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86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0" r:id="rId9"/>
    <p:sldId id="264" r:id="rId10"/>
    <p:sldId id="266" r:id="rId11"/>
    <p:sldId id="263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241" autoAdjust="0"/>
  </p:normalViewPr>
  <p:slideViewPr>
    <p:cSldViewPr snapToGrid="0">
      <p:cViewPr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42"/>
    </p:cViewPr>
  </p:sorterViewPr>
  <p:notesViewPr>
    <p:cSldViewPr snapToGrid="0" showGuides="1">
      <p:cViewPr varScale="1">
        <p:scale>
          <a:sx n="60" d="100"/>
          <a:sy n="60" d="100"/>
        </p:scale>
        <p:origin x="2424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C350C7-8FE1-4446-B320-9D0967491E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4FBAC4-0672-48C0-8A05-B38A56D0E2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2AE82-8AFC-43A3-9B74-AC6E757382F9}" type="datetimeFigureOut">
              <a:rPr lang="en-US" smtClean="0"/>
              <a:t>10/19/2019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3F5288-A731-4BBB-BD5F-EF9B001BA9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E8859D-0C1A-4936-BACC-4EF7D5334F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7691D-E549-47AC-B558-6595EBEAE1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8747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68130-B967-44AA-AA75-1C9009320819}" type="datetimeFigureOut">
              <a:rPr lang="en-US" noProof="0" smtClean="0"/>
              <a:t>10/19/2019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19714-86B5-4E2F-9574-D1DDE60569B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2080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46365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0211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20840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6981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81070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6879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7503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23221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4230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89556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251410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18206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259444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179527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9785908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3445231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837260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09530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6D2AA13-3D7C-4982-99A9-02530B4CE8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4000" y="4331430"/>
            <a:ext cx="9144000" cy="532956"/>
          </a:xfrm>
        </p:spPr>
        <p:txBody>
          <a:bodyPr>
            <a:normAutofit/>
          </a:bodyPr>
          <a:lstStyle>
            <a:lvl1pPr marL="0" indent="0" algn="ctr">
              <a:buNone/>
              <a:defRPr sz="2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CLASS 20XX</a:t>
            </a:r>
          </a:p>
        </p:txBody>
      </p:sp>
      <p:sp>
        <p:nvSpPr>
          <p:cNvPr id="20" name="Graphic 17">
            <a:extLst>
              <a:ext uri="{FF2B5EF4-FFF2-40B4-BE49-F238E27FC236}">
                <a16:creationId xmlns:a16="http://schemas.microsoft.com/office/drawing/2014/main" id="{309E54E8-B471-4376-89A6-8C1D9F050DFA}"/>
              </a:ext>
            </a:extLst>
          </p:cNvPr>
          <p:cNvSpPr/>
          <p:nvPr/>
        </p:nvSpPr>
        <p:spPr>
          <a:xfrm>
            <a:off x="2356104" y="2442587"/>
            <a:ext cx="7479792" cy="1728216"/>
          </a:xfrm>
          <a:custGeom>
            <a:avLst/>
            <a:gdLst>
              <a:gd name="connsiteX0" fmla="*/ 2124519 w 5600700"/>
              <a:gd name="connsiteY0" fmla="*/ 72493 h 1295400"/>
              <a:gd name="connsiteX1" fmla="*/ 2087276 w 5600700"/>
              <a:gd name="connsiteY1" fmla="*/ 79827 h 1295400"/>
              <a:gd name="connsiteX2" fmla="*/ 1999646 w 5600700"/>
              <a:gd name="connsiteY2" fmla="*/ 89352 h 1295400"/>
              <a:gd name="connsiteX3" fmla="*/ 2020220 w 5600700"/>
              <a:gd name="connsiteY3" fmla="*/ 83351 h 1295400"/>
              <a:gd name="connsiteX4" fmla="*/ 2053653 w 5600700"/>
              <a:gd name="connsiteY4" fmla="*/ 80494 h 1295400"/>
              <a:gd name="connsiteX5" fmla="*/ 2074608 w 5600700"/>
              <a:gd name="connsiteY5" fmla="*/ 78684 h 1295400"/>
              <a:gd name="connsiteX6" fmla="*/ 2124519 w 5600700"/>
              <a:gd name="connsiteY6" fmla="*/ 72493 h 1295400"/>
              <a:gd name="connsiteX7" fmla="*/ 2154141 w 5600700"/>
              <a:gd name="connsiteY7" fmla="*/ 74207 h 1295400"/>
              <a:gd name="connsiteX8" fmla="*/ 2166333 w 5600700"/>
              <a:gd name="connsiteY8" fmla="*/ 68968 h 1295400"/>
              <a:gd name="connsiteX9" fmla="*/ 2154141 w 5600700"/>
              <a:gd name="connsiteY9" fmla="*/ 74207 h 1295400"/>
              <a:gd name="connsiteX10" fmla="*/ 1957641 w 5600700"/>
              <a:gd name="connsiteY10" fmla="*/ 90781 h 1295400"/>
              <a:gd name="connsiteX11" fmla="*/ 1966023 w 5600700"/>
              <a:gd name="connsiteY11" fmla="*/ 90114 h 1295400"/>
              <a:gd name="connsiteX12" fmla="*/ 1940972 w 5600700"/>
              <a:gd name="connsiteY12" fmla="*/ 92209 h 1295400"/>
              <a:gd name="connsiteX13" fmla="*/ 1957641 w 5600700"/>
              <a:gd name="connsiteY13" fmla="*/ 90781 h 1295400"/>
              <a:gd name="connsiteX14" fmla="*/ 1815718 w 5600700"/>
              <a:gd name="connsiteY14" fmla="*/ 104878 h 1295400"/>
              <a:gd name="connsiteX15" fmla="*/ 1790477 w 5600700"/>
              <a:gd name="connsiteY15" fmla="*/ 104878 h 1295400"/>
              <a:gd name="connsiteX16" fmla="*/ 1765712 w 5600700"/>
              <a:gd name="connsiteY16" fmla="*/ 111164 h 1295400"/>
              <a:gd name="connsiteX17" fmla="*/ 1878393 w 5600700"/>
              <a:gd name="connsiteY17" fmla="*/ 99544 h 1295400"/>
              <a:gd name="connsiteX18" fmla="*/ 1899443 w 5600700"/>
              <a:gd name="connsiteY18" fmla="*/ 99925 h 1295400"/>
              <a:gd name="connsiteX19" fmla="*/ 1920017 w 5600700"/>
              <a:gd name="connsiteY19" fmla="*/ 93924 h 1295400"/>
              <a:gd name="connsiteX20" fmla="*/ 1815718 w 5600700"/>
              <a:gd name="connsiteY20" fmla="*/ 104878 h 1295400"/>
              <a:gd name="connsiteX21" fmla="*/ 1941829 w 5600700"/>
              <a:gd name="connsiteY21" fmla="*/ 102687 h 1295400"/>
              <a:gd name="connsiteX22" fmla="*/ 1958212 w 5600700"/>
              <a:gd name="connsiteY22" fmla="*/ 97067 h 1295400"/>
              <a:gd name="connsiteX23" fmla="*/ 1941829 w 5600700"/>
              <a:gd name="connsiteY23" fmla="*/ 102687 h 1295400"/>
              <a:gd name="connsiteX24" fmla="*/ 1871058 w 5600700"/>
              <a:gd name="connsiteY24" fmla="*/ 112974 h 1295400"/>
              <a:gd name="connsiteX25" fmla="*/ 1808574 w 5600700"/>
              <a:gd name="connsiteY25" fmla="*/ 120403 h 1295400"/>
              <a:gd name="connsiteX26" fmla="*/ 1825338 w 5600700"/>
              <a:gd name="connsiteY26" fmla="*/ 118975 h 1295400"/>
              <a:gd name="connsiteX27" fmla="*/ 1834768 w 5600700"/>
              <a:gd name="connsiteY27" fmla="*/ 130881 h 1295400"/>
              <a:gd name="connsiteX28" fmla="*/ 1818195 w 5600700"/>
              <a:gd name="connsiteY28" fmla="*/ 134405 h 1295400"/>
              <a:gd name="connsiteX29" fmla="*/ 1788762 w 5600700"/>
              <a:gd name="connsiteY29" fmla="*/ 134786 h 1295400"/>
              <a:gd name="connsiteX30" fmla="*/ 1784762 w 5600700"/>
              <a:gd name="connsiteY30" fmla="*/ 137263 h 1295400"/>
              <a:gd name="connsiteX31" fmla="*/ 1738947 w 5600700"/>
              <a:gd name="connsiteY31" fmla="*/ 143263 h 1295400"/>
              <a:gd name="connsiteX32" fmla="*/ 1776570 w 5600700"/>
              <a:gd name="connsiteY32" fmla="*/ 140120 h 1295400"/>
              <a:gd name="connsiteX33" fmla="*/ 1810384 w 5600700"/>
              <a:gd name="connsiteY33" fmla="*/ 141454 h 1295400"/>
              <a:gd name="connsiteX34" fmla="*/ 1772951 w 5600700"/>
              <a:gd name="connsiteY34" fmla="*/ 146692 h 1295400"/>
              <a:gd name="connsiteX35" fmla="*/ 1806574 w 5600700"/>
              <a:gd name="connsiteY35" fmla="*/ 145930 h 1295400"/>
              <a:gd name="connsiteX36" fmla="*/ 1819338 w 5600700"/>
              <a:gd name="connsiteY36" fmla="*/ 146978 h 1295400"/>
              <a:gd name="connsiteX37" fmla="*/ 1840102 w 5600700"/>
              <a:gd name="connsiteY37" fmla="*/ 143073 h 1295400"/>
              <a:gd name="connsiteX38" fmla="*/ 1840959 w 5600700"/>
              <a:gd name="connsiteY38" fmla="*/ 153550 h 1295400"/>
              <a:gd name="connsiteX39" fmla="*/ 1869344 w 5600700"/>
              <a:gd name="connsiteY39" fmla="*/ 140596 h 1295400"/>
              <a:gd name="connsiteX40" fmla="*/ 1856485 w 5600700"/>
              <a:gd name="connsiteY40" fmla="*/ 137453 h 1295400"/>
              <a:gd name="connsiteX41" fmla="*/ 1893633 w 5600700"/>
              <a:gd name="connsiteY41" fmla="*/ 128023 h 1295400"/>
              <a:gd name="connsiteX42" fmla="*/ 1897633 w 5600700"/>
              <a:gd name="connsiteY42" fmla="*/ 125547 h 1295400"/>
              <a:gd name="connsiteX43" fmla="*/ 1863819 w 5600700"/>
              <a:gd name="connsiteY43" fmla="*/ 124213 h 1295400"/>
              <a:gd name="connsiteX44" fmla="*/ 1843245 w 5600700"/>
              <a:gd name="connsiteY44" fmla="*/ 130214 h 1295400"/>
              <a:gd name="connsiteX45" fmla="*/ 1846579 w 5600700"/>
              <a:gd name="connsiteY45" fmla="*/ 119356 h 1295400"/>
              <a:gd name="connsiteX46" fmla="*/ 1892585 w 5600700"/>
              <a:gd name="connsiteY46" fmla="*/ 115450 h 1295400"/>
              <a:gd name="connsiteX47" fmla="*/ 1900776 w 5600700"/>
              <a:gd name="connsiteY47" fmla="*/ 112688 h 1295400"/>
              <a:gd name="connsiteX48" fmla="*/ 1930399 w 5600700"/>
              <a:gd name="connsiteY48" fmla="*/ 114403 h 1295400"/>
              <a:gd name="connsiteX49" fmla="*/ 1942400 w 5600700"/>
              <a:gd name="connsiteY49" fmla="*/ 107068 h 1295400"/>
              <a:gd name="connsiteX50" fmla="*/ 1892204 w 5600700"/>
              <a:gd name="connsiteY50" fmla="*/ 111259 h 1295400"/>
              <a:gd name="connsiteX51" fmla="*/ 1875154 w 5600700"/>
              <a:gd name="connsiteY51" fmla="*/ 108497 h 1295400"/>
              <a:gd name="connsiteX52" fmla="*/ 1871058 w 5600700"/>
              <a:gd name="connsiteY52" fmla="*/ 112974 h 1295400"/>
              <a:gd name="connsiteX53" fmla="*/ 1783143 w 5600700"/>
              <a:gd name="connsiteY53" fmla="*/ 118213 h 1295400"/>
              <a:gd name="connsiteX54" fmla="*/ 1766950 w 5600700"/>
              <a:gd name="connsiteY54" fmla="*/ 125928 h 1295400"/>
              <a:gd name="connsiteX55" fmla="*/ 1804574 w 5600700"/>
              <a:gd name="connsiteY55" fmla="*/ 122785 h 1295400"/>
              <a:gd name="connsiteX56" fmla="*/ 1783143 w 5600700"/>
              <a:gd name="connsiteY56" fmla="*/ 118213 h 1295400"/>
              <a:gd name="connsiteX57" fmla="*/ 1996312 w 5600700"/>
              <a:gd name="connsiteY57" fmla="*/ 100210 h 1295400"/>
              <a:gd name="connsiteX58" fmla="*/ 1996503 w 5600700"/>
              <a:gd name="connsiteY58" fmla="*/ 102306 h 1295400"/>
              <a:gd name="connsiteX59" fmla="*/ 1954878 w 5600700"/>
              <a:gd name="connsiteY59" fmla="*/ 107926 h 1295400"/>
              <a:gd name="connsiteX60" fmla="*/ 1996693 w 5600700"/>
              <a:gd name="connsiteY60" fmla="*/ 104401 h 1295400"/>
              <a:gd name="connsiteX61" fmla="*/ 2029935 w 5600700"/>
              <a:gd name="connsiteY61" fmla="*/ 99448 h 1295400"/>
              <a:gd name="connsiteX62" fmla="*/ 1996312 w 5600700"/>
              <a:gd name="connsiteY62" fmla="*/ 100210 h 1295400"/>
              <a:gd name="connsiteX63" fmla="*/ 2042699 w 5600700"/>
              <a:gd name="connsiteY63" fmla="*/ 100591 h 1295400"/>
              <a:gd name="connsiteX64" fmla="*/ 2055272 w 5600700"/>
              <a:gd name="connsiteY64" fmla="*/ 99544 h 1295400"/>
              <a:gd name="connsiteX65" fmla="*/ 2080037 w 5600700"/>
              <a:gd name="connsiteY65" fmla="*/ 93257 h 1295400"/>
              <a:gd name="connsiteX66" fmla="*/ 2042699 w 5600700"/>
              <a:gd name="connsiteY66" fmla="*/ 100591 h 1295400"/>
              <a:gd name="connsiteX67" fmla="*/ 2113374 w 5600700"/>
              <a:gd name="connsiteY67" fmla="*/ 90400 h 1295400"/>
              <a:gd name="connsiteX68" fmla="*/ 2134234 w 5600700"/>
              <a:gd name="connsiteY68" fmla="*/ 88590 h 1295400"/>
              <a:gd name="connsiteX69" fmla="*/ 2113374 w 5600700"/>
              <a:gd name="connsiteY69" fmla="*/ 90400 h 1295400"/>
              <a:gd name="connsiteX70" fmla="*/ 2102230 w 5600700"/>
              <a:gd name="connsiteY70" fmla="*/ 108211 h 1295400"/>
              <a:gd name="connsiteX71" fmla="*/ 2131281 w 5600700"/>
              <a:gd name="connsiteY71" fmla="*/ 103639 h 1295400"/>
              <a:gd name="connsiteX72" fmla="*/ 2102230 w 5600700"/>
              <a:gd name="connsiteY72" fmla="*/ 108211 h 1295400"/>
              <a:gd name="connsiteX73" fmla="*/ 1985168 w 5600700"/>
              <a:gd name="connsiteY73" fmla="*/ 118117 h 1295400"/>
              <a:gd name="connsiteX74" fmla="*/ 1972500 w 5600700"/>
              <a:gd name="connsiteY74" fmla="*/ 117070 h 1295400"/>
              <a:gd name="connsiteX75" fmla="*/ 1968499 w 5600700"/>
              <a:gd name="connsiteY75" fmla="*/ 119546 h 1295400"/>
              <a:gd name="connsiteX76" fmla="*/ 1964118 w 5600700"/>
              <a:gd name="connsiteY76" fmla="*/ 117832 h 1295400"/>
              <a:gd name="connsiteX77" fmla="*/ 1947544 w 5600700"/>
              <a:gd name="connsiteY77" fmla="*/ 121356 h 1295400"/>
              <a:gd name="connsiteX78" fmla="*/ 1930685 w 5600700"/>
              <a:gd name="connsiteY78" fmla="*/ 120689 h 1295400"/>
              <a:gd name="connsiteX79" fmla="*/ 1926684 w 5600700"/>
              <a:gd name="connsiteY79" fmla="*/ 123166 h 1295400"/>
              <a:gd name="connsiteX80" fmla="*/ 1910301 w 5600700"/>
              <a:gd name="connsiteY80" fmla="*/ 128785 h 1295400"/>
              <a:gd name="connsiteX81" fmla="*/ 1972881 w 5600700"/>
              <a:gd name="connsiteY81" fmla="*/ 121356 h 1295400"/>
              <a:gd name="connsiteX82" fmla="*/ 2006123 w 5600700"/>
              <a:gd name="connsiteY82" fmla="*/ 116403 h 1295400"/>
              <a:gd name="connsiteX83" fmla="*/ 1985168 w 5600700"/>
              <a:gd name="connsiteY83" fmla="*/ 118117 h 1295400"/>
              <a:gd name="connsiteX84" fmla="*/ 3373341 w 5600700"/>
              <a:gd name="connsiteY84" fmla="*/ 2960 h 1295400"/>
              <a:gd name="connsiteX85" fmla="*/ 3373341 w 5600700"/>
              <a:gd name="connsiteY85" fmla="*/ 2960 h 1295400"/>
              <a:gd name="connsiteX86" fmla="*/ 3373341 w 5600700"/>
              <a:gd name="connsiteY86" fmla="*/ 2960 h 1295400"/>
              <a:gd name="connsiteX87" fmla="*/ 1969166 w 5600700"/>
              <a:gd name="connsiteY87" fmla="*/ 127928 h 1295400"/>
              <a:gd name="connsiteX88" fmla="*/ 1948592 w 5600700"/>
              <a:gd name="connsiteY88" fmla="*/ 133929 h 1295400"/>
              <a:gd name="connsiteX89" fmla="*/ 1990407 w 5600700"/>
              <a:gd name="connsiteY89" fmla="*/ 130405 h 1295400"/>
              <a:gd name="connsiteX90" fmla="*/ 1969166 w 5600700"/>
              <a:gd name="connsiteY90" fmla="*/ 127928 h 1295400"/>
              <a:gd name="connsiteX91" fmla="*/ 1693798 w 5600700"/>
              <a:gd name="connsiteY91" fmla="*/ 157456 h 1295400"/>
              <a:gd name="connsiteX92" fmla="*/ 1707228 w 5600700"/>
              <a:gd name="connsiteY92" fmla="*/ 166885 h 1295400"/>
              <a:gd name="connsiteX93" fmla="*/ 1715039 w 5600700"/>
              <a:gd name="connsiteY93" fmla="*/ 159837 h 1295400"/>
              <a:gd name="connsiteX94" fmla="*/ 1722849 w 5600700"/>
              <a:gd name="connsiteY94" fmla="*/ 152788 h 1295400"/>
              <a:gd name="connsiteX95" fmla="*/ 1693798 w 5600700"/>
              <a:gd name="connsiteY95" fmla="*/ 157456 h 1295400"/>
              <a:gd name="connsiteX96" fmla="*/ 1731422 w 5600700"/>
              <a:gd name="connsiteY96" fmla="*/ 154312 h 1295400"/>
              <a:gd name="connsiteX97" fmla="*/ 1760473 w 5600700"/>
              <a:gd name="connsiteY97" fmla="*/ 149740 h 1295400"/>
              <a:gd name="connsiteX98" fmla="*/ 1731422 w 5600700"/>
              <a:gd name="connsiteY98" fmla="*/ 154312 h 1295400"/>
              <a:gd name="connsiteX99" fmla="*/ 2270537 w 5600700"/>
              <a:gd name="connsiteY99" fmla="*/ 106687 h 1295400"/>
              <a:gd name="connsiteX100" fmla="*/ 2253963 w 5600700"/>
              <a:gd name="connsiteY100" fmla="*/ 110212 h 1295400"/>
              <a:gd name="connsiteX101" fmla="*/ 2270537 w 5600700"/>
              <a:gd name="connsiteY101" fmla="*/ 106687 h 1295400"/>
              <a:gd name="connsiteX102" fmla="*/ 1715610 w 5600700"/>
              <a:gd name="connsiteY102" fmla="*/ 166219 h 1295400"/>
              <a:gd name="connsiteX103" fmla="*/ 1765807 w 5600700"/>
              <a:gd name="connsiteY103" fmla="*/ 162028 h 1295400"/>
              <a:gd name="connsiteX104" fmla="*/ 1790858 w 5600700"/>
              <a:gd name="connsiteY104" fmla="*/ 159932 h 1295400"/>
              <a:gd name="connsiteX105" fmla="*/ 1761425 w 5600700"/>
              <a:gd name="connsiteY105" fmla="*/ 160313 h 1295400"/>
              <a:gd name="connsiteX106" fmla="*/ 1740375 w 5600700"/>
              <a:gd name="connsiteY106" fmla="*/ 160027 h 1295400"/>
              <a:gd name="connsiteX107" fmla="*/ 1756758 w 5600700"/>
              <a:gd name="connsiteY107" fmla="*/ 154408 h 1295400"/>
              <a:gd name="connsiteX108" fmla="*/ 1715610 w 5600700"/>
              <a:gd name="connsiteY108" fmla="*/ 166219 h 1295400"/>
              <a:gd name="connsiteX109" fmla="*/ 1932780 w 5600700"/>
              <a:gd name="connsiteY109" fmla="*/ 145740 h 1295400"/>
              <a:gd name="connsiteX110" fmla="*/ 1941353 w 5600700"/>
              <a:gd name="connsiteY110" fmla="*/ 147169 h 1295400"/>
              <a:gd name="connsiteX111" fmla="*/ 1978596 w 5600700"/>
              <a:gd name="connsiteY111" fmla="*/ 139834 h 1295400"/>
              <a:gd name="connsiteX112" fmla="*/ 1932780 w 5600700"/>
              <a:gd name="connsiteY112" fmla="*/ 145740 h 1295400"/>
              <a:gd name="connsiteX113" fmla="*/ 1661413 w 5600700"/>
              <a:gd name="connsiteY113" fmla="*/ 172886 h 1295400"/>
              <a:gd name="connsiteX114" fmla="*/ 1673986 w 5600700"/>
              <a:gd name="connsiteY114" fmla="*/ 171838 h 1295400"/>
              <a:gd name="connsiteX115" fmla="*/ 1677987 w 5600700"/>
              <a:gd name="connsiteY115" fmla="*/ 169362 h 1295400"/>
              <a:gd name="connsiteX116" fmla="*/ 1694370 w 5600700"/>
              <a:gd name="connsiteY116" fmla="*/ 163742 h 1295400"/>
              <a:gd name="connsiteX117" fmla="*/ 1661413 w 5600700"/>
              <a:gd name="connsiteY117" fmla="*/ 172886 h 1295400"/>
              <a:gd name="connsiteX118" fmla="*/ 2242724 w 5600700"/>
              <a:gd name="connsiteY118" fmla="*/ 125928 h 1295400"/>
              <a:gd name="connsiteX119" fmla="*/ 2267775 w 5600700"/>
              <a:gd name="connsiteY119" fmla="*/ 123832 h 1295400"/>
              <a:gd name="connsiteX120" fmla="*/ 2292635 w 5600700"/>
              <a:gd name="connsiteY120" fmla="*/ 119641 h 1295400"/>
              <a:gd name="connsiteX121" fmla="*/ 2242724 w 5600700"/>
              <a:gd name="connsiteY121" fmla="*/ 125928 h 1295400"/>
              <a:gd name="connsiteX122" fmla="*/ 2192527 w 5600700"/>
              <a:gd name="connsiteY122" fmla="*/ 130214 h 1295400"/>
              <a:gd name="connsiteX123" fmla="*/ 2150712 w 5600700"/>
              <a:gd name="connsiteY123" fmla="*/ 133738 h 1295400"/>
              <a:gd name="connsiteX124" fmla="*/ 2192527 w 5600700"/>
              <a:gd name="connsiteY124" fmla="*/ 130214 h 1295400"/>
              <a:gd name="connsiteX125" fmla="*/ 2322162 w 5600700"/>
              <a:gd name="connsiteY125" fmla="*/ 119260 h 1295400"/>
              <a:gd name="connsiteX126" fmla="*/ 2338926 w 5600700"/>
              <a:gd name="connsiteY126" fmla="*/ 117832 h 1295400"/>
              <a:gd name="connsiteX127" fmla="*/ 2318162 w 5600700"/>
              <a:gd name="connsiteY127" fmla="*/ 121737 h 1295400"/>
              <a:gd name="connsiteX128" fmla="*/ 2322162 w 5600700"/>
              <a:gd name="connsiteY128" fmla="*/ 119260 h 1295400"/>
              <a:gd name="connsiteX129" fmla="*/ 1870963 w 5600700"/>
              <a:gd name="connsiteY129" fmla="*/ 161551 h 1295400"/>
              <a:gd name="connsiteX130" fmla="*/ 1891537 w 5600700"/>
              <a:gd name="connsiteY130" fmla="*/ 155551 h 1295400"/>
              <a:gd name="connsiteX131" fmla="*/ 1870963 w 5600700"/>
              <a:gd name="connsiteY131" fmla="*/ 161551 h 1295400"/>
              <a:gd name="connsiteX132" fmla="*/ 1912778 w 5600700"/>
              <a:gd name="connsiteY132" fmla="*/ 158027 h 1295400"/>
              <a:gd name="connsiteX133" fmla="*/ 1921160 w 5600700"/>
              <a:gd name="connsiteY133" fmla="*/ 157360 h 1295400"/>
              <a:gd name="connsiteX134" fmla="*/ 1908492 w 5600700"/>
              <a:gd name="connsiteY134" fmla="*/ 156313 h 1295400"/>
              <a:gd name="connsiteX135" fmla="*/ 1912778 w 5600700"/>
              <a:gd name="connsiteY135" fmla="*/ 158027 h 1295400"/>
              <a:gd name="connsiteX136" fmla="*/ 1987644 w 5600700"/>
              <a:gd name="connsiteY136" fmla="*/ 147454 h 1295400"/>
              <a:gd name="connsiteX137" fmla="*/ 1958593 w 5600700"/>
              <a:gd name="connsiteY137" fmla="*/ 152026 h 1295400"/>
              <a:gd name="connsiteX138" fmla="*/ 1987644 w 5600700"/>
              <a:gd name="connsiteY138" fmla="*/ 147454 h 1295400"/>
              <a:gd name="connsiteX139" fmla="*/ 2766313 w 5600700"/>
              <a:gd name="connsiteY139" fmla="*/ 94400 h 1295400"/>
              <a:gd name="connsiteX140" fmla="*/ 2766313 w 5600700"/>
              <a:gd name="connsiteY140" fmla="*/ 94400 h 1295400"/>
              <a:gd name="connsiteX141" fmla="*/ 2766313 w 5600700"/>
              <a:gd name="connsiteY141" fmla="*/ 94400 h 1295400"/>
              <a:gd name="connsiteX142" fmla="*/ 2795745 w 5600700"/>
              <a:gd name="connsiteY142" fmla="*/ 94019 h 1295400"/>
              <a:gd name="connsiteX143" fmla="*/ 2807937 w 5600700"/>
              <a:gd name="connsiteY143" fmla="*/ 88780 h 1295400"/>
              <a:gd name="connsiteX144" fmla="*/ 2799556 w 5600700"/>
              <a:gd name="connsiteY144" fmla="*/ 89447 h 1295400"/>
              <a:gd name="connsiteX145" fmla="*/ 2795745 w 5600700"/>
              <a:gd name="connsiteY145" fmla="*/ 94019 h 1295400"/>
              <a:gd name="connsiteX146" fmla="*/ 2887566 w 5600700"/>
              <a:gd name="connsiteY146" fmla="*/ 84208 h 1295400"/>
              <a:gd name="connsiteX147" fmla="*/ 2879375 w 5600700"/>
              <a:gd name="connsiteY147" fmla="*/ 86971 h 1295400"/>
              <a:gd name="connsiteX148" fmla="*/ 2904235 w 5600700"/>
              <a:gd name="connsiteY148" fmla="*/ 82780 h 1295400"/>
              <a:gd name="connsiteX149" fmla="*/ 2887566 w 5600700"/>
              <a:gd name="connsiteY149" fmla="*/ 84208 h 1295400"/>
              <a:gd name="connsiteX150" fmla="*/ 2933572 w 5600700"/>
              <a:gd name="connsiteY150" fmla="*/ 80303 h 1295400"/>
              <a:gd name="connsiteX151" fmla="*/ 2920809 w 5600700"/>
              <a:gd name="connsiteY151" fmla="*/ 79255 h 1295400"/>
              <a:gd name="connsiteX152" fmla="*/ 2933572 w 5600700"/>
              <a:gd name="connsiteY152" fmla="*/ 80303 h 1295400"/>
              <a:gd name="connsiteX153" fmla="*/ 2741262 w 5600700"/>
              <a:gd name="connsiteY153" fmla="*/ 96591 h 1295400"/>
              <a:gd name="connsiteX154" fmla="*/ 2732881 w 5600700"/>
              <a:gd name="connsiteY154" fmla="*/ 97258 h 1295400"/>
              <a:gd name="connsiteX155" fmla="*/ 2724689 w 5600700"/>
              <a:gd name="connsiteY155" fmla="*/ 100020 h 1295400"/>
              <a:gd name="connsiteX156" fmla="*/ 2741262 w 5600700"/>
              <a:gd name="connsiteY156" fmla="*/ 96591 h 1295400"/>
              <a:gd name="connsiteX157" fmla="*/ 2787268 w 5600700"/>
              <a:gd name="connsiteY157" fmla="*/ 92686 h 1295400"/>
              <a:gd name="connsiteX158" fmla="*/ 2778886 w 5600700"/>
              <a:gd name="connsiteY158" fmla="*/ 93352 h 1295400"/>
              <a:gd name="connsiteX159" fmla="*/ 2770695 w 5600700"/>
              <a:gd name="connsiteY159" fmla="*/ 96115 h 1295400"/>
              <a:gd name="connsiteX160" fmla="*/ 2787268 w 5600700"/>
              <a:gd name="connsiteY160" fmla="*/ 92686 h 1295400"/>
              <a:gd name="connsiteX161" fmla="*/ 3221989 w 5600700"/>
              <a:gd name="connsiteY161" fmla="*/ 55919 h 1295400"/>
              <a:gd name="connsiteX162" fmla="*/ 3213607 w 5600700"/>
              <a:gd name="connsiteY162" fmla="*/ 56586 h 1295400"/>
              <a:gd name="connsiteX163" fmla="*/ 3205416 w 5600700"/>
              <a:gd name="connsiteY163" fmla="*/ 59348 h 1295400"/>
              <a:gd name="connsiteX164" fmla="*/ 3221989 w 5600700"/>
              <a:gd name="connsiteY164" fmla="*/ 55919 h 1295400"/>
              <a:gd name="connsiteX165" fmla="*/ 2504185 w 5600700"/>
              <a:gd name="connsiteY165" fmla="*/ 131357 h 1295400"/>
              <a:gd name="connsiteX166" fmla="*/ 2525140 w 5600700"/>
              <a:gd name="connsiteY166" fmla="*/ 129547 h 1295400"/>
              <a:gd name="connsiteX167" fmla="*/ 2529141 w 5600700"/>
              <a:gd name="connsiteY167" fmla="*/ 127071 h 1295400"/>
              <a:gd name="connsiteX168" fmla="*/ 2554096 w 5600700"/>
              <a:gd name="connsiteY168" fmla="*/ 122880 h 1295400"/>
              <a:gd name="connsiteX169" fmla="*/ 2495422 w 5600700"/>
              <a:gd name="connsiteY169" fmla="*/ 125737 h 1295400"/>
              <a:gd name="connsiteX170" fmla="*/ 2504185 w 5600700"/>
              <a:gd name="connsiteY170" fmla="*/ 131357 h 1295400"/>
              <a:gd name="connsiteX171" fmla="*/ 2479420 w 5600700"/>
              <a:gd name="connsiteY171" fmla="*/ 137644 h 1295400"/>
              <a:gd name="connsiteX172" fmla="*/ 2487802 w 5600700"/>
              <a:gd name="connsiteY172" fmla="*/ 136977 h 1295400"/>
              <a:gd name="connsiteX173" fmla="*/ 2517234 w 5600700"/>
              <a:gd name="connsiteY173" fmla="*/ 136596 h 1295400"/>
              <a:gd name="connsiteX174" fmla="*/ 2525426 w 5600700"/>
              <a:gd name="connsiteY174" fmla="*/ 133834 h 1295400"/>
              <a:gd name="connsiteX175" fmla="*/ 2592482 w 5600700"/>
              <a:gd name="connsiteY175" fmla="*/ 130309 h 1295400"/>
              <a:gd name="connsiteX176" fmla="*/ 2613246 w 5600700"/>
              <a:gd name="connsiteY176" fmla="*/ 126404 h 1295400"/>
              <a:gd name="connsiteX177" fmla="*/ 2621438 w 5600700"/>
              <a:gd name="connsiteY177" fmla="*/ 123642 h 1295400"/>
              <a:gd name="connsiteX178" fmla="*/ 2433319 w 5600700"/>
              <a:gd name="connsiteY178" fmla="*/ 139549 h 1295400"/>
              <a:gd name="connsiteX179" fmla="*/ 2433510 w 5600700"/>
              <a:gd name="connsiteY179" fmla="*/ 141644 h 1295400"/>
              <a:gd name="connsiteX180" fmla="*/ 2479420 w 5600700"/>
              <a:gd name="connsiteY180" fmla="*/ 137644 h 1295400"/>
              <a:gd name="connsiteX181" fmla="*/ 2667444 w 5600700"/>
              <a:gd name="connsiteY181" fmla="*/ 119737 h 1295400"/>
              <a:gd name="connsiteX182" fmla="*/ 2654871 w 5600700"/>
              <a:gd name="connsiteY182" fmla="*/ 120784 h 1295400"/>
              <a:gd name="connsiteX183" fmla="*/ 2642488 w 5600700"/>
              <a:gd name="connsiteY183" fmla="*/ 123928 h 1295400"/>
              <a:gd name="connsiteX184" fmla="*/ 2667444 w 5600700"/>
              <a:gd name="connsiteY184" fmla="*/ 119737 h 1295400"/>
              <a:gd name="connsiteX185" fmla="*/ 2700876 w 5600700"/>
              <a:gd name="connsiteY185" fmla="*/ 116879 h 1295400"/>
              <a:gd name="connsiteX186" fmla="*/ 2671825 w 5600700"/>
              <a:gd name="connsiteY186" fmla="*/ 121451 h 1295400"/>
              <a:gd name="connsiteX187" fmla="*/ 2700876 w 5600700"/>
              <a:gd name="connsiteY187" fmla="*/ 116879 h 1295400"/>
              <a:gd name="connsiteX188" fmla="*/ 2734309 w 5600700"/>
              <a:gd name="connsiteY188" fmla="*/ 114022 h 1295400"/>
              <a:gd name="connsiteX189" fmla="*/ 2721736 w 5600700"/>
              <a:gd name="connsiteY189" fmla="*/ 115069 h 1295400"/>
              <a:gd name="connsiteX190" fmla="*/ 2713545 w 5600700"/>
              <a:gd name="connsiteY190" fmla="*/ 117832 h 1295400"/>
              <a:gd name="connsiteX191" fmla="*/ 2734309 w 5600700"/>
              <a:gd name="connsiteY191" fmla="*/ 114022 h 1295400"/>
              <a:gd name="connsiteX192" fmla="*/ 2326163 w 5600700"/>
              <a:gd name="connsiteY192" fmla="*/ 167552 h 1295400"/>
              <a:gd name="connsiteX193" fmla="*/ 2334545 w 5600700"/>
              <a:gd name="connsiteY193" fmla="*/ 166885 h 1295400"/>
              <a:gd name="connsiteX194" fmla="*/ 2321781 w 5600700"/>
              <a:gd name="connsiteY194" fmla="*/ 165838 h 1295400"/>
              <a:gd name="connsiteX195" fmla="*/ 2326163 w 5600700"/>
              <a:gd name="connsiteY195" fmla="*/ 167552 h 1295400"/>
              <a:gd name="connsiteX196" fmla="*/ 2836703 w 5600700"/>
              <a:gd name="connsiteY196" fmla="*/ 130786 h 1295400"/>
              <a:gd name="connsiteX197" fmla="*/ 2874136 w 5600700"/>
              <a:gd name="connsiteY197" fmla="*/ 125547 h 1295400"/>
              <a:gd name="connsiteX198" fmla="*/ 2807271 w 5600700"/>
              <a:gd name="connsiteY198" fmla="*/ 131167 h 1295400"/>
              <a:gd name="connsiteX199" fmla="*/ 2799079 w 5600700"/>
              <a:gd name="connsiteY199" fmla="*/ 133929 h 1295400"/>
              <a:gd name="connsiteX200" fmla="*/ 2836703 w 5600700"/>
              <a:gd name="connsiteY200" fmla="*/ 130786 h 1295400"/>
              <a:gd name="connsiteX201" fmla="*/ 2996151 w 5600700"/>
              <a:gd name="connsiteY201" fmla="*/ 123642 h 1295400"/>
              <a:gd name="connsiteX202" fmla="*/ 2996151 w 5600700"/>
              <a:gd name="connsiteY202" fmla="*/ 123642 h 1295400"/>
              <a:gd name="connsiteX203" fmla="*/ 2996151 w 5600700"/>
              <a:gd name="connsiteY203" fmla="*/ 123642 h 1295400"/>
              <a:gd name="connsiteX204" fmla="*/ 3393153 w 5600700"/>
              <a:gd name="connsiteY204" fmla="*/ 88018 h 1295400"/>
              <a:gd name="connsiteX205" fmla="*/ 3380771 w 5600700"/>
              <a:gd name="connsiteY205" fmla="*/ 91162 h 1295400"/>
              <a:gd name="connsiteX206" fmla="*/ 3343147 w 5600700"/>
              <a:gd name="connsiteY206" fmla="*/ 94305 h 1295400"/>
              <a:gd name="connsiteX207" fmla="*/ 3318382 w 5600700"/>
              <a:gd name="connsiteY207" fmla="*/ 100591 h 1295400"/>
              <a:gd name="connsiteX208" fmla="*/ 3364388 w 5600700"/>
              <a:gd name="connsiteY208" fmla="*/ 96686 h 1295400"/>
              <a:gd name="connsiteX209" fmla="*/ 3405822 w 5600700"/>
              <a:gd name="connsiteY209" fmla="*/ 88971 h 1295400"/>
              <a:gd name="connsiteX210" fmla="*/ 3393153 w 5600700"/>
              <a:gd name="connsiteY210" fmla="*/ 88018 h 1295400"/>
              <a:gd name="connsiteX211" fmla="*/ 3197034 w 5600700"/>
              <a:gd name="connsiteY211" fmla="*/ 108783 h 1295400"/>
              <a:gd name="connsiteX212" fmla="*/ 3201415 w 5600700"/>
              <a:gd name="connsiteY212" fmla="*/ 110497 h 1295400"/>
              <a:gd name="connsiteX213" fmla="*/ 3226275 w 5600700"/>
              <a:gd name="connsiteY213" fmla="*/ 106306 h 1295400"/>
              <a:gd name="connsiteX214" fmla="*/ 3234657 w 5600700"/>
              <a:gd name="connsiteY214" fmla="*/ 105640 h 1295400"/>
              <a:gd name="connsiteX215" fmla="*/ 3243039 w 5600700"/>
              <a:gd name="connsiteY215" fmla="*/ 104973 h 1295400"/>
              <a:gd name="connsiteX216" fmla="*/ 3259899 w 5600700"/>
              <a:gd name="connsiteY216" fmla="*/ 105640 h 1295400"/>
              <a:gd name="connsiteX217" fmla="*/ 3293141 w 5600700"/>
              <a:gd name="connsiteY217" fmla="*/ 100687 h 1295400"/>
              <a:gd name="connsiteX218" fmla="*/ 3209321 w 5600700"/>
              <a:gd name="connsiteY218" fmla="*/ 105640 h 1295400"/>
              <a:gd name="connsiteX219" fmla="*/ 3184365 w 5600700"/>
              <a:gd name="connsiteY219" fmla="*/ 109831 h 1295400"/>
              <a:gd name="connsiteX220" fmla="*/ 3197034 w 5600700"/>
              <a:gd name="connsiteY220" fmla="*/ 108783 h 1295400"/>
              <a:gd name="connsiteX221" fmla="*/ 3301714 w 5600700"/>
              <a:gd name="connsiteY221" fmla="*/ 102115 h 1295400"/>
              <a:gd name="connsiteX222" fmla="*/ 3310095 w 5600700"/>
              <a:gd name="connsiteY222" fmla="*/ 101449 h 1295400"/>
              <a:gd name="connsiteX223" fmla="*/ 3297427 w 5600700"/>
              <a:gd name="connsiteY223" fmla="*/ 100401 h 1295400"/>
              <a:gd name="connsiteX224" fmla="*/ 3301714 w 5600700"/>
              <a:gd name="connsiteY224" fmla="*/ 102115 h 1295400"/>
              <a:gd name="connsiteX225" fmla="*/ 3481450 w 5600700"/>
              <a:gd name="connsiteY225" fmla="*/ 86875 h 1295400"/>
              <a:gd name="connsiteX226" fmla="*/ 3523265 w 5600700"/>
              <a:gd name="connsiteY226" fmla="*/ 83351 h 1295400"/>
              <a:gd name="connsiteX227" fmla="*/ 3552316 w 5600700"/>
              <a:gd name="connsiteY227" fmla="*/ 78779 h 1295400"/>
              <a:gd name="connsiteX228" fmla="*/ 3451827 w 5600700"/>
              <a:gd name="connsiteY228" fmla="*/ 85161 h 1295400"/>
              <a:gd name="connsiteX229" fmla="*/ 3481450 w 5600700"/>
              <a:gd name="connsiteY229" fmla="*/ 86875 h 1295400"/>
              <a:gd name="connsiteX230" fmla="*/ 3151028 w 5600700"/>
              <a:gd name="connsiteY230" fmla="*/ 112688 h 1295400"/>
              <a:gd name="connsiteX231" fmla="*/ 3142646 w 5600700"/>
              <a:gd name="connsiteY231" fmla="*/ 113355 h 1295400"/>
              <a:gd name="connsiteX232" fmla="*/ 3151028 w 5600700"/>
              <a:gd name="connsiteY232" fmla="*/ 112688 h 1295400"/>
              <a:gd name="connsiteX233" fmla="*/ 3439445 w 5600700"/>
              <a:gd name="connsiteY233" fmla="*/ 88304 h 1295400"/>
              <a:gd name="connsiteX234" fmla="*/ 3426872 w 5600700"/>
              <a:gd name="connsiteY234" fmla="*/ 89352 h 1295400"/>
              <a:gd name="connsiteX235" fmla="*/ 3414489 w 5600700"/>
              <a:gd name="connsiteY235" fmla="*/ 92495 h 1295400"/>
              <a:gd name="connsiteX236" fmla="*/ 3439445 w 5600700"/>
              <a:gd name="connsiteY236" fmla="*/ 88304 h 1295400"/>
              <a:gd name="connsiteX237" fmla="*/ 3648709 w 5600700"/>
              <a:gd name="connsiteY237" fmla="*/ 72778 h 1295400"/>
              <a:gd name="connsiteX238" fmla="*/ 3640327 w 5600700"/>
              <a:gd name="connsiteY238" fmla="*/ 73445 h 1295400"/>
              <a:gd name="connsiteX239" fmla="*/ 3632136 w 5600700"/>
              <a:gd name="connsiteY239" fmla="*/ 76207 h 1295400"/>
              <a:gd name="connsiteX240" fmla="*/ 3648709 w 5600700"/>
              <a:gd name="connsiteY240" fmla="*/ 72778 h 1295400"/>
              <a:gd name="connsiteX241" fmla="*/ 2776314 w 5600700"/>
              <a:gd name="connsiteY241" fmla="*/ 163361 h 1295400"/>
              <a:gd name="connsiteX242" fmla="*/ 2767932 w 5600700"/>
              <a:gd name="connsiteY242" fmla="*/ 164028 h 1295400"/>
              <a:gd name="connsiteX243" fmla="*/ 2776314 w 5600700"/>
              <a:gd name="connsiteY243" fmla="*/ 163361 h 1295400"/>
              <a:gd name="connsiteX244" fmla="*/ 2897568 w 5600700"/>
              <a:gd name="connsiteY244" fmla="*/ 153074 h 1295400"/>
              <a:gd name="connsiteX245" fmla="*/ 2872612 w 5600700"/>
              <a:gd name="connsiteY245" fmla="*/ 157265 h 1295400"/>
              <a:gd name="connsiteX246" fmla="*/ 2893472 w 5600700"/>
              <a:gd name="connsiteY246" fmla="*/ 155455 h 1295400"/>
              <a:gd name="connsiteX247" fmla="*/ 2910236 w 5600700"/>
              <a:gd name="connsiteY247" fmla="*/ 154027 h 1295400"/>
              <a:gd name="connsiteX248" fmla="*/ 2922999 w 5600700"/>
              <a:gd name="connsiteY248" fmla="*/ 155074 h 1295400"/>
              <a:gd name="connsiteX249" fmla="*/ 2897568 w 5600700"/>
              <a:gd name="connsiteY249" fmla="*/ 153074 h 1295400"/>
              <a:gd name="connsiteX250" fmla="*/ 2977387 w 5600700"/>
              <a:gd name="connsiteY250" fmla="*/ 150598 h 1295400"/>
              <a:gd name="connsiteX251" fmla="*/ 2960528 w 5600700"/>
              <a:gd name="connsiteY251" fmla="*/ 149931 h 1295400"/>
              <a:gd name="connsiteX252" fmla="*/ 2956146 w 5600700"/>
              <a:gd name="connsiteY252" fmla="*/ 148216 h 1295400"/>
              <a:gd name="connsiteX253" fmla="*/ 2977387 w 5600700"/>
              <a:gd name="connsiteY253" fmla="*/ 150598 h 1295400"/>
              <a:gd name="connsiteX254" fmla="*/ 3052444 w 5600700"/>
              <a:gd name="connsiteY254" fmla="*/ 142120 h 1295400"/>
              <a:gd name="connsiteX255" fmla="*/ 2989865 w 5600700"/>
              <a:gd name="connsiteY255" fmla="*/ 149550 h 1295400"/>
              <a:gd name="connsiteX256" fmla="*/ 3052444 w 5600700"/>
              <a:gd name="connsiteY256" fmla="*/ 142120 h 1295400"/>
              <a:gd name="connsiteX257" fmla="*/ 3106832 w 5600700"/>
              <a:gd name="connsiteY257" fmla="*/ 137548 h 1295400"/>
              <a:gd name="connsiteX258" fmla="*/ 3123596 w 5600700"/>
              <a:gd name="connsiteY258" fmla="*/ 136120 h 1295400"/>
              <a:gd name="connsiteX259" fmla="*/ 3106832 w 5600700"/>
              <a:gd name="connsiteY259" fmla="*/ 137548 h 1295400"/>
              <a:gd name="connsiteX260" fmla="*/ 3144456 w 5600700"/>
              <a:gd name="connsiteY260" fmla="*/ 134405 h 1295400"/>
              <a:gd name="connsiteX261" fmla="*/ 3136074 w 5600700"/>
              <a:gd name="connsiteY261" fmla="*/ 135072 h 1295400"/>
              <a:gd name="connsiteX262" fmla="*/ 3144456 w 5600700"/>
              <a:gd name="connsiteY262" fmla="*/ 134405 h 1295400"/>
              <a:gd name="connsiteX263" fmla="*/ 3290760 w 5600700"/>
              <a:gd name="connsiteY263" fmla="*/ 122023 h 1295400"/>
              <a:gd name="connsiteX264" fmla="*/ 3232181 w 5600700"/>
              <a:gd name="connsiteY264" fmla="*/ 126976 h 1295400"/>
              <a:gd name="connsiteX265" fmla="*/ 3215607 w 5600700"/>
              <a:gd name="connsiteY265" fmla="*/ 130500 h 1295400"/>
              <a:gd name="connsiteX266" fmla="*/ 3198748 w 5600700"/>
              <a:gd name="connsiteY266" fmla="*/ 129833 h 1295400"/>
              <a:gd name="connsiteX267" fmla="*/ 3165315 w 5600700"/>
              <a:gd name="connsiteY267" fmla="*/ 132691 h 1295400"/>
              <a:gd name="connsiteX268" fmla="*/ 3165506 w 5600700"/>
              <a:gd name="connsiteY268" fmla="*/ 134786 h 1295400"/>
              <a:gd name="connsiteX269" fmla="*/ 3203320 w 5600700"/>
              <a:gd name="connsiteY269" fmla="*/ 133738 h 1295400"/>
              <a:gd name="connsiteX270" fmla="*/ 3203987 w 5600700"/>
              <a:gd name="connsiteY270" fmla="*/ 142120 h 1295400"/>
              <a:gd name="connsiteX271" fmla="*/ 3228847 w 5600700"/>
              <a:gd name="connsiteY271" fmla="*/ 137929 h 1295400"/>
              <a:gd name="connsiteX272" fmla="*/ 3291712 w 5600700"/>
              <a:gd name="connsiteY272" fmla="*/ 134691 h 1295400"/>
              <a:gd name="connsiteX273" fmla="*/ 3266281 w 5600700"/>
              <a:gd name="connsiteY273" fmla="*/ 132595 h 1295400"/>
              <a:gd name="connsiteX274" fmla="*/ 3236848 w 5600700"/>
              <a:gd name="connsiteY274" fmla="*/ 132976 h 1295400"/>
              <a:gd name="connsiteX275" fmla="*/ 3249231 w 5600700"/>
              <a:gd name="connsiteY275" fmla="*/ 129833 h 1295400"/>
              <a:gd name="connsiteX276" fmla="*/ 3265804 w 5600700"/>
              <a:gd name="connsiteY276" fmla="*/ 126309 h 1295400"/>
              <a:gd name="connsiteX277" fmla="*/ 3282664 w 5600700"/>
              <a:gd name="connsiteY277" fmla="*/ 126976 h 1295400"/>
              <a:gd name="connsiteX278" fmla="*/ 3286664 w 5600700"/>
              <a:gd name="connsiteY278" fmla="*/ 124499 h 1295400"/>
              <a:gd name="connsiteX279" fmla="*/ 3341052 w 5600700"/>
              <a:gd name="connsiteY279" fmla="*/ 119927 h 1295400"/>
              <a:gd name="connsiteX280" fmla="*/ 3290760 w 5600700"/>
              <a:gd name="connsiteY280" fmla="*/ 122023 h 1295400"/>
              <a:gd name="connsiteX281" fmla="*/ 3403821 w 5600700"/>
              <a:gd name="connsiteY281" fmla="*/ 114593 h 1295400"/>
              <a:gd name="connsiteX282" fmla="*/ 3382771 w 5600700"/>
              <a:gd name="connsiteY282" fmla="*/ 114307 h 1295400"/>
              <a:gd name="connsiteX283" fmla="*/ 3403821 w 5600700"/>
              <a:gd name="connsiteY283" fmla="*/ 114593 h 1295400"/>
              <a:gd name="connsiteX284" fmla="*/ 4327842 w 5600700"/>
              <a:gd name="connsiteY284" fmla="*/ 38679 h 1295400"/>
              <a:gd name="connsiteX285" fmla="*/ 4340034 w 5600700"/>
              <a:gd name="connsiteY285" fmla="*/ 33440 h 1295400"/>
              <a:gd name="connsiteX286" fmla="*/ 4327842 w 5600700"/>
              <a:gd name="connsiteY286" fmla="*/ 38679 h 1295400"/>
              <a:gd name="connsiteX287" fmla="*/ 4373467 w 5600700"/>
              <a:gd name="connsiteY287" fmla="*/ 30583 h 1295400"/>
              <a:gd name="connsiteX288" fmla="*/ 4361465 w 5600700"/>
              <a:gd name="connsiteY288" fmla="*/ 37917 h 1295400"/>
              <a:gd name="connsiteX289" fmla="*/ 4345082 w 5600700"/>
              <a:gd name="connsiteY289" fmla="*/ 43537 h 1295400"/>
              <a:gd name="connsiteX290" fmla="*/ 4407090 w 5600700"/>
              <a:gd name="connsiteY290" fmla="*/ 29821 h 1295400"/>
              <a:gd name="connsiteX291" fmla="*/ 4373467 w 5600700"/>
              <a:gd name="connsiteY291" fmla="*/ 30583 h 1295400"/>
              <a:gd name="connsiteX292" fmla="*/ 4440523 w 5600700"/>
              <a:gd name="connsiteY292" fmla="*/ 27058 h 1295400"/>
              <a:gd name="connsiteX293" fmla="*/ 4415567 w 5600700"/>
              <a:gd name="connsiteY293" fmla="*/ 31249 h 1295400"/>
              <a:gd name="connsiteX294" fmla="*/ 4440523 w 5600700"/>
              <a:gd name="connsiteY294" fmla="*/ 27058 h 1295400"/>
              <a:gd name="connsiteX295" fmla="*/ 4465668 w 5600700"/>
              <a:gd name="connsiteY295" fmla="*/ 24963 h 1295400"/>
              <a:gd name="connsiteX296" fmla="*/ 4482337 w 5600700"/>
              <a:gd name="connsiteY296" fmla="*/ 23534 h 1295400"/>
              <a:gd name="connsiteX297" fmla="*/ 4465668 w 5600700"/>
              <a:gd name="connsiteY297" fmla="*/ 24963 h 1295400"/>
              <a:gd name="connsiteX298" fmla="*/ 4532725 w 5600700"/>
              <a:gd name="connsiteY298" fmla="*/ 21439 h 1295400"/>
              <a:gd name="connsiteX299" fmla="*/ 4566348 w 5600700"/>
              <a:gd name="connsiteY299" fmla="*/ 20677 h 1295400"/>
              <a:gd name="connsiteX300" fmla="*/ 4587112 w 5600700"/>
              <a:gd name="connsiteY300" fmla="*/ 16771 h 1295400"/>
              <a:gd name="connsiteX301" fmla="*/ 4591494 w 5600700"/>
              <a:gd name="connsiteY301" fmla="*/ 18486 h 1295400"/>
              <a:gd name="connsiteX302" fmla="*/ 4599876 w 5600700"/>
              <a:gd name="connsiteY302" fmla="*/ 17819 h 1295400"/>
              <a:gd name="connsiteX303" fmla="*/ 4649882 w 5600700"/>
              <a:gd name="connsiteY303" fmla="*/ 11437 h 1295400"/>
              <a:gd name="connsiteX304" fmla="*/ 4561871 w 5600700"/>
              <a:gd name="connsiteY304" fmla="*/ 16771 h 1295400"/>
              <a:gd name="connsiteX305" fmla="*/ 4532915 w 5600700"/>
              <a:gd name="connsiteY305" fmla="*/ 23439 h 1295400"/>
              <a:gd name="connsiteX306" fmla="*/ 4532725 w 5600700"/>
              <a:gd name="connsiteY306" fmla="*/ 21439 h 1295400"/>
              <a:gd name="connsiteX307" fmla="*/ 2994437 w 5600700"/>
              <a:gd name="connsiteY307" fmla="*/ 153360 h 1295400"/>
              <a:gd name="connsiteX308" fmla="*/ 2990056 w 5600700"/>
              <a:gd name="connsiteY308" fmla="*/ 151645 h 1295400"/>
              <a:gd name="connsiteX309" fmla="*/ 2981864 w 5600700"/>
              <a:gd name="connsiteY309" fmla="*/ 154408 h 1295400"/>
              <a:gd name="connsiteX310" fmla="*/ 2960814 w 5600700"/>
              <a:gd name="connsiteY310" fmla="*/ 154027 h 1295400"/>
              <a:gd name="connsiteX311" fmla="*/ 2898330 w 5600700"/>
              <a:gd name="connsiteY311" fmla="*/ 161456 h 1295400"/>
              <a:gd name="connsiteX312" fmla="*/ 2848133 w 5600700"/>
              <a:gd name="connsiteY312" fmla="*/ 165647 h 1295400"/>
              <a:gd name="connsiteX313" fmla="*/ 2852514 w 5600700"/>
              <a:gd name="connsiteY313" fmla="*/ 167362 h 1295400"/>
              <a:gd name="connsiteX314" fmla="*/ 2906902 w 5600700"/>
              <a:gd name="connsiteY314" fmla="*/ 162790 h 1295400"/>
              <a:gd name="connsiteX315" fmla="*/ 2953098 w 5600700"/>
              <a:gd name="connsiteY315" fmla="*/ 160980 h 1295400"/>
              <a:gd name="connsiteX316" fmla="*/ 2957099 w 5600700"/>
              <a:gd name="connsiteY316" fmla="*/ 158503 h 1295400"/>
              <a:gd name="connsiteX317" fmla="*/ 2965671 w 5600700"/>
              <a:gd name="connsiteY317" fmla="*/ 159932 h 1295400"/>
              <a:gd name="connsiteX318" fmla="*/ 3045110 w 5600700"/>
              <a:gd name="connsiteY318" fmla="*/ 153265 h 1295400"/>
              <a:gd name="connsiteX319" fmla="*/ 3078162 w 5600700"/>
              <a:gd name="connsiteY319" fmla="*/ 146216 h 1295400"/>
              <a:gd name="connsiteX320" fmla="*/ 2994437 w 5600700"/>
              <a:gd name="connsiteY320" fmla="*/ 153360 h 1295400"/>
              <a:gd name="connsiteX321" fmla="*/ 4679028 w 5600700"/>
              <a:gd name="connsiteY321" fmla="*/ 9056 h 1295400"/>
              <a:gd name="connsiteX322" fmla="*/ 4695697 w 5600700"/>
              <a:gd name="connsiteY322" fmla="*/ 7627 h 1295400"/>
              <a:gd name="connsiteX323" fmla="*/ 4679028 w 5600700"/>
              <a:gd name="connsiteY323" fmla="*/ 9056 h 1295400"/>
              <a:gd name="connsiteX324" fmla="*/ 4708651 w 5600700"/>
              <a:gd name="connsiteY324" fmla="*/ 10771 h 1295400"/>
              <a:gd name="connsiteX325" fmla="*/ 4717033 w 5600700"/>
              <a:gd name="connsiteY325" fmla="*/ 10104 h 1295400"/>
              <a:gd name="connsiteX326" fmla="*/ 4716652 w 5600700"/>
              <a:gd name="connsiteY326" fmla="*/ 5913 h 1295400"/>
              <a:gd name="connsiteX327" fmla="*/ 4708270 w 5600700"/>
              <a:gd name="connsiteY327" fmla="*/ 6580 h 1295400"/>
              <a:gd name="connsiteX328" fmla="*/ 4708651 w 5600700"/>
              <a:gd name="connsiteY328" fmla="*/ 10771 h 1295400"/>
              <a:gd name="connsiteX329" fmla="*/ 3124263 w 5600700"/>
              <a:gd name="connsiteY329" fmla="*/ 144597 h 1295400"/>
              <a:gd name="connsiteX330" fmla="*/ 3111880 w 5600700"/>
              <a:gd name="connsiteY330" fmla="*/ 147740 h 1295400"/>
              <a:gd name="connsiteX331" fmla="*/ 3158076 w 5600700"/>
              <a:gd name="connsiteY331" fmla="*/ 145930 h 1295400"/>
              <a:gd name="connsiteX332" fmla="*/ 3174650 w 5600700"/>
              <a:gd name="connsiteY332" fmla="*/ 142406 h 1295400"/>
              <a:gd name="connsiteX333" fmla="*/ 3191223 w 5600700"/>
              <a:gd name="connsiteY333" fmla="*/ 138882 h 1295400"/>
              <a:gd name="connsiteX334" fmla="*/ 3124263 w 5600700"/>
              <a:gd name="connsiteY334" fmla="*/ 144597 h 1295400"/>
              <a:gd name="connsiteX335" fmla="*/ 3320859 w 5600700"/>
              <a:gd name="connsiteY335" fmla="*/ 130024 h 1295400"/>
              <a:gd name="connsiteX336" fmla="*/ 3366864 w 5600700"/>
              <a:gd name="connsiteY336" fmla="*/ 126118 h 1295400"/>
              <a:gd name="connsiteX337" fmla="*/ 3329050 w 5600700"/>
              <a:gd name="connsiteY337" fmla="*/ 127166 h 1295400"/>
              <a:gd name="connsiteX338" fmla="*/ 3295808 w 5600700"/>
              <a:gd name="connsiteY338" fmla="*/ 132119 h 1295400"/>
              <a:gd name="connsiteX339" fmla="*/ 3320859 w 5600700"/>
              <a:gd name="connsiteY339" fmla="*/ 130024 h 1295400"/>
              <a:gd name="connsiteX340" fmla="*/ 3421443 w 5600700"/>
              <a:gd name="connsiteY340" fmla="*/ 123737 h 1295400"/>
              <a:gd name="connsiteX341" fmla="*/ 3425443 w 5600700"/>
              <a:gd name="connsiteY341" fmla="*/ 121261 h 1295400"/>
              <a:gd name="connsiteX342" fmla="*/ 3379628 w 5600700"/>
              <a:gd name="connsiteY342" fmla="*/ 127261 h 1295400"/>
              <a:gd name="connsiteX343" fmla="*/ 3421443 w 5600700"/>
              <a:gd name="connsiteY343" fmla="*/ 123737 h 1295400"/>
              <a:gd name="connsiteX344" fmla="*/ 2803080 w 5600700"/>
              <a:gd name="connsiteY344" fmla="*/ 180125 h 1295400"/>
              <a:gd name="connsiteX345" fmla="*/ 2824130 w 5600700"/>
              <a:gd name="connsiteY345" fmla="*/ 180411 h 1295400"/>
              <a:gd name="connsiteX346" fmla="*/ 2861277 w 5600700"/>
              <a:gd name="connsiteY346" fmla="*/ 170981 h 1295400"/>
              <a:gd name="connsiteX347" fmla="*/ 2803080 w 5600700"/>
              <a:gd name="connsiteY347" fmla="*/ 180125 h 1295400"/>
              <a:gd name="connsiteX348" fmla="*/ 2957385 w 5600700"/>
              <a:gd name="connsiteY348" fmla="*/ 162885 h 1295400"/>
              <a:gd name="connsiteX349" fmla="*/ 2941002 w 5600700"/>
              <a:gd name="connsiteY349" fmla="*/ 168505 h 1295400"/>
              <a:gd name="connsiteX350" fmla="*/ 3016059 w 5600700"/>
              <a:gd name="connsiteY350" fmla="*/ 160027 h 1295400"/>
              <a:gd name="connsiteX351" fmla="*/ 2957385 w 5600700"/>
              <a:gd name="connsiteY351" fmla="*/ 162885 h 1295400"/>
              <a:gd name="connsiteX352" fmla="*/ 3162363 w 5600700"/>
              <a:gd name="connsiteY352" fmla="*/ 147645 h 1295400"/>
              <a:gd name="connsiteX353" fmla="*/ 3153981 w 5600700"/>
              <a:gd name="connsiteY353" fmla="*/ 148312 h 1295400"/>
              <a:gd name="connsiteX354" fmla="*/ 3162363 w 5600700"/>
              <a:gd name="connsiteY354" fmla="*/ 147645 h 1295400"/>
              <a:gd name="connsiteX355" fmla="*/ 4075524 w 5600700"/>
              <a:gd name="connsiteY355" fmla="*/ 91733 h 1295400"/>
              <a:gd name="connsiteX356" fmla="*/ 4100575 w 5600700"/>
              <a:gd name="connsiteY356" fmla="*/ 89638 h 1295400"/>
              <a:gd name="connsiteX357" fmla="*/ 4075524 w 5600700"/>
              <a:gd name="connsiteY357" fmla="*/ 91733 h 1295400"/>
              <a:gd name="connsiteX358" fmla="*/ 3352863 w 5600700"/>
              <a:gd name="connsiteY358" fmla="*/ 159075 h 1295400"/>
              <a:gd name="connsiteX359" fmla="*/ 3328098 w 5600700"/>
              <a:gd name="connsiteY359" fmla="*/ 165361 h 1295400"/>
              <a:gd name="connsiteX360" fmla="*/ 3390772 w 5600700"/>
              <a:gd name="connsiteY360" fmla="*/ 160027 h 1295400"/>
              <a:gd name="connsiteX361" fmla="*/ 3436968 w 5600700"/>
              <a:gd name="connsiteY361" fmla="*/ 158218 h 1295400"/>
              <a:gd name="connsiteX362" fmla="*/ 3461924 w 5600700"/>
              <a:gd name="connsiteY362" fmla="*/ 154027 h 1295400"/>
              <a:gd name="connsiteX363" fmla="*/ 3352863 w 5600700"/>
              <a:gd name="connsiteY363" fmla="*/ 159075 h 1295400"/>
              <a:gd name="connsiteX364" fmla="*/ 3294665 w 5600700"/>
              <a:gd name="connsiteY364" fmla="*/ 168219 h 1295400"/>
              <a:gd name="connsiteX365" fmla="*/ 3307047 w 5600700"/>
              <a:gd name="connsiteY365" fmla="*/ 165076 h 1295400"/>
              <a:gd name="connsiteX366" fmla="*/ 3294856 w 5600700"/>
              <a:gd name="connsiteY366" fmla="*/ 170314 h 1295400"/>
              <a:gd name="connsiteX367" fmla="*/ 3294665 w 5600700"/>
              <a:gd name="connsiteY367" fmla="*/ 168219 h 1295400"/>
              <a:gd name="connsiteX368" fmla="*/ 3495452 w 5600700"/>
              <a:gd name="connsiteY368" fmla="*/ 153360 h 1295400"/>
              <a:gd name="connsiteX369" fmla="*/ 3504024 w 5600700"/>
              <a:gd name="connsiteY369" fmla="*/ 154789 h 1295400"/>
              <a:gd name="connsiteX370" fmla="*/ 3512025 w 5600700"/>
              <a:gd name="connsiteY370" fmla="*/ 149931 h 1295400"/>
              <a:gd name="connsiteX371" fmla="*/ 3474211 w 5600700"/>
              <a:gd name="connsiteY371" fmla="*/ 150979 h 1295400"/>
              <a:gd name="connsiteX372" fmla="*/ 3495452 w 5600700"/>
              <a:gd name="connsiteY372" fmla="*/ 153360 h 1295400"/>
              <a:gd name="connsiteX373" fmla="*/ 3537267 w 5600700"/>
              <a:gd name="connsiteY373" fmla="*/ 149836 h 1295400"/>
              <a:gd name="connsiteX374" fmla="*/ 3558031 w 5600700"/>
              <a:gd name="connsiteY374" fmla="*/ 145930 h 1295400"/>
              <a:gd name="connsiteX375" fmla="*/ 3537267 w 5600700"/>
              <a:gd name="connsiteY375" fmla="*/ 149836 h 1295400"/>
              <a:gd name="connsiteX376" fmla="*/ 3575081 w 5600700"/>
              <a:gd name="connsiteY376" fmla="*/ 148788 h 1295400"/>
              <a:gd name="connsiteX377" fmla="*/ 3595845 w 5600700"/>
              <a:gd name="connsiteY377" fmla="*/ 144883 h 1295400"/>
              <a:gd name="connsiteX378" fmla="*/ 3575081 w 5600700"/>
              <a:gd name="connsiteY378" fmla="*/ 148788 h 1295400"/>
              <a:gd name="connsiteX379" fmla="*/ 4443475 w 5600700"/>
              <a:gd name="connsiteY379" fmla="*/ 111355 h 1295400"/>
              <a:gd name="connsiteX380" fmla="*/ 4422616 w 5600700"/>
              <a:gd name="connsiteY380" fmla="*/ 113164 h 1295400"/>
              <a:gd name="connsiteX381" fmla="*/ 4443475 w 5600700"/>
              <a:gd name="connsiteY381" fmla="*/ 111355 h 1295400"/>
              <a:gd name="connsiteX382" fmla="*/ 4518723 w 5600700"/>
              <a:gd name="connsiteY382" fmla="*/ 105068 h 1295400"/>
              <a:gd name="connsiteX383" fmla="*/ 4506245 w 5600700"/>
              <a:gd name="connsiteY383" fmla="*/ 106116 h 1295400"/>
              <a:gd name="connsiteX384" fmla="*/ 4498053 w 5600700"/>
              <a:gd name="connsiteY384" fmla="*/ 108878 h 1295400"/>
              <a:gd name="connsiteX385" fmla="*/ 4518723 w 5600700"/>
              <a:gd name="connsiteY385" fmla="*/ 105068 h 1295400"/>
              <a:gd name="connsiteX386" fmla="*/ 2043175 w 5600700"/>
              <a:gd name="connsiteY386" fmla="*/ 356338 h 1295400"/>
              <a:gd name="connsiteX387" fmla="*/ 2034793 w 5600700"/>
              <a:gd name="connsiteY387" fmla="*/ 357004 h 1295400"/>
              <a:gd name="connsiteX388" fmla="*/ 2043175 w 5600700"/>
              <a:gd name="connsiteY388" fmla="*/ 356338 h 1295400"/>
              <a:gd name="connsiteX389" fmla="*/ 5191188 w 5600700"/>
              <a:gd name="connsiteY389" fmla="*/ 141263 h 1295400"/>
              <a:gd name="connsiteX390" fmla="*/ 5182806 w 5600700"/>
              <a:gd name="connsiteY390" fmla="*/ 141930 h 1295400"/>
              <a:gd name="connsiteX391" fmla="*/ 5191188 w 5600700"/>
              <a:gd name="connsiteY391" fmla="*/ 141263 h 1295400"/>
              <a:gd name="connsiteX392" fmla="*/ 236187 w 5600700"/>
              <a:gd name="connsiteY392" fmla="*/ 646374 h 1295400"/>
              <a:gd name="connsiteX393" fmla="*/ 223614 w 5600700"/>
              <a:gd name="connsiteY393" fmla="*/ 647422 h 1295400"/>
              <a:gd name="connsiteX394" fmla="*/ 215423 w 5600700"/>
              <a:gd name="connsiteY394" fmla="*/ 650184 h 1295400"/>
              <a:gd name="connsiteX395" fmla="*/ 236187 w 5600700"/>
              <a:gd name="connsiteY395" fmla="*/ 646374 h 1295400"/>
              <a:gd name="connsiteX396" fmla="*/ 20637 w 5600700"/>
              <a:gd name="connsiteY396" fmla="*/ 685712 h 1295400"/>
              <a:gd name="connsiteX397" fmla="*/ 8064 w 5600700"/>
              <a:gd name="connsiteY397" fmla="*/ 686760 h 1295400"/>
              <a:gd name="connsiteX398" fmla="*/ 20637 w 5600700"/>
              <a:gd name="connsiteY398" fmla="*/ 685712 h 1295400"/>
              <a:gd name="connsiteX399" fmla="*/ 505650 w 5600700"/>
              <a:gd name="connsiteY399" fmla="*/ 695523 h 1295400"/>
              <a:gd name="connsiteX400" fmla="*/ 476884 w 5600700"/>
              <a:gd name="connsiteY400" fmla="*/ 704286 h 1295400"/>
              <a:gd name="connsiteX401" fmla="*/ 531272 w 5600700"/>
              <a:gd name="connsiteY401" fmla="*/ 699714 h 1295400"/>
              <a:gd name="connsiteX402" fmla="*/ 505650 w 5600700"/>
              <a:gd name="connsiteY402" fmla="*/ 695523 h 1295400"/>
              <a:gd name="connsiteX403" fmla="*/ 455834 w 5600700"/>
              <a:gd name="connsiteY403" fmla="*/ 703905 h 1295400"/>
              <a:gd name="connsiteX404" fmla="*/ 426783 w 5600700"/>
              <a:gd name="connsiteY404" fmla="*/ 708477 h 1295400"/>
              <a:gd name="connsiteX405" fmla="*/ 455834 w 5600700"/>
              <a:gd name="connsiteY405" fmla="*/ 703905 h 1295400"/>
              <a:gd name="connsiteX406" fmla="*/ 721867 w 5600700"/>
              <a:gd name="connsiteY406" fmla="*/ 713144 h 1295400"/>
              <a:gd name="connsiteX407" fmla="*/ 734059 w 5600700"/>
              <a:gd name="connsiteY407" fmla="*/ 707905 h 1295400"/>
              <a:gd name="connsiteX408" fmla="*/ 721867 w 5600700"/>
              <a:gd name="connsiteY408" fmla="*/ 713144 h 1295400"/>
              <a:gd name="connsiteX409" fmla="*/ 5371496 w 5600700"/>
              <a:gd name="connsiteY409" fmla="*/ 481306 h 1295400"/>
              <a:gd name="connsiteX410" fmla="*/ 5358923 w 5600700"/>
              <a:gd name="connsiteY410" fmla="*/ 482353 h 1295400"/>
              <a:gd name="connsiteX411" fmla="*/ 5346541 w 5600700"/>
              <a:gd name="connsiteY411" fmla="*/ 485497 h 1295400"/>
              <a:gd name="connsiteX412" fmla="*/ 5371496 w 5600700"/>
              <a:gd name="connsiteY412" fmla="*/ 481306 h 1295400"/>
              <a:gd name="connsiteX413" fmla="*/ 843787 w 5600700"/>
              <a:gd name="connsiteY413" fmla="*/ 1060235 h 1295400"/>
              <a:gd name="connsiteX414" fmla="*/ 868647 w 5600700"/>
              <a:gd name="connsiteY414" fmla="*/ 1056044 h 1295400"/>
              <a:gd name="connsiteX415" fmla="*/ 855598 w 5600700"/>
              <a:gd name="connsiteY415" fmla="*/ 1050806 h 1295400"/>
              <a:gd name="connsiteX416" fmla="*/ 843787 w 5600700"/>
              <a:gd name="connsiteY416" fmla="*/ 1060235 h 1295400"/>
              <a:gd name="connsiteX417" fmla="*/ 893889 w 5600700"/>
              <a:gd name="connsiteY417" fmla="*/ 1055949 h 1295400"/>
              <a:gd name="connsiteX418" fmla="*/ 872648 w 5600700"/>
              <a:gd name="connsiteY418" fmla="*/ 1053472 h 1295400"/>
              <a:gd name="connsiteX419" fmla="*/ 893889 w 5600700"/>
              <a:gd name="connsiteY419" fmla="*/ 1055949 h 1295400"/>
              <a:gd name="connsiteX420" fmla="*/ 5303869 w 5600700"/>
              <a:gd name="connsiteY420" fmla="*/ 677330 h 1295400"/>
              <a:gd name="connsiteX421" fmla="*/ 5295487 w 5600700"/>
              <a:gd name="connsiteY421" fmla="*/ 677997 h 1295400"/>
              <a:gd name="connsiteX422" fmla="*/ 5303869 w 5600700"/>
              <a:gd name="connsiteY422" fmla="*/ 677330 h 1295400"/>
              <a:gd name="connsiteX423" fmla="*/ 781017 w 5600700"/>
              <a:gd name="connsiteY423" fmla="*/ 1065474 h 1295400"/>
              <a:gd name="connsiteX424" fmla="*/ 797591 w 5600700"/>
              <a:gd name="connsiteY424" fmla="*/ 1061950 h 1295400"/>
              <a:gd name="connsiteX425" fmla="*/ 781017 w 5600700"/>
              <a:gd name="connsiteY425" fmla="*/ 1065474 h 1295400"/>
              <a:gd name="connsiteX426" fmla="*/ 1168113 w 5600700"/>
              <a:gd name="connsiteY426" fmla="*/ 1062426 h 1295400"/>
              <a:gd name="connsiteX427" fmla="*/ 1180782 w 5600700"/>
              <a:gd name="connsiteY427" fmla="*/ 1063474 h 1295400"/>
              <a:gd name="connsiteX428" fmla="*/ 1184782 w 5600700"/>
              <a:gd name="connsiteY428" fmla="*/ 1060997 h 1295400"/>
              <a:gd name="connsiteX429" fmla="*/ 1201165 w 5600700"/>
              <a:gd name="connsiteY429" fmla="*/ 1055378 h 1295400"/>
              <a:gd name="connsiteX430" fmla="*/ 1168113 w 5600700"/>
              <a:gd name="connsiteY430" fmla="*/ 1062426 h 1295400"/>
              <a:gd name="connsiteX431" fmla="*/ 5487510 w 5600700"/>
              <a:gd name="connsiteY431" fmla="*/ 708286 h 1295400"/>
              <a:gd name="connsiteX432" fmla="*/ 5462460 w 5600700"/>
              <a:gd name="connsiteY432" fmla="*/ 710382 h 1295400"/>
              <a:gd name="connsiteX433" fmla="*/ 5487510 w 5600700"/>
              <a:gd name="connsiteY433" fmla="*/ 708286 h 1295400"/>
              <a:gd name="connsiteX434" fmla="*/ 5516943 w 5600700"/>
              <a:gd name="connsiteY434" fmla="*/ 707905 h 1295400"/>
              <a:gd name="connsiteX435" fmla="*/ 5504370 w 5600700"/>
              <a:gd name="connsiteY435" fmla="*/ 708953 h 1295400"/>
              <a:gd name="connsiteX436" fmla="*/ 5496179 w 5600700"/>
              <a:gd name="connsiteY436" fmla="*/ 711715 h 1295400"/>
              <a:gd name="connsiteX437" fmla="*/ 5516943 w 5600700"/>
              <a:gd name="connsiteY437" fmla="*/ 707905 h 1295400"/>
              <a:gd name="connsiteX438" fmla="*/ 563562 w 5600700"/>
              <a:gd name="connsiteY438" fmla="*/ 1132530 h 1295400"/>
              <a:gd name="connsiteX439" fmla="*/ 605757 w 5600700"/>
              <a:gd name="connsiteY439" fmla="*/ 1133197 h 1295400"/>
              <a:gd name="connsiteX440" fmla="*/ 584517 w 5600700"/>
              <a:gd name="connsiteY440" fmla="*/ 1130720 h 1295400"/>
              <a:gd name="connsiteX441" fmla="*/ 575754 w 5600700"/>
              <a:gd name="connsiteY441" fmla="*/ 1127196 h 1295400"/>
              <a:gd name="connsiteX442" fmla="*/ 563562 w 5600700"/>
              <a:gd name="connsiteY442" fmla="*/ 1132530 h 1295400"/>
              <a:gd name="connsiteX443" fmla="*/ 735107 w 5600700"/>
              <a:gd name="connsiteY443" fmla="*/ 1120147 h 1295400"/>
              <a:gd name="connsiteX444" fmla="*/ 759872 w 5600700"/>
              <a:gd name="connsiteY444" fmla="*/ 1113861 h 1295400"/>
              <a:gd name="connsiteX445" fmla="*/ 735107 w 5600700"/>
              <a:gd name="connsiteY445" fmla="*/ 1120147 h 1295400"/>
              <a:gd name="connsiteX446" fmla="*/ 744251 w 5600700"/>
              <a:gd name="connsiteY446" fmla="*/ 1127863 h 1295400"/>
              <a:gd name="connsiteX447" fmla="*/ 707199 w 5600700"/>
              <a:gd name="connsiteY447" fmla="*/ 1137388 h 1295400"/>
              <a:gd name="connsiteX448" fmla="*/ 769683 w 5600700"/>
              <a:gd name="connsiteY448" fmla="*/ 1129958 h 1295400"/>
              <a:gd name="connsiteX449" fmla="*/ 790257 w 5600700"/>
              <a:gd name="connsiteY449" fmla="*/ 1123958 h 1295400"/>
              <a:gd name="connsiteX450" fmla="*/ 744251 w 5600700"/>
              <a:gd name="connsiteY450" fmla="*/ 1127863 h 1295400"/>
              <a:gd name="connsiteX451" fmla="*/ 849121 w 5600700"/>
              <a:gd name="connsiteY451" fmla="*/ 1123195 h 1295400"/>
              <a:gd name="connsiteX452" fmla="*/ 877982 w 5600700"/>
              <a:gd name="connsiteY452" fmla="*/ 1116528 h 1295400"/>
              <a:gd name="connsiteX453" fmla="*/ 849121 w 5600700"/>
              <a:gd name="connsiteY453" fmla="*/ 1123195 h 1295400"/>
              <a:gd name="connsiteX454" fmla="*/ 690435 w 5600700"/>
              <a:gd name="connsiteY454" fmla="*/ 1138721 h 1295400"/>
              <a:gd name="connsiteX455" fmla="*/ 698817 w 5600700"/>
              <a:gd name="connsiteY455" fmla="*/ 1138055 h 1295400"/>
              <a:gd name="connsiteX456" fmla="*/ 698436 w 5600700"/>
              <a:gd name="connsiteY456" fmla="*/ 1133864 h 1295400"/>
              <a:gd name="connsiteX457" fmla="*/ 690054 w 5600700"/>
              <a:gd name="connsiteY457" fmla="*/ 1134530 h 1295400"/>
              <a:gd name="connsiteX458" fmla="*/ 690435 w 5600700"/>
              <a:gd name="connsiteY458" fmla="*/ 1138721 h 1295400"/>
              <a:gd name="connsiteX459" fmla="*/ 716533 w 5600700"/>
              <a:gd name="connsiteY459" fmla="*/ 1149199 h 1295400"/>
              <a:gd name="connsiteX460" fmla="*/ 728535 w 5600700"/>
              <a:gd name="connsiteY460" fmla="*/ 1141864 h 1295400"/>
              <a:gd name="connsiteX461" fmla="*/ 716533 w 5600700"/>
              <a:gd name="connsiteY461" fmla="*/ 1149199 h 1295400"/>
              <a:gd name="connsiteX462" fmla="*/ 745775 w 5600700"/>
              <a:gd name="connsiteY462" fmla="*/ 1146722 h 1295400"/>
              <a:gd name="connsiteX463" fmla="*/ 783208 w 5600700"/>
              <a:gd name="connsiteY463" fmla="*/ 1141483 h 1295400"/>
              <a:gd name="connsiteX464" fmla="*/ 745775 w 5600700"/>
              <a:gd name="connsiteY464" fmla="*/ 1146722 h 1295400"/>
              <a:gd name="connsiteX465" fmla="*/ 490791 w 5600700"/>
              <a:gd name="connsiteY465" fmla="*/ 1168249 h 1295400"/>
              <a:gd name="connsiteX466" fmla="*/ 490981 w 5600700"/>
              <a:gd name="connsiteY466" fmla="*/ 1170344 h 1295400"/>
              <a:gd name="connsiteX467" fmla="*/ 482980 w 5600700"/>
              <a:gd name="connsiteY467" fmla="*/ 1175202 h 1295400"/>
              <a:gd name="connsiteX468" fmla="*/ 524033 w 5600700"/>
              <a:gd name="connsiteY468" fmla="*/ 1163296 h 1295400"/>
              <a:gd name="connsiteX469" fmla="*/ 490791 w 5600700"/>
              <a:gd name="connsiteY469" fmla="*/ 1168249 h 1295400"/>
              <a:gd name="connsiteX470" fmla="*/ 541083 w 5600700"/>
              <a:gd name="connsiteY470" fmla="*/ 1166153 h 1295400"/>
              <a:gd name="connsiteX471" fmla="*/ 582516 w 5600700"/>
              <a:gd name="connsiteY471" fmla="*/ 1158438 h 1295400"/>
              <a:gd name="connsiteX472" fmla="*/ 541083 w 5600700"/>
              <a:gd name="connsiteY472" fmla="*/ 1166153 h 1295400"/>
              <a:gd name="connsiteX473" fmla="*/ 704532 w 5600700"/>
              <a:gd name="connsiteY473" fmla="*/ 1156533 h 1295400"/>
              <a:gd name="connsiteX474" fmla="*/ 730154 w 5600700"/>
              <a:gd name="connsiteY474" fmla="*/ 1160724 h 1295400"/>
              <a:gd name="connsiteX475" fmla="*/ 737774 w 5600700"/>
              <a:gd name="connsiteY475" fmla="*/ 1151580 h 1295400"/>
              <a:gd name="connsiteX476" fmla="*/ 704532 w 5600700"/>
              <a:gd name="connsiteY476" fmla="*/ 1156533 h 1295400"/>
              <a:gd name="connsiteX477" fmla="*/ 833976 w 5600700"/>
              <a:gd name="connsiteY477" fmla="*/ 1143484 h 1295400"/>
              <a:gd name="connsiteX478" fmla="*/ 833786 w 5600700"/>
              <a:gd name="connsiteY478" fmla="*/ 1141388 h 1295400"/>
              <a:gd name="connsiteX479" fmla="*/ 821594 w 5600700"/>
              <a:gd name="connsiteY479" fmla="*/ 1146627 h 1295400"/>
              <a:gd name="connsiteX480" fmla="*/ 809021 w 5600700"/>
              <a:gd name="connsiteY480" fmla="*/ 1147675 h 1295400"/>
              <a:gd name="connsiteX481" fmla="*/ 801020 w 5600700"/>
              <a:gd name="connsiteY481" fmla="*/ 1152533 h 1295400"/>
              <a:gd name="connsiteX482" fmla="*/ 821975 w 5600700"/>
              <a:gd name="connsiteY482" fmla="*/ 1150723 h 1295400"/>
              <a:gd name="connsiteX483" fmla="*/ 834643 w 5600700"/>
              <a:gd name="connsiteY483" fmla="*/ 1151770 h 1295400"/>
              <a:gd name="connsiteX484" fmla="*/ 859218 w 5600700"/>
              <a:gd name="connsiteY484" fmla="*/ 1143389 h 1295400"/>
              <a:gd name="connsiteX485" fmla="*/ 900651 w 5600700"/>
              <a:gd name="connsiteY485" fmla="*/ 1135673 h 1295400"/>
              <a:gd name="connsiteX486" fmla="*/ 833976 w 5600700"/>
              <a:gd name="connsiteY486" fmla="*/ 1143484 h 1295400"/>
              <a:gd name="connsiteX487" fmla="*/ 942466 w 5600700"/>
              <a:gd name="connsiteY487" fmla="*/ 1132244 h 1295400"/>
              <a:gd name="connsiteX488" fmla="*/ 921606 w 5600700"/>
              <a:gd name="connsiteY488" fmla="*/ 1134054 h 1295400"/>
              <a:gd name="connsiteX489" fmla="*/ 942466 w 5600700"/>
              <a:gd name="connsiteY489" fmla="*/ 1132244 h 1295400"/>
              <a:gd name="connsiteX490" fmla="*/ 1022095 w 5600700"/>
              <a:gd name="connsiteY490" fmla="*/ 1127672 h 1295400"/>
              <a:gd name="connsiteX491" fmla="*/ 988662 w 5600700"/>
              <a:gd name="connsiteY491" fmla="*/ 1130530 h 1295400"/>
              <a:gd name="connsiteX492" fmla="*/ 1022095 w 5600700"/>
              <a:gd name="connsiteY492" fmla="*/ 1127672 h 1295400"/>
              <a:gd name="connsiteX493" fmla="*/ 608901 w 5600700"/>
              <a:gd name="connsiteY493" fmla="*/ 1171011 h 1295400"/>
              <a:gd name="connsiteX494" fmla="*/ 625284 w 5600700"/>
              <a:gd name="connsiteY494" fmla="*/ 1165391 h 1295400"/>
              <a:gd name="connsiteX495" fmla="*/ 608424 w 5600700"/>
              <a:gd name="connsiteY495" fmla="*/ 1164724 h 1295400"/>
              <a:gd name="connsiteX496" fmla="*/ 608901 w 5600700"/>
              <a:gd name="connsiteY496" fmla="*/ 1171011 h 1295400"/>
              <a:gd name="connsiteX497" fmla="*/ 638142 w 5600700"/>
              <a:gd name="connsiteY497" fmla="*/ 1168535 h 1295400"/>
              <a:gd name="connsiteX498" fmla="*/ 650334 w 5600700"/>
              <a:gd name="connsiteY498" fmla="*/ 1163296 h 1295400"/>
              <a:gd name="connsiteX499" fmla="*/ 638142 w 5600700"/>
              <a:gd name="connsiteY499" fmla="*/ 1168535 h 1295400"/>
              <a:gd name="connsiteX500" fmla="*/ 559085 w 5600700"/>
              <a:gd name="connsiteY500" fmla="*/ 1179393 h 1295400"/>
              <a:gd name="connsiteX501" fmla="*/ 563085 w 5600700"/>
              <a:gd name="connsiteY501" fmla="*/ 1176916 h 1295400"/>
              <a:gd name="connsiteX502" fmla="*/ 554322 w 5600700"/>
              <a:gd name="connsiteY502" fmla="*/ 1173392 h 1295400"/>
              <a:gd name="connsiteX503" fmla="*/ 559085 w 5600700"/>
              <a:gd name="connsiteY503" fmla="*/ 1179393 h 1295400"/>
              <a:gd name="connsiteX504" fmla="*/ 719676 w 5600700"/>
              <a:gd name="connsiteY504" fmla="*/ 1187013 h 1295400"/>
              <a:gd name="connsiteX505" fmla="*/ 769111 w 5600700"/>
              <a:gd name="connsiteY505" fmla="*/ 1174345 h 1295400"/>
              <a:gd name="connsiteX506" fmla="*/ 719676 w 5600700"/>
              <a:gd name="connsiteY506" fmla="*/ 1187013 h 1295400"/>
              <a:gd name="connsiteX507" fmla="*/ 217899 w 5600700"/>
              <a:gd name="connsiteY507" fmla="*/ 1227208 h 1295400"/>
              <a:gd name="connsiteX508" fmla="*/ 235330 w 5600700"/>
              <a:gd name="connsiteY508" fmla="*/ 1234162 h 1295400"/>
              <a:gd name="connsiteX509" fmla="*/ 259333 w 5600700"/>
              <a:gd name="connsiteY509" fmla="*/ 1219493 h 1295400"/>
              <a:gd name="connsiteX510" fmla="*/ 205136 w 5600700"/>
              <a:gd name="connsiteY510" fmla="*/ 1226161 h 1295400"/>
              <a:gd name="connsiteX511" fmla="*/ 217899 w 5600700"/>
              <a:gd name="connsiteY511" fmla="*/ 1227208 h 1295400"/>
              <a:gd name="connsiteX512" fmla="*/ 706818 w 5600700"/>
              <a:gd name="connsiteY512" fmla="*/ 1183870 h 1295400"/>
              <a:gd name="connsiteX513" fmla="*/ 681576 w 5600700"/>
              <a:gd name="connsiteY513" fmla="*/ 1183870 h 1295400"/>
              <a:gd name="connsiteX514" fmla="*/ 706818 w 5600700"/>
              <a:gd name="connsiteY514" fmla="*/ 1183870 h 1295400"/>
              <a:gd name="connsiteX515" fmla="*/ 276764 w 5600700"/>
              <a:gd name="connsiteY515" fmla="*/ 1226542 h 1295400"/>
              <a:gd name="connsiteX516" fmla="*/ 309625 w 5600700"/>
              <a:gd name="connsiteY516" fmla="*/ 1217398 h 1295400"/>
              <a:gd name="connsiteX517" fmla="*/ 276764 w 5600700"/>
              <a:gd name="connsiteY517" fmla="*/ 1226542 h 1295400"/>
              <a:gd name="connsiteX518" fmla="*/ 917130 w 5600700"/>
              <a:gd name="connsiteY518" fmla="*/ 1180917 h 1295400"/>
              <a:gd name="connsiteX519" fmla="*/ 946181 w 5600700"/>
              <a:gd name="connsiteY519" fmla="*/ 1176345 h 1295400"/>
              <a:gd name="connsiteX520" fmla="*/ 917130 w 5600700"/>
              <a:gd name="connsiteY520" fmla="*/ 1180917 h 1295400"/>
              <a:gd name="connsiteX521" fmla="*/ 1109249 w 5600700"/>
              <a:gd name="connsiteY521" fmla="*/ 1162534 h 1295400"/>
              <a:gd name="connsiteX522" fmla="*/ 1092675 w 5600700"/>
              <a:gd name="connsiteY522" fmla="*/ 1166058 h 1295400"/>
              <a:gd name="connsiteX523" fmla="*/ 1109249 w 5600700"/>
              <a:gd name="connsiteY523" fmla="*/ 1162534 h 1295400"/>
              <a:gd name="connsiteX524" fmla="*/ 1138872 w 5600700"/>
              <a:gd name="connsiteY524" fmla="*/ 1164248 h 1295400"/>
              <a:gd name="connsiteX525" fmla="*/ 1159446 w 5600700"/>
              <a:gd name="connsiteY525" fmla="*/ 1158247 h 1295400"/>
              <a:gd name="connsiteX526" fmla="*/ 1138872 w 5600700"/>
              <a:gd name="connsiteY526" fmla="*/ 1164248 h 1295400"/>
              <a:gd name="connsiteX527" fmla="*/ 967803 w 5600700"/>
              <a:gd name="connsiteY527" fmla="*/ 1182917 h 1295400"/>
              <a:gd name="connsiteX528" fmla="*/ 988853 w 5600700"/>
              <a:gd name="connsiteY528" fmla="*/ 1183298 h 1295400"/>
              <a:gd name="connsiteX529" fmla="*/ 967803 w 5600700"/>
              <a:gd name="connsiteY529" fmla="*/ 1182917 h 1295400"/>
              <a:gd name="connsiteX530" fmla="*/ 236187 w 5600700"/>
              <a:gd name="connsiteY530" fmla="*/ 1244734 h 1295400"/>
              <a:gd name="connsiteX531" fmla="*/ 244950 w 5600700"/>
              <a:gd name="connsiteY531" fmla="*/ 1248259 h 1295400"/>
              <a:gd name="connsiteX532" fmla="*/ 278002 w 5600700"/>
              <a:gd name="connsiteY532" fmla="*/ 1241210 h 1295400"/>
              <a:gd name="connsiteX533" fmla="*/ 236187 w 5600700"/>
              <a:gd name="connsiteY533" fmla="*/ 1244734 h 1295400"/>
              <a:gd name="connsiteX534" fmla="*/ 286575 w 5600700"/>
              <a:gd name="connsiteY534" fmla="*/ 1242639 h 1295400"/>
              <a:gd name="connsiteX535" fmla="*/ 294957 w 5600700"/>
              <a:gd name="connsiteY535" fmla="*/ 1241972 h 1295400"/>
              <a:gd name="connsiteX536" fmla="*/ 294576 w 5600700"/>
              <a:gd name="connsiteY536" fmla="*/ 1237781 h 1295400"/>
              <a:gd name="connsiteX537" fmla="*/ 286194 w 5600700"/>
              <a:gd name="connsiteY537" fmla="*/ 1238448 h 1295400"/>
              <a:gd name="connsiteX538" fmla="*/ 286575 w 5600700"/>
              <a:gd name="connsiteY538" fmla="*/ 1242639 h 1295400"/>
              <a:gd name="connsiteX539" fmla="*/ 633380 w 5600700"/>
              <a:gd name="connsiteY539" fmla="*/ 1211207 h 1295400"/>
              <a:gd name="connsiteX540" fmla="*/ 616616 w 5600700"/>
              <a:gd name="connsiteY540" fmla="*/ 1212635 h 1295400"/>
              <a:gd name="connsiteX541" fmla="*/ 600042 w 5600700"/>
              <a:gd name="connsiteY541" fmla="*/ 1216160 h 1295400"/>
              <a:gd name="connsiteX542" fmla="*/ 558418 w 5600700"/>
              <a:gd name="connsiteY542" fmla="*/ 1221779 h 1295400"/>
              <a:gd name="connsiteX543" fmla="*/ 579659 w 5600700"/>
              <a:gd name="connsiteY543" fmla="*/ 1224256 h 1295400"/>
              <a:gd name="connsiteX544" fmla="*/ 580707 w 5600700"/>
              <a:gd name="connsiteY544" fmla="*/ 1236829 h 1295400"/>
              <a:gd name="connsiteX545" fmla="*/ 597947 w 5600700"/>
              <a:gd name="connsiteY545" fmla="*/ 1241687 h 1295400"/>
              <a:gd name="connsiteX546" fmla="*/ 610329 w 5600700"/>
              <a:gd name="connsiteY546" fmla="*/ 1238543 h 1295400"/>
              <a:gd name="connsiteX547" fmla="*/ 612901 w 5600700"/>
              <a:gd name="connsiteY547" fmla="*/ 1219303 h 1295400"/>
              <a:gd name="connsiteX548" fmla="*/ 625093 w 5600700"/>
              <a:gd name="connsiteY548" fmla="*/ 1214064 h 1295400"/>
              <a:gd name="connsiteX549" fmla="*/ 649858 w 5600700"/>
              <a:gd name="connsiteY549" fmla="*/ 1207778 h 1295400"/>
              <a:gd name="connsiteX550" fmla="*/ 633380 w 5600700"/>
              <a:gd name="connsiteY550" fmla="*/ 1211207 h 1295400"/>
              <a:gd name="connsiteX551" fmla="*/ 541749 w 5600700"/>
              <a:gd name="connsiteY551" fmla="*/ 1223113 h 1295400"/>
              <a:gd name="connsiteX552" fmla="*/ 553941 w 5600700"/>
              <a:gd name="connsiteY552" fmla="*/ 1217874 h 1295400"/>
              <a:gd name="connsiteX553" fmla="*/ 545559 w 5600700"/>
              <a:gd name="connsiteY553" fmla="*/ 1218541 h 1295400"/>
              <a:gd name="connsiteX554" fmla="*/ 541749 w 5600700"/>
              <a:gd name="connsiteY554" fmla="*/ 1223113 h 1295400"/>
              <a:gd name="connsiteX555" fmla="*/ 2159761 w 5600700"/>
              <a:gd name="connsiteY555" fmla="*/ 1088620 h 1295400"/>
              <a:gd name="connsiteX556" fmla="*/ 2168143 w 5600700"/>
              <a:gd name="connsiteY556" fmla="*/ 1087953 h 1295400"/>
              <a:gd name="connsiteX557" fmla="*/ 2167762 w 5600700"/>
              <a:gd name="connsiteY557" fmla="*/ 1083762 h 1295400"/>
              <a:gd name="connsiteX558" fmla="*/ 2159380 w 5600700"/>
              <a:gd name="connsiteY558" fmla="*/ 1084429 h 1295400"/>
              <a:gd name="connsiteX559" fmla="*/ 2159761 w 5600700"/>
              <a:gd name="connsiteY559" fmla="*/ 1088620 h 1295400"/>
              <a:gd name="connsiteX560" fmla="*/ 1282223 w 5600700"/>
              <a:gd name="connsiteY560" fmla="*/ 1167010 h 1295400"/>
              <a:gd name="connsiteX561" fmla="*/ 1298606 w 5600700"/>
              <a:gd name="connsiteY561" fmla="*/ 1161391 h 1295400"/>
              <a:gd name="connsiteX562" fmla="*/ 1282223 w 5600700"/>
              <a:gd name="connsiteY562" fmla="*/ 1167010 h 1295400"/>
              <a:gd name="connsiteX563" fmla="*/ 638999 w 5600700"/>
              <a:gd name="connsiteY563" fmla="*/ 1227590 h 1295400"/>
              <a:gd name="connsiteX564" fmla="*/ 638428 w 5600700"/>
              <a:gd name="connsiteY564" fmla="*/ 1221303 h 1295400"/>
              <a:gd name="connsiteX565" fmla="*/ 638999 w 5600700"/>
              <a:gd name="connsiteY565" fmla="*/ 1227590 h 1295400"/>
              <a:gd name="connsiteX566" fmla="*/ 200850 w 5600700"/>
              <a:gd name="connsiteY566" fmla="*/ 1275215 h 1295400"/>
              <a:gd name="connsiteX567" fmla="*/ 188467 w 5600700"/>
              <a:gd name="connsiteY567" fmla="*/ 1278358 h 1295400"/>
              <a:gd name="connsiteX568" fmla="*/ 205517 w 5600700"/>
              <a:gd name="connsiteY568" fmla="*/ 1281120 h 1295400"/>
              <a:gd name="connsiteX569" fmla="*/ 209708 w 5600700"/>
              <a:gd name="connsiteY569" fmla="*/ 1280739 h 1295400"/>
              <a:gd name="connsiteX570" fmla="*/ 214089 w 5600700"/>
              <a:gd name="connsiteY570" fmla="*/ 1282454 h 1295400"/>
              <a:gd name="connsiteX571" fmla="*/ 247713 w 5600700"/>
              <a:gd name="connsiteY571" fmla="*/ 1281691 h 1295400"/>
              <a:gd name="connsiteX572" fmla="*/ 255714 w 5600700"/>
              <a:gd name="connsiteY572" fmla="*/ 1276834 h 1295400"/>
              <a:gd name="connsiteX573" fmla="*/ 276954 w 5600700"/>
              <a:gd name="connsiteY573" fmla="*/ 1279310 h 1295400"/>
              <a:gd name="connsiteX574" fmla="*/ 326770 w 5600700"/>
              <a:gd name="connsiteY574" fmla="*/ 1270833 h 1295400"/>
              <a:gd name="connsiteX575" fmla="*/ 316769 w 5600700"/>
              <a:gd name="connsiteY575" fmla="*/ 1252640 h 1295400"/>
              <a:gd name="connsiteX576" fmla="*/ 288384 w 5600700"/>
              <a:gd name="connsiteY576" fmla="*/ 1265594 h 1295400"/>
              <a:gd name="connsiteX577" fmla="*/ 212280 w 5600700"/>
              <a:gd name="connsiteY577" fmla="*/ 1261499 h 1295400"/>
              <a:gd name="connsiteX578" fmla="*/ 200850 w 5600700"/>
              <a:gd name="connsiteY578" fmla="*/ 1275215 h 1295400"/>
              <a:gd name="connsiteX579" fmla="*/ 535368 w 5600700"/>
              <a:gd name="connsiteY579" fmla="*/ 1246925 h 1295400"/>
              <a:gd name="connsiteX580" fmla="*/ 543369 w 5600700"/>
              <a:gd name="connsiteY580" fmla="*/ 1242067 h 1295400"/>
              <a:gd name="connsiteX581" fmla="*/ 551370 w 5600700"/>
              <a:gd name="connsiteY581" fmla="*/ 1237210 h 1295400"/>
              <a:gd name="connsiteX582" fmla="*/ 517746 w 5600700"/>
              <a:gd name="connsiteY582" fmla="*/ 1237972 h 1295400"/>
              <a:gd name="connsiteX583" fmla="*/ 535368 w 5600700"/>
              <a:gd name="connsiteY583" fmla="*/ 1246925 h 1295400"/>
              <a:gd name="connsiteX584" fmla="*/ 576801 w 5600700"/>
              <a:gd name="connsiteY584" fmla="*/ 1239210 h 1295400"/>
              <a:gd name="connsiteX585" fmla="*/ 576801 w 5600700"/>
              <a:gd name="connsiteY585" fmla="*/ 1239210 h 1295400"/>
              <a:gd name="connsiteX586" fmla="*/ 576801 w 5600700"/>
              <a:gd name="connsiteY586" fmla="*/ 1239210 h 1295400"/>
              <a:gd name="connsiteX587" fmla="*/ 3896835 w 5600700"/>
              <a:gd name="connsiteY587" fmla="*/ 967366 h 1295400"/>
              <a:gd name="connsiteX588" fmla="*/ 3934650 w 5600700"/>
              <a:gd name="connsiteY588" fmla="*/ 966319 h 1295400"/>
              <a:gd name="connsiteX589" fmla="*/ 3950652 w 5600700"/>
              <a:gd name="connsiteY589" fmla="*/ 956508 h 1295400"/>
              <a:gd name="connsiteX590" fmla="*/ 3896835 w 5600700"/>
              <a:gd name="connsiteY590" fmla="*/ 967366 h 1295400"/>
              <a:gd name="connsiteX591" fmla="*/ 422687 w 5600700"/>
              <a:gd name="connsiteY591" fmla="*/ 1258546 h 1295400"/>
              <a:gd name="connsiteX592" fmla="*/ 448119 w 5600700"/>
              <a:gd name="connsiteY592" fmla="*/ 1260641 h 1295400"/>
              <a:gd name="connsiteX593" fmla="*/ 451548 w 5600700"/>
              <a:gd name="connsiteY593" fmla="*/ 1251878 h 1295400"/>
              <a:gd name="connsiteX594" fmla="*/ 422687 w 5600700"/>
              <a:gd name="connsiteY594" fmla="*/ 1258546 h 1295400"/>
              <a:gd name="connsiteX595" fmla="*/ 3528789 w 5600700"/>
              <a:gd name="connsiteY595" fmla="*/ 996322 h 1295400"/>
              <a:gd name="connsiteX596" fmla="*/ 3575462 w 5600700"/>
              <a:gd name="connsiteY596" fmla="*/ 1000799 h 1295400"/>
              <a:gd name="connsiteX597" fmla="*/ 3587654 w 5600700"/>
              <a:gd name="connsiteY597" fmla="*/ 995560 h 1295400"/>
              <a:gd name="connsiteX598" fmla="*/ 3528789 w 5600700"/>
              <a:gd name="connsiteY598" fmla="*/ 996322 h 1295400"/>
              <a:gd name="connsiteX599" fmla="*/ 3591273 w 5600700"/>
              <a:gd name="connsiteY599" fmla="*/ 988893 h 1295400"/>
              <a:gd name="connsiteX600" fmla="*/ 3591845 w 5600700"/>
              <a:gd name="connsiteY600" fmla="*/ 995180 h 1295400"/>
              <a:gd name="connsiteX601" fmla="*/ 3620610 w 5600700"/>
              <a:gd name="connsiteY601" fmla="*/ 986416 h 1295400"/>
              <a:gd name="connsiteX602" fmla="*/ 3591273 w 5600700"/>
              <a:gd name="connsiteY602" fmla="*/ 988893 h 1295400"/>
              <a:gd name="connsiteX603" fmla="*/ 5205475 w 5600700"/>
              <a:gd name="connsiteY603" fmla="*/ 858972 h 1295400"/>
              <a:gd name="connsiteX604" fmla="*/ 5180425 w 5600700"/>
              <a:gd name="connsiteY604" fmla="*/ 861067 h 1295400"/>
              <a:gd name="connsiteX605" fmla="*/ 5205475 w 5600700"/>
              <a:gd name="connsiteY605" fmla="*/ 858972 h 1295400"/>
              <a:gd name="connsiteX606" fmla="*/ 481837 w 5600700"/>
              <a:gd name="connsiteY606" fmla="*/ 1262070 h 1295400"/>
              <a:gd name="connsiteX607" fmla="*/ 498220 w 5600700"/>
              <a:gd name="connsiteY607" fmla="*/ 1256450 h 1295400"/>
              <a:gd name="connsiteX608" fmla="*/ 481837 w 5600700"/>
              <a:gd name="connsiteY608" fmla="*/ 1262070 h 1295400"/>
              <a:gd name="connsiteX609" fmla="*/ 5256339 w 5600700"/>
              <a:gd name="connsiteY609" fmla="*/ 863163 h 1295400"/>
              <a:gd name="connsiteX610" fmla="*/ 5281580 w 5600700"/>
              <a:gd name="connsiteY610" fmla="*/ 863163 h 1295400"/>
              <a:gd name="connsiteX611" fmla="*/ 5281771 w 5600700"/>
              <a:gd name="connsiteY611" fmla="*/ 865258 h 1295400"/>
              <a:gd name="connsiteX612" fmla="*/ 5306821 w 5600700"/>
              <a:gd name="connsiteY612" fmla="*/ 863163 h 1295400"/>
              <a:gd name="connsiteX613" fmla="*/ 5285390 w 5600700"/>
              <a:gd name="connsiteY613" fmla="*/ 858591 h 1295400"/>
              <a:gd name="connsiteX614" fmla="*/ 5251767 w 5600700"/>
              <a:gd name="connsiteY614" fmla="*/ 859353 h 1295400"/>
              <a:gd name="connsiteX615" fmla="*/ 5226335 w 5600700"/>
              <a:gd name="connsiteY615" fmla="*/ 857257 h 1295400"/>
              <a:gd name="connsiteX616" fmla="*/ 5217953 w 5600700"/>
              <a:gd name="connsiteY616" fmla="*/ 857924 h 1295400"/>
              <a:gd name="connsiteX617" fmla="*/ 5256339 w 5600700"/>
              <a:gd name="connsiteY617" fmla="*/ 863163 h 1295400"/>
              <a:gd name="connsiteX618" fmla="*/ 4474622 w 5600700"/>
              <a:gd name="connsiteY618" fmla="*/ 929171 h 1295400"/>
              <a:gd name="connsiteX619" fmla="*/ 4474622 w 5600700"/>
              <a:gd name="connsiteY619" fmla="*/ 929171 h 1295400"/>
              <a:gd name="connsiteX620" fmla="*/ 4474622 w 5600700"/>
              <a:gd name="connsiteY620" fmla="*/ 929171 h 1295400"/>
              <a:gd name="connsiteX621" fmla="*/ 4620926 w 5600700"/>
              <a:gd name="connsiteY621" fmla="*/ 916789 h 1295400"/>
              <a:gd name="connsiteX622" fmla="*/ 4620926 w 5600700"/>
              <a:gd name="connsiteY622" fmla="*/ 916789 h 1295400"/>
              <a:gd name="connsiteX623" fmla="*/ 4620926 w 5600700"/>
              <a:gd name="connsiteY623" fmla="*/ 916789 h 1295400"/>
              <a:gd name="connsiteX624" fmla="*/ 541845 w 5600700"/>
              <a:gd name="connsiteY624" fmla="*/ 1273881 h 1295400"/>
              <a:gd name="connsiteX625" fmla="*/ 533272 w 5600700"/>
              <a:gd name="connsiteY625" fmla="*/ 1272452 h 1295400"/>
              <a:gd name="connsiteX626" fmla="*/ 532891 w 5600700"/>
              <a:gd name="connsiteY626" fmla="*/ 1268261 h 1295400"/>
              <a:gd name="connsiteX627" fmla="*/ 507269 w 5600700"/>
              <a:gd name="connsiteY627" fmla="*/ 1264070 h 1295400"/>
              <a:gd name="connsiteX628" fmla="*/ 478694 w 5600700"/>
              <a:gd name="connsiteY628" fmla="*/ 1274929 h 1295400"/>
              <a:gd name="connsiteX629" fmla="*/ 424401 w 5600700"/>
              <a:gd name="connsiteY629" fmla="*/ 1279501 h 1295400"/>
              <a:gd name="connsiteX630" fmla="*/ 420020 w 5600700"/>
              <a:gd name="connsiteY630" fmla="*/ 1277786 h 1295400"/>
              <a:gd name="connsiteX631" fmla="*/ 365823 w 5600700"/>
              <a:gd name="connsiteY631" fmla="*/ 1284454 h 1295400"/>
              <a:gd name="connsiteX632" fmla="*/ 361822 w 5600700"/>
              <a:gd name="connsiteY632" fmla="*/ 1286930 h 1295400"/>
              <a:gd name="connsiteX633" fmla="*/ 344963 w 5600700"/>
              <a:gd name="connsiteY633" fmla="*/ 1286263 h 1295400"/>
              <a:gd name="connsiteX634" fmla="*/ 324198 w 5600700"/>
              <a:gd name="connsiteY634" fmla="*/ 1290169 h 1295400"/>
              <a:gd name="connsiteX635" fmla="*/ 311340 w 5600700"/>
              <a:gd name="connsiteY635" fmla="*/ 1287025 h 1295400"/>
              <a:gd name="connsiteX636" fmla="*/ 244284 w 5600700"/>
              <a:gd name="connsiteY636" fmla="*/ 1290550 h 1295400"/>
              <a:gd name="connsiteX637" fmla="*/ 235902 w 5600700"/>
              <a:gd name="connsiteY637" fmla="*/ 1291216 h 1295400"/>
              <a:gd name="connsiteX638" fmla="*/ 202469 w 5600700"/>
              <a:gd name="connsiteY638" fmla="*/ 1294074 h 1295400"/>
              <a:gd name="connsiteX639" fmla="*/ 324579 w 5600700"/>
              <a:gd name="connsiteY639" fmla="*/ 1294360 h 1295400"/>
              <a:gd name="connsiteX640" fmla="*/ 341629 w 5600700"/>
              <a:gd name="connsiteY640" fmla="*/ 1297122 h 1295400"/>
              <a:gd name="connsiteX641" fmla="*/ 362679 w 5600700"/>
              <a:gd name="connsiteY641" fmla="*/ 1297503 h 1295400"/>
              <a:gd name="connsiteX642" fmla="*/ 429545 w 5600700"/>
              <a:gd name="connsiteY642" fmla="*/ 1291883 h 1295400"/>
              <a:gd name="connsiteX643" fmla="*/ 463359 w 5600700"/>
              <a:gd name="connsiteY643" fmla="*/ 1293217 h 1295400"/>
              <a:gd name="connsiteX644" fmla="*/ 496315 w 5600700"/>
              <a:gd name="connsiteY644" fmla="*/ 1284073 h 1295400"/>
              <a:gd name="connsiteX645" fmla="*/ 546512 w 5600700"/>
              <a:gd name="connsiteY645" fmla="*/ 1279882 h 1295400"/>
              <a:gd name="connsiteX646" fmla="*/ 541845 w 5600700"/>
              <a:gd name="connsiteY646" fmla="*/ 1273881 h 1295400"/>
              <a:gd name="connsiteX647" fmla="*/ 5060600 w 5600700"/>
              <a:gd name="connsiteY647" fmla="*/ 888118 h 1295400"/>
              <a:gd name="connsiteX648" fmla="*/ 5068601 w 5600700"/>
              <a:gd name="connsiteY648" fmla="*/ 883261 h 1295400"/>
              <a:gd name="connsiteX649" fmla="*/ 5076793 w 5600700"/>
              <a:gd name="connsiteY649" fmla="*/ 880403 h 1295400"/>
              <a:gd name="connsiteX650" fmla="*/ 5043550 w 5600700"/>
              <a:gd name="connsiteY650" fmla="*/ 885356 h 1295400"/>
              <a:gd name="connsiteX651" fmla="*/ 5060600 w 5600700"/>
              <a:gd name="connsiteY651" fmla="*/ 888118 h 1295400"/>
              <a:gd name="connsiteX652" fmla="*/ 3221322 w 5600700"/>
              <a:gd name="connsiteY652" fmla="*/ 1045567 h 1295400"/>
              <a:gd name="connsiteX653" fmla="*/ 3242087 w 5600700"/>
              <a:gd name="connsiteY653" fmla="*/ 1041661 h 1295400"/>
              <a:gd name="connsiteX654" fmla="*/ 3221322 w 5600700"/>
              <a:gd name="connsiteY654" fmla="*/ 1045567 h 1295400"/>
              <a:gd name="connsiteX655" fmla="*/ 3154647 w 5600700"/>
              <a:gd name="connsiteY655" fmla="*/ 1053282 h 1295400"/>
              <a:gd name="connsiteX656" fmla="*/ 3137788 w 5600700"/>
              <a:gd name="connsiteY656" fmla="*/ 1052615 h 1295400"/>
              <a:gd name="connsiteX657" fmla="*/ 3154647 w 5600700"/>
              <a:gd name="connsiteY657" fmla="*/ 1053282 h 1295400"/>
              <a:gd name="connsiteX658" fmla="*/ 2088609 w 5600700"/>
              <a:gd name="connsiteY658" fmla="*/ 1143293 h 1295400"/>
              <a:gd name="connsiteX659" fmla="*/ 2076036 w 5600700"/>
              <a:gd name="connsiteY659" fmla="*/ 1144341 h 1295400"/>
              <a:gd name="connsiteX660" fmla="*/ 2067845 w 5600700"/>
              <a:gd name="connsiteY660" fmla="*/ 1147103 h 1295400"/>
              <a:gd name="connsiteX661" fmla="*/ 2088609 w 5600700"/>
              <a:gd name="connsiteY661" fmla="*/ 1143293 h 1295400"/>
              <a:gd name="connsiteX662" fmla="*/ 2142997 w 5600700"/>
              <a:gd name="connsiteY662" fmla="*/ 1138721 h 1295400"/>
              <a:gd name="connsiteX663" fmla="*/ 2097182 w 5600700"/>
              <a:gd name="connsiteY663" fmla="*/ 1144722 h 1295400"/>
              <a:gd name="connsiteX664" fmla="*/ 2142997 w 5600700"/>
              <a:gd name="connsiteY664" fmla="*/ 1138721 h 1295400"/>
              <a:gd name="connsiteX665" fmla="*/ 2331211 w 5600700"/>
              <a:gd name="connsiteY665" fmla="*/ 1124910 h 1295400"/>
              <a:gd name="connsiteX666" fmla="*/ 2314352 w 5600700"/>
              <a:gd name="connsiteY666" fmla="*/ 1124243 h 1295400"/>
              <a:gd name="connsiteX667" fmla="*/ 2331211 w 5600700"/>
              <a:gd name="connsiteY667" fmla="*/ 1124910 h 1295400"/>
              <a:gd name="connsiteX668" fmla="*/ 2339784 w 5600700"/>
              <a:gd name="connsiteY668" fmla="*/ 1126339 h 1295400"/>
              <a:gd name="connsiteX669" fmla="*/ 2373026 w 5600700"/>
              <a:gd name="connsiteY669" fmla="*/ 1121386 h 1295400"/>
              <a:gd name="connsiteX670" fmla="*/ 2339784 w 5600700"/>
              <a:gd name="connsiteY670" fmla="*/ 1126339 h 1295400"/>
              <a:gd name="connsiteX671" fmla="*/ 2381789 w 5600700"/>
              <a:gd name="connsiteY671" fmla="*/ 1124910 h 1295400"/>
              <a:gd name="connsiteX672" fmla="*/ 2418841 w 5600700"/>
              <a:gd name="connsiteY672" fmla="*/ 1115480 h 1295400"/>
              <a:gd name="connsiteX673" fmla="*/ 2381789 w 5600700"/>
              <a:gd name="connsiteY673" fmla="*/ 1124910 h 1295400"/>
              <a:gd name="connsiteX674" fmla="*/ 2431795 w 5600700"/>
              <a:gd name="connsiteY674" fmla="*/ 1118528 h 1295400"/>
              <a:gd name="connsiteX675" fmla="*/ 2473419 w 5600700"/>
              <a:gd name="connsiteY675" fmla="*/ 1112908 h 1295400"/>
              <a:gd name="connsiteX676" fmla="*/ 2431795 w 5600700"/>
              <a:gd name="connsiteY676" fmla="*/ 1118528 h 1295400"/>
              <a:gd name="connsiteX677" fmla="*/ 2235675 w 5600700"/>
              <a:gd name="connsiteY677" fmla="*/ 1139293 h 1295400"/>
              <a:gd name="connsiteX678" fmla="*/ 2210815 w 5600700"/>
              <a:gd name="connsiteY678" fmla="*/ 1143484 h 1295400"/>
              <a:gd name="connsiteX679" fmla="*/ 2265298 w 5600700"/>
              <a:gd name="connsiteY679" fmla="*/ 1141007 h 1295400"/>
              <a:gd name="connsiteX680" fmla="*/ 2235675 w 5600700"/>
              <a:gd name="connsiteY680" fmla="*/ 1139293 h 1295400"/>
              <a:gd name="connsiteX681" fmla="*/ 2302922 w 5600700"/>
              <a:gd name="connsiteY681" fmla="*/ 1137864 h 1295400"/>
              <a:gd name="connsiteX682" fmla="*/ 2315114 w 5600700"/>
              <a:gd name="connsiteY682" fmla="*/ 1132625 h 1295400"/>
              <a:gd name="connsiteX683" fmla="*/ 2302922 w 5600700"/>
              <a:gd name="connsiteY683" fmla="*/ 1137864 h 1295400"/>
              <a:gd name="connsiteX684" fmla="*/ 2407030 w 5600700"/>
              <a:gd name="connsiteY684" fmla="*/ 1124910 h 1295400"/>
              <a:gd name="connsiteX685" fmla="*/ 2377788 w 5600700"/>
              <a:gd name="connsiteY685" fmla="*/ 1127387 h 1295400"/>
              <a:gd name="connsiteX686" fmla="*/ 2344737 w 5600700"/>
              <a:gd name="connsiteY686" fmla="*/ 1134435 h 1295400"/>
              <a:gd name="connsiteX687" fmla="*/ 2378169 w 5600700"/>
              <a:gd name="connsiteY687" fmla="*/ 1131578 h 1295400"/>
              <a:gd name="connsiteX688" fmla="*/ 2407411 w 5600700"/>
              <a:gd name="connsiteY688" fmla="*/ 1129101 h 1295400"/>
              <a:gd name="connsiteX689" fmla="*/ 2428176 w 5600700"/>
              <a:gd name="connsiteY689" fmla="*/ 1125196 h 1295400"/>
              <a:gd name="connsiteX690" fmla="*/ 2407030 w 5600700"/>
              <a:gd name="connsiteY690" fmla="*/ 1124910 h 1295400"/>
              <a:gd name="connsiteX691" fmla="*/ 2449035 w 5600700"/>
              <a:gd name="connsiteY691" fmla="*/ 1123386 h 1295400"/>
              <a:gd name="connsiteX692" fmla="*/ 2449035 w 5600700"/>
              <a:gd name="connsiteY692" fmla="*/ 1123386 h 1295400"/>
              <a:gd name="connsiteX693" fmla="*/ 2449035 w 5600700"/>
              <a:gd name="connsiteY693" fmla="*/ 1123386 h 1295400"/>
              <a:gd name="connsiteX694" fmla="*/ 2490850 w 5600700"/>
              <a:gd name="connsiteY694" fmla="*/ 1119862 h 1295400"/>
              <a:gd name="connsiteX695" fmla="*/ 2478277 w 5600700"/>
              <a:gd name="connsiteY695" fmla="*/ 1120910 h 1295400"/>
              <a:gd name="connsiteX696" fmla="*/ 2470086 w 5600700"/>
              <a:gd name="connsiteY696" fmla="*/ 1123672 h 1295400"/>
              <a:gd name="connsiteX697" fmla="*/ 2490850 w 5600700"/>
              <a:gd name="connsiteY697" fmla="*/ 1119862 h 1295400"/>
              <a:gd name="connsiteX698" fmla="*/ 2537142 w 5600700"/>
              <a:gd name="connsiteY698" fmla="*/ 1120243 h 1295400"/>
              <a:gd name="connsiteX699" fmla="*/ 2520282 w 5600700"/>
              <a:gd name="connsiteY699" fmla="*/ 1119576 h 1295400"/>
              <a:gd name="connsiteX700" fmla="*/ 2537142 w 5600700"/>
              <a:gd name="connsiteY700" fmla="*/ 1120243 h 1295400"/>
              <a:gd name="connsiteX701" fmla="*/ 2582766 w 5600700"/>
              <a:gd name="connsiteY701" fmla="*/ 1112147 h 1295400"/>
              <a:gd name="connsiteX702" fmla="*/ 2553715 w 5600700"/>
              <a:gd name="connsiteY702" fmla="*/ 1116718 h 1295400"/>
              <a:gd name="connsiteX703" fmla="*/ 2582766 w 5600700"/>
              <a:gd name="connsiteY703" fmla="*/ 1112147 h 1295400"/>
              <a:gd name="connsiteX704" fmla="*/ 5166899 w 5600700"/>
              <a:gd name="connsiteY704" fmla="*/ 900310 h 1295400"/>
              <a:gd name="connsiteX705" fmla="*/ 5183663 w 5600700"/>
              <a:gd name="connsiteY705" fmla="*/ 898882 h 1295400"/>
              <a:gd name="connsiteX706" fmla="*/ 5183282 w 5600700"/>
              <a:gd name="connsiteY706" fmla="*/ 894691 h 1295400"/>
              <a:gd name="connsiteX707" fmla="*/ 5166518 w 5600700"/>
              <a:gd name="connsiteY707" fmla="*/ 896119 h 1295400"/>
              <a:gd name="connsiteX708" fmla="*/ 5166899 w 5600700"/>
              <a:gd name="connsiteY708" fmla="*/ 900310 h 1295400"/>
              <a:gd name="connsiteX709" fmla="*/ 2968148 w 5600700"/>
              <a:gd name="connsiteY709" fmla="*/ 1088048 h 1295400"/>
              <a:gd name="connsiteX710" fmla="*/ 2938716 w 5600700"/>
              <a:gd name="connsiteY710" fmla="*/ 1088429 h 1295400"/>
              <a:gd name="connsiteX711" fmla="*/ 2968148 w 5600700"/>
              <a:gd name="connsiteY711" fmla="*/ 1088048 h 1295400"/>
              <a:gd name="connsiteX712" fmla="*/ 2420651 w 5600700"/>
              <a:gd name="connsiteY712" fmla="*/ 1136435 h 1295400"/>
              <a:gd name="connsiteX713" fmla="*/ 2403792 w 5600700"/>
              <a:gd name="connsiteY713" fmla="*/ 1135768 h 1295400"/>
              <a:gd name="connsiteX714" fmla="*/ 2387218 w 5600700"/>
              <a:gd name="connsiteY714" fmla="*/ 1139293 h 1295400"/>
              <a:gd name="connsiteX715" fmla="*/ 2420651 w 5600700"/>
              <a:gd name="connsiteY715" fmla="*/ 1136435 h 1295400"/>
              <a:gd name="connsiteX716" fmla="*/ 2562764 w 5600700"/>
              <a:gd name="connsiteY716" fmla="*/ 1124434 h 1295400"/>
              <a:gd name="connsiteX717" fmla="*/ 2574956 w 5600700"/>
              <a:gd name="connsiteY717" fmla="*/ 1119195 h 1295400"/>
              <a:gd name="connsiteX718" fmla="*/ 2566574 w 5600700"/>
              <a:gd name="connsiteY718" fmla="*/ 1119862 h 1295400"/>
              <a:gd name="connsiteX719" fmla="*/ 2562764 w 5600700"/>
              <a:gd name="connsiteY719" fmla="*/ 1124434 h 1295400"/>
              <a:gd name="connsiteX720" fmla="*/ 2441511 w 5600700"/>
              <a:gd name="connsiteY720" fmla="*/ 1134626 h 1295400"/>
              <a:gd name="connsiteX721" fmla="*/ 2441511 w 5600700"/>
              <a:gd name="connsiteY721" fmla="*/ 1134626 h 1295400"/>
              <a:gd name="connsiteX722" fmla="*/ 2441511 w 5600700"/>
              <a:gd name="connsiteY722" fmla="*/ 1134626 h 1295400"/>
              <a:gd name="connsiteX723" fmla="*/ 4222305 w 5600700"/>
              <a:gd name="connsiteY723" fmla="*/ 982130 h 1295400"/>
              <a:gd name="connsiteX724" fmla="*/ 4201731 w 5600700"/>
              <a:gd name="connsiteY724" fmla="*/ 988131 h 1295400"/>
              <a:gd name="connsiteX725" fmla="*/ 4272597 w 5600700"/>
              <a:gd name="connsiteY725" fmla="*/ 980035 h 1295400"/>
              <a:gd name="connsiteX726" fmla="*/ 4222305 w 5600700"/>
              <a:gd name="connsiteY726" fmla="*/ 982130 h 1295400"/>
              <a:gd name="connsiteX727" fmla="*/ 3888549 w 5600700"/>
              <a:gd name="connsiteY727" fmla="*/ 1018801 h 1295400"/>
              <a:gd name="connsiteX728" fmla="*/ 3858735 w 5600700"/>
              <a:gd name="connsiteY728" fmla="*/ 1014991 h 1295400"/>
              <a:gd name="connsiteX729" fmla="*/ 3888549 w 5600700"/>
              <a:gd name="connsiteY729" fmla="*/ 1018801 h 1295400"/>
              <a:gd name="connsiteX730" fmla="*/ 4786947 w 5600700"/>
              <a:gd name="connsiteY730" fmla="*/ 938696 h 1295400"/>
              <a:gd name="connsiteX731" fmla="*/ 4766087 w 5600700"/>
              <a:gd name="connsiteY731" fmla="*/ 940506 h 1295400"/>
              <a:gd name="connsiteX732" fmla="*/ 4786947 w 5600700"/>
              <a:gd name="connsiteY732" fmla="*/ 938696 h 1295400"/>
              <a:gd name="connsiteX733" fmla="*/ 4908200 w 5600700"/>
              <a:gd name="connsiteY733" fmla="*/ 928505 h 1295400"/>
              <a:gd name="connsiteX734" fmla="*/ 4904200 w 5600700"/>
              <a:gd name="connsiteY734" fmla="*/ 930981 h 1295400"/>
              <a:gd name="connsiteX735" fmla="*/ 4946205 w 5600700"/>
              <a:gd name="connsiteY735" fmla="*/ 929552 h 1295400"/>
              <a:gd name="connsiteX736" fmla="*/ 4975256 w 5600700"/>
              <a:gd name="connsiteY736" fmla="*/ 924980 h 1295400"/>
              <a:gd name="connsiteX737" fmla="*/ 4908200 w 5600700"/>
              <a:gd name="connsiteY737" fmla="*/ 928505 h 1295400"/>
              <a:gd name="connsiteX738" fmla="*/ 2851943 w 5600700"/>
              <a:gd name="connsiteY738" fmla="*/ 1108432 h 1295400"/>
              <a:gd name="connsiteX739" fmla="*/ 2847371 w 5600700"/>
              <a:gd name="connsiteY739" fmla="*/ 1104622 h 1295400"/>
              <a:gd name="connsiteX740" fmla="*/ 2834607 w 5600700"/>
              <a:gd name="connsiteY740" fmla="*/ 1103574 h 1295400"/>
              <a:gd name="connsiteX741" fmla="*/ 2705163 w 5600700"/>
              <a:gd name="connsiteY741" fmla="*/ 1116623 h 1295400"/>
              <a:gd name="connsiteX742" fmla="*/ 2697543 w 5600700"/>
              <a:gd name="connsiteY742" fmla="*/ 1125767 h 1295400"/>
              <a:gd name="connsiteX743" fmla="*/ 2747358 w 5600700"/>
              <a:gd name="connsiteY743" fmla="*/ 1117290 h 1295400"/>
              <a:gd name="connsiteX744" fmla="*/ 2760598 w 5600700"/>
              <a:gd name="connsiteY744" fmla="*/ 1124624 h 1295400"/>
              <a:gd name="connsiteX745" fmla="*/ 2793174 w 5600700"/>
              <a:gd name="connsiteY745" fmla="*/ 1111289 h 1295400"/>
              <a:gd name="connsiteX746" fmla="*/ 2789554 w 5600700"/>
              <a:gd name="connsiteY746" fmla="*/ 1117957 h 1295400"/>
              <a:gd name="connsiteX747" fmla="*/ 2818796 w 5600700"/>
              <a:gd name="connsiteY747" fmla="*/ 1115480 h 1295400"/>
              <a:gd name="connsiteX748" fmla="*/ 2818224 w 5600700"/>
              <a:gd name="connsiteY748" fmla="*/ 1109194 h 1295400"/>
              <a:gd name="connsiteX749" fmla="*/ 2839656 w 5600700"/>
              <a:gd name="connsiteY749" fmla="*/ 1113766 h 1295400"/>
              <a:gd name="connsiteX750" fmla="*/ 2868897 w 5600700"/>
              <a:gd name="connsiteY750" fmla="*/ 1111289 h 1295400"/>
              <a:gd name="connsiteX751" fmla="*/ 2851943 w 5600700"/>
              <a:gd name="connsiteY751" fmla="*/ 1108432 h 1295400"/>
              <a:gd name="connsiteX752" fmla="*/ 2876803 w 5600700"/>
              <a:gd name="connsiteY752" fmla="*/ 1104241 h 1295400"/>
              <a:gd name="connsiteX753" fmla="*/ 2889662 w 5600700"/>
              <a:gd name="connsiteY753" fmla="*/ 1107384 h 1295400"/>
              <a:gd name="connsiteX754" fmla="*/ 2864040 w 5600700"/>
              <a:gd name="connsiteY754" fmla="*/ 1103193 h 1295400"/>
              <a:gd name="connsiteX755" fmla="*/ 2876803 w 5600700"/>
              <a:gd name="connsiteY755" fmla="*/ 1104241 h 1295400"/>
              <a:gd name="connsiteX756" fmla="*/ 3972178 w 5600700"/>
              <a:gd name="connsiteY756" fmla="*/ 1011753 h 1295400"/>
              <a:gd name="connsiteX757" fmla="*/ 4021994 w 5600700"/>
              <a:gd name="connsiteY757" fmla="*/ 1003276 h 1295400"/>
              <a:gd name="connsiteX758" fmla="*/ 3972178 w 5600700"/>
              <a:gd name="connsiteY758" fmla="*/ 1011753 h 1295400"/>
              <a:gd name="connsiteX759" fmla="*/ 4073143 w 5600700"/>
              <a:gd name="connsiteY759" fmla="*/ 1011658 h 1295400"/>
              <a:gd name="connsiteX760" fmla="*/ 4077715 w 5600700"/>
              <a:gd name="connsiteY760" fmla="*/ 1015468 h 1295400"/>
              <a:gd name="connsiteX761" fmla="*/ 4097908 w 5600700"/>
              <a:gd name="connsiteY761" fmla="*/ 1005276 h 1295400"/>
              <a:gd name="connsiteX762" fmla="*/ 4080477 w 5600700"/>
              <a:gd name="connsiteY762" fmla="*/ 998323 h 1295400"/>
              <a:gd name="connsiteX763" fmla="*/ 4055617 w 5600700"/>
              <a:gd name="connsiteY763" fmla="*/ 1002514 h 1295400"/>
              <a:gd name="connsiteX764" fmla="*/ 4073143 w 5600700"/>
              <a:gd name="connsiteY764" fmla="*/ 1011658 h 1295400"/>
              <a:gd name="connsiteX765" fmla="*/ 5038312 w 5600700"/>
              <a:gd name="connsiteY765" fmla="*/ 923837 h 1295400"/>
              <a:gd name="connsiteX766" fmla="*/ 5050694 w 5600700"/>
              <a:gd name="connsiteY766" fmla="*/ 920694 h 1295400"/>
              <a:gd name="connsiteX767" fmla="*/ 5067268 w 5600700"/>
              <a:gd name="connsiteY767" fmla="*/ 917170 h 1295400"/>
              <a:gd name="connsiteX768" fmla="*/ 5038026 w 5600700"/>
              <a:gd name="connsiteY768" fmla="*/ 919646 h 1295400"/>
              <a:gd name="connsiteX769" fmla="*/ 5025357 w 5600700"/>
              <a:gd name="connsiteY769" fmla="*/ 918598 h 1295400"/>
              <a:gd name="connsiteX770" fmla="*/ 4996306 w 5600700"/>
              <a:gd name="connsiteY770" fmla="*/ 923170 h 1295400"/>
              <a:gd name="connsiteX771" fmla="*/ 5038312 w 5600700"/>
              <a:gd name="connsiteY771" fmla="*/ 923837 h 1295400"/>
              <a:gd name="connsiteX772" fmla="*/ 5196713 w 5600700"/>
              <a:gd name="connsiteY772" fmla="*/ 904120 h 1295400"/>
              <a:gd name="connsiteX773" fmla="*/ 5188330 w 5600700"/>
              <a:gd name="connsiteY773" fmla="*/ 904787 h 1295400"/>
              <a:gd name="connsiteX774" fmla="*/ 5196713 w 5600700"/>
              <a:gd name="connsiteY774" fmla="*/ 904120 h 1295400"/>
              <a:gd name="connsiteX775" fmla="*/ 2601150 w 5600700"/>
              <a:gd name="connsiteY775" fmla="*/ 1129577 h 1295400"/>
              <a:gd name="connsiteX776" fmla="*/ 2601150 w 5600700"/>
              <a:gd name="connsiteY776" fmla="*/ 1129577 h 1295400"/>
              <a:gd name="connsiteX777" fmla="*/ 2592768 w 5600700"/>
              <a:gd name="connsiteY777" fmla="*/ 1130244 h 1295400"/>
              <a:gd name="connsiteX778" fmla="*/ 2563335 w 5600700"/>
              <a:gd name="connsiteY778" fmla="*/ 1130625 h 1295400"/>
              <a:gd name="connsiteX779" fmla="*/ 2546762 w 5600700"/>
              <a:gd name="connsiteY779" fmla="*/ 1134149 h 1295400"/>
              <a:gd name="connsiteX780" fmla="*/ 2534094 w 5600700"/>
              <a:gd name="connsiteY780" fmla="*/ 1133101 h 1295400"/>
              <a:gd name="connsiteX781" fmla="*/ 2526093 w 5600700"/>
              <a:gd name="connsiteY781" fmla="*/ 1137959 h 1295400"/>
              <a:gd name="connsiteX782" fmla="*/ 2543142 w 5600700"/>
              <a:gd name="connsiteY782" fmla="*/ 1140722 h 1295400"/>
              <a:gd name="connsiteX783" fmla="*/ 2588958 w 5600700"/>
              <a:gd name="connsiteY783" fmla="*/ 1134721 h 1295400"/>
              <a:gd name="connsiteX784" fmla="*/ 2601721 w 5600700"/>
              <a:gd name="connsiteY784" fmla="*/ 1135768 h 1295400"/>
              <a:gd name="connsiteX785" fmla="*/ 2614199 w 5600700"/>
              <a:gd name="connsiteY785" fmla="*/ 1134721 h 1295400"/>
              <a:gd name="connsiteX786" fmla="*/ 2664015 w 5600700"/>
              <a:gd name="connsiteY786" fmla="*/ 1126243 h 1295400"/>
              <a:gd name="connsiteX787" fmla="*/ 2647251 w 5600700"/>
              <a:gd name="connsiteY787" fmla="*/ 1127672 h 1295400"/>
              <a:gd name="connsiteX788" fmla="*/ 2651061 w 5600700"/>
              <a:gd name="connsiteY788" fmla="*/ 1123100 h 1295400"/>
              <a:gd name="connsiteX789" fmla="*/ 2630010 w 5600700"/>
              <a:gd name="connsiteY789" fmla="*/ 1122814 h 1295400"/>
              <a:gd name="connsiteX790" fmla="*/ 2601150 w 5600700"/>
              <a:gd name="connsiteY790" fmla="*/ 1129577 h 1295400"/>
              <a:gd name="connsiteX791" fmla="*/ 3563175 w 5600700"/>
              <a:gd name="connsiteY791" fmla="*/ 1054711 h 1295400"/>
              <a:gd name="connsiteX792" fmla="*/ 3554793 w 5600700"/>
              <a:gd name="connsiteY792" fmla="*/ 1055378 h 1295400"/>
              <a:gd name="connsiteX793" fmla="*/ 3554412 w 5600700"/>
              <a:gd name="connsiteY793" fmla="*/ 1051187 h 1295400"/>
              <a:gd name="connsiteX794" fmla="*/ 3545649 w 5600700"/>
              <a:gd name="connsiteY794" fmla="*/ 1047662 h 1295400"/>
              <a:gd name="connsiteX795" fmla="*/ 3512406 w 5600700"/>
              <a:gd name="connsiteY795" fmla="*/ 1052615 h 1295400"/>
              <a:gd name="connsiteX796" fmla="*/ 3525265 w 5600700"/>
              <a:gd name="connsiteY796" fmla="*/ 1055758 h 1295400"/>
              <a:gd name="connsiteX797" fmla="*/ 3542029 w 5600700"/>
              <a:gd name="connsiteY797" fmla="*/ 1054330 h 1295400"/>
              <a:gd name="connsiteX798" fmla="*/ 3534219 w 5600700"/>
              <a:gd name="connsiteY798" fmla="*/ 1061378 h 1295400"/>
              <a:gd name="connsiteX799" fmla="*/ 3551078 w 5600700"/>
              <a:gd name="connsiteY799" fmla="*/ 1062045 h 1295400"/>
              <a:gd name="connsiteX800" fmla="*/ 3526218 w 5600700"/>
              <a:gd name="connsiteY800" fmla="*/ 1066236 h 1295400"/>
              <a:gd name="connsiteX801" fmla="*/ 3547839 w 5600700"/>
              <a:gd name="connsiteY801" fmla="*/ 1072904 h 1295400"/>
              <a:gd name="connsiteX802" fmla="*/ 3564413 w 5600700"/>
              <a:gd name="connsiteY802" fmla="*/ 1069379 h 1295400"/>
              <a:gd name="connsiteX803" fmla="*/ 3581272 w 5600700"/>
              <a:gd name="connsiteY803" fmla="*/ 1070046 h 1295400"/>
              <a:gd name="connsiteX804" fmla="*/ 3609276 w 5600700"/>
              <a:gd name="connsiteY804" fmla="*/ 1052901 h 1295400"/>
              <a:gd name="connsiteX805" fmla="*/ 3642899 w 5600700"/>
              <a:gd name="connsiteY805" fmla="*/ 1052139 h 1295400"/>
              <a:gd name="connsiteX806" fmla="*/ 3645852 w 5600700"/>
              <a:gd name="connsiteY806" fmla="*/ 1037089 h 1295400"/>
              <a:gd name="connsiteX807" fmla="*/ 3600036 w 5600700"/>
              <a:gd name="connsiteY807" fmla="*/ 1043090 h 1295400"/>
              <a:gd name="connsiteX808" fmla="*/ 3563651 w 5600700"/>
              <a:gd name="connsiteY808" fmla="*/ 1060997 h 1295400"/>
              <a:gd name="connsiteX809" fmla="*/ 3563175 w 5600700"/>
              <a:gd name="connsiteY809" fmla="*/ 1054711 h 1295400"/>
              <a:gd name="connsiteX810" fmla="*/ 3746245 w 5600700"/>
              <a:gd name="connsiteY810" fmla="*/ 1028707 h 1295400"/>
              <a:gd name="connsiteX811" fmla="*/ 3733863 w 5600700"/>
              <a:gd name="connsiteY811" fmla="*/ 1031851 h 1295400"/>
              <a:gd name="connsiteX812" fmla="*/ 3746245 w 5600700"/>
              <a:gd name="connsiteY812" fmla="*/ 1028707 h 1295400"/>
              <a:gd name="connsiteX813" fmla="*/ 3775868 w 5600700"/>
              <a:gd name="connsiteY813" fmla="*/ 1030422 h 1295400"/>
              <a:gd name="connsiteX814" fmla="*/ 3788060 w 5600700"/>
              <a:gd name="connsiteY814" fmla="*/ 1025183 h 1295400"/>
              <a:gd name="connsiteX815" fmla="*/ 3775868 w 5600700"/>
              <a:gd name="connsiteY815" fmla="*/ 1030422 h 1295400"/>
              <a:gd name="connsiteX816" fmla="*/ 5121655 w 5600700"/>
              <a:gd name="connsiteY816" fmla="*/ 912598 h 1295400"/>
              <a:gd name="connsiteX817" fmla="*/ 5075840 w 5600700"/>
              <a:gd name="connsiteY817" fmla="*/ 918598 h 1295400"/>
              <a:gd name="connsiteX818" fmla="*/ 5121655 w 5600700"/>
              <a:gd name="connsiteY818" fmla="*/ 912598 h 1295400"/>
              <a:gd name="connsiteX819" fmla="*/ 2513520 w 5600700"/>
              <a:gd name="connsiteY819" fmla="*/ 1139102 h 1295400"/>
              <a:gd name="connsiteX820" fmla="*/ 2521902 w 5600700"/>
              <a:gd name="connsiteY820" fmla="*/ 1138435 h 1295400"/>
              <a:gd name="connsiteX821" fmla="*/ 2509138 w 5600700"/>
              <a:gd name="connsiteY821" fmla="*/ 1137388 h 1295400"/>
              <a:gd name="connsiteX822" fmla="*/ 2513520 w 5600700"/>
              <a:gd name="connsiteY822" fmla="*/ 1139102 h 1295400"/>
              <a:gd name="connsiteX823" fmla="*/ 3408298 w 5600700"/>
              <a:gd name="connsiteY823" fmla="*/ 1065664 h 1295400"/>
              <a:gd name="connsiteX824" fmla="*/ 3420300 w 5600700"/>
              <a:gd name="connsiteY824" fmla="*/ 1058330 h 1295400"/>
              <a:gd name="connsiteX825" fmla="*/ 3408298 w 5600700"/>
              <a:gd name="connsiteY825" fmla="*/ 1065664 h 1295400"/>
              <a:gd name="connsiteX826" fmla="*/ 4436712 w 5600700"/>
              <a:gd name="connsiteY826" fmla="*/ 978892 h 1295400"/>
              <a:gd name="connsiteX827" fmla="*/ 4415281 w 5600700"/>
              <a:gd name="connsiteY827" fmla="*/ 974320 h 1295400"/>
              <a:gd name="connsiteX828" fmla="*/ 4436712 w 5600700"/>
              <a:gd name="connsiteY828" fmla="*/ 978892 h 1295400"/>
              <a:gd name="connsiteX829" fmla="*/ 5201380 w 5600700"/>
              <a:gd name="connsiteY829" fmla="*/ 910026 h 1295400"/>
              <a:gd name="connsiteX830" fmla="*/ 5167947 w 5600700"/>
              <a:gd name="connsiteY830" fmla="*/ 912883 h 1295400"/>
              <a:gd name="connsiteX831" fmla="*/ 5201380 w 5600700"/>
              <a:gd name="connsiteY831" fmla="*/ 910026 h 1295400"/>
              <a:gd name="connsiteX832" fmla="*/ 3332670 w 5600700"/>
              <a:gd name="connsiteY832" fmla="*/ 1067855 h 1295400"/>
              <a:gd name="connsiteX833" fmla="*/ 3312477 w 5600700"/>
              <a:gd name="connsiteY833" fmla="*/ 1078047 h 1295400"/>
              <a:gd name="connsiteX834" fmla="*/ 3321335 w 5600700"/>
              <a:gd name="connsiteY834" fmla="*/ 1083667 h 1295400"/>
              <a:gd name="connsiteX835" fmla="*/ 3305714 w 5600700"/>
              <a:gd name="connsiteY835" fmla="*/ 1097668 h 1295400"/>
              <a:gd name="connsiteX836" fmla="*/ 3326478 w 5600700"/>
              <a:gd name="connsiteY836" fmla="*/ 1093763 h 1295400"/>
              <a:gd name="connsiteX837" fmla="*/ 3347052 w 5600700"/>
              <a:gd name="connsiteY837" fmla="*/ 1087762 h 1295400"/>
              <a:gd name="connsiteX838" fmla="*/ 3364102 w 5600700"/>
              <a:gd name="connsiteY838" fmla="*/ 1090525 h 1295400"/>
              <a:gd name="connsiteX839" fmla="*/ 3355244 w 5600700"/>
              <a:gd name="connsiteY839" fmla="*/ 1084905 h 1295400"/>
              <a:gd name="connsiteX840" fmla="*/ 3366388 w 5600700"/>
              <a:gd name="connsiteY840" fmla="*/ 1067093 h 1295400"/>
              <a:gd name="connsiteX841" fmla="*/ 3332670 w 5600700"/>
              <a:gd name="connsiteY841" fmla="*/ 1067855 h 1295400"/>
              <a:gd name="connsiteX842" fmla="*/ 3475926 w 5600700"/>
              <a:gd name="connsiteY842" fmla="*/ 1068427 h 1295400"/>
              <a:gd name="connsiteX843" fmla="*/ 3504786 w 5600700"/>
              <a:gd name="connsiteY843" fmla="*/ 1061759 h 1295400"/>
              <a:gd name="connsiteX844" fmla="*/ 3508311 w 5600700"/>
              <a:gd name="connsiteY844" fmla="*/ 1052996 h 1295400"/>
              <a:gd name="connsiteX845" fmla="*/ 3479069 w 5600700"/>
              <a:gd name="connsiteY845" fmla="*/ 1055473 h 1295400"/>
              <a:gd name="connsiteX846" fmla="*/ 3475926 w 5600700"/>
              <a:gd name="connsiteY846" fmla="*/ 1068427 h 1295400"/>
              <a:gd name="connsiteX847" fmla="*/ 4274026 w 5600700"/>
              <a:gd name="connsiteY847" fmla="*/ 996799 h 1295400"/>
              <a:gd name="connsiteX848" fmla="*/ 4298409 w 5600700"/>
              <a:gd name="connsiteY848" fmla="*/ 986321 h 1295400"/>
              <a:gd name="connsiteX849" fmla="*/ 4274026 w 5600700"/>
              <a:gd name="connsiteY849" fmla="*/ 996799 h 1295400"/>
              <a:gd name="connsiteX850" fmla="*/ 4725320 w 5600700"/>
              <a:gd name="connsiteY850" fmla="*/ 956603 h 1295400"/>
              <a:gd name="connsiteX851" fmla="*/ 4741512 w 5600700"/>
              <a:gd name="connsiteY851" fmla="*/ 948888 h 1295400"/>
              <a:gd name="connsiteX852" fmla="*/ 4725320 w 5600700"/>
              <a:gd name="connsiteY852" fmla="*/ 956603 h 1295400"/>
              <a:gd name="connsiteX853" fmla="*/ 4762944 w 5600700"/>
              <a:gd name="connsiteY853" fmla="*/ 953460 h 1295400"/>
              <a:gd name="connsiteX854" fmla="*/ 4745703 w 5600700"/>
              <a:gd name="connsiteY854" fmla="*/ 948602 h 1295400"/>
              <a:gd name="connsiteX855" fmla="*/ 4762944 w 5600700"/>
              <a:gd name="connsiteY855" fmla="*/ 953460 h 1295400"/>
              <a:gd name="connsiteX856" fmla="*/ 2363025 w 5600700"/>
              <a:gd name="connsiteY856" fmla="*/ 1151866 h 1295400"/>
              <a:gd name="connsiteX857" fmla="*/ 2379789 w 5600700"/>
              <a:gd name="connsiteY857" fmla="*/ 1150437 h 1295400"/>
              <a:gd name="connsiteX858" fmla="*/ 2363025 w 5600700"/>
              <a:gd name="connsiteY858" fmla="*/ 1151866 h 1295400"/>
              <a:gd name="connsiteX859" fmla="*/ 3095116 w 5600700"/>
              <a:gd name="connsiteY859" fmla="*/ 1096335 h 1295400"/>
              <a:gd name="connsiteX860" fmla="*/ 3077876 w 5600700"/>
              <a:gd name="connsiteY860" fmla="*/ 1091477 h 1295400"/>
              <a:gd name="connsiteX861" fmla="*/ 3095116 w 5600700"/>
              <a:gd name="connsiteY861" fmla="*/ 1096335 h 1295400"/>
              <a:gd name="connsiteX862" fmla="*/ 3784917 w 5600700"/>
              <a:gd name="connsiteY862" fmla="*/ 1038137 h 1295400"/>
              <a:gd name="connsiteX863" fmla="*/ 3817968 w 5600700"/>
              <a:gd name="connsiteY863" fmla="*/ 1031089 h 1295400"/>
              <a:gd name="connsiteX864" fmla="*/ 3784917 w 5600700"/>
              <a:gd name="connsiteY864" fmla="*/ 1038137 h 1295400"/>
              <a:gd name="connsiteX865" fmla="*/ 4553965 w 5600700"/>
              <a:gd name="connsiteY865" fmla="*/ 971081 h 1295400"/>
              <a:gd name="connsiteX866" fmla="*/ 4570348 w 5600700"/>
              <a:gd name="connsiteY866" fmla="*/ 965461 h 1295400"/>
              <a:gd name="connsiteX867" fmla="*/ 4553965 w 5600700"/>
              <a:gd name="connsiteY867" fmla="*/ 971081 h 1295400"/>
              <a:gd name="connsiteX868" fmla="*/ 2924047 w 5600700"/>
              <a:gd name="connsiteY868" fmla="*/ 1115004 h 1295400"/>
              <a:gd name="connsiteX869" fmla="*/ 2912236 w 5600700"/>
              <a:gd name="connsiteY869" fmla="*/ 1124434 h 1295400"/>
              <a:gd name="connsiteX870" fmla="*/ 2941192 w 5600700"/>
              <a:gd name="connsiteY870" fmla="*/ 1117766 h 1295400"/>
              <a:gd name="connsiteX871" fmla="*/ 2940335 w 5600700"/>
              <a:gd name="connsiteY871" fmla="*/ 1107289 h 1295400"/>
              <a:gd name="connsiteX872" fmla="*/ 2902521 w 5600700"/>
              <a:gd name="connsiteY872" fmla="*/ 1108337 h 1295400"/>
              <a:gd name="connsiteX873" fmla="*/ 2924047 w 5600700"/>
              <a:gd name="connsiteY873" fmla="*/ 1115004 h 1295400"/>
              <a:gd name="connsiteX874" fmla="*/ 3291617 w 5600700"/>
              <a:gd name="connsiteY874" fmla="*/ 1079762 h 1295400"/>
              <a:gd name="connsiteX875" fmla="*/ 3304190 w 5600700"/>
              <a:gd name="connsiteY875" fmla="*/ 1078714 h 1295400"/>
              <a:gd name="connsiteX876" fmla="*/ 3303809 w 5600700"/>
              <a:gd name="connsiteY876" fmla="*/ 1074523 h 1295400"/>
              <a:gd name="connsiteX877" fmla="*/ 3291236 w 5600700"/>
              <a:gd name="connsiteY877" fmla="*/ 1075570 h 1295400"/>
              <a:gd name="connsiteX878" fmla="*/ 3291617 w 5600700"/>
              <a:gd name="connsiteY878" fmla="*/ 1079762 h 1295400"/>
              <a:gd name="connsiteX879" fmla="*/ 3947985 w 5600700"/>
              <a:gd name="connsiteY879" fmla="*/ 1024326 h 1295400"/>
              <a:gd name="connsiteX880" fmla="*/ 3939984 w 5600700"/>
              <a:gd name="connsiteY880" fmla="*/ 1029279 h 1295400"/>
              <a:gd name="connsiteX881" fmla="*/ 3976941 w 5600700"/>
              <a:gd name="connsiteY881" fmla="*/ 1017754 h 1295400"/>
              <a:gd name="connsiteX882" fmla="*/ 3947985 w 5600700"/>
              <a:gd name="connsiteY882" fmla="*/ 1024326 h 1295400"/>
              <a:gd name="connsiteX883" fmla="*/ 4019232 w 5600700"/>
              <a:gd name="connsiteY883" fmla="*/ 1020421 h 1295400"/>
              <a:gd name="connsiteX884" fmla="*/ 3985227 w 5600700"/>
              <a:gd name="connsiteY884" fmla="*/ 1016992 h 1295400"/>
              <a:gd name="connsiteX885" fmla="*/ 4019232 w 5600700"/>
              <a:gd name="connsiteY885" fmla="*/ 1020421 h 1295400"/>
              <a:gd name="connsiteX886" fmla="*/ 4102671 w 5600700"/>
              <a:gd name="connsiteY886" fmla="*/ 1011277 h 1295400"/>
              <a:gd name="connsiteX887" fmla="*/ 4123435 w 5600700"/>
              <a:gd name="connsiteY887" fmla="*/ 1007371 h 1295400"/>
              <a:gd name="connsiteX888" fmla="*/ 4102671 w 5600700"/>
              <a:gd name="connsiteY888" fmla="*/ 1011277 h 1295400"/>
              <a:gd name="connsiteX889" fmla="*/ 4207160 w 5600700"/>
              <a:gd name="connsiteY889" fmla="*/ 1002514 h 1295400"/>
              <a:gd name="connsiteX890" fmla="*/ 4181919 w 5600700"/>
              <a:gd name="connsiteY890" fmla="*/ 1002514 h 1295400"/>
              <a:gd name="connsiteX891" fmla="*/ 4207160 w 5600700"/>
              <a:gd name="connsiteY891" fmla="*/ 1002514 h 1295400"/>
              <a:gd name="connsiteX892" fmla="*/ 3651662 w 5600700"/>
              <a:gd name="connsiteY892" fmla="*/ 1055758 h 1295400"/>
              <a:gd name="connsiteX893" fmla="*/ 3631469 w 5600700"/>
              <a:gd name="connsiteY893" fmla="*/ 1065950 h 1295400"/>
              <a:gd name="connsiteX894" fmla="*/ 3671855 w 5600700"/>
              <a:gd name="connsiteY894" fmla="*/ 1045662 h 1295400"/>
              <a:gd name="connsiteX895" fmla="*/ 3651662 w 5600700"/>
              <a:gd name="connsiteY895" fmla="*/ 1055758 h 1295400"/>
              <a:gd name="connsiteX896" fmla="*/ 5139372 w 5600700"/>
              <a:gd name="connsiteY896" fmla="*/ 923742 h 1295400"/>
              <a:gd name="connsiteX897" fmla="*/ 5130799 w 5600700"/>
              <a:gd name="connsiteY897" fmla="*/ 922313 h 1295400"/>
              <a:gd name="connsiteX898" fmla="*/ 5139372 w 5600700"/>
              <a:gd name="connsiteY898" fmla="*/ 923742 h 1295400"/>
              <a:gd name="connsiteX899" fmla="*/ 3509168 w 5600700"/>
              <a:gd name="connsiteY899" fmla="*/ 1063474 h 1295400"/>
              <a:gd name="connsiteX900" fmla="*/ 3509168 w 5600700"/>
              <a:gd name="connsiteY900" fmla="*/ 1063474 h 1295400"/>
              <a:gd name="connsiteX901" fmla="*/ 3509168 w 5600700"/>
              <a:gd name="connsiteY901" fmla="*/ 1063474 h 1295400"/>
              <a:gd name="connsiteX902" fmla="*/ 5406929 w 5600700"/>
              <a:gd name="connsiteY902" fmla="*/ 901168 h 1295400"/>
              <a:gd name="connsiteX903" fmla="*/ 5395118 w 5600700"/>
              <a:gd name="connsiteY903" fmla="*/ 910597 h 1295400"/>
              <a:gd name="connsiteX904" fmla="*/ 5423693 w 5600700"/>
              <a:gd name="connsiteY904" fmla="*/ 899739 h 1295400"/>
              <a:gd name="connsiteX905" fmla="*/ 5406929 w 5600700"/>
              <a:gd name="connsiteY905" fmla="*/ 901168 h 1295400"/>
              <a:gd name="connsiteX906" fmla="*/ 2435129 w 5600700"/>
              <a:gd name="connsiteY906" fmla="*/ 1158438 h 1295400"/>
              <a:gd name="connsiteX907" fmla="*/ 2443511 w 5600700"/>
              <a:gd name="connsiteY907" fmla="*/ 1157771 h 1295400"/>
              <a:gd name="connsiteX908" fmla="*/ 2443130 w 5600700"/>
              <a:gd name="connsiteY908" fmla="*/ 1153580 h 1295400"/>
              <a:gd name="connsiteX909" fmla="*/ 2434748 w 5600700"/>
              <a:gd name="connsiteY909" fmla="*/ 1154247 h 1295400"/>
              <a:gd name="connsiteX910" fmla="*/ 2435129 w 5600700"/>
              <a:gd name="connsiteY910" fmla="*/ 1158438 h 1295400"/>
              <a:gd name="connsiteX911" fmla="*/ 2623248 w 5600700"/>
              <a:gd name="connsiteY911" fmla="*/ 1142531 h 1295400"/>
              <a:gd name="connsiteX912" fmla="*/ 2652299 w 5600700"/>
              <a:gd name="connsiteY912" fmla="*/ 1137959 h 1295400"/>
              <a:gd name="connsiteX913" fmla="*/ 2623248 w 5600700"/>
              <a:gd name="connsiteY913" fmla="*/ 1142531 h 1295400"/>
              <a:gd name="connsiteX914" fmla="*/ 2773743 w 5600700"/>
              <a:gd name="connsiteY914" fmla="*/ 1129863 h 1295400"/>
              <a:gd name="connsiteX915" fmla="*/ 2757169 w 5600700"/>
              <a:gd name="connsiteY915" fmla="*/ 1133387 h 1295400"/>
              <a:gd name="connsiteX916" fmla="*/ 2790126 w 5600700"/>
              <a:gd name="connsiteY916" fmla="*/ 1124243 h 1295400"/>
              <a:gd name="connsiteX917" fmla="*/ 2773743 w 5600700"/>
              <a:gd name="connsiteY917" fmla="*/ 1129863 h 1295400"/>
              <a:gd name="connsiteX918" fmla="*/ 3050063 w 5600700"/>
              <a:gd name="connsiteY918" fmla="*/ 1110718 h 1295400"/>
              <a:gd name="connsiteX919" fmla="*/ 3074447 w 5600700"/>
              <a:gd name="connsiteY919" fmla="*/ 1100240 h 1295400"/>
              <a:gd name="connsiteX920" fmla="*/ 3050063 w 5600700"/>
              <a:gd name="connsiteY920" fmla="*/ 1110718 h 1295400"/>
              <a:gd name="connsiteX921" fmla="*/ 3112547 w 5600700"/>
              <a:gd name="connsiteY921" fmla="*/ 1103383 h 1295400"/>
              <a:gd name="connsiteX922" fmla="*/ 3120929 w 5600700"/>
              <a:gd name="connsiteY922" fmla="*/ 1102717 h 1295400"/>
              <a:gd name="connsiteX923" fmla="*/ 3116166 w 5600700"/>
              <a:gd name="connsiteY923" fmla="*/ 1096811 h 1295400"/>
              <a:gd name="connsiteX924" fmla="*/ 3112547 w 5600700"/>
              <a:gd name="connsiteY924" fmla="*/ 1103383 h 1295400"/>
              <a:gd name="connsiteX925" fmla="*/ 3200653 w 5600700"/>
              <a:gd name="connsiteY925" fmla="*/ 1100145 h 1295400"/>
              <a:gd name="connsiteX926" fmla="*/ 3225514 w 5600700"/>
              <a:gd name="connsiteY926" fmla="*/ 1095954 h 1295400"/>
              <a:gd name="connsiteX927" fmla="*/ 3204082 w 5600700"/>
              <a:gd name="connsiteY927" fmla="*/ 1091382 h 1295400"/>
              <a:gd name="connsiteX928" fmla="*/ 3200653 w 5600700"/>
              <a:gd name="connsiteY928" fmla="*/ 1100145 h 1295400"/>
              <a:gd name="connsiteX929" fmla="*/ 3598036 w 5600700"/>
              <a:gd name="connsiteY929" fmla="*/ 1068712 h 1295400"/>
              <a:gd name="connsiteX930" fmla="*/ 3609847 w 5600700"/>
              <a:gd name="connsiteY930" fmla="*/ 1059283 h 1295400"/>
              <a:gd name="connsiteX931" fmla="*/ 3598036 w 5600700"/>
              <a:gd name="connsiteY931" fmla="*/ 1068712 h 1295400"/>
              <a:gd name="connsiteX932" fmla="*/ 3417918 w 5600700"/>
              <a:gd name="connsiteY932" fmla="*/ 1079666 h 1295400"/>
              <a:gd name="connsiteX933" fmla="*/ 3405536 w 5600700"/>
              <a:gd name="connsiteY933" fmla="*/ 1082810 h 1295400"/>
              <a:gd name="connsiteX934" fmla="*/ 3388962 w 5600700"/>
              <a:gd name="connsiteY934" fmla="*/ 1086334 h 1295400"/>
              <a:gd name="connsiteX935" fmla="*/ 3384581 w 5600700"/>
              <a:gd name="connsiteY935" fmla="*/ 1084619 h 1295400"/>
              <a:gd name="connsiteX936" fmla="*/ 3376770 w 5600700"/>
              <a:gd name="connsiteY936" fmla="*/ 1091668 h 1295400"/>
              <a:gd name="connsiteX937" fmla="*/ 3446970 w 5600700"/>
              <a:gd name="connsiteY937" fmla="*/ 1075189 h 1295400"/>
              <a:gd name="connsiteX938" fmla="*/ 3417918 w 5600700"/>
              <a:gd name="connsiteY938" fmla="*/ 1079666 h 1295400"/>
              <a:gd name="connsiteX939" fmla="*/ 4292123 w 5600700"/>
              <a:gd name="connsiteY939" fmla="*/ 1012229 h 1295400"/>
              <a:gd name="connsiteX940" fmla="*/ 4312316 w 5600700"/>
              <a:gd name="connsiteY940" fmla="*/ 1002037 h 1295400"/>
              <a:gd name="connsiteX941" fmla="*/ 4292123 w 5600700"/>
              <a:gd name="connsiteY941" fmla="*/ 1012229 h 1295400"/>
              <a:gd name="connsiteX942" fmla="*/ 2690875 w 5600700"/>
              <a:gd name="connsiteY942" fmla="*/ 1145293 h 1295400"/>
              <a:gd name="connsiteX943" fmla="*/ 2703067 w 5600700"/>
              <a:gd name="connsiteY943" fmla="*/ 1140055 h 1295400"/>
              <a:gd name="connsiteX944" fmla="*/ 2690875 w 5600700"/>
              <a:gd name="connsiteY944" fmla="*/ 1145293 h 1295400"/>
              <a:gd name="connsiteX945" fmla="*/ 3230181 w 5600700"/>
              <a:gd name="connsiteY945" fmla="*/ 1099764 h 1295400"/>
              <a:gd name="connsiteX946" fmla="*/ 3255612 w 5600700"/>
              <a:gd name="connsiteY946" fmla="*/ 1101860 h 1295400"/>
              <a:gd name="connsiteX947" fmla="*/ 3230181 w 5600700"/>
              <a:gd name="connsiteY947" fmla="*/ 1099764 h 1295400"/>
              <a:gd name="connsiteX948" fmla="*/ 4530629 w 5600700"/>
              <a:gd name="connsiteY948" fmla="*/ 994227 h 1295400"/>
              <a:gd name="connsiteX949" fmla="*/ 4518437 w 5600700"/>
              <a:gd name="connsiteY949" fmla="*/ 999466 h 1295400"/>
              <a:gd name="connsiteX950" fmla="*/ 4535296 w 5600700"/>
              <a:gd name="connsiteY950" fmla="*/ 1000132 h 1295400"/>
              <a:gd name="connsiteX951" fmla="*/ 4518913 w 5600700"/>
              <a:gd name="connsiteY951" fmla="*/ 1005752 h 1295400"/>
              <a:gd name="connsiteX952" fmla="*/ 4557109 w 5600700"/>
              <a:gd name="connsiteY952" fmla="*/ 1008895 h 1295400"/>
              <a:gd name="connsiteX953" fmla="*/ 4556442 w 5600700"/>
              <a:gd name="connsiteY953" fmla="*/ 1000513 h 1295400"/>
              <a:gd name="connsiteX954" fmla="*/ 4568824 w 5600700"/>
              <a:gd name="connsiteY954" fmla="*/ 997370 h 1295400"/>
              <a:gd name="connsiteX955" fmla="*/ 4582064 w 5600700"/>
              <a:gd name="connsiteY955" fmla="*/ 1004705 h 1295400"/>
              <a:gd name="connsiteX956" fmla="*/ 4615497 w 5600700"/>
              <a:gd name="connsiteY956" fmla="*/ 1001847 h 1295400"/>
              <a:gd name="connsiteX957" fmla="*/ 4623498 w 5600700"/>
              <a:gd name="connsiteY957" fmla="*/ 996989 h 1295400"/>
              <a:gd name="connsiteX958" fmla="*/ 4648929 w 5600700"/>
              <a:gd name="connsiteY958" fmla="*/ 999085 h 1295400"/>
              <a:gd name="connsiteX959" fmla="*/ 4618926 w 5600700"/>
              <a:gd name="connsiteY959" fmla="*/ 993179 h 1295400"/>
              <a:gd name="connsiteX960" fmla="*/ 4601685 w 5600700"/>
              <a:gd name="connsiteY960" fmla="*/ 988321 h 1295400"/>
              <a:gd name="connsiteX961" fmla="*/ 4559871 w 5600700"/>
              <a:gd name="connsiteY961" fmla="*/ 991846 h 1295400"/>
              <a:gd name="connsiteX962" fmla="*/ 4571872 w 5600700"/>
              <a:gd name="connsiteY962" fmla="*/ 984511 h 1295400"/>
              <a:gd name="connsiteX963" fmla="*/ 4513484 w 5600700"/>
              <a:gd name="connsiteY963" fmla="*/ 991560 h 1295400"/>
              <a:gd name="connsiteX964" fmla="*/ 4530629 w 5600700"/>
              <a:gd name="connsiteY964" fmla="*/ 994227 h 1295400"/>
              <a:gd name="connsiteX965" fmla="*/ 4622069 w 5600700"/>
              <a:gd name="connsiteY965" fmla="*/ 980130 h 1295400"/>
              <a:gd name="connsiteX966" fmla="*/ 4613687 w 5600700"/>
              <a:gd name="connsiteY966" fmla="*/ 980797 h 1295400"/>
              <a:gd name="connsiteX967" fmla="*/ 4622069 w 5600700"/>
              <a:gd name="connsiteY967" fmla="*/ 980130 h 1295400"/>
              <a:gd name="connsiteX968" fmla="*/ 4965255 w 5600700"/>
              <a:gd name="connsiteY968" fmla="*/ 955365 h 1295400"/>
              <a:gd name="connsiteX969" fmla="*/ 5023453 w 5600700"/>
              <a:gd name="connsiteY969" fmla="*/ 946221 h 1295400"/>
              <a:gd name="connsiteX970" fmla="*/ 4965255 w 5600700"/>
              <a:gd name="connsiteY970" fmla="*/ 955365 h 1295400"/>
              <a:gd name="connsiteX971" fmla="*/ 2925095 w 5600700"/>
              <a:gd name="connsiteY971" fmla="*/ 1127672 h 1295400"/>
              <a:gd name="connsiteX972" fmla="*/ 2908521 w 5600700"/>
              <a:gd name="connsiteY972" fmla="*/ 1131197 h 1295400"/>
              <a:gd name="connsiteX973" fmla="*/ 2896329 w 5600700"/>
              <a:gd name="connsiteY973" fmla="*/ 1136435 h 1295400"/>
              <a:gd name="connsiteX974" fmla="*/ 2929572 w 5600700"/>
              <a:gd name="connsiteY974" fmla="*/ 1131482 h 1295400"/>
              <a:gd name="connsiteX975" fmla="*/ 2962814 w 5600700"/>
              <a:gd name="connsiteY975" fmla="*/ 1126529 h 1295400"/>
              <a:gd name="connsiteX976" fmla="*/ 2925095 w 5600700"/>
              <a:gd name="connsiteY976" fmla="*/ 1127672 h 1295400"/>
              <a:gd name="connsiteX977" fmla="*/ 3033680 w 5600700"/>
              <a:gd name="connsiteY977" fmla="*/ 1116337 h 1295400"/>
              <a:gd name="connsiteX978" fmla="*/ 3008629 w 5600700"/>
              <a:gd name="connsiteY978" fmla="*/ 1118433 h 1295400"/>
              <a:gd name="connsiteX979" fmla="*/ 2971672 w 5600700"/>
              <a:gd name="connsiteY979" fmla="*/ 1130054 h 1295400"/>
              <a:gd name="connsiteX980" fmla="*/ 3034156 w 5600700"/>
              <a:gd name="connsiteY980" fmla="*/ 1122624 h 1295400"/>
              <a:gd name="connsiteX981" fmla="*/ 3038538 w 5600700"/>
              <a:gd name="connsiteY981" fmla="*/ 1124339 h 1295400"/>
              <a:gd name="connsiteX982" fmla="*/ 3042538 w 5600700"/>
              <a:gd name="connsiteY982" fmla="*/ 1121862 h 1295400"/>
              <a:gd name="connsiteX983" fmla="*/ 3054730 w 5600700"/>
              <a:gd name="connsiteY983" fmla="*/ 1116623 h 1295400"/>
              <a:gd name="connsiteX984" fmla="*/ 3033680 w 5600700"/>
              <a:gd name="connsiteY984" fmla="*/ 1116337 h 1295400"/>
              <a:gd name="connsiteX985" fmla="*/ 3088544 w 5600700"/>
              <a:gd name="connsiteY985" fmla="*/ 1118052 h 1295400"/>
              <a:gd name="connsiteX986" fmla="*/ 3108927 w 5600700"/>
              <a:gd name="connsiteY986" fmla="*/ 1109956 h 1295400"/>
              <a:gd name="connsiteX987" fmla="*/ 3092259 w 5600700"/>
              <a:gd name="connsiteY987" fmla="*/ 1111385 h 1295400"/>
              <a:gd name="connsiteX988" fmla="*/ 3088544 w 5600700"/>
              <a:gd name="connsiteY988" fmla="*/ 1118052 h 1295400"/>
              <a:gd name="connsiteX989" fmla="*/ 4343749 w 5600700"/>
              <a:gd name="connsiteY989" fmla="*/ 1024802 h 1295400"/>
              <a:gd name="connsiteX990" fmla="*/ 4381563 w 5600700"/>
              <a:gd name="connsiteY990" fmla="*/ 1023755 h 1295400"/>
              <a:gd name="connsiteX991" fmla="*/ 4401565 w 5600700"/>
              <a:gd name="connsiteY991" fmla="*/ 1011467 h 1295400"/>
              <a:gd name="connsiteX992" fmla="*/ 4392707 w 5600700"/>
              <a:gd name="connsiteY992" fmla="*/ 1005847 h 1295400"/>
              <a:gd name="connsiteX993" fmla="*/ 4400708 w 5600700"/>
              <a:gd name="connsiteY993" fmla="*/ 1000894 h 1295400"/>
              <a:gd name="connsiteX994" fmla="*/ 4363275 w 5600700"/>
              <a:gd name="connsiteY994" fmla="*/ 1006133 h 1295400"/>
              <a:gd name="connsiteX995" fmla="*/ 4343749 w 5600700"/>
              <a:gd name="connsiteY995" fmla="*/ 1024802 h 1295400"/>
              <a:gd name="connsiteX996" fmla="*/ 4442809 w 5600700"/>
              <a:gd name="connsiteY996" fmla="*/ 1001561 h 1295400"/>
              <a:gd name="connsiteX997" fmla="*/ 4421758 w 5600700"/>
              <a:gd name="connsiteY997" fmla="*/ 1001180 h 1295400"/>
              <a:gd name="connsiteX998" fmla="*/ 4442809 w 5600700"/>
              <a:gd name="connsiteY998" fmla="*/ 1001561 h 1295400"/>
              <a:gd name="connsiteX999" fmla="*/ 4451381 w 5600700"/>
              <a:gd name="connsiteY999" fmla="*/ 1002990 h 1295400"/>
              <a:gd name="connsiteX1000" fmla="*/ 4422520 w 5600700"/>
              <a:gd name="connsiteY1000" fmla="*/ 1009657 h 1295400"/>
              <a:gd name="connsiteX1001" fmla="*/ 4410138 w 5600700"/>
              <a:gd name="connsiteY1001" fmla="*/ 1012801 h 1295400"/>
              <a:gd name="connsiteX1002" fmla="*/ 4406137 w 5600700"/>
              <a:gd name="connsiteY1002" fmla="*/ 1015277 h 1295400"/>
              <a:gd name="connsiteX1003" fmla="*/ 4394136 w 5600700"/>
              <a:gd name="connsiteY1003" fmla="*/ 1022611 h 1295400"/>
              <a:gd name="connsiteX1004" fmla="*/ 4511198 w 5600700"/>
              <a:gd name="connsiteY1004" fmla="*/ 1012705 h 1295400"/>
              <a:gd name="connsiteX1005" fmla="*/ 4519390 w 5600700"/>
              <a:gd name="connsiteY1005" fmla="*/ 1009943 h 1295400"/>
              <a:gd name="connsiteX1006" fmla="*/ 4505959 w 5600700"/>
              <a:gd name="connsiteY1006" fmla="*/ 1000513 h 1295400"/>
              <a:gd name="connsiteX1007" fmla="*/ 4476527 w 5600700"/>
              <a:gd name="connsiteY1007" fmla="*/ 1000894 h 1295400"/>
              <a:gd name="connsiteX1008" fmla="*/ 4467669 w 5600700"/>
              <a:gd name="connsiteY1008" fmla="*/ 995275 h 1295400"/>
              <a:gd name="connsiteX1009" fmla="*/ 4451381 w 5600700"/>
              <a:gd name="connsiteY1009" fmla="*/ 1002990 h 1295400"/>
              <a:gd name="connsiteX1010" fmla="*/ 2754407 w 5600700"/>
              <a:gd name="connsiteY1010" fmla="*/ 1150532 h 1295400"/>
              <a:gd name="connsiteX1011" fmla="*/ 2791650 w 5600700"/>
              <a:gd name="connsiteY1011" fmla="*/ 1143198 h 1295400"/>
              <a:gd name="connsiteX1012" fmla="*/ 2754407 w 5600700"/>
              <a:gd name="connsiteY1012" fmla="*/ 1150532 h 1295400"/>
              <a:gd name="connsiteX1013" fmla="*/ 4066952 w 5600700"/>
              <a:gd name="connsiteY1013" fmla="*/ 1037566 h 1295400"/>
              <a:gd name="connsiteX1014" fmla="*/ 4013707 w 5600700"/>
              <a:gd name="connsiteY1014" fmla="*/ 1054711 h 1295400"/>
              <a:gd name="connsiteX1015" fmla="*/ 4075906 w 5600700"/>
              <a:gd name="connsiteY1015" fmla="*/ 1043090 h 1295400"/>
              <a:gd name="connsiteX1016" fmla="*/ 4096860 w 5600700"/>
              <a:gd name="connsiteY1016" fmla="*/ 1041280 h 1295400"/>
              <a:gd name="connsiteX1017" fmla="*/ 4075239 w 5600700"/>
              <a:gd name="connsiteY1017" fmla="*/ 1034613 h 1295400"/>
              <a:gd name="connsiteX1018" fmla="*/ 4079049 w 5600700"/>
              <a:gd name="connsiteY1018" fmla="*/ 1030041 h 1295400"/>
              <a:gd name="connsiteX1019" fmla="*/ 4066476 w 5600700"/>
              <a:gd name="connsiteY1019" fmla="*/ 1031089 h 1295400"/>
              <a:gd name="connsiteX1020" fmla="*/ 4066952 w 5600700"/>
              <a:gd name="connsiteY1020" fmla="*/ 1037566 h 1295400"/>
              <a:gd name="connsiteX1021" fmla="*/ 2507424 w 5600700"/>
              <a:gd name="connsiteY1021" fmla="*/ 1167106 h 1295400"/>
              <a:gd name="connsiteX1022" fmla="*/ 2499232 w 5600700"/>
              <a:gd name="connsiteY1022" fmla="*/ 1169868 h 1295400"/>
              <a:gd name="connsiteX1023" fmla="*/ 2528664 w 5600700"/>
              <a:gd name="connsiteY1023" fmla="*/ 1169487 h 1295400"/>
              <a:gd name="connsiteX1024" fmla="*/ 2507424 w 5600700"/>
              <a:gd name="connsiteY1024" fmla="*/ 1167106 h 1295400"/>
              <a:gd name="connsiteX1025" fmla="*/ 3603084 w 5600700"/>
              <a:gd name="connsiteY1025" fmla="*/ 1078809 h 1295400"/>
              <a:gd name="connsiteX1026" fmla="*/ 3594226 w 5600700"/>
              <a:gd name="connsiteY1026" fmla="*/ 1073189 h 1295400"/>
              <a:gd name="connsiteX1027" fmla="*/ 3603084 w 5600700"/>
              <a:gd name="connsiteY1027" fmla="*/ 1078809 h 1295400"/>
              <a:gd name="connsiteX1028" fmla="*/ 3891216 w 5600700"/>
              <a:gd name="connsiteY1028" fmla="*/ 1050329 h 1295400"/>
              <a:gd name="connsiteX1029" fmla="*/ 3896264 w 5600700"/>
              <a:gd name="connsiteY1029" fmla="*/ 1060521 h 1295400"/>
              <a:gd name="connsiteX1030" fmla="*/ 3888072 w 5600700"/>
              <a:gd name="connsiteY1030" fmla="*/ 1063283 h 1295400"/>
              <a:gd name="connsiteX1031" fmla="*/ 3892644 w 5600700"/>
              <a:gd name="connsiteY1031" fmla="*/ 1067093 h 1295400"/>
              <a:gd name="connsiteX1032" fmla="*/ 3930077 w 5600700"/>
              <a:gd name="connsiteY1032" fmla="*/ 1061855 h 1295400"/>
              <a:gd name="connsiteX1033" fmla="*/ 3928839 w 5600700"/>
              <a:gd name="connsiteY1033" fmla="*/ 1047186 h 1295400"/>
              <a:gd name="connsiteX1034" fmla="*/ 3891216 w 5600700"/>
              <a:gd name="connsiteY1034" fmla="*/ 1050329 h 1295400"/>
              <a:gd name="connsiteX1035" fmla="*/ 3958462 w 5600700"/>
              <a:gd name="connsiteY1035" fmla="*/ 1048805 h 1295400"/>
              <a:gd name="connsiteX1036" fmla="*/ 3975417 w 5600700"/>
              <a:gd name="connsiteY1036" fmla="*/ 1049472 h 1295400"/>
              <a:gd name="connsiteX1037" fmla="*/ 3979989 w 5600700"/>
              <a:gd name="connsiteY1037" fmla="*/ 1053282 h 1295400"/>
              <a:gd name="connsiteX1038" fmla="*/ 3992562 w 5600700"/>
              <a:gd name="connsiteY1038" fmla="*/ 1052234 h 1295400"/>
              <a:gd name="connsiteX1039" fmla="*/ 3999896 w 5600700"/>
              <a:gd name="connsiteY1039" fmla="*/ 1038899 h 1295400"/>
              <a:gd name="connsiteX1040" fmla="*/ 3958462 w 5600700"/>
              <a:gd name="connsiteY1040" fmla="*/ 1048805 h 1295400"/>
              <a:gd name="connsiteX1041" fmla="*/ 4250880 w 5600700"/>
              <a:gd name="connsiteY1041" fmla="*/ 1022040 h 1295400"/>
              <a:gd name="connsiteX1042" fmla="*/ 4263739 w 5600700"/>
              <a:gd name="connsiteY1042" fmla="*/ 1025183 h 1295400"/>
              <a:gd name="connsiteX1043" fmla="*/ 4255737 w 5600700"/>
              <a:gd name="connsiteY1043" fmla="*/ 1030136 h 1295400"/>
              <a:gd name="connsiteX1044" fmla="*/ 4243545 w 5600700"/>
              <a:gd name="connsiteY1044" fmla="*/ 1035375 h 1295400"/>
              <a:gd name="connsiteX1045" fmla="*/ 4297933 w 5600700"/>
              <a:gd name="connsiteY1045" fmla="*/ 1030803 h 1295400"/>
              <a:gd name="connsiteX1046" fmla="*/ 4301076 w 5600700"/>
              <a:gd name="connsiteY1046" fmla="*/ 1017849 h 1295400"/>
              <a:gd name="connsiteX1047" fmla="*/ 4250880 w 5600700"/>
              <a:gd name="connsiteY1047" fmla="*/ 1022040 h 1295400"/>
              <a:gd name="connsiteX1048" fmla="*/ 5429789 w 5600700"/>
              <a:gd name="connsiteY1048" fmla="*/ 922504 h 1295400"/>
              <a:gd name="connsiteX1049" fmla="*/ 5438171 w 5600700"/>
              <a:gd name="connsiteY1049" fmla="*/ 921837 h 1295400"/>
              <a:gd name="connsiteX1050" fmla="*/ 5437790 w 5600700"/>
              <a:gd name="connsiteY1050" fmla="*/ 917646 h 1295400"/>
              <a:gd name="connsiteX1051" fmla="*/ 5429408 w 5600700"/>
              <a:gd name="connsiteY1051" fmla="*/ 918313 h 1295400"/>
              <a:gd name="connsiteX1052" fmla="*/ 5429789 w 5600700"/>
              <a:gd name="connsiteY1052" fmla="*/ 922504 h 1295400"/>
              <a:gd name="connsiteX1053" fmla="*/ 3607275 w 5600700"/>
              <a:gd name="connsiteY1053" fmla="*/ 1078523 h 1295400"/>
              <a:gd name="connsiteX1054" fmla="*/ 3649471 w 5600700"/>
              <a:gd name="connsiteY1054" fmla="*/ 1079190 h 1295400"/>
              <a:gd name="connsiteX1055" fmla="*/ 3645947 w 5600700"/>
              <a:gd name="connsiteY1055" fmla="*/ 1087953 h 1295400"/>
              <a:gd name="connsiteX1056" fmla="*/ 3662139 w 5600700"/>
              <a:gd name="connsiteY1056" fmla="*/ 1080238 h 1295400"/>
              <a:gd name="connsiteX1057" fmla="*/ 3673950 w 5600700"/>
              <a:gd name="connsiteY1057" fmla="*/ 1070808 h 1295400"/>
              <a:gd name="connsiteX1058" fmla="*/ 3607275 w 5600700"/>
              <a:gd name="connsiteY1058" fmla="*/ 1078523 h 1295400"/>
              <a:gd name="connsiteX1059" fmla="*/ 3803395 w 5600700"/>
              <a:gd name="connsiteY1059" fmla="*/ 1057664 h 1295400"/>
              <a:gd name="connsiteX1060" fmla="*/ 3809015 w 5600700"/>
              <a:gd name="connsiteY1060" fmla="*/ 1074142 h 1295400"/>
              <a:gd name="connsiteX1061" fmla="*/ 3834066 w 5600700"/>
              <a:gd name="connsiteY1061" fmla="*/ 1072046 h 1295400"/>
              <a:gd name="connsiteX1062" fmla="*/ 3854449 w 5600700"/>
              <a:gd name="connsiteY1062" fmla="*/ 1063950 h 1295400"/>
              <a:gd name="connsiteX1063" fmla="*/ 3849401 w 5600700"/>
              <a:gd name="connsiteY1063" fmla="*/ 1053758 h 1295400"/>
              <a:gd name="connsiteX1064" fmla="*/ 3803395 w 5600700"/>
              <a:gd name="connsiteY1064" fmla="*/ 1057664 h 1295400"/>
              <a:gd name="connsiteX1065" fmla="*/ 2432557 w 5600700"/>
              <a:gd name="connsiteY1065" fmla="*/ 1177679 h 1295400"/>
              <a:gd name="connsiteX1066" fmla="*/ 2437224 w 5600700"/>
              <a:gd name="connsiteY1066" fmla="*/ 1183584 h 1295400"/>
              <a:gd name="connsiteX1067" fmla="*/ 2453417 w 5600700"/>
              <a:gd name="connsiteY1067" fmla="*/ 1175869 h 1295400"/>
              <a:gd name="connsiteX1068" fmla="*/ 2432557 w 5600700"/>
              <a:gd name="connsiteY1068" fmla="*/ 1177679 h 1295400"/>
              <a:gd name="connsiteX1069" fmla="*/ 3524408 w 5600700"/>
              <a:gd name="connsiteY1069" fmla="*/ 1093954 h 1295400"/>
              <a:gd name="connsiteX1070" fmla="*/ 3537267 w 5600700"/>
              <a:gd name="connsiteY1070" fmla="*/ 1097097 h 1295400"/>
              <a:gd name="connsiteX1071" fmla="*/ 3565270 w 5600700"/>
              <a:gd name="connsiteY1071" fmla="*/ 1079952 h 1295400"/>
              <a:gd name="connsiteX1072" fmla="*/ 3523456 w 5600700"/>
              <a:gd name="connsiteY1072" fmla="*/ 1083476 h 1295400"/>
              <a:gd name="connsiteX1073" fmla="*/ 3524408 w 5600700"/>
              <a:gd name="connsiteY1073" fmla="*/ 1093954 h 1295400"/>
              <a:gd name="connsiteX1074" fmla="*/ 5082793 w 5600700"/>
              <a:gd name="connsiteY1074" fmla="*/ 951745 h 1295400"/>
              <a:gd name="connsiteX1075" fmla="*/ 5066220 w 5600700"/>
              <a:gd name="connsiteY1075" fmla="*/ 955270 h 1295400"/>
              <a:gd name="connsiteX1076" fmla="*/ 5082793 w 5600700"/>
              <a:gd name="connsiteY1076" fmla="*/ 951745 h 1295400"/>
              <a:gd name="connsiteX1077" fmla="*/ 3210273 w 5600700"/>
              <a:gd name="connsiteY1077" fmla="*/ 1114147 h 1295400"/>
              <a:gd name="connsiteX1078" fmla="*/ 3214845 w 5600700"/>
              <a:gd name="connsiteY1078" fmla="*/ 1117957 h 1295400"/>
              <a:gd name="connsiteX1079" fmla="*/ 3198272 w 5600700"/>
              <a:gd name="connsiteY1079" fmla="*/ 1121481 h 1295400"/>
              <a:gd name="connsiteX1080" fmla="*/ 3223704 w 5600700"/>
              <a:gd name="connsiteY1080" fmla="*/ 1123576 h 1295400"/>
              <a:gd name="connsiteX1081" fmla="*/ 3231324 w 5600700"/>
              <a:gd name="connsiteY1081" fmla="*/ 1114433 h 1295400"/>
              <a:gd name="connsiteX1082" fmla="*/ 3256565 w 5600700"/>
              <a:gd name="connsiteY1082" fmla="*/ 1114433 h 1295400"/>
              <a:gd name="connsiteX1083" fmla="*/ 3269614 w 5600700"/>
              <a:gd name="connsiteY1083" fmla="*/ 1119671 h 1295400"/>
              <a:gd name="connsiteX1084" fmla="*/ 3269043 w 5600700"/>
              <a:gd name="connsiteY1084" fmla="*/ 1113385 h 1295400"/>
              <a:gd name="connsiteX1085" fmla="*/ 3277806 w 5600700"/>
              <a:gd name="connsiteY1085" fmla="*/ 1116909 h 1295400"/>
              <a:gd name="connsiteX1086" fmla="*/ 3294665 w 5600700"/>
              <a:gd name="connsiteY1086" fmla="*/ 1117576 h 1295400"/>
              <a:gd name="connsiteX1087" fmla="*/ 3298284 w 5600700"/>
              <a:gd name="connsiteY1087" fmla="*/ 1110908 h 1295400"/>
              <a:gd name="connsiteX1088" fmla="*/ 3320287 w 5600700"/>
              <a:gd name="connsiteY1088" fmla="*/ 1121767 h 1295400"/>
              <a:gd name="connsiteX1089" fmla="*/ 3332479 w 5600700"/>
              <a:gd name="connsiteY1089" fmla="*/ 1116528 h 1295400"/>
              <a:gd name="connsiteX1090" fmla="*/ 3323240 w 5600700"/>
              <a:gd name="connsiteY1090" fmla="*/ 1106717 h 1295400"/>
              <a:gd name="connsiteX1091" fmla="*/ 3310572 w 5600700"/>
              <a:gd name="connsiteY1091" fmla="*/ 1105670 h 1295400"/>
              <a:gd name="connsiteX1092" fmla="*/ 3297999 w 5600700"/>
              <a:gd name="connsiteY1092" fmla="*/ 1106717 h 1295400"/>
              <a:gd name="connsiteX1093" fmla="*/ 3281235 w 5600700"/>
              <a:gd name="connsiteY1093" fmla="*/ 1108146 h 1295400"/>
              <a:gd name="connsiteX1094" fmla="*/ 3272852 w 5600700"/>
              <a:gd name="connsiteY1094" fmla="*/ 1108813 h 1295400"/>
              <a:gd name="connsiteX1095" fmla="*/ 3218274 w 5600700"/>
              <a:gd name="connsiteY1095" fmla="*/ 1111289 h 1295400"/>
              <a:gd name="connsiteX1096" fmla="*/ 3210273 w 5600700"/>
              <a:gd name="connsiteY1096" fmla="*/ 1114147 h 1295400"/>
              <a:gd name="connsiteX1097" fmla="*/ 3365150 w 5600700"/>
              <a:gd name="connsiteY1097" fmla="*/ 1103193 h 1295400"/>
              <a:gd name="connsiteX1098" fmla="*/ 3394011 w 5600700"/>
              <a:gd name="connsiteY1098" fmla="*/ 1096526 h 1295400"/>
              <a:gd name="connsiteX1099" fmla="*/ 3365150 w 5600700"/>
              <a:gd name="connsiteY1099" fmla="*/ 1103193 h 1295400"/>
              <a:gd name="connsiteX1100" fmla="*/ 3398583 w 5600700"/>
              <a:gd name="connsiteY1100" fmla="*/ 1100335 h 1295400"/>
              <a:gd name="connsiteX1101" fmla="*/ 3408012 w 5600700"/>
              <a:gd name="connsiteY1101" fmla="*/ 1112242 h 1295400"/>
              <a:gd name="connsiteX1102" fmla="*/ 3454018 w 5600700"/>
              <a:gd name="connsiteY1102" fmla="*/ 1108337 h 1295400"/>
              <a:gd name="connsiteX1103" fmla="*/ 3440778 w 5600700"/>
              <a:gd name="connsiteY1103" fmla="*/ 1101002 h 1295400"/>
              <a:gd name="connsiteX1104" fmla="*/ 3440112 w 5600700"/>
              <a:gd name="connsiteY1104" fmla="*/ 1092620 h 1295400"/>
              <a:gd name="connsiteX1105" fmla="*/ 3398583 w 5600700"/>
              <a:gd name="connsiteY1105" fmla="*/ 1100335 h 1295400"/>
              <a:gd name="connsiteX1106" fmla="*/ 3754532 w 5600700"/>
              <a:gd name="connsiteY1106" fmla="*/ 1076618 h 1295400"/>
              <a:gd name="connsiteX1107" fmla="*/ 3770343 w 5600700"/>
              <a:gd name="connsiteY1107" fmla="*/ 1064712 h 1295400"/>
              <a:gd name="connsiteX1108" fmla="*/ 3754532 w 5600700"/>
              <a:gd name="connsiteY1108" fmla="*/ 1076618 h 1295400"/>
              <a:gd name="connsiteX1109" fmla="*/ 3055968 w 5600700"/>
              <a:gd name="connsiteY1109" fmla="*/ 1131387 h 1295400"/>
              <a:gd name="connsiteX1110" fmla="*/ 3077019 w 5600700"/>
              <a:gd name="connsiteY1110" fmla="*/ 1131673 h 1295400"/>
              <a:gd name="connsiteX1111" fmla="*/ 3081591 w 5600700"/>
              <a:gd name="connsiteY1111" fmla="*/ 1135483 h 1295400"/>
              <a:gd name="connsiteX1112" fmla="*/ 3115214 w 5600700"/>
              <a:gd name="connsiteY1112" fmla="*/ 1134721 h 1295400"/>
              <a:gd name="connsiteX1113" fmla="*/ 3126834 w 5600700"/>
              <a:gd name="connsiteY1113" fmla="*/ 1123195 h 1295400"/>
              <a:gd name="connsiteX1114" fmla="*/ 3055968 w 5600700"/>
              <a:gd name="connsiteY1114" fmla="*/ 1131387 h 1295400"/>
              <a:gd name="connsiteX1115" fmla="*/ 3599656 w 5600700"/>
              <a:gd name="connsiteY1115" fmla="*/ 1087572 h 1295400"/>
              <a:gd name="connsiteX1116" fmla="*/ 3612228 w 5600700"/>
              <a:gd name="connsiteY1116" fmla="*/ 1086524 h 1295400"/>
              <a:gd name="connsiteX1117" fmla="*/ 3607561 w 5600700"/>
              <a:gd name="connsiteY1117" fmla="*/ 1080619 h 1295400"/>
              <a:gd name="connsiteX1118" fmla="*/ 3599656 w 5600700"/>
              <a:gd name="connsiteY1118" fmla="*/ 1087572 h 1295400"/>
              <a:gd name="connsiteX1119" fmla="*/ 5480653 w 5600700"/>
              <a:gd name="connsiteY1119" fmla="*/ 926695 h 1295400"/>
              <a:gd name="connsiteX1120" fmla="*/ 5493225 w 5600700"/>
              <a:gd name="connsiteY1120" fmla="*/ 925647 h 1295400"/>
              <a:gd name="connsiteX1121" fmla="*/ 5492844 w 5600700"/>
              <a:gd name="connsiteY1121" fmla="*/ 921456 h 1295400"/>
              <a:gd name="connsiteX1122" fmla="*/ 5480271 w 5600700"/>
              <a:gd name="connsiteY1122" fmla="*/ 922504 h 1295400"/>
              <a:gd name="connsiteX1123" fmla="*/ 5480653 w 5600700"/>
              <a:gd name="connsiteY1123" fmla="*/ 926695 h 1295400"/>
              <a:gd name="connsiteX1124" fmla="*/ 2964052 w 5600700"/>
              <a:gd name="connsiteY1124" fmla="*/ 1139197 h 1295400"/>
              <a:gd name="connsiteX1125" fmla="*/ 2990056 w 5600700"/>
              <a:gd name="connsiteY1125" fmla="*/ 1147580 h 1295400"/>
              <a:gd name="connsiteX1126" fmla="*/ 2985198 w 5600700"/>
              <a:gd name="connsiteY1126" fmla="*/ 1139579 h 1295400"/>
              <a:gd name="connsiteX1127" fmla="*/ 3018440 w 5600700"/>
              <a:gd name="connsiteY1127" fmla="*/ 1134626 h 1295400"/>
              <a:gd name="connsiteX1128" fmla="*/ 2964052 w 5600700"/>
              <a:gd name="connsiteY1128" fmla="*/ 1139197 h 1295400"/>
              <a:gd name="connsiteX1129" fmla="*/ 3022726 w 5600700"/>
              <a:gd name="connsiteY1129" fmla="*/ 1136340 h 1295400"/>
              <a:gd name="connsiteX1130" fmla="*/ 3039109 w 5600700"/>
              <a:gd name="connsiteY1130" fmla="*/ 1130720 h 1295400"/>
              <a:gd name="connsiteX1131" fmla="*/ 3022726 w 5600700"/>
              <a:gd name="connsiteY1131" fmla="*/ 1136340 h 1295400"/>
              <a:gd name="connsiteX1132" fmla="*/ 3675189 w 5600700"/>
              <a:gd name="connsiteY1132" fmla="*/ 1085476 h 1295400"/>
              <a:gd name="connsiteX1133" fmla="*/ 3691191 w 5600700"/>
              <a:gd name="connsiteY1133" fmla="*/ 1075666 h 1295400"/>
              <a:gd name="connsiteX1134" fmla="*/ 3675189 w 5600700"/>
              <a:gd name="connsiteY1134" fmla="*/ 1085476 h 1295400"/>
              <a:gd name="connsiteX1135" fmla="*/ 3863307 w 5600700"/>
              <a:gd name="connsiteY1135" fmla="*/ 1069570 h 1295400"/>
              <a:gd name="connsiteX1136" fmla="*/ 3866736 w 5600700"/>
              <a:gd name="connsiteY1136" fmla="*/ 1060807 h 1295400"/>
              <a:gd name="connsiteX1137" fmla="*/ 3863307 w 5600700"/>
              <a:gd name="connsiteY1137" fmla="*/ 1069570 h 1295400"/>
              <a:gd name="connsiteX1138" fmla="*/ 2754978 w 5600700"/>
              <a:gd name="connsiteY1138" fmla="*/ 1156819 h 1295400"/>
              <a:gd name="connsiteX1139" fmla="*/ 2734404 w 5600700"/>
              <a:gd name="connsiteY1139" fmla="*/ 1162820 h 1295400"/>
              <a:gd name="connsiteX1140" fmla="*/ 2767647 w 5600700"/>
              <a:gd name="connsiteY1140" fmla="*/ 1157866 h 1295400"/>
              <a:gd name="connsiteX1141" fmla="*/ 2754978 w 5600700"/>
              <a:gd name="connsiteY1141" fmla="*/ 1156819 h 1295400"/>
              <a:gd name="connsiteX1142" fmla="*/ 2793459 w 5600700"/>
              <a:gd name="connsiteY1142" fmla="*/ 1164153 h 1295400"/>
              <a:gd name="connsiteX1143" fmla="*/ 2813652 w 5600700"/>
              <a:gd name="connsiteY1143" fmla="*/ 1153961 h 1295400"/>
              <a:gd name="connsiteX1144" fmla="*/ 2796793 w 5600700"/>
              <a:gd name="connsiteY1144" fmla="*/ 1153295 h 1295400"/>
              <a:gd name="connsiteX1145" fmla="*/ 2793459 w 5600700"/>
              <a:gd name="connsiteY1145" fmla="*/ 1164153 h 1295400"/>
              <a:gd name="connsiteX1146" fmla="*/ 2893281 w 5600700"/>
              <a:gd name="connsiteY1146" fmla="*/ 1149389 h 1295400"/>
              <a:gd name="connsiteX1147" fmla="*/ 2901282 w 5600700"/>
              <a:gd name="connsiteY1147" fmla="*/ 1144436 h 1295400"/>
              <a:gd name="connsiteX1148" fmla="*/ 2880518 w 5600700"/>
              <a:gd name="connsiteY1148" fmla="*/ 1148341 h 1295400"/>
              <a:gd name="connsiteX1149" fmla="*/ 2893281 w 5600700"/>
              <a:gd name="connsiteY1149" fmla="*/ 1149389 h 1295400"/>
              <a:gd name="connsiteX1150" fmla="*/ 2625915 w 5600700"/>
              <a:gd name="connsiteY1150" fmla="*/ 1174059 h 1295400"/>
              <a:gd name="connsiteX1151" fmla="*/ 2654966 w 5600700"/>
              <a:gd name="connsiteY1151" fmla="*/ 1169487 h 1295400"/>
              <a:gd name="connsiteX1152" fmla="*/ 2625915 w 5600700"/>
              <a:gd name="connsiteY1152" fmla="*/ 1174059 h 1295400"/>
              <a:gd name="connsiteX1153" fmla="*/ 2709544 w 5600700"/>
              <a:gd name="connsiteY1153" fmla="*/ 1167010 h 1295400"/>
              <a:gd name="connsiteX1154" fmla="*/ 2725927 w 5600700"/>
              <a:gd name="connsiteY1154" fmla="*/ 1161391 h 1295400"/>
              <a:gd name="connsiteX1155" fmla="*/ 2709544 w 5600700"/>
              <a:gd name="connsiteY1155" fmla="*/ 1167010 h 1295400"/>
              <a:gd name="connsiteX1156" fmla="*/ 3366007 w 5600700"/>
              <a:gd name="connsiteY1156" fmla="*/ 1113670 h 1295400"/>
              <a:gd name="connsiteX1157" fmla="*/ 3399059 w 5600700"/>
              <a:gd name="connsiteY1157" fmla="*/ 1106622 h 1295400"/>
              <a:gd name="connsiteX1158" fmla="*/ 3366007 w 5600700"/>
              <a:gd name="connsiteY1158" fmla="*/ 1113670 h 1295400"/>
              <a:gd name="connsiteX1159" fmla="*/ 2124042 w 5600700"/>
              <a:gd name="connsiteY1159" fmla="*/ 1214350 h 1295400"/>
              <a:gd name="connsiteX1160" fmla="*/ 2111469 w 5600700"/>
              <a:gd name="connsiteY1160" fmla="*/ 1215397 h 1295400"/>
              <a:gd name="connsiteX1161" fmla="*/ 2103278 w 5600700"/>
              <a:gd name="connsiteY1161" fmla="*/ 1218160 h 1295400"/>
              <a:gd name="connsiteX1162" fmla="*/ 2124042 w 5600700"/>
              <a:gd name="connsiteY1162" fmla="*/ 1214350 h 1295400"/>
              <a:gd name="connsiteX1163" fmla="*/ 2170429 w 5600700"/>
              <a:gd name="connsiteY1163" fmla="*/ 1214635 h 1295400"/>
              <a:gd name="connsiteX1164" fmla="*/ 2182621 w 5600700"/>
              <a:gd name="connsiteY1164" fmla="*/ 1209397 h 1295400"/>
              <a:gd name="connsiteX1165" fmla="*/ 2170429 w 5600700"/>
              <a:gd name="connsiteY1165" fmla="*/ 1214635 h 1295400"/>
              <a:gd name="connsiteX1166" fmla="*/ 2278728 w 5600700"/>
              <a:gd name="connsiteY1166" fmla="*/ 1201205 h 1295400"/>
              <a:gd name="connsiteX1167" fmla="*/ 2253868 w 5600700"/>
              <a:gd name="connsiteY1167" fmla="*/ 1205396 h 1295400"/>
              <a:gd name="connsiteX1168" fmla="*/ 2278728 w 5600700"/>
              <a:gd name="connsiteY1168" fmla="*/ 1201205 h 1295400"/>
              <a:gd name="connsiteX1169" fmla="*/ 2383599 w 5600700"/>
              <a:gd name="connsiteY1169" fmla="*/ 1196633 h 1295400"/>
              <a:gd name="connsiteX1170" fmla="*/ 2370835 w 5600700"/>
              <a:gd name="connsiteY1170" fmla="*/ 1195585 h 1295400"/>
              <a:gd name="connsiteX1171" fmla="*/ 2383599 w 5600700"/>
              <a:gd name="connsiteY1171" fmla="*/ 1196633 h 1295400"/>
              <a:gd name="connsiteX1172" fmla="*/ 2404363 w 5600700"/>
              <a:gd name="connsiteY1172" fmla="*/ 1192728 h 1295400"/>
              <a:gd name="connsiteX1173" fmla="*/ 2391695 w 5600700"/>
              <a:gd name="connsiteY1173" fmla="*/ 1191680 h 1295400"/>
              <a:gd name="connsiteX1174" fmla="*/ 2404363 w 5600700"/>
              <a:gd name="connsiteY1174" fmla="*/ 1192728 h 1295400"/>
              <a:gd name="connsiteX1175" fmla="*/ 2450178 w 5600700"/>
              <a:gd name="connsiteY1175" fmla="*/ 1186727 h 1295400"/>
              <a:gd name="connsiteX1176" fmla="*/ 2408554 w 5600700"/>
              <a:gd name="connsiteY1176" fmla="*/ 1192347 h 1295400"/>
              <a:gd name="connsiteX1177" fmla="*/ 2450178 w 5600700"/>
              <a:gd name="connsiteY1177" fmla="*/ 1186727 h 1295400"/>
              <a:gd name="connsiteX1178" fmla="*/ 2475610 w 5600700"/>
              <a:gd name="connsiteY1178" fmla="*/ 1188823 h 1295400"/>
              <a:gd name="connsiteX1179" fmla="*/ 2458751 w 5600700"/>
              <a:gd name="connsiteY1179" fmla="*/ 1188156 h 1295400"/>
              <a:gd name="connsiteX1180" fmla="*/ 2475610 w 5600700"/>
              <a:gd name="connsiteY1180" fmla="*/ 1188823 h 1295400"/>
              <a:gd name="connsiteX1181" fmla="*/ 2504852 w 5600700"/>
              <a:gd name="connsiteY1181" fmla="*/ 1186346 h 1295400"/>
              <a:gd name="connsiteX1182" fmla="*/ 2479611 w 5600700"/>
              <a:gd name="connsiteY1182" fmla="*/ 1186346 h 1295400"/>
              <a:gd name="connsiteX1183" fmla="*/ 2504852 w 5600700"/>
              <a:gd name="connsiteY1183" fmla="*/ 1186346 h 1295400"/>
              <a:gd name="connsiteX1184" fmla="*/ 2517425 w 5600700"/>
              <a:gd name="connsiteY1184" fmla="*/ 1185299 h 1295400"/>
              <a:gd name="connsiteX1185" fmla="*/ 2546381 w 5600700"/>
              <a:gd name="connsiteY1185" fmla="*/ 1178631 h 1295400"/>
              <a:gd name="connsiteX1186" fmla="*/ 2517425 w 5600700"/>
              <a:gd name="connsiteY1186" fmla="*/ 1185299 h 1295400"/>
              <a:gd name="connsiteX1187" fmla="*/ 2571717 w 5600700"/>
              <a:gd name="connsiteY1187" fmla="*/ 1180726 h 1295400"/>
              <a:gd name="connsiteX1188" fmla="*/ 2583909 w 5600700"/>
              <a:gd name="connsiteY1188" fmla="*/ 1175488 h 1295400"/>
              <a:gd name="connsiteX1189" fmla="*/ 2571717 w 5600700"/>
              <a:gd name="connsiteY1189" fmla="*/ 1180726 h 1295400"/>
              <a:gd name="connsiteX1190" fmla="*/ 2621914 w 5600700"/>
              <a:gd name="connsiteY1190" fmla="*/ 1176535 h 1295400"/>
              <a:gd name="connsiteX1191" fmla="*/ 2592482 w 5600700"/>
              <a:gd name="connsiteY1191" fmla="*/ 1176916 h 1295400"/>
              <a:gd name="connsiteX1192" fmla="*/ 2621914 w 5600700"/>
              <a:gd name="connsiteY1192" fmla="*/ 1176535 h 1295400"/>
              <a:gd name="connsiteX1193" fmla="*/ 1953164 w 5600700"/>
              <a:gd name="connsiteY1193" fmla="*/ 1235114 h 1295400"/>
              <a:gd name="connsiteX1194" fmla="*/ 1927732 w 5600700"/>
              <a:gd name="connsiteY1194" fmla="*/ 1233019 h 1295400"/>
              <a:gd name="connsiteX1195" fmla="*/ 1953164 w 5600700"/>
              <a:gd name="connsiteY1195" fmla="*/ 1235114 h 1295400"/>
              <a:gd name="connsiteX1196" fmla="*/ 3015106 w 5600700"/>
              <a:gd name="connsiteY1196" fmla="*/ 1145389 h 1295400"/>
              <a:gd name="connsiteX1197" fmla="*/ 3023488 w 5600700"/>
              <a:gd name="connsiteY1197" fmla="*/ 1144722 h 1295400"/>
              <a:gd name="connsiteX1198" fmla="*/ 3023107 w 5600700"/>
              <a:gd name="connsiteY1198" fmla="*/ 1140531 h 1295400"/>
              <a:gd name="connsiteX1199" fmla="*/ 3014725 w 5600700"/>
              <a:gd name="connsiteY1199" fmla="*/ 1141198 h 1295400"/>
              <a:gd name="connsiteX1200" fmla="*/ 3015106 w 5600700"/>
              <a:gd name="connsiteY1200" fmla="*/ 1145389 h 1295400"/>
              <a:gd name="connsiteX1201" fmla="*/ 5427408 w 5600700"/>
              <a:gd name="connsiteY1201" fmla="*/ 943840 h 1295400"/>
              <a:gd name="connsiteX1202" fmla="*/ 5447981 w 5600700"/>
              <a:gd name="connsiteY1202" fmla="*/ 937839 h 1295400"/>
              <a:gd name="connsiteX1203" fmla="*/ 5427408 w 5600700"/>
              <a:gd name="connsiteY1203" fmla="*/ 943840 h 1295400"/>
              <a:gd name="connsiteX1204" fmla="*/ 2150046 w 5600700"/>
              <a:gd name="connsiteY1204" fmla="*/ 1222637 h 1295400"/>
              <a:gd name="connsiteX1205" fmla="*/ 2162619 w 5600700"/>
              <a:gd name="connsiteY1205" fmla="*/ 1221589 h 1295400"/>
              <a:gd name="connsiteX1206" fmla="*/ 2162238 w 5600700"/>
              <a:gd name="connsiteY1206" fmla="*/ 1217398 h 1295400"/>
              <a:gd name="connsiteX1207" fmla="*/ 2149665 w 5600700"/>
              <a:gd name="connsiteY1207" fmla="*/ 1218445 h 1295400"/>
              <a:gd name="connsiteX1208" fmla="*/ 2150046 w 5600700"/>
              <a:gd name="connsiteY1208" fmla="*/ 1222637 h 1295400"/>
              <a:gd name="connsiteX1209" fmla="*/ 2405030 w 5600700"/>
              <a:gd name="connsiteY1209" fmla="*/ 1201110 h 1295400"/>
              <a:gd name="connsiteX1210" fmla="*/ 2417222 w 5600700"/>
              <a:gd name="connsiteY1210" fmla="*/ 1195871 h 1295400"/>
              <a:gd name="connsiteX1211" fmla="*/ 2405030 w 5600700"/>
              <a:gd name="connsiteY1211" fmla="*/ 1201110 h 1295400"/>
              <a:gd name="connsiteX1212" fmla="*/ 797115 w 5600700"/>
              <a:gd name="connsiteY1212" fmla="*/ 706858 h 1295400"/>
              <a:gd name="connsiteX1213" fmla="*/ 780732 w 5600700"/>
              <a:gd name="connsiteY1213" fmla="*/ 712478 h 1295400"/>
              <a:gd name="connsiteX1214" fmla="*/ 776064 w 5600700"/>
              <a:gd name="connsiteY1214" fmla="*/ 706572 h 1295400"/>
              <a:gd name="connsiteX1215" fmla="*/ 763206 w 5600700"/>
              <a:gd name="connsiteY1215" fmla="*/ 703429 h 1295400"/>
              <a:gd name="connsiteX1216" fmla="*/ 738155 w 5600700"/>
              <a:gd name="connsiteY1216" fmla="*/ 705524 h 1295400"/>
              <a:gd name="connsiteX1217" fmla="*/ 751395 w 5600700"/>
              <a:gd name="connsiteY1217" fmla="*/ 712858 h 1295400"/>
              <a:gd name="connsiteX1218" fmla="*/ 642714 w 5600700"/>
              <a:gd name="connsiteY1218" fmla="*/ 722003 h 1295400"/>
              <a:gd name="connsiteX1219" fmla="*/ 622331 w 5600700"/>
              <a:gd name="connsiteY1219" fmla="*/ 730099 h 1295400"/>
              <a:gd name="connsiteX1220" fmla="*/ 600709 w 5600700"/>
              <a:gd name="connsiteY1220" fmla="*/ 723431 h 1295400"/>
              <a:gd name="connsiteX1221" fmla="*/ 592708 w 5600700"/>
              <a:gd name="connsiteY1221" fmla="*/ 728289 h 1295400"/>
              <a:gd name="connsiteX1222" fmla="*/ 580516 w 5600700"/>
              <a:gd name="connsiteY1222" fmla="*/ 733528 h 1295400"/>
              <a:gd name="connsiteX1223" fmla="*/ 568134 w 5600700"/>
              <a:gd name="connsiteY1223" fmla="*/ 736671 h 1295400"/>
              <a:gd name="connsiteX1224" fmla="*/ 538320 w 5600700"/>
              <a:gd name="connsiteY1224" fmla="*/ 732861 h 1295400"/>
              <a:gd name="connsiteX1225" fmla="*/ 417829 w 5600700"/>
              <a:gd name="connsiteY1225" fmla="*/ 751530 h 1295400"/>
              <a:gd name="connsiteX1226" fmla="*/ 405256 w 5600700"/>
              <a:gd name="connsiteY1226" fmla="*/ 752578 h 1295400"/>
              <a:gd name="connsiteX1227" fmla="*/ 351249 w 5600700"/>
              <a:gd name="connsiteY1227" fmla="*/ 761341 h 1295400"/>
              <a:gd name="connsiteX1228" fmla="*/ 322008 w 5600700"/>
              <a:gd name="connsiteY1228" fmla="*/ 763817 h 1295400"/>
              <a:gd name="connsiteX1229" fmla="*/ 297243 w 5600700"/>
              <a:gd name="connsiteY1229" fmla="*/ 770104 h 1295400"/>
              <a:gd name="connsiteX1230" fmla="*/ 272668 w 5600700"/>
              <a:gd name="connsiteY1230" fmla="*/ 778486 h 1295400"/>
              <a:gd name="connsiteX1231" fmla="*/ 331056 w 5600700"/>
              <a:gd name="connsiteY1231" fmla="*/ 771437 h 1295400"/>
              <a:gd name="connsiteX1232" fmla="*/ 343915 w 5600700"/>
              <a:gd name="connsiteY1232" fmla="*/ 774580 h 1295400"/>
              <a:gd name="connsiteX1233" fmla="*/ 368775 w 5600700"/>
              <a:gd name="connsiteY1233" fmla="*/ 770389 h 1295400"/>
              <a:gd name="connsiteX1234" fmla="*/ 398017 w 5600700"/>
              <a:gd name="connsiteY1234" fmla="*/ 767913 h 1295400"/>
              <a:gd name="connsiteX1235" fmla="*/ 410209 w 5600700"/>
              <a:gd name="connsiteY1235" fmla="*/ 762674 h 1295400"/>
              <a:gd name="connsiteX1236" fmla="*/ 443832 w 5600700"/>
              <a:gd name="connsiteY1236" fmla="*/ 761912 h 1295400"/>
              <a:gd name="connsiteX1237" fmla="*/ 460215 w 5600700"/>
              <a:gd name="connsiteY1237" fmla="*/ 756292 h 1295400"/>
              <a:gd name="connsiteX1238" fmla="*/ 477265 w 5600700"/>
              <a:gd name="connsiteY1238" fmla="*/ 759055 h 1295400"/>
              <a:gd name="connsiteX1239" fmla="*/ 489457 w 5600700"/>
              <a:gd name="connsiteY1239" fmla="*/ 753816 h 1295400"/>
              <a:gd name="connsiteX1240" fmla="*/ 501840 w 5600700"/>
              <a:gd name="connsiteY1240" fmla="*/ 750673 h 1295400"/>
              <a:gd name="connsiteX1241" fmla="*/ 518889 w 5600700"/>
              <a:gd name="connsiteY1241" fmla="*/ 753435 h 1295400"/>
              <a:gd name="connsiteX1242" fmla="*/ 539654 w 5600700"/>
              <a:gd name="connsiteY1242" fmla="*/ 749530 h 1295400"/>
              <a:gd name="connsiteX1243" fmla="*/ 543654 w 5600700"/>
              <a:gd name="connsiteY1243" fmla="*/ 747053 h 1295400"/>
              <a:gd name="connsiteX1244" fmla="*/ 552036 w 5600700"/>
              <a:gd name="connsiteY1244" fmla="*/ 746386 h 1295400"/>
              <a:gd name="connsiteX1245" fmla="*/ 560037 w 5600700"/>
              <a:gd name="connsiteY1245" fmla="*/ 741529 h 1295400"/>
              <a:gd name="connsiteX1246" fmla="*/ 548226 w 5600700"/>
              <a:gd name="connsiteY1246" fmla="*/ 750958 h 1295400"/>
              <a:gd name="connsiteX1247" fmla="*/ 544226 w 5600700"/>
              <a:gd name="connsiteY1247" fmla="*/ 753435 h 1295400"/>
              <a:gd name="connsiteX1248" fmla="*/ 461168 w 5600700"/>
              <a:gd name="connsiteY1248" fmla="*/ 766770 h 1295400"/>
              <a:gd name="connsiteX1249" fmla="*/ 386492 w 5600700"/>
              <a:gd name="connsiteY1249" fmla="*/ 779438 h 1295400"/>
              <a:gd name="connsiteX1250" fmla="*/ 295052 w 5600700"/>
              <a:gd name="connsiteY1250" fmla="*/ 793535 h 1295400"/>
              <a:gd name="connsiteX1251" fmla="*/ 308863 w 5600700"/>
              <a:gd name="connsiteY1251" fmla="*/ 807156 h 1295400"/>
              <a:gd name="connsiteX1252" fmla="*/ 300862 w 5600700"/>
              <a:gd name="connsiteY1252" fmla="*/ 812014 h 1295400"/>
              <a:gd name="connsiteX1253" fmla="*/ 309530 w 5600700"/>
              <a:gd name="connsiteY1253" fmla="*/ 815538 h 1295400"/>
              <a:gd name="connsiteX1254" fmla="*/ 296957 w 5600700"/>
              <a:gd name="connsiteY1254" fmla="*/ 816586 h 1295400"/>
              <a:gd name="connsiteX1255" fmla="*/ 306768 w 5600700"/>
              <a:gd name="connsiteY1255" fmla="*/ 832683 h 1295400"/>
              <a:gd name="connsiteX1256" fmla="*/ 336200 w 5600700"/>
              <a:gd name="connsiteY1256" fmla="*/ 832302 h 1295400"/>
              <a:gd name="connsiteX1257" fmla="*/ 352964 w 5600700"/>
              <a:gd name="connsiteY1257" fmla="*/ 830873 h 1295400"/>
              <a:gd name="connsiteX1258" fmla="*/ 332580 w 5600700"/>
              <a:gd name="connsiteY1258" fmla="*/ 838969 h 1295400"/>
              <a:gd name="connsiteX1259" fmla="*/ 307339 w 5600700"/>
              <a:gd name="connsiteY1259" fmla="*/ 838969 h 1295400"/>
              <a:gd name="connsiteX1260" fmla="*/ 304196 w 5600700"/>
              <a:gd name="connsiteY1260" fmla="*/ 851923 h 1295400"/>
              <a:gd name="connsiteX1261" fmla="*/ 403637 w 5600700"/>
              <a:gd name="connsiteY1261" fmla="*/ 832969 h 1295400"/>
              <a:gd name="connsiteX1262" fmla="*/ 408018 w 5600700"/>
              <a:gd name="connsiteY1262" fmla="*/ 834683 h 1295400"/>
              <a:gd name="connsiteX1263" fmla="*/ 416210 w 5600700"/>
              <a:gd name="connsiteY1263" fmla="*/ 831921 h 1295400"/>
              <a:gd name="connsiteX1264" fmla="*/ 437165 w 5600700"/>
              <a:gd name="connsiteY1264" fmla="*/ 830111 h 1295400"/>
              <a:gd name="connsiteX1265" fmla="*/ 466597 w 5600700"/>
              <a:gd name="connsiteY1265" fmla="*/ 829730 h 1295400"/>
              <a:gd name="connsiteX1266" fmla="*/ 300767 w 5600700"/>
              <a:gd name="connsiteY1266" fmla="*/ 860686 h 1295400"/>
              <a:gd name="connsiteX1267" fmla="*/ 289623 w 5600700"/>
              <a:gd name="connsiteY1267" fmla="*/ 878498 h 1295400"/>
              <a:gd name="connsiteX1268" fmla="*/ 302672 w 5600700"/>
              <a:gd name="connsiteY1268" fmla="*/ 883737 h 1295400"/>
              <a:gd name="connsiteX1269" fmla="*/ 299529 w 5600700"/>
              <a:gd name="connsiteY1269" fmla="*/ 896691 h 1295400"/>
              <a:gd name="connsiteX1270" fmla="*/ 295528 w 5600700"/>
              <a:gd name="connsiteY1270" fmla="*/ 899167 h 1295400"/>
              <a:gd name="connsiteX1271" fmla="*/ 288099 w 5600700"/>
              <a:gd name="connsiteY1271" fmla="*/ 910407 h 1295400"/>
              <a:gd name="connsiteX1272" fmla="*/ 296862 w 5600700"/>
              <a:gd name="connsiteY1272" fmla="*/ 913931 h 1295400"/>
              <a:gd name="connsiteX1273" fmla="*/ 305529 w 5600700"/>
              <a:gd name="connsiteY1273" fmla="*/ 917455 h 1295400"/>
              <a:gd name="connsiteX1274" fmla="*/ 285146 w 5600700"/>
              <a:gd name="connsiteY1274" fmla="*/ 925552 h 1295400"/>
              <a:gd name="connsiteX1275" fmla="*/ 298195 w 5600700"/>
              <a:gd name="connsiteY1275" fmla="*/ 930790 h 1295400"/>
              <a:gd name="connsiteX1276" fmla="*/ 277621 w 5600700"/>
              <a:gd name="connsiteY1276" fmla="*/ 936791 h 1295400"/>
              <a:gd name="connsiteX1277" fmla="*/ 288670 w 5600700"/>
              <a:gd name="connsiteY1277" fmla="*/ 967557 h 1295400"/>
              <a:gd name="connsiteX1278" fmla="*/ 268858 w 5600700"/>
              <a:gd name="connsiteY1278" fmla="*/ 981940 h 1295400"/>
              <a:gd name="connsiteX1279" fmla="*/ 262762 w 5600700"/>
              <a:gd name="connsiteY1279" fmla="*/ 1009943 h 1295400"/>
              <a:gd name="connsiteX1280" fmla="*/ 279812 w 5600700"/>
              <a:gd name="connsiteY1280" fmla="*/ 1012705 h 1295400"/>
              <a:gd name="connsiteX1281" fmla="*/ 263810 w 5600700"/>
              <a:gd name="connsiteY1281" fmla="*/ 1022516 h 1295400"/>
              <a:gd name="connsiteX1282" fmla="*/ 273240 w 5600700"/>
              <a:gd name="connsiteY1282" fmla="*/ 1034422 h 1295400"/>
              <a:gd name="connsiteX1283" fmla="*/ 252856 w 5600700"/>
              <a:gd name="connsiteY1283" fmla="*/ 1042519 h 1295400"/>
              <a:gd name="connsiteX1284" fmla="*/ 286670 w 5600700"/>
              <a:gd name="connsiteY1284" fmla="*/ 1043852 h 1295400"/>
              <a:gd name="connsiteX1285" fmla="*/ 315912 w 5600700"/>
              <a:gd name="connsiteY1285" fmla="*/ 1041376 h 1295400"/>
              <a:gd name="connsiteX1286" fmla="*/ 303529 w 5600700"/>
              <a:gd name="connsiteY1286" fmla="*/ 1044519 h 1295400"/>
              <a:gd name="connsiteX1287" fmla="*/ 262095 w 5600700"/>
              <a:gd name="connsiteY1287" fmla="*/ 1052234 h 1295400"/>
              <a:gd name="connsiteX1288" fmla="*/ 258476 w 5600700"/>
              <a:gd name="connsiteY1288" fmla="*/ 1058902 h 1295400"/>
              <a:gd name="connsiteX1289" fmla="*/ 275907 w 5600700"/>
              <a:gd name="connsiteY1289" fmla="*/ 1065855 h 1295400"/>
              <a:gd name="connsiteX1290" fmla="*/ 256095 w 5600700"/>
              <a:gd name="connsiteY1290" fmla="*/ 1080238 h 1295400"/>
              <a:gd name="connsiteX1291" fmla="*/ 268953 w 5600700"/>
              <a:gd name="connsiteY1291" fmla="*/ 1083381 h 1295400"/>
              <a:gd name="connsiteX1292" fmla="*/ 258381 w 5600700"/>
              <a:gd name="connsiteY1292" fmla="*/ 1107574 h 1295400"/>
              <a:gd name="connsiteX1293" fmla="*/ 267429 w 5600700"/>
              <a:gd name="connsiteY1293" fmla="*/ 1115290 h 1295400"/>
              <a:gd name="connsiteX1294" fmla="*/ 263619 w 5600700"/>
              <a:gd name="connsiteY1294" fmla="*/ 1119862 h 1295400"/>
              <a:gd name="connsiteX1295" fmla="*/ 234378 w 5600700"/>
              <a:gd name="connsiteY1295" fmla="*/ 1122338 h 1295400"/>
              <a:gd name="connsiteX1296" fmla="*/ 236187 w 5600700"/>
              <a:gd name="connsiteY1296" fmla="*/ 1143293 h 1295400"/>
              <a:gd name="connsiteX1297" fmla="*/ 228377 w 5600700"/>
              <a:gd name="connsiteY1297" fmla="*/ 1150342 h 1295400"/>
              <a:gd name="connsiteX1298" fmla="*/ 220566 w 5600700"/>
              <a:gd name="connsiteY1298" fmla="*/ 1157390 h 1295400"/>
              <a:gd name="connsiteX1299" fmla="*/ 247046 w 5600700"/>
              <a:gd name="connsiteY1299" fmla="*/ 1172059 h 1295400"/>
              <a:gd name="connsiteX1300" fmla="*/ 213994 w 5600700"/>
              <a:gd name="connsiteY1300" fmla="*/ 1179107 h 1295400"/>
              <a:gd name="connsiteX1301" fmla="*/ 214851 w 5600700"/>
              <a:gd name="connsiteY1301" fmla="*/ 1189585 h 1295400"/>
              <a:gd name="connsiteX1302" fmla="*/ 223900 w 5600700"/>
              <a:gd name="connsiteY1302" fmla="*/ 1197300 h 1295400"/>
              <a:gd name="connsiteX1303" fmla="*/ 207898 w 5600700"/>
              <a:gd name="connsiteY1303" fmla="*/ 1207111 h 1295400"/>
              <a:gd name="connsiteX1304" fmla="*/ 225329 w 5600700"/>
              <a:gd name="connsiteY1304" fmla="*/ 1214064 h 1295400"/>
              <a:gd name="connsiteX1305" fmla="*/ 304196 w 5600700"/>
              <a:gd name="connsiteY1305" fmla="*/ 1201015 h 1295400"/>
              <a:gd name="connsiteX1306" fmla="*/ 320960 w 5600700"/>
              <a:gd name="connsiteY1306" fmla="*/ 1199586 h 1295400"/>
              <a:gd name="connsiteX1307" fmla="*/ 370585 w 5600700"/>
              <a:gd name="connsiteY1307" fmla="*/ 1189013 h 1295400"/>
              <a:gd name="connsiteX1308" fmla="*/ 399636 w 5600700"/>
              <a:gd name="connsiteY1308" fmla="*/ 1184441 h 1295400"/>
              <a:gd name="connsiteX1309" fmla="*/ 432593 w 5600700"/>
              <a:gd name="connsiteY1309" fmla="*/ 1175297 h 1295400"/>
              <a:gd name="connsiteX1310" fmla="*/ 374205 w 5600700"/>
              <a:gd name="connsiteY1310" fmla="*/ 1182346 h 1295400"/>
              <a:gd name="connsiteX1311" fmla="*/ 369823 w 5600700"/>
              <a:gd name="connsiteY1311" fmla="*/ 1180631 h 1295400"/>
              <a:gd name="connsiteX1312" fmla="*/ 365823 w 5600700"/>
              <a:gd name="connsiteY1312" fmla="*/ 1183108 h 1295400"/>
              <a:gd name="connsiteX1313" fmla="*/ 361155 w 5600700"/>
              <a:gd name="connsiteY1313" fmla="*/ 1177202 h 1295400"/>
              <a:gd name="connsiteX1314" fmla="*/ 339724 w 5600700"/>
              <a:gd name="connsiteY1314" fmla="*/ 1172630 h 1295400"/>
              <a:gd name="connsiteX1315" fmla="*/ 385349 w 5600700"/>
              <a:gd name="connsiteY1315" fmla="*/ 1164534 h 1295400"/>
              <a:gd name="connsiteX1316" fmla="*/ 405923 w 5600700"/>
              <a:gd name="connsiteY1316" fmla="*/ 1158533 h 1295400"/>
              <a:gd name="connsiteX1317" fmla="*/ 410304 w 5600700"/>
              <a:gd name="connsiteY1317" fmla="*/ 1160248 h 1295400"/>
              <a:gd name="connsiteX1318" fmla="*/ 414305 w 5600700"/>
              <a:gd name="connsiteY1318" fmla="*/ 1157771 h 1295400"/>
              <a:gd name="connsiteX1319" fmla="*/ 430974 w 5600700"/>
              <a:gd name="connsiteY1319" fmla="*/ 1156343 h 1295400"/>
              <a:gd name="connsiteX1320" fmla="*/ 477456 w 5600700"/>
              <a:gd name="connsiteY1320" fmla="*/ 1158724 h 1295400"/>
              <a:gd name="connsiteX1321" fmla="*/ 444213 w 5600700"/>
              <a:gd name="connsiteY1321" fmla="*/ 1163677 h 1295400"/>
              <a:gd name="connsiteX1322" fmla="*/ 406971 w 5600700"/>
              <a:gd name="connsiteY1322" fmla="*/ 1171011 h 1295400"/>
              <a:gd name="connsiteX1323" fmla="*/ 432212 w 5600700"/>
              <a:gd name="connsiteY1323" fmla="*/ 1171011 h 1295400"/>
              <a:gd name="connsiteX1324" fmla="*/ 452786 w 5600700"/>
              <a:gd name="connsiteY1324" fmla="*/ 1165010 h 1295400"/>
              <a:gd name="connsiteX1325" fmla="*/ 469645 w 5600700"/>
              <a:gd name="connsiteY1325" fmla="*/ 1165677 h 1295400"/>
              <a:gd name="connsiteX1326" fmla="*/ 511269 w 5600700"/>
              <a:gd name="connsiteY1326" fmla="*/ 1160057 h 1295400"/>
              <a:gd name="connsiteX1327" fmla="*/ 577944 w 5600700"/>
              <a:gd name="connsiteY1327" fmla="*/ 1152342 h 1295400"/>
              <a:gd name="connsiteX1328" fmla="*/ 590327 w 5600700"/>
              <a:gd name="connsiteY1328" fmla="*/ 1149199 h 1295400"/>
              <a:gd name="connsiteX1329" fmla="*/ 644524 w 5600700"/>
              <a:gd name="connsiteY1329" fmla="*/ 1142531 h 1295400"/>
              <a:gd name="connsiteX1330" fmla="*/ 677957 w 5600700"/>
              <a:gd name="connsiteY1330" fmla="*/ 1139674 h 1295400"/>
              <a:gd name="connsiteX1331" fmla="*/ 665098 w 5600700"/>
              <a:gd name="connsiteY1331" fmla="*/ 1136531 h 1295400"/>
              <a:gd name="connsiteX1332" fmla="*/ 581659 w 5600700"/>
              <a:gd name="connsiteY1332" fmla="*/ 1145674 h 1295400"/>
              <a:gd name="connsiteX1333" fmla="*/ 527462 w 5600700"/>
              <a:gd name="connsiteY1333" fmla="*/ 1152342 h 1295400"/>
              <a:gd name="connsiteX1334" fmla="*/ 498220 w 5600700"/>
              <a:gd name="connsiteY1334" fmla="*/ 1154818 h 1295400"/>
              <a:gd name="connsiteX1335" fmla="*/ 490029 w 5600700"/>
              <a:gd name="connsiteY1335" fmla="*/ 1157581 h 1295400"/>
              <a:gd name="connsiteX1336" fmla="*/ 481266 w 5600700"/>
              <a:gd name="connsiteY1336" fmla="*/ 1154057 h 1295400"/>
              <a:gd name="connsiteX1337" fmla="*/ 526700 w 5600700"/>
              <a:gd name="connsiteY1337" fmla="*/ 1143865 h 1295400"/>
              <a:gd name="connsiteX1338" fmla="*/ 534891 w 5600700"/>
              <a:gd name="connsiteY1338" fmla="*/ 1141103 h 1295400"/>
              <a:gd name="connsiteX1339" fmla="*/ 538511 w 5600700"/>
              <a:gd name="connsiteY1339" fmla="*/ 1134435 h 1295400"/>
              <a:gd name="connsiteX1340" fmla="*/ 555370 w 5600700"/>
              <a:gd name="connsiteY1340" fmla="*/ 1135102 h 1295400"/>
              <a:gd name="connsiteX1341" fmla="*/ 567372 w 5600700"/>
              <a:gd name="connsiteY1341" fmla="*/ 1127768 h 1295400"/>
              <a:gd name="connsiteX1342" fmla="*/ 554799 w 5600700"/>
              <a:gd name="connsiteY1342" fmla="*/ 1128815 h 1295400"/>
              <a:gd name="connsiteX1343" fmla="*/ 537939 w 5600700"/>
              <a:gd name="connsiteY1343" fmla="*/ 1128149 h 1295400"/>
              <a:gd name="connsiteX1344" fmla="*/ 525557 w 5600700"/>
              <a:gd name="connsiteY1344" fmla="*/ 1131292 h 1295400"/>
              <a:gd name="connsiteX1345" fmla="*/ 521175 w 5600700"/>
              <a:gd name="connsiteY1345" fmla="*/ 1129577 h 1295400"/>
              <a:gd name="connsiteX1346" fmla="*/ 478980 w 5600700"/>
              <a:gd name="connsiteY1346" fmla="*/ 1128910 h 1295400"/>
              <a:gd name="connsiteX1347" fmla="*/ 574801 w 5600700"/>
              <a:gd name="connsiteY1347" fmla="*/ 1116623 h 1295400"/>
              <a:gd name="connsiteX1348" fmla="*/ 579183 w 5600700"/>
              <a:gd name="connsiteY1348" fmla="*/ 1118338 h 1295400"/>
              <a:gd name="connsiteX1349" fmla="*/ 595566 w 5600700"/>
              <a:gd name="connsiteY1349" fmla="*/ 1112718 h 1295400"/>
              <a:gd name="connsiteX1350" fmla="*/ 608234 w 5600700"/>
              <a:gd name="connsiteY1350" fmla="*/ 1113766 h 1295400"/>
              <a:gd name="connsiteX1351" fmla="*/ 624807 w 5600700"/>
              <a:gd name="connsiteY1351" fmla="*/ 1110241 h 1295400"/>
              <a:gd name="connsiteX1352" fmla="*/ 645858 w 5600700"/>
              <a:gd name="connsiteY1352" fmla="*/ 1110622 h 1295400"/>
              <a:gd name="connsiteX1353" fmla="*/ 675099 w 5600700"/>
              <a:gd name="connsiteY1353" fmla="*/ 1108146 h 1295400"/>
              <a:gd name="connsiteX1354" fmla="*/ 691292 w 5600700"/>
              <a:gd name="connsiteY1354" fmla="*/ 1100431 h 1295400"/>
              <a:gd name="connsiteX1355" fmla="*/ 716724 w 5600700"/>
              <a:gd name="connsiteY1355" fmla="*/ 1102526 h 1295400"/>
              <a:gd name="connsiteX1356" fmla="*/ 728916 w 5600700"/>
              <a:gd name="connsiteY1356" fmla="*/ 1097287 h 1295400"/>
              <a:gd name="connsiteX1357" fmla="*/ 757776 w 5600700"/>
              <a:gd name="connsiteY1357" fmla="*/ 1090620 h 1295400"/>
              <a:gd name="connsiteX1358" fmla="*/ 758443 w 5600700"/>
              <a:gd name="connsiteY1358" fmla="*/ 1099002 h 1295400"/>
              <a:gd name="connsiteX1359" fmla="*/ 808449 w 5600700"/>
              <a:gd name="connsiteY1359" fmla="*/ 1092716 h 1295400"/>
              <a:gd name="connsiteX1360" fmla="*/ 812831 w 5600700"/>
              <a:gd name="connsiteY1360" fmla="*/ 1094430 h 1295400"/>
              <a:gd name="connsiteX1361" fmla="*/ 825213 w 5600700"/>
              <a:gd name="connsiteY1361" fmla="*/ 1091287 h 1295400"/>
              <a:gd name="connsiteX1362" fmla="*/ 863028 w 5600700"/>
              <a:gd name="connsiteY1362" fmla="*/ 1090239 h 1295400"/>
              <a:gd name="connsiteX1363" fmla="*/ 871029 w 5600700"/>
              <a:gd name="connsiteY1363" fmla="*/ 1085381 h 1295400"/>
              <a:gd name="connsiteX1364" fmla="*/ 900842 w 5600700"/>
              <a:gd name="connsiteY1364" fmla="*/ 1089191 h 1295400"/>
              <a:gd name="connsiteX1365" fmla="*/ 951039 w 5600700"/>
              <a:gd name="connsiteY1365" fmla="*/ 1085000 h 1295400"/>
              <a:gd name="connsiteX1366" fmla="*/ 968088 w 5600700"/>
              <a:gd name="connsiteY1366" fmla="*/ 1087762 h 1295400"/>
              <a:gd name="connsiteX1367" fmla="*/ 983709 w 5600700"/>
              <a:gd name="connsiteY1367" fmla="*/ 1073761 h 1295400"/>
              <a:gd name="connsiteX1368" fmla="*/ 980090 w 5600700"/>
              <a:gd name="connsiteY1368" fmla="*/ 1080428 h 1295400"/>
              <a:gd name="connsiteX1369" fmla="*/ 1017904 w 5600700"/>
              <a:gd name="connsiteY1369" fmla="*/ 1079381 h 1295400"/>
              <a:gd name="connsiteX1370" fmla="*/ 1018571 w 5600700"/>
              <a:gd name="connsiteY1370" fmla="*/ 1087762 h 1295400"/>
              <a:gd name="connsiteX1371" fmla="*/ 1035335 w 5600700"/>
              <a:gd name="connsiteY1371" fmla="*/ 1086334 h 1295400"/>
              <a:gd name="connsiteX1372" fmla="*/ 1052385 w 5600700"/>
              <a:gd name="connsiteY1372" fmla="*/ 1089096 h 1295400"/>
              <a:gd name="connsiteX1373" fmla="*/ 1023143 w 5600700"/>
              <a:gd name="connsiteY1373" fmla="*/ 1091572 h 1295400"/>
              <a:gd name="connsiteX1374" fmla="*/ 956277 w 5600700"/>
              <a:gd name="connsiteY1374" fmla="*/ 1097192 h 1295400"/>
              <a:gd name="connsiteX1375" fmla="*/ 939704 w 5600700"/>
              <a:gd name="connsiteY1375" fmla="*/ 1100716 h 1295400"/>
              <a:gd name="connsiteX1376" fmla="*/ 931131 w 5600700"/>
              <a:gd name="connsiteY1376" fmla="*/ 1099288 h 1295400"/>
              <a:gd name="connsiteX1377" fmla="*/ 922940 w 5600700"/>
              <a:gd name="connsiteY1377" fmla="*/ 1102050 h 1295400"/>
              <a:gd name="connsiteX1378" fmla="*/ 897318 w 5600700"/>
              <a:gd name="connsiteY1378" fmla="*/ 1097859 h 1295400"/>
              <a:gd name="connsiteX1379" fmla="*/ 872362 w 5600700"/>
              <a:gd name="connsiteY1379" fmla="*/ 1102050 h 1295400"/>
              <a:gd name="connsiteX1380" fmla="*/ 867790 w 5600700"/>
              <a:gd name="connsiteY1380" fmla="*/ 1098240 h 1295400"/>
              <a:gd name="connsiteX1381" fmla="*/ 842739 w 5600700"/>
              <a:gd name="connsiteY1381" fmla="*/ 1100335 h 1295400"/>
              <a:gd name="connsiteX1382" fmla="*/ 838929 w 5600700"/>
              <a:gd name="connsiteY1382" fmla="*/ 1104908 h 1295400"/>
              <a:gd name="connsiteX1383" fmla="*/ 822546 w 5600700"/>
              <a:gd name="connsiteY1383" fmla="*/ 1110527 h 1295400"/>
              <a:gd name="connsiteX1384" fmla="*/ 915224 w 5600700"/>
              <a:gd name="connsiteY1384" fmla="*/ 1111194 h 1295400"/>
              <a:gd name="connsiteX1385" fmla="*/ 890650 w 5600700"/>
              <a:gd name="connsiteY1385" fmla="*/ 1119576 h 1295400"/>
              <a:gd name="connsiteX1386" fmla="*/ 924083 w 5600700"/>
              <a:gd name="connsiteY1386" fmla="*/ 1116718 h 1295400"/>
              <a:gd name="connsiteX1387" fmla="*/ 915224 w 5600700"/>
              <a:gd name="connsiteY1387" fmla="*/ 1111099 h 1295400"/>
              <a:gd name="connsiteX1388" fmla="*/ 952467 w 5600700"/>
              <a:gd name="connsiteY1388" fmla="*/ 1103764 h 1295400"/>
              <a:gd name="connsiteX1389" fmla="*/ 969517 w 5600700"/>
              <a:gd name="connsiteY1389" fmla="*/ 1106527 h 1295400"/>
              <a:gd name="connsiteX1390" fmla="*/ 970089 w 5600700"/>
              <a:gd name="connsiteY1390" fmla="*/ 1112813 h 1295400"/>
              <a:gd name="connsiteX1391" fmla="*/ 982757 w 5600700"/>
              <a:gd name="connsiteY1391" fmla="*/ 1113861 h 1295400"/>
              <a:gd name="connsiteX1392" fmla="*/ 1019999 w 5600700"/>
              <a:gd name="connsiteY1392" fmla="*/ 1106527 h 1295400"/>
              <a:gd name="connsiteX1393" fmla="*/ 1002569 w 5600700"/>
              <a:gd name="connsiteY1393" fmla="*/ 1099574 h 1295400"/>
              <a:gd name="connsiteX1394" fmla="*/ 1032001 w 5600700"/>
              <a:gd name="connsiteY1394" fmla="*/ 1099193 h 1295400"/>
              <a:gd name="connsiteX1395" fmla="*/ 1040002 w 5600700"/>
              <a:gd name="connsiteY1395" fmla="*/ 1094239 h 1295400"/>
              <a:gd name="connsiteX1396" fmla="*/ 1040669 w 5600700"/>
              <a:gd name="connsiteY1396" fmla="*/ 1102622 h 1295400"/>
              <a:gd name="connsiteX1397" fmla="*/ 1041050 w 5600700"/>
              <a:gd name="connsiteY1397" fmla="*/ 1106812 h 1295400"/>
              <a:gd name="connsiteX1398" fmla="*/ 1083531 w 5600700"/>
              <a:gd name="connsiteY1398" fmla="*/ 1111670 h 1295400"/>
              <a:gd name="connsiteX1399" fmla="*/ 1103915 w 5600700"/>
              <a:gd name="connsiteY1399" fmla="*/ 1103574 h 1295400"/>
              <a:gd name="connsiteX1400" fmla="*/ 1154302 w 5600700"/>
              <a:gd name="connsiteY1400" fmla="*/ 1101479 h 1295400"/>
              <a:gd name="connsiteX1401" fmla="*/ 1163160 w 5600700"/>
              <a:gd name="connsiteY1401" fmla="*/ 1107098 h 1295400"/>
              <a:gd name="connsiteX1402" fmla="*/ 1167732 w 5600700"/>
              <a:gd name="connsiteY1402" fmla="*/ 1110908 h 1295400"/>
              <a:gd name="connsiteX1403" fmla="*/ 1175733 w 5600700"/>
              <a:gd name="connsiteY1403" fmla="*/ 1105955 h 1295400"/>
              <a:gd name="connsiteX1404" fmla="*/ 1192974 w 5600700"/>
              <a:gd name="connsiteY1404" fmla="*/ 1110813 h 1295400"/>
              <a:gd name="connsiteX1405" fmla="*/ 1204785 w 5600700"/>
              <a:gd name="connsiteY1405" fmla="*/ 1101383 h 1295400"/>
              <a:gd name="connsiteX1406" fmla="*/ 1234598 w 5600700"/>
              <a:gd name="connsiteY1406" fmla="*/ 1105193 h 1295400"/>
              <a:gd name="connsiteX1407" fmla="*/ 1238979 w 5600700"/>
              <a:gd name="connsiteY1407" fmla="*/ 1106908 h 1295400"/>
              <a:gd name="connsiteX1408" fmla="*/ 1289176 w 5600700"/>
              <a:gd name="connsiteY1408" fmla="*/ 1102717 h 1295400"/>
              <a:gd name="connsiteX1409" fmla="*/ 1301940 w 5600700"/>
              <a:gd name="connsiteY1409" fmla="*/ 1103764 h 1295400"/>
              <a:gd name="connsiteX1410" fmla="*/ 1323371 w 5600700"/>
              <a:gd name="connsiteY1410" fmla="*/ 1108337 h 1295400"/>
              <a:gd name="connsiteX1411" fmla="*/ 1335372 w 5600700"/>
              <a:gd name="connsiteY1411" fmla="*/ 1101002 h 1295400"/>
              <a:gd name="connsiteX1412" fmla="*/ 1343183 w 5600700"/>
              <a:gd name="connsiteY1412" fmla="*/ 1093954 h 1295400"/>
              <a:gd name="connsiteX1413" fmla="*/ 1351755 w 5600700"/>
              <a:gd name="connsiteY1413" fmla="*/ 1095383 h 1295400"/>
              <a:gd name="connsiteX1414" fmla="*/ 1360518 w 5600700"/>
              <a:gd name="connsiteY1414" fmla="*/ 1098907 h 1295400"/>
              <a:gd name="connsiteX1415" fmla="*/ 1381950 w 5600700"/>
              <a:gd name="connsiteY1415" fmla="*/ 1103479 h 1295400"/>
              <a:gd name="connsiteX1416" fmla="*/ 1352898 w 5600700"/>
              <a:gd name="connsiteY1416" fmla="*/ 1108051 h 1295400"/>
              <a:gd name="connsiteX1417" fmla="*/ 1357470 w 5600700"/>
              <a:gd name="connsiteY1417" fmla="*/ 1111861 h 1295400"/>
              <a:gd name="connsiteX1418" fmla="*/ 1353946 w 5600700"/>
              <a:gd name="connsiteY1418" fmla="*/ 1120624 h 1295400"/>
              <a:gd name="connsiteX1419" fmla="*/ 1383378 w 5600700"/>
              <a:gd name="connsiteY1419" fmla="*/ 1120243 h 1295400"/>
              <a:gd name="connsiteX1420" fmla="*/ 1341754 w 5600700"/>
              <a:gd name="connsiteY1420" fmla="*/ 1125862 h 1295400"/>
              <a:gd name="connsiteX1421" fmla="*/ 1341087 w 5600700"/>
              <a:gd name="connsiteY1421" fmla="*/ 1117481 h 1295400"/>
              <a:gd name="connsiteX1422" fmla="*/ 1300320 w 5600700"/>
              <a:gd name="connsiteY1422" fmla="*/ 1133578 h 1295400"/>
              <a:gd name="connsiteX1423" fmla="*/ 1313370 w 5600700"/>
              <a:gd name="connsiteY1423" fmla="*/ 1138816 h 1295400"/>
              <a:gd name="connsiteX1424" fmla="*/ 1326228 w 5600700"/>
              <a:gd name="connsiteY1424" fmla="*/ 1141960 h 1295400"/>
              <a:gd name="connsiteX1425" fmla="*/ 1334229 w 5600700"/>
              <a:gd name="connsiteY1425" fmla="*/ 1137102 h 1295400"/>
              <a:gd name="connsiteX1426" fmla="*/ 1342611 w 5600700"/>
              <a:gd name="connsiteY1426" fmla="*/ 1136435 h 1295400"/>
              <a:gd name="connsiteX1427" fmla="*/ 1358804 w 5600700"/>
              <a:gd name="connsiteY1427" fmla="*/ 1128720 h 1295400"/>
              <a:gd name="connsiteX1428" fmla="*/ 1393665 w 5600700"/>
              <a:gd name="connsiteY1428" fmla="*/ 1142722 h 1295400"/>
              <a:gd name="connsiteX1429" fmla="*/ 1418716 w 5600700"/>
              <a:gd name="connsiteY1429" fmla="*/ 1140626 h 1295400"/>
              <a:gd name="connsiteX1430" fmla="*/ 1406905 w 5600700"/>
              <a:gd name="connsiteY1430" fmla="*/ 1150056 h 1295400"/>
              <a:gd name="connsiteX1431" fmla="*/ 1419954 w 5600700"/>
              <a:gd name="connsiteY1431" fmla="*/ 1155295 h 1295400"/>
              <a:gd name="connsiteX1432" fmla="*/ 1404143 w 5600700"/>
              <a:gd name="connsiteY1432" fmla="*/ 1167201 h 1295400"/>
              <a:gd name="connsiteX1433" fmla="*/ 1417002 w 5600700"/>
              <a:gd name="connsiteY1433" fmla="*/ 1170344 h 1295400"/>
              <a:gd name="connsiteX1434" fmla="*/ 1392618 w 5600700"/>
              <a:gd name="connsiteY1434" fmla="*/ 1180822 h 1295400"/>
              <a:gd name="connsiteX1435" fmla="*/ 1400238 w 5600700"/>
              <a:gd name="connsiteY1435" fmla="*/ 1171678 h 1295400"/>
              <a:gd name="connsiteX1436" fmla="*/ 1383664 w 5600700"/>
              <a:gd name="connsiteY1436" fmla="*/ 1175202 h 1295400"/>
              <a:gd name="connsiteX1437" fmla="*/ 1366900 w 5600700"/>
              <a:gd name="connsiteY1437" fmla="*/ 1176631 h 1295400"/>
              <a:gd name="connsiteX1438" fmla="*/ 1358899 w 5600700"/>
              <a:gd name="connsiteY1438" fmla="*/ 1181489 h 1295400"/>
              <a:gd name="connsiteX1439" fmla="*/ 1304225 w 5600700"/>
              <a:gd name="connsiteY1439" fmla="*/ 1181870 h 1295400"/>
              <a:gd name="connsiteX1440" fmla="*/ 1316037 w 5600700"/>
              <a:gd name="connsiteY1440" fmla="*/ 1172440 h 1295400"/>
              <a:gd name="connsiteX1441" fmla="*/ 1333086 w 5600700"/>
              <a:gd name="connsiteY1441" fmla="*/ 1175202 h 1295400"/>
              <a:gd name="connsiteX1442" fmla="*/ 1350327 w 5600700"/>
              <a:gd name="connsiteY1442" fmla="*/ 1180060 h 1295400"/>
              <a:gd name="connsiteX1443" fmla="*/ 1353470 w 5600700"/>
              <a:gd name="connsiteY1443" fmla="*/ 1167106 h 1295400"/>
              <a:gd name="connsiteX1444" fmla="*/ 1378521 w 5600700"/>
              <a:gd name="connsiteY1444" fmla="*/ 1165010 h 1295400"/>
              <a:gd name="connsiteX1445" fmla="*/ 1352041 w 5600700"/>
              <a:gd name="connsiteY1445" fmla="*/ 1150342 h 1295400"/>
              <a:gd name="connsiteX1446" fmla="*/ 1368234 w 5600700"/>
              <a:gd name="connsiteY1446" fmla="*/ 1142626 h 1295400"/>
              <a:gd name="connsiteX1447" fmla="*/ 1355661 w 5600700"/>
              <a:gd name="connsiteY1447" fmla="*/ 1143674 h 1295400"/>
              <a:gd name="connsiteX1448" fmla="*/ 1351660 w 5600700"/>
              <a:gd name="connsiteY1448" fmla="*/ 1146151 h 1295400"/>
              <a:gd name="connsiteX1449" fmla="*/ 1334801 w 5600700"/>
              <a:gd name="connsiteY1449" fmla="*/ 1145484 h 1295400"/>
              <a:gd name="connsiteX1450" fmla="*/ 1305940 w 5600700"/>
              <a:gd name="connsiteY1450" fmla="*/ 1152151 h 1295400"/>
              <a:gd name="connsiteX1451" fmla="*/ 1310798 w 5600700"/>
              <a:gd name="connsiteY1451" fmla="*/ 1160153 h 1295400"/>
              <a:gd name="connsiteX1452" fmla="*/ 1306988 w 5600700"/>
              <a:gd name="connsiteY1452" fmla="*/ 1164724 h 1295400"/>
              <a:gd name="connsiteX1453" fmla="*/ 1311655 w 5600700"/>
              <a:gd name="connsiteY1453" fmla="*/ 1170630 h 1295400"/>
              <a:gd name="connsiteX1454" fmla="*/ 1290605 w 5600700"/>
              <a:gd name="connsiteY1454" fmla="*/ 1170344 h 1295400"/>
              <a:gd name="connsiteX1455" fmla="*/ 1290986 w 5600700"/>
              <a:gd name="connsiteY1455" fmla="*/ 1174535 h 1295400"/>
              <a:gd name="connsiteX1456" fmla="*/ 1291557 w 5600700"/>
              <a:gd name="connsiteY1456" fmla="*/ 1180822 h 1295400"/>
              <a:gd name="connsiteX1457" fmla="*/ 1261935 w 5600700"/>
              <a:gd name="connsiteY1457" fmla="*/ 1179107 h 1295400"/>
              <a:gd name="connsiteX1458" fmla="*/ 1241361 w 5600700"/>
              <a:gd name="connsiteY1458" fmla="*/ 1185108 h 1295400"/>
              <a:gd name="connsiteX1459" fmla="*/ 1258410 w 5600700"/>
              <a:gd name="connsiteY1459" fmla="*/ 1187870 h 1295400"/>
              <a:gd name="connsiteX1460" fmla="*/ 1233360 w 5600700"/>
              <a:gd name="connsiteY1460" fmla="*/ 1189966 h 1295400"/>
              <a:gd name="connsiteX1461" fmla="*/ 1207928 w 5600700"/>
              <a:gd name="connsiteY1461" fmla="*/ 1187870 h 1295400"/>
              <a:gd name="connsiteX1462" fmla="*/ 1249171 w 5600700"/>
              <a:gd name="connsiteY1462" fmla="*/ 1178060 h 1295400"/>
              <a:gd name="connsiteX1463" fmla="*/ 1252981 w 5600700"/>
              <a:gd name="connsiteY1463" fmla="*/ 1173487 h 1295400"/>
              <a:gd name="connsiteX1464" fmla="*/ 1256791 w 5600700"/>
              <a:gd name="connsiteY1464" fmla="*/ 1168916 h 1295400"/>
              <a:gd name="connsiteX1465" fmla="*/ 1247742 w 5600700"/>
              <a:gd name="connsiteY1465" fmla="*/ 1161200 h 1295400"/>
              <a:gd name="connsiteX1466" fmla="*/ 1260315 w 5600700"/>
              <a:gd name="connsiteY1466" fmla="*/ 1160153 h 1295400"/>
              <a:gd name="connsiteX1467" fmla="*/ 1264316 w 5600700"/>
              <a:gd name="connsiteY1467" fmla="*/ 1157676 h 1295400"/>
              <a:gd name="connsiteX1468" fmla="*/ 1281080 w 5600700"/>
              <a:gd name="connsiteY1468" fmla="*/ 1156247 h 1295400"/>
              <a:gd name="connsiteX1469" fmla="*/ 1293081 w 5600700"/>
              <a:gd name="connsiteY1469" fmla="*/ 1148913 h 1295400"/>
              <a:gd name="connsiteX1470" fmla="*/ 1272031 w 5600700"/>
              <a:gd name="connsiteY1470" fmla="*/ 1148627 h 1295400"/>
              <a:gd name="connsiteX1471" fmla="*/ 1225549 w 5600700"/>
              <a:gd name="connsiteY1471" fmla="*/ 1146246 h 1295400"/>
              <a:gd name="connsiteX1472" fmla="*/ 1226216 w 5600700"/>
              <a:gd name="connsiteY1472" fmla="*/ 1154628 h 1295400"/>
              <a:gd name="connsiteX1473" fmla="*/ 1235074 w 5600700"/>
              <a:gd name="connsiteY1473" fmla="*/ 1160248 h 1295400"/>
              <a:gd name="connsiteX1474" fmla="*/ 1213643 w 5600700"/>
              <a:gd name="connsiteY1474" fmla="*/ 1155676 h 1295400"/>
              <a:gd name="connsiteX1475" fmla="*/ 1184782 w 5600700"/>
              <a:gd name="connsiteY1475" fmla="*/ 1162343 h 1295400"/>
              <a:gd name="connsiteX1476" fmla="*/ 1194402 w 5600700"/>
              <a:gd name="connsiteY1476" fmla="*/ 1176345 h 1295400"/>
              <a:gd name="connsiteX1477" fmla="*/ 1156779 w 5600700"/>
              <a:gd name="connsiteY1477" fmla="*/ 1179488 h 1295400"/>
              <a:gd name="connsiteX1478" fmla="*/ 1151921 w 5600700"/>
              <a:gd name="connsiteY1478" fmla="*/ 1171487 h 1295400"/>
              <a:gd name="connsiteX1479" fmla="*/ 1147254 w 5600700"/>
              <a:gd name="connsiteY1479" fmla="*/ 1165582 h 1295400"/>
              <a:gd name="connsiteX1480" fmla="*/ 1139443 w 5600700"/>
              <a:gd name="connsiteY1480" fmla="*/ 1172630 h 1295400"/>
              <a:gd name="connsiteX1481" fmla="*/ 1122870 w 5600700"/>
              <a:gd name="connsiteY1481" fmla="*/ 1176155 h 1295400"/>
              <a:gd name="connsiteX1482" fmla="*/ 1130013 w 5600700"/>
              <a:gd name="connsiteY1482" fmla="*/ 1160724 h 1295400"/>
              <a:gd name="connsiteX1483" fmla="*/ 1113630 w 5600700"/>
              <a:gd name="connsiteY1483" fmla="*/ 1166344 h 1295400"/>
              <a:gd name="connsiteX1484" fmla="*/ 1080388 w 5600700"/>
              <a:gd name="connsiteY1484" fmla="*/ 1171297 h 1295400"/>
              <a:gd name="connsiteX1485" fmla="*/ 1067625 w 5600700"/>
              <a:gd name="connsiteY1485" fmla="*/ 1170249 h 1295400"/>
              <a:gd name="connsiteX1486" fmla="*/ 1070768 w 5600700"/>
              <a:gd name="connsiteY1486" fmla="*/ 1157295 h 1295400"/>
              <a:gd name="connsiteX1487" fmla="*/ 1074768 w 5600700"/>
              <a:gd name="connsiteY1487" fmla="*/ 1154818 h 1295400"/>
              <a:gd name="connsiteX1488" fmla="*/ 1083341 w 5600700"/>
              <a:gd name="connsiteY1488" fmla="*/ 1156247 h 1295400"/>
              <a:gd name="connsiteX1489" fmla="*/ 1095533 w 5600700"/>
              <a:gd name="connsiteY1489" fmla="*/ 1151008 h 1295400"/>
              <a:gd name="connsiteX1490" fmla="*/ 1112392 w 5600700"/>
              <a:gd name="connsiteY1490" fmla="*/ 1151675 h 1295400"/>
              <a:gd name="connsiteX1491" fmla="*/ 1137633 w 5600700"/>
              <a:gd name="connsiteY1491" fmla="*/ 1151675 h 1295400"/>
              <a:gd name="connsiteX1492" fmla="*/ 1158207 w 5600700"/>
              <a:gd name="connsiteY1492" fmla="*/ 1145674 h 1295400"/>
              <a:gd name="connsiteX1493" fmla="*/ 1175257 w 5600700"/>
              <a:gd name="connsiteY1493" fmla="*/ 1148437 h 1295400"/>
              <a:gd name="connsiteX1494" fmla="*/ 1192307 w 5600700"/>
              <a:gd name="connsiteY1494" fmla="*/ 1151199 h 1295400"/>
              <a:gd name="connsiteX1495" fmla="*/ 1249933 w 5600700"/>
              <a:gd name="connsiteY1495" fmla="*/ 1135768 h 1295400"/>
              <a:gd name="connsiteX1496" fmla="*/ 1275555 w 5600700"/>
              <a:gd name="connsiteY1496" fmla="*/ 1139960 h 1295400"/>
              <a:gd name="connsiteX1497" fmla="*/ 1299939 w 5600700"/>
              <a:gd name="connsiteY1497" fmla="*/ 1129482 h 1295400"/>
              <a:gd name="connsiteX1498" fmla="*/ 1270507 w 5600700"/>
              <a:gd name="connsiteY1498" fmla="*/ 1129863 h 1295400"/>
              <a:gd name="connsiteX1499" fmla="*/ 1299082 w 5600700"/>
              <a:gd name="connsiteY1499" fmla="*/ 1119005 h 1295400"/>
              <a:gd name="connsiteX1500" fmla="*/ 1240218 w 5600700"/>
              <a:gd name="connsiteY1500" fmla="*/ 1119766 h 1295400"/>
              <a:gd name="connsiteX1501" fmla="*/ 1256600 w 5600700"/>
              <a:gd name="connsiteY1501" fmla="*/ 1114147 h 1295400"/>
              <a:gd name="connsiteX1502" fmla="*/ 1273174 w 5600700"/>
              <a:gd name="connsiteY1502" fmla="*/ 1110622 h 1295400"/>
              <a:gd name="connsiteX1503" fmla="*/ 1235360 w 5600700"/>
              <a:gd name="connsiteY1503" fmla="*/ 1111670 h 1295400"/>
              <a:gd name="connsiteX1504" fmla="*/ 1222787 w 5600700"/>
              <a:gd name="connsiteY1504" fmla="*/ 1112718 h 1295400"/>
              <a:gd name="connsiteX1505" fmla="*/ 1193355 w 5600700"/>
              <a:gd name="connsiteY1505" fmla="*/ 1113099 h 1295400"/>
              <a:gd name="connsiteX1506" fmla="*/ 1155540 w 5600700"/>
              <a:gd name="connsiteY1506" fmla="*/ 1114147 h 1295400"/>
              <a:gd name="connsiteX1507" fmla="*/ 1134776 w 5600700"/>
              <a:gd name="connsiteY1507" fmla="*/ 1118052 h 1295400"/>
              <a:gd name="connsiteX1508" fmla="*/ 1118107 w 5600700"/>
              <a:gd name="connsiteY1508" fmla="*/ 1119481 h 1295400"/>
              <a:gd name="connsiteX1509" fmla="*/ 1164970 w 5600700"/>
              <a:gd name="connsiteY1509" fmla="*/ 1126053 h 1295400"/>
              <a:gd name="connsiteX1510" fmla="*/ 1206213 w 5600700"/>
              <a:gd name="connsiteY1510" fmla="*/ 1116242 h 1295400"/>
              <a:gd name="connsiteX1511" fmla="*/ 1219453 w 5600700"/>
              <a:gd name="connsiteY1511" fmla="*/ 1123576 h 1295400"/>
              <a:gd name="connsiteX1512" fmla="*/ 1177638 w 5600700"/>
              <a:gd name="connsiteY1512" fmla="*/ 1127101 h 1295400"/>
              <a:gd name="connsiteX1513" fmla="*/ 1139824 w 5600700"/>
              <a:gd name="connsiteY1513" fmla="*/ 1128149 h 1295400"/>
              <a:gd name="connsiteX1514" fmla="*/ 1131252 w 5600700"/>
              <a:gd name="connsiteY1514" fmla="*/ 1126720 h 1295400"/>
              <a:gd name="connsiteX1515" fmla="*/ 1102010 w 5600700"/>
              <a:gd name="connsiteY1515" fmla="*/ 1129196 h 1295400"/>
              <a:gd name="connsiteX1516" fmla="*/ 1098390 w 5600700"/>
              <a:gd name="connsiteY1516" fmla="*/ 1135864 h 1295400"/>
              <a:gd name="connsiteX1517" fmla="*/ 1081531 w 5600700"/>
              <a:gd name="connsiteY1517" fmla="*/ 1135197 h 1295400"/>
              <a:gd name="connsiteX1518" fmla="*/ 1101534 w 5600700"/>
              <a:gd name="connsiteY1518" fmla="*/ 1122910 h 1295400"/>
              <a:gd name="connsiteX1519" fmla="*/ 1047146 w 5600700"/>
              <a:gd name="connsiteY1519" fmla="*/ 1127482 h 1295400"/>
              <a:gd name="connsiteX1520" fmla="*/ 1060576 w 5600700"/>
              <a:gd name="connsiteY1520" fmla="*/ 1136912 h 1295400"/>
              <a:gd name="connsiteX1521" fmla="*/ 1027143 w 5600700"/>
              <a:gd name="connsiteY1521" fmla="*/ 1139769 h 1295400"/>
              <a:gd name="connsiteX1522" fmla="*/ 1010760 w 5600700"/>
              <a:gd name="connsiteY1522" fmla="*/ 1145389 h 1295400"/>
              <a:gd name="connsiteX1523" fmla="*/ 1006379 w 5600700"/>
              <a:gd name="connsiteY1523" fmla="*/ 1143674 h 1295400"/>
              <a:gd name="connsiteX1524" fmla="*/ 964374 w 5600700"/>
              <a:gd name="connsiteY1524" fmla="*/ 1145103 h 1295400"/>
              <a:gd name="connsiteX1525" fmla="*/ 947991 w 5600700"/>
              <a:gd name="connsiteY1525" fmla="*/ 1150723 h 1295400"/>
              <a:gd name="connsiteX1526" fmla="*/ 940561 w 5600700"/>
              <a:gd name="connsiteY1526" fmla="*/ 1161962 h 1295400"/>
              <a:gd name="connsiteX1527" fmla="*/ 915701 w 5600700"/>
              <a:gd name="connsiteY1527" fmla="*/ 1166153 h 1295400"/>
              <a:gd name="connsiteX1528" fmla="*/ 935703 w 5600700"/>
              <a:gd name="connsiteY1528" fmla="*/ 1153866 h 1295400"/>
              <a:gd name="connsiteX1529" fmla="*/ 918654 w 5600700"/>
              <a:gd name="connsiteY1529" fmla="*/ 1151104 h 1295400"/>
              <a:gd name="connsiteX1530" fmla="*/ 906271 w 5600700"/>
              <a:gd name="connsiteY1530" fmla="*/ 1154247 h 1295400"/>
              <a:gd name="connsiteX1531" fmla="*/ 885507 w 5600700"/>
              <a:gd name="connsiteY1531" fmla="*/ 1158152 h 1295400"/>
              <a:gd name="connsiteX1532" fmla="*/ 869505 w 5600700"/>
              <a:gd name="connsiteY1532" fmla="*/ 1167963 h 1295400"/>
              <a:gd name="connsiteX1533" fmla="*/ 882554 w 5600700"/>
              <a:gd name="connsiteY1533" fmla="*/ 1173202 h 1295400"/>
              <a:gd name="connsiteX1534" fmla="*/ 895794 w 5600700"/>
              <a:gd name="connsiteY1534" fmla="*/ 1180536 h 1295400"/>
              <a:gd name="connsiteX1535" fmla="*/ 924369 w 5600700"/>
              <a:gd name="connsiteY1535" fmla="*/ 1169678 h 1295400"/>
              <a:gd name="connsiteX1536" fmla="*/ 1007808 w 5600700"/>
              <a:gd name="connsiteY1536" fmla="*/ 1160533 h 1295400"/>
              <a:gd name="connsiteX1537" fmla="*/ 1002759 w 5600700"/>
              <a:gd name="connsiteY1537" fmla="*/ 1150437 h 1295400"/>
              <a:gd name="connsiteX1538" fmla="*/ 1024191 w 5600700"/>
              <a:gd name="connsiteY1538" fmla="*/ 1155009 h 1295400"/>
              <a:gd name="connsiteX1539" fmla="*/ 1045812 w 5600700"/>
              <a:gd name="connsiteY1539" fmla="*/ 1161676 h 1295400"/>
              <a:gd name="connsiteX1540" fmla="*/ 1046384 w 5600700"/>
              <a:gd name="connsiteY1540" fmla="*/ 1167963 h 1295400"/>
              <a:gd name="connsiteX1541" fmla="*/ 1017333 w 5600700"/>
              <a:gd name="connsiteY1541" fmla="*/ 1172535 h 1295400"/>
              <a:gd name="connsiteX1542" fmla="*/ 996949 w 5600700"/>
              <a:gd name="connsiteY1542" fmla="*/ 1180631 h 1295400"/>
              <a:gd name="connsiteX1543" fmla="*/ 985138 w 5600700"/>
              <a:gd name="connsiteY1543" fmla="*/ 1190061 h 1295400"/>
              <a:gd name="connsiteX1544" fmla="*/ 1010760 w 5600700"/>
              <a:gd name="connsiteY1544" fmla="*/ 1194252 h 1295400"/>
              <a:gd name="connsiteX1545" fmla="*/ 998759 w 5600700"/>
              <a:gd name="connsiteY1545" fmla="*/ 1201586 h 1295400"/>
              <a:gd name="connsiteX1546" fmla="*/ 1023810 w 5600700"/>
              <a:gd name="connsiteY1546" fmla="*/ 1199491 h 1295400"/>
              <a:gd name="connsiteX1547" fmla="*/ 986376 w 5600700"/>
              <a:gd name="connsiteY1547" fmla="*/ 1204730 h 1295400"/>
              <a:gd name="connsiteX1548" fmla="*/ 980947 w 5600700"/>
              <a:gd name="connsiteY1548" fmla="*/ 1190347 h 1295400"/>
              <a:gd name="connsiteX1549" fmla="*/ 955706 w 5600700"/>
              <a:gd name="connsiteY1549" fmla="*/ 1190347 h 1295400"/>
              <a:gd name="connsiteX1550" fmla="*/ 950848 w 5600700"/>
              <a:gd name="connsiteY1550" fmla="*/ 1182346 h 1295400"/>
              <a:gd name="connsiteX1551" fmla="*/ 934274 w 5600700"/>
              <a:gd name="connsiteY1551" fmla="*/ 1185870 h 1295400"/>
              <a:gd name="connsiteX1552" fmla="*/ 887793 w 5600700"/>
              <a:gd name="connsiteY1552" fmla="*/ 1183489 h 1295400"/>
              <a:gd name="connsiteX1553" fmla="*/ 875791 w 5600700"/>
              <a:gd name="connsiteY1553" fmla="*/ 1190823 h 1295400"/>
              <a:gd name="connsiteX1554" fmla="*/ 845978 w 5600700"/>
              <a:gd name="connsiteY1554" fmla="*/ 1187013 h 1295400"/>
              <a:gd name="connsiteX1555" fmla="*/ 879030 w 5600700"/>
              <a:gd name="connsiteY1555" fmla="*/ 1179964 h 1295400"/>
              <a:gd name="connsiteX1556" fmla="*/ 841406 w 5600700"/>
              <a:gd name="connsiteY1556" fmla="*/ 1183108 h 1295400"/>
              <a:gd name="connsiteX1557" fmla="*/ 825213 w 5600700"/>
              <a:gd name="connsiteY1557" fmla="*/ 1190823 h 1295400"/>
              <a:gd name="connsiteX1558" fmla="*/ 807973 w 5600700"/>
              <a:gd name="connsiteY1558" fmla="*/ 1185965 h 1295400"/>
              <a:gd name="connsiteX1559" fmla="*/ 791971 w 5600700"/>
              <a:gd name="connsiteY1559" fmla="*/ 1195776 h 1295400"/>
              <a:gd name="connsiteX1560" fmla="*/ 749585 w 5600700"/>
              <a:gd name="connsiteY1560" fmla="*/ 1193014 h 1295400"/>
              <a:gd name="connsiteX1561" fmla="*/ 712342 w 5600700"/>
              <a:gd name="connsiteY1561" fmla="*/ 1200348 h 1295400"/>
              <a:gd name="connsiteX1562" fmla="*/ 699483 w 5600700"/>
              <a:gd name="connsiteY1562" fmla="*/ 1197205 h 1295400"/>
              <a:gd name="connsiteX1563" fmla="*/ 687482 w 5600700"/>
              <a:gd name="connsiteY1563" fmla="*/ 1204539 h 1295400"/>
              <a:gd name="connsiteX1564" fmla="*/ 666717 w 5600700"/>
              <a:gd name="connsiteY1564" fmla="*/ 1208444 h 1295400"/>
              <a:gd name="connsiteX1565" fmla="*/ 654716 w 5600700"/>
              <a:gd name="connsiteY1565" fmla="*/ 1215779 h 1295400"/>
              <a:gd name="connsiteX1566" fmla="*/ 667765 w 5600700"/>
              <a:gd name="connsiteY1566" fmla="*/ 1221017 h 1295400"/>
              <a:gd name="connsiteX1567" fmla="*/ 677576 w 5600700"/>
              <a:gd name="connsiteY1567" fmla="*/ 1237115 h 1295400"/>
              <a:gd name="connsiteX1568" fmla="*/ 656335 w 5600700"/>
              <a:gd name="connsiteY1568" fmla="*/ 1234638 h 1295400"/>
              <a:gd name="connsiteX1569" fmla="*/ 639762 w 5600700"/>
              <a:gd name="connsiteY1569" fmla="*/ 1238162 h 1295400"/>
              <a:gd name="connsiteX1570" fmla="*/ 630999 w 5600700"/>
              <a:gd name="connsiteY1570" fmla="*/ 1234638 h 1295400"/>
              <a:gd name="connsiteX1571" fmla="*/ 618426 w 5600700"/>
              <a:gd name="connsiteY1571" fmla="*/ 1235686 h 1295400"/>
              <a:gd name="connsiteX1572" fmla="*/ 631475 w 5600700"/>
              <a:gd name="connsiteY1572" fmla="*/ 1240924 h 1295400"/>
              <a:gd name="connsiteX1573" fmla="*/ 640524 w 5600700"/>
              <a:gd name="connsiteY1573" fmla="*/ 1248640 h 1295400"/>
              <a:gd name="connsiteX1574" fmla="*/ 624331 w 5600700"/>
              <a:gd name="connsiteY1574" fmla="*/ 1256355 h 1295400"/>
              <a:gd name="connsiteX1575" fmla="*/ 599090 w 5600700"/>
              <a:gd name="connsiteY1575" fmla="*/ 1256355 h 1295400"/>
              <a:gd name="connsiteX1576" fmla="*/ 586231 w 5600700"/>
              <a:gd name="connsiteY1576" fmla="*/ 1253212 h 1295400"/>
              <a:gd name="connsiteX1577" fmla="*/ 557370 w 5600700"/>
              <a:gd name="connsiteY1577" fmla="*/ 1259879 h 1295400"/>
              <a:gd name="connsiteX1578" fmla="*/ 540130 w 5600700"/>
              <a:gd name="connsiteY1578" fmla="*/ 1255021 h 1295400"/>
              <a:gd name="connsiteX1579" fmla="*/ 519556 w 5600700"/>
              <a:gd name="connsiteY1579" fmla="*/ 1261022 h 1295400"/>
              <a:gd name="connsiteX1580" fmla="*/ 553370 w 5600700"/>
              <a:gd name="connsiteY1580" fmla="*/ 1262356 h 1295400"/>
              <a:gd name="connsiteX1581" fmla="*/ 554037 w 5600700"/>
              <a:gd name="connsiteY1581" fmla="*/ 1270738 h 1295400"/>
              <a:gd name="connsiteX1582" fmla="*/ 562895 w 5600700"/>
              <a:gd name="connsiteY1582" fmla="*/ 1276358 h 1295400"/>
              <a:gd name="connsiteX1583" fmla="*/ 588517 w 5600700"/>
              <a:gd name="connsiteY1583" fmla="*/ 1280549 h 1295400"/>
              <a:gd name="connsiteX1584" fmla="*/ 629570 w 5600700"/>
              <a:gd name="connsiteY1584" fmla="*/ 1268642 h 1295400"/>
              <a:gd name="connsiteX1585" fmla="*/ 642619 w 5600700"/>
              <a:gd name="connsiteY1585" fmla="*/ 1273881 h 1295400"/>
              <a:gd name="connsiteX1586" fmla="*/ 708818 w 5600700"/>
              <a:gd name="connsiteY1586" fmla="*/ 1259879 h 1295400"/>
              <a:gd name="connsiteX1587" fmla="*/ 711580 w 5600700"/>
              <a:gd name="connsiteY1587" fmla="*/ 1242734 h 1295400"/>
              <a:gd name="connsiteX1588" fmla="*/ 706913 w 5600700"/>
              <a:gd name="connsiteY1588" fmla="*/ 1236829 h 1295400"/>
              <a:gd name="connsiteX1589" fmla="*/ 732345 w 5600700"/>
              <a:gd name="connsiteY1589" fmla="*/ 1238924 h 1295400"/>
              <a:gd name="connsiteX1590" fmla="*/ 742632 w 5600700"/>
              <a:gd name="connsiteY1590" fmla="*/ 1261308 h 1295400"/>
              <a:gd name="connsiteX1591" fmla="*/ 792828 w 5600700"/>
              <a:gd name="connsiteY1591" fmla="*/ 1257117 h 1295400"/>
              <a:gd name="connsiteX1592" fmla="*/ 801020 w 5600700"/>
              <a:gd name="connsiteY1592" fmla="*/ 1254355 h 1295400"/>
              <a:gd name="connsiteX1593" fmla="*/ 812831 w 5600700"/>
              <a:gd name="connsiteY1593" fmla="*/ 1244925 h 1295400"/>
              <a:gd name="connsiteX1594" fmla="*/ 838644 w 5600700"/>
              <a:gd name="connsiteY1594" fmla="*/ 1251212 h 1295400"/>
              <a:gd name="connsiteX1595" fmla="*/ 959897 w 5600700"/>
              <a:gd name="connsiteY1595" fmla="*/ 1241020 h 1295400"/>
              <a:gd name="connsiteX1596" fmla="*/ 979709 w 5600700"/>
              <a:gd name="connsiteY1596" fmla="*/ 1226637 h 1295400"/>
              <a:gd name="connsiteX1597" fmla="*/ 1001521 w 5600700"/>
              <a:gd name="connsiteY1597" fmla="*/ 1235400 h 1295400"/>
              <a:gd name="connsiteX1598" fmla="*/ 1068577 w 5600700"/>
              <a:gd name="connsiteY1598" fmla="*/ 1231876 h 1295400"/>
              <a:gd name="connsiteX1599" fmla="*/ 1130966 w 5600700"/>
              <a:gd name="connsiteY1599" fmla="*/ 1222351 h 1295400"/>
              <a:gd name="connsiteX1600" fmla="*/ 1135347 w 5600700"/>
              <a:gd name="connsiteY1600" fmla="*/ 1224065 h 1295400"/>
              <a:gd name="connsiteX1601" fmla="*/ 1181353 w 5600700"/>
              <a:gd name="connsiteY1601" fmla="*/ 1220160 h 1295400"/>
              <a:gd name="connsiteX1602" fmla="*/ 1210214 w 5600700"/>
              <a:gd name="connsiteY1602" fmla="*/ 1213493 h 1295400"/>
              <a:gd name="connsiteX1603" fmla="*/ 1222977 w 5600700"/>
              <a:gd name="connsiteY1603" fmla="*/ 1214540 h 1295400"/>
              <a:gd name="connsiteX1604" fmla="*/ 1252410 w 5600700"/>
              <a:gd name="connsiteY1604" fmla="*/ 1214159 h 1295400"/>
              <a:gd name="connsiteX1605" fmla="*/ 1273269 w 5600700"/>
              <a:gd name="connsiteY1605" fmla="*/ 1212349 h 1295400"/>
              <a:gd name="connsiteX1606" fmla="*/ 1302035 w 5600700"/>
              <a:gd name="connsiteY1606" fmla="*/ 1203587 h 1295400"/>
              <a:gd name="connsiteX1607" fmla="*/ 1339849 w 5600700"/>
              <a:gd name="connsiteY1607" fmla="*/ 1202539 h 1295400"/>
              <a:gd name="connsiteX1608" fmla="*/ 1344231 w 5600700"/>
              <a:gd name="connsiteY1608" fmla="*/ 1204253 h 1295400"/>
              <a:gd name="connsiteX1609" fmla="*/ 1402714 w 5600700"/>
              <a:gd name="connsiteY1609" fmla="*/ 1199300 h 1295400"/>
              <a:gd name="connsiteX1610" fmla="*/ 1440338 w 5600700"/>
              <a:gd name="connsiteY1610" fmla="*/ 1196157 h 1295400"/>
              <a:gd name="connsiteX1611" fmla="*/ 1444338 w 5600700"/>
              <a:gd name="connsiteY1611" fmla="*/ 1193681 h 1295400"/>
              <a:gd name="connsiteX1612" fmla="*/ 1452911 w 5600700"/>
              <a:gd name="connsiteY1612" fmla="*/ 1195109 h 1295400"/>
              <a:gd name="connsiteX1613" fmla="*/ 1473675 w 5600700"/>
              <a:gd name="connsiteY1613" fmla="*/ 1191204 h 1295400"/>
              <a:gd name="connsiteX1614" fmla="*/ 1486439 w 5600700"/>
              <a:gd name="connsiteY1614" fmla="*/ 1192252 h 1295400"/>
              <a:gd name="connsiteX1615" fmla="*/ 1528444 w 5600700"/>
              <a:gd name="connsiteY1615" fmla="*/ 1190823 h 1295400"/>
              <a:gd name="connsiteX1616" fmla="*/ 1549209 w 5600700"/>
              <a:gd name="connsiteY1616" fmla="*/ 1186918 h 1295400"/>
              <a:gd name="connsiteX1617" fmla="*/ 1591023 w 5600700"/>
              <a:gd name="connsiteY1617" fmla="*/ 1183393 h 1295400"/>
              <a:gd name="connsiteX1618" fmla="*/ 1611788 w 5600700"/>
              <a:gd name="connsiteY1618" fmla="*/ 1179488 h 1295400"/>
              <a:gd name="connsiteX1619" fmla="*/ 1632838 w 5600700"/>
              <a:gd name="connsiteY1619" fmla="*/ 1179774 h 1295400"/>
              <a:gd name="connsiteX1620" fmla="*/ 1687035 w 5600700"/>
              <a:gd name="connsiteY1620" fmla="*/ 1173107 h 1295400"/>
              <a:gd name="connsiteX1621" fmla="*/ 1702847 w 5600700"/>
              <a:gd name="connsiteY1621" fmla="*/ 1161200 h 1295400"/>
              <a:gd name="connsiteX1622" fmla="*/ 1681606 w 5600700"/>
              <a:gd name="connsiteY1622" fmla="*/ 1158724 h 1295400"/>
              <a:gd name="connsiteX1623" fmla="*/ 1710657 w 5600700"/>
              <a:gd name="connsiteY1623" fmla="*/ 1154152 h 1295400"/>
              <a:gd name="connsiteX1624" fmla="*/ 1693608 w 5600700"/>
              <a:gd name="connsiteY1624" fmla="*/ 1151389 h 1295400"/>
              <a:gd name="connsiteX1625" fmla="*/ 1701418 w 5600700"/>
              <a:gd name="connsiteY1625" fmla="*/ 1144341 h 1295400"/>
              <a:gd name="connsiteX1626" fmla="*/ 1709038 w 5600700"/>
              <a:gd name="connsiteY1626" fmla="*/ 1135197 h 1295400"/>
              <a:gd name="connsiteX1627" fmla="*/ 1679796 w 5600700"/>
              <a:gd name="connsiteY1627" fmla="*/ 1137674 h 1295400"/>
              <a:gd name="connsiteX1628" fmla="*/ 1687797 w 5600700"/>
              <a:gd name="connsiteY1628" fmla="*/ 1132816 h 1295400"/>
              <a:gd name="connsiteX1629" fmla="*/ 1683416 w 5600700"/>
              <a:gd name="connsiteY1629" fmla="*/ 1131101 h 1295400"/>
              <a:gd name="connsiteX1630" fmla="*/ 1682844 w 5600700"/>
              <a:gd name="connsiteY1630" fmla="*/ 1124815 h 1295400"/>
              <a:gd name="connsiteX1631" fmla="*/ 1666461 w 5600700"/>
              <a:gd name="connsiteY1631" fmla="*/ 1130435 h 1295400"/>
              <a:gd name="connsiteX1632" fmla="*/ 1658270 w 5600700"/>
              <a:gd name="connsiteY1632" fmla="*/ 1133197 h 1295400"/>
              <a:gd name="connsiteX1633" fmla="*/ 1654650 w 5600700"/>
              <a:gd name="connsiteY1633" fmla="*/ 1139864 h 1295400"/>
              <a:gd name="connsiteX1634" fmla="*/ 1612836 w 5600700"/>
              <a:gd name="connsiteY1634" fmla="*/ 1143389 h 1295400"/>
              <a:gd name="connsiteX1635" fmla="*/ 1599977 w 5600700"/>
              <a:gd name="connsiteY1635" fmla="*/ 1140245 h 1295400"/>
              <a:gd name="connsiteX1636" fmla="*/ 1586928 w 5600700"/>
              <a:gd name="connsiteY1636" fmla="*/ 1135007 h 1295400"/>
              <a:gd name="connsiteX1637" fmla="*/ 1624932 w 5600700"/>
              <a:gd name="connsiteY1637" fmla="*/ 1136054 h 1295400"/>
              <a:gd name="connsiteX1638" fmla="*/ 1620360 w 5600700"/>
              <a:gd name="connsiteY1638" fmla="*/ 1132244 h 1295400"/>
              <a:gd name="connsiteX1639" fmla="*/ 1641125 w 5600700"/>
              <a:gd name="connsiteY1639" fmla="*/ 1128339 h 1295400"/>
              <a:gd name="connsiteX1640" fmla="*/ 1649983 w 5600700"/>
              <a:gd name="connsiteY1640" fmla="*/ 1133959 h 1295400"/>
              <a:gd name="connsiteX1641" fmla="*/ 1665985 w 5600700"/>
              <a:gd name="connsiteY1641" fmla="*/ 1124148 h 1295400"/>
              <a:gd name="connsiteX1642" fmla="*/ 1623980 w 5600700"/>
              <a:gd name="connsiteY1642" fmla="*/ 1125577 h 1295400"/>
              <a:gd name="connsiteX1643" fmla="*/ 1619598 w 5600700"/>
              <a:gd name="connsiteY1643" fmla="*/ 1123862 h 1295400"/>
              <a:gd name="connsiteX1644" fmla="*/ 1611407 w 5600700"/>
              <a:gd name="connsiteY1644" fmla="*/ 1126624 h 1295400"/>
              <a:gd name="connsiteX1645" fmla="*/ 1582165 w 5600700"/>
              <a:gd name="connsiteY1645" fmla="*/ 1129101 h 1295400"/>
              <a:gd name="connsiteX1646" fmla="*/ 1577117 w 5600700"/>
              <a:gd name="connsiteY1646" fmla="*/ 1119005 h 1295400"/>
              <a:gd name="connsiteX1647" fmla="*/ 1551875 w 5600700"/>
              <a:gd name="connsiteY1647" fmla="*/ 1119005 h 1295400"/>
              <a:gd name="connsiteX1648" fmla="*/ 1597881 w 5600700"/>
              <a:gd name="connsiteY1648" fmla="*/ 1115099 h 1295400"/>
              <a:gd name="connsiteX1649" fmla="*/ 1618646 w 5600700"/>
              <a:gd name="connsiteY1649" fmla="*/ 1111194 h 1295400"/>
              <a:gd name="connsiteX1650" fmla="*/ 1664842 w 5600700"/>
              <a:gd name="connsiteY1650" fmla="*/ 1109384 h 1295400"/>
              <a:gd name="connsiteX1651" fmla="*/ 1673034 w 5600700"/>
              <a:gd name="connsiteY1651" fmla="*/ 1106622 h 1295400"/>
              <a:gd name="connsiteX1652" fmla="*/ 1685702 w 5600700"/>
              <a:gd name="connsiteY1652" fmla="*/ 1107670 h 1295400"/>
              <a:gd name="connsiteX1653" fmla="*/ 1689702 w 5600700"/>
              <a:gd name="connsiteY1653" fmla="*/ 1105193 h 1295400"/>
              <a:gd name="connsiteX1654" fmla="*/ 1723135 w 5600700"/>
              <a:gd name="connsiteY1654" fmla="*/ 1102336 h 1295400"/>
              <a:gd name="connsiteX1655" fmla="*/ 1724373 w 5600700"/>
              <a:gd name="connsiteY1655" fmla="*/ 1117004 h 1295400"/>
              <a:gd name="connsiteX1656" fmla="*/ 1712372 w 5600700"/>
              <a:gd name="connsiteY1656" fmla="*/ 1124339 h 1295400"/>
              <a:gd name="connsiteX1657" fmla="*/ 1737423 w 5600700"/>
              <a:gd name="connsiteY1657" fmla="*/ 1122243 h 1295400"/>
              <a:gd name="connsiteX1658" fmla="*/ 1750853 w 5600700"/>
              <a:gd name="connsiteY1658" fmla="*/ 1131673 h 1295400"/>
              <a:gd name="connsiteX1659" fmla="*/ 1721897 w 5600700"/>
              <a:gd name="connsiteY1659" fmla="*/ 1138340 h 1295400"/>
              <a:gd name="connsiteX1660" fmla="*/ 1731517 w 5600700"/>
              <a:gd name="connsiteY1660" fmla="*/ 1152342 h 1295400"/>
              <a:gd name="connsiteX1661" fmla="*/ 1723516 w 5600700"/>
              <a:gd name="connsiteY1661" fmla="*/ 1157295 h 1295400"/>
              <a:gd name="connsiteX1662" fmla="*/ 1724088 w 5600700"/>
              <a:gd name="connsiteY1662" fmla="*/ 1163582 h 1295400"/>
              <a:gd name="connsiteX1663" fmla="*/ 1703514 w 5600700"/>
              <a:gd name="connsiteY1663" fmla="*/ 1169582 h 1295400"/>
              <a:gd name="connsiteX1664" fmla="*/ 1779142 w 5600700"/>
              <a:gd name="connsiteY1664" fmla="*/ 1167391 h 1295400"/>
              <a:gd name="connsiteX1665" fmla="*/ 1787334 w 5600700"/>
              <a:gd name="connsiteY1665" fmla="*/ 1164629 h 1295400"/>
              <a:gd name="connsiteX1666" fmla="*/ 1799145 w 5600700"/>
              <a:gd name="connsiteY1666" fmla="*/ 1155199 h 1295400"/>
              <a:gd name="connsiteX1667" fmla="*/ 1794382 w 5600700"/>
              <a:gd name="connsiteY1667" fmla="*/ 1149294 h 1295400"/>
              <a:gd name="connsiteX1668" fmla="*/ 1797906 w 5600700"/>
              <a:gd name="connsiteY1668" fmla="*/ 1140531 h 1295400"/>
              <a:gd name="connsiteX1669" fmla="*/ 1780857 w 5600700"/>
              <a:gd name="connsiteY1669" fmla="*/ 1137769 h 1295400"/>
              <a:gd name="connsiteX1670" fmla="*/ 1763616 w 5600700"/>
              <a:gd name="connsiteY1670" fmla="*/ 1132911 h 1295400"/>
              <a:gd name="connsiteX1671" fmla="*/ 1822481 w 5600700"/>
              <a:gd name="connsiteY1671" fmla="*/ 1132149 h 1295400"/>
              <a:gd name="connsiteX1672" fmla="*/ 1834863 w 5600700"/>
              <a:gd name="connsiteY1672" fmla="*/ 1129006 h 1295400"/>
              <a:gd name="connsiteX1673" fmla="*/ 1851246 w 5600700"/>
              <a:gd name="connsiteY1673" fmla="*/ 1123386 h 1295400"/>
              <a:gd name="connsiteX1674" fmla="*/ 1863438 w 5600700"/>
              <a:gd name="connsiteY1674" fmla="*/ 1118147 h 1295400"/>
              <a:gd name="connsiteX1675" fmla="*/ 1880298 w 5600700"/>
              <a:gd name="connsiteY1675" fmla="*/ 1118814 h 1295400"/>
              <a:gd name="connsiteX1676" fmla="*/ 1889061 w 5600700"/>
              <a:gd name="connsiteY1676" fmla="*/ 1122338 h 1295400"/>
              <a:gd name="connsiteX1677" fmla="*/ 1884012 w 5600700"/>
              <a:gd name="connsiteY1677" fmla="*/ 1112242 h 1295400"/>
              <a:gd name="connsiteX1678" fmla="*/ 1879631 w 5600700"/>
              <a:gd name="connsiteY1678" fmla="*/ 1110527 h 1295400"/>
              <a:gd name="connsiteX1679" fmla="*/ 1833816 w 5600700"/>
              <a:gd name="connsiteY1679" fmla="*/ 1116528 h 1295400"/>
              <a:gd name="connsiteX1680" fmla="*/ 1850008 w 5600700"/>
              <a:gd name="connsiteY1680" fmla="*/ 1108813 h 1295400"/>
              <a:gd name="connsiteX1681" fmla="*/ 1829148 w 5600700"/>
              <a:gd name="connsiteY1681" fmla="*/ 1110622 h 1295400"/>
              <a:gd name="connsiteX1682" fmla="*/ 1820766 w 5600700"/>
              <a:gd name="connsiteY1682" fmla="*/ 1111289 h 1295400"/>
              <a:gd name="connsiteX1683" fmla="*/ 1816956 w 5600700"/>
              <a:gd name="connsiteY1683" fmla="*/ 1115861 h 1295400"/>
              <a:gd name="connsiteX1684" fmla="*/ 1795716 w 5600700"/>
              <a:gd name="connsiteY1684" fmla="*/ 1113385 h 1295400"/>
              <a:gd name="connsiteX1685" fmla="*/ 1779904 w 5600700"/>
              <a:gd name="connsiteY1685" fmla="*/ 1125291 h 1295400"/>
              <a:gd name="connsiteX1686" fmla="*/ 1758282 w 5600700"/>
              <a:gd name="connsiteY1686" fmla="*/ 1118624 h 1295400"/>
              <a:gd name="connsiteX1687" fmla="*/ 1737232 w 5600700"/>
              <a:gd name="connsiteY1687" fmla="*/ 1118243 h 1295400"/>
              <a:gd name="connsiteX1688" fmla="*/ 1728374 w 5600700"/>
              <a:gd name="connsiteY1688" fmla="*/ 1112623 h 1295400"/>
              <a:gd name="connsiteX1689" fmla="*/ 1731993 w 5600700"/>
              <a:gd name="connsiteY1689" fmla="*/ 1105955 h 1295400"/>
              <a:gd name="connsiteX1690" fmla="*/ 1748567 w 5600700"/>
              <a:gd name="connsiteY1690" fmla="*/ 1102431 h 1295400"/>
              <a:gd name="connsiteX1691" fmla="*/ 1756949 w 5600700"/>
              <a:gd name="connsiteY1691" fmla="*/ 1101764 h 1295400"/>
              <a:gd name="connsiteX1692" fmla="*/ 1760759 w 5600700"/>
              <a:gd name="connsiteY1692" fmla="*/ 1097192 h 1295400"/>
              <a:gd name="connsiteX1693" fmla="*/ 1806765 w 5600700"/>
              <a:gd name="connsiteY1693" fmla="*/ 1093287 h 1295400"/>
              <a:gd name="connsiteX1694" fmla="*/ 1848389 w 5600700"/>
              <a:gd name="connsiteY1694" fmla="*/ 1087667 h 1295400"/>
              <a:gd name="connsiteX1695" fmla="*/ 1831625 w 5600700"/>
              <a:gd name="connsiteY1695" fmla="*/ 1089096 h 1295400"/>
              <a:gd name="connsiteX1696" fmla="*/ 1822576 w 5600700"/>
              <a:gd name="connsiteY1696" fmla="*/ 1081381 h 1295400"/>
              <a:gd name="connsiteX1697" fmla="*/ 1843817 w 5600700"/>
              <a:gd name="connsiteY1697" fmla="*/ 1083857 h 1295400"/>
              <a:gd name="connsiteX1698" fmla="*/ 1860200 w 5600700"/>
              <a:gd name="connsiteY1698" fmla="*/ 1078237 h 1295400"/>
              <a:gd name="connsiteX1699" fmla="*/ 1856675 w 5600700"/>
              <a:gd name="connsiteY1699" fmla="*/ 1087001 h 1295400"/>
              <a:gd name="connsiteX1700" fmla="*/ 1873725 w 5600700"/>
              <a:gd name="connsiteY1700" fmla="*/ 1089763 h 1295400"/>
              <a:gd name="connsiteX1701" fmla="*/ 1915350 w 5600700"/>
              <a:gd name="connsiteY1701" fmla="*/ 1084143 h 1295400"/>
              <a:gd name="connsiteX1702" fmla="*/ 1924589 w 5600700"/>
              <a:gd name="connsiteY1702" fmla="*/ 1093954 h 1295400"/>
              <a:gd name="connsiteX1703" fmla="*/ 1965546 w 5600700"/>
              <a:gd name="connsiteY1703" fmla="*/ 1079952 h 1295400"/>
              <a:gd name="connsiteX1704" fmla="*/ 1952688 w 5600700"/>
              <a:gd name="connsiteY1704" fmla="*/ 1076809 h 1295400"/>
              <a:gd name="connsiteX1705" fmla="*/ 1940019 w 5600700"/>
              <a:gd name="connsiteY1705" fmla="*/ 1075761 h 1295400"/>
              <a:gd name="connsiteX1706" fmla="*/ 1935638 w 5600700"/>
              <a:gd name="connsiteY1706" fmla="*/ 1074047 h 1295400"/>
              <a:gd name="connsiteX1707" fmla="*/ 1914778 w 5600700"/>
              <a:gd name="connsiteY1707" fmla="*/ 1075856 h 1295400"/>
              <a:gd name="connsiteX1708" fmla="*/ 1990025 w 5600700"/>
              <a:gd name="connsiteY1708" fmla="*/ 1069474 h 1295400"/>
              <a:gd name="connsiteX1709" fmla="*/ 1978405 w 5600700"/>
              <a:gd name="connsiteY1709" fmla="*/ 1081000 h 1295400"/>
              <a:gd name="connsiteX1710" fmla="*/ 1999646 w 5600700"/>
              <a:gd name="connsiteY1710" fmla="*/ 1083476 h 1295400"/>
              <a:gd name="connsiteX1711" fmla="*/ 1983072 w 5600700"/>
              <a:gd name="connsiteY1711" fmla="*/ 1087001 h 1295400"/>
              <a:gd name="connsiteX1712" fmla="*/ 2009266 w 5600700"/>
              <a:gd name="connsiteY1712" fmla="*/ 1097478 h 1295400"/>
              <a:gd name="connsiteX1713" fmla="*/ 1976500 w 5600700"/>
              <a:gd name="connsiteY1713" fmla="*/ 1108718 h 1295400"/>
              <a:gd name="connsiteX1714" fmla="*/ 1938686 w 5600700"/>
              <a:gd name="connsiteY1714" fmla="*/ 1109765 h 1295400"/>
              <a:gd name="connsiteX1715" fmla="*/ 1914111 w 5600700"/>
              <a:gd name="connsiteY1715" fmla="*/ 1118147 h 1295400"/>
              <a:gd name="connsiteX1716" fmla="*/ 1926970 w 5600700"/>
              <a:gd name="connsiteY1716" fmla="*/ 1121291 h 1295400"/>
              <a:gd name="connsiteX1717" fmla="*/ 1939162 w 5600700"/>
              <a:gd name="connsiteY1717" fmla="*/ 1116052 h 1295400"/>
              <a:gd name="connsiteX1718" fmla="*/ 1952402 w 5600700"/>
              <a:gd name="connsiteY1718" fmla="*/ 1123386 h 1295400"/>
              <a:gd name="connsiteX1719" fmla="*/ 1906206 w 5600700"/>
              <a:gd name="connsiteY1719" fmla="*/ 1125196 h 1295400"/>
              <a:gd name="connsiteX1720" fmla="*/ 1885632 w 5600700"/>
              <a:gd name="connsiteY1720" fmla="*/ 1131197 h 1295400"/>
              <a:gd name="connsiteX1721" fmla="*/ 1873059 w 5600700"/>
              <a:gd name="connsiteY1721" fmla="*/ 1132244 h 1295400"/>
              <a:gd name="connsiteX1722" fmla="*/ 1873249 w 5600700"/>
              <a:gd name="connsiteY1722" fmla="*/ 1134340 h 1295400"/>
              <a:gd name="connsiteX1723" fmla="*/ 1865058 w 5600700"/>
              <a:gd name="connsiteY1723" fmla="*/ 1137102 h 1295400"/>
              <a:gd name="connsiteX1724" fmla="*/ 1806384 w 5600700"/>
              <a:gd name="connsiteY1724" fmla="*/ 1139960 h 1295400"/>
              <a:gd name="connsiteX1725" fmla="*/ 1832006 w 5600700"/>
              <a:gd name="connsiteY1725" fmla="*/ 1144151 h 1295400"/>
              <a:gd name="connsiteX1726" fmla="*/ 1804002 w 5600700"/>
              <a:gd name="connsiteY1726" fmla="*/ 1161295 h 1295400"/>
              <a:gd name="connsiteX1727" fmla="*/ 1841436 w 5600700"/>
              <a:gd name="connsiteY1727" fmla="*/ 1156057 h 1295400"/>
              <a:gd name="connsiteX1728" fmla="*/ 1858295 w 5600700"/>
              <a:gd name="connsiteY1728" fmla="*/ 1156724 h 1295400"/>
              <a:gd name="connsiteX1729" fmla="*/ 1891347 w 5600700"/>
              <a:gd name="connsiteY1729" fmla="*/ 1149675 h 1295400"/>
              <a:gd name="connsiteX1730" fmla="*/ 1912587 w 5600700"/>
              <a:gd name="connsiteY1730" fmla="*/ 1152151 h 1295400"/>
              <a:gd name="connsiteX1731" fmla="*/ 1941639 w 5600700"/>
              <a:gd name="connsiteY1731" fmla="*/ 1147580 h 1295400"/>
              <a:gd name="connsiteX1732" fmla="*/ 1962213 w 5600700"/>
              <a:gd name="connsiteY1732" fmla="*/ 1141579 h 1295400"/>
              <a:gd name="connsiteX1733" fmla="*/ 1966785 w 5600700"/>
              <a:gd name="connsiteY1733" fmla="*/ 1145389 h 1295400"/>
              <a:gd name="connsiteX1734" fmla="*/ 1991835 w 5600700"/>
              <a:gd name="connsiteY1734" fmla="*/ 1143293 h 1295400"/>
              <a:gd name="connsiteX1735" fmla="*/ 2008028 w 5600700"/>
              <a:gd name="connsiteY1735" fmla="*/ 1135578 h 1295400"/>
              <a:gd name="connsiteX1736" fmla="*/ 2020696 w 5600700"/>
              <a:gd name="connsiteY1736" fmla="*/ 1136626 h 1295400"/>
              <a:gd name="connsiteX1737" fmla="*/ 2033555 w 5600700"/>
              <a:gd name="connsiteY1737" fmla="*/ 1139769 h 1295400"/>
              <a:gd name="connsiteX1738" fmla="*/ 2079370 w 5600700"/>
              <a:gd name="connsiteY1738" fmla="*/ 1133768 h 1295400"/>
              <a:gd name="connsiteX1739" fmla="*/ 2112612 w 5600700"/>
              <a:gd name="connsiteY1739" fmla="*/ 1128815 h 1295400"/>
              <a:gd name="connsiteX1740" fmla="*/ 2129662 w 5600700"/>
              <a:gd name="connsiteY1740" fmla="*/ 1131578 h 1295400"/>
              <a:gd name="connsiteX1741" fmla="*/ 2162904 w 5600700"/>
              <a:gd name="connsiteY1741" fmla="*/ 1126624 h 1295400"/>
              <a:gd name="connsiteX1742" fmla="*/ 2175287 w 5600700"/>
              <a:gd name="connsiteY1742" fmla="*/ 1123481 h 1295400"/>
              <a:gd name="connsiteX1743" fmla="*/ 2187860 w 5600700"/>
              <a:gd name="connsiteY1743" fmla="*/ 1122433 h 1295400"/>
              <a:gd name="connsiteX1744" fmla="*/ 2196242 w 5600700"/>
              <a:gd name="connsiteY1744" fmla="*/ 1121767 h 1295400"/>
              <a:gd name="connsiteX1745" fmla="*/ 2230056 w 5600700"/>
              <a:gd name="connsiteY1745" fmla="*/ 1123100 h 1295400"/>
              <a:gd name="connsiteX1746" fmla="*/ 2255106 w 5600700"/>
              <a:gd name="connsiteY1746" fmla="*/ 1121005 h 1295400"/>
              <a:gd name="connsiteX1747" fmla="*/ 2266917 w 5600700"/>
              <a:gd name="connsiteY1747" fmla="*/ 1111575 h 1295400"/>
              <a:gd name="connsiteX1748" fmla="*/ 2284158 w 5600700"/>
              <a:gd name="connsiteY1748" fmla="*/ 1116433 h 1295400"/>
              <a:gd name="connsiteX1749" fmla="*/ 2288539 w 5600700"/>
              <a:gd name="connsiteY1749" fmla="*/ 1118147 h 1295400"/>
              <a:gd name="connsiteX1750" fmla="*/ 2363406 w 5600700"/>
              <a:gd name="connsiteY1750" fmla="*/ 1107574 h 1295400"/>
              <a:gd name="connsiteX1751" fmla="*/ 2401029 w 5600700"/>
              <a:gd name="connsiteY1751" fmla="*/ 1104431 h 1295400"/>
              <a:gd name="connsiteX1752" fmla="*/ 2422270 w 5600700"/>
              <a:gd name="connsiteY1752" fmla="*/ 1106908 h 1295400"/>
              <a:gd name="connsiteX1753" fmla="*/ 2425794 w 5600700"/>
              <a:gd name="connsiteY1753" fmla="*/ 1098145 h 1295400"/>
              <a:gd name="connsiteX1754" fmla="*/ 2476467 w 5600700"/>
              <a:gd name="connsiteY1754" fmla="*/ 1100240 h 1295400"/>
              <a:gd name="connsiteX1755" fmla="*/ 2480849 w 5600700"/>
              <a:gd name="connsiteY1755" fmla="*/ 1101955 h 1295400"/>
              <a:gd name="connsiteX1756" fmla="*/ 2497232 w 5600700"/>
              <a:gd name="connsiteY1756" fmla="*/ 1096335 h 1295400"/>
              <a:gd name="connsiteX1757" fmla="*/ 2530474 w 5600700"/>
              <a:gd name="connsiteY1757" fmla="*/ 1091382 h 1295400"/>
              <a:gd name="connsiteX1758" fmla="*/ 2551715 w 5600700"/>
              <a:gd name="connsiteY1758" fmla="*/ 1093858 h 1295400"/>
              <a:gd name="connsiteX1759" fmla="*/ 2580671 w 5600700"/>
              <a:gd name="connsiteY1759" fmla="*/ 1087191 h 1295400"/>
              <a:gd name="connsiteX1760" fmla="*/ 2622962 w 5600700"/>
              <a:gd name="connsiteY1760" fmla="*/ 1089953 h 1295400"/>
              <a:gd name="connsiteX1761" fmla="*/ 2664205 w 5600700"/>
              <a:gd name="connsiteY1761" fmla="*/ 1080143 h 1295400"/>
              <a:gd name="connsiteX1762" fmla="*/ 2714688 w 5600700"/>
              <a:gd name="connsiteY1762" fmla="*/ 1080143 h 1295400"/>
              <a:gd name="connsiteX1763" fmla="*/ 2743929 w 5600700"/>
              <a:gd name="connsiteY1763" fmla="*/ 1077666 h 1295400"/>
              <a:gd name="connsiteX1764" fmla="*/ 2764884 w 5600700"/>
              <a:gd name="connsiteY1764" fmla="*/ 1075856 h 1295400"/>
              <a:gd name="connsiteX1765" fmla="*/ 2827559 w 5600700"/>
              <a:gd name="connsiteY1765" fmla="*/ 1070522 h 1295400"/>
              <a:gd name="connsiteX1766" fmla="*/ 2835941 w 5600700"/>
              <a:gd name="connsiteY1766" fmla="*/ 1069856 h 1295400"/>
              <a:gd name="connsiteX1767" fmla="*/ 2832321 w 5600700"/>
              <a:gd name="connsiteY1767" fmla="*/ 1076523 h 1295400"/>
              <a:gd name="connsiteX1768" fmla="*/ 2865087 w 5600700"/>
              <a:gd name="connsiteY1768" fmla="*/ 1065283 h 1295400"/>
              <a:gd name="connsiteX1769" fmla="*/ 2902330 w 5600700"/>
              <a:gd name="connsiteY1769" fmla="*/ 1057949 h 1295400"/>
              <a:gd name="connsiteX1770" fmla="*/ 2932143 w 5600700"/>
              <a:gd name="connsiteY1770" fmla="*/ 1061759 h 1295400"/>
              <a:gd name="connsiteX1771" fmla="*/ 2952908 w 5600700"/>
              <a:gd name="connsiteY1771" fmla="*/ 1057854 h 1295400"/>
              <a:gd name="connsiteX1772" fmla="*/ 2969767 w 5600700"/>
              <a:gd name="connsiteY1772" fmla="*/ 1058521 h 1295400"/>
              <a:gd name="connsiteX1773" fmla="*/ 3040443 w 5600700"/>
              <a:gd name="connsiteY1773" fmla="*/ 1048329 h 1295400"/>
              <a:gd name="connsiteX1774" fmla="*/ 3057683 w 5600700"/>
              <a:gd name="connsiteY1774" fmla="*/ 1053187 h 1295400"/>
              <a:gd name="connsiteX1775" fmla="*/ 3074066 w 5600700"/>
              <a:gd name="connsiteY1775" fmla="*/ 1047567 h 1295400"/>
              <a:gd name="connsiteX1776" fmla="*/ 3090449 w 5600700"/>
              <a:gd name="connsiteY1776" fmla="*/ 1041947 h 1295400"/>
              <a:gd name="connsiteX1777" fmla="*/ 3132931 w 5600700"/>
              <a:gd name="connsiteY1777" fmla="*/ 1046805 h 1295400"/>
              <a:gd name="connsiteX1778" fmla="*/ 3174174 w 5600700"/>
              <a:gd name="connsiteY1778" fmla="*/ 1036994 h 1295400"/>
              <a:gd name="connsiteX1779" fmla="*/ 3178841 w 5600700"/>
              <a:gd name="connsiteY1779" fmla="*/ 1042900 h 1295400"/>
              <a:gd name="connsiteX1780" fmla="*/ 3249421 w 5600700"/>
              <a:gd name="connsiteY1780" fmla="*/ 1030612 h 1295400"/>
              <a:gd name="connsiteX1781" fmla="*/ 3270376 w 5600700"/>
              <a:gd name="connsiteY1781" fmla="*/ 1028803 h 1295400"/>
              <a:gd name="connsiteX1782" fmla="*/ 3278758 w 5600700"/>
              <a:gd name="connsiteY1782" fmla="*/ 1028136 h 1295400"/>
              <a:gd name="connsiteX1783" fmla="*/ 3316191 w 5600700"/>
              <a:gd name="connsiteY1783" fmla="*/ 1022897 h 1295400"/>
              <a:gd name="connsiteX1784" fmla="*/ 3337242 w 5600700"/>
              <a:gd name="connsiteY1784" fmla="*/ 1023183 h 1295400"/>
              <a:gd name="connsiteX1785" fmla="*/ 3408108 w 5600700"/>
              <a:gd name="connsiteY1785" fmla="*/ 1015087 h 1295400"/>
              <a:gd name="connsiteX1786" fmla="*/ 3429348 w 5600700"/>
              <a:gd name="connsiteY1786" fmla="*/ 1017563 h 1295400"/>
              <a:gd name="connsiteX1787" fmla="*/ 3445731 w 5600700"/>
              <a:gd name="connsiteY1787" fmla="*/ 1011943 h 1295400"/>
              <a:gd name="connsiteX1788" fmla="*/ 3454304 w 5600700"/>
              <a:gd name="connsiteY1788" fmla="*/ 1013372 h 1295400"/>
              <a:gd name="connsiteX1789" fmla="*/ 3478878 w 5600700"/>
              <a:gd name="connsiteY1789" fmla="*/ 1004990 h 1295400"/>
              <a:gd name="connsiteX1790" fmla="*/ 3516502 w 5600700"/>
              <a:gd name="connsiteY1790" fmla="*/ 1001847 h 1295400"/>
              <a:gd name="connsiteX1791" fmla="*/ 3507644 w 5600700"/>
              <a:gd name="connsiteY1791" fmla="*/ 996227 h 1295400"/>
              <a:gd name="connsiteX1792" fmla="*/ 3478783 w 5600700"/>
              <a:gd name="connsiteY1792" fmla="*/ 1002895 h 1295400"/>
              <a:gd name="connsiteX1793" fmla="*/ 3461352 w 5600700"/>
              <a:gd name="connsiteY1793" fmla="*/ 995941 h 1295400"/>
              <a:gd name="connsiteX1794" fmla="*/ 3532218 w 5600700"/>
              <a:gd name="connsiteY1794" fmla="*/ 987845 h 1295400"/>
              <a:gd name="connsiteX1795" fmla="*/ 3548601 w 5600700"/>
              <a:gd name="connsiteY1795" fmla="*/ 982226 h 1295400"/>
              <a:gd name="connsiteX1796" fmla="*/ 3582606 w 5600700"/>
              <a:gd name="connsiteY1796" fmla="*/ 985655 h 1295400"/>
              <a:gd name="connsiteX1797" fmla="*/ 3615848 w 5600700"/>
              <a:gd name="connsiteY1797" fmla="*/ 980701 h 1295400"/>
              <a:gd name="connsiteX1798" fmla="*/ 3628231 w 5600700"/>
              <a:gd name="connsiteY1798" fmla="*/ 977558 h 1295400"/>
              <a:gd name="connsiteX1799" fmla="*/ 3649090 w 5600700"/>
              <a:gd name="connsiteY1799" fmla="*/ 975748 h 1295400"/>
              <a:gd name="connsiteX1800" fmla="*/ 3666331 w 5600700"/>
              <a:gd name="connsiteY1800" fmla="*/ 980606 h 1295400"/>
              <a:gd name="connsiteX1801" fmla="*/ 3686904 w 5600700"/>
              <a:gd name="connsiteY1801" fmla="*/ 974605 h 1295400"/>
              <a:gd name="connsiteX1802" fmla="*/ 3690905 w 5600700"/>
              <a:gd name="connsiteY1802" fmla="*/ 972129 h 1295400"/>
              <a:gd name="connsiteX1803" fmla="*/ 3720527 w 5600700"/>
              <a:gd name="connsiteY1803" fmla="*/ 973843 h 1295400"/>
              <a:gd name="connsiteX1804" fmla="*/ 3745388 w 5600700"/>
              <a:gd name="connsiteY1804" fmla="*/ 969653 h 1295400"/>
              <a:gd name="connsiteX1805" fmla="*/ 3720814 w 5600700"/>
              <a:gd name="connsiteY1805" fmla="*/ 978034 h 1295400"/>
              <a:gd name="connsiteX1806" fmla="*/ 3712431 w 5600700"/>
              <a:gd name="connsiteY1806" fmla="*/ 978701 h 1295400"/>
              <a:gd name="connsiteX1807" fmla="*/ 3678808 w 5600700"/>
              <a:gd name="connsiteY1807" fmla="*/ 979463 h 1295400"/>
              <a:gd name="connsiteX1808" fmla="*/ 3670807 w 5600700"/>
              <a:gd name="connsiteY1808" fmla="*/ 984321 h 1295400"/>
              <a:gd name="connsiteX1809" fmla="*/ 3658234 w 5600700"/>
              <a:gd name="connsiteY1809" fmla="*/ 985369 h 1295400"/>
              <a:gd name="connsiteX1810" fmla="*/ 3629469 w 5600700"/>
              <a:gd name="connsiteY1810" fmla="*/ 994132 h 1295400"/>
              <a:gd name="connsiteX1811" fmla="*/ 3662520 w 5600700"/>
              <a:gd name="connsiteY1811" fmla="*/ 987083 h 1295400"/>
              <a:gd name="connsiteX1812" fmla="*/ 3666902 w 5600700"/>
              <a:gd name="connsiteY1812" fmla="*/ 988798 h 1295400"/>
              <a:gd name="connsiteX1813" fmla="*/ 3670902 w 5600700"/>
              <a:gd name="connsiteY1813" fmla="*/ 986321 h 1295400"/>
              <a:gd name="connsiteX1814" fmla="*/ 3683571 w 5600700"/>
              <a:gd name="connsiteY1814" fmla="*/ 987369 h 1295400"/>
              <a:gd name="connsiteX1815" fmla="*/ 3699954 w 5600700"/>
              <a:gd name="connsiteY1815" fmla="*/ 981749 h 1295400"/>
              <a:gd name="connsiteX1816" fmla="*/ 3713003 w 5600700"/>
              <a:gd name="connsiteY1816" fmla="*/ 986988 h 1295400"/>
              <a:gd name="connsiteX1817" fmla="*/ 3767010 w 5600700"/>
              <a:gd name="connsiteY1817" fmla="*/ 978225 h 1295400"/>
              <a:gd name="connsiteX1818" fmla="*/ 3788250 w 5600700"/>
              <a:gd name="connsiteY1818" fmla="*/ 980606 h 1295400"/>
              <a:gd name="connsiteX1819" fmla="*/ 3884262 w 5600700"/>
              <a:gd name="connsiteY1819" fmla="*/ 970414 h 1295400"/>
              <a:gd name="connsiteX1820" fmla="*/ 3887406 w 5600700"/>
              <a:gd name="connsiteY1820" fmla="*/ 957460 h 1295400"/>
              <a:gd name="connsiteX1821" fmla="*/ 3929220 w 5600700"/>
              <a:gd name="connsiteY1821" fmla="*/ 953936 h 1295400"/>
              <a:gd name="connsiteX1822" fmla="*/ 3933221 w 5600700"/>
              <a:gd name="connsiteY1822" fmla="*/ 951460 h 1295400"/>
              <a:gd name="connsiteX1823" fmla="*/ 3937602 w 5600700"/>
              <a:gd name="connsiteY1823" fmla="*/ 953174 h 1295400"/>
              <a:gd name="connsiteX1824" fmla="*/ 4017231 w 5600700"/>
              <a:gd name="connsiteY1824" fmla="*/ 948602 h 1295400"/>
              <a:gd name="connsiteX1825" fmla="*/ 3963606 w 5600700"/>
              <a:gd name="connsiteY1825" fmla="*/ 961556 h 1295400"/>
              <a:gd name="connsiteX1826" fmla="*/ 4022089 w 5600700"/>
              <a:gd name="connsiteY1826" fmla="*/ 956603 h 1295400"/>
              <a:gd name="connsiteX1827" fmla="*/ 4034091 w 5600700"/>
              <a:gd name="connsiteY1827" fmla="*/ 949269 h 1295400"/>
              <a:gd name="connsiteX1828" fmla="*/ 4051045 w 5600700"/>
              <a:gd name="connsiteY1828" fmla="*/ 949936 h 1295400"/>
              <a:gd name="connsiteX1829" fmla="*/ 4067714 w 5600700"/>
              <a:gd name="connsiteY1829" fmla="*/ 948507 h 1295400"/>
              <a:gd name="connsiteX1830" fmla="*/ 4071238 w 5600700"/>
              <a:gd name="connsiteY1830" fmla="*/ 939744 h 1295400"/>
              <a:gd name="connsiteX1831" fmla="*/ 4084287 w 5600700"/>
              <a:gd name="connsiteY1831" fmla="*/ 944983 h 1295400"/>
              <a:gd name="connsiteX1832" fmla="*/ 4097146 w 5600700"/>
              <a:gd name="connsiteY1832" fmla="*/ 948126 h 1295400"/>
              <a:gd name="connsiteX1833" fmla="*/ 4121911 w 5600700"/>
              <a:gd name="connsiteY1833" fmla="*/ 941839 h 1295400"/>
              <a:gd name="connsiteX1834" fmla="*/ 4159535 w 5600700"/>
              <a:gd name="connsiteY1834" fmla="*/ 938696 h 1295400"/>
              <a:gd name="connsiteX1835" fmla="*/ 4160106 w 5600700"/>
              <a:gd name="connsiteY1835" fmla="*/ 944983 h 1295400"/>
              <a:gd name="connsiteX1836" fmla="*/ 4176775 w 5600700"/>
              <a:gd name="connsiteY1836" fmla="*/ 943554 h 1295400"/>
              <a:gd name="connsiteX1837" fmla="*/ 4197540 w 5600700"/>
              <a:gd name="connsiteY1837" fmla="*/ 939649 h 1295400"/>
              <a:gd name="connsiteX1838" fmla="*/ 4214399 w 5600700"/>
              <a:gd name="connsiteY1838" fmla="*/ 940315 h 1295400"/>
              <a:gd name="connsiteX1839" fmla="*/ 4231163 w 5600700"/>
              <a:gd name="connsiteY1839" fmla="*/ 938887 h 1295400"/>
              <a:gd name="connsiteX1840" fmla="*/ 4239545 w 5600700"/>
              <a:gd name="connsiteY1840" fmla="*/ 938220 h 1295400"/>
              <a:gd name="connsiteX1841" fmla="*/ 4361275 w 5600700"/>
              <a:gd name="connsiteY1841" fmla="*/ 934315 h 1295400"/>
              <a:gd name="connsiteX1842" fmla="*/ 4369466 w 5600700"/>
              <a:gd name="connsiteY1842" fmla="*/ 931553 h 1295400"/>
              <a:gd name="connsiteX1843" fmla="*/ 4377467 w 5600700"/>
              <a:gd name="connsiteY1843" fmla="*/ 926695 h 1295400"/>
              <a:gd name="connsiteX1844" fmla="*/ 4453095 w 5600700"/>
              <a:gd name="connsiteY1844" fmla="*/ 924504 h 1295400"/>
              <a:gd name="connsiteX1845" fmla="*/ 4473669 w 5600700"/>
              <a:gd name="connsiteY1845" fmla="*/ 918503 h 1295400"/>
              <a:gd name="connsiteX1846" fmla="*/ 4495101 w 5600700"/>
              <a:gd name="connsiteY1846" fmla="*/ 923075 h 1295400"/>
              <a:gd name="connsiteX1847" fmla="*/ 4590922 w 5600700"/>
              <a:gd name="connsiteY1847" fmla="*/ 910788 h 1295400"/>
              <a:gd name="connsiteX1848" fmla="*/ 4670742 w 5600700"/>
              <a:gd name="connsiteY1848" fmla="*/ 908311 h 1295400"/>
              <a:gd name="connsiteX1849" fmla="*/ 4675314 w 5600700"/>
              <a:gd name="connsiteY1849" fmla="*/ 912121 h 1295400"/>
              <a:gd name="connsiteX1850" fmla="*/ 4683315 w 5600700"/>
              <a:gd name="connsiteY1850" fmla="*/ 907264 h 1295400"/>
              <a:gd name="connsiteX1851" fmla="*/ 4696364 w 5600700"/>
              <a:gd name="connsiteY1851" fmla="*/ 912503 h 1295400"/>
              <a:gd name="connsiteX1852" fmla="*/ 4704175 w 5600700"/>
              <a:gd name="connsiteY1852" fmla="*/ 905454 h 1295400"/>
              <a:gd name="connsiteX1853" fmla="*/ 4729225 w 5600700"/>
              <a:gd name="connsiteY1853" fmla="*/ 903358 h 1295400"/>
              <a:gd name="connsiteX1854" fmla="*/ 4741227 w 5600700"/>
              <a:gd name="connsiteY1854" fmla="*/ 896024 h 1295400"/>
              <a:gd name="connsiteX1855" fmla="*/ 4787233 w 5600700"/>
              <a:gd name="connsiteY1855" fmla="*/ 892119 h 1295400"/>
              <a:gd name="connsiteX1856" fmla="*/ 4820665 w 5600700"/>
              <a:gd name="connsiteY1856" fmla="*/ 889261 h 1295400"/>
              <a:gd name="connsiteX1857" fmla="*/ 4825047 w 5600700"/>
              <a:gd name="connsiteY1857" fmla="*/ 890976 h 1295400"/>
              <a:gd name="connsiteX1858" fmla="*/ 4841620 w 5600700"/>
              <a:gd name="connsiteY1858" fmla="*/ 887452 h 1295400"/>
              <a:gd name="connsiteX1859" fmla="*/ 4858479 w 5600700"/>
              <a:gd name="connsiteY1859" fmla="*/ 888118 h 1295400"/>
              <a:gd name="connsiteX1860" fmla="*/ 4912867 w 5600700"/>
              <a:gd name="connsiteY1860" fmla="*/ 883546 h 1295400"/>
              <a:gd name="connsiteX1861" fmla="*/ 4929631 w 5600700"/>
              <a:gd name="connsiteY1861" fmla="*/ 882118 h 1295400"/>
              <a:gd name="connsiteX1862" fmla="*/ 4988305 w 5600700"/>
              <a:gd name="connsiteY1862" fmla="*/ 879260 h 1295400"/>
              <a:gd name="connsiteX1863" fmla="*/ 5025739 w 5600700"/>
              <a:gd name="connsiteY1863" fmla="*/ 874021 h 1295400"/>
              <a:gd name="connsiteX1864" fmla="*/ 4975446 w 5600700"/>
              <a:gd name="connsiteY1864" fmla="*/ 876117 h 1295400"/>
              <a:gd name="connsiteX1865" fmla="*/ 4966874 w 5600700"/>
              <a:gd name="connsiteY1865" fmla="*/ 874688 h 1295400"/>
              <a:gd name="connsiteX1866" fmla="*/ 4954491 w 5600700"/>
              <a:gd name="connsiteY1866" fmla="*/ 877832 h 1295400"/>
              <a:gd name="connsiteX1867" fmla="*/ 4950110 w 5600700"/>
              <a:gd name="connsiteY1867" fmla="*/ 876117 h 1295400"/>
              <a:gd name="connsiteX1868" fmla="*/ 4933346 w 5600700"/>
              <a:gd name="connsiteY1868" fmla="*/ 877546 h 1295400"/>
              <a:gd name="connsiteX1869" fmla="*/ 4866290 w 5600700"/>
              <a:gd name="connsiteY1869" fmla="*/ 881070 h 1295400"/>
              <a:gd name="connsiteX1870" fmla="*/ 4837048 w 5600700"/>
              <a:gd name="connsiteY1870" fmla="*/ 883546 h 1295400"/>
              <a:gd name="connsiteX1871" fmla="*/ 4820189 w 5600700"/>
              <a:gd name="connsiteY1871" fmla="*/ 882880 h 1295400"/>
              <a:gd name="connsiteX1872" fmla="*/ 4816189 w 5600700"/>
              <a:gd name="connsiteY1872" fmla="*/ 885356 h 1295400"/>
              <a:gd name="connsiteX1873" fmla="*/ 4807616 w 5600700"/>
              <a:gd name="connsiteY1873" fmla="*/ 883928 h 1295400"/>
              <a:gd name="connsiteX1874" fmla="*/ 4719795 w 5600700"/>
              <a:gd name="connsiteY1874" fmla="*/ 891357 h 1295400"/>
              <a:gd name="connsiteX1875" fmla="*/ 4702936 w 5600700"/>
              <a:gd name="connsiteY1875" fmla="*/ 890690 h 1295400"/>
              <a:gd name="connsiteX1876" fmla="*/ 4673885 w 5600700"/>
              <a:gd name="connsiteY1876" fmla="*/ 895262 h 1295400"/>
              <a:gd name="connsiteX1877" fmla="*/ 4661026 w 5600700"/>
              <a:gd name="connsiteY1877" fmla="*/ 892119 h 1295400"/>
              <a:gd name="connsiteX1878" fmla="*/ 4962206 w 5600700"/>
              <a:gd name="connsiteY1878" fmla="*/ 868783 h 1295400"/>
              <a:gd name="connsiteX1879" fmla="*/ 4974208 w 5600700"/>
              <a:gd name="connsiteY1879" fmla="*/ 861448 h 1295400"/>
              <a:gd name="connsiteX1880" fmla="*/ 5037073 w 5600700"/>
              <a:gd name="connsiteY1880" fmla="*/ 858210 h 1295400"/>
              <a:gd name="connsiteX1881" fmla="*/ 5053647 w 5600700"/>
              <a:gd name="connsiteY1881" fmla="*/ 854686 h 1295400"/>
              <a:gd name="connsiteX1882" fmla="*/ 5066315 w 5600700"/>
              <a:gd name="connsiteY1882" fmla="*/ 855733 h 1295400"/>
              <a:gd name="connsiteX1883" fmla="*/ 5070316 w 5600700"/>
              <a:gd name="connsiteY1883" fmla="*/ 853257 h 1295400"/>
              <a:gd name="connsiteX1884" fmla="*/ 5083079 w 5600700"/>
              <a:gd name="connsiteY1884" fmla="*/ 854305 h 1295400"/>
              <a:gd name="connsiteX1885" fmla="*/ 5087080 w 5600700"/>
              <a:gd name="connsiteY1885" fmla="*/ 851828 h 1295400"/>
              <a:gd name="connsiteX1886" fmla="*/ 5120703 w 5600700"/>
              <a:gd name="connsiteY1886" fmla="*/ 851066 h 1295400"/>
              <a:gd name="connsiteX1887" fmla="*/ 5175281 w 5600700"/>
              <a:gd name="connsiteY1887" fmla="*/ 848590 h 1295400"/>
              <a:gd name="connsiteX1888" fmla="*/ 5187949 w 5600700"/>
              <a:gd name="connsiteY1888" fmla="*/ 849637 h 1295400"/>
              <a:gd name="connsiteX1889" fmla="*/ 5246623 w 5600700"/>
              <a:gd name="connsiteY1889" fmla="*/ 846780 h 1295400"/>
              <a:gd name="connsiteX1890" fmla="*/ 5280437 w 5600700"/>
              <a:gd name="connsiteY1890" fmla="*/ 848113 h 1295400"/>
              <a:gd name="connsiteX1891" fmla="*/ 5314060 w 5600700"/>
              <a:gd name="connsiteY1891" fmla="*/ 847351 h 1295400"/>
              <a:gd name="connsiteX1892" fmla="*/ 5377688 w 5600700"/>
              <a:gd name="connsiteY1892" fmla="*/ 852590 h 1295400"/>
              <a:gd name="connsiteX1893" fmla="*/ 5385879 w 5600700"/>
              <a:gd name="connsiteY1893" fmla="*/ 849828 h 1295400"/>
              <a:gd name="connsiteX1894" fmla="*/ 5385497 w 5600700"/>
              <a:gd name="connsiteY1894" fmla="*/ 845637 h 1295400"/>
              <a:gd name="connsiteX1895" fmla="*/ 5397499 w 5600700"/>
              <a:gd name="connsiteY1895" fmla="*/ 838303 h 1295400"/>
              <a:gd name="connsiteX1896" fmla="*/ 5380640 w 5600700"/>
              <a:gd name="connsiteY1896" fmla="*/ 837636 h 1295400"/>
              <a:gd name="connsiteX1897" fmla="*/ 5363781 w 5600700"/>
              <a:gd name="connsiteY1897" fmla="*/ 836969 h 1295400"/>
              <a:gd name="connsiteX1898" fmla="*/ 5368543 w 5600700"/>
              <a:gd name="connsiteY1898" fmla="*/ 842875 h 1295400"/>
              <a:gd name="connsiteX1899" fmla="*/ 5334730 w 5600700"/>
              <a:gd name="connsiteY1899" fmla="*/ 841541 h 1295400"/>
              <a:gd name="connsiteX1900" fmla="*/ 5330348 w 5600700"/>
              <a:gd name="connsiteY1900" fmla="*/ 839827 h 1295400"/>
              <a:gd name="connsiteX1901" fmla="*/ 5296725 w 5600700"/>
              <a:gd name="connsiteY1901" fmla="*/ 840589 h 1295400"/>
              <a:gd name="connsiteX1902" fmla="*/ 5292343 w 5600700"/>
              <a:gd name="connsiteY1902" fmla="*/ 838874 h 1295400"/>
              <a:gd name="connsiteX1903" fmla="*/ 5279675 w 5600700"/>
              <a:gd name="connsiteY1903" fmla="*/ 837826 h 1295400"/>
              <a:gd name="connsiteX1904" fmla="*/ 5271103 w 5600700"/>
              <a:gd name="connsiteY1904" fmla="*/ 836398 h 1295400"/>
              <a:gd name="connsiteX1905" fmla="*/ 5329776 w 5600700"/>
              <a:gd name="connsiteY1905" fmla="*/ 833540 h 1295400"/>
              <a:gd name="connsiteX1906" fmla="*/ 5286914 w 5600700"/>
              <a:gd name="connsiteY1906" fmla="*/ 824491 h 1295400"/>
              <a:gd name="connsiteX1907" fmla="*/ 5333301 w 5600700"/>
              <a:gd name="connsiteY1907" fmla="*/ 824777 h 1295400"/>
              <a:gd name="connsiteX1908" fmla="*/ 5350732 w 5600700"/>
              <a:gd name="connsiteY1908" fmla="*/ 831730 h 1295400"/>
              <a:gd name="connsiteX1909" fmla="*/ 5371591 w 5600700"/>
              <a:gd name="connsiteY1909" fmla="*/ 829921 h 1295400"/>
              <a:gd name="connsiteX1910" fmla="*/ 5337111 w 5600700"/>
              <a:gd name="connsiteY1910" fmla="*/ 820110 h 1295400"/>
              <a:gd name="connsiteX1911" fmla="*/ 5366067 w 5600700"/>
              <a:gd name="connsiteY1911" fmla="*/ 813442 h 1295400"/>
              <a:gd name="connsiteX1912" fmla="*/ 5357494 w 5600700"/>
              <a:gd name="connsiteY1912" fmla="*/ 812014 h 1295400"/>
              <a:gd name="connsiteX1913" fmla="*/ 5344731 w 5600700"/>
              <a:gd name="connsiteY1913" fmla="*/ 810966 h 1295400"/>
              <a:gd name="connsiteX1914" fmla="*/ 5327681 w 5600700"/>
              <a:gd name="connsiteY1914" fmla="*/ 808204 h 1295400"/>
              <a:gd name="connsiteX1915" fmla="*/ 5285485 w 5600700"/>
              <a:gd name="connsiteY1915" fmla="*/ 807537 h 1295400"/>
              <a:gd name="connsiteX1916" fmla="*/ 5281104 w 5600700"/>
              <a:gd name="connsiteY1916" fmla="*/ 805822 h 1295400"/>
              <a:gd name="connsiteX1917" fmla="*/ 5243289 w 5600700"/>
              <a:gd name="connsiteY1917" fmla="*/ 806870 h 1295400"/>
              <a:gd name="connsiteX1918" fmla="*/ 5238908 w 5600700"/>
              <a:gd name="connsiteY1918" fmla="*/ 805156 h 1295400"/>
              <a:gd name="connsiteX1919" fmla="*/ 5226240 w 5600700"/>
              <a:gd name="connsiteY1919" fmla="*/ 804108 h 1295400"/>
              <a:gd name="connsiteX1920" fmla="*/ 5158993 w 5600700"/>
              <a:gd name="connsiteY1920" fmla="*/ 805537 h 1295400"/>
              <a:gd name="connsiteX1921" fmla="*/ 5146325 w 5600700"/>
              <a:gd name="connsiteY1921" fmla="*/ 804489 h 1295400"/>
              <a:gd name="connsiteX1922" fmla="*/ 5129466 w 5600700"/>
              <a:gd name="connsiteY1922" fmla="*/ 803822 h 1295400"/>
              <a:gd name="connsiteX1923" fmla="*/ 5121084 w 5600700"/>
              <a:gd name="connsiteY1923" fmla="*/ 804489 h 1295400"/>
              <a:gd name="connsiteX1924" fmla="*/ 5074887 w 5600700"/>
              <a:gd name="connsiteY1924" fmla="*/ 806299 h 1295400"/>
              <a:gd name="connsiteX1925" fmla="*/ 5053647 w 5600700"/>
              <a:gd name="connsiteY1925" fmla="*/ 803822 h 1295400"/>
              <a:gd name="connsiteX1926" fmla="*/ 5032406 w 5600700"/>
              <a:gd name="connsiteY1926" fmla="*/ 801346 h 1295400"/>
              <a:gd name="connsiteX1927" fmla="*/ 5078602 w 5600700"/>
              <a:gd name="connsiteY1927" fmla="*/ 799536 h 1295400"/>
              <a:gd name="connsiteX1928" fmla="*/ 5104034 w 5600700"/>
              <a:gd name="connsiteY1928" fmla="*/ 801632 h 1295400"/>
              <a:gd name="connsiteX1929" fmla="*/ 5141658 w 5600700"/>
              <a:gd name="connsiteY1929" fmla="*/ 798488 h 1295400"/>
              <a:gd name="connsiteX1930" fmla="*/ 5154421 w 5600700"/>
              <a:gd name="connsiteY1930" fmla="*/ 799536 h 1295400"/>
              <a:gd name="connsiteX1931" fmla="*/ 5175281 w 5600700"/>
              <a:gd name="connsiteY1931" fmla="*/ 797726 h 1295400"/>
              <a:gd name="connsiteX1932" fmla="*/ 5179662 w 5600700"/>
              <a:gd name="connsiteY1932" fmla="*/ 799441 h 1295400"/>
              <a:gd name="connsiteX1933" fmla="*/ 5187854 w 5600700"/>
              <a:gd name="connsiteY1933" fmla="*/ 796678 h 1295400"/>
              <a:gd name="connsiteX1934" fmla="*/ 5204713 w 5600700"/>
              <a:gd name="connsiteY1934" fmla="*/ 797345 h 1295400"/>
              <a:gd name="connsiteX1935" fmla="*/ 5246719 w 5600700"/>
              <a:gd name="connsiteY1935" fmla="*/ 795916 h 1295400"/>
              <a:gd name="connsiteX1936" fmla="*/ 5284914 w 5600700"/>
              <a:gd name="connsiteY1936" fmla="*/ 799060 h 1295400"/>
              <a:gd name="connsiteX1937" fmla="*/ 5309964 w 5600700"/>
              <a:gd name="connsiteY1937" fmla="*/ 796964 h 1295400"/>
              <a:gd name="connsiteX1938" fmla="*/ 5237955 w 5600700"/>
              <a:gd name="connsiteY1938" fmla="*/ 792487 h 1295400"/>
              <a:gd name="connsiteX1939" fmla="*/ 5233574 w 5600700"/>
              <a:gd name="connsiteY1939" fmla="*/ 790773 h 1295400"/>
              <a:gd name="connsiteX1940" fmla="*/ 5199951 w 5600700"/>
              <a:gd name="connsiteY1940" fmla="*/ 791535 h 1295400"/>
              <a:gd name="connsiteX1941" fmla="*/ 5199760 w 5600700"/>
              <a:gd name="connsiteY1941" fmla="*/ 789439 h 1295400"/>
              <a:gd name="connsiteX1942" fmla="*/ 5191379 w 5600700"/>
              <a:gd name="connsiteY1942" fmla="*/ 790106 h 1295400"/>
              <a:gd name="connsiteX1943" fmla="*/ 5182615 w 5600700"/>
              <a:gd name="connsiteY1943" fmla="*/ 786582 h 1295400"/>
              <a:gd name="connsiteX1944" fmla="*/ 5165566 w 5600700"/>
              <a:gd name="connsiteY1944" fmla="*/ 783820 h 1295400"/>
              <a:gd name="connsiteX1945" fmla="*/ 5233003 w 5600700"/>
              <a:gd name="connsiteY1945" fmla="*/ 784486 h 1295400"/>
              <a:gd name="connsiteX1946" fmla="*/ 5275484 w 5600700"/>
              <a:gd name="connsiteY1946" fmla="*/ 789344 h 1295400"/>
              <a:gd name="connsiteX1947" fmla="*/ 5292343 w 5600700"/>
              <a:gd name="connsiteY1947" fmla="*/ 790011 h 1295400"/>
              <a:gd name="connsiteX1948" fmla="*/ 5338159 w 5600700"/>
              <a:gd name="connsiteY1948" fmla="*/ 784010 h 1295400"/>
              <a:gd name="connsiteX1949" fmla="*/ 5303964 w 5600700"/>
              <a:gd name="connsiteY1949" fmla="*/ 778390 h 1295400"/>
              <a:gd name="connsiteX1950" fmla="*/ 5303297 w 5600700"/>
              <a:gd name="connsiteY1950" fmla="*/ 770008 h 1295400"/>
              <a:gd name="connsiteX1951" fmla="*/ 5282247 w 5600700"/>
              <a:gd name="connsiteY1951" fmla="*/ 769628 h 1295400"/>
              <a:gd name="connsiteX1952" fmla="*/ 5265197 w 5600700"/>
              <a:gd name="connsiteY1952" fmla="*/ 766865 h 1295400"/>
              <a:gd name="connsiteX1953" fmla="*/ 5281866 w 5600700"/>
              <a:gd name="connsiteY1953" fmla="*/ 765436 h 1295400"/>
              <a:gd name="connsiteX1954" fmla="*/ 5289867 w 5600700"/>
              <a:gd name="connsiteY1954" fmla="*/ 760483 h 1295400"/>
              <a:gd name="connsiteX1955" fmla="*/ 5302630 w 5600700"/>
              <a:gd name="connsiteY1955" fmla="*/ 761531 h 1295400"/>
              <a:gd name="connsiteX1956" fmla="*/ 5298058 w 5600700"/>
              <a:gd name="connsiteY1956" fmla="*/ 757721 h 1295400"/>
              <a:gd name="connsiteX1957" fmla="*/ 5289295 w 5600700"/>
              <a:gd name="connsiteY1957" fmla="*/ 754197 h 1295400"/>
              <a:gd name="connsiteX1958" fmla="*/ 5284723 w 5600700"/>
              <a:gd name="connsiteY1958" fmla="*/ 750387 h 1295400"/>
              <a:gd name="connsiteX1959" fmla="*/ 5272055 w 5600700"/>
              <a:gd name="connsiteY1959" fmla="*/ 749339 h 1295400"/>
              <a:gd name="connsiteX1960" fmla="*/ 5266816 w 5600700"/>
              <a:gd name="connsiteY1960" fmla="*/ 737052 h 1295400"/>
              <a:gd name="connsiteX1961" fmla="*/ 5236812 w 5600700"/>
              <a:gd name="connsiteY1961" fmla="*/ 731146 h 1295400"/>
              <a:gd name="connsiteX1962" fmla="*/ 5278818 w 5600700"/>
              <a:gd name="connsiteY1962" fmla="*/ 729718 h 1295400"/>
              <a:gd name="connsiteX1963" fmla="*/ 5245004 w 5600700"/>
              <a:gd name="connsiteY1963" fmla="*/ 728384 h 1295400"/>
              <a:gd name="connsiteX1964" fmla="*/ 5235955 w 5600700"/>
              <a:gd name="connsiteY1964" fmla="*/ 720669 h 1295400"/>
              <a:gd name="connsiteX1965" fmla="*/ 5218905 w 5600700"/>
              <a:gd name="connsiteY1965" fmla="*/ 717907 h 1295400"/>
              <a:gd name="connsiteX1966" fmla="*/ 5265197 w 5600700"/>
              <a:gd name="connsiteY1966" fmla="*/ 718192 h 1295400"/>
              <a:gd name="connsiteX1967" fmla="*/ 5247766 w 5600700"/>
              <a:gd name="connsiteY1967" fmla="*/ 711239 h 1295400"/>
              <a:gd name="connsiteX1968" fmla="*/ 5255958 w 5600700"/>
              <a:gd name="connsiteY1968" fmla="*/ 708477 h 1295400"/>
              <a:gd name="connsiteX1969" fmla="*/ 5188521 w 5600700"/>
              <a:gd name="connsiteY1969" fmla="*/ 707810 h 1295400"/>
              <a:gd name="connsiteX1970" fmla="*/ 5129656 w 5600700"/>
              <a:gd name="connsiteY1970" fmla="*/ 708572 h 1295400"/>
              <a:gd name="connsiteX1971" fmla="*/ 5108606 w 5600700"/>
              <a:gd name="connsiteY1971" fmla="*/ 708191 h 1295400"/>
              <a:gd name="connsiteX1972" fmla="*/ 5058123 w 5600700"/>
              <a:gd name="connsiteY1972" fmla="*/ 708191 h 1295400"/>
              <a:gd name="connsiteX1973" fmla="*/ 5028691 w 5600700"/>
              <a:gd name="connsiteY1973" fmla="*/ 708572 h 1295400"/>
              <a:gd name="connsiteX1974" fmla="*/ 4986496 w 5600700"/>
              <a:gd name="connsiteY1974" fmla="*/ 707905 h 1295400"/>
              <a:gd name="connsiteX1975" fmla="*/ 5070316 w 5600700"/>
              <a:gd name="connsiteY1975" fmla="*/ 702953 h 1295400"/>
              <a:gd name="connsiteX1976" fmla="*/ 5087365 w 5600700"/>
              <a:gd name="connsiteY1976" fmla="*/ 705715 h 1295400"/>
              <a:gd name="connsiteX1977" fmla="*/ 5095556 w 5600700"/>
              <a:gd name="connsiteY1977" fmla="*/ 702953 h 1295400"/>
              <a:gd name="connsiteX1978" fmla="*/ 5124989 w 5600700"/>
              <a:gd name="connsiteY1978" fmla="*/ 702571 h 1295400"/>
              <a:gd name="connsiteX1979" fmla="*/ 5145944 w 5600700"/>
              <a:gd name="connsiteY1979" fmla="*/ 700762 h 1295400"/>
              <a:gd name="connsiteX1980" fmla="*/ 5209380 w 5600700"/>
              <a:gd name="connsiteY1980" fmla="*/ 703905 h 1295400"/>
              <a:gd name="connsiteX1981" fmla="*/ 5243004 w 5600700"/>
              <a:gd name="connsiteY1981" fmla="*/ 703143 h 1295400"/>
              <a:gd name="connsiteX1982" fmla="*/ 5271769 w 5600700"/>
              <a:gd name="connsiteY1982" fmla="*/ 694380 h 1295400"/>
              <a:gd name="connsiteX1983" fmla="*/ 5275770 w 5600700"/>
              <a:gd name="connsiteY1983" fmla="*/ 691903 h 1295400"/>
              <a:gd name="connsiteX1984" fmla="*/ 5237575 w 5600700"/>
              <a:gd name="connsiteY1984" fmla="*/ 688760 h 1295400"/>
              <a:gd name="connsiteX1985" fmla="*/ 5241575 w 5600700"/>
              <a:gd name="connsiteY1985" fmla="*/ 686284 h 1295400"/>
              <a:gd name="connsiteX1986" fmla="*/ 5249385 w 5600700"/>
              <a:gd name="connsiteY1986" fmla="*/ 679235 h 1295400"/>
              <a:gd name="connsiteX1987" fmla="*/ 5248814 w 5600700"/>
              <a:gd name="connsiteY1987" fmla="*/ 672949 h 1295400"/>
              <a:gd name="connsiteX1988" fmla="*/ 5282438 w 5600700"/>
              <a:gd name="connsiteY1988" fmla="*/ 672187 h 1295400"/>
              <a:gd name="connsiteX1989" fmla="*/ 5307298 w 5600700"/>
              <a:gd name="connsiteY1989" fmla="*/ 667996 h 1295400"/>
              <a:gd name="connsiteX1990" fmla="*/ 5290247 w 5600700"/>
              <a:gd name="connsiteY1990" fmla="*/ 665233 h 1295400"/>
              <a:gd name="connsiteX1991" fmla="*/ 5315108 w 5600700"/>
              <a:gd name="connsiteY1991" fmla="*/ 661042 h 1295400"/>
              <a:gd name="connsiteX1992" fmla="*/ 5289486 w 5600700"/>
              <a:gd name="connsiteY1992" fmla="*/ 656851 h 1295400"/>
              <a:gd name="connsiteX1993" fmla="*/ 5339492 w 5600700"/>
              <a:gd name="connsiteY1993" fmla="*/ 650470 h 1295400"/>
              <a:gd name="connsiteX1994" fmla="*/ 5343873 w 5600700"/>
              <a:gd name="connsiteY1994" fmla="*/ 652184 h 1295400"/>
              <a:gd name="connsiteX1995" fmla="*/ 5352255 w 5600700"/>
              <a:gd name="connsiteY1995" fmla="*/ 651517 h 1295400"/>
              <a:gd name="connsiteX1996" fmla="*/ 5427694 w 5600700"/>
              <a:gd name="connsiteY1996" fmla="*/ 647231 h 1295400"/>
              <a:gd name="connsiteX1997" fmla="*/ 5406453 w 5600700"/>
              <a:gd name="connsiteY1997" fmla="*/ 644755 h 1295400"/>
              <a:gd name="connsiteX1998" fmla="*/ 5402071 w 5600700"/>
              <a:gd name="connsiteY1998" fmla="*/ 643040 h 1295400"/>
              <a:gd name="connsiteX1999" fmla="*/ 5389212 w 5600700"/>
              <a:gd name="connsiteY1999" fmla="*/ 639897 h 1295400"/>
              <a:gd name="connsiteX2000" fmla="*/ 5380640 w 5600700"/>
              <a:gd name="connsiteY2000" fmla="*/ 638468 h 1295400"/>
              <a:gd name="connsiteX2001" fmla="*/ 5405405 w 5600700"/>
              <a:gd name="connsiteY2001" fmla="*/ 632182 h 1295400"/>
              <a:gd name="connsiteX2002" fmla="*/ 5430646 w 5600700"/>
              <a:gd name="connsiteY2002" fmla="*/ 632182 h 1295400"/>
              <a:gd name="connsiteX2003" fmla="*/ 5417787 w 5600700"/>
              <a:gd name="connsiteY2003" fmla="*/ 629038 h 1295400"/>
              <a:gd name="connsiteX2004" fmla="*/ 5430170 w 5600700"/>
              <a:gd name="connsiteY2004" fmla="*/ 625895 h 1295400"/>
              <a:gd name="connsiteX2005" fmla="*/ 5400356 w 5600700"/>
              <a:gd name="connsiteY2005" fmla="*/ 622085 h 1295400"/>
              <a:gd name="connsiteX2006" fmla="*/ 5488368 w 5600700"/>
              <a:gd name="connsiteY2006" fmla="*/ 616751 h 1295400"/>
              <a:gd name="connsiteX2007" fmla="*/ 5530373 w 5600700"/>
              <a:gd name="connsiteY2007" fmla="*/ 615322 h 1295400"/>
              <a:gd name="connsiteX2008" fmla="*/ 5568188 w 5600700"/>
              <a:gd name="connsiteY2008" fmla="*/ 614275 h 1295400"/>
              <a:gd name="connsiteX2009" fmla="*/ 5589047 w 5600700"/>
              <a:gd name="connsiteY2009" fmla="*/ 612465 h 1295400"/>
              <a:gd name="connsiteX2010" fmla="*/ 5609906 w 5600700"/>
              <a:gd name="connsiteY2010" fmla="*/ 610655 h 1295400"/>
              <a:gd name="connsiteX2011" fmla="*/ 5524848 w 5600700"/>
              <a:gd name="connsiteY2011" fmla="*/ 600940 h 1295400"/>
              <a:gd name="connsiteX2012" fmla="*/ 5561901 w 5600700"/>
              <a:gd name="connsiteY2012" fmla="*/ 591415 h 1295400"/>
              <a:gd name="connsiteX2013" fmla="*/ 5515419 w 5600700"/>
              <a:gd name="connsiteY2013" fmla="*/ 589033 h 1295400"/>
              <a:gd name="connsiteX2014" fmla="*/ 5506846 w 5600700"/>
              <a:gd name="connsiteY2014" fmla="*/ 587605 h 1295400"/>
              <a:gd name="connsiteX2015" fmla="*/ 5502084 w 5600700"/>
              <a:gd name="connsiteY2015" fmla="*/ 581699 h 1295400"/>
              <a:gd name="connsiteX2016" fmla="*/ 5518943 w 5600700"/>
              <a:gd name="connsiteY2016" fmla="*/ 582366 h 1295400"/>
              <a:gd name="connsiteX2017" fmla="*/ 5526277 w 5600700"/>
              <a:gd name="connsiteY2017" fmla="*/ 569031 h 1295400"/>
              <a:gd name="connsiteX2018" fmla="*/ 5475414 w 5600700"/>
              <a:gd name="connsiteY2018" fmla="*/ 564840 h 1295400"/>
              <a:gd name="connsiteX2019" fmla="*/ 5424360 w 5600700"/>
              <a:gd name="connsiteY2019" fmla="*/ 558553 h 1295400"/>
              <a:gd name="connsiteX2020" fmla="*/ 5435790 w 5600700"/>
              <a:gd name="connsiteY2020" fmla="*/ 544933 h 1295400"/>
              <a:gd name="connsiteX2021" fmla="*/ 5498845 w 5600700"/>
              <a:gd name="connsiteY2021" fmla="*/ 543790 h 1295400"/>
              <a:gd name="connsiteX2022" fmla="*/ 5532087 w 5600700"/>
              <a:gd name="connsiteY2022" fmla="*/ 538837 h 1295400"/>
              <a:gd name="connsiteX2023" fmla="*/ 5515038 w 5600700"/>
              <a:gd name="connsiteY2023" fmla="*/ 536074 h 1295400"/>
              <a:gd name="connsiteX2024" fmla="*/ 5514656 w 5600700"/>
              <a:gd name="connsiteY2024" fmla="*/ 531883 h 1295400"/>
              <a:gd name="connsiteX2025" fmla="*/ 5489416 w 5600700"/>
              <a:gd name="connsiteY2025" fmla="*/ 531883 h 1295400"/>
              <a:gd name="connsiteX2026" fmla="*/ 5489225 w 5600700"/>
              <a:gd name="connsiteY2026" fmla="*/ 529788 h 1295400"/>
              <a:gd name="connsiteX2027" fmla="*/ 5476556 w 5600700"/>
              <a:gd name="connsiteY2027" fmla="*/ 528740 h 1295400"/>
              <a:gd name="connsiteX2028" fmla="*/ 5459698 w 5600700"/>
              <a:gd name="connsiteY2028" fmla="*/ 528073 h 1295400"/>
              <a:gd name="connsiteX2029" fmla="*/ 5455316 w 5600700"/>
              <a:gd name="connsiteY2029" fmla="*/ 526359 h 1295400"/>
              <a:gd name="connsiteX2030" fmla="*/ 5434075 w 5600700"/>
              <a:gd name="connsiteY2030" fmla="*/ 523882 h 1295400"/>
              <a:gd name="connsiteX2031" fmla="*/ 5425693 w 5600700"/>
              <a:gd name="connsiteY2031" fmla="*/ 524549 h 1295400"/>
              <a:gd name="connsiteX2032" fmla="*/ 5425503 w 5600700"/>
              <a:gd name="connsiteY2032" fmla="*/ 522454 h 1295400"/>
              <a:gd name="connsiteX2033" fmla="*/ 5417121 w 5600700"/>
              <a:gd name="connsiteY2033" fmla="*/ 523120 h 1295400"/>
              <a:gd name="connsiteX2034" fmla="*/ 5400071 w 5600700"/>
              <a:gd name="connsiteY2034" fmla="*/ 520358 h 1295400"/>
              <a:gd name="connsiteX2035" fmla="*/ 5378640 w 5600700"/>
              <a:gd name="connsiteY2035" fmla="*/ 515786 h 1295400"/>
              <a:gd name="connsiteX2036" fmla="*/ 5395213 w 5600700"/>
              <a:gd name="connsiteY2036" fmla="*/ 512262 h 1295400"/>
              <a:gd name="connsiteX2037" fmla="*/ 5393975 w 5600700"/>
              <a:gd name="connsiteY2037" fmla="*/ 497593 h 1295400"/>
              <a:gd name="connsiteX2038" fmla="*/ 5406167 w 5600700"/>
              <a:gd name="connsiteY2038" fmla="*/ 492355 h 1295400"/>
              <a:gd name="connsiteX2039" fmla="*/ 5380735 w 5600700"/>
              <a:gd name="connsiteY2039" fmla="*/ 490259 h 1295400"/>
              <a:gd name="connsiteX2040" fmla="*/ 5342730 w 5600700"/>
              <a:gd name="connsiteY2040" fmla="*/ 489211 h 1295400"/>
              <a:gd name="connsiteX2041" fmla="*/ 5338539 w 5600700"/>
              <a:gd name="connsiteY2041" fmla="*/ 489592 h 1295400"/>
              <a:gd name="connsiteX2042" fmla="*/ 5334158 w 5600700"/>
              <a:gd name="connsiteY2042" fmla="*/ 487878 h 1295400"/>
              <a:gd name="connsiteX2043" fmla="*/ 5313108 w 5600700"/>
              <a:gd name="connsiteY2043" fmla="*/ 487497 h 1295400"/>
              <a:gd name="connsiteX2044" fmla="*/ 5275103 w 5600700"/>
              <a:gd name="connsiteY2044" fmla="*/ 486449 h 1295400"/>
              <a:gd name="connsiteX2045" fmla="*/ 5266245 w 5600700"/>
              <a:gd name="connsiteY2045" fmla="*/ 480829 h 1295400"/>
              <a:gd name="connsiteX2046" fmla="*/ 5241003 w 5600700"/>
              <a:gd name="connsiteY2046" fmla="*/ 480829 h 1295400"/>
              <a:gd name="connsiteX2047" fmla="*/ 5211381 w 5600700"/>
              <a:gd name="connsiteY2047" fmla="*/ 479115 h 1295400"/>
              <a:gd name="connsiteX2048" fmla="*/ 5177567 w 5600700"/>
              <a:gd name="connsiteY2048" fmla="*/ 477781 h 1295400"/>
              <a:gd name="connsiteX2049" fmla="*/ 5173185 w 5600700"/>
              <a:gd name="connsiteY2049" fmla="*/ 476067 h 1295400"/>
              <a:gd name="connsiteX2050" fmla="*/ 5143754 w 5600700"/>
              <a:gd name="connsiteY2050" fmla="*/ 476448 h 1295400"/>
              <a:gd name="connsiteX2051" fmla="*/ 5139563 w 5600700"/>
              <a:gd name="connsiteY2051" fmla="*/ 476829 h 1295400"/>
              <a:gd name="connsiteX2052" fmla="*/ 5135181 w 5600700"/>
              <a:gd name="connsiteY2052" fmla="*/ 475114 h 1295400"/>
              <a:gd name="connsiteX2053" fmla="*/ 5122322 w 5600700"/>
              <a:gd name="connsiteY2053" fmla="*/ 471971 h 1295400"/>
              <a:gd name="connsiteX2054" fmla="*/ 5214810 w 5600700"/>
              <a:gd name="connsiteY2054" fmla="*/ 470542 h 1295400"/>
              <a:gd name="connsiteX2055" fmla="*/ 5273674 w 5600700"/>
              <a:gd name="connsiteY2055" fmla="*/ 469780 h 1295400"/>
              <a:gd name="connsiteX2056" fmla="*/ 5328062 w 5600700"/>
              <a:gd name="connsiteY2056" fmla="*/ 465208 h 1295400"/>
              <a:gd name="connsiteX2057" fmla="*/ 5370353 w 5600700"/>
              <a:gd name="connsiteY2057" fmla="*/ 467971 h 1295400"/>
              <a:gd name="connsiteX2058" fmla="*/ 5386926 w 5600700"/>
              <a:gd name="connsiteY2058" fmla="*/ 464446 h 1295400"/>
              <a:gd name="connsiteX2059" fmla="*/ 5360923 w 5600700"/>
              <a:gd name="connsiteY2059" fmla="*/ 456064 h 1295400"/>
              <a:gd name="connsiteX2060" fmla="*/ 5373115 w 5600700"/>
              <a:gd name="connsiteY2060" fmla="*/ 450826 h 1295400"/>
              <a:gd name="connsiteX2061" fmla="*/ 5347684 w 5600700"/>
              <a:gd name="connsiteY2061" fmla="*/ 448730 h 1295400"/>
              <a:gd name="connsiteX2062" fmla="*/ 5355113 w 5600700"/>
              <a:gd name="connsiteY2062" fmla="*/ 437491 h 1295400"/>
              <a:gd name="connsiteX2063" fmla="*/ 5375306 w 5600700"/>
              <a:gd name="connsiteY2063" fmla="*/ 427299 h 1295400"/>
              <a:gd name="connsiteX2064" fmla="*/ 5353494 w 5600700"/>
              <a:gd name="connsiteY2064" fmla="*/ 418536 h 1295400"/>
              <a:gd name="connsiteX2065" fmla="*/ 5356922 w 5600700"/>
              <a:gd name="connsiteY2065" fmla="*/ 409773 h 1295400"/>
              <a:gd name="connsiteX2066" fmla="*/ 5331491 w 5600700"/>
              <a:gd name="connsiteY2066" fmla="*/ 407677 h 1295400"/>
              <a:gd name="connsiteX2067" fmla="*/ 5314727 w 5600700"/>
              <a:gd name="connsiteY2067" fmla="*/ 409106 h 1295400"/>
              <a:gd name="connsiteX2068" fmla="*/ 5301868 w 5600700"/>
              <a:gd name="connsiteY2068" fmla="*/ 405963 h 1295400"/>
              <a:gd name="connsiteX2069" fmla="*/ 5298058 w 5600700"/>
              <a:gd name="connsiteY2069" fmla="*/ 410535 h 1295400"/>
              <a:gd name="connsiteX2070" fmla="*/ 5281294 w 5600700"/>
              <a:gd name="connsiteY2070" fmla="*/ 411964 h 1295400"/>
              <a:gd name="connsiteX2071" fmla="*/ 5247480 w 5600700"/>
              <a:gd name="connsiteY2071" fmla="*/ 410630 h 1295400"/>
              <a:gd name="connsiteX2072" fmla="*/ 5243099 w 5600700"/>
              <a:gd name="connsiteY2072" fmla="*/ 408916 h 1295400"/>
              <a:gd name="connsiteX2073" fmla="*/ 5183853 w 5600700"/>
              <a:gd name="connsiteY2073" fmla="*/ 405487 h 1295400"/>
              <a:gd name="connsiteX2074" fmla="*/ 5234431 w 5600700"/>
              <a:gd name="connsiteY2074" fmla="*/ 405487 h 1295400"/>
              <a:gd name="connsiteX2075" fmla="*/ 5242813 w 5600700"/>
              <a:gd name="connsiteY2075" fmla="*/ 404820 h 1295400"/>
              <a:gd name="connsiteX2076" fmla="*/ 5243004 w 5600700"/>
              <a:gd name="connsiteY2076" fmla="*/ 406915 h 1295400"/>
              <a:gd name="connsiteX2077" fmla="*/ 5272055 w 5600700"/>
              <a:gd name="connsiteY2077" fmla="*/ 402343 h 1295400"/>
              <a:gd name="connsiteX2078" fmla="*/ 5267483 w 5600700"/>
              <a:gd name="connsiteY2078" fmla="*/ 398533 h 1295400"/>
              <a:gd name="connsiteX2079" fmla="*/ 5250624 w 5600700"/>
              <a:gd name="connsiteY2079" fmla="*/ 397867 h 1295400"/>
              <a:gd name="connsiteX2080" fmla="*/ 5233574 w 5600700"/>
              <a:gd name="connsiteY2080" fmla="*/ 395104 h 1295400"/>
              <a:gd name="connsiteX2081" fmla="*/ 5355303 w 5600700"/>
              <a:gd name="connsiteY2081" fmla="*/ 391199 h 1295400"/>
              <a:gd name="connsiteX2082" fmla="*/ 5337492 w 5600700"/>
              <a:gd name="connsiteY2082" fmla="*/ 380055 h 1295400"/>
              <a:gd name="connsiteX2083" fmla="*/ 5286914 w 5600700"/>
              <a:gd name="connsiteY2083" fmla="*/ 380055 h 1295400"/>
              <a:gd name="connsiteX2084" fmla="*/ 5261482 w 5600700"/>
              <a:gd name="connsiteY2084" fmla="*/ 377959 h 1295400"/>
              <a:gd name="connsiteX2085" fmla="*/ 5244432 w 5600700"/>
              <a:gd name="connsiteY2085" fmla="*/ 375197 h 1295400"/>
              <a:gd name="connsiteX2086" fmla="*/ 5299296 w 5600700"/>
              <a:gd name="connsiteY2086" fmla="*/ 376912 h 1295400"/>
              <a:gd name="connsiteX2087" fmla="*/ 5328347 w 5600700"/>
              <a:gd name="connsiteY2087" fmla="*/ 372340 h 1295400"/>
              <a:gd name="connsiteX2088" fmla="*/ 5252529 w 5600700"/>
              <a:gd name="connsiteY2088" fmla="*/ 372435 h 1295400"/>
              <a:gd name="connsiteX2089" fmla="*/ 5256053 w 5600700"/>
              <a:gd name="connsiteY2089" fmla="*/ 363672 h 1295400"/>
              <a:gd name="connsiteX2090" fmla="*/ 5214047 w 5600700"/>
              <a:gd name="connsiteY2090" fmla="*/ 365101 h 1295400"/>
              <a:gd name="connsiteX2091" fmla="*/ 5184235 w 5600700"/>
              <a:gd name="connsiteY2091" fmla="*/ 361291 h 1295400"/>
              <a:gd name="connsiteX2092" fmla="*/ 5175853 w 5600700"/>
              <a:gd name="connsiteY2092" fmla="*/ 361957 h 1295400"/>
              <a:gd name="connsiteX2093" fmla="*/ 5167089 w 5600700"/>
              <a:gd name="connsiteY2093" fmla="*/ 358433 h 1295400"/>
              <a:gd name="connsiteX2094" fmla="*/ 5137657 w 5600700"/>
              <a:gd name="connsiteY2094" fmla="*/ 358814 h 1295400"/>
              <a:gd name="connsiteX2095" fmla="*/ 5171090 w 5600700"/>
              <a:gd name="connsiteY2095" fmla="*/ 355957 h 1295400"/>
              <a:gd name="connsiteX2096" fmla="*/ 5213286 w 5600700"/>
              <a:gd name="connsiteY2096" fmla="*/ 356623 h 1295400"/>
              <a:gd name="connsiteX2097" fmla="*/ 5242909 w 5600700"/>
              <a:gd name="connsiteY2097" fmla="*/ 358338 h 1295400"/>
              <a:gd name="connsiteX2098" fmla="*/ 5263959 w 5600700"/>
              <a:gd name="connsiteY2098" fmla="*/ 358719 h 1295400"/>
              <a:gd name="connsiteX2099" fmla="*/ 5285200 w 5600700"/>
              <a:gd name="connsiteY2099" fmla="*/ 361195 h 1295400"/>
              <a:gd name="connsiteX2100" fmla="*/ 5306155 w 5600700"/>
              <a:gd name="connsiteY2100" fmla="*/ 359386 h 1295400"/>
              <a:gd name="connsiteX2101" fmla="*/ 5335587 w 5600700"/>
              <a:gd name="connsiteY2101" fmla="*/ 359005 h 1295400"/>
              <a:gd name="connsiteX2102" fmla="*/ 5303869 w 5600700"/>
              <a:gd name="connsiteY2102" fmla="*/ 332049 h 1295400"/>
              <a:gd name="connsiteX2103" fmla="*/ 5265673 w 5600700"/>
              <a:gd name="connsiteY2103" fmla="*/ 328906 h 1295400"/>
              <a:gd name="connsiteX2104" fmla="*/ 5316060 w 5600700"/>
              <a:gd name="connsiteY2104" fmla="*/ 326810 h 1295400"/>
              <a:gd name="connsiteX2105" fmla="*/ 5311489 w 5600700"/>
              <a:gd name="connsiteY2105" fmla="*/ 323000 h 1295400"/>
              <a:gd name="connsiteX2106" fmla="*/ 5281675 w 5600700"/>
              <a:gd name="connsiteY2106" fmla="*/ 319190 h 1295400"/>
              <a:gd name="connsiteX2107" fmla="*/ 5277294 w 5600700"/>
              <a:gd name="connsiteY2107" fmla="*/ 317476 h 1295400"/>
              <a:gd name="connsiteX2108" fmla="*/ 5251671 w 5600700"/>
              <a:gd name="connsiteY2108" fmla="*/ 313285 h 1295400"/>
              <a:gd name="connsiteX2109" fmla="*/ 5297868 w 5600700"/>
              <a:gd name="connsiteY2109" fmla="*/ 311475 h 1295400"/>
              <a:gd name="connsiteX2110" fmla="*/ 5275675 w 5600700"/>
              <a:gd name="connsiteY2110" fmla="*/ 298521 h 1295400"/>
              <a:gd name="connsiteX2111" fmla="*/ 5305106 w 5600700"/>
              <a:gd name="connsiteY2111" fmla="*/ 298140 h 1295400"/>
              <a:gd name="connsiteX2112" fmla="*/ 5279485 w 5600700"/>
              <a:gd name="connsiteY2112" fmla="*/ 293949 h 1295400"/>
              <a:gd name="connsiteX2113" fmla="*/ 5270721 w 5600700"/>
              <a:gd name="connsiteY2113" fmla="*/ 290425 h 1295400"/>
              <a:gd name="connsiteX2114" fmla="*/ 5257863 w 5600700"/>
              <a:gd name="connsiteY2114" fmla="*/ 287281 h 1295400"/>
              <a:gd name="connsiteX2115" fmla="*/ 5265673 w 5600700"/>
              <a:gd name="connsiteY2115" fmla="*/ 280233 h 1295400"/>
              <a:gd name="connsiteX2116" fmla="*/ 5282056 w 5600700"/>
              <a:gd name="connsiteY2116" fmla="*/ 274613 h 1295400"/>
              <a:gd name="connsiteX2117" fmla="*/ 5265197 w 5600700"/>
              <a:gd name="connsiteY2117" fmla="*/ 273946 h 1295400"/>
              <a:gd name="connsiteX2118" fmla="*/ 5218144 w 5600700"/>
              <a:gd name="connsiteY2118" fmla="*/ 265279 h 1295400"/>
              <a:gd name="connsiteX2119" fmla="*/ 5238908 w 5600700"/>
              <a:gd name="connsiteY2119" fmla="*/ 261373 h 1295400"/>
              <a:gd name="connsiteX2120" fmla="*/ 5225859 w 5600700"/>
              <a:gd name="connsiteY2120" fmla="*/ 256135 h 1295400"/>
              <a:gd name="connsiteX2121" fmla="*/ 5204809 w 5600700"/>
              <a:gd name="connsiteY2121" fmla="*/ 255754 h 1295400"/>
              <a:gd name="connsiteX2122" fmla="*/ 5170614 w 5600700"/>
              <a:gd name="connsiteY2122" fmla="*/ 250134 h 1295400"/>
              <a:gd name="connsiteX2123" fmla="*/ 5254719 w 5600700"/>
              <a:gd name="connsiteY2123" fmla="*/ 249372 h 1295400"/>
              <a:gd name="connsiteX2124" fmla="*/ 5266912 w 5600700"/>
              <a:gd name="connsiteY2124" fmla="*/ 244133 h 1295400"/>
              <a:gd name="connsiteX2125" fmla="*/ 5224430 w 5600700"/>
              <a:gd name="connsiteY2125" fmla="*/ 239275 h 1295400"/>
              <a:gd name="connsiteX2126" fmla="*/ 5185949 w 5600700"/>
              <a:gd name="connsiteY2126" fmla="*/ 231941 h 1295400"/>
              <a:gd name="connsiteX2127" fmla="*/ 5249005 w 5600700"/>
              <a:gd name="connsiteY2127" fmla="*/ 230893 h 1295400"/>
              <a:gd name="connsiteX2128" fmla="*/ 5231383 w 5600700"/>
              <a:gd name="connsiteY2128" fmla="*/ 221845 h 1295400"/>
              <a:gd name="connsiteX2129" fmla="*/ 5222620 w 5600700"/>
              <a:gd name="connsiteY2129" fmla="*/ 218320 h 1295400"/>
              <a:gd name="connsiteX2130" fmla="*/ 5209952 w 5600700"/>
              <a:gd name="connsiteY2130" fmla="*/ 217273 h 1295400"/>
              <a:gd name="connsiteX2131" fmla="*/ 5154898 w 5600700"/>
              <a:gd name="connsiteY2131" fmla="*/ 213463 h 1295400"/>
              <a:gd name="connsiteX2132" fmla="*/ 5196522 w 5600700"/>
              <a:gd name="connsiteY2132" fmla="*/ 207843 h 1295400"/>
              <a:gd name="connsiteX2133" fmla="*/ 5137086 w 5600700"/>
              <a:gd name="connsiteY2133" fmla="*/ 202318 h 1295400"/>
              <a:gd name="connsiteX2134" fmla="*/ 5166328 w 5600700"/>
              <a:gd name="connsiteY2134" fmla="*/ 199842 h 1295400"/>
              <a:gd name="connsiteX2135" fmla="*/ 5145087 w 5600700"/>
              <a:gd name="connsiteY2135" fmla="*/ 197365 h 1295400"/>
              <a:gd name="connsiteX2136" fmla="*/ 5140896 w 5600700"/>
              <a:gd name="connsiteY2136" fmla="*/ 197746 h 1295400"/>
              <a:gd name="connsiteX2137" fmla="*/ 5136514 w 5600700"/>
              <a:gd name="connsiteY2137" fmla="*/ 196032 h 1295400"/>
              <a:gd name="connsiteX2138" fmla="*/ 5098700 w 5600700"/>
              <a:gd name="connsiteY2138" fmla="*/ 197080 h 1295400"/>
              <a:gd name="connsiteX2139" fmla="*/ 5065077 w 5600700"/>
              <a:gd name="connsiteY2139" fmla="*/ 197842 h 1295400"/>
              <a:gd name="connsiteX2140" fmla="*/ 5035454 w 5600700"/>
              <a:gd name="connsiteY2140" fmla="*/ 196127 h 1295400"/>
              <a:gd name="connsiteX2141" fmla="*/ 5001831 w 5600700"/>
              <a:gd name="connsiteY2141" fmla="*/ 196889 h 1295400"/>
              <a:gd name="connsiteX2142" fmla="*/ 4993068 w 5600700"/>
              <a:gd name="connsiteY2142" fmla="*/ 193365 h 1295400"/>
              <a:gd name="connsiteX2143" fmla="*/ 4959444 w 5600700"/>
              <a:gd name="connsiteY2143" fmla="*/ 194127 h 1295400"/>
              <a:gd name="connsiteX2144" fmla="*/ 4942871 w 5600700"/>
              <a:gd name="connsiteY2144" fmla="*/ 197651 h 1295400"/>
              <a:gd name="connsiteX2145" fmla="*/ 4938489 w 5600700"/>
              <a:gd name="connsiteY2145" fmla="*/ 195937 h 1295400"/>
              <a:gd name="connsiteX2146" fmla="*/ 4879435 w 5600700"/>
              <a:gd name="connsiteY2146" fmla="*/ 194603 h 1295400"/>
              <a:gd name="connsiteX2147" fmla="*/ 5046979 w 5600700"/>
              <a:gd name="connsiteY2147" fmla="*/ 184697 h 1295400"/>
              <a:gd name="connsiteX2148" fmla="*/ 5110225 w 5600700"/>
              <a:gd name="connsiteY2148" fmla="*/ 185745 h 1295400"/>
              <a:gd name="connsiteX2149" fmla="*/ 5122894 w 5600700"/>
              <a:gd name="connsiteY2149" fmla="*/ 186793 h 1295400"/>
              <a:gd name="connsiteX2150" fmla="*/ 5127275 w 5600700"/>
              <a:gd name="connsiteY2150" fmla="*/ 188507 h 1295400"/>
              <a:gd name="connsiteX2151" fmla="*/ 5169280 w 5600700"/>
              <a:gd name="connsiteY2151" fmla="*/ 187078 h 1295400"/>
              <a:gd name="connsiteX2152" fmla="*/ 5173662 w 5600700"/>
              <a:gd name="connsiteY2152" fmla="*/ 188793 h 1295400"/>
              <a:gd name="connsiteX2153" fmla="*/ 5202903 w 5600700"/>
              <a:gd name="connsiteY2153" fmla="*/ 186316 h 1295400"/>
              <a:gd name="connsiteX2154" fmla="*/ 5198332 w 5600700"/>
              <a:gd name="connsiteY2154" fmla="*/ 182506 h 1295400"/>
              <a:gd name="connsiteX2155" fmla="*/ 5185472 w 5600700"/>
              <a:gd name="connsiteY2155" fmla="*/ 179363 h 1295400"/>
              <a:gd name="connsiteX2156" fmla="*/ 5172423 w 5600700"/>
              <a:gd name="connsiteY2156" fmla="*/ 174124 h 1295400"/>
              <a:gd name="connsiteX2157" fmla="*/ 5155374 w 5600700"/>
              <a:gd name="connsiteY2157" fmla="*/ 171362 h 1295400"/>
              <a:gd name="connsiteX2158" fmla="*/ 5184425 w 5600700"/>
              <a:gd name="connsiteY2158" fmla="*/ 166790 h 1295400"/>
              <a:gd name="connsiteX2159" fmla="*/ 5210047 w 5600700"/>
              <a:gd name="connsiteY2159" fmla="*/ 170981 h 1295400"/>
              <a:gd name="connsiteX2160" fmla="*/ 5230621 w 5600700"/>
              <a:gd name="connsiteY2160" fmla="*/ 164980 h 1295400"/>
              <a:gd name="connsiteX2161" fmla="*/ 5251386 w 5600700"/>
              <a:gd name="connsiteY2161" fmla="*/ 161075 h 1295400"/>
              <a:gd name="connsiteX2162" fmla="*/ 5230145 w 5600700"/>
              <a:gd name="connsiteY2162" fmla="*/ 158599 h 1295400"/>
              <a:gd name="connsiteX2163" fmla="*/ 5217477 w 5600700"/>
              <a:gd name="connsiteY2163" fmla="*/ 157551 h 1295400"/>
              <a:gd name="connsiteX2164" fmla="*/ 5208904 w 5600700"/>
              <a:gd name="connsiteY2164" fmla="*/ 156122 h 1295400"/>
              <a:gd name="connsiteX2165" fmla="*/ 5200522 w 5600700"/>
              <a:gd name="connsiteY2165" fmla="*/ 156789 h 1295400"/>
              <a:gd name="connsiteX2166" fmla="*/ 5175091 w 5600700"/>
              <a:gd name="connsiteY2166" fmla="*/ 154693 h 1295400"/>
              <a:gd name="connsiteX2167" fmla="*/ 5158231 w 5600700"/>
              <a:gd name="connsiteY2167" fmla="*/ 154027 h 1295400"/>
              <a:gd name="connsiteX2168" fmla="*/ 5107939 w 5600700"/>
              <a:gd name="connsiteY2168" fmla="*/ 156122 h 1295400"/>
              <a:gd name="connsiteX2169" fmla="*/ 5078126 w 5600700"/>
              <a:gd name="connsiteY2169" fmla="*/ 152312 h 1295400"/>
              <a:gd name="connsiteX2170" fmla="*/ 5044313 w 5600700"/>
              <a:gd name="connsiteY2170" fmla="*/ 150979 h 1295400"/>
              <a:gd name="connsiteX2171" fmla="*/ 5106701 w 5600700"/>
              <a:gd name="connsiteY2171" fmla="*/ 141454 h 1295400"/>
              <a:gd name="connsiteX2172" fmla="*/ 5030596 w 5600700"/>
              <a:gd name="connsiteY2172" fmla="*/ 137358 h 1295400"/>
              <a:gd name="connsiteX2173" fmla="*/ 5013832 w 5600700"/>
              <a:gd name="connsiteY2173" fmla="*/ 138787 h 1295400"/>
              <a:gd name="connsiteX2174" fmla="*/ 5009451 w 5600700"/>
              <a:gd name="connsiteY2174" fmla="*/ 137072 h 1295400"/>
              <a:gd name="connsiteX2175" fmla="*/ 4984210 w 5600700"/>
              <a:gd name="connsiteY2175" fmla="*/ 137072 h 1295400"/>
              <a:gd name="connsiteX2176" fmla="*/ 5013070 w 5600700"/>
              <a:gd name="connsiteY2176" fmla="*/ 130405 h 1295400"/>
              <a:gd name="connsiteX2177" fmla="*/ 5030120 w 5600700"/>
              <a:gd name="connsiteY2177" fmla="*/ 133167 h 1295400"/>
              <a:gd name="connsiteX2178" fmla="*/ 5046694 w 5600700"/>
              <a:gd name="connsiteY2178" fmla="*/ 129643 h 1295400"/>
              <a:gd name="connsiteX2179" fmla="*/ 5088699 w 5600700"/>
              <a:gd name="connsiteY2179" fmla="*/ 128214 h 1295400"/>
              <a:gd name="connsiteX2180" fmla="*/ 5143563 w 5600700"/>
              <a:gd name="connsiteY2180" fmla="*/ 129928 h 1295400"/>
              <a:gd name="connsiteX2181" fmla="*/ 5164518 w 5600700"/>
              <a:gd name="connsiteY2181" fmla="*/ 128119 h 1295400"/>
              <a:gd name="connsiteX2182" fmla="*/ 5202141 w 5600700"/>
              <a:gd name="connsiteY2182" fmla="*/ 124975 h 1295400"/>
              <a:gd name="connsiteX2183" fmla="*/ 5096605 w 5600700"/>
              <a:gd name="connsiteY2183" fmla="*/ 121165 h 1295400"/>
              <a:gd name="connsiteX2184" fmla="*/ 5079555 w 5600700"/>
              <a:gd name="connsiteY2184" fmla="*/ 118403 h 1295400"/>
              <a:gd name="connsiteX2185" fmla="*/ 5075173 w 5600700"/>
              <a:gd name="connsiteY2185" fmla="*/ 116689 h 1295400"/>
              <a:gd name="connsiteX2186" fmla="*/ 5062600 w 5600700"/>
              <a:gd name="connsiteY2186" fmla="*/ 117736 h 1295400"/>
              <a:gd name="connsiteX2187" fmla="*/ 5058029 w 5600700"/>
              <a:gd name="connsiteY2187" fmla="*/ 113926 h 1295400"/>
              <a:gd name="connsiteX2188" fmla="*/ 5032787 w 5600700"/>
              <a:gd name="connsiteY2188" fmla="*/ 113926 h 1295400"/>
              <a:gd name="connsiteX2189" fmla="*/ 5024405 w 5600700"/>
              <a:gd name="connsiteY2189" fmla="*/ 114593 h 1295400"/>
              <a:gd name="connsiteX2190" fmla="*/ 4973732 w 5600700"/>
              <a:gd name="connsiteY2190" fmla="*/ 112498 h 1295400"/>
              <a:gd name="connsiteX2191" fmla="*/ 5032406 w 5600700"/>
              <a:gd name="connsiteY2191" fmla="*/ 109640 h 1295400"/>
              <a:gd name="connsiteX2192" fmla="*/ 5103844 w 5600700"/>
              <a:gd name="connsiteY2192" fmla="*/ 107830 h 1295400"/>
              <a:gd name="connsiteX2193" fmla="*/ 5141848 w 5600700"/>
              <a:gd name="connsiteY2193" fmla="*/ 108878 h 1295400"/>
              <a:gd name="connsiteX2194" fmla="*/ 5158422 w 5600700"/>
              <a:gd name="connsiteY2194" fmla="*/ 105354 h 1295400"/>
              <a:gd name="connsiteX2195" fmla="*/ 5120417 w 5600700"/>
              <a:gd name="connsiteY2195" fmla="*/ 104306 h 1295400"/>
              <a:gd name="connsiteX2196" fmla="*/ 5107749 w 5600700"/>
              <a:gd name="connsiteY2196" fmla="*/ 103258 h 1295400"/>
              <a:gd name="connsiteX2197" fmla="*/ 5107368 w 5600700"/>
              <a:gd name="connsiteY2197" fmla="*/ 99067 h 1295400"/>
              <a:gd name="connsiteX2198" fmla="*/ 5098795 w 5600700"/>
              <a:gd name="connsiteY2198" fmla="*/ 97639 h 1295400"/>
              <a:gd name="connsiteX2199" fmla="*/ 5006307 w 5600700"/>
              <a:gd name="connsiteY2199" fmla="*/ 99067 h 1295400"/>
              <a:gd name="connsiteX2200" fmla="*/ 4964493 w 5600700"/>
              <a:gd name="connsiteY2200" fmla="*/ 102592 h 1295400"/>
              <a:gd name="connsiteX2201" fmla="*/ 4951729 w 5600700"/>
              <a:gd name="connsiteY2201" fmla="*/ 101544 h 1295400"/>
              <a:gd name="connsiteX2202" fmla="*/ 4855432 w 5600700"/>
              <a:gd name="connsiteY2202" fmla="*/ 107545 h 1295400"/>
              <a:gd name="connsiteX2203" fmla="*/ 4842668 w 5600700"/>
              <a:gd name="connsiteY2203" fmla="*/ 106497 h 1295400"/>
              <a:gd name="connsiteX2204" fmla="*/ 4796662 w 5600700"/>
              <a:gd name="connsiteY2204" fmla="*/ 110402 h 1295400"/>
              <a:gd name="connsiteX2205" fmla="*/ 4779803 w 5600700"/>
              <a:gd name="connsiteY2205" fmla="*/ 109735 h 1295400"/>
              <a:gd name="connsiteX2206" fmla="*/ 4763229 w 5600700"/>
              <a:gd name="connsiteY2206" fmla="*/ 113260 h 1295400"/>
              <a:gd name="connsiteX2207" fmla="*/ 4750466 w 5600700"/>
              <a:gd name="connsiteY2207" fmla="*/ 112212 h 1295400"/>
              <a:gd name="connsiteX2208" fmla="*/ 4738084 w 5600700"/>
              <a:gd name="connsiteY2208" fmla="*/ 115355 h 1295400"/>
              <a:gd name="connsiteX2209" fmla="*/ 4733702 w 5600700"/>
              <a:gd name="connsiteY2209" fmla="*/ 113641 h 1295400"/>
              <a:gd name="connsiteX2210" fmla="*/ 4662455 w 5600700"/>
              <a:gd name="connsiteY2210" fmla="*/ 117546 h 1295400"/>
              <a:gd name="connsiteX2211" fmla="*/ 4645596 w 5600700"/>
              <a:gd name="connsiteY2211" fmla="*/ 116879 h 1295400"/>
              <a:gd name="connsiteX2212" fmla="*/ 4628832 w 5600700"/>
              <a:gd name="connsiteY2212" fmla="*/ 118308 h 1295400"/>
              <a:gd name="connsiteX2213" fmla="*/ 4616449 w 5600700"/>
              <a:gd name="connsiteY2213" fmla="*/ 121451 h 1295400"/>
              <a:gd name="connsiteX2214" fmla="*/ 4607686 w 5600700"/>
              <a:gd name="connsiteY2214" fmla="*/ 117927 h 1295400"/>
              <a:gd name="connsiteX2215" fmla="*/ 4586922 w 5600700"/>
              <a:gd name="connsiteY2215" fmla="*/ 121832 h 1295400"/>
              <a:gd name="connsiteX2216" fmla="*/ 4586731 w 5600700"/>
              <a:gd name="connsiteY2216" fmla="*/ 119737 h 1295400"/>
              <a:gd name="connsiteX2217" fmla="*/ 4578349 w 5600700"/>
              <a:gd name="connsiteY2217" fmla="*/ 120403 h 1295400"/>
              <a:gd name="connsiteX2218" fmla="*/ 4578159 w 5600700"/>
              <a:gd name="connsiteY2218" fmla="*/ 118308 h 1295400"/>
              <a:gd name="connsiteX2219" fmla="*/ 4569777 w 5600700"/>
              <a:gd name="connsiteY2219" fmla="*/ 118975 h 1295400"/>
              <a:gd name="connsiteX2220" fmla="*/ 4477670 w 5600700"/>
              <a:gd name="connsiteY2220" fmla="*/ 124690 h 1295400"/>
              <a:gd name="connsiteX2221" fmla="*/ 4456620 w 5600700"/>
              <a:gd name="connsiteY2221" fmla="*/ 124309 h 1295400"/>
              <a:gd name="connsiteX2222" fmla="*/ 4440046 w 5600700"/>
              <a:gd name="connsiteY2222" fmla="*/ 127833 h 1295400"/>
              <a:gd name="connsiteX2223" fmla="*/ 4427283 w 5600700"/>
              <a:gd name="connsiteY2223" fmla="*/ 126785 h 1295400"/>
              <a:gd name="connsiteX2224" fmla="*/ 4414900 w 5600700"/>
              <a:gd name="connsiteY2224" fmla="*/ 129928 h 1295400"/>
              <a:gd name="connsiteX2225" fmla="*/ 4410519 w 5600700"/>
              <a:gd name="connsiteY2225" fmla="*/ 128214 h 1295400"/>
              <a:gd name="connsiteX2226" fmla="*/ 4347844 w 5600700"/>
              <a:gd name="connsiteY2226" fmla="*/ 133548 h 1295400"/>
              <a:gd name="connsiteX2227" fmla="*/ 4335176 w 5600700"/>
              <a:gd name="connsiteY2227" fmla="*/ 132500 h 1295400"/>
              <a:gd name="connsiteX2228" fmla="*/ 4264119 w 5600700"/>
              <a:gd name="connsiteY2228" fmla="*/ 138501 h 1295400"/>
              <a:gd name="connsiteX2229" fmla="*/ 4251451 w 5600700"/>
              <a:gd name="connsiteY2229" fmla="*/ 137453 h 1295400"/>
              <a:gd name="connsiteX2230" fmla="*/ 4167822 w 5600700"/>
              <a:gd name="connsiteY2230" fmla="*/ 144502 h 1295400"/>
              <a:gd name="connsiteX2231" fmla="*/ 4150962 w 5600700"/>
              <a:gd name="connsiteY2231" fmla="*/ 143835 h 1295400"/>
              <a:gd name="connsiteX2232" fmla="*/ 4126007 w 5600700"/>
              <a:gd name="connsiteY2232" fmla="*/ 148026 h 1295400"/>
              <a:gd name="connsiteX2233" fmla="*/ 4084002 w 5600700"/>
              <a:gd name="connsiteY2233" fmla="*/ 149455 h 1295400"/>
              <a:gd name="connsiteX2234" fmla="*/ 4062570 w 5600700"/>
              <a:gd name="connsiteY2234" fmla="*/ 144883 h 1295400"/>
              <a:gd name="connsiteX2235" fmla="*/ 4033329 w 5600700"/>
              <a:gd name="connsiteY2235" fmla="*/ 147359 h 1295400"/>
              <a:gd name="connsiteX2236" fmla="*/ 4016469 w 5600700"/>
              <a:gd name="connsiteY2236" fmla="*/ 146692 h 1295400"/>
              <a:gd name="connsiteX2237" fmla="*/ 3999896 w 5600700"/>
              <a:gd name="connsiteY2237" fmla="*/ 150217 h 1295400"/>
              <a:gd name="connsiteX2238" fmla="*/ 3983037 w 5600700"/>
              <a:gd name="connsiteY2238" fmla="*/ 149550 h 1295400"/>
              <a:gd name="connsiteX2239" fmla="*/ 3891025 w 5600700"/>
              <a:gd name="connsiteY2239" fmla="*/ 157360 h 1295400"/>
              <a:gd name="connsiteX2240" fmla="*/ 3870165 w 5600700"/>
              <a:gd name="connsiteY2240" fmla="*/ 159170 h 1295400"/>
              <a:gd name="connsiteX2241" fmla="*/ 3819969 w 5600700"/>
              <a:gd name="connsiteY2241" fmla="*/ 163361 h 1295400"/>
              <a:gd name="connsiteX2242" fmla="*/ 3786536 w 5600700"/>
              <a:gd name="connsiteY2242" fmla="*/ 166219 h 1295400"/>
              <a:gd name="connsiteX2243" fmla="*/ 3740530 w 5600700"/>
              <a:gd name="connsiteY2243" fmla="*/ 170124 h 1295400"/>
              <a:gd name="connsiteX2244" fmla="*/ 3723671 w 5600700"/>
              <a:gd name="connsiteY2244" fmla="*/ 169457 h 1295400"/>
              <a:gd name="connsiteX2245" fmla="*/ 3707097 w 5600700"/>
              <a:gd name="connsiteY2245" fmla="*/ 172981 h 1295400"/>
              <a:gd name="connsiteX2246" fmla="*/ 3682047 w 5600700"/>
              <a:gd name="connsiteY2246" fmla="*/ 175077 h 1295400"/>
              <a:gd name="connsiteX2247" fmla="*/ 3677665 w 5600700"/>
              <a:gd name="connsiteY2247" fmla="*/ 173362 h 1295400"/>
              <a:gd name="connsiteX2248" fmla="*/ 3656901 w 5600700"/>
              <a:gd name="connsiteY2248" fmla="*/ 177268 h 1295400"/>
              <a:gd name="connsiteX2249" fmla="*/ 3644232 w 5600700"/>
              <a:gd name="connsiteY2249" fmla="*/ 176220 h 1295400"/>
              <a:gd name="connsiteX2250" fmla="*/ 3640232 w 5600700"/>
              <a:gd name="connsiteY2250" fmla="*/ 178696 h 1295400"/>
              <a:gd name="connsiteX2251" fmla="*/ 3627659 w 5600700"/>
              <a:gd name="connsiteY2251" fmla="*/ 179744 h 1295400"/>
              <a:gd name="connsiteX2252" fmla="*/ 3623277 w 5600700"/>
              <a:gd name="connsiteY2252" fmla="*/ 178030 h 1295400"/>
              <a:gd name="connsiteX2253" fmla="*/ 3602513 w 5600700"/>
              <a:gd name="connsiteY2253" fmla="*/ 181935 h 1295400"/>
              <a:gd name="connsiteX2254" fmla="*/ 3585558 w 5600700"/>
              <a:gd name="connsiteY2254" fmla="*/ 181268 h 1295400"/>
              <a:gd name="connsiteX2255" fmla="*/ 3568890 w 5600700"/>
              <a:gd name="connsiteY2255" fmla="*/ 182697 h 1295400"/>
              <a:gd name="connsiteX2256" fmla="*/ 3602132 w 5600700"/>
              <a:gd name="connsiteY2256" fmla="*/ 177744 h 1295400"/>
              <a:gd name="connsiteX2257" fmla="*/ 3618706 w 5600700"/>
              <a:gd name="connsiteY2257" fmla="*/ 174220 h 1295400"/>
              <a:gd name="connsiteX2258" fmla="*/ 3652138 w 5600700"/>
              <a:gd name="connsiteY2258" fmla="*/ 171362 h 1295400"/>
              <a:gd name="connsiteX2259" fmla="*/ 3672998 w 5600700"/>
              <a:gd name="connsiteY2259" fmla="*/ 169552 h 1295400"/>
              <a:gd name="connsiteX2260" fmla="*/ 3748245 w 5600700"/>
              <a:gd name="connsiteY2260" fmla="*/ 163171 h 1295400"/>
              <a:gd name="connsiteX2261" fmla="*/ 3768819 w 5600700"/>
              <a:gd name="connsiteY2261" fmla="*/ 157170 h 1295400"/>
              <a:gd name="connsiteX2262" fmla="*/ 3785774 w 5600700"/>
              <a:gd name="connsiteY2262" fmla="*/ 157837 h 1295400"/>
              <a:gd name="connsiteX2263" fmla="*/ 3798442 w 5600700"/>
              <a:gd name="connsiteY2263" fmla="*/ 158884 h 1295400"/>
              <a:gd name="connsiteX2264" fmla="*/ 3819207 w 5600700"/>
              <a:gd name="connsiteY2264" fmla="*/ 154979 h 1295400"/>
              <a:gd name="connsiteX2265" fmla="*/ 3836066 w 5600700"/>
              <a:gd name="connsiteY2265" fmla="*/ 155646 h 1295400"/>
              <a:gd name="connsiteX2266" fmla="*/ 3882167 w 5600700"/>
              <a:gd name="connsiteY2266" fmla="*/ 153836 h 1295400"/>
              <a:gd name="connsiteX2267" fmla="*/ 3910742 w 5600700"/>
              <a:gd name="connsiteY2267" fmla="*/ 142978 h 1295400"/>
              <a:gd name="connsiteX2268" fmla="*/ 3919600 w 5600700"/>
              <a:gd name="connsiteY2268" fmla="*/ 148597 h 1295400"/>
              <a:gd name="connsiteX2269" fmla="*/ 3923791 w 5600700"/>
              <a:gd name="connsiteY2269" fmla="*/ 148216 h 1295400"/>
              <a:gd name="connsiteX2270" fmla="*/ 3965606 w 5600700"/>
              <a:gd name="connsiteY2270" fmla="*/ 144692 h 1295400"/>
              <a:gd name="connsiteX2271" fmla="*/ 3957414 w 5600700"/>
              <a:gd name="connsiteY2271" fmla="*/ 147454 h 1295400"/>
              <a:gd name="connsiteX2272" fmla="*/ 3969987 w 5600700"/>
              <a:gd name="connsiteY2272" fmla="*/ 146407 h 1295400"/>
              <a:gd name="connsiteX2273" fmla="*/ 3974369 w 5600700"/>
              <a:gd name="connsiteY2273" fmla="*/ 148121 h 1295400"/>
              <a:gd name="connsiteX2274" fmla="*/ 3990942 w 5600700"/>
              <a:gd name="connsiteY2274" fmla="*/ 144597 h 1295400"/>
              <a:gd name="connsiteX2275" fmla="*/ 3995324 w 5600700"/>
              <a:gd name="connsiteY2275" fmla="*/ 146311 h 1295400"/>
              <a:gd name="connsiteX2276" fmla="*/ 3999324 w 5600700"/>
              <a:gd name="connsiteY2276" fmla="*/ 143835 h 1295400"/>
              <a:gd name="connsiteX2277" fmla="*/ 4032757 w 5600700"/>
              <a:gd name="connsiteY2277" fmla="*/ 140977 h 1295400"/>
              <a:gd name="connsiteX2278" fmla="*/ 4061999 w 5600700"/>
              <a:gd name="connsiteY2278" fmla="*/ 138501 h 1295400"/>
              <a:gd name="connsiteX2279" fmla="*/ 4070190 w 5600700"/>
              <a:gd name="connsiteY2279" fmla="*/ 135739 h 1295400"/>
              <a:gd name="connsiteX2280" fmla="*/ 4078858 w 5600700"/>
              <a:gd name="connsiteY2280" fmla="*/ 139263 h 1295400"/>
              <a:gd name="connsiteX2281" fmla="*/ 4095432 w 5600700"/>
              <a:gd name="connsiteY2281" fmla="*/ 135739 h 1295400"/>
              <a:gd name="connsiteX2282" fmla="*/ 4103814 w 5600700"/>
              <a:gd name="connsiteY2282" fmla="*/ 135072 h 1295400"/>
              <a:gd name="connsiteX2283" fmla="*/ 4141628 w 5600700"/>
              <a:gd name="connsiteY2283" fmla="*/ 134024 h 1295400"/>
              <a:gd name="connsiteX2284" fmla="*/ 4179061 w 5600700"/>
              <a:gd name="connsiteY2284" fmla="*/ 128785 h 1295400"/>
              <a:gd name="connsiteX2285" fmla="*/ 4196016 w 5600700"/>
              <a:gd name="connsiteY2285" fmla="*/ 129452 h 1295400"/>
              <a:gd name="connsiteX2286" fmla="*/ 4200016 w 5600700"/>
              <a:gd name="connsiteY2286" fmla="*/ 126976 h 1295400"/>
              <a:gd name="connsiteX2287" fmla="*/ 4225258 w 5600700"/>
              <a:gd name="connsiteY2287" fmla="*/ 126976 h 1295400"/>
              <a:gd name="connsiteX2288" fmla="*/ 4246022 w 5600700"/>
              <a:gd name="connsiteY2288" fmla="*/ 123070 h 1295400"/>
              <a:gd name="connsiteX2289" fmla="*/ 4279645 w 5600700"/>
              <a:gd name="connsiteY2289" fmla="*/ 122308 h 1295400"/>
              <a:gd name="connsiteX2290" fmla="*/ 4325842 w 5600700"/>
              <a:gd name="connsiteY2290" fmla="*/ 120499 h 1295400"/>
              <a:gd name="connsiteX2291" fmla="*/ 4337843 w 5600700"/>
              <a:gd name="connsiteY2291" fmla="*/ 113164 h 1295400"/>
              <a:gd name="connsiteX2292" fmla="*/ 4362894 w 5600700"/>
              <a:gd name="connsiteY2292" fmla="*/ 111069 h 1295400"/>
              <a:gd name="connsiteX2293" fmla="*/ 4371752 w 5600700"/>
              <a:gd name="connsiteY2293" fmla="*/ 116689 h 1295400"/>
              <a:gd name="connsiteX2294" fmla="*/ 4400803 w 5600700"/>
              <a:gd name="connsiteY2294" fmla="*/ 112117 h 1295400"/>
              <a:gd name="connsiteX2295" fmla="*/ 4379943 w 5600700"/>
              <a:gd name="connsiteY2295" fmla="*/ 113926 h 1295400"/>
              <a:gd name="connsiteX2296" fmla="*/ 4383468 w 5600700"/>
              <a:gd name="connsiteY2296" fmla="*/ 105163 h 1295400"/>
              <a:gd name="connsiteX2297" fmla="*/ 4299648 w 5600700"/>
              <a:gd name="connsiteY2297" fmla="*/ 110116 h 1295400"/>
              <a:gd name="connsiteX2298" fmla="*/ 4286979 w 5600700"/>
              <a:gd name="connsiteY2298" fmla="*/ 109069 h 1295400"/>
              <a:gd name="connsiteX2299" fmla="*/ 4174108 w 5600700"/>
              <a:gd name="connsiteY2299" fmla="*/ 118594 h 1295400"/>
              <a:gd name="connsiteX2300" fmla="*/ 4152867 w 5600700"/>
              <a:gd name="connsiteY2300" fmla="*/ 116212 h 1295400"/>
              <a:gd name="connsiteX2301" fmla="*/ 4132293 w 5600700"/>
              <a:gd name="connsiteY2301" fmla="*/ 122213 h 1295400"/>
              <a:gd name="connsiteX2302" fmla="*/ 4110862 w 5600700"/>
              <a:gd name="connsiteY2302" fmla="*/ 117641 h 1295400"/>
              <a:gd name="connsiteX2303" fmla="*/ 4094289 w 5600700"/>
              <a:gd name="connsiteY2303" fmla="*/ 121165 h 1295400"/>
              <a:gd name="connsiteX2304" fmla="*/ 4060856 w 5600700"/>
              <a:gd name="connsiteY2304" fmla="*/ 124023 h 1295400"/>
              <a:gd name="connsiteX2305" fmla="*/ 4010659 w 5600700"/>
              <a:gd name="connsiteY2305" fmla="*/ 128214 h 1295400"/>
              <a:gd name="connsiteX2306" fmla="*/ 3997896 w 5600700"/>
              <a:gd name="connsiteY2306" fmla="*/ 127166 h 1295400"/>
              <a:gd name="connsiteX2307" fmla="*/ 3935412 w 5600700"/>
              <a:gd name="connsiteY2307" fmla="*/ 134596 h 1295400"/>
              <a:gd name="connsiteX2308" fmla="*/ 3889025 w 5600700"/>
              <a:gd name="connsiteY2308" fmla="*/ 134310 h 1295400"/>
              <a:gd name="connsiteX2309" fmla="*/ 3872451 w 5600700"/>
              <a:gd name="connsiteY2309" fmla="*/ 137834 h 1295400"/>
              <a:gd name="connsiteX2310" fmla="*/ 3859783 w 5600700"/>
              <a:gd name="connsiteY2310" fmla="*/ 136786 h 1295400"/>
              <a:gd name="connsiteX2311" fmla="*/ 3843210 w 5600700"/>
              <a:gd name="connsiteY2311" fmla="*/ 140311 h 1295400"/>
              <a:gd name="connsiteX2312" fmla="*/ 3821969 w 5600700"/>
              <a:gd name="connsiteY2312" fmla="*/ 137834 h 1295400"/>
              <a:gd name="connsiteX2313" fmla="*/ 3801109 w 5600700"/>
              <a:gd name="connsiteY2313" fmla="*/ 139644 h 1295400"/>
              <a:gd name="connsiteX2314" fmla="*/ 3780154 w 5600700"/>
              <a:gd name="connsiteY2314" fmla="*/ 141454 h 1295400"/>
              <a:gd name="connsiteX2315" fmla="*/ 3776154 w 5600700"/>
              <a:gd name="connsiteY2315" fmla="*/ 143930 h 1295400"/>
              <a:gd name="connsiteX2316" fmla="*/ 3767581 w 5600700"/>
              <a:gd name="connsiteY2316" fmla="*/ 142501 h 1295400"/>
              <a:gd name="connsiteX2317" fmla="*/ 3759390 w 5600700"/>
              <a:gd name="connsiteY2317" fmla="*/ 145264 h 1295400"/>
              <a:gd name="connsiteX2318" fmla="*/ 3755008 w 5600700"/>
              <a:gd name="connsiteY2318" fmla="*/ 143549 h 1295400"/>
              <a:gd name="connsiteX2319" fmla="*/ 3746626 w 5600700"/>
              <a:gd name="connsiteY2319" fmla="*/ 144216 h 1295400"/>
              <a:gd name="connsiteX2320" fmla="*/ 3730052 w 5600700"/>
              <a:gd name="connsiteY2320" fmla="*/ 147740 h 1295400"/>
              <a:gd name="connsiteX2321" fmla="*/ 3679570 w 5600700"/>
              <a:gd name="connsiteY2321" fmla="*/ 147740 h 1295400"/>
              <a:gd name="connsiteX2322" fmla="*/ 3671188 w 5600700"/>
              <a:gd name="connsiteY2322" fmla="*/ 148407 h 1295400"/>
              <a:gd name="connsiteX2323" fmla="*/ 3541458 w 5600700"/>
              <a:gd name="connsiteY2323" fmla="*/ 157265 h 1295400"/>
              <a:gd name="connsiteX2324" fmla="*/ 3528789 w 5600700"/>
              <a:gd name="connsiteY2324" fmla="*/ 156217 h 1295400"/>
              <a:gd name="connsiteX2325" fmla="*/ 3474402 w 5600700"/>
              <a:gd name="connsiteY2325" fmla="*/ 160789 h 1295400"/>
              <a:gd name="connsiteX2326" fmla="*/ 3457542 w 5600700"/>
              <a:gd name="connsiteY2326" fmla="*/ 160123 h 1295400"/>
              <a:gd name="connsiteX2327" fmla="*/ 3445160 w 5600700"/>
              <a:gd name="connsiteY2327" fmla="*/ 163266 h 1295400"/>
              <a:gd name="connsiteX2328" fmla="*/ 3428301 w 5600700"/>
              <a:gd name="connsiteY2328" fmla="*/ 162599 h 1295400"/>
              <a:gd name="connsiteX2329" fmla="*/ 3377914 w 5600700"/>
              <a:gd name="connsiteY2329" fmla="*/ 164695 h 1295400"/>
              <a:gd name="connsiteX2330" fmla="*/ 3361340 w 5600700"/>
              <a:gd name="connsiteY2330" fmla="*/ 168219 h 1295400"/>
              <a:gd name="connsiteX2331" fmla="*/ 3328098 w 5600700"/>
              <a:gd name="connsiteY2331" fmla="*/ 173172 h 1295400"/>
              <a:gd name="connsiteX2332" fmla="*/ 3315334 w 5600700"/>
              <a:gd name="connsiteY2332" fmla="*/ 172124 h 1295400"/>
              <a:gd name="connsiteX2333" fmla="*/ 3311334 w 5600700"/>
              <a:gd name="connsiteY2333" fmla="*/ 174601 h 1295400"/>
              <a:gd name="connsiteX2334" fmla="*/ 3273519 w 5600700"/>
              <a:gd name="connsiteY2334" fmla="*/ 175648 h 1295400"/>
              <a:gd name="connsiteX2335" fmla="*/ 3252469 w 5600700"/>
              <a:gd name="connsiteY2335" fmla="*/ 175363 h 1295400"/>
              <a:gd name="connsiteX2336" fmla="*/ 3239801 w 5600700"/>
              <a:gd name="connsiteY2336" fmla="*/ 174315 h 1295400"/>
              <a:gd name="connsiteX2337" fmla="*/ 3231419 w 5600700"/>
              <a:gd name="connsiteY2337" fmla="*/ 174982 h 1295400"/>
              <a:gd name="connsiteX2338" fmla="*/ 3222656 w 5600700"/>
              <a:gd name="connsiteY2338" fmla="*/ 171457 h 1295400"/>
              <a:gd name="connsiteX2339" fmla="*/ 3155600 w 5600700"/>
              <a:gd name="connsiteY2339" fmla="*/ 174982 h 1295400"/>
              <a:gd name="connsiteX2340" fmla="*/ 3092925 w 5600700"/>
              <a:gd name="connsiteY2340" fmla="*/ 180316 h 1295400"/>
              <a:gd name="connsiteX2341" fmla="*/ 3088544 w 5600700"/>
              <a:gd name="connsiteY2341" fmla="*/ 178601 h 1295400"/>
              <a:gd name="connsiteX2342" fmla="*/ 3076161 w 5600700"/>
              <a:gd name="connsiteY2342" fmla="*/ 181744 h 1295400"/>
              <a:gd name="connsiteX2343" fmla="*/ 3038347 w 5600700"/>
              <a:gd name="connsiteY2343" fmla="*/ 182792 h 1295400"/>
              <a:gd name="connsiteX2344" fmla="*/ 2975673 w 5600700"/>
              <a:gd name="connsiteY2344" fmla="*/ 188126 h 1295400"/>
              <a:gd name="connsiteX2345" fmla="*/ 2963004 w 5600700"/>
              <a:gd name="connsiteY2345" fmla="*/ 187078 h 1295400"/>
              <a:gd name="connsiteX2346" fmla="*/ 2904616 w 5600700"/>
              <a:gd name="connsiteY2346" fmla="*/ 194127 h 1295400"/>
              <a:gd name="connsiteX2347" fmla="*/ 2879565 w 5600700"/>
              <a:gd name="connsiteY2347" fmla="*/ 196222 h 1295400"/>
              <a:gd name="connsiteX2348" fmla="*/ 2870993 w 5600700"/>
              <a:gd name="connsiteY2348" fmla="*/ 194794 h 1295400"/>
              <a:gd name="connsiteX2349" fmla="*/ 2866992 w 5600700"/>
              <a:gd name="connsiteY2349" fmla="*/ 197270 h 1295400"/>
              <a:gd name="connsiteX2350" fmla="*/ 2858610 w 5600700"/>
              <a:gd name="connsiteY2350" fmla="*/ 197937 h 1295400"/>
              <a:gd name="connsiteX2351" fmla="*/ 2841656 w 5600700"/>
              <a:gd name="connsiteY2351" fmla="*/ 197270 h 1295400"/>
              <a:gd name="connsiteX2352" fmla="*/ 2804223 w 5600700"/>
              <a:gd name="connsiteY2352" fmla="*/ 202509 h 1295400"/>
              <a:gd name="connsiteX2353" fmla="*/ 2787364 w 5600700"/>
              <a:gd name="connsiteY2353" fmla="*/ 201842 h 1295400"/>
              <a:gd name="connsiteX2354" fmla="*/ 2766408 w 5600700"/>
              <a:gd name="connsiteY2354" fmla="*/ 203652 h 1295400"/>
              <a:gd name="connsiteX2355" fmla="*/ 2728785 w 5600700"/>
              <a:gd name="connsiteY2355" fmla="*/ 206795 h 1295400"/>
              <a:gd name="connsiteX2356" fmla="*/ 2557335 w 5600700"/>
              <a:gd name="connsiteY2356" fmla="*/ 221273 h 1295400"/>
              <a:gd name="connsiteX2357" fmla="*/ 2544666 w 5600700"/>
              <a:gd name="connsiteY2357" fmla="*/ 220225 h 1295400"/>
              <a:gd name="connsiteX2358" fmla="*/ 2540666 w 5600700"/>
              <a:gd name="connsiteY2358" fmla="*/ 222702 h 1295400"/>
              <a:gd name="connsiteX2359" fmla="*/ 2536284 w 5600700"/>
              <a:gd name="connsiteY2359" fmla="*/ 220987 h 1295400"/>
              <a:gd name="connsiteX2360" fmla="*/ 2515520 w 5600700"/>
              <a:gd name="connsiteY2360" fmla="*/ 224893 h 1295400"/>
              <a:gd name="connsiteX2361" fmla="*/ 2461132 w 5600700"/>
              <a:gd name="connsiteY2361" fmla="*/ 229465 h 1295400"/>
              <a:gd name="connsiteX2362" fmla="*/ 2448464 w 5600700"/>
              <a:gd name="connsiteY2362" fmla="*/ 228417 h 1295400"/>
              <a:gd name="connsiteX2363" fmla="*/ 2185098 w 5600700"/>
              <a:gd name="connsiteY2363" fmla="*/ 250610 h 1295400"/>
              <a:gd name="connsiteX2364" fmla="*/ 2168238 w 5600700"/>
              <a:gd name="connsiteY2364" fmla="*/ 249943 h 1295400"/>
              <a:gd name="connsiteX2365" fmla="*/ 2151665 w 5600700"/>
              <a:gd name="connsiteY2365" fmla="*/ 253468 h 1295400"/>
              <a:gd name="connsiteX2366" fmla="*/ 2126614 w 5600700"/>
              <a:gd name="connsiteY2366" fmla="*/ 255563 h 1295400"/>
              <a:gd name="connsiteX2367" fmla="*/ 2122233 w 5600700"/>
              <a:gd name="connsiteY2367" fmla="*/ 253849 h 1295400"/>
              <a:gd name="connsiteX2368" fmla="*/ 2059558 w 5600700"/>
              <a:gd name="connsiteY2368" fmla="*/ 259183 h 1295400"/>
              <a:gd name="connsiteX2369" fmla="*/ 1788000 w 5600700"/>
              <a:gd name="connsiteY2369" fmla="*/ 284233 h 1295400"/>
              <a:gd name="connsiteX2370" fmla="*/ 1749996 w 5600700"/>
              <a:gd name="connsiteY2370" fmla="*/ 283186 h 1295400"/>
              <a:gd name="connsiteX2371" fmla="*/ 1988121 w 5600700"/>
              <a:gd name="connsiteY2371" fmla="*/ 260992 h 1295400"/>
              <a:gd name="connsiteX2372" fmla="*/ 2009075 w 5600700"/>
              <a:gd name="connsiteY2372" fmla="*/ 259183 h 1295400"/>
              <a:gd name="connsiteX2373" fmla="*/ 2017458 w 5600700"/>
              <a:gd name="connsiteY2373" fmla="*/ 258516 h 1295400"/>
              <a:gd name="connsiteX2374" fmla="*/ 2218149 w 5600700"/>
              <a:gd name="connsiteY2374" fmla="*/ 241561 h 1295400"/>
              <a:gd name="connsiteX2375" fmla="*/ 2423032 w 5600700"/>
              <a:gd name="connsiteY2375" fmla="*/ 224226 h 1295400"/>
              <a:gd name="connsiteX2376" fmla="*/ 2439606 w 5600700"/>
              <a:gd name="connsiteY2376" fmla="*/ 220702 h 1295400"/>
              <a:gd name="connsiteX2377" fmla="*/ 2452274 w 5600700"/>
              <a:gd name="connsiteY2377" fmla="*/ 221749 h 1295400"/>
              <a:gd name="connsiteX2378" fmla="*/ 2464656 w 5600700"/>
              <a:gd name="connsiteY2378" fmla="*/ 218606 h 1295400"/>
              <a:gd name="connsiteX2379" fmla="*/ 2469038 w 5600700"/>
              <a:gd name="connsiteY2379" fmla="*/ 220321 h 1295400"/>
              <a:gd name="connsiteX2380" fmla="*/ 2477420 w 5600700"/>
              <a:gd name="connsiteY2380" fmla="*/ 219654 h 1295400"/>
              <a:gd name="connsiteX2381" fmla="*/ 2594482 w 5600700"/>
              <a:gd name="connsiteY2381" fmla="*/ 209748 h 1295400"/>
              <a:gd name="connsiteX2382" fmla="*/ 2598864 w 5600700"/>
              <a:gd name="connsiteY2382" fmla="*/ 211462 h 1295400"/>
              <a:gd name="connsiteX2383" fmla="*/ 2619628 w 5600700"/>
              <a:gd name="connsiteY2383" fmla="*/ 207557 h 1295400"/>
              <a:gd name="connsiteX2384" fmla="*/ 2636583 w 5600700"/>
              <a:gd name="connsiteY2384" fmla="*/ 208224 h 1295400"/>
              <a:gd name="connsiteX2385" fmla="*/ 2732690 w 5600700"/>
              <a:gd name="connsiteY2385" fmla="*/ 200128 h 1295400"/>
              <a:gd name="connsiteX2386" fmla="*/ 2749264 w 5600700"/>
              <a:gd name="connsiteY2386" fmla="*/ 196603 h 1295400"/>
              <a:gd name="connsiteX2387" fmla="*/ 2766123 w 5600700"/>
              <a:gd name="connsiteY2387" fmla="*/ 197270 h 1295400"/>
              <a:gd name="connsiteX2388" fmla="*/ 2828702 w 5600700"/>
              <a:gd name="connsiteY2388" fmla="*/ 189841 h 1295400"/>
              <a:gd name="connsiteX2389" fmla="*/ 2841180 w 5600700"/>
              <a:gd name="connsiteY2389" fmla="*/ 188793 h 1295400"/>
              <a:gd name="connsiteX2390" fmla="*/ 3021107 w 5600700"/>
              <a:gd name="connsiteY2390" fmla="*/ 175744 h 1295400"/>
              <a:gd name="connsiteX2391" fmla="*/ 3025489 w 5600700"/>
              <a:gd name="connsiteY2391" fmla="*/ 177458 h 1295400"/>
              <a:gd name="connsiteX2392" fmla="*/ 3050349 w 5600700"/>
              <a:gd name="connsiteY2392" fmla="*/ 173267 h 1295400"/>
              <a:gd name="connsiteX2393" fmla="*/ 3067208 w 5600700"/>
              <a:gd name="connsiteY2393" fmla="*/ 173934 h 1295400"/>
              <a:gd name="connsiteX2394" fmla="*/ 3184270 w 5600700"/>
              <a:gd name="connsiteY2394" fmla="*/ 164028 h 1295400"/>
              <a:gd name="connsiteX2395" fmla="*/ 3205225 w 5600700"/>
              <a:gd name="connsiteY2395" fmla="*/ 162218 h 1295400"/>
              <a:gd name="connsiteX2396" fmla="*/ 3242658 w 5600700"/>
              <a:gd name="connsiteY2396" fmla="*/ 156979 h 1295400"/>
              <a:gd name="connsiteX2397" fmla="*/ 3247040 w 5600700"/>
              <a:gd name="connsiteY2397" fmla="*/ 158694 h 1295400"/>
              <a:gd name="connsiteX2398" fmla="*/ 3276282 w 5600700"/>
              <a:gd name="connsiteY2398" fmla="*/ 156217 h 1295400"/>
              <a:gd name="connsiteX2399" fmla="*/ 3288664 w 5600700"/>
              <a:gd name="connsiteY2399" fmla="*/ 153074 h 1295400"/>
              <a:gd name="connsiteX2400" fmla="*/ 3293046 w 5600700"/>
              <a:gd name="connsiteY2400" fmla="*/ 154789 h 1295400"/>
              <a:gd name="connsiteX2401" fmla="*/ 3297046 w 5600700"/>
              <a:gd name="connsiteY2401" fmla="*/ 152312 h 1295400"/>
              <a:gd name="connsiteX2402" fmla="*/ 3301427 w 5600700"/>
              <a:gd name="connsiteY2402" fmla="*/ 154027 h 1295400"/>
              <a:gd name="connsiteX2403" fmla="*/ 3322192 w 5600700"/>
              <a:gd name="connsiteY2403" fmla="*/ 150121 h 1295400"/>
              <a:gd name="connsiteX2404" fmla="*/ 3343147 w 5600700"/>
              <a:gd name="connsiteY2404" fmla="*/ 148312 h 1295400"/>
              <a:gd name="connsiteX2405" fmla="*/ 3351529 w 5600700"/>
              <a:gd name="connsiteY2405" fmla="*/ 147645 h 1295400"/>
              <a:gd name="connsiteX2406" fmla="*/ 3451827 w 5600700"/>
              <a:gd name="connsiteY2406" fmla="*/ 139168 h 1295400"/>
              <a:gd name="connsiteX2407" fmla="*/ 3456209 w 5600700"/>
              <a:gd name="connsiteY2407" fmla="*/ 140882 h 1295400"/>
              <a:gd name="connsiteX2408" fmla="*/ 3472782 w 5600700"/>
              <a:gd name="connsiteY2408" fmla="*/ 137358 h 1295400"/>
              <a:gd name="connsiteX2409" fmla="*/ 3477164 w 5600700"/>
              <a:gd name="connsiteY2409" fmla="*/ 139072 h 1295400"/>
              <a:gd name="connsiteX2410" fmla="*/ 3481164 w 5600700"/>
              <a:gd name="connsiteY2410" fmla="*/ 136596 h 1295400"/>
              <a:gd name="connsiteX2411" fmla="*/ 3493928 w 5600700"/>
              <a:gd name="connsiteY2411" fmla="*/ 137644 h 1295400"/>
              <a:gd name="connsiteX2412" fmla="*/ 3564984 w 5600700"/>
              <a:gd name="connsiteY2412" fmla="*/ 131643 h 1295400"/>
              <a:gd name="connsiteX2413" fmla="*/ 3590035 w 5600700"/>
              <a:gd name="connsiteY2413" fmla="*/ 129547 h 1295400"/>
              <a:gd name="connsiteX2414" fmla="*/ 3682142 w 5600700"/>
              <a:gd name="connsiteY2414" fmla="*/ 123832 h 1295400"/>
              <a:gd name="connsiteX2415" fmla="*/ 3711193 w 5600700"/>
              <a:gd name="connsiteY2415" fmla="*/ 119260 h 1295400"/>
              <a:gd name="connsiteX2416" fmla="*/ 3728052 w 5600700"/>
              <a:gd name="connsiteY2416" fmla="*/ 119927 h 1295400"/>
              <a:gd name="connsiteX2417" fmla="*/ 3865974 w 5600700"/>
              <a:gd name="connsiteY2417" fmla="*/ 108307 h 1295400"/>
              <a:gd name="connsiteX2418" fmla="*/ 3882834 w 5600700"/>
              <a:gd name="connsiteY2418" fmla="*/ 108973 h 1295400"/>
              <a:gd name="connsiteX2419" fmla="*/ 3899407 w 5600700"/>
              <a:gd name="connsiteY2419" fmla="*/ 105449 h 1295400"/>
              <a:gd name="connsiteX2420" fmla="*/ 3916266 w 5600700"/>
              <a:gd name="connsiteY2420" fmla="*/ 106116 h 1295400"/>
              <a:gd name="connsiteX2421" fmla="*/ 4012374 w 5600700"/>
              <a:gd name="connsiteY2421" fmla="*/ 98020 h 1295400"/>
              <a:gd name="connsiteX2422" fmla="*/ 4016755 w 5600700"/>
              <a:gd name="connsiteY2422" fmla="*/ 99734 h 1295400"/>
              <a:gd name="connsiteX2423" fmla="*/ 4045806 w 5600700"/>
              <a:gd name="connsiteY2423" fmla="*/ 95162 h 1295400"/>
              <a:gd name="connsiteX2424" fmla="*/ 4041425 w 5600700"/>
              <a:gd name="connsiteY2424" fmla="*/ 93448 h 1295400"/>
              <a:gd name="connsiteX2425" fmla="*/ 4024661 w 5600700"/>
              <a:gd name="connsiteY2425" fmla="*/ 94876 h 1295400"/>
              <a:gd name="connsiteX2426" fmla="*/ 3978655 w 5600700"/>
              <a:gd name="connsiteY2426" fmla="*/ 98782 h 1295400"/>
              <a:gd name="connsiteX2427" fmla="*/ 3957605 w 5600700"/>
              <a:gd name="connsiteY2427" fmla="*/ 98496 h 1295400"/>
              <a:gd name="connsiteX2428" fmla="*/ 3903217 w 5600700"/>
              <a:gd name="connsiteY2428" fmla="*/ 103068 h 1295400"/>
              <a:gd name="connsiteX2429" fmla="*/ 3886263 w 5600700"/>
              <a:gd name="connsiteY2429" fmla="*/ 102401 h 1295400"/>
              <a:gd name="connsiteX2430" fmla="*/ 3869689 w 5600700"/>
              <a:gd name="connsiteY2430" fmla="*/ 105925 h 1295400"/>
              <a:gd name="connsiteX2431" fmla="*/ 3865308 w 5600700"/>
              <a:gd name="connsiteY2431" fmla="*/ 104211 h 1295400"/>
              <a:gd name="connsiteX2432" fmla="*/ 3831875 w 5600700"/>
              <a:gd name="connsiteY2432" fmla="*/ 107068 h 1295400"/>
              <a:gd name="connsiteX2433" fmla="*/ 3827493 w 5600700"/>
              <a:gd name="connsiteY2433" fmla="*/ 105354 h 1295400"/>
              <a:gd name="connsiteX2434" fmla="*/ 3815111 w 5600700"/>
              <a:gd name="connsiteY2434" fmla="*/ 108497 h 1295400"/>
              <a:gd name="connsiteX2435" fmla="*/ 3777677 w 5600700"/>
              <a:gd name="connsiteY2435" fmla="*/ 113736 h 1295400"/>
              <a:gd name="connsiteX2436" fmla="*/ 3764914 w 5600700"/>
              <a:gd name="connsiteY2436" fmla="*/ 112688 h 1295400"/>
              <a:gd name="connsiteX2437" fmla="*/ 3668616 w 5600700"/>
              <a:gd name="connsiteY2437" fmla="*/ 118689 h 1295400"/>
              <a:gd name="connsiteX2438" fmla="*/ 3647852 w 5600700"/>
              <a:gd name="connsiteY2438" fmla="*/ 122594 h 1295400"/>
              <a:gd name="connsiteX2439" fmla="*/ 3639279 w 5600700"/>
              <a:gd name="connsiteY2439" fmla="*/ 121165 h 1295400"/>
              <a:gd name="connsiteX2440" fmla="*/ 3626706 w 5600700"/>
              <a:gd name="connsiteY2440" fmla="*/ 122213 h 1295400"/>
              <a:gd name="connsiteX2441" fmla="*/ 3605656 w 5600700"/>
              <a:gd name="connsiteY2441" fmla="*/ 121832 h 1295400"/>
              <a:gd name="connsiteX2442" fmla="*/ 3547268 w 5600700"/>
              <a:gd name="connsiteY2442" fmla="*/ 128881 h 1295400"/>
              <a:gd name="connsiteX2443" fmla="*/ 3526218 w 5600700"/>
              <a:gd name="connsiteY2443" fmla="*/ 128500 h 1295400"/>
              <a:gd name="connsiteX2444" fmla="*/ 3492785 w 5600700"/>
              <a:gd name="connsiteY2444" fmla="*/ 131357 h 1295400"/>
              <a:gd name="connsiteX2445" fmla="*/ 3488403 w 5600700"/>
              <a:gd name="connsiteY2445" fmla="*/ 129643 h 1295400"/>
              <a:gd name="connsiteX2446" fmla="*/ 3467639 w 5600700"/>
              <a:gd name="connsiteY2446" fmla="*/ 133548 h 1295400"/>
              <a:gd name="connsiteX2447" fmla="*/ 3450780 w 5600700"/>
              <a:gd name="connsiteY2447" fmla="*/ 132881 h 1295400"/>
              <a:gd name="connsiteX2448" fmla="*/ 3404774 w 5600700"/>
              <a:gd name="connsiteY2448" fmla="*/ 136786 h 1295400"/>
              <a:gd name="connsiteX2449" fmla="*/ 3387915 w 5600700"/>
              <a:gd name="connsiteY2449" fmla="*/ 136120 h 1295400"/>
              <a:gd name="connsiteX2450" fmla="*/ 3367150 w 5600700"/>
              <a:gd name="connsiteY2450" fmla="*/ 140025 h 1295400"/>
              <a:gd name="connsiteX2451" fmla="*/ 3362769 w 5600700"/>
              <a:gd name="connsiteY2451" fmla="*/ 138310 h 1295400"/>
              <a:gd name="connsiteX2452" fmla="*/ 3325335 w 5600700"/>
              <a:gd name="connsiteY2452" fmla="*/ 143549 h 1295400"/>
              <a:gd name="connsiteX2453" fmla="*/ 3317144 w 5600700"/>
              <a:gd name="connsiteY2453" fmla="*/ 146311 h 1295400"/>
              <a:gd name="connsiteX2454" fmla="*/ 3283711 w 5600700"/>
              <a:gd name="connsiteY2454" fmla="*/ 149169 h 1295400"/>
              <a:gd name="connsiteX2455" fmla="*/ 3262470 w 5600700"/>
              <a:gd name="connsiteY2455" fmla="*/ 146692 h 1295400"/>
              <a:gd name="connsiteX2456" fmla="*/ 3245706 w 5600700"/>
              <a:gd name="connsiteY2456" fmla="*/ 148121 h 1295400"/>
              <a:gd name="connsiteX2457" fmla="*/ 3237324 w 5600700"/>
              <a:gd name="connsiteY2457" fmla="*/ 148788 h 1295400"/>
              <a:gd name="connsiteX2458" fmla="*/ 3170459 w 5600700"/>
              <a:gd name="connsiteY2458" fmla="*/ 154408 h 1295400"/>
              <a:gd name="connsiteX2459" fmla="*/ 3066160 w 5600700"/>
              <a:gd name="connsiteY2459" fmla="*/ 165361 h 1295400"/>
              <a:gd name="connsiteX2460" fmla="*/ 3049301 w 5600700"/>
              <a:gd name="connsiteY2460" fmla="*/ 164695 h 1295400"/>
              <a:gd name="connsiteX2461" fmla="*/ 3036918 w 5600700"/>
              <a:gd name="connsiteY2461" fmla="*/ 167838 h 1295400"/>
              <a:gd name="connsiteX2462" fmla="*/ 3003295 w 5600700"/>
              <a:gd name="connsiteY2462" fmla="*/ 168600 h 1295400"/>
              <a:gd name="connsiteX2463" fmla="*/ 2827749 w 5600700"/>
              <a:gd name="connsiteY2463" fmla="*/ 183459 h 1295400"/>
              <a:gd name="connsiteX2464" fmla="*/ 2673064 w 5600700"/>
              <a:gd name="connsiteY2464" fmla="*/ 196508 h 1295400"/>
              <a:gd name="connsiteX2465" fmla="*/ 2648013 w 5600700"/>
              <a:gd name="connsiteY2465" fmla="*/ 198604 h 1295400"/>
              <a:gd name="connsiteX2466" fmla="*/ 2576956 w 5600700"/>
              <a:gd name="connsiteY2466" fmla="*/ 204604 h 1295400"/>
              <a:gd name="connsiteX2467" fmla="*/ 2560097 w 5600700"/>
              <a:gd name="connsiteY2467" fmla="*/ 203938 h 1295400"/>
              <a:gd name="connsiteX2468" fmla="*/ 2543523 w 5600700"/>
              <a:gd name="connsiteY2468" fmla="*/ 207462 h 1295400"/>
              <a:gd name="connsiteX2469" fmla="*/ 2522473 w 5600700"/>
              <a:gd name="connsiteY2469" fmla="*/ 207176 h 1295400"/>
              <a:gd name="connsiteX2470" fmla="*/ 2497422 w 5600700"/>
              <a:gd name="connsiteY2470" fmla="*/ 209272 h 1295400"/>
              <a:gd name="connsiteX2471" fmla="*/ 2463990 w 5600700"/>
              <a:gd name="connsiteY2471" fmla="*/ 212129 h 1295400"/>
              <a:gd name="connsiteX2472" fmla="*/ 2388742 w 5600700"/>
              <a:gd name="connsiteY2472" fmla="*/ 218511 h 1295400"/>
              <a:gd name="connsiteX2473" fmla="*/ 2367882 w 5600700"/>
              <a:gd name="connsiteY2473" fmla="*/ 220321 h 1295400"/>
              <a:gd name="connsiteX2474" fmla="*/ 2309399 w 5600700"/>
              <a:gd name="connsiteY2474" fmla="*/ 225274 h 1295400"/>
              <a:gd name="connsiteX2475" fmla="*/ 2296540 w 5600700"/>
              <a:gd name="connsiteY2475" fmla="*/ 222130 h 1295400"/>
              <a:gd name="connsiteX2476" fmla="*/ 2526474 w 5600700"/>
              <a:gd name="connsiteY2476" fmla="*/ 202699 h 1295400"/>
              <a:gd name="connsiteX2477" fmla="*/ 2543333 w 5600700"/>
              <a:gd name="connsiteY2477" fmla="*/ 203366 h 1295400"/>
              <a:gd name="connsiteX2478" fmla="*/ 2559906 w 5600700"/>
              <a:gd name="connsiteY2478" fmla="*/ 199842 h 1295400"/>
              <a:gd name="connsiteX2479" fmla="*/ 2572575 w 5600700"/>
              <a:gd name="connsiteY2479" fmla="*/ 200890 h 1295400"/>
              <a:gd name="connsiteX2480" fmla="*/ 2580766 w 5600700"/>
              <a:gd name="connsiteY2480" fmla="*/ 198127 h 1295400"/>
              <a:gd name="connsiteX2481" fmla="*/ 2610198 w 5600700"/>
              <a:gd name="connsiteY2481" fmla="*/ 197746 h 1295400"/>
              <a:gd name="connsiteX2482" fmla="*/ 2756502 w 5600700"/>
              <a:gd name="connsiteY2482" fmla="*/ 185364 h 1295400"/>
              <a:gd name="connsiteX2483" fmla="*/ 2793650 w 5600700"/>
              <a:gd name="connsiteY2483" fmla="*/ 175934 h 1295400"/>
              <a:gd name="connsiteX2484" fmla="*/ 2756026 w 5600700"/>
              <a:gd name="connsiteY2484" fmla="*/ 179077 h 1295400"/>
              <a:gd name="connsiteX2485" fmla="*/ 2689161 w 5600700"/>
              <a:gd name="connsiteY2485" fmla="*/ 184697 h 1295400"/>
              <a:gd name="connsiteX2486" fmla="*/ 2676588 w 5600700"/>
              <a:gd name="connsiteY2486" fmla="*/ 185745 h 1295400"/>
              <a:gd name="connsiteX2487" fmla="*/ 2651537 w 5600700"/>
              <a:gd name="connsiteY2487" fmla="*/ 187840 h 1295400"/>
              <a:gd name="connsiteX2488" fmla="*/ 2626296 w 5600700"/>
              <a:gd name="connsiteY2488" fmla="*/ 187840 h 1295400"/>
              <a:gd name="connsiteX2489" fmla="*/ 2730594 w 5600700"/>
              <a:gd name="connsiteY2489" fmla="*/ 176887 h 1295400"/>
              <a:gd name="connsiteX2490" fmla="*/ 2751549 w 5600700"/>
              <a:gd name="connsiteY2490" fmla="*/ 175077 h 1295400"/>
              <a:gd name="connsiteX2491" fmla="*/ 2801746 w 5600700"/>
              <a:gd name="connsiteY2491" fmla="*/ 170886 h 1295400"/>
              <a:gd name="connsiteX2492" fmla="*/ 2839179 w 5600700"/>
              <a:gd name="connsiteY2492" fmla="*/ 165647 h 1295400"/>
              <a:gd name="connsiteX2493" fmla="*/ 2838608 w 5600700"/>
              <a:gd name="connsiteY2493" fmla="*/ 159361 h 1295400"/>
              <a:gd name="connsiteX2494" fmla="*/ 2818034 w 5600700"/>
              <a:gd name="connsiteY2494" fmla="*/ 165361 h 1295400"/>
              <a:gd name="connsiteX2495" fmla="*/ 2779839 w 5600700"/>
              <a:gd name="connsiteY2495" fmla="*/ 162218 h 1295400"/>
              <a:gd name="connsiteX2496" fmla="*/ 2763646 w 5600700"/>
              <a:gd name="connsiteY2496" fmla="*/ 169933 h 1295400"/>
              <a:gd name="connsiteX2497" fmla="*/ 2663348 w 5600700"/>
              <a:gd name="connsiteY2497" fmla="*/ 178411 h 1295400"/>
              <a:gd name="connsiteX2498" fmla="*/ 2646584 w 5600700"/>
              <a:gd name="connsiteY2498" fmla="*/ 179839 h 1295400"/>
              <a:gd name="connsiteX2499" fmla="*/ 2617342 w 5600700"/>
              <a:gd name="connsiteY2499" fmla="*/ 182316 h 1295400"/>
              <a:gd name="connsiteX2500" fmla="*/ 2605341 w 5600700"/>
              <a:gd name="connsiteY2500" fmla="*/ 189650 h 1295400"/>
              <a:gd name="connsiteX2501" fmla="*/ 2592291 w 5600700"/>
              <a:gd name="connsiteY2501" fmla="*/ 184411 h 1295400"/>
              <a:gd name="connsiteX2502" fmla="*/ 2542095 w 5600700"/>
              <a:gd name="connsiteY2502" fmla="*/ 188602 h 1295400"/>
              <a:gd name="connsiteX2503" fmla="*/ 2529522 w 5600700"/>
              <a:gd name="connsiteY2503" fmla="*/ 189650 h 1295400"/>
              <a:gd name="connsiteX2504" fmla="*/ 2521140 w 5600700"/>
              <a:gd name="connsiteY2504" fmla="*/ 190317 h 1295400"/>
              <a:gd name="connsiteX2505" fmla="*/ 2462466 w 5600700"/>
              <a:gd name="connsiteY2505" fmla="*/ 193174 h 1295400"/>
              <a:gd name="connsiteX2506" fmla="*/ 2441892 w 5600700"/>
              <a:gd name="connsiteY2506" fmla="*/ 199175 h 1295400"/>
              <a:gd name="connsiteX2507" fmla="*/ 2416841 w 5600700"/>
              <a:gd name="connsiteY2507" fmla="*/ 201271 h 1295400"/>
              <a:gd name="connsiteX2508" fmla="*/ 2433033 w 5600700"/>
              <a:gd name="connsiteY2508" fmla="*/ 193555 h 1295400"/>
              <a:gd name="connsiteX2509" fmla="*/ 2612770 w 5600700"/>
              <a:gd name="connsiteY2509" fmla="*/ 178411 h 1295400"/>
              <a:gd name="connsiteX2510" fmla="*/ 2620581 w 5600700"/>
              <a:gd name="connsiteY2510" fmla="*/ 171362 h 1295400"/>
              <a:gd name="connsiteX2511" fmla="*/ 2621152 w 5600700"/>
              <a:gd name="connsiteY2511" fmla="*/ 177649 h 1295400"/>
              <a:gd name="connsiteX2512" fmla="*/ 2633725 w 5600700"/>
              <a:gd name="connsiteY2512" fmla="*/ 176601 h 1295400"/>
              <a:gd name="connsiteX2513" fmla="*/ 2717355 w 5600700"/>
              <a:gd name="connsiteY2513" fmla="*/ 169552 h 1295400"/>
              <a:gd name="connsiteX2514" fmla="*/ 2717164 w 5600700"/>
              <a:gd name="connsiteY2514" fmla="*/ 167457 h 1295400"/>
              <a:gd name="connsiteX2515" fmla="*/ 2708782 w 5600700"/>
              <a:gd name="connsiteY2515" fmla="*/ 168124 h 1295400"/>
              <a:gd name="connsiteX2516" fmla="*/ 2696209 w 5600700"/>
              <a:gd name="connsiteY2516" fmla="*/ 169171 h 1295400"/>
              <a:gd name="connsiteX2517" fmla="*/ 2679350 w 5600700"/>
              <a:gd name="connsiteY2517" fmla="*/ 168505 h 1295400"/>
              <a:gd name="connsiteX2518" fmla="*/ 2703924 w 5600700"/>
              <a:gd name="connsiteY2518" fmla="*/ 160123 h 1295400"/>
              <a:gd name="connsiteX2519" fmla="*/ 2708306 w 5600700"/>
              <a:gd name="connsiteY2519" fmla="*/ 161837 h 1295400"/>
              <a:gd name="connsiteX2520" fmla="*/ 2750311 w 5600700"/>
              <a:gd name="connsiteY2520" fmla="*/ 160408 h 1295400"/>
              <a:gd name="connsiteX2521" fmla="*/ 2754312 w 5600700"/>
              <a:gd name="connsiteY2521" fmla="*/ 157932 h 1295400"/>
              <a:gd name="connsiteX2522" fmla="*/ 2775362 w 5600700"/>
              <a:gd name="connsiteY2522" fmla="*/ 158313 h 1295400"/>
              <a:gd name="connsiteX2523" fmla="*/ 2779362 w 5600700"/>
              <a:gd name="connsiteY2523" fmla="*/ 155836 h 1295400"/>
              <a:gd name="connsiteX2524" fmla="*/ 2787935 w 5600700"/>
              <a:gd name="connsiteY2524" fmla="*/ 157265 h 1295400"/>
              <a:gd name="connsiteX2525" fmla="*/ 2812986 w 5600700"/>
              <a:gd name="connsiteY2525" fmla="*/ 155170 h 1295400"/>
              <a:gd name="connsiteX2526" fmla="*/ 2862992 w 5600700"/>
              <a:gd name="connsiteY2526" fmla="*/ 148788 h 1295400"/>
              <a:gd name="connsiteX2527" fmla="*/ 2884042 w 5600700"/>
              <a:gd name="connsiteY2527" fmla="*/ 149169 h 1295400"/>
              <a:gd name="connsiteX2528" fmla="*/ 2896425 w 5600700"/>
              <a:gd name="connsiteY2528" fmla="*/ 146026 h 1295400"/>
              <a:gd name="connsiteX2529" fmla="*/ 2904997 w 5600700"/>
              <a:gd name="connsiteY2529" fmla="*/ 147454 h 1295400"/>
              <a:gd name="connsiteX2530" fmla="*/ 2917380 w 5600700"/>
              <a:gd name="connsiteY2530" fmla="*/ 144311 h 1295400"/>
              <a:gd name="connsiteX2531" fmla="*/ 2921761 w 5600700"/>
              <a:gd name="connsiteY2531" fmla="*/ 146026 h 1295400"/>
              <a:gd name="connsiteX2532" fmla="*/ 2930143 w 5600700"/>
              <a:gd name="connsiteY2532" fmla="*/ 145359 h 1295400"/>
              <a:gd name="connsiteX2533" fmla="*/ 3097402 w 5600700"/>
              <a:gd name="connsiteY2533" fmla="*/ 131262 h 1295400"/>
              <a:gd name="connsiteX2534" fmla="*/ 3109785 w 5600700"/>
              <a:gd name="connsiteY2534" fmla="*/ 128119 h 1295400"/>
              <a:gd name="connsiteX2535" fmla="*/ 3126644 w 5600700"/>
              <a:gd name="connsiteY2535" fmla="*/ 128785 h 1295400"/>
              <a:gd name="connsiteX2536" fmla="*/ 3160077 w 5600700"/>
              <a:gd name="connsiteY2536" fmla="*/ 125928 h 1295400"/>
              <a:gd name="connsiteX2537" fmla="*/ 3176936 w 5600700"/>
              <a:gd name="connsiteY2537" fmla="*/ 126595 h 1295400"/>
              <a:gd name="connsiteX2538" fmla="*/ 3193509 w 5600700"/>
              <a:gd name="connsiteY2538" fmla="*/ 123070 h 1295400"/>
              <a:gd name="connsiteX2539" fmla="*/ 3214560 w 5600700"/>
              <a:gd name="connsiteY2539" fmla="*/ 123356 h 1295400"/>
              <a:gd name="connsiteX2540" fmla="*/ 3218560 w 5600700"/>
              <a:gd name="connsiteY2540" fmla="*/ 120880 h 1295400"/>
              <a:gd name="connsiteX2541" fmla="*/ 3298189 w 5600700"/>
              <a:gd name="connsiteY2541" fmla="*/ 116308 h 1295400"/>
              <a:gd name="connsiteX2542" fmla="*/ 3318954 w 5600700"/>
              <a:gd name="connsiteY2542" fmla="*/ 112402 h 1295400"/>
              <a:gd name="connsiteX2543" fmla="*/ 3327526 w 5600700"/>
              <a:gd name="connsiteY2543" fmla="*/ 113831 h 1295400"/>
              <a:gd name="connsiteX2544" fmla="*/ 3339909 w 5600700"/>
              <a:gd name="connsiteY2544" fmla="*/ 110688 h 1295400"/>
              <a:gd name="connsiteX2545" fmla="*/ 3352577 w 5600700"/>
              <a:gd name="connsiteY2545" fmla="*/ 111736 h 1295400"/>
              <a:gd name="connsiteX2546" fmla="*/ 3373532 w 5600700"/>
              <a:gd name="connsiteY2546" fmla="*/ 109926 h 1295400"/>
              <a:gd name="connsiteX2547" fmla="*/ 3381914 w 5600700"/>
              <a:gd name="connsiteY2547" fmla="*/ 109259 h 1295400"/>
              <a:gd name="connsiteX2548" fmla="*/ 3507358 w 5600700"/>
              <a:gd name="connsiteY2548" fmla="*/ 98686 h 1295400"/>
              <a:gd name="connsiteX2549" fmla="*/ 3524217 w 5600700"/>
              <a:gd name="connsiteY2549" fmla="*/ 99353 h 1295400"/>
              <a:gd name="connsiteX2550" fmla="*/ 3536600 w 5600700"/>
              <a:gd name="connsiteY2550" fmla="*/ 96210 h 1295400"/>
              <a:gd name="connsiteX2551" fmla="*/ 3549268 w 5600700"/>
              <a:gd name="connsiteY2551" fmla="*/ 97258 h 1295400"/>
              <a:gd name="connsiteX2552" fmla="*/ 3561651 w 5600700"/>
              <a:gd name="connsiteY2552" fmla="*/ 94114 h 1295400"/>
              <a:gd name="connsiteX2553" fmla="*/ 3574319 w 5600700"/>
              <a:gd name="connsiteY2553" fmla="*/ 95162 h 1295400"/>
              <a:gd name="connsiteX2554" fmla="*/ 3590892 w 5600700"/>
              <a:gd name="connsiteY2554" fmla="*/ 91638 h 1295400"/>
              <a:gd name="connsiteX2555" fmla="*/ 3595274 w 5600700"/>
              <a:gd name="connsiteY2555" fmla="*/ 93352 h 1295400"/>
              <a:gd name="connsiteX2556" fmla="*/ 3641089 w 5600700"/>
              <a:gd name="connsiteY2556" fmla="*/ 87352 h 1295400"/>
              <a:gd name="connsiteX2557" fmla="*/ 3662139 w 5600700"/>
              <a:gd name="connsiteY2557" fmla="*/ 87733 h 1295400"/>
              <a:gd name="connsiteX2558" fmla="*/ 3841876 w 5600700"/>
              <a:gd name="connsiteY2558" fmla="*/ 72588 h 1295400"/>
              <a:gd name="connsiteX2559" fmla="*/ 3854640 w 5600700"/>
              <a:gd name="connsiteY2559" fmla="*/ 73636 h 1295400"/>
              <a:gd name="connsiteX2560" fmla="*/ 3934078 w 5600700"/>
              <a:gd name="connsiteY2560" fmla="*/ 66968 h 1295400"/>
              <a:gd name="connsiteX2561" fmla="*/ 3950652 w 5600700"/>
              <a:gd name="connsiteY2561" fmla="*/ 63444 h 1295400"/>
              <a:gd name="connsiteX2562" fmla="*/ 3955033 w 5600700"/>
              <a:gd name="connsiteY2562" fmla="*/ 65158 h 1295400"/>
              <a:gd name="connsiteX2563" fmla="*/ 3963225 w 5600700"/>
              <a:gd name="connsiteY2563" fmla="*/ 62396 h 1295400"/>
              <a:gd name="connsiteX2564" fmla="*/ 4001420 w 5600700"/>
              <a:gd name="connsiteY2564" fmla="*/ 65539 h 1295400"/>
              <a:gd name="connsiteX2565" fmla="*/ 4084859 w 5600700"/>
              <a:gd name="connsiteY2565" fmla="*/ 56395 h 1295400"/>
              <a:gd name="connsiteX2566" fmla="*/ 4131341 w 5600700"/>
              <a:gd name="connsiteY2566" fmla="*/ 58777 h 1295400"/>
              <a:gd name="connsiteX2567" fmla="*/ 4156201 w 5600700"/>
              <a:gd name="connsiteY2567" fmla="*/ 54586 h 1295400"/>
              <a:gd name="connsiteX2568" fmla="*/ 4168965 w 5600700"/>
              <a:gd name="connsiteY2568" fmla="*/ 55633 h 1295400"/>
              <a:gd name="connsiteX2569" fmla="*/ 4172965 w 5600700"/>
              <a:gd name="connsiteY2569" fmla="*/ 53157 h 1295400"/>
              <a:gd name="connsiteX2570" fmla="*/ 4181538 w 5600700"/>
              <a:gd name="connsiteY2570" fmla="*/ 54586 h 1295400"/>
              <a:gd name="connsiteX2571" fmla="*/ 4194111 w 5600700"/>
              <a:gd name="connsiteY2571" fmla="*/ 53538 h 1295400"/>
              <a:gd name="connsiteX2572" fmla="*/ 4256785 w 5600700"/>
              <a:gd name="connsiteY2572" fmla="*/ 48204 h 1295400"/>
              <a:gd name="connsiteX2573" fmla="*/ 4260786 w 5600700"/>
              <a:gd name="connsiteY2573" fmla="*/ 45727 h 1295400"/>
              <a:gd name="connsiteX2574" fmla="*/ 4277645 w 5600700"/>
              <a:gd name="connsiteY2574" fmla="*/ 46394 h 1295400"/>
              <a:gd name="connsiteX2575" fmla="*/ 4298409 w 5600700"/>
              <a:gd name="connsiteY2575" fmla="*/ 42489 h 1295400"/>
              <a:gd name="connsiteX2576" fmla="*/ 4319365 w 5600700"/>
              <a:gd name="connsiteY2576" fmla="*/ 40679 h 1295400"/>
              <a:gd name="connsiteX2577" fmla="*/ 4306315 w 5600700"/>
              <a:gd name="connsiteY2577" fmla="*/ 35440 h 1295400"/>
              <a:gd name="connsiteX2578" fmla="*/ 4235259 w 5600700"/>
              <a:gd name="connsiteY2578" fmla="*/ 41441 h 1295400"/>
              <a:gd name="connsiteX2579" fmla="*/ 4226877 w 5600700"/>
              <a:gd name="connsiteY2579" fmla="*/ 42108 h 1295400"/>
              <a:gd name="connsiteX2580" fmla="*/ 4218495 w 5600700"/>
              <a:gd name="connsiteY2580" fmla="*/ 42775 h 1295400"/>
              <a:gd name="connsiteX2581" fmla="*/ 4201635 w 5600700"/>
              <a:gd name="connsiteY2581" fmla="*/ 42108 h 1295400"/>
              <a:gd name="connsiteX2582" fmla="*/ 4180776 w 5600700"/>
              <a:gd name="connsiteY2582" fmla="*/ 43918 h 1295400"/>
              <a:gd name="connsiteX2583" fmla="*/ 4147343 w 5600700"/>
              <a:gd name="connsiteY2583" fmla="*/ 46775 h 1295400"/>
              <a:gd name="connsiteX2584" fmla="*/ 4080477 w 5600700"/>
              <a:gd name="connsiteY2584" fmla="*/ 52395 h 1295400"/>
              <a:gd name="connsiteX2585" fmla="*/ 4059427 w 5600700"/>
              <a:gd name="connsiteY2585" fmla="*/ 52014 h 1295400"/>
              <a:gd name="connsiteX2586" fmla="*/ 4047426 w 5600700"/>
              <a:gd name="connsiteY2586" fmla="*/ 59348 h 1295400"/>
              <a:gd name="connsiteX2587" fmla="*/ 4038567 w 5600700"/>
              <a:gd name="connsiteY2587" fmla="*/ 53728 h 1295400"/>
              <a:gd name="connsiteX2588" fmla="*/ 4017612 w 5600700"/>
              <a:gd name="connsiteY2588" fmla="*/ 55538 h 1295400"/>
              <a:gd name="connsiteX2589" fmla="*/ 4005039 w 5600700"/>
              <a:gd name="connsiteY2589" fmla="*/ 56586 h 1295400"/>
              <a:gd name="connsiteX2590" fmla="*/ 3929792 w 5600700"/>
              <a:gd name="connsiteY2590" fmla="*/ 62968 h 1295400"/>
              <a:gd name="connsiteX2591" fmla="*/ 3917124 w 5600700"/>
              <a:gd name="connsiteY2591" fmla="*/ 61920 h 1295400"/>
              <a:gd name="connsiteX2592" fmla="*/ 3821016 w 5600700"/>
              <a:gd name="connsiteY2592" fmla="*/ 70016 h 1295400"/>
              <a:gd name="connsiteX2593" fmla="*/ 3795966 w 5600700"/>
              <a:gd name="connsiteY2593" fmla="*/ 72112 h 1295400"/>
              <a:gd name="connsiteX2594" fmla="*/ 3791584 w 5600700"/>
              <a:gd name="connsiteY2594" fmla="*/ 70397 h 1295400"/>
              <a:gd name="connsiteX2595" fmla="*/ 3707955 w 5600700"/>
              <a:gd name="connsiteY2595" fmla="*/ 77446 h 1295400"/>
              <a:gd name="connsiteX2596" fmla="*/ 3687000 w 5600700"/>
              <a:gd name="connsiteY2596" fmla="*/ 79255 h 1295400"/>
              <a:gd name="connsiteX2597" fmla="*/ 3569937 w 5600700"/>
              <a:gd name="connsiteY2597" fmla="*/ 89161 h 1295400"/>
              <a:gd name="connsiteX2598" fmla="*/ 3565556 w 5600700"/>
              <a:gd name="connsiteY2598" fmla="*/ 87447 h 1295400"/>
              <a:gd name="connsiteX2599" fmla="*/ 3540600 w 5600700"/>
              <a:gd name="connsiteY2599" fmla="*/ 91638 h 1295400"/>
              <a:gd name="connsiteX2600" fmla="*/ 3519550 w 5600700"/>
              <a:gd name="connsiteY2600" fmla="*/ 91352 h 1295400"/>
              <a:gd name="connsiteX2601" fmla="*/ 3498690 w 5600700"/>
              <a:gd name="connsiteY2601" fmla="*/ 93162 h 1295400"/>
              <a:gd name="connsiteX2602" fmla="*/ 3440207 w 5600700"/>
              <a:gd name="connsiteY2602" fmla="*/ 98115 h 1295400"/>
              <a:gd name="connsiteX2603" fmla="*/ 3427539 w 5600700"/>
              <a:gd name="connsiteY2603" fmla="*/ 97067 h 1295400"/>
              <a:gd name="connsiteX2604" fmla="*/ 3406584 w 5600700"/>
              <a:gd name="connsiteY2604" fmla="*/ 98877 h 1295400"/>
              <a:gd name="connsiteX2605" fmla="*/ 3381533 w 5600700"/>
              <a:gd name="connsiteY2605" fmla="*/ 100972 h 1295400"/>
              <a:gd name="connsiteX2606" fmla="*/ 3323049 w 5600700"/>
              <a:gd name="connsiteY2606" fmla="*/ 105925 h 1295400"/>
              <a:gd name="connsiteX2607" fmla="*/ 3310667 w 5600700"/>
              <a:gd name="connsiteY2607" fmla="*/ 109069 h 1295400"/>
              <a:gd name="connsiteX2608" fmla="*/ 3293808 w 5600700"/>
              <a:gd name="connsiteY2608" fmla="*/ 108402 h 1295400"/>
              <a:gd name="connsiteX2609" fmla="*/ 3222751 w 5600700"/>
              <a:gd name="connsiteY2609" fmla="*/ 114403 h 1295400"/>
              <a:gd name="connsiteX2610" fmla="*/ 3197510 w 5600700"/>
              <a:gd name="connsiteY2610" fmla="*/ 114403 h 1295400"/>
              <a:gd name="connsiteX2611" fmla="*/ 3193509 w 5600700"/>
              <a:gd name="connsiteY2611" fmla="*/ 116879 h 1295400"/>
              <a:gd name="connsiteX2612" fmla="*/ 3184937 w 5600700"/>
              <a:gd name="connsiteY2612" fmla="*/ 115450 h 1295400"/>
              <a:gd name="connsiteX2613" fmla="*/ 3160077 w 5600700"/>
              <a:gd name="connsiteY2613" fmla="*/ 119641 h 1295400"/>
              <a:gd name="connsiteX2614" fmla="*/ 3143217 w 5600700"/>
              <a:gd name="connsiteY2614" fmla="*/ 118975 h 1295400"/>
              <a:gd name="connsiteX2615" fmla="*/ 3135026 w 5600700"/>
              <a:gd name="connsiteY2615" fmla="*/ 121737 h 1295400"/>
              <a:gd name="connsiteX2616" fmla="*/ 3122358 w 5600700"/>
              <a:gd name="connsiteY2616" fmla="*/ 120689 h 1295400"/>
              <a:gd name="connsiteX2617" fmla="*/ 3118357 w 5600700"/>
              <a:gd name="connsiteY2617" fmla="*/ 123166 h 1295400"/>
              <a:gd name="connsiteX2618" fmla="*/ 3113976 w 5600700"/>
              <a:gd name="connsiteY2618" fmla="*/ 121451 h 1295400"/>
              <a:gd name="connsiteX2619" fmla="*/ 3101593 w 5600700"/>
              <a:gd name="connsiteY2619" fmla="*/ 124594 h 1295400"/>
              <a:gd name="connsiteX2620" fmla="*/ 3080543 w 5600700"/>
              <a:gd name="connsiteY2620" fmla="*/ 124309 h 1295400"/>
              <a:gd name="connsiteX2621" fmla="*/ 3076542 w 5600700"/>
              <a:gd name="connsiteY2621" fmla="*/ 126785 h 1295400"/>
              <a:gd name="connsiteX2622" fmla="*/ 3047110 w 5600700"/>
              <a:gd name="connsiteY2622" fmla="*/ 127166 h 1295400"/>
              <a:gd name="connsiteX2623" fmla="*/ 2863182 w 5600700"/>
              <a:gd name="connsiteY2623" fmla="*/ 142692 h 1295400"/>
              <a:gd name="connsiteX2624" fmla="*/ 2679255 w 5600700"/>
              <a:gd name="connsiteY2624" fmla="*/ 158218 h 1295400"/>
              <a:gd name="connsiteX2625" fmla="*/ 2662395 w 5600700"/>
              <a:gd name="connsiteY2625" fmla="*/ 157551 h 1295400"/>
              <a:gd name="connsiteX2626" fmla="*/ 2645822 w 5600700"/>
              <a:gd name="connsiteY2626" fmla="*/ 161075 h 1295400"/>
              <a:gd name="connsiteX2627" fmla="*/ 2603817 w 5600700"/>
              <a:gd name="connsiteY2627" fmla="*/ 162504 h 1295400"/>
              <a:gd name="connsiteX2628" fmla="*/ 2558001 w 5600700"/>
              <a:gd name="connsiteY2628" fmla="*/ 168505 h 1295400"/>
              <a:gd name="connsiteX2629" fmla="*/ 2457703 w 5600700"/>
              <a:gd name="connsiteY2629" fmla="*/ 176982 h 1295400"/>
              <a:gd name="connsiteX2630" fmla="*/ 2432271 w 5600700"/>
              <a:gd name="connsiteY2630" fmla="*/ 174886 h 1295400"/>
              <a:gd name="connsiteX2631" fmla="*/ 2540952 w 5600700"/>
              <a:gd name="connsiteY2631" fmla="*/ 165742 h 1295400"/>
              <a:gd name="connsiteX2632" fmla="*/ 2553334 w 5600700"/>
              <a:gd name="connsiteY2632" fmla="*/ 162599 h 1295400"/>
              <a:gd name="connsiteX2633" fmla="*/ 2566098 w 5600700"/>
              <a:gd name="connsiteY2633" fmla="*/ 163647 h 1295400"/>
              <a:gd name="connsiteX2634" fmla="*/ 2603531 w 5600700"/>
              <a:gd name="connsiteY2634" fmla="*/ 158408 h 1295400"/>
              <a:gd name="connsiteX2635" fmla="*/ 2645536 w 5600700"/>
              <a:gd name="connsiteY2635" fmla="*/ 156979 h 1295400"/>
              <a:gd name="connsiteX2636" fmla="*/ 2674778 w 5600700"/>
              <a:gd name="connsiteY2636" fmla="*/ 154503 h 1295400"/>
              <a:gd name="connsiteX2637" fmla="*/ 2708211 w 5600700"/>
              <a:gd name="connsiteY2637" fmla="*/ 151645 h 1295400"/>
              <a:gd name="connsiteX2638" fmla="*/ 2741453 w 5600700"/>
              <a:gd name="connsiteY2638" fmla="*/ 146692 h 1295400"/>
              <a:gd name="connsiteX2639" fmla="*/ 2758312 w 5600700"/>
              <a:gd name="connsiteY2639" fmla="*/ 147359 h 1295400"/>
              <a:gd name="connsiteX2640" fmla="*/ 2770695 w 5600700"/>
              <a:gd name="connsiteY2640" fmla="*/ 144216 h 1295400"/>
              <a:gd name="connsiteX2641" fmla="*/ 2783458 w 5600700"/>
              <a:gd name="connsiteY2641" fmla="*/ 145264 h 1295400"/>
              <a:gd name="connsiteX2642" fmla="*/ 2795841 w 5600700"/>
              <a:gd name="connsiteY2642" fmla="*/ 142120 h 1295400"/>
              <a:gd name="connsiteX2643" fmla="*/ 2808509 w 5600700"/>
              <a:gd name="connsiteY2643" fmla="*/ 143168 h 1295400"/>
              <a:gd name="connsiteX2644" fmla="*/ 2812509 w 5600700"/>
              <a:gd name="connsiteY2644" fmla="*/ 140692 h 1295400"/>
              <a:gd name="connsiteX2645" fmla="*/ 2845942 w 5600700"/>
              <a:gd name="connsiteY2645" fmla="*/ 137834 h 1295400"/>
              <a:gd name="connsiteX2646" fmla="*/ 2862706 w 5600700"/>
              <a:gd name="connsiteY2646" fmla="*/ 136405 h 1295400"/>
              <a:gd name="connsiteX2647" fmla="*/ 2871088 w 5600700"/>
              <a:gd name="connsiteY2647" fmla="*/ 135739 h 1295400"/>
              <a:gd name="connsiteX2648" fmla="*/ 2887852 w 5600700"/>
              <a:gd name="connsiteY2648" fmla="*/ 134310 h 1295400"/>
              <a:gd name="connsiteX2649" fmla="*/ 2900520 w 5600700"/>
              <a:gd name="connsiteY2649" fmla="*/ 135358 h 1295400"/>
              <a:gd name="connsiteX2650" fmla="*/ 2904521 w 5600700"/>
              <a:gd name="connsiteY2650" fmla="*/ 132881 h 1295400"/>
              <a:gd name="connsiteX2651" fmla="*/ 2921094 w 5600700"/>
              <a:gd name="connsiteY2651" fmla="*/ 129357 h 1295400"/>
              <a:gd name="connsiteX2652" fmla="*/ 2741167 w 5600700"/>
              <a:gd name="connsiteY2652" fmla="*/ 142406 h 1295400"/>
              <a:gd name="connsiteX2653" fmla="*/ 2716116 w 5600700"/>
              <a:gd name="connsiteY2653" fmla="*/ 144502 h 1295400"/>
              <a:gd name="connsiteX2654" fmla="*/ 2678493 w 5600700"/>
              <a:gd name="connsiteY2654" fmla="*/ 147645 h 1295400"/>
              <a:gd name="connsiteX2655" fmla="*/ 2590672 w 5600700"/>
              <a:gd name="connsiteY2655" fmla="*/ 155074 h 1295400"/>
              <a:gd name="connsiteX2656" fmla="*/ 2565431 w 5600700"/>
              <a:gd name="connsiteY2656" fmla="*/ 155074 h 1295400"/>
              <a:gd name="connsiteX2657" fmla="*/ 2632106 w 5600700"/>
              <a:gd name="connsiteY2657" fmla="*/ 147359 h 1295400"/>
              <a:gd name="connsiteX2658" fmla="*/ 2653156 w 5600700"/>
              <a:gd name="connsiteY2658" fmla="*/ 147645 h 1295400"/>
              <a:gd name="connsiteX2659" fmla="*/ 2678112 w 5600700"/>
              <a:gd name="connsiteY2659" fmla="*/ 143454 h 1295400"/>
              <a:gd name="connsiteX2660" fmla="*/ 2699162 w 5600700"/>
              <a:gd name="connsiteY2660" fmla="*/ 143740 h 1295400"/>
              <a:gd name="connsiteX2661" fmla="*/ 2703162 w 5600700"/>
              <a:gd name="connsiteY2661" fmla="*/ 141263 h 1295400"/>
              <a:gd name="connsiteX2662" fmla="*/ 2766027 w 5600700"/>
              <a:gd name="connsiteY2662" fmla="*/ 138025 h 1295400"/>
              <a:gd name="connsiteX2663" fmla="*/ 2786601 w 5600700"/>
              <a:gd name="connsiteY2663" fmla="*/ 132024 h 1295400"/>
              <a:gd name="connsiteX2664" fmla="*/ 2752978 w 5600700"/>
              <a:gd name="connsiteY2664" fmla="*/ 132786 h 1295400"/>
              <a:gd name="connsiteX2665" fmla="*/ 2753169 w 5600700"/>
              <a:gd name="connsiteY2665" fmla="*/ 134881 h 1295400"/>
              <a:gd name="connsiteX2666" fmla="*/ 2711164 w 5600700"/>
              <a:gd name="connsiteY2666" fmla="*/ 136310 h 1295400"/>
              <a:gd name="connsiteX2667" fmla="*/ 2686303 w 5600700"/>
              <a:gd name="connsiteY2667" fmla="*/ 140501 h 1295400"/>
              <a:gd name="connsiteX2668" fmla="*/ 2673540 w 5600700"/>
              <a:gd name="connsiteY2668" fmla="*/ 139453 h 1295400"/>
              <a:gd name="connsiteX2669" fmla="*/ 2661157 w 5600700"/>
              <a:gd name="connsiteY2669" fmla="*/ 142597 h 1295400"/>
              <a:gd name="connsiteX2670" fmla="*/ 2623343 w 5600700"/>
              <a:gd name="connsiteY2670" fmla="*/ 143644 h 1295400"/>
              <a:gd name="connsiteX2671" fmla="*/ 2502090 w 5600700"/>
              <a:gd name="connsiteY2671" fmla="*/ 153836 h 1295400"/>
              <a:gd name="connsiteX2672" fmla="*/ 2481135 w 5600700"/>
              <a:gd name="connsiteY2672" fmla="*/ 155646 h 1295400"/>
              <a:gd name="connsiteX2673" fmla="*/ 2468562 w 5600700"/>
              <a:gd name="connsiteY2673" fmla="*/ 156694 h 1295400"/>
              <a:gd name="connsiteX2674" fmla="*/ 2447607 w 5600700"/>
              <a:gd name="connsiteY2674" fmla="*/ 158503 h 1295400"/>
              <a:gd name="connsiteX2675" fmla="*/ 2439225 w 5600700"/>
              <a:gd name="connsiteY2675" fmla="*/ 159170 h 1295400"/>
              <a:gd name="connsiteX2676" fmla="*/ 2334735 w 5600700"/>
              <a:gd name="connsiteY2676" fmla="*/ 168028 h 1295400"/>
              <a:gd name="connsiteX2677" fmla="*/ 2313780 w 5600700"/>
              <a:gd name="connsiteY2677" fmla="*/ 169838 h 1295400"/>
              <a:gd name="connsiteX2678" fmla="*/ 2276157 w 5600700"/>
              <a:gd name="connsiteY2678" fmla="*/ 172981 h 1295400"/>
              <a:gd name="connsiteX2679" fmla="*/ 2246724 w 5600700"/>
              <a:gd name="connsiteY2679" fmla="*/ 173362 h 1295400"/>
              <a:gd name="connsiteX2680" fmla="*/ 2271775 w 5600700"/>
              <a:gd name="connsiteY2680" fmla="*/ 171267 h 1295400"/>
              <a:gd name="connsiteX2681" fmla="*/ 2288349 w 5600700"/>
              <a:gd name="connsiteY2681" fmla="*/ 167743 h 1295400"/>
              <a:gd name="connsiteX2682" fmla="*/ 2229675 w 5600700"/>
              <a:gd name="connsiteY2682" fmla="*/ 170600 h 1295400"/>
              <a:gd name="connsiteX2683" fmla="*/ 2213101 w 5600700"/>
              <a:gd name="connsiteY2683" fmla="*/ 174124 h 1295400"/>
              <a:gd name="connsiteX2684" fmla="*/ 2204529 w 5600700"/>
              <a:gd name="connsiteY2684" fmla="*/ 172696 h 1295400"/>
              <a:gd name="connsiteX2685" fmla="*/ 2175477 w 5600700"/>
              <a:gd name="connsiteY2685" fmla="*/ 177268 h 1295400"/>
              <a:gd name="connsiteX2686" fmla="*/ 2154427 w 5600700"/>
              <a:gd name="connsiteY2686" fmla="*/ 176982 h 1295400"/>
              <a:gd name="connsiteX2687" fmla="*/ 2137854 w 5600700"/>
              <a:gd name="connsiteY2687" fmla="*/ 180506 h 1295400"/>
              <a:gd name="connsiteX2688" fmla="*/ 2129472 w 5600700"/>
              <a:gd name="connsiteY2688" fmla="*/ 181173 h 1295400"/>
              <a:gd name="connsiteX2689" fmla="*/ 2125090 w 5600700"/>
              <a:gd name="connsiteY2689" fmla="*/ 179458 h 1295400"/>
              <a:gd name="connsiteX2690" fmla="*/ 2108517 w 5600700"/>
              <a:gd name="connsiteY2690" fmla="*/ 182983 h 1295400"/>
              <a:gd name="connsiteX2691" fmla="*/ 2099944 w 5600700"/>
              <a:gd name="connsiteY2691" fmla="*/ 181554 h 1295400"/>
              <a:gd name="connsiteX2692" fmla="*/ 2066702 w 5600700"/>
              <a:gd name="connsiteY2692" fmla="*/ 186507 h 1295400"/>
              <a:gd name="connsiteX2693" fmla="*/ 1795144 w 5600700"/>
              <a:gd name="connsiteY2693" fmla="*/ 211558 h 1295400"/>
              <a:gd name="connsiteX2694" fmla="*/ 1769903 w 5600700"/>
              <a:gd name="connsiteY2694" fmla="*/ 211558 h 1295400"/>
              <a:gd name="connsiteX2695" fmla="*/ 1761045 w 5600700"/>
              <a:gd name="connsiteY2695" fmla="*/ 205938 h 1295400"/>
              <a:gd name="connsiteX2696" fmla="*/ 1753234 w 5600700"/>
              <a:gd name="connsiteY2696" fmla="*/ 212891 h 1295400"/>
              <a:gd name="connsiteX2697" fmla="*/ 1686178 w 5600700"/>
              <a:gd name="connsiteY2697" fmla="*/ 216415 h 1295400"/>
              <a:gd name="connsiteX2698" fmla="*/ 1643982 w 5600700"/>
              <a:gd name="connsiteY2698" fmla="*/ 215749 h 1295400"/>
              <a:gd name="connsiteX2699" fmla="*/ 1669224 w 5600700"/>
              <a:gd name="connsiteY2699" fmla="*/ 215749 h 1295400"/>
              <a:gd name="connsiteX2700" fmla="*/ 1677415 w 5600700"/>
              <a:gd name="connsiteY2700" fmla="*/ 212986 h 1295400"/>
              <a:gd name="connsiteX2701" fmla="*/ 1685607 w 5600700"/>
              <a:gd name="connsiteY2701" fmla="*/ 210224 h 1295400"/>
              <a:gd name="connsiteX2702" fmla="*/ 1698275 w 5600700"/>
              <a:gd name="connsiteY2702" fmla="*/ 211272 h 1295400"/>
              <a:gd name="connsiteX2703" fmla="*/ 1706466 w 5600700"/>
              <a:gd name="connsiteY2703" fmla="*/ 208414 h 1295400"/>
              <a:gd name="connsiteX2704" fmla="*/ 1714658 w 5600700"/>
              <a:gd name="connsiteY2704" fmla="*/ 205652 h 1295400"/>
              <a:gd name="connsiteX2705" fmla="*/ 1735899 w 5600700"/>
              <a:gd name="connsiteY2705" fmla="*/ 208129 h 1295400"/>
              <a:gd name="connsiteX2706" fmla="*/ 1760854 w 5600700"/>
              <a:gd name="connsiteY2706" fmla="*/ 203938 h 1295400"/>
              <a:gd name="connsiteX2707" fmla="*/ 1781619 w 5600700"/>
              <a:gd name="connsiteY2707" fmla="*/ 200032 h 1295400"/>
              <a:gd name="connsiteX2708" fmla="*/ 1823433 w 5600700"/>
              <a:gd name="connsiteY2708" fmla="*/ 196508 h 1295400"/>
              <a:gd name="connsiteX2709" fmla="*/ 1848484 w 5600700"/>
              <a:gd name="connsiteY2709" fmla="*/ 194413 h 1295400"/>
              <a:gd name="connsiteX2710" fmla="*/ 1898871 w 5600700"/>
              <a:gd name="connsiteY2710" fmla="*/ 192317 h 1295400"/>
              <a:gd name="connsiteX2711" fmla="*/ 1944687 w 5600700"/>
              <a:gd name="connsiteY2711" fmla="*/ 186316 h 1295400"/>
              <a:gd name="connsiteX2712" fmla="*/ 1969547 w 5600700"/>
              <a:gd name="connsiteY2712" fmla="*/ 182125 h 1295400"/>
              <a:gd name="connsiteX2713" fmla="*/ 1986406 w 5600700"/>
              <a:gd name="connsiteY2713" fmla="*/ 182792 h 1295400"/>
              <a:gd name="connsiteX2714" fmla="*/ 2002980 w 5600700"/>
              <a:gd name="connsiteY2714" fmla="*/ 179268 h 1295400"/>
              <a:gd name="connsiteX2715" fmla="*/ 2007361 w 5600700"/>
              <a:gd name="connsiteY2715" fmla="*/ 180982 h 1295400"/>
              <a:gd name="connsiteX2716" fmla="*/ 2028125 w 5600700"/>
              <a:gd name="connsiteY2716" fmla="*/ 177077 h 1295400"/>
              <a:gd name="connsiteX2717" fmla="*/ 2044985 w 5600700"/>
              <a:gd name="connsiteY2717" fmla="*/ 177744 h 1295400"/>
              <a:gd name="connsiteX2718" fmla="*/ 2061558 w 5600700"/>
              <a:gd name="connsiteY2718" fmla="*/ 174220 h 1295400"/>
              <a:gd name="connsiteX2719" fmla="*/ 2107564 w 5600700"/>
              <a:gd name="connsiteY2719" fmla="*/ 170314 h 1295400"/>
              <a:gd name="connsiteX2720" fmla="*/ 2124233 w 5600700"/>
              <a:gd name="connsiteY2720" fmla="*/ 168886 h 1295400"/>
              <a:gd name="connsiteX2721" fmla="*/ 2132615 w 5600700"/>
              <a:gd name="connsiteY2721" fmla="*/ 168219 h 1295400"/>
              <a:gd name="connsiteX2722" fmla="*/ 2166048 w 5600700"/>
              <a:gd name="connsiteY2722" fmla="*/ 165361 h 1295400"/>
              <a:gd name="connsiteX2723" fmla="*/ 2258059 w 5600700"/>
              <a:gd name="connsiteY2723" fmla="*/ 157551 h 1295400"/>
              <a:gd name="connsiteX2724" fmla="*/ 2350071 w 5600700"/>
              <a:gd name="connsiteY2724" fmla="*/ 149740 h 1295400"/>
              <a:gd name="connsiteX2725" fmla="*/ 2371121 w 5600700"/>
              <a:gd name="connsiteY2725" fmla="*/ 150026 h 1295400"/>
              <a:gd name="connsiteX2726" fmla="*/ 2379312 w 5600700"/>
              <a:gd name="connsiteY2726" fmla="*/ 147264 h 1295400"/>
              <a:gd name="connsiteX2727" fmla="*/ 2416555 w 5600700"/>
              <a:gd name="connsiteY2727" fmla="*/ 139930 h 1295400"/>
              <a:gd name="connsiteX2728" fmla="*/ 2399696 w 5600700"/>
              <a:gd name="connsiteY2728" fmla="*/ 139263 h 1295400"/>
              <a:gd name="connsiteX2729" fmla="*/ 2407697 w 5600700"/>
              <a:gd name="connsiteY2729" fmla="*/ 134405 h 1295400"/>
              <a:gd name="connsiteX2730" fmla="*/ 2374074 w 5600700"/>
              <a:gd name="connsiteY2730" fmla="*/ 135167 h 1295400"/>
              <a:gd name="connsiteX2731" fmla="*/ 2327877 w 5600700"/>
              <a:gd name="connsiteY2731" fmla="*/ 136977 h 1295400"/>
              <a:gd name="connsiteX2732" fmla="*/ 2465704 w 5600700"/>
              <a:gd name="connsiteY2732" fmla="*/ 123261 h 1295400"/>
              <a:gd name="connsiteX2733" fmla="*/ 2490755 w 5600700"/>
              <a:gd name="connsiteY2733" fmla="*/ 121165 h 1295400"/>
              <a:gd name="connsiteX2734" fmla="*/ 2523997 w 5600700"/>
              <a:gd name="connsiteY2734" fmla="*/ 116212 h 1295400"/>
              <a:gd name="connsiteX2735" fmla="*/ 2545047 w 5600700"/>
              <a:gd name="connsiteY2735" fmla="*/ 116593 h 1295400"/>
              <a:gd name="connsiteX2736" fmla="*/ 2549048 w 5600700"/>
              <a:gd name="connsiteY2736" fmla="*/ 114117 h 1295400"/>
              <a:gd name="connsiteX2737" fmla="*/ 2557620 w 5600700"/>
              <a:gd name="connsiteY2737" fmla="*/ 115546 h 1295400"/>
              <a:gd name="connsiteX2738" fmla="*/ 2574194 w 5600700"/>
              <a:gd name="connsiteY2738" fmla="*/ 112021 h 1295400"/>
              <a:gd name="connsiteX2739" fmla="*/ 2591053 w 5600700"/>
              <a:gd name="connsiteY2739" fmla="*/ 112688 h 1295400"/>
              <a:gd name="connsiteX2740" fmla="*/ 2670301 w 5600700"/>
              <a:gd name="connsiteY2740" fmla="*/ 103925 h 1295400"/>
              <a:gd name="connsiteX2741" fmla="*/ 2682874 w 5600700"/>
              <a:gd name="connsiteY2741" fmla="*/ 102877 h 1295400"/>
              <a:gd name="connsiteX2742" fmla="*/ 2695447 w 5600700"/>
              <a:gd name="connsiteY2742" fmla="*/ 101830 h 1295400"/>
              <a:gd name="connsiteX2743" fmla="*/ 2699448 w 5600700"/>
              <a:gd name="connsiteY2743" fmla="*/ 99353 h 1295400"/>
              <a:gd name="connsiteX2744" fmla="*/ 2582195 w 5600700"/>
              <a:gd name="connsiteY2744" fmla="*/ 107164 h 1295400"/>
              <a:gd name="connsiteX2745" fmla="*/ 2578194 w 5600700"/>
              <a:gd name="connsiteY2745" fmla="*/ 109640 h 1295400"/>
              <a:gd name="connsiteX2746" fmla="*/ 2553144 w 5600700"/>
              <a:gd name="connsiteY2746" fmla="*/ 111736 h 1295400"/>
              <a:gd name="connsiteX2747" fmla="*/ 2544762 w 5600700"/>
              <a:gd name="connsiteY2747" fmla="*/ 112402 h 1295400"/>
              <a:gd name="connsiteX2748" fmla="*/ 2431890 w 5600700"/>
              <a:gd name="connsiteY2748" fmla="*/ 121927 h 1295400"/>
              <a:gd name="connsiteX2749" fmla="*/ 2398458 w 5600700"/>
              <a:gd name="connsiteY2749" fmla="*/ 124785 h 1295400"/>
              <a:gd name="connsiteX2750" fmla="*/ 2394076 w 5600700"/>
              <a:gd name="connsiteY2750" fmla="*/ 123070 h 1295400"/>
              <a:gd name="connsiteX2751" fmla="*/ 2373312 w 5600700"/>
              <a:gd name="connsiteY2751" fmla="*/ 126976 h 1295400"/>
              <a:gd name="connsiteX2752" fmla="*/ 2356452 w 5600700"/>
              <a:gd name="connsiteY2752" fmla="*/ 126309 h 1295400"/>
              <a:gd name="connsiteX2753" fmla="*/ 2327020 w 5600700"/>
              <a:gd name="connsiteY2753" fmla="*/ 126690 h 1295400"/>
              <a:gd name="connsiteX2754" fmla="*/ 2339403 w 5600700"/>
              <a:gd name="connsiteY2754" fmla="*/ 123547 h 1295400"/>
              <a:gd name="connsiteX2755" fmla="*/ 2318543 w 5600700"/>
              <a:gd name="connsiteY2755" fmla="*/ 125356 h 1295400"/>
              <a:gd name="connsiteX2756" fmla="*/ 2293492 w 5600700"/>
              <a:gd name="connsiteY2756" fmla="*/ 127452 h 1295400"/>
              <a:gd name="connsiteX2757" fmla="*/ 2260250 w 5600700"/>
              <a:gd name="connsiteY2757" fmla="*/ 132405 h 1295400"/>
              <a:gd name="connsiteX2758" fmla="*/ 2243391 w 5600700"/>
              <a:gd name="connsiteY2758" fmla="*/ 131738 h 1295400"/>
              <a:gd name="connsiteX2759" fmla="*/ 2239390 w 5600700"/>
              <a:gd name="connsiteY2759" fmla="*/ 134215 h 1295400"/>
              <a:gd name="connsiteX2760" fmla="*/ 2181002 w 5600700"/>
              <a:gd name="connsiteY2760" fmla="*/ 141263 h 1295400"/>
              <a:gd name="connsiteX2761" fmla="*/ 2155761 w 5600700"/>
              <a:gd name="connsiteY2761" fmla="*/ 141263 h 1295400"/>
              <a:gd name="connsiteX2762" fmla="*/ 2113755 w 5600700"/>
              <a:gd name="connsiteY2762" fmla="*/ 142692 h 1295400"/>
              <a:gd name="connsiteX2763" fmla="*/ 2109755 w 5600700"/>
              <a:gd name="connsiteY2763" fmla="*/ 145168 h 1295400"/>
              <a:gd name="connsiteX2764" fmla="*/ 2088990 w 5600700"/>
              <a:gd name="connsiteY2764" fmla="*/ 149074 h 1295400"/>
              <a:gd name="connsiteX2765" fmla="*/ 2076227 w 5600700"/>
              <a:gd name="connsiteY2765" fmla="*/ 148026 h 1295400"/>
              <a:gd name="connsiteX2766" fmla="*/ 2059368 w 5600700"/>
              <a:gd name="connsiteY2766" fmla="*/ 147359 h 1295400"/>
              <a:gd name="connsiteX2767" fmla="*/ 2051176 w 5600700"/>
              <a:gd name="connsiteY2767" fmla="*/ 150121 h 1295400"/>
              <a:gd name="connsiteX2768" fmla="*/ 2046795 w 5600700"/>
              <a:gd name="connsiteY2768" fmla="*/ 148407 h 1295400"/>
              <a:gd name="connsiteX2769" fmla="*/ 2021934 w 5600700"/>
              <a:gd name="connsiteY2769" fmla="*/ 152598 h 1295400"/>
              <a:gd name="connsiteX2770" fmla="*/ 2013362 w 5600700"/>
              <a:gd name="connsiteY2770" fmla="*/ 151169 h 1295400"/>
              <a:gd name="connsiteX2771" fmla="*/ 2009361 w 5600700"/>
              <a:gd name="connsiteY2771" fmla="*/ 153646 h 1295400"/>
              <a:gd name="connsiteX2772" fmla="*/ 1963165 w 5600700"/>
              <a:gd name="connsiteY2772" fmla="*/ 155455 h 1295400"/>
              <a:gd name="connsiteX2773" fmla="*/ 1950592 w 5600700"/>
              <a:gd name="connsiteY2773" fmla="*/ 156503 h 1295400"/>
              <a:gd name="connsiteX2774" fmla="*/ 1921636 w 5600700"/>
              <a:gd name="connsiteY2774" fmla="*/ 163171 h 1295400"/>
              <a:gd name="connsiteX2775" fmla="*/ 1913064 w 5600700"/>
              <a:gd name="connsiteY2775" fmla="*/ 161742 h 1295400"/>
              <a:gd name="connsiteX2776" fmla="*/ 1896395 w 5600700"/>
              <a:gd name="connsiteY2776" fmla="*/ 163171 h 1295400"/>
              <a:gd name="connsiteX2777" fmla="*/ 1829339 w 5600700"/>
              <a:gd name="connsiteY2777" fmla="*/ 166695 h 1295400"/>
              <a:gd name="connsiteX2778" fmla="*/ 1866391 w 5600700"/>
              <a:gd name="connsiteY2778" fmla="*/ 157265 h 1295400"/>
              <a:gd name="connsiteX2779" fmla="*/ 1853818 w 5600700"/>
              <a:gd name="connsiteY2779" fmla="*/ 158313 h 1295400"/>
              <a:gd name="connsiteX2780" fmla="*/ 1849818 w 5600700"/>
              <a:gd name="connsiteY2780" fmla="*/ 160789 h 1295400"/>
              <a:gd name="connsiteX2781" fmla="*/ 1832958 w 5600700"/>
              <a:gd name="connsiteY2781" fmla="*/ 160123 h 1295400"/>
              <a:gd name="connsiteX2782" fmla="*/ 1820576 w 5600700"/>
              <a:gd name="connsiteY2782" fmla="*/ 163266 h 1295400"/>
              <a:gd name="connsiteX2783" fmla="*/ 1816194 w 5600700"/>
              <a:gd name="connsiteY2783" fmla="*/ 161551 h 1295400"/>
              <a:gd name="connsiteX2784" fmla="*/ 1812194 w 5600700"/>
              <a:gd name="connsiteY2784" fmla="*/ 164028 h 1295400"/>
              <a:gd name="connsiteX2785" fmla="*/ 1799430 w 5600700"/>
              <a:gd name="connsiteY2785" fmla="*/ 162980 h 1295400"/>
              <a:gd name="connsiteX2786" fmla="*/ 1682368 w 5600700"/>
              <a:gd name="connsiteY2786" fmla="*/ 172886 h 1295400"/>
              <a:gd name="connsiteX2787" fmla="*/ 1665795 w 5600700"/>
              <a:gd name="connsiteY2787" fmla="*/ 176410 h 1295400"/>
              <a:gd name="connsiteX2788" fmla="*/ 1653126 w 5600700"/>
              <a:gd name="connsiteY2788" fmla="*/ 175363 h 1295400"/>
              <a:gd name="connsiteX2789" fmla="*/ 1640363 w 5600700"/>
              <a:gd name="connsiteY2789" fmla="*/ 174315 h 1295400"/>
              <a:gd name="connsiteX2790" fmla="*/ 1652555 w 5600700"/>
              <a:gd name="connsiteY2790" fmla="*/ 169076 h 1295400"/>
              <a:gd name="connsiteX2791" fmla="*/ 1660365 w 5600700"/>
              <a:gd name="connsiteY2791" fmla="*/ 162123 h 1295400"/>
              <a:gd name="connsiteX2792" fmla="*/ 1676748 w 5600700"/>
              <a:gd name="connsiteY2792" fmla="*/ 156503 h 1295400"/>
              <a:gd name="connsiteX2793" fmla="*/ 1622551 w 5600700"/>
              <a:gd name="connsiteY2793" fmla="*/ 163171 h 1295400"/>
              <a:gd name="connsiteX2794" fmla="*/ 1609978 w 5600700"/>
              <a:gd name="connsiteY2794" fmla="*/ 164218 h 1295400"/>
              <a:gd name="connsiteX2795" fmla="*/ 1601596 w 5600700"/>
              <a:gd name="connsiteY2795" fmla="*/ 164885 h 1295400"/>
              <a:gd name="connsiteX2796" fmla="*/ 1517967 w 5600700"/>
              <a:gd name="connsiteY2796" fmla="*/ 171934 h 1295400"/>
              <a:gd name="connsiteX2797" fmla="*/ 1488534 w 5600700"/>
              <a:gd name="connsiteY2797" fmla="*/ 172315 h 1295400"/>
              <a:gd name="connsiteX2798" fmla="*/ 1555114 w 5600700"/>
              <a:gd name="connsiteY2798" fmla="*/ 162504 h 1295400"/>
              <a:gd name="connsiteX2799" fmla="*/ 1609597 w 5600700"/>
              <a:gd name="connsiteY2799" fmla="*/ 160027 h 1295400"/>
              <a:gd name="connsiteX2800" fmla="*/ 1651031 w 5600700"/>
              <a:gd name="connsiteY2800" fmla="*/ 152312 h 1295400"/>
              <a:gd name="connsiteX2801" fmla="*/ 1658841 w 5600700"/>
              <a:gd name="connsiteY2801" fmla="*/ 145264 h 1295400"/>
              <a:gd name="connsiteX2802" fmla="*/ 1659413 w 5600700"/>
              <a:gd name="connsiteY2802" fmla="*/ 151550 h 1295400"/>
              <a:gd name="connsiteX2803" fmla="*/ 1697418 w 5600700"/>
              <a:gd name="connsiteY2803" fmla="*/ 152598 h 1295400"/>
              <a:gd name="connsiteX2804" fmla="*/ 1722183 w 5600700"/>
              <a:gd name="connsiteY2804" fmla="*/ 146311 h 1295400"/>
              <a:gd name="connsiteX2805" fmla="*/ 1704942 w 5600700"/>
              <a:gd name="connsiteY2805" fmla="*/ 141454 h 1295400"/>
              <a:gd name="connsiteX2806" fmla="*/ 1716753 w 5600700"/>
              <a:gd name="connsiteY2806" fmla="*/ 132024 h 1295400"/>
              <a:gd name="connsiteX2807" fmla="*/ 1758187 w 5600700"/>
              <a:gd name="connsiteY2807" fmla="*/ 124309 h 1295400"/>
              <a:gd name="connsiteX2808" fmla="*/ 1724564 w 5600700"/>
              <a:gd name="connsiteY2808" fmla="*/ 125071 h 1295400"/>
              <a:gd name="connsiteX2809" fmla="*/ 1695703 w 5600700"/>
              <a:gd name="connsiteY2809" fmla="*/ 131738 h 1295400"/>
              <a:gd name="connsiteX2810" fmla="*/ 1682463 w 5600700"/>
              <a:gd name="connsiteY2810" fmla="*/ 124404 h 1295400"/>
              <a:gd name="connsiteX2811" fmla="*/ 1719897 w 5600700"/>
              <a:gd name="connsiteY2811" fmla="*/ 119165 h 1295400"/>
              <a:gd name="connsiteX2812" fmla="*/ 1753139 w 5600700"/>
              <a:gd name="connsiteY2812" fmla="*/ 114212 h 1295400"/>
              <a:gd name="connsiteX2813" fmla="*/ 1731898 w 5600700"/>
              <a:gd name="connsiteY2813" fmla="*/ 111736 h 1295400"/>
              <a:gd name="connsiteX2814" fmla="*/ 1719325 w 5600700"/>
              <a:gd name="connsiteY2814" fmla="*/ 112783 h 1295400"/>
              <a:gd name="connsiteX2815" fmla="*/ 1698465 w 5600700"/>
              <a:gd name="connsiteY2815" fmla="*/ 114593 h 1295400"/>
              <a:gd name="connsiteX2816" fmla="*/ 1665223 w 5600700"/>
              <a:gd name="connsiteY2816" fmla="*/ 119546 h 1295400"/>
              <a:gd name="connsiteX2817" fmla="*/ 1635791 w 5600700"/>
              <a:gd name="connsiteY2817" fmla="*/ 119927 h 1295400"/>
              <a:gd name="connsiteX2818" fmla="*/ 1631790 w 5600700"/>
              <a:gd name="connsiteY2818" fmla="*/ 122404 h 1295400"/>
              <a:gd name="connsiteX2819" fmla="*/ 1535683 w 5600700"/>
              <a:gd name="connsiteY2819" fmla="*/ 130500 h 1295400"/>
              <a:gd name="connsiteX2820" fmla="*/ 1523300 w 5600700"/>
              <a:gd name="connsiteY2820" fmla="*/ 133643 h 1295400"/>
              <a:gd name="connsiteX2821" fmla="*/ 1439671 w 5600700"/>
              <a:gd name="connsiteY2821" fmla="*/ 140692 h 1295400"/>
              <a:gd name="connsiteX2822" fmla="*/ 1427289 w 5600700"/>
              <a:gd name="connsiteY2822" fmla="*/ 143835 h 1295400"/>
              <a:gd name="connsiteX2823" fmla="*/ 1414620 w 5600700"/>
              <a:gd name="connsiteY2823" fmla="*/ 142787 h 1295400"/>
              <a:gd name="connsiteX2824" fmla="*/ 1410620 w 5600700"/>
              <a:gd name="connsiteY2824" fmla="*/ 145264 h 1295400"/>
              <a:gd name="connsiteX2825" fmla="*/ 1406238 w 5600700"/>
              <a:gd name="connsiteY2825" fmla="*/ 143549 h 1295400"/>
              <a:gd name="connsiteX2826" fmla="*/ 1393856 w 5600700"/>
              <a:gd name="connsiteY2826" fmla="*/ 146692 h 1295400"/>
              <a:gd name="connsiteX2827" fmla="*/ 1226597 w 5600700"/>
              <a:gd name="connsiteY2827" fmla="*/ 160789 h 1295400"/>
              <a:gd name="connsiteX2828" fmla="*/ 1210023 w 5600700"/>
              <a:gd name="connsiteY2828" fmla="*/ 164314 h 1295400"/>
              <a:gd name="connsiteX2829" fmla="*/ 1197355 w 5600700"/>
              <a:gd name="connsiteY2829" fmla="*/ 163266 h 1295400"/>
              <a:gd name="connsiteX2830" fmla="*/ 1193355 w 5600700"/>
              <a:gd name="connsiteY2830" fmla="*/ 165742 h 1295400"/>
              <a:gd name="connsiteX2831" fmla="*/ 1180686 w 5600700"/>
              <a:gd name="connsiteY2831" fmla="*/ 164695 h 1295400"/>
              <a:gd name="connsiteX2832" fmla="*/ 1176686 w 5600700"/>
              <a:gd name="connsiteY2832" fmla="*/ 167171 h 1295400"/>
              <a:gd name="connsiteX2833" fmla="*/ 1093056 w 5600700"/>
              <a:gd name="connsiteY2833" fmla="*/ 174220 h 1295400"/>
              <a:gd name="connsiteX2834" fmla="*/ 1080674 w 5600700"/>
              <a:gd name="connsiteY2834" fmla="*/ 177363 h 1295400"/>
              <a:gd name="connsiteX2835" fmla="*/ 988662 w 5600700"/>
              <a:gd name="connsiteY2835" fmla="*/ 185173 h 1295400"/>
              <a:gd name="connsiteX2836" fmla="*/ 976280 w 5600700"/>
              <a:gd name="connsiteY2836" fmla="*/ 188317 h 1295400"/>
              <a:gd name="connsiteX2837" fmla="*/ 792352 w 5600700"/>
              <a:gd name="connsiteY2837" fmla="*/ 203842 h 1295400"/>
              <a:gd name="connsiteX2838" fmla="*/ 754728 w 5600700"/>
              <a:gd name="connsiteY2838" fmla="*/ 206986 h 1295400"/>
              <a:gd name="connsiteX2839" fmla="*/ 730154 w 5600700"/>
              <a:gd name="connsiteY2839" fmla="*/ 215368 h 1295400"/>
              <a:gd name="connsiteX2840" fmla="*/ 597090 w 5600700"/>
              <a:gd name="connsiteY2840" fmla="*/ 235084 h 1295400"/>
              <a:gd name="connsiteX2841" fmla="*/ 539654 w 5600700"/>
              <a:gd name="connsiteY2841" fmla="*/ 252610 h 1295400"/>
              <a:gd name="connsiteX2842" fmla="*/ 561657 w 5600700"/>
              <a:gd name="connsiteY2842" fmla="*/ 263469 h 1295400"/>
              <a:gd name="connsiteX2843" fmla="*/ 524700 w 5600700"/>
              <a:gd name="connsiteY2843" fmla="*/ 275089 h 1295400"/>
              <a:gd name="connsiteX2844" fmla="*/ 533748 w 5600700"/>
              <a:gd name="connsiteY2844" fmla="*/ 282805 h 1295400"/>
              <a:gd name="connsiteX2845" fmla="*/ 537939 w 5600700"/>
              <a:gd name="connsiteY2845" fmla="*/ 282424 h 1295400"/>
              <a:gd name="connsiteX2846" fmla="*/ 538320 w 5600700"/>
              <a:gd name="connsiteY2846" fmla="*/ 286615 h 1295400"/>
              <a:gd name="connsiteX2847" fmla="*/ 547083 w 5600700"/>
              <a:gd name="connsiteY2847" fmla="*/ 290139 h 1295400"/>
              <a:gd name="connsiteX2848" fmla="*/ 530700 w 5600700"/>
              <a:gd name="connsiteY2848" fmla="*/ 295759 h 1295400"/>
              <a:gd name="connsiteX2849" fmla="*/ 576706 w 5600700"/>
              <a:gd name="connsiteY2849" fmla="*/ 291853 h 1295400"/>
              <a:gd name="connsiteX2850" fmla="*/ 631570 w 5600700"/>
              <a:gd name="connsiteY2850" fmla="*/ 293568 h 1295400"/>
              <a:gd name="connsiteX2851" fmla="*/ 610806 w 5600700"/>
              <a:gd name="connsiteY2851" fmla="*/ 297473 h 1295400"/>
              <a:gd name="connsiteX2852" fmla="*/ 594423 w 5600700"/>
              <a:gd name="connsiteY2852" fmla="*/ 303093 h 1295400"/>
              <a:gd name="connsiteX2853" fmla="*/ 665098 w 5600700"/>
              <a:gd name="connsiteY2853" fmla="*/ 292901 h 1295400"/>
              <a:gd name="connsiteX2854" fmla="*/ 690339 w 5600700"/>
              <a:gd name="connsiteY2854" fmla="*/ 292901 h 1295400"/>
              <a:gd name="connsiteX2855" fmla="*/ 623950 w 5600700"/>
              <a:gd name="connsiteY2855" fmla="*/ 304807 h 1295400"/>
              <a:gd name="connsiteX2856" fmla="*/ 582707 w 5600700"/>
              <a:gd name="connsiteY2856" fmla="*/ 314618 h 1295400"/>
              <a:gd name="connsiteX2857" fmla="*/ 561847 w 5600700"/>
              <a:gd name="connsiteY2857" fmla="*/ 316428 h 1295400"/>
              <a:gd name="connsiteX2858" fmla="*/ 553846 w 5600700"/>
              <a:gd name="connsiteY2858" fmla="*/ 321381 h 1295400"/>
              <a:gd name="connsiteX2859" fmla="*/ 541654 w 5600700"/>
              <a:gd name="connsiteY2859" fmla="*/ 326620 h 1295400"/>
              <a:gd name="connsiteX2860" fmla="*/ 574896 w 5600700"/>
              <a:gd name="connsiteY2860" fmla="*/ 321667 h 1295400"/>
              <a:gd name="connsiteX2861" fmla="*/ 554703 w 5600700"/>
              <a:gd name="connsiteY2861" fmla="*/ 331858 h 1295400"/>
              <a:gd name="connsiteX2862" fmla="*/ 553179 w 5600700"/>
              <a:gd name="connsiteY2862" fmla="*/ 363672 h 1295400"/>
              <a:gd name="connsiteX2863" fmla="*/ 541654 w 5600700"/>
              <a:gd name="connsiteY2863" fmla="*/ 377293 h 1295400"/>
              <a:gd name="connsiteX2864" fmla="*/ 555465 w 5600700"/>
              <a:gd name="connsiteY2864" fmla="*/ 390913 h 1295400"/>
              <a:gd name="connsiteX2865" fmla="*/ 547941 w 5600700"/>
              <a:gd name="connsiteY2865" fmla="*/ 402153 h 1295400"/>
              <a:gd name="connsiteX2866" fmla="*/ 531939 w 5600700"/>
              <a:gd name="connsiteY2866" fmla="*/ 411964 h 1295400"/>
              <a:gd name="connsiteX2867" fmla="*/ 554037 w 5600700"/>
              <a:gd name="connsiteY2867" fmla="*/ 424918 h 1295400"/>
              <a:gd name="connsiteX2868" fmla="*/ 537654 w 5600700"/>
              <a:gd name="connsiteY2868" fmla="*/ 430537 h 1295400"/>
              <a:gd name="connsiteX2869" fmla="*/ 530891 w 5600700"/>
              <a:gd name="connsiteY2869" fmla="*/ 450159 h 1295400"/>
              <a:gd name="connsiteX2870" fmla="*/ 531558 w 5600700"/>
              <a:gd name="connsiteY2870" fmla="*/ 458541 h 1295400"/>
              <a:gd name="connsiteX2871" fmla="*/ 527938 w 5600700"/>
              <a:gd name="connsiteY2871" fmla="*/ 465208 h 1295400"/>
              <a:gd name="connsiteX2872" fmla="*/ 536987 w 5600700"/>
              <a:gd name="connsiteY2872" fmla="*/ 472924 h 1295400"/>
              <a:gd name="connsiteX2873" fmla="*/ 524795 w 5600700"/>
              <a:gd name="connsiteY2873" fmla="*/ 478162 h 1295400"/>
              <a:gd name="connsiteX2874" fmla="*/ 526033 w 5600700"/>
              <a:gd name="connsiteY2874" fmla="*/ 492831 h 1295400"/>
              <a:gd name="connsiteX2875" fmla="*/ 539273 w 5600700"/>
              <a:gd name="connsiteY2875" fmla="*/ 500165 h 1295400"/>
              <a:gd name="connsiteX2876" fmla="*/ 556323 w 5600700"/>
              <a:gd name="connsiteY2876" fmla="*/ 502927 h 1295400"/>
              <a:gd name="connsiteX2877" fmla="*/ 556989 w 5600700"/>
              <a:gd name="connsiteY2877" fmla="*/ 511309 h 1295400"/>
              <a:gd name="connsiteX2878" fmla="*/ 590803 w 5600700"/>
              <a:gd name="connsiteY2878" fmla="*/ 512643 h 1295400"/>
              <a:gd name="connsiteX2879" fmla="*/ 574611 w 5600700"/>
              <a:gd name="connsiteY2879" fmla="*/ 520358 h 1295400"/>
              <a:gd name="connsiteX2880" fmla="*/ 595661 w 5600700"/>
              <a:gd name="connsiteY2880" fmla="*/ 520739 h 1295400"/>
              <a:gd name="connsiteX2881" fmla="*/ 566610 w 5600700"/>
              <a:gd name="connsiteY2881" fmla="*/ 525311 h 1295400"/>
              <a:gd name="connsiteX2882" fmla="*/ 550989 w 5600700"/>
              <a:gd name="connsiteY2882" fmla="*/ 539313 h 1295400"/>
              <a:gd name="connsiteX2883" fmla="*/ 576230 w 5600700"/>
              <a:gd name="connsiteY2883" fmla="*/ 539313 h 1295400"/>
              <a:gd name="connsiteX2884" fmla="*/ 580992 w 5600700"/>
              <a:gd name="connsiteY2884" fmla="*/ 545218 h 1295400"/>
              <a:gd name="connsiteX2885" fmla="*/ 544226 w 5600700"/>
              <a:gd name="connsiteY2885" fmla="*/ 558934 h 1295400"/>
              <a:gd name="connsiteX2886" fmla="*/ 494601 w 5600700"/>
              <a:gd name="connsiteY2886" fmla="*/ 569507 h 1295400"/>
              <a:gd name="connsiteX2887" fmla="*/ 432212 w 5600700"/>
              <a:gd name="connsiteY2887" fmla="*/ 579032 h 1295400"/>
              <a:gd name="connsiteX2888" fmla="*/ 465645 w 5600700"/>
              <a:gd name="connsiteY2888" fmla="*/ 576175 h 1295400"/>
              <a:gd name="connsiteX2889" fmla="*/ 499268 w 5600700"/>
              <a:gd name="connsiteY2889" fmla="*/ 575413 h 1295400"/>
              <a:gd name="connsiteX2890" fmla="*/ 445071 w 5600700"/>
              <a:gd name="connsiteY2890" fmla="*/ 582080 h 1295400"/>
              <a:gd name="connsiteX2891" fmla="*/ 416019 w 5600700"/>
              <a:gd name="connsiteY2891" fmla="*/ 586652 h 1295400"/>
              <a:gd name="connsiteX2892" fmla="*/ 399636 w 5600700"/>
              <a:gd name="connsiteY2892" fmla="*/ 592272 h 1295400"/>
              <a:gd name="connsiteX2893" fmla="*/ 374586 w 5600700"/>
              <a:gd name="connsiteY2893" fmla="*/ 594367 h 1295400"/>
              <a:gd name="connsiteX2894" fmla="*/ 366394 w 5600700"/>
              <a:gd name="connsiteY2894" fmla="*/ 597130 h 1295400"/>
              <a:gd name="connsiteX2895" fmla="*/ 358203 w 5600700"/>
              <a:gd name="connsiteY2895" fmla="*/ 599892 h 1295400"/>
              <a:gd name="connsiteX2896" fmla="*/ 349821 w 5600700"/>
              <a:gd name="connsiteY2896" fmla="*/ 600559 h 1295400"/>
              <a:gd name="connsiteX2897" fmla="*/ 312197 w 5600700"/>
              <a:gd name="connsiteY2897" fmla="*/ 603702 h 1295400"/>
              <a:gd name="connsiteX2898" fmla="*/ 300195 w 5600700"/>
              <a:gd name="connsiteY2898" fmla="*/ 611036 h 1295400"/>
              <a:gd name="connsiteX2899" fmla="*/ 283146 w 5600700"/>
              <a:gd name="connsiteY2899" fmla="*/ 608274 h 1295400"/>
              <a:gd name="connsiteX2900" fmla="*/ 283336 w 5600700"/>
              <a:gd name="connsiteY2900" fmla="*/ 610369 h 1295400"/>
              <a:gd name="connsiteX2901" fmla="*/ 274954 w 5600700"/>
              <a:gd name="connsiteY2901" fmla="*/ 611036 h 1295400"/>
              <a:gd name="connsiteX2902" fmla="*/ 237521 w 5600700"/>
              <a:gd name="connsiteY2902" fmla="*/ 616275 h 1295400"/>
              <a:gd name="connsiteX2903" fmla="*/ 221138 w 5600700"/>
              <a:gd name="connsiteY2903" fmla="*/ 621895 h 1295400"/>
              <a:gd name="connsiteX2904" fmla="*/ 259143 w 5600700"/>
              <a:gd name="connsiteY2904" fmla="*/ 622942 h 1295400"/>
              <a:gd name="connsiteX2905" fmla="*/ 238378 w 5600700"/>
              <a:gd name="connsiteY2905" fmla="*/ 626848 h 1295400"/>
              <a:gd name="connsiteX2906" fmla="*/ 188372 w 5600700"/>
              <a:gd name="connsiteY2906" fmla="*/ 633230 h 1295400"/>
              <a:gd name="connsiteX2907" fmla="*/ 205231 w 5600700"/>
              <a:gd name="connsiteY2907" fmla="*/ 633896 h 1295400"/>
              <a:gd name="connsiteX2908" fmla="*/ 226186 w 5600700"/>
              <a:gd name="connsiteY2908" fmla="*/ 632086 h 1295400"/>
              <a:gd name="connsiteX2909" fmla="*/ 230568 w 5600700"/>
              <a:gd name="connsiteY2909" fmla="*/ 633801 h 1295400"/>
              <a:gd name="connsiteX2910" fmla="*/ 255809 w 5600700"/>
              <a:gd name="connsiteY2910" fmla="*/ 633801 h 1295400"/>
              <a:gd name="connsiteX2911" fmla="*/ 280669 w 5600700"/>
              <a:gd name="connsiteY2911" fmla="*/ 629610 h 1295400"/>
              <a:gd name="connsiteX2912" fmla="*/ 289051 w 5600700"/>
              <a:gd name="connsiteY2912" fmla="*/ 628943 h 1295400"/>
              <a:gd name="connsiteX2913" fmla="*/ 314292 w 5600700"/>
              <a:gd name="connsiteY2913" fmla="*/ 628943 h 1295400"/>
              <a:gd name="connsiteX2914" fmla="*/ 343534 w 5600700"/>
              <a:gd name="connsiteY2914" fmla="*/ 626467 h 1295400"/>
              <a:gd name="connsiteX2915" fmla="*/ 377157 w 5600700"/>
              <a:gd name="connsiteY2915" fmla="*/ 625705 h 1295400"/>
              <a:gd name="connsiteX2916" fmla="*/ 331533 w 5600700"/>
              <a:gd name="connsiteY2916" fmla="*/ 633801 h 1295400"/>
              <a:gd name="connsiteX2917" fmla="*/ 302481 w 5600700"/>
              <a:gd name="connsiteY2917" fmla="*/ 638373 h 1295400"/>
              <a:gd name="connsiteX2918" fmla="*/ 290480 w 5600700"/>
              <a:gd name="connsiteY2918" fmla="*/ 645707 h 1295400"/>
              <a:gd name="connsiteX2919" fmla="*/ 282288 w 5600700"/>
              <a:gd name="connsiteY2919" fmla="*/ 648469 h 1295400"/>
              <a:gd name="connsiteX2920" fmla="*/ 269525 w 5600700"/>
              <a:gd name="connsiteY2920" fmla="*/ 647422 h 1295400"/>
              <a:gd name="connsiteX2921" fmla="*/ 285717 w 5600700"/>
              <a:gd name="connsiteY2921" fmla="*/ 639707 h 1295400"/>
              <a:gd name="connsiteX2922" fmla="*/ 252666 w 5600700"/>
              <a:gd name="connsiteY2922" fmla="*/ 646755 h 1295400"/>
              <a:gd name="connsiteX2923" fmla="*/ 265715 w 5600700"/>
              <a:gd name="connsiteY2923" fmla="*/ 651994 h 1295400"/>
              <a:gd name="connsiteX2924" fmla="*/ 315721 w 5600700"/>
              <a:gd name="connsiteY2924" fmla="*/ 645612 h 1295400"/>
              <a:gd name="connsiteX2925" fmla="*/ 366108 w 5600700"/>
              <a:gd name="connsiteY2925" fmla="*/ 643516 h 1295400"/>
              <a:gd name="connsiteX2926" fmla="*/ 378967 w 5600700"/>
              <a:gd name="connsiteY2926" fmla="*/ 646660 h 1295400"/>
              <a:gd name="connsiteX2927" fmla="*/ 358393 w 5600700"/>
              <a:gd name="connsiteY2927" fmla="*/ 652660 h 1295400"/>
              <a:gd name="connsiteX2928" fmla="*/ 341629 w 5600700"/>
              <a:gd name="connsiteY2928" fmla="*/ 654089 h 1295400"/>
              <a:gd name="connsiteX2929" fmla="*/ 325246 w 5600700"/>
              <a:gd name="connsiteY2929" fmla="*/ 659709 h 1295400"/>
              <a:gd name="connsiteX2930" fmla="*/ 316674 w 5600700"/>
              <a:gd name="connsiteY2930" fmla="*/ 658280 h 1295400"/>
              <a:gd name="connsiteX2931" fmla="*/ 308482 w 5600700"/>
              <a:gd name="connsiteY2931" fmla="*/ 661042 h 1295400"/>
              <a:gd name="connsiteX2932" fmla="*/ 291623 w 5600700"/>
              <a:gd name="connsiteY2932" fmla="*/ 660376 h 1295400"/>
              <a:gd name="connsiteX2933" fmla="*/ 279240 w 5600700"/>
              <a:gd name="connsiteY2933" fmla="*/ 663519 h 1295400"/>
              <a:gd name="connsiteX2934" fmla="*/ 262286 w 5600700"/>
              <a:gd name="connsiteY2934" fmla="*/ 662852 h 1295400"/>
              <a:gd name="connsiteX2935" fmla="*/ 245712 w 5600700"/>
              <a:gd name="connsiteY2935" fmla="*/ 666376 h 1295400"/>
              <a:gd name="connsiteX2936" fmla="*/ 195516 w 5600700"/>
              <a:gd name="connsiteY2936" fmla="*/ 670567 h 1295400"/>
              <a:gd name="connsiteX2937" fmla="*/ 182752 w 5600700"/>
              <a:gd name="connsiteY2937" fmla="*/ 669520 h 1295400"/>
              <a:gd name="connsiteX2938" fmla="*/ 170370 w 5600700"/>
              <a:gd name="connsiteY2938" fmla="*/ 672663 h 1295400"/>
              <a:gd name="connsiteX2939" fmla="*/ 165988 w 5600700"/>
              <a:gd name="connsiteY2939" fmla="*/ 670948 h 1295400"/>
              <a:gd name="connsiteX2940" fmla="*/ 119982 w 5600700"/>
              <a:gd name="connsiteY2940" fmla="*/ 674854 h 1295400"/>
              <a:gd name="connsiteX2941" fmla="*/ 103409 w 5600700"/>
              <a:gd name="connsiteY2941" fmla="*/ 678378 h 1295400"/>
              <a:gd name="connsiteX2942" fmla="*/ 86550 w 5600700"/>
              <a:gd name="connsiteY2942" fmla="*/ 677711 h 1295400"/>
              <a:gd name="connsiteX2943" fmla="*/ 40544 w 5600700"/>
              <a:gd name="connsiteY2943" fmla="*/ 681616 h 1295400"/>
              <a:gd name="connsiteX2944" fmla="*/ 40734 w 5600700"/>
              <a:gd name="connsiteY2944" fmla="*/ 683712 h 1295400"/>
              <a:gd name="connsiteX2945" fmla="*/ 24351 w 5600700"/>
              <a:gd name="connsiteY2945" fmla="*/ 689332 h 1295400"/>
              <a:gd name="connsiteX2946" fmla="*/ 145986 w 5600700"/>
              <a:gd name="connsiteY2946" fmla="*/ 683331 h 1295400"/>
              <a:gd name="connsiteX2947" fmla="*/ 162750 w 5600700"/>
              <a:gd name="connsiteY2947" fmla="*/ 681902 h 1295400"/>
              <a:gd name="connsiteX2948" fmla="*/ 167131 w 5600700"/>
              <a:gd name="connsiteY2948" fmla="*/ 683617 h 1295400"/>
              <a:gd name="connsiteX2949" fmla="*/ 175323 w 5600700"/>
              <a:gd name="connsiteY2949" fmla="*/ 680855 h 1295400"/>
              <a:gd name="connsiteX2950" fmla="*/ 187991 w 5600700"/>
              <a:gd name="connsiteY2950" fmla="*/ 681902 h 1295400"/>
              <a:gd name="connsiteX2951" fmla="*/ 313435 w 5600700"/>
              <a:gd name="connsiteY2951" fmla="*/ 671330 h 1295400"/>
              <a:gd name="connsiteX2952" fmla="*/ 334676 w 5600700"/>
              <a:gd name="connsiteY2952" fmla="*/ 673806 h 1295400"/>
              <a:gd name="connsiteX2953" fmla="*/ 397350 w 5600700"/>
              <a:gd name="connsiteY2953" fmla="*/ 668472 h 1295400"/>
              <a:gd name="connsiteX2954" fmla="*/ 413924 w 5600700"/>
              <a:gd name="connsiteY2954" fmla="*/ 664948 h 1295400"/>
              <a:gd name="connsiteX2955" fmla="*/ 439356 w 5600700"/>
              <a:gd name="connsiteY2955" fmla="*/ 667043 h 1295400"/>
              <a:gd name="connsiteX2956" fmla="*/ 514603 w 5600700"/>
              <a:gd name="connsiteY2956" fmla="*/ 660661 h 1295400"/>
              <a:gd name="connsiteX2957" fmla="*/ 527652 w 5600700"/>
              <a:gd name="connsiteY2957" fmla="*/ 665900 h 1295400"/>
              <a:gd name="connsiteX2958" fmla="*/ 594708 w 5600700"/>
              <a:gd name="connsiteY2958" fmla="*/ 662376 h 1295400"/>
              <a:gd name="connsiteX2959" fmla="*/ 607567 w 5600700"/>
              <a:gd name="connsiteY2959" fmla="*/ 665519 h 1295400"/>
              <a:gd name="connsiteX2960" fmla="*/ 632332 w 5600700"/>
              <a:gd name="connsiteY2960" fmla="*/ 659233 h 1295400"/>
              <a:gd name="connsiteX2961" fmla="*/ 657573 w 5600700"/>
              <a:gd name="connsiteY2961" fmla="*/ 659233 h 1295400"/>
              <a:gd name="connsiteX2962" fmla="*/ 716247 w 5600700"/>
              <a:gd name="connsiteY2962" fmla="*/ 656375 h 1295400"/>
              <a:gd name="connsiteX2963" fmla="*/ 716057 w 5600700"/>
              <a:gd name="connsiteY2963" fmla="*/ 654280 h 1295400"/>
              <a:gd name="connsiteX2964" fmla="*/ 724820 w 5600700"/>
              <a:gd name="connsiteY2964" fmla="*/ 657804 h 1295400"/>
              <a:gd name="connsiteX2965" fmla="*/ 603757 w 5600700"/>
              <a:gd name="connsiteY2965" fmla="*/ 670091 h 1295400"/>
              <a:gd name="connsiteX2966" fmla="*/ 591375 w 5600700"/>
              <a:gd name="connsiteY2966" fmla="*/ 673234 h 1295400"/>
              <a:gd name="connsiteX2967" fmla="*/ 586993 w 5600700"/>
              <a:gd name="connsiteY2967" fmla="*/ 671520 h 1295400"/>
              <a:gd name="connsiteX2968" fmla="*/ 578802 w 5600700"/>
              <a:gd name="connsiteY2968" fmla="*/ 674282 h 1295400"/>
              <a:gd name="connsiteX2969" fmla="*/ 570229 w 5600700"/>
              <a:gd name="connsiteY2969" fmla="*/ 672853 h 1295400"/>
              <a:gd name="connsiteX2970" fmla="*/ 557656 w 5600700"/>
              <a:gd name="connsiteY2970" fmla="*/ 673901 h 1295400"/>
              <a:gd name="connsiteX2971" fmla="*/ 536892 w 5600700"/>
              <a:gd name="connsiteY2971" fmla="*/ 677807 h 1295400"/>
              <a:gd name="connsiteX2972" fmla="*/ 562514 w 5600700"/>
              <a:gd name="connsiteY2972" fmla="*/ 681997 h 1295400"/>
              <a:gd name="connsiteX2973" fmla="*/ 574706 w 5600700"/>
              <a:gd name="connsiteY2973" fmla="*/ 676759 h 1295400"/>
              <a:gd name="connsiteX2974" fmla="*/ 595566 w 5600700"/>
              <a:gd name="connsiteY2974" fmla="*/ 674949 h 1295400"/>
              <a:gd name="connsiteX2975" fmla="*/ 621188 w 5600700"/>
              <a:gd name="connsiteY2975" fmla="*/ 679140 h 1295400"/>
              <a:gd name="connsiteX2976" fmla="*/ 646239 w 5600700"/>
              <a:gd name="connsiteY2976" fmla="*/ 677044 h 1295400"/>
              <a:gd name="connsiteX2977" fmla="*/ 671289 w 5600700"/>
              <a:gd name="connsiteY2977" fmla="*/ 674949 h 1295400"/>
              <a:gd name="connsiteX2978" fmla="*/ 659288 w 5600700"/>
              <a:gd name="connsiteY2978" fmla="*/ 682283 h 1295400"/>
              <a:gd name="connsiteX2979" fmla="*/ 776350 w 5600700"/>
              <a:gd name="connsiteY2979" fmla="*/ 672377 h 1295400"/>
              <a:gd name="connsiteX2980" fmla="*/ 780732 w 5600700"/>
              <a:gd name="connsiteY2980" fmla="*/ 674092 h 1295400"/>
              <a:gd name="connsiteX2981" fmla="*/ 827023 w 5600700"/>
              <a:gd name="connsiteY2981" fmla="*/ 674378 h 1295400"/>
              <a:gd name="connsiteX2982" fmla="*/ 848835 w 5600700"/>
              <a:gd name="connsiteY2982" fmla="*/ 683140 h 1295400"/>
              <a:gd name="connsiteX2983" fmla="*/ 869409 w 5600700"/>
              <a:gd name="connsiteY2983" fmla="*/ 677140 h 1295400"/>
              <a:gd name="connsiteX2984" fmla="*/ 894651 w 5600700"/>
              <a:gd name="connsiteY2984" fmla="*/ 677140 h 1295400"/>
              <a:gd name="connsiteX2985" fmla="*/ 877029 w 5600700"/>
              <a:gd name="connsiteY2985" fmla="*/ 668091 h 1295400"/>
              <a:gd name="connsiteX2986" fmla="*/ 906271 w 5600700"/>
              <a:gd name="connsiteY2986" fmla="*/ 665614 h 1295400"/>
              <a:gd name="connsiteX2987" fmla="*/ 910938 w 5600700"/>
              <a:gd name="connsiteY2987" fmla="*/ 671520 h 1295400"/>
              <a:gd name="connsiteX2988" fmla="*/ 919701 w 5600700"/>
              <a:gd name="connsiteY2988" fmla="*/ 675044 h 1295400"/>
              <a:gd name="connsiteX2989" fmla="*/ 948943 w 5600700"/>
              <a:gd name="connsiteY2989" fmla="*/ 672568 h 1295400"/>
              <a:gd name="connsiteX2990" fmla="*/ 970565 w 5600700"/>
              <a:gd name="connsiteY2990" fmla="*/ 679235 h 1295400"/>
              <a:gd name="connsiteX2991" fmla="*/ 1016571 w 5600700"/>
              <a:gd name="connsiteY2991" fmla="*/ 675330 h 1295400"/>
              <a:gd name="connsiteX2992" fmla="*/ 987710 w 5600700"/>
              <a:gd name="connsiteY2992" fmla="*/ 681997 h 1295400"/>
              <a:gd name="connsiteX2993" fmla="*/ 912653 w 5600700"/>
              <a:gd name="connsiteY2993" fmla="*/ 690475 h 1295400"/>
              <a:gd name="connsiteX2994" fmla="*/ 896270 w 5600700"/>
              <a:gd name="connsiteY2994" fmla="*/ 696094 h 1295400"/>
              <a:gd name="connsiteX2995" fmla="*/ 849883 w 5600700"/>
              <a:gd name="connsiteY2995" fmla="*/ 695809 h 1295400"/>
              <a:gd name="connsiteX2996" fmla="*/ 829309 w 5600700"/>
              <a:gd name="connsiteY2996" fmla="*/ 701809 h 1295400"/>
              <a:gd name="connsiteX2997" fmla="*/ 804068 w 5600700"/>
              <a:gd name="connsiteY2997" fmla="*/ 701809 h 1295400"/>
              <a:gd name="connsiteX2998" fmla="*/ 799877 w 5600700"/>
              <a:gd name="connsiteY2998" fmla="*/ 702190 h 1295400"/>
              <a:gd name="connsiteX2999" fmla="*/ 797115 w 5600700"/>
              <a:gd name="connsiteY2999" fmla="*/ 706858 h 1295400"/>
              <a:gd name="connsiteX3000" fmla="*/ 1653031 w 5600700"/>
              <a:gd name="connsiteY3000" fmla="*/ 122880 h 1295400"/>
              <a:gd name="connsiteX3001" fmla="*/ 1640839 w 5600700"/>
              <a:gd name="connsiteY3001" fmla="*/ 128119 h 1295400"/>
              <a:gd name="connsiteX3002" fmla="*/ 1653888 w 5600700"/>
              <a:gd name="connsiteY3002" fmla="*/ 133357 h 1295400"/>
              <a:gd name="connsiteX3003" fmla="*/ 1629028 w 5600700"/>
              <a:gd name="connsiteY3003" fmla="*/ 137548 h 1295400"/>
              <a:gd name="connsiteX3004" fmla="*/ 1603977 w 5600700"/>
              <a:gd name="connsiteY3004" fmla="*/ 139644 h 1295400"/>
              <a:gd name="connsiteX3005" fmla="*/ 1591595 w 5600700"/>
              <a:gd name="connsiteY3005" fmla="*/ 142787 h 1295400"/>
              <a:gd name="connsiteX3006" fmla="*/ 1503774 w 5600700"/>
              <a:gd name="connsiteY3006" fmla="*/ 150217 h 1295400"/>
              <a:gd name="connsiteX3007" fmla="*/ 1487201 w 5600700"/>
              <a:gd name="connsiteY3007" fmla="*/ 153741 h 1295400"/>
              <a:gd name="connsiteX3008" fmla="*/ 1453768 w 5600700"/>
              <a:gd name="connsiteY3008" fmla="*/ 156598 h 1295400"/>
              <a:gd name="connsiteX3009" fmla="*/ 1436528 w 5600700"/>
              <a:gd name="connsiteY3009" fmla="*/ 151741 h 1295400"/>
              <a:gd name="connsiteX3010" fmla="*/ 1428527 w 5600700"/>
              <a:gd name="connsiteY3010" fmla="*/ 156598 h 1295400"/>
              <a:gd name="connsiteX3011" fmla="*/ 1428717 w 5600700"/>
              <a:gd name="connsiteY3011" fmla="*/ 158694 h 1295400"/>
              <a:gd name="connsiteX3012" fmla="*/ 1332610 w 5600700"/>
              <a:gd name="connsiteY3012" fmla="*/ 166790 h 1295400"/>
              <a:gd name="connsiteX3013" fmla="*/ 1316037 w 5600700"/>
              <a:gd name="connsiteY3013" fmla="*/ 170314 h 1295400"/>
              <a:gd name="connsiteX3014" fmla="*/ 1307655 w 5600700"/>
              <a:gd name="connsiteY3014" fmla="*/ 170981 h 1295400"/>
              <a:gd name="connsiteX3015" fmla="*/ 1299273 w 5600700"/>
              <a:gd name="connsiteY3015" fmla="*/ 171648 h 1295400"/>
              <a:gd name="connsiteX3016" fmla="*/ 1282413 w 5600700"/>
              <a:gd name="connsiteY3016" fmla="*/ 170981 h 1295400"/>
              <a:gd name="connsiteX3017" fmla="*/ 1228025 w 5600700"/>
              <a:gd name="connsiteY3017" fmla="*/ 175553 h 1295400"/>
              <a:gd name="connsiteX3018" fmla="*/ 1265459 w 5600700"/>
              <a:gd name="connsiteY3018" fmla="*/ 170314 h 1295400"/>
              <a:gd name="connsiteX3019" fmla="*/ 1281651 w 5600700"/>
              <a:gd name="connsiteY3019" fmla="*/ 162599 h 1295400"/>
              <a:gd name="connsiteX3020" fmla="*/ 1306702 w 5600700"/>
              <a:gd name="connsiteY3020" fmla="*/ 160504 h 1295400"/>
              <a:gd name="connsiteX3021" fmla="*/ 1327752 w 5600700"/>
              <a:gd name="connsiteY3021" fmla="*/ 160789 h 1295400"/>
              <a:gd name="connsiteX3022" fmla="*/ 1373377 w 5600700"/>
              <a:gd name="connsiteY3022" fmla="*/ 152693 h 1295400"/>
              <a:gd name="connsiteX3023" fmla="*/ 1382331 w 5600700"/>
              <a:gd name="connsiteY3023" fmla="*/ 158313 h 1295400"/>
              <a:gd name="connsiteX3024" fmla="*/ 1403381 w 5600700"/>
              <a:gd name="connsiteY3024" fmla="*/ 158599 h 1295400"/>
              <a:gd name="connsiteX3025" fmla="*/ 1427765 w 5600700"/>
              <a:gd name="connsiteY3025" fmla="*/ 148121 h 1295400"/>
              <a:gd name="connsiteX3026" fmla="*/ 1440147 w 5600700"/>
              <a:gd name="connsiteY3026" fmla="*/ 144978 h 1295400"/>
              <a:gd name="connsiteX3027" fmla="*/ 1457007 w 5600700"/>
              <a:gd name="connsiteY3027" fmla="*/ 145645 h 1295400"/>
              <a:gd name="connsiteX3028" fmla="*/ 1473580 w 5600700"/>
              <a:gd name="connsiteY3028" fmla="*/ 142120 h 1295400"/>
              <a:gd name="connsiteX3029" fmla="*/ 1507013 w 5600700"/>
              <a:gd name="connsiteY3029" fmla="*/ 139263 h 1295400"/>
              <a:gd name="connsiteX3030" fmla="*/ 1528444 w 5600700"/>
              <a:gd name="connsiteY3030" fmla="*/ 143835 h 1295400"/>
              <a:gd name="connsiteX3031" fmla="*/ 1540446 w 5600700"/>
              <a:gd name="connsiteY3031" fmla="*/ 136501 h 1295400"/>
              <a:gd name="connsiteX3032" fmla="*/ 1653031 w 5600700"/>
              <a:gd name="connsiteY3032" fmla="*/ 122880 h 1295400"/>
              <a:gd name="connsiteX3033" fmla="*/ 1207261 w 5600700"/>
              <a:gd name="connsiteY3033" fmla="*/ 179554 h 1295400"/>
              <a:gd name="connsiteX3034" fmla="*/ 1173638 w 5600700"/>
              <a:gd name="connsiteY3034" fmla="*/ 180316 h 1295400"/>
              <a:gd name="connsiteX3035" fmla="*/ 1207261 w 5600700"/>
              <a:gd name="connsiteY3035" fmla="*/ 179554 h 1295400"/>
              <a:gd name="connsiteX3036" fmla="*/ 1612645 w 5600700"/>
              <a:gd name="connsiteY3036" fmla="*/ 143168 h 1295400"/>
              <a:gd name="connsiteX3037" fmla="*/ 1638077 w 5600700"/>
              <a:gd name="connsiteY3037" fmla="*/ 145264 h 1295400"/>
              <a:gd name="connsiteX3038" fmla="*/ 1621694 w 5600700"/>
              <a:gd name="connsiteY3038" fmla="*/ 150883 h 1295400"/>
              <a:gd name="connsiteX3039" fmla="*/ 1612645 w 5600700"/>
              <a:gd name="connsiteY3039" fmla="*/ 143168 h 1295400"/>
              <a:gd name="connsiteX3040" fmla="*/ 1316132 w 5600700"/>
              <a:gd name="connsiteY3040" fmla="*/ 172505 h 1295400"/>
              <a:gd name="connsiteX3041" fmla="*/ 1312798 w 5600700"/>
              <a:gd name="connsiteY3041" fmla="*/ 183364 h 1295400"/>
              <a:gd name="connsiteX3042" fmla="*/ 1274984 w 5600700"/>
              <a:gd name="connsiteY3042" fmla="*/ 184411 h 1295400"/>
              <a:gd name="connsiteX3043" fmla="*/ 1261935 w 5600700"/>
              <a:gd name="connsiteY3043" fmla="*/ 179173 h 1295400"/>
              <a:gd name="connsiteX3044" fmla="*/ 1316132 w 5600700"/>
              <a:gd name="connsiteY3044" fmla="*/ 172505 h 1295400"/>
              <a:gd name="connsiteX3045" fmla="*/ 1420621 w 5600700"/>
              <a:gd name="connsiteY3045" fmla="*/ 163647 h 1295400"/>
              <a:gd name="connsiteX3046" fmla="*/ 1454435 w 5600700"/>
              <a:gd name="connsiteY3046" fmla="*/ 164980 h 1295400"/>
              <a:gd name="connsiteX3047" fmla="*/ 1420621 w 5600700"/>
              <a:gd name="connsiteY3047" fmla="*/ 163647 h 1295400"/>
              <a:gd name="connsiteX3048" fmla="*/ 1199260 w 5600700"/>
              <a:gd name="connsiteY3048" fmla="*/ 184411 h 1295400"/>
              <a:gd name="connsiteX3049" fmla="*/ 1191831 w 5600700"/>
              <a:gd name="connsiteY3049" fmla="*/ 195651 h 1295400"/>
              <a:gd name="connsiteX3050" fmla="*/ 1137633 w 5600700"/>
              <a:gd name="connsiteY3050" fmla="*/ 202318 h 1295400"/>
              <a:gd name="connsiteX3051" fmla="*/ 1145444 w 5600700"/>
              <a:gd name="connsiteY3051" fmla="*/ 195270 h 1295400"/>
              <a:gd name="connsiteX3052" fmla="*/ 1199260 w 5600700"/>
              <a:gd name="connsiteY3052" fmla="*/ 184411 h 1295400"/>
              <a:gd name="connsiteX3053" fmla="*/ 1082769 w 5600700"/>
              <a:gd name="connsiteY3053" fmla="*/ 200604 h 1295400"/>
              <a:gd name="connsiteX3054" fmla="*/ 1057909 w 5600700"/>
              <a:gd name="connsiteY3054" fmla="*/ 204795 h 1295400"/>
              <a:gd name="connsiteX3055" fmla="*/ 1082769 w 5600700"/>
              <a:gd name="connsiteY3055" fmla="*/ 200604 h 1295400"/>
              <a:gd name="connsiteX3056" fmla="*/ 1391951 w 5600700"/>
              <a:gd name="connsiteY3056" fmla="*/ 172410 h 1295400"/>
              <a:gd name="connsiteX3057" fmla="*/ 1367186 w 5600700"/>
              <a:gd name="connsiteY3057" fmla="*/ 178696 h 1295400"/>
              <a:gd name="connsiteX3058" fmla="*/ 1363852 w 5600700"/>
              <a:gd name="connsiteY3058" fmla="*/ 189555 h 1295400"/>
              <a:gd name="connsiteX3059" fmla="*/ 1259172 w 5600700"/>
              <a:gd name="connsiteY3059" fmla="*/ 196318 h 1295400"/>
              <a:gd name="connsiteX3060" fmla="*/ 1300797 w 5600700"/>
              <a:gd name="connsiteY3060" fmla="*/ 190698 h 1295400"/>
              <a:gd name="connsiteX3061" fmla="*/ 1354803 w 5600700"/>
              <a:gd name="connsiteY3061" fmla="*/ 181935 h 1295400"/>
              <a:gd name="connsiteX3062" fmla="*/ 1391951 w 5600700"/>
              <a:gd name="connsiteY3062" fmla="*/ 172410 h 1295400"/>
              <a:gd name="connsiteX3063" fmla="*/ 1446815 w 5600700"/>
              <a:gd name="connsiteY3063" fmla="*/ 174124 h 1295400"/>
              <a:gd name="connsiteX3064" fmla="*/ 1417954 w 5600700"/>
              <a:gd name="connsiteY3064" fmla="*/ 180792 h 1295400"/>
              <a:gd name="connsiteX3065" fmla="*/ 1446815 w 5600700"/>
              <a:gd name="connsiteY3065" fmla="*/ 174124 h 1295400"/>
              <a:gd name="connsiteX3066" fmla="*/ 1143253 w 5600700"/>
              <a:gd name="connsiteY3066" fmla="*/ 218797 h 1295400"/>
              <a:gd name="connsiteX3067" fmla="*/ 1159446 w 5600700"/>
              <a:gd name="connsiteY3067" fmla="*/ 211081 h 1295400"/>
              <a:gd name="connsiteX3068" fmla="*/ 1150397 w 5600700"/>
              <a:gd name="connsiteY3068" fmla="*/ 203366 h 1295400"/>
              <a:gd name="connsiteX3069" fmla="*/ 1196403 w 5600700"/>
              <a:gd name="connsiteY3069" fmla="*/ 199461 h 1295400"/>
              <a:gd name="connsiteX3070" fmla="*/ 1171828 w 5600700"/>
              <a:gd name="connsiteY3070" fmla="*/ 207843 h 1295400"/>
              <a:gd name="connsiteX3071" fmla="*/ 1205832 w 5600700"/>
              <a:gd name="connsiteY3071" fmla="*/ 211367 h 1295400"/>
              <a:gd name="connsiteX3072" fmla="*/ 1210595 w 5600700"/>
              <a:gd name="connsiteY3072" fmla="*/ 217273 h 1295400"/>
              <a:gd name="connsiteX3073" fmla="*/ 1197831 w 5600700"/>
              <a:gd name="connsiteY3073" fmla="*/ 216225 h 1295400"/>
              <a:gd name="connsiteX3074" fmla="*/ 1185258 w 5600700"/>
              <a:gd name="connsiteY3074" fmla="*/ 217273 h 1295400"/>
              <a:gd name="connsiteX3075" fmla="*/ 1172495 w 5600700"/>
              <a:gd name="connsiteY3075" fmla="*/ 216225 h 1295400"/>
              <a:gd name="connsiteX3076" fmla="*/ 1155921 w 5600700"/>
              <a:gd name="connsiteY3076" fmla="*/ 219749 h 1295400"/>
              <a:gd name="connsiteX3077" fmla="*/ 1143253 w 5600700"/>
              <a:gd name="connsiteY3077" fmla="*/ 218797 h 1295400"/>
              <a:gd name="connsiteX3078" fmla="*/ 1000188 w 5600700"/>
              <a:gd name="connsiteY3078" fmla="*/ 220321 h 1295400"/>
              <a:gd name="connsiteX3079" fmla="*/ 1001235 w 5600700"/>
              <a:gd name="connsiteY3079" fmla="*/ 232894 h 1295400"/>
              <a:gd name="connsiteX3080" fmla="*/ 1018095 w 5600700"/>
              <a:gd name="connsiteY3080" fmla="*/ 233560 h 1295400"/>
              <a:gd name="connsiteX3081" fmla="*/ 1039145 w 5600700"/>
              <a:gd name="connsiteY3081" fmla="*/ 233846 h 1295400"/>
              <a:gd name="connsiteX3082" fmla="*/ 1051813 w 5600700"/>
              <a:gd name="connsiteY3082" fmla="*/ 234894 h 1295400"/>
              <a:gd name="connsiteX3083" fmla="*/ 1089437 w 5600700"/>
              <a:gd name="connsiteY3083" fmla="*/ 231751 h 1295400"/>
              <a:gd name="connsiteX3084" fmla="*/ 1106296 w 5600700"/>
              <a:gd name="connsiteY3084" fmla="*/ 232417 h 1295400"/>
              <a:gd name="connsiteX3085" fmla="*/ 1031049 w 5600700"/>
              <a:gd name="connsiteY3085" fmla="*/ 238799 h 1295400"/>
              <a:gd name="connsiteX3086" fmla="*/ 1009808 w 5600700"/>
              <a:gd name="connsiteY3086" fmla="*/ 236323 h 1295400"/>
              <a:gd name="connsiteX3087" fmla="*/ 963802 w 5600700"/>
              <a:gd name="connsiteY3087" fmla="*/ 240228 h 1295400"/>
              <a:gd name="connsiteX3088" fmla="*/ 959611 w 5600700"/>
              <a:gd name="connsiteY3088" fmla="*/ 240609 h 1295400"/>
              <a:gd name="connsiteX3089" fmla="*/ 946562 w 5600700"/>
              <a:gd name="connsiteY3089" fmla="*/ 235370 h 1295400"/>
              <a:gd name="connsiteX3090" fmla="*/ 909319 w 5600700"/>
              <a:gd name="connsiteY3090" fmla="*/ 242704 h 1295400"/>
              <a:gd name="connsiteX3091" fmla="*/ 937894 w 5600700"/>
              <a:gd name="connsiteY3091" fmla="*/ 231846 h 1295400"/>
              <a:gd name="connsiteX3092" fmla="*/ 962945 w 5600700"/>
              <a:gd name="connsiteY3092" fmla="*/ 229750 h 1295400"/>
              <a:gd name="connsiteX3093" fmla="*/ 983805 w 5600700"/>
              <a:gd name="connsiteY3093" fmla="*/ 227941 h 1295400"/>
              <a:gd name="connsiteX3094" fmla="*/ 958373 w 5600700"/>
              <a:gd name="connsiteY3094" fmla="*/ 225845 h 1295400"/>
              <a:gd name="connsiteX3095" fmla="*/ 974756 w 5600700"/>
              <a:gd name="connsiteY3095" fmla="*/ 220225 h 1295400"/>
              <a:gd name="connsiteX3096" fmla="*/ 1000188 w 5600700"/>
              <a:gd name="connsiteY3096" fmla="*/ 220321 h 1295400"/>
              <a:gd name="connsiteX3097" fmla="*/ 1087818 w 5600700"/>
              <a:gd name="connsiteY3097" fmla="*/ 210796 h 1295400"/>
              <a:gd name="connsiteX3098" fmla="*/ 1063053 w 5600700"/>
              <a:gd name="connsiteY3098" fmla="*/ 217082 h 1295400"/>
              <a:gd name="connsiteX3099" fmla="*/ 1087818 w 5600700"/>
              <a:gd name="connsiteY3099" fmla="*/ 210796 h 1295400"/>
              <a:gd name="connsiteX3100" fmla="*/ 1518729 w 5600700"/>
              <a:gd name="connsiteY3100" fmla="*/ 178601 h 1295400"/>
              <a:gd name="connsiteX3101" fmla="*/ 1485296 w 5600700"/>
              <a:gd name="connsiteY3101" fmla="*/ 181459 h 1295400"/>
              <a:gd name="connsiteX3102" fmla="*/ 1518729 w 5600700"/>
              <a:gd name="connsiteY3102" fmla="*/ 178601 h 1295400"/>
              <a:gd name="connsiteX3103" fmla="*/ 1564544 w 5600700"/>
              <a:gd name="connsiteY3103" fmla="*/ 172600 h 1295400"/>
              <a:gd name="connsiteX3104" fmla="*/ 1606359 w 5600700"/>
              <a:gd name="connsiteY3104" fmla="*/ 169076 h 1295400"/>
              <a:gd name="connsiteX3105" fmla="*/ 1564544 w 5600700"/>
              <a:gd name="connsiteY3105" fmla="*/ 172600 h 1295400"/>
              <a:gd name="connsiteX3106" fmla="*/ 1648364 w 5600700"/>
              <a:gd name="connsiteY3106" fmla="*/ 167647 h 1295400"/>
              <a:gd name="connsiteX3107" fmla="*/ 1619313 w 5600700"/>
              <a:gd name="connsiteY3107" fmla="*/ 172219 h 1295400"/>
              <a:gd name="connsiteX3108" fmla="*/ 1648364 w 5600700"/>
              <a:gd name="connsiteY3108" fmla="*/ 167647 h 1295400"/>
              <a:gd name="connsiteX3109" fmla="*/ 1268602 w 5600700"/>
              <a:gd name="connsiteY3109" fmla="*/ 208224 h 1295400"/>
              <a:gd name="connsiteX3110" fmla="*/ 1230978 w 5600700"/>
              <a:gd name="connsiteY3110" fmla="*/ 211367 h 1295400"/>
              <a:gd name="connsiteX3111" fmla="*/ 1246980 w 5600700"/>
              <a:gd name="connsiteY3111" fmla="*/ 201556 h 1295400"/>
              <a:gd name="connsiteX3112" fmla="*/ 1268602 w 5600700"/>
              <a:gd name="connsiteY3112" fmla="*/ 208224 h 1295400"/>
              <a:gd name="connsiteX3113" fmla="*/ 1431289 w 5600700"/>
              <a:gd name="connsiteY3113" fmla="*/ 190222 h 1295400"/>
              <a:gd name="connsiteX3114" fmla="*/ 1393856 w 5600700"/>
              <a:gd name="connsiteY3114" fmla="*/ 195460 h 1295400"/>
              <a:gd name="connsiteX3115" fmla="*/ 1414430 w 5600700"/>
              <a:gd name="connsiteY3115" fmla="*/ 189460 h 1295400"/>
              <a:gd name="connsiteX3116" fmla="*/ 1431289 w 5600700"/>
              <a:gd name="connsiteY3116" fmla="*/ 190222 h 1295400"/>
              <a:gd name="connsiteX3117" fmla="*/ 1326990 w 5600700"/>
              <a:gd name="connsiteY3117" fmla="*/ 201175 h 1295400"/>
              <a:gd name="connsiteX3118" fmla="*/ 1347755 w 5600700"/>
              <a:gd name="connsiteY3118" fmla="*/ 197270 h 1295400"/>
              <a:gd name="connsiteX3119" fmla="*/ 1326990 w 5600700"/>
              <a:gd name="connsiteY3119" fmla="*/ 201175 h 1295400"/>
              <a:gd name="connsiteX3120" fmla="*/ 1494535 w 5600700"/>
              <a:gd name="connsiteY3120" fmla="*/ 191269 h 1295400"/>
              <a:gd name="connsiteX3121" fmla="*/ 1519776 w 5600700"/>
              <a:gd name="connsiteY3121" fmla="*/ 191269 h 1295400"/>
              <a:gd name="connsiteX3122" fmla="*/ 1494535 w 5600700"/>
              <a:gd name="connsiteY3122" fmla="*/ 191269 h 1295400"/>
              <a:gd name="connsiteX3123" fmla="*/ 1586547 w 5600700"/>
              <a:gd name="connsiteY3123" fmla="*/ 183459 h 1295400"/>
              <a:gd name="connsiteX3124" fmla="*/ 1603120 w 5600700"/>
              <a:gd name="connsiteY3124" fmla="*/ 179935 h 1295400"/>
              <a:gd name="connsiteX3125" fmla="*/ 1586547 w 5600700"/>
              <a:gd name="connsiteY3125" fmla="*/ 183459 h 1295400"/>
              <a:gd name="connsiteX3126" fmla="*/ 1607406 w 5600700"/>
              <a:gd name="connsiteY3126" fmla="*/ 181744 h 1295400"/>
              <a:gd name="connsiteX3127" fmla="*/ 1615598 w 5600700"/>
              <a:gd name="connsiteY3127" fmla="*/ 178982 h 1295400"/>
              <a:gd name="connsiteX3128" fmla="*/ 1623980 w 5600700"/>
              <a:gd name="connsiteY3128" fmla="*/ 178315 h 1295400"/>
              <a:gd name="connsiteX3129" fmla="*/ 1607406 w 5600700"/>
              <a:gd name="connsiteY3129" fmla="*/ 181744 h 1295400"/>
              <a:gd name="connsiteX3130" fmla="*/ 1440243 w 5600700"/>
              <a:gd name="connsiteY3130" fmla="*/ 195841 h 1295400"/>
              <a:gd name="connsiteX3131" fmla="*/ 1448625 w 5600700"/>
              <a:gd name="connsiteY3131" fmla="*/ 195175 h 1295400"/>
              <a:gd name="connsiteX3132" fmla="*/ 1440243 w 5600700"/>
              <a:gd name="connsiteY3132" fmla="*/ 195841 h 1295400"/>
              <a:gd name="connsiteX3133" fmla="*/ 1737423 w 5600700"/>
              <a:gd name="connsiteY3133" fmla="*/ 174982 h 1295400"/>
              <a:gd name="connsiteX3134" fmla="*/ 1721040 w 5600700"/>
              <a:gd name="connsiteY3134" fmla="*/ 180601 h 1295400"/>
              <a:gd name="connsiteX3135" fmla="*/ 1737423 w 5600700"/>
              <a:gd name="connsiteY3135" fmla="*/ 174982 h 1295400"/>
              <a:gd name="connsiteX3136" fmla="*/ 1390713 w 5600700"/>
              <a:gd name="connsiteY3136" fmla="*/ 208414 h 1295400"/>
              <a:gd name="connsiteX3137" fmla="*/ 1398904 w 5600700"/>
              <a:gd name="connsiteY3137" fmla="*/ 205652 h 1295400"/>
              <a:gd name="connsiteX3138" fmla="*/ 1407286 w 5600700"/>
              <a:gd name="connsiteY3138" fmla="*/ 204985 h 1295400"/>
              <a:gd name="connsiteX3139" fmla="*/ 1469961 w 5600700"/>
              <a:gd name="connsiteY3139" fmla="*/ 199651 h 1295400"/>
              <a:gd name="connsiteX3140" fmla="*/ 1432527 w 5600700"/>
              <a:gd name="connsiteY3140" fmla="*/ 204890 h 1295400"/>
              <a:gd name="connsiteX3141" fmla="*/ 1390713 w 5600700"/>
              <a:gd name="connsiteY3141" fmla="*/ 208414 h 1295400"/>
              <a:gd name="connsiteX3142" fmla="*/ 1662270 w 5600700"/>
              <a:gd name="connsiteY3142" fmla="*/ 183459 h 1295400"/>
              <a:gd name="connsiteX3143" fmla="*/ 1691512 w 5600700"/>
              <a:gd name="connsiteY3143" fmla="*/ 180982 h 1295400"/>
              <a:gd name="connsiteX3144" fmla="*/ 1691893 w 5600700"/>
              <a:gd name="connsiteY3144" fmla="*/ 185173 h 1295400"/>
              <a:gd name="connsiteX3145" fmla="*/ 1662651 w 5600700"/>
              <a:gd name="connsiteY3145" fmla="*/ 187650 h 1295400"/>
              <a:gd name="connsiteX3146" fmla="*/ 1662270 w 5600700"/>
              <a:gd name="connsiteY3146" fmla="*/ 183459 h 1295400"/>
              <a:gd name="connsiteX3147" fmla="*/ 2185764 w 5600700"/>
              <a:gd name="connsiteY3147" fmla="*/ 149740 h 1295400"/>
              <a:gd name="connsiteX3148" fmla="*/ 2156808 w 5600700"/>
              <a:gd name="connsiteY3148" fmla="*/ 156408 h 1295400"/>
              <a:gd name="connsiteX3149" fmla="*/ 2185764 w 5600700"/>
              <a:gd name="connsiteY3149" fmla="*/ 149740 h 1295400"/>
              <a:gd name="connsiteX3150" fmla="*/ 2194146 w 5600700"/>
              <a:gd name="connsiteY3150" fmla="*/ 149074 h 1295400"/>
              <a:gd name="connsiteX3151" fmla="*/ 2223579 w 5600700"/>
              <a:gd name="connsiteY3151" fmla="*/ 148693 h 1295400"/>
              <a:gd name="connsiteX3152" fmla="*/ 2240438 w 5600700"/>
              <a:gd name="connsiteY3152" fmla="*/ 149359 h 1295400"/>
              <a:gd name="connsiteX3153" fmla="*/ 2219388 w 5600700"/>
              <a:gd name="connsiteY3153" fmla="*/ 149074 h 1295400"/>
              <a:gd name="connsiteX3154" fmla="*/ 2194146 w 5600700"/>
              <a:gd name="connsiteY3154" fmla="*/ 149074 h 1295400"/>
              <a:gd name="connsiteX3155" fmla="*/ 2269584 w 5600700"/>
              <a:gd name="connsiteY3155" fmla="*/ 144787 h 1295400"/>
              <a:gd name="connsiteX3156" fmla="*/ 2269584 w 5600700"/>
              <a:gd name="connsiteY3156" fmla="*/ 144787 h 1295400"/>
              <a:gd name="connsiteX3157" fmla="*/ 2269584 w 5600700"/>
              <a:gd name="connsiteY3157" fmla="*/ 144787 h 1295400"/>
              <a:gd name="connsiteX3158" fmla="*/ 2290254 w 5600700"/>
              <a:gd name="connsiteY3158" fmla="*/ 140977 h 1295400"/>
              <a:gd name="connsiteX3159" fmla="*/ 2315304 w 5600700"/>
              <a:gd name="connsiteY3159" fmla="*/ 138882 h 1295400"/>
              <a:gd name="connsiteX3160" fmla="*/ 2290254 w 5600700"/>
              <a:gd name="connsiteY3160" fmla="*/ 140977 h 1295400"/>
              <a:gd name="connsiteX3161" fmla="*/ 1872392 w 5600700"/>
              <a:gd name="connsiteY3161" fmla="*/ 178411 h 1295400"/>
              <a:gd name="connsiteX3162" fmla="*/ 1889156 w 5600700"/>
              <a:gd name="connsiteY3162" fmla="*/ 176982 h 1295400"/>
              <a:gd name="connsiteX3163" fmla="*/ 1889537 w 5600700"/>
              <a:gd name="connsiteY3163" fmla="*/ 181173 h 1295400"/>
              <a:gd name="connsiteX3164" fmla="*/ 1872773 w 5600700"/>
              <a:gd name="connsiteY3164" fmla="*/ 182602 h 1295400"/>
              <a:gd name="connsiteX3165" fmla="*/ 1872392 w 5600700"/>
              <a:gd name="connsiteY3165" fmla="*/ 178411 h 1295400"/>
              <a:gd name="connsiteX3166" fmla="*/ 2064892 w 5600700"/>
              <a:gd name="connsiteY3166" fmla="*/ 164218 h 1295400"/>
              <a:gd name="connsiteX3167" fmla="*/ 2085657 w 5600700"/>
              <a:gd name="connsiteY3167" fmla="*/ 160313 h 1295400"/>
              <a:gd name="connsiteX3168" fmla="*/ 2064892 w 5600700"/>
              <a:gd name="connsiteY3168" fmla="*/ 164218 h 1295400"/>
              <a:gd name="connsiteX3169" fmla="*/ 2382932 w 5600700"/>
              <a:gd name="connsiteY3169" fmla="*/ 141549 h 1295400"/>
              <a:gd name="connsiteX3170" fmla="*/ 2391314 w 5600700"/>
              <a:gd name="connsiteY3170" fmla="*/ 140882 h 1295400"/>
              <a:gd name="connsiteX3171" fmla="*/ 2382932 w 5600700"/>
              <a:gd name="connsiteY3171" fmla="*/ 141549 h 1295400"/>
              <a:gd name="connsiteX3172" fmla="*/ 1314322 w 5600700"/>
              <a:gd name="connsiteY3172" fmla="*/ 250896 h 1295400"/>
              <a:gd name="connsiteX3173" fmla="*/ 1352136 w 5600700"/>
              <a:gd name="connsiteY3173" fmla="*/ 249848 h 1295400"/>
              <a:gd name="connsiteX3174" fmla="*/ 1331562 w 5600700"/>
              <a:gd name="connsiteY3174" fmla="*/ 255849 h 1295400"/>
              <a:gd name="connsiteX3175" fmla="*/ 1314322 w 5600700"/>
              <a:gd name="connsiteY3175" fmla="*/ 250896 h 1295400"/>
              <a:gd name="connsiteX3176" fmla="*/ 2197290 w 5600700"/>
              <a:gd name="connsiteY3176" fmla="*/ 186888 h 1295400"/>
              <a:gd name="connsiteX3177" fmla="*/ 2176525 w 5600700"/>
              <a:gd name="connsiteY3177" fmla="*/ 190793 h 1295400"/>
              <a:gd name="connsiteX3178" fmla="*/ 2197290 w 5600700"/>
              <a:gd name="connsiteY3178" fmla="*/ 186888 h 1295400"/>
              <a:gd name="connsiteX3179" fmla="*/ 2519235 w 5600700"/>
              <a:gd name="connsiteY3179" fmla="*/ 159646 h 1295400"/>
              <a:gd name="connsiteX3180" fmla="*/ 2477610 w 5600700"/>
              <a:gd name="connsiteY3180" fmla="*/ 165266 h 1295400"/>
              <a:gd name="connsiteX3181" fmla="*/ 2494184 w 5600700"/>
              <a:gd name="connsiteY3181" fmla="*/ 161742 h 1295400"/>
              <a:gd name="connsiteX3182" fmla="*/ 2493993 w 5600700"/>
              <a:gd name="connsiteY3182" fmla="*/ 159646 h 1295400"/>
              <a:gd name="connsiteX3183" fmla="*/ 2519235 w 5600700"/>
              <a:gd name="connsiteY3183" fmla="*/ 159646 h 1295400"/>
              <a:gd name="connsiteX3184" fmla="*/ 2554763 w 5600700"/>
              <a:gd name="connsiteY3184" fmla="*/ 182030 h 1295400"/>
              <a:gd name="connsiteX3185" fmla="*/ 2441892 w 5600700"/>
              <a:gd name="connsiteY3185" fmla="*/ 191555 h 1295400"/>
              <a:gd name="connsiteX3186" fmla="*/ 2437510 w 5600700"/>
              <a:gd name="connsiteY3186" fmla="*/ 189841 h 1295400"/>
              <a:gd name="connsiteX3187" fmla="*/ 2433129 w 5600700"/>
              <a:gd name="connsiteY3187" fmla="*/ 188126 h 1295400"/>
              <a:gd name="connsiteX3188" fmla="*/ 2503995 w 5600700"/>
              <a:gd name="connsiteY3188" fmla="*/ 180030 h 1295400"/>
              <a:gd name="connsiteX3189" fmla="*/ 2516568 w 5600700"/>
              <a:gd name="connsiteY3189" fmla="*/ 178982 h 1295400"/>
              <a:gd name="connsiteX3190" fmla="*/ 2520949 w 5600700"/>
              <a:gd name="connsiteY3190" fmla="*/ 180697 h 1295400"/>
              <a:gd name="connsiteX3191" fmla="*/ 2554763 w 5600700"/>
              <a:gd name="connsiteY3191" fmla="*/ 182030 h 1295400"/>
              <a:gd name="connsiteX3192" fmla="*/ 1922874 w 5600700"/>
              <a:gd name="connsiteY3192" fmla="*/ 277661 h 1295400"/>
              <a:gd name="connsiteX3193" fmla="*/ 1931066 w 5600700"/>
              <a:gd name="connsiteY3193" fmla="*/ 274899 h 1295400"/>
              <a:gd name="connsiteX3194" fmla="*/ 2014695 w 5600700"/>
              <a:gd name="connsiteY3194" fmla="*/ 267850 h 1295400"/>
              <a:gd name="connsiteX3195" fmla="*/ 1993931 w 5600700"/>
              <a:gd name="connsiteY3195" fmla="*/ 271756 h 1295400"/>
              <a:gd name="connsiteX3196" fmla="*/ 1981358 w 5600700"/>
              <a:gd name="connsiteY3196" fmla="*/ 272803 h 1295400"/>
              <a:gd name="connsiteX3197" fmla="*/ 1977357 w 5600700"/>
              <a:gd name="connsiteY3197" fmla="*/ 275280 h 1295400"/>
              <a:gd name="connsiteX3198" fmla="*/ 1922874 w 5600700"/>
              <a:gd name="connsiteY3198" fmla="*/ 277661 h 1295400"/>
              <a:gd name="connsiteX3199" fmla="*/ 2098325 w 5600700"/>
              <a:gd name="connsiteY3199" fmla="*/ 260802 h 1295400"/>
              <a:gd name="connsiteX3200" fmla="*/ 2106707 w 5600700"/>
              <a:gd name="connsiteY3200" fmla="*/ 260135 h 1295400"/>
              <a:gd name="connsiteX3201" fmla="*/ 2098325 w 5600700"/>
              <a:gd name="connsiteY3201" fmla="*/ 260802 h 1295400"/>
              <a:gd name="connsiteX3202" fmla="*/ 2749835 w 5600700"/>
              <a:gd name="connsiteY3202" fmla="*/ 248038 h 1295400"/>
              <a:gd name="connsiteX3203" fmla="*/ 2728975 w 5600700"/>
              <a:gd name="connsiteY3203" fmla="*/ 249848 h 1295400"/>
              <a:gd name="connsiteX3204" fmla="*/ 2749835 w 5600700"/>
              <a:gd name="connsiteY3204" fmla="*/ 248038 h 1295400"/>
              <a:gd name="connsiteX3205" fmla="*/ 3564984 w 5600700"/>
              <a:gd name="connsiteY3205" fmla="*/ 179268 h 1295400"/>
              <a:gd name="connsiteX3206" fmla="*/ 3548601 w 5600700"/>
              <a:gd name="connsiteY3206" fmla="*/ 184888 h 1295400"/>
              <a:gd name="connsiteX3207" fmla="*/ 3544601 w 5600700"/>
              <a:gd name="connsiteY3207" fmla="*/ 187364 h 1295400"/>
              <a:gd name="connsiteX3208" fmla="*/ 3394106 w 5600700"/>
              <a:gd name="connsiteY3208" fmla="*/ 200032 h 1295400"/>
              <a:gd name="connsiteX3209" fmla="*/ 3390106 w 5600700"/>
              <a:gd name="connsiteY3209" fmla="*/ 202509 h 1295400"/>
              <a:gd name="connsiteX3210" fmla="*/ 3385724 w 5600700"/>
              <a:gd name="connsiteY3210" fmla="*/ 200794 h 1295400"/>
              <a:gd name="connsiteX3211" fmla="*/ 3222656 w 5600700"/>
              <a:gd name="connsiteY3211" fmla="*/ 214606 h 1295400"/>
              <a:gd name="connsiteX3212" fmla="*/ 3201606 w 5600700"/>
              <a:gd name="connsiteY3212" fmla="*/ 214225 h 1295400"/>
              <a:gd name="connsiteX3213" fmla="*/ 3184842 w 5600700"/>
              <a:gd name="connsiteY3213" fmla="*/ 215653 h 1295400"/>
              <a:gd name="connsiteX3214" fmla="*/ 3180841 w 5600700"/>
              <a:gd name="connsiteY3214" fmla="*/ 218130 h 1295400"/>
              <a:gd name="connsiteX3215" fmla="*/ 3176460 w 5600700"/>
              <a:gd name="connsiteY3215" fmla="*/ 216415 h 1295400"/>
              <a:gd name="connsiteX3216" fmla="*/ 3009106 w 5600700"/>
              <a:gd name="connsiteY3216" fmla="*/ 228417 h 1295400"/>
              <a:gd name="connsiteX3217" fmla="*/ 2988055 w 5600700"/>
              <a:gd name="connsiteY3217" fmla="*/ 228036 h 1295400"/>
              <a:gd name="connsiteX3218" fmla="*/ 2987674 w 5600700"/>
              <a:gd name="connsiteY3218" fmla="*/ 223845 h 1295400"/>
              <a:gd name="connsiteX3219" fmla="*/ 2996056 w 5600700"/>
              <a:gd name="connsiteY3219" fmla="*/ 223178 h 1295400"/>
              <a:gd name="connsiteX3220" fmla="*/ 3079686 w 5600700"/>
              <a:gd name="connsiteY3220" fmla="*/ 216130 h 1295400"/>
              <a:gd name="connsiteX3221" fmla="*/ 3146742 w 5600700"/>
              <a:gd name="connsiteY3221" fmla="*/ 212605 h 1295400"/>
              <a:gd name="connsiteX3222" fmla="*/ 3175793 w 5600700"/>
              <a:gd name="connsiteY3222" fmla="*/ 208033 h 1295400"/>
              <a:gd name="connsiteX3223" fmla="*/ 3180174 w 5600700"/>
              <a:gd name="connsiteY3223" fmla="*/ 209748 h 1295400"/>
              <a:gd name="connsiteX3224" fmla="*/ 3205225 w 5600700"/>
              <a:gd name="connsiteY3224" fmla="*/ 207652 h 1295400"/>
              <a:gd name="connsiteX3225" fmla="*/ 3217608 w 5600700"/>
              <a:gd name="connsiteY3225" fmla="*/ 204509 h 1295400"/>
              <a:gd name="connsiteX3226" fmla="*/ 3230276 w 5600700"/>
              <a:gd name="connsiteY3226" fmla="*/ 205557 h 1295400"/>
              <a:gd name="connsiteX3227" fmla="*/ 3263709 w 5600700"/>
              <a:gd name="connsiteY3227" fmla="*/ 202699 h 1295400"/>
              <a:gd name="connsiteX3228" fmla="*/ 3276472 w 5600700"/>
              <a:gd name="connsiteY3228" fmla="*/ 203747 h 1295400"/>
              <a:gd name="connsiteX3229" fmla="*/ 3288855 w 5600700"/>
              <a:gd name="connsiteY3229" fmla="*/ 200604 h 1295400"/>
              <a:gd name="connsiteX3230" fmla="*/ 3293236 w 5600700"/>
              <a:gd name="connsiteY3230" fmla="*/ 202318 h 1295400"/>
              <a:gd name="connsiteX3231" fmla="*/ 3314001 w 5600700"/>
              <a:gd name="connsiteY3231" fmla="*/ 198413 h 1295400"/>
              <a:gd name="connsiteX3232" fmla="*/ 3318382 w 5600700"/>
              <a:gd name="connsiteY3232" fmla="*/ 200128 h 1295400"/>
              <a:gd name="connsiteX3233" fmla="*/ 3322383 w 5600700"/>
              <a:gd name="connsiteY3233" fmla="*/ 197651 h 1295400"/>
              <a:gd name="connsiteX3234" fmla="*/ 3372675 w 5600700"/>
              <a:gd name="connsiteY3234" fmla="*/ 195556 h 1295400"/>
              <a:gd name="connsiteX3235" fmla="*/ 3376675 w 5600700"/>
              <a:gd name="connsiteY3235" fmla="*/ 193079 h 1295400"/>
              <a:gd name="connsiteX3236" fmla="*/ 3397725 w 5600700"/>
              <a:gd name="connsiteY3236" fmla="*/ 193365 h 1295400"/>
              <a:gd name="connsiteX3237" fmla="*/ 3456209 w 5600700"/>
              <a:gd name="connsiteY3237" fmla="*/ 188412 h 1295400"/>
              <a:gd name="connsiteX3238" fmla="*/ 3460590 w 5600700"/>
              <a:gd name="connsiteY3238" fmla="*/ 190126 h 1295400"/>
              <a:gd name="connsiteX3239" fmla="*/ 3489642 w 5600700"/>
              <a:gd name="connsiteY3239" fmla="*/ 185554 h 1295400"/>
              <a:gd name="connsiteX3240" fmla="*/ 3502310 w 5600700"/>
              <a:gd name="connsiteY3240" fmla="*/ 186602 h 1295400"/>
              <a:gd name="connsiteX3241" fmla="*/ 3518693 w 5600700"/>
              <a:gd name="connsiteY3241" fmla="*/ 180982 h 1295400"/>
              <a:gd name="connsiteX3242" fmla="*/ 3523074 w 5600700"/>
              <a:gd name="connsiteY3242" fmla="*/ 182697 h 1295400"/>
              <a:gd name="connsiteX3243" fmla="*/ 3531456 w 5600700"/>
              <a:gd name="connsiteY3243" fmla="*/ 182030 h 1295400"/>
              <a:gd name="connsiteX3244" fmla="*/ 3535457 w 5600700"/>
              <a:gd name="connsiteY3244" fmla="*/ 179554 h 1295400"/>
              <a:gd name="connsiteX3245" fmla="*/ 3564984 w 5600700"/>
              <a:gd name="connsiteY3245" fmla="*/ 179268 h 1295400"/>
              <a:gd name="connsiteX3246" fmla="*/ 2716878 w 5600700"/>
              <a:gd name="connsiteY3246" fmla="*/ 257182 h 1295400"/>
              <a:gd name="connsiteX3247" fmla="*/ 2650203 w 5600700"/>
              <a:gd name="connsiteY3247" fmla="*/ 264898 h 1295400"/>
              <a:gd name="connsiteX3248" fmla="*/ 2654204 w 5600700"/>
              <a:gd name="connsiteY3248" fmla="*/ 262421 h 1295400"/>
              <a:gd name="connsiteX3249" fmla="*/ 2716878 w 5600700"/>
              <a:gd name="connsiteY3249" fmla="*/ 257182 h 1295400"/>
              <a:gd name="connsiteX3250" fmla="*/ 2742215 w 5600700"/>
              <a:gd name="connsiteY3250" fmla="*/ 257182 h 1295400"/>
              <a:gd name="connsiteX3251" fmla="*/ 2762979 w 5600700"/>
              <a:gd name="connsiteY3251" fmla="*/ 253277 h 1295400"/>
              <a:gd name="connsiteX3252" fmla="*/ 2742215 w 5600700"/>
              <a:gd name="connsiteY3252" fmla="*/ 257182 h 1295400"/>
              <a:gd name="connsiteX3253" fmla="*/ 2808890 w 5600700"/>
              <a:gd name="connsiteY3253" fmla="*/ 249372 h 1295400"/>
              <a:gd name="connsiteX3254" fmla="*/ 2821463 w 5600700"/>
              <a:gd name="connsiteY3254" fmla="*/ 248324 h 1295400"/>
              <a:gd name="connsiteX3255" fmla="*/ 2821844 w 5600700"/>
              <a:gd name="connsiteY3255" fmla="*/ 252515 h 1295400"/>
              <a:gd name="connsiteX3256" fmla="*/ 2809271 w 5600700"/>
              <a:gd name="connsiteY3256" fmla="*/ 253563 h 1295400"/>
              <a:gd name="connsiteX3257" fmla="*/ 2808890 w 5600700"/>
              <a:gd name="connsiteY3257" fmla="*/ 249372 h 1295400"/>
              <a:gd name="connsiteX3258" fmla="*/ 2913570 w 5600700"/>
              <a:gd name="connsiteY3258" fmla="*/ 242704 h 1295400"/>
              <a:gd name="connsiteX3259" fmla="*/ 2888709 w 5600700"/>
              <a:gd name="connsiteY3259" fmla="*/ 246895 h 1295400"/>
              <a:gd name="connsiteX3260" fmla="*/ 2913570 w 5600700"/>
              <a:gd name="connsiteY3260" fmla="*/ 242704 h 1295400"/>
              <a:gd name="connsiteX3261" fmla="*/ 2968052 w 5600700"/>
              <a:gd name="connsiteY3261" fmla="*/ 240228 h 1295400"/>
              <a:gd name="connsiteX3262" fmla="*/ 2997104 w 5600700"/>
              <a:gd name="connsiteY3262" fmla="*/ 235656 h 1295400"/>
              <a:gd name="connsiteX3263" fmla="*/ 2968052 w 5600700"/>
              <a:gd name="connsiteY3263" fmla="*/ 240228 h 1295400"/>
              <a:gd name="connsiteX3264" fmla="*/ 3039204 w 5600700"/>
              <a:gd name="connsiteY3264" fmla="*/ 234227 h 1295400"/>
              <a:gd name="connsiteX3265" fmla="*/ 3064446 w 5600700"/>
              <a:gd name="connsiteY3265" fmla="*/ 234227 h 1295400"/>
              <a:gd name="connsiteX3266" fmla="*/ 3039204 w 5600700"/>
              <a:gd name="connsiteY3266" fmla="*/ 234227 h 1295400"/>
              <a:gd name="connsiteX3267" fmla="*/ 3068446 w 5600700"/>
              <a:gd name="connsiteY3267" fmla="*/ 231751 h 1295400"/>
              <a:gd name="connsiteX3268" fmla="*/ 3089211 w 5600700"/>
              <a:gd name="connsiteY3268" fmla="*/ 227845 h 1295400"/>
              <a:gd name="connsiteX3269" fmla="*/ 3081210 w 5600700"/>
              <a:gd name="connsiteY3269" fmla="*/ 232798 h 1295400"/>
              <a:gd name="connsiteX3270" fmla="*/ 3068446 w 5600700"/>
              <a:gd name="connsiteY3270" fmla="*/ 231751 h 1295400"/>
              <a:gd name="connsiteX3271" fmla="*/ 1868963 w 5600700"/>
              <a:gd name="connsiteY3271" fmla="*/ 337192 h 1295400"/>
              <a:gd name="connsiteX3272" fmla="*/ 1894014 w 5600700"/>
              <a:gd name="connsiteY3272" fmla="*/ 335097 h 1295400"/>
              <a:gd name="connsiteX3273" fmla="*/ 1910587 w 5600700"/>
              <a:gd name="connsiteY3273" fmla="*/ 331573 h 1295400"/>
              <a:gd name="connsiteX3274" fmla="*/ 1868963 w 5600700"/>
              <a:gd name="connsiteY3274" fmla="*/ 337192 h 1295400"/>
              <a:gd name="connsiteX3275" fmla="*/ 1973452 w 5600700"/>
              <a:gd name="connsiteY3275" fmla="*/ 328429 h 1295400"/>
              <a:gd name="connsiteX3276" fmla="*/ 1931828 w 5600700"/>
              <a:gd name="connsiteY3276" fmla="*/ 334049 h 1295400"/>
              <a:gd name="connsiteX3277" fmla="*/ 1973452 w 5600700"/>
              <a:gd name="connsiteY3277" fmla="*/ 328429 h 1295400"/>
              <a:gd name="connsiteX3278" fmla="*/ 2450274 w 5600700"/>
              <a:gd name="connsiteY3278" fmla="*/ 290234 h 1295400"/>
              <a:gd name="connsiteX3279" fmla="*/ 2429700 w 5600700"/>
              <a:gd name="connsiteY3279" fmla="*/ 296235 h 1295400"/>
              <a:gd name="connsiteX3280" fmla="*/ 2412936 w 5600700"/>
              <a:gd name="connsiteY3280" fmla="*/ 297664 h 1295400"/>
              <a:gd name="connsiteX3281" fmla="*/ 2408554 w 5600700"/>
              <a:gd name="connsiteY3281" fmla="*/ 295949 h 1295400"/>
              <a:gd name="connsiteX3282" fmla="*/ 2391981 w 5600700"/>
              <a:gd name="connsiteY3282" fmla="*/ 299473 h 1295400"/>
              <a:gd name="connsiteX3283" fmla="*/ 2375121 w 5600700"/>
              <a:gd name="connsiteY3283" fmla="*/ 298807 h 1295400"/>
              <a:gd name="connsiteX3284" fmla="*/ 2358548 w 5600700"/>
              <a:gd name="connsiteY3284" fmla="*/ 302331 h 1295400"/>
              <a:gd name="connsiteX3285" fmla="*/ 2354166 w 5600700"/>
              <a:gd name="connsiteY3285" fmla="*/ 300616 h 1295400"/>
              <a:gd name="connsiteX3286" fmla="*/ 2262155 w 5600700"/>
              <a:gd name="connsiteY3286" fmla="*/ 308427 h 1295400"/>
              <a:gd name="connsiteX3287" fmla="*/ 2237104 w 5600700"/>
              <a:gd name="connsiteY3287" fmla="*/ 310522 h 1295400"/>
              <a:gd name="connsiteX3288" fmla="*/ 2191098 w 5600700"/>
              <a:gd name="connsiteY3288" fmla="*/ 314428 h 1295400"/>
              <a:gd name="connsiteX3289" fmla="*/ 2221102 w 5600700"/>
              <a:gd name="connsiteY3289" fmla="*/ 320333 h 1295400"/>
              <a:gd name="connsiteX3290" fmla="*/ 2245867 w 5600700"/>
              <a:gd name="connsiteY3290" fmla="*/ 314047 h 1295400"/>
              <a:gd name="connsiteX3291" fmla="*/ 2267108 w 5600700"/>
              <a:gd name="connsiteY3291" fmla="*/ 316523 h 1295400"/>
              <a:gd name="connsiteX3292" fmla="*/ 2295969 w 5600700"/>
              <a:gd name="connsiteY3292" fmla="*/ 309856 h 1295400"/>
              <a:gd name="connsiteX3293" fmla="*/ 2375979 w 5600700"/>
              <a:gd name="connsiteY3293" fmla="*/ 309475 h 1295400"/>
              <a:gd name="connsiteX3294" fmla="*/ 2405030 w 5600700"/>
              <a:gd name="connsiteY3294" fmla="*/ 304903 h 1295400"/>
              <a:gd name="connsiteX3295" fmla="*/ 2409030 w 5600700"/>
              <a:gd name="connsiteY3295" fmla="*/ 302426 h 1295400"/>
              <a:gd name="connsiteX3296" fmla="*/ 2413412 w 5600700"/>
              <a:gd name="connsiteY3296" fmla="*/ 304141 h 1295400"/>
              <a:gd name="connsiteX3297" fmla="*/ 2421603 w 5600700"/>
              <a:gd name="connsiteY3297" fmla="*/ 301378 h 1295400"/>
              <a:gd name="connsiteX3298" fmla="*/ 2438463 w 5600700"/>
              <a:gd name="connsiteY3298" fmla="*/ 302045 h 1295400"/>
              <a:gd name="connsiteX3299" fmla="*/ 2484659 w 5600700"/>
              <a:gd name="connsiteY3299" fmla="*/ 300235 h 1295400"/>
              <a:gd name="connsiteX3300" fmla="*/ 2505233 w 5600700"/>
              <a:gd name="connsiteY3300" fmla="*/ 294235 h 1295400"/>
              <a:gd name="connsiteX3301" fmla="*/ 2517901 w 5600700"/>
              <a:gd name="connsiteY3301" fmla="*/ 295282 h 1295400"/>
              <a:gd name="connsiteX3302" fmla="*/ 2521902 w 5600700"/>
              <a:gd name="connsiteY3302" fmla="*/ 292806 h 1295400"/>
              <a:gd name="connsiteX3303" fmla="*/ 2576289 w 5600700"/>
              <a:gd name="connsiteY3303" fmla="*/ 288234 h 1295400"/>
              <a:gd name="connsiteX3304" fmla="*/ 2609722 w 5600700"/>
              <a:gd name="connsiteY3304" fmla="*/ 285376 h 1295400"/>
              <a:gd name="connsiteX3305" fmla="*/ 2605722 w 5600700"/>
              <a:gd name="connsiteY3305" fmla="*/ 287853 h 1295400"/>
              <a:gd name="connsiteX3306" fmla="*/ 2588958 w 5600700"/>
              <a:gd name="connsiteY3306" fmla="*/ 289282 h 1295400"/>
              <a:gd name="connsiteX3307" fmla="*/ 2497327 w 5600700"/>
              <a:gd name="connsiteY3307" fmla="*/ 301283 h 1295400"/>
              <a:gd name="connsiteX3308" fmla="*/ 2489136 w 5600700"/>
              <a:gd name="connsiteY3308" fmla="*/ 304045 h 1295400"/>
              <a:gd name="connsiteX3309" fmla="*/ 2484754 w 5600700"/>
              <a:gd name="connsiteY3309" fmla="*/ 302331 h 1295400"/>
              <a:gd name="connsiteX3310" fmla="*/ 2468181 w 5600700"/>
              <a:gd name="connsiteY3310" fmla="*/ 305855 h 1295400"/>
              <a:gd name="connsiteX3311" fmla="*/ 2284253 w 5600700"/>
              <a:gd name="connsiteY3311" fmla="*/ 321381 h 1295400"/>
              <a:gd name="connsiteX3312" fmla="*/ 2271680 w 5600700"/>
              <a:gd name="connsiteY3312" fmla="*/ 322429 h 1295400"/>
              <a:gd name="connsiteX3313" fmla="*/ 2263107 w 5600700"/>
              <a:gd name="connsiteY3313" fmla="*/ 321000 h 1295400"/>
              <a:gd name="connsiteX3314" fmla="*/ 2242343 w 5600700"/>
              <a:gd name="connsiteY3314" fmla="*/ 324905 h 1295400"/>
              <a:gd name="connsiteX3315" fmla="*/ 2196337 w 5600700"/>
              <a:gd name="connsiteY3315" fmla="*/ 328810 h 1295400"/>
              <a:gd name="connsiteX3316" fmla="*/ 2179573 w 5600700"/>
              <a:gd name="connsiteY3316" fmla="*/ 330239 h 1295400"/>
              <a:gd name="connsiteX3317" fmla="*/ 2162809 w 5600700"/>
              <a:gd name="connsiteY3317" fmla="*/ 331668 h 1295400"/>
              <a:gd name="connsiteX3318" fmla="*/ 2154237 w 5600700"/>
              <a:gd name="connsiteY3318" fmla="*/ 330239 h 1295400"/>
              <a:gd name="connsiteX3319" fmla="*/ 2133472 w 5600700"/>
              <a:gd name="connsiteY3319" fmla="*/ 334144 h 1295400"/>
              <a:gd name="connsiteX3320" fmla="*/ 2112422 w 5600700"/>
              <a:gd name="connsiteY3320" fmla="*/ 333859 h 1295400"/>
              <a:gd name="connsiteX3321" fmla="*/ 2045556 w 5600700"/>
              <a:gd name="connsiteY3321" fmla="*/ 339478 h 1295400"/>
              <a:gd name="connsiteX3322" fmla="*/ 2016124 w 5600700"/>
              <a:gd name="connsiteY3322" fmla="*/ 339859 h 1295400"/>
              <a:gd name="connsiteX3323" fmla="*/ 2012124 w 5600700"/>
              <a:gd name="connsiteY3323" fmla="*/ 342336 h 1295400"/>
              <a:gd name="connsiteX3324" fmla="*/ 2007742 w 5600700"/>
              <a:gd name="connsiteY3324" fmla="*/ 340621 h 1295400"/>
              <a:gd name="connsiteX3325" fmla="*/ 1999550 w 5600700"/>
              <a:gd name="connsiteY3325" fmla="*/ 343384 h 1295400"/>
              <a:gd name="connsiteX3326" fmla="*/ 1961736 w 5600700"/>
              <a:gd name="connsiteY3326" fmla="*/ 344431 h 1295400"/>
              <a:gd name="connsiteX3327" fmla="*/ 1957736 w 5600700"/>
              <a:gd name="connsiteY3327" fmla="*/ 346908 h 1295400"/>
              <a:gd name="connsiteX3328" fmla="*/ 1953354 w 5600700"/>
              <a:gd name="connsiteY3328" fmla="*/ 345193 h 1295400"/>
              <a:gd name="connsiteX3329" fmla="*/ 1798668 w 5600700"/>
              <a:gd name="connsiteY3329" fmla="*/ 358243 h 1295400"/>
              <a:gd name="connsiteX3330" fmla="*/ 1752186 w 5600700"/>
              <a:gd name="connsiteY3330" fmla="*/ 355861 h 1295400"/>
              <a:gd name="connsiteX3331" fmla="*/ 1764569 w 5600700"/>
              <a:gd name="connsiteY3331" fmla="*/ 352718 h 1295400"/>
              <a:gd name="connsiteX3332" fmla="*/ 1777428 w 5600700"/>
              <a:gd name="connsiteY3332" fmla="*/ 355861 h 1295400"/>
              <a:gd name="connsiteX3333" fmla="*/ 1806288 w 5600700"/>
              <a:gd name="connsiteY3333" fmla="*/ 349194 h 1295400"/>
              <a:gd name="connsiteX3334" fmla="*/ 1840102 w 5600700"/>
              <a:gd name="connsiteY3334" fmla="*/ 350527 h 1295400"/>
              <a:gd name="connsiteX3335" fmla="*/ 1864867 w 5600700"/>
              <a:gd name="connsiteY3335" fmla="*/ 344241 h 1295400"/>
              <a:gd name="connsiteX3336" fmla="*/ 1889727 w 5600700"/>
              <a:gd name="connsiteY3336" fmla="*/ 340050 h 1295400"/>
              <a:gd name="connsiteX3337" fmla="*/ 1919541 w 5600700"/>
              <a:gd name="connsiteY3337" fmla="*/ 343860 h 1295400"/>
              <a:gd name="connsiteX3338" fmla="*/ 1969547 w 5600700"/>
              <a:gd name="connsiteY3338" fmla="*/ 337573 h 1295400"/>
              <a:gd name="connsiteX3339" fmla="*/ 2049176 w 5600700"/>
              <a:gd name="connsiteY3339" fmla="*/ 333001 h 1295400"/>
              <a:gd name="connsiteX3340" fmla="*/ 2057558 w 5600700"/>
              <a:gd name="connsiteY3340" fmla="*/ 332335 h 1295400"/>
              <a:gd name="connsiteX3341" fmla="*/ 2078513 w 5600700"/>
              <a:gd name="connsiteY3341" fmla="*/ 330525 h 1295400"/>
              <a:gd name="connsiteX3342" fmla="*/ 2086704 w 5600700"/>
              <a:gd name="connsiteY3342" fmla="*/ 327763 h 1295400"/>
              <a:gd name="connsiteX3343" fmla="*/ 2120518 w 5600700"/>
              <a:gd name="connsiteY3343" fmla="*/ 329096 h 1295400"/>
              <a:gd name="connsiteX3344" fmla="*/ 2124519 w 5600700"/>
              <a:gd name="connsiteY3344" fmla="*/ 326620 h 1295400"/>
              <a:gd name="connsiteX3345" fmla="*/ 2178525 w 5600700"/>
              <a:gd name="connsiteY3345" fmla="*/ 317857 h 1295400"/>
              <a:gd name="connsiteX3346" fmla="*/ 2153284 w 5600700"/>
              <a:gd name="connsiteY3346" fmla="*/ 317857 h 1295400"/>
              <a:gd name="connsiteX3347" fmla="*/ 2128233 w 5600700"/>
              <a:gd name="connsiteY3347" fmla="*/ 319952 h 1295400"/>
              <a:gd name="connsiteX3348" fmla="*/ 2111279 w 5600700"/>
              <a:gd name="connsiteY3348" fmla="*/ 319285 h 1295400"/>
              <a:gd name="connsiteX3349" fmla="*/ 2107278 w 5600700"/>
              <a:gd name="connsiteY3349" fmla="*/ 321762 h 1295400"/>
              <a:gd name="connsiteX3350" fmla="*/ 2102897 w 5600700"/>
              <a:gd name="connsiteY3350" fmla="*/ 320047 h 1295400"/>
              <a:gd name="connsiteX3351" fmla="*/ 2086323 w 5600700"/>
              <a:gd name="connsiteY3351" fmla="*/ 323572 h 1295400"/>
              <a:gd name="connsiteX3352" fmla="*/ 2081942 w 5600700"/>
              <a:gd name="connsiteY3352" fmla="*/ 321857 h 1295400"/>
              <a:gd name="connsiteX3353" fmla="*/ 2073560 w 5600700"/>
              <a:gd name="connsiteY3353" fmla="*/ 322524 h 1295400"/>
              <a:gd name="connsiteX3354" fmla="*/ 2102611 w 5600700"/>
              <a:gd name="connsiteY3354" fmla="*/ 317952 h 1295400"/>
              <a:gd name="connsiteX3355" fmla="*/ 2106612 w 5600700"/>
              <a:gd name="connsiteY3355" fmla="*/ 315475 h 1295400"/>
              <a:gd name="connsiteX3356" fmla="*/ 2127662 w 5600700"/>
              <a:gd name="connsiteY3356" fmla="*/ 315856 h 1295400"/>
              <a:gd name="connsiteX3357" fmla="*/ 2202909 w 5600700"/>
              <a:gd name="connsiteY3357" fmla="*/ 309475 h 1295400"/>
              <a:gd name="connsiteX3358" fmla="*/ 2219673 w 5600700"/>
              <a:gd name="connsiteY3358" fmla="*/ 308046 h 1295400"/>
              <a:gd name="connsiteX3359" fmla="*/ 2219864 w 5600700"/>
              <a:gd name="connsiteY3359" fmla="*/ 310141 h 1295400"/>
              <a:gd name="connsiteX3360" fmla="*/ 2236437 w 5600700"/>
              <a:gd name="connsiteY3360" fmla="*/ 306617 h 1295400"/>
              <a:gd name="connsiteX3361" fmla="*/ 2253201 w 5600700"/>
              <a:gd name="connsiteY3361" fmla="*/ 305188 h 1295400"/>
              <a:gd name="connsiteX3362" fmla="*/ 2303398 w 5600700"/>
              <a:gd name="connsiteY3362" fmla="*/ 300997 h 1295400"/>
              <a:gd name="connsiteX3363" fmla="*/ 2324258 w 5600700"/>
              <a:gd name="connsiteY3363" fmla="*/ 299188 h 1295400"/>
              <a:gd name="connsiteX3364" fmla="*/ 2366073 w 5600700"/>
              <a:gd name="connsiteY3364" fmla="*/ 295663 h 1295400"/>
              <a:gd name="connsiteX3365" fmla="*/ 2387123 w 5600700"/>
              <a:gd name="connsiteY3365" fmla="*/ 295949 h 1295400"/>
              <a:gd name="connsiteX3366" fmla="*/ 2416174 w 5600700"/>
              <a:gd name="connsiteY3366" fmla="*/ 291377 h 1295400"/>
              <a:gd name="connsiteX3367" fmla="*/ 2420556 w 5600700"/>
              <a:gd name="connsiteY3367" fmla="*/ 293092 h 1295400"/>
              <a:gd name="connsiteX3368" fmla="*/ 2450274 w 5600700"/>
              <a:gd name="connsiteY3368" fmla="*/ 290234 h 1295400"/>
              <a:gd name="connsiteX3369" fmla="*/ 1990407 w 5600700"/>
              <a:gd name="connsiteY3369" fmla="*/ 329096 h 1295400"/>
              <a:gd name="connsiteX3370" fmla="*/ 2023649 w 5600700"/>
              <a:gd name="connsiteY3370" fmla="*/ 324143 h 1295400"/>
              <a:gd name="connsiteX3371" fmla="*/ 2061273 w 5600700"/>
              <a:gd name="connsiteY3371" fmla="*/ 321000 h 1295400"/>
              <a:gd name="connsiteX3372" fmla="*/ 2048890 w 5600700"/>
              <a:gd name="connsiteY3372" fmla="*/ 324143 h 1295400"/>
              <a:gd name="connsiteX3373" fmla="*/ 1990407 w 5600700"/>
              <a:gd name="connsiteY3373" fmla="*/ 329096 h 1295400"/>
              <a:gd name="connsiteX3374" fmla="*/ 2458751 w 5600700"/>
              <a:gd name="connsiteY3374" fmla="*/ 291663 h 1295400"/>
              <a:gd name="connsiteX3375" fmla="*/ 2475610 w 5600700"/>
              <a:gd name="connsiteY3375" fmla="*/ 292330 h 1295400"/>
              <a:gd name="connsiteX3376" fmla="*/ 2458751 w 5600700"/>
              <a:gd name="connsiteY3376" fmla="*/ 291663 h 1295400"/>
              <a:gd name="connsiteX3377" fmla="*/ 2743072 w 5600700"/>
              <a:gd name="connsiteY3377" fmla="*/ 267660 h 1295400"/>
              <a:gd name="connsiteX3378" fmla="*/ 2697447 w 5600700"/>
              <a:gd name="connsiteY3378" fmla="*/ 275756 h 1295400"/>
              <a:gd name="connsiteX3379" fmla="*/ 2647251 w 5600700"/>
              <a:gd name="connsiteY3379" fmla="*/ 279947 h 1295400"/>
              <a:gd name="connsiteX3380" fmla="*/ 2592768 w 5600700"/>
              <a:gd name="connsiteY3380" fmla="*/ 282424 h 1295400"/>
              <a:gd name="connsiteX3381" fmla="*/ 2576004 w 5600700"/>
              <a:gd name="connsiteY3381" fmla="*/ 283852 h 1295400"/>
              <a:gd name="connsiteX3382" fmla="*/ 2479896 w 5600700"/>
              <a:gd name="connsiteY3382" fmla="*/ 291949 h 1295400"/>
              <a:gd name="connsiteX3383" fmla="*/ 2487897 w 5600700"/>
              <a:gd name="connsiteY3383" fmla="*/ 286996 h 1295400"/>
              <a:gd name="connsiteX3384" fmla="*/ 2542190 w 5600700"/>
              <a:gd name="connsiteY3384" fmla="*/ 282424 h 1295400"/>
              <a:gd name="connsiteX3385" fmla="*/ 2567241 w 5600700"/>
              <a:gd name="connsiteY3385" fmla="*/ 280328 h 1295400"/>
              <a:gd name="connsiteX3386" fmla="*/ 2609246 w 5600700"/>
              <a:gd name="connsiteY3386" fmla="*/ 278899 h 1295400"/>
              <a:gd name="connsiteX3387" fmla="*/ 2621628 w 5600700"/>
              <a:gd name="connsiteY3387" fmla="*/ 275756 h 1295400"/>
              <a:gd name="connsiteX3388" fmla="*/ 2667825 w 5600700"/>
              <a:gd name="connsiteY3388" fmla="*/ 273946 h 1295400"/>
              <a:gd name="connsiteX3389" fmla="*/ 2680207 w 5600700"/>
              <a:gd name="connsiteY3389" fmla="*/ 270803 h 1295400"/>
              <a:gd name="connsiteX3390" fmla="*/ 2709639 w 5600700"/>
              <a:gd name="connsiteY3390" fmla="*/ 270422 h 1295400"/>
              <a:gd name="connsiteX3391" fmla="*/ 2743072 w 5600700"/>
              <a:gd name="connsiteY3391" fmla="*/ 267660 h 1295400"/>
              <a:gd name="connsiteX3392" fmla="*/ 1736089 w 5600700"/>
              <a:gd name="connsiteY3392" fmla="*/ 359005 h 1295400"/>
              <a:gd name="connsiteX3393" fmla="*/ 1719516 w 5600700"/>
              <a:gd name="connsiteY3393" fmla="*/ 362529 h 1295400"/>
              <a:gd name="connsiteX3394" fmla="*/ 1689893 w 5600700"/>
              <a:gd name="connsiteY3394" fmla="*/ 360814 h 1295400"/>
              <a:gd name="connsiteX3395" fmla="*/ 1736089 w 5600700"/>
              <a:gd name="connsiteY3395" fmla="*/ 359005 h 1295400"/>
              <a:gd name="connsiteX3396" fmla="*/ 3754722 w 5600700"/>
              <a:gd name="connsiteY3396" fmla="*/ 182221 h 1295400"/>
              <a:gd name="connsiteX3397" fmla="*/ 3763104 w 5600700"/>
              <a:gd name="connsiteY3397" fmla="*/ 181554 h 1295400"/>
              <a:gd name="connsiteX3398" fmla="*/ 3763485 w 5600700"/>
              <a:gd name="connsiteY3398" fmla="*/ 185745 h 1295400"/>
              <a:gd name="connsiteX3399" fmla="*/ 3755103 w 5600700"/>
              <a:gd name="connsiteY3399" fmla="*/ 186412 h 1295400"/>
              <a:gd name="connsiteX3400" fmla="*/ 3754722 w 5600700"/>
              <a:gd name="connsiteY3400" fmla="*/ 182221 h 1295400"/>
              <a:gd name="connsiteX3401" fmla="*/ 1614645 w 5600700"/>
              <a:gd name="connsiteY3401" fmla="*/ 367196 h 1295400"/>
              <a:gd name="connsiteX3402" fmla="*/ 1589880 w 5600700"/>
              <a:gd name="connsiteY3402" fmla="*/ 373483 h 1295400"/>
              <a:gd name="connsiteX3403" fmla="*/ 1568640 w 5600700"/>
              <a:gd name="connsiteY3403" fmla="*/ 371006 h 1295400"/>
              <a:gd name="connsiteX3404" fmla="*/ 1585404 w 5600700"/>
              <a:gd name="connsiteY3404" fmla="*/ 369577 h 1295400"/>
              <a:gd name="connsiteX3405" fmla="*/ 1614645 w 5600700"/>
              <a:gd name="connsiteY3405" fmla="*/ 367196 h 1295400"/>
              <a:gd name="connsiteX3406" fmla="*/ 1652079 w 5600700"/>
              <a:gd name="connsiteY3406" fmla="*/ 361862 h 1295400"/>
              <a:gd name="connsiteX3407" fmla="*/ 1660461 w 5600700"/>
              <a:gd name="connsiteY3407" fmla="*/ 361195 h 1295400"/>
              <a:gd name="connsiteX3408" fmla="*/ 1648269 w 5600700"/>
              <a:gd name="connsiteY3408" fmla="*/ 366434 h 1295400"/>
              <a:gd name="connsiteX3409" fmla="*/ 1652079 w 5600700"/>
              <a:gd name="connsiteY3409" fmla="*/ 361862 h 1295400"/>
              <a:gd name="connsiteX3410" fmla="*/ 1493487 w 5600700"/>
              <a:gd name="connsiteY3410" fmla="*/ 377388 h 1295400"/>
              <a:gd name="connsiteX3411" fmla="*/ 1535778 w 5600700"/>
              <a:gd name="connsiteY3411" fmla="*/ 380150 h 1295400"/>
              <a:gd name="connsiteX3412" fmla="*/ 1493487 w 5600700"/>
              <a:gd name="connsiteY3412" fmla="*/ 377388 h 1295400"/>
              <a:gd name="connsiteX3413" fmla="*/ 2852324 w 5600700"/>
              <a:gd name="connsiteY3413" fmla="*/ 264802 h 1295400"/>
              <a:gd name="connsiteX3414" fmla="*/ 2827464 w 5600700"/>
              <a:gd name="connsiteY3414" fmla="*/ 268993 h 1295400"/>
              <a:gd name="connsiteX3415" fmla="*/ 2786220 w 5600700"/>
              <a:gd name="connsiteY3415" fmla="*/ 278804 h 1295400"/>
              <a:gd name="connsiteX3416" fmla="*/ 2822987 w 5600700"/>
              <a:gd name="connsiteY3416" fmla="*/ 265088 h 1295400"/>
              <a:gd name="connsiteX3417" fmla="*/ 2852324 w 5600700"/>
              <a:gd name="connsiteY3417" fmla="*/ 264802 h 1295400"/>
              <a:gd name="connsiteX3418" fmla="*/ 2856420 w 5600700"/>
              <a:gd name="connsiteY3418" fmla="*/ 264421 h 1295400"/>
              <a:gd name="connsiteX3419" fmla="*/ 2869183 w 5600700"/>
              <a:gd name="connsiteY3419" fmla="*/ 265469 h 1295400"/>
              <a:gd name="connsiteX3420" fmla="*/ 2860801 w 5600700"/>
              <a:gd name="connsiteY3420" fmla="*/ 266136 h 1295400"/>
              <a:gd name="connsiteX3421" fmla="*/ 2856420 w 5600700"/>
              <a:gd name="connsiteY3421" fmla="*/ 264421 h 1295400"/>
              <a:gd name="connsiteX3422" fmla="*/ 3111975 w 5600700"/>
              <a:gd name="connsiteY3422" fmla="*/ 249181 h 1295400"/>
              <a:gd name="connsiteX3423" fmla="*/ 3074161 w 5600700"/>
              <a:gd name="connsiteY3423" fmla="*/ 250229 h 1295400"/>
              <a:gd name="connsiteX3424" fmla="*/ 3094926 w 5600700"/>
              <a:gd name="connsiteY3424" fmla="*/ 246324 h 1295400"/>
              <a:gd name="connsiteX3425" fmla="*/ 3111975 w 5600700"/>
              <a:gd name="connsiteY3425" fmla="*/ 249181 h 1295400"/>
              <a:gd name="connsiteX3426" fmla="*/ 3354101 w 5600700"/>
              <a:gd name="connsiteY3426" fmla="*/ 224512 h 1295400"/>
              <a:gd name="connsiteX3427" fmla="*/ 3354768 w 5600700"/>
              <a:gd name="connsiteY3427" fmla="*/ 232894 h 1295400"/>
              <a:gd name="connsiteX3428" fmla="*/ 3333336 w 5600700"/>
              <a:gd name="connsiteY3428" fmla="*/ 228322 h 1295400"/>
              <a:gd name="connsiteX3429" fmla="*/ 3354101 w 5600700"/>
              <a:gd name="connsiteY3429" fmla="*/ 224512 h 1295400"/>
              <a:gd name="connsiteX3430" fmla="*/ 3015868 w 5600700"/>
              <a:gd name="connsiteY3430" fmla="*/ 257278 h 1295400"/>
              <a:gd name="connsiteX3431" fmla="*/ 2995104 w 5600700"/>
              <a:gd name="connsiteY3431" fmla="*/ 261183 h 1295400"/>
              <a:gd name="connsiteX3432" fmla="*/ 2932620 w 5600700"/>
              <a:gd name="connsiteY3432" fmla="*/ 268612 h 1295400"/>
              <a:gd name="connsiteX3433" fmla="*/ 2903568 w 5600700"/>
              <a:gd name="connsiteY3433" fmla="*/ 273184 h 1295400"/>
              <a:gd name="connsiteX3434" fmla="*/ 2890995 w 5600700"/>
              <a:gd name="connsiteY3434" fmla="*/ 274232 h 1295400"/>
              <a:gd name="connsiteX3435" fmla="*/ 2848990 w 5600700"/>
              <a:gd name="connsiteY3435" fmla="*/ 275661 h 1295400"/>
              <a:gd name="connsiteX3436" fmla="*/ 2840418 w 5600700"/>
              <a:gd name="connsiteY3436" fmla="*/ 274232 h 1295400"/>
              <a:gd name="connsiteX3437" fmla="*/ 2869469 w 5600700"/>
              <a:gd name="connsiteY3437" fmla="*/ 269660 h 1295400"/>
              <a:gd name="connsiteX3438" fmla="*/ 2881851 w 5600700"/>
              <a:gd name="connsiteY3438" fmla="*/ 266517 h 1295400"/>
              <a:gd name="connsiteX3439" fmla="*/ 2898711 w 5600700"/>
              <a:gd name="connsiteY3439" fmla="*/ 267184 h 1295400"/>
              <a:gd name="connsiteX3440" fmla="*/ 2936144 w 5600700"/>
              <a:gd name="connsiteY3440" fmla="*/ 261945 h 1295400"/>
              <a:gd name="connsiteX3441" fmla="*/ 2965576 w 5600700"/>
              <a:gd name="connsiteY3441" fmla="*/ 261564 h 1295400"/>
              <a:gd name="connsiteX3442" fmla="*/ 3015868 w 5600700"/>
              <a:gd name="connsiteY3442" fmla="*/ 257278 h 1295400"/>
              <a:gd name="connsiteX3443" fmla="*/ 3024250 w 5600700"/>
              <a:gd name="connsiteY3443" fmla="*/ 256611 h 1295400"/>
              <a:gd name="connsiteX3444" fmla="*/ 3045015 w 5600700"/>
              <a:gd name="connsiteY3444" fmla="*/ 252706 h 1295400"/>
              <a:gd name="connsiteX3445" fmla="*/ 3024250 w 5600700"/>
              <a:gd name="connsiteY3445" fmla="*/ 256611 h 1295400"/>
              <a:gd name="connsiteX3446" fmla="*/ 3065874 w 5600700"/>
              <a:gd name="connsiteY3446" fmla="*/ 250991 h 1295400"/>
              <a:gd name="connsiteX3447" fmla="*/ 3049491 w 5600700"/>
              <a:gd name="connsiteY3447" fmla="*/ 256611 h 1295400"/>
              <a:gd name="connsiteX3448" fmla="*/ 3065874 w 5600700"/>
              <a:gd name="connsiteY3448" fmla="*/ 250991 h 1295400"/>
              <a:gd name="connsiteX3449" fmla="*/ 3174555 w 5600700"/>
              <a:gd name="connsiteY3449" fmla="*/ 241752 h 1295400"/>
              <a:gd name="connsiteX3450" fmla="*/ 3208178 w 5600700"/>
              <a:gd name="connsiteY3450" fmla="*/ 240990 h 1295400"/>
              <a:gd name="connsiteX3451" fmla="*/ 3200177 w 5600700"/>
              <a:gd name="connsiteY3451" fmla="*/ 245848 h 1295400"/>
              <a:gd name="connsiteX3452" fmla="*/ 3191604 w 5600700"/>
              <a:gd name="connsiteY3452" fmla="*/ 244419 h 1295400"/>
              <a:gd name="connsiteX3453" fmla="*/ 3174555 w 5600700"/>
              <a:gd name="connsiteY3453" fmla="*/ 241752 h 1295400"/>
              <a:gd name="connsiteX3454" fmla="*/ 4558442 w 5600700"/>
              <a:gd name="connsiteY3454" fmla="*/ 127071 h 1295400"/>
              <a:gd name="connsiteX3455" fmla="*/ 4533486 w 5600700"/>
              <a:gd name="connsiteY3455" fmla="*/ 131262 h 1295400"/>
              <a:gd name="connsiteX3456" fmla="*/ 4558442 w 5600700"/>
              <a:gd name="connsiteY3456" fmla="*/ 127071 h 1295400"/>
              <a:gd name="connsiteX3457" fmla="*/ 2001075 w 5600700"/>
              <a:gd name="connsiteY3457" fmla="*/ 355671 h 1295400"/>
              <a:gd name="connsiteX3458" fmla="*/ 2005647 w 5600700"/>
              <a:gd name="connsiteY3458" fmla="*/ 359481 h 1295400"/>
              <a:gd name="connsiteX3459" fmla="*/ 1997836 w 5600700"/>
              <a:gd name="connsiteY3459" fmla="*/ 366529 h 1295400"/>
              <a:gd name="connsiteX3460" fmla="*/ 1981072 w 5600700"/>
              <a:gd name="connsiteY3460" fmla="*/ 367958 h 1295400"/>
              <a:gd name="connsiteX3461" fmla="*/ 1914397 w 5600700"/>
              <a:gd name="connsiteY3461" fmla="*/ 375673 h 1295400"/>
              <a:gd name="connsiteX3462" fmla="*/ 1876773 w 5600700"/>
              <a:gd name="connsiteY3462" fmla="*/ 378817 h 1295400"/>
              <a:gd name="connsiteX3463" fmla="*/ 1851723 w 5600700"/>
              <a:gd name="connsiteY3463" fmla="*/ 380912 h 1295400"/>
              <a:gd name="connsiteX3464" fmla="*/ 1843150 w 5600700"/>
              <a:gd name="connsiteY3464" fmla="*/ 379483 h 1295400"/>
              <a:gd name="connsiteX3465" fmla="*/ 1839150 w 5600700"/>
              <a:gd name="connsiteY3465" fmla="*/ 381960 h 1295400"/>
              <a:gd name="connsiteX3466" fmla="*/ 1834959 w 5600700"/>
              <a:gd name="connsiteY3466" fmla="*/ 382341 h 1295400"/>
              <a:gd name="connsiteX3467" fmla="*/ 1818004 w 5600700"/>
              <a:gd name="connsiteY3467" fmla="*/ 381674 h 1295400"/>
              <a:gd name="connsiteX3468" fmla="*/ 1801431 w 5600700"/>
              <a:gd name="connsiteY3468" fmla="*/ 385198 h 1295400"/>
              <a:gd name="connsiteX3469" fmla="*/ 1780380 w 5600700"/>
              <a:gd name="connsiteY3469" fmla="*/ 384913 h 1295400"/>
              <a:gd name="connsiteX3470" fmla="*/ 1738566 w 5600700"/>
              <a:gd name="connsiteY3470" fmla="*/ 388437 h 1295400"/>
              <a:gd name="connsiteX3471" fmla="*/ 1750567 w 5600700"/>
              <a:gd name="connsiteY3471" fmla="*/ 381103 h 1295400"/>
              <a:gd name="connsiteX3472" fmla="*/ 1763235 w 5600700"/>
              <a:gd name="connsiteY3472" fmla="*/ 382150 h 1295400"/>
              <a:gd name="connsiteX3473" fmla="*/ 1763045 w 5600700"/>
              <a:gd name="connsiteY3473" fmla="*/ 380055 h 1295400"/>
              <a:gd name="connsiteX3474" fmla="*/ 1905158 w 5600700"/>
              <a:gd name="connsiteY3474" fmla="*/ 368053 h 1295400"/>
              <a:gd name="connsiteX3475" fmla="*/ 1913540 w 5600700"/>
              <a:gd name="connsiteY3475" fmla="*/ 367387 h 1295400"/>
              <a:gd name="connsiteX3476" fmla="*/ 1917921 w 5600700"/>
              <a:gd name="connsiteY3476" fmla="*/ 369101 h 1295400"/>
              <a:gd name="connsiteX3477" fmla="*/ 1934495 w 5600700"/>
              <a:gd name="connsiteY3477" fmla="*/ 365577 h 1295400"/>
              <a:gd name="connsiteX3478" fmla="*/ 1947163 w 5600700"/>
              <a:gd name="connsiteY3478" fmla="*/ 366625 h 1295400"/>
              <a:gd name="connsiteX3479" fmla="*/ 1951164 w 5600700"/>
              <a:gd name="connsiteY3479" fmla="*/ 364148 h 1295400"/>
              <a:gd name="connsiteX3480" fmla="*/ 1976405 w 5600700"/>
              <a:gd name="connsiteY3480" fmla="*/ 364148 h 1295400"/>
              <a:gd name="connsiteX3481" fmla="*/ 1992788 w 5600700"/>
              <a:gd name="connsiteY3481" fmla="*/ 358528 h 1295400"/>
              <a:gd name="connsiteX3482" fmla="*/ 2001075 w 5600700"/>
              <a:gd name="connsiteY3482" fmla="*/ 355671 h 1295400"/>
              <a:gd name="connsiteX3483" fmla="*/ 2009552 w 5600700"/>
              <a:gd name="connsiteY3483" fmla="*/ 357100 h 1295400"/>
              <a:gd name="connsiteX3484" fmla="*/ 2063749 w 5600700"/>
              <a:gd name="connsiteY3484" fmla="*/ 350432 h 1295400"/>
              <a:gd name="connsiteX3485" fmla="*/ 2051367 w 5600700"/>
              <a:gd name="connsiteY3485" fmla="*/ 353575 h 1295400"/>
              <a:gd name="connsiteX3486" fmla="*/ 2060034 w 5600700"/>
              <a:gd name="connsiteY3486" fmla="*/ 357100 h 1295400"/>
              <a:gd name="connsiteX3487" fmla="*/ 2022601 w 5600700"/>
              <a:gd name="connsiteY3487" fmla="*/ 362338 h 1295400"/>
              <a:gd name="connsiteX3488" fmla="*/ 2009552 w 5600700"/>
              <a:gd name="connsiteY3488" fmla="*/ 357100 h 1295400"/>
              <a:gd name="connsiteX3489" fmla="*/ 2118613 w 5600700"/>
              <a:gd name="connsiteY3489" fmla="*/ 352051 h 1295400"/>
              <a:gd name="connsiteX3490" fmla="*/ 2134996 w 5600700"/>
              <a:gd name="connsiteY3490" fmla="*/ 346432 h 1295400"/>
              <a:gd name="connsiteX3491" fmla="*/ 2239485 w 5600700"/>
              <a:gd name="connsiteY3491" fmla="*/ 337573 h 1295400"/>
              <a:gd name="connsiteX3492" fmla="*/ 2252154 w 5600700"/>
              <a:gd name="connsiteY3492" fmla="*/ 338621 h 1295400"/>
              <a:gd name="connsiteX3493" fmla="*/ 2260536 w 5600700"/>
              <a:gd name="connsiteY3493" fmla="*/ 337954 h 1295400"/>
              <a:gd name="connsiteX3494" fmla="*/ 2269108 w 5600700"/>
              <a:gd name="connsiteY3494" fmla="*/ 339383 h 1295400"/>
              <a:gd name="connsiteX3495" fmla="*/ 2298159 w 5600700"/>
              <a:gd name="connsiteY3495" fmla="*/ 334811 h 1295400"/>
              <a:gd name="connsiteX3496" fmla="*/ 2331592 w 5600700"/>
              <a:gd name="connsiteY3496" fmla="*/ 331954 h 1295400"/>
              <a:gd name="connsiteX3497" fmla="*/ 2352547 w 5600700"/>
              <a:gd name="connsiteY3497" fmla="*/ 330144 h 1295400"/>
              <a:gd name="connsiteX3498" fmla="*/ 2477991 w 5600700"/>
              <a:gd name="connsiteY3498" fmla="*/ 319571 h 1295400"/>
              <a:gd name="connsiteX3499" fmla="*/ 2494756 w 5600700"/>
              <a:gd name="connsiteY3499" fmla="*/ 318142 h 1295400"/>
              <a:gd name="connsiteX3500" fmla="*/ 2515806 w 5600700"/>
              <a:gd name="connsiteY3500" fmla="*/ 318523 h 1295400"/>
              <a:gd name="connsiteX3501" fmla="*/ 2540856 w 5600700"/>
              <a:gd name="connsiteY3501" fmla="*/ 316428 h 1295400"/>
              <a:gd name="connsiteX3502" fmla="*/ 2561716 w 5600700"/>
              <a:gd name="connsiteY3502" fmla="*/ 314618 h 1295400"/>
              <a:gd name="connsiteX3503" fmla="*/ 2578480 w 5600700"/>
              <a:gd name="connsiteY3503" fmla="*/ 313189 h 1295400"/>
              <a:gd name="connsiteX3504" fmla="*/ 2578290 w 5600700"/>
              <a:gd name="connsiteY3504" fmla="*/ 311094 h 1295400"/>
              <a:gd name="connsiteX3505" fmla="*/ 2628582 w 5600700"/>
              <a:gd name="connsiteY3505" fmla="*/ 308998 h 1295400"/>
              <a:gd name="connsiteX3506" fmla="*/ 2616199 w 5600700"/>
              <a:gd name="connsiteY3506" fmla="*/ 312142 h 1295400"/>
              <a:gd name="connsiteX3507" fmla="*/ 2524378 w 5600700"/>
              <a:gd name="connsiteY3507" fmla="*/ 322048 h 1295400"/>
              <a:gd name="connsiteX3508" fmla="*/ 2503614 w 5600700"/>
              <a:gd name="connsiteY3508" fmla="*/ 325953 h 1295400"/>
              <a:gd name="connsiteX3509" fmla="*/ 2465990 w 5600700"/>
              <a:gd name="connsiteY3509" fmla="*/ 329096 h 1295400"/>
              <a:gd name="connsiteX3510" fmla="*/ 2466181 w 5600700"/>
              <a:gd name="connsiteY3510" fmla="*/ 331192 h 1295400"/>
              <a:gd name="connsiteX3511" fmla="*/ 2457798 w 5600700"/>
              <a:gd name="connsiteY3511" fmla="*/ 331858 h 1295400"/>
              <a:gd name="connsiteX3512" fmla="*/ 2441034 w 5600700"/>
              <a:gd name="connsiteY3512" fmla="*/ 333287 h 1295400"/>
              <a:gd name="connsiteX3513" fmla="*/ 2416174 w 5600700"/>
              <a:gd name="connsiteY3513" fmla="*/ 337478 h 1295400"/>
              <a:gd name="connsiteX3514" fmla="*/ 2411793 w 5600700"/>
              <a:gd name="connsiteY3514" fmla="*/ 335764 h 1295400"/>
              <a:gd name="connsiteX3515" fmla="*/ 2390933 w 5600700"/>
              <a:gd name="connsiteY3515" fmla="*/ 337573 h 1295400"/>
              <a:gd name="connsiteX3516" fmla="*/ 2370168 w 5600700"/>
              <a:gd name="connsiteY3516" fmla="*/ 341479 h 1295400"/>
              <a:gd name="connsiteX3517" fmla="*/ 2311685 w 5600700"/>
              <a:gd name="connsiteY3517" fmla="*/ 346432 h 1295400"/>
              <a:gd name="connsiteX3518" fmla="*/ 2294921 w 5600700"/>
              <a:gd name="connsiteY3518" fmla="*/ 347860 h 1295400"/>
              <a:gd name="connsiteX3519" fmla="*/ 2253106 w 5600700"/>
              <a:gd name="connsiteY3519" fmla="*/ 351385 h 1295400"/>
              <a:gd name="connsiteX3520" fmla="*/ 2236437 w 5600700"/>
              <a:gd name="connsiteY3520" fmla="*/ 352813 h 1295400"/>
              <a:gd name="connsiteX3521" fmla="*/ 2165381 w 5600700"/>
              <a:gd name="connsiteY3521" fmla="*/ 358814 h 1295400"/>
              <a:gd name="connsiteX3522" fmla="*/ 2089943 w 5600700"/>
              <a:gd name="connsiteY3522" fmla="*/ 363100 h 1295400"/>
              <a:gd name="connsiteX3523" fmla="*/ 2114517 w 5600700"/>
              <a:gd name="connsiteY3523" fmla="*/ 354718 h 1295400"/>
              <a:gd name="connsiteX3524" fmla="*/ 2068512 w 5600700"/>
              <a:gd name="connsiteY3524" fmla="*/ 358624 h 1295400"/>
              <a:gd name="connsiteX3525" fmla="*/ 2085085 w 5600700"/>
              <a:gd name="connsiteY3525" fmla="*/ 355099 h 1295400"/>
              <a:gd name="connsiteX3526" fmla="*/ 2097277 w 5600700"/>
              <a:gd name="connsiteY3526" fmla="*/ 349861 h 1295400"/>
              <a:gd name="connsiteX3527" fmla="*/ 2097468 w 5600700"/>
              <a:gd name="connsiteY3527" fmla="*/ 351956 h 1295400"/>
              <a:gd name="connsiteX3528" fmla="*/ 2126519 w 5600700"/>
              <a:gd name="connsiteY3528" fmla="*/ 347384 h 1295400"/>
              <a:gd name="connsiteX3529" fmla="*/ 2118613 w 5600700"/>
              <a:gd name="connsiteY3529" fmla="*/ 352051 h 1295400"/>
              <a:gd name="connsiteX3530" fmla="*/ 1637886 w 5600700"/>
              <a:gd name="connsiteY3530" fmla="*/ 392723 h 1295400"/>
              <a:gd name="connsiteX3531" fmla="*/ 1621503 w 5600700"/>
              <a:gd name="connsiteY3531" fmla="*/ 398343 h 1295400"/>
              <a:gd name="connsiteX3532" fmla="*/ 1637886 w 5600700"/>
              <a:gd name="connsiteY3532" fmla="*/ 392723 h 1295400"/>
              <a:gd name="connsiteX3533" fmla="*/ 1679892 w 5600700"/>
              <a:gd name="connsiteY3533" fmla="*/ 391294 h 1295400"/>
              <a:gd name="connsiteX3534" fmla="*/ 1658937 w 5600700"/>
              <a:gd name="connsiteY3534" fmla="*/ 393104 h 1295400"/>
              <a:gd name="connsiteX3535" fmla="*/ 1679892 w 5600700"/>
              <a:gd name="connsiteY3535" fmla="*/ 391294 h 1295400"/>
              <a:gd name="connsiteX3536" fmla="*/ 1683892 w 5600700"/>
              <a:gd name="connsiteY3536" fmla="*/ 388818 h 1295400"/>
              <a:gd name="connsiteX3537" fmla="*/ 1704752 w 5600700"/>
              <a:gd name="connsiteY3537" fmla="*/ 387008 h 1295400"/>
              <a:gd name="connsiteX3538" fmla="*/ 1683892 w 5600700"/>
              <a:gd name="connsiteY3538" fmla="*/ 388818 h 1295400"/>
              <a:gd name="connsiteX3539" fmla="*/ 2350356 w 5600700"/>
              <a:gd name="connsiteY3539" fmla="*/ 353671 h 1295400"/>
              <a:gd name="connsiteX3540" fmla="*/ 2358548 w 5600700"/>
              <a:gd name="connsiteY3540" fmla="*/ 350908 h 1295400"/>
              <a:gd name="connsiteX3541" fmla="*/ 2371121 w 5600700"/>
              <a:gd name="connsiteY3541" fmla="*/ 349861 h 1295400"/>
              <a:gd name="connsiteX3542" fmla="*/ 2350356 w 5600700"/>
              <a:gd name="connsiteY3542" fmla="*/ 353671 h 1295400"/>
              <a:gd name="connsiteX3543" fmla="*/ 2459037 w 5600700"/>
              <a:gd name="connsiteY3543" fmla="*/ 344527 h 1295400"/>
              <a:gd name="connsiteX3544" fmla="*/ 2467419 w 5600700"/>
              <a:gd name="connsiteY3544" fmla="*/ 343860 h 1295400"/>
              <a:gd name="connsiteX3545" fmla="*/ 2459037 w 5600700"/>
              <a:gd name="connsiteY3545" fmla="*/ 344527 h 1295400"/>
              <a:gd name="connsiteX3546" fmla="*/ 2196051 w 5600700"/>
              <a:gd name="connsiteY3546" fmla="*/ 370911 h 1295400"/>
              <a:gd name="connsiteX3547" fmla="*/ 2175477 w 5600700"/>
              <a:gd name="connsiteY3547" fmla="*/ 376912 h 1295400"/>
              <a:gd name="connsiteX3548" fmla="*/ 2196051 w 5600700"/>
              <a:gd name="connsiteY3548" fmla="*/ 370911 h 1295400"/>
              <a:gd name="connsiteX3549" fmla="*/ 2401029 w 5600700"/>
              <a:gd name="connsiteY3549" fmla="*/ 355766 h 1295400"/>
              <a:gd name="connsiteX3550" fmla="*/ 2359405 w 5600700"/>
              <a:gd name="connsiteY3550" fmla="*/ 361386 h 1295400"/>
              <a:gd name="connsiteX3551" fmla="*/ 2351214 w 5600700"/>
              <a:gd name="connsiteY3551" fmla="*/ 364148 h 1295400"/>
              <a:gd name="connsiteX3552" fmla="*/ 2346832 w 5600700"/>
              <a:gd name="connsiteY3552" fmla="*/ 362434 h 1295400"/>
              <a:gd name="connsiteX3553" fmla="*/ 2342832 w 5600700"/>
              <a:gd name="connsiteY3553" fmla="*/ 364910 h 1295400"/>
              <a:gd name="connsiteX3554" fmla="*/ 2334640 w 5600700"/>
              <a:gd name="connsiteY3554" fmla="*/ 367672 h 1295400"/>
              <a:gd name="connsiteX3555" fmla="*/ 2221769 w 5600700"/>
              <a:gd name="connsiteY3555" fmla="*/ 377197 h 1295400"/>
              <a:gd name="connsiteX3556" fmla="*/ 2217387 w 5600700"/>
              <a:gd name="connsiteY3556" fmla="*/ 375483 h 1295400"/>
              <a:gd name="connsiteX3557" fmla="*/ 2234151 w 5600700"/>
              <a:gd name="connsiteY3557" fmla="*/ 374054 h 1295400"/>
              <a:gd name="connsiteX3558" fmla="*/ 2267394 w 5600700"/>
              <a:gd name="connsiteY3558" fmla="*/ 369101 h 1295400"/>
              <a:gd name="connsiteX3559" fmla="*/ 2275966 w 5600700"/>
              <a:gd name="connsiteY3559" fmla="*/ 370530 h 1295400"/>
              <a:gd name="connsiteX3560" fmla="*/ 2283967 w 5600700"/>
              <a:gd name="connsiteY3560" fmla="*/ 365672 h 1295400"/>
              <a:gd name="connsiteX3561" fmla="*/ 2301017 w 5600700"/>
              <a:gd name="connsiteY3561" fmla="*/ 368434 h 1295400"/>
              <a:gd name="connsiteX3562" fmla="*/ 2321591 w 5600700"/>
              <a:gd name="connsiteY3562" fmla="*/ 362434 h 1295400"/>
              <a:gd name="connsiteX3563" fmla="*/ 2401029 w 5600700"/>
              <a:gd name="connsiteY3563" fmla="*/ 355766 h 1295400"/>
              <a:gd name="connsiteX3564" fmla="*/ 2413602 w 5600700"/>
              <a:gd name="connsiteY3564" fmla="*/ 354718 h 1295400"/>
              <a:gd name="connsiteX3565" fmla="*/ 2421984 w 5600700"/>
              <a:gd name="connsiteY3565" fmla="*/ 354052 h 1295400"/>
              <a:gd name="connsiteX3566" fmla="*/ 2413602 w 5600700"/>
              <a:gd name="connsiteY3566" fmla="*/ 354718 h 1295400"/>
              <a:gd name="connsiteX3567" fmla="*/ 1741614 w 5600700"/>
              <a:gd name="connsiteY3567" fmla="*/ 424060 h 1295400"/>
              <a:gd name="connsiteX3568" fmla="*/ 1703990 w 5600700"/>
              <a:gd name="connsiteY3568" fmla="*/ 427204 h 1295400"/>
              <a:gd name="connsiteX3569" fmla="*/ 1724564 w 5600700"/>
              <a:gd name="connsiteY3569" fmla="*/ 421203 h 1295400"/>
              <a:gd name="connsiteX3570" fmla="*/ 1741614 w 5600700"/>
              <a:gd name="connsiteY3570" fmla="*/ 424060 h 1295400"/>
              <a:gd name="connsiteX3571" fmla="*/ 2076417 w 5600700"/>
              <a:gd name="connsiteY3571" fmla="*/ 400057 h 1295400"/>
              <a:gd name="connsiteX3572" fmla="*/ 2042985 w 5600700"/>
              <a:gd name="connsiteY3572" fmla="*/ 402915 h 1295400"/>
              <a:gd name="connsiteX3573" fmla="*/ 2063559 w 5600700"/>
              <a:gd name="connsiteY3573" fmla="*/ 396914 h 1295400"/>
              <a:gd name="connsiteX3574" fmla="*/ 2067559 w 5600700"/>
              <a:gd name="connsiteY3574" fmla="*/ 394438 h 1295400"/>
              <a:gd name="connsiteX3575" fmla="*/ 2076417 w 5600700"/>
              <a:gd name="connsiteY3575" fmla="*/ 400057 h 1295400"/>
              <a:gd name="connsiteX3576" fmla="*/ 2364644 w 5600700"/>
              <a:gd name="connsiteY3576" fmla="*/ 373578 h 1295400"/>
              <a:gd name="connsiteX3577" fmla="*/ 2323210 w 5600700"/>
              <a:gd name="connsiteY3577" fmla="*/ 381293 h 1295400"/>
              <a:gd name="connsiteX3578" fmla="*/ 2364644 w 5600700"/>
              <a:gd name="connsiteY3578" fmla="*/ 373578 h 1295400"/>
              <a:gd name="connsiteX3579" fmla="*/ 1926018 w 5600700"/>
              <a:gd name="connsiteY3579" fmla="*/ 414916 h 1295400"/>
              <a:gd name="connsiteX3580" fmla="*/ 1913825 w 5600700"/>
              <a:gd name="connsiteY3580" fmla="*/ 420155 h 1295400"/>
              <a:gd name="connsiteX3581" fmla="*/ 1926018 w 5600700"/>
              <a:gd name="connsiteY3581" fmla="*/ 414916 h 1295400"/>
              <a:gd name="connsiteX3582" fmla="*/ 1972023 w 5600700"/>
              <a:gd name="connsiteY3582" fmla="*/ 411011 h 1295400"/>
              <a:gd name="connsiteX3583" fmla="*/ 1959831 w 5600700"/>
              <a:gd name="connsiteY3583" fmla="*/ 416250 h 1295400"/>
              <a:gd name="connsiteX3584" fmla="*/ 1972023 w 5600700"/>
              <a:gd name="connsiteY3584" fmla="*/ 411011 h 1295400"/>
              <a:gd name="connsiteX3585" fmla="*/ 4995068 w 5600700"/>
              <a:gd name="connsiteY3585" fmla="*/ 162123 h 1295400"/>
              <a:gd name="connsiteX3586" fmla="*/ 4974494 w 5600700"/>
              <a:gd name="connsiteY3586" fmla="*/ 168124 h 1295400"/>
              <a:gd name="connsiteX3587" fmla="*/ 4940871 w 5600700"/>
              <a:gd name="connsiteY3587" fmla="*/ 168886 h 1295400"/>
              <a:gd name="connsiteX3588" fmla="*/ 4944871 w 5600700"/>
              <a:gd name="connsiteY3588" fmla="*/ 166409 h 1295400"/>
              <a:gd name="connsiteX3589" fmla="*/ 4978114 w 5600700"/>
              <a:gd name="connsiteY3589" fmla="*/ 161456 h 1295400"/>
              <a:gd name="connsiteX3590" fmla="*/ 4995068 w 5600700"/>
              <a:gd name="connsiteY3590" fmla="*/ 162123 h 1295400"/>
              <a:gd name="connsiteX3591" fmla="*/ 5088794 w 5600700"/>
              <a:gd name="connsiteY3591" fmla="*/ 175267 h 1295400"/>
              <a:gd name="connsiteX3592" fmla="*/ 5151659 w 5600700"/>
              <a:gd name="connsiteY3592" fmla="*/ 172029 h 1295400"/>
              <a:gd name="connsiteX3593" fmla="*/ 5126799 w 5600700"/>
              <a:gd name="connsiteY3593" fmla="*/ 176220 h 1295400"/>
              <a:gd name="connsiteX3594" fmla="*/ 5088794 w 5600700"/>
              <a:gd name="connsiteY3594" fmla="*/ 175267 h 1295400"/>
              <a:gd name="connsiteX3595" fmla="*/ 1896490 w 5600700"/>
              <a:gd name="connsiteY3595" fmla="*/ 463875 h 1295400"/>
              <a:gd name="connsiteX3596" fmla="*/ 1875916 w 5600700"/>
              <a:gd name="connsiteY3596" fmla="*/ 469876 h 1295400"/>
              <a:gd name="connsiteX3597" fmla="*/ 1846674 w 5600700"/>
              <a:gd name="connsiteY3597" fmla="*/ 472352 h 1295400"/>
              <a:gd name="connsiteX3598" fmla="*/ 1879917 w 5600700"/>
              <a:gd name="connsiteY3598" fmla="*/ 467399 h 1295400"/>
              <a:gd name="connsiteX3599" fmla="*/ 1896490 w 5600700"/>
              <a:gd name="connsiteY3599" fmla="*/ 463875 h 1295400"/>
              <a:gd name="connsiteX3600" fmla="*/ 758634 w 5600700"/>
              <a:gd name="connsiteY3600" fmla="*/ 650851 h 1295400"/>
              <a:gd name="connsiteX3601" fmla="*/ 738060 w 5600700"/>
              <a:gd name="connsiteY3601" fmla="*/ 656851 h 1295400"/>
              <a:gd name="connsiteX3602" fmla="*/ 758634 w 5600700"/>
              <a:gd name="connsiteY3602" fmla="*/ 650851 h 1295400"/>
              <a:gd name="connsiteX3603" fmla="*/ 870171 w 5600700"/>
              <a:gd name="connsiteY3603" fmla="*/ 675330 h 1295400"/>
              <a:gd name="connsiteX3604" fmla="*/ 845121 w 5600700"/>
              <a:gd name="connsiteY3604" fmla="*/ 677426 h 1295400"/>
              <a:gd name="connsiteX3605" fmla="*/ 870171 w 5600700"/>
              <a:gd name="connsiteY3605" fmla="*/ 675330 h 1295400"/>
              <a:gd name="connsiteX3606" fmla="*/ 1192307 w 5600700"/>
              <a:gd name="connsiteY3606" fmla="*/ 650184 h 1295400"/>
              <a:gd name="connsiteX3607" fmla="*/ 1196307 w 5600700"/>
              <a:gd name="connsiteY3607" fmla="*/ 647707 h 1295400"/>
              <a:gd name="connsiteX3608" fmla="*/ 1208976 w 5600700"/>
              <a:gd name="connsiteY3608" fmla="*/ 648755 h 1295400"/>
              <a:gd name="connsiteX3609" fmla="*/ 1225168 w 5600700"/>
              <a:gd name="connsiteY3609" fmla="*/ 641040 h 1295400"/>
              <a:gd name="connsiteX3610" fmla="*/ 1229931 w 5600700"/>
              <a:gd name="connsiteY3610" fmla="*/ 646945 h 1295400"/>
              <a:gd name="connsiteX3611" fmla="*/ 1259363 w 5600700"/>
              <a:gd name="connsiteY3611" fmla="*/ 646564 h 1295400"/>
              <a:gd name="connsiteX3612" fmla="*/ 1209357 w 5600700"/>
              <a:gd name="connsiteY3612" fmla="*/ 652946 h 1295400"/>
              <a:gd name="connsiteX3613" fmla="*/ 1192307 w 5600700"/>
              <a:gd name="connsiteY3613" fmla="*/ 650184 h 1295400"/>
              <a:gd name="connsiteX3614" fmla="*/ 1133538 w 5600700"/>
              <a:gd name="connsiteY3614" fmla="*/ 653041 h 1295400"/>
              <a:gd name="connsiteX3615" fmla="*/ 1146206 w 5600700"/>
              <a:gd name="connsiteY3615" fmla="*/ 654089 h 1295400"/>
              <a:gd name="connsiteX3616" fmla="*/ 1133538 w 5600700"/>
              <a:gd name="connsiteY3616" fmla="*/ 653041 h 1295400"/>
              <a:gd name="connsiteX3617" fmla="*/ 1163351 w 5600700"/>
              <a:gd name="connsiteY3617" fmla="*/ 656851 h 1295400"/>
              <a:gd name="connsiteX3618" fmla="*/ 1180115 w 5600700"/>
              <a:gd name="connsiteY3618" fmla="*/ 655423 h 1295400"/>
              <a:gd name="connsiteX3619" fmla="*/ 1176495 w 5600700"/>
              <a:gd name="connsiteY3619" fmla="*/ 662090 h 1295400"/>
              <a:gd name="connsiteX3620" fmla="*/ 1163351 w 5600700"/>
              <a:gd name="connsiteY3620" fmla="*/ 656851 h 1295400"/>
              <a:gd name="connsiteX3621" fmla="*/ 1142682 w 5600700"/>
              <a:gd name="connsiteY3621" fmla="*/ 660757 h 1295400"/>
              <a:gd name="connsiteX3622" fmla="*/ 1155350 w 5600700"/>
              <a:gd name="connsiteY3622" fmla="*/ 661805 h 1295400"/>
              <a:gd name="connsiteX3623" fmla="*/ 1142682 w 5600700"/>
              <a:gd name="connsiteY3623" fmla="*/ 660757 h 1295400"/>
              <a:gd name="connsiteX3624" fmla="*/ 5068315 w 5600700"/>
              <a:gd name="connsiteY3624" fmla="*/ 331382 h 1295400"/>
              <a:gd name="connsiteX3625" fmla="*/ 5105939 w 5600700"/>
              <a:gd name="connsiteY3625" fmla="*/ 328239 h 1295400"/>
              <a:gd name="connsiteX3626" fmla="*/ 5118797 w 5600700"/>
              <a:gd name="connsiteY3626" fmla="*/ 331382 h 1295400"/>
              <a:gd name="connsiteX3627" fmla="*/ 5068315 w 5600700"/>
              <a:gd name="connsiteY3627" fmla="*/ 331382 h 1295400"/>
              <a:gd name="connsiteX3628" fmla="*/ 1042479 w 5600700"/>
              <a:gd name="connsiteY3628" fmla="*/ 671330 h 1295400"/>
              <a:gd name="connsiteX3629" fmla="*/ 1051242 w 5600700"/>
              <a:gd name="connsiteY3629" fmla="*/ 674854 h 1295400"/>
              <a:gd name="connsiteX3630" fmla="*/ 1026191 w 5600700"/>
              <a:gd name="connsiteY3630" fmla="*/ 676949 h 1295400"/>
              <a:gd name="connsiteX3631" fmla="*/ 1042479 w 5600700"/>
              <a:gd name="connsiteY3631" fmla="*/ 671330 h 1295400"/>
              <a:gd name="connsiteX3632" fmla="*/ 1067529 w 5600700"/>
              <a:gd name="connsiteY3632" fmla="*/ 669234 h 1295400"/>
              <a:gd name="connsiteX3633" fmla="*/ 1068101 w 5600700"/>
              <a:gd name="connsiteY3633" fmla="*/ 675520 h 1295400"/>
              <a:gd name="connsiteX3634" fmla="*/ 1067529 w 5600700"/>
              <a:gd name="connsiteY3634" fmla="*/ 669234 h 1295400"/>
              <a:gd name="connsiteX3635" fmla="*/ 5190235 w 5600700"/>
              <a:gd name="connsiteY3635" fmla="*/ 329572 h 1295400"/>
              <a:gd name="connsiteX3636" fmla="*/ 5194426 w 5600700"/>
              <a:gd name="connsiteY3636" fmla="*/ 329191 h 1295400"/>
              <a:gd name="connsiteX3637" fmla="*/ 5206809 w 5600700"/>
              <a:gd name="connsiteY3637" fmla="*/ 326048 h 1295400"/>
              <a:gd name="connsiteX3638" fmla="*/ 5232241 w 5600700"/>
              <a:gd name="connsiteY3638" fmla="*/ 328144 h 1295400"/>
              <a:gd name="connsiteX3639" fmla="*/ 5249481 w 5600700"/>
              <a:gd name="connsiteY3639" fmla="*/ 333001 h 1295400"/>
              <a:gd name="connsiteX3640" fmla="*/ 5190235 w 5600700"/>
              <a:gd name="connsiteY3640" fmla="*/ 329572 h 1295400"/>
              <a:gd name="connsiteX3641" fmla="*/ 597471 w 5600700"/>
              <a:gd name="connsiteY3641" fmla="*/ 736385 h 1295400"/>
              <a:gd name="connsiteX3642" fmla="*/ 605853 w 5600700"/>
              <a:gd name="connsiteY3642" fmla="*/ 735718 h 1295400"/>
              <a:gd name="connsiteX3643" fmla="*/ 593661 w 5600700"/>
              <a:gd name="connsiteY3643" fmla="*/ 740957 h 1295400"/>
              <a:gd name="connsiteX3644" fmla="*/ 597471 w 5600700"/>
              <a:gd name="connsiteY3644" fmla="*/ 736385 h 1295400"/>
              <a:gd name="connsiteX3645" fmla="*/ 921702 w 5600700"/>
              <a:gd name="connsiteY3645" fmla="*/ 736480 h 1295400"/>
              <a:gd name="connsiteX3646" fmla="*/ 946562 w 5600700"/>
              <a:gd name="connsiteY3646" fmla="*/ 732289 h 1295400"/>
              <a:gd name="connsiteX3647" fmla="*/ 921702 w 5600700"/>
              <a:gd name="connsiteY3647" fmla="*/ 736480 h 1295400"/>
              <a:gd name="connsiteX3648" fmla="*/ 5166518 w 5600700"/>
              <a:gd name="connsiteY3648" fmla="*/ 397105 h 1295400"/>
              <a:gd name="connsiteX3649" fmla="*/ 5216905 w 5600700"/>
              <a:gd name="connsiteY3649" fmla="*/ 395009 h 1295400"/>
              <a:gd name="connsiteX3650" fmla="*/ 5166518 w 5600700"/>
              <a:gd name="connsiteY3650" fmla="*/ 397105 h 1295400"/>
              <a:gd name="connsiteX3651" fmla="*/ 983995 w 5600700"/>
              <a:gd name="connsiteY3651" fmla="*/ 925742 h 1295400"/>
              <a:gd name="connsiteX3652" fmla="*/ 967612 w 5600700"/>
              <a:gd name="connsiteY3652" fmla="*/ 931362 h 1295400"/>
              <a:gd name="connsiteX3653" fmla="*/ 934179 w 5600700"/>
              <a:gd name="connsiteY3653" fmla="*/ 934219 h 1295400"/>
              <a:gd name="connsiteX3654" fmla="*/ 946371 w 5600700"/>
              <a:gd name="connsiteY3654" fmla="*/ 928981 h 1295400"/>
              <a:gd name="connsiteX3655" fmla="*/ 983995 w 5600700"/>
              <a:gd name="connsiteY3655" fmla="*/ 925742 h 1295400"/>
              <a:gd name="connsiteX3656" fmla="*/ 1134490 w 5600700"/>
              <a:gd name="connsiteY3656" fmla="*/ 913074 h 1295400"/>
              <a:gd name="connsiteX3657" fmla="*/ 1134490 w 5600700"/>
              <a:gd name="connsiteY3657" fmla="*/ 913074 h 1295400"/>
              <a:gd name="connsiteX3658" fmla="*/ 1134490 w 5600700"/>
              <a:gd name="connsiteY3658" fmla="*/ 913074 h 1295400"/>
              <a:gd name="connsiteX3659" fmla="*/ 921225 w 5600700"/>
              <a:gd name="connsiteY3659" fmla="*/ 931076 h 1295400"/>
              <a:gd name="connsiteX3660" fmla="*/ 929607 w 5600700"/>
              <a:gd name="connsiteY3660" fmla="*/ 930409 h 1295400"/>
              <a:gd name="connsiteX3661" fmla="*/ 917415 w 5600700"/>
              <a:gd name="connsiteY3661" fmla="*/ 935648 h 1295400"/>
              <a:gd name="connsiteX3662" fmla="*/ 921225 w 5600700"/>
              <a:gd name="connsiteY3662" fmla="*/ 931076 h 1295400"/>
              <a:gd name="connsiteX3663" fmla="*/ 1094580 w 5600700"/>
              <a:gd name="connsiteY3663" fmla="*/ 939649 h 1295400"/>
              <a:gd name="connsiteX3664" fmla="*/ 1102962 w 5600700"/>
              <a:gd name="connsiteY3664" fmla="*/ 938982 h 1295400"/>
              <a:gd name="connsiteX3665" fmla="*/ 1103343 w 5600700"/>
              <a:gd name="connsiteY3665" fmla="*/ 943173 h 1295400"/>
              <a:gd name="connsiteX3666" fmla="*/ 1094961 w 5600700"/>
              <a:gd name="connsiteY3666" fmla="*/ 943840 h 1295400"/>
              <a:gd name="connsiteX3667" fmla="*/ 1094580 w 5600700"/>
              <a:gd name="connsiteY3667" fmla="*/ 939649 h 1295400"/>
              <a:gd name="connsiteX3668" fmla="*/ 1186782 w 5600700"/>
              <a:gd name="connsiteY3668" fmla="*/ 934029 h 1295400"/>
              <a:gd name="connsiteX3669" fmla="*/ 1199165 w 5600700"/>
              <a:gd name="connsiteY3669" fmla="*/ 930886 h 1295400"/>
              <a:gd name="connsiteX3670" fmla="*/ 1186782 w 5600700"/>
              <a:gd name="connsiteY3670" fmla="*/ 934029 h 1295400"/>
              <a:gd name="connsiteX3671" fmla="*/ 1203261 w 5600700"/>
              <a:gd name="connsiteY3671" fmla="*/ 930505 h 1295400"/>
              <a:gd name="connsiteX3672" fmla="*/ 1216024 w 5600700"/>
              <a:gd name="connsiteY3672" fmla="*/ 931553 h 1295400"/>
              <a:gd name="connsiteX3673" fmla="*/ 1203261 w 5600700"/>
              <a:gd name="connsiteY3673" fmla="*/ 930505 h 1295400"/>
              <a:gd name="connsiteX3674" fmla="*/ 911034 w 5600700"/>
              <a:gd name="connsiteY3674" fmla="*/ 959365 h 1295400"/>
              <a:gd name="connsiteX3675" fmla="*/ 911700 w 5600700"/>
              <a:gd name="connsiteY3675" fmla="*/ 967747 h 1295400"/>
              <a:gd name="connsiteX3676" fmla="*/ 878077 w 5600700"/>
              <a:gd name="connsiteY3676" fmla="*/ 968509 h 1295400"/>
              <a:gd name="connsiteX3677" fmla="*/ 911034 w 5600700"/>
              <a:gd name="connsiteY3677" fmla="*/ 959365 h 1295400"/>
              <a:gd name="connsiteX3678" fmla="*/ 932084 w 5600700"/>
              <a:gd name="connsiteY3678" fmla="*/ 959746 h 1295400"/>
              <a:gd name="connsiteX3679" fmla="*/ 961326 w 5600700"/>
              <a:gd name="connsiteY3679" fmla="*/ 957270 h 1295400"/>
              <a:gd name="connsiteX3680" fmla="*/ 932084 w 5600700"/>
              <a:gd name="connsiteY3680" fmla="*/ 959746 h 1295400"/>
              <a:gd name="connsiteX3681" fmla="*/ 836167 w 5600700"/>
              <a:gd name="connsiteY3681" fmla="*/ 969938 h 1295400"/>
              <a:gd name="connsiteX3682" fmla="*/ 811402 w 5600700"/>
              <a:gd name="connsiteY3682" fmla="*/ 976225 h 1295400"/>
              <a:gd name="connsiteX3683" fmla="*/ 794829 w 5600700"/>
              <a:gd name="connsiteY3683" fmla="*/ 979749 h 1295400"/>
              <a:gd name="connsiteX3684" fmla="*/ 727963 w 5600700"/>
              <a:gd name="connsiteY3684" fmla="*/ 985369 h 1295400"/>
              <a:gd name="connsiteX3685" fmla="*/ 690530 w 5600700"/>
              <a:gd name="connsiteY3685" fmla="*/ 990607 h 1295400"/>
              <a:gd name="connsiteX3686" fmla="*/ 682148 w 5600700"/>
              <a:gd name="connsiteY3686" fmla="*/ 991274 h 1295400"/>
              <a:gd name="connsiteX3687" fmla="*/ 678147 w 5600700"/>
              <a:gd name="connsiteY3687" fmla="*/ 993751 h 1295400"/>
              <a:gd name="connsiteX3688" fmla="*/ 657097 w 5600700"/>
              <a:gd name="connsiteY3688" fmla="*/ 993465 h 1295400"/>
              <a:gd name="connsiteX3689" fmla="*/ 627855 w 5600700"/>
              <a:gd name="connsiteY3689" fmla="*/ 995941 h 1295400"/>
              <a:gd name="connsiteX3690" fmla="*/ 652811 w 5600700"/>
              <a:gd name="connsiteY3690" fmla="*/ 991751 h 1295400"/>
              <a:gd name="connsiteX3691" fmla="*/ 677576 w 5600700"/>
              <a:gd name="connsiteY3691" fmla="*/ 985464 h 1295400"/>
              <a:gd name="connsiteX3692" fmla="*/ 740060 w 5600700"/>
              <a:gd name="connsiteY3692" fmla="*/ 978034 h 1295400"/>
              <a:gd name="connsiteX3693" fmla="*/ 748442 w 5600700"/>
              <a:gd name="connsiteY3693" fmla="*/ 977368 h 1295400"/>
              <a:gd name="connsiteX3694" fmla="*/ 769302 w 5600700"/>
              <a:gd name="connsiteY3694" fmla="*/ 975558 h 1295400"/>
              <a:gd name="connsiteX3695" fmla="*/ 807116 w 5600700"/>
              <a:gd name="connsiteY3695" fmla="*/ 974510 h 1295400"/>
              <a:gd name="connsiteX3696" fmla="*/ 836167 w 5600700"/>
              <a:gd name="connsiteY3696" fmla="*/ 969938 h 1295400"/>
              <a:gd name="connsiteX3697" fmla="*/ 861027 w 5600700"/>
              <a:gd name="connsiteY3697" fmla="*/ 965747 h 1295400"/>
              <a:gd name="connsiteX3698" fmla="*/ 840453 w 5600700"/>
              <a:gd name="connsiteY3698" fmla="*/ 971748 h 1295400"/>
              <a:gd name="connsiteX3699" fmla="*/ 861027 w 5600700"/>
              <a:gd name="connsiteY3699" fmla="*/ 965747 h 1295400"/>
              <a:gd name="connsiteX3700" fmla="*/ 994854 w 5600700"/>
              <a:gd name="connsiteY3700" fmla="*/ 954412 h 1295400"/>
              <a:gd name="connsiteX3701" fmla="*/ 974280 w 5600700"/>
              <a:gd name="connsiteY3701" fmla="*/ 960413 h 1295400"/>
              <a:gd name="connsiteX3702" fmla="*/ 994854 w 5600700"/>
              <a:gd name="connsiteY3702" fmla="*/ 954412 h 1295400"/>
              <a:gd name="connsiteX3703" fmla="*/ 573277 w 5600700"/>
              <a:gd name="connsiteY3703" fmla="*/ 998513 h 1295400"/>
              <a:gd name="connsiteX3704" fmla="*/ 594137 w 5600700"/>
              <a:gd name="connsiteY3704" fmla="*/ 996703 h 1295400"/>
              <a:gd name="connsiteX3705" fmla="*/ 573277 w 5600700"/>
              <a:gd name="connsiteY3705" fmla="*/ 998513 h 1295400"/>
              <a:gd name="connsiteX3706" fmla="*/ 606900 w 5600700"/>
              <a:gd name="connsiteY3706" fmla="*/ 997751 h 1295400"/>
              <a:gd name="connsiteX3707" fmla="*/ 623760 w 5600700"/>
              <a:gd name="connsiteY3707" fmla="*/ 998418 h 1295400"/>
              <a:gd name="connsiteX3708" fmla="*/ 606900 w 5600700"/>
              <a:gd name="connsiteY3708" fmla="*/ 997751 h 1295400"/>
              <a:gd name="connsiteX3709" fmla="*/ 526700 w 5600700"/>
              <a:gd name="connsiteY3709" fmla="*/ 1044709 h 1295400"/>
              <a:gd name="connsiteX3710" fmla="*/ 539273 w 5600700"/>
              <a:gd name="connsiteY3710" fmla="*/ 1043662 h 1295400"/>
              <a:gd name="connsiteX3711" fmla="*/ 539654 w 5600700"/>
              <a:gd name="connsiteY3711" fmla="*/ 1047853 h 1295400"/>
              <a:gd name="connsiteX3712" fmla="*/ 527081 w 5600700"/>
              <a:gd name="connsiteY3712" fmla="*/ 1048901 h 1295400"/>
              <a:gd name="connsiteX3713" fmla="*/ 526700 w 5600700"/>
              <a:gd name="connsiteY3713" fmla="*/ 1044709 h 1295400"/>
              <a:gd name="connsiteX3714" fmla="*/ 769302 w 5600700"/>
              <a:gd name="connsiteY3714" fmla="*/ 1026326 h 1295400"/>
              <a:gd name="connsiteX3715" fmla="*/ 794543 w 5600700"/>
              <a:gd name="connsiteY3715" fmla="*/ 1026326 h 1295400"/>
              <a:gd name="connsiteX3716" fmla="*/ 769302 w 5600700"/>
              <a:gd name="connsiteY3716" fmla="*/ 1026326 h 1295400"/>
              <a:gd name="connsiteX3717" fmla="*/ 514317 w 5600700"/>
              <a:gd name="connsiteY3717" fmla="*/ 1047853 h 1295400"/>
              <a:gd name="connsiteX3718" fmla="*/ 489743 w 5600700"/>
              <a:gd name="connsiteY3718" fmla="*/ 1056235 h 1295400"/>
              <a:gd name="connsiteX3719" fmla="*/ 485742 w 5600700"/>
              <a:gd name="connsiteY3719" fmla="*/ 1058711 h 1295400"/>
              <a:gd name="connsiteX3720" fmla="*/ 477170 w 5600700"/>
              <a:gd name="connsiteY3720" fmla="*/ 1057283 h 1295400"/>
              <a:gd name="connsiteX3721" fmla="*/ 451738 w 5600700"/>
              <a:gd name="connsiteY3721" fmla="*/ 1055187 h 1295400"/>
              <a:gd name="connsiteX3722" fmla="*/ 514317 w 5600700"/>
              <a:gd name="connsiteY3722" fmla="*/ 1047853 h 1295400"/>
              <a:gd name="connsiteX3723" fmla="*/ 891603 w 5600700"/>
              <a:gd name="connsiteY3723" fmla="*/ 1028707 h 1295400"/>
              <a:gd name="connsiteX3724" fmla="*/ 874553 w 5600700"/>
              <a:gd name="connsiteY3724" fmla="*/ 1025945 h 1295400"/>
              <a:gd name="connsiteX3725" fmla="*/ 891126 w 5600700"/>
              <a:gd name="connsiteY3725" fmla="*/ 1022421 h 1295400"/>
              <a:gd name="connsiteX3726" fmla="*/ 908938 w 5600700"/>
              <a:gd name="connsiteY3726" fmla="*/ 1033565 h 1295400"/>
              <a:gd name="connsiteX3727" fmla="*/ 879887 w 5600700"/>
              <a:gd name="connsiteY3727" fmla="*/ 1038137 h 1295400"/>
              <a:gd name="connsiteX3728" fmla="*/ 888745 w 5600700"/>
              <a:gd name="connsiteY3728" fmla="*/ 1043757 h 1295400"/>
              <a:gd name="connsiteX3729" fmla="*/ 905319 w 5600700"/>
              <a:gd name="connsiteY3729" fmla="*/ 1040233 h 1295400"/>
              <a:gd name="connsiteX3730" fmla="*/ 918082 w 5600700"/>
              <a:gd name="connsiteY3730" fmla="*/ 1041280 h 1295400"/>
              <a:gd name="connsiteX3731" fmla="*/ 934751 w 5600700"/>
              <a:gd name="connsiteY3731" fmla="*/ 1039852 h 1295400"/>
              <a:gd name="connsiteX3732" fmla="*/ 947514 w 5600700"/>
              <a:gd name="connsiteY3732" fmla="*/ 1040899 h 1295400"/>
              <a:gd name="connsiteX3733" fmla="*/ 951515 w 5600700"/>
              <a:gd name="connsiteY3733" fmla="*/ 1038423 h 1295400"/>
              <a:gd name="connsiteX3734" fmla="*/ 985138 w 5600700"/>
              <a:gd name="connsiteY3734" fmla="*/ 1037661 h 1295400"/>
              <a:gd name="connsiteX3735" fmla="*/ 1001521 w 5600700"/>
              <a:gd name="connsiteY3735" fmla="*/ 1032041 h 1295400"/>
              <a:gd name="connsiteX3736" fmla="*/ 1010284 w 5600700"/>
              <a:gd name="connsiteY3736" fmla="*/ 1035565 h 1295400"/>
              <a:gd name="connsiteX3737" fmla="*/ 1014094 w 5600700"/>
              <a:gd name="connsiteY3737" fmla="*/ 1030993 h 1295400"/>
              <a:gd name="connsiteX3738" fmla="*/ 1051718 w 5600700"/>
              <a:gd name="connsiteY3738" fmla="*/ 1027850 h 1295400"/>
              <a:gd name="connsiteX3739" fmla="*/ 1064577 w 5600700"/>
              <a:gd name="connsiteY3739" fmla="*/ 1030993 h 1295400"/>
              <a:gd name="connsiteX3740" fmla="*/ 1069149 w 5600700"/>
              <a:gd name="connsiteY3740" fmla="*/ 1034803 h 1295400"/>
              <a:gd name="connsiteX3741" fmla="*/ 1032096 w 5600700"/>
              <a:gd name="connsiteY3741" fmla="*/ 1044233 h 1295400"/>
              <a:gd name="connsiteX3742" fmla="*/ 1049337 w 5600700"/>
              <a:gd name="connsiteY3742" fmla="*/ 1049091 h 1295400"/>
              <a:gd name="connsiteX3743" fmla="*/ 1020476 w 5600700"/>
              <a:gd name="connsiteY3743" fmla="*/ 1055758 h 1295400"/>
              <a:gd name="connsiteX3744" fmla="*/ 1015713 w 5600700"/>
              <a:gd name="connsiteY3744" fmla="*/ 1049853 h 1295400"/>
              <a:gd name="connsiteX3745" fmla="*/ 1012094 w 5600700"/>
              <a:gd name="connsiteY3745" fmla="*/ 1056520 h 1295400"/>
              <a:gd name="connsiteX3746" fmla="*/ 979042 w 5600700"/>
              <a:gd name="connsiteY3746" fmla="*/ 1063569 h 1295400"/>
              <a:gd name="connsiteX3747" fmla="*/ 977994 w 5600700"/>
              <a:gd name="connsiteY3747" fmla="*/ 1050996 h 1295400"/>
              <a:gd name="connsiteX3748" fmla="*/ 998378 w 5600700"/>
              <a:gd name="connsiteY3748" fmla="*/ 1042900 h 1295400"/>
              <a:gd name="connsiteX3749" fmla="*/ 977328 w 5600700"/>
              <a:gd name="connsiteY3749" fmla="*/ 1042614 h 1295400"/>
              <a:gd name="connsiteX3750" fmla="*/ 948086 w 5600700"/>
              <a:gd name="connsiteY3750" fmla="*/ 1045090 h 1295400"/>
              <a:gd name="connsiteX3751" fmla="*/ 915034 w 5600700"/>
              <a:gd name="connsiteY3751" fmla="*/ 1052139 h 1295400"/>
              <a:gd name="connsiteX3752" fmla="*/ 923797 w 5600700"/>
              <a:gd name="connsiteY3752" fmla="*/ 1055663 h 1295400"/>
              <a:gd name="connsiteX3753" fmla="*/ 907414 w 5600700"/>
              <a:gd name="connsiteY3753" fmla="*/ 1061283 h 1295400"/>
              <a:gd name="connsiteX3754" fmla="*/ 890364 w 5600700"/>
              <a:gd name="connsiteY3754" fmla="*/ 1058521 h 1295400"/>
              <a:gd name="connsiteX3755" fmla="*/ 857313 w 5600700"/>
              <a:gd name="connsiteY3755" fmla="*/ 1065569 h 1295400"/>
              <a:gd name="connsiteX3756" fmla="*/ 853312 w 5600700"/>
              <a:gd name="connsiteY3756" fmla="*/ 1068046 h 1295400"/>
              <a:gd name="connsiteX3757" fmla="*/ 832548 w 5600700"/>
              <a:gd name="connsiteY3757" fmla="*/ 1071951 h 1295400"/>
              <a:gd name="connsiteX3758" fmla="*/ 840930 w 5600700"/>
              <a:gd name="connsiteY3758" fmla="*/ 1071284 h 1295400"/>
              <a:gd name="connsiteX3759" fmla="*/ 870362 w 5600700"/>
              <a:gd name="connsiteY3759" fmla="*/ 1070903 h 1295400"/>
              <a:gd name="connsiteX3760" fmla="*/ 907986 w 5600700"/>
              <a:gd name="connsiteY3760" fmla="*/ 1067760 h 1295400"/>
              <a:gd name="connsiteX3761" fmla="*/ 900175 w 5600700"/>
              <a:gd name="connsiteY3761" fmla="*/ 1074808 h 1295400"/>
              <a:gd name="connsiteX3762" fmla="*/ 887507 w 5600700"/>
              <a:gd name="connsiteY3762" fmla="*/ 1073761 h 1295400"/>
              <a:gd name="connsiteX3763" fmla="*/ 803877 w 5600700"/>
              <a:gd name="connsiteY3763" fmla="*/ 1080809 h 1295400"/>
              <a:gd name="connsiteX3764" fmla="*/ 803211 w 5600700"/>
              <a:gd name="connsiteY3764" fmla="*/ 1072427 h 1295400"/>
              <a:gd name="connsiteX3765" fmla="*/ 790828 w 5600700"/>
              <a:gd name="connsiteY3765" fmla="*/ 1075570 h 1295400"/>
              <a:gd name="connsiteX3766" fmla="*/ 782065 w 5600700"/>
              <a:gd name="connsiteY3766" fmla="*/ 1072046 h 1295400"/>
              <a:gd name="connsiteX3767" fmla="*/ 773874 w 5600700"/>
              <a:gd name="connsiteY3767" fmla="*/ 1074808 h 1295400"/>
              <a:gd name="connsiteX3768" fmla="*/ 744918 w 5600700"/>
              <a:gd name="connsiteY3768" fmla="*/ 1081476 h 1295400"/>
              <a:gd name="connsiteX3769" fmla="*/ 762158 w 5600700"/>
              <a:gd name="connsiteY3769" fmla="*/ 1086334 h 1295400"/>
              <a:gd name="connsiteX3770" fmla="*/ 728725 w 5600700"/>
              <a:gd name="connsiteY3770" fmla="*/ 1089191 h 1295400"/>
              <a:gd name="connsiteX3771" fmla="*/ 736726 w 5600700"/>
              <a:gd name="connsiteY3771" fmla="*/ 1084333 h 1295400"/>
              <a:gd name="connsiteX3772" fmla="*/ 740155 w 5600700"/>
              <a:gd name="connsiteY3772" fmla="*/ 1075570 h 1295400"/>
              <a:gd name="connsiteX3773" fmla="*/ 748156 w 5600700"/>
              <a:gd name="connsiteY3773" fmla="*/ 1070713 h 1295400"/>
              <a:gd name="connsiteX3774" fmla="*/ 727392 w 5600700"/>
              <a:gd name="connsiteY3774" fmla="*/ 1074618 h 1295400"/>
              <a:gd name="connsiteX3775" fmla="*/ 723201 w 5600700"/>
              <a:gd name="connsiteY3775" fmla="*/ 1074999 h 1295400"/>
              <a:gd name="connsiteX3776" fmla="*/ 694340 w 5600700"/>
              <a:gd name="connsiteY3776" fmla="*/ 1081666 h 1295400"/>
              <a:gd name="connsiteX3777" fmla="*/ 664527 w 5600700"/>
              <a:gd name="connsiteY3777" fmla="*/ 1077857 h 1295400"/>
              <a:gd name="connsiteX3778" fmla="*/ 660717 w 5600700"/>
              <a:gd name="connsiteY3778" fmla="*/ 1082429 h 1295400"/>
              <a:gd name="connsiteX3779" fmla="*/ 669099 w 5600700"/>
              <a:gd name="connsiteY3779" fmla="*/ 1081762 h 1295400"/>
              <a:gd name="connsiteX3780" fmla="*/ 644334 w 5600700"/>
              <a:gd name="connsiteY3780" fmla="*/ 1088048 h 1295400"/>
              <a:gd name="connsiteX3781" fmla="*/ 643476 w 5600700"/>
              <a:gd name="connsiteY3781" fmla="*/ 1077571 h 1295400"/>
              <a:gd name="connsiteX3782" fmla="*/ 601662 w 5600700"/>
              <a:gd name="connsiteY3782" fmla="*/ 1081095 h 1295400"/>
              <a:gd name="connsiteX3783" fmla="*/ 609091 w 5600700"/>
              <a:gd name="connsiteY3783" fmla="*/ 1069856 h 1295400"/>
              <a:gd name="connsiteX3784" fmla="*/ 621855 w 5600700"/>
              <a:gd name="connsiteY3784" fmla="*/ 1070903 h 1295400"/>
              <a:gd name="connsiteX3785" fmla="*/ 659669 w 5600700"/>
              <a:gd name="connsiteY3785" fmla="*/ 1069856 h 1295400"/>
              <a:gd name="connsiteX3786" fmla="*/ 684720 w 5600700"/>
              <a:gd name="connsiteY3786" fmla="*/ 1067760 h 1295400"/>
              <a:gd name="connsiteX3787" fmla="*/ 700722 w 5600700"/>
              <a:gd name="connsiteY3787" fmla="*/ 1057949 h 1295400"/>
              <a:gd name="connsiteX3788" fmla="*/ 702150 w 5600700"/>
              <a:gd name="connsiteY3788" fmla="*/ 1074713 h 1295400"/>
              <a:gd name="connsiteX3789" fmla="*/ 713771 w 5600700"/>
              <a:gd name="connsiteY3789" fmla="*/ 1063188 h 1295400"/>
              <a:gd name="connsiteX3790" fmla="*/ 759586 w 5600700"/>
              <a:gd name="connsiteY3790" fmla="*/ 1057187 h 1295400"/>
              <a:gd name="connsiteX3791" fmla="*/ 784351 w 5600700"/>
              <a:gd name="connsiteY3791" fmla="*/ 1050901 h 1295400"/>
              <a:gd name="connsiteX3792" fmla="*/ 785018 w 5600700"/>
              <a:gd name="connsiteY3792" fmla="*/ 1059283 h 1295400"/>
              <a:gd name="connsiteX3793" fmla="*/ 801020 w 5600700"/>
              <a:gd name="connsiteY3793" fmla="*/ 1049472 h 1295400"/>
              <a:gd name="connsiteX3794" fmla="*/ 871886 w 5600700"/>
              <a:gd name="connsiteY3794" fmla="*/ 1041376 h 1295400"/>
              <a:gd name="connsiteX3795" fmla="*/ 825690 w 5600700"/>
              <a:gd name="connsiteY3795" fmla="*/ 1043185 h 1295400"/>
              <a:gd name="connsiteX3796" fmla="*/ 812831 w 5600700"/>
              <a:gd name="connsiteY3796" fmla="*/ 1040042 h 1295400"/>
              <a:gd name="connsiteX3797" fmla="*/ 796448 w 5600700"/>
              <a:gd name="connsiteY3797" fmla="*/ 1045662 h 1295400"/>
              <a:gd name="connsiteX3798" fmla="*/ 779589 w 5600700"/>
              <a:gd name="connsiteY3798" fmla="*/ 1044995 h 1295400"/>
              <a:gd name="connsiteX3799" fmla="*/ 763015 w 5600700"/>
              <a:gd name="connsiteY3799" fmla="*/ 1048519 h 1295400"/>
              <a:gd name="connsiteX3800" fmla="*/ 774826 w 5600700"/>
              <a:gd name="connsiteY3800" fmla="*/ 1039090 h 1295400"/>
              <a:gd name="connsiteX3801" fmla="*/ 787590 w 5600700"/>
              <a:gd name="connsiteY3801" fmla="*/ 1040137 h 1295400"/>
              <a:gd name="connsiteX3802" fmla="*/ 799782 w 5600700"/>
              <a:gd name="connsiteY3802" fmla="*/ 1034899 h 1295400"/>
              <a:gd name="connsiteX3803" fmla="*/ 870648 w 5600700"/>
              <a:gd name="connsiteY3803" fmla="*/ 1026803 h 1295400"/>
              <a:gd name="connsiteX3804" fmla="*/ 891603 w 5600700"/>
              <a:gd name="connsiteY3804" fmla="*/ 1028707 h 1295400"/>
              <a:gd name="connsiteX3805" fmla="*/ 724439 w 5600700"/>
              <a:gd name="connsiteY3805" fmla="*/ 1042805 h 1295400"/>
              <a:gd name="connsiteX3806" fmla="*/ 716438 w 5600700"/>
              <a:gd name="connsiteY3806" fmla="*/ 1047757 h 1295400"/>
              <a:gd name="connsiteX3807" fmla="*/ 683196 w 5600700"/>
              <a:gd name="connsiteY3807" fmla="*/ 1052710 h 1295400"/>
              <a:gd name="connsiteX3808" fmla="*/ 674623 w 5600700"/>
              <a:gd name="connsiteY3808" fmla="*/ 1051282 h 1295400"/>
              <a:gd name="connsiteX3809" fmla="*/ 678433 w 5600700"/>
              <a:gd name="connsiteY3809" fmla="*/ 1046710 h 1295400"/>
              <a:gd name="connsiteX3810" fmla="*/ 724439 w 5600700"/>
              <a:gd name="connsiteY3810" fmla="*/ 1042805 h 1295400"/>
              <a:gd name="connsiteX3811" fmla="*/ 5231860 w 5600700"/>
              <a:gd name="connsiteY3811" fmla="*/ 672758 h 1295400"/>
              <a:gd name="connsiteX3812" fmla="*/ 5236432 w 5600700"/>
              <a:gd name="connsiteY3812" fmla="*/ 676568 h 1295400"/>
              <a:gd name="connsiteX3813" fmla="*/ 5211381 w 5600700"/>
              <a:gd name="connsiteY3813" fmla="*/ 678664 h 1295400"/>
              <a:gd name="connsiteX3814" fmla="*/ 5231860 w 5600700"/>
              <a:gd name="connsiteY3814" fmla="*/ 672758 h 1295400"/>
              <a:gd name="connsiteX3815" fmla="*/ 1098200 w 5600700"/>
              <a:gd name="connsiteY3815" fmla="*/ 1032422 h 1295400"/>
              <a:gd name="connsiteX3816" fmla="*/ 1068768 w 5600700"/>
              <a:gd name="connsiteY3816" fmla="*/ 1032803 h 1295400"/>
              <a:gd name="connsiteX3817" fmla="*/ 1098200 w 5600700"/>
              <a:gd name="connsiteY3817" fmla="*/ 1032422 h 1295400"/>
              <a:gd name="connsiteX3818" fmla="*/ 5132228 w 5600700"/>
              <a:gd name="connsiteY3818" fmla="*/ 689617 h 1295400"/>
              <a:gd name="connsiteX3819" fmla="*/ 5178519 w 5600700"/>
              <a:gd name="connsiteY3819" fmla="*/ 689903 h 1295400"/>
              <a:gd name="connsiteX3820" fmla="*/ 5153469 w 5600700"/>
              <a:gd name="connsiteY3820" fmla="*/ 691999 h 1295400"/>
              <a:gd name="connsiteX3821" fmla="*/ 5132228 w 5600700"/>
              <a:gd name="connsiteY3821" fmla="*/ 689617 h 1295400"/>
              <a:gd name="connsiteX3822" fmla="*/ 538606 w 5600700"/>
              <a:gd name="connsiteY3822" fmla="*/ 1085953 h 1295400"/>
              <a:gd name="connsiteX3823" fmla="*/ 538606 w 5600700"/>
              <a:gd name="connsiteY3823" fmla="*/ 1085953 h 1295400"/>
              <a:gd name="connsiteX3824" fmla="*/ 538606 w 5600700"/>
              <a:gd name="connsiteY3824" fmla="*/ 1085953 h 1295400"/>
              <a:gd name="connsiteX3825" fmla="*/ 580230 w 5600700"/>
              <a:gd name="connsiteY3825" fmla="*/ 1080333 h 1295400"/>
              <a:gd name="connsiteX3826" fmla="*/ 588612 w 5600700"/>
              <a:gd name="connsiteY3826" fmla="*/ 1079666 h 1295400"/>
              <a:gd name="connsiteX3827" fmla="*/ 588993 w 5600700"/>
              <a:gd name="connsiteY3827" fmla="*/ 1083857 h 1295400"/>
              <a:gd name="connsiteX3828" fmla="*/ 580611 w 5600700"/>
              <a:gd name="connsiteY3828" fmla="*/ 1084524 h 1295400"/>
              <a:gd name="connsiteX3829" fmla="*/ 580230 w 5600700"/>
              <a:gd name="connsiteY3829" fmla="*/ 1080333 h 1295400"/>
              <a:gd name="connsiteX3830" fmla="*/ 1069530 w 5600700"/>
              <a:gd name="connsiteY3830" fmla="*/ 1041185 h 1295400"/>
              <a:gd name="connsiteX3831" fmla="*/ 1082388 w 5600700"/>
              <a:gd name="connsiteY3831" fmla="*/ 1044328 h 1295400"/>
              <a:gd name="connsiteX3832" fmla="*/ 1103153 w 5600700"/>
              <a:gd name="connsiteY3832" fmla="*/ 1040423 h 1295400"/>
              <a:gd name="connsiteX3833" fmla="*/ 1061910 w 5600700"/>
              <a:gd name="connsiteY3833" fmla="*/ 1050234 h 1295400"/>
              <a:gd name="connsiteX3834" fmla="*/ 1069530 w 5600700"/>
              <a:gd name="connsiteY3834" fmla="*/ 1041185 h 1295400"/>
              <a:gd name="connsiteX3835" fmla="*/ 626903 w 5600700"/>
              <a:gd name="connsiteY3835" fmla="*/ 1084905 h 1295400"/>
              <a:gd name="connsiteX3836" fmla="*/ 601947 w 5600700"/>
              <a:gd name="connsiteY3836" fmla="*/ 1089096 h 1295400"/>
              <a:gd name="connsiteX3837" fmla="*/ 585564 w 5600700"/>
              <a:gd name="connsiteY3837" fmla="*/ 1094716 h 1295400"/>
              <a:gd name="connsiteX3838" fmla="*/ 597375 w 5600700"/>
              <a:gd name="connsiteY3838" fmla="*/ 1085286 h 1295400"/>
              <a:gd name="connsiteX3839" fmla="*/ 626903 w 5600700"/>
              <a:gd name="connsiteY3839" fmla="*/ 1084905 h 1295400"/>
              <a:gd name="connsiteX3840" fmla="*/ 1249838 w 5600700"/>
              <a:gd name="connsiteY3840" fmla="*/ 1032327 h 1295400"/>
              <a:gd name="connsiteX3841" fmla="*/ 1233264 w 5600700"/>
              <a:gd name="connsiteY3841" fmla="*/ 1035851 h 1295400"/>
              <a:gd name="connsiteX3842" fmla="*/ 1220882 w 5600700"/>
              <a:gd name="connsiteY3842" fmla="*/ 1038994 h 1295400"/>
              <a:gd name="connsiteX3843" fmla="*/ 1170495 w 5600700"/>
              <a:gd name="connsiteY3843" fmla="*/ 1041090 h 1295400"/>
              <a:gd name="connsiteX3844" fmla="*/ 1195260 w 5600700"/>
              <a:gd name="connsiteY3844" fmla="*/ 1034803 h 1295400"/>
              <a:gd name="connsiteX3845" fmla="*/ 1207642 w 5600700"/>
              <a:gd name="connsiteY3845" fmla="*/ 1031660 h 1295400"/>
              <a:gd name="connsiteX3846" fmla="*/ 1228692 w 5600700"/>
              <a:gd name="connsiteY3846" fmla="*/ 1031946 h 1295400"/>
              <a:gd name="connsiteX3847" fmla="*/ 1249838 w 5600700"/>
              <a:gd name="connsiteY3847" fmla="*/ 1032327 h 1295400"/>
              <a:gd name="connsiteX3848" fmla="*/ 1266507 w 5600700"/>
              <a:gd name="connsiteY3848" fmla="*/ 1030898 h 1295400"/>
              <a:gd name="connsiteX3849" fmla="*/ 1291557 w 5600700"/>
              <a:gd name="connsiteY3849" fmla="*/ 1028803 h 1295400"/>
              <a:gd name="connsiteX3850" fmla="*/ 1266507 w 5600700"/>
              <a:gd name="connsiteY3850" fmla="*/ 1030898 h 1295400"/>
              <a:gd name="connsiteX3851" fmla="*/ 940466 w 5600700"/>
              <a:gd name="connsiteY3851" fmla="*/ 1058426 h 1295400"/>
              <a:gd name="connsiteX3852" fmla="*/ 953706 w 5600700"/>
              <a:gd name="connsiteY3852" fmla="*/ 1065760 h 1295400"/>
              <a:gd name="connsiteX3853" fmla="*/ 912081 w 5600700"/>
              <a:gd name="connsiteY3853" fmla="*/ 1071380 h 1295400"/>
              <a:gd name="connsiteX3854" fmla="*/ 940466 w 5600700"/>
              <a:gd name="connsiteY3854" fmla="*/ 1058426 h 1295400"/>
              <a:gd name="connsiteX3855" fmla="*/ 1337754 w 5600700"/>
              <a:gd name="connsiteY3855" fmla="*/ 1026993 h 1295400"/>
              <a:gd name="connsiteX3856" fmla="*/ 1346136 w 5600700"/>
              <a:gd name="connsiteY3856" fmla="*/ 1026326 h 1295400"/>
              <a:gd name="connsiteX3857" fmla="*/ 1333944 w 5600700"/>
              <a:gd name="connsiteY3857" fmla="*/ 1031565 h 1295400"/>
              <a:gd name="connsiteX3858" fmla="*/ 1337754 w 5600700"/>
              <a:gd name="connsiteY3858" fmla="*/ 1026993 h 1295400"/>
              <a:gd name="connsiteX3859" fmla="*/ 1400523 w 5600700"/>
              <a:gd name="connsiteY3859" fmla="*/ 1021659 h 1295400"/>
              <a:gd name="connsiteX3860" fmla="*/ 1401095 w 5600700"/>
              <a:gd name="connsiteY3860" fmla="*/ 1027945 h 1295400"/>
              <a:gd name="connsiteX3861" fmla="*/ 1400523 w 5600700"/>
              <a:gd name="connsiteY3861" fmla="*/ 1021659 h 1295400"/>
              <a:gd name="connsiteX3862" fmla="*/ 1417192 w 5600700"/>
              <a:gd name="connsiteY3862" fmla="*/ 1020230 h 1295400"/>
              <a:gd name="connsiteX3863" fmla="*/ 1425574 w 5600700"/>
              <a:gd name="connsiteY3863" fmla="*/ 1019563 h 1295400"/>
              <a:gd name="connsiteX3864" fmla="*/ 1425955 w 5600700"/>
              <a:gd name="connsiteY3864" fmla="*/ 1023755 h 1295400"/>
              <a:gd name="connsiteX3865" fmla="*/ 1417573 w 5600700"/>
              <a:gd name="connsiteY3865" fmla="*/ 1024421 h 1295400"/>
              <a:gd name="connsiteX3866" fmla="*/ 1417192 w 5600700"/>
              <a:gd name="connsiteY3866" fmla="*/ 1020230 h 1295400"/>
              <a:gd name="connsiteX3867" fmla="*/ 1538445 w 5600700"/>
              <a:gd name="connsiteY3867" fmla="*/ 1010038 h 1295400"/>
              <a:gd name="connsiteX3868" fmla="*/ 1551304 w 5600700"/>
              <a:gd name="connsiteY3868" fmla="*/ 1013182 h 1295400"/>
              <a:gd name="connsiteX3869" fmla="*/ 1547875 w 5600700"/>
              <a:gd name="connsiteY3869" fmla="*/ 1021945 h 1295400"/>
              <a:gd name="connsiteX3870" fmla="*/ 1543303 w 5600700"/>
              <a:gd name="connsiteY3870" fmla="*/ 1018135 h 1295400"/>
              <a:gd name="connsiteX3871" fmla="*/ 1530444 w 5600700"/>
              <a:gd name="connsiteY3871" fmla="*/ 1014991 h 1295400"/>
              <a:gd name="connsiteX3872" fmla="*/ 1538445 w 5600700"/>
              <a:gd name="connsiteY3872" fmla="*/ 1010038 h 1295400"/>
              <a:gd name="connsiteX3873" fmla="*/ 1580736 w 5600700"/>
              <a:gd name="connsiteY3873" fmla="*/ 1012801 h 1295400"/>
              <a:gd name="connsiteX3874" fmla="*/ 1576736 w 5600700"/>
              <a:gd name="connsiteY3874" fmla="*/ 1015277 h 1295400"/>
              <a:gd name="connsiteX3875" fmla="*/ 1584927 w 5600700"/>
              <a:gd name="connsiteY3875" fmla="*/ 1012515 h 1295400"/>
              <a:gd name="connsiteX3876" fmla="*/ 1580736 w 5600700"/>
              <a:gd name="connsiteY3876" fmla="*/ 1012801 h 1295400"/>
              <a:gd name="connsiteX3877" fmla="*/ 715581 w 5600700"/>
              <a:gd name="connsiteY3877" fmla="*/ 1087953 h 1295400"/>
              <a:gd name="connsiteX3878" fmla="*/ 707580 w 5600700"/>
              <a:gd name="connsiteY3878" fmla="*/ 1092906 h 1295400"/>
              <a:gd name="connsiteX3879" fmla="*/ 699007 w 5600700"/>
              <a:gd name="connsiteY3879" fmla="*/ 1091477 h 1295400"/>
              <a:gd name="connsiteX3880" fmla="*/ 686624 w 5600700"/>
              <a:gd name="connsiteY3880" fmla="*/ 1094620 h 1295400"/>
              <a:gd name="connsiteX3881" fmla="*/ 678243 w 5600700"/>
              <a:gd name="connsiteY3881" fmla="*/ 1095287 h 1295400"/>
              <a:gd name="connsiteX3882" fmla="*/ 674242 w 5600700"/>
              <a:gd name="connsiteY3882" fmla="*/ 1097764 h 1295400"/>
              <a:gd name="connsiteX3883" fmla="*/ 657383 w 5600700"/>
              <a:gd name="connsiteY3883" fmla="*/ 1097097 h 1295400"/>
              <a:gd name="connsiteX3884" fmla="*/ 623950 w 5600700"/>
              <a:gd name="connsiteY3884" fmla="*/ 1099955 h 1295400"/>
              <a:gd name="connsiteX3885" fmla="*/ 673766 w 5600700"/>
              <a:gd name="connsiteY3885" fmla="*/ 1091477 h 1295400"/>
              <a:gd name="connsiteX3886" fmla="*/ 715581 w 5600700"/>
              <a:gd name="connsiteY3886" fmla="*/ 1087953 h 1295400"/>
              <a:gd name="connsiteX3887" fmla="*/ 1426241 w 5600700"/>
              <a:gd name="connsiteY3887" fmla="*/ 1027945 h 1295400"/>
              <a:gd name="connsiteX3888" fmla="*/ 1397856 w 5600700"/>
              <a:gd name="connsiteY3888" fmla="*/ 1040899 h 1295400"/>
              <a:gd name="connsiteX3889" fmla="*/ 1405857 w 5600700"/>
              <a:gd name="connsiteY3889" fmla="*/ 1036042 h 1295400"/>
              <a:gd name="connsiteX3890" fmla="*/ 1426241 w 5600700"/>
              <a:gd name="connsiteY3890" fmla="*/ 1027945 h 1295400"/>
              <a:gd name="connsiteX3891" fmla="*/ 1522443 w 5600700"/>
              <a:gd name="connsiteY3891" fmla="*/ 1019849 h 1295400"/>
              <a:gd name="connsiteX3892" fmla="*/ 1539303 w 5600700"/>
              <a:gd name="connsiteY3892" fmla="*/ 1020516 h 1295400"/>
              <a:gd name="connsiteX3893" fmla="*/ 1522443 w 5600700"/>
              <a:gd name="connsiteY3893" fmla="*/ 1019849 h 1295400"/>
              <a:gd name="connsiteX3894" fmla="*/ 1597881 w 5600700"/>
              <a:gd name="connsiteY3894" fmla="*/ 1015563 h 1295400"/>
              <a:gd name="connsiteX3895" fmla="*/ 1606263 w 5600700"/>
              <a:gd name="connsiteY3895" fmla="*/ 1014896 h 1295400"/>
              <a:gd name="connsiteX3896" fmla="*/ 1606644 w 5600700"/>
              <a:gd name="connsiteY3896" fmla="*/ 1019087 h 1295400"/>
              <a:gd name="connsiteX3897" fmla="*/ 1598262 w 5600700"/>
              <a:gd name="connsiteY3897" fmla="*/ 1019754 h 1295400"/>
              <a:gd name="connsiteX3898" fmla="*/ 1597881 w 5600700"/>
              <a:gd name="connsiteY3898" fmla="*/ 1015563 h 1295400"/>
              <a:gd name="connsiteX3899" fmla="*/ 1088199 w 5600700"/>
              <a:gd name="connsiteY3899" fmla="*/ 1062807 h 1295400"/>
              <a:gd name="connsiteX3900" fmla="*/ 1088770 w 5600700"/>
              <a:gd name="connsiteY3900" fmla="*/ 1069093 h 1295400"/>
              <a:gd name="connsiteX3901" fmla="*/ 1155636 w 5600700"/>
              <a:gd name="connsiteY3901" fmla="*/ 1063474 h 1295400"/>
              <a:gd name="connsiteX3902" fmla="*/ 1159255 w 5600700"/>
              <a:gd name="connsiteY3902" fmla="*/ 1056806 h 1295400"/>
              <a:gd name="connsiteX3903" fmla="*/ 1230312 w 5600700"/>
              <a:gd name="connsiteY3903" fmla="*/ 1050806 h 1295400"/>
              <a:gd name="connsiteX3904" fmla="*/ 1205547 w 5600700"/>
              <a:gd name="connsiteY3904" fmla="*/ 1057092 h 1295400"/>
              <a:gd name="connsiteX3905" fmla="*/ 1222787 w 5600700"/>
              <a:gd name="connsiteY3905" fmla="*/ 1061950 h 1295400"/>
              <a:gd name="connsiteX3906" fmla="*/ 1226787 w 5600700"/>
              <a:gd name="connsiteY3906" fmla="*/ 1059473 h 1295400"/>
              <a:gd name="connsiteX3907" fmla="*/ 1239170 w 5600700"/>
              <a:gd name="connsiteY3907" fmla="*/ 1056330 h 1295400"/>
              <a:gd name="connsiteX3908" fmla="*/ 1243551 w 5600700"/>
              <a:gd name="connsiteY3908" fmla="*/ 1058045 h 1295400"/>
              <a:gd name="connsiteX3909" fmla="*/ 1272793 w 5600700"/>
              <a:gd name="connsiteY3909" fmla="*/ 1055568 h 1295400"/>
              <a:gd name="connsiteX3910" fmla="*/ 1277365 w 5600700"/>
              <a:gd name="connsiteY3910" fmla="*/ 1059378 h 1295400"/>
              <a:gd name="connsiteX3911" fmla="*/ 1239932 w 5600700"/>
              <a:gd name="connsiteY3911" fmla="*/ 1064617 h 1295400"/>
              <a:gd name="connsiteX3912" fmla="*/ 1223168 w 5600700"/>
              <a:gd name="connsiteY3912" fmla="*/ 1066045 h 1295400"/>
              <a:gd name="connsiteX3913" fmla="*/ 1206404 w 5600700"/>
              <a:gd name="connsiteY3913" fmla="*/ 1067474 h 1295400"/>
              <a:gd name="connsiteX3914" fmla="*/ 1193831 w 5600700"/>
              <a:gd name="connsiteY3914" fmla="*/ 1068522 h 1295400"/>
              <a:gd name="connsiteX3915" fmla="*/ 1168590 w 5600700"/>
              <a:gd name="connsiteY3915" fmla="*/ 1068522 h 1295400"/>
              <a:gd name="connsiteX3916" fmla="*/ 1093342 w 5600700"/>
              <a:gd name="connsiteY3916" fmla="*/ 1074904 h 1295400"/>
              <a:gd name="connsiteX3917" fmla="*/ 1088961 w 5600700"/>
              <a:gd name="connsiteY3917" fmla="*/ 1073189 h 1295400"/>
              <a:gd name="connsiteX3918" fmla="*/ 1051527 w 5600700"/>
              <a:gd name="connsiteY3918" fmla="*/ 1078428 h 1295400"/>
              <a:gd name="connsiteX3919" fmla="*/ 1059147 w 5600700"/>
              <a:gd name="connsiteY3919" fmla="*/ 1069284 h 1295400"/>
              <a:gd name="connsiteX3920" fmla="*/ 1038288 w 5600700"/>
              <a:gd name="connsiteY3920" fmla="*/ 1071094 h 1295400"/>
              <a:gd name="connsiteX3921" fmla="*/ 1004855 w 5600700"/>
              <a:gd name="connsiteY3921" fmla="*/ 1073951 h 1295400"/>
              <a:gd name="connsiteX3922" fmla="*/ 996282 w 5600700"/>
              <a:gd name="connsiteY3922" fmla="*/ 1072522 h 1295400"/>
              <a:gd name="connsiteX3923" fmla="*/ 1000283 w 5600700"/>
              <a:gd name="connsiteY3923" fmla="*/ 1070046 h 1295400"/>
              <a:gd name="connsiteX3924" fmla="*/ 1008665 w 5600700"/>
              <a:gd name="connsiteY3924" fmla="*/ 1069379 h 1295400"/>
              <a:gd name="connsiteX3925" fmla="*/ 1088199 w 5600700"/>
              <a:gd name="connsiteY3925" fmla="*/ 1062807 h 1295400"/>
              <a:gd name="connsiteX3926" fmla="*/ 4955349 w 5600700"/>
              <a:gd name="connsiteY3926" fmla="*/ 738385 h 1295400"/>
              <a:gd name="connsiteX3927" fmla="*/ 4971922 w 5600700"/>
              <a:gd name="connsiteY3927" fmla="*/ 734861 h 1295400"/>
              <a:gd name="connsiteX3928" fmla="*/ 4955349 w 5600700"/>
              <a:gd name="connsiteY3928" fmla="*/ 738385 h 1295400"/>
              <a:gd name="connsiteX3929" fmla="*/ 4980209 w 5600700"/>
              <a:gd name="connsiteY3929" fmla="*/ 734194 h 1295400"/>
              <a:gd name="connsiteX3930" fmla="*/ 5005641 w 5600700"/>
              <a:gd name="connsiteY3930" fmla="*/ 736290 h 1295400"/>
              <a:gd name="connsiteX3931" fmla="*/ 4980209 w 5600700"/>
              <a:gd name="connsiteY3931" fmla="*/ 734194 h 1295400"/>
              <a:gd name="connsiteX3932" fmla="*/ 5227764 w 5600700"/>
              <a:gd name="connsiteY3932" fmla="*/ 723907 h 1295400"/>
              <a:gd name="connsiteX3933" fmla="*/ 5198712 w 5600700"/>
              <a:gd name="connsiteY3933" fmla="*/ 728480 h 1295400"/>
              <a:gd name="connsiteX3934" fmla="*/ 5156421 w 5600700"/>
              <a:gd name="connsiteY3934" fmla="*/ 725717 h 1295400"/>
              <a:gd name="connsiteX3935" fmla="*/ 5139657 w 5600700"/>
              <a:gd name="connsiteY3935" fmla="*/ 727146 h 1295400"/>
              <a:gd name="connsiteX3936" fmla="*/ 5139467 w 5600700"/>
              <a:gd name="connsiteY3936" fmla="*/ 725051 h 1295400"/>
              <a:gd name="connsiteX3937" fmla="*/ 5152040 w 5600700"/>
              <a:gd name="connsiteY3937" fmla="*/ 724003 h 1295400"/>
              <a:gd name="connsiteX3938" fmla="*/ 5172900 w 5600700"/>
              <a:gd name="connsiteY3938" fmla="*/ 722193 h 1295400"/>
              <a:gd name="connsiteX3939" fmla="*/ 5227764 w 5600700"/>
              <a:gd name="connsiteY3939" fmla="*/ 723907 h 1295400"/>
              <a:gd name="connsiteX3940" fmla="*/ 1435861 w 5600700"/>
              <a:gd name="connsiteY3940" fmla="*/ 1041947 h 1295400"/>
              <a:gd name="connsiteX3941" fmla="*/ 1411096 w 5600700"/>
              <a:gd name="connsiteY3941" fmla="*/ 1048234 h 1295400"/>
              <a:gd name="connsiteX3942" fmla="*/ 1403095 w 5600700"/>
              <a:gd name="connsiteY3942" fmla="*/ 1053091 h 1295400"/>
              <a:gd name="connsiteX3943" fmla="*/ 1369662 w 5600700"/>
              <a:gd name="connsiteY3943" fmla="*/ 1055949 h 1295400"/>
              <a:gd name="connsiteX3944" fmla="*/ 1327467 w 5600700"/>
              <a:gd name="connsiteY3944" fmla="*/ 1055282 h 1295400"/>
              <a:gd name="connsiteX3945" fmla="*/ 1298606 w 5600700"/>
              <a:gd name="connsiteY3945" fmla="*/ 1061950 h 1295400"/>
              <a:gd name="connsiteX3946" fmla="*/ 1297939 w 5600700"/>
              <a:gd name="connsiteY3946" fmla="*/ 1053568 h 1295400"/>
              <a:gd name="connsiteX3947" fmla="*/ 1310607 w 5600700"/>
              <a:gd name="connsiteY3947" fmla="*/ 1054616 h 1295400"/>
              <a:gd name="connsiteX3948" fmla="*/ 1322990 w 5600700"/>
              <a:gd name="connsiteY3948" fmla="*/ 1051472 h 1295400"/>
              <a:gd name="connsiteX3949" fmla="*/ 1331181 w 5600700"/>
              <a:gd name="connsiteY3949" fmla="*/ 1048710 h 1295400"/>
              <a:gd name="connsiteX3950" fmla="*/ 1348041 w 5600700"/>
              <a:gd name="connsiteY3950" fmla="*/ 1049377 h 1295400"/>
              <a:gd name="connsiteX3951" fmla="*/ 1381664 w 5600700"/>
              <a:gd name="connsiteY3951" fmla="*/ 1048615 h 1295400"/>
              <a:gd name="connsiteX3952" fmla="*/ 1398047 w 5600700"/>
              <a:gd name="connsiteY3952" fmla="*/ 1042995 h 1295400"/>
              <a:gd name="connsiteX3953" fmla="*/ 1435861 w 5600700"/>
              <a:gd name="connsiteY3953" fmla="*/ 1041947 h 1295400"/>
              <a:gd name="connsiteX3954" fmla="*/ 1511680 w 5600700"/>
              <a:gd name="connsiteY3954" fmla="*/ 1041852 h 1295400"/>
              <a:gd name="connsiteX3955" fmla="*/ 1461674 w 5600700"/>
              <a:gd name="connsiteY3955" fmla="*/ 1048138 h 1295400"/>
              <a:gd name="connsiteX3956" fmla="*/ 1465484 w 5600700"/>
              <a:gd name="connsiteY3956" fmla="*/ 1043566 h 1295400"/>
              <a:gd name="connsiteX3957" fmla="*/ 1440624 w 5600700"/>
              <a:gd name="connsiteY3957" fmla="*/ 1047757 h 1295400"/>
              <a:gd name="connsiteX3958" fmla="*/ 1444434 w 5600700"/>
              <a:gd name="connsiteY3958" fmla="*/ 1043185 h 1295400"/>
              <a:gd name="connsiteX3959" fmla="*/ 1448434 w 5600700"/>
              <a:gd name="connsiteY3959" fmla="*/ 1040709 h 1295400"/>
              <a:gd name="connsiteX3960" fmla="*/ 1469484 w 5600700"/>
              <a:gd name="connsiteY3960" fmla="*/ 1041090 h 1295400"/>
              <a:gd name="connsiteX3961" fmla="*/ 1494535 w 5600700"/>
              <a:gd name="connsiteY3961" fmla="*/ 1038994 h 1295400"/>
              <a:gd name="connsiteX3962" fmla="*/ 1511680 w 5600700"/>
              <a:gd name="connsiteY3962" fmla="*/ 1041852 h 1295400"/>
              <a:gd name="connsiteX3963" fmla="*/ 1519681 w 5600700"/>
              <a:gd name="connsiteY3963" fmla="*/ 1036994 h 1295400"/>
              <a:gd name="connsiteX3964" fmla="*/ 1586928 w 5600700"/>
              <a:gd name="connsiteY3964" fmla="*/ 1035565 h 1295400"/>
              <a:gd name="connsiteX3965" fmla="*/ 1557686 w 5600700"/>
              <a:gd name="connsiteY3965" fmla="*/ 1038042 h 1295400"/>
              <a:gd name="connsiteX3966" fmla="*/ 1524253 w 5600700"/>
              <a:gd name="connsiteY3966" fmla="*/ 1040899 h 1295400"/>
              <a:gd name="connsiteX3967" fmla="*/ 1519681 w 5600700"/>
              <a:gd name="connsiteY3967" fmla="*/ 1036994 h 1295400"/>
              <a:gd name="connsiteX3968" fmla="*/ 1616360 w 5600700"/>
              <a:gd name="connsiteY3968" fmla="*/ 1035184 h 1295400"/>
              <a:gd name="connsiteX3969" fmla="*/ 1624551 w 5600700"/>
              <a:gd name="connsiteY3969" fmla="*/ 1032422 h 1295400"/>
              <a:gd name="connsiteX3970" fmla="*/ 1637124 w 5600700"/>
              <a:gd name="connsiteY3970" fmla="*/ 1031374 h 1295400"/>
              <a:gd name="connsiteX3971" fmla="*/ 1616360 w 5600700"/>
              <a:gd name="connsiteY3971" fmla="*/ 1035184 h 1295400"/>
              <a:gd name="connsiteX3972" fmla="*/ 1662366 w 5600700"/>
              <a:gd name="connsiteY3972" fmla="*/ 1031279 h 1295400"/>
              <a:gd name="connsiteX3973" fmla="*/ 1670557 w 5600700"/>
              <a:gd name="connsiteY3973" fmla="*/ 1028517 h 1295400"/>
              <a:gd name="connsiteX3974" fmla="*/ 1683130 w 5600700"/>
              <a:gd name="connsiteY3974" fmla="*/ 1027469 h 1295400"/>
              <a:gd name="connsiteX3975" fmla="*/ 1662366 w 5600700"/>
              <a:gd name="connsiteY3975" fmla="*/ 1031279 h 1295400"/>
              <a:gd name="connsiteX3976" fmla="*/ 1687416 w 5600700"/>
              <a:gd name="connsiteY3976" fmla="*/ 1029184 h 1295400"/>
              <a:gd name="connsiteX3977" fmla="*/ 1712277 w 5600700"/>
              <a:gd name="connsiteY3977" fmla="*/ 1024993 h 1295400"/>
              <a:gd name="connsiteX3978" fmla="*/ 1687416 w 5600700"/>
              <a:gd name="connsiteY3978" fmla="*/ 1029184 h 1295400"/>
              <a:gd name="connsiteX3979" fmla="*/ 1775427 w 5600700"/>
              <a:gd name="connsiteY3979" fmla="*/ 1023850 h 1295400"/>
              <a:gd name="connsiteX3980" fmla="*/ 1792001 w 5600700"/>
              <a:gd name="connsiteY3980" fmla="*/ 1020326 h 1295400"/>
              <a:gd name="connsiteX3981" fmla="*/ 1775427 w 5600700"/>
              <a:gd name="connsiteY3981" fmla="*/ 1023850 h 1295400"/>
              <a:gd name="connsiteX3982" fmla="*/ 1202975 w 5600700"/>
              <a:gd name="connsiteY3982" fmla="*/ 1076428 h 1295400"/>
              <a:gd name="connsiteX3983" fmla="*/ 1215548 w 5600700"/>
              <a:gd name="connsiteY3983" fmla="*/ 1075380 h 1295400"/>
              <a:gd name="connsiteX3984" fmla="*/ 1215929 w 5600700"/>
              <a:gd name="connsiteY3984" fmla="*/ 1079571 h 1295400"/>
              <a:gd name="connsiteX3985" fmla="*/ 1203356 w 5600700"/>
              <a:gd name="connsiteY3985" fmla="*/ 1080619 h 1295400"/>
              <a:gd name="connsiteX3986" fmla="*/ 1202975 w 5600700"/>
              <a:gd name="connsiteY3986" fmla="*/ 1076428 h 1295400"/>
              <a:gd name="connsiteX3987" fmla="*/ 312673 w 5600700"/>
              <a:gd name="connsiteY3987" fmla="*/ 1153676 h 1295400"/>
              <a:gd name="connsiteX3988" fmla="*/ 304672 w 5600700"/>
              <a:gd name="connsiteY3988" fmla="*/ 1158533 h 1295400"/>
              <a:gd name="connsiteX3989" fmla="*/ 300672 w 5600700"/>
              <a:gd name="connsiteY3989" fmla="*/ 1161010 h 1295400"/>
              <a:gd name="connsiteX3990" fmla="*/ 296290 w 5600700"/>
              <a:gd name="connsiteY3990" fmla="*/ 1159295 h 1295400"/>
              <a:gd name="connsiteX3991" fmla="*/ 259047 w 5600700"/>
              <a:gd name="connsiteY3991" fmla="*/ 1166630 h 1295400"/>
              <a:gd name="connsiteX3992" fmla="*/ 312673 w 5600700"/>
              <a:gd name="connsiteY3992" fmla="*/ 1153676 h 1295400"/>
              <a:gd name="connsiteX3993" fmla="*/ 1395475 w 5600700"/>
              <a:gd name="connsiteY3993" fmla="*/ 1062235 h 1295400"/>
              <a:gd name="connsiteX3994" fmla="*/ 1378902 w 5600700"/>
              <a:gd name="connsiteY3994" fmla="*/ 1065760 h 1295400"/>
              <a:gd name="connsiteX3995" fmla="*/ 1395475 w 5600700"/>
              <a:gd name="connsiteY3995" fmla="*/ 1062235 h 1295400"/>
              <a:gd name="connsiteX3996" fmla="*/ 1512537 w 5600700"/>
              <a:gd name="connsiteY3996" fmla="*/ 1052425 h 1295400"/>
              <a:gd name="connsiteX3997" fmla="*/ 1500345 w 5600700"/>
              <a:gd name="connsiteY3997" fmla="*/ 1057664 h 1295400"/>
              <a:gd name="connsiteX3998" fmla="*/ 1512537 w 5600700"/>
              <a:gd name="connsiteY3998" fmla="*/ 1052425 h 1295400"/>
              <a:gd name="connsiteX3999" fmla="*/ 1049051 w 5600700"/>
              <a:gd name="connsiteY3999" fmla="*/ 1097859 h 1295400"/>
              <a:gd name="connsiteX4000" fmla="*/ 1057433 w 5600700"/>
              <a:gd name="connsiteY4000" fmla="*/ 1097192 h 1295400"/>
              <a:gd name="connsiteX4001" fmla="*/ 1057814 w 5600700"/>
              <a:gd name="connsiteY4001" fmla="*/ 1101383 h 1295400"/>
              <a:gd name="connsiteX4002" fmla="*/ 1049432 w 5600700"/>
              <a:gd name="connsiteY4002" fmla="*/ 1102050 h 1295400"/>
              <a:gd name="connsiteX4003" fmla="*/ 1049051 w 5600700"/>
              <a:gd name="connsiteY4003" fmla="*/ 1097859 h 1295400"/>
              <a:gd name="connsiteX4004" fmla="*/ 4581778 w 5600700"/>
              <a:gd name="connsiteY4004" fmla="*/ 801727 h 1295400"/>
              <a:gd name="connsiteX4005" fmla="*/ 4557013 w 5600700"/>
              <a:gd name="connsiteY4005" fmla="*/ 808013 h 1295400"/>
              <a:gd name="connsiteX4006" fmla="*/ 4498339 w 5600700"/>
              <a:gd name="connsiteY4006" fmla="*/ 810871 h 1295400"/>
              <a:gd name="connsiteX4007" fmla="*/ 4581778 w 5600700"/>
              <a:gd name="connsiteY4007" fmla="*/ 801727 h 1295400"/>
              <a:gd name="connsiteX4008" fmla="*/ 4974685 w 5600700"/>
              <a:gd name="connsiteY4008" fmla="*/ 768484 h 1295400"/>
              <a:gd name="connsiteX4009" fmla="*/ 4991258 w 5600700"/>
              <a:gd name="connsiteY4009" fmla="*/ 764960 h 1295400"/>
              <a:gd name="connsiteX4010" fmla="*/ 5054314 w 5600700"/>
              <a:gd name="connsiteY4010" fmla="*/ 763817 h 1295400"/>
              <a:gd name="connsiteX4011" fmla="*/ 5117178 w 5600700"/>
              <a:gd name="connsiteY4011" fmla="*/ 760579 h 1295400"/>
              <a:gd name="connsiteX4012" fmla="*/ 5142610 w 5600700"/>
              <a:gd name="connsiteY4012" fmla="*/ 762674 h 1295400"/>
              <a:gd name="connsiteX4013" fmla="*/ 5159374 w 5600700"/>
              <a:gd name="connsiteY4013" fmla="*/ 761245 h 1295400"/>
              <a:gd name="connsiteX4014" fmla="*/ 5197379 w 5600700"/>
              <a:gd name="connsiteY4014" fmla="*/ 762293 h 1295400"/>
              <a:gd name="connsiteX4015" fmla="*/ 5227002 w 5600700"/>
              <a:gd name="connsiteY4015" fmla="*/ 764008 h 1295400"/>
              <a:gd name="connsiteX4016" fmla="*/ 5265483 w 5600700"/>
              <a:gd name="connsiteY4016" fmla="*/ 771342 h 1295400"/>
              <a:gd name="connsiteX4017" fmla="*/ 5257101 w 5600700"/>
              <a:gd name="connsiteY4017" fmla="*/ 772009 h 1295400"/>
              <a:gd name="connsiteX4018" fmla="*/ 5231669 w 5600700"/>
              <a:gd name="connsiteY4018" fmla="*/ 769913 h 1295400"/>
              <a:gd name="connsiteX4019" fmla="*/ 5223287 w 5600700"/>
              <a:gd name="connsiteY4019" fmla="*/ 770580 h 1295400"/>
              <a:gd name="connsiteX4020" fmla="*/ 5223096 w 5600700"/>
              <a:gd name="connsiteY4020" fmla="*/ 768484 h 1295400"/>
              <a:gd name="connsiteX4021" fmla="*/ 5181091 w 5600700"/>
              <a:gd name="connsiteY4021" fmla="*/ 769913 h 1295400"/>
              <a:gd name="connsiteX4022" fmla="*/ 5117845 w 5600700"/>
              <a:gd name="connsiteY4022" fmla="*/ 768865 h 1295400"/>
              <a:gd name="connsiteX4023" fmla="*/ 5100891 w 5600700"/>
              <a:gd name="connsiteY4023" fmla="*/ 768199 h 1295400"/>
              <a:gd name="connsiteX4024" fmla="*/ 5100700 w 5600700"/>
              <a:gd name="connsiteY4024" fmla="*/ 766103 h 1295400"/>
              <a:gd name="connsiteX4025" fmla="*/ 5067077 w 5600700"/>
              <a:gd name="connsiteY4025" fmla="*/ 766865 h 1295400"/>
              <a:gd name="connsiteX4026" fmla="*/ 4974685 w 5600700"/>
              <a:gd name="connsiteY4026" fmla="*/ 768484 h 1295400"/>
              <a:gd name="connsiteX4027" fmla="*/ 5196236 w 5600700"/>
              <a:gd name="connsiteY4027" fmla="*/ 749815 h 1295400"/>
              <a:gd name="connsiteX4028" fmla="*/ 5213000 w 5600700"/>
              <a:gd name="connsiteY4028" fmla="*/ 748387 h 1295400"/>
              <a:gd name="connsiteX4029" fmla="*/ 5233955 w 5600700"/>
              <a:gd name="connsiteY4029" fmla="*/ 746577 h 1295400"/>
              <a:gd name="connsiteX4030" fmla="*/ 5251005 w 5600700"/>
              <a:gd name="connsiteY4030" fmla="*/ 749339 h 1295400"/>
              <a:gd name="connsiteX4031" fmla="*/ 5230145 w 5600700"/>
              <a:gd name="connsiteY4031" fmla="*/ 751149 h 1295400"/>
              <a:gd name="connsiteX4032" fmla="*/ 5208904 w 5600700"/>
              <a:gd name="connsiteY4032" fmla="*/ 748672 h 1295400"/>
              <a:gd name="connsiteX4033" fmla="*/ 5196236 w 5600700"/>
              <a:gd name="connsiteY4033" fmla="*/ 749815 h 1295400"/>
              <a:gd name="connsiteX4034" fmla="*/ 4598447 w 5600700"/>
              <a:gd name="connsiteY4034" fmla="*/ 800298 h 1295400"/>
              <a:gd name="connsiteX4035" fmla="*/ 4606829 w 5600700"/>
              <a:gd name="connsiteY4035" fmla="*/ 799631 h 1295400"/>
              <a:gd name="connsiteX4036" fmla="*/ 4607210 w 5600700"/>
              <a:gd name="connsiteY4036" fmla="*/ 803822 h 1295400"/>
              <a:gd name="connsiteX4037" fmla="*/ 4598828 w 5600700"/>
              <a:gd name="connsiteY4037" fmla="*/ 804489 h 1295400"/>
              <a:gd name="connsiteX4038" fmla="*/ 4598447 w 5600700"/>
              <a:gd name="connsiteY4038" fmla="*/ 800298 h 1295400"/>
              <a:gd name="connsiteX4039" fmla="*/ 1371472 w 5600700"/>
              <a:gd name="connsiteY4039" fmla="*/ 1076999 h 1295400"/>
              <a:gd name="connsiteX4040" fmla="*/ 1396523 w 5600700"/>
              <a:gd name="connsiteY4040" fmla="*/ 1074904 h 1295400"/>
              <a:gd name="connsiteX4041" fmla="*/ 1371472 w 5600700"/>
              <a:gd name="connsiteY4041" fmla="*/ 1076999 h 1295400"/>
              <a:gd name="connsiteX4042" fmla="*/ 1501107 w 5600700"/>
              <a:gd name="connsiteY4042" fmla="*/ 1066045 h 1295400"/>
              <a:gd name="connsiteX4043" fmla="*/ 1509489 w 5600700"/>
              <a:gd name="connsiteY4043" fmla="*/ 1065379 h 1295400"/>
              <a:gd name="connsiteX4044" fmla="*/ 1509870 w 5600700"/>
              <a:gd name="connsiteY4044" fmla="*/ 1069570 h 1295400"/>
              <a:gd name="connsiteX4045" fmla="*/ 1501488 w 5600700"/>
              <a:gd name="connsiteY4045" fmla="*/ 1070237 h 1295400"/>
              <a:gd name="connsiteX4046" fmla="*/ 1501107 w 5600700"/>
              <a:gd name="connsiteY4046" fmla="*/ 1066045 h 1295400"/>
              <a:gd name="connsiteX4047" fmla="*/ 1768760 w 5600700"/>
              <a:gd name="connsiteY4047" fmla="*/ 1045567 h 1295400"/>
              <a:gd name="connsiteX4048" fmla="*/ 1756568 w 5600700"/>
              <a:gd name="connsiteY4048" fmla="*/ 1050806 h 1295400"/>
              <a:gd name="connsiteX4049" fmla="*/ 1768760 w 5600700"/>
              <a:gd name="connsiteY4049" fmla="*/ 1045567 h 1295400"/>
              <a:gd name="connsiteX4050" fmla="*/ 1744281 w 5600700"/>
              <a:gd name="connsiteY4050" fmla="*/ 1053949 h 1295400"/>
              <a:gd name="connsiteX4051" fmla="*/ 1760949 w 5600700"/>
              <a:gd name="connsiteY4051" fmla="*/ 1052520 h 1295400"/>
              <a:gd name="connsiteX4052" fmla="*/ 1761140 w 5600700"/>
              <a:gd name="connsiteY4052" fmla="*/ 1054616 h 1295400"/>
              <a:gd name="connsiteX4053" fmla="*/ 1782381 w 5600700"/>
              <a:gd name="connsiteY4053" fmla="*/ 1056997 h 1295400"/>
              <a:gd name="connsiteX4054" fmla="*/ 1761425 w 5600700"/>
              <a:gd name="connsiteY4054" fmla="*/ 1058807 h 1295400"/>
              <a:gd name="connsiteX4055" fmla="*/ 1761045 w 5600700"/>
              <a:gd name="connsiteY4055" fmla="*/ 1054616 h 1295400"/>
              <a:gd name="connsiteX4056" fmla="*/ 1744281 w 5600700"/>
              <a:gd name="connsiteY4056" fmla="*/ 1053949 h 1295400"/>
              <a:gd name="connsiteX4057" fmla="*/ 4511960 w 5600700"/>
              <a:gd name="connsiteY4057" fmla="*/ 822396 h 1295400"/>
              <a:gd name="connsiteX4058" fmla="*/ 4520342 w 5600700"/>
              <a:gd name="connsiteY4058" fmla="*/ 821729 h 1295400"/>
              <a:gd name="connsiteX4059" fmla="*/ 4541392 w 5600700"/>
              <a:gd name="connsiteY4059" fmla="*/ 822015 h 1295400"/>
              <a:gd name="connsiteX4060" fmla="*/ 4571015 w 5600700"/>
              <a:gd name="connsiteY4060" fmla="*/ 823730 h 1295400"/>
              <a:gd name="connsiteX4061" fmla="*/ 4520818 w 5600700"/>
              <a:gd name="connsiteY4061" fmla="*/ 827920 h 1295400"/>
              <a:gd name="connsiteX4062" fmla="*/ 4511960 w 5600700"/>
              <a:gd name="connsiteY4062" fmla="*/ 822396 h 1295400"/>
              <a:gd name="connsiteX4063" fmla="*/ 289813 w 5600700"/>
              <a:gd name="connsiteY4063" fmla="*/ 1181012 h 1295400"/>
              <a:gd name="connsiteX4064" fmla="*/ 306482 w 5600700"/>
              <a:gd name="connsiteY4064" fmla="*/ 1179583 h 1295400"/>
              <a:gd name="connsiteX4065" fmla="*/ 299243 w 5600700"/>
              <a:gd name="connsiteY4065" fmla="*/ 1192918 h 1295400"/>
              <a:gd name="connsiteX4066" fmla="*/ 298671 w 5600700"/>
              <a:gd name="connsiteY4066" fmla="*/ 1186632 h 1295400"/>
              <a:gd name="connsiteX4067" fmla="*/ 289813 w 5600700"/>
              <a:gd name="connsiteY4067" fmla="*/ 1181012 h 1295400"/>
              <a:gd name="connsiteX4068" fmla="*/ 4629308 w 5600700"/>
              <a:gd name="connsiteY4068" fmla="*/ 816681 h 1295400"/>
              <a:gd name="connsiteX4069" fmla="*/ 4579302 w 5600700"/>
              <a:gd name="connsiteY4069" fmla="*/ 823063 h 1295400"/>
              <a:gd name="connsiteX4070" fmla="*/ 4583112 w 5600700"/>
              <a:gd name="connsiteY4070" fmla="*/ 818491 h 1295400"/>
              <a:gd name="connsiteX4071" fmla="*/ 4591684 w 5600700"/>
              <a:gd name="connsiteY4071" fmla="*/ 819919 h 1295400"/>
              <a:gd name="connsiteX4072" fmla="*/ 4629308 w 5600700"/>
              <a:gd name="connsiteY4072" fmla="*/ 816681 h 1295400"/>
              <a:gd name="connsiteX4073" fmla="*/ 4671123 w 5600700"/>
              <a:gd name="connsiteY4073" fmla="*/ 813157 h 1295400"/>
              <a:gd name="connsiteX4074" fmla="*/ 4687982 w 5600700"/>
              <a:gd name="connsiteY4074" fmla="*/ 813823 h 1295400"/>
              <a:gd name="connsiteX4075" fmla="*/ 4671123 w 5600700"/>
              <a:gd name="connsiteY4075" fmla="*/ 813157 h 1295400"/>
              <a:gd name="connsiteX4076" fmla="*/ 315531 w 5600700"/>
              <a:gd name="connsiteY4076" fmla="*/ 1187299 h 1295400"/>
              <a:gd name="connsiteX4077" fmla="*/ 344582 w 5600700"/>
              <a:gd name="connsiteY4077" fmla="*/ 1182727 h 1295400"/>
              <a:gd name="connsiteX4078" fmla="*/ 320007 w 5600700"/>
              <a:gd name="connsiteY4078" fmla="*/ 1191109 h 1295400"/>
              <a:gd name="connsiteX4079" fmla="*/ 315531 w 5600700"/>
              <a:gd name="connsiteY4079" fmla="*/ 1187299 h 1295400"/>
              <a:gd name="connsiteX4080" fmla="*/ 5048122 w 5600700"/>
              <a:gd name="connsiteY4080" fmla="*/ 789820 h 1295400"/>
              <a:gd name="connsiteX4081" fmla="*/ 5077173 w 5600700"/>
              <a:gd name="connsiteY4081" fmla="*/ 785248 h 1295400"/>
              <a:gd name="connsiteX4082" fmla="*/ 5136038 w 5600700"/>
              <a:gd name="connsiteY4082" fmla="*/ 784486 h 1295400"/>
              <a:gd name="connsiteX4083" fmla="*/ 5115464 w 5600700"/>
              <a:gd name="connsiteY4083" fmla="*/ 790487 h 1295400"/>
              <a:gd name="connsiteX4084" fmla="*/ 5098605 w 5600700"/>
              <a:gd name="connsiteY4084" fmla="*/ 789820 h 1295400"/>
              <a:gd name="connsiteX4085" fmla="*/ 5086031 w 5600700"/>
              <a:gd name="connsiteY4085" fmla="*/ 790868 h 1295400"/>
              <a:gd name="connsiteX4086" fmla="*/ 5048122 w 5600700"/>
              <a:gd name="connsiteY4086" fmla="*/ 789820 h 1295400"/>
              <a:gd name="connsiteX4087" fmla="*/ 1382331 w 5600700"/>
              <a:gd name="connsiteY4087" fmla="*/ 1105670 h 1295400"/>
              <a:gd name="connsiteX4088" fmla="*/ 1395189 w 5600700"/>
              <a:gd name="connsiteY4088" fmla="*/ 1108813 h 1295400"/>
              <a:gd name="connsiteX4089" fmla="*/ 1408048 w 5600700"/>
              <a:gd name="connsiteY4089" fmla="*/ 1111956 h 1295400"/>
              <a:gd name="connsiteX4090" fmla="*/ 1374615 w 5600700"/>
              <a:gd name="connsiteY4090" fmla="*/ 1114814 h 1295400"/>
              <a:gd name="connsiteX4091" fmla="*/ 1382331 w 5600700"/>
              <a:gd name="connsiteY4091" fmla="*/ 1105670 h 1295400"/>
              <a:gd name="connsiteX4092" fmla="*/ 1524444 w 5600700"/>
              <a:gd name="connsiteY4092" fmla="*/ 1093668 h 1295400"/>
              <a:gd name="connsiteX4093" fmla="*/ 1525301 w 5600700"/>
              <a:gd name="connsiteY4093" fmla="*/ 1104145 h 1295400"/>
              <a:gd name="connsiteX4094" fmla="*/ 1441481 w 5600700"/>
              <a:gd name="connsiteY4094" fmla="*/ 1109099 h 1295400"/>
              <a:gd name="connsiteX4095" fmla="*/ 1524444 w 5600700"/>
              <a:gd name="connsiteY4095" fmla="*/ 1093668 h 1295400"/>
              <a:gd name="connsiteX4096" fmla="*/ 1746567 w 5600700"/>
              <a:gd name="connsiteY4096" fmla="*/ 1081285 h 1295400"/>
              <a:gd name="connsiteX4097" fmla="*/ 1746757 w 5600700"/>
              <a:gd name="connsiteY4097" fmla="*/ 1083381 h 1295400"/>
              <a:gd name="connsiteX4098" fmla="*/ 1721706 w 5600700"/>
              <a:gd name="connsiteY4098" fmla="*/ 1085476 h 1295400"/>
              <a:gd name="connsiteX4099" fmla="*/ 1717896 w 5600700"/>
              <a:gd name="connsiteY4099" fmla="*/ 1090049 h 1295400"/>
              <a:gd name="connsiteX4100" fmla="*/ 1730946 w 5600700"/>
              <a:gd name="connsiteY4100" fmla="*/ 1095287 h 1295400"/>
              <a:gd name="connsiteX4101" fmla="*/ 1676748 w 5600700"/>
              <a:gd name="connsiteY4101" fmla="*/ 1101955 h 1295400"/>
              <a:gd name="connsiteX4102" fmla="*/ 1684940 w 5600700"/>
              <a:gd name="connsiteY4102" fmla="*/ 1099193 h 1295400"/>
              <a:gd name="connsiteX4103" fmla="*/ 1691893 w 5600700"/>
              <a:gd name="connsiteY4103" fmla="*/ 1081666 h 1295400"/>
              <a:gd name="connsiteX4104" fmla="*/ 1746567 w 5600700"/>
              <a:gd name="connsiteY4104" fmla="*/ 1081285 h 1295400"/>
              <a:gd name="connsiteX4105" fmla="*/ 1901253 w 5600700"/>
              <a:gd name="connsiteY4105" fmla="*/ 1068236 h 1295400"/>
              <a:gd name="connsiteX4106" fmla="*/ 1876392 w 5600700"/>
              <a:gd name="connsiteY4106" fmla="*/ 1072427 h 1295400"/>
              <a:gd name="connsiteX4107" fmla="*/ 1801145 w 5600700"/>
              <a:gd name="connsiteY4107" fmla="*/ 1078809 h 1295400"/>
              <a:gd name="connsiteX4108" fmla="*/ 1817718 w 5600700"/>
              <a:gd name="connsiteY4108" fmla="*/ 1075285 h 1295400"/>
              <a:gd name="connsiteX4109" fmla="*/ 1838292 w 5600700"/>
              <a:gd name="connsiteY4109" fmla="*/ 1069284 h 1295400"/>
              <a:gd name="connsiteX4110" fmla="*/ 1863534 w 5600700"/>
              <a:gd name="connsiteY4110" fmla="*/ 1069284 h 1295400"/>
              <a:gd name="connsiteX4111" fmla="*/ 1901253 w 5600700"/>
              <a:gd name="connsiteY4111" fmla="*/ 1068236 h 1295400"/>
              <a:gd name="connsiteX4112" fmla="*/ 2557430 w 5600700"/>
              <a:gd name="connsiteY4112" fmla="*/ 1010705 h 1295400"/>
              <a:gd name="connsiteX4113" fmla="*/ 2578194 w 5600700"/>
              <a:gd name="connsiteY4113" fmla="*/ 1006800 h 1295400"/>
              <a:gd name="connsiteX4114" fmla="*/ 2557430 w 5600700"/>
              <a:gd name="connsiteY4114" fmla="*/ 1010705 h 1295400"/>
              <a:gd name="connsiteX4115" fmla="*/ 4563871 w 5600700"/>
              <a:gd name="connsiteY4115" fmla="*/ 839160 h 1295400"/>
              <a:gd name="connsiteX4116" fmla="*/ 4547488 w 5600700"/>
              <a:gd name="connsiteY4116" fmla="*/ 844780 h 1295400"/>
              <a:gd name="connsiteX4117" fmla="*/ 4563871 w 5600700"/>
              <a:gd name="connsiteY4117" fmla="*/ 839160 h 1295400"/>
              <a:gd name="connsiteX4118" fmla="*/ 4610068 w 5600700"/>
              <a:gd name="connsiteY4118" fmla="*/ 837350 h 1295400"/>
              <a:gd name="connsiteX4119" fmla="*/ 4589303 w 5600700"/>
              <a:gd name="connsiteY4119" fmla="*/ 841255 h 1295400"/>
              <a:gd name="connsiteX4120" fmla="*/ 4610068 w 5600700"/>
              <a:gd name="connsiteY4120" fmla="*/ 837350 h 1295400"/>
              <a:gd name="connsiteX4121" fmla="*/ 4860670 w 5600700"/>
              <a:gd name="connsiteY4121" fmla="*/ 814109 h 1295400"/>
              <a:gd name="connsiteX4122" fmla="*/ 4877530 w 5600700"/>
              <a:gd name="connsiteY4122" fmla="*/ 814776 h 1295400"/>
              <a:gd name="connsiteX4123" fmla="*/ 4860670 w 5600700"/>
              <a:gd name="connsiteY4123" fmla="*/ 814109 h 1295400"/>
              <a:gd name="connsiteX4124" fmla="*/ 1796859 w 5600700"/>
              <a:gd name="connsiteY4124" fmla="*/ 1079095 h 1295400"/>
              <a:gd name="connsiteX4125" fmla="*/ 1759235 w 5600700"/>
              <a:gd name="connsiteY4125" fmla="*/ 1082238 h 1295400"/>
              <a:gd name="connsiteX4126" fmla="*/ 1796859 w 5600700"/>
              <a:gd name="connsiteY4126" fmla="*/ 1079095 h 1295400"/>
              <a:gd name="connsiteX4127" fmla="*/ 2536475 w 5600700"/>
              <a:gd name="connsiteY4127" fmla="*/ 1012420 h 1295400"/>
              <a:gd name="connsiteX4128" fmla="*/ 2549048 w 5600700"/>
              <a:gd name="connsiteY4128" fmla="*/ 1011372 h 1295400"/>
              <a:gd name="connsiteX4129" fmla="*/ 2536475 w 5600700"/>
              <a:gd name="connsiteY4129" fmla="*/ 1012420 h 1295400"/>
              <a:gd name="connsiteX4130" fmla="*/ 4820094 w 5600700"/>
              <a:gd name="connsiteY4130" fmla="*/ 832302 h 1295400"/>
              <a:gd name="connsiteX4131" fmla="*/ 4740179 w 5600700"/>
              <a:gd name="connsiteY4131" fmla="*/ 832683 h 1295400"/>
              <a:gd name="connsiteX4132" fmla="*/ 4618735 w 5600700"/>
              <a:gd name="connsiteY4132" fmla="*/ 840779 h 1295400"/>
              <a:gd name="connsiteX4133" fmla="*/ 4655978 w 5600700"/>
              <a:gd name="connsiteY4133" fmla="*/ 833445 h 1295400"/>
              <a:gd name="connsiteX4134" fmla="*/ 4693602 w 5600700"/>
              <a:gd name="connsiteY4134" fmla="*/ 830302 h 1295400"/>
              <a:gd name="connsiteX4135" fmla="*/ 4752276 w 5600700"/>
              <a:gd name="connsiteY4135" fmla="*/ 827444 h 1295400"/>
              <a:gd name="connsiteX4136" fmla="*/ 4794281 w 5600700"/>
              <a:gd name="connsiteY4136" fmla="*/ 826015 h 1295400"/>
              <a:gd name="connsiteX4137" fmla="*/ 4820094 w 5600700"/>
              <a:gd name="connsiteY4137" fmla="*/ 832302 h 1295400"/>
              <a:gd name="connsiteX4138" fmla="*/ 1671795 w 5600700"/>
              <a:gd name="connsiteY4138" fmla="*/ 1093954 h 1295400"/>
              <a:gd name="connsiteX4139" fmla="*/ 1647411 w 5600700"/>
              <a:gd name="connsiteY4139" fmla="*/ 1104431 h 1295400"/>
              <a:gd name="connsiteX4140" fmla="*/ 1613979 w 5600700"/>
              <a:gd name="connsiteY4140" fmla="*/ 1107289 h 1295400"/>
              <a:gd name="connsiteX4141" fmla="*/ 1630171 w 5600700"/>
              <a:gd name="connsiteY4141" fmla="*/ 1099574 h 1295400"/>
              <a:gd name="connsiteX4142" fmla="*/ 1637982 w 5600700"/>
              <a:gd name="connsiteY4142" fmla="*/ 1092525 h 1295400"/>
              <a:gd name="connsiteX4143" fmla="*/ 1671795 w 5600700"/>
              <a:gd name="connsiteY4143" fmla="*/ 1093954 h 1295400"/>
              <a:gd name="connsiteX4144" fmla="*/ 2478277 w 5600700"/>
              <a:gd name="connsiteY4144" fmla="*/ 1021564 h 1295400"/>
              <a:gd name="connsiteX4145" fmla="*/ 2486659 w 5600700"/>
              <a:gd name="connsiteY4145" fmla="*/ 1020897 h 1295400"/>
              <a:gd name="connsiteX4146" fmla="*/ 2487040 w 5600700"/>
              <a:gd name="connsiteY4146" fmla="*/ 1025088 h 1295400"/>
              <a:gd name="connsiteX4147" fmla="*/ 2478658 w 5600700"/>
              <a:gd name="connsiteY4147" fmla="*/ 1025755 h 1295400"/>
              <a:gd name="connsiteX4148" fmla="*/ 2478277 w 5600700"/>
              <a:gd name="connsiteY4148" fmla="*/ 1021564 h 1295400"/>
              <a:gd name="connsiteX4149" fmla="*/ 1090580 w 5600700"/>
              <a:gd name="connsiteY4149" fmla="*/ 1140912 h 1295400"/>
              <a:gd name="connsiteX4150" fmla="*/ 1074197 w 5600700"/>
              <a:gd name="connsiteY4150" fmla="*/ 1146532 h 1295400"/>
              <a:gd name="connsiteX4151" fmla="*/ 1090580 w 5600700"/>
              <a:gd name="connsiteY4151" fmla="*/ 1140912 h 1295400"/>
              <a:gd name="connsiteX4152" fmla="*/ 1178305 w 5600700"/>
              <a:gd name="connsiteY4152" fmla="*/ 1133483 h 1295400"/>
              <a:gd name="connsiteX4153" fmla="*/ 1153731 w 5600700"/>
              <a:gd name="connsiteY4153" fmla="*/ 1141864 h 1295400"/>
              <a:gd name="connsiteX4154" fmla="*/ 1178305 w 5600700"/>
              <a:gd name="connsiteY4154" fmla="*/ 1133483 h 1295400"/>
              <a:gd name="connsiteX4155" fmla="*/ 1801240 w 5600700"/>
              <a:gd name="connsiteY4155" fmla="*/ 1080905 h 1295400"/>
              <a:gd name="connsiteX4156" fmla="*/ 1764283 w 5600700"/>
              <a:gd name="connsiteY4156" fmla="*/ 1092525 h 1295400"/>
              <a:gd name="connsiteX4157" fmla="*/ 1784857 w 5600700"/>
              <a:gd name="connsiteY4157" fmla="*/ 1086524 h 1295400"/>
              <a:gd name="connsiteX4158" fmla="*/ 1801240 w 5600700"/>
              <a:gd name="connsiteY4158" fmla="*/ 1080905 h 1295400"/>
              <a:gd name="connsiteX4159" fmla="*/ 1459102 w 5600700"/>
              <a:gd name="connsiteY4159" fmla="*/ 1118243 h 1295400"/>
              <a:gd name="connsiteX4160" fmla="*/ 1425669 w 5600700"/>
              <a:gd name="connsiteY4160" fmla="*/ 1121100 h 1295400"/>
              <a:gd name="connsiteX4161" fmla="*/ 1459102 w 5600700"/>
              <a:gd name="connsiteY4161" fmla="*/ 1118243 h 1295400"/>
              <a:gd name="connsiteX4162" fmla="*/ 2616580 w 5600700"/>
              <a:gd name="connsiteY4162" fmla="*/ 1014134 h 1295400"/>
              <a:gd name="connsiteX4163" fmla="*/ 2629344 w 5600700"/>
              <a:gd name="connsiteY4163" fmla="*/ 1015182 h 1295400"/>
              <a:gd name="connsiteX4164" fmla="*/ 2616580 w 5600700"/>
              <a:gd name="connsiteY4164" fmla="*/ 1014134 h 1295400"/>
              <a:gd name="connsiteX4165" fmla="*/ 1509108 w 5600700"/>
              <a:gd name="connsiteY4165" fmla="*/ 1111861 h 1295400"/>
              <a:gd name="connsiteX4166" fmla="*/ 1513871 w 5600700"/>
              <a:gd name="connsiteY4166" fmla="*/ 1117766 h 1295400"/>
              <a:gd name="connsiteX4167" fmla="*/ 1509108 w 5600700"/>
              <a:gd name="connsiteY4167" fmla="*/ 1111861 h 1295400"/>
              <a:gd name="connsiteX4168" fmla="*/ 4828476 w 5600700"/>
              <a:gd name="connsiteY4168" fmla="*/ 831635 h 1295400"/>
              <a:gd name="connsiteX4169" fmla="*/ 4882673 w 5600700"/>
              <a:gd name="connsiteY4169" fmla="*/ 824968 h 1295400"/>
              <a:gd name="connsiteX4170" fmla="*/ 4836858 w 5600700"/>
              <a:gd name="connsiteY4170" fmla="*/ 830968 h 1295400"/>
              <a:gd name="connsiteX4171" fmla="*/ 4828476 w 5600700"/>
              <a:gd name="connsiteY4171" fmla="*/ 831635 h 1295400"/>
              <a:gd name="connsiteX4172" fmla="*/ 4928774 w 5600700"/>
              <a:gd name="connsiteY4172" fmla="*/ 823158 h 1295400"/>
              <a:gd name="connsiteX4173" fmla="*/ 4912010 w 5600700"/>
              <a:gd name="connsiteY4173" fmla="*/ 824587 h 1295400"/>
              <a:gd name="connsiteX4174" fmla="*/ 4928774 w 5600700"/>
              <a:gd name="connsiteY4174" fmla="*/ 823158 h 1295400"/>
              <a:gd name="connsiteX4175" fmla="*/ 4950110 w 5600700"/>
              <a:gd name="connsiteY4175" fmla="*/ 825539 h 1295400"/>
              <a:gd name="connsiteX4176" fmla="*/ 4962493 w 5600700"/>
              <a:gd name="connsiteY4176" fmla="*/ 822396 h 1295400"/>
              <a:gd name="connsiteX4177" fmla="*/ 4975066 w 5600700"/>
              <a:gd name="connsiteY4177" fmla="*/ 821348 h 1295400"/>
              <a:gd name="connsiteX4178" fmla="*/ 4950110 w 5600700"/>
              <a:gd name="connsiteY4178" fmla="*/ 825539 h 1295400"/>
              <a:gd name="connsiteX4179" fmla="*/ 1539969 w 5600700"/>
              <a:gd name="connsiteY4179" fmla="*/ 1128339 h 1295400"/>
              <a:gd name="connsiteX4180" fmla="*/ 1481486 w 5600700"/>
              <a:gd name="connsiteY4180" fmla="*/ 1133292 h 1295400"/>
              <a:gd name="connsiteX4181" fmla="*/ 1469103 w 5600700"/>
              <a:gd name="connsiteY4181" fmla="*/ 1136435 h 1295400"/>
              <a:gd name="connsiteX4182" fmla="*/ 1464246 w 5600700"/>
              <a:gd name="connsiteY4182" fmla="*/ 1128434 h 1295400"/>
              <a:gd name="connsiteX4183" fmla="*/ 1426241 w 5600700"/>
              <a:gd name="connsiteY4183" fmla="*/ 1127387 h 1295400"/>
              <a:gd name="connsiteX4184" fmla="*/ 1472056 w 5600700"/>
              <a:gd name="connsiteY4184" fmla="*/ 1121386 h 1295400"/>
              <a:gd name="connsiteX4185" fmla="*/ 1493678 w 5600700"/>
              <a:gd name="connsiteY4185" fmla="*/ 1128053 h 1295400"/>
              <a:gd name="connsiteX4186" fmla="*/ 1526920 w 5600700"/>
              <a:gd name="connsiteY4186" fmla="*/ 1123100 h 1295400"/>
              <a:gd name="connsiteX4187" fmla="*/ 1539969 w 5600700"/>
              <a:gd name="connsiteY4187" fmla="*/ 1128339 h 1295400"/>
              <a:gd name="connsiteX4188" fmla="*/ 2671730 w 5600700"/>
              <a:gd name="connsiteY4188" fmla="*/ 1017944 h 1295400"/>
              <a:gd name="connsiteX4189" fmla="*/ 2655347 w 5600700"/>
              <a:gd name="connsiteY4189" fmla="*/ 1023564 h 1295400"/>
              <a:gd name="connsiteX4190" fmla="*/ 2671730 w 5600700"/>
              <a:gd name="connsiteY4190" fmla="*/ 1017944 h 1295400"/>
              <a:gd name="connsiteX4191" fmla="*/ 3194271 w 5600700"/>
              <a:gd name="connsiteY4191" fmla="*/ 973843 h 1295400"/>
              <a:gd name="connsiteX4192" fmla="*/ 3140265 w 5600700"/>
              <a:gd name="connsiteY4192" fmla="*/ 982607 h 1295400"/>
              <a:gd name="connsiteX4193" fmla="*/ 3173507 w 5600700"/>
              <a:gd name="connsiteY4193" fmla="*/ 977653 h 1295400"/>
              <a:gd name="connsiteX4194" fmla="*/ 3194271 w 5600700"/>
              <a:gd name="connsiteY4194" fmla="*/ 973843 h 1295400"/>
              <a:gd name="connsiteX4195" fmla="*/ 2057272 w 5600700"/>
              <a:gd name="connsiteY4195" fmla="*/ 1071951 h 1295400"/>
              <a:gd name="connsiteX4196" fmla="*/ 2066130 w 5600700"/>
              <a:gd name="connsiteY4196" fmla="*/ 1077571 h 1295400"/>
              <a:gd name="connsiteX4197" fmla="*/ 2078322 w 5600700"/>
              <a:gd name="connsiteY4197" fmla="*/ 1072332 h 1295400"/>
              <a:gd name="connsiteX4198" fmla="*/ 2115946 w 5600700"/>
              <a:gd name="connsiteY4198" fmla="*/ 1069189 h 1295400"/>
              <a:gd name="connsiteX4199" fmla="*/ 2128519 w 5600700"/>
              <a:gd name="connsiteY4199" fmla="*/ 1068141 h 1295400"/>
              <a:gd name="connsiteX4200" fmla="*/ 2140902 w 5600700"/>
              <a:gd name="connsiteY4200" fmla="*/ 1064998 h 1295400"/>
              <a:gd name="connsiteX4201" fmla="*/ 2170143 w 5600700"/>
              <a:gd name="connsiteY4201" fmla="*/ 1062521 h 1295400"/>
              <a:gd name="connsiteX4202" fmla="*/ 2187384 w 5600700"/>
              <a:gd name="connsiteY4202" fmla="*/ 1067379 h 1295400"/>
              <a:gd name="connsiteX4203" fmla="*/ 2207958 w 5600700"/>
              <a:gd name="connsiteY4203" fmla="*/ 1061378 h 1295400"/>
              <a:gd name="connsiteX4204" fmla="*/ 2266632 w 5600700"/>
              <a:gd name="connsiteY4204" fmla="*/ 1058521 h 1295400"/>
              <a:gd name="connsiteX4205" fmla="*/ 2258440 w 5600700"/>
              <a:gd name="connsiteY4205" fmla="*/ 1061283 h 1295400"/>
              <a:gd name="connsiteX4206" fmla="*/ 2246629 w 5600700"/>
              <a:gd name="connsiteY4206" fmla="*/ 1070713 h 1295400"/>
              <a:gd name="connsiteX4207" fmla="*/ 2229770 w 5600700"/>
              <a:gd name="connsiteY4207" fmla="*/ 1070046 h 1295400"/>
              <a:gd name="connsiteX4208" fmla="*/ 2246820 w 5600700"/>
              <a:gd name="connsiteY4208" fmla="*/ 1072808 h 1295400"/>
              <a:gd name="connsiteX4209" fmla="*/ 2251677 w 5600700"/>
              <a:gd name="connsiteY4209" fmla="*/ 1080809 h 1295400"/>
              <a:gd name="connsiteX4210" fmla="*/ 2210244 w 5600700"/>
              <a:gd name="connsiteY4210" fmla="*/ 1088524 h 1295400"/>
              <a:gd name="connsiteX4211" fmla="*/ 2206434 w 5600700"/>
              <a:gd name="connsiteY4211" fmla="*/ 1093097 h 1295400"/>
              <a:gd name="connsiteX4212" fmla="*/ 2223293 w 5600700"/>
              <a:gd name="connsiteY4212" fmla="*/ 1093763 h 1295400"/>
              <a:gd name="connsiteX4213" fmla="*/ 2227960 w 5600700"/>
              <a:gd name="connsiteY4213" fmla="*/ 1099669 h 1295400"/>
              <a:gd name="connsiteX4214" fmla="*/ 2240819 w 5600700"/>
              <a:gd name="connsiteY4214" fmla="*/ 1102812 h 1295400"/>
              <a:gd name="connsiteX4215" fmla="*/ 2199195 w 5600700"/>
              <a:gd name="connsiteY4215" fmla="*/ 1108432 h 1295400"/>
              <a:gd name="connsiteX4216" fmla="*/ 2211196 w 5600700"/>
              <a:gd name="connsiteY4216" fmla="*/ 1101097 h 1295400"/>
              <a:gd name="connsiteX4217" fmla="*/ 2177954 w 5600700"/>
              <a:gd name="connsiteY4217" fmla="*/ 1106051 h 1295400"/>
              <a:gd name="connsiteX4218" fmla="*/ 2165286 w 5600700"/>
              <a:gd name="connsiteY4218" fmla="*/ 1105003 h 1295400"/>
              <a:gd name="connsiteX4219" fmla="*/ 2157094 w 5600700"/>
              <a:gd name="connsiteY4219" fmla="*/ 1107765 h 1295400"/>
              <a:gd name="connsiteX4220" fmla="*/ 2148045 w 5600700"/>
              <a:gd name="connsiteY4220" fmla="*/ 1100050 h 1295400"/>
              <a:gd name="connsiteX4221" fmla="*/ 2193670 w 5600700"/>
              <a:gd name="connsiteY4221" fmla="*/ 1091954 h 1295400"/>
              <a:gd name="connsiteX4222" fmla="*/ 2172620 w 5600700"/>
              <a:gd name="connsiteY4222" fmla="*/ 1091668 h 1295400"/>
              <a:gd name="connsiteX4223" fmla="*/ 2151570 w 5600700"/>
              <a:gd name="connsiteY4223" fmla="*/ 1091287 h 1295400"/>
              <a:gd name="connsiteX4224" fmla="*/ 2126519 w 5600700"/>
              <a:gd name="connsiteY4224" fmla="*/ 1093382 h 1295400"/>
              <a:gd name="connsiteX4225" fmla="*/ 2122137 w 5600700"/>
              <a:gd name="connsiteY4225" fmla="*/ 1091668 h 1295400"/>
              <a:gd name="connsiteX4226" fmla="*/ 2101563 w 5600700"/>
              <a:gd name="connsiteY4226" fmla="*/ 1097668 h 1295400"/>
              <a:gd name="connsiteX4227" fmla="*/ 2130329 w 5600700"/>
              <a:gd name="connsiteY4227" fmla="*/ 1088906 h 1295400"/>
              <a:gd name="connsiteX4228" fmla="*/ 2154903 w 5600700"/>
              <a:gd name="connsiteY4228" fmla="*/ 1080524 h 1295400"/>
              <a:gd name="connsiteX4229" fmla="*/ 2225960 w 5600700"/>
              <a:gd name="connsiteY4229" fmla="*/ 1074523 h 1295400"/>
              <a:gd name="connsiteX4230" fmla="*/ 2183764 w 5600700"/>
              <a:gd name="connsiteY4230" fmla="*/ 1073856 h 1295400"/>
              <a:gd name="connsiteX4231" fmla="*/ 2125376 w 5600700"/>
              <a:gd name="connsiteY4231" fmla="*/ 1080905 h 1295400"/>
              <a:gd name="connsiteX4232" fmla="*/ 2095944 w 5600700"/>
              <a:gd name="connsiteY4232" fmla="*/ 1081285 h 1295400"/>
              <a:gd name="connsiteX4233" fmla="*/ 2084514 w 5600700"/>
              <a:gd name="connsiteY4233" fmla="*/ 1094906 h 1295400"/>
              <a:gd name="connsiteX4234" fmla="*/ 2068131 w 5600700"/>
              <a:gd name="connsiteY4234" fmla="*/ 1100526 h 1295400"/>
              <a:gd name="connsiteX4235" fmla="*/ 2060130 w 5600700"/>
              <a:gd name="connsiteY4235" fmla="*/ 1105479 h 1295400"/>
              <a:gd name="connsiteX4236" fmla="*/ 2075941 w 5600700"/>
              <a:gd name="connsiteY4236" fmla="*/ 1093573 h 1295400"/>
              <a:gd name="connsiteX4237" fmla="*/ 2087752 w 5600700"/>
              <a:gd name="connsiteY4237" fmla="*/ 1084143 h 1295400"/>
              <a:gd name="connsiteX4238" fmla="*/ 2062701 w 5600700"/>
              <a:gd name="connsiteY4238" fmla="*/ 1086239 h 1295400"/>
              <a:gd name="connsiteX4239" fmla="*/ 2040699 w 5600700"/>
              <a:gd name="connsiteY4239" fmla="*/ 1075380 h 1295400"/>
              <a:gd name="connsiteX4240" fmla="*/ 2007647 w 5600700"/>
              <a:gd name="connsiteY4240" fmla="*/ 1082429 h 1295400"/>
              <a:gd name="connsiteX4241" fmla="*/ 2028030 w 5600700"/>
              <a:gd name="connsiteY4241" fmla="*/ 1074332 h 1295400"/>
              <a:gd name="connsiteX4242" fmla="*/ 2057272 w 5600700"/>
              <a:gd name="connsiteY4242" fmla="*/ 1071951 h 1295400"/>
              <a:gd name="connsiteX4243" fmla="*/ 2529712 w 5600700"/>
              <a:gd name="connsiteY4243" fmla="*/ 1032041 h 1295400"/>
              <a:gd name="connsiteX4244" fmla="*/ 2563145 w 5600700"/>
              <a:gd name="connsiteY4244" fmla="*/ 1029184 h 1295400"/>
              <a:gd name="connsiteX4245" fmla="*/ 2564193 w 5600700"/>
              <a:gd name="connsiteY4245" fmla="*/ 1041757 h 1295400"/>
              <a:gd name="connsiteX4246" fmla="*/ 2476182 w 5600700"/>
              <a:gd name="connsiteY4246" fmla="*/ 1047091 h 1295400"/>
              <a:gd name="connsiteX4247" fmla="*/ 2483802 w 5600700"/>
              <a:gd name="connsiteY4247" fmla="*/ 1037947 h 1295400"/>
              <a:gd name="connsiteX4248" fmla="*/ 2488564 w 5600700"/>
              <a:gd name="connsiteY4248" fmla="*/ 1043852 h 1295400"/>
              <a:gd name="connsiteX4249" fmla="*/ 2546952 w 5600700"/>
              <a:gd name="connsiteY4249" fmla="*/ 1036804 h 1295400"/>
              <a:gd name="connsiteX4250" fmla="*/ 2529712 w 5600700"/>
              <a:gd name="connsiteY4250" fmla="*/ 1032041 h 1295400"/>
              <a:gd name="connsiteX4251" fmla="*/ 2575718 w 5600700"/>
              <a:gd name="connsiteY4251" fmla="*/ 1028136 h 1295400"/>
              <a:gd name="connsiteX4252" fmla="*/ 2609532 w 5600700"/>
              <a:gd name="connsiteY4252" fmla="*/ 1029469 h 1295400"/>
              <a:gd name="connsiteX4253" fmla="*/ 2572479 w 5600700"/>
              <a:gd name="connsiteY4253" fmla="*/ 1038994 h 1295400"/>
              <a:gd name="connsiteX4254" fmla="*/ 2575718 w 5600700"/>
              <a:gd name="connsiteY4254" fmla="*/ 1028136 h 1295400"/>
              <a:gd name="connsiteX4255" fmla="*/ 2872707 w 5600700"/>
              <a:gd name="connsiteY4255" fmla="*/ 1005181 h 1295400"/>
              <a:gd name="connsiteX4256" fmla="*/ 2860896 w 5600700"/>
              <a:gd name="connsiteY4256" fmla="*/ 1014610 h 1295400"/>
              <a:gd name="connsiteX4257" fmla="*/ 2835846 w 5600700"/>
              <a:gd name="connsiteY4257" fmla="*/ 1016706 h 1295400"/>
              <a:gd name="connsiteX4258" fmla="*/ 2826987 w 5600700"/>
              <a:gd name="connsiteY4258" fmla="*/ 1011086 h 1295400"/>
              <a:gd name="connsiteX4259" fmla="*/ 2872707 w 5600700"/>
              <a:gd name="connsiteY4259" fmla="*/ 1005181 h 1295400"/>
              <a:gd name="connsiteX4260" fmla="*/ 3036061 w 5600700"/>
              <a:gd name="connsiteY4260" fmla="*/ 995656 h 1295400"/>
              <a:gd name="connsiteX4261" fmla="*/ 2985864 w 5600700"/>
              <a:gd name="connsiteY4261" fmla="*/ 999847 h 1295400"/>
              <a:gd name="connsiteX4262" fmla="*/ 3018916 w 5600700"/>
              <a:gd name="connsiteY4262" fmla="*/ 992798 h 1295400"/>
              <a:gd name="connsiteX4263" fmla="*/ 3036061 w 5600700"/>
              <a:gd name="connsiteY4263" fmla="*/ 995656 h 1295400"/>
              <a:gd name="connsiteX4264" fmla="*/ 3123406 w 5600700"/>
              <a:gd name="connsiteY4264" fmla="*/ 981940 h 1295400"/>
              <a:gd name="connsiteX4265" fmla="*/ 3094449 w 5600700"/>
              <a:gd name="connsiteY4265" fmla="*/ 988607 h 1295400"/>
              <a:gd name="connsiteX4266" fmla="*/ 3123406 w 5600700"/>
              <a:gd name="connsiteY4266" fmla="*/ 981940 h 1295400"/>
              <a:gd name="connsiteX4267" fmla="*/ 2320829 w 5600700"/>
              <a:gd name="connsiteY4267" fmla="*/ 1051758 h 1295400"/>
              <a:gd name="connsiteX4268" fmla="*/ 2337879 w 5600700"/>
              <a:gd name="connsiteY4268" fmla="*/ 1054520 h 1295400"/>
              <a:gd name="connsiteX4269" fmla="*/ 2362644 w 5600700"/>
              <a:gd name="connsiteY4269" fmla="*/ 1048234 h 1295400"/>
              <a:gd name="connsiteX4270" fmla="*/ 2375693 w 5600700"/>
              <a:gd name="connsiteY4270" fmla="*/ 1053472 h 1295400"/>
              <a:gd name="connsiteX4271" fmla="*/ 2342641 w 5600700"/>
              <a:gd name="connsiteY4271" fmla="*/ 1060521 h 1295400"/>
              <a:gd name="connsiteX4272" fmla="*/ 2397505 w 5600700"/>
              <a:gd name="connsiteY4272" fmla="*/ 1062235 h 1295400"/>
              <a:gd name="connsiteX4273" fmla="*/ 2352071 w 5600700"/>
              <a:gd name="connsiteY4273" fmla="*/ 1072427 h 1295400"/>
              <a:gd name="connsiteX4274" fmla="*/ 2343498 w 5600700"/>
              <a:gd name="connsiteY4274" fmla="*/ 1070999 h 1295400"/>
              <a:gd name="connsiteX4275" fmla="*/ 2326068 w 5600700"/>
              <a:gd name="connsiteY4275" fmla="*/ 1064045 h 1295400"/>
              <a:gd name="connsiteX4276" fmla="*/ 2334069 w 5600700"/>
              <a:gd name="connsiteY4276" fmla="*/ 1059187 h 1295400"/>
              <a:gd name="connsiteX4277" fmla="*/ 2320829 w 5600700"/>
              <a:gd name="connsiteY4277" fmla="*/ 1051758 h 1295400"/>
              <a:gd name="connsiteX4278" fmla="*/ 2396076 w 5600700"/>
              <a:gd name="connsiteY4278" fmla="*/ 1045471 h 1295400"/>
              <a:gd name="connsiteX4279" fmla="*/ 2379693 w 5600700"/>
              <a:gd name="connsiteY4279" fmla="*/ 1051091 h 1295400"/>
              <a:gd name="connsiteX4280" fmla="*/ 2396076 w 5600700"/>
              <a:gd name="connsiteY4280" fmla="*/ 1045471 h 1295400"/>
              <a:gd name="connsiteX4281" fmla="*/ 2421222 w 5600700"/>
              <a:gd name="connsiteY4281" fmla="*/ 1043281 h 1295400"/>
              <a:gd name="connsiteX4282" fmla="*/ 2442273 w 5600700"/>
              <a:gd name="connsiteY4282" fmla="*/ 1043662 h 1295400"/>
              <a:gd name="connsiteX4283" fmla="*/ 2421222 w 5600700"/>
              <a:gd name="connsiteY4283" fmla="*/ 1043281 h 1295400"/>
              <a:gd name="connsiteX4284" fmla="*/ 2948145 w 5600700"/>
              <a:gd name="connsiteY4284" fmla="*/ 1000990 h 1295400"/>
              <a:gd name="connsiteX4285" fmla="*/ 2889852 w 5600700"/>
              <a:gd name="connsiteY4285" fmla="*/ 1008038 h 1295400"/>
              <a:gd name="connsiteX4286" fmla="*/ 2918713 w 5600700"/>
              <a:gd name="connsiteY4286" fmla="*/ 1001371 h 1295400"/>
              <a:gd name="connsiteX4287" fmla="*/ 2948145 w 5600700"/>
              <a:gd name="connsiteY4287" fmla="*/ 1000990 h 1295400"/>
              <a:gd name="connsiteX4288" fmla="*/ 3742435 w 5600700"/>
              <a:gd name="connsiteY4288" fmla="*/ 933838 h 1295400"/>
              <a:gd name="connsiteX4289" fmla="*/ 3750817 w 5600700"/>
              <a:gd name="connsiteY4289" fmla="*/ 933172 h 1295400"/>
              <a:gd name="connsiteX4290" fmla="*/ 3738625 w 5600700"/>
              <a:gd name="connsiteY4290" fmla="*/ 938410 h 1295400"/>
              <a:gd name="connsiteX4291" fmla="*/ 3742435 w 5600700"/>
              <a:gd name="connsiteY4291" fmla="*/ 933838 h 1295400"/>
              <a:gd name="connsiteX4292" fmla="*/ 3534123 w 5600700"/>
              <a:gd name="connsiteY4292" fmla="*/ 959937 h 1295400"/>
              <a:gd name="connsiteX4293" fmla="*/ 3501167 w 5600700"/>
              <a:gd name="connsiteY4293" fmla="*/ 969081 h 1295400"/>
              <a:gd name="connsiteX4294" fmla="*/ 3534123 w 5600700"/>
              <a:gd name="connsiteY4294" fmla="*/ 959937 h 1295400"/>
              <a:gd name="connsiteX4295" fmla="*/ 3550602 w 5600700"/>
              <a:gd name="connsiteY4295" fmla="*/ 956413 h 1295400"/>
              <a:gd name="connsiteX4296" fmla="*/ 3558984 w 5600700"/>
              <a:gd name="connsiteY4296" fmla="*/ 955746 h 1295400"/>
              <a:gd name="connsiteX4297" fmla="*/ 3546792 w 5600700"/>
              <a:gd name="connsiteY4297" fmla="*/ 960985 h 1295400"/>
              <a:gd name="connsiteX4298" fmla="*/ 3550602 w 5600700"/>
              <a:gd name="connsiteY4298" fmla="*/ 956413 h 1295400"/>
              <a:gd name="connsiteX4299" fmla="*/ 3195700 w 5600700"/>
              <a:gd name="connsiteY4299" fmla="*/ 990607 h 1295400"/>
              <a:gd name="connsiteX4300" fmla="*/ 3187890 w 5600700"/>
              <a:gd name="connsiteY4300" fmla="*/ 997656 h 1295400"/>
              <a:gd name="connsiteX4301" fmla="*/ 3141884 w 5600700"/>
              <a:gd name="connsiteY4301" fmla="*/ 1001561 h 1295400"/>
              <a:gd name="connsiteX4302" fmla="*/ 3195700 w 5600700"/>
              <a:gd name="connsiteY4302" fmla="*/ 990607 h 1295400"/>
              <a:gd name="connsiteX4303" fmla="*/ 750728 w 5600700"/>
              <a:gd name="connsiteY4303" fmla="*/ 1205491 h 1295400"/>
              <a:gd name="connsiteX4304" fmla="*/ 755586 w 5600700"/>
              <a:gd name="connsiteY4304" fmla="*/ 1213493 h 1295400"/>
              <a:gd name="connsiteX4305" fmla="*/ 734154 w 5600700"/>
              <a:gd name="connsiteY4305" fmla="*/ 1208920 h 1295400"/>
              <a:gd name="connsiteX4306" fmla="*/ 688149 w 5600700"/>
              <a:gd name="connsiteY4306" fmla="*/ 1212826 h 1295400"/>
              <a:gd name="connsiteX4307" fmla="*/ 712533 w 5600700"/>
              <a:gd name="connsiteY4307" fmla="*/ 1202348 h 1295400"/>
              <a:gd name="connsiteX4308" fmla="*/ 725201 w 5600700"/>
              <a:gd name="connsiteY4308" fmla="*/ 1203396 h 1295400"/>
              <a:gd name="connsiteX4309" fmla="*/ 737774 w 5600700"/>
              <a:gd name="connsiteY4309" fmla="*/ 1202348 h 1295400"/>
              <a:gd name="connsiteX4310" fmla="*/ 738345 w 5600700"/>
              <a:gd name="connsiteY4310" fmla="*/ 1208635 h 1295400"/>
              <a:gd name="connsiteX4311" fmla="*/ 750728 w 5600700"/>
              <a:gd name="connsiteY4311" fmla="*/ 1205491 h 1295400"/>
              <a:gd name="connsiteX4312" fmla="*/ 2263584 w 5600700"/>
              <a:gd name="connsiteY4312" fmla="*/ 1071475 h 1295400"/>
              <a:gd name="connsiteX4313" fmla="*/ 2288825 w 5600700"/>
              <a:gd name="connsiteY4313" fmla="*/ 1071475 h 1295400"/>
              <a:gd name="connsiteX4314" fmla="*/ 2263584 w 5600700"/>
              <a:gd name="connsiteY4314" fmla="*/ 1071475 h 1295400"/>
              <a:gd name="connsiteX4315" fmla="*/ 2623248 w 5600700"/>
              <a:gd name="connsiteY4315" fmla="*/ 1043185 h 1295400"/>
              <a:gd name="connsiteX4316" fmla="*/ 2620104 w 5600700"/>
              <a:gd name="connsiteY4316" fmla="*/ 1056139 h 1295400"/>
              <a:gd name="connsiteX4317" fmla="*/ 2577623 w 5600700"/>
              <a:gd name="connsiteY4317" fmla="*/ 1051282 h 1295400"/>
              <a:gd name="connsiteX4318" fmla="*/ 2519139 w 5600700"/>
              <a:gd name="connsiteY4318" fmla="*/ 1056235 h 1295400"/>
              <a:gd name="connsiteX4319" fmla="*/ 2568765 w 5600700"/>
              <a:gd name="connsiteY4319" fmla="*/ 1045662 h 1295400"/>
              <a:gd name="connsiteX4320" fmla="*/ 2581433 w 5600700"/>
              <a:gd name="connsiteY4320" fmla="*/ 1046710 h 1295400"/>
              <a:gd name="connsiteX4321" fmla="*/ 2623248 w 5600700"/>
              <a:gd name="connsiteY4321" fmla="*/ 1043185 h 1295400"/>
              <a:gd name="connsiteX4322" fmla="*/ 2936811 w 5600700"/>
              <a:gd name="connsiteY4322" fmla="*/ 1016706 h 1295400"/>
              <a:gd name="connsiteX4323" fmla="*/ 2907759 w 5600700"/>
              <a:gd name="connsiteY4323" fmla="*/ 1021278 h 1295400"/>
              <a:gd name="connsiteX4324" fmla="*/ 2936811 w 5600700"/>
              <a:gd name="connsiteY4324" fmla="*/ 1016706 h 1295400"/>
              <a:gd name="connsiteX4325" fmla="*/ 2995389 w 5600700"/>
              <a:gd name="connsiteY4325" fmla="*/ 1011753 h 1295400"/>
              <a:gd name="connsiteX4326" fmla="*/ 2974625 w 5600700"/>
              <a:gd name="connsiteY4326" fmla="*/ 1015658 h 1295400"/>
              <a:gd name="connsiteX4327" fmla="*/ 2953765 w 5600700"/>
              <a:gd name="connsiteY4327" fmla="*/ 1017468 h 1295400"/>
              <a:gd name="connsiteX4328" fmla="*/ 2978625 w 5600700"/>
              <a:gd name="connsiteY4328" fmla="*/ 1013277 h 1295400"/>
              <a:gd name="connsiteX4329" fmla="*/ 2995389 w 5600700"/>
              <a:gd name="connsiteY4329" fmla="*/ 1011753 h 1295400"/>
              <a:gd name="connsiteX4330" fmla="*/ 3099879 w 5600700"/>
              <a:gd name="connsiteY4330" fmla="*/ 1002895 h 1295400"/>
              <a:gd name="connsiteX4331" fmla="*/ 3066827 w 5600700"/>
              <a:gd name="connsiteY4331" fmla="*/ 1009943 h 1295400"/>
              <a:gd name="connsiteX4332" fmla="*/ 3099879 w 5600700"/>
              <a:gd name="connsiteY4332" fmla="*/ 1002895 h 1295400"/>
              <a:gd name="connsiteX4333" fmla="*/ 5236146 w 5600700"/>
              <a:gd name="connsiteY4333" fmla="*/ 822586 h 1295400"/>
              <a:gd name="connsiteX4334" fmla="*/ 5236146 w 5600700"/>
              <a:gd name="connsiteY4334" fmla="*/ 822586 h 1295400"/>
              <a:gd name="connsiteX4335" fmla="*/ 5236146 w 5600700"/>
              <a:gd name="connsiteY4335" fmla="*/ 822586 h 1295400"/>
              <a:gd name="connsiteX4336" fmla="*/ 2472752 w 5600700"/>
              <a:gd name="connsiteY4336" fmla="*/ 1055854 h 1295400"/>
              <a:gd name="connsiteX4337" fmla="*/ 2443892 w 5600700"/>
              <a:gd name="connsiteY4337" fmla="*/ 1062521 h 1295400"/>
              <a:gd name="connsiteX4338" fmla="*/ 2472752 w 5600700"/>
              <a:gd name="connsiteY4338" fmla="*/ 1055854 h 1295400"/>
              <a:gd name="connsiteX4339" fmla="*/ 2715450 w 5600700"/>
              <a:gd name="connsiteY4339" fmla="*/ 1037470 h 1295400"/>
              <a:gd name="connsiteX4340" fmla="*/ 2744882 w 5600700"/>
              <a:gd name="connsiteY4340" fmla="*/ 1037089 h 1295400"/>
              <a:gd name="connsiteX4341" fmla="*/ 2715450 w 5600700"/>
              <a:gd name="connsiteY4341" fmla="*/ 1037470 h 1295400"/>
              <a:gd name="connsiteX4342" fmla="*/ 2832512 w 5600700"/>
              <a:gd name="connsiteY4342" fmla="*/ 1027660 h 1295400"/>
              <a:gd name="connsiteX4343" fmla="*/ 2857563 w 5600700"/>
              <a:gd name="connsiteY4343" fmla="*/ 1025564 h 1295400"/>
              <a:gd name="connsiteX4344" fmla="*/ 2832512 w 5600700"/>
              <a:gd name="connsiteY4344" fmla="*/ 1027660 h 1295400"/>
              <a:gd name="connsiteX4345" fmla="*/ 3058064 w 5600700"/>
              <a:gd name="connsiteY4345" fmla="*/ 1006419 h 1295400"/>
              <a:gd name="connsiteX4346" fmla="*/ 3041681 w 5600700"/>
              <a:gd name="connsiteY4346" fmla="*/ 1012039 h 1295400"/>
              <a:gd name="connsiteX4347" fmla="*/ 3058064 w 5600700"/>
              <a:gd name="connsiteY4347" fmla="*/ 1006419 h 1295400"/>
              <a:gd name="connsiteX4348" fmla="*/ 3225323 w 5600700"/>
              <a:gd name="connsiteY4348" fmla="*/ 992322 h 1295400"/>
              <a:gd name="connsiteX4349" fmla="*/ 3237896 w 5600700"/>
              <a:gd name="connsiteY4349" fmla="*/ 991274 h 1295400"/>
              <a:gd name="connsiteX4350" fmla="*/ 3226085 w 5600700"/>
              <a:gd name="connsiteY4350" fmla="*/ 1000704 h 1295400"/>
              <a:gd name="connsiteX4351" fmla="*/ 3225323 w 5600700"/>
              <a:gd name="connsiteY4351" fmla="*/ 992322 h 1295400"/>
              <a:gd name="connsiteX4352" fmla="*/ 3535552 w 5600700"/>
              <a:gd name="connsiteY4352" fmla="*/ 976701 h 1295400"/>
              <a:gd name="connsiteX4353" fmla="*/ 3497928 w 5600700"/>
              <a:gd name="connsiteY4353" fmla="*/ 979844 h 1295400"/>
              <a:gd name="connsiteX4354" fmla="*/ 3517931 w 5600700"/>
              <a:gd name="connsiteY4354" fmla="*/ 967557 h 1295400"/>
              <a:gd name="connsiteX4355" fmla="*/ 3535552 w 5600700"/>
              <a:gd name="connsiteY4355" fmla="*/ 976701 h 1295400"/>
              <a:gd name="connsiteX4356" fmla="*/ 3275615 w 5600700"/>
              <a:gd name="connsiteY4356" fmla="*/ 990226 h 1295400"/>
              <a:gd name="connsiteX4357" fmla="*/ 3242563 w 5600700"/>
              <a:gd name="connsiteY4357" fmla="*/ 997275 h 1295400"/>
              <a:gd name="connsiteX4358" fmla="*/ 3275615 w 5600700"/>
              <a:gd name="connsiteY4358" fmla="*/ 990226 h 1295400"/>
              <a:gd name="connsiteX4359" fmla="*/ 3371913 w 5600700"/>
              <a:gd name="connsiteY4359" fmla="*/ 984226 h 1295400"/>
              <a:gd name="connsiteX4360" fmla="*/ 3351148 w 5600700"/>
              <a:gd name="connsiteY4360" fmla="*/ 988131 h 1295400"/>
              <a:gd name="connsiteX4361" fmla="*/ 3371913 w 5600700"/>
              <a:gd name="connsiteY4361" fmla="*/ 984226 h 1295400"/>
              <a:gd name="connsiteX4362" fmla="*/ 818546 w 5600700"/>
              <a:gd name="connsiteY4362" fmla="*/ 1210349 h 1295400"/>
              <a:gd name="connsiteX4363" fmla="*/ 830547 w 5600700"/>
              <a:gd name="connsiteY4363" fmla="*/ 1203015 h 1295400"/>
              <a:gd name="connsiteX4364" fmla="*/ 838929 w 5600700"/>
              <a:gd name="connsiteY4364" fmla="*/ 1202348 h 1295400"/>
              <a:gd name="connsiteX4365" fmla="*/ 842739 w 5600700"/>
              <a:gd name="connsiteY4365" fmla="*/ 1197776 h 1295400"/>
              <a:gd name="connsiteX4366" fmla="*/ 876363 w 5600700"/>
              <a:gd name="connsiteY4366" fmla="*/ 1197014 h 1295400"/>
              <a:gd name="connsiteX4367" fmla="*/ 872743 w 5600700"/>
              <a:gd name="connsiteY4367" fmla="*/ 1203682 h 1295400"/>
              <a:gd name="connsiteX4368" fmla="*/ 864742 w 5600700"/>
              <a:gd name="connsiteY4368" fmla="*/ 1208635 h 1295400"/>
              <a:gd name="connsiteX4369" fmla="*/ 847883 w 5600700"/>
              <a:gd name="connsiteY4369" fmla="*/ 1207968 h 1295400"/>
              <a:gd name="connsiteX4370" fmla="*/ 835881 w 5600700"/>
              <a:gd name="connsiteY4370" fmla="*/ 1215302 h 1295400"/>
              <a:gd name="connsiteX4371" fmla="*/ 861694 w 5600700"/>
              <a:gd name="connsiteY4371" fmla="*/ 1221589 h 1295400"/>
              <a:gd name="connsiteX4372" fmla="*/ 836834 w 5600700"/>
              <a:gd name="connsiteY4372" fmla="*/ 1225780 h 1295400"/>
              <a:gd name="connsiteX4373" fmla="*/ 835596 w 5600700"/>
              <a:gd name="connsiteY4373" fmla="*/ 1211111 h 1295400"/>
              <a:gd name="connsiteX4374" fmla="*/ 818546 w 5600700"/>
              <a:gd name="connsiteY4374" fmla="*/ 1210349 h 1295400"/>
              <a:gd name="connsiteX4375" fmla="*/ 2891376 w 5600700"/>
              <a:gd name="connsiteY4375" fmla="*/ 1026898 h 1295400"/>
              <a:gd name="connsiteX4376" fmla="*/ 2899949 w 5600700"/>
              <a:gd name="connsiteY4376" fmla="*/ 1028326 h 1295400"/>
              <a:gd name="connsiteX4377" fmla="*/ 2896139 w 5600700"/>
              <a:gd name="connsiteY4377" fmla="*/ 1032898 h 1295400"/>
              <a:gd name="connsiteX4378" fmla="*/ 2887566 w 5600700"/>
              <a:gd name="connsiteY4378" fmla="*/ 1031470 h 1295400"/>
              <a:gd name="connsiteX4379" fmla="*/ 2891376 w 5600700"/>
              <a:gd name="connsiteY4379" fmla="*/ 1026898 h 1295400"/>
              <a:gd name="connsiteX4380" fmla="*/ 726249 w 5600700"/>
              <a:gd name="connsiteY4380" fmla="*/ 1213969 h 1295400"/>
              <a:gd name="connsiteX4381" fmla="*/ 714247 w 5600700"/>
              <a:gd name="connsiteY4381" fmla="*/ 1221303 h 1295400"/>
              <a:gd name="connsiteX4382" fmla="*/ 719105 w 5600700"/>
              <a:gd name="connsiteY4382" fmla="*/ 1229304 h 1295400"/>
              <a:gd name="connsiteX4383" fmla="*/ 706722 w 5600700"/>
              <a:gd name="connsiteY4383" fmla="*/ 1232447 h 1295400"/>
              <a:gd name="connsiteX4384" fmla="*/ 701103 w 5600700"/>
              <a:gd name="connsiteY4384" fmla="*/ 1215969 h 1295400"/>
              <a:gd name="connsiteX4385" fmla="*/ 726249 w 5600700"/>
              <a:gd name="connsiteY4385" fmla="*/ 1213969 h 1295400"/>
              <a:gd name="connsiteX4386" fmla="*/ 1537398 w 5600700"/>
              <a:gd name="connsiteY4386" fmla="*/ 1147580 h 1295400"/>
              <a:gd name="connsiteX4387" fmla="*/ 1525015 w 5600700"/>
              <a:gd name="connsiteY4387" fmla="*/ 1150723 h 1295400"/>
              <a:gd name="connsiteX4388" fmla="*/ 1538255 w 5600700"/>
              <a:gd name="connsiteY4388" fmla="*/ 1158057 h 1295400"/>
              <a:gd name="connsiteX4389" fmla="*/ 1538445 w 5600700"/>
              <a:gd name="connsiteY4389" fmla="*/ 1160153 h 1295400"/>
              <a:gd name="connsiteX4390" fmla="*/ 1517681 w 5600700"/>
              <a:gd name="connsiteY4390" fmla="*/ 1164058 h 1295400"/>
              <a:gd name="connsiteX4391" fmla="*/ 1476057 w 5600700"/>
              <a:gd name="connsiteY4391" fmla="*/ 1169678 h 1295400"/>
              <a:gd name="connsiteX4392" fmla="*/ 1466817 w 5600700"/>
              <a:gd name="connsiteY4392" fmla="*/ 1159867 h 1295400"/>
              <a:gd name="connsiteX4393" fmla="*/ 1495869 w 5600700"/>
              <a:gd name="connsiteY4393" fmla="*/ 1155295 h 1295400"/>
              <a:gd name="connsiteX4394" fmla="*/ 1537398 w 5600700"/>
              <a:gd name="connsiteY4394" fmla="*/ 1147580 h 1295400"/>
              <a:gd name="connsiteX4395" fmla="*/ 3142551 w 5600700"/>
              <a:gd name="connsiteY4395" fmla="*/ 1009943 h 1295400"/>
              <a:gd name="connsiteX4396" fmla="*/ 3155124 w 5600700"/>
              <a:gd name="connsiteY4396" fmla="*/ 1008895 h 1295400"/>
              <a:gd name="connsiteX4397" fmla="*/ 3155505 w 5600700"/>
              <a:gd name="connsiteY4397" fmla="*/ 1013086 h 1295400"/>
              <a:gd name="connsiteX4398" fmla="*/ 3142932 w 5600700"/>
              <a:gd name="connsiteY4398" fmla="*/ 1014134 h 1295400"/>
              <a:gd name="connsiteX4399" fmla="*/ 3142551 w 5600700"/>
              <a:gd name="connsiteY4399" fmla="*/ 1009943 h 1295400"/>
              <a:gd name="connsiteX4400" fmla="*/ 943990 w 5600700"/>
              <a:gd name="connsiteY4400" fmla="*/ 1199776 h 1295400"/>
              <a:gd name="connsiteX4401" fmla="*/ 964945 w 5600700"/>
              <a:gd name="connsiteY4401" fmla="*/ 1197967 h 1295400"/>
              <a:gd name="connsiteX4402" fmla="*/ 943990 w 5600700"/>
              <a:gd name="connsiteY4402" fmla="*/ 1199776 h 1295400"/>
              <a:gd name="connsiteX4403" fmla="*/ 2273585 w 5600700"/>
              <a:gd name="connsiteY4403" fmla="*/ 1089572 h 1295400"/>
              <a:gd name="connsiteX4404" fmla="*/ 2273585 w 5600700"/>
              <a:gd name="connsiteY4404" fmla="*/ 1089572 h 1295400"/>
              <a:gd name="connsiteX4405" fmla="*/ 2273585 w 5600700"/>
              <a:gd name="connsiteY4405" fmla="*/ 1089572 h 1295400"/>
              <a:gd name="connsiteX4406" fmla="*/ 1153159 w 5600700"/>
              <a:gd name="connsiteY4406" fmla="*/ 1184251 h 1295400"/>
              <a:gd name="connsiteX4407" fmla="*/ 1157731 w 5600700"/>
              <a:gd name="connsiteY4407" fmla="*/ 1188061 h 1295400"/>
              <a:gd name="connsiteX4408" fmla="*/ 1182782 w 5600700"/>
              <a:gd name="connsiteY4408" fmla="*/ 1185965 h 1295400"/>
              <a:gd name="connsiteX4409" fmla="*/ 1187640 w 5600700"/>
              <a:gd name="connsiteY4409" fmla="*/ 1193966 h 1295400"/>
              <a:gd name="connsiteX4410" fmla="*/ 1132966 w 5600700"/>
              <a:gd name="connsiteY4410" fmla="*/ 1194347 h 1295400"/>
              <a:gd name="connsiteX4411" fmla="*/ 1145539 w 5600700"/>
              <a:gd name="connsiteY4411" fmla="*/ 1193299 h 1295400"/>
              <a:gd name="connsiteX4412" fmla="*/ 1153159 w 5600700"/>
              <a:gd name="connsiteY4412" fmla="*/ 1184251 h 1295400"/>
              <a:gd name="connsiteX4413" fmla="*/ 2352928 w 5600700"/>
              <a:gd name="connsiteY4413" fmla="*/ 1082905 h 1295400"/>
              <a:gd name="connsiteX4414" fmla="*/ 2382170 w 5600700"/>
              <a:gd name="connsiteY4414" fmla="*/ 1080428 h 1295400"/>
              <a:gd name="connsiteX4415" fmla="*/ 2352928 w 5600700"/>
              <a:gd name="connsiteY4415" fmla="*/ 1082905 h 1295400"/>
              <a:gd name="connsiteX4416" fmla="*/ 4965826 w 5600700"/>
              <a:gd name="connsiteY4416" fmla="*/ 862306 h 1295400"/>
              <a:gd name="connsiteX4417" fmla="*/ 4949157 w 5600700"/>
              <a:gd name="connsiteY4417" fmla="*/ 863734 h 1295400"/>
              <a:gd name="connsiteX4418" fmla="*/ 4965826 w 5600700"/>
              <a:gd name="connsiteY4418" fmla="*/ 862306 h 1295400"/>
              <a:gd name="connsiteX4419" fmla="*/ 752157 w 5600700"/>
              <a:gd name="connsiteY4419" fmla="*/ 1222351 h 1295400"/>
              <a:gd name="connsiteX4420" fmla="*/ 731773 w 5600700"/>
              <a:gd name="connsiteY4420" fmla="*/ 1230447 h 1295400"/>
              <a:gd name="connsiteX4421" fmla="*/ 731202 w 5600700"/>
              <a:gd name="connsiteY4421" fmla="*/ 1224161 h 1295400"/>
              <a:gd name="connsiteX4422" fmla="*/ 752157 w 5600700"/>
              <a:gd name="connsiteY4422" fmla="*/ 1222351 h 1295400"/>
              <a:gd name="connsiteX4423" fmla="*/ 1078102 w 5600700"/>
              <a:gd name="connsiteY4423" fmla="*/ 1192633 h 1295400"/>
              <a:gd name="connsiteX4424" fmla="*/ 1099343 w 5600700"/>
              <a:gd name="connsiteY4424" fmla="*/ 1195109 h 1295400"/>
              <a:gd name="connsiteX4425" fmla="*/ 1070292 w 5600700"/>
              <a:gd name="connsiteY4425" fmla="*/ 1199681 h 1295400"/>
              <a:gd name="connsiteX4426" fmla="*/ 1078102 w 5600700"/>
              <a:gd name="connsiteY4426" fmla="*/ 1192633 h 1295400"/>
              <a:gd name="connsiteX4427" fmla="*/ 2002122 w 5600700"/>
              <a:gd name="connsiteY4427" fmla="*/ 1116718 h 1295400"/>
              <a:gd name="connsiteX4428" fmla="*/ 2027173 w 5600700"/>
              <a:gd name="connsiteY4428" fmla="*/ 1114623 h 1295400"/>
              <a:gd name="connsiteX4429" fmla="*/ 2040413 w 5600700"/>
              <a:gd name="connsiteY4429" fmla="*/ 1121957 h 1295400"/>
              <a:gd name="connsiteX4430" fmla="*/ 1994788 w 5600700"/>
              <a:gd name="connsiteY4430" fmla="*/ 1130054 h 1295400"/>
              <a:gd name="connsiteX4431" fmla="*/ 2015172 w 5600700"/>
              <a:gd name="connsiteY4431" fmla="*/ 1121957 h 1295400"/>
              <a:gd name="connsiteX4432" fmla="*/ 2002122 w 5600700"/>
              <a:gd name="connsiteY4432" fmla="*/ 1116718 h 1295400"/>
              <a:gd name="connsiteX4433" fmla="*/ 3757770 w 5600700"/>
              <a:gd name="connsiteY4433" fmla="*/ 966414 h 1295400"/>
              <a:gd name="connsiteX4434" fmla="*/ 3774534 w 5600700"/>
              <a:gd name="connsiteY4434" fmla="*/ 964985 h 1295400"/>
              <a:gd name="connsiteX4435" fmla="*/ 3757770 w 5600700"/>
              <a:gd name="connsiteY4435" fmla="*/ 966414 h 1295400"/>
              <a:gd name="connsiteX4436" fmla="*/ 1596834 w 5600700"/>
              <a:gd name="connsiteY4436" fmla="*/ 1153104 h 1295400"/>
              <a:gd name="connsiteX4437" fmla="*/ 1621789 w 5600700"/>
              <a:gd name="connsiteY4437" fmla="*/ 1148913 h 1295400"/>
              <a:gd name="connsiteX4438" fmla="*/ 1596834 w 5600700"/>
              <a:gd name="connsiteY4438" fmla="*/ 1153104 h 1295400"/>
              <a:gd name="connsiteX4439" fmla="*/ 1751329 w 5600700"/>
              <a:gd name="connsiteY4439" fmla="*/ 1137959 h 1295400"/>
              <a:gd name="connsiteX4440" fmla="*/ 1735137 w 5600700"/>
              <a:gd name="connsiteY4440" fmla="*/ 1145674 h 1295400"/>
              <a:gd name="connsiteX4441" fmla="*/ 1751329 w 5600700"/>
              <a:gd name="connsiteY4441" fmla="*/ 1137959 h 1295400"/>
              <a:gd name="connsiteX4442" fmla="*/ 2683922 w 5600700"/>
              <a:gd name="connsiteY4442" fmla="*/ 1063379 h 1295400"/>
              <a:gd name="connsiteX4443" fmla="*/ 2646965 w 5600700"/>
              <a:gd name="connsiteY4443" fmla="*/ 1074999 h 1295400"/>
              <a:gd name="connsiteX4444" fmla="*/ 2633725 w 5600700"/>
              <a:gd name="connsiteY4444" fmla="*/ 1067665 h 1295400"/>
              <a:gd name="connsiteX4445" fmla="*/ 2683922 w 5600700"/>
              <a:gd name="connsiteY4445" fmla="*/ 1063379 h 1295400"/>
              <a:gd name="connsiteX4446" fmla="*/ 3799776 w 5600700"/>
              <a:gd name="connsiteY4446" fmla="*/ 964985 h 1295400"/>
              <a:gd name="connsiteX4447" fmla="*/ 3787584 w 5600700"/>
              <a:gd name="connsiteY4447" fmla="*/ 970224 h 1295400"/>
              <a:gd name="connsiteX4448" fmla="*/ 3799776 w 5600700"/>
              <a:gd name="connsiteY4448" fmla="*/ 964985 h 1295400"/>
              <a:gd name="connsiteX4449" fmla="*/ 4502244 w 5600700"/>
              <a:gd name="connsiteY4449" fmla="*/ 907740 h 1295400"/>
              <a:gd name="connsiteX4450" fmla="*/ 4485671 w 5600700"/>
              <a:gd name="connsiteY4450" fmla="*/ 911264 h 1295400"/>
              <a:gd name="connsiteX4451" fmla="*/ 4502244 w 5600700"/>
              <a:gd name="connsiteY4451" fmla="*/ 907740 h 1295400"/>
              <a:gd name="connsiteX4452" fmla="*/ 1559210 w 5600700"/>
              <a:gd name="connsiteY4452" fmla="*/ 1156247 h 1295400"/>
              <a:gd name="connsiteX4453" fmla="*/ 1589214 w 5600700"/>
              <a:gd name="connsiteY4453" fmla="*/ 1162153 h 1295400"/>
              <a:gd name="connsiteX4454" fmla="*/ 1560353 w 5600700"/>
              <a:gd name="connsiteY4454" fmla="*/ 1168820 h 1295400"/>
              <a:gd name="connsiteX4455" fmla="*/ 1559210 w 5600700"/>
              <a:gd name="connsiteY4455" fmla="*/ 1156247 h 1295400"/>
              <a:gd name="connsiteX4456" fmla="*/ 2771552 w 5600700"/>
              <a:gd name="connsiteY4456" fmla="*/ 1053949 h 1295400"/>
              <a:gd name="connsiteX4457" fmla="*/ 2784220 w 5600700"/>
              <a:gd name="connsiteY4457" fmla="*/ 1054997 h 1295400"/>
              <a:gd name="connsiteX4458" fmla="*/ 2780410 w 5600700"/>
              <a:gd name="connsiteY4458" fmla="*/ 1059568 h 1295400"/>
              <a:gd name="connsiteX4459" fmla="*/ 2772028 w 5600700"/>
              <a:gd name="connsiteY4459" fmla="*/ 1060235 h 1295400"/>
              <a:gd name="connsiteX4460" fmla="*/ 2771552 w 5600700"/>
              <a:gd name="connsiteY4460" fmla="*/ 1053949 h 1295400"/>
              <a:gd name="connsiteX4461" fmla="*/ 2939287 w 5600700"/>
              <a:gd name="connsiteY4461" fmla="*/ 1046043 h 1295400"/>
              <a:gd name="connsiteX4462" fmla="*/ 2884899 w 5600700"/>
              <a:gd name="connsiteY4462" fmla="*/ 1050615 h 1295400"/>
              <a:gd name="connsiteX4463" fmla="*/ 2917856 w 5600700"/>
              <a:gd name="connsiteY4463" fmla="*/ 1041471 h 1295400"/>
              <a:gd name="connsiteX4464" fmla="*/ 2939287 w 5600700"/>
              <a:gd name="connsiteY4464" fmla="*/ 1046043 h 1295400"/>
              <a:gd name="connsiteX4465" fmla="*/ 2968052 w 5600700"/>
              <a:gd name="connsiteY4465" fmla="*/ 1037280 h 1295400"/>
              <a:gd name="connsiteX4466" fmla="*/ 2989103 w 5600700"/>
              <a:gd name="connsiteY4466" fmla="*/ 1037566 h 1295400"/>
              <a:gd name="connsiteX4467" fmla="*/ 2985483 w 5600700"/>
              <a:gd name="connsiteY4467" fmla="*/ 1044233 h 1295400"/>
              <a:gd name="connsiteX4468" fmla="*/ 2968052 w 5600700"/>
              <a:gd name="connsiteY4468" fmla="*/ 1037280 h 1295400"/>
              <a:gd name="connsiteX4469" fmla="*/ 3373532 w 5600700"/>
              <a:gd name="connsiteY4469" fmla="*/ 1003085 h 1295400"/>
              <a:gd name="connsiteX4470" fmla="*/ 3344671 w 5600700"/>
              <a:gd name="connsiteY4470" fmla="*/ 1009753 h 1295400"/>
              <a:gd name="connsiteX4471" fmla="*/ 3336099 w 5600700"/>
              <a:gd name="connsiteY4471" fmla="*/ 1008324 h 1295400"/>
              <a:gd name="connsiteX4472" fmla="*/ 3298856 w 5600700"/>
              <a:gd name="connsiteY4472" fmla="*/ 1015658 h 1295400"/>
              <a:gd name="connsiteX4473" fmla="*/ 3290283 w 5600700"/>
              <a:gd name="connsiteY4473" fmla="*/ 1014230 h 1295400"/>
              <a:gd name="connsiteX4474" fmla="*/ 3252850 w 5600700"/>
              <a:gd name="connsiteY4474" fmla="*/ 1019468 h 1295400"/>
              <a:gd name="connsiteX4475" fmla="*/ 3269424 w 5600700"/>
              <a:gd name="connsiteY4475" fmla="*/ 1015944 h 1295400"/>
              <a:gd name="connsiteX4476" fmla="*/ 3277806 w 5600700"/>
              <a:gd name="connsiteY4476" fmla="*/ 1015277 h 1295400"/>
              <a:gd name="connsiteX4477" fmla="*/ 3315239 w 5600700"/>
              <a:gd name="connsiteY4477" fmla="*/ 1010038 h 1295400"/>
              <a:gd name="connsiteX4478" fmla="*/ 3373532 w 5600700"/>
              <a:gd name="connsiteY4478" fmla="*/ 1003085 h 1295400"/>
              <a:gd name="connsiteX4479" fmla="*/ 3432111 w 5600700"/>
              <a:gd name="connsiteY4479" fmla="*/ 998132 h 1295400"/>
              <a:gd name="connsiteX4480" fmla="*/ 3440493 w 5600700"/>
              <a:gd name="connsiteY4480" fmla="*/ 997465 h 1295400"/>
              <a:gd name="connsiteX4481" fmla="*/ 3432111 w 5600700"/>
              <a:gd name="connsiteY4481" fmla="*/ 998132 h 1295400"/>
              <a:gd name="connsiteX4482" fmla="*/ 1676463 w 5600700"/>
              <a:gd name="connsiteY4482" fmla="*/ 1148532 h 1295400"/>
              <a:gd name="connsiteX4483" fmla="*/ 1677129 w 5600700"/>
              <a:gd name="connsiteY4483" fmla="*/ 1156914 h 1295400"/>
              <a:gd name="connsiteX4484" fmla="*/ 1656365 w 5600700"/>
              <a:gd name="connsiteY4484" fmla="*/ 1160819 h 1295400"/>
              <a:gd name="connsiteX4485" fmla="*/ 1676463 w 5600700"/>
              <a:gd name="connsiteY4485" fmla="*/ 1148532 h 1295400"/>
              <a:gd name="connsiteX4486" fmla="*/ 2136615 w 5600700"/>
              <a:gd name="connsiteY4486" fmla="*/ 1113861 h 1295400"/>
              <a:gd name="connsiteX4487" fmla="*/ 2120042 w 5600700"/>
              <a:gd name="connsiteY4487" fmla="*/ 1117385 h 1295400"/>
              <a:gd name="connsiteX4488" fmla="*/ 2102992 w 5600700"/>
              <a:gd name="connsiteY4488" fmla="*/ 1114623 h 1295400"/>
              <a:gd name="connsiteX4489" fmla="*/ 2136615 w 5600700"/>
              <a:gd name="connsiteY4489" fmla="*/ 1113861 h 1295400"/>
              <a:gd name="connsiteX4490" fmla="*/ 2562669 w 5600700"/>
              <a:gd name="connsiteY4490" fmla="*/ 1073666 h 1295400"/>
              <a:gd name="connsiteX4491" fmla="*/ 2546476 w 5600700"/>
              <a:gd name="connsiteY4491" fmla="*/ 1081381 h 1295400"/>
              <a:gd name="connsiteX4492" fmla="*/ 2542476 w 5600700"/>
              <a:gd name="connsiteY4492" fmla="*/ 1083857 h 1295400"/>
              <a:gd name="connsiteX4493" fmla="*/ 2525616 w 5600700"/>
              <a:gd name="connsiteY4493" fmla="*/ 1083191 h 1295400"/>
              <a:gd name="connsiteX4494" fmla="*/ 2516853 w 5600700"/>
              <a:gd name="connsiteY4494" fmla="*/ 1079666 h 1295400"/>
              <a:gd name="connsiteX4495" fmla="*/ 2562669 w 5600700"/>
              <a:gd name="connsiteY4495" fmla="*/ 1073666 h 1295400"/>
              <a:gd name="connsiteX4496" fmla="*/ 2349690 w 5600700"/>
              <a:gd name="connsiteY4496" fmla="*/ 1093763 h 1295400"/>
              <a:gd name="connsiteX4497" fmla="*/ 2362263 w 5600700"/>
              <a:gd name="connsiteY4497" fmla="*/ 1092716 h 1295400"/>
              <a:gd name="connsiteX4498" fmla="*/ 2362644 w 5600700"/>
              <a:gd name="connsiteY4498" fmla="*/ 1096907 h 1295400"/>
              <a:gd name="connsiteX4499" fmla="*/ 2350071 w 5600700"/>
              <a:gd name="connsiteY4499" fmla="*/ 1097954 h 1295400"/>
              <a:gd name="connsiteX4500" fmla="*/ 2349690 w 5600700"/>
              <a:gd name="connsiteY4500" fmla="*/ 1093763 h 1295400"/>
              <a:gd name="connsiteX4501" fmla="*/ 2412364 w 5600700"/>
              <a:gd name="connsiteY4501" fmla="*/ 1088429 h 1295400"/>
              <a:gd name="connsiteX4502" fmla="*/ 2424937 w 5600700"/>
              <a:gd name="connsiteY4502" fmla="*/ 1087382 h 1295400"/>
              <a:gd name="connsiteX4503" fmla="*/ 2425509 w 5600700"/>
              <a:gd name="connsiteY4503" fmla="*/ 1093668 h 1295400"/>
              <a:gd name="connsiteX4504" fmla="*/ 2412364 w 5600700"/>
              <a:gd name="connsiteY4504" fmla="*/ 1088429 h 1295400"/>
              <a:gd name="connsiteX4505" fmla="*/ 1601501 w 5600700"/>
              <a:gd name="connsiteY4505" fmla="*/ 1159010 h 1295400"/>
              <a:gd name="connsiteX4506" fmla="*/ 1630743 w 5600700"/>
              <a:gd name="connsiteY4506" fmla="*/ 1156533 h 1295400"/>
              <a:gd name="connsiteX4507" fmla="*/ 1597786 w 5600700"/>
              <a:gd name="connsiteY4507" fmla="*/ 1165677 h 1295400"/>
              <a:gd name="connsiteX4508" fmla="*/ 1601501 w 5600700"/>
              <a:gd name="connsiteY4508" fmla="*/ 1159010 h 1295400"/>
              <a:gd name="connsiteX4509" fmla="*/ 2090610 w 5600700"/>
              <a:gd name="connsiteY4509" fmla="*/ 1117766 h 1295400"/>
              <a:gd name="connsiteX4510" fmla="*/ 2074227 w 5600700"/>
              <a:gd name="connsiteY4510" fmla="*/ 1123386 h 1295400"/>
              <a:gd name="connsiteX4511" fmla="*/ 2090610 w 5600700"/>
              <a:gd name="connsiteY4511" fmla="*/ 1117766 h 1295400"/>
              <a:gd name="connsiteX4512" fmla="*/ 3461829 w 5600700"/>
              <a:gd name="connsiteY4512" fmla="*/ 1001942 h 1295400"/>
              <a:gd name="connsiteX4513" fmla="*/ 3470211 w 5600700"/>
              <a:gd name="connsiteY4513" fmla="*/ 1001276 h 1295400"/>
              <a:gd name="connsiteX4514" fmla="*/ 3470592 w 5600700"/>
              <a:gd name="connsiteY4514" fmla="*/ 1005466 h 1295400"/>
              <a:gd name="connsiteX4515" fmla="*/ 3462210 w 5600700"/>
              <a:gd name="connsiteY4515" fmla="*/ 1006133 h 1295400"/>
              <a:gd name="connsiteX4516" fmla="*/ 3461829 w 5600700"/>
              <a:gd name="connsiteY4516" fmla="*/ 1001942 h 1295400"/>
              <a:gd name="connsiteX4517" fmla="*/ 1865058 w 5600700"/>
              <a:gd name="connsiteY4517" fmla="*/ 1138912 h 1295400"/>
              <a:gd name="connsiteX4518" fmla="*/ 1886489 w 5600700"/>
              <a:gd name="connsiteY4518" fmla="*/ 1143484 h 1295400"/>
              <a:gd name="connsiteX4519" fmla="*/ 1865058 w 5600700"/>
              <a:gd name="connsiteY4519" fmla="*/ 1138912 h 1295400"/>
              <a:gd name="connsiteX4520" fmla="*/ 604138 w 5600700"/>
              <a:gd name="connsiteY4520" fmla="*/ 1264451 h 1295400"/>
              <a:gd name="connsiteX4521" fmla="*/ 604138 w 5600700"/>
              <a:gd name="connsiteY4521" fmla="*/ 1264451 h 1295400"/>
              <a:gd name="connsiteX4522" fmla="*/ 604138 w 5600700"/>
              <a:gd name="connsiteY4522" fmla="*/ 1264451 h 1295400"/>
              <a:gd name="connsiteX4523" fmla="*/ 5289867 w 5600700"/>
              <a:gd name="connsiteY4523" fmla="*/ 261945 h 1295400"/>
              <a:gd name="connsiteX4524" fmla="*/ 5256244 w 5600700"/>
              <a:gd name="connsiteY4524" fmla="*/ 262707 h 1295400"/>
              <a:gd name="connsiteX4525" fmla="*/ 5248052 w 5600700"/>
              <a:gd name="connsiteY4525" fmla="*/ 265469 h 1295400"/>
              <a:gd name="connsiteX4526" fmla="*/ 5289867 w 5600700"/>
              <a:gd name="connsiteY4526" fmla="*/ 261945 h 1295400"/>
              <a:gd name="connsiteX4527" fmla="*/ 5327586 w 5600700"/>
              <a:gd name="connsiteY4527" fmla="*/ 709144 h 1295400"/>
              <a:gd name="connsiteX4528" fmla="*/ 5327776 w 5600700"/>
              <a:gd name="connsiteY4528" fmla="*/ 711239 h 1295400"/>
              <a:gd name="connsiteX4529" fmla="*/ 5352827 w 5600700"/>
              <a:gd name="connsiteY4529" fmla="*/ 709144 h 1295400"/>
              <a:gd name="connsiteX4530" fmla="*/ 5386260 w 5600700"/>
              <a:gd name="connsiteY4530" fmla="*/ 706286 h 1295400"/>
              <a:gd name="connsiteX4531" fmla="*/ 5293772 w 5600700"/>
              <a:gd name="connsiteY4531" fmla="*/ 707715 h 1295400"/>
              <a:gd name="connsiteX4532" fmla="*/ 5327586 w 5600700"/>
              <a:gd name="connsiteY4532" fmla="*/ 709144 h 1295400"/>
              <a:gd name="connsiteX4533" fmla="*/ 508317 w 5600700"/>
              <a:gd name="connsiteY4533" fmla="*/ 1225970 h 1295400"/>
              <a:gd name="connsiteX4534" fmla="*/ 350202 w 5600700"/>
              <a:gd name="connsiteY4534" fmla="*/ 1247783 h 1295400"/>
              <a:gd name="connsiteX4535" fmla="*/ 350868 w 5600700"/>
              <a:gd name="connsiteY4535" fmla="*/ 1256165 h 1295400"/>
              <a:gd name="connsiteX4536" fmla="*/ 342867 w 5600700"/>
              <a:gd name="connsiteY4536" fmla="*/ 1261022 h 1295400"/>
              <a:gd name="connsiteX4537" fmla="*/ 330675 w 5600700"/>
              <a:gd name="connsiteY4537" fmla="*/ 1266261 h 1295400"/>
              <a:gd name="connsiteX4538" fmla="*/ 356107 w 5600700"/>
              <a:gd name="connsiteY4538" fmla="*/ 1268357 h 1295400"/>
              <a:gd name="connsiteX4539" fmla="*/ 368871 w 5600700"/>
              <a:gd name="connsiteY4539" fmla="*/ 1269404 h 1295400"/>
              <a:gd name="connsiteX4540" fmla="*/ 364013 w 5600700"/>
              <a:gd name="connsiteY4540" fmla="*/ 1261403 h 1295400"/>
              <a:gd name="connsiteX4541" fmla="*/ 392016 w 5600700"/>
              <a:gd name="connsiteY4541" fmla="*/ 1244258 h 1295400"/>
              <a:gd name="connsiteX4542" fmla="*/ 405447 w 5600700"/>
              <a:gd name="connsiteY4542" fmla="*/ 1253688 h 1295400"/>
              <a:gd name="connsiteX4543" fmla="*/ 389445 w 5600700"/>
              <a:gd name="connsiteY4543" fmla="*/ 1263499 h 1295400"/>
              <a:gd name="connsiteX4544" fmla="*/ 413829 w 5600700"/>
              <a:gd name="connsiteY4544" fmla="*/ 1253021 h 1295400"/>
              <a:gd name="connsiteX4545" fmla="*/ 442880 w 5600700"/>
              <a:gd name="connsiteY4545" fmla="*/ 1248449 h 1295400"/>
              <a:gd name="connsiteX4546" fmla="*/ 463073 w 5600700"/>
              <a:gd name="connsiteY4546" fmla="*/ 1238258 h 1295400"/>
              <a:gd name="connsiteX4547" fmla="*/ 468693 w 5600700"/>
              <a:gd name="connsiteY4547" fmla="*/ 1254736 h 1295400"/>
              <a:gd name="connsiteX4548" fmla="*/ 496696 w 5600700"/>
              <a:gd name="connsiteY4548" fmla="*/ 1237591 h 1295400"/>
              <a:gd name="connsiteX4549" fmla="*/ 517080 w 5600700"/>
              <a:gd name="connsiteY4549" fmla="*/ 1229495 h 1295400"/>
              <a:gd name="connsiteX4550" fmla="*/ 508317 w 5600700"/>
              <a:gd name="connsiteY4550" fmla="*/ 1225970 h 1295400"/>
              <a:gd name="connsiteX4551" fmla="*/ 4700079 w 5600700"/>
              <a:gd name="connsiteY4551" fmla="*/ 956603 h 1295400"/>
              <a:gd name="connsiteX4552" fmla="*/ 4657883 w 5600700"/>
              <a:gd name="connsiteY4552" fmla="*/ 955936 h 1295400"/>
              <a:gd name="connsiteX4553" fmla="*/ 4704365 w 5600700"/>
              <a:gd name="connsiteY4553" fmla="*/ 958318 h 1295400"/>
              <a:gd name="connsiteX4554" fmla="*/ 4704175 w 5600700"/>
              <a:gd name="connsiteY4554" fmla="*/ 956222 h 1295400"/>
              <a:gd name="connsiteX4555" fmla="*/ 4716367 w 5600700"/>
              <a:gd name="connsiteY4555" fmla="*/ 950983 h 1295400"/>
              <a:gd name="connsiteX4556" fmla="*/ 4700079 w 5600700"/>
              <a:gd name="connsiteY4556" fmla="*/ 956603 h 1295400"/>
              <a:gd name="connsiteX4557" fmla="*/ 5028691 w 5600700"/>
              <a:gd name="connsiteY4557" fmla="*/ 958508 h 1295400"/>
              <a:gd name="connsiteX4558" fmla="*/ 4982400 w 5600700"/>
              <a:gd name="connsiteY4558" fmla="*/ 958222 h 1295400"/>
              <a:gd name="connsiteX4559" fmla="*/ 4978590 w 5600700"/>
              <a:gd name="connsiteY4559" fmla="*/ 962794 h 1295400"/>
              <a:gd name="connsiteX4560" fmla="*/ 4919344 w 5600700"/>
              <a:gd name="connsiteY4560" fmla="*/ 959365 h 1295400"/>
              <a:gd name="connsiteX4561" fmla="*/ 4935918 w 5600700"/>
              <a:gd name="connsiteY4561" fmla="*/ 955841 h 1295400"/>
              <a:gd name="connsiteX4562" fmla="*/ 4864671 w 5600700"/>
              <a:gd name="connsiteY4562" fmla="*/ 959746 h 1295400"/>
              <a:gd name="connsiteX4563" fmla="*/ 4885721 w 5600700"/>
              <a:gd name="connsiteY4563" fmla="*/ 960128 h 1295400"/>
              <a:gd name="connsiteX4564" fmla="*/ 4898580 w 5600700"/>
              <a:gd name="connsiteY4564" fmla="*/ 963271 h 1295400"/>
              <a:gd name="connsiteX4565" fmla="*/ 4869338 w 5600700"/>
              <a:gd name="connsiteY4565" fmla="*/ 965747 h 1295400"/>
              <a:gd name="connsiteX4566" fmla="*/ 4798662 w 5600700"/>
              <a:gd name="connsiteY4566" fmla="*/ 975939 h 1295400"/>
              <a:gd name="connsiteX4567" fmla="*/ 4777422 w 5600700"/>
              <a:gd name="connsiteY4567" fmla="*/ 973462 h 1295400"/>
              <a:gd name="connsiteX4568" fmla="*/ 4761229 w 5600700"/>
              <a:gd name="connsiteY4568" fmla="*/ 981178 h 1295400"/>
              <a:gd name="connsiteX4569" fmla="*/ 4748180 w 5600700"/>
              <a:gd name="connsiteY4569" fmla="*/ 975939 h 1295400"/>
              <a:gd name="connsiteX4570" fmla="*/ 4722939 w 5600700"/>
              <a:gd name="connsiteY4570" fmla="*/ 975939 h 1295400"/>
              <a:gd name="connsiteX4571" fmla="*/ 4772945 w 5600700"/>
              <a:gd name="connsiteY4571" fmla="*/ 969653 h 1295400"/>
              <a:gd name="connsiteX4572" fmla="*/ 4818760 w 5600700"/>
              <a:gd name="connsiteY4572" fmla="*/ 963652 h 1295400"/>
              <a:gd name="connsiteX4573" fmla="*/ 4709890 w 5600700"/>
              <a:gd name="connsiteY4573" fmla="*/ 970700 h 1295400"/>
              <a:gd name="connsiteX4574" fmla="*/ 4685315 w 5600700"/>
              <a:gd name="connsiteY4574" fmla="*/ 979082 h 1295400"/>
              <a:gd name="connsiteX4575" fmla="*/ 4685886 w 5600700"/>
              <a:gd name="connsiteY4575" fmla="*/ 985369 h 1295400"/>
              <a:gd name="connsiteX4576" fmla="*/ 4668646 w 5600700"/>
              <a:gd name="connsiteY4576" fmla="*/ 980511 h 1295400"/>
              <a:gd name="connsiteX4577" fmla="*/ 4680838 w 5600700"/>
              <a:gd name="connsiteY4577" fmla="*/ 975272 h 1295400"/>
              <a:gd name="connsiteX4578" fmla="*/ 4626641 w 5600700"/>
              <a:gd name="connsiteY4578" fmla="*/ 981940 h 1295400"/>
              <a:gd name="connsiteX4579" fmla="*/ 4643691 w 5600700"/>
              <a:gd name="connsiteY4579" fmla="*/ 984702 h 1295400"/>
              <a:gd name="connsiteX4580" fmla="*/ 4639881 w 5600700"/>
              <a:gd name="connsiteY4580" fmla="*/ 989274 h 1295400"/>
              <a:gd name="connsiteX4581" fmla="*/ 4652644 w 5600700"/>
              <a:gd name="connsiteY4581" fmla="*/ 990322 h 1295400"/>
              <a:gd name="connsiteX4582" fmla="*/ 4657026 w 5600700"/>
              <a:gd name="connsiteY4582" fmla="*/ 992036 h 1295400"/>
              <a:gd name="connsiteX4583" fmla="*/ 4669599 w 5600700"/>
              <a:gd name="connsiteY4583" fmla="*/ 990988 h 1295400"/>
              <a:gd name="connsiteX4584" fmla="*/ 4682648 w 5600700"/>
              <a:gd name="connsiteY4584" fmla="*/ 996227 h 1295400"/>
              <a:gd name="connsiteX4585" fmla="*/ 4707413 w 5600700"/>
              <a:gd name="connsiteY4585" fmla="*/ 989941 h 1295400"/>
              <a:gd name="connsiteX4586" fmla="*/ 4745037 w 5600700"/>
              <a:gd name="connsiteY4586" fmla="*/ 986797 h 1295400"/>
              <a:gd name="connsiteX4587" fmla="*/ 4761801 w 5600700"/>
              <a:gd name="connsiteY4587" fmla="*/ 985369 h 1295400"/>
              <a:gd name="connsiteX4588" fmla="*/ 4774564 w 5600700"/>
              <a:gd name="connsiteY4588" fmla="*/ 986416 h 1295400"/>
              <a:gd name="connsiteX4589" fmla="*/ 4815998 w 5600700"/>
              <a:gd name="connsiteY4589" fmla="*/ 978701 h 1295400"/>
              <a:gd name="connsiteX4590" fmla="*/ 4828761 w 5600700"/>
              <a:gd name="connsiteY4590" fmla="*/ 979749 h 1295400"/>
              <a:gd name="connsiteX4591" fmla="*/ 4874767 w 5600700"/>
              <a:gd name="connsiteY4591" fmla="*/ 975844 h 1295400"/>
              <a:gd name="connsiteX4592" fmla="*/ 4886769 w 5600700"/>
              <a:gd name="connsiteY4592" fmla="*/ 968509 h 1295400"/>
              <a:gd name="connsiteX4593" fmla="*/ 4895627 w 5600700"/>
              <a:gd name="connsiteY4593" fmla="*/ 974129 h 1295400"/>
              <a:gd name="connsiteX4594" fmla="*/ 4904009 w 5600700"/>
              <a:gd name="connsiteY4594" fmla="*/ 973462 h 1295400"/>
              <a:gd name="connsiteX4595" fmla="*/ 4907819 w 5600700"/>
              <a:gd name="connsiteY4595" fmla="*/ 968890 h 1295400"/>
              <a:gd name="connsiteX4596" fmla="*/ 4928584 w 5600700"/>
              <a:gd name="connsiteY4596" fmla="*/ 964985 h 1295400"/>
              <a:gd name="connsiteX4597" fmla="*/ 4933346 w 5600700"/>
              <a:gd name="connsiteY4597" fmla="*/ 970891 h 1295400"/>
              <a:gd name="connsiteX4598" fmla="*/ 4957921 w 5600700"/>
              <a:gd name="connsiteY4598" fmla="*/ 962509 h 1295400"/>
              <a:gd name="connsiteX4599" fmla="*/ 4966779 w 5600700"/>
              <a:gd name="connsiteY4599" fmla="*/ 968128 h 1295400"/>
              <a:gd name="connsiteX4600" fmla="*/ 4991544 w 5600700"/>
              <a:gd name="connsiteY4600" fmla="*/ 961842 h 1295400"/>
              <a:gd name="connsiteX4601" fmla="*/ 4995925 w 5600700"/>
              <a:gd name="connsiteY4601" fmla="*/ 963557 h 1295400"/>
              <a:gd name="connsiteX4602" fmla="*/ 5033739 w 5600700"/>
              <a:gd name="connsiteY4602" fmla="*/ 962509 h 1295400"/>
              <a:gd name="connsiteX4603" fmla="*/ 5054314 w 5600700"/>
              <a:gd name="connsiteY4603" fmla="*/ 956508 h 1295400"/>
              <a:gd name="connsiteX4604" fmla="*/ 5028691 w 5600700"/>
              <a:gd name="connsiteY4604" fmla="*/ 958508 h 1295400"/>
              <a:gd name="connsiteX4605" fmla="*/ 2244057 w 5600700"/>
              <a:gd name="connsiteY4605" fmla="*/ 1189394 h 1295400"/>
              <a:gd name="connsiteX4606" fmla="*/ 2252630 w 5600700"/>
              <a:gd name="connsiteY4606" fmla="*/ 1190823 h 1295400"/>
              <a:gd name="connsiteX4607" fmla="*/ 2253011 w 5600700"/>
              <a:gd name="connsiteY4607" fmla="*/ 1195014 h 1295400"/>
              <a:gd name="connsiteX4608" fmla="*/ 2261202 w 5600700"/>
              <a:gd name="connsiteY4608" fmla="*/ 1192252 h 1295400"/>
              <a:gd name="connsiteX4609" fmla="*/ 2244057 w 5600700"/>
              <a:gd name="connsiteY4609" fmla="*/ 1189394 h 1295400"/>
              <a:gd name="connsiteX4610" fmla="*/ 790828 w 5600700"/>
              <a:gd name="connsiteY4610" fmla="*/ 1181012 h 1295400"/>
              <a:gd name="connsiteX4611" fmla="*/ 853503 w 5600700"/>
              <a:gd name="connsiteY4611" fmla="*/ 1175678 h 1295400"/>
              <a:gd name="connsiteX4612" fmla="*/ 848073 w 5600700"/>
              <a:gd name="connsiteY4612" fmla="*/ 1161295 h 1295400"/>
              <a:gd name="connsiteX4613" fmla="*/ 785399 w 5600700"/>
              <a:gd name="connsiteY4613" fmla="*/ 1166630 h 1295400"/>
              <a:gd name="connsiteX4614" fmla="*/ 790828 w 5600700"/>
              <a:gd name="connsiteY4614" fmla="*/ 1181012 h 1295400"/>
              <a:gd name="connsiteX4615" fmla="*/ 5172805 w 5600700"/>
              <a:gd name="connsiteY4615" fmla="*/ 870211 h 1295400"/>
              <a:gd name="connsiteX4616" fmla="*/ 5185663 w 5600700"/>
              <a:gd name="connsiteY4616" fmla="*/ 873355 h 1295400"/>
              <a:gd name="connsiteX4617" fmla="*/ 5127275 w 5600700"/>
              <a:gd name="connsiteY4617" fmla="*/ 880403 h 1295400"/>
              <a:gd name="connsiteX4618" fmla="*/ 5165280 w 5600700"/>
              <a:gd name="connsiteY4618" fmla="*/ 881451 h 1295400"/>
              <a:gd name="connsiteX4619" fmla="*/ 5178139 w 5600700"/>
              <a:gd name="connsiteY4619" fmla="*/ 884594 h 1295400"/>
              <a:gd name="connsiteX4620" fmla="*/ 5177567 w 5600700"/>
              <a:gd name="connsiteY4620" fmla="*/ 878308 h 1295400"/>
              <a:gd name="connsiteX4621" fmla="*/ 5206809 w 5600700"/>
              <a:gd name="connsiteY4621" fmla="*/ 875831 h 1295400"/>
              <a:gd name="connsiteX4622" fmla="*/ 5228050 w 5600700"/>
              <a:gd name="connsiteY4622" fmla="*/ 878308 h 1295400"/>
              <a:gd name="connsiteX4623" fmla="*/ 5211000 w 5600700"/>
              <a:gd name="connsiteY4623" fmla="*/ 875545 h 1295400"/>
              <a:gd name="connsiteX4624" fmla="*/ 5206428 w 5600700"/>
              <a:gd name="connsiteY4624" fmla="*/ 871735 h 1295400"/>
              <a:gd name="connsiteX4625" fmla="*/ 5265292 w 5600700"/>
              <a:gd name="connsiteY4625" fmla="*/ 870973 h 1295400"/>
              <a:gd name="connsiteX4626" fmla="*/ 5270150 w 5600700"/>
              <a:gd name="connsiteY4626" fmla="*/ 878974 h 1295400"/>
              <a:gd name="connsiteX4627" fmla="*/ 5232145 w 5600700"/>
              <a:gd name="connsiteY4627" fmla="*/ 877927 h 1295400"/>
              <a:gd name="connsiteX4628" fmla="*/ 5261959 w 5600700"/>
              <a:gd name="connsiteY4628" fmla="*/ 881737 h 1295400"/>
              <a:gd name="connsiteX4629" fmla="*/ 5274722 w 5600700"/>
              <a:gd name="connsiteY4629" fmla="*/ 882784 h 1295400"/>
              <a:gd name="connsiteX4630" fmla="*/ 5350636 w 5600700"/>
              <a:gd name="connsiteY4630" fmla="*/ 884785 h 1295400"/>
              <a:gd name="connsiteX4631" fmla="*/ 5359209 w 5600700"/>
              <a:gd name="connsiteY4631" fmla="*/ 886213 h 1295400"/>
              <a:gd name="connsiteX4632" fmla="*/ 5368257 w 5600700"/>
              <a:gd name="connsiteY4632" fmla="*/ 893929 h 1295400"/>
              <a:gd name="connsiteX4633" fmla="*/ 5389212 w 5600700"/>
              <a:gd name="connsiteY4633" fmla="*/ 892119 h 1295400"/>
              <a:gd name="connsiteX4634" fmla="*/ 5385593 w 5600700"/>
              <a:gd name="connsiteY4634" fmla="*/ 898786 h 1295400"/>
              <a:gd name="connsiteX4635" fmla="*/ 5406453 w 5600700"/>
              <a:gd name="connsiteY4635" fmla="*/ 896977 h 1295400"/>
              <a:gd name="connsiteX4636" fmla="*/ 5397023 w 5600700"/>
              <a:gd name="connsiteY4636" fmla="*/ 885070 h 1295400"/>
              <a:gd name="connsiteX4637" fmla="*/ 5413692 w 5600700"/>
              <a:gd name="connsiteY4637" fmla="*/ 883642 h 1295400"/>
              <a:gd name="connsiteX4638" fmla="*/ 5408644 w 5600700"/>
              <a:gd name="connsiteY4638" fmla="*/ 873450 h 1295400"/>
              <a:gd name="connsiteX4639" fmla="*/ 5391784 w 5600700"/>
              <a:gd name="connsiteY4639" fmla="*/ 872783 h 1295400"/>
              <a:gd name="connsiteX4640" fmla="*/ 5399595 w 5600700"/>
              <a:gd name="connsiteY4640" fmla="*/ 865735 h 1295400"/>
              <a:gd name="connsiteX4641" fmla="*/ 5353304 w 5600700"/>
              <a:gd name="connsiteY4641" fmla="*/ 865449 h 1295400"/>
              <a:gd name="connsiteX4642" fmla="*/ 5311489 w 5600700"/>
              <a:gd name="connsiteY4642" fmla="*/ 868973 h 1295400"/>
              <a:gd name="connsiteX4643" fmla="*/ 5290247 w 5600700"/>
              <a:gd name="connsiteY4643" fmla="*/ 866592 h 1295400"/>
              <a:gd name="connsiteX4644" fmla="*/ 5277675 w 5600700"/>
              <a:gd name="connsiteY4644" fmla="*/ 867640 h 1295400"/>
              <a:gd name="connsiteX4645" fmla="*/ 5273293 w 5600700"/>
              <a:gd name="connsiteY4645" fmla="*/ 865925 h 1295400"/>
              <a:gd name="connsiteX4646" fmla="*/ 5231288 w 5600700"/>
              <a:gd name="connsiteY4646" fmla="*/ 867354 h 1295400"/>
              <a:gd name="connsiteX4647" fmla="*/ 5168042 w 5600700"/>
              <a:gd name="connsiteY4647" fmla="*/ 866306 h 1295400"/>
              <a:gd name="connsiteX4648" fmla="*/ 5138800 w 5600700"/>
              <a:gd name="connsiteY4648" fmla="*/ 868783 h 1295400"/>
              <a:gd name="connsiteX4649" fmla="*/ 5122036 w 5600700"/>
              <a:gd name="connsiteY4649" fmla="*/ 870211 h 1295400"/>
              <a:gd name="connsiteX4650" fmla="*/ 5172805 w 5600700"/>
              <a:gd name="connsiteY4650" fmla="*/ 870211 h 1295400"/>
              <a:gd name="connsiteX4651" fmla="*/ 5303773 w 5600700"/>
              <a:gd name="connsiteY4651" fmla="*/ 876022 h 1295400"/>
              <a:gd name="connsiteX4652" fmla="*/ 5325014 w 5600700"/>
              <a:gd name="connsiteY4652" fmla="*/ 878498 h 1295400"/>
              <a:gd name="connsiteX4653" fmla="*/ 5303773 w 5600700"/>
              <a:gd name="connsiteY4653" fmla="*/ 876022 h 1295400"/>
              <a:gd name="connsiteX4654" fmla="*/ 3567842 w 5600700"/>
              <a:gd name="connsiteY4654" fmla="*/ 1009943 h 1295400"/>
              <a:gd name="connsiteX4655" fmla="*/ 3421728 w 5600700"/>
              <a:gd name="connsiteY4655" fmla="*/ 1024421 h 1295400"/>
              <a:gd name="connsiteX4656" fmla="*/ 3405345 w 5600700"/>
              <a:gd name="connsiteY4656" fmla="*/ 1030041 h 1295400"/>
              <a:gd name="connsiteX4657" fmla="*/ 3439159 w 5600700"/>
              <a:gd name="connsiteY4657" fmla="*/ 1031374 h 1295400"/>
              <a:gd name="connsiteX4658" fmla="*/ 3397154 w 5600700"/>
              <a:gd name="connsiteY4658" fmla="*/ 1032803 h 1295400"/>
              <a:gd name="connsiteX4659" fmla="*/ 3380961 w 5600700"/>
              <a:gd name="connsiteY4659" fmla="*/ 1040518 h 1295400"/>
              <a:gd name="connsiteX4660" fmla="*/ 3379914 w 5600700"/>
              <a:gd name="connsiteY4660" fmla="*/ 1027945 h 1295400"/>
              <a:gd name="connsiteX4661" fmla="*/ 3342290 w 5600700"/>
              <a:gd name="connsiteY4661" fmla="*/ 1031089 h 1295400"/>
              <a:gd name="connsiteX4662" fmla="*/ 3363721 w 5600700"/>
              <a:gd name="connsiteY4662" fmla="*/ 1035661 h 1295400"/>
              <a:gd name="connsiteX4663" fmla="*/ 3297046 w 5600700"/>
              <a:gd name="connsiteY4663" fmla="*/ 1043376 h 1295400"/>
              <a:gd name="connsiteX4664" fmla="*/ 3292665 w 5600700"/>
              <a:gd name="connsiteY4664" fmla="*/ 1041661 h 1295400"/>
              <a:gd name="connsiteX4665" fmla="*/ 3271900 w 5600700"/>
              <a:gd name="connsiteY4665" fmla="*/ 1045567 h 1295400"/>
              <a:gd name="connsiteX4666" fmla="*/ 3238467 w 5600700"/>
              <a:gd name="connsiteY4666" fmla="*/ 1048424 h 1295400"/>
              <a:gd name="connsiteX4667" fmla="*/ 3209035 w 5600700"/>
              <a:gd name="connsiteY4667" fmla="*/ 1048805 h 1295400"/>
              <a:gd name="connsiteX4668" fmla="*/ 3217036 w 5600700"/>
              <a:gd name="connsiteY4668" fmla="*/ 1043947 h 1295400"/>
              <a:gd name="connsiteX4669" fmla="*/ 3179412 w 5600700"/>
              <a:gd name="connsiteY4669" fmla="*/ 1047091 h 1295400"/>
              <a:gd name="connsiteX4670" fmla="*/ 3179984 w 5600700"/>
              <a:gd name="connsiteY4670" fmla="*/ 1053377 h 1295400"/>
              <a:gd name="connsiteX4671" fmla="*/ 3151123 w 5600700"/>
              <a:gd name="connsiteY4671" fmla="*/ 1060045 h 1295400"/>
              <a:gd name="connsiteX4672" fmla="*/ 3142551 w 5600700"/>
              <a:gd name="connsiteY4672" fmla="*/ 1058616 h 1295400"/>
              <a:gd name="connsiteX4673" fmla="*/ 3050539 w 5600700"/>
              <a:gd name="connsiteY4673" fmla="*/ 1066426 h 1295400"/>
              <a:gd name="connsiteX4674" fmla="*/ 3038157 w 5600700"/>
              <a:gd name="connsiteY4674" fmla="*/ 1069570 h 1295400"/>
              <a:gd name="connsiteX4675" fmla="*/ 2996723 w 5600700"/>
              <a:gd name="connsiteY4675" fmla="*/ 1077285 h 1295400"/>
              <a:gd name="connsiteX4676" fmla="*/ 3047110 w 5600700"/>
              <a:gd name="connsiteY4676" fmla="*/ 1075189 h 1295400"/>
              <a:gd name="connsiteX4677" fmla="*/ 3018059 w 5600700"/>
              <a:gd name="connsiteY4677" fmla="*/ 1079762 h 1295400"/>
              <a:gd name="connsiteX4678" fmla="*/ 2989103 w 5600700"/>
              <a:gd name="connsiteY4678" fmla="*/ 1086429 h 1295400"/>
              <a:gd name="connsiteX4679" fmla="*/ 3072732 w 5600700"/>
              <a:gd name="connsiteY4679" fmla="*/ 1079381 h 1295400"/>
              <a:gd name="connsiteX4680" fmla="*/ 3069208 w 5600700"/>
              <a:gd name="connsiteY4680" fmla="*/ 1088143 h 1295400"/>
              <a:gd name="connsiteX4681" fmla="*/ 3106260 w 5600700"/>
              <a:gd name="connsiteY4681" fmla="*/ 1078714 h 1295400"/>
              <a:gd name="connsiteX4682" fmla="*/ 3097688 w 5600700"/>
              <a:gd name="connsiteY4682" fmla="*/ 1077285 h 1295400"/>
              <a:gd name="connsiteX4683" fmla="*/ 3110070 w 5600700"/>
              <a:gd name="connsiteY4683" fmla="*/ 1074142 h 1295400"/>
              <a:gd name="connsiteX4684" fmla="*/ 3119310 w 5600700"/>
              <a:gd name="connsiteY4684" fmla="*/ 1083953 h 1295400"/>
              <a:gd name="connsiteX4685" fmla="*/ 3165315 w 5600700"/>
              <a:gd name="connsiteY4685" fmla="*/ 1080047 h 1295400"/>
              <a:gd name="connsiteX4686" fmla="*/ 3177126 w 5600700"/>
              <a:gd name="connsiteY4686" fmla="*/ 1070618 h 1295400"/>
              <a:gd name="connsiteX4687" fmla="*/ 3194557 w 5600700"/>
              <a:gd name="connsiteY4687" fmla="*/ 1077571 h 1295400"/>
              <a:gd name="connsiteX4688" fmla="*/ 3215131 w 5600700"/>
              <a:gd name="connsiteY4688" fmla="*/ 1071570 h 1295400"/>
              <a:gd name="connsiteX4689" fmla="*/ 3236372 w 5600700"/>
              <a:gd name="connsiteY4689" fmla="*/ 1074047 h 1295400"/>
              <a:gd name="connsiteX4690" fmla="*/ 3273615 w 5600700"/>
              <a:gd name="connsiteY4690" fmla="*/ 1066712 h 1295400"/>
              <a:gd name="connsiteX4691" fmla="*/ 3328002 w 5600700"/>
              <a:gd name="connsiteY4691" fmla="*/ 1062140 h 1295400"/>
              <a:gd name="connsiteX4692" fmla="*/ 3370008 w 5600700"/>
              <a:gd name="connsiteY4692" fmla="*/ 1060712 h 1295400"/>
              <a:gd name="connsiteX4693" fmla="*/ 3390772 w 5600700"/>
              <a:gd name="connsiteY4693" fmla="*/ 1056806 h 1295400"/>
              <a:gd name="connsiteX4694" fmla="*/ 3395154 w 5600700"/>
              <a:gd name="connsiteY4694" fmla="*/ 1058521 h 1295400"/>
              <a:gd name="connsiteX4695" fmla="*/ 3453637 w 5600700"/>
              <a:gd name="connsiteY4695" fmla="*/ 1053568 h 1295400"/>
              <a:gd name="connsiteX4696" fmla="*/ 3470211 w 5600700"/>
              <a:gd name="connsiteY4696" fmla="*/ 1050043 h 1295400"/>
              <a:gd name="connsiteX4697" fmla="*/ 3482974 w 5600700"/>
              <a:gd name="connsiteY4697" fmla="*/ 1051091 h 1295400"/>
              <a:gd name="connsiteX4698" fmla="*/ 3486975 w 5600700"/>
              <a:gd name="connsiteY4698" fmla="*/ 1048615 h 1295400"/>
              <a:gd name="connsiteX4699" fmla="*/ 3562222 w 5600700"/>
              <a:gd name="connsiteY4699" fmla="*/ 1042233 h 1295400"/>
              <a:gd name="connsiteX4700" fmla="*/ 3574605 w 5600700"/>
              <a:gd name="connsiteY4700" fmla="*/ 1039090 h 1295400"/>
              <a:gd name="connsiteX4701" fmla="*/ 3649852 w 5600700"/>
              <a:gd name="connsiteY4701" fmla="*/ 1032708 h 1295400"/>
              <a:gd name="connsiteX4702" fmla="*/ 3653852 w 5600700"/>
              <a:gd name="connsiteY4702" fmla="*/ 1030232 h 1295400"/>
              <a:gd name="connsiteX4703" fmla="*/ 3662425 w 5600700"/>
              <a:gd name="connsiteY4703" fmla="*/ 1031660 h 1295400"/>
              <a:gd name="connsiteX4704" fmla="*/ 3678999 w 5600700"/>
              <a:gd name="connsiteY4704" fmla="*/ 1028136 h 1295400"/>
              <a:gd name="connsiteX4705" fmla="*/ 3695763 w 5600700"/>
              <a:gd name="connsiteY4705" fmla="*/ 1026707 h 1295400"/>
              <a:gd name="connsiteX4706" fmla="*/ 3729195 w 5600700"/>
              <a:gd name="connsiteY4706" fmla="*/ 1023850 h 1295400"/>
              <a:gd name="connsiteX4707" fmla="*/ 3741578 w 5600700"/>
              <a:gd name="connsiteY4707" fmla="*/ 1020707 h 1295400"/>
              <a:gd name="connsiteX4708" fmla="*/ 3758532 w 5600700"/>
              <a:gd name="connsiteY4708" fmla="*/ 1021373 h 1295400"/>
              <a:gd name="connsiteX4709" fmla="*/ 3775106 w 5600700"/>
              <a:gd name="connsiteY4709" fmla="*/ 1017849 h 1295400"/>
              <a:gd name="connsiteX4710" fmla="*/ 3791965 w 5600700"/>
              <a:gd name="connsiteY4710" fmla="*/ 1018516 h 1295400"/>
              <a:gd name="connsiteX4711" fmla="*/ 3838352 w 5600700"/>
              <a:gd name="connsiteY4711" fmla="*/ 1018801 h 1295400"/>
              <a:gd name="connsiteX4712" fmla="*/ 3817587 w 5600700"/>
              <a:gd name="connsiteY4712" fmla="*/ 1022707 h 1295400"/>
              <a:gd name="connsiteX4713" fmla="*/ 3842638 w 5600700"/>
              <a:gd name="connsiteY4713" fmla="*/ 1020611 h 1295400"/>
              <a:gd name="connsiteX4714" fmla="*/ 3863022 w 5600700"/>
              <a:gd name="connsiteY4714" fmla="*/ 1012515 h 1295400"/>
              <a:gd name="connsiteX4715" fmla="*/ 3900645 w 5600700"/>
              <a:gd name="connsiteY4715" fmla="*/ 1009372 h 1295400"/>
              <a:gd name="connsiteX4716" fmla="*/ 3913218 w 5600700"/>
              <a:gd name="connsiteY4716" fmla="*/ 1008324 h 1295400"/>
              <a:gd name="connsiteX4717" fmla="*/ 3951223 w 5600700"/>
              <a:gd name="connsiteY4717" fmla="*/ 1009372 h 1295400"/>
              <a:gd name="connsiteX4718" fmla="*/ 3902455 w 5600700"/>
              <a:gd name="connsiteY4718" fmla="*/ 1030422 h 1295400"/>
              <a:gd name="connsiteX4719" fmla="*/ 3935221 w 5600700"/>
              <a:gd name="connsiteY4719" fmla="*/ 1019182 h 1295400"/>
              <a:gd name="connsiteX4720" fmla="*/ 3959986 w 5600700"/>
              <a:gd name="connsiteY4720" fmla="*/ 1012896 h 1295400"/>
              <a:gd name="connsiteX4721" fmla="*/ 3975798 w 5600700"/>
              <a:gd name="connsiteY4721" fmla="*/ 1000990 h 1295400"/>
              <a:gd name="connsiteX4722" fmla="*/ 3996752 w 5600700"/>
              <a:gd name="connsiteY4722" fmla="*/ 999180 h 1295400"/>
              <a:gd name="connsiteX4723" fmla="*/ 4021803 w 5600700"/>
              <a:gd name="connsiteY4723" fmla="*/ 997084 h 1295400"/>
              <a:gd name="connsiteX4724" fmla="*/ 4092860 w 5600700"/>
              <a:gd name="connsiteY4724" fmla="*/ 991084 h 1295400"/>
              <a:gd name="connsiteX4725" fmla="*/ 4109719 w 5600700"/>
              <a:gd name="connsiteY4725" fmla="*/ 991751 h 1295400"/>
              <a:gd name="connsiteX4726" fmla="*/ 4138961 w 5600700"/>
              <a:gd name="connsiteY4726" fmla="*/ 989274 h 1295400"/>
              <a:gd name="connsiteX4727" fmla="*/ 4089336 w 5600700"/>
              <a:gd name="connsiteY4727" fmla="*/ 999847 h 1295400"/>
              <a:gd name="connsiteX4728" fmla="*/ 4198016 w 5600700"/>
              <a:gd name="connsiteY4728" fmla="*/ 990703 h 1295400"/>
              <a:gd name="connsiteX4729" fmla="*/ 4176394 w 5600700"/>
              <a:gd name="connsiteY4729" fmla="*/ 984035 h 1295400"/>
              <a:gd name="connsiteX4730" fmla="*/ 4209827 w 5600700"/>
              <a:gd name="connsiteY4730" fmla="*/ 981178 h 1295400"/>
              <a:gd name="connsiteX4731" fmla="*/ 4226401 w 5600700"/>
              <a:gd name="connsiteY4731" fmla="*/ 977653 h 1295400"/>
              <a:gd name="connsiteX4732" fmla="*/ 4230782 w 5600700"/>
              <a:gd name="connsiteY4732" fmla="*/ 979368 h 1295400"/>
              <a:gd name="connsiteX4733" fmla="*/ 4238974 w 5600700"/>
              <a:gd name="connsiteY4733" fmla="*/ 976606 h 1295400"/>
              <a:gd name="connsiteX4734" fmla="*/ 4318412 w 5600700"/>
              <a:gd name="connsiteY4734" fmla="*/ 969938 h 1295400"/>
              <a:gd name="connsiteX4735" fmla="*/ 4335462 w 5600700"/>
              <a:gd name="connsiteY4735" fmla="*/ 972701 h 1295400"/>
              <a:gd name="connsiteX4736" fmla="*/ 4356036 w 5600700"/>
              <a:gd name="connsiteY4736" fmla="*/ 966700 h 1295400"/>
              <a:gd name="connsiteX4737" fmla="*/ 4398232 w 5600700"/>
              <a:gd name="connsiteY4737" fmla="*/ 967366 h 1295400"/>
              <a:gd name="connsiteX4738" fmla="*/ 4411281 w 5600700"/>
              <a:gd name="connsiteY4738" fmla="*/ 972605 h 1295400"/>
              <a:gd name="connsiteX4739" fmla="*/ 4490719 w 5600700"/>
              <a:gd name="connsiteY4739" fmla="*/ 965938 h 1295400"/>
              <a:gd name="connsiteX4740" fmla="*/ 4511293 w 5600700"/>
              <a:gd name="connsiteY4740" fmla="*/ 959937 h 1295400"/>
              <a:gd name="connsiteX4741" fmla="*/ 4528343 w 5600700"/>
              <a:gd name="connsiteY4741" fmla="*/ 962699 h 1295400"/>
              <a:gd name="connsiteX4742" fmla="*/ 4531772 w 5600700"/>
              <a:gd name="connsiteY4742" fmla="*/ 953936 h 1295400"/>
              <a:gd name="connsiteX4743" fmla="*/ 4561014 w 5600700"/>
              <a:gd name="connsiteY4743" fmla="*/ 951460 h 1295400"/>
              <a:gd name="connsiteX4744" fmla="*/ 4561681 w 5600700"/>
              <a:gd name="connsiteY4744" fmla="*/ 959842 h 1295400"/>
              <a:gd name="connsiteX4745" fmla="*/ 4590922 w 5600700"/>
              <a:gd name="connsiteY4745" fmla="*/ 957365 h 1295400"/>
              <a:gd name="connsiteX4746" fmla="*/ 4586065 w 5600700"/>
              <a:gd name="connsiteY4746" fmla="*/ 949364 h 1295400"/>
              <a:gd name="connsiteX4747" fmla="*/ 4602828 w 5600700"/>
              <a:gd name="connsiteY4747" fmla="*/ 947935 h 1295400"/>
              <a:gd name="connsiteX4748" fmla="*/ 4607401 w 5600700"/>
              <a:gd name="connsiteY4748" fmla="*/ 951745 h 1295400"/>
              <a:gd name="connsiteX4749" fmla="*/ 4615783 w 5600700"/>
              <a:gd name="connsiteY4749" fmla="*/ 951079 h 1295400"/>
              <a:gd name="connsiteX4750" fmla="*/ 4624355 w 5600700"/>
              <a:gd name="connsiteY4750" fmla="*/ 952507 h 1295400"/>
              <a:gd name="connsiteX4751" fmla="*/ 4615497 w 5600700"/>
              <a:gd name="connsiteY4751" fmla="*/ 946888 h 1295400"/>
              <a:gd name="connsiteX4752" fmla="*/ 4698936 w 5600700"/>
              <a:gd name="connsiteY4752" fmla="*/ 937744 h 1295400"/>
              <a:gd name="connsiteX4753" fmla="*/ 4703984 w 5600700"/>
              <a:gd name="connsiteY4753" fmla="*/ 947935 h 1295400"/>
              <a:gd name="connsiteX4754" fmla="*/ 4711985 w 5600700"/>
              <a:gd name="connsiteY4754" fmla="*/ 942982 h 1295400"/>
              <a:gd name="connsiteX4755" fmla="*/ 4724177 w 5600700"/>
              <a:gd name="connsiteY4755" fmla="*/ 937744 h 1295400"/>
              <a:gd name="connsiteX4756" fmla="*/ 4757610 w 5600700"/>
              <a:gd name="connsiteY4756" fmla="*/ 934886 h 1295400"/>
              <a:gd name="connsiteX4757" fmla="*/ 4874672 w 5600700"/>
              <a:gd name="connsiteY4757" fmla="*/ 924980 h 1295400"/>
              <a:gd name="connsiteX4758" fmla="*/ 4891531 w 5600700"/>
              <a:gd name="connsiteY4758" fmla="*/ 925647 h 1295400"/>
              <a:gd name="connsiteX4759" fmla="*/ 4920582 w 5600700"/>
              <a:gd name="connsiteY4759" fmla="*/ 921075 h 1295400"/>
              <a:gd name="connsiteX4760" fmla="*/ 4962397 w 5600700"/>
              <a:gd name="connsiteY4760" fmla="*/ 917551 h 1295400"/>
              <a:gd name="connsiteX4761" fmla="*/ 4987163 w 5600700"/>
              <a:gd name="connsiteY4761" fmla="*/ 911264 h 1295400"/>
              <a:gd name="connsiteX4762" fmla="*/ 5054028 w 5600700"/>
              <a:gd name="connsiteY4762" fmla="*/ 905644 h 1295400"/>
              <a:gd name="connsiteX4763" fmla="*/ 5066887 w 5600700"/>
              <a:gd name="connsiteY4763" fmla="*/ 908788 h 1295400"/>
              <a:gd name="connsiteX4764" fmla="*/ 5104320 w 5600700"/>
              <a:gd name="connsiteY4764" fmla="*/ 903549 h 1295400"/>
              <a:gd name="connsiteX4765" fmla="*/ 5121274 w 5600700"/>
              <a:gd name="connsiteY4765" fmla="*/ 904216 h 1295400"/>
              <a:gd name="connsiteX4766" fmla="*/ 5121084 w 5600700"/>
              <a:gd name="connsiteY4766" fmla="*/ 902120 h 1295400"/>
              <a:gd name="connsiteX4767" fmla="*/ 5129466 w 5600700"/>
              <a:gd name="connsiteY4767" fmla="*/ 901453 h 1295400"/>
              <a:gd name="connsiteX4768" fmla="*/ 5141848 w 5600700"/>
              <a:gd name="connsiteY4768" fmla="*/ 898310 h 1295400"/>
              <a:gd name="connsiteX4769" fmla="*/ 5074030 w 5600700"/>
              <a:gd name="connsiteY4769" fmla="*/ 893453 h 1295400"/>
              <a:gd name="connsiteX4770" fmla="*/ 5044598 w 5600700"/>
              <a:gd name="connsiteY4770" fmla="*/ 893833 h 1295400"/>
              <a:gd name="connsiteX4771" fmla="*/ 5022976 w 5600700"/>
              <a:gd name="connsiteY4771" fmla="*/ 887166 h 1295400"/>
              <a:gd name="connsiteX4772" fmla="*/ 5039550 w 5600700"/>
              <a:gd name="connsiteY4772" fmla="*/ 883642 h 1295400"/>
              <a:gd name="connsiteX4773" fmla="*/ 4997925 w 5600700"/>
              <a:gd name="connsiteY4773" fmla="*/ 889261 h 1295400"/>
              <a:gd name="connsiteX4774" fmla="*/ 4989162 w 5600700"/>
              <a:gd name="connsiteY4774" fmla="*/ 885737 h 1295400"/>
              <a:gd name="connsiteX4775" fmla="*/ 4972304 w 5600700"/>
              <a:gd name="connsiteY4775" fmla="*/ 885070 h 1295400"/>
              <a:gd name="connsiteX4776" fmla="*/ 4951729 w 5600700"/>
              <a:gd name="connsiteY4776" fmla="*/ 891071 h 1295400"/>
              <a:gd name="connsiteX4777" fmla="*/ 4930679 w 5600700"/>
              <a:gd name="connsiteY4777" fmla="*/ 890785 h 1295400"/>
              <a:gd name="connsiteX4778" fmla="*/ 4926298 w 5600700"/>
              <a:gd name="connsiteY4778" fmla="*/ 889071 h 1295400"/>
              <a:gd name="connsiteX4779" fmla="*/ 4901438 w 5600700"/>
              <a:gd name="connsiteY4779" fmla="*/ 893262 h 1295400"/>
              <a:gd name="connsiteX4780" fmla="*/ 4884483 w 5600700"/>
              <a:gd name="connsiteY4780" fmla="*/ 892595 h 1295400"/>
              <a:gd name="connsiteX4781" fmla="*/ 4867909 w 5600700"/>
              <a:gd name="connsiteY4781" fmla="*/ 896119 h 1295400"/>
              <a:gd name="connsiteX4782" fmla="*/ 4855241 w 5600700"/>
              <a:gd name="connsiteY4782" fmla="*/ 895072 h 1295400"/>
              <a:gd name="connsiteX4783" fmla="*/ 4838668 w 5600700"/>
              <a:gd name="connsiteY4783" fmla="*/ 898596 h 1295400"/>
              <a:gd name="connsiteX4784" fmla="*/ 4825904 w 5600700"/>
              <a:gd name="connsiteY4784" fmla="*/ 897548 h 1295400"/>
              <a:gd name="connsiteX4785" fmla="*/ 4813331 w 5600700"/>
              <a:gd name="connsiteY4785" fmla="*/ 898596 h 1295400"/>
              <a:gd name="connsiteX4786" fmla="*/ 4792567 w 5600700"/>
              <a:gd name="connsiteY4786" fmla="*/ 902501 h 1295400"/>
              <a:gd name="connsiteX4787" fmla="*/ 4834762 w 5600700"/>
              <a:gd name="connsiteY4787" fmla="*/ 903168 h 1295400"/>
              <a:gd name="connsiteX4788" fmla="*/ 4864004 w 5600700"/>
              <a:gd name="connsiteY4788" fmla="*/ 900691 h 1295400"/>
              <a:gd name="connsiteX4789" fmla="*/ 4880863 w 5600700"/>
              <a:gd name="connsiteY4789" fmla="*/ 901358 h 1295400"/>
              <a:gd name="connsiteX4790" fmla="*/ 4897437 w 5600700"/>
              <a:gd name="connsiteY4790" fmla="*/ 897834 h 1295400"/>
              <a:gd name="connsiteX4791" fmla="*/ 4943919 w 5600700"/>
              <a:gd name="connsiteY4791" fmla="*/ 900215 h 1295400"/>
              <a:gd name="connsiteX4792" fmla="*/ 4864290 w 5600700"/>
              <a:gd name="connsiteY4792" fmla="*/ 904787 h 1295400"/>
              <a:gd name="connsiteX4793" fmla="*/ 4843240 w 5600700"/>
              <a:gd name="connsiteY4793" fmla="*/ 904501 h 1295400"/>
              <a:gd name="connsiteX4794" fmla="*/ 4818284 w 5600700"/>
              <a:gd name="connsiteY4794" fmla="*/ 908692 h 1295400"/>
              <a:gd name="connsiteX4795" fmla="*/ 4797234 w 5600700"/>
              <a:gd name="connsiteY4795" fmla="*/ 908407 h 1295400"/>
              <a:gd name="connsiteX4796" fmla="*/ 4625974 w 5600700"/>
              <a:gd name="connsiteY4796" fmla="*/ 924980 h 1295400"/>
              <a:gd name="connsiteX4797" fmla="*/ 4605115 w 5600700"/>
              <a:gd name="connsiteY4797" fmla="*/ 926790 h 1295400"/>
              <a:gd name="connsiteX4798" fmla="*/ 4596351 w 5600700"/>
              <a:gd name="connsiteY4798" fmla="*/ 923266 h 1295400"/>
              <a:gd name="connsiteX4799" fmla="*/ 4583969 w 5600700"/>
              <a:gd name="connsiteY4799" fmla="*/ 926409 h 1295400"/>
              <a:gd name="connsiteX4800" fmla="*/ 4571301 w 5600700"/>
              <a:gd name="connsiteY4800" fmla="*/ 925361 h 1295400"/>
              <a:gd name="connsiteX4801" fmla="*/ 4508626 w 5600700"/>
              <a:gd name="connsiteY4801" fmla="*/ 930695 h 1295400"/>
              <a:gd name="connsiteX4802" fmla="*/ 4492053 w 5600700"/>
              <a:gd name="connsiteY4802" fmla="*/ 934219 h 1295400"/>
              <a:gd name="connsiteX4803" fmla="*/ 4466811 w 5600700"/>
              <a:gd name="connsiteY4803" fmla="*/ 934219 h 1295400"/>
              <a:gd name="connsiteX4804" fmla="*/ 4429378 w 5600700"/>
              <a:gd name="connsiteY4804" fmla="*/ 939458 h 1295400"/>
              <a:gd name="connsiteX4805" fmla="*/ 4424616 w 5600700"/>
              <a:gd name="connsiteY4805" fmla="*/ 933553 h 1295400"/>
              <a:gd name="connsiteX4806" fmla="*/ 4412233 w 5600700"/>
              <a:gd name="connsiteY4806" fmla="*/ 936696 h 1295400"/>
              <a:gd name="connsiteX4807" fmla="*/ 4412614 w 5600700"/>
              <a:gd name="connsiteY4807" fmla="*/ 940887 h 1295400"/>
              <a:gd name="connsiteX4808" fmla="*/ 4366609 w 5600700"/>
              <a:gd name="connsiteY4808" fmla="*/ 944792 h 1295400"/>
              <a:gd name="connsiteX4809" fmla="*/ 4349368 w 5600700"/>
              <a:gd name="connsiteY4809" fmla="*/ 939934 h 1295400"/>
              <a:gd name="connsiteX4810" fmla="*/ 4227925 w 5600700"/>
              <a:gd name="connsiteY4810" fmla="*/ 948031 h 1295400"/>
              <a:gd name="connsiteX4811" fmla="*/ 4148486 w 5600700"/>
              <a:gd name="connsiteY4811" fmla="*/ 954698 h 1295400"/>
              <a:gd name="connsiteX4812" fmla="*/ 4132103 w 5600700"/>
              <a:gd name="connsiteY4812" fmla="*/ 960318 h 1295400"/>
              <a:gd name="connsiteX4813" fmla="*/ 4127721 w 5600700"/>
              <a:gd name="connsiteY4813" fmla="*/ 958603 h 1295400"/>
              <a:gd name="connsiteX4814" fmla="*/ 4081716 w 5600700"/>
              <a:gd name="connsiteY4814" fmla="*/ 962509 h 1295400"/>
              <a:gd name="connsiteX4815" fmla="*/ 4048283 w 5600700"/>
              <a:gd name="connsiteY4815" fmla="*/ 965366 h 1295400"/>
              <a:gd name="connsiteX4816" fmla="*/ 4023232 w 5600700"/>
              <a:gd name="connsiteY4816" fmla="*/ 967462 h 1295400"/>
              <a:gd name="connsiteX4817" fmla="*/ 4014660 w 5600700"/>
              <a:gd name="connsiteY4817" fmla="*/ 966033 h 1295400"/>
              <a:gd name="connsiteX4818" fmla="*/ 3985608 w 5600700"/>
              <a:gd name="connsiteY4818" fmla="*/ 970605 h 1295400"/>
              <a:gd name="connsiteX4819" fmla="*/ 3922934 w 5600700"/>
              <a:gd name="connsiteY4819" fmla="*/ 975939 h 1295400"/>
              <a:gd name="connsiteX4820" fmla="*/ 3948747 w 5600700"/>
              <a:gd name="connsiteY4820" fmla="*/ 982226 h 1295400"/>
              <a:gd name="connsiteX4821" fmla="*/ 3886072 w 5600700"/>
              <a:gd name="connsiteY4821" fmla="*/ 987559 h 1295400"/>
              <a:gd name="connsiteX4822" fmla="*/ 3869308 w 5600700"/>
              <a:gd name="connsiteY4822" fmla="*/ 988988 h 1295400"/>
              <a:gd name="connsiteX4823" fmla="*/ 3885501 w 5600700"/>
              <a:gd name="connsiteY4823" fmla="*/ 981273 h 1295400"/>
              <a:gd name="connsiteX4824" fmla="*/ 3847496 w 5600700"/>
              <a:gd name="connsiteY4824" fmla="*/ 980225 h 1295400"/>
              <a:gd name="connsiteX4825" fmla="*/ 3839971 w 5600700"/>
              <a:gd name="connsiteY4825" fmla="*/ 991465 h 1295400"/>
              <a:gd name="connsiteX4826" fmla="*/ 3814920 w 5600700"/>
              <a:gd name="connsiteY4826" fmla="*/ 993560 h 1295400"/>
              <a:gd name="connsiteX4827" fmla="*/ 3830922 w 5600700"/>
              <a:gd name="connsiteY4827" fmla="*/ 983749 h 1295400"/>
              <a:gd name="connsiteX4828" fmla="*/ 3809872 w 5600700"/>
              <a:gd name="connsiteY4828" fmla="*/ 983368 h 1295400"/>
              <a:gd name="connsiteX4829" fmla="*/ 3768248 w 5600700"/>
              <a:gd name="connsiteY4829" fmla="*/ 988988 h 1295400"/>
              <a:gd name="connsiteX4830" fmla="*/ 3747198 w 5600700"/>
              <a:gd name="connsiteY4830" fmla="*/ 988607 h 1295400"/>
              <a:gd name="connsiteX4831" fmla="*/ 3734815 w 5600700"/>
              <a:gd name="connsiteY4831" fmla="*/ 991751 h 1295400"/>
              <a:gd name="connsiteX4832" fmla="*/ 3730434 w 5600700"/>
              <a:gd name="connsiteY4832" fmla="*/ 990036 h 1295400"/>
              <a:gd name="connsiteX4833" fmla="*/ 3701382 w 5600700"/>
              <a:gd name="connsiteY4833" fmla="*/ 994608 h 1295400"/>
              <a:gd name="connsiteX4834" fmla="*/ 3659568 w 5600700"/>
              <a:gd name="connsiteY4834" fmla="*/ 998132 h 1295400"/>
              <a:gd name="connsiteX4835" fmla="*/ 3680808 w 5600700"/>
              <a:gd name="connsiteY4835" fmla="*/ 1000609 h 1295400"/>
              <a:gd name="connsiteX4836" fmla="*/ 3685190 w 5600700"/>
              <a:gd name="connsiteY4836" fmla="*/ 1002323 h 1295400"/>
              <a:gd name="connsiteX4837" fmla="*/ 3701764 w 5600700"/>
              <a:gd name="connsiteY4837" fmla="*/ 998799 h 1295400"/>
              <a:gd name="connsiteX4838" fmla="*/ 3718623 w 5600700"/>
              <a:gd name="connsiteY4838" fmla="*/ 999466 h 1295400"/>
              <a:gd name="connsiteX4839" fmla="*/ 3735196 w 5600700"/>
              <a:gd name="connsiteY4839" fmla="*/ 995941 h 1295400"/>
              <a:gd name="connsiteX4840" fmla="*/ 3768629 w 5600700"/>
              <a:gd name="connsiteY4840" fmla="*/ 993084 h 1295400"/>
              <a:gd name="connsiteX4841" fmla="*/ 3798061 w 5600700"/>
              <a:gd name="connsiteY4841" fmla="*/ 992703 h 1295400"/>
              <a:gd name="connsiteX4842" fmla="*/ 3764819 w 5600700"/>
              <a:gd name="connsiteY4842" fmla="*/ 997656 h 1295400"/>
              <a:gd name="connsiteX4843" fmla="*/ 3743959 w 5600700"/>
              <a:gd name="connsiteY4843" fmla="*/ 999466 h 1295400"/>
              <a:gd name="connsiteX4844" fmla="*/ 3727195 w 5600700"/>
              <a:gd name="connsiteY4844" fmla="*/ 1000894 h 1295400"/>
              <a:gd name="connsiteX4845" fmla="*/ 3702144 w 5600700"/>
              <a:gd name="connsiteY4845" fmla="*/ 1002990 h 1295400"/>
              <a:gd name="connsiteX4846" fmla="*/ 3686142 w 5600700"/>
              <a:gd name="connsiteY4846" fmla="*/ 1012801 h 1295400"/>
              <a:gd name="connsiteX4847" fmla="*/ 3639946 w 5600700"/>
              <a:gd name="connsiteY4847" fmla="*/ 1014610 h 1295400"/>
              <a:gd name="connsiteX4848" fmla="*/ 3656329 w 5600700"/>
              <a:gd name="connsiteY4848" fmla="*/ 1008991 h 1295400"/>
              <a:gd name="connsiteX4849" fmla="*/ 3635469 w 5600700"/>
              <a:gd name="connsiteY4849" fmla="*/ 1010801 h 1295400"/>
              <a:gd name="connsiteX4850" fmla="*/ 3623468 w 5600700"/>
              <a:gd name="connsiteY4850" fmla="*/ 1018135 h 1295400"/>
              <a:gd name="connsiteX4851" fmla="*/ 3581844 w 5600700"/>
              <a:gd name="connsiteY4851" fmla="*/ 1023755 h 1295400"/>
              <a:gd name="connsiteX4852" fmla="*/ 3572985 w 5600700"/>
              <a:gd name="connsiteY4852" fmla="*/ 1018135 h 1295400"/>
              <a:gd name="connsiteX4853" fmla="*/ 3522789 w 5600700"/>
              <a:gd name="connsiteY4853" fmla="*/ 1022326 h 1295400"/>
              <a:gd name="connsiteX4854" fmla="*/ 3567842 w 5600700"/>
              <a:gd name="connsiteY4854" fmla="*/ 1009943 h 1295400"/>
              <a:gd name="connsiteX4855" fmla="*/ 4107243 w 5600700"/>
              <a:gd name="connsiteY4855" fmla="*/ 966509 h 1295400"/>
              <a:gd name="connsiteX4856" fmla="*/ 4128007 w 5600700"/>
              <a:gd name="connsiteY4856" fmla="*/ 962604 h 1295400"/>
              <a:gd name="connsiteX4857" fmla="*/ 4107243 w 5600700"/>
              <a:gd name="connsiteY4857" fmla="*/ 966509 h 1295400"/>
              <a:gd name="connsiteX4858" fmla="*/ 4174013 w 5600700"/>
              <a:gd name="connsiteY4858" fmla="*/ 958794 h 1295400"/>
              <a:gd name="connsiteX4859" fmla="*/ 4145152 w 5600700"/>
              <a:gd name="connsiteY4859" fmla="*/ 965461 h 1295400"/>
              <a:gd name="connsiteX4860" fmla="*/ 4174013 w 5600700"/>
              <a:gd name="connsiteY4860" fmla="*/ 958794 h 1295400"/>
              <a:gd name="connsiteX4861" fmla="*/ 5010404 w 5600700"/>
              <a:gd name="connsiteY4861" fmla="*/ 892405 h 1295400"/>
              <a:gd name="connsiteX4862" fmla="*/ 4981352 w 5600700"/>
              <a:gd name="connsiteY4862" fmla="*/ 896977 h 1295400"/>
              <a:gd name="connsiteX4863" fmla="*/ 5010404 w 5600700"/>
              <a:gd name="connsiteY4863" fmla="*/ 892405 h 1295400"/>
              <a:gd name="connsiteX4864" fmla="*/ 4601114 w 5600700"/>
              <a:gd name="connsiteY4864" fmla="*/ 931171 h 1295400"/>
              <a:gd name="connsiteX4865" fmla="*/ 4542726 w 5600700"/>
              <a:gd name="connsiteY4865" fmla="*/ 938220 h 1295400"/>
              <a:gd name="connsiteX4866" fmla="*/ 4534153 w 5600700"/>
              <a:gd name="connsiteY4866" fmla="*/ 936791 h 1295400"/>
              <a:gd name="connsiteX4867" fmla="*/ 4601114 w 5600700"/>
              <a:gd name="connsiteY4867" fmla="*/ 931171 h 1295400"/>
              <a:gd name="connsiteX4868" fmla="*/ 3459828 w 5600700"/>
              <a:gd name="connsiteY4868" fmla="*/ 1027469 h 1295400"/>
              <a:gd name="connsiteX4869" fmla="*/ 3497262 w 5600700"/>
              <a:gd name="connsiteY4869" fmla="*/ 1022230 h 1295400"/>
              <a:gd name="connsiteX4870" fmla="*/ 3480688 w 5600700"/>
              <a:gd name="connsiteY4870" fmla="*/ 1025755 h 1295400"/>
              <a:gd name="connsiteX4871" fmla="*/ 3473068 w 5600700"/>
              <a:gd name="connsiteY4871" fmla="*/ 1034899 h 1295400"/>
              <a:gd name="connsiteX4872" fmla="*/ 3459828 w 5600700"/>
              <a:gd name="connsiteY4872" fmla="*/ 1027469 h 1295400"/>
              <a:gd name="connsiteX4873" fmla="*/ 3999134 w 5600700"/>
              <a:gd name="connsiteY4873" fmla="*/ 981940 h 1295400"/>
              <a:gd name="connsiteX4874" fmla="*/ 4020184 w 5600700"/>
              <a:gd name="connsiteY4874" fmla="*/ 982226 h 1295400"/>
              <a:gd name="connsiteX4875" fmla="*/ 3999134 w 5600700"/>
              <a:gd name="connsiteY4875" fmla="*/ 981940 h 1295400"/>
              <a:gd name="connsiteX4876" fmla="*/ 3334765 w 5600700"/>
              <a:gd name="connsiteY4876" fmla="*/ 1042328 h 1295400"/>
              <a:gd name="connsiteX4877" fmla="*/ 3301714 w 5600700"/>
              <a:gd name="connsiteY4877" fmla="*/ 1049377 h 1295400"/>
              <a:gd name="connsiteX4878" fmla="*/ 3264090 w 5600700"/>
              <a:gd name="connsiteY4878" fmla="*/ 1052520 h 1295400"/>
              <a:gd name="connsiteX4879" fmla="*/ 3284854 w 5600700"/>
              <a:gd name="connsiteY4879" fmla="*/ 1048615 h 1295400"/>
              <a:gd name="connsiteX4880" fmla="*/ 3334765 w 5600700"/>
              <a:gd name="connsiteY4880" fmla="*/ 1042328 h 1295400"/>
              <a:gd name="connsiteX4881" fmla="*/ 2875089 w 5600700"/>
              <a:gd name="connsiteY4881" fmla="*/ 1083191 h 1295400"/>
              <a:gd name="connsiteX4882" fmla="*/ 2870517 w 5600700"/>
              <a:gd name="connsiteY4882" fmla="*/ 1079381 h 1295400"/>
              <a:gd name="connsiteX4883" fmla="*/ 2853467 w 5600700"/>
              <a:gd name="connsiteY4883" fmla="*/ 1076618 h 1295400"/>
              <a:gd name="connsiteX4884" fmla="*/ 2832702 w 5600700"/>
              <a:gd name="connsiteY4884" fmla="*/ 1080524 h 1295400"/>
              <a:gd name="connsiteX4885" fmla="*/ 2828321 w 5600700"/>
              <a:gd name="connsiteY4885" fmla="*/ 1078809 h 1295400"/>
              <a:gd name="connsiteX4886" fmla="*/ 2824511 w 5600700"/>
              <a:gd name="connsiteY4886" fmla="*/ 1083381 h 1295400"/>
              <a:gd name="connsiteX4887" fmla="*/ 2837370 w 5600700"/>
              <a:gd name="connsiteY4887" fmla="*/ 1086524 h 1295400"/>
              <a:gd name="connsiteX4888" fmla="*/ 2791364 w 5600700"/>
              <a:gd name="connsiteY4888" fmla="*/ 1090430 h 1295400"/>
              <a:gd name="connsiteX4889" fmla="*/ 2762122 w 5600700"/>
              <a:gd name="connsiteY4889" fmla="*/ 1092906 h 1295400"/>
              <a:gd name="connsiteX4890" fmla="*/ 2707734 w 5600700"/>
              <a:gd name="connsiteY4890" fmla="*/ 1097478 h 1295400"/>
              <a:gd name="connsiteX4891" fmla="*/ 2695352 w 5600700"/>
              <a:gd name="connsiteY4891" fmla="*/ 1100621 h 1295400"/>
              <a:gd name="connsiteX4892" fmla="*/ 2678493 w 5600700"/>
              <a:gd name="connsiteY4892" fmla="*/ 1099955 h 1295400"/>
              <a:gd name="connsiteX4893" fmla="*/ 2662110 w 5600700"/>
              <a:gd name="connsiteY4893" fmla="*/ 1105574 h 1295400"/>
              <a:gd name="connsiteX4894" fmla="*/ 2653537 w 5600700"/>
              <a:gd name="connsiteY4894" fmla="*/ 1104145 h 1295400"/>
              <a:gd name="connsiteX4895" fmla="*/ 2624486 w 5600700"/>
              <a:gd name="connsiteY4895" fmla="*/ 1108718 h 1295400"/>
              <a:gd name="connsiteX4896" fmla="*/ 2595435 w 5600700"/>
              <a:gd name="connsiteY4896" fmla="*/ 1113289 h 1295400"/>
              <a:gd name="connsiteX4897" fmla="*/ 2616675 w 5600700"/>
              <a:gd name="connsiteY4897" fmla="*/ 1115766 h 1295400"/>
              <a:gd name="connsiteX4898" fmla="*/ 2587815 w 5600700"/>
              <a:gd name="connsiteY4898" fmla="*/ 1122433 h 1295400"/>
              <a:gd name="connsiteX4899" fmla="*/ 2629439 w 5600700"/>
              <a:gd name="connsiteY4899" fmla="*/ 1116814 h 1295400"/>
              <a:gd name="connsiteX4900" fmla="*/ 2638202 w 5600700"/>
              <a:gd name="connsiteY4900" fmla="*/ 1120338 h 1295400"/>
              <a:gd name="connsiteX4901" fmla="*/ 2654775 w 5600700"/>
              <a:gd name="connsiteY4901" fmla="*/ 1116814 h 1295400"/>
              <a:gd name="connsiteX4902" fmla="*/ 2725832 w 5600700"/>
              <a:gd name="connsiteY4902" fmla="*/ 1110813 h 1295400"/>
              <a:gd name="connsiteX4903" fmla="*/ 2742406 w 5600700"/>
              <a:gd name="connsiteY4903" fmla="*/ 1107289 h 1295400"/>
              <a:gd name="connsiteX4904" fmla="*/ 2755074 w 5600700"/>
              <a:gd name="connsiteY4904" fmla="*/ 1108337 h 1295400"/>
              <a:gd name="connsiteX4905" fmla="*/ 2767456 w 5600700"/>
              <a:gd name="connsiteY4905" fmla="*/ 1105193 h 1295400"/>
              <a:gd name="connsiteX4906" fmla="*/ 2859468 w 5600700"/>
              <a:gd name="connsiteY4906" fmla="*/ 1097383 h 1295400"/>
              <a:gd name="connsiteX4907" fmla="*/ 2871850 w 5600700"/>
              <a:gd name="connsiteY4907" fmla="*/ 1094239 h 1295400"/>
              <a:gd name="connsiteX4908" fmla="*/ 2896901 w 5600700"/>
              <a:gd name="connsiteY4908" fmla="*/ 1092144 h 1295400"/>
              <a:gd name="connsiteX4909" fmla="*/ 2921761 w 5600700"/>
              <a:gd name="connsiteY4909" fmla="*/ 1087953 h 1295400"/>
              <a:gd name="connsiteX4910" fmla="*/ 2904902 w 5600700"/>
              <a:gd name="connsiteY4910" fmla="*/ 1087286 h 1295400"/>
              <a:gd name="connsiteX4911" fmla="*/ 2888138 w 5600700"/>
              <a:gd name="connsiteY4911" fmla="*/ 1088715 h 1295400"/>
              <a:gd name="connsiteX4912" fmla="*/ 2896139 w 5600700"/>
              <a:gd name="connsiteY4912" fmla="*/ 1083762 h 1295400"/>
              <a:gd name="connsiteX4913" fmla="*/ 2883566 w 5600700"/>
              <a:gd name="connsiteY4913" fmla="*/ 1084810 h 1295400"/>
              <a:gd name="connsiteX4914" fmla="*/ 2867183 w 5600700"/>
              <a:gd name="connsiteY4914" fmla="*/ 1090430 h 1295400"/>
              <a:gd name="connsiteX4915" fmla="*/ 2875089 w 5600700"/>
              <a:gd name="connsiteY4915" fmla="*/ 1083191 h 1295400"/>
              <a:gd name="connsiteX4916" fmla="*/ 2841656 w 5600700"/>
              <a:gd name="connsiteY4916" fmla="*/ 1086048 h 1295400"/>
              <a:gd name="connsiteX4917" fmla="*/ 2854039 w 5600700"/>
              <a:gd name="connsiteY4917" fmla="*/ 1082905 h 1295400"/>
              <a:gd name="connsiteX4918" fmla="*/ 2866611 w 5600700"/>
              <a:gd name="connsiteY4918" fmla="*/ 1081857 h 1295400"/>
              <a:gd name="connsiteX4919" fmla="*/ 2841656 w 5600700"/>
              <a:gd name="connsiteY4919" fmla="*/ 1086048 h 1295400"/>
              <a:gd name="connsiteX4920" fmla="*/ 2675159 w 5600700"/>
              <a:gd name="connsiteY4920" fmla="*/ 1108527 h 1295400"/>
              <a:gd name="connsiteX4921" fmla="*/ 2650299 w 5600700"/>
              <a:gd name="connsiteY4921" fmla="*/ 1112718 h 1295400"/>
              <a:gd name="connsiteX4922" fmla="*/ 2675159 w 5600700"/>
              <a:gd name="connsiteY4922" fmla="*/ 1108527 h 1295400"/>
              <a:gd name="connsiteX4923" fmla="*/ 4221067 w 5600700"/>
              <a:gd name="connsiteY4923" fmla="*/ 1018230 h 1295400"/>
              <a:gd name="connsiteX4924" fmla="*/ 4187634 w 5600700"/>
              <a:gd name="connsiteY4924" fmla="*/ 1021087 h 1295400"/>
              <a:gd name="connsiteX4925" fmla="*/ 4175061 w 5600700"/>
              <a:gd name="connsiteY4925" fmla="*/ 1022135 h 1295400"/>
              <a:gd name="connsiteX4926" fmla="*/ 4137627 w 5600700"/>
              <a:gd name="connsiteY4926" fmla="*/ 1027374 h 1295400"/>
              <a:gd name="connsiteX4927" fmla="*/ 4150486 w 5600700"/>
              <a:gd name="connsiteY4927" fmla="*/ 1030517 h 1295400"/>
              <a:gd name="connsiteX4928" fmla="*/ 4134294 w 5600700"/>
              <a:gd name="connsiteY4928" fmla="*/ 1038232 h 1295400"/>
              <a:gd name="connsiteX4929" fmla="*/ 4155153 w 5600700"/>
              <a:gd name="connsiteY4929" fmla="*/ 1036423 h 1295400"/>
              <a:gd name="connsiteX4930" fmla="*/ 4158677 w 5600700"/>
              <a:gd name="connsiteY4930" fmla="*/ 1027660 h 1295400"/>
              <a:gd name="connsiteX4931" fmla="*/ 4175537 w 5600700"/>
              <a:gd name="connsiteY4931" fmla="*/ 1028326 h 1295400"/>
              <a:gd name="connsiteX4932" fmla="*/ 4163916 w 5600700"/>
              <a:gd name="connsiteY4932" fmla="*/ 1039852 h 1295400"/>
              <a:gd name="connsiteX4933" fmla="*/ 4230973 w 5600700"/>
              <a:gd name="connsiteY4933" fmla="*/ 1036328 h 1295400"/>
              <a:gd name="connsiteX4934" fmla="*/ 4242593 w 5600700"/>
              <a:gd name="connsiteY4934" fmla="*/ 1024802 h 1295400"/>
              <a:gd name="connsiteX4935" fmla="*/ 4233735 w 5600700"/>
              <a:gd name="connsiteY4935" fmla="*/ 1019182 h 1295400"/>
              <a:gd name="connsiteX4936" fmla="*/ 4241355 w 5600700"/>
              <a:gd name="connsiteY4936" fmla="*/ 1010038 h 1295400"/>
              <a:gd name="connsiteX4937" fmla="*/ 4221067 w 5600700"/>
              <a:gd name="connsiteY4937" fmla="*/ 101823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</a:cxnLst>
            <a:rect l="l" t="t" r="r" b="b"/>
            <a:pathLst>
              <a:path w="5600700" h="1295400">
                <a:moveTo>
                  <a:pt x="2124519" y="72493"/>
                </a:moveTo>
                <a:cubicBezTo>
                  <a:pt x="2124995" y="81541"/>
                  <a:pt x="2098611" y="81065"/>
                  <a:pt x="2087276" y="79827"/>
                </a:cubicBezTo>
                <a:cubicBezTo>
                  <a:pt x="2056605" y="83637"/>
                  <a:pt x="2033841" y="84018"/>
                  <a:pt x="1999646" y="89352"/>
                </a:cubicBezTo>
                <a:cubicBezTo>
                  <a:pt x="1996884" y="82494"/>
                  <a:pt x="2014886" y="84018"/>
                  <a:pt x="2020220" y="83351"/>
                </a:cubicBezTo>
                <a:cubicBezTo>
                  <a:pt x="2026792" y="82589"/>
                  <a:pt x="2050319" y="82970"/>
                  <a:pt x="2053653" y="80494"/>
                </a:cubicBezTo>
                <a:cubicBezTo>
                  <a:pt x="2059558" y="76207"/>
                  <a:pt x="2060701" y="79827"/>
                  <a:pt x="2074608" y="78684"/>
                </a:cubicBezTo>
                <a:cubicBezTo>
                  <a:pt x="2091753" y="77446"/>
                  <a:pt x="2108136" y="75160"/>
                  <a:pt x="2124519" y="72493"/>
                </a:cubicBezTo>
                <a:close/>
                <a:moveTo>
                  <a:pt x="2154141" y="74207"/>
                </a:moveTo>
                <a:cubicBezTo>
                  <a:pt x="2161380" y="73731"/>
                  <a:pt x="2164714" y="71731"/>
                  <a:pt x="2166333" y="68968"/>
                </a:cubicBezTo>
                <a:cubicBezTo>
                  <a:pt x="2159094" y="69445"/>
                  <a:pt x="2155761" y="71445"/>
                  <a:pt x="2154141" y="74207"/>
                </a:cubicBezTo>
                <a:close/>
                <a:moveTo>
                  <a:pt x="1957641" y="90781"/>
                </a:moveTo>
                <a:cubicBezTo>
                  <a:pt x="1958403" y="90209"/>
                  <a:pt x="1964594" y="90400"/>
                  <a:pt x="1966023" y="90114"/>
                </a:cubicBezTo>
                <a:cubicBezTo>
                  <a:pt x="1992883" y="84113"/>
                  <a:pt x="1935733" y="89733"/>
                  <a:pt x="1940972" y="92209"/>
                </a:cubicBezTo>
                <a:cubicBezTo>
                  <a:pt x="1953164" y="92305"/>
                  <a:pt x="1953259" y="94019"/>
                  <a:pt x="1957641" y="90781"/>
                </a:cubicBezTo>
                <a:close/>
                <a:moveTo>
                  <a:pt x="1815718" y="104878"/>
                </a:moveTo>
                <a:cubicBezTo>
                  <a:pt x="1803050" y="107449"/>
                  <a:pt x="1800288" y="104020"/>
                  <a:pt x="1790477" y="104878"/>
                </a:cubicBezTo>
                <a:cubicBezTo>
                  <a:pt x="1791620" y="110783"/>
                  <a:pt x="1764569" y="105354"/>
                  <a:pt x="1765712" y="111164"/>
                </a:cubicBezTo>
                <a:cubicBezTo>
                  <a:pt x="1816194" y="104782"/>
                  <a:pt x="1847341" y="109450"/>
                  <a:pt x="1878393" y="99544"/>
                </a:cubicBezTo>
                <a:cubicBezTo>
                  <a:pt x="1883441" y="100877"/>
                  <a:pt x="1889823" y="101353"/>
                  <a:pt x="1899443" y="99925"/>
                </a:cubicBezTo>
                <a:cubicBezTo>
                  <a:pt x="1906777" y="98115"/>
                  <a:pt x="1916683" y="97353"/>
                  <a:pt x="1920017" y="93924"/>
                </a:cubicBezTo>
                <a:cubicBezTo>
                  <a:pt x="1884965" y="97543"/>
                  <a:pt x="1844198" y="98782"/>
                  <a:pt x="1815718" y="104878"/>
                </a:cubicBezTo>
                <a:close/>
                <a:moveTo>
                  <a:pt x="1941829" y="102687"/>
                </a:moveTo>
                <a:cubicBezTo>
                  <a:pt x="1951449" y="102496"/>
                  <a:pt x="1957545" y="100877"/>
                  <a:pt x="1958212" y="97067"/>
                </a:cubicBezTo>
                <a:cubicBezTo>
                  <a:pt x="1950783" y="98210"/>
                  <a:pt x="1937067" y="96781"/>
                  <a:pt x="1941829" y="102687"/>
                </a:cubicBezTo>
                <a:close/>
                <a:moveTo>
                  <a:pt x="1871058" y="112974"/>
                </a:moveTo>
                <a:cubicBezTo>
                  <a:pt x="1855056" y="115546"/>
                  <a:pt x="1814289" y="115165"/>
                  <a:pt x="1808574" y="120403"/>
                </a:cubicBezTo>
                <a:cubicBezTo>
                  <a:pt x="1817147" y="123166"/>
                  <a:pt x="1813908" y="119737"/>
                  <a:pt x="1825338" y="118975"/>
                </a:cubicBezTo>
                <a:cubicBezTo>
                  <a:pt x="1830482" y="122975"/>
                  <a:pt x="1823433" y="127357"/>
                  <a:pt x="1834768" y="130881"/>
                </a:cubicBezTo>
                <a:cubicBezTo>
                  <a:pt x="1827243" y="130214"/>
                  <a:pt x="1822100" y="133929"/>
                  <a:pt x="1818195" y="134405"/>
                </a:cubicBezTo>
                <a:cubicBezTo>
                  <a:pt x="1808003" y="135643"/>
                  <a:pt x="1799621" y="133929"/>
                  <a:pt x="1788762" y="134786"/>
                </a:cubicBezTo>
                <a:cubicBezTo>
                  <a:pt x="1790000" y="134691"/>
                  <a:pt x="1786381" y="136882"/>
                  <a:pt x="1784762" y="137263"/>
                </a:cubicBezTo>
                <a:cubicBezTo>
                  <a:pt x="1769712" y="140406"/>
                  <a:pt x="1741804" y="137739"/>
                  <a:pt x="1738947" y="143263"/>
                </a:cubicBezTo>
                <a:cubicBezTo>
                  <a:pt x="1753234" y="144883"/>
                  <a:pt x="1766950" y="141739"/>
                  <a:pt x="1776570" y="140120"/>
                </a:cubicBezTo>
                <a:cubicBezTo>
                  <a:pt x="1788762" y="138025"/>
                  <a:pt x="1809336" y="134786"/>
                  <a:pt x="1810384" y="141454"/>
                </a:cubicBezTo>
                <a:cubicBezTo>
                  <a:pt x="1806384" y="146597"/>
                  <a:pt x="1784190" y="144502"/>
                  <a:pt x="1772951" y="146692"/>
                </a:cubicBezTo>
                <a:cubicBezTo>
                  <a:pt x="1773427" y="156027"/>
                  <a:pt x="1803145" y="146407"/>
                  <a:pt x="1806574" y="145930"/>
                </a:cubicBezTo>
                <a:cubicBezTo>
                  <a:pt x="1811908" y="145264"/>
                  <a:pt x="1812480" y="147931"/>
                  <a:pt x="1819338" y="146978"/>
                </a:cubicBezTo>
                <a:cubicBezTo>
                  <a:pt x="1825243" y="146121"/>
                  <a:pt x="1832958" y="141835"/>
                  <a:pt x="1840102" y="143073"/>
                </a:cubicBezTo>
                <a:cubicBezTo>
                  <a:pt x="1837721" y="149740"/>
                  <a:pt x="1837530" y="147359"/>
                  <a:pt x="1840959" y="153550"/>
                </a:cubicBezTo>
                <a:cubicBezTo>
                  <a:pt x="1859628" y="152884"/>
                  <a:pt x="1872011" y="149740"/>
                  <a:pt x="1869344" y="140596"/>
                </a:cubicBezTo>
                <a:cubicBezTo>
                  <a:pt x="1868963" y="137167"/>
                  <a:pt x="1857628" y="140406"/>
                  <a:pt x="1856485" y="137453"/>
                </a:cubicBezTo>
                <a:cubicBezTo>
                  <a:pt x="1869725" y="134691"/>
                  <a:pt x="1877059" y="129452"/>
                  <a:pt x="1893633" y="128023"/>
                </a:cubicBezTo>
                <a:cubicBezTo>
                  <a:pt x="1896204" y="127738"/>
                  <a:pt x="1898586" y="127261"/>
                  <a:pt x="1897633" y="125547"/>
                </a:cubicBezTo>
                <a:cubicBezTo>
                  <a:pt x="1881822" y="127928"/>
                  <a:pt x="1870868" y="127166"/>
                  <a:pt x="1863819" y="124213"/>
                </a:cubicBezTo>
                <a:cubicBezTo>
                  <a:pt x="1863819" y="133453"/>
                  <a:pt x="1856866" y="128690"/>
                  <a:pt x="1843245" y="130214"/>
                </a:cubicBezTo>
                <a:cubicBezTo>
                  <a:pt x="1848960" y="124785"/>
                  <a:pt x="1851723" y="125547"/>
                  <a:pt x="1846579" y="119356"/>
                </a:cubicBezTo>
                <a:cubicBezTo>
                  <a:pt x="1861914" y="114879"/>
                  <a:pt x="1880298" y="116784"/>
                  <a:pt x="1892585" y="115450"/>
                </a:cubicBezTo>
                <a:cubicBezTo>
                  <a:pt x="1896871" y="114974"/>
                  <a:pt x="1897347" y="113355"/>
                  <a:pt x="1900776" y="112688"/>
                </a:cubicBezTo>
                <a:cubicBezTo>
                  <a:pt x="1917636" y="109450"/>
                  <a:pt x="1922303" y="112688"/>
                  <a:pt x="1930399" y="114403"/>
                </a:cubicBezTo>
                <a:cubicBezTo>
                  <a:pt x="1923255" y="107449"/>
                  <a:pt x="1944496" y="111926"/>
                  <a:pt x="1942400" y="107068"/>
                </a:cubicBezTo>
                <a:cubicBezTo>
                  <a:pt x="1926208" y="107164"/>
                  <a:pt x="1906682" y="111831"/>
                  <a:pt x="1892204" y="111259"/>
                </a:cubicBezTo>
                <a:cubicBezTo>
                  <a:pt x="1885536" y="110974"/>
                  <a:pt x="1882488" y="106306"/>
                  <a:pt x="1875154" y="108497"/>
                </a:cubicBezTo>
                <a:cubicBezTo>
                  <a:pt x="1874202" y="110307"/>
                  <a:pt x="1875059" y="112307"/>
                  <a:pt x="1871058" y="112974"/>
                </a:cubicBezTo>
                <a:close/>
                <a:moveTo>
                  <a:pt x="1783143" y="118213"/>
                </a:moveTo>
                <a:cubicBezTo>
                  <a:pt x="1782381" y="122594"/>
                  <a:pt x="1767712" y="121546"/>
                  <a:pt x="1766950" y="125928"/>
                </a:cubicBezTo>
                <a:cubicBezTo>
                  <a:pt x="1779523" y="124880"/>
                  <a:pt x="1792001" y="123832"/>
                  <a:pt x="1804574" y="122785"/>
                </a:cubicBezTo>
                <a:cubicBezTo>
                  <a:pt x="1807908" y="114784"/>
                  <a:pt x="1786286" y="122213"/>
                  <a:pt x="1783143" y="118213"/>
                </a:cubicBezTo>
                <a:close/>
                <a:moveTo>
                  <a:pt x="1996312" y="100210"/>
                </a:moveTo>
                <a:cubicBezTo>
                  <a:pt x="1996122" y="100210"/>
                  <a:pt x="1996693" y="102211"/>
                  <a:pt x="1996503" y="102306"/>
                </a:cubicBezTo>
                <a:cubicBezTo>
                  <a:pt x="1988597" y="107164"/>
                  <a:pt x="1957355" y="100591"/>
                  <a:pt x="1954878" y="107926"/>
                </a:cubicBezTo>
                <a:cubicBezTo>
                  <a:pt x="1966308" y="110783"/>
                  <a:pt x="1981358" y="106211"/>
                  <a:pt x="1996693" y="104401"/>
                </a:cubicBezTo>
                <a:cubicBezTo>
                  <a:pt x="2007933" y="103068"/>
                  <a:pt x="2022411" y="104211"/>
                  <a:pt x="2029935" y="99448"/>
                </a:cubicBezTo>
                <a:cubicBezTo>
                  <a:pt x="2019553" y="99829"/>
                  <a:pt x="2009647" y="98972"/>
                  <a:pt x="1996312" y="100210"/>
                </a:cubicBezTo>
                <a:close/>
                <a:moveTo>
                  <a:pt x="2042699" y="100591"/>
                </a:moveTo>
                <a:cubicBezTo>
                  <a:pt x="2046890" y="100210"/>
                  <a:pt x="2051081" y="99925"/>
                  <a:pt x="2055272" y="99544"/>
                </a:cubicBezTo>
                <a:cubicBezTo>
                  <a:pt x="2057844" y="95162"/>
                  <a:pt x="2078608" y="98115"/>
                  <a:pt x="2080037" y="93257"/>
                </a:cubicBezTo>
                <a:cubicBezTo>
                  <a:pt x="2068512" y="96019"/>
                  <a:pt x="2040318" y="92209"/>
                  <a:pt x="2042699" y="100591"/>
                </a:cubicBezTo>
                <a:close/>
                <a:moveTo>
                  <a:pt x="2113374" y="90400"/>
                </a:moveTo>
                <a:cubicBezTo>
                  <a:pt x="2061939" y="95448"/>
                  <a:pt x="2130805" y="93829"/>
                  <a:pt x="2134234" y="88590"/>
                </a:cubicBezTo>
                <a:cubicBezTo>
                  <a:pt x="2127281" y="89257"/>
                  <a:pt x="2120328" y="89638"/>
                  <a:pt x="2113374" y="90400"/>
                </a:cubicBezTo>
                <a:close/>
                <a:moveTo>
                  <a:pt x="2102230" y="108211"/>
                </a:moveTo>
                <a:cubicBezTo>
                  <a:pt x="2116327" y="107259"/>
                  <a:pt x="2124709" y="110497"/>
                  <a:pt x="2131281" y="103639"/>
                </a:cubicBezTo>
                <a:cubicBezTo>
                  <a:pt x="2120042" y="102496"/>
                  <a:pt x="2109850" y="103258"/>
                  <a:pt x="2102230" y="108211"/>
                </a:cubicBezTo>
                <a:close/>
                <a:moveTo>
                  <a:pt x="1985168" y="118117"/>
                </a:moveTo>
                <a:cubicBezTo>
                  <a:pt x="1979167" y="118594"/>
                  <a:pt x="1976214" y="116879"/>
                  <a:pt x="1972500" y="117070"/>
                </a:cubicBezTo>
                <a:cubicBezTo>
                  <a:pt x="1972881" y="117070"/>
                  <a:pt x="1971547" y="119260"/>
                  <a:pt x="1968499" y="119546"/>
                </a:cubicBezTo>
                <a:cubicBezTo>
                  <a:pt x="1966308" y="119737"/>
                  <a:pt x="1962975" y="117927"/>
                  <a:pt x="1964118" y="117832"/>
                </a:cubicBezTo>
                <a:cubicBezTo>
                  <a:pt x="1956498" y="118689"/>
                  <a:pt x="1954878" y="120975"/>
                  <a:pt x="1947544" y="121356"/>
                </a:cubicBezTo>
                <a:cubicBezTo>
                  <a:pt x="1941448" y="121737"/>
                  <a:pt x="1939829" y="119260"/>
                  <a:pt x="1930685" y="120689"/>
                </a:cubicBezTo>
                <a:cubicBezTo>
                  <a:pt x="1930780" y="120689"/>
                  <a:pt x="1929161" y="122594"/>
                  <a:pt x="1926684" y="123166"/>
                </a:cubicBezTo>
                <a:cubicBezTo>
                  <a:pt x="1917159" y="125166"/>
                  <a:pt x="1905729" y="122499"/>
                  <a:pt x="1910301" y="128785"/>
                </a:cubicBezTo>
                <a:cubicBezTo>
                  <a:pt x="1926018" y="130405"/>
                  <a:pt x="1951354" y="124213"/>
                  <a:pt x="1972881" y="121356"/>
                </a:cubicBezTo>
                <a:cubicBezTo>
                  <a:pt x="1985168" y="119737"/>
                  <a:pt x="1997931" y="121451"/>
                  <a:pt x="2006123" y="116403"/>
                </a:cubicBezTo>
                <a:cubicBezTo>
                  <a:pt x="1999836" y="114498"/>
                  <a:pt x="1991931" y="117641"/>
                  <a:pt x="1985168" y="118117"/>
                </a:cubicBezTo>
                <a:close/>
                <a:moveTo>
                  <a:pt x="3373341" y="2960"/>
                </a:moveTo>
                <a:cubicBezTo>
                  <a:pt x="3387915" y="8199"/>
                  <a:pt x="3385343" y="-5803"/>
                  <a:pt x="3373341" y="2960"/>
                </a:cubicBezTo>
                <a:lnTo>
                  <a:pt x="3373341" y="2960"/>
                </a:lnTo>
                <a:close/>
                <a:moveTo>
                  <a:pt x="1969166" y="127928"/>
                </a:moveTo>
                <a:cubicBezTo>
                  <a:pt x="1959641" y="128690"/>
                  <a:pt x="1942972" y="128690"/>
                  <a:pt x="1948592" y="133929"/>
                </a:cubicBezTo>
                <a:cubicBezTo>
                  <a:pt x="1969737" y="132310"/>
                  <a:pt x="1972309" y="129262"/>
                  <a:pt x="1990407" y="130405"/>
                </a:cubicBezTo>
                <a:cubicBezTo>
                  <a:pt x="1995169" y="124213"/>
                  <a:pt x="1978786" y="127071"/>
                  <a:pt x="1969166" y="127928"/>
                </a:cubicBezTo>
                <a:close/>
                <a:moveTo>
                  <a:pt x="1693798" y="157456"/>
                </a:moveTo>
                <a:cubicBezTo>
                  <a:pt x="1695608" y="162218"/>
                  <a:pt x="1698846" y="166123"/>
                  <a:pt x="1707228" y="166885"/>
                </a:cubicBezTo>
                <a:cubicBezTo>
                  <a:pt x="1709324" y="164218"/>
                  <a:pt x="1711991" y="162218"/>
                  <a:pt x="1715039" y="159837"/>
                </a:cubicBezTo>
                <a:cubicBezTo>
                  <a:pt x="1718182" y="157456"/>
                  <a:pt x="1723230" y="156598"/>
                  <a:pt x="1722849" y="152788"/>
                </a:cubicBezTo>
                <a:cubicBezTo>
                  <a:pt x="1710848" y="151455"/>
                  <a:pt x="1705133" y="154027"/>
                  <a:pt x="1693798" y="157456"/>
                </a:cubicBezTo>
                <a:close/>
                <a:moveTo>
                  <a:pt x="1731422" y="154312"/>
                </a:moveTo>
                <a:cubicBezTo>
                  <a:pt x="1739994" y="152312"/>
                  <a:pt x="1759140" y="154598"/>
                  <a:pt x="1760473" y="149740"/>
                </a:cubicBezTo>
                <a:cubicBezTo>
                  <a:pt x="1749615" y="148788"/>
                  <a:pt x="1736565" y="148312"/>
                  <a:pt x="1731422" y="154312"/>
                </a:cubicBezTo>
                <a:close/>
                <a:moveTo>
                  <a:pt x="2270537" y="106687"/>
                </a:moveTo>
                <a:cubicBezTo>
                  <a:pt x="2267679" y="105544"/>
                  <a:pt x="2252535" y="108783"/>
                  <a:pt x="2253963" y="110212"/>
                </a:cubicBezTo>
                <a:cubicBezTo>
                  <a:pt x="2259964" y="113641"/>
                  <a:pt x="2272442" y="107449"/>
                  <a:pt x="2270537" y="106687"/>
                </a:cubicBezTo>
                <a:close/>
                <a:moveTo>
                  <a:pt x="1715610" y="166219"/>
                </a:moveTo>
                <a:cubicBezTo>
                  <a:pt x="1737137" y="165361"/>
                  <a:pt x="1745328" y="166504"/>
                  <a:pt x="1765807" y="162028"/>
                </a:cubicBezTo>
                <a:cubicBezTo>
                  <a:pt x="1774189" y="161361"/>
                  <a:pt x="1782571" y="160599"/>
                  <a:pt x="1790858" y="159932"/>
                </a:cubicBezTo>
                <a:cubicBezTo>
                  <a:pt x="1813527" y="155455"/>
                  <a:pt x="1770570" y="159361"/>
                  <a:pt x="1761425" y="160313"/>
                </a:cubicBezTo>
                <a:cubicBezTo>
                  <a:pt x="1755234" y="159646"/>
                  <a:pt x="1739994" y="164599"/>
                  <a:pt x="1740375" y="160027"/>
                </a:cubicBezTo>
                <a:cubicBezTo>
                  <a:pt x="1747710" y="158884"/>
                  <a:pt x="1761521" y="160408"/>
                  <a:pt x="1756758" y="154408"/>
                </a:cubicBezTo>
                <a:cubicBezTo>
                  <a:pt x="1739042" y="156694"/>
                  <a:pt x="1725326" y="160694"/>
                  <a:pt x="1715610" y="166219"/>
                </a:cubicBezTo>
                <a:close/>
                <a:moveTo>
                  <a:pt x="1932780" y="145740"/>
                </a:moveTo>
                <a:cubicBezTo>
                  <a:pt x="1936114" y="145930"/>
                  <a:pt x="1941067" y="145073"/>
                  <a:pt x="1941353" y="147169"/>
                </a:cubicBezTo>
                <a:cubicBezTo>
                  <a:pt x="1954688" y="145073"/>
                  <a:pt x="1976024" y="143073"/>
                  <a:pt x="1978596" y="139834"/>
                </a:cubicBezTo>
                <a:cubicBezTo>
                  <a:pt x="1961165" y="143263"/>
                  <a:pt x="1939067" y="135739"/>
                  <a:pt x="1932780" y="145740"/>
                </a:cubicBezTo>
                <a:close/>
                <a:moveTo>
                  <a:pt x="1661413" y="172886"/>
                </a:moveTo>
                <a:cubicBezTo>
                  <a:pt x="1665604" y="172410"/>
                  <a:pt x="1669795" y="172315"/>
                  <a:pt x="1673986" y="171838"/>
                </a:cubicBezTo>
                <a:cubicBezTo>
                  <a:pt x="1677796" y="171457"/>
                  <a:pt x="1676939" y="169648"/>
                  <a:pt x="1677987" y="169362"/>
                </a:cubicBezTo>
                <a:cubicBezTo>
                  <a:pt x="1684845" y="167838"/>
                  <a:pt x="1698465" y="170029"/>
                  <a:pt x="1694370" y="163742"/>
                </a:cubicBezTo>
                <a:cubicBezTo>
                  <a:pt x="1677796" y="164599"/>
                  <a:pt x="1665318" y="167076"/>
                  <a:pt x="1661413" y="172886"/>
                </a:cubicBezTo>
                <a:close/>
                <a:moveTo>
                  <a:pt x="2242724" y="125928"/>
                </a:moveTo>
                <a:cubicBezTo>
                  <a:pt x="2246343" y="129262"/>
                  <a:pt x="2256535" y="125261"/>
                  <a:pt x="2267775" y="123832"/>
                </a:cubicBezTo>
                <a:cubicBezTo>
                  <a:pt x="2278252" y="122499"/>
                  <a:pt x="2302065" y="122785"/>
                  <a:pt x="2292635" y="119641"/>
                </a:cubicBezTo>
                <a:cubicBezTo>
                  <a:pt x="2269680" y="122404"/>
                  <a:pt x="2257011" y="118403"/>
                  <a:pt x="2242724" y="125928"/>
                </a:cubicBezTo>
                <a:close/>
                <a:moveTo>
                  <a:pt x="2192527" y="130214"/>
                </a:moveTo>
                <a:cubicBezTo>
                  <a:pt x="2183383" y="129833"/>
                  <a:pt x="2157856" y="128119"/>
                  <a:pt x="2150712" y="133738"/>
                </a:cubicBezTo>
                <a:cubicBezTo>
                  <a:pt x="2166905" y="129833"/>
                  <a:pt x="2182716" y="137453"/>
                  <a:pt x="2192527" y="130214"/>
                </a:cubicBezTo>
                <a:close/>
                <a:moveTo>
                  <a:pt x="2322162" y="119260"/>
                </a:moveTo>
                <a:cubicBezTo>
                  <a:pt x="2327782" y="118784"/>
                  <a:pt x="2333307" y="118308"/>
                  <a:pt x="2338926" y="117832"/>
                </a:cubicBezTo>
                <a:cubicBezTo>
                  <a:pt x="2368263" y="113260"/>
                  <a:pt x="2294635" y="116593"/>
                  <a:pt x="2318162" y="121737"/>
                </a:cubicBezTo>
                <a:cubicBezTo>
                  <a:pt x="2318257" y="120403"/>
                  <a:pt x="2318543" y="119165"/>
                  <a:pt x="2322162" y="119260"/>
                </a:cubicBezTo>
                <a:close/>
                <a:moveTo>
                  <a:pt x="1870963" y="161551"/>
                </a:moveTo>
                <a:cubicBezTo>
                  <a:pt x="1878774" y="159932"/>
                  <a:pt x="1896395" y="162313"/>
                  <a:pt x="1891537" y="155551"/>
                </a:cubicBezTo>
                <a:cubicBezTo>
                  <a:pt x="1881155" y="156122"/>
                  <a:pt x="1871249" y="156884"/>
                  <a:pt x="1870963" y="161551"/>
                </a:cubicBezTo>
                <a:close/>
                <a:moveTo>
                  <a:pt x="1912778" y="158027"/>
                </a:moveTo>
                <a:cubicBezTo>
                  <a:pt x="1915540" y="157837"/>
                  <a:pt x="1918398" y="157551"/>
                  <a:pt x="1921160" y="157360"/>
                </a:cubicBezTo>
                <a:cubicBezTo>
                  <a:pt x="1927256" y="151645"/>
                  <a:pt x="1906491" y="152407"/>
                  <a:pt x="1908492" y="156313"/>
                </a:cubicBezTo>
                <a:cubicBezTo>
                  <a:pt x="1910968" y="156217"/>
                  <a:pt x="1913445" y="156217"/>
                  <a:pt x="1912778" y="158027"/>
                </a:cubicBezTo>
                <a:close/>
                <a:moveTo>
                  <a:pt x="1987644" y="147454"/>
                </a:moveTo>
                <a:cubicBezTo>
                  <a:pt x="1979072" y="149455"/>
                  <a:pt x="1959927" y="147169"/>
                  <a:pt x="1958593" y="152026"/>
                </a:cubicBezTo>
                <a:cubicBezTo>
                  <a:pt x="1966118" y="155074"/>
                  <a:pt x="1984596" y="152217"/>
                  <a:pt x="1987644" y="147454"/>
                </a:cubicBezTo>
                <a:close/>
                <a:moveTo>
                  <a:pt x="2766313" y="94400"/>
                </a:moveTo>
                <a:cubicBezTo>
                  <a:pt x="2745834" y="90304"/>
                  <a:pt x="2756788" y="102211"/>
                  <a:pt x="2766313" y="94400"/>
                </a:cubicBezTo>
                <a:lnTo>
                  <a:pt x="2766313" y="94400"/>
                </a:lnTo>
                <a:close/>
                <a:moveTo>
                  <a:pt x="2795745" y="94019"/>
                </a:moveTo>
                <a:cubicBezTo>
                  <a:pt x="2802318" y="93257"/>
                  <a:pt x="2810223" y="93067"/>
                  <a:pt x="2807937" y="88780"/>
                </a:cubicBezTo>
                <a:cubicBezTo>
                  <a:pt x="2805175" y="88971"/>
                  <a:pt x="2802318" y="89257"/>
                  <a:pt x="2799556" y="89447"/>
                </a:cubicBezTo>
                <a:cubicBezTo>
                  <a:pt x="2799746" y="91638"/>
                  <a:pt x="2796412" y="92305"/>
                  <a:pt x="2795745" y="94019"/>
                </a:cubicBezTo>
                <a:close/>
                <a:moveTo>
                  <a:pt x="2887566" y="84208"/>
                </a:moveTo>
                <a:cubicBezTo>
                  <a:pt x="2878041" y="85732"/>
                  <a:pt x="2861754" y="86780"/>
                  <a:pt x="2879375" y="86971"/>
                </a:cubicBezTo>
                <a:cubicBezTo>
                  <a:pt x="2886614" y="85161"/>
                  <a:pt x="2904140" y="87447"/>
                  <a:pt x="2904235" y="82780"/>
                </a:cubicBezTo>
                <a:cubicBezTo>
                  <a:pt x="2898615" y="79732"/>
                  <a:pt x="2898806" y="82399"/>
                  <a:pt x="2887566" y="84208"/>
                </a:cubicBezTo>
                <a:close/>
                <a:moveTo>
                  <a:pt x="2933572" y="80303"/>
                </a:moveTo>
                <a:cubicBezTo>
                  <a:pt x="2928238" y="80684"/>
                  <a:pt x="2927571" y="78112"/>
                  <a:pt x="2920809" y="79255"/>
                </a:cubicBezTo>
                <a:cubicBezTo>
                  <a:pt x="2914808" y="84970"/>
                  <a:pt x="2935572" y="84208"/>
                  <a:pt x="2933572" y="80303"/>
                </a:cubicBezTo>
                <a:close/>
                <a:moveTo>
                  <a:pt x="2741262" y="96591"/>
                </a:moveTo>
                <a:cubicBezTo>
                  <a:pt x="2738500" y="96781"/>
                  <a:pt x="2735643" y="97067"/>
                  <a:pt x="2732881" y="97258"/>
                </a:cubicBezTo>
                <a:cubicBezTo>
                  <a:pt x="2729642" y="98020"/>
                  <a:pt x="2724594" y="98020"/>
                  <a:pt x="2724689" y="100020"/>
                </a:cubicBezTo>
                <a:cubicBezTo>
                  <a:pt x="2730880" y="99163"/>
                  <a:pt x="2740215" y="99544"/>
                  <a:pt x="2741262" y="96591"/>
                </a:cubicBezTo>
                <a:close/>
                <a:moveTo>
                  <a:pt x="2787268" y="92686"/>
                </a:moveTo>
                <a:cubicBezTo>
                  <a:pt x="2784506" y="92876"/>
                  <a:pt x="2781648" y="93162"/>
                  <a:pt x="2778886" y="93352"/>
                </a:cubicBezTo>
                <a:cubicBezTo>
                  <a:pt x="2775648" y="94114"/>
                  <a:pt x="2770599" y="94114"/>
                  <a:pt x="2770695" y="96115"/>
                </a:cubicBezTo>
                <a:cubicBezTo>
                  <a:pt x="2776886" y="95257"/>
                  <a:pt x="2786220" y="95638"/>
                  <a:pt x="2787268" y="92686"/>
                </a:cubicBezTo>
                <a:close/>
                <a:moveTo>
                  <a:pt x="3221989" y="55919"/>
                </a:moveTo>
                <a:cubicBezTo>
                  <a:pt x="3219227" y="56110"/>
                  <a:pt x="3216369" y="56395"/>
                  <a:pt x="3213607" y="56586"/>
                </a:cubicBezTo>
                <a:cubicBezTo>
                  <a:pt x="3210369" y="57348"/>
                  <a:pt x="3205320" y="57348"/>
                  <a:pt x="3205416" y="59348"/>
                </a:cubicBezTo>
                <a:cubicBezTo>
                  <a:pt x="3211702" y="58586"/>
                  <a:pt x="3220941" y="58872"/>
                  <a:pt x="3221989" y="55919"/>
                </a:cubicBezTo>
                <a:close/>
                <a:moveTo>
                  <a:pt x="2504185" y="131357"/>
                </a:moveTo>
                <a:cubicBezTo>
                  <a:pt x="2510757" y="130214"/>
                  <a:pt x="2518568" y="130976"/>
                  <a:pt x="2525140" y="129547"/>
                </a:cubicBezTo>
                <a:cubicBezTo>
                  <a:pt x="2526855" y="129166"/>
                  <a:pt x="2529998" y="126976"/>
                  <a:pt x="2529141" y="127071"/>
                </a:cubicBezTo>
                <a:cubicBezTo>
                  <a:pt x="2537999" y="125642"/>
                  <a:pt x="2549048" y="127642"/>
                  <a:pt x="2554096" y="122880"/>
                </a:cubicBezTo>
                <a:cubicBezTo>
                  <a:pt x="2541237" y="119737"/>
                  <a:pt x="2514567" y="125071"/>
                  <a:pt x="2495422" y="125737"/>
                </a:cubicBezTo>
                <a:cubicBezTo>
                  <a:pt x="2494374" y="130024"/>
                  <a:pt x="2501327" y="129452"/>
                  <a:pt x="2504185" y="131357"/>
                </a:cubicBezTo>
                <a:close/>
                <a:moveTo>
                  <a:pt x="2479420" y="137644"/>
                </a:moveTo>
                <a:cubicBezTo>
                  <a:pt x="2485802" y="137263"/>
                  <a:pt x="2483992" y="139739"/>
                  <a:pt x="2487802" y="136977"/>
                </a:cubicBezTo>
                <a:cubicBezTo>
                  <a:pt x="2491136" y="134500"/>
                  <a:pt x="2515806" y="136691"/>
                  <a:pt x="2517234" y="136596"/>
                </a:cubicBezTo>
                <a:cubicBezTo>
                  <a:pt x="2521425" y="136215"/>
                  <a:pt x="2521997" y="134500"/>
                  <a:pt x="2525426" y="133834"/>
                </a:cubicBezTo>
                <a:cubicBezTo>
                  <a:pt x="2551048" y="128595"/>
                  <a:pt x="2568955" y="131071"/>
                  <a:pt x="2592482" y="130309"/>
                </a:cubicBezTo>
                <a:cubicBezTo>
                  <a:pt x="2591434" y="125833"/>
                  <a:pt x="2607246" y="128119"/>
                  <a:pt x="2613246" y="126404"/>
                </a:cubicBezTo>
                <a:cubicBezTo>
                  <a:pt x="2620676" y="125833"/>
                  <a:pt x="2640202" y="123737"/>
                  <a:pt x="2621438" y="123642"/>
                </a:cubicBezTo>
                <a:cubicBezTo>
                  <a:pt x="2581147" y="123356"/>
                  <a:pt x="2483230" y="138025"/>
                  <a:pt x="2433319" y="139549"/>
                </a:cubicBezTo>
                <a:cubicBezTo>
                  <a:pt x="2431033" y="139739"/>
                  <a:pt x="2428747" y="141644"/>
                  <a:pt x="2433510" y="141644"/>
                </a:cubicBezTo>
                <a:cubicBezTo>
                  <a:pt x="2450845" y="140311"/>
                  <a:pt x="2464847" y="138596"/>
                  <a:pt x="2479420" y="137644"/>
                </a:cubicBezTo>
                <a:close/>
                <a:moveTo>
                  <a:pt x="2667444" y="119737"/>
                </a:moveTo>
                <a:cubicBezTo>
                  <a:pt x="2663252" y="120118"/>
                  <a:pt x="2659062" y="120403"/>
                  <a:pt x="2654871" y="120784"/>
                </a:cubicBezTo>
                <a:cubicBezTo>
                  <a:pt x="2650013" y="121546"/>
                  <a:pt x="2642964" y="121451"/>
                  <a:pt x="2642488" y="123928"/>
                </a:cubicBezTo>
                <a:cubicBezTo>
                  <a:pt x="2649727" y="122118"/>
                  <a:pt x="2667253" y="124404"/>
                  <a:pt x="2667444" y="119737"/>
                </a:cubicBezTo>
                <a:close/>
                <a:moveTo>
                  <a:pt x="2700876" y="116879"/>
                </a:moveTo>
                <a:cubicBezTo>
                  <a:pt x="2692304" y="118879"/>
                  <a:pt x="2673159" y="116593"/>
                  <a:pt x="2671825" y="121451"/>
                </a:cubicBezTo>
                <a:cubicBezTo>
                  <a:pt x="2680302" y="119451"/>
                  <a:pt x="2699448" y="121737"/>
                  <a:pt x="2700876" y="116879"/>
                </a:cubicBezTo>
                <a:close/>
                <a:moveTo>
                  <a:pt x="2734309" y="114022"/>
                </a:moveTo>
                <a:cubicBezTo>
                  <a:pt x="2730118" y="114403"/>
                  <a:pt x="2725927" y="114688"/>
                  <a:pt x="2721736" y="115069"/>
                </a:cubicBezTo>
                <a:cubicBezTo>
                  <a:pt x="2718498" y="115831"/>
                  <a:pt x="2713545" y="115831"/>
                  <a:pt x="2713545" y="117832"/>
                </a:cubicBezTo>
                <a:cubicBezTo>
                  <a:pt x="2719545" y="116212"/>
                  <a:pt x="2735357" y="118498"/>
                  <a:pt x="2734309" y="114022"/>
                </a:cubicBezTo>
                <a:close/>
                <a:moveTo>
                  <a:pt x="2326163" y="167552"/>
                </a:moveTo>
                <a:cubicBezTo>
                  <a:pt x="2328925" y="167362"/>
                  <a:pt x="2331783" y="167076"/>
                  <a:pt x="2334545" y="166885"/>
                </a:cubicBezTo>
                <a:cubicBezTo>
                  <a:pt x="2340641" y="161170"/>
                  <a:pt x="2319781" y="161932"/>
                  <a:pt x="2321781" y="165838"/>
                </a:cubicBezTo>
                <a:cubicBezTo>
                  <a:pt x="2324448" y="165647"/>
                  <a:pt x="2326830" y="165647"/>
                  <a:pt x="2326163" y="167552"/>
                </a:cubicBezTo>
                <a:close/>
                <a:moveTo>
                  <a:pt x="2836703" y="130786"/>
                </a:moveTo>
                <a:cubicBezTo>
                  <a:pt x="2852610" y="129357"/>
                  <a:pt x="2866040" y="130119"/>
                  <a:pt x="2874136" y="125547"/>
                </a:cubicBezTo>
                <a:cubicBezTo>
                  <a:pt x="2851848" y="127452"/>
                  <a:pt x="2829559" y="129357"/>
                  <a:pt x="2807271" y="131167"/>
                </a:cubicBezTo>
                <a:cubicBezTo>
                  <a:pt x="2804032" y="131929"/>
                  <a:pt x="2799079" y="131929"/>
                  <a:pt x="2799079" y="133929"/>
                </a:cubicBezTo>
                <a:cubicBezTo>
                  <a:pt x="2809366" y="133072"/>
                  <a:pt x="2824987" y="131833"/>
                  <a:pt x="2836703" y="130786"/>
                </a:cubicBezTo>
                <a:close/>
                <a:moveTo>
                  <a:pt x="2996151" y="123642"/>
                </a:moveTo>
                <a:cubicBezTo>
                  <a:pt x="2968815" y="121261"/>
                  <a:pt x="2985579" y="132119"/>
                  <a:pt x="2996151" y="123642"/>
                </a:cubicBezTo>
                <a:lnTo>
                  <a:pt x="2996151" y="123642"/>
                </a:lnTo>
                <a:close/>
                <a:moveTo>
                  <a:pt x="3393153" y="88018"/>
                </a:moveTo>
                <a:cubicBezTo>
                  <a:pt x="3392963" y="91066"/>
                  <a:pt x="3386295" y="90114"/>
                  <a:pt x="3380771" y="91162"/>
                </a:cubicBezTo>
                <a:cubicBezTo>
                  <a:pt x="3364197" y="94400"/>
                  <a:pt x="3358673" y="93543"/>
                  <a:pt x="3343147" y="94305"/>
                </a:cubicBezTo>
                <a:cubicBezTo>
                  <a:pt x="3335337" y="94686"/>
                  <a:pt x="3316858" y="93733"/>
                  <a:pt x="3318382" y="100591"/>
                </a:cubicBezTo>
                <a:cubicBezTo>
                  <a:pt x="3330574" y="99448"/>
                  <a:pt x="3348291" y="98305"/>
                  <a:pt x="3364388" y="96686"/>
                </a:cubicBezTo>
                <a:cubicBezTo>
                  <a:pt x="3379914" y="95162"/>
                  <a:pt x="3408203" y="96019"/>
                  <a:pt x="3405822" y="88971"/>
                </a:cubicBezTo>
                <a:cubicBezTo>
                  <a:pt x="3400107" y="89638"/>
                  <a:pt x="3396582" y="88876"/>
                  <a:pt x="3393153" y="88018"/>
                </a:cubicBezTo>
                <a:close/>
                <a:moveTo>
                  <a:pt x="3197034" y="108783"/>
                </a:moveTo>
                <a:cubicBezTo>
                  <a:pt x="3199320" y="108688"/>
                  <a:pt x="3202272" y="110497"/>
                  <a:pt x="3201415" y="110497"/>
                </a:cubicBezTo>
                <a:cubicBezTo>
                  <a:pt x="3209511" y="109831"/>
                  <a:pt x="3217703" y="107259"/>
                  <a:pt x="3226275" y="106306"/>
                </a:cubicBezTo>
                <a:cubicBezTo>
                  <a:pt x="3232752" y="105640"/>
                  <a:pt x="3230562" y="108592"/>
                  <a:pt x="3234657" y="105640"/>
                </a:cubicBezTo>
                <a:cubicBezTo>
                  <a:pt x="3235229" y="105259"/>
                  <a:pt x="3241896" y="104973"/>
                  <a:pt x="3243039" y="104973"/>
                </a:cubicBezTo>
                <a:cubicBezTo>
                  <a:pt x="3248183" y="104592"/>
                  <a:pt x="3251898" y="105925"/>
                  <a:pt x="3259899" y="105640"/>
                </a:cubicBezTo>
                <a:cubicBezTo>
                  <a:pt x="3272186" y="105259"/>
                  <a:pt x="3291522" y="104116"/>
                  <a:pt x="3293141" y="100687"/>
                </a:cubicBezTo>
                <a:cubicBezTo>
                  <a:pt x="3272662" y="98972"/>
                  <a:pt x="3231895" y="103449"/>
                  <a:pt x="3209321" y="105640"/>
                </a:cubicBezTo>
                <a:cubicBezTo>
                  <a:pt x="3201129" y="106402"/>
                  <a:pt x="3188366" y="105544"/>
                  <a:pt x="3184365" y="109831"/>
                </a:cubicBezTo>
                <a:cubicBezTo>
                  <a:pt x="3188652" y="109640"/>
                  <a:pt x="3192843" y="109069"/>
                  <a:pt x="3197034" y="108783"/>
                </a:cubicBezTo>
                <a:close/>
                <a:moveTo>
                  <a:pt x="3301714" y="102115"/>
                </a:moveTo>
                <a:cubicBezTo>
                  <a:pt x="3304476" y="101925"/>
                  <a:pt x="3307333" y="101639"/>
                  <a:pt x="3310095" y="101449"/>
                </a:cubicBezTo>
                <a:cubicBezTo>
                  <a:pt x="3316191" y="95734"/>
                  <a:pt x="3295332" y="96496"/>
                  <a:pt x="3297427" y="100401"/>
                </a:cubicBezTo>
                <a:cubicBezTo>
                  <a:pt x="3299904" y="100210"/>
                  <a:pt x="3302285" y="100210"/>
                  <a:pt x="3301714" y="102115"/>
                </a:cubicBezTo>
                <a:close/>
                <a:moveTo>
                  <a:pt x="3481450" y="86875"/>
                </a:moveTo>
                <a:cubicBezTo>
                  <a:pt x="3494118" y="86113"/>
                  <a:pt x="3512216" y="84208"/>
                  <a:pt x="3523265" y="83351"/>
                </a:cubicBezTo>
                <a:cubicBezTo>
                  <a:pt x="3536695" y="82303"/>
                  <a:pt x="3552221" y="86018"/>
                  <a:pt x="3552316" y="78779"/>
                </a:cubicBezTo>
                <a:cubicBezTo>
                  <a:pt x="3516121" y="82589"/>
                  <a:pt x="3483641" y="84113"/>
                  <a:pt x="3451827" y="85161"/>
                </a:cubicBezTo>
                <a:cubicBezTo>
                  <a:pt x="3450875" y="92305"/>
                  <a:pt x="3469353" y="87637"/>
                  <a:pt x="3481450" y="86875"/>
                </a:cubicBezTo>
                <a:close/>
                <a:moveTo>
                  <a:pt x="3151028" y="112688"/>
                </a:moveTo>
                <a:cubicBezTo>
                  <a:pt x="3148266" y="112879"/>
                  <a:pt x="3145408" y="113164"/>
                  <a:pt x="3142646" y="113355"/>
                </a:cubicBezTo>
                <a:cubicBezTo>
                  <a:pt x="3119691" y="114784"/>
                  <a:pt x="3152361" y="118498"/>
                  <a:pt x="3151028" y="112688"/>
                </a:cubicBezTo>
                <a:close/>
                <a:moveTo>
                  <a:pt x="3439445" y="88304"/>
                </a:moveTo>
                <a:cubicBezTo>
                  <a:pt x="3435254" y="88685"/>
                  <a:pt x="3431063" y="88971"/>
                  <a:pt x="3426872" y="89352"/>
                </a:cubicBezTo>
                <a:cubicBezTo>
                  <a:pt x="3422014" y="90114"/>
                  <a:pt x="3414966" y="90019"/>
                  <a:pt x="3414489" y="92495"/>
                </a:cubicBezTo>
                <a:cubicBezTo>
                  <a:pt x="3421824" y="90685"/>
                  <a:pt x="3439350" y="92971"/>
                  <a:pt x="3439445" y="88304"/>
                </a:cubicBezTo>
                <a:close/>
                <a:moveTo>
                  <a:pt x="3648709" y="72778"/>
                </a:moveTo>
                <a:cubicBezTo>
                  <a:pt x="3645947" y="72969"/>
                  <a:pt x="3643185" y="73255"/>
                  <a:pt x="3640327" y="73445"/>
                </a:cubicBezTo>
                <a:cubicBezTo>
                  <a:pt x="3637089" y="74207"/>
                  <a:pt x="3632040" y="74207"/>
                  <a:pt x="3632136" y="76207"/>
                </a:cubicBezTo>
                <a:cubicBezTo>
                  <a:pt x="3638327" y="75445"/>
                  <a:pt x="3647566" y="75731"/>
                  <a:pt x="3648709" y="72778"/>
                </a:cubicBezTo>
                <a:close/>
                <a:moveTo>
                  <a:pt x="2776314" y="163361"/>
                </a:moveTo>
                <a:cubicBezTo>
                  <a:pt x="2773552" y="163552"/>
                  <a:pt x="2770695" y="163837"/>
                  <a:pt x="2767932" y="164028"/>
                </a:cubicBezTo>
                <a:cubicBezTo>
                  <a:pt x="2745072" y="165457"/>
                  <a:pt x="2777648" y="169171"/>
                  <a:pt x="2776314" y="163361"/>
                </a:cubicBezTo>
                <a:close/>
                <a:moveTo>
                  <a:pt x="2897568" y="153074"/>
                </a:moveTo>
                <a:cubicBezTo>
                  <a:pt x="2885566" y="153836"/>
                  <a:pt x="2861087" y="155360"/>
                  <a:pt x="2872612" y="157265"/>
                </a:cubicBezTo>
                <a:cubicBezTo>
                  <a:pt x="2879280" y="157360"/>
                  <a:pt x="2886900" y="155265"/>
                  <a:pt x="2893472" y="155455"/>
                </a:cubicBezTo>
                <a:cubicBezTo>
                  <a:pt x="2904997" y="155932"/>
                  <a:pt x="2897472" y="155074"/>
                  <a:pt x="2910236" y="154027"/>
                </a:cubicBezTo>
                <a:cubicBezTo>
                  <a:pt x="2915951" y="153550"/>
                  <a:pt x="2919475" y="154217"/>
                  <a:pt x="2922999" y="155074"/>
                </a:cubicBezTo>
                <a:cubicBezTo>
                  <a:pt x="2927381" y="148597"/>
                  <a:pt x="2908045" y="152407"/>
                  <a:pt x="2897568" y="153074"/>
                </a:cubicBezTo>
                <a:close/>
                <a:moveTo>
                  <a:pt x="2977387" y="150598"/>
                </a:moveTo>
                <a:cubicBezTo>
                  <a:pt x="2990722" y="147073"/>
                  <a:pt x="2965957" y="149169"/>
                  <a:pt x="2960528" y="149931"/>
                </a:cubicBezTo>
                <a:cubicBezTo>
                  <a:pt x="2960147" y="148693"/>
                  <a:pt x="2959671" y="147454"/>
                  <a:pt x="2956146" y="148216"/>
                </a:cubicBezTo>
                <a:cubicBezTo>
                  <a:pt x="2952432" y="155551"/>
                  <a:pt x="2969386" y="150312"/>
                  <a:pt x="2977387" y="150598"/>
                </a:cubicBezTo>
                <a:close/>
                <a:moveTo>
                  <a:pt x="3052444" y="142120"/>
                </a:moveTo>
                <a:cubicBezTo>
                  <a:pt x="3031870" y="145168"/>
                  <a:pt x="2999104" y="143930"/>
                  <a:pt x="2989865" y="149550"/>
                </a:cubicBezTo>
                <a:cubicBezTo>
                  <a:pt x="3010534" y="146502"/>
                  <a:pt x="3043205" y="147740"/>
                  <a:pt x="3052444" y="142120"/>
                </a:cubicBezTo>
                <a:close/>
                <a:moveTo>
                  <a:pt x="3106832" y="137548"/>
                </a:moveTo>
                <a:cubicBezTo>
                  <a:pt x="3064541" y="141835"/>
                  <a:pt x="3123977" y="140977"/>
                  <a:pt x="3123596" y="136120"/>
                </a:cubicBezTo>
                <a:cubicBezTo>
                  <a:pt x="3117976" y="136691"/>
                  <a:pt x="3112356" y="136977"/>
                  <a:pt x="3106832" y="137548"/>
                </a:cubicBezTo>
                <a:close/>
                <a:moveTo>
                  <a:pt x="3144456" y="134405"/>
                </a:moveTo>
                <a:cubicBezTo>
                  <a:pt x="3141693" y="134596"/>
                  <a:pt x="3138836" y="134881"/>
                  <a:pt x="3136074" y="135072"/>
                </a:cubicBezTo>
                <a:cubicBezTo>
                  <a:pt x="3113118" y="136405"/>
                  <a:pt x="3145789" y="140215"/>
                  <a:pt x="3144456" y="134405"/>
                </a:cubicBezTo>
                <a:close/>
                <a:moveTo>
                  <a:pt x="3290760" y="122023"/>
                </a:moveTo>
                <a:cubicBezTo>
                  <a:pt x="3271138" y="123547"/>
                  <a:pt x="3250659" y="124499"/>
                  <a:pt x="3232181" y="126976"/>
                </a:cubicBezTo>
                <a:cubicBezTo>
                  <a:pt x="3224656" y="128023"/>
                  <a:pt x="3222942" y="129928"/>
                  <a:pt x="3215607" y="130500"/>
                </a:cubicBezTo>
                <a:cubicBezTo>
                  <a:pt x="3210559" y="130881"/>
                  <a:pt x="3206654" y="129547"/>
                  <a:pt x="3198748" y="129833"/>
                </a:cubicBezTo>
                <a:cubicBezTo>
                  <a:pt x="3187223" y="130214"/>
                  <a:pt x="3176555" y="132214"/>
                  <a:pt x="3165315" y="132691"/>
                </a:cubicBezTo>
                <a:cubicBezTo>
                  <a:pt x="3163029" y="132881"/>
                  <a:pt x="3160743" y="134786"/>
                  <a:pt x="3165506" y="134786"/>
                </a:cubicBezTo>
                <a:cubicBezTo>
                  <a:pt x="3186366" y="134119"/>
                  <a:pt x="3190366" y="132214"/>
                  <a:pt x="3203320" y="133738"/>
                </a:cubicBezTo>
                <a:cubicBezTo>
                  <a:pt x="3199986" y="137739"/>
                  <a:pt x="3189890" y="141454"/>
                  <a:pt x="3203987" y="142120"/>
                </a:cubicBezTo>
                <a:cubicBezTo>
                  <a:pt x="3208178" y="137739"/>
                  <a:pt x="3221132" y="138691"/>
                  <a:pt x="3228847" y="137929"/>
                </a:cubicBezTo>
                <a:cubicBezTo>
                  <a:pt x="3253326" y="135548"/>
                  <a:pt x="3276567" y="135453"/>
                  <a:pt x="3291712" y="134691"/>
                </a:cubicBezTo>
                <a:cubicBezTo>
                  <a:pt x="3293427" y="127452"/>
                  <a:pt x="3277996" y="132119"/>
                  <a:pt x="3266281" y="132595"/>
                </a:cubicBezTo>
                <a:cubicBezTo>
                  <a:pt x="3255041" y="133072"/>
                  <a:pt x="3239706" y="136882"/>
                  <a:pt x="3236848" y="132976"/>
                </a:cubicBezTo>
                <a:cubicBezTo>
                  <a:pt x="3237039" y="129928"/>
                  <a:pt x="3243706" y="130881"/>
                  <a:pt x="3249231" y="129833"/>
                </a:cubicBezTo>
                <a:cubicBezTo>
                  <a:pt x="3256374" y="128404"/>
                  <a:pt x="3258756" y="127261"/>
                  <a:pt x="3265804" y="126309"/>
                </a:cubicBezTo>
                <a:cubicBezTo>
                  <a:pt x="3273424" y="125261"/>
                  <a:pt x="3278758" y="127357"/>
                  <a:pt x="3282664" y="126976"/>
                </a:cubicBezTo>
                <a:cubicBezTo>
                  <a:pt x="3281235" y="127071"/>
                  <a:pt x="3285331" y="124880"/>
                  <a:pt x="3286664" y="124499"/>
                </a:cubicBezTo>
                <a:cubicBezTo>
                  <a:pt x="3307047" y="119641"/>
                  <a:pt x="3325907" y="129071"/>
                  <a:pt x="3341052" y="119927"/>
                </a:cubicBezTo>
                <a:cubicBezTo>
                  <a:pt x="3325240" y="117451"/>
                  <a:pt x="3308476" y="120689"/>
                  <a:pt x="3290760" y="122023"/>
                </a:cubicBezTo>
                <a:close/>
                <a:moveTo>
                  <a:pt x="3403821" y="114593"/>
                </a:moveTo>
                <a:cubicBezTo>
                  <a:pt x="3392106" y="117355"/>
                  <a:pt x="3392772" y="112593"/>
                  <a:pt x="3382771" y="114307"/>
                </a:cubicBezTo>
                <a:cubicBezTo>
                  <a:pt x="3376770" y="121165"/>
                  <a:pt x="3404774" y="117927"/>
                  <a:pt x="3403821" y="114593"/>
                </a:cubicBezTo>
                <a:close/>
                <a:moveTo>
                  <a:pt x="4327842" y="38679"/>
                </a:moveTo>
                <a:cubicBezTo>
                  <a:pt x="4335081" y="38203"/>
                  <a:pt x="4338415" y="36202"/>
                  <a:pt x="4340034" y="33440"/>
                </a:cubicBezTo>
                <a:cubicBezTo>
                  <a:pt x="4333461" y="34202"/>
                  <a:pt x="4325556" y="34393"/>
                  <a:pt x="4327842" y="38679"/>
                </a:cubicBezTo>
                <a:close/>
                <a:moveTo>
                  <a:pt x="4373467" y="30583"/>
                </a:moveTo>
                <a:cubicBezTo>
                  <a:pt x="4369561" y="33059"/>
                  <a:pt x="4365561" y="35536"/>
                  <a:pt x="4361465" y="37917"/>
                </a:cubicBezTo>
                <a:cubicBezTo>
                  <a:pt x="4351845" y="38107"/>
                  <a:pt x="4345749" y="39727"/>
                  <a:pt x="4345082" y="43537"/>
                </a:cubicBezTo>
                <a:cubicBezTo>
                  <a:pt x="4371752" y="41346"/>
                  <a:pt x="4397374" y="38774"/>
                  <a:pt x="4407090" y="29821"/>
                </a:cubicBezTo>
                <a:cubicBezTo>
                  <a:pt x="4391469" y="32869"/>
                  <a:pt x="4386897" y="28963"/>
                  <a:pt x="4373467" y="30583"/>
                </a:cubicBezTo>
                <a:close/>
                <a:moveTo>
                  <a:pt x="4440523" y="27058"/>
                </a:moveTo>
                <a:cubicBezTo>
                  <a:pt x="4433284" y="28868"/>
                  <a:pt x="4415758" y="26582"/>
                  <a:pt x="4415567" y="31249"/>
                </a:cubicBezTo>
                <a:cubicBezTo>
                  <a:pt x="4422425" y="34202"/>
                  <a:pt x="4435189" y="30487"/>
                  <a:pt x="4440523" y="27058"/>
                </a:cubicBezTo>
                <a:close/>
                <a:moveTo>
                  <a:pt x="4465668" y="24963"/>
                </a:moveTo>
                <a:cubicBezTo>
                  <a:pt x="4423377" y="29249"/>
                  <a:pt x="4482814" y="28392"/>
                  <a:pt x="4482337" y="23534"/>
                </a:cubicBezTo>
                <a:cubicBezTo>
                  <a:pt x="4476813" y="24106"/>
                  <a:pt x="4471193" y="24391"/>
                  <a:pt x="4465668" y="24963"/>
                </a:cubicBezTo>
                <a:close/>
                <a:moveTo>
                  <a:pt x="4532725" y="21439"/>
                </a:moveTo>
                <a:cubicBezTo>
                  <a:pt x="4546155" y="20391"/>
                  <a:pt x="4555013" y="21343"/>
                  <a:pt x="4566348" y="20677"/>
                </a:cubicBezTo>
                <a:cubicBezTo>
                  <a:pt x="4572920" y="20296"/>
                  <a:pt x="4580445" y="17343"/>
                  <a:pt x="4587112" y="16771"/>
                </a:cubicBezTo>
                <a:cubicBezTo>
                  <a:pt x="4585969" y="16867"/>
                  <a:pt x="4589684" y="18486"/>
                  <a:pt x="4591494" y="18486"/>
                </a:cubicBezTo>
                <a:cubicBezTo>
                  <a:pt x="4594066" y="18581"/>
                  <a:pt x="4597209" y="17914"/>
                  <a:pt x="4599876" y="17819"/>
                </a:cubicBezTo>
                <a:cubicBezTo>
                  <a:pt x="4616068" y="17057"/>
                  <a:pt x="4646072" y="15057"/>
                  <a:pt x="4649882" y="11437"/>
                </a:cubicBezTo>
                <a:cubicBezTo>
                  <a:pt x="4617402" y="13819"/>
                  <a:pt x="4592637" y="13438"/>
                  <a:pt x="4561871" y="16771"/>
                </a:cubicBezTo>
                <a:cubicBezTo>
                  <a:pt x="4548917" y="18200"/>
                  <a:pt x="4517770" y="17914"/>
                  <a:pt x="4532915" y="23439"/>
                </a:cubicBezTo>
                <a:cubicBezTo>
                  <a:pt x="4532820" y="22772"/>
                  <a:pt x="4532725" y="22105"/>
                  <a:pt x="4532725" y="21439"/>
                </a:cubicBezTo>
                <a:close/>
                <a:moveTo>
                  <a:pt x="2994437" y="153360"/>
                </a:moveTo>
                <a:cubicBezTo>
                  <a:pt x="2991865" y="153550"/>
                  <a:pt x="2989579" y="151645"/>
                  <a:pt x="2990056" y="151645"/>
                </a:cubicBezTo>
                <a:cubicBezTo>
                  <a:pt x="2985960" y="151836"/>
                  <a:pt x="2985007" y="154408"/>
                  <a:pt x="2981864" y="154408"/>
                </a:cubicBezTo>
                <a:cubicBezTo>
                  <a:pt x="2974530" y="154598"/>
                  <a:pt x="2969196" y="153360"/>
                  <a:pt x="2960814" y="154027"/>
                </a:cubicBezTo>
                <a:cubicBezTo>
                  <a:pt x="2940335" y="155741"/>
                  <a:pt x="2920523" y="160218"/>
                  <a:pt x="2898330" y="161456"/>
                </a:cubicBezTo>
                <a:cubicBezTo>
                  <a:pt x="2881851" y="162313"/>
                  <a:pt x="2856039" y="159932"/>
                  <a:pt x="2848133" y="165647"/>
                </a:cubicBezTo>
                <a:cubicBezTo>
                  <a:pt x="2843751" y="166123"/>
                  <a:pt x="2845085" y="168600"/>
                  <a:pt x="2852514" y="167362"/>
                </a:cubicBezTo>
                <a:cubicBezTo>
                  <a:pt x="2869659" y="170314"/>
                  <a:pt x="2887947" y="164314"/>
                  <a:pt x="2906902" y="162790"/>
                </a:cubicBezTo>
                <a:cubicBezTo>
                  <a:pt x="2923190" y="161456"/>
                  <a:pt x="2938906" y="162790"/>
                  <a:pt x="2953098" y="160980"/>
                </a:cubicBezTo>
                <a:cubicBezTo>
                  <a:pt x="2956813" y="160504"/>
                  <a:pt x="2956146" y="158694"/>
                  <a:pt x="2957099" y="158503"/>
                </a:cubicBezTo>
                <a:cubicBezTo>
                  <a:pt x="2961004" y="157646"/>
                  <a:pt x="2962528" y="160123"/>
                  <a:pt x="2965671" y="159932"/>
                </a:cubicBezTo>
                <a:cubicBezTo>
                  <a:pt x="2996247" y="157456"/>
                  <a:pt x="3019869" y="155932"/>
                  <a:pt x="3045110" y="153265"/>
                </a:cubicBezTo>
                <a:cubicBezTo>
                  <a:pt x="3055302" y="152217"/>
                  <a:pt x="3073114" y="153741"/>
                  <a:pt x="3078162" y="146216"/>
                </a:cubicBezTo>
                <a:cubicBezTo>
                  <a:pt x="3046539" y="148597"/>
                  <a:pt x="3013582" y="152312"/>
                  <a:pt x="2994437" y="153360"/>
                </a:cubicBezTo>
                <a:close/>
                <a:moveTo>
                  <a:pt x="4679028" y="9056"/>
                </a:moveTo>
                <a:cubicBezTo>
                  <a:pt x="4636737" y="13342"/>
                  <a:pt x="4696174" y="12485"/>
                  <a:pt x="4695697" y="7627"/>
                </a:cubicBezTo>
                <a:cubicBezTo>
                  <a:pt x="4690173" y="8199"/>
                  <a:pt x="4684553" y="8485"/>
                  <a:pt x="4679028" y="9056"/>
                </a:cubicBezTo>
                <a:close/>
                <a:moveTo>
                  <a:pt x="4708651" y="10771"/>
                </a:moveTo>
                <a:cubicBezTo>
                  <a:pt x="4711414" y="10580"/>
                  <a:pt x="4714271" y="10294"/>
                  <a:pt x="4717033" y="10104"/>
                </a:cubicBezTo>
                <a:cubicBezTo>
                  <a:pt x="4716938" y="8675"/>
                  <a:pt x="4716843" y="7342"/>
                  <a:pt x="4716652" y="5913"/>
                </a:cubicBezTo>
                <a:cubicBezTo>
                  <a:pt x="4713890" y="6103"/>
                  <a:pt x="4711033" y="6389"/>
                  <a:pt x="4708270" y="6580"/>
                </a:cubicBezTo>
                <a:cubicBezTo>
                  <a:pt x="4708366" y="8008"/>
                  <a:pt x="4708556" y="9342"/>
                  <a:pt x="4708651" y="10771"/>
                </a:cubicBezTo>
                <a:close/>
                <a:moveTo>
                  <a:pt x="3124263" y="144597"/>
                </a:moveTo>
                <a:cubicBezTo>
                  <a:pt x="3119119" y="144406"/>
                  <a:pt x="3098450" y="147073"/>
                  <a:pt x="3111880" y="147740"/>
                </a:cubicBezTo>
                <a:cubicBezTo>
                  <a:pt x="3128454" y="144311"/>
                  <a:pt x="3143408" y="147359"/>
                  <a:pt x="3158076" y="145930"/>
                </a:cubicBezTo>
                <a:cubicBezTo>
                  <a:pt x="3166173" y="145168"/>
                  <a:pt x="3169792" y="143359"/>
                  <a:pt x="3174650" y="142406"/>
                </a:cubicBezTo>
                <a:cubicBezTo>
                  <a:pt x="3180746" y="141263"/>
                  <a:pt x="3190271" y="142025"/>
                  <a:pt x="3191223" y="138882"/>
                </a:cubicBezTo>
                <a:cubicBezTo>
                  <a:pt x="3168840" y="140787"/>
                  <a:pt x="3146551" y="142692"/>
                  <a:pt x="3124263" y="144597"/>
                </a:cubicBezTo>
                <a:close/>
                <a:moveTo>
                  <a:pt x="3320859" y="130024"/>
                </a:moveTo>
                <a:cubicBezTo>
                  <a:pt x="3328479" y="132119"/>
                  <a:pt x="3360197" y="130786"/>
                  <a:pt x="3366864" y="126118"/>
                </a:cubicBezTo>
                <a:cubicBezTo>
                  <a:pt x="3354768" y="126214"/>
                  <a:pt x="3339527" y="127071"/>
                  <a:pt x="3329050" y="127166"/>
                </a:cubicBezTo>
                <a:cubicBezTo>
                  <a:pt x="3317049" y="127261"/>
                  <a:pt x="3297237" y="128976"/>
                  <a:pt x="3295808" y="132119"/>
                </a:cubicBezTo>
                <a:cubicBezTo>
                  <a:pt x="3303999" y="135643"/>
                  <a:pt x="3311143" y="131548"/>
                  <a:pt x="3320859" y="130024"/>
                </a:cubicBezTo>
                <a:close/>
                <a:moveTo>
                  <a:pt x="3421443" y="123737"/>
                </a:moveTo>
                <a:cubicBezTo>
                  <a:pt x="3425919" y="123451"/>
                  <a:pt x="3432015" y="121832"/>
                  <a:pt x="3425443" y="121261"/>
                </a:cubicBezTo>
                <a:cubicBezTo>
                  <a:pt x="3408012" y="124690"/>
                  <a:pt x="3385914" y="117165"/>
                  <a:pt x="3379628" y="127261"/>
                </a:cubicBezTo>
                <a:cubicBezTo>
                  <a:pt x="3391629" y="123451"/>
                  <a:pt x="3401250" y="126690"/>
                  <a:pt x="3421443" y="123737"/>
                </a:cubicBezTo>
                <a:close/>
                <a:moveTo>
                  <a:pt x="2803080" y="180125"/>
                </a:moveTo>
                <a:cubicBezTo>
                  <a:pt x="2809271" y="180792"/>
                  <a:pt x="2824511" y="175839"/>
                  <a:pt x="2824130" y="180411"/>
                </a:cubicBezTo>
                <a:cubicBezTo>
                  <a:pt x="2833274" y="175934"/>
                  <a:pt x="2859277" y="178220"/>
                  <a:pt x="2861277" y="170981"/>
                </a:cubicBezTo>
                <a:cubicBezTo>
                  <a:pt x="2842418" y="174315"/>
                  <a:pt x="2808223" y="171362"/>
                  <a:pt x="2803080" y="180125"/>
                </a:cubicBezTo>
                <a:close/>
                <a:moveTo>
                  <a:pt x="2957385" y="162885"/>
                </a:moveTo>
                <a:cubicBezTo>
                  <a:pt x="2960814" y="168314"/>
                  <a:pt x="2937573" y="163075"/>
                  <a:pt x="2941002" y="168505"/>
                </a:cubicBezTo>
                <a:cubicBezTo>
                  <a:pt x="2971006" y="163266"/>
                  <a:pt x="3000723" y="169267"/>
                  <a:pt x="3016059" y="160027"/>
                </a:cubicBezTo>
                <a:cubicBezTo>
                  <a:pt x="2995866" y="158503"/>
                  <a:pt x="2976054" y="165266"/>
                  <a:pt x="2957385" y="162885"/>
                </a:cubicBezTo>
                <a:close/>
                <a:moveTo>
                  <a:pt x="3162363" y="147645"/>
                </a:moveTo>
                <a:cubicBezTo>
                  <a:pt x="3159600" y="147835"/>
                  <a:pt x="3156743" y="148121"/>
                  <a:pt x="3153981" y="148312"/>
                </a:cubicBezTo>
                <a:cubicBezTo>
                  <a:pt x="3131121" y="149740"/>
                  <a:pt x="3163696" y="153550"/>
                  <a:pt x="3162363" y="147645"/>
                </a:cubicBezTo>
                <a:close/>
                <a:moveTo>
                  <a:pt x="4075524" y="91733"/>
                </a:moveTo>
                <a:cubicBezTo>
                  <a:pt x="4021327" y="97258"/>
                  <a:pt x="4098099" y="94591"/>
                  <a:pt x="4100575" y="89638"/>
                </a:cubicBezTo>
                <a:cubicBezTo>
                  <a:pt x="4091717" y="90495"/>
                  <a:pt x="4083335" y="90876"/>
                  <a:pt x="4075524" y="91733"/>
                </a:cubicBezTo>
                <a:close/>
                <a:moveTo>
                  <a:pt x="3352863" y="159075"/>
                </a:moveTo>
                <a:cubicBezTo>
                  <a:pt x="3354006" y="164980"/>
                  <a:pt x="3326955" y="159551"/>
                  <a:pt x="3328098" y="165361"/>
                </a:cubicBezTo>
                <a:cubicBezTo>
                  <a:pt x="3350100" y="168028"/>
                  <a:pt x="3374008" y="162028"/>
                  <a:pt x="3390772" y="160027"/>
                </a:cubicBezTo>
                <a:cubicBezTo>
                  <a:pt x="3403726" y="162218"/>
                  <a:pt x="3420014" y="159932"/>
                  <a:pt x="3436968" y="158218"/>
                </a:cubicBezTo>
                <a:cubicBezTo>
                  <a:pt x="3445922" y="157360"/>
                  <a:pt x="3459924" y="158122"/>
                  <a:pt x="3461924" y="154027"/>
                </a:cubicBezTo>
                <a:cubicBezTo>
                  <a:pt x="3433635" y="150788"/>
                  <a:pt x="3381152" y="162313"/>
                  <a:pt x="3352863" y="159075"/>
                </a:cubicBezTo>
                <a:close/>
                <a:moveTo>
                  <a:pt x="3294665" y="168219"/>
                </a:moveTo>
                <a:cubicBezTo>
                  <a:pt x="3303237" y="168695"/>
                  <a:pt x="3327526" y="164028"/>
                  <a:pt x="3307047" y="165076"/>
                </a:cubicBezTo>
                <a:cubicBezTo>
                  <a:pt x="3298380" y="164028"/>
                  <a:pt x="3281235" y="169076"/>
                  <a:pt x="3294856" y="170314"/>
                </a:cubicBezTo>
                <a:cubicBezTo>
                  <a:pt x="3294760" y="169648"/>
                  <a:pt x="3294665" y="168886"/>
                  <a:pt x="3294665" y="168219"/>
                </a:cubicBezTo>
                <a:close/>
                <a:moveTo>
                  <a:pt x="3495452" y="153360"/>
                </a:moveTo>
                <a:cubicBezTo>
                  <a:pt x="3497833" y="153265"/>
                  <a:pt x="3497643" y="155836"/>
                  <a:pt x="3504024" y="154789"/>
                </a:cubicBezTo>
                <a:cubicBezTo>
                  <a:pt x="3504977" y="154598"/>
                  <a:pt x="3510311" y="150217"/>
                  <a:pt x="3512025" y="149931"/>
                </a:cubicBezTo>
                <a:cubicBezTo>
                  <a:pt x="3496881" y="151836"/>
                  <a:pt x="3484784" y="151931"/>
                  <a:pt x="3474211" y="150979"/>
                </a:cubicBezTo>
                <a:cubicBezTo>
                  <a:pt x="3471068" y="157837"/>
                  <a:pt x="3490023" y="153550"/>
                  <a:pt x="3495452" y="153360"/>
                </a:cubicBezTo>
                <a:close/>
                <a:moveTo>
                  <a:pt x="3537267" y="149836"/>
                </a:moveTo>
                <a:cubicBezTo>
                  <a:pt x="3543267" y="148216"/>
                  <a:pt x="3559079" y="150502"/>
                  <a:pt x="3558031" y="145930"/>
                </a:cubicBezTo>
                <a:cubicBezTo>
                  <a:pt x="3551459" y="143168"/>
                  <a:pt x="3540791" y="145930"/>
                  <a:pt x="3537267" y="149836"/>
                </a:cubicBezTo>
                <a:close/>
                <a:moveTo>
                  <a:pt x="3575081" y="148788"/>
                </a:moveTo>
                <a:cubicBezTo>
                  <a:pt x="3581082" y="147169"/>
                  <a:pt x="3596893" y="149455"/>
                  <a:pt x="3595845" y="144883"/>
                </a:cubicBezTo>
                <a:cubicBezTo>
                  <a:pt x="3586035" y="145073"/>
                  <a:pt x="3577367" y="141930"/>
                  <a:pt x="3575081" y="148788"/>
                </a:cubicBezTo>
                <a:close/>
                <a:moveTo>
                  <a:pt x="4443475" y="111355"/>
                </a:moveTo>
                <a:cubicBezTo>
                  <a:pt x="4440808" y="110402"/>
                  <a:pt x="4423282" y="108116"/>
                  <a:pt x="4422616" y="113164"/>
                </a:cubicBezTo>
                <a:cubicBezTo>
                  <a:pt x="4425187" y="114117"/>
                  <a:pt x="4442809" y="116403"/>
                  <a:pt x="4443475" y="111355"/>
                </a:cubicBezTo>
                <a:close/>
                <a:moveTo>
                  <a:pt x="4518723" y="105068"/>
                </a:moveTo>
                <a:cubicBezTo>
                  <a:pt x="4514532" y="105449"/>
                  <a:pt x="4510341" y="105735"/>
                  <a:pt x="4506245" y="106116"/>
                </a:cubicBezTo>
                <a:cubicBezTo>
                  <a:pt x="4503007" y="106878"/>
                  <a:pt x="4497958" y="106878"/>
                  <a:pt x="4498053" y="108878"/>
                </a:cubicBezTo>
                <a:cubicBezTo>
                  <a:pt x="4503959" y="107259"/>
                  <a:pt x="4519770" y="109545"/>
                  <a:pt x="4518723" y="105068"/>
                </a:cubicBezTo>
                <a:close/>
                <a:moveTo>
                  <a:pt x="2043175" y="356338"/>
                </a:moveTo>
                <a:cubicBezTo>
                  <a:pt x="2040413" y="356528"/>
                  <a:pt x="2037650" y="356814"/>
                  <a:pt x="2034793" y="357004"/>
                </a:cubicBezTo>
                <a:cubicBezTo>
                  <a:pt x="2011933" y="358433"/>
                  <a:pt x="2044509" y="362148"/>
                  <a:pt x="2043175" y="356338"/>
                </a:cubicBezTo>
                <a:close/>
                <a:moveTo>
                  <a:pt x="5191188" y="141263"/>
                </a:moveTo>
                <a:cubicBezTo>
                  <a:pt x="5188425" y="141454"/>
                  <a:pt x="5185663" y="141739"/>
                  <a:pt x="5182806" y="141930"/>
                </a:cubicBezTo>
                <a:cubicBezTo>
                  <a:pt x="5159946" y="143359"/>
                  <a:pt x="5192521" y="147169"/>
                  <a:pt x="5191188" y="141263"/>
                </a:cubicBezTo>
                <a:close/>
                <a:moveTo>
                  <a:pt x="236187" y="646374"/>
                </a:moveTo>
                <a:cubicBezTo>
                  <a:pt x="231996" y="646755"/>
                  <a:pt x="227805" y="647041"/>
                  <a:pt x="223614" y="647422"/>
                </a:cubicBezTo>
                <a:cubicBezTo>
                  <a:pt x="220376" y="648184"/>
                  <a:pt x="215423" y="648184"/>
                  <a:pt x="215423" y="650184"/>
                </a:cubicBezTo>
                <a:cubicBezTo>
                  <a:pt x="221424" y="648565"/>
                  <a:pt x="237330" y="650851"/>
                  <a:pt x="236187" y="646374"/>
                </a:cubicBezTo>
                <a:close/>
                <a:moveTo>
                  <a:pt x="20637" y="685712"/>
                </a:moveTo>
                <a:cubicBezTo>
                  <a:pt x="16446" y="686093"/>
                  <a:pt x="12255" y="686379"/>
                  <a:pt x="8064" y="686760"/>
                </a:cubicBezTo>
                <a:cubicBezTo>
                  <a:pt x="-16225" y="688855"/>
                  <a:pt x="22256" y="691237"/>
                  <a:pt x="20637" y="685712"/>
                </a:cubicBezTo>
                <a:close/>
                <a:moveTo>
                  <a:pt x="505650" y="695523"/>
                </a:moveTo>
                <a:cubicBezTo>
                  <a:pt x="501935" y="700762"/>
                  <a:pt x="481647" y="699428"/>
                  <a:pt x="476884" y="704286"/>
                </a:cubicBezTo>
                <a:cubicBezTo>
                  <a:pt x="494982" y="702762"/>
                  <a:pt x="513079" y="701238"/>
                  <a:pt x="531272" y="699714"/>
                </a:cubicBezTo>
                <a:cubicBezTo>
                  <a:pt x="534415" y="691141"/>
                  <a:pt x="509079" y="700000"/>
                  <a:pt x="505650" y="695523"/>
                </a:cubicBezTo>
                <a:close/>
                <a:moveTo>
                  <a:pt x="455834" y="703905"/>
                </a:moveTo>
                <a:cubicBezTo>
                  <a:pt x="447261" y="705905"/>
                  <a:pt x="428116" y="703619"/>
                  <a:pt x="426783" y="708477"/>
                </a:cubicBezTo>
                <a:cubicBezTo>
                  <a:pt x="435260" y="706572"/>
                  <a:pt x="454405" y="708763"/>
                  <a:pt x="455834" y="703905"/>
                </a:cubicBezTo>
                <a:close/>
                <a:moveTo>
                  <a:pt x="721867" y="713144"/>
                </a:moveTo>
                <a:cubicBezTo>
                  <a:pt x="729106" y="712668"/>
                  <a:pt x="732440" y="710668"/>
                  <a:pt x="734059" y="707905"/>
                </a:cubicBezTo>
                <a:cubicBezTo>
                  <a:pt x="727487" y="708667"/>
                  <a:pt x="719486" y="708858"/>
                  <a:pt x="721867" y="713144"/>
                </a:cubicBezTo>
                <a:close/>
                <a:moveTo>
                  <a:pt x="5371496" y="481306"/>
                </a:moveTo>
                <a:cubicBezTo>
                  <a:pt x="5367305" y="481687"/>
                  <a:pt x="5363114" y="481972"/>
                  <a:pt x="5358923" y="482353"/>
                </a:cubicBezTo>
                <a:cubicBezTo>
                  <a:pt x="5354065" y="483115"/>
                  <a:pt x="5347017" y="483020"/>
                  <a:pt x="5346541" y="485497"/>
                </a:cubicBezTo>
                <a:cubicBezTo>
                  <a:pt x="5353875" y="483687"/>
                  <a:pt x="5371401" y="485973"/>
                  <a:pt x="5371496" y="481306"/>
                </a:cubicBezTo>
                <a:close/>
                <a:moveTo>
                  <a:pt x="843787" y="1060235"/>
                </a:moveTo>
                <a:cubicBezTo>
                  <a:pt x="856741" y="1060712"/>
                  <a:pt x="858837" y="1056806"/>
                  <a:pt x="868647" y="1056044"/>
                </a:cubicBezTo>
                <a:cubicBezTo>
                  <a:pt x="871029" y="1050139"/>
                  <a:pt x="859694" y="1052710"/>
                  <a:pt x="855598" y="1050806"/>
                </a:cubicBezTo>
                <a:cubicBezTo>
                  <a:pt x="854741" y="1055187"/>
                  <a:pt x="844644" y="1055854"/>
                  <a:pt x="843787" y="1060235"/>
                </a:cubicBezTo>
                <a:close/>
                <a:moveTo>
                  <a:pt x="893889" y="1055949"/>
                </a:moveTo>
                <a:cubicBezTo>
                  <a:pt x="901604" y="1047281"/>
                  <a:pt x="874172" y="1049282"/>
                  <a:pt x="872648" y="1053472"/>
                </a:cubicBezTo>
                <a:cubicBezTo>
                  <a:pt x="880744" y="1053758"/>
                  <a:pt x="880744" y="1058902"/>
                  <a:pt x="893889" y="1055949"/>
                </a:cubicBezTo>
                <a:close/>
                <a:moveTo>
                  <a:pt x="5303869" y="677330"/>
                </a:moveTo>
                <a:cubicBezTo>
                  <a:pt x="5301106" y="677521"/>
                  <a:pt x="5298344" y="677807"/>
                  <a:pt x="5295487" y="677997"/>
                </a:cubicBezTo>
                <a:cubicBezTo>
                  <a:pt x="5272531" y="679330"/>
                  <a:pt x="5305202" y="683140"/>
                  <a:pt x="5303869" y="677330"/>
                </a:cubicBezTo>
                <a:close/>
                <a:moveTo>
                  <a:pt x="781017" y="1065474"/>
                </a:moveTo>
                <a:cubicBezTo>
                  <a:pt x="786828" y="1067760"/>
                  <a:pt x="796829" y="1066903"/>
                  <a:pt x="797591" y="1061950"/>
                </a:cubicBezTo>
                <a:cubicBezTo>
                  <a:pt x="791781" y="1059759"/>
                  <a:pt x="781779" y="1060521"/>
                  <a:pt x="781017" y="1065474"/>
                </a:cubicBezTo>
                <a:close/>
                <a:moveTo>
                  <a:pt x="1168113" y="1062426"/>
                </a:moveTo>
                <a:cubicBezTo>
                  <a:pt x="1173733" y="1060902"/>
                  <a:pt x="1177638" y="1063855"/>
                  <a:pt x="1180782" y="1063474"/>
                </a:cubicBezTo>
                <a:cubicBezTo>
                  <a:pt x="1184115" y="1063093"/>
                  <a:pt x="1184306" y="1061093"/>
                  <a:pt x="1184782" y="1060997"/>
                </a:cubicBezTo>
                <a:cubicBezTo>
                  <a:pt x="1189354" y="1060235"/>
                  <a:pt x="1204880" y="1061759"/>
                  <a:pt x="1201165" y="1055378"/>
                </a:cubicBezTo>
                <a:cubicBezTo>
                  <a:pt x="1188592" y="1057092"/>
                  <a:pt x="1168494" y="1055854"/>
                  <a:pt x="1168113" y="1062426"/>
                </a:cubicBezTo>
                <a:close/>
                <a:moveTo>
                  <a:pt x="5487510" y="708286"/>
                </a:moveTo>
                <a:cubicBezTo>
                  <a:pt x="5480176" y="709525"/>
                  <a:pt x="5466175" y="704095"/>
                  <a:pt x="5462460" y="710382"/>
                </a:cubicBezTo>
                <a:cubicBezTo>
                  <a:pt x="5469699" y="709239"/>
                  <a:pt x="5483796" y="714573"/>
                  <a:pt x="5487510" y="708286"/>
                </a:cubicBezTo>
                <a:close/>
                <a:moveTo>
                  <a:pt x="5516943" y="707905"/>
                </a:moveTo>
                <a:cubicBezTo>
                  <a:pt x="5512752" y="708286"/>
                  <a:pt x="5508561" y="708572"/>
                  <a:pt x="5504370" y="708953"/>
                </a:cubicBezTo>
                <a:cubicBezTo>
                  <a:pt x="5501131" y="709715"/>
                  <a:pt x="5496083" y="709715"/>
                  <a:pt x="5496179" y="711715"/>
                </a:cubicBezTo>
                <a:cubicBezTo>
                  <a:pt x="5502179" y="710096"/>
                  <a:pt x="5517991" y="712382"/>
                  <a:pt x="5516943" y="707905"/>
                </a:cubicBezTo>
                <a:close/>
                <a:moveTo>
                  <a:pt x="563562" y="1132530"/>
                </a:moveTo>
                <a:cubicBezTo>
                  <a:pt x="563752" y="1141293"/>
                  <a:pt x="592803" y="1132244"/>
                  <a:pt x="605757" y="1133197"/>
                </a:cubicBezTo>
                <a:cubicBezTo>
                  <a:pt x="608710" y="1125196"/>
                  <a:pt x="591375" y="1131768"/>
                  <a:pt x="584517" y="1130720"/>
                </a:cubicBezTo>
                <a:cubicBezTo>
                  <a:pt x="582135" y="1130339"/>
                  <a:pt x="584136" y="1124243"/>
                  <a:pt x="575754" y="1127196"/>
                </a:cubicBezTo>
                <a:cubicBezTo>
                  <a:pt x="569848" y="1128244"/>
                  <a:pt x="568991" y="1131292"/>
                  <a:pt x="563562" y="1132530"/>
                </a:cubicBezTo>
                <a:close/>
                <a:moveTo>
                  <a:pt x="735107" y="1120147"/>
                </a:moveTo>
                <a:cubicBezTo>
                  <a:pt x="747108" y="1119576"/>
                  <a:pt x="756348" y="1117862"/>
                  <a:pt x="759872" y="1113861"/>
                </a:cubicBezTo>
                <a:cubicBezTo>
                  <a:pt x="747775" y="1114433"/>
                  <a:pt x="738631" y="1116147"/>
                  <a:pt x="735107" y="1120147"/>
                </a:cubicBezTo>
                <a:close/>
                <a:moveTo>
                  <a:pt x="744251" y="1127863"/>
                </a:moveTo>
                <a:cubicBezTo>
                  <a:pt x="728344" y="1129768"/>
                  <a:pt x="707580" y="1128720"/>
                  <a:pt x="707199" y="1137388"/>
                </a:cubicBezTo>
                <a:cubicBezTo>
                  <a:pt x="727011" y="1133959"/>
                  <a:pt x="750347" y="1133101"/>
                  <a:pt x="769683" y="1129958"/>
                </a:cubicBezTo>
                <a:cubicBezTo>
                  <a:pt x="776255" y="1128910"/>
                  <a:pt x="786542" y="1126339"/>
                  <a:pt x="790257" y="1123958"/>
                </a:cubicBezTo>
                <a:cubicBezTo>
                  <a:pt x="777588" y="1125386"/>
                  <a:pt x="760539" y="1125958"/>
                  <a:pt x="744251" y="1127863"/>
                </a:cubicBezTo>
                <a:close/>
                <a:moveTo>
                  <a:pt x="849121" y="1123195"/>
                </a:moveTo>
                <a:cubicBezTo>
                  <a:pt x="862075" y="1122338"/>
                  <a:pt x="872267" y="1120243"/>
                  <a:pt x="877982" y="1116528"/>
                </a:cubicBezTo>
                <a:cubicBezTo>
                  <a:pt x="868647" y="1118909"/>
                  <a:pt x="845025" y="1115480"/>
                  <a:pt x="849121" y="1123195"/>
                </a:cubicBezTo>
                <a:close/>
                <a:moveTo>
                  <a:pt x="690435" y="1138721"/>
                </a:moveTo>
                <a:cubicBezTo>
                  <a:pt x="693197" y="1138531"/>
                  <a:pt x="695959" y="1138245"/>
                  <a:pt x="698817" y="1138055"/>
                </a:cubicBezTo>
                <a:cubicBezTo>
                  <a:pt x="698721" y="1136626"/>
                  <a:pt x="698626" y="1135292"/>
                  <a:pt x="698436" y="1133864"/>
                </a:cubicBezTo>
                <a:cubicBezTo>
                  <a:pt x="695673" y="1134054"/>
                  <a:pt x="692816" y="1134340"/>
                  <a:pt x="690054" y="1134530"/>
                </a:cubicBezTo>
                <a:cubicBezTo>
                  <a:pt x="690149" y="1135959"/>
                  <a:pt x="690244" y="1137293"/>
                  <a:pt x="690435" y="1138721"/>
                </a:cubicBezTo>
                <a:close/>
                <a:moveTo>
                  <a:pt x="716533" y="1149199"/>
                </a:moveTo>
                <a:cubicBezTo>
                  <a:pt x="723772" y="1149104"/>
                  <a:pt x="741012" y="1143198"/>
                  <a:pt x="728535" y="1141864"/>
                </a:cubicBezTo>
                <a:cubicBezTo>
                  <a:pt x="730630" y="1146722"/>
                  <a:pt x="709389" y="1142245"/>
                  <a:pt x="716533" y="1149199"/>
                </a:cubicBezTo>
                <a:close/>
                <a:moveTo>
                  <a:pt x="745775" y="1146722"/>
                </a:moveTo>
                <a:cubicBezTo>
                  <a:pt x="757014" y="1144436"/>
                  <a:pt x="779208" y="1146627"/>
                  <a:pt x="783208" y="1141483"/>
                </a:cubicBezTo>
                <a:cubicBezTo>
                  <a:pt x="778160" y="1139960"/>
                  <a:pt x="743203" y="1138912"/>
                  <a:pt x="745775" y="1146722"/>
                </a:cubicBezTo>
                <a:close/>
                <a:moveTo>
                  <a:pt x="490791" y="1168249"/>
                </a:moveTo>
                <a:cubicBezTo>
                  <a:pt x="490314" y="1168344"/>
                  <a:pt x="491267" y="1170154"/>
                  <a:pt x="490981" y="1170344"/>
                </a:cubicBezTo>
                <a:cubicBezTo>
                  <a:pt x="488886" y="1171868"/>
                  <a:pt x="465359" y="1173487"/>
                  <a:pt x="482980" y="1175202"/>
                </a:cubicBezTo>
                <a:cubicBezTo>
                  <a:pt x="490505" y="1168725"/>
                  <a:pt x="527081" y="1173964"/>
                  <a:pt x="524033" y="1163296"/>
                </a:cubicBezTo>
                <a:cubicBezTo>
                  <a:pt x="519270" y="1166725"/>
                  <a:pt x="500697" y="1165582"/>
                  <a:pt x="490791" y="1168249"/>
                </a:cubicBezTo>
                <a:close/>
                <a:moveTo>
                  <a:pt x="541083" y="1166153"/>
                </a:moveTo>
                <a:cubicBezTo>
                  <a:pt x="558228" y="1164915"/>
                  <a:pt x="575277" y="1163582"/>
                  <a:pt x="582516" y="1158438"/>
                </a:cubicBezTo>
                <a:cubicBezTo>
                  <a:pt x="568229" y="1160724"/>
                  <a:pt x="542702" y="1158629"/>
                  <a:pt x="541083" y="1166153"/>
                </a:cubicBezTo>
                <a:close/>
                <a:moveTo>
                  <a:pt x="704532" y="1156533"/>
                </a:moveTo>
                <a:cubicBezTo>
                  <a:pt x="704722" y="1163105"/>
                  <a:pt x="717676" y="1161772"/>
                  <a:pt x="730154" y="1160724"/>
                </a:cubicBezTo>
                <a:cubicBezTo>
                  <a:pt x="726630" y="1155295"/>
                  <a:pt x="738060" y="1155771"/>
                  <a:pt x="737774" y="1151580"/>
                </a:cubicBezTo>
                <a:cubicBezTo>
                  <a:pt x="721010" y="1148151"/>
                  <a:pt x="722439" y="1155485"/>
                  <a:pt x="704532" y="1156533"/>
                </a:cubicBezTo>
                <a:close/>
                <a:moveTo>
                  <a:pt x="833976" y="1143484"/>
                </a:moveTo>
                <a:cubicBezTo>
                  <a:pt x="833786" y="1143484"/>
                  <a:pt x="834072" y="1141483"/>
                  <a:pt x="833786" y="1141388"/>
                </a:cubicBezTo>
                <a:cubicBezTo>
                  <a:pt x="831595" y="1140531"/>
                  <a:pt x="822642" y="1146437"/>
                  <a:pt x="821594" y="1146627"/>
                </a:cubicBezTo>
                <a:cubicBezTo>
                  <a:pt x="812450" y="1148437"/>
                  <a:pt x="813783" y="1144817"/>
                  <a:pt x="809021" y="1147675"/>
                </a:cubicBezTo>
                <a:cubicBezTo>
                  <a:pt x="806354" y="1149294"/>
                  <a:pt x="797305" y="1148437"/>
                  <a:pt x="801020" y="1152533"/>
                </a:cubicBezTo>
                <a:cubicBezTo>
                  <a:pt x="805878" y="1157581"/>
                  <a:pt x="814736" y="1151104"/>
                  <a:pt x="821975" y="1150723"/>
                </a:cubicBezTo>
                <a:cubicBezTo>
                  <a:pt x="823023" y="1150723"/>
                  <a:pt x="828642" y="1154342"/>
                  <a:pt x="834643" y="1151770"/>
                </a:cubicBezTo>
                <a:cubicBezTo>
                  <a:pt x="840263" y="1147960"/>
                  <a:pt x="848549" y="1145198"/>
                  <a:pt x="859218" y="1143389"/>
                </a:cubicBezTo>
                <a:cubicBezTo>
                  <a:pt x="870362" y="1146341"/>
                  <a:pt x="895794" y="1141483"/>
                  <a:pt x="900651" y="1135673"/>
                </a:cubicBezTo>
                <a:cubicBezTo>
                  <a:pt x="875982" y="1136531"/>
                  <a:pt x="852645" y="1142245"/>
                  <a:pt x="833976" y="1143484"/>
                </a:cubicBezTo>
                <a:close/>
                <a:moveTo>
                  <a:pt x="942466" y="1132244"/>
                </a:moveTo>
                <a:cubicBezTo>
                  <a:pt x="935513" y="1132816"/>
                  <a:pt x="928560" y="1133387"/>
                  <a:pt x="921606" y="1134054"/>
                </a:cubicBezTo>
                <a:cubicBezTo>
                  <a:pt x="915129" y="1144627"/>
                  <a:pt x="948848" y="1139388"/>
                  <a:pt x="942466" y="1132244"/>
                </a:cubicBezTo>
                <a:close/>
                <a:moveTo>
                  <a:pt x="1022095" y="1127672"/>
                </a:moveTo>
                <a:cubicBezTo>
                  <a:pt x="1010951" y="1128625"/>
                  <a:pt x="999807" y="1129577"/>
                  <a:pt x="988662" y="1130530"/>
                </a:cubicBezTo>
                <a:cubicBezTo>
                  <a:pt x="990186" y="1139960"/>
                  <a:pt x="1024762" y="1138721"/>
                  <a:pt x="1022095" y="1127672"/>
                </a:cubicBezTo>
                <a:close/>
                <a:moveTo>
                  <a:pt x="608901" y="1171011"/>
                </a:moveTo>
                <a:cubicBezTo>
                  <a:pt x="618521" y="1170820"/>
                  <a:pt x="624522" y="1169201"/>
                  <a:pt x="625284" y="1165391"/>
                </a:cubicBezTo>
                <a:cubicBezTo>
                  <a:pt x="617378" y="1166534"/>
                  <a:pt x="615854" y="1163772"/>
                  <a:pt x="608424" y="1164724"/>
                </a:cubicBezTo>
                <a:cubicBezTo>
                  <a:pt x="608520" y="1166820"/>
                  <a:pt x="608710" y="1168916"/>
                  <a:pt x="608901" y="1171011"/>
                </a:cubicBezTo>
                <a:close/>
                <a:moveTo>
                  <a:pt x="638142" y="1168535"/>
                </a:moveTo>
                <a:cubicBezTo>
                  <a:pt x="645381" y="1168058"/>
                  <a:pt x="648715" y="1166058"/>
                  <a:pt x="650334" y="1163296"/>
                </a:cubicBezTo>
                <a:cubicBezTo>
                  <a:pt x="643762" y="1163962"/>
                  <a:pt x="635856" y="1164153"/>
                  <a:pt x="638142" y="1168535"/>
                </a:cubicBezTo>
                <a:close/>
                <a:moveTo>
                  <a:pt x="559085" y="1179393"/>
                </a:moveTo>
                <a:cubicBezTo>
                  <a:pt x="559180" y="1178060"/>
                  <a:pt x="559466" y="1176821"/>
                  <a:pt x="563085" y="1176916"/>
                </a:cubicBezTo>
                <a:cubicBezTo>
                  <a:pt x="562419" y="1174440"/>
                  <a:pt x="561466" y="1172059"/>
                  <a:pt x="554322" y="1173392"/>
                </a:cubicBezTo>
                <a:cubicBezTo>
                  <a:pt x="555275" y="1175869"/>
                  <a:pt x="554132" y="1179488"/>
                  <a:pt x="559085" y="1179393"/>
                </a:cubicBezTo>
                <a:close/>
                <a:moveTo>
                  <a:pt x="719676" y="1187013"/>
                </a:moveTo>
                <a:cubicBezTo>
                  <a:pt x="738345" y="1183679"/>
                  <a:pt x="775398" y="1187680"/>
                  <a:pt x="769111" y="1174345"/>
                </a:cubicBezTo>
                <a:cubicBezTo>
                  <a:pt x="747870" y="1175964"/>
                  <a:pt x="705960" y="1177869"/>
                  <a:pt x="719676" y="1187013"/>
                </a:cubicBezTo>
                <a:close/>
                <a:moveTo>
                  <a:pt x="217899" y="1227208"/>
                </a:moveTo>
                <a:cubicBezTo>
                  <a:pt x="231044" y="1225018"/>
                  <a:pt x="220376" y="1237495"/>
                  <a:pt x="235330" y="1234162"/>
                </a:cubicBezTo>
                <a:cubicBezTo>
                  <a:pt x="250475" y="1232066"/>
                  <a:pt x="258476" y="1227208"/>
                  <a:pt x="259333" y="1219493"/>
                </a:cubicBezTo>
                <a:cubicBezTo>
                  <a:pt x="242569" y="1222256"/>
                  <a:pt x="214661" y="1220541"/>
                  <a:pt x="205136" y="1226161"/>
                </a:cubicBezTo>
                <a:cubicBezTo>
                  <a:pt x="210565" y="1225875"/>
                  <a:pt x="211232" y="1228447"/>
                  <a:pt x="217899" y="1227208"/>
                </a:cubicBezTo>
                <a:close/>
                <a:moveTo>
                  <a:pt x="706818" y="1183870"/>
                </a:moveTo>
                <a:cubicBezTo>
                  <a:pt x="701674" y="1181870"/>
                  <a:pt x="691863" y="1182727"/>
                  <a:pt x="681576" y="1183870"/>
                </a:cubicBezTo>
                <a:cubicBezTo>
                  <a:pt x="679386" y="1193109"/>
                  <a:pt x="703865" y="1188823"/>
                  <a:pt x="706818" y="1183870"/>
                </a:cubicBezTo>
                <a:close/>
                <a:moveTo>
                  <a:pt x="276764" y="1226542"/>
                </a:moveTo>
                <a:cubicBezTo>
                  <a:pt x="290004" y="1228828"/>
                  <a:pt x="331247" y="1221684"/>
                  <a:pt x="309625" y="1217398"/>
                </a:cubicBezTo>
                <a:cubicBezTo>
                  <a:pt x="308292" y="1224256"/>
                  <a:pt x="282003" y="1221208"/>
                  <a:pt x="276764" y="1226542"/>
                </a:cubicBezTo>
                <a:close/>
                <a:moveTo>
                  <a:pt x="917130" y="1180917"/>
                </a:moveTo>
                <a:cubicBezTo>
                  <a:pt x="925702" y="1178917"/>
                  <a:pt x="944847" y="1181203"/>
                  <a:pt x="946181" y="1176345"/>
                </a:cubicBezTo>
                <a:cubicBezTo>
                  <a:pt x="945514" y="1173678"/>
                  <a:pt x="904461" y="1179774"/>
                  <a:pt x="917130" y="1180917"/>
                </a:cubicBezTo>
                <a:close/>
                <a:moveTo>
                  <a:pt x="1109249" y="1162534"/>
                </a:moveTo>
                <a:cubicBezTo>
                  <a:pt x="1106391" y="1161391"/>
                  <a:pt x="1091247" y="1164629"/>
                  <a:pt x="1092675" y="1166058"/>
                </a:cubicBezTo>
                <a:cubicBezTo>
                  <a:pt x="1098676" y="1169487"/>
                  <a:pt x="1111059" y="1163296"/>
                  <a:pt x="1109249" y="1162534"/>
                </a:cubicBezTo>
                <a:close/>
                <a:moveTo>
                  <a:pt x="1138872" y="1164248"/>
                </a:moveTo>
                <a:cubicBezTo>
                  <a:pt x="1146682" y="1162629"/>
                  <a:pt x="1164303" y="1165010"/>
                  <a:pt x="1159446" y="1158247"/>
                </a:cubicBezTo>
                <a:cubicBezTo>
                  <a:pt x="1148968" y="1158914"/>
                  <a:pt x="1139062" y="1159676"/>
                  <a:pt x="1138872" y="1164248"/>
                </a:cubicBezTo>
                <a:close/>
                <a:moveTo>
                  <a:pt x="967803" y="1182917"/>
                </a:moveTo>
                <a:cubicBezTo>
                  <a:pt x="975327" y="1184156"/>
                  <a:pt x="980566" y="1188537"/>
                  <a:pt x="988853" y="1183298"/>
                </a:cubicBezTo>
                <a:cubicBezTo>
                  <a:pt x="990567" y="1174535"/>
                  <a:pt x="971136" y="1178060"/>
                  <a:pt x="967803" y="1182917"/>
                </a:cubicBezTo>
                <a:close/>
                <a:moveTo>
                  <a:pt x="236187" y="1244734"/>
                </a:moveTo>
                <a:cubicBezTo>
                  <a:pt x="239045" y="1245878"/>
                  <a:pt x="241617" y="1247306"/>
                  <a:pt x="244950" y="1248259"/>
                </a:cubicBezTo>
                <a:cubicBezTo>
                  <a:pt x="252475" y="1244544"/>
                  <a:pt x="272668" y="1245878"/>
                  <a:pt x="278002" y="1241210"/>
                </a:cubicBezTo>
                <a:cubicBezTo>
                  <a:pt x="262000" y="1242734"/>
                  <a:pt x="223805" y="1239782"/>
                  <a:pt x="236187" y="1244734"/>
                </a:cubicBezTo>
                <a:close/>
                <a:moveTo>
                  <a:pt x="286575" y="1242639"/>
                </a:moveTo>
                <a:cubicBezTo>
                  <a:pt x="289337" y="1242449"/>
                  <a:pt x="292099" y="1242163"/>
                  <a:pt x="294957" y="1241972"/>
                </a:cubicBezTo>
                <a:cubicBezTo>
                  <a:pt x="294861" y="1240544"/>
                  <a:pt x="294766" y="1239210"/>
                  <a:pt x="294576" y="1237781"/>
                </a:cubicBezTo>
                <a:cubicBezTo>
                  <a:pt x="291813" y="1237972"/>
                  <a:pt x="288956" y="1238258"/>
                  <a:pt x="286194" y="1238448"/>
                </a:cubicBezTo>
                <a:cubicBezTo>
                  <a:pt x="286289" y="1239782"/>
                  <a:pt x="286479" y="1241210"/>
                  <a:pt x="286575" y="1242639"/>
                </a:cubicBezTo>
                <a:close/>
                <a:moveTo>
                  <a:pt x="633380" y="1211207"/>
                </a:moveTo>
                <a:cubicBezTo>
                  <a:pt x="619759" y="1212731"/>
                  <a:pt x="623283" y="1208539"/>
                  <a:pt x="616616" y="1212635"/>
                </a:cubicBezTo>
                <a:cubicBezTo>
                  <a:pt x="612615" y="1215112"/>
                  <a:pt x="603852" y="1213397"/>
                  <a:pt x="600042" y="1216160"/>
                </a:cubicBezTo>
                <a:cubicBezTo>
                  <a:pt x="592327" y="1221779"/>
                  <a:pt x="560323" y="1212731"/>
                  <a:pt x="558418" y="1221779"/>
                </a:cubicBezTo>
                <a:cubicBezTo>
                  <a:pt x="565943" y="1222351"/>
                  <a:pt x="575849" y="1221398"/>
                  <a:pt x="579659" y="1224256"/>
                </a:cubicBezTo>
                <a:cubicBezTo>
                  <a:pt x="575563" y="1231304"/>
                  <a:pt x="579659" y="1229018"/>
                  <a:pt x="580707" y="1236829"/>
                </a:cubicBezTo>
                <a:cubicBezTo>
                  <a:pt x="591660" y="1235305"/>
                  <a:pt x="584707" y="1244734"/>
                  <a:pt x="597947" y="1241687"/>
                </a:cubicBezTo>
                <a:cubicBezTo>
                  <a:pt x="603281" y="1241115"/>
                  <a:pt x="603471" y="1238543"/>
                  <a:pt x="610329" y="1238543"/>
                </a:cubicBezTo>
                <a:cubicBezTo>
                  <a:pt x="606138" y="1228352"/>
                  <a:pt x="624045" y="1227018"/>
                  <a:pt x="612901" y="1219303"/>
                </a:cubicBezTo>
                <a:cubicBezTo>
                  <a:pt x="618807" y="1218255"/>
                  <a:pt x="619664" y="1215207"/>
                  <a:pt x="625093" y="1214064"/>
                </a:cubicBezTo>
                <a:cubicBezTo>
                  <a:pt x="636142" y="1213112"/>
                  <a:pt x="649763" y="1213112"/>
                  <a:pt x="649858" y="1207778"/>
                </a:cubicBezTo>
                <a:cubicBezTo>
                  <a:pt x="642048" y="1208254"/>
                  <a:pt x="640809" y="1210349"/>
                  <a:pt x="633380" y="1211207"/>
                </a:cubicBezTo>
                <a:close/>
                <a:moveTo>
                  <a:pt x="541749" y="1223113"/>
                </a:moveTo>
                <a:cubicBezTo>
                  <a:pt x="548322" y="1222351"/>
                  <a:pt x="556323" y="1222160"/>
                  <a:pt x="553941" y="1217874"/>
                </a:cubicBezTo>
                <a:cubicBezTo>
                  <a:pt x="551179" y="1218064"/>
                  <a:pt x="548322" y="1218350"/>
                  <a:pt x="545559" y="1218541"/>
                </a:cubicBezTo>
                <a:cubicBezTo>
                  <a:pt x="545750" y="1220732"/>
                  <a:pt x="542416" y="1221398"/>
                  <a:pt x="541749" y="1223113"/>
                </a:cubicBezTo>
                <a:close/>
                <a:moveTo>
                  <a:pt x="2159761" y="1088620"/>
                </a:moveTo>
                <a:cubicBezTo>
                  <a:pt x="2162523" y="1088429"/>
                  <a:pt x="2165286" y="1088143"/>
                  <a:pt x="2168143" y="1087953"/>
                </a:cubicBezTo>
                <a:cubicBezTo>
                  <a:pt x="2168048" y="1086524"/>
                  <a:pt x="2167953" y="1085191"/>
                  <a:pt x="2167762" y="1083762"/>
                </a:cubicBezTo>
                <a:cubicBezTo>
                  <a:pt x="2165000" y="1083953"/>
                  <a:pt x="2162142" y="1084238"/>
                  <a:pt x="2159380" y="1084429"/>
                </a:cubicBezTo>
                <a:cubicBezTo>
                  <a:pt x="2159571" y="1085858"/>
                  <a:pt x="2159666" y="1087286"/>
                  <a:pt x="2159761" y="1088620"/>
                </a:cubicBezTo>
                <a:close/>
                <a:moveTo>
                  <a:pt x="1282223" y="1167010"/>
                </a:moveTo>
                <a:cubicBezTo>
                  <a:pt x="1288700" y="1169773"/>
                  <a:pt x="1301082" y="1167772"/>
                  <a:pt x="1298606" y="1161391"/>
                </a:cubicBezTo>
                <a:cubicBezTo>
                  <a:pt x="1288986" y="1161581"/>
                  <a:pt x="1282890" y="1163201"/>
                  <a:pt x="1282223" y="1167010"/>
                </a:cubicBezTo>
                <a:close/>
                <a:moveTo>
                  <a:pt x="638999" y="1227590"/>
                </a:moveTo>
                <a:cubicBezTo>
                  <a:pt x="651477" y="1229685"/>
                  <a:pt x="650430" y="1217207"/>
                  <a:pt x="638428" y="1221303"/>
                </a:cubicBezTo>
                <a:cubicBezTo>
                  <a:pt x="638619" y="1223399"/>
                  <a:pt x="638809" y="1225494"/>
                  <a:pt x="638999" y="1227590"/>
                </a:cubicBezTo>
                <a:close/>
                <a:moveTo>
                  <a:pt x="200850" y="1275215"/>
                </a:moveTo>
                <a:cubicBezTo>
                  <a:pt x="191801" y="1277310"/>
                  <a:pt x="187038" y="1270357"/>
                  <a:pt x="188467" y="1278358"/>
                </a:cubicBezTo>
                <a:cubicBezTo>
                  <a:pt x="192468" y="1280453"/>
                  <a:pt x="203421" y="1280929"/>
                  <a:pt x="205517" y="1281120"/>
                </a:cubicBezTo>
                <a:cubicBezTo>
                  <a:pt x="206565" y="1281215"/>
                  <a:pt x="208565" y="1280834"/>
                  <a:pt x="209708" y="1280739"/>
                </a:cubicBezTo>
                <a:cubicBezTo>
                  <a:pt x="213613" y="1280549"/>
                  <a:pt x="212946" y="1282454"/>
                  <a:pt x="214089" y="1282454"/>
                </a:cubicBezTo>
                <a:cubicBezTo>
                  <a:pt x="226853" y="1283120"/>
                  <a:pt x="238283" y="1280453"/>
                  <a:pt x="247713" y="1281691"/>
                </a:cubicBezTo>
                <a:cubicBezTo>
                  <a:pt x="253237" y="1281215"/>
                  <a:pt x="251237" y="1277691"/>
                  <a:pt x="255714" y="1276834"/>
                </a:cubicBezTo>
                <a:cubicBezTo>
                  <a:pt x="263715" y="1277024"/>
                  <a:pt x="266572" y="1280453"/>
                  <a:pt x="276954" y="1279310"/>
                </a:cubicBezTo>
                <a:cubicBezTo>
                  <a:pt x="289718" y="1271786"/>
                  <a:pt x="314864" y="1274548"/>
                  <a:pt x="326770" y="1270833"/>
                </a:cubicBezTo>
                <a:cubicBezTo>
                  <a:pt x="326103" y="1261594"/>
                  <a:pt x="309244" y="1261022"/>
                  <a:pt x="316769" y="1252640"/>
                </a:cubicBezTo>
                <a:cubicBezTo>
                  <a:pt x="298767" y="1253498"/>
                  <a:pt x="301148" y="1262641"/>
                  <a:pt x="288384" y="1265594"/>
                </a:cubicBezTo>
                <a:cubicBezTo>
                  <a:pt x="254094" y="1269690"/>
                  <a:pt x="228663" y="1268357"/>
                  <a:pt x="212280" y="1261499"/>
                </a:cubicBezTo>
                <a:cubicBezTo>
                  <a:pt x="205422" y="1264832"/>
                  <a:pt x="213327" y="1274071"/>
                  <a:pt x="200850" y="1275215"/>
                </a:cubicBezTo>
                <a:close/>
                <a:moveTo>
                  <a:pt x="535368" y="1246925"/>
                </a:moveTo>
                <a:cubicBezTo>
                  <a:pt x="539654" y="1245878"/>
                  <a:pt x="540511" y="1243687"/>
                  <a:pt x="543369" y="1242067"/>
                </a:cubicBezTo>
                <a:cubicBezTo>
                  <a:pt x="546226" y="1240448"/>
                  <a:pt x="551084" y="1239782"/>
                  <a:pt x="551370" y="1237210"/>
                </a:cubicBezTo>
                <a:cubicBezTo>
                  <a:pt x="544988" y="1234448"/>
                  <a:pt x="529843" y="1237210"/>
                  <a:pt x="517746" y="1237972"/>
                </a:cubicBezTo>
                <a:cubicBezTo>
                  <a:pt x="517175" y="1244830"/>
                  <a:pt x="523557" y="1247592"/>
                  <a:pt x="535368" y="1246925"/>
                </a:cubicBezTo>
                <a:close/>
                <a:moveTo>
                  <a:pt x="576801" y="1239210"/>
                </a:moveTo>
                <a:cubicBezTo>
                  <a:pt x="562133" y="1234066"/>
                  <a:pt x="564800" y="1248068"/>
                  <a:pt x="576801" y="1239210"/>
                </a:cubicBezTo>
                <a:lnTo>
                  <a:pt x="576801" y="1239210"/>
                </a:lnTo>
                <a:close/>
                <a:moveTo>
                  <a:pt x="3896835" y="967366"/>
                </a:moveTo>
                <a:cubicBezTo>
                  <a:pt x="3917600" y="964033"/>
                  <a:pt x="3917219" y="964890"/>
                  <a:pt x="3934650" y="966319"/>
                </a:cubicBezTo>
                <a:cubicBezTo>
                  <a:pt x="3931983" y="959842"/>
                  <a:pt x="3955319" y="963747"/>
                  <a:pt x="3950652" y="956508"/>
                </a:cubicBezTo>
                <a:cubicBezTo>
                  <a:pt x="3926934" y="961556"/>
                  <a:pt x="3896359" y="951936"/>
                  <a:pt x="3896835" y="967366"/>
                </a:cubicBezTo>
                <a:close/>
                <a:moveTo>
                  <a:pt x="422687" y="1258546"/>
                </a:moveTo>
                <a:cubicBezTo>
                  <a:pt x="438117" y="1255021"/>
                  <a:pt x="435069" y="1262737"/>
                  <a:pt x="448119" y="1260641"/>
                </a:cubicBezTo>
                <a:cubicBezTo>
                  <a:pt x="446880" y="1256736"/>
                  <a:pt x="452405" y="1255593"/>
                  <a:pt x="451548" y="1251878"/>
                </a:cubicBezTo>
                <a:cubicBezTo>
                  <a:pt x="439737" y="1253307"/>
                  <a:pt x="422687" y="1252545"/>
                  <a:pt x="422687" y="1258546"/>
                </a:cubicBezTo>
                <a:close/>
                <a:moveTo>
                  <a:pt x="3528789" y="996322"/>
                </a:moveTo>
                <a:cubicBezTo>
                  <a:pt x="3528027" y="1007848"/>
                  <a:pt x="3564127" y="996703"/>
                  <a:pt x="3575462" y="1000799"/>
                </a:cubicBezTo>
                <a:cubicBezTo>
                  <a:pt x="3576319" y="997751"/>
                  <a:pt x="3584415" y="997656"/>
                  <a:pt x="3587654" y="995560"/>
                </a:cubicBezTo>
                <a:cubicBezTo>
                  <a:pt x="3577557" y="978606"/>
                  <a:pt x="3555745" y="1001561"/>
                  <a:pt x="3528789" y="996322"/>
                </a:cubicBezTo>
                <a:close/>
                <a:moveTo>
                  <a:pt x="3591273" y="988893"/>
                </a:moveTo>
                <a:cubicBezTo>
                  <a:pt x="3591464" y="990988"/>
                  <a:pt x="3591654" y="993084"/>
                  <a:pt x="3591845" y="995180"/>
                </a:cubicBezTo>
                <a:cubicBezTo>
                  <a:pt x="3602227" y="996132"/>
                  <a:pt x="3620420" y="994894"/>
                  <a:pt x="3620610" y="986416"/>
                </a:cubicBezTo>
                <a:cubicBezTo>
                  <a:pt x="3605466" y="989655"/>
                  <a:pt x="3597941" y="984607"/>
                  <a:pt x="3591273" y="988893"/>
                </a:cubicBezTo>
                <a:close/>
                <a:moveTo>
                  <a:pt x="5205475" y="858972"/>
                </a:moveTo>
                <a:cubicBezTo>
                  <a:pt x="5198236" y="860210"/>
                  <a:pt x="5184139" y="854781"/>
                  <a:pt x="5180425" y="861067"/>
                </a:cubicBezTo>
                <a:cubicBezTo>
                  <a:pt x="5187664" y="859924"/>
                  <a:pt x="5201760" y="865258"/>
                  <a:pt x="5205475" y="858972"/>
                </a:cubicBezTo>
                <a:close/>
                <a:moveTo>
                  <a:pt x="481837" y="1262070"/>
                </a:moveTo>
                <a:cubicBezTo>
                  <a:pt x="489171" y="1260927"/>
                  <a:pt x="502983" y="1262451"/>
                  <a:pt x="498220" y="1256450"/>
                </a:cubicBezTo>
                <a:cubicBezTo>
                  <a:pt x="488695" y="1256641"/>
                  <a:pt x="482599" y="1258260"/>
                  <a:pt x="481837" y="1262070"/>
                </a:cubicBezTo>
                <a:close/>
                <a:moveTo>
                  <a:pt x="5256339" y="863163"/>
                </a:moveTo>
                <a:cubicBezTo>
                  <a:pt x="5262149" y="867068"/>
                  <a:pt x="5272626" y="863258"/>
                  <a:pt x="5281580" y="863163"/>
                </a:cubicBezTo>
                <a:cubicBezTo>
                  <a:pt x="5281866" y="863163"/>
                  <a:pt x="5281485" y="865163"/>
                  <a:pt x="5281771" y="865258"/>
                </a:cubicBezTo>
                <a:cubicBezTo>
                  <a:pt x="5286247" y="867544"/>
                  <a:pt x="5303392" y="861448"/>
                  <a:pt x="5306821" y="863163"/>
                </a:cubicBezTo>
                <a:cubicBezTo>
                  <a:pt x="5309012" y="856591"/>
                  <a:pt x="5292915" y="858972"/>
                  <a:pt x="5285390" y="858591"/>
                </a:cubicBezTo>
                <a:cubicBezTo>
                  <a:pt x="5275008" y="858115"/>
                  <a:pt x="5261578" y="858210"/>
                  <a:pt x="5251767" y="859353"/>
                </a:cubicBezTo>
                <a:cubicBezTo>
                  <a:pt x="5243766" y="858305"/>
                  <a:pt x="5236146" y="857162"/>
                  <a:pt x="5226335" y="857257"/>
                </a:cubicBezTo>
                <a:cubicBezTo>
                  <a:pt x="5223572" y="857448"/>
                  <a:pt x="5220810" y="857734"/>
                  <a:pt x="5217953" y="857924"/>
                </a:cubicBezTo>
                <a:cubicBezTo>
                  <a:pt x="5221001" y="865544"/>
                  <a:pt x="5243004" y="863544"/>
                  <a:pt x="5256339" y="863163"/>
                </a:cubicBezTo>
                <a:close/>
                <a:moveTo>
                  <a:pt x="4474622" y="929171"/>
                </a:moveTo>
                <a:cubicBezTo>
                  <a:pt x="4489195" y="934315"/>
                  <a:pt x="4486624" y="920313"/>
                  <a:pt x="4474622" y="929171"/>
                </a:cubicBezTo>
                <a:lnTo>
                  <a:pt x="4474622" y="929171"/>
                </a:lnTo>
                <a:close/>
                <a:moveTo>
                  <a:pt x="4620926" y="916789"/>
                </a:moveTo>
                <a:cubicBezTo>
                  <a:pt x="4648263" y="919170"/>
                  <a:pt x="4631499" y="908311"/>
                  <a:pt x="4620926" y="916789"/>
                </a:cubicBezTo>
                <a:lnTo>
                  <a:pt x="4620926" y="916789"/>
                </a:lnTo>
                <a:close/>
                <a:moveTo>
                  <a:pt x="541845" y="1273881"/>
                </a:moveTo>
                <a:cubicBezTo>
                  <a:pt x="541368" y="1273500"/>
                  <a:pt x="534320" y="1272833"/>
                  <a:pt x="533272" y="1272452"/>
                </a:cubicBezTo>
                <a:cubicBezTo>
                  <a:pt x="531843" y="1271976"/>
                  <a:pt x="534225" y="1268833"/>
                  <a:pt x="532891" y="1268261"/>
                </a:cubicBezTo>
                <a:cubicBezTo>
                  <a:pt x="527081" y="1265499"/>
                  <a:pt x="517651" y="1264166"/>
                  <a:pt x="507269" y="1264070"/>
                </a:cubicBezTo>
                <a:cubicBezTo>
                  <a:pt x="492029" y="1265404"/>
                  <a:pt x="488981" y="1271595"/>
                  <a:pt x="478694" y="1274929"/>
                </a:cubicBezTo>
                <a:cubicBezTo>
                  <a:pt x="461549" y="1273214"/>
                  <a:pt x="430116" y="1275215"/>
                  <a:pt x="424401" y="1279501"/>
                </a:cubicBezTo>
                <a:cubicBezTo>
                  <a:pt x="422401" y="1281025"/>
                  <a:pt x="418972" y="1277786"/>
                  <a:pt x="420020" y="1277786"/>
                </a:cubicBezTo>
                <a:cubicBezTo>
                  <a:pt x="397065" y="1279501"/>
                  <a:pt x="381444" y="1282739"/>
                  <a:pt x="365823" y="1284454"/>
                </a:cubicBezTo>
                <a:cubicBezTo>
                  <a:pt x="363156" y="1284740"/>
                  <a:pt x="361441" y="1286930"/>
                  <a:pt x="361822" y="1286930"/>
                </a:cubicBezTo>
                <a:cubicBezTo>
                  <a:pt x="357060" y="1287502"/>
                  <a:pt x="352869" y="1285787"/>
                  <a:pt x="344963" y="1286263"/>
                </a:cubicBezTo>
                <a:cubicBezTo>
                  <a:pt x="332485" y="1287025"/>
                  <a:pt x="328580" y="1289883"/>
                  <a:pt x="324198" y="1290169"/>
                </a:cubicBezTo>
                <a:cubicBezTo>
                  <a:pt x="318293" y="1290454"/>
                  <a:pt x="316674" y="1287216"/>
                  <a:pt x="311340" y="1287025"/>
                </a:cubicBezTo>
                <a:cubicBezTo>
                  <a:pt x="288194" y="1286073"/>
                  <a:pt x="257904" y="1290931"/>
                  <a:pt x="244284" y="1290550"/>
                </a:cubicBezTo>
                <a:cubicBezTo>
                  <a:pt x="241617" y="1290454"/>
                  <a:pt x="238569" y="1291407"/>
                  <a:pt x="235902" y="1291216"/>
                </a:cubicBezTo>
                <a:cubicBezTo>
                  <a:pt x="227710" y="1290931"/>
                  <a:pt x="211613" y="1287883"/>
                  <a:pt x="202469" y="1294074"/>
                </a:cubicBezTo>
                <a:cubicBezTo>
                  <a:pt x="239045" y="1296741"/>
                  <a:pt x="274097" y="1300265"/>
                  <a:pt x="324579" y="1294360"/>
                </a:cubicBezTo>
                <a:cubicBezTo>
                  <a:pt x="332295" y="1296550"/>
                  <a:pt x="334200" y="1296836"/>
                  <a:pt x="341629" y="1297122"/>
                </a:cubicBezTo>
                <a:cubicBezTo>
                  <a:pt x="349344" y="1297408"/>
                  <a:pt x="352773" y="1297979"/>
                  <a:pt x="362679" y="1297503"/>
                </a:cubicBezTo>
                <a:cubicBezTo>
                  <a:pt x="389064" y="1296265"/>
                  <a:pt x="414591" y="1300265"/>
                  <a:pt x="429545" y="1291883"/>
                </a:cubicBezTo>
                <a:cubicBezTo>
                  <a:pt x="438879" y="1293503"/>
                  <a:pt x="447071" y="1295884"/>
                  <a:pt x="463359" y="1293217"/>
                </a:cubicBezTo>
                <a:cubicBezTo>
                  <a:pt x="475551" y="1290645"/>
                  <a:pt x="489076" y="1288645"/>
                  <a:pt x="496315" y="1284073"/>
                </a:cubicBezTo>
                <a:cubicBezTo>
                  <a:pt x="507269" y="1290074"/>
                  <a:pt x="536606" y="1289026"/>
                  <a:pt x="546512" y="1279882"/>
                </a:cubicBezTo>
                <a:cubicBezTo>
                  <a:pt x="539654" y="1280549"/>
                  <a:pt x="544321" y="1276072"/>
                  <a:pt x="541845" y="1273881"/>
                </a:cubicBezTo>
                <a:close/>
                <a:moveTo>
                  <a:pt x="5060600" y="888118"/>
                </a:moveTo>
                <a:cubicBezTo>
                  <a:pt x="5066125" y="887642"/>
                  <a:pt x="5064124" y="884118"/>
                  <a:pt x="5068601" y="883261"/>
                </a:cubicBezTo>
                <a:cubicBezTo>
                  <a:pt x="5071839" y="882499"/>
                  <a:pt x="5076888" y="882499"/>
                  <a:pt x="5076793" y="880403"/>
                </a:cubicBezTo>
                <a:cubicBezTo>
                  <a:pt x="5066887" y="882499"/>
                  <a:pt x="5046217" y="880308"/>
                  <a:pt x="5043550" y="885356"/>
                </a:cubicBezTo>
                <a:cubicBezTo>
                  <a:pt x="5056885" y="881641"/>
                  <a:pt x="5047265" y="891833"/>
                  <a:pt x="5060600" y="888118"/>
                </a:cubicBezTo>
                <a:close/>
                <a:moveTo>
                  <a:pt x="3221322" y="1045567"/>
                </a:moveTo>
                <a:cubicBezTo>
                  <a:pt x="3224751" y="1046900"/>
                  <a:pt x="3235705" y="1045662"/>
                  <a:pt x="3242087" y="1041661"/>
                </a:cubicBezTo>
                <a:cubicBezTo>
                  <a:pt x="3236562" y="1038042"/>
                  <a:pt x="3220560" y="1045186"/>
                  <a:pt x="3221322" y="1045567"/>
                </a:cubicBezTo>
                <a:close/>
                <a:moveTo>
                  <a:pt x="3154647" y="1053282"/>
                </a:moveTo>
                <a:cubicBezTo>
                  <a:pt x="3160839" y="1046900"/>
                  <a:pt x="3136074" y="1048996"/>
                  <a:pt x="3137788" y="1052615"/>
                </a:cubicBezTo>
                <a:cubicBezTo>
                  <a:pt x="3145599" y="1051472"/>
                  <a:pt x="3147123" y="1054139"/>
                  <a:pt x="3154647" y="1053282"/>
                </a:cubicBezTo>
                <a:close/>
                <a:moveTo>
                  <a:pt x="2088609" y="1143293"/>
                </a:moveTo>
                <a:cubicBezTo>
                  <a:pt x="2084418" y="1143674"/>
                  <a:pt x="2080227" y="1143960"/>
                  <a:pt x="2076036" y="1144341"/>
                </a:cubicBezTo>
                <a:cubicBezTo>
                  <a:pt x="2072798" y="1145103"/>
                  <a:pt x="2067750" y="1145103"/>
                  <a:pt x="2067845" y="1147103"/>
                </a:cubicBezTo>
                <a:cubicBezTo>
                  <a:pt x="2073846" y="1145484"/>
                  <a:pt x="2089657" y="1147770"/>
                  <a:pt x="2088609" y="1143293"/>
                </a:cubicBezTo>
                <a:close/>
                <a:moveTo>
                  <a:pt x="2142997" y="1138721"/>
                </a:moveTo>
                <a:cubicBezTo>
                  <a:pt x="2128995" y="1141198"/>
                  <a:pt x="2103945" y="1139293"/>
                  <a:pt x="2097182" y="1144722"/>
                </a:cubicBezTo>
                <a:cubicBezTo>
                  <a:pt x="2105754" y="1146627"/>
                  <a:pt x="2141378" y="1145865"/>
                  <a:pt x="2142997" y="1138721"/>
                </a:cubicBezTo>
                <a:close/>
                <a:moveTo>
                  <a:pt x="2331211" y="1124910"/>
                </a:moveTo>
                <a:cubicBezTo>
                  <a:pt x="2323305" y="1126053"/>
                  <a:pt x="2321781" y="1123291"/>
                  <a:pt x="2314352" y="1124243"/>
                </a:cubicBezTo>
                <a:cubicBezTo>
                  <a:pt x="2308161" y="1130625"/>
                  <a:pt x="2332926" y="1128530"/>
                  <a:pt x="2331211" y="1124910"/>
                </a:cubicBezTo>
                <a:close/>
                <a:moveTo>
                  <a:pt x="2339784" y="1126339"/>
                </a:moveTo>
                <a:cubicBezTo>
                  <a:pt x="2349690" y="1124243"/>
                  <a:pt x="2370359" y="1126434"/>
                  <a:pt x="2373026" y="1121386"/>
                </a:cubicBezTo>
                <a:cubicBezTo>
                  <a:pt x="2360739" y="1122719"/>
                  <a:pt x="2343022" y="1117766"/>
                  <a:pt x="2339784" y="1126339"/>
                </a:cubicBezTo>
                <a:close/>
                <a:moveTo>
                  <a:pt x="2381789" y="1124910"/>
                </a:moveTo>
                <a:cubicBezTo>
                  <a:pt x="2396457" y="1122719"/>
                  <a:pt x="2422365" y="1124910"/>
                  <a:pt x="2418841" y="1115480"/>
                </a:cubicBezTo>
                <a:cubicBezTo>
                  <a:pt x="2405792" y="1119862"/>
                  <a:pt x="2382075" y="1117004"/>
                  <a:pt x="2381789" y="1124910"/>
                </a:cubicBezTo>
                <a:close/>
                <a:moveTo>
                  <a:pt x="2431795" y="1118528"/>
                </a:moveTo>
                <a:cubicBezTo>
                  <a:pt x="2441892" y="1119195"/>
                  <a:pt x="2471038" y="1120814"/>
                  <a:pt x="2473419" y="1112908"/>
                </a:cubicBezTo>
                <a:cubicBezTo>
                  <a:pt x="2455227" y="1117195"/>
                  <a:pt x="2436843" y="1109003"/>
                  <a:pt x="2431795" y="1118528"/>
                </a:cubicBezTo>
                <a:close/>
                <a:moveTo>
                  <a:pt x="2235675" y="1139293"/>
                </a:moveTo>
                <a:cubicBezTo>
                  <a:pt x="2223388" y="1140245"/>
                  <a:pt x="2199861" y="1141293"/>
                  <a:pt x="2210815" y="1143484"/>
                </a:cubicBezTo>
                <a:cubicBezTo>
                  <a:pt x="2233389" y="1139960"/>
                  <a:pt x="2243486" y="1144055"/>
                  <a:pt x="2265298" y="1141007"/>
                </a:cubicBezTo>
                <a:cubicBezTo>
                  <a:pt x="2269013" y="1134245"/>
                  <a:pt x="2247105" y="1138435"/>
                  <a:pt x="2235675" y="1139293"/>
                </a:cubicBezTo>
                <a:close/>
                <a:moveTo>
                  <a:pt x="2302922" y="1137864"/>
                </a:moveTo>
                <a:cubicBezTo>
                  <a:pt x="2310161" y="1137388"/>
                  <a:pt x="2313495" y="1135387"/>
                  <a:pt x="2315114" y="1132625"/>
                </a:cubicBezTo>
                <a:cubicBezTo>
                  <a:pt x="2308542" y="1133387"/>
                  <a:pt x="2300541" y="1133578"/>
                  <a:pt x="2302922" y="1137864"/>
                </a:cubicBezTo>
                <a:close/>
                <a:moveTo>
                  <a:pt x="2407030" y="1124910"/>
                </a:moveTo>
                <a:cubicBezTo>
                  <a:pt x="2400077" y="1128434"/>
                  <a:pt x="2390933" y="1126243"/>
                  <a:pt x="2377788" y="1127387"/>
                </a:cubicBezTo>
                <a:cubicBezTo>
                  <a:pt x="2365977" y="1128434"/>
                  <a:pt x="2344641" y="1126910"/>
                  <a:pt x="2344737" y="1134435"/>
                </a:cubicBezTo>
                <a:cubicBezTo>
                  <a:pt x="2359024" y="1130149"/>
                  <a:pt x="2364453" y="1131958"/>
                  <a:pt x="2378169" y="1131578"/>
                </a:cubicBezTo>
                <a:cubicBezTo>
                  <a:pt x="2387790" y="1131292"/>
                  <a:pt x="2397791" y="1129768"/>
                  <a:pt x="2407411" y="1129101"/>
                </a:cubicBezTo>
                <a:cubicBezTo>
                  <a:pt x="2417222" y="1128339"/>
                  <a:pt x="2429128" y="1131387"/>
                  <a:pt x="2428176" y="1125196"/>
                </a:cubicBezTo>
                <a:cubicBezTo>
                  <a:pt x="2421984" y="1124529"/>
                  <a:pt x="2406744" y="1129482"/>
                  <a:pt x="2407030" y="1124910"/>
                </a:cubicBezTo>
                <a:close/>
                <a:moveTo>
                  <a:pt x="2449035" y="1123386"/>
                </a:moveTo>
                <a:cubicBezTo>
                  <a:pt x="2434367" y="1118243"/>
                  <a:pt x="2437034" y="1132244"/>
                  <a:pt x="2449035" y="1123386"/>
                </a:cubicBezTo>
                <a:lnTo>
                  <a:pt x="2449035" y="1123386"/>
                </a:lnTo>
                <a:close/>
                <a:moveTo>
                  <a:pt x="2490850" y="1119862"/>
                </a:moveTo>
                <a:cubicBezTo>
                  <a:pt x="2486659" y="1120243"/>
                  <a:pt x="2482468" y="1120529"/>
                  <a:pt x="2478277" y="1120910"/>
                </a:cubicBezTo>
                <a:cubicBezTo>
                  <a:pt x="2475039" y="1121672"/>
                  <a:pt x="2470086" y="1121672"/>
                  <a:pt x="2470086" y="1123672"/>
                </a:cubicBezTo>
                <a:cubicBezTo>
                  <a:pt x="2476086" y="1122148"/>
                  <a:pt x="2491898" y="1124434"/>
                  <a:pt x="2490850" y="1119862"/>
                </a:cubicBezTo>
                <a:close/>
                <a:moveTo>
                  <a:pt x="2537142" y="1120243"/>
                </a:moveTo>
                <a:cubicBezTo>
                  <a:pt x="2543333" y="1113861"/>
                  <a:pt x="2518568" y="1115957"/>
                  <a:pt x="2520282" y="1119576"/>
                </a:cubicBezTo>
                <a:cubicBezTo>
                  <a:pt x="2528093" y="1118433"/>
                  <a:pt x="2529712" y="1121100"/>
                  <a:pt x="2537142" y="1120243"/>
                </a:cubicBezTo>
                <a:close/>
                <a:moveTo>
                  <a:pt x="2582766" y="1112147"/>
                </a:moveTo>
                <a:cubicBezTo>
                  <a:pt x="2574194" y="1114147"/>
                  <a:pt x="2555049" y="1111861"/>
                  <a:pt x="2553715" y="1116718"/>
                </a:cubicBezTo>
                <a:cubicBezTo>
                  <a:pt x="2562954" y="1117099"/>
                  <a:pt x="2581147" y="1119481"/>
                  <a:pt x="2582766" y="1112147"/>
                </a:cubicBezTo>
                <a:close/>
                <a:moveTo>
                  <a:pt x="5166899" y="900310"/>
                </a:moveTo>
                <a:cubicBezTo>
                  <a:pt x="5172519" y="899834"/>
                  <a:pt x="5178043" y="899358"/>
                  <a:pt x="5183663" y="898882"/>
                </a:cubicBezTo>
                <a:cubicBezTo>
                  <a:pt x="5183568" y="897453"/>
                  <a:pt x="5183473" y="896119"/>
                  <a:pt x="5183282" y="894691"/>
                </a:cubicBezTo>
                <a:cubicBezTo>
                  <a:pt x="5177663" y="895167"/>
                  <a:pt x="5172138" y="895643"/>
                  <a:pt x="5166518" y="896119"/>
                </a:cubicBezTo>
                <a:cubicBezTo>
                  <a:pt x="5166613" y="897453"/>
                  <a:pt x="5166804" y="898882"/>
                  <a:pt x="5166899" y="900310"/>
                </a:cubicBezTo>
                <a:close/>
                <a:moveTo>
                  <a:pt x="2968148" y="1088048"/>
                </a:moveTo>
                <a:cubicBezTo>
                  <a:pt x="2972720" y="1080619"/>
                  <a:pt x="2939477" y="1085286"/>
                  <a:pt x="2938716" y="1088429"/>
                </a:cubicBezTo>
                <a:cubicBezTo>
                  <a:pt x="2953003" y="1085572"/>
                  <a:pt x="2955003" y="1090239"/>
                  <a:pt x="2968148" y="1088048"/>
                </a:cubicBezTo>
                <a:close/>
                <a:moveTo>
                  <a:pt x="2420651" y="1136435"/>
                </a:moveTo>
                <a:cubicBezTo>
                  <a:pt x="2437701" y="1133483"/>
                  <a:pt x="2415507" y="1134911"/>
                  <a:pt x="2403792" y="1135768"/>
                </a:cubicBezTo>
                <a:cubicBezTo>
                  <a:pt x="2398077" y="1136149"/>
                  <a:pt x="2388837" y="1132149"/>
                  <a:pt x="2387218" y="1139293"/>
                </a:cubicBezTo>
                <a:cubicBezTo>
                  <a:pt x="2404458" y="1137483"/>
                  <a:pt x="2415698" y="1137293"/>
                  <a:pt x="2420651" y="1136435"/>
                </a:cubicBezTo>
                <a:close/>
                <a:moveTo>
                  <a:pt x="2562764" y="1124434"/>
                </a:moveTo>
                <a:cubicBezTo>
                  <a:pt x="2569336" y="1123672"/>
                  <a:pt x="2577242" y="1123481"/>
                  <a:pt x="2574956" y="1119195"/>
                </a:cubicBezTo>
                <a:cubicBezTo>
                  <a:pt x="2572194" y="1119385"/>
                  <a:pt x="2569336" y="1119671"/>
                  <a:pt x="2566574" y="1119862"/>
                </a:cubicBezTo>
                <a:cubicBezTo>
                  <a:pt x="2566764" y="1121957"/>
                  <a:pt x="2563431" y="1122624"/>
                  <a:pt x="2562764" y="1124434"/>
                </a:cubicBezTo>
                <a:close/>
                <a:moveTo>
                  <a:pt x="2441511" y="1134626"/>
                </a:moveTo>
                <a:cubicBezTo>
                  <a:pt x="2456179" y="1139864"/>
                  <a:pt x="2453512" y="1125767"/>
                  <a:pt x="2441511" y="1134626"/>
                </a:cubicBezTo>
                <a:lnTo>
                  <a:pt x="2441511" y="1134626"/>
                </a:lnTo>
                <a:close/>
                <a:moveTo>
                  <a:pt x="4222305" y="982130"/>
                </a:moveTo>
                <a:cubicBezTo>
                  <a:pt x="4224686" y="987845"/>
                  <a:pt x="4199350" y="982416"/>
                  <a:pt x="4201731" y="988131"/>
                </a:cubicBezTo>
                <a:cubicBezTo>
                  <a:pt x="4218114" y="989274"/>
                  <a:pt x="4268310" y="987940"/>
                  <a:pt x="4272597" y="980035"/>
                </a:cubicBezTo>
                <a:cubicBezTo>
                  <a:pt x="4254404" y="981559"/>
                  <a:pt x="4235068" y="983940"/>
                  <a:pt x="4222305" y="982130"/>
                </a:cubicBezTo>
                <a:close/>
                <a:moveTo>
                  <a:pt x="3888549" y="1018801"/>
                </a:moveTo>
                <a:cubicBezTo>
                  <a:pt x="3887215" y="1012229"/>
                  <a:pt x="3871499" y="1014515"/>
                  <a:pt x="3858735" y="1014991"/>
                </a:cubicBezTo>
                <a:cubicBezTo>
                  <a:pt x="3858450" y="1026136"/>
                  <a:pt x="3874356" y="1020897"/>
                  <a:pt x="3888549" y="1018801"/>
                </a:cubicBezTo>
                <a:close/>
                <a:moveTo>
                  <a:pt x="4786947" y="938696"/>
                </a:moveTo>
                <a:cubicBezTo>
                  <a:pt x="4784280" y="937744"/>
                  <a:pt x="4766659" y="935458"/>
                  <a:pt x="4766087" y="940506"/>
                </a:cubicBezTo>
                <a:cubicBezTo>
                  <a:pt x="4768754" y="941458"/>
                  <a:pt x="4786375" y="943744"/>
                  <a:pt x="4786947" y="938696"/>
                </a:cubicBezTo>
                <a:close/>
                <a:moveTo>
                  <a:pt x="4908200" y="928505"/>
                </a:moveTo>
                <a:cubicBezTo>
                  <a:pt x="4903723" y="928790"/>
                  <a:pt x="4897723" y="930409"/>
                  <a:pt x="4904200" y="930981"/>
                </a:cubicBezTo>
                <a:cubicBezTo>
                  <a:pt x="4922583" y="928028"/>
                  <a:pt x="4937251" y="929647"/>
                  <a:pt x="4946205" y="929552"/>
                </a:cubicBezTo>
                <a:cubicBezTo>
                  <a:pt x="4955635" y="929457"/>
                  <a:pt x="4969827" y="928981"/>
                  <a:pt x="4975256" y="924980"/>
                </a:cubicBezTo>
                <a:cubicBezTo>
                  <a:pt x="4952491" y="922789"/>
                  <a:pt x="4933155" y="924885"/>
                  <a:pt x="4908200" y="928505"/>
                </a:cubicBezTo>
                <a:close/>
                <a:moveTo>
                  <a:pt x="2851943" y="1108432"/>
                </a:moveTo>
                <a:cubicBezTo>
                  <a:pt x="2850514" y="1108146"/>
                  <a:pt x="2848800" y="1105098"/>
                  <a:pt x="2847371" y="1104622"/>
                </a:cubicBezTo>
                <a:cubicBezTo>
                  <a:pt x="2844132" y="1103383"/>
                  <a:pt x="2839656" y="1103669"/>
                  <a:pt x="2834607" y="1103574"/>
                </a:cubicBezTo>
                <a:cubicBezTo>
                  <a:pt x="2797936" y="1102907"/>
                  <a:pt x="2747358" y="1116623"/>
                  <a:pt x="2705163" y="1116623"/>
                </a:cubicBezTo>
                <a:cubicBezTo>
                  <a:pt x="2708687" y="1122053"/>
                  <a:pt x="2697257" y="1121576"/>
                  <a:pt x="2697543" y="1125767"/>
                </a:cubicBezTo>
                <a:cubicBezTo>
                  <a:pt x="2712783" y="1133578"/>
                  <a:pt x="2733452" y="1122053"/>
                  <a:pt x="2747358" y="1117290"/>
                </a:cubicBezTo>
                <a:cubicBezTo>
                  <a:pt x="2749454" y="1121195"/>
                  <a:pt x="2749644" y="1126243"/>
                  <a:pt x="2760598" y="1124624"/>
                </a:cubicBezTo>
                <a:cubicBezTo>
                  <a:pt x="2770218" y="1119671"/>
                  <a:pt x="2774790" y="1112718"/>
                  <a:pt x="2793174" y="1111289"/>
                </a:cubicBezTo>
                <a:cubicBezTo>
                  <a:pt x="2793174" y="1113956"/>
                  <a:pt x="2788030" y="1114623"/>
                  <a:pt x="2789554" y="1117957"/>
                </a:cubicBezTo>
                <a:cubicBezTo>
                  <a:pt x="2799270" y="1117099"/>
                  <a:pt x="2809081" y="1116337"/>
                  <a:pt x="2818796" y="1115480"/>
                </a:cubicBezTo>
                <a:cubicBezTo>
                  <a:pt x="2820129" y="1111766"/>
                  <a:pt x="2812128" y="1110622"/>
                  <a:pt x="2818224" y="1109194"/>
                </a:cubicBezTo>
                <a:cubicBezTo>
                  <a:pt x="2832512" y="1106336"/>
                  <a:pt x="2836798" y="1109575"/>
                  <a:pt x="2839656" y="1113766"/>
                </a:cubicBezTo>
                <a:cubicBezTo>
                  <a:pt x="2849371" y="1112908"/>
                  <a:pt x="2859182" y="1112147"/>
                  <a:pt x="2868897" y="1111289"/>
                </a:cubicBezTo>
                <a:cubicBezTo>
                  <a:pt x="2874327" y="1104145"/>
                  <a:pt x="2856991" y="1109384"/>
                  <a:pt x="2851943" y="1108432"/>
                </a:cubicBezTo>
                <a:close/>
                <a:moveTo>
                  <a:pt x="2876803" y="1104241"/>
                </a:moveTo>
                <a:cubicBezTo>
                  <a:pt x="2883375" y="1103860"/>
                  <a:pt x="2880518" y="1109289"/>
                  <a:pt x="2889662" y="1107384"/>
                </a:cubicBezTo>
                <a:cubicBezTo>
                  <a:pt x="2905950" y="1099097"/>
                  <a:pt x="2871374" y="1096526"/>
                  <a:pt x="2864040" y="1103193"/>
                </a:cubicBezTo>
                <a:cubicBezTo>
                  <a:pt x="2869850" y="1102622"/>
                  <a:pt x="2873374" y="1103383"/>
                  <a:pt x="2876803" y="1104241"/>
                </a:cubicBezTo>
                <a:close/>
                <a:moveTo>
                  <a:pt x="3972178" y="1011753"/>
                </a:moveTo>
                <a:cubicBezTo>
                  <a:pt x="3990181" y="1009562"/>
                  <a:pt x="4016184" y="1010419"/>
                  <a:pt x="4021994" y="1003276"/>
                </a:cubicBezTo>
                <a:cubicBezTo>
                  <a:pt x="4005516" y="1006133"/>
                  <a:pt x="3975321" y="1003561"/>
                  <a:pt x="3972178" y="1011753"/>
                </a:cubicBezTo>
                <a:close/>
                <a:moveTo>
                  <a:pt x="4073143" y="1011658"/>
                </a:moveTo>
                <a:cubicBezTo>
                  <a:pt x="4072381" y="1010896"/>
                  <a:pt x="4068571" y="1016515"/>
                  <a:pt x="4077715" y="1015468"/>
                </a:cubicBezTo>
                <a:cubicBezTo>
                  <a:pt x="4080573" y="1010515"/>
                  <a:pt x="4103623" y="1013658"/>
                  <a:pt x="4097908" y="1005276"/>
                </a:cubicBezTo>
                <a:cubicBezTo>
                  <a:pt x="4088669" y="1002228"/>
                  <a:pt x="4070571" y="1007943"/>
                  <a:pt x="4080477" y="998323"/>
                </a:cubicBezTo>
                <a:cubicBezTo>
                  <a:pt x="4073239" y="1000132"/>
                  <a:pt x="4055712" y="997846"/>
                  <a:pt x="4055617" y="1002514"/>
                </a:cubicBezTo>
                <a:cubicBezTo>
                  <a:pt x="4064475" y="1004800"/>
                  <a:pt x="4068952" y="1007562"/>
                  <a:pt x="4073143" y="1011658"/>
                </a:cubicBezTo>
                <a:close/>
                <a:moveTo>
                  <a:pt x="5038312" y="923837"/>
                </a:moveTo>
                <a:cubicBezTo>
                  <a:pt x="5042979" y="923361"/>
                  <a:pt x="5044979" y="921742"/>
                  <a:pt x="5050694" y="920694"/>
                </a:cubicBezTo>
                <a:cubicBezTo>
                  <a:pt x="5056790" y="919551"/>
                  <a:pt x="5066220" y="920313"/>
                  <a:pt x="5067268" y="917170"/>
                </a:cubicBezTo>
                <a:cubicBezTo>
                  <a:pt x="5060505" y="913550"/>
                  <a:pt x="5048122" y="918980"/>
                  <a:pt x="5038026" y="919646"/>
                </a:cubicBezTo>
                <a:cubicBezTo>
                  <a:pt x="5033168" y="919932"/>
                  <a:pt x="5031358" y="918598"/>
                  <a:pt x="5025357" y="918598"/>
                </a:cubicBezTo>
                <a:cubicBezTo>
                  <a:pt x="5014785" y="918694"/>
                  <a:pt x="5001450" y="919265"/>
                  <a:pt x="4996306" y="923170"/>
                </a:cubicBezTo>
                <a:cubicBezTo>
                  <a:pt x="5009927" y="923551"/>
                  <a:pt x="5029930" y="924694"/>
                  <a:pt x="5038312" y="923837"/>
                </a:cubicBezTo>
                <a:close/>
                <a:moveTo>
                  <a:pt x="5196713" y="904120"/>
                </a:moveTo>
                <a:cubicBezTo>
                  <a:pt x="5193950" y="904311"/>
                  <a:pt x="5191093" y="904597"/>
                  <a:pt x="5188330" y="904787"/>
                </a:cubicBezTo>
                <a:cubicBezTo>
                  <a:pt x="5165375" y="906216"/>
                  <a:pt x="5198046" y="909931"/>
                  <a:pt x="5196713" y="904120"/>
                </a:cubicBezTo>
                <a:close/>
                <a:moveTo>
                  <a:pt x="2601150" y="1129577"/>
                </a:moveTo>
                <a:cubicBezTo>
                  <a:pt x="2602864" y="1128530"/>
                  <a:pt x="2606960" y="1132530"/>
                  <a:pt x="2601150" y="1129577"/>
                </a:cubicBezTo>
                <a:cubicBezTo>
                  <a:pt x="2600388" y="1129196"/>
                  <a:pt x="2594006" y="1130244"/>
                  <a:pt x="2592768" y="1130244"/>
                </a:cubicBezTo>
                <a:cubicBezTo>
                  <a:pt x="2576861" y="1130625"/>
                  <a:pt x="2576194" y="1129768"/>
                  <a:pt x="2563335" y="1130625"/>
                </a:cubicBezTo>
                <a:cubicBezTo>
                  <a:pt x="2555430" y="1131101"/>
                  <a:pt x="2554191" y="1133292"/>
                  <a:pt x="2546762" y="1134149"/>
                </a:cubicBezTo>
                <a:cubicBezTo>
                  <a:pt x="2541333" y="1134721"/>
                  <a:pt x="2540856" y="1131958"/>
                  <a:pt x="2534094" y="1133101"/>
                </a:cubicBezTo>
                <a:cubicBezTo>
                  <a:pt x="2529426" y="1133864"/>
                  <a:pt x="2527807" y="1136054"/>
                  <a:pt x="2526093" y="1137959"/>
                </a:cubicBezTo>
                <a:cubicBezTo>
                  <a:pt x="2535618" y="1136531"/>
                  <a:pt x="2541809" y="1137102"/>
                  <a:pt x="2543142" y="1140722"/>
                </a:cubicBezTo>
                <a:cubicBezTo>
                  <a:pt x="2560668" y="1141293"/>
                  <a:pt x="2574384" y="1136149"/>
                  <a:pt x="2588958" y="1134721"/>
                </a:cubicBezTo>
                <a:cubicBezTo>
                  <a:pt x="2593911" y="1134245"/>
                  <a:pt x="2595339" y="1136054"/>
                  <a:pt x="2601721" y="1135768"/>
                </a:cubicBezTo>
                <a:cubicBezTo>
                  <a:pt x="2608770" y="1135483"/>
                  <a:pt x="2608008" y="1131578"/>
                  <a:pt x="2614199" y="1134721"/>
                </a:cubicBezTo>
                <a:cubicBezTo>
                  <a:pt x="2619628" y="1137483"/>
                  <a:pt x="2664872" y="1131197"/>
                  <a:pt x="2664015" y="1126243"/>
                </a:cubicBezTo>
                <a:cubicBezTo>
                  <a:pt x="2660776" y="1125482"/>
                  <a:pt x="2649727" y="1128815"/>
                  <a:pt x="2647251" y="1127672"/>
                </a:cubicBezTo>
                <a:cubicBezTo>
                  <a:pt x="2645727" y="1126910"/>
                  <a:pt x="2651918" y="1123291"/>
                  <a:pt x="2651061" y="1123100"/>
                </a:cubicBezTo>
                <a:cubicBezTo>
                  <a:pt x="2644393" y="1122053"/>
                  <a:pt x="2640774" y="1126243"/>
                  <a:pt x="2630010" y="1122814"/>
                </a:cubicBezTo>
                <a:cubicBezTo>
                  <a:pt x="2628391" y="1127387"/>
                  <a:pt x="2609056" y="1124624"/>
                  <a:pt x="2601150" y="1129577"/>
                </a:cubicBezTo>
                <a:close/>
                <a:moveTo>
                  <a:pt x="3563175" y="1054711"/>
                </a:moveTo>
                <a:cubicBezTo>
                  <a:pt x="3562413" y="1054139"/>
                  <a:pt x="3555936" y="1055854"/>
                  <a:pt x="3554793" y="1055378"/>
                </a:cubicBezTo>
                <a:cubicBezTo>
                  <a:pt x="3553364" y="1054806"/>
                  <a:pt x="3555840" y="1051853"/>
                  <a:pt x="3554412" y="1051187"/>
                </a:cubicBezTo>
                <a:cubicBezTo>
                  <a:pt x="3551840" y="1049948"/>
                  <a:pt x="3546030" y="1050329"/>
                  <a:pt x="3545649" y="1047662"/>
                </a:cubicBezTo>
                <a:cubicBezTo>
                  <a:pt x="3529361" y="1051472"/>
                  <a:pt x="3516121" y="1043757"/>
                  <a:pt x="3512406" y="1052615"/>
                </a:cubicBezTo>
                <a:cubicBezTo>
                  <a:pt x="3519550" y="1051853"/>
                  <a:pt x="3523265" y="1053282"/>
                  <a:pt x="3525265" y="1055758"/>
                </a:cubicBezTo>
                <a:cubicBezTo>
                  <a:pt x="3535076" y="1057854"/>
                  <a:pt x="3540505" y="1048996"/>
                  <a:pt x="3542029" y="1054330"/>
                </a:cubicBezTo>
                <a:cubicBezTo>
                  <a:pt x="3541267" y="1057378"/>
                  <a:pt x="3535457" y="1058426"/>
                  <a:pt x="3534219" y="1061378"/>
                </a:cubicBezTo>
                <a:cubicBezTo>
                  <a:pt x="3540505" y="1061188"/>
                  <a:pt x="3549554" y="1059283"/>
                  <a:pt x="3551078" y="1062045"/>
                </a:cubicBezTo>
                <a:cubicBezTo>
                  <a:pt x="3546315" y="1064903"/>
                  <a:pt x="3536505" y="1065664"/>
                  <a:pt x="3526218" y="1066236"/>
                </a:cubicBezTo>
                <a:cubicBezTo>
                  <a:pt x="3528694" y="1072046"/>
                  <a:pt x="3539076" y="1072618"/>
                  <a:pt x="3547839" y="1072904"/>
                </a:cubicBezTo>
                <a:cubicBezTo>
                  <a:pt x="3552126" y="1072999"/>
                  <a:pt x="3556507" y="1069856"/>
                  <a:pt x="3564413" y="1069379"/>
                </a:cubicBezTo>
                <a:cubicBezTo>
                  <a:pt x="3570128" y="1069093"/>
                  <a:pt x="3572604" y="1072046"/>
                  <a:pt x="3581272" y="1070046"/>
                </a:cubicBezTo>
                <a:cubicBezTo>
                  <a:pt x="3592416" y="1065093"/>
                  <a:pt x="3596989" y="1054425"/>
                  <a:pt x="3609276" y="1052901"/>
                </a:cubicBezTo>
                <a:cubicBezTo>
                  <a:pt x="3621372" y="1052139"/>
                  <a:pt x="3636517" y="1049472"/>
                  <a:pt x="3642899" y="1052139"/>
                </a:cubicBezTo>
                <a:cubicBezTo>
                  <a:pt x="3648423" y="1048996"/>
                  <a:pt x="3646233" y="1042709"/>
                  <a:pt x="3645852" y="1037089"/>
                </a:cubicBezTo>
                <a:cubicBezTo>
                  <a:pt x="3629564" y="1039757"/>
                  <a:pt x="3616039" y="1045853"/>
                  <a:pt x="3600036" y="1043090"/>
                </a:cubicBezTo>
                <a:cubicBezTo>
                  <a:pt x="3591559" y="1051949"/>
                  <a:pt x="3589368" y="1064426"/>
                  <a:pt x="3563651" y="1060997"/>
                </a:cubicBezTo>
                <a:cubicBezTo>
                  <a:pt x="3562127" y="1059473"/>
                  <a:pt x="3565080" y="1056139"/>
                  <a:pt x="3563175" y="1054711"/>
                </a:cubicBezTo>
                <a:close/>
                <a:moveTo>
                  <a:pt x="3746245" y="1028707"/>
                </a:moveTo>
                <a:cubicBezTo>
                  <a:pt x="3742531" y="1027183"/>
                  <a:pt x="3734434" y="1031279"/>
                  <a:pt x="3733863" y="1031851"/>
                </a:cubicBezTo>
                <a:cubicBezTo>
                  <a:pt x="3729767" y="1036328"/>
                  <a:pt x="3749389" y="1029946"/>
                  <a:pt x="3746245" y="1028707"/>
                </a:cubicBezTo>
                <a:close/>
                <a:moveTo>
                  <a:pt x="3775868" y="1030422"/>
                </a:moveTo>
                <a:cubicBezTo>
                  <a:pt x="3783107" y="1029946"/>
                  <a:pt x="3786441" y="1027945"/>
                  <a:pt x="3788060" y="1025183"/>
                </a:cubicBezTo>
                <a:cubicBezTo>
                  <a:pt x="3780821" y="1025659"/>
                  <a:pt x="3777487" y="1027660"/>
                  <a:pt x="3775868" y="1030422"/>
                </a:cubicBezTo>
                <a:close/>
                <a:moveTo>
                  <a:pt x="5121655" y="912598"/>
                </a:moveTo>
                <a:cubicBezTo>
                  <a:pt x="5107653" y="915074"/>
                  <a:pt x="5082603" y="913169"/>
                  <a:pt x="5075840" y="918598"/>
                </a:cubicBezTo>
                <a:cubicBezTo>
                  <a:pt x="5091747" y="918884"/>
                  <a:pt x="5112035" y="919456"/>
                  <a:pt x="5121655" y="912598"/>
                </a:cubicBezTo>
                <a:close/>
                <a:moveTo>
                  <a:pt x="2513520" y="1139102"/>
                </a:moveTo>
                <a:cubicBezTo>
                  <a:pt x="2516282" y="1138912"/>
                  <a:pt x="2519139" y="1138626"/>
                  <a:pt x="2521902" y="1138435"/>
                </a:cubicBezTo>
                <a:cubicBezTo>
                  <a:pt x="2527998" y="1132720"/>
                  <a:pt x="2507233" y="1133483"/>
                  <a:pt x="2509138" y="1137388"/>
                </a:cubicBezTo>
                <a:cubicBezTo>
                  <a:pt x="2511710" y="1137293"/>
                  <a:pt x="2514091" y="1137293"/>
                  <a:pt x="2513520" y="1139102"/>
                </a:cubicBezTo>
                <a:close/>
                <a:moveTo>
                  <a:pt x="3408298" y="1065664"/>
                </a:moveTo>
                <a:cubicBezTo>
                  <a:pt x="3424110" y="1066522"/>
                  <a:pt x="3436492" y="1058902"/>
                  <a:pt x="3420300" y="1058330"/>
                </a:cubicBezTo>
                <a:cubicBezTo>
                  <a:pt x="3422395" y="1063188"/>
                  <a:pt x="3401154" y="1058807"/>
                  <a:pt x="3408298" y="1065664"/>
                </a:cubicBezTo>
                <a:close/>
                <a:moveTo>
                  <a:pt x="4436712" y="978892"/>
                </a:moveTo>
                <a:cubicBezTo>
                  <a:pt x="4436808" y="972891"/>
                  <a:pt x="4425949" y="973653"/>
                  <a:pt x="4415281" y="974320"/>
                </a:cubicBezTo>
                <a:cubicBezTo>
                  <a:pt x="4415472" y="980606"/>
                  <a:pt x="4428521" y="983940"/>
                  <a:pt x="4436712" y="978892"/>
                </a:cubicBezTo>
                <a:close/>
                <a:moveTo>
                  <a:pt x="5201380" y="910026"/>
                </a:moveTo>
                <a:cubicBezTo>
                  <a:pt x="5196807" y="908216"/>
                  <a:pt x="5171185" y="908216"/>
                  <a:pt x="5167947" y="912883"/>
                </a:cubicBezTo>
                <a:cubicBezTo>
                  <a:pt x="5175853" y="912693"/>
                  <a:pt x="5196141" y="915932"/>
                  <a:pt x="5201380" y="910026"/>
                </a:cubicBezTo>
                <a:close/>
                <a:moveTo>
                  <a:pt x="3332670" y="1067855"/>
                </a:moveTo>
                <a:cubicBezTo>
                  <a:pt x="3332193" y="1073761"/>
                  <a:pt x="3317525" y="1073951"/>
                  <a:pt x="3312477" y="1078047"/>
                </a:cubicBezTo>
                <a:cubicBezTo>
                  <a:pt x="3320001" y="1077190"/>
                  <a:pt x="3322478" y="1079285"/>
                  <a:pt x="3321335" y="1083667"/>
                </a:cubicBezTo>
                <a:cubicBezTo>
                  <a:pt x="3319239" y="1089572"/>
                  <a:pt x="3304285" y="1090334"/>
                  <a:pt x="3305714" y="1097668"/>
                </a:cubicBezTo>
                <a:cubicBezTo>
                  <a:pt x="3320192" y="1095287"/>
                  <a:pt x="3321240" y="1091763"/>
                  <a:pt x="3326478" y="1093763"/>
                </a:cubicBezTo>
                <a:cubicBezTo>
                  <a:pt x="3338289" y="1098526"/>
                  <a:pt x="3346195" y="1086048"/>
                  <a:pt x="3347052" y="1087762"/>
                </a:cubicBezTo>
                <a:cubicBezTo>
                  <a:pt x="3353720" y="1088143"/>
                  <a:pt x="3351148" y="1094049"/>
                  <a:pt x="3364102" y="1090525"/>
                </a:cubicBezTo>
                <a:cubicBezTo>
                  <a:pt x="3364959" y="1086334"/>
                  <a:pt x="3358101" y="1086810"/>
                  <a:pt x="3355244" y="1084905"/>
                </a:cubicBezTo>
                <a:cubicBezTo>
                  <a:pt x="3358292" y="1078714"/>
                  <a:pt x="3368007" y="1075189"/>
                  <a:pt x="3366388" y="1067093"/>
                </a:cubicBezTo>
                <a:cubicBezTo>
                  <a:pt x="3356196" y="1066712"/>
                  <a:pt x="3346957" y="1065760"/>
                  <a:pt x="3332670" y="1067855"/>
                </a:cubicBezTo>
                <a:close/>
                <a:moveTo>
                  <a:pt x="3475926" y="1068427"/>
                </a:moveTo>
                <a:cubicBezTo>
                  <a:pt x="3492499" y="1068998"/>
                  <a:pt x="3485832" y="1060235"/>
                  <a:pt x="3504786" y="1061759"/>
                </a:cubicBezTo>
                <a:cubicBezTo>
                  <a:pt x="3504120" y="1058140"/>
                  <a:pt x="3505167" y="1055187"/>
                  <a:pt x="3508311" y="1052996"/>
                </a:cubicBezTo>
                <a:cubicBezTo>
                  <a:pt x="3498595" y="1053854"/>
                  <a:pt x="3488784" y="1054616"/>
                  <a:pt x="3479069" y="1055473"/>
                </a:cubicBezTo>
                <a:cubicBezTo>
                  <a:pt x="3482593" y="1061664"/>
                  <a:pt x="3472306" y="1062235"/>
                  <a:pt x="3475926" y="1068427"/>
                </a:cubicBezTo>
                <a:close/>
                <a:moveTo>
                  <a:pt x="4274026" y="996799"/>
                </a:moveTo>
                <a:cubicBezTo>
                  <a:pt x="4289742" y="996322"/>
                  <a:pt x="4298409" y="993084"/>
                  <a:pt x="4298409" y="986321"/>
                </a:cubicBezTo>
                <a:cubicBezTo>
                  <a:pt x="4288694" y="989179"/>
                  <a:pt x="4271930" y="989179"/>
                  <a:pt x="4274026" y="996799"/>
                </a:cubicBezTo>
                <a:close/>
                <a:moveTo>
                  <a:pt x="4725320" y="956603"/>
                </a:moveTo>
                <a:cubicBezTo>
                  <a:pt x="4733226" y="955079"/>
                  <a:pt x="4743227" y="954317"/>
                  <a:pt x="4741512" y="948888"/>
                </a:cubicBezTo>
                <a:cubicBezTo>
                  <a:pt x="4730559" y="949269"/>
                  <a:pt x="4723606" y="951174"/>
                  <a:pt x="4725320" y="956603"/>
                </a:cubicBezTo>
                <a:close/>
                <a:moveTo>
                  <a:pt x="4762944" y="953460"/>
                </a:moveTo>
                <a:cubicBezTo>
                  <a:pt x="4766563" y="946126"/>
                  <a:pt x="4756562" y="947078"/>
                  <a:pt x="4745703" y="948602"/>
                </a:cubicBezTo>
                <a:cubicBezTo>
                  <a:pt x="4744942" y="954222"/>
                  <a:pt x="4752085" y="954984"/>
                  <a:pt x="4762944" y="953460"/>
                </a:cubicBezTo>
                <a:close/>
                <a:moveTo>
                  <a:pt x="2363025" y="1151866"/>
                </a:moveTo>
                <a:cubicBezTo>
                  <a:pt x="2326830" y="1156247"/>
                  <a:pt x="2384932" y="1154533"/>
                  <a:pt x="2379789" y="1150437"/>
                </a:cubicBezTo>
                <a:cubicBezTo>
                  <a:pt x="2374169" y="1151008"/>
                  <a:pt x="2368549" y="1151199"/>
                  <a:pt x="2363025" y="1151866"/>
                </a:cubicBezTo>
                <a:close/>
                <a:moveTo>
                  <a:pt x="3095116" y="1096335"/>
                </a:moveTo>
                <a:cubicBezTo>
                  <a:pt x="3095878" y="1090715"/>
                  <a:pt x="3085972" y="1091668"/>
                  <a:pt x="3077876" y="1091477"/>
                </a:cubicBezTo>
                <a:cubicBezTo>
                  <a:pt x="3075304" y="1099097"/>
                  <a:pt x="3089592" y="1099955"/>
                  <a:pt x="3095116" y="1096335"/>
                </a:cubicBezTo>
                <a:close/>
                <a:moveTo>
                  <a:pt x="3784917" y="1038137"/>
                </a:moveTo>
                <a:cubicBezTo>
                  <a:pt x="3791965" y="1041852"/>
                  <a:pt x="3824731" y="1043090"/>
                  <a:pt x="3817968" y="1031089"/>
                </a:cubicBezTo>
                <a:cubicBezTo>
                  <a:pt x="3801776" y="1033184"/>
                  <a:pt x="3787107" y="1027850"/>
                  <a:pt x="3784917" y="1038137"/>
                </a:cubicBezTo>
                <a:close/>
                <a:moveTo>
                  <a:pt x="4553965" y="971081"/>
                </a:moveTo>
                <a:cubicBezTo>
                  <a:pt x="4563585" y="970891"/>
                  <a:pt x="4569682" y="969271"/>
                  <a:pt x="4570348" y="965461"/>
                </a:cubicBezTo>
                <a:cubicBezTo>
                  <a:pt x="4562919" y="966605"/>
                  <a:pt x="4549203" y="965080"/>
                  <a:pt x="4553965" y="971081"/>
                </a:cubicBezTo>
                <a:close/>
                <a:moveTo>
                  <a:pt x="2924047" y="1115004"/>
                </a:moveTo>
                <a:cubicBezTo>
                  <a:pt x="2918142" y="1117385"/>
                  <a:pt x="2908045" y="1118052"/>
                  <a:pt x="2912236" y="1124434"/>
                </a:cubicBezTo>
                <a:cubicBezTo>
                  <a:pt x="2925190" y="1123576"/>
                  <a:pt x="2923571" y="1116814"/>
                  <a:pt x="2941192" y="1117766"/>
                </a:cubicBezTo>
                <a:cubicBezTo>
                  <a:pt x="2937763" y="1111575"/>
                  <a:pt x="2937954" y="1113956"/>
                  <a:pt x="2940335" y="1107289"/>
                </a:cubicBezTo>
                <a:cubicBezTo>
                  <a:pt x="2923666" y="1110146"/>
                  <a:pt x="2916332" y="1107289"/>
                  <a:pt x="2902521" y="1108337"/>
                </a:cubicBezTo>
                <a:cubicBezTo>
                  <a:pt x="2898234" y="1117671"/>
                  <a:pt x="2920427" y="1110622"/>
                  <a:pt x="2924047" y="1115004"/>
                </a:cubicBezTo>
                <a:close/>
                <a:moveTo>
                  <a:pt x="3291617" y="1079762"/>
                </a:moveTo>
                <a:cubicBezTo>
                  <a:pt x="3295808" y="1079381"/>
                  <a:pt x="3299999" y="1079095"/>
                  <a:pt x="3304190" y="1078714"/>
                </a:cubicBezTo>
                <a:cubicBezTo>
                  <a:pt x="3304095" y="1077285"/>
                  <a:pt x="3303999" y="1075951"/>
                  <a:pt x="3303809" y="1074523"/>
                </a:cubicBezTo>
                <a:cubicBezTo>
                  <a:pt x="3299618" y="1074904"/>
                  <a:pt x="3295427" y="1075189"/>
                  <a:pt x="3291236" y="1075570"/>
                </a:cubicBezTo>
                <a:cubicBezTo>
                  <a:pt x="3291331" y="1076999"/>
                  <a:pt x="3291522" y="1078333"/>
                  <a:pt x="3291617" y="1079762"/>
                </a:cubicBezTo>
                <a:close/>
                <a:moveTo>
                  <a:pt x="3947985" y="1024326"/>
                </a:moveTo>
                <a:cubicBezTo>
                  <a:pt x="3944460" y="1025945"/>
                  <a:pt x="3936936" y="1025088"/>
                  <a:pt x="3939984" y="1029279"/>
                </a:cubicBezTo>
                <a:cubicBezTo>
                  <a:pt x="3955319" y="1026612"/>
                  <a:pt x="3973226" y="1024993"/>
                  <a:pt x="3976941" y="1017754"/>
                </a:cubicBezTo>
                <a:cubicBezTo>
                  <a:pt x="3959415" y="1017468"/>
                  <a:pt x="3953223" y="1021945"/>
                  <a:pt x="3947985" y="1024326"/>
                </a:cubicBezTo>
                <a:close/>
                <a:moveTo>
                  <a:pt x="4019232" y="1020421"/>
                </a:moveTo>
                <a:cubicBezTo>
                  <a:pt x="4021232" y="1011086"/>
                  <a:pt x="3999324" y="1016420"/>
                  <a:pt x="3985227" y="1016992"/>
                </a:cubicBezTo>
                <a:cubicBezTo>
                  <a:pt x="3983227" y="1026326"/>
                  <a:pt x="4005135" y="1020992"/>
                  <a:pt x="4019232" y="1020421"/>
                </a:cubicBezTo>
                <a:close/>
                <a:moveTo>
                  <a:pt x="4102671" y="1011277"/>
                </a:moveTo>
                <a:cubicBezTo>
                  <a:pt x="4108671" y="1009657"/>
                  <a:pt x="4124483" y="1011943"/>
                  <a:pt x="4123435" y="1007371"/>
                </a:cubicBezTo>
                <a:cubicBezTo>
                  <a:pt x="4117815" y="1004990"/>
                  <a:pt x="4102575" y="1005943"/>
                  <a:pt x="4102671" y="1011277"/>
                </a:cubicBezTo>
                <a:close/>
                <a:moveTo>
                  <a:pt x="4207160" y="1002514"/>
                </a:moveTo>
                <a:cubicBezTo>
                  <a:pt x="4212494" y="995275"/>
                  <a:pt x="4181728" y="999370"/>
                  <a:pt x="4181919" y="1002514"/>
                </a:cubicBezTo>
                <a:cubicBezTo>
                  <a:pt x="4187062" y="1004514"/>
                  <a:pt x="4196873" y="1003657"/>
                  <a:pt x="4207160" y="1002514"/>
                </a:cubicBezTo>
                <a:close/>
                <a:moveTo>
                  <a:pt x="3651662" y="1055758"/>
                </a:moveTo>
                <a:cubicBezTo>
                  <a:pt x="3645185" y="1059187"/>
                  <a:pt x="3634707" y="1061188"/>
                  <a:pt x="3631469" y="1065950"/>
                </a:cubicBezTo>
                <a:cubicBezTo>
                  <a:pt x="3652043" y="1062045"/>
                  <a:pt x="3672236" y="1057949"/>
                  <a:pt x="3671855" y="1045662"/>
                </a:cubicBezTo>
                <a:cubicBezTo>
                  <a:pt x="3659663" y="1045853"/>
                  <a:pt x="3657472" y="1052615"/>
                  <a:pt x="3651662" y="1055758"/>
                </a:cubicBezTo>
                <a:close/>
                <a:moveTo>
                  <a:pt x="5139372" y="923742"/>
                </a:moveTo>
                <a:cubicBezTo>
                  <a:pt x="5135181" y="924123"/>
                  <a:pt x="5134229" y="922504"/>
                  <a:pt x="5130799" y="922313"/>
                </a:cubicBezTo>
                <a:cubicBezTo>
                  <a:pt x="5119179" y="927647"/>
                  <a:pt x="5139848" y="928314"/>
                  <a:pt x="5139372" y="923742"/>
                </a:cubicBezTo>
                <a:close/>
                <a:moveTo>
                  <a:pt x="3509168" y="1063474"/>
                </a:moveTo>
                <a:cubicBezTo>
                  <a:pt x="3523836" y="1068712"/>
                  <a:pt x="3521169" y="1054711"/>
                  <a:pt x="3509168" y="1063474"/>
                </a:cubicBezTo>
                <a:lnTo>
                  <a:pt x="3509168" y="1063474"/>
                </a:lnTo>
                <a:close/>
                <a:moveTo>
                  <a:pt x="5406929" y="901168"/>
                </a:moveTo>
                <a:cubicBezTo>
                  <a:pt x="5413787" y="908597"/>
                  <a:pt x="5388260" y="903168"/>
                  <a:pt x="5395118" y="910597"/>
                </a:cubicBezTo>
                <a:cubicBezTo>
                  <a:pt x="5410548" y="909359"/>
                  <a:pt x="5423788" y="907264"/>
                  <a:pt x="5423693" y="899739"/>
                </a:cubicBezTo>
                <a:cubicBezTo>
                  <a:pt x="5418073" y="900215"/>
                  <a:pt x="5412549" y="900691"/>
                  <a:pt x="5406929" y="901168"/>
                </a:cubicBezTo>
                <a:close/>
                <a:moveTo>
                  <a:pt x="2435129" y="1158438"/>
                </a:moveTo>
                <a:cubicBezTo>
                  <a:pt x="2437891" y="1158247"/>
                  <a:pt x="2440749" y="1157962"/>
                  <a:pt x="2443511" y="1157771"/>
                </a:cubicBezTo>
                <a:cubicBezTo>
                  <a:pt x="2443416" y="1156343"/>
                  <a:pt x="2443320" y="1155009"/>
                  <a:pt x="2443130" y="1153580"/>
                </a:cubicBezTo>
                <a:cubicBezTo>
                  <a:pt x="2440368" y="1153771"/>
                  <a:pt x="2437605" y="1154057"/>
                  <a:pt x="2434748" y="1154247"/>
                </a:cubicBezTo>
                <a:cubicBezTo>
                  <a:pt x="2434938" y="1155676"/>
                  <a:pt x="2435034" y="1157009"/>
                  <a:pt x="2435129" y="1158438"/>
                </a:cubicBezTo>
                <a:close/>
                <a:moveTo>
                  <a:pt x="2623248" y="1142531"/>
                </a:moveTo>
                <a:cubicBezTo>
                  <a:pt x="2633439" y="1143293"/>
                  <a:pt x="2643631" y="1142531"/>
                  <a:pt x="2652299" y="1137959"/>
                </a:cubicBezTo>
                <a:cubicBezTo>
                  <a:pt x="2644393" y="1134721"/>
                  <a:pt x="2628772" y="1138816"/>
                  <a:pt x="2623248" y="1142531"/>
                </a:cubicBezTo>
                <a:close/>
                <a:moveTo>
                  <a:pt x="2773743" y="1129863"/>
                </a:moveTo>
                <a:cubicBezTo>
                  <a:pt x="2767551" y="1130720"/>
                  <a:pt x="2758217" y="1130435"/>
                  <a:pt x="2757169" y="1133387"/>
                </a:cubicBezTo>
                <a:cubicBezTo>
                  <a:pt x="2769456" y="1136054"/>
                  <a:pt x="2795841" y="1137864"/>
                  <a:pt x="2790126" y="1124243"/>
                </a:cubicBezTo>
                <a:cubicBezTo>
                  <a:pt x="2778600" y="1123672"/>
                  <a:pt x="2782029" y="1129101"/>
                  <a:pt x="2773743" y="1129863"/>
                </a:cubicBezTo>
                <a:close/>
                <a:moveTo>
                  <a:pt x="3050063" y="1110718"/>
                </a:moveTo>
                <a:cubicBezTo>
                  <a:pt x="3061969" y="1108718"/>
                  <a:pt x="3072923" y="1106336"/>
                  <a:pt x="3074447" y="1100240"/>
                </a:cubicBezTo>
                <a:cubicBezTo>
                  <a:pt x="3059302" y="1100907"/>
                  <a:pt x="3045396" y="1102145"/>
                  <a:pt x="3050063" y="1110718"/>
                </a:cubicBezTo>
                <a:close/>
                <a:moveTo>
                  <a:pt x="3112547" y="1103383"/>
                </a:moveTo>
                <a:cubicBezTo>
                  <a:pt x="3115309" y="1103193"/>
                  <a:pt x="3118167" y="1102907"/>
                  <a:pt x="3120929" y="1102717"/>
                </a:cubicBezTo>
                <a:cubicBezTo>
                  <a:pt x="3125310" y="1099288"/>
                  <a:pt x="3125025" y="1097192"/>
                  <a:pt x="3116166" y="1096811"/>
                </a:cubicBezTo>
                <a:cubicBezTo>
                  <a:pt x="3116166" y="1099383"/>
                  <a:pt x="3111118" y="1100050"/>
                  <a:pt x="3112547" y="1103383"/>
                </a:cubicBezTo>
                <a:close/>
                <a:moveTo>
                  <a:pt x="3200653" y="1100145"/>
                </a:moveTo>
                <a:cubicBezTo>
                  <a:pt x="3207892" y="1098335"/>
                  <a:pt x="3225418" y="1100621"/>
                  <a:pt x="3225514" y="1095954"/>
                </a:cubicBezTo>
                <a:cubicBezTo>
                  <a:pt x="3214750" y="1096716"/>
                  <a:pt x="3220370" y="1087382"/>
                  <a:pt x="3204082" y="1091382"/>
                </a:cubicBezTo>
                <a:cubicBezTo>
                  <a:pt x="3203130" y="1094335"/>
                  <a:pt x="3198558" y="1095859"/>
                  <a:pt x="3200653" y="1100145"/>
                </a:cubicBezTo>
                <a:close/>
                <a:moveTo>
                  <a:pt x="3598036" y="1068712"/>
                </a:moveTo>
                <a:cubicBezTo>
                  <a:pt x="3609085" y="1068427"/>
                  <a:pt x="3611466" y="1064617"/>
                  <a:pt x="3609847" y="1059283"/>
                </a:cubicBezTo>
                <a:cubicBezTo>
                  <a:pt x="3598608" y="1060331"/>
                  <a:pt x="3590131" y="1065760"/>
                  <a:pt x="3598036" y="1068712"/>
                </a:cubicBezTo>
                <a:close/>
                <a:moveTo>
                  <a:pt x="3417918" y="1079666"/>
                </a:moveTo>
                <a:cubicBezTo>
                  <a:pt x="3412394" y="1080809"/>
                  <a:pt x="3409441" y="1081857"/>
                  <a:pt x="3405536" y="1082810"/>
                </a:cubicBezTo>
                <a:cubicBezTo>
                  <a:pt x="3401154" y="1083857"/>
                  <a:pt x="3390486" y="1086239"/>
                  <a:pt x="3388962" y="1086334"/>
                </a:cubicBezTo>
                <a:cubicBezTo>
                  <a:pt x="3387724" y="1086429"/>
                  <a:pt x="3382104" y="1085191"/>
                  <a:pt x="3384581" y="1084619"/>
                </a:cubicBezTo>
                <a:cubicBezTo>
                  <a:pt x="3379342" y="1085762"/>
                  <a:pt x="3376294" y="1088143"/>
                  <a:pt x="3376770" y="1091668"/>
                </a:cubicBezTo>
                <a:cubicBezTo>
                  <a:pt x="3396773" y="1084810"/>
                  <a:pt x="3445541" y="1089477"/>
                  <a:pt x="3446970" y="1075189"/>
                </a:cubicBezTo>
                <a:cubicBezTo>
                  <a:pt x="3433254" y="1074618"/>
                  <a:pt x="3420966" y="1078999"/>
                  <a:pt x="3417918" y="1079666"/>
                </a:cubicBezTo>
                <a:close/>
                <a:moveTo>
                  <a:pt x="4292123" y="1012229"/>
                </a:moveTo>
                <a:cubicBezTo>
                  <a:pt x="4307934" y="1012515"/>
                  <a:pt x="4312316" y="1008133"/>
                  <a:pt x="4312316" y="1002037"/>
                </a:cubicBezTo>
                <a:cubicBezTo>
                  <a:pt x="4296600" y="1001752"/>
                  <a:pt x="4292218" y="1006133"/>
                  <a:pt x="4292123" y="1012229"/>
                </a:cubicBezTo>
                <a:close/>
                <a:moveTo>
                  <a:pt x="2690875" y="1145293"/>
                </a:moveTo>
                <a:cubicBezTo>
                  <a:pt x="2698019" y="1144817"/>
                  <a:pt x="2701448" y="1142817"/>
                  <a:pt x="2703067" y="1140055"/>
                </a:cubicBezTo>
                <a:cubicBezTo>
                  <a:pt x="2696495" y="1140817"/>
                  <a:pt x="2688494" y="1141007"/>
                  <a:pt x="2690875" y="1145293"/>
                </a:cubicBezTo>
                <a:close/>
                <a:moveTo>
                  <a:pt x="3230181" y="1099764"/>
                </a:moveTo>
                <a:cubicBezTo>
                  <a:pt x="3239039" y="1100240"/>
                  <a:pt x="3242563" y="1103955"/>
                  <a:pt x="3255612" y="1101860"/>
                </a:cubicBezTo>
                <a:cubicBezTo>
                  <a:pt x="3259422" y="1093001"/>
                  <a:pt x="3230466" y="1093001"/>
                  <a:pt x="3230181" y="1099764"/>
                </a:cubicBezTo>
                <a:close/>
                <a:moveTo>
                  <a:pt x="4530629" y="994227"/>
                </a:moveTo>
                <a:cubicBezTo>
                  <a:pt x="4525771" y="995656"/>
                  <a:pt x="4521294" y="997275"/>
                  <a:pt x="4518437" y="999466"/>
                </a:cubicBezTo>
                <a:cubicBezTo>
                  <a:pt x="4524724" y="999275"/>
                  <a:pt x="4533772" y="997370"/>
                  <a:pt x="4535296" y="1000132"/>
                </a:cubicBezTo>
                <a:cubicBezTo>
                  <a:pt x="4525676" y="1000323"/>
                  <a:pt x="4519580" y="1001942"/>
                  <a:pt x="4518913" y="1005752"/>
                </a:cubicBezTo>
                <a:cubicBezTo>
                  <a:pt x="4536344" y="1003942"/>
                  <a:pt x="4540059" y="1010419"/>
                  <a:pt x="4557109" y="1008895"/>
                </a:cubicBezTo>
                <a:cubicBezTo>
                  <a:pt x="4563681" y="1004133"/>
                  <a:pt x="4556537" y="1006228"/>
                  <a:pt x="4556442" y="1000513"/>
                </a:cubicBezTo>
                <a:cubicBezTo>
                  <a:pt x="4562157" y="1000132"/>
                  <a:pt x="4565491" y="998704"/>
                  <a:pt x="4568824" y="997370"/>
                </a:cubicBezTo>
                <a:cubicBezTo>
                  <a:pt x="4575111" y="998704"/>
                  <a:pt x="4582350" y="999370"/>
                  <a:pt x="4582064" y="1004705"/>
                </a:cubicBezTo>
                <a:cubicBezTo>
                  <a:pt x="4594542" y="1002228"/>
                  <a:pt x="4607019" y="1004609"/>
                  <a:pt x="4615497" y="1001847"/>
                </a:cubicBezTo>
                <a:cubicBezTo>
                  <a:pt x="4617783" y="1001085"/>
                  <a:pt x="4614830" y="995370"/>
                  <a:pt x="4623498" y="996989"/>
                </a:cubicBezTo>
                <a:cubicBezTo>
                  <a:pt x="4632832" y="997751"/>
                  <a:pt x="4638261" y="1005657"/>
                  <a:pt x="4648929" y="999085"/>
                </a:cubicBezTo>
                <a:cubicBezTo>
                  <a:pt x="4647786" y="991655"/>
                  <a:pt x="4634356" y="991846"/>
                  <a:pt x="4618926" y="993179"/>
                </a:cubicBezTo>
                <a:cubicBezTo>
                  <a:pt x="4615020" y="990417"/>
                  <a:pt x="4612068" y="987083"/>
                  <a:pt x="4601685" y="988321"/>
                </a:cubicBezTo>
                <a:cubicBezTo>
                  <a:pt x="4593494" y="994322"/>
                  <a:pt x="4568919" y="996418"/>
                  <a:pt x="4559871" y="991846"/>
                </a:cubicBezTo>
                <a:cubicBezTo>
                  <a:pt x="4563585" y="989274"/>
                  <a:pt x="4575206" y="989941"/>
                  <a:pt x="4571872" y="984511"/>
                </a:cubicBezTo>
                <a:cubicBezTo>
                  <a:pt x="4552727" y="987464"/>
                  <a:pt x="4521294" y="986035"/>
                  <a:pt x="4513484" y="991560"/>
                </a:cubicBezTo>
                <a:cubicBezTo>
                  <a:pt x="4516342" y="994132"/>
                  <a:pt x="4529676" y="990322"/>
                  <a:pt x="4530629" y="994227"/>
                </a:cubicBezTo>
                <a:close/>
                <a:moveTo>
                  <a:pt x="4622069" y="980130"/>
                </a:moveTo>
                <a:cubicBezTo>
                  <a:pt x="4619307" y="980320"/>
                  <a:pt x="4616544" y="980606"/>
                  <a:pt x="4613687" y="980797"/>
                </a:cubicBezTo>
                <a:cubicBezTo>
                  <a:pt x="4590732" y="982130"/>
                  <a:pt x="4623402" y="985940"/>
                  <a:pt x="4622069" y="980130"/>
                </a:cubicBezTo>
                <a:close/>
                <a:moveTo>
                  <a:pt x="4965255" y="955365"/>
                </a:moveTo>
                <a:cubicBezTo>
                  <a:pt x="4981447" y="954984"/>
                  <a:pt x="5021166" y="957556"/>
                  <a:pt x="5023453" y="946221"/>
                </a:cubicBezTo>
                <a:cubicBezTo>
                  <a:pt x="5004688" y="949555"/>
                  <a:pt x="4970398" y="946602"/>
                  <a:pt x="4965255" y="955365"/>
                </a:cubicBezTo>
                <a:close/>
                <a:moveTo>
                  <a:pt x="2925095" y="1127672"/>
                </a:moveTo>
                <a:cubicBezTo>
                  <a:pt x="2916999" y="1128910"/>
                  <a:pt x="2912331" y="1128339"/>
                  <a:pt x="2908521" y="1131197"/>
                </a:cubicBezTo>
                <a:cubicBezTo>
                  <a:pt x="2905854" y="1133197"/>
                  <a:pt x="2891091" y="1131197"/>
                  <a:pt x="2896329" y="1136435"/>
                </a:cubicBezTo>
                <a:cubicBezTo>
                  <a:pt x="2907950" y="1137197"/>
                  <a:pt x="2917094" y="1133006"/>
                  <a:pt x="2929572" y="1131482"/>
                </a:cubicBezTo>
                <a:cubicBezTo>
                  <a:pt x="2942240" y="1129958"/>
                  <a:pt x="2960052" y="1133483"/>
                  <a:pt x="2962814" y="1126529"/>
                </a:cubicBezTo>
                <a:cubicBezTo>
                  <a:pt x="2951384" y="1122433"/>
                  <a:pt x="2935096" y="1126148"/>
                  <a:pt x="2925095" y="1127672"/>
                </a:cubicBezTo>
                <a:close/>
                <a:moveTo>
                  <a:pt x="3033680" y="1116337"/>
                </a:moveTo>
                <a:cubicBezTo>
                  <a:pt x="3025584" y="1116909"/>
                  <a:pt x="3016630" y="1117385"/>
                  <a:pt x="3008629" y="1118433"/>
                </a:cubicBezTo>
                <a:cubicBezTo>
                  <a:pt x="2992437" y="1120719"/>
                  <a:pt x="2971863" y="1123195"/>
                  <a:pt x="2971672" y="1130054"/>
                </a:cubicBezTo>
                <a:cubicBezTo>
                  <a:pt x="2989579" y="1125577"/>
                  <a:pt x="3015011" y="1124720"/>
                  <a:pt x="3034156" y="1122624"/>
                </a:cubicBezTo>
                <a:cubicBezTo>
                  <a:pt x="3038061" y="1122243"/>
                  <a:pt x="3037585" y="1124339"/>
                  <a:pt x="3038538" y="1124339"/>
                </a:cubicBezTo>
                <a:cubicBezTo>
                  <a:pt x="3042824" y="1124434"/>
                  <a:pt x="3041490" y="1122053"/>
                  <a:pt x="3042538" y="1121862"/>
                </a:cubicBezTo>
                <a:cubicBezTo>
                  <a:pt x="3048825" y="1120624"/>
                  <a:pt x="3057207" y="1121291"/>
                  <a:pt x="3054730" y="1116623"/>
                </a:cubicBezTo>
                <a:cubicBezTo>
                  <a:pt x="3052349" y="1112908"/>
                  <a:pt x="3040633" y="1115861"/>
                  <a:pt x="3033680" y="1116337"/>
                </a:cubicBezTo>
                <a:close/>
                <a:moveTo>
                  <a:pt x="3088544" y="1118052"/>
                </a:moveTo>
                <a:cubicBezTo>
                  <a:pt x="3100545" y="1117481"/>
                  <a:pt x="3111404" y="1116337"/>
                  <a:pt x="3108927" y="1109956"/>
                </a:cubicBezTo>
                <a:cubicBezTo>
                  <a:pt x="3103308" y="1110432"/>
                  <a:pt x="3097783" y="1110908"/>
                  <a:pt x="3092259" y="1111385"/>
                </a:cubicBezTo>
                <a:cubicBezTo>
                  <a:pt x="3092640" y="1114242"/>
                  <a:pt x="3090639" y="1116147"/>
                  <a:pt x="3088544" y="1118052"/>
                </a:cubicBezTo>
                <a:close/>
                <a:moveTo>
                  <a:pt x="4343749" y="1024802"/>
                </a:moveTo>
                <a:cubicBezTo>
                  <a:pt x="4357560" y="1023755"/>
                  <a:pt x="4364894" y="1026612"/>
                  <a:pt x="4381563" y="1023755"/>
                </a:cubicBezTo>
                <a:cubicBezTo>
                  <a:pt x="4383468" y="1017754"/>
                  <a:pt x="4384992" y="1011562"/>
                  <a:pt x="4401565" y="1011467"/>
                </a:cubicBezTo>
                <a:cubicBezTo>
                  <a:pt x="4402423" y="1007276"/>
                  <a:pt x="4395565" y="1007753"/>
                  <a:pt x="4392707" y="1005847"/>
                </a:cubicBezTo>
                <a:cubicBezTo>
                  <a:pt x="4397755" y="1005181"/>
                  <a:pt x="4402613" y="1004419"/>
                  <a:pt x="4400708" y="1000894"/>
                </a:cubicBezTo>
                <a:cubicBezTo>
                  <a:pt x="4389468" y="1003180"/>
                  <a:pt x="4367275" y="1000990"/>
                  <a:pt x="4363275" y="1006133"/>
                </a:cubicBezTo>
                <a:cubicBezTo>
                  <a:pt x="4376705" y="1012420"/>
                  <a:pt x="4346701" y="1018420"/>
                  <a:pt x="4343749" y="1024802"/>
                </a:cubicBezTo>
                <a:close/>
                <a:moveTo>
                  <a:pt x="4442809" y="1001561"/>
                </a:moveTo>
                <a:cubicBezTo>
                  <a:pt x="4448714" y="994703"/>
                  <a:pt x="4420710" y="997846"/>
                  <a:pt x="4421758" y="1001180"/>
                </a:cubicBezTo>
                <a:cubicBezTo>
                  <a:pt x="4431759" y="999561"/>
                  <a:pt x="4431188" y="1004323"/>
                  <a:pt x="4442809" y="1001561"/>
                </a:cubicBezTo>
                <a:close/>
                <a:moveTo>
                  <a:pt x="4451381" y="1002990"/>
                </a:moveTo>
                <a:cubicBezTo>
                  <a:pt x="4433188" y="1002704"/>
                  <a:pt x="4428997" y="1007467"/>
                  <a:pt x="4422520" y="1009657"/>
                </a:cubicBezTo>
                <a:cubicBezTo>
                  <a:pt x="4417758" y="1011277"/>
                  <a:pt x="4413852" y="1011277"/>
                  <a:pt x="4410138" y="1012801"/>
                </a:cubicBezTo>
                <a:cubicBezTo>
                  <a:pt x="4407566" y="1013848"/>
                  <a:pt x="4410804" y="1014230"/>
                  <a:pt x="4406137" y="1015277"/>
                </a:cubicBezTo>
                <a:cubicBezTo>
                  <a:pt x="4394898" y="1017658"/>
                  <a:pt x="4397755" y="1018801"/>
                  <a:pt x="4394136" y="1022611"/>
                </a:cubicBezTo>
                <a:cubicBezTo>
                  <a:pt x="4433188" y="1019278"/>
                  <a:pt x="4472145" y="1016039"/>
                  <a:pt x="4511198" y="1012705"/>
                </a:cubicBezTo>
                <a:cubicBezTo>
                  <a:pt x="4517103" y="1012324"/>
                  <a:pt x="4527105" y="1010896"/>
                  <a:pt x="4519390" y="1009943"/>
                </a:cubicBezTo>
                <a:cubicBezTo>
                  <a:pt x="4496434" y="1013563"/>
                  <a:pt x="4505674" y="1007848"/>
                  <a:pt x="4505959" y="1000513"/>
                </a:cubicBezTo>
                <a:cubicBezTo>
                  <a:pt x="4492529" y="1002895"/>
                  <a:pt x="4486433" y="1000704"/>
                  <a:pt x="4476527" y="1000894"/>
                </a:cubicBezTo>
                <a:cubicBezTo>
                  <a:pt x="4475860" y="997656"/>
                  <a:pt x="4476432" y="993560"/>
                  <a:pt x="4467669" y="995275"/>
                </a:cubicBezTo>
                <a:cubicBezTo>
                  <a:pt x="4453953" y="994608"/>
                  <a:pt x="4462430" y="1002704"/>
                  <a:pt x="4451381" y="1002990"/>
                </a:cubicBezTo>
                <a:close/>
                <a:moveTo>
                  <a:pt x="2754407" y="1150532"/>
                </a:moveTo>
                <a:cubicBezTo>
                  <a:pt x="2764980" y="1147580"/>
                  <a:pt x="2787649" y="1147103"/>
                  <a:pt x="2791650" y="1143198"/>
                </a:cubicBezTo>
                <a:cubicBezTo>
                  <a:pt x="2780410" y="1136626"/>
                  <a:pt x="2757836" y="1142626"/>
                  <a:pt x="2754407" y="1150532"/>
                </a:cubicBezTo>
                <a:close/>
                <a:moveTo>
                  <a:pt x="4066952" y="1037566"/>
                </a:moveTo>
                <a:cubicBezTo>
                  <a:pt x="4060380" y="1047757"/>
                  <a:pt x="4017231" y="1043376"/>
                  <a:pt x="4013707" y="1054711"/>
                </a:cubicBezTo>
                <a:cubicBezTo>
                  <a:pt x="4035329" y="1058521"/>
                  <a:pt x="4061999" y="1048901"/>
                  <a:pt x="4075906" y="1043090"/>
                </a:cubicBezTo>
                <a:cubicBezTo>
                  <a:pt x="4082859" y="1042519"/>
                  <a:pt x="4089812" y="1041947"/>
                  <a:pt x="4096860" y="1041280"/>
                </a:cubicBezTo>
                <a:cubicBezTo>
                  <a:pt x="4094098" y="1033280"/>
                  <a:pt x="4078858" y="1041280"/>
                  <a:pt x="4075239" y="1034613"/>
                </a:cubicBezTo>
                <a:cubicBezTo>
                  <a:pt x="4075239" y="1034518"/>
                  <a:pt x="4082573" y="1031946"/>
                  <a:pt x="4079049" y="1030041"/>
                </a:cubicBezTo>
                <a:cubicBezTo>
                  <a:pt x="4074858" y="1030422"/>
                  <a:pt x="4070667" y="1030708"/>
                  <a:pt x="4066476" y="1031089"/>
                </a:cubicBezTo>
                <a:cubicBezTo>
                  <a:pt x="4065047" y="1034422"/>
                  <a:pt x="4061713" y="1035280"/>
                  <a:pt x="4066952" y="1037566"/>
                </a:cubicBezTo>
                <a:close/>
                <a:moveTo>
                  <a:pt x="2507424" y="1167106"/>
                </a:moveTo>
                <a:cubicBezTo>
                  <a:pt x="2501518" y="1167487"/>
                  <a:pt x="2491517" y="1168916"/>
                  <a:pt x="2499232" y="1169868"/>
                </a:cubicBezTo>
                <a:cubicBezTo>
                  <a:pt x="2512662" y="1167487"/>
                  <a:pt x="2518758" y="1169678"/>
                  <a:pt x="2528664" y="1169487"/>
                </a:cubicBezTo>
                <a:cubicBezTo>
                  <a:pt x="2528569" y="1161105"/>
                  <a:pt x="2517520" y="1164915"/>
                  <a:pt x="2507424" y="1167106"/>
                </a:cubicBezTo>
                <a:close/>
                <a:moveTo>
                  <a:pt x="3603084" y="1078809"/>
                </a:moveTo>
                <a:cubicBezTo>
                  <a:pt x="3602989" y="1075189"/>
                  <a:pt x="3599465" y="1073666"/>
                  <a:pt x="3594226" y="1073189"/>
                </a:cubicBezTo>
                <a:cubicBezTo>
                  <a:pt x="3588511" y="1076809"/>
                  <a:pt x="3588702" y="1081857"/>
                  <a:pt x="3603084" y="1078809"/>
                </a:cubicBezTo>
                <a:close/>
                <a:moveTo>
                  <a:pt x="3891216" y="1050329"/>
                </a:moveTo>
                <a:cubicBezTo>
                  <a:pt x="3887310" y="1056520"/>
                  <a:pt x="3896454" y="1056901"/>
                  <a:pt x="3896264" y="1060521"/>
                </a:cubicBezTo>
                <a:cubicBezTo>
                  <a:pt x="3896264" y="1060616"/>
                  <a:pt x="3888263" y="1062902"/>
                  <a:pt x="3888072" y="1063283"/>
                </a:cubicBezTo>
                <a:cubicBezTo>
                  <a:pt x="3887120" y="1065283"/>
                  <a:pt x="3892549" y="1065569"/>
                  <a:pt x="3892644" y="1067093"/>
                </a:cubicBezTo>
                <a:cubicBezTo>
                  <a:pt x="3911790" y="1066141"/>
                  <a:pt x="3916076" y="1067284"/>
                  <a:pt x="3930077" y="1061855"/>
                </a:cubicBezTo>
                <a:cubicBezTo>
                  <a:pt x="3925220" y="1056235"/>
                  <a:pt x="3924934" y="1053472"/>
                  <a:pt x="3928839" y="1047186"/>
                </a:cubicBezTo>
                <a:cubicBezTo>
                  <a:pt x="3921791" y="1044519"/>
                  <a:pt x="3897693" y="1046614"/>
                  <a:pt x="3891216" y="1050329"/>
                </a:cubicBezTo>
                <a:close/>
                <a:moveTo>
                  <a:pt x="3958462" y="1048805"/>
                </a:moveTo>
                <a:cubicBezTo>
                  <a:pt x="3962558" y="1050996"/>
                  <a:pt x="3968940" y="1048424"/>
                  <a:pt x="3975417" y="1049472"/>
                </a:cubicBezTo>
                <a:cubicBezTo>
                  <a:pt x="3977989" y="1049853"/>
                  <a:pt x="3975798" y="1052806"/>
                  <a:pt x="3979989" y="1053282"/>
                </a:cubicBezTo>
                <a:cubicBezTo>
                  <a:pt x="3983608" y="1053663"/>
                  <a:pt x="3988752" y="1051949"/>
                  <a:pt x="3992562" y="1052234"/>
                </a:cubicBezTo>
                <a:cubicBezTo>
                  <a:pt x="3995610" y="1048043"/>
                  <a:pt x="3998848" y="1043947"/>
                  <a:pt x="3999896" y="1038899"/>
                </a:cubicBezTo>
                <a:cubicBezTo>
                  <a:pt x="3984656" y="1041757"/>
                  <a:pt x="3963701" y="1042138"/>
                  <a:pt x="3958462" y="1048805"/>
                </a:cubicBezTo>
                <a:close/>
                <a:moveTo>
                  <a:pt x="4250880" y="1022040"/>
                </a:moveTo>
                <a:cubicBezTo>
                  <a:pt x="4255928" y="1022611"/>
                  <a:pt x="4260500" y="1023469"/>
                  <a:pt x="4263739" y="1025183"/>
                </a:cubicBezTo>
                <a:cubicBezTo>
                  <a:pt x="4258214" y="1025659"/>
                  <a:pt x="4260214" y="1029184"/>
                  <a:pt x="4255737" y="1030136"/>
                </a:cubicBezTo>
                <a:cubicBezTo>
                  <a:pt x="4250880" y="1031565"/>
                  <a:pt x="4246498" y="1033184"/>
                  <a:pt x="4243545" y="1035375"/>
                </a:cubicBezTo>
                <a:cubicBezTo>
                  <a:pt x="4261929" y="1030803"/>
                  <a:pt x="4272883" y="1034041"/>
                  <a:pt x="4297933" y="1030803"/>
                </a:cubicBezTo>
                <a:cubicBezTo>
                  <a:pt x="4296981" y="1025659"/>
                  <a:pt x="4296409" y="1020707"/>
                  <a:pt x="4301076" y="1017849"/>
                </a:cubicBezTo>
                <a:cubicBezTo>
                  <a:pt x="4283932" y="1016420"/>
                  <a:pt x="4265167" y="1014515"/>
                  <a:pt x="4250880" y="1022040"/>
                </a:cubicBezTo>
                <a:close/>
                <a:moveTo>
                  <a:pt x="5429789" y="922504"/>
                </a:moveTo>
                <a:cubicBezTo>
                  <a:pt x="5432551" y="922313"/>
                  <a:pt x="5435409" y="922028"/>
                  <a:pt x="5438171" y="921837"/>
                </a:cubicBezTo>
                <a:cubicBezTo>
                  <a:pt x="5438076" y="920408"/>
                  <a:pt x="5437980" y="919075"/>
                  <a:pt x="5437790" y="917646"/>
                </a:cubicBezTo>
                <a:cubicBezTo>
                  <a:pt x="5435028" y="917836"/>
                  <a:pt x="5432266" y="918122"/>
                  <a:pt x="5429408" y="918313"/>
                </a:cubicBezTo>
                <a:cubicBezTo>
                  <a:pt x="5429598" y="919646"/>
                  <a:pt x="5429694" y="921075"/>
                  <a:pt x="5429789" y="922504"/>
                </a:cubicBezTo>
                <a:close/>
                <a:moveTo>
                  <a:pt x="3607275" y="1078523"/>
                </a:moveTo>
                <a:cubicBezTo>
                  <a:pt x="3621849" y="1078428"/>
                  <a:pt x="3646614" y="1072046"/>
                  <a:pt x="3649471" y="1079190"/>
                </a:cubicBezTo>
                <a:cubicBezTo>
                  <a:pt x="3648423" y="1082143"/>
                  <a:pt x="3643851" y="1083667"/>
                  <a:pt x="3645947" y="1087953"/>
                </a:cubicBezTo>
                <a:cubicBezTo>
                  <a:pt x="3659472" y="1088620"/>
                  <a:pt x="3654139" y="1081762"/>
                  <a:pt x="3662139" y="1080238"/>
                </a:cubicBezTo>
                <a:cubicBezTo>
                  <a:pt x="3663473" y="1076047"/>
                  <a:pt x="3678237" y="1077190"/>
                  <a:pt x="3673950" y="1070808"/>
                </a:cubicBezTo>
                <a:cubicBezTo>
                  <a:pt x="3657663" y="1069760"/>
                  <a:pt x="3616419" y="1070522"/>
                  <a:pt x="3607275" y="1078523"/>
                </a:cubicBezTo>
                <a:close/>
                <a:moveTo>
                  <a:pt x="3803395" y="1057664"/>
                </a:moveTo>
                <a:cubicBezTo>
                  <a:pt x="3794823" y="1063664"/>
                  <a:pt x="3793965" y="1072332"/>
                  <a:pt x="3809015" y="1074142"/>
                </a:cubicBezTo>
                <a:cubicBezTo>
                  <a:pt x="3813873" y="1068808"/>
                  <a:pt x="3826446" y="1073475"/>
                  <a:pt x="3834066" y="1072046"/>
                </a:cubicBezTo>
                <a:cubicBezTo>
                  <a:pt x="3842638" y="1070427"/>
                  <a:pt x="3845972" y="1064903"/>
                  <a:pt x="3854449" y="1063950"/>
                </a:cubicBezTo>
                <a:cubicBezTo>
                  <a:pt x="3854735" y="1057949"/>
                  <a:pt x="3838352" y="1060426"/>
                  <a:pt x="3849401" y="1053758"/>
                </a:cubicBezTo>
                <a:cubicBezTo>
                  <a:pt x="3834066" y="1055092"/>
                  <a:pt x="3818731" y="1056425"/>
                  <a:pt x="3803395" y="1057664"/>
                </a:cubicBezTo>
                <a:close/>
                <a:moveTo>
                  <a:pt x="2432557" y="1177679"/>
                </a:moveTo>
                <a:cubicBezTo>
                  <a:pt x="2432652" y="1180631"/>
                  <a:pt x="2434938" y="1182155"/>
                  <a:pt x="2437224" y="1183584"/>
                </a:cubicBezTo>
                <a:cubicBezTo>
                  <a:pt x="2447702" y="1183012"/>
                  <a:pt x="2450083" y="1179298"/>
                  <a:pt x="2453417" y="1175869"/>
                </a:cubicBezTo>
                <a:cubicBezTo>
                  <a:pt x="2447702" y="1173678"/>
                  <a:pt x="2437796" y="1174535"/>
                  <a:pt x="2432557" y="1177679"/>
                </a:cubicBezTo>
                <a:close/>
                <a:moveTo>
                  <a:pt x="3524408" y="1093954"/>
                </a:moveTo>
                <a:cubicBezTo>
                  <a:pt x="3529456" y="1094525"/>
                  <a:pt x="3534123" y="1095383"/>
                  <a:pt x="3537267" y="1097097"/>
                </a:cubicBezTo>
                <a:cubicBezTo>
                  <a:pt x="3554793" y="1094620"/>
                  <a:pt x="3554983" y="1085286"/>
                  <a:pt x="3565270" y="1079952"/>
                </a:cubicBezTo>
                <a:cubicBezTo>
                  <a:pt x="3547554" y="1084143"/>
                  <a:pt x="3544601" y="1081571"/>
                  <a:pt x="3523456" y="1083476"/>
                </a:cubicBezTo>
                <a:cubicBezTo>
                  <a:pt x="3524408" y="1088620"/>
                  <a:pt x="3531837" y="1089287"/>
                  <a:pt x="3524408" y="1093954"/>
                </a:cubicBezTo>
                <a:close/>
                <a:moveTo>
                  <a:pt x="5082793" y="951745"/>
                </a:moveTo>
                <a:cubicBezTo>
                  <a:pt x="5076602" y="952603"/>
                  <a:pt x="5067268" y="952317"/>
                  <a:pt x="5066220" y="955270"/>
                </a:cubicBezTo>
                <a:cubicBezTo>
                  <a:pt x="5072030" y="957556"/>
                  <a:pt x="5082031" y="956794"/>
                  <a:pt x="5082793" y="951745"/>
                </a:cubicBezTo>
                <a:close/>
                <a:moveTo>
                  <a:pt x="3210273" y="1114147"/>
                </a:moveTo>
                <a:cubicBezTo>
                  <a:pt x="3209131" y="1115480"/>
                  <a:pt x="3215798" y="1117385"/>
                  <a:pt x="3214845" y="1117957"/>
                </a:cubicBezTo>
                <a:cubicBezTo>
                  <a:pt x="3211321" y="1119957"/>
                  <a:pt x="3205511" y="1120910"/>
                  <a:pt x="3198272" y="1121481"/>
                </a:cubicBezTo>
                <a:cubicBezTo>
                  <a:pt x="3197605" y="1130625"/>
                  <a:pt x="3213988" y="1125862"/>
                  <a:pt x="3223704" y="1123576"/>
                </a:cubicBezTo>
                <a:cubicBezTo>
                  <a:pt x="3229419" y="1121767"/>
                  <a:pt x="3223704" y="1115480"/>
                  <a:pt x="3231324" y="1114433"/>
                </a:cubicBezTo>
                <a:cubicBezTo>
                  <a:pt x="3241134" y="1113575"/>
                  <a:pt x="3243897" y="1117004"/>
                  <a:pt x="3256565" y="1114433"/>
                </a:cubicBezTo>
                <a:cubicBezTo>
                  <a:pt x="3255136" y="1121195"/>
                  <a:pt x="3262661" y="1124148"/>
                  <a:pt x="3269614" y="1119671"/>
                </a:cubicBezTo>
                <a:cubicBezTo>
                  <a:pt x="3284283" y="1117766"/>
                  <a:pt x="3254374" y="1115195"/>
                  <a:pt x="3269043" y="1113385"/>
                </a:cubicBezTo>
                <a:cubicBezTo>
                  <a:pt x="3274186" y="1113194"/>
                  <a:pt x="3278949" y="1113194"/>
                  <a:pt x="3277806" y="1116909"/>
                </a:cubicBezTo>
                <a:cubicBezTo>
                  <a:pt x="3285616" y="1115766"/>
                  <a:pt x="3287235" y="1118528"/>
                  <a:pt x="3294665" y="1117576"/>
                </a:cubicBezTo>
                <a:cubicBezTo>
                  <a:pt x="3295141" y="1115004"/>
                  <a:pt x="3293427" y="1111670"/>
                  <a:pt x="3298284" y="1110908"/>
                </a:cubicBezTo>
                <a:cubicBezTo>
                  <a:pt x="3309524" y="1112147"/>
                  <a:pt x="3310476" y="1119671"/>
                  <a:pt x="3320287" y="1121767"/>
                </a:cubicBezTo>
                <a:cubicBezTo>
                  <a:pt x="3321144" y="1118719"/>
                  <a:pt x="3329241" y="1118624"/>
                  <a:pt x="3332479" y="1116528"/>
                </a:cubicBezTo>
                <a:cubicBezTo>
                  <a:pt x="3335051" y="1109765"/>
                  <a:pt x="3320668" y="1113480"/>
                  <a:pt x="3323240" y="1106717"/>
                </a:cubicBezTo>
                <a:cubicBezTo>
                  <a:pt x="3318287" y="1106812"/>
                  <a:pt x="3311429" y="1108051"/>
                  <a:pt x="3310572" y="1105670"/>
                </a:cubicBezTo>
                <a:cubicBezTo>
                  <a:pt x="3306476" y="1106146"/>
                  <a:pt x="3302190" y="1106146"/>
                  <a:pt x="3297999" y="1106717"/>
                </a:cubicBezTo>
                <a:cubicBezTo>
                  <a:pt x="3283425" y="1108718"/>
                  <a:pt x="3290855" y="1108527"/>
                  <a:pt x="3281235" y="1108146"/>
                </a:cubicBezTo>
                <a:cubicBezTo>
                  <a:pt x="3278663" y="1108051"/>
                  <a:pt x="3275520" y="1108718"/>
                  <a:pt x="3272852" y="1108813"/>
                </a:cubicBezTo>
                <a:cubicBezTo>
                  <a:pt x="3249707" y="1109860"/>
                  <a:pt x="3228752" y="1113861"/>
                  <a:pt x="3218274" y="1111289"/>
                </a:cubicBezTo>
                <a:cubicBezTo>
                  <a:pt x="3221132" y="1113575"/>
                  <a:pt x="3210940" y="1113385"/>
                  <a:pt x="3210273" y="1114147"/>
                </a:cubicBezTo>
                <a:close/>
                <a:moveTo>
                  <a:pt x="3365150" y="1103193"/>
                </a:moveTo>
                <a:cubicBezTo>
                  <a:pt x="3376961" y="1101860"/>
                  <a:pt x="3394011" y="1102622"/>
                  <a:pt x="3394011" y="1096526"/>
                </a:cubicBezTo>
                <a:cubicBezTo>
                  <a:pt x="3382295" y="1097859"/>
                  <a:pt x="3365245" y="1097097"/>
                  <a:pt x="3365150" y="1103193"/>
                </a:cubicBezTo>
                <a:close/>
                <a:moveTo>
                  <a:pt x="3398583" y="1100335"/>
                </a:moveTo>
                <a:cubicBezTo>
                  <a:pt x="3413727" y="1100621"/>
                  <a:pt x="3420395" y="1106146"/>
                  <a:pt x="3408012" y="1112242"/>
                </a:cubicBezTo>
                <a:cubicBezTo>
                  <a:pt x="3423443" y="1112432"/>
                  <a:pt x="3440112" y="1113194"/>
                  <a:pt x="3454018" y="1108337"/>
                </a:cubicBezTo>
                <a:cubicBezTo>
                  <a:pt x="3457066" y="1101288"/>
                  <a:pt x="3442779" y="1104908"/>
                  <a:pt x="3440778" y="1101002"/>
                </a:cubicBezTo>
                <a:cubicBezTo>
                  <a:pt x="3440588" y="1098240"/>
                  <a:pt x="3440302" y="1095383"/>
                  <a:pt x="3440112" y="1092620"/>
                </a:cubicBezTo>
                <a:cubicBezTo>
                  <a:pt x="3425634" y="1095001"/>
                  <a:pt x="3400107" y="1092811"/>
                  <a:pt x="3398583" y="1100335"/>
                </a:cubicBezTo>
                <a:close/>
                <a:moveTo>
                  <a:pt x="3754532" y="1076618"/>
                </a:moveTo>
                <a:cubicBezTo>
                  <a:pt x="3768724" y="1077380"/>
                  <a:pt x="3781964" y="1067570"/>
                  <a:pt x="3770343" y="1064712"/>
                </a:cubicBezTo>
                <a:cubicBezTo>
                  <a:pt x="3774153" y="1072332"/>
                  <a:pt x="3748245" y="1068046"/>
                  <a:pt x="3754532" y="1076618"/>
                </a:cubicBezTo>
                <a:close/>
                <a:moveTo>
                  <a:pt x="3055968" y="1131387"/>
                </a:moveTo>
                <a:cubicBezTo>
                  <a:pt x="3056635" y="1132339"/>
                  <a:pt x="3076066" y="1131101"/>
                  <a:pt x="3077019" y="1131673"/>
                </a:cubicBezTo>
                <a:cubicBezTo>
                  <a:pt x="3081400" y="1134435"/>
                  <a:pt x="3067684" y="1134911"/>
                  <a:pt x="3081591" y="1135483"/>
                </a:cubicBezTo>
                <a:cubicBezTo>
                  <a:pt x="3090544" y="1135864"/>
                  <a:pt x="3095497" y="1137578"/>
                  <a:pt x="3115214" y="1134721"/>
                </a:cubicBezTo>
                <a:cubicBezTo>
                  <a:pt x="3117309" y="1130149"/>
                  <a:pt x="3123406" y="1127196"/>
                  <a:pt x="3126834" y="1123195"/>
                </a:cubicBezTo>
                <a:cubicBezTo>
                  <a:pt x="3099688" y="1128434"/>
                  <a:pt x="3070351" y="1120624"/>
                  <a:pt x="3055968" y="1131387"/>
                </a:cubicBezTo>
                <a:close/>
                <a:moveTo>
                  <a:pt x="3599656" y="1087572"/>
                </a:moveTo>
                <a:cubicBezTo>
                  <a:pt x="3603846" y="1087191"/>
                  <a:pt x="3608037" y="1086905"/>
                  <a:pt x="3612228" y="1086524"/>
                </a:cubicBezTo>
                <a:cubicBezTo>
                  <a:pt x="3611371" y="1084143"/>
                  <a:pt x="3612419" y="1080524"/>
                  <a:pt x="3607561" y="1080619"/>
                </a:cubicBezTo>
                <a:cubicBezTo>
                  <a:pt x="3607371" y="1083953"/>
                  <a:pt x="3596893" y="1083095"/>
                  <a:pt x="3599656" y="1087572"/>
                </a:cubicBezTo>
                <a:close/>
                <a:moveTo>
                  <a:pt x="5480653" y="926695"/>
                </a:moveTo>
                <a:cubicBezTo>
                  <a:pt x="5484844" y="926314"/>
                  <a:pt x="5489035" y="926028"/>
                  <a:pt x="5493225" y="925647"/>
                </a:cubicBezTo>
                <a:cubicBezTo>
                  <a:pt x="5493130" y="924218"/>
                  <a:pt x="5493035" y="922885"/>
                  <a:pt x="5492844" y="921456"/>
                </a:cubicBezTo>
                <a:cubicBezTo>
                  <a:pt x="5488653" y="921837"/>
                  <a:pt x="5484462" y="922123"/>
                  <a:pt x="5480271" y="922504"/>
                </a:cubicBezTo>
                <a:cubicBezTo>
                  <a:pt x="5480462" y="923837"/>
                  <a:pt x="5480557" y="925266"/>
                  <a:pt x="5480653" y="926695"/>
                </a:cubicBezTo>
                <a:close/>
                <a:moveTo>
                  <a:pt x="2964052" y="1139197"/>
                </a:moveTo>
                <a:cubicBezTo>
                  <a:pt x="2962719" y="1148151"/>
                  <a:pt x="2975482" y="1148341"/>
                  <a:pt x="2990056" y="1147580"/>
                </a:cubicBezTo>
                <a:cubicBezTo>
                  <a:pt x="2995104" y="1141864"/>
                  <a:pt x="2973006" y="1142436"/>
                  <a:pt x="2985198" y="1139579"/>
                </a:cubicBezTo>
                <a:cubicBezTo>
                  <a:pt x="2997485" y="1138245"/>
                  <a:pt x="3015201" y="1143198"/>
                  <a:pt x="3018440" y="1134626"/>
                </a:cubicBezTo>
                <a:cubicBezTo>
                  <a:pt x="2988912" y="1137769"/>
                  <a:pt x="2981292" y="1134340"/>
                  <a:pt x="2964052" y="1139197"/>
                </a:cubicBezTo>
                <a:close/>
                <a:moveTo>
                  <a:pt x="3022726" y="1136340"/>
                </a:moveTo>
                <a:cubicBezTo>
                  <a:pt x="3032251" y="1136149"/>
                  <a:pt x="3038347" y="1134530"/>
                  <a:pt x="3039109" y="1130720"/>
                </a:cubicBezTo>
                <a:cubicBezTo>
                  <a:pt x="3029489" y="1130911"/>
                  <a:pt x="3023393" y="1132530"/>
                  <a:pt x="3022726" y="1136340"/>
                </a:cubicBezTo>
                <a:close/>
                <a:moveTo>
                  <a:pt x="3675189" y="1085476"/>
                </a:moveTo>
                <a:cubicBezTo>
                  <a:pt x="3689286" y="1085762"/>
                  <a:pt x="3690143" y="1080714"/>
                  <a:pt x="3691191" y="1075666"/>
                </a:cubicBezTo>
                <a:cubicBezTo>
                  <a:pt x="3680618" y="1076809"/>
                  <a:pt x="3675284" y="1080047"/>
                  <a:pt x="3675189" y="1085476"/>
                </a:cubicBezTo>
                <a:close/>
                <a:moveTo>
                  <a:pt x="3863307" y="1069570"/>
                </a:moveTo>
                <a:cubicBezTo>
                  <a:pt x="3887025" y="1071094"/>
                  <a:pt x="3888930" y="1057664"/>
                  <a:pt x="3866736" y="1060807"/>
                </a:cubicBezTo>
                <a:cubicBezTo>
                  <a:pt x="3868070" y="1064712"/>
                  <a:pt x="3862450" y="1065855"/>
                  <a:pt x="3863307" y="1069570"/>
                </a:cubicBezTo>
                <a:close/>
                <a:moveTo>
                  <a:pt x="2754978" y="1156819"/>
                </a:moveTo>
                <a:cubicBezTo>
                  <a:pt x="2757360" y="1162534"/>
                  <a:pt x="2732023" y="1157105"/>
                  <a:pt x="2734404" y="1162820"/>
                </a:cubicBezTo>
                <a:cubicBezTo>
                  <a:pt x="2742501" y="1165772"/>
                  <a:pt x="2764599" y="1163010"/>
                  <a:pt x="2767647" y="1157866"/>
                </a:cubicBezTo>
                <a:cubicBezTo>
                  <a:pt x="2761932" y="1158438"/>
                  <a:pt x="2758407" y="1157676"/>
                  <a:pt x="2754978" y="1156819"/>
                </a:cubicBezTo>
                <a:close/>
                <a:moveTo>
                  <a:pt x="2793459" y="1164153"/>
                </a:moveTo>
                <a:cubicBezTo>
                  <a:pt x="2809271" y="1164439"/>
                  <a:pt x="2813652" y="1160057"/>
                  <a:pt x="2813652" y="1153961"/>
                </a:cubicBezTo>
                <a:cubicBezTo>
                  <a:pt x="2805747" y="1155104"/>
                  <a:pt x="2804223" y="1152342"/>
                  <a:pt x="2796793" y="1153295"/>
                </a:cubicBezTo>
                <a:cubicBezTo>
                  <a:pt x="2789268" y="1157676"/>
                  <a:pt x="2802318" y="1159010"/>
                  <a:pt x="2793459" y="1164153"/>
                </a:cubicBezTo>
                <a:close/>
                <a:moveTo>
                  <a:pt x="2893281" y="1149389"/>
                </a:moveTo>
                <a:cubicBezTo>
                  <a:pt x="2895091" y="1149104"/>
                  <a:pt x="2903092" y="1144912"/>
                  <a:pt x="2901282" y="1144436"/>
                </a:cubicBezTo>
                <a:cubicBezTo>
                  <a:pt x="2896996" y="1143389"/>
                  <a:pt x="2885471" y="1144436"/>
                  <a:pt x="2880518" y="1148341"/>
                </a:cubicBezTo>
                <a:cubicBezTo>
                  <a:pt x="2886042" y="1146818"/>
                  <a:pt x="2890233" y="1149770"/>
                  <a:pt x="2893281" y="1149389"/>
                </a:cubicBezTo>
                <a:close/>
                <a:moveTo>
                  <a:pt x="2625915" y="1174059"/>
                </a:moveTo>
                <a:cubicBezTo>
                  <a:pt x="2634487" y="1172059"/>
                  <a:pt x="2653632" y="1174345"/>
                  <a:pt x="2654966" y="1169487"/>
                </a:cubicBezTo>
                <a:cubicBezTo>
                  <a:pt x="2640297" y="1172535"/>
                  <a:pt x="2629439" y="1165487"/>
                  <a:pt x="2625915" y="1174059"/>
                </a:cubicBezTo>
                <a:close/>
                <a:moveTo>
                  <a:pt x="2709544" y="1167010"/>
                </a:moveTo>
                <a:cubicBezTo>
                  <a:pt x="2717355" y="1166058"/>
                  <a:pt x="2723451" y="1164439"/>
                  <a:pt x="2725927" y="1161391"/>
                </a:cubicBezTo>
                <a:cubicBezTo>
                  <a:pt x="2718498" y="1162439"/>
                  <a:pt x="2704782" y="1161010"/>
                  <a:pt x="2709544" y="1167010"/>
                </a:cubicBezTo>
                <a:close/>
                <a:moveTo>
                  <a:pt x="3366007" y="1113670"/>
                </a:moveTo>
                <a:cubicBezTo>
                  <a:pt x="3378580" y="1111956"/>
                  <a:pt x="3398678" y="1113289"/>
                  <a:pt x="3399059" y="1106622"/>
                </a:cubicBezTo>
                <a:cubicBezTo>
                  <a:pt x="3389724" y="1103479"/>
                  <a:pt x="3369627" y="1108337"/>
                  <a:pt x="3366007" y="1113670"/>
                </a:cubicBezTo>
                <a:close/>
                <a:moveTo>
                  <a:pt x="2124042" y="1214350"/>
                </a:moveTo>
                <a:cubicBezTo>
                  <a:pt x="2119851" y="1214731"/>
                  <a:pt x="2115660" y="1215016"/>
                  <a:pt x="2111469" y="1215397"/>
                </a:cubicBezTo>
                <a:cubicBezTo>
                  <a:pt x="2108231" y="1216160"/>
                  <a:pt x="2103183" y="1216160"/>
                  <a:pt x="2103278" y="1218160"/>
                </a:cubicBezTo>
                <a:cubicBezTo>
                  <a:pt x="2109374" y="1216541"/>
                  <a:pt x="2125185" y="1218826"/>
                  <a:pt x="2124042" y="1214350"/>
                </a:cubicBezTo>
                <a:close/>
                <a:moveTo>
                  <a:pt x="2170429" y="1214635"/>
                </a:moveTo>
                <a:cubicBezTo>
                  <a:pt x="2177573" y="1214159"/>
                  <a:pt x="2181002" y="1212159"/>
                  <a:pt x="2182621" y="1209397"/>
                </a:cubicBezTo>
                <a:cubicBezTo>
                  <a:pt x="2176049" y="1210159"/>
                  <a:pt x="2168048" y="1210349"/>
                  <a:pt x="2170429" y="1214635"/>
                </a:cubicBezTo>
                <a:close/>
                <a:moveTo>
                  <a:pt x="2278728" y="1201205"/>
                </a:moveTo>
                <a:cubicBezTo>
                  <a:pt x="2271489" y="1203015"/>
                  <a:pt x="2253963" y="1200729"/>
                  <a:pt x="2253868" y="1205396"/>
                </a:cubicBezTo>
                <a:cubicBezTo>
                  <a:pt x="2263203" y="1205587"/>
                  <a:pt x="2276919" y="1208349"/>
                  <a:pt x="2278728" y="1201205"/>
                </a:cubicBezTo>
                <a:close/>
                <a:moveTo>
                  <a:pt x="2383599" y="1196633"/>
                </a:moveTo>
                <a:cubicBezTo>
                  <a:pt x="2393219" y="1190728"/>
                  <a:pt x="2369406" y="1192347"/>
                  <a:pt x="2370835" y="1195585"/>
                </a:cubicBezTo>
                <a:cubicBezTo>
                  <a:pt x="2370835" y="1195395"/>
                  <a:pt x="2385123" y="1195681"/>
                  <a:pt x="2383599" y="1196633"/>
                </a:cubicBezTo>
                <a:close/>
                <a:moveTo>
                  <a:pt x="2404363" y="1192728"/>
                </a:moveTo>
                <a:cubicBezTo>
                  <a:pt x="2399029" y="1193109"/>
                  <a:pt x="2398362" y="1190537"/>
                  <a:pt x="2391695" y="1191680"/>
                </a:cubicBezTo>
                <a:cubicBezTo>
                  <a:pt x="2385599" y="1197395"/>
                  <a:pt x="2406363" y="1196729"/>
                  <a:pt x="2404363" y="1192728"/>
                </a:cubicBezTo>
                <a:close/>
                <a:moveTo>
                  <a:pt x="2450178" y="1186727"/>
                </a:moveTo>
                <a:cubicBezTo>
                  <a:pt x="2437605" y="1189108"/>
                  <a:pt x="2413983" y="1187108"/>
                  <a:pt x="2408554" y="1192347"/>
                </a:cubicBezTo>
                <a:cubicBezTo>
                  <a:pt x="2416936" y="1192347"/>
                  <a:pt x="2450369" y="1195681"/>
                  <a:pt x="2450178" y="1186727"/>
                </a:cubicBezTo>
                <a:close/>
                <a:moveTo>
                  <a:pt x="2475610" y="1188823"/>
                </a:moveTo>
                <a:cubicBezTo>
                  <a:pt x="2481801" y="1182441"/>
                  <a:pt x="2457036" y="1184537"/>
                  <a:pt x="2458751" y="1188156"/>
                </a:cubicBezTo>
                <a:cubicBezTo>
                  <a:pt x="2464371" y="1188347"/>
                  <a:pt x="2466942" y="1190442"/>
                  <a:pt x="2475610" y="1188823"/>
                </a:cubicBezTo>
                <a:close/>
                <a:moveTo>
                  <a:pt x="2504852" y="1186346"/>
                </a:moveTo>
                <a:cubicBezTo>
                  <a:pt x="2510186" y="1179107"/>
                  <a:pt x="2479420" y="1183203"/>
                  <a:pt x="2479611" y="1186346"/>
                </a:cubicBezTo>
                <a:cubicBezTo>
                  <a:pt x="2484754" y="1188442"/>
                  <a:pt x="2494565" y="1187489"/>
                  <a:pt x="2504852" y="1186346"/>
                </a:cubicBezTo>
                <a:close/>
                <a:moveTo>
                  <a:pt x="2517425" y="1185299"/>
                </a:moveTo>
                <a:cubicBezTo>
                  <a:pt x="2530665" y="1184537"/>
                  <a:pt x="2542666" y="1183203"/>
                  <a:pt x="2546381" y="1178631"/>
                </a:cubicBezTo>
                <a:cubicBezTo>
                  <a:pt x="2536951" y="1181012"/>
                  <a:pt x="2513329" y="1177583"/>
                  <a:pt x="2517425" y="1185299"/>
                </a:cubicBezTo>
                <a:close/>
                <a:moveTo>
                  <a:pt x="2571717" y="1180726"/>
                </a:moveTo>
                <a:cubicBezTo>
                  <a:pt x="2578956" y="1180250"/>
                  <a:pt x="2582290" y="1178250"/>
                  <a:pt x="2583909" y="1175488"/>
                </a:cubicBezTo>
                <a:cubicBezTo>
                  <a:pt x="2577337" y="1176250"/>
                  <a:pt x="2569431" y="1176440"/>
                  <a:pt x="2571717" y="1180726"/>
                </a:cubicBezTo>
                <a:close/>
                <a:moveTo>
                  <a:pt x="2621914" y="1176535"/>
                </a:moveTo>
                <a:cubicBezTo>
                  <a:pt x="2626486" y="1169106"/>
                  <a:pt x="2593244" y="1173773"/>
                  <a:pt x="2592482" y="1176916"/>
                </a:cubicBezTo>
                <a:cubicBezTo>
                  <a:pt x="2606865" y="1173964"/>
                  <a:pt x="2608770" y="1178631"/>
                  <a:pt x="2621914" y="1176535"/>
                </a:cubicBezTo>
                <a:close/>
                <a:moveTo>
                  <a:pt x="1953164" y="1235114"/>
                </a:moveTo>
                <a:cubicBezTo>
                  <a:pt x="1956498" y="1227208"/>
                  <a:pt x="1936495" y="1233590"/>
                  <a:pt x="1927732" y="1233019"/>
                </a:cubicBezTo>
                <a:cubicBezTo>
                  <a:pt x="1924398" y="1240924"/>
                  <a:pt x="1944496" y="1234543"/>
                  <a:pt x="1953164" y="1235114"/>
                </a:cubicBezTo>
                <a:close/>
                <a:moveTo>
                  <a:pt x="3015106" y="1145389"/>
                </a:moveTo>
                <a:cubicBezTo>
                  <a:pt x="3017868" y="1145198"/>
                  <a:pt x="3020631" y="1144912"/>
                  <a:pt x="3023488" y="1144722"/>
                </a:cubicBezTo>
                <a:cubicBezTo>
                  <a:pt x="3023393" y="1143293"/>
                  <a:pt x="3023298" y="1141960"/>
                  <a:pt x="3023107" y="1140531"/>
                </a:cubicBezTo>
                <a:cubicBezTo>
                  <a:pt x="3020345" y="1140722"/>
                  <a:pt x="3017487" y="1141007"/>
                  <a:pt x="3014725" y="1141198"/>
                </a:cubicBezTo>
                <a:cubicBezTo>
                  <a:pt x="3014820" y="1142626"/>
                  <a:pt x="3014916" y="1144055"/>
                  <a:pt x="3015106" y="1145389"/>
                </a:cubicBezTo>
                <a:close/>
                <a:moveTo>
                  <a:pt x="5427408" y="943840"/>
                </a:moveTo>
                <a:cubicBezTo>
                  <a:pt x="5434742" y="942030"/>
                  <a:pt x="5444648" y="941268"/>
                  <a:pt x="5447981" y="937839"/>
                </a:cubicBezTo>
                <a:cubicBezTo>
                  <a:pt x="5437504" y="938410"/>
                  <a:pt x="5427598" y="939172"/>
                  <a:pt x="5427408" y="943840"/>
                </a:cubicBezTo>
                <a:close/>
                <a:moveTo>
                  <a:pt x="2150046" y="1222637"/>
                </a:moveTo>
                <a:cubicBezTo>
                  <a:pt x="2154237" y="1222256"/>
                  <a:pt x="2158428" y="1221970"/>
                  <a:pt x="2162619" y="1221589"/>
                </a:cubicBezTo>
                <a:cubicBezTo>
                  <a:pt x="2162523" y="1220160"/>
                  <a:pt x="2162428" y="1218826"/>
                  <a:pt x="2162238" y="1217398"/>
                </a:cubicBezTo>
                <a:cubicBezTo>
                  <a:pt x="2158047" y="1217779"/>
                  <a:pt x="2153856" y="1218064"/>
                  <a:pt x="2149665" y="1218445"/>
                </a:cubicBezTo>
                <a:cubicBezTo>
                  <a:pt x="2149760" y="1219874"/>
                  <a:pt x="2149950" y="1221303"/>
                  <a:pt x="2150046" y="1222637"/>
                </a:cubicBezTo>
                <a:close/>
                <a:moveTo>
                  <a:pt x="2405030" y="1201110"/>
                </a:moveTo>
                <a:cubicBezTo>
                  <a:pt x="2412269" y="1200634"/>
                  <a:pt x="2415603" y="1198633"/>
                  <a:pt x="2417222" y="1195871"/>
                </a:cubicBezTo>
                <a:cubicBezTo>
                  <a:pt x="2410650" y="1196633"/>
                  <a:pt x="2402744" y="1196824"/>
                  <a:pt x="2405030" y="1201110"/>
                </a:cubicBezTo>
                <a:close/>
                <a:moveTo>
                  <a:pt x="797115" y="706858"/>
                </a:moveTo>
                <a:cubicBezTo>
                  <a:pt x="790066" y="707620"/>
                  <a:pt x="793400" y="714763"/>
                  <a:pt x="780732" y="712478"/>
                </a:cubicBezTo>
                <a:cubicBezTo>
                  <a:pt x="775874" y="712573"/>
                  <a:pt x="775969" y="709525"/>
                  <a:pt x="776064" y="706572"/>
                </a:cubicBezTo>
                <a:cubicBezTo>
                  <a:pt x="770064" y="706572"/>
                  <a:pt x="768730" y="703714"/>
                  <a:pt x="763206" y="703429"/>
                </a:cubicBezTo>
                <a:cubicBezTo>
                  <a:pt x="759491" y="709715"/>
                  <a:pt x="745394" y="704381"/>
                  <a:pt x="738155" y="705524"/>
                </a:cubicBezTo>
                <a:cubicBezTo>
                  <a:pt x="732726" y="714001"/>
                  <a:pt x="756919" y="704381"/>
                  <a:pt x="751395" y="712858"/>
                </a:cubicBezTo>
                <a:cubicBezTo>
                  <a:pt x="710913" y="714287"/>
                  <a:pt x="677481" y="724574"/>
                  <a:pt x="642714" y="722003"/>
                </a:cubicBezTo>
                <a:cubicBezTo>
                  <a:pt x="632904" y="723526"/>
                  <a:pt x="635571" y="729908"/>
                  <a:pt x="622331" y="730099"/>
                </a:cubicBezTo>
                <a:cubicBezTo>
                  <a:pt x="616044" y="727336"/>
                  <a:pt x="611187" y="723717"/>
                  <a:pt x="600709" y="723431"/>
                </a:cubicBezTo>
                <a:cubicBezTo>
                  <a:pt x="600900" y="726193"/>
                  <a:pt x="593565" y="726003"/>
                  <a:pt x="592708" y="728289"/>
                </a:cubicBezTo>
                <a:cubicBezTo>
                  <a:pt x="586136" y="729051"/>
                  <a:pt x="589851" y="733909"/>
                  <a:pt x="580516" y="733528"/>
                </a:cubicBezTo>
                <a:cubicBezTo>
                  <a:pt x="574801" y="733909"/>
                  <a:pt x="571372" y="735242"/>
                  <a:pt x="568134" y="736671"/>
                </a:cubicBezTo>
                <a:cubicBezTo>
                  <a:pt x="557466" y="735814"/>
                  <a:pt x="551274" y="732289"/>
                  <a:pt x="538320" y="732861"/>
                </a:cubicBezTo>
                <a:cubicBezTo>
                  <a:pt x="503935" y="738576"/>
                  <a:pt x="446785" y="745815"/>
                  <a:pt x="417829" y="751530"/>
                </a:cubicBezTo>
                <a:cubicBezTo>
                  <a:pt x="413829" y="752292"/>
                  <a:pt x="409257" y="751911"/>
                  <a:pt x="405256" y="752578"/>
                </a:cubicBezTo>
                <a:cubicBezTo>
                  <a:pt x="388587" y="755435"/>
                  <a:pt x="361632" y="760103"/>
                  <a:pt x="351249" y="761341"/>
                </a:cubicBezTo>
                <a:cubicBezTo>
                  <a:pt x="341439" y="762579"/>
                  <a:pt x="331247" y="762198"/>
                  <a:pt x="322008" y="763817"/>
                </a:cubicBezTo>
                <a:cubicBezTo>
                  <a:pt x="313530" y="765341"/>
                  <a:pt x="305529" y="768008"/>
                  <a:pt x="297243" y="770104"/>
                </a:cubicBezTo>
                <a:cubicBezTo>
                  <a:pt x="289813" y="772009"/>
                  <a:pt x="274383" y="773247"/>
                  <a:pt x="272668" y="778486"/>
                </a:cubicBezTo>
                <a:cubicBezTo>
                  <a:pt x="285336" y="780486"/>
                  <a:pt x="309911" y="772580"/>
                  <a:pt x="331056" y="771437"/>
                </a:cubicBezTo>
                <a:cubicBezTo>
                  <a:pt x="337438" y="772390"/>
                  <a:pt x="335057" y="774771"/>
                  <a:pt x="343915" y="774580"/>
                </a:cubicBezTo>
                <a:cubicBezTo>
                  <a:pt x="351059" y="774390"/>
                  <a:pt x="358203" y="771818"/>
                  <a:pt x="368775" y="770389"/>
                </a:cubicBezTo>
                <a:cubicBezTo>
                  <a:pt x="380110" y="768865"/>
                  <a:pt x="390302" y="769437"/>
                  <a:pt x="398017" y="767913"/>
                </a:cubicBezTo>
                <a:cubicBezTo>
                  <a:pt x="403923" y="766770"/>
                  <a:pt x="404780" y="763817"/>
                  <a:pt x="410209" y="762674"/>
                </a:cubicBezTo>
                <a:cubicBezTo>
                  <a:pt x="425259" y="759436"/>
                  <a:pt x="433926" y="762769"/>
                  <a:pt x="443832" y="761912"/>
                </a:cubicBezTo>
                <a:cubicBezTo>
                  <a:pt x="451738" y="761245"/>
                  <a:pt x="452691" y="756769"/>
                  <a:pt x="460215" y="756292"/>
                </a:cubicBezTo>
                <a:cubicBezTo>
                  <a:pt x="462311" y="756197"/>
                  <a:pt x="469740" y="763722"/>
                  <a:pt x="477265" y="759055"/>
                </a:cubicBezTo>
                <a:cubicBezTo>
                  <a:pt x="483837" y="758293"/>
                  <a:pt x="480123" y="753435"/>
                  <a:pt x="489457" y="753816"/>
                </a:cubicBezTo>
                <a:cubicBezTo>
                  <a:pt x="495172" y="753435"/>
                  <a:pt x="498506" y="752101"/>
                  <a:pt x="501840" y="750673"/>
                </a:cubicBezTo>
                <a:cubicBezTo>
                  <a:pt x="510126" y="750006"/>
                  <a:pt x="507650" y="755911"/>
                  <a:pt x="518889" y="753435"/>
                </a:cubicBezTo>
                <a:cubicBezTo>
                  <a:pt x="518985" y="745434"/>
                  <a:pt x="537273" y="750101"/>
                  <a:pt x="539654" y="749530"/>
                </a:cubicBezTo>
                <a:cubicBezTo>
                  <a:pt x="540797" y="749244"/>
                  <a:pt x="540225" y="747815"/>
                  <a:pt x="543654" y="747053"/>
                </a:cubicBezTo>
                <a:cubicBezTo>
                  <a:pt x="545750" y="746577"/>
                  <a:pt x="550227" y="747053"/>
                  <a:pt x="552036" y="746386"/>
                </a:cubicBezTo>
                <a:cubicBezTo>
                  <a:pt x="554608" y="745339"/>
                  <a:pt x="551084" y="740100"/>
                  <a:pt x="560037" y="741529"/>
                </a:cubicBezTo>
                <a:cubicBezTo>
                  <a:pt x="563181" y="749911"/>
                  <a:pt x="559085" y="749815"/>
                  <a:pt x="548226" y="750958"/>
                </a:cubicBezTo>
                <a:cubicBezTo>
                  <a:pt x="543559" y="751435"/>
                  <a:pt x="546321" y="752673"/>
                  <a:pt x="544226" y="753435"/>
                </a:cubicBezTo>
                <a:cubicBezTo>
                  <a:pt x="522223" y="761055"/>
                  <a:pt x="482599" y="762865"/>
                  <a:pt x="461168" y="766770"/>
                </a:cubicBezTo>
                <a:cubicBezTo>
                  <a:pt x="434117" y="771723"/>
                  <a:pt x="407828" y="775247"/>
                  <a:pt x="386492" y="779438"/>
                </a:cubicBezTo>
                <a:cubicBezTo>
                  <a:pt x="356869" y="785248"/>
                  <a:pt x="325246" y="789058"/>
                  <a:pt x="295052" y="793535"/>
                </a:cubicBezTo>
                <a:cubicBezTo>
                  <a:pt x="287337" y="802965"/>
                  <a:pt x="305053" y="801632"/>
                  <a:pt x="308863" y="807156"/>
                </a:cubicBezTo>
                <a:cubicBezTo>
                  <a:pt x="308673" y="806775"/>
                  <a:pt x="300386" y="810776"/>
                  <a:pt x="300862" y="812014"/>
                </a:cubicBezTo>
                <a:cubicBezTo>
                  <a:pt x="301148" y="812776"/>
                  <a:pt x="310959" y="813252"/>
                  <a:pt x="309530" y="815538"/>
                </a:cubicBezTo>
                <a:cubicBezTo>
                  <a:pt x="305339" y="815919"/>
                  <a:pt x="301148" y="816205"/>
                  <a:pt x="296957" y="816586"/>
                </a:cubicBezTo>
                <a:cubicBezTo>
                  <a:pt x="298767" y="822872"/>
                  <a:pt x="310482" y="822967"/>
                  <a:pt x="306768" y="832683"/>
                </a:cubicBezTo>
                <a:cubicBezTo>
                  <a:pt x="322674" y="830302"/>
                  <a:pt x="333723" y="831064"/>
                  <a:pt x="336200" y="832302"/>
                </a:cubicBezTo>
                <a:cubicBezTo>
                  <a:pt x="341629" y="835064"/>
                  <a:pt x="352869" y="823348"/>
                  <a:pt x="352964" y="830873"/>
                </a:cubicBezTo>
                <a:cubicBezTo>
                  <a:pt x="348106" y="834302"/>
                  <a:pt x="337248" y="835445"/>
                  <a:pt x="332580" y="838969"/>
                </a:cubicBezTo>
                <a:cubicBezTo>
                  <a:pt x="331628" y="834397"/>
                  <a:pt x="314769" y="839541"/>
                  <a:pt x="307339" y="838969"/>
                </a:cubicBezTo>
                <a:cubicBezTo>
                  <a:pt x="307815" y="843922"/>
                  <a:pt x="300672" y="845732"/>
                  <a:pt x="304196" y="851923"/>
                </a:cubicBezTo>
                <a:cubicBezTo>
                  <a:pt x="339153" y="847828"/>
                  <a:pt x="370966" y="838207"/>
                  <a:pt x="403637" y="832969"/>
                </a:cubicBezTo>
                <a:cubicBezTo>
                  <a:pt x="407923" y="832302"/>
                  <a:pt x="406685" y="834683"/>
                  <a:pt x="408018" y="834683"/>
                </a:cubicBezTo>
                <a:cubicBezTo>
                  <a:pt x="411828" y="834874"/>
                  <a:pt x="413162" y="832207"/>
                  <a:pt x="416210" y="831921"/>
                </a:cubicBezTo>
                <a:cubicBezTo>
                  <a:pt x="423163" y="831159"/>
                  <a:pt x="430212" y="830873"/>
                  <a:pt x="437165" y="830111"/>
                </a:cubicBezTo>
                <a:cubicBezTo>
                  <a:pt x="446880" y="829063"/>
                  <a:pt x="462692" y="822110"/>
                  <a:pt x="466597" y="829730"/>
                </a:cubicBezTo>
                <a:cubicBezTo>
                  <a:pt x="400970" y="835921"/>
                  <a:pt x="355155" y="850018"/>
                  <a:pt x="300767" y="860686"/>
                </a:cubicBezTo>
                <a:cubicBezTo>
                  <a:pt x="300481" y="870973"/>
                  <a:pt x="299814" y="870688"/>
                  <a:pt x="289623" y="878498"/>
                </a:cubicBezTo>
                <a:cubicBezTo>
                  <a:pt x="293718" y="880403"/>
                  <a:pt x="305148" y="877832"/>
                  <a:pt x="302672" y="883737"/>
                </a:cubicBezTo>
                <a:cubicBezTo>
                  <a:pt x="285051" y="885261"/>
                  <a:pt x="299624" y="893738"/>
                  <a:pt x="299529" y="896691"/>
                </a:cubicBezTo>
                <a:cubicBezTo>
                  <a:pt x="299529" y="896215"/>
                  <a:pt x="295909" y="898120"/>
                  <a:pt x="295528" y="899167"/>
                </a:cubicBezTo>
                <a:cubicBezTo>
                  <a:pt x="292766" y="906216"/>
                  <a:pt x="294099" y="906216"/>
                  <a:pt x="288099" y="910407"/>
                </a:cubicBezTo>
                <a:cubicBezTo>
                  <a:pt x="292480" y="910693"/>
                  <a:pt x="293718" y="912788"/>
                  <a:pt x="296862" y="913931"/>
                </a:cubicBezTo>
                <a:cubicBezTo>
                  <a:pt x="299910" y="915074"/>
                  <a:pt x="304863" y="914884"/>
                  <a:pt x="305529" y="917455"/>
                </a:cubicBezTo>
                <a:cubicBezTo>
                  <a:pt x="299243" y="921551"/>
                  <a:pt x="286098" y="916312"/>
                  <a:pt x="285146" y="925552"/>
                </a:cubicBezTo>
                <a:cubicBezTo>
                  <a:pt x="283908" y="930695"/>
                  <a:pt x="304101" y="922789"/>
                  <a:pt x="298195" y="930790"/>
                </a:cubicBezTo>
                <a:cubicBezTo>
                  <a:pt x="294957" y="934219"/>
                  <a:pt x="284955" y="934982"/>
                  <a:pt x="277621" y="936791"/>
                </a:cubicBezTo>
                <a:cubicBezTo>
                  <a:pt x="277716" y="948412"/>
                  <a:pt x="274383" y="960223"/>
                  <a:pt x="288670" y="967557"/>
                </a:cubicBezTo>
                <a:cubicBezTo>
                  <a:pt x="278859" y="970986"/>
                  <a:pt x="272382" y="975177"/>
                  <a:pt x="268858" y="981940"/>
                </a:cubicBezTo>
                <a:cubicBezTo>
                  <a:pt x="264000" y="991084"/>
                  <a:pt x="275621" y="1003180"/>
                  <a:pt x="262762" y="1009943"/>
                </a:cubicBezTo>
                <a:cubicBezTo>
                  <a:pt x="265524" y="1012610"/>
                  <a:pt x="278859" y="1008895"/>
                  <a:pt x="279812" y="1012705"/>
                </a:cubicBezTo>
                <a:cubicBezTo>
                  <a:pt x="273811" y="1015753"/>
                  <a:pt x="261333" y="1016134"/>
                  <a:pt x="263810" y="1022516"/>
                </a:cubicBezTo>
                <a:cubicBezTo>
                  <a:pt x="262381" y="1029279"/>
                  <a:pt x="270477" y="1030232"/>
                  <a:pt x="273240" y="1034422"/>
                </a:cubicBezTo>
                <a:cubicBezTo>
                  <a:pt x="267239" y="1037375"/>
                  <a:pt x="256380" y="1038518"/>
                  <a:pt x="252856" y="1042519"/>
                </a:cubicBezTo>
                <a:cubicBezTo>
                  <a:pt x="265239" y="1042138"/>
                  <a:pt x="274764" y="1044614"/>
                  <a:pt x="286670" y="1043852"/>
                </a:cubicBezTo>
                <a:cubicBezTo>
                  <a:pt x="297147" y="1043281"/>
                  <a:pt x="307053" y="1035946"/>
                  <a:pt x="315912" y="1041376"/>
                </a:cubicBezTo>
                <a:cubicBezTo>
                  <a:pt x="315721" y="1044519"/>
                  <a:pt x="309054" y="1043471"/>
                  <a:pt x="303529" y="1044519"/>
                </a:cubicBezTo>
                <a:cubicBezTo>
                  <a:pt x="289337" y="1047376"/>
                  <a:pt x="273811" y="1048710"/>
                  <a:pt x="262095" y="1052234"/>
                </a:cubicBezTo>
                <a:cubicBezTo>
                  <a:pt x="261619" y="1054806"/>
                  <a:pt x="263334" y="1058140"/>
                  <a:pt x="258476" y="1058902"/>
                </a:cubicBezTo>
                <a:cubicBezTo>
                  <a:pt x="254761" y="1067093"/>
                  <a:pt x="272954" y="1061855"/>
                  <a:pt x="275907" y="1065855"/>
                </a:cubicBezTo>
                <a:cubicBezTo>
                  <a:pt x="264762" y="1068808"/>
                  <a:pt x="256190" y="1072808"/>
                  <a:pt x="256095" y="1080238"/>
                </a:cubicBezTo>
                <a:cubicBezTo>
                  <a:pt x="256476" y="1083667"/>
                  <a:pt x="267810" y="1080428"/>
                  <a:pt x="268953" y="1083381"/>
                </a:cubicBezTo>
                <a:cubicBezTo>
                  <a:pt x="260190" y="1089287"/>
                  <a:pt x="259047" y="1098335"/>
                  <a:pt x="258381" y="1107574"/>
                </a:cubicBezTo>
                <a:cubicBezTo>
                  <a:pt x="253809" y="1114814"/>
                  <a:pt x="272001" y="1108051"/>
                  <a:pt x="267429" y="1115290"/>
                </a:cubicBezTo>
                <a:cubicBezTo>
                  <a:pt x="264191" y="1116052"/>
                  <a:pt x="262667" y="1117481"/>
                  <a:pt x="263619" y="1119862"/>
                </a:cubicBezTo>
                <a:cubicBezTo>
                  <a:pt x="253904" y="1120719"/>
                  <a:pt x="244093" y="1121481"/>
                  <a:pt x="234378" y="1122338"/>
                </a:cubicBezTo>
                <a:cubicBezTo>
                  <a:pt x="234949" y="1129291"/>
                  <a:pt x="235521" y="1136340"/>
                  <a:pt x="236187" y="1143293"/>
                </a:cubicBezTo>
                <a:cubicBezTo>
                  <a:pt x="231044" y="1144532"/>
                  <a:pt x="230949" y="1148056"/>
                  <a:pt x="228377" y="1150342"/>
                </a:cubicBezTo>
                <a:cubicBezTo>
                  <a:pt x="225329" y="1152914"/>
                  <a:pt x="220090" y="1153485"/>
                  <a:pt x="220566" y="1157390"/>
                </a:cubicBezTo>
                <a:cubicBezTo>
                  <a:pt x="221805" y="1166915"/>
                  <a:pt x="243236" y="1164058"/>
                  <a:pt x="247046" y="1172059"/>
                </a:cubicBezTo>
                <a:cubicBezTo>
                  <a:pt x="229425" y="1171773"/>
                  <a:pt x="227615" y="1177774"/>
                  <a:pt x="213994" y="1179107"/>
                </a:cubicBezTo>
                <a:cubicBezTo>
                  <a:pt x="214280" y="1182632"/>
                  <a:pt x="214566" y="1186156"/>
                  <a:pt x="214851" y="1189585"/>
                </a:cubicBezTo>
                <a:cubicBezTo>
                  <a:pt x="210660" y="1196633"/>
                  <a:pt x="221805" y="1194157"/>
                  <a:pt x="223900" y="1197300"/>
                </a:cubicBezTo>
                <a:cubicBezTo>
                  <a:pt x="223043" y="1202348"/>
                  <a:pt x="204183" y="1200253"/>
                  <a:pt x="207898" y="1207111"/>
                </a:cubicBezTo>
                <a:cubicBezTo>
                  <a:pt x="209613" y="1211968"/>
                  <a:pt x="221233" y="1210730"/>
                  <a:pt x="225329" y="1214064"/>
                </a:cubicBezTo>
                <a:cubicBezTo>
                  <a:pt x="256952" y="1212349"/>
                  <a:pt x="284574" y="1204634"/>
                  <a:pt x="304196" y="1201015"/>
                </a:cubicBezTo>
                <a:cubicBezTo>
                  <a:pt x="309530" y="1200062"/>
                  <a:pt x="315531" y="1200539"/>
                  <a:pt x="320960" y="1199586"/>
                </a:cubicBezTo>
                <a:cubicBezTo>
                  <a:pt x="338486" y="1196443"/>
                  <a:pt x="354583" y="1191776"/>
                  <a:pt x="370585" y="1189013"/>
                </a:cubicBezTo>
                <a:cubicBezTo>
                  <a:pt x="381063" y="1187204"/>
                  <a:pt x="390302" y="1186060"/>
                  <a:pt x="399636" y="1184441"/>
                </a:cubicBezTo>
                <a:cubicBezTo>
                  <a:pt x="408971" y="1182822"/>
                  <a:pt x="432212" y="1186060"/>
                  <a:pt x="432593" y="1175297"/>
                </a:cubicBezTo>
                <a:cubicBezTo>
                  <a:pt x="417067" y="1178726"/>
                  <a:pt x="392397" y="1181108"/>
                  <a:pt x="374205" y="1182346"/>
                </a:cubicBezTo>
                <a:cubicBezTo>
                  <a:pt x="373157" y="1182441"/>
                  <a:pt x="374395" y="1179774"/>
                  <a:pt x="369823" y="1180631"/>
                </a:cubicBezTo>
                <a:cubicBezTo>
                  <a:pt x="368299" y="1180917"/>
                  <a:pt x="370299" y="1182632"/>
                  <a:pt x="365823" y="1183108"/>
                </a:cubicBezTo>
                <a:cubicBezTo>
                  <a:pt x="344487" y="1185203"/>
                  <a:pt x="356964" y="1179583"/>
                  <a:pt x="361155" y="1177202"/>
                </a:cubicBezTo>
                <a:cubicBezTo>
                  <a:pt x="349249" y="1178631"/>
                  <a:pt x="338391" y="1179393"/>
                  <a:pt x="339724" y="1172630"/>
                </a:cubicBezTo>
                <a:cubicBezTo>
                  <a:pt x="354012" y="1167296"/>
                  <a:pt x="370585" y="1167487"/>
                  <a:pt x="385349" y="1164534"/>
                </a:cubicBezTo>
                <a:cubicBezTo>
                  <a:pt x="391635" y="1163296"/>
                  <a:pt x="398970" y="1159581"/>
                  <a:pt x="405923" y="1158533"/>
                </a:cubicBezTo>
                <a:cubicBezTo>
                  <a:pt x="405256" y="1158629"/>
                  <a:pt x="407447" y="1160533"/>
                  <a:pt x="410304" y="1160248"/>
                </a:cubicBezTo>
                <a:cubicBezTo>
                  <a:pt x="412686" y="1160057"/>
                  <a:pt x="415257" y="1157676"/>
                  <a:pt x="414305" y="1157771"/>
                </a:cubicBezTo>
                <a:cubicBezTo>
                  <a:pt x="427259" y="1156819"/>
                  <a:pt x="425544" y="1160343"/>
                  <a:pt x="430974" y="1156343"/>
                </a:cubicBezTo>
                <a:cubicBezTo>
                  <a:pt x="437355" y="1151675"/>
                  <a:pt x="485266" y="1152437"/>
                  <a:pt x="477456" y="1158724"/>
                </a:cubicBezTo>
                <a:cubicBezTo>
                  <a:pt x="466978" y="1158057"/>
                  <a:pt x="456501" y="1161867"/>
                  <a:pt x="444213" y="1163677"/>
                </a:cubicBezTo>
                <a:cubicBezTo>
                  <a:pt x="430878" y="1165582"/>
                  <a:pt x="410590" y="1163486"/>
                  <a:pt x="406971" y="1171011"/>
                </a:cubicBezTo>
                <a:cubicBezTo>
                  <a:pt x="419639" y="1168439"/>
                  <a:pt x="422401" y="1171868"/>
                  <a:pt x="432212" y="1171011"/>
                </a:cubicBezTo>
                <a:cubicBezTo>
                  <a:pt x="440118" y="1169392"/>
                  <a:pt x="442308" y="1165582"/>
                  <a:pt x="452786" y="1165010"/>
                </a:cubicBezTo>
                <a:cubicBezTo>
                  <a:pt x="453834" y="1168058"/>
                  <a:pt x="463073" y="1166058"/>
                  <a:pt x="469645" y="1165677"/>
                </a:cubicBezTo>
                <a:cubicBezTo>
                  <a:pt x="489267" y="1164534"/>
                  <a:pt x="499173" y="1162248"/>
                  <a:pt x="511269" y="1160057"/>
                </a:cubicBezTo>
                <a:cubicBezTo>
                  <a:pt x="532224" y="1156152"/>
                  <a:pt x="554608" y="1155104"/>
                  <a:pt x="577944" y="1152342"/>
                </a:cubicBezTo>
                <a:cubicBezTo>
                  <a:pt x="583278" y="1151675"/>
                  <a:pt x="583659" y="1149961"/>
                  <a:pt x="590327" y="1149199"/>
                </a:cubicBezTo>
                <a:cubicBezTo>
                  <a:pt x="611949" y="1146722"/>
                  <a:pt x="633475" y="1144436"/>
                  <a:pt x="644524" y="1142531"/>
                </a:cubicBezTo>
                <a:cubicBezTo>
                  <a:pt x="657288" y="1140245"/>
                  <a:pt x="668337" y="1139579"/>
                  <a:pt x="677957" y="1139674"/>
                </a:cubicBezTo>
                <a:cubicBezTo>
                  <a:pt x="678433" y="1134816"/>
                  <a:pt x="673099" y="1136531"/>
                  <a:pt x="665098" y="1136531"/>
                </a:cubicBezTo>
                <a:cubicBezTo>
                  <a:pt x="636237" y="1136531"/>
                  <a:pt x="595851" y="1143960"/>
                  <a:pt x="581659" y="1145674"/>
                </a:cubicBezTo>
                <a:cubicBezTo>
                  <a:pt x="559180" y="1148437"/>
                  <a:pt x="538130" y="1150628"/>
                  <a:pt x="527462" y="1152342"/>
                </a:cubicBezTo>
                <a:cubicBezTo>
                  <a:pt x="517842" y="1153866"/>
                  <a:pt x="506507" y="1154152"/>
                  <a:pt x="498220" y="1154818"/>
                </a:cubicBezTo>
                <a:cubicBezTo>
                  <a:pt x="494220" y="1155104"/>
                  <a:pt x="493267" y="1157485"/>
                  <a:pt x="490029" y="1157581"/>
                </a:cubicBezTo>
                <a:cubicBezTo>
                  <a:pt x="489552" y="1157581"/>
                  <a:pt x="482694" y="1154152"/>
                  <a:pt x="481266" y="1154057"/>
                </a:cubicBezTo>
                <a:cubicBezTo>
                  <a:pt x="495839" y="1150437"/>
                  <a:pt x="506793" y="1145389"/>
                  <a:pt x="526700" y="1143865"/>
                </a:cubicBezTo>
                <a:cubicBezTo>
                  <a:pt x="524700" y="1141293"/>
                  <a:pt x="533463" y="1142150"/>
                  <a:pt x="534891" y="1141103"/>
                </a:cubicBezTo>
                <a:cubicBezTo>
                  <a:pt x="537368" y="1139197"/>
                  <a:pt x="532129" y="1134721"/>
                  <a:pt x="538511" y="1134435"/>
                </a:cubicBezTo>
                <a:cubicBezTo>
                  <a:pt x="544035" y="1133673"/>
                  <a:pt x="551846" y="1141864"/>
                  <a:pt x="555370" y="1135102"/>
                </a:cubicBezTo>
                <a:cubicBezTo>
                  <a:pt x="537844" y="1131768"/>
                  <a:pt x="568515" y="1131197"/>
                  <a:pt x="567372" y="1127768"/>
                </a:cubicBezTo>
                <a:cubicBezTo>
                  <a:pt x="561561" y="1125386"/>
                  <a:pt x="559847" y="1128625"/>
                  <a:pt x="554799" y="1128815"/>
                </a:cubicBezTo>
                <a:cubicBezTo>
                  <a:pt x="547083" y="1129101"/>
                  <a:pt x="545274" y="1127672"/>
                  <a:pt x="537939" y="1128149"/>
                </a:cubicBezTo>
                <a:cubicBezTo>
                  <a:pt x="531939" y="1128530"/>
                  <a:pt x="529081" y="1131006"/>
                  <a:pt x="525557" y="1131292"/>
                </a:cubicBezTo>
                <a:cubicBezTo>
                  <a:pt x="527081" y="1131197"/>
                  <a:pt x="522509" y="1129672"/>
                  <a:pt x="521175" y="1129577"/>
                </a:cubicBezTo>
                <a:cubicBezTo>
                  <a:pt x="502887" y="1128339"/>
                  <a:pt x="482504" y="1139960"/>
                  <a:pt x="478980" y="1128910"/>
                </a:cubicBezTo>
                <a:cubicBezTo>
                  <a:pt x="511936" y="1124243"/>
                  <a:pt x="542511" y="1118433"/>
                  <a:pt x="574801" y="1116623"/>
                </a:cubicBezTo>
                <a:cubicBezTo>
                  <a:pt x="576706" y="1116528"/>
                  <a:pt x="580611" y="1118243"/>
                  <a:pt x="579183" y="1118338"/>
                </a:cubicBezTo>
                <a:cubicBezTo>
                  <a:pt x="586612" y="1117576"/>
                  <a:pt x="589279" y="1113956"/>
                  <a:pt x="595566" y="1112718"/>
                </a:cubicBezTo>
                <a:cubicBezTo>
                  <a:pt x="599852" y="1111861"/>
                  <a:pt x="602328" y="1114242"/>
                  <a:pt x="608234" y="1113766"/>
                </a:cubicBezTo>
                <a:cubicBezTo>
                  <a:pt x="613949" y="1113289"/>
                  <a:pt x="615949" y="1111004"/>
                  <a:pt x="624807" y="1110241"/>
                </a:cubicBezTo>
                <a:cubicBezTo>
                  <a:pt x="631094" y="1109765"/>
                  <a:pt x="638714" y="1110813"/>
                  <a:pt x="645858" y="1110622"/>
                </a:cubicBezTo>
                <a:cubicBezTo>
                  <a:pt x="655954" y="1110241"/>
                  <a:pt x="664336" y="1108718"/>
                  <a:pt x="675099" y="1108146"/>
                </a:cubicBezTo>
                <a:cubicBezTo>
                  <a:pt x="683100" y="1106622"/>
                  <a:pt x="677766" y="1099764"/>
                  <a:pt x="691292" y="1100431"/>
                </a:cubicBezTo>
                <a:cubicBezTo>
                  <a:pt x="705579" y="1097573"/>
                  <a:pt x="709104" y="1101288"/>
                  <a:pt x="716724" y="1102526"/>
                </a:cubicBezTo>
                <a:cubicBezTo>
                  <a:pt x="715104" y="1097573"/>
                  <a:pt x="721391" y="1098812"/>
                  <a:pt x="728916" y="1097287"/>
                </a:cubicBezTo>
                <a:cubicBezTo>
                  <a:pt x="736726" y="1095668"/>
                  <a:pt x="748442" y="1091954"/>
                  <a:pt x="757776" y="1090620"/>
                </a:cubicBezTo>
                <a:cubicBezTo>
                  <a:pt x="765111" y="1094239"/>
                  <a:pt x="757586" y="1093287"/>
                  <a:pt x="758443" y="1099002"/>
                </a:cubicBezTo>
                <a:cubicBezTo>
                  <a:pt x="778446" y="1097573"/>
                  <a:pt x="794257" y="1093478"/>
                  <a:pt x="808449" y="1092716"/>
                </a:cubicBezTo>
                <a:cubicBezTo>
                  <a:pt x="811021" y="1092525"/>
                  <a:pt x="813402" y="1094430"/>
                  <a:pt x="812831" y="1094430"/>
                </a:cubicBezTo>
                <a:cubicBezTo>
                  <a:pt x="819213" y="1094049"/>
                  <a:pt x="821213" y="1091954"/>
                  <a:pt x="825213" y="1091287"/>
                </a:cubicBezTo>
                <a:cubicBezTo>
                  <a:pt x="843120" y="1088143"/>
                  <a:pt x="850550" y="1091477"/>
                  <a:pt x="863028" y="1090239"/>
                </a:cubicBezTo>
                <a:cubicBezTo>
                  <a:pt x="868552" y="1089763"/>
                  <a:pt x="866552" y="1086239"/>
                  <a:pt x="871029" y="1085381"/>
                </a:cubicBezTo>
                <a:cubicBezTo>
                  <a:pt x="881506" y="1090334"/>
                  <a:pt x="889412" y="1083953"/>
                  <a:pt x="900842" y="1089191"/>
                </a:cubicBezTo>
                <a:cubicBezTo>
                  <a:pt x="915320" y="1079857"/>
                  <a:pt x="934941" y="1094906"/>
                  <a:pt x="951039" y="1085000"/>
                </a:cubicBezTo>
                <a:cubicBezTo>
                  <a:pt x="959325" y="1084333"/>
                  <a:pt x="956849" y="1090239"/>
                  <a:pt x="968088" y="1087762"/>
                </a:cubicBezTo>
                <a:cubicBezTo>
                  <a:pt x="960659" y="1081571"/>
                  <a:pt x="964659" y="1074618"/>
                  <a:pt x="983709" y="1073761"/>
                </a:cubicBezTo>
                <a:cubicBezTo>
                  <a:pt x="984090" y="1076618"/>
                  <a:pt x="982090" y="1078523"/>
                  <a:pt x="980090" y="1080428"/>
                </a:cubicBezTo>
                <a:cubicBezTo>
                  <a:pt x="992568" y="1076333"/>
                  <a:pt x="1005045" y="1077952"/>
                  <a:pt x="1017904" y="1079381"/>
                </a:cubicBezTo>
                <a:cubicBezTo>
                  <a:pt x="1022190" y="1083000"/>
                  <a:pt x="1005998" y="1087477"/>
                  <a:pt x="1018571" y="1087762"/>
                </a:cubicBezTo>
                <a:cubicBezTo>
                  <a:pt x="1018761" y="1082524"/>
                  <a:pt x="1032668" y="1085953"/>
                  <a:pt x="1035335" y="1086334"/>
                </a:cubicBezTo>
                <a:cubicBezTo>
                  <a:pt x="1042764" y="1086143"/>
                  <a:pt x="1056099" y="1082429"/>
                  <a:pt x="1052385" y="1089096"/>
                </a:cubicBezTo>
                <a:cubicBezTo>
                  <a:pt x="1046670" y="1093097"/>
                  <a:pt x="1033811" y="1090906"/>
                  <a:pt x="1023143" y="1091572"/>
                </a:cubicBezTo>
                <a:cubicBezTo>
                  <a:pt x="1003712" y="1092716"/>
                  <a:pt x="975137" y="1095192"/>
                  <a:pt x="956277" y="1097192"/>
                </a:cubicBezTo>
                <a:cubicBezTo>
                  <a:pt x="948467" y="1098049"/>
                  <a:pt x="947133" y="1099764"/>
                  <a:pt x="939704" y="1100716"/>
                </a:cubicBezTo>
                <a:cubicBezTo>
                  <a:pt x="938751" y="1100812"/>
                  <a:pt x="936465" y="1098431"/>
                  <a:pt x="931131" y="1099288"/>
                </a:cubicBezTo>
                <a:cubicBezTo>
                  <a:pt x="929703" y="1099478"/>
                  <a:pt x="928274" y="1103193"/>
                  <a:pt x="922940" y="1102050"/>
                </a:cubicBezTo>
                <a:cubicBezTo>
                  <a:pt x="920178" y="1097668"/>
                  <a:pt x="908462" y="1097954"/>
                  <a:pt x="897318" y="1097859"/>
                </a:cubicBezTo>
                <a:cubicBezTo>
                  <a:pt x="884173" y="1097764"/>
                  <a:pt x="876744" y="1101955"/>
                  <a:pt x="872362" y="1102050"/>
                </a:cubicBezTo>
                <a:cubicBezTo>
                  <a:pt x="872172" y="1102050"/>
                  <a:pt x="868647" y="1098335"/>
                  <a:pt x="867790" y="1098240"/>
                </a:cubicBezTo>
                <a:cubicBezTo>
                  <a:pt x="862837" y="1097478"/>
                  <a:pt x="841501" y="1100716"/>
                  <a:pt x="842739" y="1100335"/>
                </a:cubicBezTo>
                <a:cubicBezTo>
                  <a:pt x="841215" y="1100812"/>
                  <a:pt x="840739" y="1104241"/>
                  <a:pt x="838929" y="1104908"/>
                </a:cubicBezTo>
                <a:cubicBezTo>
                  <a:pt x="833786" y="1106622"/>
                  <a:pt x="816450" y="1104431"/>
                  <a:pt x="822546" y="1110527"/>
                </a:cubicBezTo>
                <a:cubicBezTo>
                  <a:pt x="850740" y="1112528"/>
                  <a:pt x="888840" y="1100812"/>
                  <a:pt x="915224" y="1111194"/>
                </a:cubicBezTo>
                <a:cubicBezTo>
                  <a:pt x="912558" y="1116242"/>
                  <a:pt x="886078" y="1111670"/>
                  <a:pt x="890650" y="1119576"/>
                </a:cubicBezTo>
                <a:cubicBezTo>
                  <a:pt x="895317" y="1123862"/>
                  <a:pt x="909605" y="1115195"/>
                  <a:pt x="924083" y="1116718"/>
                </a:cubicBezTo>
                <a:cubicBezTo>
                  <a:pt x="924940" y="1112528"/>
                  <a:pt x="918082" y="1113004"/>
                  <a:pt x="915224" y="1111099"/>
                </a:cubicBezTo>
                <a:cubicBezTo>
                  <a:pt x="925893" y="1103764"/>
                  <a:pt x="938656" y="1109765"/>
                  <a:pt x="952467" y="1103764"/>
                </a:cubicBezTo>
                <a:cubicBezTo>
                  <a:pt x="955420" y="1106336"/>
                  <a:pt x="961707" y="1106908"/>
                  <a:pt x="969517" y="1106527"/>
                </a:cubicBezTo>
                <a:cubicBezTo>
                  <a:pt x="969708" y="1108622"/>
                  <a:pt x="969898" y="1110718"/>
                  <a:pt x="970089" y="1112813"/>
                </a:cubicBezTo>
                <a:cubicBezTo>
                  <a:pt x="975042" y="1112718"/>
                  <a:pt x="981899" y="1111480"/>
                  <a:pt x="982757" y="1113861"/>
                </a:cubicBezTo>
                <a:cubicBezTo>
                  <a:pt x="998759" y="1112813"/>
                  <a:pt x="1013237" y="1111194"/>
                  <a:pt x="1019999" y="1106527"/>
                </a:cubicBezTo>
                <a:cubicBezTo>
                  <a:pt x="1013618" y="1104526"/>
                  <a:pt x="1001140" y="1106241"/>
                  <a:pt x="1002569" y="1099574"/>
                </a:cubicBezTo>
                <a:cubicBezTo>
                  <a:pt x="1015999" y="1097192"/>
                  <a:pt x="1022095" y="1099383"/>
                  <a:pt x="1032001" y="1099193"/>
                </a:cubicBezTo>
                <a:cubicBezTo>
                  <a:pt x="1032287" y="1096621"/>
                  <a:pt x="1032858" y="1094144"/>
                  <a:pt x="1040002" y="1094239"/>
                </a:cubicBezTo>
                <a:cubicBezTo>
                  <a:pt x="1043241" y="1099383"/>
                  <a:pt x="1043050" y="1097668"/>
                  <a:pt x="1040669" y="1102622"/>
                </a:cubicBezTo>
                <a:cubicBezTo>
                  <a:pt x="1040193" y="1103479"/>
                  <a:pt x="1022762" y="1109194"/>
                  <a:pt x="1041050" y="1106812"/>
                </a:cubicBezTo>
                <a:cubicBezTo>
                  <a:pt x="1039907" y="1117862"/>
                  <a:pt x="1072768" y="1107956"/>
                  <a:pt x="1083531" y="1111670"/>
                </a:cubicBezTo>
                <a:cubicBezTo>
                  <a:pt x="1089627" y="1108718"/>
                  <a:pt x="1093247" y="1104717"/>
                  <a:pt x="1103915" y="1103574"/>
                </a:cubicBezTo>
                <a:cubicBezTo>
                  <a:pt x="1116678" y="1104908"/>
                  <a:pt x="1140681" y="1107574"/>
                  <a:pt x="1154302" y="1101479"/>
                </a:cubicBezTo>
                <a:cubicBezTo>
                  <a:pt x="1155540" y="1104431"/>
                  <a:pt x="1161446" y="1104431"/>
                  <a:pt x="1163160" y="1107098"/>
                </a:cubicBezTo>
                <a:cubicBezTo>
                  <a:pt x="1157350" y="1107765"/>
                  <a:pt x="1159255" y="1112813"/>
                  <a:pt x="1167732" y="1110908"/>
                </a:cubicBezTo>
                <a:cubicBezTo>
                  <a:pt x="1173257" y="1110432"/>
                  <a:pt x="1171257" y="1106908"/>
                  <a:pt x="1175733" y="1105955"/>
                </a:cubicBezTo>
                <a:cubicBezTo>
                  <a:pt x="1183830" y="1106146"/>
                  <a:pt x="1179734" y="1113861"/>
                  <a:pt x="1192974" y="1110813"/>
                </a:cubicBezTo>
                <a:cubicBezTo>
                  <a:pt x="1199927" y="1106622"/>
                  <a:pt x="1186116" y="1103098"/>
                  <a:pt x="1204785" y="1101383"/>
                </a:cubicBezTo>
                <a:cubicBezTo>
                  <a:pt x="1219739" y="1099574"/>
                  <a:pt x="1220596" y="1106432"/>
                  <a:pt x="1234598" y="1105193"/>
                </a:cubicBezTo>
                <a:cubicBezTo>
                  <a:pt x="1237170" y="1105098"/>
                  <a:pt x="1239551" y="1105098"/>
                  <a:pt x="1238979" y="1106908"/>
                </a:cubicBezTo>
                <a:cubicBezTo>
                  <a:pt x="1255743" y="1105479"/>
                  <a:pt x="1272412" y="1104050"/>
                  <a:pt x="1289176" y="1102717"/>
                </a:cubicBezTo>
                <a:cubicBezTo>
                  <a:pt x="1290129" y="1105098"/>
                  <a:pt x="1295939" y="1104431"/>
                  <a:pt x="1301940" y="1103764"/>
                </a:cubicBezTo>
                <a:cubicBezTo>
                  <a:pt x="1308417" y="1105670"/>
                  <a:pt x="1312703" y="1109003"/>
                  <a:pt x="1323371" y="1108337"/>
                </a:cubicBezTo>
                <a:cubicBezTo>
                  <a:pt x="1316703" y="1099574"/>
                  <a:pt x="1330134" y="1103669"/>
                  <a:pt x="1335372" y="1101002"/>
                </a:cubicBezTo>
                <a:cubicBezTo>
                  <a:pt x="1338706" y="1099288"/>
                  <a:pt x="1331753" y="1092525"/>
                  <a:pt x="1343183" y="1093954"/>
                </a:cubicBezTo>
                <a:cubicBezTo>
                  <a:pt x="1347945" y="1093001"/>
                  <a:pt x="1349565" y="1094716"/>
                  <a:pt x="1351755" y="1095383"/>
                </a:cubicBezTo>
                <a:cubicBezTo>
                  <a:pt x="1354518" y="1096240"/>
                  <a:pt x="1357280" y="1098240"/>
                  <a:pt x="1360518" y="1098907"/>
                </a:cubicBezTo>
                <a:cubicBezTo>
                  <a:pt x="1365662" y="1099955"/>
                  <a:pt x="1384617" y="1096240"/>
                  <a:pt x="1381950" y="1103479"/>
                </a:cubicBezTo>
                <a:cubicBezTo>
                  <a:pt x="1368424" y="1108051"/>
                  <a:pt x="1351755" y="1098716"/>
                  <a:pt x="1352898" y="1108051"/>
                </a:cubicBezTo>
                <a:cubicBezTo>
                  <a:pt x="1347088" y="1108718"/>
                  <a:pt x="1348993" y="1113766"/>
                  <a:pt x="1357470" y="1111861"/>
                </a:cubicBezTo>
                <a:cubicBezTo>
                  <a:pt x="1358709" y="1115766"/>
                  <a:pt x="1353184" y="1116909"/>
                  <a:pt x="1353946" y="1120624"/>
                </a:cubicBezTo>
                <a:cubicBezTo>
                  <a:pt x="1365471" y="1124434"/>
                  <a:pt x="1374996" y="1115671"/>
                  <a:pt x="1383378" y="1120243"/>
                </a:cubicBezTo>
                <a:cubicBezTo>
                  <a:pt x="1377949" y="1125482"/>
                  <a:pt x="1354327" y="1123481"/>
                  <a:pt x="1341754" y="1125862"/>
                </a:cubicBezTo>
                <a:cubicBezTo>
                  <a:pt x="1334420" y="1122243"/>
                  <a:pt x="1341945" y="1123195"/>
                  <a:pt x="1341087" y="1117481"/>
                </a:cubicBezTo>
                <a:cubicBezTo>
                  <a:pt x="1319085" y="1119481"/>
                  <a:pt x="1305845" y="1125005"/>
                  <a:pt x="1300320" y="1133578"/>
                </a:cubicBezTo>
                <a:cubicBezTo>
                  <a:pt x="1304892" y="1135197"/>
                  <a:pt x="1308988" y="1137102"/>
                  <a:pt x="1313370" y="1138816"/>
                </a:cubicBezTo>
                <a:cubicBezTo>
                  <a:pt x="1317084" y="1140245"/>
                  <a:pt x="1319275" y="1142531"/>
                  <a:pt x="1326228" y="1141960"/>
                </a:cubicBezTo>
                <a:cubicBezTo>
                  <a:pt x="1331467" y="1141293"/>
                  <a:pt x="1331848" y="1138816"/>
                  <a:pt x="1334229" y="1137102"/>
                </a:cubicBezTo>
                <a:cubicBezTo>
                  <a:pt x="1335277" y="1136340"/>
                  <a:pt x="1341183" y="1137102"/>
                  <a:pt x="1342611" y="1136435"/>
                </a:cubicBezTo>
                <a:cubicBezTo>
                  <a:pt x="1347374" y="1134149"/>
                  <a:pt x="1345088" y="1126815"/>
                  <a:pt x="1358804" y="1128720"/>
                </a:cubicBezTo>
                <a:cubicBezTo>
                  <a:pt x="1381092" y="1126815"/>
                  <a:pt x="1376520" y="1141388"/>
                  <a:pt x="1393665" y="1142722"/>
                </a:cubicBezTo>
                <a:cubicBezTo>
                  <a:pt x="1396332" y="1138245"/>
                  <a:pt x="1416906" y="1134054"/>
                  <a:pt x="1418716" y="1140626"/>
                </a:cubicBezTo>
                <a:cubicBezTo>
                  <a:pt x="1425955" y="1148246"/>
                  <a:pt x="1408239" y="1145865"/>
                  <a:pt x="1406905" y="1150056"/>
                </a:cubicBezTo>
                <a:cubicBezTo>
                  <a:pt x="1411001" y="1151961"/>
                  <a:pt x="1422336" y="1149389"/>
                  <a:pt x="1419954" y="1155295"/>
                </a:cubicBezTo>
                <a:cubicBezTo>
                  <a:pt x="1423764" y="1162915"/>
                  <a:pt x="1404333" y="1161200"/>
                  <a:pt x="1404143" y="1167201"/>
                </a:cubicBezTo>
                <a:cubicBezTo>
                  <a:pt x="1411287" y="1166439"/>
                  <a:pt x="1415001" y="1167868"/>
                  <a:pt x="1417002" y="1170344"/>
                </a:cubicBezTo>
                <a:cubicBezTo>
                  <a:pt x="1404143" y="1171964"/>
                  <a:pt x="1410810" y="1181393"/>
                  <a:pt x="1392618" y="1180822"/>
                </a:cubicBezTo>
                <a:cubicBezTo>
                  <a:pt x="1386903" y="1174440"/>
                  <a:pt x="1406048" y="1178060"/>
                  <a:pt x="1400238" y="1171678"/>
                </a:cubicBezTo>
                <a:cubicBezTo>
                  <a:pt x="1392903" y="1172154"/>
                  <a:pt x="1387284" y="1173202"/>
                  <a:pt x="1383664" y="1175202"/>
                </a:cubicBezTo>
                <a:cubicBezTo>
                  <a:pt x="1380425" y="1178250"/>
                  <a:pt x="1375758" y="1174916"/>
                  <a:pt x="1366900" y="1176631"/>
                </a:cubicBezTo>
                <a:cubicBezTo>
                  <a:pt x="1365948" y="1176821"/>
                  <a:pt x="1360423" y="1181012"/>
                  <a:pt x="1358899" y="1181489"/>
                </a:cubicBezTo>
                <a:cubicBezTo>
                  <a:pt x="1341945" y="1187394"/>
                  <a:pt x="1313750" y="1189108"/>
                  <a:pt x="1304225" y="1181870"/>
                </a:cubicBezTo>
                <a:cubicBezTo>
                  <a:pt x="1308131" y="1178726"/>
                  <a:pt x="1310607" y="1174916"/>
                  <a:pt x="1316037" y="1172440"/>
                </a:cubicBezTo>
                <a:cubicBezTo>
                  <a:pt x="1327276" y="1169963"/>
                  <a:pt x="1324800" y="1175869"/>
                  <a:pt x="1333086" y="1175202"/>
                </a:cubicBezTo>
                <a:cubicBezTo>
                  <a:pt x="1344040" y="1173678"/>
                  <a:pt x="1337087" y="1183108"/>
                  <a:pt x="1350327" y="1180060"/>
                </a:cubicBezTo>
                <a:cubicBezTo>
                  <a:pt x="1360137" y="1174821"/>
                  <a:pt x="1345850" y="1171011"/>
                  <a:pt x="1353470" y="1167106"/>
                </a:cubicBezTo>
                <a:cubicBezTo>
                  <a:pt x="1361852" y="1166439"/>
                  <a:pt x="1370234" y="1165677"/>
                  <a:pt x="1378521" y="1165010"/>
                </a:cubicBezTo>
                <a:cubicBezTo>
                  <a:pt x="1378425" y="1154723"/>
                  <a:pt x="1353470" y="1159772"/>
                  <a:pt x="1352041" y="1150342"/>
                </a:cubicBezTo>
                <a:cubicBezTo>
                  <a:pt x="1354803" y="1146722"/>
                  <a:pt x="1372520" y="1149104"/>
                  <a:pt x="1368234" y="1142626"/>
                </a:cubicBezTo>
                <a:cubicBezTo>
                  <a:pt x="1364043" y="1143103"/>
                  <a:pt x="1359852" y="1143198"/>
                  <a:pt x="1355661" y="1143674"/>
                </a:cubicBezTo>
                <a:cubicBezTo>
                  <a:pt x="1353375" y="1143960"/>
                  <a:pt x="1350708" y="1146246"/>
                  <a:pt x="1351660" y="1146151"/>
                </a:cubicBezTo>
                <a:cubicBezTo>
                  <a:pt x="1345659" y="1146722"/>
                  <a:pt x="1343945" y="1143960"/>
                  <a:pt x="1334801" y="1145484"/>
                </a:cubicBezTo>
                <a:cubicBezTo>
                  <a:pt x="1324990" y="1147103"/>
                  <a:pt x="1318989" y="1151770"/>
                  <a:pt x="1305940" y="1152151"/>
                </a:cubicBezTo>
                <a:cubicBezTo>
                  <a:pt x="1298511" y="1156914"/>
                  <a:pt x="1309083" y="1156438"/>
                  <a:pt x="1310798" y="1160153"/>
                </a:cubicBezTo>
                <a:cubicBezTo>
                  <a:pt x="1310798" y="1160057"/>
                  <a:pt x="1306416" y="1162629"/>
                  <a:pt x="1306988" y="1164724"/>
                </a:cubicBezTo>
                <a:cubicBezTo>
                  <a:pt x="1307178" y="1165296"/>
                  <a:pt x="1315465" y="1167201"/>
                  <a:pt x="1311655" y="1170630"/>
                </a:cubicBezTo>
                <a:cubicBezTo>
                  <a:pt x="1306702" y="1169297"/>
                  <a:pt x="1300225" y="1168820"/>
                  <a:pt x="1290605" y="1170344"/>
                </a:cubicBezTo>
                <a:cubicBezTo>
                  <a:pt x="1291272" y="1172630"/>
                  <a:pt x="1284795" y="1174154"/>
                  <a:pt x="1290986" y="1174535"/>
                </a:cubicBezTo>
                <a:cubicBezTo>
                  <a:pt x="1289652" y="1178250"/>
                  <a:pt x="1297653" y="1179393"/>
                  <a:pt x="1291557" y="1180822"/>
                </a:cubicBezTo>
                <a:cubicBezTo>
                  <a:pt x="1274412" y="1184727"/>
                  <a:pt x="1274889" y="1177774"/>
                  <a:pt x="1261935" y="1179107"/>
                </a:cubicBezTo>
                <a:cubicBezTo>
                  <a:pt x="1264316" y="1184822"/>
                  <a:pt x="1238979" y="1179393"/>
                  <a:pt x="1241361" y="1185108"/>
                </a:cubicBezTo>
                <a:cubicBezTo>
                  <a:pt x="1244123" y="1187775"/>
                  <a:pt x="1257458" y="1184060"/>
                  <a:pt x="1258410" y="1187870"/>
                </a:cubicBezTo>
                <a:cubicBezTo>
                  <a:pt x="1251552" y="1192633"/>
                  <a:pt x="1243170" y="1190061"/>
                  <a:pt x="1233360" y="1189966"/>
                </a:cubicBezTo>
                <a:cubicBezTo>
                  <a:pt x="1224882" y="1189870"/>
                  <a:pt x="1212214" y="1191109"/>
                  <a:pt x="1207928" y="1187870"/>
                </a:cubicBezTo>
                <a:cubicBezTo>
                  <a:pt x="1228216" y="1187204"/>
                  <a:pt x="1230597" y="1179393"/>
                  <a:pt x="1249171" y="1178060"/>
                </a:cubicBezTo>
                <a:cubicBezTo>
                  <a:pt x="1249933" y="1176345"/>
                  <a:pt x="1248885" y="1173868"/>
                  <a:pt x="1252981" y="1173487"/>
                </a:cubicBezTo>
                <a:cubicBezTo>
                  <a:pt x="1253743" y="1171773"/>
                  <a:pt x="1252791" y="1169297"/>
                  <a:pt x="1256791" y="1168916"/>
                </a:cubicBezTo>
                <a:cubicBezTo>
                  <a:pt x="1256410" y="1164724"/>
                  <a:pt x="1245171" y="1167201"/>
                  <a:pt x="1247742" y="1161200"/>
                </a:cubicBezTo>
                <a:cubicBezTo>
                  <a:pt x="1251933" y="1160724"/>
                  <a:pt x="1256124" y="1160629"/>
                  <a:pt x="1260315" y="1160153"/>
                </a:cubicBezTo>
                <a:cubicBezTo>
                  <a:pt x="1263078" y="1159867"/>
                  <a:pt x="1264697" y="1157676"/>
                  <a:pt x="1264316" y="1157676"/>
                </a:cubicBezTo>
                <a:cubicBezTo>
                  <a:pt x="1270602" y="1156914"/>
                  <a:pt x="1278603" y="1161200"/>
                  <a:pt x="1281080" y="1156247"/>
                </a:cubicBezTo>
                <a:cubicBezTo>
                  <a:pt x="1258791" y="1153199"/>
                  <a:pt x="1289557" y="1153009"/>
                  <a:pt x="1293081" y="1148913"/>
                </a:cubicBezTo>
                <a:cubicBezTo>
                  <a:pt x="1288128" y="1147580"/>
                  <a:pt x="1281651" y="1147103"/>
                  <a:pt x="1272031" y="1148627"/>
                </a:cubicBezTo>
                <a:cubicBezTo>
                  <a:pt x="1265173" y="1143103"/>
                  <a:pt x="1235169" y="1143008"/>
                  <a:pt x="1225549" y="1146246"/>
                </a:cubicBezTo>
                <a:cubicBezTo>
                  <a:pt x="1218977" y="1151008"/>
                  <a:pt x="1226121" y="1148913"/>
                  <a:pt x="1226216" y="1154628"/>
                </a:cubicBezTo>
                <a:cubicBezTo>
                  <a:pt x="1234693" y="1152056"/>
                  <a:pt x="1245456" y="1158533"/>
                  <a:pt x="1235074" y="1160248"/>
                </a:cubicBezTo>
                <a:cubicBezTo>
                  <a:pt x="1218786" y="1164343"/>
                  <a:pt x="1224406" y="1155009"/>
                  <a:pt x="1213643" y="1155676"/>
                </a:cubicBezTo>
                <a:cubicBezTo>
                  <a:pt x="1217643" y="1163391"/>
                  <a:pt x="1194117" y="1160057"/>
                  <a:pt x="1184782" y="1162343"/>
                </a:cubicBezTo>
                <a:cubicBezTo>
                  <a:pt x="1184687" y="1169011"/>
                  <a:pt x="1196498" y="1168439"/>
                  <a:pt x="1194402" y="1176345"/>
                </a:cubicBezTo>
                <a:cubicBezTo>
                  <a:pt x="1181829" y="1177393"/>
                  <a:pt x="1169352" y="1178441"/>
                  <a:pt x="1156779" y="1179488"/>
                </a:cubicBezTo>
                <a:cubicBezTo>
                  <a:pt x="1161922" y="1173011"/>
                  <a:pt x="1156398" y="1172821"/>
                  <a:pt x="1151921" y="1171487"/>
                </a:cubicBezTo>
                <a:cubicBezTo>
                  <a:pt x="1151730" y="1171392"/>
                  <a:pt x="1162779" y="1160629"/>
                  <a:pt x="1147254" y="1165582"/>
                </a:cubicBezTo>
                <a:cubicBezTo>
                  <a:pt x="1140300" y="1166153"/>
                  <a:pt x="1145444" y="1171583"/>
                  <a:pt x="1139443" y="1172630"/>
                </a:cubicBezTo>
                <a:cubicBezTo>
                  <a:pt x="1133823" y="1173773"/>
                  <a:pt x="1131728" y="1176250"/>
                  <a:pt x="1122870" y="1176155"/>
                </a:cubicBezTo>
                <a:cubicBezTo>
                  <a:pt x="1127537" y="1167391"/>
                  <a:pt x="1129061" y="1169201"/>
                  <a:pt x="1130013" y="1160724"/>
                </a:cubicBezTo>
                <a:cubicBezTo>
                  <a:pt x="1121155" y="1161581"/>
                  <a:pt x="1115154" y="1165391"/>
                  <a:pt x="1113630" y="1166344"/>
                </a:cubicBezTo>
                <a:cubicBezTo>
                  <a:pt x="1103153" y="1172535"/>
                  <a:pt x="1086484" y="1171678"/>
                  <a:pt x="1080388" y="1171297"/>
                </a:cubicBezTo>
                <a:cubicBezTo>
                  <a:pt x="1075626" y="1171011"/>
                  <a:pt x="1068387" y="1173011"/>
                  <a:pt x="1067625" y="1170249"/>
                </a:cubicBezTo>
                <a:cubicBezTo>
                  <a:pt x="1077435" y="1165010"/>
                  <a:pt x="1063148" y="1161200"/>
                  <a:pt x="1070768" y="1157295"/>
                </a:cubicBezTo>
                <a:cubicBezTo>
                  <a:pt x="1074387" y="1158152"/>
                  <a:pt x="1074292" y="1155009"/>
                  <a:pt x="1074768" y="1154818"/>
                </a:cubicBezTo>
                <a:cubicBezTo>
                  <a:pt x="1077721" y="1153961"/>
                  <a:pt x="1084008" y="1156057"/>
                  <a:pt x="1083341" y="1156247"/>
                </a:cubicBezTo>
                <a:cubicBezTo>
                  <a:pt x="1088675" y="1155104"/>
                  <a:pt x="1090389" y="1151580"/>
                  <a:pt x="1095533" y="1151008"/>
                </a:cubicBezTo>
                <a:cubicBezTo>
                  <a:pt x="1100581" y="1150342"/>
                  <a:pt x="1104105" y="1152437"/>
                  <a:pt x="1112392" y="1151675"/>
                </a:cubicBezTo>
                <a:cubicBezTo>
                  <a:pt x="1128680" y="1150342"/>
                  <a:pt x="1131061" y="1146627"/>
                  <a:pt x="1137633" y="1151675"/>
                </a:cubicBezTo>
                <a:cubicBezTo>
                  <a:pt x="1150683" y="1152151"/>
                  <a:pt x="1145158" y="1145198"/>
                  <a:pt x="1158207" y="1145674"/>
                </a:cubicBezTo>
                <a:cubicBezTo>
                  <a:pt x="1160970" y="1149485"/>
                  <a:pt x="1169542" y="1147389"/>
                  <a:pt x="1175257" y="1148437"/>
                </a:cubicBezTo>
                <a:cubicBezTo>
                  <a:pt x="1179543" y="1149199"/>
                  <a:pt x="1182496" y="1155009"/>
                  <a:pt x="1192307" y="1151199"/>
                </a:cubicBezTo>
                <a:cubicBezTo>
                  <a:pt x="1212024" y="1146246"/>
                  <a:pt x="1227454" y="1139579"/>
                  <a:pt x="1249933" y="1135768"/>
                </a:cubicBezTo>
                <a:cubicBezTo>
                  <a:pt x="1260887" y="1135673"/>
                  <a:pt x="1263078" y="1141007"/>
                  <a:pt x="1275555" y="1139960"/>
                </a:cubicBezTo>
                <a:cubicBezTo>
                  <a:pt x="1280699" y="1135292"/>
                  <a:pt x="1297463" y="1135197"/>
                  <a:pt x="1299939" y="1129482"/>
                </a:cubicBezTo>
                <a:cubicBezTo>
                  <a:pt x="1291176" y="1129006"/>
                  <a:pt x="1272698" y="1134435"/>
                  <a:pt x="1270507" y="1129863"/>
                </a:cubicBezTo>
                <a:cubicBezTo>
                  <a:pt x="1271269" y="1122719"/>
                  <a:pt x="1296796" y="1125482"/>
                  <a:pt x="1299082" y="1119005"/>
                </a:cubicBezTo>
                <a:cubicBezTo>
                  <a:pt x="1280032" y="1118909"/>
                  <a:pt x="1246790" y="1127482"/>
                  <a:pt x="1240218" y="1119766"/>
                </a:cubicBezTo>
                <a:cubicBezTo>
                  <a:pt x="1251743" y="1120338"/>
                  <a:pt x="1248314" y="1114909"/>
                  <a:pt x="1256600" y="1114147"/>
                </a:cubicBezTo>
                <a:cubicBezTo>
                  <a:pt x="1262411" y="1116433"/>
                  <a:pt x="1272412" y="1115576"/>
                  <a:pt x="1273174" y="1110622"/>
                </a:cubicBezTo>
                <a:cubicBezTo>
                  <a:pt x="1254029" y="1113004"/>
                  <a:pt x="1247933" y="1111289"/>
                  <a:pt x="1235360" y="1111670"/>
                </a:cubicBezTo>
                <a:cubicBezTo>
                  <a:pt x="1226883" y="1111956"/>
                  <a:pt x="1226216" y="1110622"/>
                  <a:pt x="1222787" y="1112718"/>
                </a:cubicBezTo>
                <a:cubicBezTo>
                  <a:pt x="1216691" y="1116433"/>
                  <a:pt x="1195164" y="1113099"/>
                  <a:pt x="1193355" y="1113099"/>
                </a:cubicBezTo>
                <a:cubicBezTo>
                  <a:pt x="1175543" y="1113289"/>
                  <a:pt x="1167542" y="1113385"/>
                  <a:pt x="1155540" y="1114147"/>
                </a:cubicBezTo>
                <a:cubicBezTo>
                  <a:pt x="1142491" y="1115004"/>
                  <a:pt x="1140015" y="1117385"/>
                  <a:pt x="1134776" y="1118052"/>
                </a:cubicBezTo>
                <a:cubicBezTo>
                  <a:pt x="1129442" y="1118624"/>
                  <a:pt x="1121250" y="1114909"/>
                  <a:pt x="1118107" y="1119481"/>
                </a:cubicBezTo>
                <a:cubicBezTo>
                  <a:pt x="1130775" y="1123767"/>
                  <a:pt x="1146206" y="1127577"/>
                  <a:pt x="1164970" y="1126053"/>
                </a:cubicBezTo>
                <a:cubicBezTo>
                  <a:pt x="1179162" y="1124910"/>
                  <a:pt x="1193736" y="1118052"/>
                  <a:pt x="1206213" y="1116242"/>
                </a:cubicBezTo>
                <a:cubicBezTo>
                  <a:pt x="1205451" y="1121862"/>
                  <a:pt x="1222596" y="1116528"/>
                  <a:pt x="1219453" y="1123576"/>
                </a:cubicBezTo>
                <a:cubicBezTo>
                  <a:pt x="1207737" y="1129387"/>
                  <a:pt x="1192402" y="1126339"/>
                  <a:pt x="1177638" y="1127101"/>
                </a:cubicBezTo>
                <a:cubicBezTo>
                  <a:pt x="1160493" y="1127958"/>
                  <a:pt x="1146968" y="1129863"/>
                  <a:pt x="1139824" y="1128149"/>
                </a:cubicBezTo>
                <a:cubicBezTo>
                  <a:pt x="1135728" y="1127196"/>
                  <a:pt x="1138110" y="1126910"/>
                  <a:pt x="1131252" y="1126720"/>
                </a:cubicBezTo>
                <a:cubicBezTo>
                  <a:pt x="1121822" y="1126529"/>
                  <a:pt x="1111821" y="1129101"/>
                  <a:pt x="1102010" y="1129196"/>
                </a:cubicBezTo>
                <a:cubicBezTo>
                  <a:pt x="1097152" y="1129958"/>
                  <a:pt x="1097724" y="1132911"/>
                  <a:pt x="1098390" y="1135864"/>
                </a:cubicBezTo>
                <a:cubicBezTo>
                  <a:pt x="1090580" y="1137007"/>
                  <a:pt x="1088961" y="1134245"/>
                  <a:pt x="1081531" y="1135197"/>
                </a:cubicBezTo>
                <a:cubicBezTo>
                  <a:pt x="1084770" y="1129768"/>
                  <a:pt x="1104677" y="1130911"/>
                  <a:pt x="1101534" y="1122910"/>
                </a:cubicBezTo>
                <a:cubicBezTo>
                  <a:pt x="1075721" y="1124529"/>
                  <a:pt x="1071530" y="1123958"/>
                  <a:pt x="1047146" y="1127482"/>
                </a:cubicBezTo>
                <a:cubicBezTo>
                  <a:pt x="1044193" y="1133959"/>
                  <a:pt x="1072673" y="1132149"/>
                  <a:pt x="1060576" y="1136912"/>
                </a:cubicBezTo>
                <a:cubicBezTo>
                  <a:pt x="1052670" y="1141769"/>
                  <a:pt x="1036764" y="1140245"/>
                  <a:pt x="1027143" y="1139769"/>
                </a:cubicBezTo>
                <a:cubicBezTo>
                  <a:pt x="1018857" y="1140531"/>
                  <a:pt x="1022286" y="1145960"/>
                  <a:pt x="1010760" y="1145389"/>
                </a:cubicBezTo>
                <a:cubicBezTo>
                  <a:pt x="1006569" y="1146341"/>
                  <a:pt x="1007903" y="1144436"/>
                  <a:pt x="1006379" y="1143674"/>
                </a:cubicBezTo>
                <a:cubicBezTo>
                  <a:pt x="1001616" y="1141198"/>
                  <a:pt x="974851" y="1142817"/>
                  <a:pt x="964374" y="1145103"/>
                </a:cubicBezTo>
                <a:cubicBezTo>
                  <a:pt x="960564" y="1145960"/>
                  <a:pt x="957706" y="1153485"/>
                  <a:pt x="947991" y="1150723"/>
                </a:cubicBezTo>
                <a:cubicBezTo>
                  <a:pt x="940466" y="1155581"/>
                  <a:pt x="944847" y="1160057"/>
                  <a:pt x="940561" y="1161962"/>
                </a:cubicBezTo>
                <a:cubicBezTo>
                  <a:pt x="932179" y="1164153"/>
                  <a:pt x="924559" y="1169963"/>
                  <a:pt x="915701" y="1166153"/>
                </a:cubicBezTo>
                <a:cubicBezTo>
                  <a:pt x="918177" y="1160343"/>
                  <a:pt x="934370" y="1160153"/>
                  <a:pt x="935703" y="1153866"/>
                </a:cubicBezTo>
                <a:cubicBezTo>
                  <a:pt x="924083" y="1158724"/>
                  <a:pt x="916558" y="1151104"/>
                  <a:pt x="918654" y="1151104"/>
                </a:cubicBezTo>
                <a:cubicBezTo>
                  <a:pt x="912462" y="1151104"/>
                  <a:pt x="910081" y="1153580"/>
                  <a:pt x="906271" y="1154247"/>
                </a:cubicBezTo>
                <a:cubicBezTo>
                  <a:pt x="893984" y="1156343"/>
                  <a:pt x="889793" y="1156438"/>
                  <a:pt x="885507" y="1158152"/>
                </a:cubicBezTo>
                <a:cubicBezTo>
                  <a:pt x="877696" y="1161295"/>
                  <a:pt x="874362" y="1164915"/>
                  <a:pt x="869505" y="1167963"/>
                </a:cubicBezTo>
                <a:cubicBezTo>
                  <a:pt x="869124" y="1172630"/>
                  <a:pt x="873505" y="1174345"/>
                  <a:pt x="882554" y="1173202"/>
                </a:cubicBezTo>
                <a:cubicBezTo>
                  <a:pt x="882268" y="1178536"/>
                  <a:pt x="889507" y="1179203"/>
                  <a:pt x="895794" y="1180536"/>
                </a:cubicBezTo>
                <a:cubicBezTo>
                  <a:pt x="904271" y="1176440"/>
                  <a:pt x="912272" y="1172249"/>
                  <a:pt x="924369" y="1169678"/>
                </a:cubicBezTo>
                <a:cubicBezTo>
                  <a:pt x="953134" y="1167010"/>
                  <a:pt x="985233" y="1165677"/>
                  <a:pt x="1007808" y="1160533"/>
                </a:cubicBezTo>
                <a:cubicBezTo>
                  <a:pt x="1014189" y="1153390"/>
                  <a:pt x="991520" y="1153295"/>
                  <a:pt x="1002759" y="1150437"/>
                </a:cubicBezTo>
                <a:cubicBezTo>
                  <a:pt x="1014285" y="1146722"/>
                  <a:pt x="1018190" y="1153485"/>
                  <a:pt x="1024191" y="1155009"/>
                </a:cubicBezTo>
                <a:cubicBezTo>
                  <a:pt x="1030668" y="1156628"/>
                  <a:pt x="1046193" y="1155390"/>
                  <a:pt x="1045812" y="1161676"/>
                </a:cubicBezTo>
                <a:cubicBezTo>
                  <a:pt x="1046003" y="1163772"/>
                  <a:pt x="1046193" y="1165868"/>
                  <a:pt x="1046384" y="1167963"/>
                </a:cubicBezTo>
                <a:cubicBezTo>
                  <a:pt x="1041240" y="1171297"/>
                  <a:pt x="1028382" y="1171583"/>
                  <a:pt x="1017333" y="1172535"/>
                </a:cubicBezTo>
                <a:cubicBezTo>
                  <a:pt x="1025715" y="1183870"/>
                  <a:pt x="995425" y="1176631"/>
                  <a:pt x="996949" y="1180631"/>
                </a:cubicBezTo>
                <a:cubicBezTo>
                  <a:pt x="1014380" y="1184537"/>
                  <a:pt x="987519" y="1187394"/>
                  <a:pt x="985138" y="1190061"/>
                </a:cubicBezTo>
                <a:cubicBezTo>
                  <a:pt x="989901" y="1193776"/>
                  <a:pt x="1004664" y="1191395"/>
                  <a:pt x="1010760" y="1194252"/>
                </a:cubicBezTo>
                <a:cubicBezTo>
                  <a:pt x="1012475" y="1199014"/>
                  <a:pt x="998854" y="1197586"/>
                  <a:pt x="998759" y="1201586"/>
                </a:cubicBezTo>
                <a:cubicBezTo>
                  <a:pt x="1011046" y="1203491"/>
                  <a:pt x="1019523" y="1194062"/>
                  <a:pt x="1023810" y="1199491"/>
                </a:cubicBezTo>
                <a:cubicBezTo>
                  <a:pt x="1021238" y="1210826"/>
                  <a:pt x="999045" y="1205301"/>
                  <a:pt x="986376" y="1204730"/>
                </a:cubicBezTo>
                <a:cubicBezTo>
                  <a:pt x="997997" y="1197681"/>
                  <a:pt x="977709" y="1198824"/>
                  <a:pt x="980947" y="1190347"/>
                </a:cubicBezTo>
                <a:cubicBezTo>
                  <a:pt x="970660" y="1191490"/>
                  <a:pt x="960849" y="1192347"/>
                  <a:pt x="955706" y="1190347"/>
                </a:cubicBezTo>
                <a:cubicBezTo>
                  <a:pt x="955801" y="1185013"/>
                  <a:pt x="963135" y="1183108"/>
                  <a:pt x="950848" y="1182346"/>
                </a:cubicBezTo>
                <a:cubicBezTo>
                  <a:pt x="950372" y="1185489"/>
                  <a:pt x="940942" y="1185108"/>
                  <a:pt x="934274" y="1185870"/>
                </a:cubicBezTo>
                <a:cubicBezTo>
                  <a:pt x="925321" y="1181108"/>
                  <a:pt x="900175" y="1186156"/>
                  <a:pt x="887793" y="1183489"/>
                </a:cubicBezTo>
                <a:cubicBezTo>
                  <a:pt x="883506" y="1185775"/>
                  <a:pt x="887126" y="1191299"/>
                  <a:pt x="875791" y="1190823"/>
                </a:cubicBezTo>
                <a:cubicBezTo>
                  <a:pt x="859980" y="1193204"/>
                  <a:pt x="849597" y="1192157"/>
                  <a:pt x="845978" y="1187013"/>
                </a:cubicBezTo>
                <a:cubicBezTo>
                  <a:pt x="858551" y="1185299"/>
                  <a:pt x="878649" y="1186632"/>
                  <a:pt x="879030" y="1179964"/>
                </a:cubicBezTo>
                <a:cubicBezTo>
                  <a:pt x="866457" y="1181012"/>
                  <a:pt x="853979" y="1182060"/>
                  <a:pt x="841406" y="1183108"/>
                </a:cubicBezTo>
                <a:cubicBezTo>
                  <a:pt x="835977" y="1185680"/>
                  <a:pt x="833691" y="1189489"/>
                  <a:pt x="825213" y="1190823"/>
                </a:cubicBezTo>
                <a:cubicBezTo>
                  <a:pt x="817117" y="1190633"/>
                  <a:pt x="821213" y="1183012"/>
                  <a:pt x="807973" y="1185965"/>
                </a:cubicBezTo>
                <a:cubicBezTo>
                  <a:pt x="805878" y="1190537"/>
                  <a:pt x="800544" y="1193776"/>
                  <a:pt x="791971" y="1195776"/>
                </a:cubicBezTo>
                <a:cubicBezTo>
                  <a:pt x="781970" y="1192157"/>
                  <a:pt x="744918" y="1201586"/>
                  <a:pt x="749585" y="1193014"/>
                </a:cubicBezTo>
                <a:cubicBezTo>
                  <a:pt x="733202" y="1198062"/>
                  <a:pt x="724629" y="1193681"/>
                  <a:pt x="712342" y="1200348"/>
                </a:cubicBezTo>
                <a:cubicBezTo>
                  <a:pt x="710437" y="1197872"/>
                  <a:pt x="706627" y="1196538"/>
                  <a:pt x="699483" y="1197205"/>
                </a:cubicBezTo>
                <a:cubicBezTo>
                  <a:pt x="691578" y="1198062"/>
                  <a:pt x="697197" y="1204349"/>
                  <a:pt x="687482" y="1204539"/>
                </a:cubicBezTo>
                <a:cubicBezTo>
                  <a:pt x="679767" y="1201777"/>
                  <a:pt x="674528" y="1207587"/>
                  <a:pt x="666717" y="1208444"/>
                </a:cubicBezTo>
                <a:cubicBezTo>
                  <a:pt x="656049" y="1209587"/>
                  <a:pt x="662717" y="1214826"/>
                  <a:pt x="654716" y="1215779"/>
                </a:cubicBezTo>
                <a:cubicBezTo>
                  <a:pt x="648810" y="1223779"/>
                  <a:pt x="669003" y="1215874"/>
                  <a:pt x="667765" y="1221017"/>
                </a:cubicBezTo>
                <a:cubicBezTo>
                  <a:pt x="657288" y="1228066"/>
                  <a:pt x="680529" y="1227875"/>
                  <a:pt x="677576" y="1237115"/>
                </a:cubicBezTo>
                <a:cubicBezTo>
                  <a:pt x="664050" y="1241496"/>
                  <a:pt x="658240" y="1234638"/>
                  <a:pt x="656335" y="1234638"/>
                </a:cubicBezTo>
                <a:cubicBezTo>
                  <a:pt x="648715" y="1234733"/>
                  <a:pt x="646715" y="1238543"/>
                  <a:pt x="639762" y="1238162"/>
                </a:cubicBezTo>
                <a:cubicBezTo>
                  <a:pt x="638333" y="1238067"/>
                  <a:pt x="632904" y="1235019"/>
                  <a:pt x="630999" y="1234638"/>
                </a:cubicBezTo>
                <a:cubicBezTo>
                  <a:pt x="625569" y="1233686"/>
                  <a:pt x="623283" y="1233209"/>
                  <a:pt x="618426" y="1235686"/>
                </a:cubicBezTo>
                <a:cubicBezTo>
                  <a:pt x="613663" y="1242067"/>
                  <a:pt x="628903" y="1239877"/>
                  <a:pt x="631475" y="1240924"/>
                </a:cubicBezTo>
                <a:cubicBezTo>
                  <a:pt x="636047" y="1242734"/>
                  <a:pt x="640524" y="1244258"/>
                  <a:pt x="640524" y="1248640"/>
                </a:cubicBezTo>
                <a:cubicBezTo>
                  <a:pt x="626903" y="1247973"/>
                  <a:pt x="635380" y="1256069"/>
                  <a:pt x="624331" y="1256355"/>
                </a:cubicBezTo>
                <a:cubicBezTo>
                  <a:pt x="617473" y="1254831"/>
                  <a:pt x="607853" y="1257022"/>
                  <a:pt x="599090" y="1256355"/>
                </a:cubicBezTo>
                <a:cubicBezTo>
                  <a:pt x="593375" y="1255974"/>
                  <a:pt x="591660" y="1253402"/>
                  <a:pt x="586231" y="1253212"/>
                </a:cubicBezTo>
                <a:cubicBezTo>
                  <a:pt x="569467" y="1252545"/>
                  <a:pt x="567467" y="1255783"/>
                  <a:pt x="557370" y="1259879"/>
                </a:cubicBezTo>
                <a:cubicBezTo>
                  <a:pt x="563371" y="1251021"/>
                  <a:pt x="539273" y="1260641"/>
                  <a:pt x="540130" y="1255021"/>
                </a:cubicBezTo>
                <a:cubicBezTo>
                  <a:pt x="532796" y="1256831"/>
                  <a:pt x="522890" y="1257593"/>
                  <a:pt x="519556" y="1261022"/>
                </a:cubicBezTo>
                <a:cubicBezTo>
                  <a:pt x="530796" y="1261499"/>
                  <a:pt x="545750" y="1259689"/>
                  <a:pt x="553370" y="1262356"/>
                </a:cubicBezTo>
                <a:cubicBezTo>
                  <a:pt x="553560" y="1265118"/>
                  <a:pt x="553846" y="1267975"/>
                  <a:pt x="554037" y="1270738"/>
                </a:cubicBezTo>
                <a:cubicBezTo>
                  <a:pt x="559371" y="1271119"/>
                  <a:pt x="562800" y="1272738"/>
                  <a:pt x="562895" y="1276358"/>
                </a:cubicBezTo>
                <a:cubicBezTo>
                  <a:pt x="577563" y="1273976"/>
                  <a:pt x="573753" y="1282930"/>
                  <a:pt x="588517" y="1280549"/>
                </a:cubicBezTo>
                <a:cubicBezTo>
                  <a:pt x="605091" y="1277691"/>
                  <a:pt x="614425" y="1271976"/>
                  <a:pt x="629570" y="1268642"/>
                </a:cubicBezTo>
                <a:cubicBezTo>
                  <a:pt x="634047" y="1270357"/>
                  <a:pt x="638333" y="1272071"/>
                  <a:pt x="642619" y="1273881"/>
                </a:cubicBezTo>
                <a:cubicBezTo>
                  <a:pt x="673766" y="1272833"/>
                  <a:pt x="695007" y="1267785"/>
                  <a:pt x="708818" y="1259879"/>
                </a:cubicBezTo>
                <a:cubicBezTo>
                  <a:pt x="705674" y="1252354"/>
                  <a:pt x="700912" y="1248259"/>
                  <a:pt x="711580" y="1242734"/>
                </a:cubicBezTo>
                <a:cubicBezTo>
                  <a:pt x="706532" y="1243782"/>
                  <a:pt x="696626" y="1237877"/>
                  <a:pt x="706913" y="1236829"/>
                </a:cubicBezTo>
                <a:cubicBezTo>
                  <a:pt x="718914" y="1235400"/>
                  <a:pt x="728154" y="1235591"/>
                  <a:pt x="732345" y="1238924"/>
                </a:cubicBezTo>
                <a:cubicBezTo>
                  <a:pt x="722153" y="1247306"/>
                  <a:pt x="733488" y="1257784"/>
                  <a:pt x="742632" y="1261308"/>
                </a:cubicBezTo>
                <a:cubicBezTo>
                  <a:pt x="759300" y="1259879"/>
                  <a:pt x="776064" y="1258450"/>
                  <a:pt x="792828" y="1257117"/>
                </a:cubicBezTo>
                <a:cubicBezTo>
                  <a:pt x="793590" y="1255403"/>
                  <a:pt x="796162" y="1254355"/>
                  <a:pt x="801020" y="1254355"/>
                </a:cubicBezTo>
                <a:cubicBezTo>
                  <a:pt x="807592" y="1252259"/>
                  <a:pt x="799210" y="1244163"/>
                  <a:pt x="812831" y="1244925"/>
                </a:cubicBezTo>
                <a:cubicBezTo>
                  <a:pt x="825309" y="1244639"/>
                  <a:pt x="833786" y="1246830"/>
                  <a:pt x="838644" y="1251212"/>
                </a:cubicBezTo>
                <a:cubicBezTo>
                  <a:pt x="881220" y="1253307"/>
                  <a:pt x="917606" y="1238734"/>
                  <a:pt x="959897" y="1241020"/>
                </a:cubicBezTo>
                <a:cubicBezTo>
                  <a:pt x="974089" y="1239305"/>
                  <a:pt x="967517" y="1229209"/>
                  <a:pt x="979709" y="1226637"/>
                </a:cubicBezTo>
                <a:cubicBezTo>
                  <a:pt x="999140" y="1227018"/>
                  <a:pt x="980566" y="1236829"/>
                  <a:pt x="1001521" y="1235400"/>
                </a:cubicBezTo>
                <a:cubicBezTo>
                  <a:pt x="1023333" y="1230066"/>
                  <a:pt x="1046860" y="1233686"/>
                  <a:pt x="1068577" y="1231876"/>
                </a:cubicBezTo>
                <a:cubicBezTo>
                  <a:pt x="1087627" y="1230257"/>
                  <a:pt x="1110011" y="1224446"/>
                  <a:pt x="1130966" y="1222351"/>
                </a:cubicBezTo>
                <a:cubicBezTo>
                  <a:pt x="1135633" y="1221874"/>
                  <a:pt x="1133442" y="1223875"/>
                  <a:pt x="1135347" y="1224065"/>
                </a:cubicBezTo>
                <a:cubicBezTo>
                  <a:pt x="1146396" y="1225494"/>
                  <a:pt x="1171733" y="1221684"/>
                  <a:pt x="1181353" y="1220160"/>
                </a:cubicBezTo>
                <a:cubicBezTo>
                  <a:pt x="1192688" y="1218445"/>
                  <a:pt x="1200213" y="1214350"/>
                  <a:pt x="1210214" y="1213493"/>
                </a:cubicBezTo>
                <a:cubicBezTo>
                  <a:pt x="1214976" y="1213112"/>
                  <a:pt x="1216881" y="1214635"/>
                  <a:pt x="1222977" y="1214540"/>
                </a:cubicBezTo>
                <a:cubicBezTo>
                  <a:pt x="1238598" y="1214255"/>
                  <a:pt x="1243170" y="1214255"/>
                  <a:pt x="1252410" y="1214159"/>
                </a:cubicBezTo>
                <a:cubicBezTo>
                  <a:pt x="1258410" y="1214064"/>
                  <a:pt x="1267459" y="1213397"/>
                  <a:pt x="1273269" y="1212349"/>
                </a:cubicBezTo>
                <a:cubicBezTo>
                  <a:pt x="1282318" y="1210826"/>
                  <a:pt x="1292319" y="1204730"/>
                  <a:pt x="1302035" y="1203587"/>
                </a:cubicBezTo>
                <a:cubicBezTo>
                  <a:pt x="1316894" y="1201872"/>
                  <a:pt x="1330324" y="1202158"/>
                  <a:pt x="1339849" y="1202539"/>
                </a:cubicBezTo>
                <a:cubicBezTo>
                  <a:pt x="1342992" y="1202634"/>
                  <a:pt x="1343278" y="1204158"/>
                  <a:pt x="1344231" y="1204253"/>
                </a:cubicBezTo>
                <a:cubicBezTo>
                  <a:pt x="1365662" y="1206254"/>
                  <a:pt x="1380616" y="1202062"/>
                  <a:pt x="1402714" y="1199300"/>
                </a:cubicBezTo>
                <a:cubicBezTo>
                  <a:pt x="1414144" y="1197872"/>
                  <a:pt x="1434337" y="1196824"/>
                  <a:pt x="1440338" y="1196157"/>
                </a:cubicBezTo>
                <a:cubicBezTo>
                  <a:pt x="1443576" y="1195776"/>
                  <a:pt x="1444053" y="1193776"/>
                  <a:pt x="1444338" y="1193681"/>
                </a:cubicBezTo>
                <a:cubicBezTo>
                  <a:pt x="1447767" y="1193109"/>
                  <a:pt x="1452911" y="1195109"/>
                  <a:pt x="1452911" y="1195109"/>
                </a:cubicBezTo>
                <a:cubicBezTo>
                  <a:pt x="1461960" y="1193871"/>
                  <a:pt x="1466532" y="1191680"/>
                  <a:pt x="1473675" y="1191204"/>
                </a:cubicBezTo>
                <a:cubicBezTo>
                  <a:pt x="1478628" y="1190918"/>
                  <a:pt x="1480152" y="1192347"/>
                  <a:pt x="1486439" y="1192252"/>
                </a:cubicBezTo>
                <a:cubicBezTo>
                  <a:pt x="1504250" y="1192061"/>
                  <a:pt x="1517681" y="1191680"/>
                  <a:pt x="1528444" y="1190823"/>
                </a:cubicBezTo>
                <a:cubicBezTo>
                  <a:pt x="1536445" y="1190251"/>
                  <a:pt x="1541398" y="1187966"/>
                  <a:pt x="1549209" y="1186918"/>
                </a:cubicBezTo>
                <a:cubicBezTo>
                  <a:pt x="1562734" y="1185203"/>
                  <a:pt x="1576355" y="1185489"/>
                  <a:pt x="1591023" y="1183393"/>
                </a:cubicBezTo>
                <a:cubicBezTo>
                  <a:pt x="1597310" y="1182441"/>
                  <a:pt x="1604835" y="1180155"/>
                  <a:pt x="1611788" y="1179488"/>
                </a:cubicBezTo>
                <a:cubicBezTo>
                  <a:pt x="1618836" y="1178822"/>
                  <a:pt x="1626456" y="1180060"/>
                  <a:pt x="1632838" y="1179774"/>
                </a:cubicBezTo>
                <a:cubicBezTo>
                  <a:pt x="1660937" y="1178631"/>
                  <a:pt x="1670462" y="1171583"/>
                  <a:pt x="1687035" y="1173107"/>
                </a:cubicBezTo>
                <a:cubicBezTo>
                  <a:pt x="1687035" y="1167010"/>
                  <a:pt x="1704561" y="1167963"/>
                  <a:pt x="1702847" y="1161200"/>
                </a:cubicBezTo>
                <a:cubicBezTo>
                  <a:pt x="1694846" y="1160914"/>
                  <a:pt x="1677891" y="1166153"/>
                  <a:pt x="1681606" y="1158724"/>
                </a:cubicBezTo>
                <a:cubicBezTo>
                  <a:pt x="1689512" y="1150247"/>
                  <a:pt x="1708467" y="1164915"/>
                  <a:pt x="1710657" y="1154152"/>
                </a:cubicBezTo>
                <a:cubicBezTo>
                  <a:pt x="1701132" y="1155581"/>
                  <a:pt x="1694846" y="1155009"/>
                  <a:pt x="1693608" y="1151389"/>
                </a:cubicBezTo>
                <a:cubicBezTo>
                  <a:pt x="1704561" y="1151580"/>
                  <a:pt x="1698656" y="1147770"/>
                  <a:pt x="1701418" y="1144341"/>
                </a:cubicBezTo>
                <a:cubicBezTo>
                  <a:pt x="1703609" y="1141674"/>
                  <a:pt x="1711610" y="1138150"/>
                  <a:pt x="1709038" y="1135197"/>
                </a:cubicBezTo>
                <a:cubicBezTo>
                  <a:pt x="1699323" y="1136054"/>
                  <a:pt x="1689512" y="1136816"/>
                  <a:pt x="1679796" y="1137674"/>
                </a:cubicBezTo>
                <a:cubicBezTo>
                  <a:pt x="1680082" y="1135007"/>
                  <a:pt x="1684749" y="1134340"/>
                  <a:pt x="1687797" y="1132816"/>
                </a:cubicBezTo>
                <a:cubicBezTo>
                  <a:pt x="1689798" y="1131863"/>
                  <a:pt x="1683987" y="1130054"/>
                  <a:pt x="1683416" y="1131101"/>
                </a:cubicBezTo>
                <a:cubicBezTo>
                  <a:pt x="1685607" y="1127291"/>
                  <a:pt x="1697227" y="1123481"/>
                  <a:pt x="1682844" y="1124815"/>
                </a:cubicBezTo>
                <a:cubicBezTo>
                  <a:pt x="1671319" y="1124243"/>
                  <a:pt x="1674748" y="1129672"/>
                  <a:pt x="1666461" y="1130435"/>
                </a:cubicBezTo>
                <a:cubicBezTo>
                  <a:pt x="1668462" y="1133006"/>
                  <a:pt x="1659699" y="1132149"/>
                  <a:pt x="1658270" y="1133197"/>
                </a:cubicBezTo>
                <a:cubicBezTo>
                  <a:pt x="1655793" y="1135102"/>
                  <a:pt x="1661032" y="1139579"/>
                  <a:pt x="1654650" y="1139864"/>
                </a:cubicBezTo>
                <a:cubicBezTo>
                  <a:pt x="1640934" y="1139960"/>
                  <a:pt x="1624932" y="1143770"/>
                  <a:pt x="1612836" y="1143389"/>
                </a:cubicBezTo>
                <a:cubicBezTo>
                  <a:pt x="1607597" y="1143198"/>
                  <a:pt x="1604263" y="1141198"/>
                  <a:pt x="1599977" y="1140245"/>
                </a:cubicBezTo>
                <a:cubicBezTo>
                  <a:pt x="1593881" y="1138816"/>
                  <a:pt x="1582451" y="1140626"/>
                  <a:pt x="1586928" y="1135007"/>
                </a:cubicBezTo>
                <a:cubicBezTo>
                  <a:pt x="1604263" y="1131101"/>
                  <a:pt x="1610454" y="1145484"/>
                  <a:pt x="1624932" y="1136054"/>
                </a:cubicBezTo>
                <a:cubicBezTo>
                  <a:pt x="1620360" y="1135959"/>
                  <a:pt x="1614645" y="1133483"/>
                  <a:pt x="1620360" y="1132244"/>
                </a:cubicBezTo>
                <a:cubicBezTo>
                  <a:pt x="1628075" y="1135483"/>
                  <a:pt x="1632457" y="1130339"/>
                  <a:pt x="1641125" y="1128339"/>
                </a:cubicBezTo>
                <a:cubicBezTo>
                  <a:pt x="1641220" y="1131958"/>
                  <a:pt x="1644840" y="1133483"/>
                  <a:pt x="1649983" y="1133959"/>
                </a:cubicBezTo>
                <a:cubicBezTo>
                  <a:pt x="1649888" y="1128530"/>
                  <a:pt x="1666080" y="1129577"/>
                  <a:pt x="1665985" y="1124148"/>
                </a:cubicBezTo>
                <a:cubicBezTo>
                  <a:pt x="1652079" y="1117766"/>
                  <a:pt x="1635219" y="1124910"/>
                  <a:pt x="1623980" y="1125577"/>
                </a:cubicBezTo>
                <a:cubicBezTo>
                  <a:pt x="1621408" y="1125767"/>
                  <a:pt x="1619122" y="1123862"/>
                  <a:pt x="1619598" y="1123862"/>
                </a:cubicBezTo>
                <a:cubicBezTo>
                  <a:pt x="1615312" y="1124053"/>
                  <a:pt x="1614836" y="1126339"/>
                  <a:pt x="1611407" y="1126624"/>
                </a:cubicBezTo>
                <a:cubicBezTo>
                  <a:pt x="1602644" y="1127482"/>
                  <a:pt x="1593595" y="1128053"/>
                  <a:pt x="1582165" y="1129101"/>
                </a:cubicBezTo>
                <a:cubicBezTo>
                  <a:pt x="1583403" y="1123862"/>
                  <a:pt x="1574164" y="1125196"/>
                  <a:pt x="1577117" y="1119005"/>
                </a:cubicBezTo>
                <a:cubicBezTo>
                  <a:pt x="1569687" y="1118433"/>
                  <a:pt x="1552733" y="1123576"/>
                  <a:pt x="1551875" y="1119005"/>
                </a:cubicBezTo>
                <a:cubicBezTo>
                  <a:pt x="1568354" y="1113004"/>
                  <a:pt x="1581308" y="1112718"/>
                  <a:pt x="1597881" y="1115099"/>
                </a:cubicBezTo>
                <a:cubicBezTo>
                  <a:pt x="1606835" y="1113194"/>
                  <a:pt x="1610645" y="1112337"/>
                  <a:pt x="1618646" y="1111194"/>
                </a:cubicBezTo>
                <a:cubicBezTo>
                  <a:pt x="1639410" y="1108432"/>
                  <a:pt x="1654365" y="1110337"/>
                  <a:pt x="1664842" y="1109384"/>
                </a:cubicBezTo>
                <a:cubicBezTo>
                  <a:pt x="1669128" y="1109003"/>
                  <a:pt x="1669509" y="1107003"/>
                  <a:pt x="1673034" y="1106622"/>
                </a:cubicBezTo>
                <a:cubicBezTo>
                  <a:pt x="1678368" y="1106051"/>
                  <a:pt x="1678939" y="1108527"/>
                  <a:pt x="1685702" y="1107670"/>
                </a:cubicBezTo>
                <a:cubicBezTo>
                  <a:pt x="1684749" y="1107765"/>
                  <a:pt x="1688083" y="1105574"/>
                  <a:pt x="1689702" y="1105193"/>
                </a:cubicBezTo>
                <a:cubicBezTo>
                  <a:pt x="1701894" y="1102241"/>
                  <a:pt x="1713515" y="1104622"/>
                  <a:pt x="1723135" y="1102336"/>
                </a:cubicBezTo>
                <a:cubicBezTo>
                  <a:pt x="1718658" y="1110051"/>
                  <a:pt x="1713705" y="1111194"/>
                  <a:pt x="1724373" y="1117004"/>
                </a:cubicBezTo>
                <a:cubicBezTo>
                  <a:pt x="1720659" y="1119576"/>
                  <a:pt x="1709038" y="1119005"/>
                  <a:pt x="1712372" y="1124339"/>
                </a:cubicBezTo>
                <a:cubicBezTo>
                  <a:pt x="1720754" y="1123672"/>
                  <a:pt x="1729136" y="1122910"/>
                  <a:pt x="1737423" y="1122243"/>
                </a:cubicBezTo>
                <a:cubicBezTo>
                  <a:pt x="1734946" y="1129672"/>
                  <a:pt x="1754663" y="1123481"/>
                  <a:pt x="1750853" y="1131673"/>
                </a:cubicBezTo>
                <a:cubicBezTo>
                  <a:pt x="1735422" y="1131578"/>
                  <a:pt x="1735232" y="1137578"/>
                  <a:pt x="1721897" y="1138340"/>
                </a:cubicBezTo>
                <a:cubicBezTo>
                  <a:pt x="1723135" y="1144246"/>
                  <a:pt x="1730279" y="1146437"/>
                  <a:pt x="1731517" y="1152342"/>
                </a:cubicBezTo>
                <a:cubicBezTo>
                  <a:pt x="1730850" y="1154723"/>
                  <a:pt x="1727136" y="1155962"/>
                  <a:pt x="1723516" y="1157295"/>
                </a:cubicBezTo>
                <a:cubicBezTo>
                  <a:pt x="1722183" y="1161010"/>
                  <a:pt x="1730184" y="1162153"/>
                  <a:pt x="1724088" y="1163582"/>
                </a:cubicBezTo>
                <a:cubicBezTo>
                  <a:pt x="1716277" y="1165201"/>
                  <a:pt x="1698656" y="1162820"/>
                  <a:pt x="1703514" y="1169582"/>
                </a:cubicBezTo>
                <a:cubicBezTo>
                  <a:pt x="1726183" y="1170344"/>
                  <a:pt x="1755711" y="1167010"/>
                  <a:pt x="1779142" y="1167391"/>
                </a:cubicBezTo>
                <a:cubicBezTo>
                  <a:pt x="1779904" y="1165677"/>
                  <a:pt x="1782476" y="1164629"/>
                  <a:pt x="1787334" y="1164629"/>
                </a:cubicBezTo>
                <a:cubicBezTo>
                  <a:pt x="1786857" y="1160248"/>
                  <a:pt x="1798668" y="1156247"/>
                  <a:pt x="1799145" y="1155199"/>
                </a:cubicBezTo>
                <a:cubicBezTo>
                  <a:pt x="1800669" y="1152151"/>
                  <a:pt x="1794858" y="1151008"/>
                  <a:pt x="1794382" y="1149294"/>
                </a:cubicBezTo>
                <a:cubicBezTo>
                  <a:pt x="1793525" y="1145389"/>
                  <a:pt x="1798383" y="1144341"/>
                  <a:pt x="1797906" y="1140531"/>
                </a:cubicBezTo>
                <a:cubicBezTo>
                  <a:pt x="1788762" y="1144151"/>
                  <a:pt x="1786095" y="1138816"/>
                  <a:pt x="1780857" y="1137769"/>
                </a:cubicBezTo>
                <a:cubicBezTo>
                  <a:pt x="1776285" y="1136816"/>
                  <a:pt x="1761521" y="1138340"/>
                  <a:pt x="1763616" y="1132911"/>
                </a:cubicBezTo>
                <a:cubicBezTo>
                  <a:pt x="1788858" y="1135387"/>
                  <a:pt x="1804098" y="1126529"/>
                  <a:pt x="1822481" y="1132149"/>
                </a:cubicBezTo>
                <a:cubicBezTo>
                  <a:pt x="1821719" y="1125577"/>
                  <a:pt x="1831815" y="1129863"/>
                  <a:pt x="1834863" y="1129006"/>
                </a:cubicBezTo>
                <a:cubicBezTo>
                  <a:pt x="1839531" y="1127672"/>
                  <a:pt x="1839912" y="1121481"/>
                  <a:pt x="1851246" y="1123386"/>
                </a:cubicBezTo>
                <a:cubicBezTo>
                  <a:pt x="1857819" y="1122624"/>
                  <a:pt x="1854104" y="1117766"/>
                  <a:pt x="1863438" y="1118147"/>
                </a:cubicBezTo>
                <a:cubicBezTo>
                  <a:pt x="1870677" y="1117385"/>
                  <a:pt x="1876488" y="1117481"/>
                  <a:pt x="1880298" y="1118814"/>
                </a:cubicBezTo>
                <a:cubicBezTo>
                  <a:pt x="1892013" y="1117862"/>
                  <a:pt x="1870868" y="1125386"/>
                  <a:pt x="1889061" y="1122338"/>
                </a:cubicBezTo>
                <a:cubicBezTo>
                  <a:pt x="1892585" y="1116718"/>
                  <a:pt x="1893347" y="1115290"/>
                  <a:pt x="1884012" y="1112242"/>
                </a:cubicBezTo>
                <a:cubicBezTo>
                  <a:pt x="1881441" y="1112337"/>
                  <a:pt x="1879059" y="1112337"/>
                  <a:pt x="1879631" y="1110527"/>
                </a:cubicBezTo>
                <a:cubicBezTo>
                  <a:pt x="1862105" y="1111289"/>
                  <a:pt x="1849341" y="1121291"/>
                  <a:pt x="1833816" y="1116528"/>
                </a:cubicBezTo>
                <a:cubicBezTo>
                  <a:pt x="1831530" y="1110908"/>
                  <a:pt x="1849246" y="1113194"/>
                  <a:pt x="1850008" y="1108813"/>
                </a:cubicBezTo>
                <a:cubicBezTo>
                  <a:pt x="1839626" y="1105479"/>
                  <a:pt x="1831244" y="1109003"/>
                  <a:pt x="1829148" y="1110622"/>
                </a:cubicBezTo>
                <a:cubicBezTo>
                  <a:pt x="1828005" y="1111385"/>
                  <a:pt x="1822005" y="1110527"/>
                  <a:pt x="1820766" y="1111289"/>
                </a:cubicBezTo>
                <a:cubicBezTo>
                  <a:pt x="1818766" y="1112528"/>
                  <a:pt x="1822005" y="1115861"/>
                  <a:pt x="1816956" y="1115861"/>
                </a:cubicBezTo>
                <a:cubicBezTo>
                  <a:pt x="1806574" y="1117099"/>
                  <a:pt x="1803717" y="1113670"/>
                  <a:pt x="1795716" y="1113385"/>
                </a:cubicBezTo>
                <a:cubicBezTo>
                  <a:pt x="1789715" y="1117099"/>
                  <a:pt x="1788953" y="1122910"/>
                  <a:pt x="1779904" y="1125291"/>
                </a:cubicBezTo>
                <a:cubicBezTo>
                  <a:pt x="1774856" y="1121767"/>
                  <a:pt x="1763331" y="1122243"/>
                  <a:pt x="1758282" y="1118624"/>
                </a:cubicBezTo>
                <a:cubicBezTo>
                  <a:pt x="1752091" y="1117957"/>
                  <a:pt x="1736851" y="1122910"/>
                  <a:pt x="1737232" y="1118243"/>
                </a:cubicBezTo>
                <a:cubicBezTo>
                  <a:pt x="1736565" y="1115004"/>
                  <a:pt x="1726469" y="1117481"/>
                  <a:pt x="1728374" y="1112623"/>
                </a:cubicBezTo>
                <a:cubicBezTo>
                  <a:pt x="1728374" y="1109956"/>
                  <a:pt x="1733517" y="1109289"/>
                  <a:pt x="1731993" y="1105955"/>
                </a:cubicBezTo>
                <a:cubicBezTo>
                  <a:pt x="1739804" y="1105574"/>
                  <a:pt x="1745424" y="1104717"/>
                  <a:pt x="1748567" y="1102431"/>
                </a:cubicBezTo>
                <a:cubicBezTo>
                  <a:pt x="1749615" y="1101669"/>
                  <a:pt x="1755711" y="1102526"/>
                  <a:pt x="1756949" y="1101764"/>
                </a:cubicBezTo>
                <a:cubicBezTo>
                  <a:pt x="1759997" y="1099859"/>
                  <a:pt x="1755234" y="1098335"/>
                  <a:pt x="1760759" y="1097192"/>
                </a:cubicBezTo>
                <a:cubicBezTo>
                  <a:pt x="1773713" y="1094525"/>
                  <a:pt x="1789620" y="1094811"/>
                  <a:pt x="1806765" y="1093287"/>
                </a:cubicBezTo>
                <a:cubicBezTo>
                  <a:pt x="1823719" y="1091763"/>
                  <a:pt x="1840959" y="1092335"/>
                  <a:pt x="1848389" y="1087667"/>
                </a:cubicBezTo>
                <a:cubicBezTo>
                  <a:pt x="1842007" y="1085762"/>
                  <a:pt x="1837625" y="1086143"/>
                  <a:pt x="1831625" y="1089096"/>
                </a:cubicBezTo>
                <a:cubicBezTo>
                  <a:pt x="1829148" y="1086143"/>
                  <a:pt x="1824957" y="1084333"/>
                  <a:pt x="1822576" y="1081381"/>
                </a:cubicBezTo>
                <a:cubicBezTo>
                  <a:pt x="1835340" y="1078714"/>
                  <a:pt x="1831149" y="1086429"/>
                  <a:pt x="1843817" y="1083857"/>
                </a:cubicBezTo>
                <a:cubicBezTo>
                  <a:pt x="1846293" y="1080809"/>
                  <a:pt x="1852389" y="1079190"/>
                  <a:pt x="1860200" y="1078237"/>
                </a:cubicBezTo>
                <a:cubicBezTo>
                  <a:pt x="1861438" y="1082143"/>
                  <a:pt x="1855914" y="1083286"/>
                  <a:pt x="1856675" y="1087001"/>
                </a:cubicBezTo>
                <a:cubicBezTo>
                  <a:pt x="1864486" y="1086620"/>
                  <a:pt x="1870773" y="1087191"/>
                  <a:pt x="1873725" y="1089763"/>
                </a:cubicBezTo>
                <a:cubicBezTo>
                  <a:pt x="1890489" y="1089096"/>
                  <a:pt x="1896585" y="1084048"/>
                  <a:pt x="1915350" y="1084143"/>
                </a:cubicBezTo>
                <a:cubicBezTo>
                  <a:pt x="1926208" y="1087477"/>
                  <a:pt x="1899919" y="1095287"/>
                  <a:pt x="1924589" y="1093954"/>
                </a:cubicBezTo>
                <a:cubicBezTo>
                  <a:pt x="1912111" y="1084333"/>
                  <a:pt x="1943448" y="1081666"/>
                  <a:pt x="1965546" y="1079952"/>
                </a:cubicBezTo>
                <a:cubicBezTo>
                  <a:pt x="1966785" y="1074523"/>
                  <a:pt x="1959546" y="1077571"/>
                  <a:pt x="1952688" y="1076809"/>
                </a:cubicBezTo>
                <a:cubicBezTo>
                  <a:pt x="1947735" y="1076237"/>
                  <a:pt x="1946306" y="1075380"/>
                  <a:pt x="1940019" y="1075761"/>
                </a:cubicBezTo>
                <a:cubicBezTo>
                  <a:pt x="1936971" y="1075951"/>
                  <a:pt x="1935733" y="1074047"/>
                  <a:pt x="1935638" y="1074047"/>
                </a:cubicBezTo>
                <a:cubicBezTo>
                  <a:pt x="1927732" y="1074237"/>
                  <a:pt x="1917636" y="1079762"/>
                  <a:pt x="1914778" y="1075856"/>
                </a:cubicBezTo>
                <a:cubicBezTo>
                  <a:pt x="1931161" y="1071094"/>
                  <a:pt x="1973071" y="1067570"/>
                  <a:pt x="1990025" y="1069474"/>
                </a:cubicBezTo>
                <a:cubicBezTo>
                  <a:pt x="1989168" y="1074523"/>
                  <a:pt x="1975833" y="1074618"/>
                  <a:pt x="1978405" y="1081000"/>
                </a:cubicBezTo>
                <a:cubicBezTo>
                  <a:pt x="1981263" y="1084429"/>
                  <a:pt x="1998217" y="1079190"/>
                  <a:pt x="1999646" y="1083476"/>
                </a:cubicBezTo>
                <a:cubicBezTo>
                  <a:pt x="1999170" y="1086620"/>
                  <a:pt x="1989740" y="1086239"/>
                  <a:pt x="1983072" y="1087001"/>
                </a:cubicBezTo>
                <a:cubicBezTo>
                  <a:pt x="1982882" y="1095954"/>
                  <a:pt x="2002408" y="1092811"/>
                  <a:pt x="2009266" y="1097478"/>
                </a:cubicBezTo>
                <a:cubicBezTo>
                  <a:pt x="1987835" y="1097002"/>
                  <a:pt x="1983834" y="1103574"/>
                  <a:pt x="1976500" y="1108718"/>
                </a:cubicBezTo>
                <a:cubicBezTo>
                  <a:pt x="1969452" y="1106336"/>
                  <a:pt x="1951640" y="1108622"/>
                  <a:pt x="1938686" y="1109765"/>
                </a:cubicBezTo>
                <a:cubicBezTo>
                  <a:pt x="1925256" y="1111004"/>
                  <a:pt x="1909254" y="1106908"/>
                  <a:pt x="1914111" y="1118147"/>
                </a:cubicBezTo>
                <a:cubicBezTo>
                  <a:pt x="1920112" y="1118147"/>
                  <a:pt x="1921446" y="1121005"/>
                  <a:pt x="1926970" y="1121291"/>
                </a:cubicBezTo>
                <a:cubicBezTo>
                  <a:pt x="1926113" y="1117576"/>
                  <a:pt x="1930685" y="1116052"/>
                  <a:pt x="1939162" y="1116052"/>
                </a:cubicBezTo>
                <a:cubicBezTo>
                  <a:pt x="1940781" y="1120243"/>
                  <a:pt x="1950783" y="1119195"/>
                  <a:pt x="1952402" y="1123386"/>
                </a:cubicBezTo>
                <a:cubicBezTo>
                  <a:pt x="1937352" y="1131387"/>
                  <a:pt x="1920303" y="1123958"/>
                  <a:pt x="1906206" y="1125196"/>
                </a:cubicBezTo>
                <a:cubicBezTo>
                  <a:pt x="1896871" y="1125958"/>
                  <a:pt x="1894871" y="1129958"/>
                  <a:pt x="1885632" y="1131197"/>
                </a:cubicBezTo>
                <a:cubicBezTo>
                  <a:pt x="1880774" y="1131863"/>
                  <a:pt x="1875725" y="1127863"/>
                  <a:pt x="1873059" y="1132244"/>
                </a:cubicBezTo>
                <a:cubicBezTo>
                  <a:pt x="1875345" y="1132054"/>
                  <a:pt x="1877916" y="1133578"/>
                  <a:pt x="1873249" y="1134340"/>
                </a:cubicBezTo>
                <a:cubicBezTo>
                  <a:pt x="1869058" y="1134721"/>
                  <a:pt x="1868391" y="1136435"/>
                  <a:pt x="1865058" y="1137102"/>
                </a:cubicBezTo>
                <a:cubicBezTo>
                  <a:pt x="1845722" y="1133101"/>
                  <a:pt x="1831815" y="1137578"/>
                  <a:pt x="1806384" y="1139960"/>
                </a:cubicBezTo>
                <a:cubicBezTo>
                  <a:pt x="1801240" y="1149675"/>
                  <a:pt x="1831434" y="1137864"/>
                  <a:pt x="1832006" y="1144151"/>
                </a:cubicBezTo>
                <a:cubicBezTo>
                  <a:pt x="1822290" y="1149770"/>
                  <a:pt x="1796763" y="1149008"/>
                  <a:pt x="1804002" y="1161295"/>
                </a:cubicBezTo>
                <a:cubicBezTo>
                  <a:pt x="1816480" y="1163201"/>
                  <a:pt x="1828196" y="1157771"/>
                  <a:pt x="1841436" y="1156057"/>
                </a:cubicBezTo>
                <a:cubicBezTo>
                  <a:pt x="1844103" y="1155676"/>
                  <a:pt x="1853818" y="1159486"/>
                  <a:pt x="1858295" y="1156724"/>
                </a:cubicBezTo>
                <a:cubicBezTo>
                  <a:pt x="1864391" y="1153009"/>
                  <a:pt x="1883060" y="1151580"/>
                  <a:pt x="1891347" y="1149675"/>
                </a:cubicBezTo>
                <a:cubicBezTo>
                  <a:pt x="1899348" y="1149866"/>
                  <a:pt x="1902205" y="1153295"/>
                  <a:pt x="1912587" y="1152151"/>
                </a:cubicBezTo>
                <a:cubicBezTo>
                  <a:pt x="1921731" y="1148627"/>
                  <a:pt x="1933257" y="1149485"/>
                  <a:pt x="1941639" y="1147580"/>
                </a:cubicBezTo>
                <a:cubicBezTo>
                  <a:pt x="1949544" y="1145770"/>
                  <a:pt x="1952402" y="1140055"/>
                  <a:pt x="1962213" y="1141579"/>
                </a:cubicBezTo>
                <a:cubicBezTo>
                  <a:pt x="1961546" y="1144341"/>
                  <a:pt x="1956021" y="1146437"/>
                  <a:pt x="1966785" y="1145389"/>
                </a:cubicBezTo>
                <a:cubicBezTo>
                  <a:pt x="1975167" y="1144722"/>
                  <a:pt x="1983453" y="1143960"/>
                  <a:pt x="1991835" y="1143293"/>
                </a:cubicBezTo>
                <a:cubicBezTo>
                  <a:pt x="1995169" y="1139960"/>
                  <a:pt x="1997550" y="1136149"/>
                  <a:pt x="2008028" y="1135578"/>
                </a:cubicBezTo>
                <a:cubicBezTo>
                  <a:pt x="2008028" y="1139102"/>
                  <a:pt x="2016029" y="1135864"/>
                  <a:pt x="2020696" y="1136626"/>
                </a:cubicBezTo>
                <a:cubicBezTo>
                  <a:pt x="2024220" y="1137197"/>
                  <a:pt x="2025268" y="1141960"/>
                  <a:pt x="2033555" y="1139769"/>
                </a:cubicBezTo>
                <a:cubicBezTo>
                  <a:pt x="2050795" y="1139674"/>
                  <a:pt x="2066321" y="1135387"/>
                  <a:pt x="2079370" y="1133768"/>
                </a:cubicBezTo>
                <a:cubicBezTo>
                  <a:pt x="2092229" y="1132149"/>
                  <a:pt x="2104230" y="1135292"/>
                  <a:pt x="2112612" y="1128815"/>
                </a:cubicBezTo>
                <a:cubicBezTo>
                  <a:pt x="2120899" y="1128149"/>
                  <a:pt x="2118423" y="1134054"/>
                  <a:pt x="2129662" y="1131578"/>
                </a:cubicBezTo>
                <a:cubicBezTo>
                  <a:pt x="2139663" y="1123481"/>
                  <a:pt x="2148903" y="1127672"/>
                  <a:pt x="2162904" y="1126624"/>
                </a:cubicBezTo>
                <a:cubicBezTo>
                  <a:pt x="2168334" y="1126243"/>
                  <a:pt x="2168429" y="1123862"/>
                  <a:pt x="2175287" y="1123481"/>
                </a:cubicBezTo>
                <a:cubicBezTo>
                  <a:pt x="2182145" y="1123100"/>
                  <a:pt x="2182526" y="1126339"/>
                  <a:pt x="2187860" y="1122433"/>
                </a:cubicBezTo>
                <a:cubicBezTo>
                  <a:pt x="2188527" y="1121957"/>
                  <a:pt x="2195004" y="1121862"/>
                  <a:pt x="2196242" y="1121767"/>
                </a:cubicBezTo>
                <a:cubicBezTo>
                  <a:pt x="2209291" y="1119862"/>
                  <a:pt x="2226246" y="1121195"/>
                  <a:pt x="2230056" y="1123100"/>
                </a:cubicBezTo>
                <a:cubicBezTo>
                  <a:pt x="2234532" y="1125386"/>
                  <a:pt x="2251677" y="1119290"/>
                  <a:pt x="2255106" y="1121005"/>
                </a:cubicBezTo>
                <a:cubicBezTo>
                  <a:pt x="2263679" y="1119671"/>
                  <a:pt x="2255297" y="1111670"/>
                  <a:pt x="2266917" y="1111575"/>
                </a:cubicBezTo>
                <a:cubicBezTo>
                  <a:pt x="2275014" y="1111766"/>
                  <a:pt x="2270918" y="1119481"/>
                  <a:pt x="2284158" y="1116433"/>
                </a:cubicBezTo>
                <a:cubicBezTo>
                  <a:pt x="2286729" y="1116337"/>
                  <a:pt x="2289111" y="1116337"/>
                  <a:pt x="2288539" y="1118147"/>
                </a:cubicBezTo>
                <a:cubicBezTo>
                  <a:pt x="2314923" y="1115195"/>
                  <a:pt x="2349499" y="1115576"/>
                  <a:pt x="2363406" y="1107574"/>
                </a:cubicBezTo>
                <a:cubicBezTo>
                  <a:pt x="2372550" y="1113004"/>
                  <a:pt x="2388171" y="1108146"/>
                  <a:pt x="2401029" y="1104431"/>
                </a:cubicBezTo>
                <a:cubicBezTo>
                  <a:pt x="2402077" y="1109003"/>
                  <a:pt x="2411983" y="1108051"/>
                  <a:pt x="2422270" y="1106908"/>
                </a:cubicBezTo>
                <a:cubicBezTo>
                  <a:pt x="2432271" y="1103288"/>
                  <a:pt x="2414174" y="1101193"/>
                  <a:pt x="2425794" y="1098145"/>
                </a:cubicBezTo>
                <a:cubicBezTo>
                  <a:pt x="2441511" y="1101002"/>
                  <a:pt x="2466657" y="1107574"/>
                  <a:pt x="2476467" y="1100240"/>
                </a:cubicBezTo>
                <a:cubicBezTo>
                  <a:pt x="2478182" y="1099002"/>
                  <a:pt x="2482468" y="1101669"/>
                  <a:pt x="2480849" y="1101955"/>
                </a:cubicBezTo>
                <a:cubicBezTo>
                  <a:pt x="2490088" y="1099955"/>
                  <a:pt x="2490088" y="1097764"/>
                  <a:pt x="2497232" y="1096335"/>
                </a:cubicBezTo>
                <a:cubicBezTo>
                  <a:pt x="2509043" y="1094049"/>
                  <a:pt x="2518473" y="1094335"/>
                  <a:pt x="2530474" y="1091382"/>
                </a:cubicBezTo>
                <a:cubicBezTo>
                  <a:pt x="2538475" y="1091572"/>
                  <a:pt x="2538570" y="1096716"/>
                  <a:pt x="2551715" y="1093858"/>
                </a:cubicBezTo>
                <a:cubicBezTo>
                  <a:pt x="2567145" y="1093954"/>
                  <a:pt x="2567336" y="1087953"/>
                  <a:pt x="2580671" y="1087191"/>
                </a:cubicBezTo>
                <a:cubicBezTo>
                  <a:pt x="2592482" y="1091096"/>
                  <a:pt x="2608484" y="1091382"/>
                  <a:pt x="2622962" y="1089953"/>
                </a:cubicBezTo>
                <a:cubicBezTo>
                  <a:pt x="2636868" y="1088620"/>
                  <a:pt x="2650394" y="1081857"/>
                  <a:pt x="2664205" y="1080143"/>
                </a:cubicBezTo>
                <a:cubicBezTo>
                  <a:pt x="2689542" y="1076904"/>
                  <a:pt x="2698209" y="1080524"/>
                  <a:pt x="2714688" y="1080143"/>
                </a:cubicBezTo>
                <a:cubicBezTo>
                  <a:pt x="2723641" y="1079952"/>
                  <a:pt x="2733452" y="1077857"/>
                  <a:pt x="2743929" y="1077666"/>
                </a:cubicBezTo>
                <a:cubicBezTo>
                  <a:pt x="2757741" y="1077380"/>
                  <a:pt x="2756693" y="1077857"/>
                  <a:pt x="2764884" y="1075856"/>
                </a:cubicBezTo>
                <a:cubicBezTo>
                  <a:pt x="2790031" y="1069856"/>
                  <a:pt x="2807937" y="1072618"/>
                  <a:pt x="2827559" y="1070522"/>
                </a:cubicBezTo>
                <a:cubicBezTo>
                  <a:pt x="2832226" y="1070332"/>
                  <a:pt x="2833845" y="1066903"/>
                  <a:pt x="2835941" y="1069856"/>
                </a:cubicBezTo>
                <a:cubicBezTo>
                  <a:pt x="2835941" y="1072522"/>
                  <a:pt x="2830797" y="1073189"/>
                  <a:pt x="2832321" y="1076523"/>
                </a:cubicBezTo>
                <a:cubicBezTo>
                  <a:pt x="2844323" y="1074237"/>
                  <a:pt x="2852800" y="1068522"/>
                  <a:pt x="2865087" y="1065283"/>
                </a:cubicBezTo>
                <a:cubicBezTo>
                  <a:pt x="2876803" y="1062140"/>
                  <a:pt x="2891091" y="1062045"/>
                  <a:pt x="2902330" y="1057949"/>
                </a:cubicBezTo>
                <a:cubicBezTo>
                  <a:pt x="2910331" y="1060426"/>
                  <a:pt x="2920047" y="1061855"/>
                  <a:pt x="2932143" y="1061759"/>
                </a:cubicBezTo>
                <a:cubicBezTo>
                  <a:pt x="2938811" y="1061759"/>
                  <a:pt x="2944716" y="1058426"/>
                  <a:pt x="2952908" y="1057854"/>
                </a:cubicBezTo>
                <a:cubicBezTo>
                  <a:pt x="2958242" y="1057473"/>
                  <a:pt x="2961671" y="1058807"/>
                  <a:pt x="2969767" y="1058521"/>
                </a:cubicBezTo>
                <a:cubicBezTo>
                  <a:pt x="3000723" y="1057473"/>
                  <a:pt x="3021964" y="1050520"/>
                  <a:pt x="3040443" y="1048329"/>
                </a:cubicBezTo>
                <a:cubicBezTo>
                  <a:pt x="3048539" y="1048519"/>
                  <a:pt x="3044443" y="1056235"/>
                  <a:pt x="3057683" y="1053187"/>
                </a:cubicBezTo>
                <a:cubicBezTo>
                  <a:pt x="3054254" y="1047757"/>
                  <a:pt x="3077495" y="1052996"/>
                  <a:pt x="3074066" y="1047567"/>
                </a:cubicBezTo>
                <a:cubicBezTo>
                  <a:pt x="3087782" y="1048996"/>
                  <a:pt x="3076733" y="1040518"/>
                  <a:pt x="3090449" y="1041947"/>
                </a:cubicBezTo>
                <a:cubicBezTo>
                  <a:pt x="3107213" y="1041947"/>
                  <a:pt x="3116833" y="1046329"/>
                  <a:pt x="3132931" y="1046805"/>
                </a:cubicBezTo>
                <a:cubicBezTo>
                  <a:pt x="3149980" y="1044900"/>
                  <a:pt x="3155981" y="1038423"/>
                  <a:pt x="3174174" y="1036994"/>
                </a:cubicBezTo>
                <a:cubicBezTo>
                  <a:pt x="3177222" y="1041376"/>
                  <a:pt x="3162839" y="1044709"/>
                  <a:pt x="3178841" y="1042900"/>
                </a:cubicBezTo>
                <a:cubicBezTo>
                  <a:pt x="3202558" y="1038613"/>
                  <a:pt x="3224942" y="1032041"/>
                  <a:pt x="3249421" y="1030612"/>
                </a:cubicBezTo>
                <a:cubicBezTo>
                  <a:pt x="3264280" y="1029755"/>
                  <a:pt x="3267042" y="1031279"/>
                  <a:pt x="3270376" y="1028803"/>
                </a:cubicBezTo>
                <a:cubicBezTo>
                  <a:pt x="3271043" y="1028326"/>
                  <a:pt x="3277425" y="1028326"/>
                  <a:pt x="3278758" y="1028136"/>
                </a:cubicBezTo>
                <a:cubicBezTo>
                  <a:pt x="3295903" y="1025469"/>
                  <a:pt x="3304761" y="1023945"/>
                  <a:pt x="3316191" y="1022897"/>
                </a:cubicBezTo>
                <a:cubicBezTo>
                  <a:pt x="3323240" y="1022230"/>
                  <a:pt x="3329907" y="1023659"/>
                  <a:pt x="3337242" y="1023183"/>
                </a:cubicBezTo>
                <a:cubicBezTo>
                  <a:pt x="3361245" y="1021849"/>
                  <a:pt x="3384867" y="1016801"/>
                  <a:pt x="3408108" y="1015087"/>
                </a:cubicBezTo>
                <a:cubicBezTo>
                  <a:pt x="3414966" y="1017754"/>
                  <a:pt x="3421728" y="1017944"/>
                  <a:pt x="3429348" y="1017563"/>
                </a:cubicBezTo>
                <a:cubicBezTo>
                  <a:pt x="3439350" y="1016992"/>
                  <a:pt x="3443731" y="1012420"/>
                  <a:pt x="3445731" y="1011943"/>
                </a:cubicBezTo>
                <a:cubicBezTo>
                  <a:pt x="3449541" y="1011086"/>
                  <a:pt x="3451446" y="1014039"/>
                  <a:pt x="3454304" y="1013372"/>
                </a:cubicBezTo>
                <a:cubicBezTo>
                  <a:pt x="3463734" y="1011182"/>
                  <a:pt x="3473544" y="1007657"/>
                  <a:pt x="3478878" y="1004990"/>
                </a:cubicBezTo>
                <a:cubicBezTo>
                  <a:pt x="3477545" y="1015849"/>
                  <a:pt x="3517645" y="1008895"/>
                  <a:pt x="3516502" y="1001847"/>
                </a:cubicBezTo>
                <a:cubicBezTo>
                  <a:pt x="3511168" y="1001466"/>
                  <a:pt x="3507739" y="999847"/>
                  <a:pt x="3507644" y="996227"/>
                </a:cubicBezTo>
                <a:cubicBezTo>
                  <a:pt x="3492499" y="996227"/>
                  <a:pt x="3487641" y="1000418"/>
                  <a:pt x="3478783" y="1002895"/>
                </a:cubicBezTo>
                <a:cubicBezTo>
                  <a:pt x="3482498" y="994703"/>
                  <a:pt x="3464305" y="999942"/>
                  <a:pt x="3461352" y="995941"/>
                </a:cubicBezTo>
                <a:cubicBezTo>
                  <a:pt x="3482593" y="991560"/>
                  <a:pt x="3512311" y="991560"/>
                  <a:pt x="3532218" y="987845"/>
                </a:cubicBezTo>
                <a:cubicBezTo>
                  <a:pt x="3540410" y="986321"/>
                  <a:pt x="3540410" y="980987"/>
                  <a:pt x="3548601" y="982226"/>
                </a:cubicBezTo>
                <a:cubicBezTo>
                  <a:pt x="3556888" y="985273"/>
                  <a:pt x="3575557" y="981940"/>
                  <a:pt x="3582606" y="985655"/>
                </a:cubicBezTo>
                <a:cubicBezTo>
                  <a:pt x="3587273" y="979463"/>
                  <a:pt x="3602703" y="982416"/>
                  <a:pt x="3615848" y="980701"/>
                </a:cubicBezTo>
                <a:cubicBezTo>
                  <a:pt x="3620896" y="980035"/>
                  <a:pt x="3621944" y="978511"/>
                  <a:pt x="3628231" y="977558"/>
                </a:cubicBezTo>
                <a:cubicBezTo>
                  <a:pt x="3634993" y="976510"/>
                  <a:pt x="3642327" y="976701"/>
                  <a:pt x="3649090" y="975748"/>
                </a:cubicBezTo>
                <a:cubicBezTo>
                  <a:pt x="3657663" y="975653"/>
                  <a:pt x="3657758" y="980701"/>
                  <a:pt x="3666331" y="980606"/>
                </a:cubicBezTo>
                <a:cubicBezTo>
                  <a:pt x="3666902" y="970891"/>
                  <a:pt x="3675284" y="976415"/>
                  <a:pt x="3686904" y="974605"/>
                </a:cubicBezTo>
                <a:cubicBezTo>
                  <a:pt x="3686714" y="974605"/>
                  <a:pt x="3688524" y="972701"/>
                  <a:pt x="3690905" y="972129"/>
                </a:cubicBezTo>
                <a:cubicBezTo>
                  <a:pt x="3702811" y="969557"/>
                  <a:pt x="3716718" y="972129"/>
                  <a:pt x="3720527" y="973843"/>
                </a:cubicBezTo>
                <a:cubicBezTo>
                  <a:pt x="3731100" y="974415"/>
                  <a:pt x="3736911" y="963176"/>
                  <a:pt x="3745388" y="969653"/>
                </a:cubicBezTo>
                <a:cubicBezTo>
                  <a:pt x="3743959" y="978606"/>
                  <a:pt x="3731100" y="976034"/>
                  <a:pt x="3720814" y="978034"/>
                </a:cubicBezTo>
                <a:cubicBezTo>
                  <a:pt x="3714622" y="979273"/>
                  <a:pt x="3716527" y="980320"/>
                  <a:pt x="3712431" y="978701"/>
                </a:cubicBezTo>
                <a:cubicBezTo>
                  <a:pt x="3703668" y="975177"/>
                  <a:pt x="3689952" y="979368"/>
                  <a:pt x="3678808" y="979463"/>
                </a:cubicBezTo>
                <a:cubicBezTo>
                  <a:pt x="3673284" y="979939"/>
                  <a:pt x="3675284" y="983464"/>
                  <a:pt x="3670807" y="984321"/>
                </a:cubicBezTo>
                <a:cubicBezTo>
                  <a:pt x="3669474" y="979939"/>
                  <a:pt x="3661377" y="985273"/>
                  <a:pt x="3658234" y="985369"/>
                </a:cubicBezTo>
                <a:cubicBezTo>
                  <a:pt x="3641184" y="986131"/>
                  <a:pt x="3628611" y="981844"/>
                  <a:pt x="3629469" y="994132"/>
                </a:cubicBezTo>
                <a:cubicBezTo>
                  <a:pt x="3649185" y="994894"/>
                  <a:pt x="3655186" y="989083"/>
                  <a:pt x="3662520" y="987083"/>
                </a:cubicBezTo>
                <a:cubicBezTo>
                  <a:pt x="3661473" y="987369"/>
                  <a:pt x="3664044" y="989369"/>
                  <a:pt x="3666902" y="988798"/>
                </a:cubicBezTo>
                <a:cubicBezTo>
                  <a:pt x="3667950" y="988607"/>
                  <a:pt x="3667188" y="986893"/>
                  <a:pt x="3670902" y="986321"/>
                </a:cubicBezTo>
                <a:cubicBezTo>
                  <a:pt x="3675570" y="985559"/>
                  <a:pt x="3677379" y="987845"/>
                  <a:pt x="3683571" y="987369"/>
                </a:cubicBezTo>
                <a:cubicBezTo>
                  <a:pt x="3694048" y="986512"/>
                  <a:pt x="3696144" y="981654"/>
                  <a:pt x="3699954" y="981749"/>
                </a:cubicBezTo>
                <a:cubicBezTo>
                  <a:pt x="3705002" y="981844"/>
                  <a:pt x="3703859" y="991465"/>
                  <a:pt x="3713003" y="986988"/>
                </a:cubicBezTo>
                <a:cubicBezTo>
                  <a:pt x="3728243" y="983654"/>
                  <a:pt x="3746531" y="977844"/>
                  <a:pt x="3767010" y="978225"/>
                </a:cubicBezTo>
                <a:cubicBezTo>
                  <a:pt x="3776058" y="978415"/>
                  <a:pt x="3778059" y="984226"/>
                  <a:pt x="3788250" y="980606"/>
                </a:cubicBezTo>
                <a:cubicBezTo>
                  <a:pt x="3817968" y="967843"/>
                  <a:pt x="3856259" y="977939"/>
                  <a:pt x="3884262" y="970414"/>
                </a:cubicBezTo>
                <a:cubicBezTo>
                  <a:pt x="3896359" y="964890"/>
                  <a:pt x="3876071" y="960318"/>
                  <a:pt x="3887406" y="957460"/>
                </a:cubicBezTo>
                <a:cubicBezTo>
                  <a:pt x="3901598" y="955936"/>
                  <a:pt x="3915600" y="955555"/>
                  <a:pt x="3929220" y="953936"/>
                </a:cubicBezTo>
                <a:cubicBezTo>
                  <a:pt x="3932649" y="953555"/>
                  <a:pt x="3932649" y="951555"/>
                  <a:pt x="3933221" y="951460"/>
                </a:cubicBezTo>
                <a:cubicBezTo>
                  <a:pt x="3936078" y="950888"/>
                  <a:pt x="3938364" y="953079"/>
                  <a:pt x="3937602" y="953174"/>
                </a:cubicBezTo>
                <a:cubicBezTo>
                  <a:pt x="3961224" y="949840"/>
                  <a:pt x="4001896" y="941458"/>
                  <a:pt x="4017231" y="948602"/>
                </a:cubicBezTo>
                <a:cubicBezTo>
                  <a:pt x="4000658" y="954698"/>
                  <a:pt x="3966082" y="946697"/>
                  <a:pt x="3963606" y="961556"/>
                </a:cubicBezTo>
                <a:cubicBezTo>
                  <a:pt x="3989990" y="960032"/>
                  <a:pt x="3997134" y="960604"/>
                  <a:pt x="4022089" y="956603"/>
                </a:cubicBezTo>
                <a:cubicBezTo>
                  <a:pt x="4026375" y="954222"/>
                  <a:pt x="4022756" y="948793"/>
                  <a:pt x="4034091" y="949269"/>
                </a:cubicBezTo>
                <a:cubicBezTo>
                  <a:pt x="4041330" y="948507"/>
                  <a:pt x="4047140" y="948602"/>
                  <a:pt x="4051045" y="949936"/>
                </a:cubicBezTo>
                <a:cubicBezTo>
                  <a:pt x="4052474" y="955270"/>
                  <a:pt x="4057998" y="946411"/>
                  <a:pt x="4067714" y="948507"/>
                </a:cubicBezTo>
                <a:cubicBezTo>
                  <a:pt x="4078287" y="943935"/>
                  <a:pt x="4061332" y="940982"/>
                  <a:pt x="4071238" y="939744"/>
                </a:cubicBezTo>
                <a:cubicBezTo>
                  <a:pt x="4081144" y="935553"/>
                  <a:pt x="4076763" y="943078"/>
                  <a:pt x="4084287" y="944983"/>
                </a:cubicBezTo>
                <a:cubicBezTo>
                  <a:pt x="4094098" y="947459"/>
                  <a:pt x="4108290" y="940125"/>
                  <a:pt x="4097146" y="948126"/>
                </a:cubicBezTo>
                <a:cubicBezTo>
                  <a:pt x="4106385" y="948697"/>
                  <a:pt x="4112481" y="943459"/>
                  <a:pt x="4121911" y="941839"/>
                </a:cubicBezTo>
                <a:cubicBezTo>
                  <a:pt x="4132674" y="939934"/>
                  <a:pt x="4144962" y="940601"/>
                  <a:pt x="4159535" y="938696"/>
                </a:cubicBezTo>
                <a:cubicBezTo>
                  <a:pt x="4161440" y="941554"/>
                  <a:pt x="4164869" y="941839"/>
                  <a:pt x="4160106" y="944983"/>
                </a:cubicBezTo>
                <a:cubicBezTo>
                  <a:pt x="4172298" y="941078"/>
                  <a:pt x="4169631" y="944507"/>
                  <a:pt x="4176775" y="943554"/>
                </a:cubicBezTo>
                <a:cubicBezTo>
                  <a:pt x="4184300" y="942506"/>
                  <a:pt x="4189539" y="940411"/>
                  <a:pt x="4197540" y="939649"/>
                </a:cubicBezTo>
                <a:cubicBezTo>
                  <a:pt x="4205445" y="938982"/>
                  <a:pt x="4206969" y="940982"/>
                  <a:pt x="4214399" y="940315"/>
                </a:cubicBezTo>
                <a:cubicBezTo>
                  <a:pt x="4228115" y="939172"/>
                  <a:pt x="4224686" y="935648"/>
                  <a:pt x="4231163" y="938887"/>
                </a:cubicBezTo>
                <a:cubicBezTo>
                  <a:pt x="4232020" y="939363"/>
                  <a:pt x="4238116" y="938125"/>
                  <a:pt x="4239545" y="938220"/>
                </a:cubicBezTo>
                <a:cubicBezTo>
                  <a:pt x="4276216" y="940315"/>
                  <a:pt x="4317841" y="934886"/>
                  <a:pt x="4361275" y="934315"/>
                </a:cubicBezTo>
                <a:cubicBezTo>
                  <a:pt x="4360036" y="931648"/>
                  <a:pt x="4367085" y="932791"/>
                  <a:pt x="4369466" y="931553"/>
                </a:cubicBezTo>
                <a:cubicBezTo>
                  <a:pt x="4372133" y="930124"/>
                  <a:pt x="4368418" y="925647"/>
                  <a:pt x="4377467" y="926695"/>
                </a:cubicBezTo>
                <a:cubicBezTo>
                  <a:pt x="4401470" y="926695"/>
                  <a:pt x="4441856" y="916693"/>
                  <a:pt x="4453095" y="924504"/>
                </a:cubicBezTo>
                <a:cubicBezTo>
                  <a:pt x="4466050" y="924980"/>
                  <a:pt x="4460620" y="918027"/>
                  <a:pt x="4473669" y="918503"/>
                </a:cubicBezTo>
                <a:cubicBezTo>
                  <a:pt x="4483576" y="918313"/>
                  <a:pt x="4482051" y="925171"/>
                  <a:pt x="4495101" y="923075"/>
                </a:cubicBezTo>
                <a:cubicBezTo>
                  <a:pt x="4523104" y="916598"/>
                  <a:pt x="4560442" y="921932"/>
                  <a:pt x="4590922" y="910788"/>
                </a:cubicBezTo>
                <a:cubicBezTo>
                  <a:pt x="4621021" y="912312"/>
                  <a:pt x="4635690" y="909740"/>
                  <a:pt x="4670742" y="908311"/>
                </a:cubicBezTo>
                <a:cubicBezTo>
                  <a:pt x="4670075" y="910978"/>
                  <a:pt x="4664646" y="913169"/>
                  <a:pt x="4675314" y="912121"/>
                </a:cubicBezTo>
                <a:cubicBezTo>
                  <a:pt x="4680838" y="911645"/>
                  <a:pt x="4678838" y="908121"/>
                  <a:pt x="4683315" y="907264"/>
                </a:cubicBezTo>
                <a:cubicBezTo>
                  <a:pt x="4687982" y="908883"/>
                  <a:pt x="4685220" y="914884"/>
                  <a:pt x="4696364" y="912503"/>
                </a:cubicBezTo>
                <a:cubicBezTo>
                  <a:pt x="4705032" y="911169"/>
                  <a:pt x="4689696" y="907359"/>
                  <a:pt x="4704175" y="905454"/>
                </a:cubicBezTo>
                <a:cubicBezTo>
                  <a:pt x="4712557" y="904787"/>
                  <a:pt x="4720939" y="904025"/>
                  <a:pt x="4729225" y="903358"/>
                </a:cubicBezTo>
                <a:cubicBezTo>
                  <a:pt x="4728749" y="895834"/>
                  <a:pt x="4733893" y="897643"/>
                  <a:pt x="4741227" y="896024"/>
                </a:cubicBezTo>
                <a:cubicBezTo>
                  <a:pt x="4759515" y="892024"/>
                  <a:pt x="4782660" y="891928"/>
                  <a:pt x="4787233" y="892119"/>
                </a:cubicBezTo>
                <a:cubicBezTo>
                  <a:pt x="4798662" y="892595"/>
                  <a:pt x="4815236" y="889071"/>
                  <a:pt x="4820665" y="889261"/>
                </a:cubicBezTo>
                <a:cubicBezTo>
                  <a:pt x="4821808" y="889261"/>
                  <a:pt x="4826761" y="890881"/>
                  <a:pt x="4825047" y="890976"/>
                </a:cubicBezTo>
                <a:cubicBezTo>
                  <a:pt x="4830857" y="890595"/>
                  <a:pt x="4832476" y="887737"/>
                  <a:pt x="4841620" y="887452"/>
                </a:cubicBezTo>
                <a:cubicBezTo>
                  <a:pt x="4847621" y="887261"/>
                  <a:pt x="4849621" y="888690"/>
                  <a:pt x="4858479" y="888118"/>
                </a:cubicBezTo>
                <a:cubicBezTo>
                  <a:pt x="4876006" y="887071"/>
                  <a:pt x="4895818" y="884023"/>
                  <a:pt x="4912867" y="883546"/>
                </a:cubicBezTo>
                <a:cubicBezTo>
                  <a:pt x="4925440" y="883261"/>
                  <a:pt x="4924773" y="885737"/>
                  <a:pt x="4929631" y="882118"/>
                </a:cubicBezTo>
                <a:cubicBezTo>
                  <a:pt x="4936966" y="876784"/>
                  <a:pt x="4989734" y="879260"/>
                  <a:pt x="4988305" y="879260"/>
                </a:cubicBezTo>
                <a:cubicBezTo>
                  <a:pt x="5001545" y="879165"/>
                  <a:pt x="5023643" y="877165"/>
                  <a:pt x="5025739" y="874021"/>
                </a:cubicBezTo>
                <a:cubicBezTo>
                  <a:pt x="5008308" y="873831"/>
                  <a:pt x="4994116" y="875069"/>
                  <a:pt x="4975446" y="876117"/>
                </a:cubicBezTo>
                <a:cubicBezTo>
                  <a:pt x="4971255" y="876403"/>
                  <a:pt x="4970303" y="874498"/>
                  <a:pt x="4966874" y="874688"/>
                </a:cubicBezTo>
                <a:cubicBezTo>
                  <a:pt x="4961540" y="874974"/>
                  <a:pt x="4961350" y="878022"/>
                  <a:pt x="4954491" y="877832"/>
                </a:cubicBezTo>
                <a:cubicBezTo>
                  <a:pt x="4956206" y="877832"/>
                  <a:pt x="4950205" y="876117"/>
                  <a:pt x="4950110" y="876117"/>
                </a:cubicBezTo>
                <a:cubicBezTo>
                  <a:pt x="4940014" y="873640"/>
                  <a:pt x="4941347" y="876117"/>
                  <a:pt x="4933346" y="877546"/>
                </a:cubicBezTo>
                <a:cubicBezTo>
                  <a:pt x="4909534" y="881641"/>
                  <a:pt x="4878101" y="880689"/>
                  <a:pt x="4866290" y="881070"/>
                </a:cubicBezTo>
                <a:cubicBezTo>
                  <a:pt x="4856479" y="881451"/>
                  <a:pt x="4847335" y="883642"/>
                  <a:pt x="4837048" y="883546"/>
                </a:cubicBezTo>
                <a:cubicBezTo>
                  <a:pt x="4830762" y="883546"/>
                  <a:pt x="4829428" y="881832"/>
                  <a:pt x="4820189" y="882880"/>
                </a:cubicBezTo>
                <a:cubicBezTo>
                  <a:pt x="4817617" y="883165"/>
                  <a:pt x="4815617" y="885356"/>
                  <a:pt x="4816189" y="885356"/>
                </a:cubicBezTo>
                <a:cubicBezTo>
                  <a:pt x="4811902" y="885832"/>
                  <a:pt x="4811140" y="883737"/>
                  <a:pt x="4807616" y="883928"/>
                </a:cubicBezTo>
                <a:cubicBezTo>
                  <a:pt x="4777041" y="886118"/>
                  <a:pt x="4746084" y="890405"/>
                  <a:pt x="4719795" y="891357"/>
                </a:cubicBezTo>
                <a:cubicBezTo>
                  <a:pt x="4712176" y="891643"/>
                  <a:pt x="4710175" y="890023"/>
                  <a:pt x="4702936" y="890690"/>
                </a:cubicBezTo>
                <a:cubicBezTo>
                  <a:pt x="4695793" y="891357"/>
                  <a:pt x="4683219" y="896786"/>
                  <a:pt x="4673885" y="895262"/>
                </a:cubicBezTo>
                <a:cubicBezTo>
                  <a:pt x="4673504" y="891833"/>
                  <a:pt x="4662169" y="895072"/>
                  <a:pt x="4661026" y="892119"/>
                </a:cubicBezTo>
                <a:cubicBezTo>
                  <a:pt x="4760658" y="879927"/>
                  <a:pt x="4854574" y="879736"/>
                  <a:pt x="4962206" y="868783"/>
                </a:cubicBezTo>
                <a:cubicBezTo>
                  <a:pt x="4966112" y="866306"/>
                  <a:pt x="4970112" y="863830"/>
                  <a:pt x="4974208" y="861448"/>
                </a:cubicBezTo>
                <a:cubicBezTo>
                  <a:pt x="4994116" y="857734"/>
                  <a:pt x="5026500" y="859067"/>
                  <a:pt x="5037073" y="858210"/>
                </a:cubicBezTo>
                <a:cubicBezTo>
                  <a:pt x="5042503" y="857829"/>
                  <a:pt x="5045169" y="855543"/>
                  <a:pt x="5053647" y="854686"/>
                </a:cubicBezTo>
                <a:cubicBezTo>
                  <a:pt x="5059362" y="854114"/>
                  <a:pt x="5063076" y="856019"/>
                  <a:pt x="5066315" y="855733"/>
                </a:cubicBezTo>
                <a:cubicBezTo>
                  <a:pt x="5065267" y="855829"/>
                  <a:pt x="5068601" y="853638"/>
                  <a:pt x="5070316" y="853257"/>
                </a:cubicBezTo>
                <a:cubicBezTo>
                  <a:pt x="5075840" y="852114"/>
                  <a:pt x="5080126" y="854876"/>
                  <a:pt x="5083079" y="854305"/>
                </a:cubicBezTo>
                <a:cubicBezTo>
                  <a:pt x="5084317" y="854114"/>
                  <a:pt x="5083079" y="852400"/>
                  <a:pt x="5087080" y="851828"/>
                </a:cubicBezTo>
                <a:cubicBezTo>
                  <a:pt x="5103844" y="849542"/>
                  <a:pt x="5110988" y="851161"/>
                  <a:pt x="5120703" y="851066"/>
                </a:cubicBezTo>
                <a:cubicBezTo>
                  <a:pt x="5138419" y="850971"/>
                  <a:pt x="5159089" y="848494"/>
                  <a:pt x="5175281" y="848590"/>
                </a:cubicBezTo>
                <a:cubicBezTo>
                  <a:pt x="5180710" y="848590"/>
                  <a:pt x="5181281" y="849923"/>
                  <a:pt x="5187949" y="849637"/>
                </a:cubicBezTo>
                <a:cubicBezTo>
                  <a:pt x="5210714" y="848494"/>
                  <a:pt x="5234526" y="846494"/>
                  <a:pt x="5246623" y="846780"/>
                </a:cubicBezTo>
                <a:cubicBezTo>
                  <a:pt x="5261578" y="847161"/>
                  <a:pt x="5272246" y="847256"/>
                  <a:pt x="5280437" y="848113"/>
                </a:cubicBezTo>
                <a:cubicBezTo>
                  <a:pt x="5290343" y="849257"/>
                  <a:pt x="5300821" y="848876"/>
                  <a:pt x="5314060" y="847351"/>
                </a:cubicBezTo>
                <a:cubicBezTo>
                  <a:pt x="5326633" y="854400"/>
                  <a:pt x="5358351" y="849637"/>
                  <a:pt x="5377688" y="852590"/>
                </a:cubicBezTo>
                <a:cubicBezTo>
                  <a:pt x="5376544" y="849923"/>
                  <a:pt x="5383402" y="851066"/>
                  <a:pt x="5385879" y="849828"/>
                </a:cubicBezTo>
                <a:cubicBezTo>
                  <a:pt x="5387213" y="849161"/>
                  <a:pt x="5384260" y="846399"/>
                  <a:pt x="5385497" y="845637"/>
                </a:cubicBezTo>
                <a:cubicBezTo>
                  <a:pt x="5388832" y="843541"/>
                  <a:pt x="5401690" y="842684"/>
                  <a:pt x="5397499" y="838303"/>
                </a:cubicBezTo>
                <a:cubicBezTo>
                  <a:pt x="5396451" y="835255"/>
                  <a:pt x="5387213" y="837255"/>
                  <a:pt x="5380640" y="837636"/>
                </a:cubicBezTo>
                <a:cubicBezTo>
                  <a:pt x="5379592" y="834588"/>
                  <a:pt x="5370353" y="836588"/>
                  <a:pt x="5363781" y="836969"/>
                </a:cubicBezTo>
                <a:cubicBezTo>
                  <a:pt x="5356828" y="843256"/>
                  <a:pt x="5382545" y="839446"/>
                  <a:pt x="5368543" y="842875"/>
                </a:cubicBezTo>
                <a:cubicBezTo>
                  <a:pt x="5355113" y="843160"/>
                  <a:pt x="5343969" y="840970"/>
                  <a:pt x="5334730" y="841541"/>
                </a:cubicBezTo>
                <a:cubicBezTo>
                  <a:pt x="5330824" y="841732"/>
                  <a:pt x="5331491" y="839827"/>
                  <a:pt x="5330348" y="839827"/>
                </a:cubicBezTo>
                <a:cubicBezTo>
                  <a:pt x="5319489" y="839255"/>
                  <a:pt x="5308441" y="841255"/>
                  <a:pt x="5296725" y="840589"/>
                </a:cubicBezTo>
                <a:cubicBezTo>
                  <a:pt x="5295581" y="840493"/>
                  <a:pt x="5295772" y="838969"/>
                  <a:pt x="5292343" y="838874"/>
                </a:cubicBezTo>
                <a:cubicBezTo>
                  <a:pt x="5286438" y="838588"/>
                  <a:pt x="5283866" y="838303"/>
                  <a:pt x="5279675" y="837826"/>
                </a:cubicBezTo>
                <a:cubicBezTo>
                  <a:pt x="5276531" y="837445"/>
                  <a:pt x="5271293" y="838588"/>
                  <a:pt x="5271103" y="836398"/>
                </a:cubicBezTo>
                <a:cubicBezTo>
                  <a:pt x="5290534" y="834683"/>
                  <a:pt x="5318537" y="839922"/>
                  <a:pt x="5329776" y="833540"/>
                </a:cubicBezTo>
                <a:cubicBezTo>
                  <a:pt x="5317203" y="829444"/>
                  <a:pt x="5287771" y="835731"/>
                  <a:pt x="5286914" y="824491"/>
                </a:cubicBezTo>
                <a:cubicBezTo>
                  <a:pt x="5308250" y="820967"/>
                  <a:pt x="5314727" y="826587"/>
                  <a:pt x="5333301" y="824777"/>
                </a:cubicBezTo>
                <a:cubicBezTo>
                  <a:pt x="5339778" y="826682"/>
                  <a:pt x="5338921" y="833064"/>
                  <a:pt x="5350732" y="831730"/>
                </a:cubicBezTo>
                <a:cubicBezTo>
                  <a:pt x="5361114" y="831064"/>
                  <a:pt x="5363971" y="834588"/>
                  <a:pt x="5371591" y="829921"/>
                </a:cubicBezTo>
                <a:cubicBezTo>
                  <a:pt x="5369972" y="820586"/>
                  <a:pt x="5340730" y="828206"/>
                  <a:pt x="5337111" y="820110"/>
                </a:cubicBezTo>
                <a:cubicBezTo>
                  <a:pt x="5348922" y="818776"/>
                  <a:pt x="5365971" y="819538"/>
                  <a:pt x="5366067" y="813442"/>
                </a:cubicBezTo>
                <a:cubicBezTo>
                  <a:pt x="5361495" y="814585"/>
                  <a:pt x="5359399" y="812395"/>
                  <a:pt x="5357494" y="812014"/>
                </a:cubicBezTo>
                <a:cubicBezTo>
                  <a:pt x="5352922" y="811157"/>
                  <a:pt x="5350160" y="811728"/>
                  <a:pt x="5344731" y="810966"/>
                </a:cubicBezTo>
                <a:cubicBezTo>
                  <a:pt x="5337396" y="809918"/>
                  <a:pt x="5331777" y="808299"/>
                  <a:pt x="5327681" y="808204"/>
                </a:cubicBezTo>
                <a:cubicBezTo>
                  <a:pt x="5310536" y="807537"/>
                  <a:pt x="5297677" y="808013"/>
                  <a:pt x="5285485" y="807537"/>
                </a:cubicBezTo>
                <a:cubicBezTo>
                  <a:pt x="5282628" y="807442"/>
                  <a:pt x="5281675" y="805822"/>
                  <a:pt x="5281104" y="805822"/>
                </a:cubicBezTo>
                <a:cubicBezTo>
                  <a:pt x="5266150" y="804775"/>
                  <a:pt x="5258244" y="807156"/>
                  <a:pt x="5243289" y="806870"/>
                </a:cubicBezTo>
                <a:cubicBezTo>
                  <a:pt x="5242813" y="806870"/>
                  <a:pt x="5241861" y="805251"/>
                  <a:pt x="5238908" y="805156"/>
                </a:cubicBezTo>
                <a:cubicBezTo>
                  <a:pt x="5232907" y="804870"/>
                  <a:pt x="5230335" y="805156"/>
                  <a:pt x="5226240" y="804108"/>
                </a:cubicBezTo>
                <a:cubicBezTo>
                  <a:pt x="5210429" y="800298"/>
                  <a:pt x="5179948" y="804870"/>
                  <a:pt x="5158993" y="805537"/>
                </a:cubicBezTo>
                <a:cubicBezTo>
                  <a:pt x="5153755" y="805727"/>
                  <a:pt x="5152706" y="804394"/>
                  <a:pt x="5146325" y="804489"/>
                </a:cubicBezTo>
                <a:cubicBezTo>
                  <a:pt x="5138038" y="804680"/>
                  <a:pt x="5133656" y="805918"/>
                  <a:pt x="5129466" y="803822"/>
                </a:cubicBezTo>
                <a:cubicBezTo>
                  <a:pt x="5128513" y="803346"/>
                  <a:pt x="5122608" y="804680"/>
                  <a:pt x="5121084" y="804489"/>
                </a:cubicBezTo>
                <a:cubicBezTo>
                  <a:pt x="5107653" y="803060"/>
                  <a:pt x="5091175" y="806013"/>
                  <a:pt x="5074887" y="806299"/>
                </a:cubicBezTo>
                <a:cubicBezTo>
                  <a:pt x="5069268" y="806394"/>
                  <a:pt x="5061457" y="804298"/>
                  <a:pt x="5053647" y="803822"/>
                </a:cubicBezTo>
                <a:cubicBezTo>
                  <a:pt x="5047646" y="803536"/>
                  <a:pt x="5029930" y="808870"/>
                  <a:pt x="5032406" y="801346"/>
                </a:cubicBezTo>
                <a:cubicBezTo>
                  <a:pt x="5046217" y="804680"/>
                  <a:pt x="5063743" y="799536"/>
                  <a:pt x="5078602" y="799536"/>
                </a:cubicBezTo>
                <a:cubicBezTo>
                  <a:pt x="5088032" y="799536"/>
                  <a:pt x="5095080" y="801822"/>
                  <a:pt x="5104034" y="801632"/>
                </a:cubicBezTo>
                <a:cubicBezTo>
                  <a:pt x="5117083" y="801346"/>
                  <a:pt x="5128609" y="799060"/>
                  <a:pt x="5141658" y="798488"/>
                </a:cubicBezTo>
                <a:cubicBezTo>
                  <a:pt x="5146896" y="798298"/>
                  <a:pt x="5147849" y="799726"/>
                  <a:pt x="5154421" y="799536"/>
                </a:cubicBezTo>
                <a:cubicBezTo>
                  <a:pt x="5161279" y="799345"/>
                  <a:pt x="5168423" y="798107"/>
                  <a:pt x="5175281" y="797726"/>
                </a:cubicBezTo>
                <a:cubicBezTo>
                  <a:pt x="5179091" y="797536"/>
                  <a:pt x="5178615" y="799441"/>
                  <a:pt x="5179662" y="799441"/>
                </a:cubicBezTo>
                <a:cubicBezTo>
                  <a:pt x="5183758" y="799631"/>
                  <a:pt x="5184616" y="796678"/>
                  <a:pt x="5187854" y="796678"/>
                </a:cubicBezTo>
                <a:cubicBezTo>
                  <a:pt x="5193093" y="796488"/>
                  <a:pt x="5197093" y="797250"/>
                  <a:pt x="5204713" y="797345"/>
                </a:cubicBezTo>
                <a:cubicBezTo>
                  <a:pt x="5219191" y="797536"/>
                  <a:pt x="5233193" y="795726"/>
                  <a:pt x="5246719" y="795916"/>
                </a:cubicBezTo>
                <a:cubicBezTo>
                  <a:pt x="5259673" y="796107"/>
                  <a:pt x="5279103" y="798393"/>
                  <a:pt x="5284914" y="799060"/>
                </a:cubicBezTo>
                <a:cubicBezTo>
                  <a:pt x="5290534" y="799726"/>
                  <a:pt x="5309297" y="801632"/>
                  <a:pt x="5309964" y="796964"/>
                </a:cubicBezTo>
                <a:cubicBezTo>
                  <a:pt x="5289105" y="794583"/>
                  <a:pt x="5257577" y="793249"/>
                  <a:pt x="5237955" y="792487"/>
                </a:cubicBezTo>
                <a:cubicBezTo>
                  <a:pt x="5235289" y="792392"/>
                  <a:pt x="5233955" y="790773"/>
                  <a:pt x="5233574" y="790773"/>
                </a:cubicBezTo>
                <a:cubicBezTo>
                  <a:pt x="5223192" y="790201"/>
                  <a:pt x="5209000" y="792297"/>
                  <a:pt x="5199951" y="791535"/>
                </a:cubicBezTo>
                <a:cubicBezTo>
                  <a:pt x="5199570" y="791535"/>
                  <a:pt x="5200141" y="789630"/>
                  <a:pt x="5199760" y="789439"/>
                </a:cubicBezTo>
                <a:cubicBezTo>
                  <a:pt x="5198808" y="788963"/>
                  <a:pt x="5192902" y="790297"/>
                  <a:pt x="5191379" y="790106"/>
                </a:cubicBezTo>
                <a:cubicBezTo>
                  <a:pt x="5185949" y="789535"/>
                  <a:pt x="5186044" y="788296"/>
                  <a:pt x="5182615" y="786582"/>
                </a:cubicBezTo>
                <a:cubicBezTo>
                  <a:pt x="5178043" y="784296"/>
                  <a:pt x="5158136" y="792297"/>
                  <a:pt x="5165566" y="783820"/>
                </a:cubicBezTo>
                <a:cubicBezTo>
                  <a:pt x="5191569" y="781915"/>
                  <a:pt x="5202523" y="789154"/>
                  <a:pt x="5233003" y="784486"/>
                </a:cubicBezTo>
                <a:cubicBezTo>
                  <a:pt x="5244147" y="790487"/>
                  <a:pt x="5258625" y="788392"/>
                  <a:pt x="5275484" y="789344"/>
                </a:cubicBezTo>
                <a:cubicBezTo>
                  <a:pt x="5282628" y="789725"/>
                  <a:pt x="5285390" y="789725"/>
                  <a:pt x="5292343" y="790011"/>
                </a:cubicBezTo>
                <a:cubicBezTo>
                  <a:pt x="5305773" y="790582"/>
                  <a:pt x="5333872" y="794011"/>
                  <a:pt x="5338159" y="784010"/>
                </a:cubicBezTo>
                <a:cubicBezTo>
                  <a:pt x="5323300" y="784296"/>
                  <a:pt x="5314822" y="780676"/>
                  <a:pt x="5303964" y="778390"/>
                </a:cubicBezTo>
                <a:cubicBezTo>
                  <a:pt x="5308536" y="774866"/>
                  <a:pt x="5308345" y="772676"/>
                  <a:pt x="5303297" y="770008"/>
                </a:cubicBezTo>
                <a:cubicBezTo>
                  <a:pt x="5293962" y="772104"/>
                  <a:pt x="5288057" y="770199"/>
                  <a:pt x="5282247" y="769628"/>
                </a:cubicBezTo>
                <a:cubicBezTo>
                  <a:pt x="5276151" y="769151"/>
                  <a:pt x="5269388" y="769246"/>
                  <a:pt x="5265197" y="766865"/>
                </a:cubicBezTo>
                <a:cubicBezTo>
                  <a:pt x="5270245" y="765722"/>
                  <a:pt x="5277104" y="766770"/>
                  <a:pt x="5281866" y="765436"/>
                </a:cubicBezTo>
                <a:cubicBezTo>
                  <a:pt x="5286152" y="764293"/>
                  <a:pt x="5285962" y="761150"/>
                  <a:pt x="5289867" y="760483"/>
                </a:cubicBezTo>
                <a:cubicBezTo>
                  <a:pt x="5295487" y="759531"/>
                  <a:pt x="5299296" y="760960"/>
                  <a:pt x="5302630" y="761531"/>
                </a:cubicBezTo>
                <a:cubicBezTo>
                  <a:pt x="5303392" y="759055"/>
                  <a:pt x="5299868" y="758578"/>
                  <a:pt x="5298058" y="757721"/>
                </a:cubicBezTo>
                <a:cubicBezTo>
                  <a:pt x="5295201" y="756292"/>
                  <a:pt x="5292629" y="755340"/>
                  <a:pt x="5289295" y="754197"/>
                </a:cubicBezTo>
                <a:cubicBezTo>
                  <a:pt x="5287200" y="753435"/>
                  <a:pt x="5287295" y="750863"/>
                  <a:pt x="5284723" y="750387"/>
                </a:cubicBezTo>
                <a:cubicBezTo>
                  <a:pt x="5280722" y="749530"/>
                  <a:pt x="5272150" y="752482"/>
                  <a:pt x="5272055" y="749339"/>
                </a:cubicBezTo>
                <a:cubicBezTo>
                  <a:pt x="5282247" y="743338"/>
                  <a:pt x="5262911" y="745624"/>
                  <a:pt x="5266816" y="737052"/>
                </a:cubicBezTo>
                <a:cubicBezTo>
                  <a:pt x="5257481" y="734671"/>
                  <a:pt x="5240623" y="736861"/>
                  <a:pt x="5236812" y="731146"/>
                </a:cubicBezTo>
                <a:cubicBezTo>
                  <a:pt x="5248433" y="730765"/>
                  <a:pt x="5267483" y="737242"/>
                  <a:pt x="5278818" y="729718"/>
                </a:cubicBezTo>
                <a:cubicBezTo>
                  <a:pt x="5262339" y="732480"/>
                  <a:pt x="5261578" y="725622"/>
                  <a:pt x="5245004" y="728384"/>
                </a:cubicBezTo>
                <a:cubicBezTo>
                  <a:pt x="5239575" y="725908"/>
                  <a:pt x="5242337" y="722669"/>
                  <a:pt x="5235955" y="720669"/>
                </a:cubicBezTo>
                <a:cubicBezTo>
                  <a:pt x="5231002" y="719145"/>
                  <a:pt x="5218144" y="723812"/>
                  <a:pt x="5218905" y="717907"/>
                </a:cubicBezTo>
                <a:cubicBezTo>
                  <a:pt x="5241385" y="713716"/>
                  <a:pt x="5247100" y="719812"/>
                  <a:pt x="5265197" y="718192"/>
                </a:cubicBezTo>
                <a:cubicBezTo>
                  <a:pt x="5268912" y="710001"/>
                  <a:pt x="5250719" y="715240"/>
                  <a:pt x="5247766" y="711239"/>
                </a:cubicBezTo>
                <a:cubicBezTo>
                  <a:pt x="5251005" y="710477"/>
                  <a:pt x="5256053" y="710477"/>
                  <a:pt x="5255958" y="708477"/>
                </a:cubicBezTo>
                <a:cubicBezTo>
                  <a:pt x="5237003" y="705334"/>
                  <a:pt x="5206999" y="708477"/>
                  <a:pt x="5188521" y="707810"/>
                </a:cubicBezTo>
                <a:cubicBezTo>
                  <a:pt x="5169947" y="707143"/>
                  <a:pt x="5144515" y="708763"/>
                  <a:pt x="5129656" y="708572"/>
                </a:cubicBezTo>
                <a:cubicBezTo>
                  <a:pt x="5123465" y="708477"/>
                  <a:pt x="5114988" y="708001"/>
                  <a:pt x="5108606" y="708191"/>
                </a:cubicBezTo>
                <a:cubicBezTo>
                  <a:pt x="5086413" y="708953"/>
                  <a:pt x="5073649" y="708286"/>
                  <a:pt x="5058123" y="708191"/>
                </a:cubicBezTo>
                <a:cubicBezTo>
                  <a:pt x="5048027" y="708191"/>
                  <a:pt x="5038693" y="708382"/>
                  <a:pt x="5028691" y="708572"/>
                </a:cubicBezTo>
                <a:cubicBezTo>
                  <a:pt x="5015356" y="708858"/>
                  <a:pt x="4996497" y="714954"/>
                  <a:pt x="4986496" y="707905"/>
                </a:cubicBezTo>
                <a:cubicBezTo>
                  <a:pt x="5013737" y="708191"/>
                  <a:pt x="5044313" y="702190"/>
                  <a:pt x="5070316" y="702953"/>
                </a:cubicBezTo>
                <a:cubicBezTo>
                  <a:pt x="5076602" y="703143"/>
                  <a:pt x="5081269" y="706001"/>
                  <a:pt x="5087365" y="705715"/>
                </a:cubicBezTo>
                <a:cubicBezTo>
                  <a:pt x="5091366" y="705524"/>
                  <a:pt x="5092414" y="703524"/>
                  <a:pt x="5095556" y="702953"/>
                </a:cubicBezTo>
                <a:cubicBezTo>
                  <a:pt x="5110321" y="700095"/>
                  <a:pt x="5116131" y="702762"/>
                  <a:pt x="5124989" y="702571"/>
                </a:cubicBezTo>
                <a:cubicBezTo>
                  <a:pt x="5131847" y="702381"/>
                  <a:pt x="5139086" y="700762"/>
                  <a:pt x="5145944" y="700762"/>
                </a:cubicBezTo>
                <a:cubicBezTo>
                  <a:pt x="5166328" y="700952"/>
                  <a:pt x="5186806" y="704191"/>
                  <a:pt x="5209380" y="703905"/>
                </a:cubicBezTo>
                <a:cubicBezTo>
                  <a:pt x="5220430" y="703714"/>
                  <a:pt x="5231288" y="700190"/>
                  <a:pt x="5243004" y="703143"/>
                </a:cubicBezTo>
                <a:cubicBezTo>
                  <a:pt x="5245671" y="697428"/>
                  <a:pt x="5255767" y="694761"/>
                  <a:pt x="5271769" y="694380"/>
                </a:cubicBezTo>
                <a:cubicBezTo>
                  <a:pt x="5276246" y="694094"/>
                  <a:pt x="5282342" y="692475"/>
                  <a:pt x="5275770" y="691903"/>
                </a:cubicBezTo>
                <a:cubicBezTo>
                  <a:pt x="5260720" y="692284"/>
                  <a:pt x="5243385" y="694094"/>
                  <a:pt x="5237575" y="688760"/>
                </a:cubicBezTo>
                <a:cubicBezTo>
                  <a:pt x="5236241" y="686760"/>
                  <a:pt x="5239860" y="687141"/>
                  <a:pt x="5241575" y="686284"/>
                </a:cubicBezTo>
                <a:cubicBezTo>
                  <a:pt x="5245099" y="684474"/>
                  <a:pt x="5245290" y="680473"/>
                  <a:pt x="5249385" y="679235"/>
                </a:cubicBezTo>
                <a:cubicBezTo>
                  <a:pt x="5267769" y="673901"/>
                  <a:pt x="5244242" y="680664"/>
                  <a:pt x="5248814" y="672949"/>
                </a:cubicBezTo>
                <a:cubicBezTo>
                  <a:pt x="5258148" y="673234"/>
                  <a:pt x="5269293" y="672663"/>
                  <a:pt x="5282438" y="672187"/>
                </a:cubicBezTo>
                <a:cubicBezTo>
                  <a:pt x="5290819" y="671901"/>
                  <a:pt x="5308631" y="676854"/>
                  <a:pt x="5307298" y="667996"/>
                </a:cubicBezTo>
                <a:cubicBezTo>
                  <a:pt x="5322728" y="662471"/>
                  <a:pt x="5287390" y="670186"/>
                  <a:pt x="5290247" y="665233"/>
                </a:cubicBezTo>
                <a:cubicBezTo>
                  <a:pt x="5297487" y="663424"/>
                  <a:pt x="5315013" y="665710"/>
                  <a:pt x="5315108" y="661042"/>
                </a:cubicBezTo>
                <a:cubicBezTo>
                  <a:pt x="5311679" y="656566"/>
                  <a:pt x="5286343" y="665424"/>
                  <a:pt x="5289486" y="656851"/>
                </a:cubicBezTo>
                <a:cubicBezTo>
                  <a:pt x="5311013" y="657042"/>
                  <a:pt x="5326252" y="651613"/>
                  <a:pt x="5339492" y="650470"/>
                </a:cubicBezTo>
                <a:cubicBezTo>
                  <a:pt x="5338254" y="650565"/>
                  <a:pt x="5342159" y="652184"/>
                  <a:pt x="5343873" y="652184"/>
                </a:cubicBezTo>
                <a:cubicBezTo>
                  <a:pt x="5346445" y="652280"/>
                  <a:pt x="5349589" y="651613"/>
                  <a:pt x="5352255" y="651517"/>
                </a:cubicBezTo>
                <a:cubicBezTo>
                  <a:pt x="5379687" y="649993"/>
                  <a:pt x="5411310" y="645326"/>
                  <a:pt x="5427694" y="647231"/>
                </a:cubicBezTo>
                <a:cubicBezTo>
                  <a:pt x="5429980" y="639421"/>
                  <a:pt x="5412263" y="645517"/>
                  <a:pt x="5406453" y="644755"/>
                </a:cubicBezTo>
                <a:cubicBezTo>
                  <a:pt x="5407786" y="644945"/>
                  <a:pt x="5401785" y="642850"/>
                  <a:pt x="5402071" y="643040"/>
                </a:cubicBezTo>
                <a:cubicBezTo>
                  <a:pt x="5398261" y="641611"/>
                  <a:pt x="5394451" y="640468"/>
                  <a:pt x="5389212" y="639897"/>
                </a:cubicBezTo>
                <a:cubicBezTo>
                  <a:pt x="5386069" y="639516"/>
                  <a:pt x="5380926" y="640659"/>
                  <a:pt x="5380640" y="638468"/>
                </a:cubicBezTo>
                <a:cubicBezTo>
                  <a:pt x="5393880" y="638373"/>
                  <a:pt x="5396738" y="634087"/>
                  <a:pt x="5405405" y="632182"/>
                </a:cubicBezTo>
                <a:cubicBezTo>
                  <a:pt x="5409120" y="633896"/>
                  <a:pt x="5427598" y="637420"/>
                  <a:pt x="5430646" y="632182"/>
                </a:cubicBezTo>
                <a:cubicBezTo>
                  <a:pt x="5423407" y="632944"/>
                  <a:pt x="5419788" y="631515"/>
                  <a:pt x="5417787" y="629038"/>
                </a:cubicBezTo>
                <a:cubicBezTo>
                  <a:pt x="5422645" y="628276"/>
                  <a:pt x="5429694" y="628372"/>
                  <a:pt x="5430170" y="625895"/>
                </a:cubicBezTo>
                <a:cubicBezTo>
                  <a:pt x="5415311" y="627610"/>
                  <a:pt x="5405024" y="626562"/>
                  <a:pt x="5400356" y="622085"/>
                </a:cubicBezTo>
                <a:cubicBezTo>
                  <a:pt x="5427598" y="613703"/>
                  <a:pt x="5459412" y="617418"/>
                  <a:pt x="5488368" y="616751"/>
                </a:cubicBezTo>
                <a:cubicBezTo>
                  <a:pt x="5506465" y="616370"/>
                  <a:pt x="5521324" y="615418"/>
                  <a:pt x="5530373" y="615322"/>
                </a:cubicBezTo>
                <a:cubicBezTo>
                  <a:pt x="5547709" y="615132"/>
                  <a:pt x="5559139" y="614275"/>
                  <a:pt x="5568188" y="614275"/>
                </a:cubicBezTo>
                <a:cubicBezTo>
                  <a:pt x="5574950" y="614275"/>
                  <a:pt x="5582189" y="612655"/>
                  <a:pt x="5589047" y="612465"/>
                </a:cubicBezTo>
                <a:cubicBezTo>
                  <a:pt x="5595143" y="612274"/>
                  <a:pt x="5606764" y="616751"/>
                  <a:pt x="5609906" y="610655"/>
                </a:cubicBezTo>
                <a:cubicBezTo>
                  <a:pt x="5586761" y="604273"/>
                  <a:pt x="5540565" y="611893"/>
                  <a:pt x="5524848" y="600940"/>
                </a:cubicBezTo>
                <a:cubicBezTo>
                  <a:pt x="5531135" y="595320"/>
                  <a:pt x="5561805" y="599511"/>
                  <a:pt x="5561901" y="591415"/>
                </a:cubicBezTo>
                <a:cubicBezTo>
                  <a:pt x="5542089" y="593605"/>
                  <a:pt x="5523705" y="589986"/>
                  <a:pt x="5515419" y="589033"/>
                </a:cubicBezTo>
                <a:cubicBezTo>
                  <a:pt x="5512275" y="588652"/>
                  <a:pt x="5507132" y="589795"/>
                  <a:pt x="5506846" y="587605"/>
                </a:cubicBezTo>
                <a:cubicBezTo>
                  <a:pt x="5518847" y="585414"/>
                  <a:pt x="5500179" y="584842"/>
                  <a:pt x="5502084" y="581699"/>
                </a:cubicBezTo>
                <a:cubicBezTo>
                  <a:pt x="5509989" y="580556"/>
                  <a:pt x="5511514" y="583318"/>
                  <a:pt x="5518943" y="582366"/>
                </a:cubicBezTo>
                <a:cubicBezTo>
                  <a:pt x="5513800" y="574936"/>
                  <a:pt x="5528849" y="575508"/>
                  <a:pt x="5526277" y="569031"/>
                </a:cubicBezTo>
                <a:cubicBezTo>
                  <a:pt x="5510180" y="568269"/>
                  <a:pt x="5493607" y="566269"/>
                  <a:pt x="5475414" y="564840"/>
                </a:cubicBezTo>
                <a:cubicBezTo>
                  <a:pt x="5457793" y="563506"/>
                  <a:pt x="5434647" y="565602"/>
                  <a:pt x="5424360" y="558553"/>
                </a:cubicBezTo>
                <a:cubicBezTo>
                  <a:pt x="5427217" y="553600"/>
                  <a:pt x="5425789" y="546933"/>
                  <a:pt x="5435790" y="544933"/>
                </a:cubicBezTo>
                <a:cubicBezTo>
                  <a:pt x="5456745" y="544171"/>
                  <a:pt x="5478938" y="544456"/>
                  <a:pt x="5498845" y="543790"/>
                </a:cubicBezTo>
                <a:cubicBezTo>
                  <a:pt x="5511132" y="543409"/>
                  <a:pt x="5529230" y="547219"/>
                  <a:pt x="5532087" y="538837"/>
                </a:cubicBezTo>
                <a:cubicBezTo>
                  <a:pt x="5527801" y="536170"/>
                  <a:pt x="5517514" y="537027"/>
                  <a:pt x="5515038" y="536074"/>
                </a:cubicBezTo>
                <a:cubicBezTo>
                  <a:pt x="5513895" y="535598"/>
                  <a:pt x="5515990" y="532169"/>
                  <a:pt x="5514656" y="531883"/>
                </a:cubicBezTo>
                <a:cubicBezTo>
                  <a:pt x="5508942" y="530740"/>
                  <a:pt x="5497893" y="532836"/>
                  <a:pt x="5489416" y="531883"/>
                </a:cubicBezTo>
                <a:cubicBezTo>
                  <a:pt x="5488939" y="531788"/>
                  <a:pt x="5489606" y="529978"/>
                  <a:pt x="5489225" y="529788"/>
                </a:cubicBezTo>
                <a:cubicBezTo>
                  <a:pt x="5487987" y="529121"/>
                  <a:pt x="5478081" y="529121"/>
                  <a:pt x="5476556" y="528740"/>
                </a:cubicBezTo>
                <a:cubicBezTo>
                  <a:pt x="5471413" y="527502"/>
                  <a:pt x="5467889" y="527597"/>
                  <a:pt x="5459698" y="528073"/>
                </a:cubicBezTo>
                <a:cubicBezTo>
                  <a:pt x="5455697" y="528264"/>
                  <a:pt x="5456554" y="526359"/>
                  <a:pt x="5455316" y="526359"/>
                </a:cubicBezTo>
                <a:cubicBezTo>
                  <a:pt x="5443219" y="525597"/>
                  <a:pt x="5437028" y="525406"/>
                  <a:pt x="5434075" y="523882"/>
                </a:cubicBezTo>
                <a:cubicBezTo>
                  <a:pt x="5433028" y="523406"/>
                  <a:pt x="5427312" y="524835"/>
                  <a:pt x="5425693" y="524549"/>
                </a:cubicBezTo>
                <a:cubicBezTo>
                  <a:pt x="5425122" y="524454"/>
                  <a:pt x="5425979" y="522644"/>
                  <a:pt x="5425503" y="522454"/>
                </a:cubicBezTo>
                <a:cubicBezTo>
                  <a:pt x="5424455" y="521977"/>
                  <a:pt x="5418645" y="523311"/>
                  <a:pt x="5417121" y="523120"/>
                </a:cubicBezTo>
                <a:cubicBezTo>
                  <a:pt x="5410548" y="522263"/>
                  <a:pt x="5406357" y="521120"/>
                  <a:pt x="5400071" y="520358"/>
                </a:cubicBezTo>
                <a:cubicBezTo>
                  <a:pt x="5397023" y="516358"/>
                  <a:pt x="5380450" y="520644"/>
                  <a:pt x="5378640" y="515786"/>
                </a:cubicBezTo>
                <a:cubicBezTo>
                  <a:pt x="5385974" y="515310"/>
                  <a:pt x="5391594" y="514262"/>
                  <a:pt x="5395213" y="512262"/>
                </a:cubicBezTo>
                <a:cubicBezTo>
                  <a:pt x="5395499" y="504547"/>
                  <a:pt x="5400262" y="503689"/>
                  <a:pt x="5393975" y="497593"/>
                </a:cubicBezTo>
                <a:cubicBezTo>
                  <a:pt x="5400547" y="496831"/>
                  <a:pt x="5408453" y="496641"/>
                  <a:pt x="5406167" y="492355"/>
                </a:cubicBezTo>
                <a:cubicBezTo>
                  <a:pt x="5400071" y="489878"/>
                  <a:pt x="5387593" y="490450"/>
                  <a:pt x="5380735" y="490259"/>
                </a:cubicBezTo>
                <a:cubicBezTo>
                  <a:pt x="5364257" y="489878"/>
                  <a:pt x="5349207" y="489973"/>
                  <a:pt x="5342730" y="489211"/>
                </a:cubicBezTo>
                <a:cubicBezTo>
                  <a:pt x="5341683" y="489116"/>
                  <a:pt x="5339682" y="489497"/>
                  <a:pt x="5338539" y="489592"/>
                </a:cubicBezTo>
                <a:cubicBezTo>
                  <a:pt x="5334539" y="489783"/>
                  <a:pt x="5335491" y="487973"/>
                  <a:pt x="5334158" y="487878"/>
                </a:cubicBezTo>
                <a:cubicBezTo>
                  <a:pt x="5326443" y="487402"/>
                  <a:pt x="5318822" y="487878"/>
                  <a:pt x="5313108" y="487497"/>
                </a:cubicBezTo>
                <a:cubicBezTo>
                  <a:pt x="5299868" y="486735"/>
                  <a:pt x="5287581" y="486068"/>
                  <a:pt x="5275103" y="486449"/>
                </a:cubicBezTo>
                <a:cubicBezTo>
                  <a:pt x="5273865" y="483496"/>
                  <a:pt x="5267959" y="483496"/>
                  <a:pt x="5266245" y="480829"/>
                </a:cubicBezTo>
                <a:cubicBezTo>
                  <a:pt x="5252910" y="481496"/>
                  <a:pt x="5252719" y="480544"/>
                  <a:pt x="5241003" y="480829"/>
                </a:cubicBezTo>
                <a:cubicBezTo>
                  <a:pt x="5230526" y="481115"/>
                  <a:pt x="5221477" y="479591"/>
                  <a:pt x="5211381" y="479115"/>
                </a:cubicBezTo>
                <a:cubicBezTo>
                  <a:pt x="5197284" y="478448"/>
                  <a:pt x="5186616" y="477210"/>
                  <a:pt x="5177567" y="477781"/>
                </a:cubicBezTo>
                <a:cubicBezTo>
                  <a:pt x="5173662" y="477972"/>
                  <a:pt x="5174328" y="476067"/>
                  <a:pt x="5173185" y="476067"/>
                </a:cubicBezTo>
                <a:cubicBezTo>
                  <a:pt x="5161375" y="475495"/>
                  <a:pt x="5148039" y="476924"/>
                  <a:pt x="5143754" y="476448"/>
                </a:cubicBezTo>
                <a:cubicBezTo>
                  <a:pt x="5142705" y="476353"/>
                  <a:pt x="5140705" y="476734"/>
                  <a:pt x="5139563" y="476829"/>
                </a:cubicBezTo>
                <a:cubicBezTo>
                  <a:pt x="5134990" y="477115"/>
                  <a:pt x="5137181" y="475400"/>
                  <a:pt x="5135181" y="475114"/>
                </a:cubicBezTo>
                <a:cubicBezTo>
                  <a:pt x="5129466" y="474352"/>
                  <a:pt x="5120036" y="477496"/>
                  <a:pt x="5122322" y="471971"/>
                </a:cubicBezTo>
                <a:cubicBezTo>
                  <a:pt x="5157564" y="468256"/>
                  <a:pt x="5185568" y="470638"/>
                  <a:pt x="5214810" y="470542"/>
                </a:cubicBezTo>
                <a:cubicBezTo>
                  <a:pt x="5234526" y="470447"/>
                  <a:pt x="5262911" y="470257"/>
                  <a:pt x="5273674" y="469780"/>
                </a:cubicBezTo>
                <a:cubicBezTo>
                  <a:pt x="5291486" y="468923"/>
                  <a:pt x="5310726" y="465304"/>
                  <a:pt x="5328062" y="465208"/>
                </a:cubicBezTo>
                <a:cubicBezTo>
                  <a:pt x="5343588" y="465113"/>
                  <a:pt x="5355685" y="469209"/>
                  <a:pt x="5370353" y="467971"/>
                </a:cubicBezTo>
                <a:cubicBezTo>
                  <a:pt x="5369305" y="471781"/>
                  <a:pt x="5394070" y="469780"/>
                  <a:pt x="5386926" y="464446"/>
                </a:cubicBezTo>
                <a:cubicBezTo>
                  <a:pt x="5380640" y="460160"/>
                  <a:pt x="5359590" y="465018"/>
                  <a:pt x="5360923" y="456064"/>
                </a:cubicBezTo>
                <a:cubicBezTo>
                  <a:pt x="5368067" y="455588"/>
                  <a:pt x="5371496" y="453588"/>
                  <a:pt x="5373115" y="450826"/>
                </a:cubicBezTo>
                <a:cubicBezTo>
                  <a:pt x="5361114" y="452254"/>
                  <a:pt x="5351875" y="452064"/>
                  <a:pt x="5347684" y="448730"/>
                </a:cubicBezTo>
                <a:cubicBezTo>
                  <a:pt x="5352160" y="445777"/>
                  <a:pt x="5359304" y="443872"/>
                  <a:pt x="5355113" y="437491"/>
                </a:cubicBezTo>
                <a:cubicBezTo>
                  <a:pt x="5365210" y="435490"/>
                  <a:pt x="5376449" y="433871"/>
                  <a:pt x="5375306" y="427299"/>
                </a:cubicBezTo>
                <a:cubicBezTo>
                  <a:pt x="5371877" y="421965"/>
                  <a:pt x="5355875" y="424441"/>
                  <a:pt x="5353494" y="418536"/>
                </a:cubicBezTo>
                <a:cubicBezTo>
                  <a:pt x="5352255" y="414631"/>
                  <a:pt x="5357780" y="413488"/>
                  <a:pt x="5356922" y="409773"/>
                </a:cubicBezTo>
                <a:cubicBezTo>
                  <a:pt x="5341397" y="414345"/>
                  <a:pt x="5334348" y="407868"/>
                  <a:pt x="5331491" y="407677"/>
                </a:cubicBezTo>
                <a:cubicBezTo>
                  <a:pt x="5326348" y="407296"/>
                  <a:pt x="5319966" y="409297"/>
                  <a:pt x="5314727" y="409106"/>
                </a:cubicBezTo>
                <a:cubicBezTo>
                  <a:pt x="5309584" y="408916"/>
                  <a:pt x="5306631" y="405487"/>
                  <a:pt x="5301868" y="405963"/>
                </a:cubicBezTo>
                <a:cubicBezTo>
                  <a:pt x="5302059" y="405963"/>
                  <a:pt x="5298535" y="410344"/>
                  <a:pt x="5298058" y="410535"/>
                </a:cubicBezTo>
                <a:cubicBezTo>
                  <a:pt x="5295105" y="411583"/>
                  <a:pt x="5284819" y="411868"/>
                  <a:pt x="5281294" y="411964"/>
                </a:cubicBezTo>
                <a:cubicBezTo>
                  <a:pt x="5266912" y="412345"/>
                  <a:pt x="5257005" y="410059"/>
                  <a:pt x="5247480" y="410630"/>
                </a:cubicBezTo>
                <a:cubicBezTo>
                  <a:pt x="5243671" y="410821"/>
                  <a:pt x="5244147" y="408916"/>
                  <a:pt x="5243099" y="408916"/>
                </a:cubicBezTo>
                <a:cubicBezTo>
                  <a:pt x="5220620" y="407963"/>
                  <a:pt x="5192998" y="412535"/>
                  <a:pt x="5183853" y="405487"/>
                </a:cubicBezTo>
                <a:cubicBezTo>
                  <a:pt x="5202618" y="403486"/>
                  <a:pt x="5229669" y="403105"/>
                  <a:pt x="5234431" y="405487"/>
                </a:cubicBezTo>
                <a:cubicBezTo>
                  <a:pt x="5235479" y="406058"/>
                  <a:pt x="5241194" y="404534"/>
                  <a:pt x="5242813" y="404820"/>
                </a:cubicBezTo>
                <a:cubicBezTo>
                  <a:pt x="5243385" y="404915"/>
                  <a:pt x="5242528" y="406725"/>
                  <a:pt x="5243004" y="406915"/>
                </a:cubicBezTo>
                <a:cubicBezTo>
                  <a:pt x="5246623" y="408725"/>
                  <a:pt x="5270341" y="405106"/>
                  <a:pt x="5272055" y="402343"/>
                </a:cubicBezTo>
                <a:cubicBezTo>
                  <a:pt x="5266912" y="403772"/>
                  <a:pt x="5269293" y="398914"/>
                  <a:pt x="5267483" y="398533"/>
                </a:cubicBezTo>
                <a:cubicBezTo>
                  <a:pt x="5260816" y="396914"/>
                  <a:pt x="5255577" y="400343"/>
                  <a:pt x="5250624" y="397867"/>
                </a:cubicBezTo>
                <a:cubicBezTo>
                  <a:pt x="5246242" y="395676"/>
                  <a:pt x="5229669" y="401200"/>
                  <a:pt x="5233574" y="395104"/>
                </a:cubicBezTo>
                <a:cubicBezTo>
                  <a:pt x="5280913" y="392818"/>
                  <a:pt x="5315394" y="399486"/>
                  <a:pt x="5355303" y="391199"/>
                </a:cubicBezTo>
                <a:cubicBezTo>
                  <a:pt x="5356446" y="383103"/>
                  <a:pt x="5328824" y="392723"/>
                  <a:pt x="5337492" y="380055"/>
                </a:cubicBezTo>
                <a:cubicBezTo>
                  <a:pt x="5319966" y="381674"/>
                  <a:pt x="5303583" y="380722"/>
                  <a:pt x="5286914" y="380055"/>
                </a:cubicBezTo>
                <a:cubicBezTo>
                  <a:pt x="5276627" y="379674"/>
                  <a:pt x="5263959" y="379198"/>
                  <a:pt x="5261482" y="377959"/>
                </a:cubicBezTo>
                <a:cubicBezTo>
                  <a:pt x="5256910" y="375673"/>
                  <a:pt x="5237003" y="383674"/>
                  <a:pt x="5244432" y="375197"/>
                </a:cubicBezTo>
                <a:cubicBezTo>
                  <a:pt x="5260149" y="375007"/>
                  <a:pt x="5281009" y="377769"/>
                  <a:pt x="5299296" y="376912"/>
                </a:cubicBezTo>
                <a:cubicBezTo>
                  <a:pt x="5308345" y="376435"/>
                  <a:pt x="5321585" y="376721"/>
                  <a:pt x="5328347" y="372340"/>
                </a:cubicBezTo>
                <a:cubicBezTo>
                  <a:pt x="5299772" y="374435"/>
                  <a:pt x="5279866" y="371101"/>
                  <a:pt x="5252529" y="372435"/>
                </a:cubicBezTo>
                <a:cubicBezTo>
                  <a:pt x="5251291" y="368530"/>
                  <a:pt x="5256815" y="367387"/>
                  <a:pt x="5256053" y="363672"/>
                </a:cubicBezTo>
                <a:cubicBezTo>
                  <a:pt x="5244909" y="362434"/>
                  <a:pt x="5230240" y="363291"/>
                  <a:pt x="5214047" y="365101"/>
                </a:cubicBezTo>
                <a:cubicBezTo>
                  <a:pt x="5204237" y="364720"/>
                  <a:pt x="5189378" y="361481"/>
                  <a:pt x="5184235" y="361291"/>
                </a:cubicBezTo>
                <a:cubicBezTo>
                  <a:pt x="5181663" y="361195"/>
                  <a:pt x="5178329" y="362243"/>
                  <a:pt x="5175853" y="361957"/>
                </a:cubicBezTo>
                <a:cubicBezTo>
                  <a:pt x="5172233" y="361576"/>
                  <a:pt x="5169090" y="358528"/>
                  <a:pt x="5167089" y="358433"/>
                </a:cubicBezTo>
                <a:cubicBezTo>
                  <a:pt x="5156707" y="357957"/>
                  <a:pt x="5146039" y="362910"/>
                  <a:pt x="5137657" y="358814"/>
                </a:cubicBezTo>
                <a:cubicBezTo>
                  <a:pt x="5145753" y="352813"/>
                  <a:pt x="5161089" y="356147"/>
                  <a:pt x="5171090" y="355957"/>
                </a:cubicBezTo>
                <a:cubicBezTo>
                  <a:pt x="5186901" y="355766"/>
                  <a:pt x="5208237" y="355385"/>
                  <a:pt x="5213286" y="356623"/>
                </a:cubicBezTo>
                <a:cubicBezTo>
                  <a:pt x="5223763" y="359195"/>
                  <a:pt x="5236908" y="355385"/>
                  <a:pt x="5242909" y="358338"/>
                </a:cubicBezTo>
                <a:cubicBezTo>
                  <a:pt x="5245957" y="359862"/>
                  <a:pt x="5261292" y="358433"/>
                  <a:pt x="5263959" y="358719"/>
                </a:cubicBezTo>
                <a:cubicBezTo>
                  <a:pt x="5272817" y="359576"/>
                  <a:pt x="5277104" y="360910"/>
                  <a:pt x="5285200" y="361195"/>
                </a:cubicBezTo>
                <a:cubicBezTo>
                  <a:pt x="5291867" y="361386"/>
                  <a:pt x="5299392" y="359386"/>
                  <a:pt x="5306155" y="359386"/>
                </a:cubicBezTo>
                <a:cubicBezTo>
                  <a:pt x="5316918" y="359386"/>
                  <a:pt x="5326443" y="363100"/>
                  <a:pt x="5335587" y="359005"/>
                </a:cubicBezTo>
                <a:cubicBezTo>
                  <a:pt x="5340635" y="340431"/>
                  <a:pt x="5305869" y="346336"/>
                  <a:pt x="5303869" y="332049"/>
                </a:cubicBezTo>
                <a:cubicBezTo>
                  <a:pt x="5286152" y="334049"/>
                  <a:pt x="5270721" y="334716"/>
                  <a:pt x="5265673" y="328906"/>
                </a:cubicBezTo>
                <a:cubicBezTo>
                  <a:pt x="5292057" y="321476"/>
                  <a:pt x="5308821" y="336335"/>
                  <a:pt x="5316060" y="326810"/>
                </a:cubicBezTo>
                <a:cubicBezTo>
                  <a:pt x="5310631" y="327667"/>
                  <a:pt x="5313679" y="324143"/>
                  <a:pt x="5311489" y="323000"/>
                </a:cubicBezTo>
                <a:cubicBezTo>
                  <a:pt x="5304154" y="318904"/>
                  <a:pt x="5289962" y="318714"/>
                  <a:pt x="5281675" y="319190"/>
                </a:cubicBezTo>
                <a:cubicBezTo>
                  <a:pt x="5276818" y="319476"/>
                  <a:pt x="5279675" y="318047"/>
                  <a:pt x="5277294" y="317476"/>
                </a:cubicBezTo>
                <a:cubicBezTo>
                  <a:pt x="5268626" y="315475"/>
                  <a:pt x="5252624" y="320238"/>
                  <a:pt x="5251671" y="313285"/>
                </a:cubicBezTo>
                <a:cubicBezTo>
                  <a:pt x="5262530" y="306808"/>
                  <a:pt x="5279770" y="315094"/>
                  <a:pt x="5297868" y="311475"/>
                </a:cubicBezTo>
                <a:cubicBezTo>
                  <a:pt x="5299487" y="301664"/>
                  <a:pt x="5283104" y="302902"/>
                  <a:pt x="5275675" y="298521"/>
                </a:cubicBezTo>
                <a:cubicBezTo>
                  <a:pt x="5291772" y="293282"/>
                  <a:pt x="5298058" y="305093"/>
                  <a:pt x="5305106" y="298140"/>
                </a:cubicBezTo>
                <a:cubicBezTo>
                  <a:pt x="5298439" y="295187"/>
                  <a:pt x="5287390" y="295568"/>
                  <a:pt x="5279485" y="293949"/>
                </a:cubicBezTo>
                <a:cubicBezTo>
                  <a:pt x="5276627" y="293377"/>
                  <a:pt x="5274532" y="291187"/>
                  <a:pt x="5270721" y="290425"/>
                </a:cubicBezTo>
                <a:cubicBezTo>
                  <a:pt x="5265292" y="289377"/>
                  <a:pt x="5258530" y="291091"/>
                  <a:pt x="5257863" y="287281"/>
                </a:cubicBezTo>
                <a:cubicBezTo>
                  <a:pt x="5263006" y="285853"/>
                  <a:pt x="5261959" y="282328"/>
                  <a:pt x="5265673" y="280233"/>
                </a:cubicBezTo>
                <a:cubicBezTo>
                  <a:pt x="5270531" y="277566"/>
                  <a:pt x="5279008" y="278614"/>
                  <a:pt x="5282056" y="274613"/>
                </a:cubicBezTo>
                <a:cubicBezTo>
                  <a:pt x="5274817" y="275375"/>
                  <a:pt x="5269007" y="275280"/>
                  <a:pt x="5265197" y="273946"/>
                </a:cubicBezTo>
                <a:cubicBezTo>
                  <a:pt x="5249957" y="270708"/>
                  <a:pt x="5226240" y="272803"/>
                  <a:pt x="5218144" y="265279"/>
                </a:cubicBezTo>
                <a:cubicBezTo>
                  <a:pt x="5224144" y="263659"/>
                  <a:pt x="5239956" y="265945"/>
                  <a:pt x="5238908" y="261373"/>
                </a:cubicBezTo>
                <a:cubicBezTo>
                  <a:pt x="5230240" y="261945"/>
                  <a:pt x="5232717" y="257563"/>
                  <a:pt x="5225859" y="256135"/>
                </a:cubicBezTo>
                <a:cubicBezTo>
                  <a:pt x="5220239" y="254992"/>
                  <a:pt x="5210333" y="256420"/>
                  <a:pt x="5204809" y="255754"/>
                </a:cubicBezTo>
                <a:cubicBezTo>
                  <a:pt x="5191759" y="254230"/>
                  <a:pt x="5177091" y="255087"/>
                  <a:pt x="5170614" y="250134"/>
                </a:cubicBezTo>
                <a:cubicBezTo>
                  <a:pt x="5203570" y="246895"/>
                  <a:pt x="5219572" y="254039"/>
                  <a:pt x="5254719" y="249372"/>
                </a:cubicBezTo>
                <a:cubicBezTo>
                  <a:pt x="5261292" y="248610"/>
                  <a:pt x="5269293" y="248419"/>
                  <a:pt x="5266912" y="244133"/>
                </a:cubicBezTo>
                <a:cubicBezTo>
                  <a:pt x="5257577" y="240418"/>
                  <a:pt x="5240051" y="240704"/>
                  <a:pt x="5224430" y="239275"/>
                </a:cubicBezTo>
                <a:cubicBezTo>
                  <a:pt x="5211762" y="238132"/>
                  <a:pt x="5187854" y="240323"/>
                  <a:pt x="5185949" y="231941"/>
                </a:cubicBezTo>
                <a:cubicBezTo>
                  <a:pt x="5208237" y="231751"/>
                  <a:pt x="5226049" y="228036"/>
                  <a:pt x="5249005" y="230893"/>
                </a:cubicBezTo>
                <a:cubicBezTo>
                  <a:pt x="5252529" y="223464"/>
                  <a:pt x="5237955" y="222035"/>
                  <a:pt x="5231383" y="221845"/>
                </a:cubicBezTo>
                <a:cubicBezTo>
                  <a:pt x="5226525" y="221654"/>
                  <a:pt x="5226430" y="219273"/>
                  <a:pt x="5222620" y="218320"/>
                </a:cubicBezTo>
                <a:cubicBezTo>
                  <a:pt x="5218334" y="217273"/>
                  <a:pt x="5215667" y="217558"/>
                  <a:pt x="5209952" y="217273"/>
                </a:cubicBezTo>
                <a:cubicBezTo>
                  <a:pt x="5194426" y="216606"/>
                  <a:pt x="5166899" y="218130"/>
                  <a:pt x="5154898" y="213463"/>
                </a:cubicBezTo>
                <a:cubicBezTo>
                  <a:pt x="5167471" y="211081"/>
                  <a:pt x="5191188" y="213082"/>
                  <a:pt x="5196522" y="207843"/>
                </a:cubicBezTo>
                <a:cubicBezTo>
                  <a:pt x="5178996" y="204604"/>
                  <a:pt x="5150421" y="208129"/>
                  <a:pt x="5137086" y="202318"/>
                </a:cubicBezTo>
                <a:cubicBezTo>
                  <a:pt x="5147849" y="199651"/>
                  <a:pt x="5160612" y="206700"/>
                  <a:pt x="5166328" y="199842"/>
                </a:cubicBezTo>
                <a:cubicBezTo>
                  <a:pt x="5157279" y="198889"/>
                  <a:pt x="5149088" y="197842"/>
                  <a:pt x="5145087" y="197365"/>
                </a:cubicBezTo>
                <a:cubicBezTo>
                  <a:pt x="5144039" y="197270"/>
                  <a:pt x="5142039" y="197651"/>
                  <a:pt x="5140896" y="197746"/>
                </a:cubicBezTo>
                <a:cubicBezTo>
                  <a:pt x="5137086" y="197937"/>
                  <a:pt x="5137562" y="196032"/>
                  <a:pt x="5136514" y="196032"/>
                </a:cubicBezTo>
                <a:cubicBezTo>
                  <a:pt x="5125751" y="195556"/>
                  <a:pt x="5110416" y="196984"/>
                  <a:pt x="5098700" y="197080"/>
                </a:cubicBezTo>
                <a:cubicBezTo>
                  <a:pt x="5087460" y="197175"/>
                  <a:pt x="5075364" y="197937"/>
                  <a:pt x="5065077" y="197842"/>
                </a:cubicBezTo>
                <a:cubicBezTo>
                  <a:pt x="5055837" y="197651"/>
                  <a:pt x="5044884" y="196318"/>
                  <a:pt x="5035454" y="196127"/>
                </a:cubicBezTo>
                <a:cubicBezTo>
                  <a:pt x="5023834" y="195841"/>
                  <a:pt x="5012880" y="197175"/>
                  <a:pt x="5001831" y="196889"/>
                </a:cubicBezTo>
                <a:cubicBezTo>
                  <a:pt x="5000593" y="196889"/>
                  <a:pt x="4995068" y="193555"/>
                  <a:pt x="4993068" y="193365"/>
                </a:cubicBezTo>
                <a:cubicBezTo>
                  <a:pt x="4983352" y="192793"/>
                  <a:pt x="4968969" y="193936"/>
                  <a:pt x="4959444" y="194127"/>
                </a:cubicBezTo>
                <a:cubicBezTo>
                  <a:pt x="4951539" y="194222"/>
                  <a:pt x="4950396" y="197270"/>
                  <a:pt x="4942871" y="197651"/>
                </a:cubicBezTo>
                <a:cubicBezTo>
                  <a:pt x="4943443" y="197651"/>
                  <a:pt x="4940680" y="196032"/>
                  <a:pt x="4938489" y="195937"/>
                </a:cubicBezTo>
                <a:cubicBezTo>
                  <a:pt x="4916106" y="194984"/>
                  <a:pt x="4894389" y="200318"/>
                  <a:pt x="4879435" y="194603"/>
                </a:cubicBezTo>
                <a:cubicBezTo>
                  <a:pt x="4931155" y="183173"/>
                  <a:pt x="4988972" y="195460"/>
                  <a:pt x="5046979" y="184697"/>
                </a:cubicBezTo>
                <a:cubicBezTo>
                  <a:pt x="5061553" y="192412"/>
                  <a:pt x="5088508" y="185650"/>
                  <a:pt x="5110225" y="185745"/>
                </a:cubicBezTo>
                <a:cubicBezTo>
                  <a:pt x="5115750" y="185745"/>
                  <a:pt x="5116131" y="187174"/>
                  <a:pt x="5122894" y="186793"/>
                </a:cubicBezTo>
                <a:cubicBezTo>
                  <a:pt x="5126703" y="186602"/>
                  <a:pt x="5126132" y="188507"/>
                  <a:pt x="5127275" y="188507"/>
                </a:cubicBezTo>
                <a:cubicBezTo>
                  <a:pt x="5140515" y="189174"/>
                  <a:pt x="5157279" y="187078"/>
                  <a:pt x="5169280" y="187078"/>
                </a:cubicBezTo>
                <a:cubicBezTo>
                  <a:pt x="5169090" y="187078"/>
                  <a:pt x="5171471" y="188698"/>
                  <a:pt x="5173662" y="188793"/>
                </a:cubicBezTo>
                <a:cubicBezTo>
                  <a:pt x="5189378" y="189841"/>
                  <a:pt x="5193760" y="187459"/>
                  <a:pt x="5202903" y="186316"/>
                </a:cubicBezTo>
                <a:cubicBezTo>
                  <a:pt x="5203380" y="183840"/>
                  <a:pt x="5200522" y="183364"/>
                  <a:pt x="5198332" y="182506"/>
                </a:cubicBezTo>
                <a:cubicBezTo>
                  <a:pt x="5196522" y="181744"/>
                  <a:pt x="5187854" y="179268"/>
                  <a:pt x="5185472" y="179363"/>
                </a:cubicBezTo>
                <a:cubicBezTo>
                  <a:pt x="5176996" y="179839"/>
                  <a:pt x="5176519" y="174886"/>
                  <a:pt x="5172423" y="174124"/>
                </a:cubicBezTo>
                <a:cubicBezTo>
                  <a:pt x="5168042" y="173267"/>
                  <a:pt x="5151183" y="178792"/>
                  <a:pt x="5155374" y="171362"/>
                </a:cubicBezTo>
                <a:cubicBezTo>
                  <a:pt x="5173948" y="172219"/>
                  <a:pt x="5169090" y="170219"/>
                  <a:pt x="5184425" y="166790"/>
                </a:cubicBezTo>
                <a:cubicBezTo>
                  <a:pt x="5191379" y="169171"/>
                  <a:pt x="5206142" y="166695"/>
                  <a:pt x="5210047" y="170981"/>
                </a:cubicBezTo>
                <a:cubicBezTo>
                  <a:pt x="5219381" y="170219"/>
                  <a:pt x="5229764" y="165647"/>
                  <a:pt x="5230621" y="164980"/>
                </a:cubicBezTo>
                <a:cubicBezTo>
                  <a:pt x="5234813" y="161837"/>
                  <a:pt x="5255672" y="166504"/>
                  <a:pt x="5251386" y="161075"/>
                </a:cubicBezTo>
                <a:cubicBezTo>
                  <a:pt x="5241480" y="163647"/>
                  <a:pt x="5230621" y="158884"/>
                  <a:pt x="5230145" y="158599"/>
                </a:cubicBezTo>
                <a:cubicBezTo>
                  <a:pt x="5229859" y="158408"/>
                  <a:pt x="5217286" y="157551"/>
                  <a:pt x="5217477" y="157551"/>
                </a:cubicBezTo>
                <a:cubicBezTo>
                  <a:pt x="5212238" y="157360"/>
                  <a:pt x="5211857" y="157646"/>
                  <a:pt x="5208904" y="156122"/>
                </a:cubicBezTo>
                <a:cubicBezTo>
                  <a:pt x="5207952" y="155646"/>
                  <a:pt x="5202046" y="156979"/>
                  <a:pt x="5200522" y="156789"/>
                </a:cubicBezTo>
                <a:cubicBezTo>
                  <a:pt x="5191664" y="155741"/>
                  <a:pt x="5182044" y="156408"/>
                  <a:pt x="5175091" y="154693"/>
                </a:cubicBezTo>
                <a:cubicBezTo>
                  <a:pt x="5169947" y="153455"/>
                  <a:pt x="5166422" y="153455"/>
                  <a:pt x="5158231" y="154027"/>
                </a:cubicBezTo>
                <a:cubicBezTo>
                  <a:pt x="5140039" y="155170"/>
                  <a:pt x="5117941" y="150121"/>
                  <a:pt x="5107939" y="156122"/>
                </a:cubicBezTo>
                <a:cubicBezTo>
                  <a:pt x="5102319" y="152788"/>
                  <a:pt x="5089746" y="152788"/>
                  <a:pt x="5078126" y="152312"/>
                </a:cubicBezTo>
                <a:cubicBezTo>
                  <a:pt x="5066981" y="151836"/>
                  <a:pt x="5051361" y="154598"/>
                  <a:pt x="5044313" y="150979"/>
                </a:cubicBezTo>
                <a:cubicBezTo>
                  <a:pt x="5064219" y="147454"/>
                  <a:pt x="5100414" y="150502"/>
                  <a:pt x="5106701" y="141454"/>
                </a:cubicBezTo>
                <a:cubicBezTo>
                  <a:pt x="5083079" y="138977"/>
                  <a:pt x="5047170" y="144121"/>
                  <a:pt x="5030596" y="137358"/>
                </a:cubicBezTo>
                <a:cubicBezTo>
                  <a:pt x="5024976" y="137739"/>
                  <a:pt x="5019452" y="138406"/>
                  <a:pt x="5013832" y="138787"/>
                </a:cubicBezTo>
                <a:cubicBezTo>
                  <a:pt x="5010594" y="138977"/>
                  <a:pt x="5009737" y="137072"/>
                  <a:pt x="5009451" y="137072"/>
                </a:cubicBezTo>
                <a:cubicBezTo>
                  <a:pt x="5000783" y="137167"/>
                  <a:pt x="4989162" y="141073"/>
                  <a:pt x="4984210" y="137072"/>
                </a:cubicBezTo>
                <a:cubicBezTo>
                  <a:pt x="4989448" y="133072"/>
                  <a:pt x="5007832" y="134405"/>
                  <a:pt x="5013070" y="130405"/>
                </a:cubicBezTo>
                <a:cubicBezTo>
                  <a:pt x="5021357" y="129738"/>
                  <a:pt x="5018880" y="135643"/>
                  <a:pt x="5030120" y="133167"/>
                </a:cubicBezTo>
                <a:cubicBezTo>
                  <a:pt x="5039931" y="128119"/>
                  <a:pt x="5038788" y="129357"/>
                  <a:pt x="5046694" y="129643"/>
                </a:cubicBezTo>
                <a:cubicBezTo>
                  <a:pt x="5065458" y="130405"/>
                  <a:pt x="5075364" y="127547"/>
                  <a:pt x="5088699" y="128214"/>
                </a:cubicBezTo>
                <a:cubicBezTo>
                  <a:pt x="5106891" y="129071"/>
                  <a:pt x="5127180" y="130405"/>
                  <a:pt x="5143563" y="129928"/>
                </a:cubicBezTo>
                <a:cubicBezTo>
                  <a:pt x="5150421" y="129738"/>
                  <a:pt x="5157564" y="128309"/>
                  <a:pt x="5164518" y="128119"/>
                </a:cubicBezTo>
                <a:cubicBezTo>
                  <a:pt x="5176614" y="127928"/>
                  <a:pt x="5194903" y="135929"/>
                  <a:pt x="5202141" y="124975"/>
                </a:cubicBezTo>
                <a:cubicBezTo>
                  <a:pt x="5169757" y="119737"/>
                  <a:pt x="5126323" y="122404"/>
                  <a:pt x="5096605" y="121165"/>
                </a:cubicBezTo>
                <a:cubicBezTo>
                  <a:pt x="5085746" y="120689"/>
                  <a:pt x="5086604" y="117927"/>
                  <a:pt x="5079555" y="118403"/>
                </a:cubicBezTo>
                <a:cubicBezTo>
                  <a:pt x="5074887" y="118689"/>
                  <a:pt x="5077364" y="117070"/>
                  <a:pt x="5075173" y="116689"/>
                </a:cubicBezTo>
                <a:cubicBezTo>
                  <a:pt x="5071839" y="116117"/>
                  <a:pt x="5066029" y="118308"/>
                  <a:pt x="5062600" y="117736"/>
                </a:cubicBezTo>
                <a:cubicBezTo>
                  <a:pt x="5060886" y="117451"/>
                  <a:pt x="5060219" y="114117"/>
                  <a:pt x="5058029" y="113926"/>
                </a:cubicBezTo>
                <a:cubicBezTo>
                  <a:pt x="5045932" y="112879"/>
                  <a:pt x="5037740" y="116498"/>
                  <a:pt x="5032787" y="113926"/>
                </a:cubicBezTo>
                <a:cubicBezTo>
                  <a:pt x="5031835" y="113450"/>
                  <a:pt x="5025929" y="114784"/>
                  <a:pt x="5024405" y="114593"/>
                </a:cubicBezTo>
                <a:cubicBezTo>
                  <a:pt x="5008117" y="112879"/>
                  <a:pt x="4988400" y="117355"/>
                  <a:pt x="4973732" y="112498"/>
                </a:cubicBezTo>
                <a:cubicBezTo>
                  <a:pt x="4990115" y="107830"/>
                  <a:pt x="5011451" y="110212"/>
                  <a:pt x="5032406" y="109640"/>
                </a:cubicBezTo>
                <a:cubicBezTo>
                  <a:pt x="5057838" y="109069"/>
                  <a:pt x="5086604" y="107640"/>
                  <a:pt x="5103844" y="107830"/>
                </a:cubicBezTo>
                <a:cubicBezTo>
                  <a:pt x="5117560" y="108021"/>
                  <a:pt x="5136991" y="106402"/>
                  <a:pt x="5141848" y="108878"/>
                </a:cubicBezTo>
                <a:cubicBezTo>
                  <a:pt x="5144134" y="110021"/>
                  <a:pt x="5160327" y="106783"/>
                  <a:pt x="5158422" y="105354"/>
                </a:cubicBezTo>
                <a:cubicBezTo>
                  <a:pt x="5147087" y="104211"/>
                  <a:pt x="5136038" y="102877"/>
                  <a:pt x="5120417" y="104306"/>
                </a:cubicBezTo>
                <a:cubicBezTo>
                  <a:pt x="5120322" y="97734"/>
                  <a:pt x="5109559" y="103735"/>
                  <a:pt x="5107749" y="103258"/>
                </a:cubicBezTo>
                <a:cubicBezTo>
                  <a:pt x="5106510" y="102973"/>
                  <a:pt x="5108320" y="99639"/>
                  <a:pt x="5107368" y="99067"/>
                </a:cubicBezTo>
                <a:cubicBezTo>
                  <a:pt x="5105748" y="98115"/>
                  <a:pt x="5097748" y="100306"/>
                  <a:pt x="5098795" y="97639"/>
                </a:cubicBezTo>
                <a:cubicBezTo>
                  <a:pt x="5066981" y="100972"/>
                  <a:pt x="5037550" y="97829"/>
                  <a:pt x="5006307" y="99067"/>
                </a:cubicBezTo>
                <a:cubicBezTo>
                  <a:pt x="4992782" y="99639"/>
                  <a:pt x="4978685" y="102020"/>
                  <a:pt x="4964493" y="102592"/>
                </a:cubicBezTo>
                <a:cubicBezTo>
                  <a:pt x="4959159" y="102782"/>
                  <a:pt x="4958492" y="101258"/>
                  <a:pt x="4951729" y="101544"/>
                </a:cubicBezTo>
                <a:cubicBezTo>
                  <a:pt x="4920201" y="103068"/>
                  <a:pt x="4887055" y="106497"/>
                  <a:pt x="4855432" y="107545"/>
                </a:cubicBezTo>
                <a:cubicBezTo>
                  <a:pt x="4850002" y="107735"/>
                  <a:pt x="4849431" y="106211"/>
                  <a:pt x="4842668" y="106497"/>
                </a:cubicBezTo>
                <a:cubicBezTo>
                  <a:pt x="4827333" y="107259"/>
                  <a:pt x="4811140" y="110116"/>
                  <a:pt x="4796662" y="110402"/>
                </a:cubicBezTo>
                <a:cubicBezTo>
                  <a:pt x="4789042" y="110593"/>
                  <a:pt x="4787042" y="109259"/>
                  <a:pt x="4779803" y="109735"/>
                </a:cubicBezTo>
                <a:cubicBezTo>
                  <a:pt x="4771897" y="110307"/>
                  <a:pt x="4770659" y="112402"/>
                  <a:pt x="4763229" y="113260"/>
                </a:cubicBezTo>
                <a:cubicBezTo>
                  <a:pt x="4758181" y="113831"/>
                  <a:pt x="4757038" y="111831"/>
                  <a:pt x="4750466" y="112212"/>
                </a:cubicBezTo>
                <a:cubicBezTo>
                  <a:pt x="4744560" y="112593"/>
                  <a:pt x="4741608" y="115069"/>
                  <a:pt x="4738084" y="115355"/>
                </a:cubicBezTo>
                <a:cubicBezTo>
                  <a:pt x="4739608" y="115260"/>
                  <a:pt x="4735035" y="113736"/>
                  <a:pt x="4733702" y="113641"/>
                </a:cubicBezTo>
                <a:cubicBezTo>
                  <a:pt x="4709318" y="112021"/>
                  <a:pt x="4687410" y="117165"/>
                  <a:pt x="4662455" y="117546"/>
                </a:cubicBezTo>
                <a:cubicBezTo>
                  <a:pt x="4656359" y="117641"/>
                  <a:pt x="4654549" y="116403"/>
                  <a:pt x="4645596" y="116879"/>
                </a:cubicBezTo>
                <a:cubicBezTo>
                  <a:pt x="4640357" y="117165"/>
                  <a:pt x="4634070" y="117546"/>
                  <a:pt x="4628832" y="118308"/>
                </a:cubicBezTo>
                <a:cubicBezTo>
                  <a:pt x="4624069" y="119070"/>
                  <a:pt x="4619021" y="121261"/>
                  <a:pt x="4616449" y="121451"/>
                </a:cubicBezTo>
                <a:cubicBezTo>
                  <a:pt x="4610639" y="121832"/>
                  <a:pt x="4611210" y="118213"/>
                  <a:pt x="4607686" y="117927"/>
                </a:cubicBezTo>
                <a:cubicBezTo>
                  <a:pt x="4601685" y="117451"/>
                  <a:pt x="4591018" y="121927"/>
                  <a:pt x="4586922" y="121832"/>
                </a:cubicBezTo>
                <a:cubicBezTo>
                  <a:pt x="4586636" y="121832"/>
                  <a:pt x="4587017" y="119832"/>
                  <a:pt x="4586731" y="119737"/>
                </a:cubicBezTo>
                <a:cubicBezTo>
                  <a:pt x="4585684" y="119165"/>
                  <a:pt x="4579873" y="120689"/>
                  <a:pt x="4578349" y="120403"/>
                </a:cubicBezTo>
                <a:cubicBezTo>
                  <a:pt x="4577778" y="120308"/>
                  <a:pt x="4578635" y="118498"/>
                  <a:pt x="4578159" y="118308"/>
                </a:cubicBezTo>
                <a:cubicBezTo>
                  <a:pt x="4577397" y="117927"/>
                  <a:pt x="4571015" y="118975"/>
                  <a:pt x="4569777" y="118975"/>
                </a:cubicBezTo>
                <a:cubicBezTo>
                  <a:pt x="4538630" y="120022"/>
                  <a:pt x="4498244" y="125261"/>
                  <a:pt x="4477670" y="124690"/>
                </a:cubicBezTo>
                <a:cubicBezTo>
                  <a:pt x="4469574" y="124404"/>
                  <a:pt x="4464526" y="123928"/>
                  <a:pt x="4456620" y="124309"/>
                </a:cubicBezTo>
                <a:cubicBezTo>
                  <a:pt x="4448809" y="124690"/>
                  <a:pt x="4447476" y="127071"/>
                  <a:pt x="4440046" y="127833"/>
                </a:cubicBezTo>
                <a:cubicBezTo>
                  <a:pt x="4434141" y="128500"/>
                  <a:pt x="4430807" y="126499"/>
                  <a:pt x="4427283" y="126785"/>
                </a:cubicBezTo>
                <a:cubicBezTo>
                  <a:pt x="4421853" y="127261"/>
                  <a:pt x="4421853" y="129738"/>
                  <a:pt x="4414900" y="129928"/>
                </a:cubicBezTo>
                <a:cubicBezTo>
                  <a:pt x="4415376" y="129928"/>
                  <a:pt x="4412709" y="128309"/>
                  <a:pt x="4410519" y="128214"/>
                </a:cubicBezTo>
                <a:cubicBezTo>
                  <a:pt x="4390516" y="127357"/>
                  <a:pt x="4367370" y="132310"/>
                  <a:pt x="4347844" y="133548"/>
                </a:cubicBezTo>
                <a:cubicBezTo>
                  <a:pt x="4342606" y="133834"/>
                  <a:pt x="4341653" y="132214"/>
                  <a:pt x="4335176" y="132500"/>
                </a:cubicBezTo>
                <a:cubicBezTo>
                  <a:pt x="4313268" y="133357"/>
                  <a:pt x="4287742" y="137072"/>
                  <a:pt x="4264119" y="138501"/>
                </a:cubicBezTo>
                <a:cubicBezTo>
                  <a:pt x="4258881" y="138787"/>
                  <a:pt x="4257928" y="137167"/>
                  <a:pt x="4251451" y="137453"/>
                </a:cubicBezTo>
                <a:cubicBezTo>
                  <a:pt x="4223162" y="138596"/>
                  <a:pt x="4194873" y="143549"/>
                  <a:pt x="4167822" y="144502"/>
                </a:cubicBezTo>
                <a:cubicBezTo>
                  <a:pt x="4160202" y="144787"/>
                  <a:pt x="4158201" y="143168"/>
                  <a:pt x="4150962" y="143835"/>
                </a:cubicBezTo>
                <a:cubicBezTo>
                  <a:pt x="4143438" y="144502"/>
                  <a:pt x="4134103" y="147550"/>
                  <a:pt x="4126007" y="148026"/>
                </a:cubicBezTo>
                <a:cubicBezTo>
                  <a:pt x="4111719" y="148883"/>
                  <a:pt x="4098194" y="146311"/>
                  <a:pt x="4084002" y="149455"/>
                </a:cubicBezTo>
                <a:cubicBezTo>
                  <a:pt x="4075906" y="147454"/>
                  <a:pt x="4072095" y="145454"/>
                  <a:pt x="4062570" y="144883"/>
                </a:cubicBezTo>
                <a:cubicBezTo>
                  <a:pt x="4054665" y="144502"/>
                  <a:pt x="4043616" y="147264"/>
                  <a:pt x="4033329" y="147359"/>
                </a:cubicBezTo>
                <a:cubicBezTo>
                  <a:pt x="4027137" y="147454"/>
                  <a:pt x="4025423" y="146121"/>
                  <a:pt x="4016469" y="146692"/>
                </a:cubicBezTo>
                <a:cubicBezTo>
                  <a:pt x="4008564" y="147169"/>
                  <a:pt x="4007421" y="149645"/>
                  <a:pt x="3999896" y="150217"/>
                </a:cubicBezTo>
                <a:cubicBezTo>
                  <a:pt x="3994467" y="150598"/>
                  <a:pt x="3991323" y="149169"/>
                  <a:pt x="3983037" y="149550"/>
                </a:cubicBezTo>
                <a:cubicBezTo>
                  <a:pt x="3955414" y="150883"/>
                  <a:pt x="3922458" y="156217"/>
                  <a:pt x="3891025" y="157360"/>
                </a:cubicBezTo>
                <a:cubicBezTo>
                  <a:pt x="3877023" y="157837"/>
                  <a:pt x="3878643" y="157265"/>
                  <a:pt x="3870165" y="159170"/>
                </a:cubicBezTo>
                <a:cubicBezTo>
                  <a:pt x="3855973" y="162218"/>
                  <a:pt x="3833589" y="163075"/>
                  <a:pt x="3819969" y="163361"/>
                </a:cubicBezTo>
                <a:cubicBezTo>
                  <a:pt x="3803681" y="163742"/>
                  <a:pt x="3801681" y="164123"/>
                  <a:pt x="3786536" y="166219"/>
                </a:cubicBezTo>
                <a:cubicBezTo>
                  <a:pt x="3771296" y="168314"/>
                  <a:pt x="3754818" y="169838"/>
                  <a:pt x="3740530" y="170124"/>
                </a:cubicBezTo>
                <a:cubicBezTo>
                  <a:pt x="3733006" y="170314"/>
                  <a:pt x="3730815" y="168886"/>
                  <a:pt x="3723671" y="169457"/>
                </a:cubicBezTo>
                <a:cubicBezTo>
                  <a:pt x="3718337" y="169838"/>
                  <a:pt x="3715384" y="172124"/>
                  <a:pt x="3707097" y="172981"/>
                </a:cubicBezTo>
                <a:cubicBezTo>
                  <a:pt x="3697763" y="173934"/>
                  <a:pt x="3686047" y="175267"/>
                  <a:pt x="3682047" y="175077"/>
                </a:cubicBezTo>
                <a:cubicBezTo>
                  <a:pt x="3680904" y="174982"/>
                  <a:pt x="3675951" y="173458"/>
                  <a:pt x="3677665" y="173362"/>
                </a:cubicBezTo>
                <a:cubicBezTo>
                  <a:pt x="3671760" y="173743"/>
                  <a:pt x="3664235" y="177077"/>
                  <a:pt x="3656901" y="177268"/>
                </a:cubicBezTo>
                <a:cubicBezTo>
                  <a:pt x="3651376" y="177363"/>
                  <a:pt x="3650995" y="175553"/>
                  <a:pt x="3644232" y="176220"/>
                </a:cubicBezTo>
                <a:cubicBezTo>
                  <a:pt x="3645185" y="176125"/>
                  <a:pt x="3642042" y="178315"/>
                  <a:pt x="3640232" y="178696"/>
                </a:cubicBezTo>
                <a:cubicBezTo>
                  <a:pt x="3636898" y="179363"/>
                  <a:pt x="3631183" y="179554"/>
                  <a:pt x="3627659" y="179744"/>
                </a:cubicBezTo>
                <a:cubicBezTo>
                  <a:pt x="3624420" y="179935"/>
                  <a:pt x="3623563" y="178030"/>
                  <a:pt x="3623277" y="178030"/>
                </a:cubicBezTo>
                <a:cubicBezTo>
                  <a:pt x="3617467" y="178030"/>
                  <a:pt x="3607180" y="181554"/>
                  <a:pt x="3602513" y="181935"/>
                </a:cubicBezTo>
                <a:cubicBezTo>
                  <a:pt x="3594607" y="182602"/>
                  <a:pt x="3593083" y="180792"/>
                  <a:pt x="3585558" y="181268"/>
                </a:cubicBezTo>
                <a:cubicBezTo>
                  <a:pt x="3579081" y="181744"/>
                  <a:pt x="3572890" y="188698"/>
                  <a:pt x="3568890" y="182697"/>
                </a:cubicBezTo>
                <a:cubicBezTo>
                  <a:pt x="3575557" y="176410"/>
                  <a:pt x="3589749" y="179268"/>
                  <a:pt x="3602132" y="177744"/>
                </a:cubicBezTo>
                <a:cubicBezTo>
                  <a:pt x="3607847" y="177077"/>
                  <a:pt x="3610038" y="175267"/>
                  <a:pt x="3618706" y="174220"/>
                </a:cubicBezTo>
                <a:cubicBezTo>
                  <a:pt x="3629754" y="172886"/>
                  <a:pt x="3640137" y="173267"/>
                  <a:pt x="3652138" y="171362"/>
                </a:cubicBezTo>
                <a:cubicBezTo>
                  <a:pt x="3666045" y="169267"/>
                  <a:pt x="3664425" y="169267"/>
                  <a:pt x="3672998" y="169552"/>
                </a:cubicBezTo>
                <a:cubicBezTo>
                  <a:pt x="3691667" y="170314"/>
                  <a:pt x="3734148" y="165742"/>
                  <a:pt x="3748245" y="163171"/>
                </a:cubicBezTo>
                <a:cubicBezTo>
                  <a:pt x="3756532" y="161647"/>
                  <a:pt x="3760723" y="157075"/>
                  <a:pt x="3768819" y="157170"/>
                </a:cubicBezTo>
                <a:cubicBezTo>
                  <a:pt x="3767391" y="165838"/>
                  <a:pt x="3784536" y="158027"/>
                  <a:pt x="3785774" y="157837"/>
                </a:cubicBezTo>
                <a:cubicBezTo>
                  <a:pt x="3791108" y="157170"/>
                  <a:pt x="3791679" y="159646"/>
                  <a:pt x="3798442" y="158884"/>
                </a:cubicBezTo>
                <a:cubicBezTo>
                  <a:pt x="3806824" y="157932"/>
                  <a:pt x="3810825" y="155646"/>
                  <a:pt x="3819207" y="154979"/>
                </a:cubicBezTo>
                <a:cubicBezTo>
                  <a:pt x="3824541" y="154598"/>
                  <a:pt x="3827779" y="156027"/>
                  <a:pt x="3836066" y="155646"/>
                </a:cubicBezTo>
                <a:cubicBezTo>
                  <a:pt x="3854354" y="154789"/>
                  <a:pt x="3872832" y="150217"/>
                  <a:pt x="3882167" y="153836"/>
                </a:cubicBezTo>
                <a:cubicBezTo>
                  <a:pt x="3898740" y="152979"/>
                  <a:pt x="3894168" y="143740"/>
                  <a:pt x="3910742" y="142978"/>
                </a:cubicBezTo>
                <a:cubicBezTo>
                  <a:pt x="3913028" y="145264"/>
                  <a:pt x="3915600" y="147359"/>
                  <a:pt x="3919600" y="148597"/>
                </a:cubicBezTo>
                <a:cubicBezTo>
                  <a:pt x="3919505" y="147454"/>
                  <a:pt x="3922839" y="145930"/>
                  <a:pt x="3923791" y="148216"/>
                </a:cubicBezTo>
                <a:cubicBezTo>
                  <a:pt x="3929411" y="149836"/>
                  <a:pt x="3956843" y="139453"/>
                  <a:pt x="3965606" y="144692"/>
                </a:cubicBezTo>
                <a:cubicBezTo>
                  <a:pt x="3963796" y="143644"/>
                  <a:pt x="3956176" y="147550"/>
                  <a:pt x="3957414" y="147454"/>
                </a:cubicBezTo>
                <a:cubicBezTo>
                  <a:pt x="3961510" y="147359"/>
                  <a:pt x="3965796" y="146597"/>
                  <a:pt x="3969987" y="146407"/>
                </a:cubicBezTo>
                <a:cubicBezTo>
                  <a:pt x="3972273" y="146311"/>
                  <a:pt x="3975226" y="148121"/>
                  <a:pt x="3974369" y="148121"/>
                </a:cubicBezTo>
                <a:cubicBezTo>
                  <a:pt x="3980179" y="147645"/>
                  <a:pt x="3981894" y="145168"/>
                  <a:pt x="3990942" y="144597"/>
                </a:cubicBezTo>
                <a:cubicBezTo>
                  <a:pt x="3994467" y="144406"/>
                  <a:pt x="3994657" y="146311"/>
                  <a:pt x="3995324" y="146311"/>
                </a:cubicBezTo>
                <a:cubicBezTo>
                  <a:pt x="3998277" y="146311"/>
                  <a:pt x="4000182" y="143835"/>
                  <a:pt x="3999324" y="143835"/>
                </a:cubicBezTo>
                <a:cubicBezTo>
                  <a:pt x="4015517" y="143359"/>
                  <a:pt x="4017993" y="143263"/>
                  <a:pt x="4032757" y="140977"/>
                </a:cubicBezTo>
                <a:cubicBezTo>
                  <a:pt x="4041806" y="139644"/>
                  <a:pt x="4054189" y="138977"/>
                  <a:pt x="4061999" y="138501"/>
                </a:cubicBezTo>
                <a:cubicBezTo>
                  <a:pt x="4065809" y="138215"/>
                  <a:pt x="4067333" y="135643"/>
                  <a:pt x="4070190" y="135739"/>
                </a:cubicBezTo>
                <a:cubicBezTo>
                  <a:pt x="4071905" y="135739"/>
                  <a:pt x="4074667" y="140406"/>
                  <a:pt x="4078858" y="139263"/>
                </a:cubicBezTo>
                <a:cubicBezTo>
                  <a:pt x="4083621" y="133453"/>
                  <a:pt x="4091812" y="135643"/>
                  <a:pt x="4095432" y="135739"/>
                </a:cubicBezTo>
                <a:cubicBezTo>
                  <a:pt x="4098003" y="135834"/>
                  <a:pt x="4101147" y="135167"/>
                  <a:pt x="4103814" y="135072"/>
                </a:cubicBezTo>
                <a:cubicBezTo>
                  <a:pt x="4122292" y="134310"/>
                  <a:pt x="4129150" y="134977"/>
                  <a:pt x="4141628" y="134024"/>
                </a:cubicBezTo>
                <a:cubicBezTo>
                  <a:pt x="4153820" y="133072"/>
                  <a:pt x="4166679" y="129738"/>
                  <a:pt x="4179061" y="128785"/>
                </a:cubicBezTo>
                <a:cubicBezTo>
                  <a:pt x="4186300" y="128214"/>
                  <a:pt x="4192301" y="129738"/>
                  <a:pt x="4196016" y="129452"/>
                </a:cubicBezTo>
                <a:cubicBezTo>
                  <a:pt x="4198016" y="129262"/>
                  <a:pt x="4201540" y="126976"/>
                  <a:pt x="4200016" y="126976"/>
                </a:cubicBezTo>
                <a:cubicBezTo>
                  <a:pt x="4210399" y="126595"/>
                  <a:pt x="4215637" y="127738"/>
                  <a:pt x="4225258" y="126976"/>
                </a:cubicBezTo>
                <a:cubicBezTo>
                  <a:pt x="4232877" y="126404"/>
                  <a:pt x="4237640" y="124118"/>
                  <a:pt x="4246022" y="123070"/>
                </a:cubicBezTo>
                <a:cubicBezTo>
                  <a:pt x="4262976" y="121070"/>
                  <a:pt x="4269834" y="122975"/>
                  <a:pt x="4279645" y="122308"/>
                </a:cubicBezTo>
                <a:cubicBezTo>
                  <a:pt x="4295838" y="121261"/>
                  <a:pt x="4313459" y="115736"/>
                  <a:pt x="4325842" y="120499"/>
                </a:cubicBezTo>
                <a:cubicBezTo>
                  <a:pt x="4329747" y="118022"/>
                  <a:pt x="4333747" y="115546"/>
                  <a:pt x="4337843" y="113164"/>
                </a:cubicBezTo>
                <a:cubicBezTo>
                  <a:pt x="4343558" y="119070"/>
                  <a:pt x="4352035" y="109640"/>
                  <a:pt x="4362894" y="111069"/>
                </a:cubicBezTo>
                <a:cubicBezTo>
                  <a:pt x="4368799" y="111164"/>
                  <a:pt x="4368037" y="115260"/>
                  <a:pt x="4371752" y="116689"/>
                </a:cubicBezTo>
                <a:cubicBezTo>
                  <a:pt x="4380325" y="114688"/>
                  <a:pt x="4399470" y="116974"/>
                  <a:pt x="4400803" y="112117"/>
                </a:cubicBezTo>
                <a:cubicBezTo>
                  <a:pt x="4393850" y="112688"/>
                  <a:pt x="4386897" y="113260"/>
                  <a:pt x="4379943" y="113926"/>
                </a:cubicBezTo>
                <a:cubicBezTo>
                  <a:pt x="4381944" y="109450"/>
                  <a:pt x="4392135" y="108783"/>
                  <a:pt x="4383468" y="105163"/>
                </a:cubicBezTo>
                <a:cubicBezTo>
                  <a:pt x="4357084" y="106687"/>
                  <a:pt x="4329747" y="109164"/>
                  <a:pt x="4299648" y="110116"/>
                </a:cubicBezTo>
                <a:cubicBezTo>
                  <a:pt x="4294218" y="110307"/>
                  <a:pt x="4293647" y="108688"/>
                  <a:pt x="4286979" y="109069"/>
                </a:cubicBezTo>
                <a:cubicBezTo>
                  <a:pt x="4246117" y="111355"/>
                  <a:pt x="4207636" y="118879"/>
                  <a:pt x="4174108" y="118594"/>
                </a:cubicBezTo>
                <a:cubicBezTo>
                  <a:pt x="4165821" y="118498"/>
                  <a:pt x="4160392" y="114593"/>
                  <a:pt x="4152867" y="116212"/>
                </a:cubicBezTo>
                <a:cubicBezTo>
                  <a:pt x="4144962" y="117832"/>
                  <a:pt x="4142771" y="121642"/>
                  <a:pt x="4132293" y="122213"/>
                </a:cubicBezTo>
                <a:cubicBezTo>
                  <a:pt x="4125816" y="120308"/>
                  <a:pt x="4121530" y="116974"/>
                  <a:pt x="4110862" y="117641"/>
                </a:cubicBezTo>
                <a:cubicBezTo>
                  <a:pt x="4110481" y="121070"/>
                  <a:pt x="4100766" y="120118"/>
                  <a:pt x="4094289" y="121165"/>
                </a:cubicBezTo>
                <a:cubicBezTo>
                  <a:pt x="4075048" y="124213"/>
                  <a:pt x="4077239" y="123356"/>
                  <a:pt x="4060856" y="124023"/>
                </a:cubicBezTo>
                <a:cubicBezTo>
                  <a:pt x="4045140" y="124594"/>
                  <a:pt x="4026280" y="127357"/>
                  <a:pt x="4010659" y="128214"/>
                </a:cubicBezTo>
                <a:cubicBezTo>
                  <a:pt x="4005516" y="128500"/>
                  <a:pt x="4004373" y="126976"/>
                  <a:pt x="3997896" y="127166"/>
                </a:cubicBezTo>
                <a:cubicBezTo>
                  <a:pt x="3975702" y="127833"/>
                  <a:pt x="3945032" y="132595"/>
                  <a:pt x="3935412" y="134596"/>
                </a:cubicBezTo>
                <a:cubicBezTo>
                  <a:pt x="3914552" y="138882"/>
                  <a:pt x="3903408" y="133834"/>
                  <a:pt x="3889025" y="134310"/>
                </a:cubicBezTo>
                <a:cubicBezTo>
                  <a:pt x="3884262" y="134405"/>
                  <a:pt x="3880452" y="137072"/>
                  <a:pt x="3872451" y="137834"/>
                </a:cubicBezTo>
                <a:cubicBezTo>
                  <a:pt x="3867117" y="138310"/>
                  <a:pt x="3866451" y="136215"/>
                  <a:pt x="3859783" y="136786"/>
                </a:cubicBezTo>
                <a:cubicBezTo>
                  <a:pt x="3853877" y="137263"/>
                  <a:pt x="3852354" y="139834"/>
                  <a:pt x="3843210" y="140311"/>
                </a:cubicBezTo>
                <a:cubicBezTo>
                  <a:pt x="3835780" y="140692"/>
                  <a:pt x="3828636" y="137834"/>
                  <a:pt x="3821969" y="137834"/>
                </a:cubicBezTo>
                <a:cubicBezTo>
                  <a:pt x="3808539" y="138025"/>
                  <a:pt x="3807491" y="142120"/>
                  <a:pt x="3801109" y="139644"/>
                </a:cubicBezTo>
                <a:cubicBezTo>
                  <a:pt x="3799109" y="138787"/>
                  <a:pt x="3783297" y="141073"/>
                  <a:pt x="3780154" y="141454"/>
                </a:cubicBezTo>
                <a:cubicBezTo>
                  <a:pt x="3777582" y="141739"/>
                  <a:pt x="3775677" y="143930"/>
                  <a:pt x="3776154" y="143930"/>
                </a:cubicBezTo>
                <a:cubicBezTo>
                  <a:pt x="3771867" y="144406"/>
                  <a:pt x="3771010" y="142216"/>
                  <a:pt x="3767581" y="142501"/>
                </a:cubicBezTo>
                <a:cubicBezTo>
                  <a:pt x="3763390" y="142882"/>
                  <a:pt x="3762819" y="144978"/>
                  <a:pt x="3759390" y="145264"/>
                </a:cubicBezTo>
                <a:cubicBezTo>
                  <a:pt x="3760628" y="145168"/>
                  <a:pt x="3756723" y="143549"/>
                  <a:pt x="3755008" y="143549"/>
                </a:cubicBezTo>
                <a:cubicBezTo>
                  <a:pt x="3752627" y="143454"/>
                  <a:pt x="3749007" y="144025"/>
                  <a:pt x="3746626" y="144216"/>
                </a:cubicBezTo>
                <a:cubicBezTo>
                  <a:pt x="3741197" y="144787"/>
                  <a:pt x="3738244" y="146597"/>
                  <a:pt x="3730052" y="147740"/>
                </a:cubicBezTo>
                <a:cubicBezTo>
                  <a:pt x="3710336" y="150407"/>
                  <a:pt x="3685666" y="150883"/>
                  <a:pt x="3679570" y="147740"/>
                </a:cubicBezTo>
                <a:cubicBezTo>
                  <a:pt x="3678618" y="147264"/>
                  <a:pt x="3672712" y="148597"/>
                  <a:pt x="3671188" y="148407"/>
                </a:cubicBezTo>
                <a:cubicBezTo>
                  <a:pt x="3637279" y="144883"/>
                  <a:pt x="3583368" y="156217"/>
                  <a:pt x="3541458" y="157265"/>
                </a:cubicBezTo>
                <a:cubicBezTo>
                  <a:pt x="3536028" y="157360"/>
                  <a:pt x="3535552" y="155836"/>
                  <a:pt x="3528789" y="156217"/>
                </a:cubicBezTo>
                <a:cubicBezTo>
                  <a:pt x="3510787" y="157265"/>
                  <a:pt x="3492118" y="160313"/>
                  <a:pt x="3474402" y="160789"/>
                </a:cubicBezTo>
                <a:cubicBezTo>
                  <a:pt x="3466782" y="160980"/>
                  <a:pt x="3464877" y="159646"/>
                  <a:pt x="3457542" y="160123"/>
                </a:cubicBezTo>
                <a:cubicBezTo>
                  <a:pt x="3452208" y="160504"/>
                  <a:pt x="3452018" y="162885"/>
                  <a:pt x="3445160" y="163266"/>
                </a:cubicBezTo>
                <a:cubicBezTo>
                  <a:pt x="3439445" y="163552"/>
                  <a:pt x="3436873" y="162123"/>
                  <a:pt x="3428301" y="162599"/>
                </a:cubicBezTo>
                <a:cubicBezTo>
                  <a:pt x="3411251" y="163456"/>
                  <a:pt x="3394296" y="167457"/>
                  <a:pt x="3377914" y="164695"/>
                </a:cubicBezTo>
                <a:cubicBezTo>
                  <a:pt x="3372579" y="170314"/>
                  <a:pt x="3364007" y="169552"/>
                  <a:pt x="3361340" y="168219"/>
                </a:cubicBezTo>
                <a:cubicBezTo>
                  <a:pt x="3355339" y="165171"/>
                  <a:pt x="3324764" y="173458"/>
                  <a:pt x="3328098" y="173172"/>
                </a:cubicBezTo>
                <a:cubicBezTo>
                  <a:pt x="3322668" y="173648"/>
                  <a:pt x="3322287" y="171267"/>
                  <a:pt x="3315334" y="172124"/>
                </a:cubicBezTo>
                <a:cubicBezTo>
                  <a:pt x="3316001" y="172029"/>
                  <a:pt x="3313334" y="174124"/>
                  <a:pt x="3311334" y="174601"/>
                </a:cubicBezTo>
                <a:cubicBezTo>
                  <a:pt x="3294951" y="178030"/>
                  <a:pt x="3278568" y="175839"/>
                  <a:pt x="3273519" y="175648"/>
                </a:cubicBezTo>
                <a:cubicBezTo>
                  <a:pt x="3262089" y="175267"/>
                  <a:pt x="3256279" y="175458"/>
                  <a:pt x="3252469" y="175363"/>
                </a:cubicBezTo>
                <a:cubicBezTo>
                  <a:pt x="3247040" y="175172"/>
                  <a:pt x="3243516" y="174505"/>
                  <a:pt x="3239801" y="174315"/>
                </a:cubicBezTo>
                <a:cubicBezTo>
                  <a:pt x="3237515" y="174220"/>
                  <a:pt x="3233514" y="175363"/>
                  <a:pt x="3231419" y="174982"/>
                </a:cubicBezTo>
                <a:cubicBezTo>
                  <a:pt x="3228847" y="174505"/>
                  <a:pt x="3231228" y="168505"/>
                  <a:pt x="3222656" y="171457"/>
                </a:cubicBezTo>
                <a:cubicBezTo>
                  <a:pt x="3198653" y="175172"/>
                  <a:pt x="3167887" y="174505"/>
                  <a:pt x="3155600" y="174982"/>
                </a:cubicBezTo>
                <a:cubicBezTo>
                  <a:pt x="3138455" y="175648"/>
                  <a:pt x="3104832" y="179554"/>
                  <a:pt x="3092925" y="180316"/>
                </a:cubicBezTo>
                <a:cubicBezTo>
                  <a:pt x="3090735" y="180411"/>
                  <a:pt x="3087496" y="178696"/>
                  <a:pt x="3088544" y="178601"/>
                </a:cubicBezTo>
                <a:cubicBezTo>
                  <a:pt x="3082257" y="179173"/>
                  <a:pt x="3080257" y="181078"/>
                  <a:pt x="3076161" y="181744"/>
                </a:cubicBezTo>
                <a:cubicBezTo>
                  <a:pt x="3058731" y="184792"/>
                  <a:pt x="3047777" y="182506"/>
                  <a:pt x="3038347" y="182792"/>
                </a:cubicBezTo>
                <a:cubicBezTo>
                  <a:pt x="3017106" y="183554"/>
                  <a:pt x="2997294" y="186793"/>
                  <a:pt x="2975673" y="188126"/>
                </a:cubicBezTo>
                <a:cubicBezTo>
                  <a:pt x="2970624" y="188412"/>
                  <a:pt x="2969291" y="186983"/>
                  <a:pt x="2963004" y="187078"/>
                </a:cubicBezTo>
                <a:cubicBezTo>
                  <a:pt x="2941668" y="187555"/>
                  <a:pt x="2914713" y="193079"/>
                  <a:pt x="2904616" y="194127"/>
                </a:cubicBezTo>
                <a:cubicBezTo>
                  <a:pt x="2897091" y="194889"/>
                  <a:pt x="2888900" y="195556"/>
                  <a:pt x="2879565" y="196222"/>
                </a:cubicBezTo>
                <a:cubicBezTo>
                  <a:pt x="2875470" y="196508"/>
                  <a:pt x="2874327" y="194508"/>
                  <a:pt x="2870993" y="194794"/>
                </a:cubicBezTo>
                <a:cubicBezTo>
                  <a:pt x="2872231" y="194698"/>
                  <a:pt x="2868612" y="196889"/>
                  <a:pt x="2866992" y="197270"/>
                </a:cubicBezTo>
                <a:cubicBezTo>
                  <a:pt x="2864706" y="197746"/>
                  <a:pt x="2861087" y="197842"/>
                  <a:pt x="2858610" y="197937"/>
                </a:cubicBezTo>
                <a:cubicBezTo>
                  <a:pt x="2853181" y="198318"/>
                  <a:pt x="2850038" y="196889"/>
                  <a:pt x="2841656" y="197270"/>
                </a:cubicBezTo>
                <a:cubicBezTo>
                  <a:pt x="2828035" y="197842"/>
                  <a:pt x="2817462" y="201366"/>
                  <a:pt x="2804223" y="202509"/>
                </a:cubicBezTo>
                <a:cubicBezTo>
                  <a:pt x="2799174" y="202985"/>
                  <a:pt x="2795364" y="201461"/>
                  <a:pt x="2787364" y="201842"/>
                </a:cubicBezTo>
                <a:cubicBezTo>
                  <a:pt x="2780982" y="202128"/>
                  <a:pt x="2772790" y="202604"/>
                  <a:pt x="2766408" y="203652"/>
                </a:cubicBezTo>
                <a:cubicBezTo>
                  <a:pt x="2750502" y="206128"/>
                  <a:pt x="2742786" y="206224"/>
                  <a:pt x="2728785" y="206795"/>
                </a:cubicBezTo>
                <a:cubicBezTo>
                  <a:pt x="2676111" y="208986"/>
                  <a:pt x="2614675" y="217654"/>
                  <a:pt x="2557335" y="221273"/>
                </a:cubicBezTo>
                <a:cubicBezTo>
                  <a:pt x="2551429" y="221654"/>
                  <a:pt x="2548286" y="220035"/>
                  <a:pt x="2544666" y="220225"/>
                </a:cubicBezTo>
                <a:cubicBezTo>
                  <a:pt x="2545047" y="220225"/>
                  <a:pt x="2543714" y="222416"/>
                  <a:pt x="2540666" y="222702"/>
                </a:cubicBezTo>
                <a:cubicBezTo>
                  <a:pt x="2538094" y="222892"/>
                  <a:pt x="2535522" y="220987"/>
                  <a:pt x="2536284" y="220987"/>
                </a:cubicBezTo>
                <a:cubicBezTo>
                  <a:pt x="2528950" y="221654"/>
                  <a:pt x="2521711" y="224035"/>
                  <a:pt x="2515520" y="224893"/>
                </a:cubicBezTo>
                <a:cubicBezTo>
                  <a:pt x="2497708" y="227274"/>
                  <a:pt x="2478372" y="229084"/>
                  <a:pt x="2461132" y="229465"/>
                </a:cubicBezTo>
                <a:cubicBezTo>
                  <a:pt x="2455608" y="229560"/>
                  <a:pt x="2455227" y="228036"/>
                  <a:pt x="2448464" y="228417"/>
                </a:cubicBezTo>
                <a:cubicBezTo>
                  <a:pt x="2363025" y="233656"/>
                  <a:pt x="2271585" y="247753"/>
                  <a:pt x="2185098" y="250610"/>
                </a:cubicBezTo>
                <a:cubicBezTo>
                  <a:pt x="2177478" y="250896"/>
                  <a:pt x="2175477" y="249277"/>
                  <a:pt x="2168238" y="249943"/>
                </a:cubicBezTo>
                <a:cubicBezTo>
                  <a:pt x="2162428" y="250420"/>
                  <a:pt x="2160618" y="252896"/>
                  <a:pt x="2151665" y="253468"/>
                </a:cubicBezTo>
                <a:cubicBezTo>
                  <a:pt x="2139092" y="254325"/>
                  <a:pt x="2133186" y="250610"/>
                  <a:pt x="2126614" y="255563"/>
                </a:cubicBezTo>
                <a:cubicBezTo>
                  <a:pt x="2124614" y="257087"/>
                  <a:pt x="2121185" y="253849"/>
                  <a:pt x="2122233" y="253849"/>
                </a:cubicBezTo>
                <a:cubicBezTo>
                  <a:pt x="2099087" y="255373"/>
                  <a:pt x="2080037" y="257468"/>
                  <a:pt x="2059558" y="259183"/>
                </a:cubicBezTo>
                <a:cubicBezTo>
                  <a:pt x="1973547" y="266231"/>
                  <a:pt x="1857914" y="272518"/>
                  <a:pt x="1788000" y="284233"/>
                </a:cubicBezTo>
                <a:cubicBezTo>
                  <a:pt x="1776570" y="286138"/>
                  <a:pt x="1760092" y="289282"/>
                  <a:pt x="1749996" y="283186"/>
                </a:cubicBezTo>
                <a:cubicBezTo>
                  <a:pt x="1829148" y="269755"/>
                  <a:pt x="1910111" y="271565"/>
                  <a:pt x="1988121" y="260992"/>
                </a:cubicBezTo>
                <a:cubicBezTo>
                  <a:pt x="2002027" y="259087"/>
                  <a:pt x="2000313" y="258897"/>
                  <a:pt x="2009075" y="259183"/>
                </a:cubicBezTo>
                <a:cubicBezTo>
                  <a:pt x="2011552" y="259278"/>
                  <a:pt x="2014886" y="258611"/>
                  <a:pt x="2017458" y="258516"/>
                </a:cubicBezTo>
                <a:cubicBezTo>
                  <a:pt x="2083085" y="254611"/>
                  <a:pt x="2150236" y="247276"/>
                  <a:pt x="2218149" y="241561"/>
                </a:cubicBezTo>
                <a:cubicBezTo>
                  <a:pt x="2287682" y="235656"/>
                  <a:pt x="2359405" y="232894"/>
                  <a:pt x="2423032" y="224226"/>
                </a:cubicBezTo>
                <a:cubicBezTo>
                  <a:pt x="2430652" y="223178"/>
                  <a:pt x="2432271" y="221368"/>
                  <a:pt x="2439606" y="220702"/>
                </a:cubicBezTo>
                <a:cubicBezTo>
                  <a:pt x="2445035" y="220225"/>
                  <a:pt x="2445511" y="222511"/>
                  <a:pt x="2452274" y="221749"/>
                </a:cubicBezTo>
                <a:cubicBezTo>
                  <a:pt x="2457798" y="221178"/>
                  <a:pt x="2457703" y="218987"/>
                  <a:pt x="2464656" y="218606"/>
                </a:cubicBezTo>
                <a:cubicBezTo>
                  <a:pt x="2463799" y="218701"/>
                  <a:pt x="2467038" y="220321"/>
                  <a:pt x="2469038" y="220321"/>
                </a:cubicBezTo>
                <a:cubicBezTo>
                  <a:pt x="2471610" y="220416"/>
                  <a:pt x="2474848" y="219749"/>
                  <a:pt x="2477420" y="219654"/>
                </a:cubicBezTo>
                <a:cubicBezTo>
                  <a:pt x="2515234" y="217368"/>
                  <a:pt x="2565431" y="211462"/>
                  <a:pt x="2594482" y="209748"/>
                </a:cubicBezTo>
                <a:cubicBezTo>
                  <a:pt x="2596768" y="209653"/>
                  <a:pt x="2599721" y="211462"/>
                  <a:pt x="2598864" y="211462"/>
                </a:cubicBezTo>
                <a:cubicBezTo>
                  <a:pt x="2606389" y="210891"/>
                  <a:pt x="2612961" y="208033"/>
                  <a:pt x="2619628" y="207557"/>
                </a:cubicBezTo>
                <a:cubicBezTo>
                  <a:pt x="2625152" y="207176"/>
                  <a:pt x="2628106" y="208605"/>
                  <a:pt x="2636583" y="208224"/>
                </a:cubicBezTo>
                <a:cubicBezTo>
                  <a:pt x="2668110" y="206700"/>
                  <a:pt x="2701543" y="204319"/>
                  <a:pt x="2732690" y="200128"/>
                </a:cubicBezTo>
                <a:cubicBezTo>
                  <a:pt x="2740310" y="199080"/>
                  <a:pt x="2741929" y="197270"/>
                  <a:pt x="2749264" y="196603"/>
                </a:cubicBezTo>
                <a:cubicBezTo>
                  <a:pt x="2754312" y="196222"/>
                  <a:pt x="2758217" y="197556"/>
                  <a:pt x="2766123" y="197270"/>
                </a:cubicBezTo>
                <a:cubicBezTo>
                  <a:pt x="2791078" y="196413"/>
                  <a:pt x="2814224" y="191365"/>
                  <a:pt x="2828702" y="189841"/>
                </a:cubicBezTo>
                <a:cubicBezTo>
                  <a:pt x="2832607" y="189460"/>
                  <a:pt x="2837274" y="188888"/>
                  <a:pt x="2841180" y="188793"/>
                </a:cubicBezTo>
                <a:cubicBezTo>
                  <a:pt x="2891662" y="187650"/>
                  <a:pt x="2972815" y="178506"/>
                  <a:pt x="3021107" y="175744"/>
                </a:cubicBezTo>
                <a:cubicBezTo>
                  <a:pt x="3023393" y="175648"/>
                  <a:pt x="3026441" y="177458"/>
                  <a:pt x="3025489" y="177458"/>
                </a:cubicBezTo>
                <a:cubicBezTo>
                  <a:pt x="3035204" y="176696"/>
                  <a:pt x="3041014" y="173839"/>
                  <a:pt x="3050349" y="173267"/>
                </a:cubicBezTo>
                <a:cubicBezTo>
                  <a:pt x="3058159" y="172791"/>
                  <a:pt x="3059778" y="174220"/>
                  <a:pt x="3067208" y="173934"/>
                </a:cubicBezTo>
                <a:cubicBezTo>
                  <a:pt x="3103022" y="172696"/>
                  <a:pt x="3148456" y="168695"/>
                  <a:pt x="3184270" y="164028"/>
                </a:cubicBezTo>
                <a:cubicBezTo>
                  <a:pt x="3198653" y="162123"/>
                  <a:pt x="3195319" y="162028"/>
                  <a:pt x="3205225" y="162218"/>
                </a:cubicBezTo>
                <a:cubicBezTo>
                  <a:pt x="3221894" y="162599"/>
                  <a:pt x="3231419" y="157837"/>
                  <a:pt x="3242658" y="156979"/>
                </a:cubicBezTo>
                <a:cubicBezTo>
                  <a:pt x="3241134" y="157075"/>
                  <a:pt x="3245706" y="158599"/>
                  <a:pt x="3247040" y="158694"/>
                </a:cubicBezTo>
                <a:cubicBezTo>
                  <a:pt x="3256470" y="159361"/>
                  <a:pt x="3270090" y="157170"/>
                  <a:pt x="3276282" y="156217"/>
                </a:cubicBezTo>
                <a:cubicBezTo>
                  <a:pt x="3281330" y="155455"/>
                  <a:pt x="3285711" y="153360"/>
                  <a:pt x="3288664" y="153074"/>
                </a:cubicBezTo>
                <a:cubicBezTo>
                  <a:pt x="3289426" y="152979"/>
                  <a:pt x="3288664" y="155646"/>
                  <a:pt x="3293046" y="154789"/>
                </a:cubicBezTo>
                <a:cubicBezTo>
                  <a:pt x="3294760" y="154503"/>
                  <a:pt x="3292093" y="152407"/>
                  <a:pt x="3297046" y="152312"/>
                </a:cubicBezTo>
                <a:cubicBezTo>
                  <a:pt x="3296951" y="152312"/>
                  <a:pt x="3298951" y="153931"/>
                  <a:pt x="3301427" y="154027"/>
                </a:cubicBezTo>
                <a:cubicBezTo>
                  <a:pt x="3313048" y="154503"/>
                  <a:pt x="3314382" y="151550"/>
                  <a:pt x="3322192" y="150121"/>
                </a:cubicBezTo>
                <a:cubicBezTo>
                  <a:pt x="3335622" y="147645"/>
                  <a:pt x="3340671" y="147169"/>
                  <a:pt x="3343147" y="148312"/>
                </a:cubicBezTo>
                <a:cubicBezTo>
                  <a:pt x="3343909" y="148693"/>
                  <a:pt x="3350291" y="147645"/>
                  <a:pt x="3351529" y="147645"/>
                </a:cubicBezTo>
                <a:cubicBezTo>
                  <a:pt x="3382962" y="146883"/>
                  <a:pt x="3426491" y="140596"/>
                  <a:pt x="3451827" y="139168"/>
                </a:cubicBezTo>
                <a:cubicBezTo>
                  <a:pt x="3454304" y="139072"/>
                  <a:pt x="3456876" y="140882"/>
                  <a:pt x="3456209" y="140882"/>
                </a:cubicBezTo>
                <a:cubicBezTo>
                  <a:pt x="3464019" y="140406"/>
                  <a:pt x="3465353" y="138310"/>
                  <a:pt x="3472782" y="137358"/>
                </a:cubicBezTo>
                <a:cubicBezTo>
                  <a:pt x="3476783" y="136882"/>
                  <a:pt x="3476211" y="139072"/>
                  <a:pt x="3477164" y="139072"/>
                </a:cubicBezTo>
                <a:cubicBezTo>
                  <a:pt x="3479736" y="139072"/>
                  <a:pt x="3482498" y="136596"/>
                  <a:pt x="3481164" y="136596"/>
                </a:cubicBezTo>
                <a:cubicBezTo>
                  <a:pt x="3486689" y="136596"/>
                  <a:pt x="3487070" y="138120"/>
                  <a:pt x="3493928" y="137644"/>
                </a:cubicBezTo>
                <a:cubicBezTo>
                  <a:pt x="3519074" y="135834"/>
                  <a:pt x="3545172" y="132691"/>
                  <a:pt x="3564984" y="131643"/>
                </a:cubicBezTo>
                <a:cubicBezTo>
                  <a:pt x="3583082" y="130690"/>
                  <a:pt x="3580891" y="131738"/>
                  <a:pt x="3590035" y="129547"/>
                </a:cubicBezTo>
                <a:cubicBezTo>
                  <a:pt x="3618420" y="122785"/>
                  <a:pt x="3664711" y="125071"/>
                  <a:pt x="3682142" y="123832"/>
                </a:cubicBezTo>
                <a:cubicBezTo>
                  <a:pt x="3692143" y="123166"/>
                  <a:pt x="3701954" y="120022"/>
                  <a:pt x="3711193" y="119260"/>
                </a:cubicBezTo>
                <a:cubicBezTo>
                  <a:pt x="3716432" y="118784"/>
                  <a:pt x="3719956" y="120308"/>
                  <a:pt x="3728052" y="119927"/>
                </a:cubicBezTo>
                <a:cubicBezTo>
                  <a:pt x="3770724" y="117927"/>
                  <a:pt x="3821969" y="109735"/>
                  <a:pt x="3865974" y="108307"/>
                </a:cubicBezTo>
                <a:cubicBezTo>
                  <a:pt x="3873594" y="108021"/>
                  <a:pt x="3875595" y="109640"/>
                  <a:pt x="3882834" y="108973"/>
                </a:cubicBezTo>
                <a:cubicBezTo>
                  <a:pt x="3888644" y="108497"/>
                  <a:pt x="3890358" y="106021"/>
                  <a:pt x="3899407" y="105449"/>
                </a:cubicBezTo>
                <a:cubicBezTo>
                  <a:pt x="3904932" y="105068"/>
                  <a:pt x="3907884" y="106497"/>
                  <a:pt x="3916266" y="106116"/>
                </a:cubicBezTo>
                <a:cubicBezTo>
                  <a:pt x="3947127" y="104687"/>
                  <a:pt x="3988371" y="99353"/>
                  <a:pt x="4012374" y="98020"/>
                </a:cubicBezTo>
                <a:cubicBezTo>
                  <a:pt x="4014564" y="97924"/>
                  <a:pt x="4017708" y="99639"/>
                  <a:pt x="4016755" y="99734"/>
                </a:cubicBezTo>
                <a:cubicBezTo>
                  <a:pt x="4026185" y="98972"/>
                  <a:pt x="4035900" y="94114"/>
                  <a:pt x="4045806" y="95162"/>
                </a:cubicBezTo>
                <a:cubicBezTo>
                  <a:pt x="4050188" y="94686"/>
                  <a:pt x="4048854" y="92209"/>
                  <a:pt x="4041425" y="93448"/>
                </a:cubicBezTo>
                <a:cubicBezTo>
                  <a:pt x="4035805" y="93924"/>
                  <a:pt x="4030281" y="94400"/>
                  <a:pt x="4024661" y="94876"/>
                </a:cubicBezTo>
                <a:cubicBezTo>
                  <a:pt x="4009516" y="91066"/>
                  <a:pt x="3995229" y="97448"/>
                  <a:pt x="3978655" y="98782"/>
                </a:cubicBezTo>
                <a:cubicBezTo>
                  <a:pt x="3972273" y="99258"/>
                  <a:pt x="3964177" y="98210"/>
                  <a:pt x="3957605" y="98496"/>
                </a:cubicBezTo>
                <a:cubicBezTo>
                  <a:pt x="3940174" y="99163"/>
                  <a:pt x="3921886" y="102592"/>
                  <a:pt x="3903217" y="103068"/>
                </a:cubicBezTo>
                <a:cubicBezTo>
                  <a:pt x="3895502" y="103258"/>
                  <a:pt x="3893692" y="101925"/>
                  <a:pt x="3886263" y="102401"/>
                </a:cubicBezTo>
                <a:cubicBezTo>
                  <a:pt x="3878357" y="102877"/>
                  <a:pt x="3877214" y="105449"/>
                  <a:pt x="3869689" y="105925"/>
                </a:cubicBezTo>
                <a:cubicBezTo>
                  <a:pt x="3870546" y="105830"/>
                  <a:pt x="3867213" y="104211"/>
                  <a:pt x="3865308" y="104211"/>
                </a:cubicBezTo>
                <a:cubicBezTo>
                  <a:pt x="3853877" y="103735"/>
                  <a:pt x="3837304" y="107259"/>
                  <a:pt x="3831875" y="107068"/>
                </a:cubicBezTo>
                <a:cubicBezTo>
                  <a:pt x="3830827" y="107068"/>
                  <a:pt x="3825684" y="105449"/>
                  <a:pt x="3827493" y="105354"/>
                </a:cubicBezTo>
                <a:cubicBezTo>
                  <a:pt x="3822064" y="105735"/>
                  <a:pt x="3822064" y="108211"/>
                  <a:pt x="3815111" y="108497"/>
                </a:cubicBezTo>
                <a:cubicBezTo>
                  <a:pt x="3798823" y="109259"/>
                  <a:pt x="3788155" y="108116"/>
                  <a:pt x="3777677" y="113736"/>
                </a:cubicBezTo>
                <a:cubicBezTo>
                  <a:pt x="3777106" y="110593"/>
                  <a:pt x="3770439" y="112974"/>
                  <a:pt x="3764914" y="112688"/>
                </a:cubicBezTo>
                <a:cubicBezTo>
                  <a:pt x="3742911" y="111545"/>
                  <a:pt x="3697001" y="114879"/>
                  <a:pt x="3668616" y="118689"/>
                </a:cubicBezTo>
                <a:cubicBezTo>
                  <a:pt x="3660234" y="119832"/>
                  <a:pt x="3656234" y="122023"/>
                  <a:pt x="3647852" y="122594"/>
                </a:cubicBezTo>
                <a:cubicBezTo>
                  <a:pt x="3643566" y="122880"/>
                  <a:pt x="3642804" y="121261"/>
                  <a:pt x="3639279" y="121165"/>
                </a:cubicBezTo>
                <a:cubicBezTo>
                  <a:pt x="3635279" y="121070"/>
                  <a:pt x="3630802" y="122213"/>
                  <a:pt x="3626706" y="122213"/>
                </a:cubicBezTo>
                <a:cubicBezTo>
                  <a:pt x="3618991" y="122213"/>
                  <a:pt x="3611657" y="121642"/>
                  <a:pt x="3605656" y="121832"/>
                </a:cubicBezTo>
                <a:cubicBezTo>
                  <a:pt x="3581653" y="122880"/>
                  <a:pt x="3561270" y="127738"/>
                  <a:pt x="3547268" y="128881"/>
                </a:cubicBezTo>
                <a:cubicBezTo>
                  <a:pt x="3540886" y="129357"/>
                  <a:pt x="3533076" y="128404"/>
                  <a:pt x="3526218" y="128500"/>
                </a:cubicBezTo>
                <a:cubicBezTo>
                  <a:pt x="3513454" y="128785"/>
                  <a:pt x="3500595" y="130881"/>
                  <a:pt x="3492785" y="131357"/>
                </a:cubicBezTo>
                <a:cubicBezTo>
                  <a:pt x="3490594" y="131452"/>
                  <a:pt x="3487451" y="129738"/>
                  <a:pt x="3488403" y="129643"/>
                </a:cubicBezTo>
                <a:cubicBezTo>
                  <a:pt x="3480498" y="130309"/>
                  <a:pt x="3475164" y="133072"/>
                  <a:pt x="3467639" y="133548"/>
                </a:cubicBezTo>
                <a:cubicBezTo>
                  <a:pt x="3462210" y="133834"/>
                  <a:pt x="3458971" y="132595"/>
                  <a:pt x="3450780" y="132881"/>
                </a:cubicBezTo>
                <a:cubicBezTo>
                  <a:pt x="3436302" y="133453"/>
                  <a:pt x="3418299" y="136215"/>
                  <a:pt x="3404774" y="136786"/>
                </a:cubicBezTo>
                <a:cubicBezTo>
                  <a:pt x="3398773" y="136977"/>
                  <a:pt x="3396677" y="135548"/>
                  <a:pt x="3387915" y="136120"/>
                </a:cubicBezTo>
                <a:cubicBezTo>
                  <a:pt x="3381342" y="136501"/>
                  <a:pt x="3373818" y="139453"/>
                  <a:pt x="3367150" y="140025"/>
                </a:cubicBezTo>
                <a:cubicBezTo>
                  <a:pt x="3368389" y="139930"/>
                  <a:pt x="3364483" y="138310"/>
                  <a:pt x="3362769" y="138310"/>
                </a:cubicBezTo>
                <a:cubicBezTo>
                  <a:pt x="3347338" y="137644"/>
                  <a:pt x="3329526" y="141835"/>
                  <a:pt x="3325335" y="143549"/>
                </a:cubicBezTo>
                <a:cubicBezTo>
                  <a:pt x="3321525" y="145168"/>
                  <a:pt x="3323907" y="145073"/>
                  <a:pt x="3317144" y="146311"/>
                </a:cubicBezTo>
                <a:cubicBezTo>
                  <a:pt x="3306285" y="148312"/>
                  <a:pt x="3293331" y="149264"/>
                  <a:pt x="3283711" y="149169"/>
                </a:cubicBezTo>
                <a:cubicBezTo>
                  <a:pt x="3277806" y="149074"/>
                  <a:pt x="3270281" y="146502"/>
                  <a:pt x="3262470" y="146692"/>
                </a:cubicBezTo>
                <a:cubicBezTo>
                  <a:pt x="3249040" y="147169"/>
                  <a:pt x="3252660" y="151645"/>
                  <a:pt x="3245706" y="148121"/>
                </a:cubicBezTo>
                <a:cubicBezTo>
                  <a:pt x="3244944" y="147740"/>
                  <a:pt x="3238563" y="148788"/>
                  <a:pt x="3237324" y="148788"/>
                </a:cubicBezTo>
                <a:cubicBezTo>
                  <a:pt x="3208845" y="149455"/>
                  <a:pt x="3183508" y="151360"/>
                  <a:pt x="3170459" y="154408"/>
                </a:cubicBezTo>
                <a:cubicBezTo>
                  <a:pt x="3145789" y="160218"/>
                  <a:pt x="3098355" y="164218"/>
                  <a:pt x="3066160" y="165361"/>
                </a:cubicBezTo>
                <a:cubicBezTo>
                  <a:pt x="3058540" y="165647"/>
                  <a:pt x="3056445" y="164028"/>
                  <a:pt x="3049301" y="164695"/>
                </a:cubicBezTo>
                <a:cubicBezTo>
                  <a:pt x="3044443" y="165171"/>
                  <a:pt x="3043014" y="166981"/>
                  <a:pt x="3036918" y="167838"/>
                </a:cubicBezTo>
                <a:cubicBezTo>
                  <a:pt x="3020154" y="170410"/>
                  <a:pt x="3013011" y="168219"/>
                  <a:pt x="3003295" y="168600"/>
                </a:cubicBezTo>
                <a:cubicBezTo>
                  <a:pt x="2948812" y="170410"/>
                  <a:pt x="2889186" y="178220"/>
                  <a:pt x="2827749" y="183459"/>
                </a:cubicBezTo>
                <a:cubicBezTo>
                  <a:pt x="2776886" y="187745"/>
                  <a:pt x="2717450" y="193936"/>
                  <a:pt x="2673064" y="196508"/>
                </a:cubicBezTo>
                <a:cubicBezTo>
                  <a:pt x="2655156" y="197556"/>
                  <a:pt x="2656776" y="196794"/>
                  <a:pt x="2648013" y="198604"/>
                </a:cubicBezTo>
                <a:cubicBezTo>
                  <a:pt x="2627534" y="202985"/>
                  <a:pt x="2594577" y="204033"/>
                  <a:pt x="2576956" y="204604"/>
                </a:cubicBezTo>
                <a:cubicBezTo>
                  <a:pt x="2569336" y="204890"/>
                  <a:pt x="2567336" y="203271"/>
                  <a:pt x="2560097" y="203938"/>
                </a:cubicBezTo>
                <a:cubicBezTo>
                  <a:pt x="2554287" y="204414"/>
                  <a:pt x="2552477" y="206795"/>
                  <a:pt x="2543523" y="207462"/>
                </a:cubicBezTo>
                <a:cubicBezTo>
                  <a:pt x="2536189" y="207938"/>
                  <a:pt x="2529045" y="206890"/>
                  <a:pt x="2522473" y="207176"/>
                </a:cubicBezTo>
                <a:cubicBezTo>
                  <a:pt x="2514663" y="207462"/>
                  <a:pt x="2505138" y="208129"/>
                  <a:pt x="2497422" y="209272"/>
                </a:cubicBezTo>
                <a:cubicBezTo>
                  <a:pt x="2481325" y="211653"/>
                  <a:pt x="2478849" y="211367"/>
                  <a:pt x="2463990" y="212129"/>
                </a:cubicBezTo>
                <a:cubicBezTo>
                  <a:pt x="2439796" y="213272"/>
                  <a:pt x="2408935" y="217463"/>
                  <a:pt x="2388742" y="218511"/>
                </a:cubicBezTo>
                <a:cubicBezTo>
                  <a:pt x="2373978" y="219273"/>
                  <a:pt x="2371026" y="217939"/>
                  <a:pt x="2367882" y="220321"/>
                </a:cubicBezTo>
                <a:cubicBezTo>
                  <a:pt x="2359596" y="226417"/>
                  <a:pt x="2316924" y="220416"/>
                  <a:pt x="2309399" y="225274"/>
                </a:cubicBezTo>
                <a:cubicBezTo>
                  <a:pt x="2302827" y="225655"/>
                  <a:pt x="2294921" y="226798"/>
                  <a:pt x="2296540" y="222130"/>
                </a:cubicBezTo>
                <a:cubicBezTo>
                  <a:pt x="2376645" y="218035"/>
                  <a:pt x="2455512" y="205081"/>
                  <a:pt x="2526474" y="202699"/>
                </a:cubicBezTo>
                <a:cubicBezTo>
                  <a:pt x="2534094" y="202414"/>
                  <a:pt x="2536094" y="203938"/>
                  <a:pt x="2543333" y="203366"/>
                </a:cubicBezTo>
                <a:cubicBezTo>
                  <a:pt x="2551143" y="202795"/>
                  <a:pt x="2552477" y="200223"/>
                  <a:pt x="2559906" y="199842"/>
                </a:cubicBezTo>
                <a:cubicBezTo>
                  <a:pt x="2565431" y="199556"/>
                  <a:pt x="2565717" y="201652"/>
                  <a:pt x="2572575" y="200890"/>
                </a:cubicBezTo>
                <a:cubicBezTo>
                  <a:pt x="2576861" y="200413"/>
                  <a:pt x="2577337" y="198794"/>
                  <a:pt x="2580766" y="198127"/>
                </a:cubicBezTo>
                <a:cubicBezTo>
                  <a:pt x="2595625" y="195270"/>
                  <a:pt x="2601150" y="198032"/>
                  <a:pt x="2610198" y="197746"/>
                </a:cubicBezTo>
                <a:cubicBezTo>
                  <a:pt x="2654204" y="196222"/>
                  <a:pt x="2716021" y="190126"/>
                  <a:pt x="2756502" y="185364"/>
                </a:cubicBezTo>
                <a:cubicBezTo>
                  <a:pt x="2766789" y="184126"/>
                  <a:pt x="2793078" y="186316"/>
                  <a:pt x="2793650" y="175934"/>
                </a:cubicBezTo>
                <a:cubicBezTo>
                  <a:pt x="2770599" y="177458"/>
                  <a:pt x="2768599" y="177172"/>
                  <a:pt x="2756026" y="179077"/>
                </a:cubicBezTo>
                <a:cubicBezTo>
                  <a:pt x="2735547" y="182221"/>
                  <a:pt x="2703543" y="184411"/>
                  <a:pt x="2689161" y="184697"/>
                </a:cubicBezTo>
                <a:cubicBezTo>
                  <a:pt x="2681160" y="184792"/>
                  <a:pt x="2679445" y="183649"/>
                  <a:pt x="2676588" y="185745"/>
                </a:cubicBezTo>
                <a:cubicBezTo>
                  <a:pt x="2674206" y="187459"/>
                  <a:pt x="2653442" y="187745"/>
                  <a:pt x="2651537" y="187840"/>
                </a:cubicBezTo>
                <a:cubicBezTo>
                  <a:pt x="2643060" y="188602"/>
                  <a:pt x="2633058" y="191365"/>
                  <a:pt x="2626296" y="187840"/>
                </a:cubicBezTo>
                <a:cubicBezTo>
                  <a:pt x="2660109" y="182602"/>
                  <a:pt x="2695923" y="178125"/>
                  <a:pt x="2730594" y="176887"/>
                </a:cubicBezTo>
                <a:cubicBezTo>
                  <a:pt x="2744691" y="176410"/>
                  <a:pt x="2742977" y="176982"/>
                  <a:pt x="2751549" y="175077"/>
                </a:cubicBezTo>
                <a:cubicBezTo>
                  <a:pt x="2767361" y="171743"/>
                  <a:pt x="2786411" y="172219"/>
                  <a:pt x="2801746" y="170886"/>
                </a:cubicBezTo>
                <a:cubicBezTo>
                  <a:pt x="2815652" y="169648"/>
                  <a:pt x="2836512" y="169648"/>
                  <a:pt x="2839179" y="165647"/>
                </a:cubicBezTo>
                <a:cubicBezTo>
                  <a:pt x="2826321" y="164599"/>
                  <a:pt x="2833560" y="162599"/>
                  <a:pt x="2838608" y="159361"/>
                </a:cubicBezTo>
                <a:cubicBezTo>
                  <a:pt x="2826035" y="154122"/>
                  <a:pt x="2831845" y="165266"/>
                  <a:pt x="2818034" y="165361"/>
                </a:cubicBezTo>
                <a:cubicBezTo>
                  <a:pt x="2797269" y="169171"/>
                  <a:pt x="2796984" y="160599"/>
                  <a:pt x="2779839" y="162218"/>
                </a:cubicBezTo>
                <a:cubicBezTo>
                  <a:pt x="2781553" y="167647"/>
                  <a:pt x="2771552" y="168409"/>
                  <a:pt x="2763646" y="169933"/>
                </a:cubicBezTo>
                <a:cubicBezTo>
                  <a:pt x="2728023" y="171838"/>
                  <a:pt x="2690589" y="177553"/>
                  <a:pt x="2663348" y="178411"/>
                </a:cubicBezTo>
                <a:cubicBezTo>
                  <a:pt x="2648679" y="178887"/>
                  <a:pt x="2656014" y="177839"/>
                  <a:pt x="2646584" y="179839"/>
                </a:cubicBezTo>
                <a:cubicBezTo>
                  <a:pt x="2635535" y="182221"/>
                  <a:pt x="2626391" y="180506"/>
                  <a:pt x="2617342" y="182316"/>
                </a:cubicBezTo>
                <a:cubicBezTo>
                  <a:pt x="2607627" y="182506"/>
                  <a:pt x="2613246" y="188793"/>
                  <a:pt x="2605341" y="189650"/>
                </a:cubicBezTo>
                <a:cubicBezTo>
                  <a:pt x="2605722" y="184983"/>
                  <a:pt x="2601340" y="183268"/>
                  <a:pt x="2592291" y="184411"/>
                </a:cubicBezTo>
                <a:cubicBezTo>
                  <a:pt x="2573813" y="186602"/>
                  <a:pt x="2554763" y="186697"/>
                  <a:pt x="2542095" y="188602"/>
                </a:cubicBezTo>
                <a:cubicBezTo>
                  <a:pt x="2534189" y="189841"/>
                  <a:pt x="2532760" y="191269"/>
                  <a:pt x="2529522" y="189650"/>
                </a:cubicBezTo>
                <a:cubicBezTo>
                  <a:pt x="2528760" y="189269"/>
                  <a:pt x="2522378" y="190317"/>
                  <a:pt x="2521140" y="190317"/>
                </a:cubicBezTo>
                <a:cubicBezTo>
                  <a:pt x="2498280" y="190888"/>
                  <a:pt x="2474086" y="196032"/>
                  <a:pt x="2462466" y="193174"/>
                </a:cubicBezTo>
                <a:cubicBezTo>
                  <a:pt x="2460370" y="195460"/>
                  <a:pt x="2448845" y="197746"/>
                  <a:pt x="2441892" y="199175"/>
                </a:cubicBezTo>
                <a:cubicBezTo>
                  <a:pt x="2434653" y="200604"/>
                  <a:pt x="2419794" y="204890"/>
                  <a:pt x="2416841" y="201271"/>
                </a:cubicBezTo>
                <a:cubicBezTo>
                  <a:pt x="2417603" y="196889"/>
                  <a:pt x="2427604" y="196127"/>
                  <a:pt x="2433033" y="193555"/>
                </a:cubicBezTo>
                <a:cubicBezTo>
                  <a:pt x="2492946" y="188507"/>
                  <a:pt x="2552858" y="183459"/>
                  <a:pt x="2612770" y="178411"/>
                </a:cubicBezTo>
                <a:cubicBezTo>
                  <a:pt x="2612865" y="175077"/>
                  <a:pt x="2611627" y="171172"/>
                  <a:pt x="2620581" y="171362"/>
                </a:cubicBezTo>
                <a:cubicBezTo>
                  <a:pt x="2620200" y="173934"/>
                  <a:pt x="2613532" y="176791"/>
                  <a:pt x="2621152" y="177649"/>
                </a:cubicBezTo>
                <a:cubicBezTo>
                  <a:pt x="2622581" y="173934"/>
                  <a:pt x="2626581" y="177649"/>
                  <a:pt x="2633725" y="176601"/>
                </a:cubicBezTo>
                <a:cubicBezTo>
                  <a:pt x="2661633" y="174220"/>
                  <a:pt x="2689446" y="171934"/>
                  <a:pt x="2717355" y="169552"/>
                </a:cubicBezTo>
                <a:cubicBezTo>
                  <a:pt x="2724498" y="169457"/>
                  <a:pt x="2727451" y="166314"/>
                  <a:pt x="2717164" y="167457"/>
                </a:cubicBezTo>
                <a:cubicBezTo>
                  <a:pt x="2714402" y="167647"/>
                  <a:pt x="2711640" y="167933"/>
                  <a:pt x="2708782" y="168124"/>
                </a:cubicBezTo>
                <a:cubicBezTo>
                  <a:pt x="2704591" y="168505"/>
                  <a:pt x="2700400" y="168790"/>
                  <a:pt x="2696209" y="169171"/>
                </a:cubicBezTo>
                <a:cubicBezTo>
                  <a:pt x="2689923" y="169362"/>
                  <a:pt x="2680874" y="171267"/>
                  <a:pt x="2679350" y="168505"/>
                </a:cubicBezTo>
                <a:cubicBezTo>
                  <a:pt x="2686208" y="164885"/>
                  <a:pt x="2694971" y="161266"/>
                  <a:pt x="2703924" y="160123"/>
                </a:cubicBezTo>
                <a:cubicBezTo>
                  <a:pt x="2708592" y="159456"/>
                  <a:pt x="2706401" y="161647"/>
                  <a:pt x="2708306" y="161837"/>
                </a:cubicBezTo>
                <a:cubicBezTo>
                  <a:pt x="2726784" y="164218"/>
                  <a:pt x="2740977" y="155646"/>
                  <a:pt x="2750311" y="160408"/>
                </a:cubicBezTo>
                <a:cubicBezTo>
                  <a:pt x="2752407" y="161456"/>
                  <a:pt x="2755645" y="157932"/>
                  <a:pt x="2754312" y="157932"/>
                </a:cubicBezTo>
                <a:cubicBezTo>
                  <a:pt x="2761646" y="157646"/>
                  <a:pt x="2769456" y="158694"/>
                  <a:pt x="2775362" y="158313"/>
                </a:cubicBezTo>
                <a:cubicBezTo>
                  <a:pt x="2779934" y="158027"/>
                  <a:pt x="2777648" y="156313"/>
                  <a:pt x="2779362" y="155836"/>
                </a:cubicBezTo>
                <a:cubicBezTo>
                  <a:pt x="2783172" y="154789"/>
                  <a:pt x="2787364" y="157265"/>
                  <a:pt x="2787935" y="157265"/>
                </a:cubicBezTo>
                <a:cubicBezTo>
                  <a:pt x="2804794" y="155455"/>
                  <a:pt x="2804604" y="154598"/>
                  <a:pt x="2812986" y="155170"/>
                </a:cubicBezTo>
                <a:cubicBezTo>
                  <a:pt x="2832607" y="156503"/>
                  <a:pt x="2854229" y="149645"/>
                  <a:pt x="2862992" y="148788"/>
                </a:cubicBezTo>
                <a:cubicBezTo>
                  <a:pt x="2870326" y="148121"/>
                  <a:pt x="2876327" y="149740"/>
                  <a:pt x="2884042" y="149169"/>
                </a:cubicBezTo>
                <a:cubicBezTo>
                  <a:pt x="2889281" y="148788"/>
                  <a:pt x="2889757" y="146597"/>
                  <a:pt x="2896425" y="146026"/>
                </a:cubicBezTo>
                <a:cubicBezTo>
                  <a:pt x="2900711" y="145645"/>
                  <a:pt x="2901473" y="147645"/>
                  <a:pt x="2904997" y="147454"/>
                </a:cubicBezTo>
                <a:cubicBezTo>
                  <a:pt x="2910331" y="147169"/>
                  <a:pt x="2910426" y="144502"/>
                  <a:pt x="2917380" y="144311"/>
                </a:cubicBezTo>
                <a:cubicBezTo>
                  <a:pt x="2916999" y="144311"/>
                  <a:pt x="2919475" y="145930"/>
                  <a:pt x="2921761" y="146026"/>
                </a:cubicBezTo>
                <a:cubicBezTo>
                  <a:pt x="2924238" y="146121"/>
                  <a:pt x="2927571" y="145454"/>
                  <a:pt x="2930143" y="145359"/>
                </a:cubicBezTo>
                <a:cubicBezTo>
                  <a:pt x="2983769" y="141930"/>
                  <a:pt x="3044539" y="138120"/>
                  <a:pt x="3097402" y="131262"/>
                </a:cubicBezTo>
                <a:cubicBezTo>
                  <a:pt x="3102641" y="130595"/>
                  <a:pt x="3106832" y="128309"/>
                  <a:pt x="3109785" y="128119"/>
                </a:cubicBezTo>
                <a:cubicBezTo>
                  <a:pt x="3114833" y="127738"/>
                  <a:pt x="3118738" y="129071"/>
                  <a:pt x="3126644" y="128785"/>
                </a:cubicBezTo>
                <a:cubicBezTo>
                  <a:pt x="3138645" y="128404"/>
                  <a:pt x="3149980" y="126309"/>
                  <a:pt x="3160077" y="125928"/>
                </a:cubicBezTo>
                <a:cubicBezTo>
                  <a:pt x="3167792" y="125642"/>
                  <a:pt x="3169602" y="127166"/>
                  <a:pt x="3176936" y="126595"/>
                </a:cubicBezTo>
                <a:cubicBezTo>
                  <a:pt x="3182365" y="126214"/>
                  <a:pt x="3185032" y="123928"/>
                  <a:pt x="3193509" y="123070"/>
                </a:cubicBezTo>
                <a:cubicBezTo>
                  <a:pt x="3200367" y="122404"/>
                  <a:pt x="3208273" y="124023"/>
                  <a:pt x="3214560" y="123356"/>
                </a:cubicBezTo>
                <a:cubicBezTo>
                  <a:pt x="3213417" y="123451"/>
                  <a:pt x="3216846" y="121261"/>
                  <a:pt x="3218560" y="120880"/>
                </a:cubicBezTo>
                <a:cubicBezTo>
                  <a:pt x="3245897" y="115069"/>
                  <a:pt x="3282187" y="117355"/>
                  <a:pt x="3298189" y="116308"/>
                </a:cubicBezTo>
                <a:cubicBezTo>
                  <a:pt x="3311048" y="115450"/>
                  <a:pt x="3314001" y="112974"/>
                  <a:pt x="3318954" y="112402"/>
                </a:cubicBezTo>
                <a:cubicBezTo>
                  <a:pt x="3323240" y="112021"/>
                  <a:pt x="3324002" y="113831"/>
                  <a:pt x="3327526" y="113831"/>
                </a:cubicBezTo>
                <a:cubicBezTo>
                  <a:pt x="3333527" y="113736"/>
                  <a:pt x="3336480" y="110878"/>
                  <a:pt x="3339909" y="110688"/>
                </a:cubicBezTo>
                <a:cubicBezTo>
                  <a:pt x="3345433" y="110402"/>
                  <a:pt x="3345719" y="112593"/>
                  <a:pt x="3352577" y="111736"/>
                </a:cubicBezTo>
                <a:cubicBezTo>
                  <a:pt x="3366483" y="109926"/>
                  <a:pt x="3364769" y="109640"/>
                  <a:pt x="3373532" y="109926"/>
                </a:cubicBezTo>
                <a:cubicBezTo>
                  <a:pt x="3376104" y="110021"/>
                  <a:pt x="3379342" y="109354"/>
                  <a:pt x="3381914" y="109259"/>
                </a:cubicBezTo>
                <a:cubicBezTo>
                  <a:pt x="3423348" y="106783"/>
                  <a:pt x="3468210" y="100020"/>
                  <a:pt x="3507358" y="98686"/>
                </a:cubicBezTo>
                <a:cubicBezTo>
                  <a:pt x="3515073" y="98401"/>
                  <a:pt x="3516883" y="99925"/>
                  <a:pt x="3524217" y="99353"/>
                </a:cubicBezTo>
                <a:cubicBezTo>
                  <a:pt x="3530123" y="98972"/>
                  <a:pt x="3533076" y="96496"/>
                  <a:pt x="3536600" y="96210"/>
                </a:cubicBezTo>
                <a:cubicBezTo>
                  <a:pt x="3542029" y="95734"/>
                  <a:pt x="3542410" y="98115"/>
                  <a:pt x="3549268" y="97258"/>
                </a:cubicBezTo>
                <a:cubicBezTo>
                  <a:pt x="3554697" y="96591"/>
                  <a:pt x="3554793" y="94686"/>
                  <a:pt x="3561651" y="94114"/>
                </a:cubicBezTo>
                <a:cubicBezTo>
                  <a:pt x="3566889" y="93638"/>
                  <a:pt x="3567747" y="95638"/>
                  <a:pt x="3574319" y="95162"/>
                </a:cubicBezTo>
                <a:cubicBezTo>
                  <a:pt x="3582225" y="94591"/>
                  <a:pt x="3583368" y="92114"/>
                  <a:pt x="3590892" y="91638"/>
                </a:cubicBezTo>
                <a:cubicBezTo>
                  <a:pt x="3590035" y="91733"/>
                  <a:pt x="3593369" y="93352"/>
                  <a:pt x="3595274" y="93352"/>
                </a:cubicBezTo>
                <a:cubicBezTo>
                  <a:pt x="3614991" y="94114"/>
                  <a:pt x="3629754" y="88209"/>
                  <a:pt x="3641089" y="87352"/>
                </a:cubicBezTo>
                <a:cubicBezTo>
                  <a:pt x="3648328" y="86780"/>
                  <a:pt x="3654615" y="88018"/>
                  <a:pt x="3662139" y="87733"/>
                </a:cubicBezTo>
                <a:cubicBezTo>
                  <a:pt x="3720242" y="85256"/>
                  <a:pt x="3785202" y="73921"/>
                  <a:pt x="3841876" y="72588"/>
                </a:cubicBezTo>
                <a:cubicBezTo>
                  <a:pt x="3847401" y="72493"/>
                  <a:pt x="3847782" y="74017"/>
                  <a:pt x="3854640" y="73636"/>
                </a:cubicBezTo>
                <a:cubicBezTo>
                  <a:pt x="3880357" y="72112"/>
                  <a:pt x="3909885" y="70207"/>
                  <a:pt x="3934078" y="66968"/>
                </a:cubicBezTo>
                <a:cubicBezTo>
                  <a:pt x="3941793" y="65920"/>
                  <a:pt x="3943222" y="64396"/>
                  <a:pt x="3950652" y="63444"/>
                </a:cubicBezTo>
                <a:cubicBezTo>
                  <a:pt x="3949509" y="63634"/>
                  <a:pt x="3952842" y="65254"/>
                  <a:pt x="3955033" y="65158"/>
                </a:cubicBezTo>
                <a:cubicBezTo>
                  <a:pt x="3959224" y="65063"/>
                  <a:pt x="3959891" y="62872"/>
                  <a:pt x="3963225" y="62396"/>
                </a:cubicBezTo>
                <a:cubicBezTo>
                  <a:pt x="3970083" y="65920"/>
                  <a:pt x="3987609" y="65825"/>
                  <a:pt x="4001420" y="65539"/>
                </a:cubicBezTo>
                <a:cubicBezTo>
                  <a:pt x="4029042" y="64873"/>
                  <a:pt x="4063618" y="60396"/>
                  <a:pt x="4084859" y="56395"/>
                </a:cubicBezTo>
                <a:cubicBezTo>
                  <a:pt x="4098765" y="60205"/>
                  <a:pt x="4116006" y="59539"/>
                  <a:pt x="4131341" y="58777"/>
                </a:cubicBezTo>
                <a:cubicBezTo>
                  <a:pt x="4140294" y="58396"/>
                  <a:pt x="4147438" y="55538"/>
                  <a:pt x="4156201" y="54586"/>
                </a:cubicBezTo>
                <a:cubicBezTo>
                  <a:pt x="4162392" y="53919"/>
                  <a:pt x="4165059" y="55824"/>
                  <a:pt x="4168965" y="55633"/>
                </a:cubicBezTo>
                <a:cubicBezTo>
                  <a:pt x="4173537" y="55443"/>
                  <a:pt x="4171251" y="53633"/>
                  <a:pt x="4172965" y="53157"/>
                </a:cubicBezTo>
                <a:cubicBezTo>
                  <a:pt x="4177156" y="52014"/>
                  <a:pt x="4180490" y="54586"/>
                  <a:pt x="4181538" y="54586"/>
                </a:cubicBezTo>
                <a:cubicBezTo>
                  <a:pt x="4190586" y="54109"/>
                  <a:pt x="4189634" y="51728"/>
                  <a:pt x="4194111" y="53538"/>
                </a:cubicBezTo>
                <a:cubicBezTo>
                  <a:pt x="4198016" y="55062"/>
                  <a:pt x="4257357" y="48109"/>
                  <a:pt x="4256785" y="48204"/>
                </a:cubicBezTo>
                <a:cubicBezTo>
                  <a:pt x="4257928" y="48013"/>
                  <a:pt x="4262500" y="45537"/>
                  <a:pt x="4260786" y="45727"/>
                </a:cubicBezTo>
                <a:cubicBezTo>
                  <a:pt x="4266501" y="45156"/>
                  <a:pt x="4268692" y="47537"/>
                  <a:pt x="4277645" y="46394"/>
                </a:cubicBezTo>
                <a:cubicBezTo>
                  <a:pt x="4285551" y="45346"/>
                  <a:pt x="4291170" y="43060"/>
                  <a:pt x="4298409" y="42489"/>
                </a:cubicBezTo>
                <a:cubicBezTo>
                  <a:pt x="4306029" y="41917"/>
                  <a:pt x="4312887" y="47251"/>
                  <a:pt x="4319365" y="40679"/>
                </a:cubicBezTo>
                <a:cubicBezTo>
                  <a:pt x="4299648" y="43346"/>
                  <a:pt x="4314507" y="38488"/>
                  <a:pt x="4306315" y="35440"/>
                </a:cubicBezTo>
                <a:cubicBezTo>
                  <a:pt x="4281169" y="37345"/>
                  <a:pt x="4255071" y="40108"/>
                  <a:pt x="4235259" y="41441"/>
                </a:cubicBezTo>
                <a:cubicBezTo>
                  <a:pt x="4228877" y="41917"/>
                  <a:pt x="4230687" y="39346"/>
                  <a:pt x="4226877" y="42108"/>
                </a:cubicBezTo>
                <a:cubicBezTo>
                  <a:pt x="4226401" y="42489"/>
                  <a:pt x="4219543" y="42775"/>
                  <a:pt x="4218495" y="42775"/>
                </a:cubicBezTo>
                <a:cubicBezTo>
                  <a:pt x="4212303" y="42965"/>
                  <a:pt x="4210684" y="41346"/>
                  <a:pt x="4201635" y="42108"/>
                </a:cubicBezTo>
                <a:cubicBezTo>
                  <a:pt x="4194777" y="42679"/>
                  <a:pt x="4187539" y="42965"/>
                  <a:pt x="4180776" y="43918"/>
                </a:cubicBezTo>
                <a:cubicBezTo>
                  <a:pt x="4161345" y="46394"/>
                  <a:pt x="4163535" y="46013"/>
                  <a:pt x="4147343" y="46775"/>
                </a:cubicBezTo>
                <a:cubicBezTo>
                  <a:pt x="4126959" y="47728"/>
                  <a:pt x="4096765" y="51442"/>
                  <a:pt x="4080477" y="52395"/>
                </a:cubicBezTo>
                <a:cubicBezTo>
                  <a:pt x="4072857" y="52871"/>
                  <a:pt x="4059808" y="52014"/>
                  <a:pt x="4059427" y="52014"/>
                </a:cubicBezTo>
                <a:cubicBezTo>
                  <a:pt x="4057427" y="52395"/>
                  <a:pt x="4052664" y="59920"/>
                  <a:pt x="4047426" y="59348"/>
                </a:cubicBezTo>
                <a:cubicBezTo>
                  <a:pt x="4046759" y="56110"/>
                  <a:pt x="4047331" y="52014"/>
                  <a:pt x="4038567" y="53728"/>
                </a:cubicBezTo>
                <a:cubicBezTo>
                  <a:pt x="4027137" y="57348"/>
                  <a:pt x="4023423" y="55919"/>
                  <a:pt x="4017612" y="55538"/>
                </a:cubicBezTo>
                <a:cubicBezTo>
                  <a:pt x="4014088" y="55348"/>
                  <a:pt x="4008754" y="56395"/>
                  <a:pt x="4005039" y="56586"/>
                </a:cubicBezTo>
                <a:cubicBezTo>
                  <a:pt x="3977702" y="58110"/>
                  <a:pt x="3954462" y="61444"/>
                  <a:pt x="3929792" y="62968"/>
                </a:cubicBezTo>
                <a:cubicBezTo>
                  <a:pt x="3924553" y="63253"/>
                  <a:pt x="3923601" y="61634"/>
                  <a:pt x="3917124" y="61920"/>
                </a:cubicBezTo>
                <a:cubicBezTo>
                  <a:pt x="3885310" y="63158"/>
                  <a:pt x="3853020" y="69254"/>
                  <a:pt x="3821016" y="70016"/>
                </a:cubicBezTo>
                <a:cubicBezTo>
                  <a:pt x="3810920" y="70302"/>
                  <a:pt x="3802633" y="67159"/>
                  <a:pt x="3795966" y="72112"/>
                </a:cubicBezTo>
                <a:cubicBezTo>
                  <a:pt x="3793965" y="73636"/>
                  <a:pt x="3790536" y="70492"/>
                  <a:pt x="3791584" y="70397"/>
                </a:cubicBezTo>
                <a:cubicBezTo>
                  <a:pt x="3761199" y="72778"/>
                  <a:pt x="3735006" y="73826"/>
                  <a:pt x="3707955" y="77446"/>
                </a:cubicBezTo>
                <a:cubicBezTo>
                  <a:pt x="3694048" y="79351"/>
                  <a:pt x="3695763" y="79541"/>
                  <a:pt x="3687000" y="79255"/>
                </a:cubicBezTo>
                <a:cubicBezTo>
                  <a:pt x="3654805" y="77922"/>
                  <a:pt x="3597274" y="87542"/>
                  <a:pt x="3569937" y="89161"/>
                </a:cubicBezTo>
                <a:cubicBezTo>
                  <a:pt x="3567651" y="89257"/>
                  <a:pt x="3564603" y="87542"/>
                  <a:pt x="3565556" y="87447"/>
                </a:cubicBezTo>
                <a:cubicBezTo>
                  <a:pt x="3556317" y="88209"/>
                  <a:pt x="3549744" y="91066"/>
                  <a:pt x="3540600" y="91638"/>
                </a:cubicBezTo>
                <a:cubicBezTo>
                  <a:pt x="3533266" y="92114"/>
                  <a:pt x="3527075" y="90876"/>
                  <a:pt x="3519550" y="91352"/>
                </a:cubicBezTo>
                <a:cubicBezTo>
                  <a:pt x="3503834" y="92209"/>
                  <a:pt x="3503262" y="95448"/>
                  <a:pt x="3498690" y="93162"/>
                </a:cubicBezTo>
                <a:cubicBezTo>
                  <a:pt x="3493166" y="90400"/>
                  <a:pt x="3445731" y="97829"/>
                  <a:pt x="3440207" y="98115"/>
                </a:cubicBezTo>
                <a:cubicBezTo>
                  <a:pt x="3434777" y="98401"/>
                  <a:pt x="3434301" y="96686"/>
                  <a:pt x="3427539" y="97067"/>
                </a:cubicBezTo>
                <a:cubicBezTo>
                  <a:pt x="3420681" y="97543"/>
                  <a:pt x="3413442" y="98115"/>
                  <a:pt x="3406584" y="98877"/>
                </a:cubicBezTo>
                <a:cubicBezTo>
                  <a:pt x="3388772" y="100877"/>
                  <a:pt x="3390486" y="101353"/>
                  <a:pt x="3381533" y="100972"/>
                </a:cubicBezTo>
                <a:cubicBezTo>
                  <a:pt x="3364007" y="100306"/>
                  <a:pt x="3336765" y="104020"/>
                  <a:pt x="3323049" y="105925"/>
                </a:cubicBezTo>
                <a:cubicBezTo>
                  <a:pt x="3318001" y="106592"/>
                  <a:pt x="3313524" y="108878"/>
                  <a:pt x="3310667" y="109069"/>
                </a:cubicBezTo>
                <a:cubicBezTo>
                  <a:pt x="3305428" y="109545"/>
                  <a:pt x="3301904" y="108021"/>
                  <a:pt x="3293808" y="108402"/>
                </a:cubicBezTo>
                <a:cubicBezTo>
                  <a:pt x="3269805" y="109545"/>
                  <a:pt x="3245611" y="113641"/>
                  <a:pt x="3222751" y="114403"/>
                </a:cubicBezTo>
                <a:cubicBezTo>
                  <a:pt x="3214369" y="114688"/>
                  <a:pt x="3202272" y="113926"/>
                  <a:pt x="3197510" y="114403"/>
                </a:cubicBezTo>
                <a:cubicBezTo>
                  <a:pt x="3194271" y="114784"/>
                  <a:pt x="3193795" y="116784"/>
                  <a:pt x="3193509" y="116879"/>
                </a:cubicBezTo>
                <a:cubicBezTo>
                  <a:pt x="3190081" y="117451"/>
                  <a:pt x="3184937" y="115450"/>
                  <a:pt x="3184937" y="115450"/>
                </a:cubicBezTo>
                <a:cubicBezTo>
                  <a:pt x="3176079" y="116593"/>
                  <a:pt x="3169506" y="118879"/>
                  <a:pt x="3160077" y="119641"/>
                </a:cubicBezTo>
                <a:cubicBezTo>
                  <a:pt x="3152266" y="120308"/>
                  <a:pt x="3150647" y="118594"/>
                  <a:pt x="3143217" y="118975"/>
                </a:cubicBezTo>
                <a:cubicBezTo>
                  <a:pt x="3138931" y="119165"/>
                  <a:pt x="3138455" y="121356"/>
                  <a:pt x="3135026" y="121737"/>
                </a:cubicBezTo>
                <a:cubicBezTo>
                  <a:pt x="3129787" y="122308"/>
                  <a:pt x="3129025" y="120022"/>
                  <a:pt x="3122358" y="120689"/>
                </a:cubicBezTo>
                <a:cubicBezTo>
                  <a:pt x="3118833" y="121070"/>
                  <a:pt x="3119024" y="122975"/>
                  <a:pt x="3118357" y="123166"/>
                </a:cubicBezTo>
                <a:cubicBezTo>
                  <a:pt x="3115881" y="123642"/>
                  <a:pt x="3112737" y="121642"/>
                  <a:pt x="3113976" y="121451"/>
                </a:cubicBezTo>
                <a:cubicBezTo>
                  <a:pt x="3108546" y="122404"/>
                  <a:pt x="3108451" y="123928"/>
                  <a:pt x="3101593" y="124594"/>
                </a:cubicBezTo>
                <a:cubicBezTo>
                  <a:pt x="3094640" y="125261"/>
                  <a:pt x="3087401" y="123547"/>
                  <a:pt x="3080543" y="124309"/>
                </a:cubicBezTo>
                <a:cubicBezTo>
                  <a:pt x="3081686" y="124213"/>
                  <a:pt x="3077971" y="126404"/>
                  <a:pt x="3076542" y="126785"/>
                </a:cubicBezTo>
                <a:cubicBezTo>
                  <a:pt x="3062731" y="130119"/>
                  <a:pt x="3055397" y="126880"/>
                  <a:pt x="3047110" y="127166"/>
                </a:cubicBezTo>
                <a:cubicBezTo>
                  <a:pt x="2990151" y="129071"/>
                  <a:pt x="2927000" y="137263"/>
                  <a:pt x="2863182" y="142692"/>
                </a:cubicBezTo>
                <a:cubicBezTo>
                  <a:pt x="2803461" y="147740"/>
                  <a:pt x="2738119" y="156217"/>
                  <a:pt x="2679255" y="158218"/>
                </a:cubicBezTo>
                <a:cubicBezTo>
                  <a:pt x="2671539" y="158503"/>
                  <a:pt x="2669634" y="156979"/>
                  <a:pt x="2662395" y="157551"/>
                </a:cubicBezTo>
                <a:cubicBezTo>
                  <a:pt x="2657538" y="157932"/>
                  <a:pt x="2653537" y="160027"/>
                  <a:pt x="2645822" y="161075"/>
                </a:cubicBezTo>
                <a:cubicBezTo>
                  <a:pt x="2627058" y="163647"/>
                  <a:pt x="2613151" y="162409"/>
                  <a:pt x="2603817" y="162504"/>
                </a:cubicBezTo>
                <a:cubicBezTo>
                  <a:pt x="2584195" y="162790"/>
                  <a:pt x="2567145" y="167552"/>
                  <a:pt x="2558001" y="168505"/>
                </a:cubicBezTo>
                <a:cubicBezTo>
                  <a:pt x="2523426" y="172029"/>
                  <a:pt x="2487135" y="175363"/>
                  <a:pt x="2457703" y="176982"/>
                </a:cubicBezTo>
                <a:cubicBezTo>
                  <a:pt x="2451893" y="177268"/>
                  <a:pt x="2432843" y="182411"/>
                  <a:pt x="2432271" y="174886"/>
                </a:cubicBezTo>
                <a:cubicBezTo>
                  <a:pt x="2468847" y="170600"/>
                  <a:pt x="2505614" y="170314"/>
                  <a:pt x="2540952" y="165742"/>
                </a:cubicBezTo>
                <a:cubicBezTo>
                  <a:pt x="2546095" y="165076"/>
                  <a:pt x="2550381" y="162790"/>
                  <a:pt x="2553334" y="162599"/>
                </a:cubicBezTo>
                <a:cubicBezTo>
                  <a:pt x="2558192" y="162218"/>
                  <a:pt x="2559906" y="163742"/>
                  <a:pt x="2566098" y="163647"/>
                </a:cubicBezTo>
                <a:cubicBezTo>
                  <a:pt x="2583719" y="163361"/>
                  <a:pt x="2592101" y="159265"/>
                  <a:pt x="2603531" y="158408"/>
                </a:cubicBezTo>
                <a:cubicBezTo>
                  <a:pt x="2617437" y="157265"/>
                  <a:pt x="2632963" y="157837"/>
                  <a:pt x="2645536" y="156979"/>
                </a:cubicBezTo>
                <a:cubicBezTo>
                  <a:pt x="2655347" y="156313"/>
                  <a:pt x="2665920" y="155455"/>
                  <a:pt x="2674778" y="154503"/>
                </a:cubicBezTo>
                <a:cubicBezTo>
                  <a:pt x="2695542" y="152217"/>
                  <a:pt x="2698019" y="151360"/>
                  <a:pt x="2708211" y="151645"/>
                </a:cubicBezTo>
                <a:cubicBezTo>
                  <a:pt x="2724689" y="152217"/>
                  <a:pt x="2732309" y="147550"/>
                  <a:pt x="2741453" y="146692"/>
                </a:cubicBezTo>
                <a:cubicBezTo>
                  <a:pt x="2749359" y="146026"/>
                  <a:pt x="2750883" y="147931"/>
                  <a:pt x="2758312" y="147359"/>
                </a:cubicBezTo>
                <a:cubicBezTo>
                  <a:pt x="2764218" y="146978"/>
                  <a:pt x="2767170" y="144502"/>
                  <a:pt x="2770695" y="144216"/>
                </a:cubicBezTo>
                <a:cubicBezTo>
                  <a:pt x="2776029" y="143740"/>
                  <a:pt x="2776600" y="145835"/>
                  <a:pt x="2783458" y="145264"/>
                </a:cubicBezTo>
                <a:cubicBezTo>
                  <a:pt x="2788887" y="144787"/>
                  <a:pt x="2788887" y="142501"/>
                  <a:pt x="2795841" y="142120"/>
                </a:cubicBezTo>
                <a:cubicBezTo>
                  <a:pt x="2801365" y="141739"/>
                  <a:pt x="2801651" y="143930"/>
                  <a:pt x="2808509" y="143168"/>
                </a:cubicBezTo>
                <a:cubicBezTo>
                  <a:pt x="2807652" y="143263"/>
                  <a:pt x="2810604" y="141073"/>
                  <a:pt x="2812509" y="140692"/>
                </a:cubicBezTo>
                <a:cubicBezTo>
                  <a:pt x="2821653" y="138787"/>
                  <a:pt x="2843085" y="137739"/>
                  <a:pt x="2845942" y="137834"/>
                </a:cubicBezTo>
                <a:cubicBezTo>
                  <a:pt x="2857372" y="138310"/>
                  <a:pt x="2849943" y="137929"/>
                  <a:pt x="2862706" y="136405"/>
                </a:cubicBezTo>
                <a:cubicBezTo>
                  <a:pt x="2865087" y="136120"/>
                  <a:pt x="2868707" y="135643"/>
                  <a:pt x="2871088" y="135739"/>
                </a:cubicBezTo>
                <a:cubicBezTo>
                  <a:pt x="2882614" y="136215"/>
                  <a:pt x="2875089" y="135358"/>
                  <a:pt x="2887852" y="134310"/>
                </a:cubicBezTo>
                <a:cubicBezTo>
                  <a:pt x="2893472" y="133834"/>
                  <a:pt x="2897377" y="135643"/>
                  <a:pt x="2900520" y="135358"/>
                </a:cubicBezTo>
                <a:cubicBezTo>
                  <a:pt x="2900997" y="135358"/>
                  <a:pt x="2900806" y="133262"/>
                  <a:pt x="2904521" y="132881"/>
                </a:cubicBezTo>
                <a:cubicBezTo>
                  <a:pt x="2911284" y="132310"/>
                  <a:pt x="2920142" y="136310"/>
                  <a:pt x="2921094" y="129357"/>
                </a:cubicBezTo>
                <a:cubicBezTo>
                  <a:pt x="2857467" y="134596"/>
                  <a:pt x="2785458" y="141930"/>
                  <a:pt x="2741167" y="142406"/>
                </a:cubicBezTo>
                <a:cubicBezTo>
                  <a:pt x="2733166" y="142501"/>
                  <a:pt x="2724689" y="143263"/>
                  <a:pt x="2716116" y="144502"/>
                </a:cubicBezTo>
                <a:cubicBezTo>
                  <a:pt x="2700591" y="146788"/>
                  <a:pt x="2691923" y="147073"/>
                  <a:pt x="2678493" y="147645"/>
                </a:cubicBezTo>
                <a:cubicBezTo>
                  <a:pt x="2648203" y="148883"/>
                  <a:pt x="2615532" y="153265"/>
                  <a:pt x="2590672" y="155074"/>
                </a:cubicBezTo>
                <a:cubicBezTo>
                  <a:pt x="2582576" y="155646"/>
                  <a:pt x="2572289" y="158694"/>
                  <a:pt x="2565431" y="155074"/>
                </a:cubicBezTo>
                <a:cubicBezTo>
                  <a:pt x="2590006" y="153360"/>
                  <a:pt x="2609532" y="148216"/>
                  <a:pt x="2632106" y="147359"/>
                </a:cubicBezTo>
                <a:cubicBezTo>
                  <a:pt x="2639059" y="147073"/>
                  <a:pt x="2645250" y="148312"/>
                  <a:pt x="2653156" y="147645"/>
                </a:cubicBezTo>
                <a:cubicBezTo>
                  <a:pt x="2660681" y="147073"/>
                  <a:pt x="2670587" y="144311"/>
                  <a:pt x="2678112" y="143454"/>
                </a:cubicBezTo>
                <a:cubicBezTo>
                  <a:pt x="2685541" y="142597"/>
                  <a:pt x="2691351" y="144502"/>
                  <a:pt x="2699162" y="143740"/>
                </a:cubicBezTo>
                <a:cubicBezTo>
                  <a:pt x="2698019" y="143835"/>
                  <a:pt x="2701448" y="141644"/>
                  <a:pt x="2703162" y="141263"/>
                </a:cubicBezTo>
                <a:cubicBezTo>
                  <a:pt x="2723641" y="136882"/>
                  <a:pt x="2747168" y="137834"/>
                  <a:pt x="2766027" y="138025"/>
                </a:cubicBezTo>
                <a:cubicBezTo>
                  <a:pt x="2763646" y="132310"/>
                  <a:pt x="2788983" y="137739"/>
                  <a:pt x="2786601" y="132024"/>
                </a:cubicBezTo>
                <a:cubicBezTo>
                  <a:pt x="2775552" y="135167"/>
                  <a:pt x="2765170" y="131548"/>
                  <a:pt x="2752978" y="132786"/>
                </a:cubicBezTo>
                <a:cubicBezTo>
                  <a:pt x="2752788" y="132786"/>
                  <a:pt x="2753359" y="134786"/>
                  <a:pt x="2753169" y="134881"/>
                </a:cubicBezTo>
                <a:cubicBezTo>
                  <a:pt x="2747168" y="139358"/>
                  <a:pt x="2713354" y="136120"/>
                  <a:pt x="2711164" y="136310"/>
                </a:cubicBezTo>
                <a:cubicBezTo>
                  <a:pt x="2703067" y="136977"/>
                  <a:pt x="2693923" y="139644"/>
                  <a:pt x="2686303" y="140501"/>
                </a:cubicBezTo>
                <a:cubicBezTo>
                  <a:pt x="2681160" y="141073"/>
                  <a:pt x="2680207" y="138882"/>
                  <a:pt x="2673540" y="139453"/>
                </a:cubicBezTo>
                <a:cubicBezTo>
                  <a:pt x="2668682" y="139930"/>
                  <a:pt x="2667158" y="141644"/>
                  <a:pt x="2661157" y="142597"/>
                </a:cubicBezTo>
                <a:cubicBezTo>
                  <a:pt x="2643441" y="145454"/>
                  <a:pt x="2633058" y="143359"/>
                  <a:pt x="2623343" y="143644"/>
                </a:cubicBezTo>
                <a:cubicBezTo>
                  <a:pt x="2586767" y="144883"/>
                  <a:pt x="2540190" y="148978"/>
                  <a:pt x="2502090" y="153836"/>
                </a:cubicBezTo>
                <a:cubicBezTo>
                  <a:pt x="2487707" y="155741"/>
                  <a:pt x="2491041" y="155836"/>
                  <a:pt x="2481135" y="155646"/>
                </a:cubicBezTo>
                <a:cubicBezTo>
                  <a:pt x="2477325" y="155551"/>
                  <a:pt x="2472467" y="156408"/>
                  <a:pt x="2468562" y="156694"/>
                </a:cubicBezTo>
                <a:cubicBezTo>
                  <a:pt x="2453036" y="157741"/>
                  <a:pt x="2452083" y="160694"/>
                  <a:pt x="2447607" y="158503"/>
                </a:cubicBezTo>
                <a:cubicBezTo>
                  <a:pt x="2446845" y="158122"/>
                  <a:pt x="2440558" y="159170"/>
                  <a:pt x="2439225" y="159170"/>
                </a:cubicBezTo>
                <a:cubicBezTo>
                  <a:pt x="2407506" y="159551"/>
                  <a:pt x="2361215" y="164409"/>
                  <a:pt x="2334735" y="168028"/>
                </a:cubicBezTo>
                <a:cubicBezTo>
                  <a:pt x="2320829" y="169933"/>
                  <a:pt x="2322543" y="170124"/>
                  <a:pt x="2313780" y="169838"/>
                </a:cubicBezTo>
                <a:cubicBezTo>
                  <a:pt x="2301017" y="169362"/>
                  <a:pt x="2287587" y="172124"/>
                  <a:pt x="2276157" y="172981"/>
                </a:cubicBezTo>
                <a:cubicBezTo>
                  <a:pt x="2267489" y="173648"/>
                  <a:pt x="2253868" y="176791"/>
                  <a:pt x="2246724" y="173362"/>
                </a:cubicBezTo>
                <a:cubicBezTo>
                  <a:pt x="2255106" y="172696"/>
                  <a:pt x="2263488" y="171934"/>
                  <a:pt x="2271775" y="171267"/>
                </a:cubicBezTo>
                <a:cubicBezTo>
                  <a:pt x="2277300" y="171076"/>
                  <a:pt x="2302065" y="169076"/>
                  <a:pt x="2288349" y="167743"/>
                </a:cubicBezTo>
                <a:cubicBezTo>
                  <a:pt x="2269775" y="170029"/>
                  <a:pt x="2248915" y="169267"/>
                  <a:pt x="2229675" y="170600"/>
                </a:cubicBezTo>
                <a:cubicBezTo>
                  <a:pt x="2222055" y="171076"/>
                  <a:pt x="2217102" y="173743"/>
                  <a:pt x="2213101" y="174124"/>
                </a:cubicBezTo>
                <a:cubicBezTo>
                  <a:pt x="2208910" y="174505"/>
                  <a:pt x="2207958" y="172791"/>
                  <a:pt x="2204529" y="172696"/>
                </a:cubicBezTo>
                <a:cubicBezTo>
                  <a:pt x="2189003" y="172315"/>
                  <a:pt x="2184812" y="176601"/>
                  <a:pt x="2175477" y="177268"/>
                </a:cubicBezTo>
                <a:cubicBezTo>
                  <a:pt x="2167572" y="177839"/>
                  <a:pt x="2161761" y="176220"/>
                  <a:pt x="2154427" y="176982"/>
                </a:cubicBezTo>
                <a:cubicBezTo>
                  <a:pt x="2148903" y="177458"/>
                  <a:pt x="2146426" y="179554"/>
                  <a:pt x="2137854" y="180506"/>
                </a:cubicBezTo>
                <a:cubicBezTo>
                  <a:pt x="2135472" y="180792"/>
                  <a:pt x="2131853" y="181268"/>
                  <a:pt x="2129472" y="181173"/>
                </a:cubicBezTo>
                <a:cubicBezTo>
                  <a:pt x="2128138" y="181078"/>
                  <a:pt x="2123757" y="179458"/>
                  <a:pt x="2125090" y="179458"/>
                </a:cubicBezTo>
                <a:cubicBezTo>
                  <a:pt x="2117184" y="179839"/>
                  <a:pt x="2116041" y="182602"/>
                  <a:pt x="2108517" y="182983"/>
                </a:cubicBezTo>
                <a:cubicBezTo>
                  <a:pt x="2104230" y="183173"/>
                  <a:pt x="2103468" y="181744"/>
                  <a:pt x="2099944" y="181554"/>
                </a:cubicBezTo>
                <a:cubicBezTo>
                  <a:pt x="2083752" y="180982"/>
                  <a:pt x="2075465" y="185269"/>
                  <a:pt x="2066702" y="186507"/>
                </a:cubicBezTo>
                <a:cubicBezTo>
                  <a:pt x="1982406" y="197937"/>
                  <a:pt x="1886965" y="196794"/>
                  <a:pt x="1795144" y="211558"/>
                </a:cubicBezTo>
                <a:cubicBezTo>
                  <a:pt x="1794192" y="206986"/>
                  <a:pt x="1777332" y="212129"/>
                  <a:pt x="1769903" y="211558"/>
                </a:cubicBezTo>
                <a:cubicBezTo>
                  <a:pt x="1769236" y="208319"/>
                  <a:pt x="1769808" y="204223"/>
                  <a:pt x="1761045" y="205938"/>
                </a:cubicBezTo>
                <a:cubicBezTo>
                  <a:pt x="1754091" y="206509"/>
                  <a:pt x="1759235" y="211939"/>
                  <a:pt x="1753234" y="212891"/>
                </a:cubicBezTo>
                <a:cubicBezTo>
                  <a:pt x="1731898" y="216225"/>
                  <a:pt x="1707324" y="215653"/>
                  <a:pt x="1686178" y="216415"/>
                </a:cubicBezTo>
                <a:cubicBezTo>
                  <a:pt x="1669509" y="217082"/>
                  <a:pt x="1645030" y="223654"/>
                  <a:pt x="1643982" y="215749"/>
                </a:cubicBezTo>
                <a:cubicBezTo>
                  <a:pt x="1651888" y="211558"/>
                  <a:pt x="1659889" y="216606"/>
                  <a:pt x="1669224" y="215749"/>
                </a:cubicBezTo>
                <a:cubicBezTo>
                  <a:pt x="1666652" y="216034"/>
                  <a:pt x="1677034" y="213082"/>
                  <a:pt x="1677415" y="212986"/>
                </a:cubicBezTo>
                <a:cubicBezTo>
                  <a:pt x="1680844" y="211843"/>
                  <a:pt x="1678558" y="210510"/>
                  <a:pt x="1685607" y="210224"/>
                </a:cubicBezTo>
                <a:cubicBezTo>
                  <a:pt x="1691036" y="209938"/>
                  <a:pt x="1691512" y="211843"/>
                  <a:pt x="1698275" y="211272"/>
                </a:cubicBezTo>
                <a:cubicBezTo>
                  <a:pt x="1699132" y="211177"/>
                  <a:pt x="1701513" y="207176"/>
                  <a:pt x="1706466" y="208414"/>
                </a:cubicBezTo>
                <a:cubicBezTo>
                  <a:pt x="1707228" y="206700"/>
                  <a:pt x="1709800" y="205652"/>
                  <a:pt x="1714658" y="205652"/>
                </a:cubicBezTo>
                <a:cubicBezTo>
                  <a:pt x="1727421" y="202985"/>
                  <a:pt x="1723230" y="210700"/>
                  <a:pt x="1735899" y="208129"/>
                </a:cubicBezTo>
                <a:cubicBezTo>
                  <a:pt x="1740090" y="203557"/>
                  <a:pt x="1753329" y="204985"/>
                  <a:pt x="1760854" y="203938"/>
                </a:cubicBezTo>
                <a:cubicBezTo>
                  <a:pt x="1766950" y="203080"/>
                  <a:pt x="1774761" y="200794"/>
                  <a:pt x="1781619" y="200032"/>
                </a:cubicBezTo>
                <a:cubicBezTo>
                  <a:pt x="1794477" y="198699"/>
                  <a:pt x="1808860" y="196794"/>
                  <a:pt x="1823433" y="196508"/>
                </a:cubicBezTo>
                <a:cubicBezTo>
                  <a:pt x="1837721" y="196222"/>
                  <a:pt x="1839435" y="196127"/>
                  <a:pt x="1848484" y="194413"/>
                </a:cubicBezTo>
                <a:cubicBezTo>
                  <a:pt x="1872963" y="189650"/>
                  <a:pt x="1889346" y="188698"/>
                  <a:pt x="1898871" y="192317"/>
                </a:cubicBezTo>
                <a:cubicBezTo>
                  <a:pt x="1906301" y="184792"/>
                  <a:pt x="1933733" y="186983"/>
                  <a:pt x="1944687" y="186316"/>
                </a:cubicBezTo>
                <a:cubicBezTo>
                  <a:pt x="1952878" y="185840"/>
                  <a:pt x="1960117" y="183078"/>
                  <a:pt x="1969547" y="182125"/>
                </a:cubicBezTo>
                <a:cubicBezTo>
                  <a:pt x="1975071" y="181554"/>
                  <a:pt x="1977738" y="183649"/>
                  <a:pt x="1986406" y="182792"/>
                </a:cubicBezTo>
                <a:cubicBezTo>
                  <a:pt x="1992407" y="182221"/>
                  <a:pt x="1993836" y="179839"/>
                  <a:pt x="2002980" y="179268"/>
                </a:cubicBezTo>
                <a:cubicBezTo>
                  <a:pt x="2006218" y="179077"/>
                  <a:pt x="2007075" y="180982"/>
                  <a:pt x="2007361" y="180982"/>
                </a:cubicBezTo>
                <a:cubicBezTo>
                  <a:pt x="2015267" y="180887"/>
                  <a:pt x="2023554" y="177268"/>
                  <a:pt x="2028125" y="177077"/>
                </a:cubicBezTo>
                <a:cubicBezTo>
                  <a:pt x="2034317" y="176887"/>
                  <a:pt x="2035841" y="178601"/>
                  <a:pt x="2044985" y="177744"/>
                </a:cubicBezTo>
                <a:cubicBezTo>
                  <a:pt x="2050509" y="177268"/>
                  <a:pt x="2053081" y="175172"/>
                  <a:pt x="2061558" y="174220"/>
                </a:cubicBezTo>
                <a:cubicBezTo>
                  <a:pt x="2075941" y="172696"/>
                  <a:pt x="2093467" y="172410"/>
                  <a:pt x="2107564" y="170314"/>
                </a:cubicBezTo>
                <a:cubicBezTo>
                  <a:pt x="2119947" y="168505"/>
                  <a:pt x="2118994" y="166219"/>
                  <a:pt x="2124233" y="168886"/>
                </a:cubicBezTo>
                <a:cubicBezTo>
                  <a:pt x="2125090" y="169267"/>
                  <a:pt x="2131281" y="168124"/>
                  <a:pt x="2132615" y="168219"/>
                </a:cubicBezTo>
                <a:cubicBezTo>
                  <a:pt x="2150331" y="168505"/>
                  <a:pt x="2151189" y="167266"/>
                  <a:pt x="2166048" y="165361"/>
                </a:cubicBezTo>
                <a:cubicBezTo>
                  <a:pt x="2193575" y="161837"/>
                  <a:pt x="2227103" y="160218"/>
                  <a:pt x="2258059" y="157551"/>
                </a:cubicBezTo>
                <a:cubicBezTo>
                  <a:pt x="2292540" y="154598"/>
                  <a:pt x="2326258" y="150598"/>
                  <a:pt x="2350071" y="149740"/>
                </a:cubicBezTo>
                <a:cubicBezTo>
                  <a:pt x="2357310" y="149455"/>
                  <a:pt x="2365215" y="150788"/>
                  <a:pt x="2371121" y="150026"/>
                </a:cubicBezTo>
                <a:cubicBezTo>
                  <a:pt x="2375312" y="149550"/>
                  <a:pt x="2375883" y="147931"/>
                  <a:pt x="2379312" y="147264"/>
                </a:cubicBezTo>
                <a:cubicBezTo>
                  <a:pt x="2397505" y="143549"/>
                  <a:pt x="2411602" y="144025"/>
                  <a:pt x="2416555" y="139930"/>
                </a:cubicBezTo>
                <a:cubicBezTo>
                  <a:pt x="2413983" y="142025"/>
                  <a:pt x="2399791" y="140311"/>
                  <a:pt x="2399696" y="139263"/>
                </a:cubicBezTo>
                <a:cubicBezTo>
                  <a:pt x="2399696" y="139168"/>
                  <a:pt x="2413412" y="137358"/>
                  <a:pt x="2407697" y="134405"/>
                </a:cubicBezTo>
                <a:cubicBezTo>
                  <a:pt x="2397791" y="136882"/>
                  <a:pt x="2384456" y="134691"/>
                  <a:pt x="2374074" y="135167"/>
                </a:cubicBezTo>
                <a:cubicBezTo>
                  <a:pt x="2355786" y="135929"/>
                  <a:pt x="2336831" y="140692"/>
                  <a:pt x="2327877" y="136977"/>
                </a:cubicBezTo>
                <a:cubicBezTo>
                  <a:pt x="2371788" y="131167"/>
                  <a:pt x="2417031" y="129738"/>
                  <a:pt x="2465704" y="123261"/>
                </a:cubicBezTo>
                <a:cubicBezTo>
                  <a:pt x="2481039" y="121261"/>
                  <a:pt x="2477706" y="121356"/>
                  <a:pt x="2490755" y="121165"/>
                </a:cubicBezTo>
                <a:cubicBezTo>
                  <a:pt x="2507805" y="120880"/>
                  <a:pt x="2514377" y="117070"/>
                  <a:pt x="2523997" y="116212"/>
                </a:cubicBezTo>
                <a:cubicBezTo>
                  <a:pt x="2529902" y="115641"/>
                  <a:pt x="2538856" y="116879"/>
                  <a:pt x="2545047" y="116593"/>
                </a:cubicBezTo>
                <a:cubicBezTo>
                  <a:pt x="2549334" y="116403"/>
                  <a:pt x="2547810" y="114403"/>
                  <a:pt x="2549048" y="114117"/>
                </a:cubicBezTo>
                <a:cubicBezTo>
                  <a:pt x="2553048" y="113260"/>
                  <a:pt x="2554382" y="115927"/>
                  <a:pt x="2557620" y="115546"/>
                </a:cubicBezTo>
                <a:cubicBezTo>
                  <a:pt x="2565145" y="114593"/>
                  <a:pt x="2566955" y="112593"/>
                  <a:pt x="2574194" y="112021"/>
                </a:cubicBezTo>
                <a:cubicBezTo>
                  <a:pt x="2579623" y="111640"/>
                  <a:pt x="2582766" y="113069"/>
                  <a:pt x="2591053" y="112688"/>
                </a:cubicBezTo>
                <a:cubicBezTo>
                  <a:pt x="2615627" y="111545"/>
                  <a:pt x="2657252" y="107449"/>
                  <a:pt x="2670301" y="103925"/>
                </a:cubicBezTo>
                <a:cubicBezTo>
                  <a:pt x="2674492" y="103544"/>
                  <a:pt x="2678683" y="103258"/>
                  <a:pt x="2682874" y="102877"/>
                </a:cubicBezTo>
                <a:cubicBezTo>
                  <a:pt x="2687065" y="102496"/>
                  <a:pt x="2691256" y="102211"/>
                  <a:pt x="2695447" y="101830"/>
                </a:cubicBezTo>
                <a:cubicBezTo>
                  <a:pt x="2713354" y="100782"/>
                  <a:pt x="2715831" y="98020"/>
                  <a:pt x="2699448" y="99353"/>
                </a:cubicBezTo>
                <a:cubicBezTo>
                  <a:pt x="2675921" y="101353"/>
                  <a:pt x="2590196" y="111259"/>
                  <a:pt x="2582195" y="107164"/>
                </a:cubicBezTo>
                <a:cubicBezTo>
                  <a:pt x="2580099" y="106116"/>
                  <a:pt x="2576861" y="109640"/>
                  <a:pt x="2578194" y="109640"/>
                </a:cubicBezTo>
                <a:cubicBezTo>
                  <a:pt x="2562383" y="110212"/>
                  <a:pt x="2560668" y="110116"/>
                  <a:pt x="2553144" y="111736"/>
                </a:cubicBezTo>
                <a:cubicBezTo>
                  <a:pt x="2550667" y="112307"/>
                  <a:pt x="2547333" y="112117"/>
                  <a:pt x="2544762" y="112402"/>
                </a:cubicBezTo>
                <a:cubicBezTo>
                  <a:pt x="2507138" y="116498"/>
                  <a:pt x="2447416" y="118213"/>
                  <a:pt x="2431890" y="121927"/>
                </a:cubicBezTo>
                <a:cubicBezTo>
                  <a:pt x="2422651" y="124118"/>
                  <a:pt x="2405030" y="124975"/>
                  <a:pt x="2398458" y="124785"/>
                </a:cubicBezTo>
                <a:cubicBezTo>
                  <a:pt x="2397505" y="124785"/>
                  <a:pt x="2392171" y="123166"/>
                  <a:pt x="2394076" y="123070"/>
                </a:cubicBezTo>
                <a:cubicBezTo>
                  <a:pt x="2385885" y="123737"/>
                  <a:pt x="2381503" y="126404"/>
                  <a:pt x="2373312" y="126976"/>
                </a:cubicBezTo>
                <a:cubicBezTo>
                  <a:pt x="2367692" y="127357"/>
                  <a:pt x="2365025" y="125833"/>
                  <a:pt x="2356452" y="126309"/>
                </a:cubicBezTo>
                <a:cubicBezTo>
                  <a:pt x="2347785" y="126785"/>
                  <a:pt x="2329687" y="132119"/>
                  <a:pt x="2327020" y="126690"/>
                </a:cubicBezTo>
                <a:cubicBezTo>
                  <a:pt x="2331878" y="125928"/>
                  <a:pt x="2338926" y="126023"/>
                  <a:pt x="2339403" y="123547"/>
                </a:cubicBezTo>
                <a:cubicBezTo>
                  <a:pt x="2332545" y="124404"/>
                  <a:pt x="2325401" y="124404"/>
                  <a:pt x="2318543" y="125356"/>
                </a:cubicBezTo>
                <a:cubicBezTo>
                  <a:pt x="2301493" y="127547"/>
                  <a:pt x="2302827" y="127833"/>
                  <a:pt x="2293492" y="127452"/>
                </a:cubicBezTo>
                <a:cubicBezTo>
                  <a:pt x="2277204" y="126880"/>
                  <a:pt x="2269203" y="131262"/>
                  <a:pt x="2260250" y="132405"/>
                </a:cubicBezTo>
                <a:cubicBezTo>
                  <a:pt x="2252344" y="133357"/>
                  <a:pt x="2250820" y="131071"/>
                  <a:pt x="2243391" y="131738"/>
                </a:cubicBezTo>
                <a:cubicBezTo>
                  <a:pt x="2244534" y="131643"/>
                  <a:pt x="2241105" y="133834"/>
                  <a:pt x="2239390" y="134215"/>
                </a:cubicBezTo>
                <a:cubicBezTo>
                  <a:pt x="2216054" y="139168"/>
                  <a:pt x="2198242" y="133834"/>
                  <a:pt x="2181002" y="141263"/>
                </a:cubicBezTo>
                <a:cubicBezTo>
                  <a:pt x="2172334" y="136310"/>
                  <a:pt x="2162523" y="139930"/>
                  <a:pt x="2155761" y="141263"/>
                </a:cubicBezTo>
                <a:cubicBezTo>
                  <a:pt x="2137282" y="144883"/>
                  <a:pt x="2121756" y="141739"/>
                  <a:pt x="2113755" y="142692"/>
                </a:cubicBezTo>
                <a:cubicBezTo>
                  <a:pt x="2114422" y="142597"/>
                  <a:pt x="2111755" y="144692"/>
                  <a:pt x="2109755" y="145168"/>
                </a:cubicBezTo>
                <a:cubicBezTo>
                  <a:pt x="2098801" y="147454"/>
                  <a:pt x="2093181" y="145549"/>
                  <a:pt x="2088990" y="149074"/>
                </a:cubicBezTo>
                <a:cubicBezTo>
                  <a:pt x="2088324" y="146026"/>
                  <a:pt x="2081942" y="148216"/>
                  <a:pt x="2076227" y="148026"/>
                </a:cubicBezTo>
                <a:cubicBezTo>
                  <a:pt x="2068893" y="147835"/>
                  <a:pt x="2066416" y="147073"/>
                  <a:pt x="2059368" y="147359"/>
                </a:cubicBezTo>
                <a:cubicBezTo>
                  <a:pt x="2055081" y="147550"/>
                  <a:pt x="2054605" y="149836"/>
                  <a:pt x="2051176" y="150121"/>
                </a:cubicBezTo>
                <a:cubicBezTo>
                  <a:pt x="2052414" y="150026"/>
                  <a:pt x="2048509" y="148407"/>
                  <a:pt x="2046795" y="148407"/>
                </a:cubicBezTo>
                <a:cubicBezTo>
                  <a:pt x="2033650" y="147835"/>
                  <a:pt x="2030412" y="151455"/>
                  <a:pt x="2021934" y="152598"/>
                </a:cubicBezTo>
                <a:cubicBezTo>
                  <a:pt x="2017743" y="153169"/>
                  <a:pt x="2016791" y="150883"/>
                  <a:pt x="2013362" y="151169"/>
                </a:cubicBezTo>
                <a:cubicBezTo>
                  <a:pt x="2014600" y="151074"/>
                  <a:pt x="2010981" y="153265"/>
                  <a:pt x="2009361" y="153646"/>
                </a:cubicBezTo>
                <a:cubicBezTo>
                  <a:pt x="1991359" y="157456"/>
                  <a:pt x="1969547" y="155551"/>
                  <a:pt x="1963165" y="155455"/>
                </a:cubicBezTo>
                <a:cubicBezTo>
                  <a:pt x="1959450" y="155360"/>
                  <a:pt x="1954402" y="156217"/>
                  <a:pt x="1950592" y="156503"/>
                </a:cubicBezTo>
                <a:cubicBezTo>
                  <a:pt x="1940972" y="157360"/>
                  <a:pt x="1931066" y="161932"/>
                  <a:pt x="1921636" y="163171"/>
                </a:cubicBezTo>
                <a:cubicBezTo>
                  <a:pt x="1917636" y="163647"/>
                  <a:pt x="1916302" y="161932"/>
                  <a:pt x="1913064" y="161742"/>
                </a:cubicBezTo>
                <a:cubicBezTo>
                  <a:pt x="1908206" y="161551"/>
                  <a:pt x="1901253" y="162694"/>
                  <a:pt x="1896395" y="163171"/>
                </a:cubicBezTo>
                <a:cubicBezTo>
                  <a:pt x="1878869" y="164980"/>
                  <a:pt x="1836102" y="175363"/>
                  <a:pt x="1829339" y="166695"/>
                </a:cubicBezTo>
                <a:cubicBezTo>
                  <a:pt x="1836673" y="161551"/>
                  <a:pt x="1867344" y="165647"/>
                  <a:pt x="1866391" y="157265"/>
                </a:cubicBezTo>
                <a:cubicBezTo>
                  <a:pt x="1862200" y="157741"/>
                  <a:pt x="1858009" y="157837"/>
                  <a:pt x="1853818" y="158313"/>
                </a:cubicBezTo>
                <a:cubicBezTo>
                  <a:pt x="1851342" y="158599"/>
                  <a:pt x="1849056" y="160885"/>
                  <a:pt x="1849818" y="160789"/>
                </a:cubicBezTo>
                <a:cubicBezTo>
                  <a:pt x="1841912" y="161551"/>
                  <a:pt x="1840293" y="159170"/>
                  <a:pt x="1832958" y="160123"/>
                </a:cubicBezTo>
                <a:cubicBezTo>
                  <a:pt x="1827529" y="160789"/>
                  <a:pt x="1827434" y="162694"/>
                  <a:pt x="1820576" y="163266"/>
                </a:cubicBezTo>
                <a:cubicBezTo>
                  <a:pt x="1816861" y="163552"/>
                  <a:pt x="1816956" y="161551"/>
                  <a:pt x="1816194" y="161551"/>
                </a:cubicBezTo>
                <a:cubicBezTo>
                  <a:pt x="1813623" y="161551"/>
                  <a:pt x="1810860" y="164028"/>
                  <a:pt x="1812194" y="164028"/>
                </a:cubicBezTo>
                <a:cubicBezTo>
                  <a:pt x="1806765" y="164028"/>
                  <a:pt x="1806193" y="162599"/>
                  <a:pt x="1799430" y="162980"/>
                </a:cubicBezTo>
                <a:cubicBezTo>
                  <a:pt x="1763997" y="164790"/>
                  <a:pt x="1714753" y="167362"/>
                  <a:pt x="1682368" y="172886"/>
                </a:cubicBezTo>
                <a:cubicBezTo>
                  <a:pt x="1676082" y="173934"/>
                  <a:pt x="1675129" y="175839"/>
                  <a:pt x="1665795" y="176410"/>
                </a:cubicBezTo>
                <a:cubicBezTo>
                  <a:pt x="1661223" y="176696"/>
                  <a:pt x="1658651" y="175553"/>
                  <a:pt x="1653126" y="175363"/>
                </a:cubicBezTo>
                <a:cubicBezTo>
                  <a:pt x="1648269" y="175267"/>
                  <a:pt x="1641220" y="176887"/>
                  <a:pt x="1640363" y="174315"/>
                </a:cubicBezTo>
                <a:cubicBezTo>
                  <a:pt x="1645316" y="172886"/>
                  <a:pt x="1649507" y="171172"/>
                  <a:pt x="1652555" y="169076"/>
                </a:cubicBezTo>
                <a:cubicBezTo>
                  <a:pt x="1655412" y="167076"/>
                  <a:pt x="1657508" y="164123"/>
                  <a:pt x="1660365" y="162123"/>
                </a:cubicBezTo>
                <a:cubicBezTo>
                  <a:pt x="1667700" y="160980"/>
                  <a:pt x="1681511" y="162504"/>
                  <a:pt x="1676748" y="156503"/>
                </a:cubicBezTo>
                <a:cubicBezTo>
                  <a:pt x="1658651" y="157360"/>
                  <a:pt x="1638934" y="162885"/>
                  <a:pt x="1622551" y="163171"/>
                </a:cubicBezTo>
                <a:cubicBezTo>
                  <a:pt x="1614550" y="163361"/>
                  <a:pt x="1612836" y="162123"/>
                  <a:pt x="1609978" y="164218"/>
                </a:cubicBezTo>
                <a:cubicBezTo>
                  <a:pt x="1609311" y="164695"/>
                  <a:pt x="1602834" y="164695"/>
                  <a:pt x="1601596" y="164885"/>
                </a:cubicBezTo>
                <a:cubicBezTo>
                  <a:pt x="1573593" y="169267"/>
                  <a:pt x="1542160" y="170124"/>
                  <a:pt x="1517967" y="171934"/>
                </a:cubicBezTo>
                <a:cubicBezTo>
                  <a:pt x="1507489" y="172696"/>
                  <a:pt x="1497678" y="175553"/>
                  <a:pt x="1488534" y="172315"/>
                </a:cubicBezTo>
                <a:cubicBezTo>
                  <a:pt x="1509966" y="171172"/>
                  <a:pt x="1543970" y="164599"/>
                  <a:pt x="1555114" y="162504"/>
                </a:cubicBezTo>
                <a:cubicBezTo>
                  <a:pt x="1578546" y="157932"/>
                  <a:pt x="1597215" y="154693"/>
                  <a:pt x="1609597" y="160027"/>
                </a:cubicBezTo>
                <a:cubicBezTo>
                  <a:pt x="1614169" y="153741"/>
                  <a:pt x="1634934" y="153931"/>
                  <a:pt x="1651031" y="152312"/>
                </a:cubicBezTo>
                <a:cubicBezTo>
                  <a:pt x="1651126" y="148978"/>
                  <a:pt x="1649888" y="145073"/>
                  <a:pt x="1658841" y="145264"/>
                </a:cubicBezTo>
                <a:cubicBezTo>
                  <a:pt x="1666080" y="145549"/>
                  <a:pt x="1658175" y="148026"/>
                  <a:pt x="1659413" y="151550"/>
                </a:cubicBezTo>
                <a:cubicBezTo>
                  <a:pt x="1678939" y="146121"/>
                  <a:pt x="1679987" y="151931"/>
                  <a:pt x="1697418" y="152598"/>
                </a:cubicBezTo>
                <a:cubicBezTo>
                  <a:pt x="1702275" y="149169"/>
                  <a:pt x="1711419" y="147359"/>
                  <a:pt x="1722183" y="146311"/>
                </a:cubicBezTo>
                <a:cubicBezTo>
                  <a:pt x="1728183" y="137453"/>
                  <a:pt x="1704085" y="147073"/>
                  <a:pt x="1704942" y="141454"/>
                </a:cubicBezTo>
                <a:cubicBezTo>
                  <a:pt x="1721706" y="143454"/>
                  <a:pt x="1705609" y="132310"/>
                  <a:pt x="1716753" y="132024"/>
                </a:cubicBezTo>
                <a:cubicBezTo>
                  <a:pt x="1738185" y="128690"/>
                  <a:pt x="1752758" y="130500"/>
                  <a:pt x="1758187" y="124309"/>
                </a:cubicBezTo>
                <a:cubicBezTo>
                  <a:pt x="1743900" y="126404"/>
                  <a:pt x="1734660" y="125452"/>
                  <a:pt x="1724564" y="125071"/>
                </a:cubicBezTo>
                <a:cubicBezTo>
                  <a:pt x="1718754" y="128785"/>
                  <a:pt x="1708657" y="130881"/>
                  <a:pt x="1695703" y="131738"/>
                </a:cubicBezTo>
                <a:cubicBezTo>
                  <a:pt x="1693703" y="127833"/>
                  <a:pt x="1679320" y="131452"/>
                  <a:pt x="1682463" y="124404"/>
                </a:cubicBezTo>
                <a:cubicBezTo>
                  <a:pt x="1684368" y="116689"/>
                  <a:pt x="1710276" y="118498"/>
                  <a:pt x="1719897" y="119165"/>
                </a:cubicBezTo>
                <a:cubicBezTo>
                  <a:pt x="1729422" y="116689"/>
                  <a:pt x="1743042" y="110402"/>
                  <a:pt x="1753139" y="114212"/>
                </a:cubicBezTo>
                <a:cubicBezTo>
                  <a:pt x="1753329" y="106878"/>
                  <a:pt x="1738756" y="111259"/>
                  <a:pt x="1731898" y="111736"/>
                </a:cubicBezTo>
                <a:cubicBezTo>
                  <a:pt x="1727898" y="112021"/>
                  <a:pt x="1723325" y="112212"/>
                  <a:pt x="1719325" y="112783"/>
                </a:cubicBezTo>
                <a:cubicBezTo>
                  <a:pt x="1704942" y="114784"/>
                  <a:pt x="1708276" y="114784"/>
                  <a:pt x="1698465" y="114593"/>
                </a:cubicBezTo>
                <a:cubicBezTo>
                  <a:pt x="1683416" y="114212"/>
                  <a:pt x="1675415" y="118498"/>
                  <a:pt x="1665223" y="119546"/>
                </a:cubicBezTo>
                <a:cubicBezTo>
                  <a:pt x="1655222" y="120499"/>
                  <a:pt x="1645887" y="119070"/>
                  <a:pt x="1635791" y="119927"/>
                </a:cubicBezTo>
                <a:cubicBezTo>
                  <a:pt x="1637029" y="119832"/>
                  <a:pt x="1633410" y="122023"/>
                  <a:pt x="1631790" y="122404"/>
                </a:cubicBezTo>
                <a:cubicBezTo>
                  <a:pt x="1602930" y="128500"/>
                  <a:pt x="1563115" y="126499"/>
                  <a:pt x="1535683" y="130500"/>
                </a:cubicBezTo>
                <a:cubicBezTo>
                  <a:pt x="1530254" y="131262"/>
                  <a:pt x="1530063" y="132976"/>
                  <a:pt x="1523300" y="133643"/>
                </a:cubicBezTo>
                <a:cubicBezTo>
                  <a:pt x="1495488" y="136691"/>
                  <a:pt x="1468341" y="136977"/>
                  <a:pt x="1439671" y="140692"/>
                </a:cubicBezTo>
                <a:cubicBezTo>
                  <a:pt x="1434242" y="141358"/>
                  <a:pt x="1430527" y="143549"/>
                  <a:pt x="1427289" y="143835"/>
                </a:cubicBezTo>
                <a:cubicBezTo>
                  <a:pt x="1422431" y="144311"/>
                  <a:pt x="1420812" y="142501"/>
                  <a:pt x="1414620" y="142787"/>
                </a:cubicBezTo>
                <a:cubicBezTo>
                  <a:pt x="1410525" y="142978"/>
                  <a:pt x="1411572" y="145073"/>
                  <a:pt x="1410620" y="145264"/>
                </a:cubicBezTo>
                <a:cubicBezTo>
                  <a:pt x="1408143" y="145740"/>
                  <a:pt x="1405000" y="143740"/>
                  <a:pt x="1406238" y="143549"/>
                </a:cubicBezTo>
                <a:cubicBezTo>
                  <a:pt x="1400809" y="144502"/>
                  <a:pt x="1400619" y="146026"/>
                  <a:pt x="1393856" y="146692"/>
                </a:cubicBezTo>
                <a:cubicBezTo>
                  <a:pt x="1339087" y="152312"/>
                  <a:pt x="1279746" y="153646"/>
                  <a:pt x="1226597" y="160789"/>
                </a:cubicBezTo>
                <a:cubicBezTo>
                  <a:pt x="1218977" y="161837"/>
                  <a:pt x="1217358" y="163552"/>
                  <a:pt x="1210023" y="164314"/>
                </a:cubicBezTo>
                <a:cubicBezTo>
                  <a:pt x="1204689" y="164885"/>
                  <a:pt x="1204118" y="162409"/>
                  <a:pt x="1197355" y="163266"/>
                </a:cubicBezTo>
                <a:cubicBezTo>
                  <a:pt x="1198022" y="163171"/>
                  <a:pt x="1195355" y="165266"/>
                  <a:pt x="1193355" y="165742"/>
                </a:cubicBezTo>
                <a:cubicBezTo>
                  <a:pt x="1187830" y="166885"/>
                  <a:pt x="1183544" y="164123"/>
                  <a:pt x="1180686" y="164695"/>
                </a:cubicBezTo>
                <a:cubicBezTo>
                  <a:pt x="1179448" y="164885"/>
                  <a:pt x="1180686" y="166600"/>
                  <a:pt x="1176686" y="167171"/>
                </a:cubicBezTo>
                <a:cubicBezTo>
                  <a:pt x="1147730" y="171172"/>
                  <a:pt x="1120679" y="171267"/>
                  <a:pt x="1093056" y="174220"/>
                </a:cubicBezTo>
                <a:cubicBezTo>
                  <a:pt x="1087913" y="174791"/>
                  <a:pt x="1087151" y="176506"/>
                  <a:pt x="1080674" y="177363"/>
                </a:cubicBezTo>
                <a:cubicBezTo>
                  <a:pt x="1050861" y="181268"/>
                  <a:pt x="1018952" y="180697"/>
                  <a:pt x="988662" y="185173"/>
                </a:cubicBezTo>
                <a:cubicBezTo>
                  <a:pt x="983233" y="185935"/>
                  <a:pt x="983043" y="187650"/>
                  <a:pt x="976280" y="188317"/>
                </a:cubicBezTo>
                <a:cubicBezTo>
                  <a:pt x="915987" y="194794"/>
                  <a:pt x="851502" y="195841"/>
                  <a:pt x="792352" y="203842"/>
                </a:cubicBezTo>
                <a:cubicBezTo>
                  <a:pt x="776922" y="205938"/>
                  <a:pt x="769397" y="207557"/>
                  <a:pt x="754728" y="206986"/>
                </a:cubicBezTo>
                <a:cubicBezTo>
                  <a:pt x="746346" y="209748"/>
                  <a:pt x="738536" y="212701"/>
                  <a:pt x="730154" y="215368"/>
                </a:cubicBezTo>
                <a:cubicBezTo>
                  <a:pt x="680910" y="219940"/>
                  <a:pt x="646905" y="230703"/>
                  <a:pt x="597090" y="235084"/>
                </a:cubicBezTo>
                <a:cubicBezTo>
                  <a:pt x="582802" y="242895"/>
                  <a:pt x="561180" y="247753"/>
                  <a:pt x="539654" y="252610"/>
                </a:cubicBezTo>
                <a:cubicBezTo>
                  <a:pt x="536415" y="262707"/>
                  <a:pt x="564895" y="253372"/>
                  <a:pt x="561657" y="263469"/>
                </a:cubicBezTo>
                <a:cubicBezTo>
                  <a:pt x="551179" y="268041"/>
                  <a:pt x="531748" y="269089"/>
                  <a:pt x="524700" y="275089"/>
                </a:cubicBezTo>
                <a:cubicBezTo>
                  <a:pt x="530986" y="276137"/>
                  <a:pt x="530129" y="280138"/>
                  <a:pt x="533748" y="282805"/>
                </a:cubicBezTo>
                <a:cubicBezTo>
                  <a:pt x="534129" y="283090"/>
                  <a:pt x="537368" y="282233"/>
                  <a:pt x="537939" y="282424"/>
                </a:cubicBezTo>
                <a:cubicBezTo>
                  <a:pt x="539368" y="282900"/>
                  <a:pt x="537177" y="285948"/>
                  <a:pt x="538320" y="286615"/>
                </a:cubicBezTo>
                <a:cubicBezTo>
                  <a:pt x="540416" y="287853"/>
                  <a:pt x="547083" y="287472"/>
                  <a:pt x="547083" y="290139"/>
                </a:cubicBezTo>
                <a:cubicBezTo>
                  <a:pt x="539749" y="291282"/>
                  <a:pt x="525938" y="289758"/>
                  <a:pt x="530700" y="295759"/>
                </a:cubicBezTo>
                <a:cubicBezTo>
                  <a:pt x="548893" y="291377"/>
                  <a:pt x="564324" y="292139"/>
                  <a:pt x="576706" y="291853"/>
                </a:cubicBezTo>
                <a:cubicBezTo>
                  <a:pt x="600042" y="291282"/>
                  <a:pt x="621188" y="289186"/>
                  <a:pt x="631570" y="293568"/>
                </a:cubicBezTo>
                <a:cubicBezTo>
                  <a:pt x="624331" y="292806"/>
                  <a:pt x="618807" y="295759"/>
                  <a:pt x="610806" y="297473"/>
                </a:cubicBezTo>
                <a:cubicBezTo>
                  <a:pt x="606329" y="298426"/>
                  <a:pt x="589279" y="297187"/>
                  <a:pt x="594423" y="303093"/>
                </a:cubicBezTo>
                <a:cubicBezTo>
                  <a:pt x="614044" y="305188"/>
                  <a:pt x="645477" y="295282"/>
                  <a:pt x="665098" y="292901"/>
                </a:cubicBezTo>
                <a:cubicBezTo>
                  <a:pt x="673004" y="291949"/>
                  <a:pt x="684720" y="289567"/>
                  <a:pt x="690339" y="292901"/>
                </a:cubicBezTo>
                <a:cubicBezTo>
                  <a:pt x="673194" y="299473"/>
                  <a:pt x="646715" y="300616"/>
                  <a:pt x="623950" y="304807"/>
                </a:cubicBezTo>
                <a:cubicBezTo>
                  <a:pt x="608996" y="307570"/>
                  <a:pt x="595947" y="312142"/>
                  <a:pt x="582707" y="314618"/>
                </a:cubicBezTo>
                <a:cubicBezTo>
                  <a:pt x="576325" y="315761"/>
                  <a:pt x="567943" y="314809"/>
                  <a:pt x="561847" y="316428"/>
                </a:cubicBezTo>
                <a:cubicBezTo>
                  <a:pt x="560228" y="316809"/>
                  <a:pt x="555846" y="320619"/>
                  <a:pt x="553846" y="321381"/>
                </a:cubicBezTo>
                <a:cubicBezTo>
                  <a:pt x="548607" y="323191"/>
                  <a:pt x="538320" y="321476"/>
                  <a:pt x="541654" y="326620"/>
                </a:cubicBezTo>
                <a:cubicBezTo>
                  <a:pt x="559942" y="327572"/>
                  <a:pt x="564514" y="317761"/>
                  <a:pt x="574896" y="321667"/>
                </a:cubicBezTo>
                <a:cubicBezTo>
                  <a:pt x="572229" y="326715"/>
                  <a:pt x="562895" y="329001"/>
                  <a:pt x="554703" y="331858"/>
                </a:cubicBezTo>
                <a:cubicBezTo>
                  <a:pt x="555275" y="342241"/>
                  <a:pt x="540892" y="355195"/>
                  <a:pt x="553179" y="363672"/>
                </a:cubicBezTo>
                <a:cubicBezTo>
                  <a:pt x="546798" y="367196"/>
                  <a:pt x="543083" y="371768"/>
                  <a:pt x="541654" y="377293"/>
                </a:cubicBezTo>
                <a:cubicBezTo>
                  <a:pt x="540702" y="385198"/>
                  <a:pt x="559085" y="381388"/>
                  <a:pt x="555465" y="390913"/>
                </a:cubicBezTo>
                <a:cubicBezTo>
                  <a:pt x="551465" y="394057"/>
                  <a:pt x="552036" y="399010"/>
                  <a:pt x="547941" y="402153"/>
                </a:cubicBezTo>
                <a:cubicBezTo>
                  <a:pt x="541940" y="405201"/>
                  <a:pt x="529462" y="405582"/>
                  <a:pt x="531939" y="411964"/>
                </a:cubicBezTo>
                <a:cubicBezTo>
                  <a:pt x="530510" y="421679"/>
                  <a:pt x="554703" y="415678"/>
                  <a:pt x="554037" y="424918"/>
                </a:cubicBezTo>
                <a:cubicBezTo>
                  <a:pt x="547941" y="426537"/>
                  <a:pt x="543750" y="428918"/>
                  <a:pt x="537654" y="430537"/>
                </a:cubicBezTo>
                <a:cubicBezTo>
                  <a:pt x="541940" y="436729"/>
                  <a:pt x="532796" y="443968"/>
                  <a:pt x="530891" y="450159"/>
                </a:cubicBezTo>
                <a:cubicBezTo>
                  <a:pt x="530034" y="452921"/>
                  <a:pt x="532320" y="455779"/>
                  <a:pt x="531558" y="458541"/>
                </a:cubicBezTo>
                <a:cubicBezTo>
                  <a:pt x="530891" y="461208"/>
                  <a:pt x="526700" y="461970"/>
                  <a:pt x="527938" y="465208"/>
                </a:cubicBezTo>
                <a:cubicBezTo>
                  <a:pt x="529272" y="468923"/>
                  <a:pt x="539082" y="467780"/>
                  <a:pt x="536987" y="472924"/>
                </a:cubicBezTo>
                <a:cubicBezTo>
                  <a:pt x="529748" y="473400"/>
                  <a:pt x="526414" y="475400"/>
                  <a:pt x="524795" y="478162"/>
                </a:cubicBezTo>
                <a:cubicBezTo>
                  <a:pt x="539940" y="481306"/>
                  <a:pt x="528319" y="486449"/>
                  <a:pt x="526033" y="492831"/>
                </a:cubicBezTo>
                <a:cubicBezTo>
                  <a:pt x="539940" y="488449"/>
                  <a:pt x="535368" y="498641"/>
                  <a:pt x="539273" y="500165"/>
                </a:cubicBezTo>
                <a:cubicBezTo>
                  <a:pt x="546226" y="502832"/>
                  <a:pt x="552894" y="497974"/>
                  <a:pt x="556323" y="502927"/>
                </a:cubicBezTo>
                <a:cubicBezTo>
                  <a:pt x="545559" y="504356"/>
                  <a:pt x="562419" y="506071"/>
                  <a:pt x="556989" y="511309"/>
                </a:cubicBezTo>
                <a:cubicBezTo>
                  <a:pt x="567372" y="510643"/>
                  <a:pt x="588327" y="510071"/>
                  <a:pt x="590803" y="512643"/>
                </a:cubicBezTo>
                <a:cubicBezTo>
                  <a:pt x="590041" y="517024"/>
                  <a:pt x="572325" y="514738"/>
                  <a:pt x="574611" y="520358"/>
                </a:cubicBezTo>
                <a:cubicBezTo>
                  <a:pt x="580802" y="521025"/>
                  <a:pt x="596042" y="516072"/>
                  <a:pt x="595661" y="520739"/>
                </a:cubicBezTo>
                <a:cubicBezTo>
                  <a:pt x="580992" y="520263"/>
                  <a:pt x="579849" y="525216"/>
                  <a:pt x="566610" y="525311"/>
                </a:cubicBezTo>
                <a:cubicBezTo>
                  <a:pt x="574134" y="535122"/>
                  <a:pt x="545274" y="530264"/>
                  <a:pt x="550989" y="539313"/>
                </a:cubicBezTo>
                <a:cubicBezTo>
                  <a:pt x="558418" y="539884"/>
                  <a:pt x="575373" y="534741"/>
                  <a:pt x="576230" y="539313"/>
                </a:cubicBezTo>
                <a:cubicBezTo>
                  <a:pt x="576325" y="542170"/>
                  <a:pt x="578611" y="543790"/>
                  <a:pt x="580992" y="545218"/>
                </a:cubicBezTo>
                <a:cubicBezTo>
                  <a:pt x="576801" y="552743"/>
                  <a:pt x="559275" y="555029"/>
                  <a:pt x="544226" y="558934"/>
                </a:cubicBezTo>
                <a:cubicBezTo>
                  <a:pt x="530129" y="562554"/>
                  <a:pt x="511460" y="567031"/>
                  <a:pt x="494601" y="569507"/>
                </a:cubicBezTo>
                <a:cubicBezTo>
                  <a:pt x="472407" y="572746"/>
                  <a:pt x="447452" y="569698"/>
                  <a:pt x="432212" y="579032"/>
                </a:cubicBezTo>
                <a:cubicBezTo>
                  <a:pt x="441451" y="578270"/>
                  <a:pt x="455262" y="577032"/>
                  <a:pt x="465645" y="576175"/>
                </a:cubicBezTo>
                <a:cubicBezTo>
                  <a:pt x="479170" y="575127"/>
                  <a:pt x="492981" y="571984"/>
                  <a:pt x="499268" y="575413"/>
                </a:cubicBezTo>
                <a:cubicBezTo>
                  <a:pt x="482790" y="579127"/>
                  <a:pt x="462692" y="579508"/>
                  <a:pt x="445071" y="582080"/>
                </a:cubicBezTo>
                <a:cubicBezTo>
                  <a:pt x="435069" y="583604"/>
                  <a:pt x="424306" y="589414"/>
                  <a:pt x="416019" y="586652"/>
                </a:cubicBezTo>
                <a:cubicBezTo>
                  <a:pt x="412495" y="589795"/>
                  <a:pt x="401541" y="591129"/>
                  <a:pt x="399636" y="592272"/>
                </a:cubicBezTo>
                <a:cubicBezTo>
                  <a:pt x="390111" y="597892"/>
                  <a:pt x="384206" y="592939"/>
                  <a:pt x="374586" y="594367"/>
                </a:cubicBezTo>
                <a:cubicBezTo>
                  <a:pt x="371061" y="594939"/>
                  <a:pt x="368871" y="596082"/>
                  <a:pt x="366394" y="597130"/>
                </a:cubicBezTo>
                <a:cubicBezTo>
                  <a:pt x="362584" y="598749"/>
                  <a:pt x="364870" y="598654"/>
                  <a:pt x="358203" y="599892"/>
                </a:cubicBezTo>
                <a:cubicBezTo>
                  <a:pt x="351726" y="601130"/>
                  <a:pt x="354297" y="597320"/>
                  <a:pt x="349821" y="600559"/>
                </a:cubicBezTo>
                <a:cubicBezTo>
                  <a:pt x="344010" y="604845"/>
                  <a:pt x="321150" y="600273"/>
                  <a:pt x="312197" y="603702"/>
                </a:cubicBezTo>
                <a:cubicBezTo>
                  <a:pt x="302481" y="603892"/>
                  <a:pt x="308101" y="610179"/>
                  <a:pt x="300195" y="611036"/>
                </a:cubicBezTo>
                <a:cubicBezTo>
                  <a:pt x="300386" y="608845"/>
                  <a:pt x="292099" y="607702"/>
                  <a:pt x="283146" y="608274"/>
                </a:cubicBezTo>
                <a:cubicBezTo>
                  <a:pt x="283050" y="608274"/>
                  <a:pt x="283431" y="610274"/>
                  <a:pt x="283336" y="610369"/>
                </a:cubicBezTo>
                <a:cubicBezTo>
                  <a:pt x="282669" y="610846"/>
                  <a:pt x="276192" y="610846"/>
                  <a:pt x="274954" y="611036"/>
                </a:cubicBezTo>
                <a:cubicBezTo>
                  <a:pt x="255809" y="613798"/>
                  <a:pt x="242569" y="612560"/>
                  <a:pt x="237521" y="616275"/>
                </a:cubicBezTo>
                <a:cubicBezTo>
                  <a:pt x="233425" y="619323"/>
                  <a:pt x="212375" y="614751"/>
                  <a:pt x="221138" y="621895"/>
                </a:cubicBezTo>
                <a:cubicBezTo>
                  <a:pt x="237045" y="620180"/>
                  <a:pt x="251618" y="619418"/>
                  <a:pt x="259143" y="622942"/>
                </a:cubicBezTo>
                <a:cubicBezTo>
                  <a:pt x="252189" y="621609"/>
                  <a:pt x="246855" y="625609"/>
                  <a:pt x="238378" y="626848"/>
                </a:cubicBezTo>
                <a:cubicBezTo>
                  <a:pt x="219233" y="629515"/>
                  <a:pt x="197230" y="627705"/>
                  <a:pt x="188372" y="633230"/>
                </a:cubicBezTo>
                <a:cubicBezTo>
                  <a:pt x="195897" y="632277"/>
                  <a:pt x="201135" y="632944"/>
                  <a:pt x="205231" y="633896"/>
                </a:cubicBezTo>
                <a:cubicBezTo>
                  <a:pt x="216185" y="636563"/>
                  <a:pt x="214947" y="632848"/>
                  <a:pt x="226186" y="632086"/>
                </a:cubicBezTo>
                <a:cubicBezTo>
                  <a:pt x="225329" y="632182"/>
                  <a:pt x="228567" y="633801"/>
                  <a:pt x="230568" y="633801"/>
                </a:cubicBezTo>
                <a:cubicBezTo>
                  <a:pt x="243522" y="634372"/>
                  <a:pt x="243807" y="634468"/>
                  <a:pt x="255809" y="633801"/>
                </a:cubicBezTo>
                <a:cubicBezTo>
                  <a:pt x="263334" y="633325"/>
                  <a:pt x="272001" y="630658"/>
                  <a:pt x="280669" y="629610"/>
                </a:cubicBezTo>
                <a:cubicBezTo>
                  <a:pt x="287146" y="628848"/>
                  <a:pt x="284955" y="631896"/>
                  <a:pt x="289051" y="628943"/>
                </a:cubicBezTo>
                <a:cubicBezTo>
                  <a:pt x="292099" y="626657"/>
                  <a:pt x="310101" y="629229"/>
                  <a:pt x="314292" y="628943"/>
                </a:cubicBezTo>
                <a:cubicBezTo>
                  <a:pt x="323722" y="628181"/>
                  <a:pt x="334771" y="627514"/>
                  <a:pt x="343534" y="626467"/>
                </a:cubicBezTo>
                <a:cubicBezTo>
                  <a:pt x="355250" y="625133"/>
                  <a:pt x="370585" y="619704"/>
                  <a:pt x="377157" y="625705"/>
                </a:cubicBezTo>
                <a:cubicBezTo>
                  <a:pt x="374776" y="638373"/>
                  <a:pt x="349440" y="632086"/>
                  <a:pt x="331533" y="633801"/>
                </a:cubicBezTo>
                <a:cubicBezTo>
                  <a:pt x="324389" y="634468"/>
                  <a:pt x="311816" y="639897"/>
                  <a:pt x="302481" y="638373"/>
                </a:cubicBezTo>
                <a:cubicBezTo>
                  <a:pt x="296481" y="641230"/>
                  <a:pt x="294957" y="644088"/>
                  <a:pt x="290480" y="645707"/>
                </a:cubicBezTo>
                <a:cubicBezTo>
                  <a:pt x="286765" y="647041"/>
                  <a:pt x="289242" y="647612"/>
                  <a:pt x="282288" y="648469"/>
                </a:cubicBezTo>
                <a:cubicBezTo>
                  <a:pt x="277526" y="649136"/>
                  <a:pt x="270287" y="649422"/>
                  <a:pt x="269525" y="647422"/>
                </a:cubicBezTo>
                <a:cubicBezTo>
                  <a:pt x="269715" y="643897"/>
                  <a:pt x="287527" y="648279"/>
                  <a:pt x="285717" y="639707"/>
                </a:cubicBezTo>
                <a:cubicBezTo>
                  <a:pt x="270477" y="644755"/>
                  <a:pt x="256761" y="639802"/>
                  <a:pt x="252666" y="646755"/>
                </a:cubicBezTo>
                <a:cubicBezTo>
                  <a:pt x="263429" y="644564"/>
                  <a:pt x="267810" y="646374"/>
                  <a:pt x="265715" y="651994"/>
                </a:cubicBezTo>
                <a:cubicBezTo>
                  <a:pt x="284384" y="651898"/>
                  <a:pt x="301338" y="646850"/>
                  <a:pt x="315721" y="645612"/>
                </a:cubicBezTo>
                <a:cubicBezTo>
                  <a:pt x="332485" y="644278"/>
                  <a:pt x="349630" y="647993"/>
                  <a:pt x="366108" y="643516"/>
                </a:cubicBezTo>
                <a:cubicBezTo>
                  <a:pt x="366489" y="646945"/>
                  <a:pt x="377824" y="643707"/>
                  <a:pt x="378967" y="646660"/>
                </a:cubicBezTo>
                <a:cubicBezTo>
                  <a:pt x="370871" y="646945"/>
                  <a:pt x="364870" y="651136"/>
                  <a:pt x="358393" y="652660"/>
                </a:cubicBezTo>
                <a:cubicBezTo>
                  <a:pt x="353345" y="653803"/>
                  <a:pt x="346868" y="653137"/>
                  <a:pt x="341629" y="654089"/>
                </a:cubicBezTo>
                <a:cubicBezTo>
                  <a:pt x="334390" y="655423"/>
                  <a:pt x="331247" y="658852"/>
                  <a:pt x="325246" y="659709"/>
                </a:cubicBezTo>
                <a:cubicBezTo>
                  <a:pt x="324675" y="659804"/>
                  <a:pt x="321531" y="657709"/>
                  <a:pt x="316674" y="658280"/>
                </a:cubicBezTo>
                <a:cubicBezTo>
                  <a:pt x="312959" y="658757"/>
                  <a:pt x="311435" y="660947"/>
                  <a:pt x="308482" y="661042"/>
                </a:cubicBezTo>
                <a:cubicBezTo>
                  <a:pt x="302481" y="661423"/>
                  <a:pt x="300576" y="659518"/>
                  <a:pt x="291623" y="660376"/>
                </a:cubicBezTo>
                <a:cubicBezTo>
                  <a:pt x="286194" y="660852"/>
                  <a:pt x="286098" y="662947"/>
                  <a:pt x="279240" y="663519"/>
                </a:cubicBezTo>
                <a:cubicBezTo>
                  <a:pt x="271335" y="664186"/>
                  <a:pt x="269811" y="662090"/>
                  <a:pt x="262286" y="662852"/>
                </a:cubicBezTo>
                <a:cubicBezTo>
                  <a:pt x="257047" y="663328"/>
                  <a:pt x="253904" y="665329"/>
                  <a:pt x="245712" y="666376"/>
                </a:cubicBezTo>
                <a:cubicBezTo>
                  <a:pt x="230472" y="668377"/>
                  <a:pt x="212375" y="670377"/>
                  <a:pt x="195516" y="670567"/>
                </a:cubicBezTo>
                <a:cubicBezTo>
                  <a:pt x="189991" y="670663"/>
                  <a:pt x="189610" y="669139"/>
                  <a:pt x="182752" y="669520"/>
                </a:cubicBezTo>
                <a:cubicBezTo>
                  <a:pt x="176847" y="669901"/>
                  <a:pt x="173799" y="672472"/>
                  <a:pt x="170370" y="672663"/>
                </a:cubicBezTo>
                <a:cubicBezTo>
                  <a:pt x="171417" y="672568"/>
                  <a:pt x="167798" y="670948"/>
                  <a:pt x="165988" y="670948"/>
                </a:cubicBezTo>
                <a:cubicBezTo>
                  <a:pt x="152082" y="670377"/>
                  <a:pt x="132746" y="673139"/>
                  <a:pt x="119982" y="674854"/>
                </a:cubicBezTo>
                <a:cubicBezTo>
                  <a:pt x="112362" y="675901"/>
                  <a:pt x="110743" y="677711"/>
                  <a:pt x="103409" y="678378"/>
                </a:cubicBezTo>
                <a:cubicBezTo>
                  <a:pt x="98361" y="678759"/>
                  <a:pt x="94455" y="677426"/>
                  <a:pt x="86550" y="677711"/>
                </a:cubicBezTo>
                <a:cubicBezTo>
                  <a:pt x="75215" y="678092"/>
                  <a:pt x="51498" y="679330"/>
                  <a:pt x="40544" y="681616"/>
                </a:cubicBezTo>
                <a:cubicBezTo>
                  <a:pt x="40258" y="681712"/>
                  <a:pt x="41020" y="683521"/>
                  <a:pt x="40734" y="683712"/>
                </a:cubicBezTo>
                <a:cubicBezTo>
                  <a:pt x="36829" y="686665"/>
                  <a:pt x="19494" y="683903"/>
                  <a:pt x="24351" y="689332"/>
                </a:cubicBezTo>
                <a:cubicBezTo>
                  <a:pt x="62261" y="687712"/>
                  <a:pt x="114934" y="683807"/>
                  <a:pt x="145986" y="683331"/>
                </a:cubicBezTo>
                <a:cubicBezTo>
                  <a:pt x="151415" y="683236"/>
                  <a:pt x="157225" y="682283"/>
                  <a:pt x="162750" y="681902"/>
                </a:cubicBezTo>
                <a:cubicBezTo>
                  <a:pt x="165607" y="681712"/>
                  <a:pt x="167322" y="683617"/>
                  <a:pt x="167131" y="683617"/>
                </a:cubicBezTo>
                <a:cubicBezTo>
                  <a:pt x="171417" y="683426"/>
                  <a:pt x="171894" y="681235"/>
                  <a:pt x="175323" y="680855"/>
                </a:cubicBezTo>
                <a:cubicBezTo>
                  <a:pt x="180180" y="680283"/>
                  <a:pt x="181704" y="682283"/>
                  <a:pt x="187991" y="681902"/>
                </a:cubicBezTo>
                <a:cubicBezTo>
                  <a:pt x="228663" y="679521"/>
                  <a:pt x="272287" y="672853"/>
                  <a:pt x="313435" y="671330"/>
                </a:cubicBezTo>
                <a:cubicBezTo>
                  <a:pt x="320388" y="671044"/>
                  <a:pt x="327437" y="673806"/>
                  <a:pt x="334676" y="673806"/>
                </a:cubicBezTo>
                <a:cubicBezTo>
                  <a:pt x="353345" y="673711"/>
                  <a:pt x="380205" y="670853"/>
                  <a:pt x="397350" y="668472"/>
                </a:cubicBezTo>
                <a:cubicBezTo>
                  <a:pt x="404589" y="667519"/>
                  <a:pt x="406971" y="665233"/>
                  <a:pt x="413924" y="664948"/>
                </a:cubicBezTo>
                <a:cubicBezTo>
                  <a:pt x="421639" y="664662"/>
                  <a:pt x="431069" y="667615"/>
                  <a:pt x="439356" y="667043"/>
                </a:cubicBezTo>
                <a:cubicBezTo>
                  <a:pt x="465930" y="665329"/>
                  <a:pt x="489743" y="659423"/>
                  <a:pt x="514603" y="660661"/>
                </a:cubicBezTo>
                <a:cubicBezTo>
                  <a:pt x="508698" y="668662"/>
                  <a:pt x="528891" y="660757"/>
                  <a:pt x="527652" y="665900"/>
                </a:cubicBezTo>
                <a:cubicBezTo>
                  <a:pt x="549846" y="666091"/>
                  <a:pt x="572039" y="662566"/>
                  <a:pt x="594708" y="662376"/>
                </a:cubicBezTo>
                <a:cubicBezTo>
                  <a:pt x="601757" y="662281"/>
                  <a:pt x="605662" y="662566"/>
                  <a:pt x="607567" y="665519"/>
                </a:cubicBezTo>
                <a:cubicBezTo>
                  <a:pt x="615187" y="664281"/>
                  <a:pt x="620902" y="660661"/>
                  <a:pt x="632332" y="659233"/>
                </a:cubicBezTo>
                <a:cubicBezTo>
                  <a:pt x="639762" y="658280"/>
                  <a:pt x="649191" y="659518"/>
                  <a:pt x="657573" y="659233"/>
                </a:cubicBezTo>
                <a:cubicBezTo>
                  <a:pt x="682719" y="658185"/>
                  <a:pt x="701960" y="656470"/>
                  <a:pt x="716247" y="656375"/>
                </a:cubicBezTo>
                <a:cubicBezTo>
                  <a:pt x="716343" y="656375"/>
                  <a:pt x="715962" y="654375"/>
                  <a:pt x="716057" y="654280"/>
                </a:cubicBezTo>
                <a:cubicBezTo>
                  <a:pt x="717867" y="653137"/>
                  <a:pt x="725010" y="656947"/>
                  <a:pt x="724820" y="657804"/>
                </a:cubicBezTo>
                <a:cubicBezTo>
                  <a:pt x="686053" y="665329"/>
                  <a:pt x="639857" y="666091"/>
                  <a:pt x="603757" y="670091"/>
                </a:cubicBezTo>
                <a:cubicBezTo>
                  <a:pt x="597852" y="670758"/>
                  <a:pt x="595185" y="672758"/>
                  <a:pt x="591375" y="673234"/>
                </a:cubicBezTo>
                <a:cubicBezTo>
                  <a:pt x="592613" y="673044"/>
                  <a:pt x="589089" y="671425"/>
                  <a:pt x="586993" y="671520"/>
                </a:cubicBezTo>
                <a:cubicBezTo>
                  <a:pt x="582707" y="671615"/>
                  <a:pt x="582231" y="673996"/>
                  <a:pt x="578802" y="674282"/>
                </a:cubicBezTo>
                <a:cubicBezTo>
                  <a:pt x="574515" y="674663"/>
                  <a:pt x="573753" y="672853"/>
                  <a:pt x="570229" y="672853"/>
                </a:cubicBezTo>
                <a:cubicBezTo>
                  <a:pt x="561276" y="673044"/>
                  <a:pt x="562038" y="676092"/>
                  <a:pt x="557656" y="673901"/>
                </a:cubicBezTo>
                <a:cubicBezTo>
                  <a:pt x="555084" y="672568"/>
                  <a:pt x="531272" y="675711"/>
                  <a:pt x="536892" y="677807"/>
                </a:cubicBezTo>
                <a:cubicBezTo>
                  <a:pt x="547845" y="677711"/>
                  <a:pt x="550036" y="683045"/>
                  <a:pt x="562514" y="681997"/>
                </a:cubicBezTo>
                <a:cubicBezTo>
                  <a:pt x="569086" y="681235"/>
                  <a:pt x="565371" y="676378"/>
                  <a:pt x="574706" y="676759"/>
                </a:cubicBezTo>
                <a:cubicBezTo>
                  <a:pt x="582993" y="679997"/>
                  <a:pt x="582135" y="674854"/>
                  <a:pt x="595566" y="674949"/>
                </a:cubicBezTo>
                <a:cubicBezTo>
                  <a:pt x="604233" y="676282"/>
                  <a:pt x="612520" y="677807"/>
                  <a:pt x="621188" y="679140"/>
                </a:cubicBezTo>
                <a:cubicBezTo>
                  <a:pt x="624236" y="674187"/>
                  <a:pt x="636618" y="677807"/>
                  <a:pt x="646239" y="677044"/>
                </a:cubicBezTo>
                <a:cubicBezTo>
                  <a:pt x="655954" y="676187"/>
                  <a:pt x="667479" y="670567"/>
                  <a:pt x="671289" y="674949"/>
                </a:cubicBezTo>
                <a:cubicBezTo>
                  <a:pt x="673004" y="679711"/>
                  <a:pt x="659383" y="678283"/>
                  <a:pt x="659288" y="682283"/>
                </a:cubicBezTo>
                <a:cubicBezTo>
                  <a:pt x="706056" y="677711"/>
                  <a:pt x="736345" y="677330"/>
                  <a:pt x="776350" y="672377"/>
                </a:cubicBezTo>
                <a:cubicBezTo>
                  <a:pt x="780541" y="671425"/>
                  <a:pt x="779208" y="673330"/>
                  <a:pt x="780732" y="674092"/>
                </a:cubicBezTo>
                <a:cubicBezTo>
                  <a:pt x="788733" y="678187"/>
                  <a:pt x="812736" y="674568"/>
                  <a:pt x="827023" y="674378"/>
                </a:cubicBezTo>
                <a:cubicBezTo>
                  <a:pt x="828071" y="682283"/>
                  <a:pt x="847311" y="677521"/>
                  <a:pt x="848835" y="683140"/>
                </a:cubicBezTo>
                <a:cubicBezTo>
                  <a:pt x="861789" y="683617"/>
                  <a:pt x="856360" y="676663"/>
                  <a:pt x="869409" y="677140"/>
                </a:cubicBezTo>
                <a:cubicBezTo>
                  <a:pt x="870267" y="681712"/>
                  <a:pt x="887221" y="676568"/>
                  <a:pt x="894651" y="677140"/>
                </a:cubicBezTo>
                <a:cubicBezTo>
                  <a:pt x="900461" y="666948"/>
                  <a:pt x="876934" y="674758"/>
                  <a:pt x="877029" y="668091"/>
                </a:cubicBezTo>
                <a:cubicBezTo>
                  <a:pt x="886745" y="667234"/>
                  <a:pt x="896556" y="666472"/>
                  <a:pt x="906271" y="665614"/>
                </a:cubicBezTo>
                <a:cubicBezTo>
                  <a:pt x="909605" y="667138"/>
                  <a:pt x="908081" y="669615"/>
                  <a:pt x="910938" y="671520"/>
                </a:cubicBezTo>
                <a:cubicBezTo>
                  <a:pt x="913605" y="673330"/>
                  <a:pt x="916653" y="673520"/>
                  <a:pt x="919701" y="675044"/>
                </a:cubicBezTo>
                <a:cubicBezTo>
                  <a:pt x="931703" y="676282"/>
                  <a:pt x="937323" y="675806"/>
                  <a:pt x="948943" y="672568"/>
                </a:cubicBezTo>
                <a:cubicBezTo>
                  <a:pt x="950467" y="678283"/>
                  <a:pt x="964850" y="676092"/>
                  <a:pt x="970565" y="679235"/>
                </a:cubicBezTo>
                <a:cubicBezTo>
                  <a:pt x="983138" y="678092"/>
                  <a:pt x="1005903" y="670567"/>
                  <a:pt x="1016571" y="675330"/>
                </a:cubicBezTo>
                <a:cubicBezTo>
                  <a:pt x="1004093" y="674854"/>
                  <a:pt x="997140" y="680092"/>
                  <a:pt x="987710" y="681997"/>
                </a:cubicBezTo>
                <a:cubicBezTo>
                  <a:pt x="963802" y="686951"/>
                  <a:pt x="936942" y="685807"/>
                  <a:pt x="912653" y="690475"/>
                </a:cubicBezTo>
                <a:cubicBezTo>
                  <a:pt x="905223" y="691903"/>
                  <a:pt x="904842" y="696857"/>
                  <a:pt x="896270" y="696094"/>
                </a:cubicBezTo>
                <a:cubicBezTo>
                  <a:pt x="886078" y="692761"/>
                  <a:pt x="869219" y="693523"/>
                  <a:pt x="849883" y="695809"/>
                </a:cubicBezTo>
                <a:cubicBezTo>
                  <a:pt x="841977" y="697333"/>
                  <a:pt x="842835" y="702476"/>
                  <a:pt x="829309" y="701809"/>
                </a:cubicBezTo>
                <a:cubicBezTo>
                  <a:pt x="816641" y="704381"/>
                  <a:pt x="816736" y="699238"/>
                  <a:pt x="804068" y="701809"/>
                </a:cubicBezTo>
                <a:cubicBezTo>
                  <a:pt x="803973" y="700666"/>
                  <a:pt x="800448" y="699714"/>
                  <a:pt x="799877" y="702190"/>
                </a:cubicBezTo>
                <a:cubicBezTo>
                  <a:pt x="807306" y="701809"/>
                  <a:pt x="801877" y="706286"/>
                  <a:pt x="797115" y="706858"/>
                </a:cubicBezTo>
                <a:close/>
                <a:moveTo>
                  <a:pt x="1653031" y="122880"/>
                </a:moveTo>
                <a:cubicBezTo>
                  <a:pt x="1651412" y="125642"/>
                  <a:pt x="1648078" y="127642"/>
                  <a:pt x="1640839" y="128119"/>
                </a:cubicBezTo>
                <a:cubicBezTo>
                  <a:pt x="1640458" y="132786"/>
                  <a:pt x="1644840" y="134500"/>
                  <a:pt x="1653888" y="133357"/>
                </a:cubicBezTo>
                <a:cubicBezTo>
                  <a:pt x="1649031" y="137834"/>
                  <a:pt x="1637220" y="136786"/>
                  <a:pt x="1629028" y="137548"/>
                </a:cubicBezTo>
                <a:cubicBezTo>
                  <a:pt x="1622456" y="138215"/>
                  <a:pt x="1612074" y="138691"/>
                  <a:pt x="1603977" y="139644"/>
                </a:cubicBezTo>
                <a:cubicBezTo>
                  <a:pt x="1597215" y="140406"/>
                  <a:pt x="1597024" y="142025"/>
                  <a:pt x="1591595" y="142787"/>
                </a:cubicBezTo>
                <a:cubicBezTo>
                  <a:pt x="1563687" y="146883"/>
                  <a:pt x="1531302" y="146883"/>
                  <a:pt x="1503774" y="150217"/>
                </a:cubicBezTo>
                <a:cubicBezTo>
                  <a:pt x="1495392" y="151264"/>
                  <a:pt x="1492725" y="153169"/>
                  <a:pt x="1487201" y="153741"/>
                </a:cubicBezTo>
                <a:cubicBezTo>
                  <a:pt x="1477962" y="154693"/>
                  <a:pt x="1466627" y="151169"/>
                  <a:pt x="1453768" y="156598"/>
                </a:cubicBezTo>
                <a:cubicBezTo>
                  <a:pt x="1449387" y="154122"/>
                  <a:pt x="1442243" y="153360"/>
                  <a:pt x="1436528" y="151741"/>
                </a:cubicBezTo>
                <a:cubicBezTo>
                  <a:pt x="1435671" y="154122"/>
                  <a:pt x="1428336" y="153836"/>
                  <a:pt x="1428527" y="156598"/>
                </a:cubicBezTo>
                <a:cubicBezTo>
                  <a:pt x="1433289" y="156598"/>
                  <a:pt x="1431003" y="158503"/>
                  <a:pt x="1428717" y="158694"/>
                </a:cubicBezTo>
                <a:cubicBezTo>
                  <a:pt x="1391094" y="162123"/>
                  <a:pt x="1361185" y="164028"/>
                  <a:pt x="1332610" y="166790"/>
                </a:cubicBezTo>
                <a:cubicBezTo>
                  <a:pt x="1323561" y="167647"/>
                  <a:pt x="1322228" y="169362"/>
                  <a:pt x="1316037" y="170314"/>
                </a:cubicBezTo>
                <a:cubicBezTo>
                  <a:pt x="1315084" y="170410"/>
                  <a:pt x="1308226" y="171267"/>
                  <a:pt x="1307655" y="170981"/>
                </a:cubicBezTo>
                <a:cubicBezTo>
                  <a:pt x="1302987" y="168695"/>
                  <a:pt x="1305845" y="171457"/>
                  <a:pt x="1299273" y="171648"/>
                </a:cubicBezTo>
                <a:cubicBezTo>
                  <a:pt x="1291938" y="171838"/>
                  <a:pt x="1290129" y="170219"/>
                  <a:pt x="1282413" y="170981"/>
                </a:cubicBezTo>
                <a:cubicBezTo>
                  <a:pt x="1265078" y="172600"/>
                  <a:pt x="1246885" y="179744"/>
                  <a:pt x="1228025" y="175553"/>
                </a:cubicBezTo>
                <a:cubicBezTo>
                  <a:pt x="1232026" y="170410"/>
                  <a:pt x="1254219" y="172505"/>
                  <a:pt x="1265459" y="170314"/>
                </a:cubicBezTo>
                <a:cubicBezTo>
                  <a:pt x="1279080" y="171076"/>
                  <a:pt x="1270602" y="162885"/>
                  <a:pt x="1281651" y="162599"/>
                </a:cubicBezTo>
                <a:cubicBezTo>
                  <a:pt x="1292034" y="162028"/>
                  <a:pt x="1298130" y="160789"/>
                  <a:pt x="1306702" y="160504"/>
                </a:cubicBezTo>
                <a:cubicBezTo>
                  <a:pt x="1313941" y="160218"/>
                  <a:pt x="1321752" y="161456"/>
                  <a:pt x="1327752" y="160789"/>
                </a:cubicBezTo>
                <a:cubicBezTo>
                  <a:pt x="1342040" y="159265"/>
                  <a:pt x="1353089" y="151741"/>
                  <a:pt x="1373377" y="152693"/>
                </a:cubicBezTo>
                <a:cubicBezTo>
                  <a:pt x="1389855" y="150979"/>
                  <a:pt x="1372329" y="156027"/>
                  <a:pt x="1382331" y="158313"/>
                </a:cubicBezTo>
                <a:cubicBezTo>
                  <a:pt x="1391951" y="156789"/>
                  <a:pt x="1398428" y="157265"/>
                  <a:pt x="1403381" y="158599"/>
                </a:cubicBezTo>
                <a:cubicBezTo>
                  <a:pt x="1418049" y="157741"/>
                  <a:pt x="1416525" y="150312"/>
                  <a:pt x="1427765" y="148121"/>
                </a:cubicBezTo>
                <a:cubicBezTo>
                  <a:pt x="1434147" y="149645"/>
                  <a:pt x="1439100" y="145073"/>
                  <a:pt x="1440147" y="144978"/>
                </a:cubicBezTo>
                <a:cubicBezTo>
                  <a:pt x="1447577" y="144025"/>
                  <a:pt x="1449101" y="146597"/>
                  <a:pt x="1457007" y="145645"/>
                </a:cubicBezTo>
                <a:cubicBezTo>
                  <a:pt x="1464436" y="144787"/>
                  <a:pt x="1465674" y="142882"/>
                  <a:pt x="1473580" y="142120"/>
                </a:cubicBezTo>
                <a:cubicBezTo>
                  <a:pt x="1485010" y="140977"/>
                  <a:pt x="1498250" y="141739"/>
                  <a:pt x="1507013" y="139263"/>
                </a:cubicBezTo>
                <a:cubicBezTo>
                  <a:pt x="1521205" y="136501"/>
                  <a:pt x="1513014" y="147359"/>
                  <a:pt x="1528444" y="143835"/>
                </a:cubicBezTo>
                <a:cubicBezTo>
                  <a:pt x="1539779" y="144311"/>
                  <a:pt x="1536159" y="138787"/>
                  <a:pt x="1540446" y="136501"/>
                </a:cubicBezTo>
                <a:cubicBezTo>
                  <a:pt x="1575307" y="130976"/>
                  <a:pt x="1616741" y="127928"/>
                  <a:pt x="1653031" y="122880"/>
                </a:cubicBezTo>
                <a:close/>
                <a:moveTo>
                  <a:pt x="1207261" y="179554"/>
                </a:moveTo>
                <a:cubicBezTo>
                  <a:pt x="1192974" y="181649"/>
                  <a:pt x="1183734" y="180697"/>
                  <a:pt x="1173638" y="180316"/>
                </a:cubicBezTo>
                <a:cubicBezTo>
                  <a:pt x="1173257" y="170219"/>
                  <a:pt x="1208118" y="170410"/>
                  <a:pt x="1207261" y="179554"/>
                </a:cubicBezTo>
                <a:close/>
                <a:moveTo>
                  <a:pt x="1612645" y="143168"/>
                </a:moveTo>
                <a:cubicBezTo>
                  <a:pt x="1625694" y="141073"/>
                  <a:pt x="1629219" y="144787"/>
                  <a:pt x="1638077" y="145264"/>
                </a:cubicBezTo>
                <a:cubicBezTo>
                  <a:pt x="1641506" y="150693"/>
                  <a:pt x="1618265" y="145454"/>
                  <a:pt x="1621694" y="150883"/>
                </a:cubicBezTo>
                <a:cubicBezTo>
                  <a:pt x="1615979" y="150026"/>
                  <a:pt x="1613502" y="147073"/>
                  <a:pt x="1612645" y="143168"/>
                </a:cubicBezTo>
                <a:close/>
                <a:moveTo>
                  <a:pt x="1316132" y="172505"/>
                </a:moveTo>
                <a:cubicBezTo>
                  <a:pt x="1312798" y="175267"/>
                  <a:pt x="1311084" y="178601"/>
                  <a:pt x="1312798" y="183364"/>
                </a:cubicBezTo>
                <a:cubicBezTo>
                  <a:pt x="1305845" y="183840"/>
                  <a:pt x="1247457" y="189745"/>
                  <a:pt x="1274984" y="184411"/>
                </a:cubicBezTo>
                <a:cubicBezTo>
                  <a:pt x="1276222" y="179268"/>
                  <a:pt x="1256029" y="187174"/>
                  <a:pt x="1261935" y="179173"/>
                </a:cubicBezTo>
                <a:cubicBezTo>
                  <a:pt x="1284795" y="178887"/>
                  <a:pt x="1295653" y="173743"/>
                  <a:pt x="1316132" y="172505"/>
                </a:cubicBezTo>
                <a:close/>
                <a:moveTo>
                  <a:pt x="1420621" y="163647"/>
                </a:moveTo>
                <a:cubicBezTo>
                  <a:pt x="1433289" y="163171"/>
                  <a:pt x="1436147" y="168886"/>
                  <a:pt x="1454435" y="164980"/>
                </a:cubicBezTo>
                <a:cubicBezTo>
                  <a:pt x="1451673" y="174791"/>
                  <a:pt x="1422145" y="172886"/>
                  <a:pt x="1420621" y="163647"/>
                </a:cubicBezTo>
                <a:close/>
                <a:moveTo>
                  <a:pt x="1199260" y="184411"/>
                </a:moveTo>
                <a:cubicBezTo>
                  <a:pt x="1202880" y="190603"/>
                  <a:pt x="1188116" y="189460"/>
                  <a:pt x="1191831" y="195651"/>
                </a:cubicBezTo>
                <a:cubicBezTo>
                  <a:pt x="1170971" y="196794"/>
                  <a:pt x="1153540" y="199175"/>
                  <a:pt x="1137633" y="202318"/>
                </a:cubicBezTo>
                <a:cubicBezTo>
                  <a:pt x="1133538" y="197556"/>
                  <a:pt x="1168113" y="195079"/>
                  <a:pt x="1145444" y="195270"/>
                </a:cubicBezTo>
                <a:cubicBezTo>
                  <a:pt x="1153921" y="187936"/>
                  <a:pt x="1177924" y="186697"/>
                  <a:pt x="1199260" y="184411"/>
                </a:cubicBezTo>
                <a:close/>
                <a:moveTo>
                  <a:pt x="1082769" y="200604"/>
                </a:moveTo>
                <a:cubicBezTo>
                  <a:pt x="1082674" y="205271"/>
                  <a:pt x="1065148" y="202985"/>
                  <a:pt x="1057909" y="204795"/>
                </a:cubicBezTo>
                <a:cubicBezTo>
                  <a:pt x="1059814" y="196889"/>
                  <a:pt x="1076483" y="197270"/>
                  <a:pt x="1082769" y="200604"/>
                </a:cubicBezTo>
                <a:close/>
                <a:moveTo>
                  <a:pt x="1391951" y="172410"/>
                </a:moveTo>
                <a:cubicBezTo>
                  <a:pt x="1391951" y="177839"/>
                  <a:pt x="1378330" y="177744"/>
                  <a:pt x="1367186" y="178696"/>
                </a:cubicBezTo>
                <a:cubicBezTo>
                  <a:pt x="1361757" y="180601"/>
                  <a:pt x="1369758" y="184126"/>
                  <a:pt x="1363852" y="189555"/>
                </a:cubicBezTo>
                <a:cubicBezTo>
                  <a:pt x="1322323" y="187745"/>
                  <a:pt x="1293843" y="197461"/>
                  <a:pt x="1259172" y="196318"/>
                </a:cubicBezTo>
                <a:cubicBezTo>
                  <a:pt x="1267078" y="190984"/>
                  <a:pt x="1284033" y="193079"/>
                  <a:pt x="1300797" y="190698"/>
                </a:cubicBezTo>
                <a:cubicBezTo>
                  <a:pt x="1320799" y="187840"/>
                  <a:pt x="1340802" y="180316"/>
                  <a:pt x="1354803" y="181935"/>
                </a:cubicBezTo>
                <a:cubicBezTo>
                  <a:pt x="1363757" y="177363"/>
                  <a:pt x="1371091" y="172219"/>
                  <a:pt x="1391951" y="172410"/>
                </a:cubicBezTo>
                <a:close/>
                <a:moveTo>
                  <a:pt x="1446815" y="174124"/>
                </a:moveTo>
                <a:cubicBezTo>
                  <a:pt x="1451482" y="182316"/>
                  <a:pt x="1424812" y="183268"/>
                  <a:pt x="1417954" y="180792"/>
                </a:cubicBezTo>
                <a:cubicBezTo>
                  <a:pt x="1423669" y="177077"/>
                  <a:pt x="1433861" y="174982"/>
                  <a:pt x="1446815" y="174124"/>
                </a:cubicBezTo>
                <a:close/>
                <a:moveTo>
                  <a:pt x="1143253" y="218797"/>
                </a:moveTo>
                <a:cubicBezTo>
                  <a:pt x="1141539" y="213367"/>
                  <a:pt x="1151540" y="212605"/>
                  <a:pt x="1159446" y="211081"/>
                </a:cubicBezTo>
                <a:cubicBezTo>
                  <a:pt x="1164018" y="203842"/>
                  <a:pt x="1145825" y="210605"/>
                  <a:pt x="1150397" y="203366"/>
                </a:cubicBezTo>
                <a:cubicBezTo>
                  <a:pt x="1171638" y="202985"/>
                  <a:pt x="1180591" y="196508"/>
                  <a:pt x="1196403" y="199461"/>
                </a:cubicBezTo>
                <a:cubicBezTo>
                  <a:pt x="1196879" y="205747"/>
                  <a:pt x="1176876" y="203842"/>
                  <a:pt x="1171828" y="207843"/>
                </a:cubicBezTo>
                <a:cubicBezTo>
                  <a:pt x="1174686" y="214225"/>
                  <a:pt x="1196403" y="208986"/>
                  <a:pt x="1205832" y="211367"/>
                </a:cubicBezTo>
                <a:cubicBezTo>
                  <a:pt x="1208880" y="215749"/>
                  <a:pt x="1194498" y="219082"/>
                  <a:pt x="1210595" y="217273"/>
                </a:cubicBezTo>
                <a:cubicBezTo>
                  <a:pt x="1208118" y="224893"/>
                  <a:pt x="1200117" y="216415"/>
                  <a:pt x="1197831" y="216225"/>
                </a:cubicBezTo>
                <a:cubicBezTo>
                  <a:pt x="1194117" y="215939"/>
                  <a:pt x="1189068" y="217177"/>
                  <a:pt x="1185258" y="217273"/>
                </a:cubicBezTo>
                <a:cubicBezTo>
                  <a:pt x="1178686" y="217463"/>
                  <a:pt x="1177924" y="216034"/>
                  <a:pt x="1172495" y="216225"/>
                </a:cubicBezTo>
                <a:cubicBezTo>
                  <a:pt x="1165065" y="216415"/>
                  <a:pt x="1163827" y="219368"/>
                  <a:pt x="1155921" y="219749"/>
                </a:cubicBezTo>
                <a:cubicBezTo>
                  <a:pt x="1152397" y="220035"/>
                  <a:pt x="1148968" y="217463"/>
                  <a:pt x="1143253" y="218797"/>
                </a:cubicBezTo>
                <a:close/>
                <a:moveTo>
                  <a:pt x="1000188" y="220321"/>
                </a:moveTo>
                <a:cubicBezTo>
                  <a:pt x="1001902" y="225083"/>
                  <a:pt x="1009141" y="228322"/>
                  <a:pt x="1001235" y="232894"/>
                </a:cubicBezTo>
                <a:cubicBezTo>
                  <a:pt x="1000283" y="236894"/>
                  <a:pt x="1015142" y="232036"/>
                  <a:pt x="1018095" y="233560"/>
                </a:cubicBezTo>
                <a:cubicBezTo>
                  <a:pt x="1022476" y="235751"/>
                  <a:pt x="1025334" y="234037"/>
                  <a:pt x="1039145" y="233846"/>
                </a:cubicBezTo>
                <a:cubicBezTo>
                  <a:pt x="1045146" y="233751"/>
                  <a:pt x="1047146" y="235275"/>
                  <a:pt x="1051813" y="234894"/>
                </a:cubicBezTo>
                <a:cubicBezTo>
                  <a:pt x="1061338" y="234037"/>
                  <a:pt x="1078197" y="227369"/>
                  <a:pt x="1089437" y="231751"/>
                </a:cubicBezTo>
                <a:cubicBezTo>
                  <a:pt x="1094961" y="230989"/>
                  <a:pt x="1119631" y="228893"/>
                  <a:pt x="1106296" y="232417"/>
                </a:cubicBezTo>
                <a:cubicBezTo>
                  <a:pt x="1077340" y="233465"/>
                  <a:pt x="1055242" y="238609"/>
                  <a:pt x="1031049" y="238799"/>
                </a:cubicBezTo>
                <a:cubicBezTo>
                  <a:pt x="1024572" y="238799"/>
                  <a:pt x="1016761" y="236227"/>
                  <a:pt x="1009808" y="236323"/>
                </a:cubicBezTo>
                <a:cubicBezTo>
                  <a:pt x="995330" y="236704"/>
                  <a:pt x="980280" y="239466"/>
                  <a:pt x="963802" y="240228"/>
                </a:cubicBezTo>
                <a:cubicBezTo>
                  <a:pt x="962849" y="237942"/>
                  <a:pt x="959516" y="239371"/>
                  <a:pt x="959611" y="240609"/>
                </a:cubicBezTo>
                <a:cubicBezTo>
                  <a:pt x="949991" y="242038"/>
                  <a:pt x="954468" y="234894"/>
                  <a:pt x="946562" y="235370"/>
                </a:cubicBezTo>
                <a:cubicBezTo>
                  <a:pt x="928179" y="235275"/>
                  <a:pt x="924559" y="247848"/>
                  <a:pt x="909319" y="242704"/>
                </a:cubicBezTo>
                <a:cubicBezTo>
                  <a:pt x="910557" y="235180"/>
                  <a:pt x="919035" y="231179"/>
                  <a:pt x="937894" y="231846"/>
                </a:cubicBezTo>
                <a:cubicBezTo>
                  <a:pt x="947324" y="232132"/>
                  <a:pt x="945895" y="231941"/>
                  <a:pt x="962945" y="229750"/>
                </a:cubicBezTo>
                <a:cubicBezTo>
                  <a:pt x="969803" y="228893"/>
                  <a:pt x="976947" y="228798"/>
                  <a:pt x="983805" y="227941"/>
                </a:cubicBezTo>
                <a:cubicBezTo>
                  <a:pt x="987138" y="220035"/>
                  <a:pt x="967136" y="226417"/>
                  <a:pt x="958373" y="225845"/>
                </a:cubicBezTo>
                <a:cubicBezTo>
                  <a:pt x="954944" y="220416"/>
                  <a:pt x="978185" y="225655"/>
                  <a:pt x="974756" y="220225"/>
                </a:cubicBezTo>
                <a:cubicBezTo>
                  <a:pt x="987615" y="217749"/>
                  <a:pt x="990377" y="221178"/>
                  <a:pt x="1000188" y="220321"/>
                </a:cubicBezTo>
                <a:close/>
                <a:moveTo>
                  <a:pt x="1087818" y="210796"/>
                </a:moveTo>
                <a:cubicBezTo>
                  <a:pt x="1092390" y="218035"/>
                  <a:pt x="1071625" y="215082"/>
                  <a:pt x="1063053" y="217082"/>
                </a:cubicBezTo>
                <a:cubicBezTo>
                  <a:pt x="1063053" y="211653"/>
                  <a:pt x="1076673" y="211748"/>
                  <a:pt x="1087818" y="210796"/>
                </a:cubicBezTo>
                <a:close/>
                <a:moveTo>
                  <a:pt x="1518729" y="178601"/>
                </a:moveTo>
                <a:cubicBezTo>
                  <a:pt x="1521015" y="183745"/>
                  <a:pt x="1483105" y="189269"/>
                  <a:pt x="1485296" y="181459"/>
                </a:cubicBezTo>
                <a:cubicBezTo>
                  <a:pt x="1498250" y="177553"/>
                  <a:pt x="1502822" y="178506"/>
                  <a:pt x="1518729" y="178601"/>
                </a:cubicBezTo>
                <a:close/>
                <a:moveTo>
                  <a:pt x="1564544" y="172600"/>
                </a:moveTo>
                <a:cubicBezTo>
                  <a:pt x="1578450" y="171457"/>
                  <a:pt x="1592452" y="170219"/>
                  <a:pt x="1606359" y="169076"/>
                </a:cubicBezTo>
                <a:cubicBezTo>
                  <a:pt x="1601215" y="175172"/>
                  <a:pt x="1566830" y="182792"/>
                  <a:pt x="1564544" y="172600"/>
                </a:cubicBezTo>
                <a:close/>
                <a:moveTo>
                  <a:pt x="1648364" y="167647"/>
                </a:moveTo>
                <a:cubicBezTo>
                  <a:pt x="1646935" y="171362"/>
                  <a:pt x="1624456" y="176696"/>
                  <a:pt x="1619313" y="172219"/>
                </a:cubicBezTo>
                <a:cubicBezTo>
                  <a:pt x="1615217" y="164695"/>
                  <a:pt x="1644744" y="166219"/>
                  <a:pt x="1648364" y="167647"/>
                </a:cubicBezTo>
                <a:close/>
                <a:moveTo>
                  <a:pt x="1268602" y="208224"/>
                </a:moveTo>
                <a:cubicBezTo>
                  <a:pt x="1255648" y="211558"/>
                  <a:pt x="1246599" y="211558"/>
                  <a:pt x="1230978" y="211367"/>
                </a:cubicBezTo>
                <a:cubicBezTo>
                  <a:pt x="1226311" y="204128"/>
                  <a:pt x="1249647" y="208033"/>
                  <a:pt x="1246980" y="201556"/>
                </a:cubicBezTo>
                <a:cubicBezTo>
                  <a:pt x="1257267" y="201842"/>
                  <a:pt x="1268697" y="201556"/>
                  <a:pt x="1268602" y="208224"/>
                </a:cubicBezTo>
                <a:close/>
                <a:moveTo>
                  <a:pt x="1431289" y="190222"/>
                </a:moveTo>
                <a:cubicBezTo>
                  <a:pt x="1426622" y="193365"/>
                  <a:pt x="1400523" y="197365"/>
                  <a:pt x="1393856" y="195460"/>
                </a:cubicBezTo>
                <a:cubicBezTo>
                  <a:pt x="1397094" y="192031"/>
                  <a:pt x="1407096" y="191269"/>
                  <a:pt x="1414430" y="189460"/>
                </a:cubicBezTo>
                <a:cubicBezTo>
                  <a:pt x="1417954" y="182792"/>
                  <a:pt x="1425765" y="190984"/>
                  <a:pt x="1431289" y="190222"/>
                </a:cubicBezTo>
                <a:close/>
                <a:moveTo>
                  <a:pt x="1326990" y="201175"/>
                </a:moveTo>
                <a:cubicBezTo>
                  <a:pt x="1325943" y="196699"/>
                  <a:pt x="1341754" y="198985"/>
                  <a:pt x="1347755" y="197270"/>
                </a:cubicBezTo>
                <a:cubicBezTo>
                  <a:pt x="1347755" y="202699"/>
                  <a:pt x="1332515" y="203557"/>
                  <a:pt x="1326990" y="201175"/>
                </a:cubicBezTo>
                <a:close/>
                <a:moveTo>
                  <a:pt x="1494535" y="191269"/>
                </a:moveTo>
                <a:cubicBezTo>
                  <a:pt x="1494345" y="188031"/>
                  <a:pt x="1525110" y="184030"/>
                  <a:pt x="1519776" y="191269"/>
                </a:cubicBezTo>
                <a:cubicBezTo>
                  <a:pt x="1509966" y="192127"/>
                  <a:pt x="1507203" y="188602"/>
                  <a:pt x="1494535" y="191269"/>
                </a:cubicBezTo>
                <a:close/>
                <a:moveTo>
                  <a:pt x="1586547" y="183459"/>
                </a:moveTo>
                <a:cubicBezTo>
                  <a:pt x="1587594" y="180506"/>
                  <a:pt x="1596834" y="180792"/>
                  <a:pt x="1603120" y="179935"/>
                </a:cubicBezTo>
                <a:cubicBezTo>
                  <a:pt x="1602358" y="184888"/>
                  <a:pt x="1592357" y="185745"/>
                  <a:pt x="1586547" y="183459"/>
                </a:cubicBezTo>
                <a:close/>
                <a:moveTo>
                  <a:pt x="1607406" y="181744"/>
                </a:moveTo>
                <a:cubicBezTo>
                  <a:pt x="1607311" y="179649"/>
                  <a:pt x="1612359" y="179649"/>
                  <a:pt x="1615598" y="178982"/>
                </a:cubicBezTo>
                <a:cubicBezTo>
                  <a:pt x="1618360" y="178792"/>
                  <a:pt x="1621218" y="178506"/>
                  <a:pt x="1623980" y="178315"/>
                </a:cubicBezTo>
                <a:cubicBezTo>
                  <a:pt x="1622932" y="181173"/>
                  <a:pt x="1613693" y="180792"/>
                  <a:pt x="1607406" y="181744"/>
                </a:cubicBezTo>
                <a:close/>
                <a:moveTo>
                  <a:pt x="1440243" y="195841"/>
                </a:moveTo>
                <a:cubicBezTo>
                  <a:pt x="1443005" y="195651"/>
                  <a:pt x="1445862" y="195365"/>
                  <a:pt x="1448625" y="195175"/>
                </a:cubicBezTo>
                <a:cubicBezTo>
                  <a:pt x="1449958" y="200985"/>
                  <a:pt x="1417287" y="197175"/>
                  <a:pt x="1440243" y="195841"/>
                </a:cubicBezTo>
                <a:close/>
                <a:moveTo>
                  <a:pt x="1737423" y="174982"/>
                </a:moveTo>
                <a:cubicBezTo>
                  <a:pt x="1736756" y="178792"/>
                  <a:pt x="1730660" y="180411"/>
                  <a:pt x="1721040" y="180601"/>
                </a:cubicBezTo>
                <a:cubicBezTo>
                  <a:pt x="1716277" y="174601"/>
                  <a:pt x="1729993" y="176029"/>
                  <a:pt x="1737423" y="174982"/>
                </a:cubicBezTo>
                <a:close/>
                <a:moveTo>
                  <a:pt x="1390713" y="208414"/>
                </a:moveTo>
                <a:cubicBezTo>
                  <a:pt x="1390617" y="206319"/>
                  <a:pt x="1395666" y="206319"/>
                  <a:pt x="1398904" y="205652"/>
                </a:cubicBezTo>
                <a:cubicBezTo>
                  <a:pt x="1401666" y="205462"/>
                  <a:pt x="1404524" y="205176"/>
                  <a:pt x="1407286" y="204985"/>
                </a:cubicBezTo>
                <a:cubicBezTo>
                  <a:pt x="1428241" y="203176"/>
                  <a:pt x="1449101" y="201461"/>
                  <a:pt x="1469961" y="199651"/>
                </a:cubicBezTo>
                <a:cubicBezTo>
                  <a:pt x="1461960" y="204319"/>
                  <a:pt x="1447767" y="203557"/>
                  <a:pt x="1432527" y="204890"/>
                </a:cubicBezTo>
                <a:cubicBezTo>
                  <a:pt x="1419097" y="206128"/>
                  <a:pt x="1403286" y="207367"/>
                  <a:pt x="1390713" y="208414"/>
                </a:cubicBezTo>
                <a:close/>
                <a:moveTo>
                  <a:pt x="1662270" y="183459"/>
                </a:moveTo>
                <a:cubicBezTo>
                  <a:pt x="1671986" y="182602"/>
                  <a:pt x="1681797" y="181840"/>
                  <a:pt x="1691512" y="180982"/>
                </a:cubicBezTo>
                <a:cubicBezTo>
                  <a:pt x="1691607" y="182411"/>
                  <a:pt x="1691703" y="183745"/>
                  <a:pt x="1691893" y="185173"/>
                </a:cubicBezTo>
                <a:cubicBezTo>
                  <a:pt x="1682178" y="186031"/>
                  <a:pt x="1672367" y="186793"/>
                  <a:pt x="1662651" y="187650"/>
                </a:cubicBezTo>
                <a:cubicBezTo>
                  <a:pt x="1662556" y="186221"/>
                  <a:pt x="1662461" y="184792"/>
                  <a:pt x="1662270" y="183459"/>
                </a:cubicBezTo>
                <a:close/>
                <a:moveTo>
                  <a:pt x="2185764" y="149740"/>
                </a:moveTo>
                <a:cubicBezTo>
                  <a:pt x="2182145" y="154312"/>
                  <a:pt x="2170048" y="155646"/>
                  <a:pt x="2156808" y="156408"/>
                </a:cubicBezTo>
                <a:cubicBezTo>
                  <a:pt x="2152808" y="148788"/>
                  <a:pt x="2176430" y="152122"/>
                  <a:pt x="2185764" y="149740"/>
                </a:cubicBezTo>
                <a:close/>
                <a:moveTo>
                  <a:pt x="2194146" y="149074"/>
                </a:moveTo>
                <a:cubicBezTo>
                  <a:pt x="2205576" y="146597"/>
                  <a:pt x="2215387" y="148597"/>
                  <a:pt x="2223579" y="148693"/>
                </a:cubicBezTo>
                <a:cubicBezTo>
                  <a:pt x="2230056" y="148788"/>
                  <a:pt x="2239581" y="146026"/>
                  <a:pt x="2240438" y="149359"/>
                </a:cubicBezTo>
                <a:cubicBezTo>
                  <a:pt x="2234247" y="148693"/>
                  <a:pt x="2219007" y="153646"/>
                  <a:pt x="2219388" y="149074"/>
                </a:cubicBezTo>
                <a:cubicBezTo>
                  <a:pt x="2212434" y="149359"/>
                  <a:pt x="2193384" y="158122"/>
                  <a:pt x="2194146" y="149074"/>
                </a:cubicBezTo>
                <a:close/>
                <a:moveTo>
                  <a:pt x="2269584" y="144787"/>
                </a:moveTo>
                <a:cubicBezTo>
                  <a:pt x="2257488" y="153646"/>
                  <a:pt x="2254916" y="139644"/>
                  <a:pt x="2269584" y="144787"/>
                </a:cubicBezTo>
                <a:lnTo>
                  <a:pt x="2269584" y="144787"/>
                </a:lnTo>
                <a:close/>
                <a:moveTo>
                  <a:pt x="2290254" y="140977"/>
                </a:moveTo>
                <a:cubicBezTo>
                  <a:pt x="2298636" y="140311"/>
                  <a:pt x="2307018" y="139549"/>
                  <a:pt x="2315304" y="138882"/>
                </a:cubicBezTo>
                <a:cubicBezTo>
                  <a:pt x="2310161" y="142978"/>
                  <a:pt x="2291206" y="152026"/>
                  <a:pt x="2290254" y="140977"/>
                </a:cubicBezTo>
                <a:close/>
                <a:moveTo>
                  <a:pt x="1872392" y="178411"/>
                </a:moveTo>
                <a:cubicBezTo>
                  <a:pt x="1878012" y="177934"/>
                  <a:pt x="1883536" y="177458"/>
                  <a:pt x="1889156" y="176982"/>
                </a:cubicBezTo>
                <a:cubicBezTo>
                  <a:pt x="1889251" y="178411"/>
                  <a:pt x="1889346" y="179744"/>
                  <a:pt x="1889537" y="181173"/>
                </a:cubicBezTo>
                <a:cubicBezTo>
                  <a:pt x="1883917" y="181649"/>
                  <a:pt x="1878393" y="182125"/>
                  <a:pt x="1872773" y="182602"/>
                </a:cubicBezTo>
                <a:cubicBezTo>
                  <a:pt x="1872582" y="181173"/>
                  <a:pt x="1872487" y="179744"/>
                  <a:pt x="1872392" y="178411"/>
                </a:cubicBezTo>
                <a:close/>
                <a:moveTo>
                  <a:pt x="2064892" y="164218"/>
                </a:moveTo>
                <a:cubicBezTo>
                  <a:pt x="2063844" y="159742"/>
                  <a:pt x="2079656" y="162028"/>
                  <a:pt x="2085657" y="160313"/>
                </a:cubicBezTo>
                <a:cubicBezTo>
                  <a:pt x="2082132" y="164314"/>
                  <a:pt x="2071369" y="166981"/>
                  <a:pt x="2064892" y="164218"/>
                </a:cubicBezTo>
                <a:close/>
                <a:moveTo>
                  <a:pt x="2382932" y="141549"/>
                </a:moveTo>
                <a:cubicBezTo>
                  <a:pt x="2385694" y="141358"/>
                  <a:pt x="2388552" y="141073"/>
                  <a:pt x="2391314" y="140882"/>
                </a:cubicBezTo>
                <a:cubicBezTo>
                  <a:pt x="2392647" y="146692"/>
                  <a:pt x="2359977" y="142978"/>
                  <a:pt x="2382932" y="141549"/>
                </a:cubicBezTo>
                <a:close/>
                <a:moveTo>
                  <a:pt x="1314322" y="250896"/>
                </a:moveTo>
                <a:cubicBezTo>
                  <a:pt x="1324895" y="251753"/>
                  <a:pt x="1336992" y="251753"/>
                  <a:pt x="1352136" y="249848"/>
                </a:cubicBezTo>
                <a:cubicBezTo>
                  <a:pt x="1351946" y="254515"/>
                  <a:pt x="1341945" y="255277"/>
                  <a:pt x="1331562" y="255849"/>
                </a:cubicBezTo>
                <a:cubicBezTo>
                  <a:pt x="1328229" y="252610"/>
                  <a:pt x="1311179" y="257944"/>
                  <a:pt x="1314322" y="250896"/>
                </a:cubicBezTo>
                <a:close/>
                <a:moveTo>
                  <a:pt x="2197290" y="186888"/>
                </a:moveTo>
                <a:cubicBezTo>
                  <a:pt x="2198337" y="191365"/>
                  <a:pt x="2182526" y="189079"/>
                  <a:pt x="2176525" y="190793"/>
                </a:cubicBezTo>
                <a:cubicBezTo>
                  <a:pt x="2176525" y="185364"/>
                  <a:pt x="2191765" y="184507"/>
                  <a:pt x="2197290" y="186888"/>
                </a:cubicBezTo>
                <a:close/>
                <a:moveTo>
                  <a:pt x="2519235" y="159646"/>
                </a:moveTo>
                <a:cubicBezTo>
                  <a:pt x="2513806" y="164885"/>
                  <a:pt x="2490183" y="162885"/>
                  <a:pt x="2477610" y="165266"/>
                </a:cubicBezTo>
                <a:cubicBezTo>
                  <a:pt x="2459132" y="162694"/>
                  <a:pt x="2490945" y="163742"/>
                  <a:pt x="2494184" y="161742"/>
                </a:cubicBezTo>
                <a:cubicBezTo>
                  <a:pt x="2494374" y="161647"/>
                  <a:pt x="2493803" y="159646"/>
                  <a:pt x="2493993" y="159646"/>
                </a:cubicBezTo>
                <a:cubicBezTo>
                  <a:pt x="2504281" y="158313"/>
                  <a:pt x="2514472" y="158027"/>
                  <a:pt x="2519235" y="159646"/>
                </a:cubicBezTo>
                <a:close/>
                <a:moveTo>
                  <a:pt x="2554763" y="182030"/>
                </a:moveTo>
                <a:cubicBezTo>
                  <a:pt x="2512281" y="182411"/>
                  <a:pt x="2489326" y="186793"/>
                  <a:pt x="2441892" y="191555"/>
                </a:cubicBezTo>
                <a:cubicBezTo>
                  <a:pt x="2442463" y="189745"/>
                  <a:pt x="2440082" y="189745"/>
                  <a:pt x="2437510" y="189841"/>
                </a:cubicBezTo>
                <a:cubicBezTo>
                  <a:pt x="2430081" y="191079"/>
                  <a:pt x="2428747" y="188602"/>
                  <a:pt x="2433129" y="188126"/>
                </a:cubicBezTo>
                <a:cubicBezTo>
                  <a:pt x="2451417" y="183173"/>
                  <a:pt x="2481135" y="181554"/>
                  <a:pt x="2503995" y="180030"/>
                </a:cubicBezTo>
                <a:cubicBezTo>
                  <a:pt x="2507614" y="179744"/>
                  <a:pt x="2513043" y="178696"/>
                  <a:pt x="2516568" y="178982"/>
                </a:cubicBezTo>
                <a:cubicBezTo>
                  <a:pt x="2517806" y="179077"/>
                  <a:pt x="2522473" y="180601"/>
                  <a:pt x="2520949" y="180697"/>
                </a:cubicBezTo>
                <a:cubicBezTo>
                  <a:pt x="2524378" y="180411"/>
                  <a:pt x="2554763" y="171553"/>
                  <a:pt x="2554763" y="182030"/>
                </a:cubicBezTo>
                <a:close/>
                <a:moveTo>
                  <a:pt x="1922874" y="277661"/>
                </a:moveTo>
                <a:cubicBezTo>
                  <a:pt x="1922779" y="275566"/>
                  <a:pt x="1927827" y="275566"/>
                  <a:pt x="1931066" y="274899"/>
                </a:cubicBezTo>
                <a:cubicBezTo>
                  <a:pt x="1958974" y="272518"/>
                  <a:pt x="1986787" y="270232"/>
                  <a:pt x="2014695" y="267850"/>
                </a:cubicBezTo>
                <a:cubicBezTo>
                  <a:pt x="2019077" y="273280"/>
                  <a:pt x="1998217" y="268612"/>
                  <a:pt x="1993931" y="271756"/>
                </a:cubicBezTo>
                <a:cubicBezTo>
                  <a:pt x="1989930" y="274708"/>
                  <a:pt x="1990216" y="271375"/>
                  <a:pt x="1981358" y="272803"/>
                </a:cubicBezTo>
                <a:cubicBezTo>
                  <a:pt x="1981072" y="272899"/>
                  <a:pt x="1980596" y="274899"/>
                  <a:pt x="1977357" y="275280"/>
                </a:cubicBezTo>
                <a:cubicBezTo>
                  <a:pt x="1965927" y="276518"/>
                  <a:pt x="1939734" y="279757"/>
                  <a:pt x="1922874" y="277661"/>
                </a:cubicBezTo>
                <a:close/>
                <a:moveTo>
                  <a:pt x="2098325" y="260802"/>
                </a:moveTo>
                <a:cubicBezTo>
                  <a:pt x="2101087" y="260611"/>
                  <a:pt x="2103849" y="260326"/>
                  <a:pt x="2106707" y="260135"/>
                </a:cubicBezTo>
                <a:cubicBezTo>
                  <a:pt x="2108040" y="265945"/>
                  <a:pt x="2075370" y="262135"/>
                  <a:pt x="2098325" y="260802"/>
                </a:cubicBezTo>
                <a:close/>
                <a:moveTo>
                  <a:pt x="2749835" y="248038"/>
                </a:moveTo>
                <a:cubicBezTo>
                  <a:pt x="2742882" y="248610"/>
                  <a:pt x="2735928" y="249181"/>
                  <a:pt x="2728975" y="249848"/>
                </a:cubicBezTo>
                <a:cubicBezTo>
                  <a:pt x="2730023" y="244038"/>
                  <a:pt x="2750311" y="238132"/>
                  <a:pt x="2749835" y="248038"/>
                </a:cubicBezTo>
                <a:close/>
                <a:moveTo>
                  <a:pt x="3564984" y="179268"/>
                </a:moveTo>
                <a:cubicBezTo>
                  <a:pt x="3569556" y="185650"/>
                  <a:pt x="3558126" y="182887"/>
                  <a:pt x="3548601" y="184888"/>
                </a:cubicBezTo>
                <a:cubicBezTo>
                  <a:pt x="3545934" y="185459"/>
                  <a:pt x="3544791" y="187364"/>
                  <a:pt x="3544601" y="187364"/>
                </a:cubicBezTo>
                <a:cubicBezTo>
                  <a:pt x="3504120" y="194317"/>
                  <a:pt x="3441731" y="194317"/>
                  <a:pt x="3394106" y="200032"/>
                </a:cubicBezTo>
                <a:cubicBezTo>
                  <a:pt x="3393725" y="200032"/>
                  <a:pt x="3393915" y="202509"/>
                  <a:pt x="3390106" y="202509"/>
                </a:cubicBezTo>
                <a:cubicBezTo>
                  <a:pt x="3389343" y="202509"/>
                  <a:pt x="3389439" y="200413"/>
                  <a:pt x="3385724" y="200794"/>
                </a:cubicBezTo>
                <a:cubicBezTo>
                  <a:pt x="3335337" y="204985"/>
                  <a:pt x="3278282" y="211748"/>
                  <a:pt x="3222656" y="214606"/>
                </a:cubicBezTo>
                <a:cubicBezTo>
                  <a:pt x="3213512" y="215082"/>
                  <a:pt x="3213893" y="211653"/>
                  <a:pt x="3201606" y="214225"/>
                </a:cubicBezTo>
                <a:cubicBezTo>
                  <a:pt x="3191985" y="216320"/>
                  <a:pt x="3199606" y="214796"/>
                  <a:pt x="3184842" y="215653"/>
                </a:cubicBezTo>
                <a:cubicBezTo>
                  <a:pt x="3180079" y="215939"/>
                  <a:pt x="3182556" y="217749"/>
                  <a:pt x="3180841" y="218130"/>
                </a:cubicBezTo>
                <a:cubicBezTo>
                  <a:pt x="3176269" y="218987"/>
                  <a:pt x="3177698" y="216320"/>
                  <a:pt x="3176460" y="216415"/>
                </a:cubicBezTo>
                <a:cubicBezTo>
                  <a:pt x="3125310" y="219273"/>
                  <a:pt x="3062922" y="224797"/>
                  <a:pt x="3009106" y="228417"/>
                </a:cubicBezTo>
                <a:cubicBezTo>
                  <a:pt x="3002152" y="228893"/>
                  <a:pt x="2993294" y="231846"/>
                  <a:pt x="2988055" y="228036"/>
                </a:cubicBezTo>
                <a:cubicBezTo>
                  <a:pt x="2985293" y="226417"/>
                  <a:pt x="2982721" y="224702"/>
                  <a:pt x="2987674" y="223845"/>
                </a:cubicBezTo>
                <a:cubicBezTo>
                  <a:pt x="2991294" y="222226"/>
                  <a:pt x="2994913" y="220702"/>
                  <a:pt x="2996056" y="223178"/>
                </a:cubicBezTo>
                <a:cubicBezTo>
                  <a:pt x="3024726" y="221464"/>
                  <a:pt x="3053397" y="217368"/>
                  <a:pt x="3079686" y="216130"/>
                </a:cubicBezTo>
                <a:cubicBezTo>
                  <a:pt x="3099593" y="215177"/>
                  <a:pt x="3119024" y="215749"/>
                  <a:pt x="3146742" y="212605"/>
                </a:cubicBezTo>
                <a:cubicBezTo>
                  <a:pt x="3155790" y="211558"/>
                  <a:pt x="3166935" y="208795"/>
                  <a:pt x="3175793" y="208033"/>
                </a:cubicBezTo>
                <a:cubicBezTo>
                  <a:pt x="3173697" y="208224"/>
                  <a:pt x="3179317" y="209748"/>
                  <a:pt x="3180174" y="209748"/>
                </a:cubicBezTo>
                <a:cubicBezTo>
                  <a:pt x="3184365" y="209938"/>
                  <a:pt x="3195795" y="208510"/>
                  <a:pt x="3205225" y="207652"/>
                </a:cubicBezTo>
                <a:cubicBezTo>
                  <a:pt x="3211893" y="207081"/>
                  <a:pt x="3212274" y="204985"/>
                  <a:pt x="3217608" y="204509"/>
                </a:cubicBezTo>
                <a:cubicBezTo>
                  <a:pt x="3220846" y="204223"/>
                  <a:pt x="3224656" y="205938"/>
                  <a:pt x="3230276" y="205557"/>
                </a:cubicBezTo>
                <a:cubicBezTo>
                  <a:pt x="3241801" y="204700"/>
                  <a:pt x="3252945" y="203461"/>
                  <a:pt x="3263709" y="202699"/>
                </a:cubicBezTo>
                <a:cubicBezTo>
                  <a:pt x="3270376" y="202223"/>
                  <a:pt x="3271138" y="204223"/>
                  <a:pt x="3276472" y="203747"/>
                </a:cubicBezTo>
                <a:cubicBezTo>
                  <a:pt x="3279806" y="203461"/>
                  <a:pt x="3283044" y="201080"/>
                  <a:pt x="3288855" y="200604"/>
                </a:cubicBezTo>
                <a:cubicBezTo>
                  <a:pt x="3288093" y="200699"/>
                  <a:pt x="3290664" y="202604"/>
                  <a:pt x="3293236" y="202318"/>
                </a:cubicBezTo>
                <a:cubicBezTo>
                  <a:pt x="3296379" y="202033"/>
                  <a:pt x="3302094" y="199747"/>
                  <a:pt x="3314001" y="198413"/>
                </a:cubicBezTo>
                <a:cubicBezTo>
                  <a:pt x="3313524" y="198508"/>
                  <a:pt x="3315239" y="200699"/>
                  <a:pt x="3318382" y="200128"/>
                </a:cubicBezTo>
                <a:cubicBezTo>
                  <a:pt x="3318763" y="200032"/>
                  <a:pt x="3319239" y="198127"/>
                  <a:pt x="3322383" y="197651"/>
                </a:cubicBezTo>
                <a:cubicBezTo>
                  <a:pt x="3337527" y="195556"/>
                  <a:pt x="3354101" y="196699"/>
                  <a:pt x="3372675" y="195556"/>
                </a:cubicBezTo>
                <a:cubicBezTo>
                  <a:pt x="3370389" y="195746"/>
                  <a:pt x="3375913" y="193270"/>
                  <a:pt x="3376675" y="193079"/>
                </a:cubicBezTo>
                <a:cubicBezTo>
                  <a:pt x="3385248" y="191269"/>
                  <a:pt x="3385248" y="194317"/>
                  <a:pt x="3397725" y="193365"/>
                </a:cubicBezTo>
                <a:cubicBezTo>
                  <a:pt x="3414585" y="192222"/>
                  <a:pt x="3436397" y="187650"/>
                  <a:pt x="3456209" y="188412"/>
                </a:cubicBezTo>
                <a:cubicBezTo>
                  <a:pt x="3457923" y="188507"/>
                  <a:pt x="3461638" y="190126"/>
                  <a:pt x="3460590" y="190126"/>
                </a:cubicBezTo>
                <a:cubicBezTo>
                  <a:pt x="3469544" y="189460"/>
                  <a:pt x="3473830" y="187078"/>
                  <a:pt x="3489642" y="185554"/>
                </a:cubicBezTo>
                <a:cubicBezTo>
                  <a:pt x="3496500" y="184888"/>
                  <a:pt x="3496976" y="187078"/>
                  <a:pt x="3502310" y="186602"/>
                </a:cubicBezTo>
                <a:cubicBezTo>
                  <a:pt x="3507263" y="186221"/>
                  <a:pt x="3512311" y="180887"/>
                  <a:pt x="3518693" y="180982"/>
                </a:cubicBezTo>
                <a:cubicBezTo>
                  <a:pt x="3519455" y="180982"/>
                  <a:pt x="3519360" y="182983"/>
                  <a:pt x="3523074" y="182697"/>
                </a:cubicBezTo>
                <a:cubicBezTo>
                  <a:pt x="3525551" y="182506"/>
                  <a:pt x="3529075" y="182506"/>
                  <a:pt x="3531456" y="182030"/>
                </a:cubicBezTo>
                <a:cubicBezTo>
                  <a:pt x="3532885" y="181744"/>
                  <a:pt x="3536886" y="179458"/>
                  <a:pt x="3535457" y="179554"/>
                </a:cubicBezTo>
                <a:cubicBezTo>
                  <a:pt x="3546696" y="178792"/>
                  <a:pt x="3554126" y="181935"/>
                  <a:pt x="3564984" y="179268"/>
                </a:cubicBezTo>
                <a:close/>
                <a:moveTo>
                  <a:pt x="2716878" y="257182"/>
                </a:moveTo>
                <a:cubicBezTo>
                  <a:pt x="2701543" y="266993"/>
                  <a:pt x="2676873" y="260707"/>
                  <a:pt x="2650203" y="264898"/>
                </a:cubicBezTo>
                <a:cubicBezTo>
                  <a:pt x="2643631" y="264326"/>
                  <a:pt x="2649727" y="262707"/>
                  <a:pt x="2654204" y="262421"/>
                </a:cubicBezTo>
                <a:cubicBezTo>
                  <a:pt x="2678969" y="260516"/>
                  <a:pt x="2694876" y="254896"/>
                  <a:pt x="2716878" y="257182"/>
                </a:cubicBezTo>
                <a:close/>
                <a:moveTo>
                  <a:pt x="2742215" y="257182"/>
                </a:moveTo>
                <a:cubicBezTo>
                  <a:pt x="2748597" y="253277"/>
                  <a:pt x="2759550" y="251944"/>
                  <a:pt x="2762979" y="253277"/>
                </a:cubicBezTo>
                <a:cubicBezTo>
                  <a:pt x="2763646" y="253563"/>
                  <a:pt x="2747644" y="260802"/>
                  <a:pt x="2742215" y="257182"/>
                </a:cubicBezTo>
                <a:close/>
                <a:moveTo>
                  <a:pt x="2808890" y="249372"/>
                </a:moveTo>
                <a:cubicBezTo>
                  <a:pt x="2813081" y="248991"/>
                  <a:pt x="2817272" y="248705"/>
                  <a:pt x="2821463" y="248324"/>
                </a:cubicBezTo>
                <a:cubicBezTo>
                  <a:pt x="2821558" y="249753"/>
                  <a:pt x="2821653" y="251086"/>
                  <a:pt x="2821844" y="252515"/>
                </a:cubicBezTo>
                <a:cubicBezTo>
                  <a:pt x="2817653" y="252896"/>
                  <a:pt x="2813462" y="253182"/>
                  <a:pt x="2809271" y="253563"/>
                </a:cubicBezTo>
                <a:cubicBezTo>
                  <a:pt x="2809081" y="252229"/>
                  <a:pt x="2808985" y="250801"/>
                  <a:pt x="2808890" y="249372"/>
                </a:cubicBezTo>
                <a:close/>
                <a:moveTo>
                  <a:pt x="2913570" y="242704"/>
                </a:moveTo>
                <a:cubicBezTo>
                  <a:pt x="2913379" y="247372"/>
                  <a:pt x="2895948" y="245086"/>
                  <a:pt x="2888709" y="246895"/>
                </a:cubicBezTo>
                <a:cubicBezTo>
                  <a:pt x="2891852" y="242609"/>
                  <a:pt x="2906521" y="239656"/>
                  <a:pt x="2913570" y="242704"/>
                </a:cubicBezTo>
                <a:close/>
                <a:moveTo>
                  <a:pt x="2968052" y="240228"/>
                </a:moveTo>
                <a:cubicBezTo>
                  <a:pt x="2969481" y="235370"/>
                  <a:pt x="2988627" y="237656"/>
                  <a:pt x="2997104" y="235656"/>
                </a:cubicBezTo>
                <a:cubicBezTo>
                  <a:pt x="2990532" y="242514"/>
                  <a:pt x="2982150" y="239275"/>
                  <a:pt x="2968052" y="240228"/>
                </a:cubicBezTo>
                <a:close/>
                <a:moveTo>
                  <a:pt x="3039204" y="234227"/>
                </a:moveTo>
                <a:cubicBezTo>
                  <a:pt x="3039014" y="230989"/>
                  <a:pt x="3069780" y="226988"/>
                  <a:pt x="3064446" y="234227"/>
                </a:cubicBezTo>
                <a:cubicBezTo>
                  <a:pt x="3054159" y="235370"/>
                  <a:pt x="3044348" y="236227"/>
                  <a:pt x="3039204" y="234227"/>
                </a:cubicBezTo>
                <a:close/>
                <a:moveTo>
                  <a:pt x="3068446" y="231751"/>
                </a:moveTo>
                <a:cubicBezTo>
                  <a:pt x="3073304" y="227941"/>
                  <a:pt x="3084924" y="226798"/>
                  <a:pt x="3089211" y="227845"/>
                </a:cubicBezTo>
                <a:cubicBezTo>
                  <a:pt x="3091020" y="228322"/>
                  <a:pt x="3083019" y="232513"/>
                  <a:pt x="3081210" y="232798"/>
                </a:cubicBezTo>
                <a:cubicBezTo>
                  <a:pt x="3078066" y="233179"/>
                  <a:pt x="3073875" y="230227"/>
                  <a:pt x="3068446" y="231751"/>
                </a:cubicBezTo>
                <a:close/>
                <a:moveTo>
                  <a:pt x="1868963" y="337192"/>
                </a:moveTo>
                <a:cubicBezTo>
                  <a:pt x="1873630" y="330906"/>
                  <a:pt x="1885155" y="335954"/>
                  <a:pt x="1894014" y="335097"/>
                </a:cubicBezTo>
                <a:cubicBezTo>
                  <a:pt x="1901443" y="334335"/>
                  <a:pt x="1902681" y="332049"/>
                  <a:pt x="1910587" y="331573"/>
                </a:cubicBezTo>
                <a:cubicBezTo>
                  <a:pt x="1909730" y="338526"/>
                  <a:pt x="1876678" y="339288"/>
                  <a:pt x="1868963" y="337192"/>
                </a:cubicBezTo>
                <a:close/>
                <a:moveTo>
                  <a:pt x="1973452" y="328429"/>
                </a:moveTo>
                <a:cubicBezTo>
                  <a:pt x="1968023" y="333668"/>
                  <a:pt x="1944401" y="331668"/>
                  <a:pt x="1931828" y="334049"/>
                </a:cubicBezTo>
                <a:cubicBezTo>
                  <a:pt x="1935543" y="328239"/>
                  <a:pt x="1964118" y="325667"/>
                  <a:pt x="1973452" y="328429"/>
                </a:cubicBezTo>
                <a:close/>
                <a:moveTo>
                  <a:pt x="2450274" y="290234"/>
                </a:moveTo>
                <a:cubicBezTo>
                  <a:pt x="2454179" y="292330"/>
                  <a:pt x="2435224" y="298997"/>
                  <a:pt x="2429700" y="296235"/>
                </a:cubicBezTo>
                <a:cubicBezTo>
                  <a:pt x="2422270" y="292520"/>
                  <a:pt x="2428938" y="298711"/>
                  <a:pt x="2412936" y="297664"/>
                </a:cubicBezTo>
                <a:cubicBezTo>
                  <a:pt x="2411507" y="297568"/>
                  <a:pt x="2407316" y="296044"/>
                  <a:pt x="2408554" y="295949"/>
                </a:cubicBezTo>
                <a:cubicBezTo>
                  <a:pt x="2401029" y="296425"/>
                  <a:pt x="2399982" y="298902"/>
                  <a:pt x="2391981" y="299473"/>
                </a:cubicBezTo>
                <a:cubicBezTo>
                  <a:pt x="2384456" y="299950"/>
                  <a:pt x="2382932" y="298235"/>
                  <a:pt x="2375121" y="298807"/>
                </a:cubicBezTo>
                <a:cubicBezTo>
                  <a:pt x="2366358" y="299378"/>
                  <a:pt x="2364168" y="301950"/>
                  <a:pt x="2358548" y="302331"/>
                </a:cubicBezTo>
                <a:cubicBezTo>
                  <a:pt x="2359215" y="302331"/>
                  <a:pt x="2356643" y="300426"/>
                  <a:pt x="2354166" y="300616"/>
                </a:cubicBezTo>
                <a:cubicBezTo>
                  <a:pt x="2331306" y="301950"/>
                  <a:pt x="2291206" y="308046"/>
                  <a:pt x="2262155" y="308427"/>
                </a:cubicBezTo>
                <a:cubicBezTo>
                  <a:pt x="2249963" y="308522"/>
                  <a:pt x="2251582" y="307093"/>
                  <a:pt x="2237104" y="310522"/>
                </a:cubicBezTo>
                <a:cubicBezTo>
                  <a:pt x="2225484" y="313285"/>
                  <a:pt x="2209577" y="313380"/>
                  <a:pt x="2191098" y="314428"/>
                </a:cubicBezTo>
                <a:cubicBezTo>
                  <a:pt x="2190051" y="323191"/>
                  <a:pt x="2219578" y="313189"/>
                  <a:pt x="2221102" y="320333"/>
                </a:cubicBezTo>
                <a:cubicBezTo>
                  <a:pt x="2233389" y="319857"/>
                  <a:pt x="2233580" y="314523"/>
                  <a:pt x="2245867" y="314047"/>
                </a:cubicBezTo>
                <a:cubicBezTo>
                  <a:pt x="2258631" y="311380"/>
                  <a:pt x="2254344" y="319095"/>
                  <a:pt x="2267108" y="316523"/>
                </a:cubicBezTo>
                <a:cubicBezTo>
                  <a:pt x="2284634" y="317476"/>
                  <a:pt x="2283015" y="310713"/>
                  <a:pt x="2295969" y="309856"/>
                </a:cubicBezTo>
                <a:cubicBezTo>
                  <a:pt x="2315590" y="317476"/>
                  <a:pt x="2348642" y="301664"/>
                  <a:pt x="2375979" y="309475"/>
                </a:cubicBezTo>
                <a:cubicBezTo>
                  <a:pt x="2386075" y="307570"/>
                  <a:pt x="2395124" y="306617"/>
                  <a:pt x="2405030" y="304903"/>
                </a:cubicBezTo>
                <a:cubicBezTo>
                  <a:pt x="2405887" y="304712"/>
                  <a:pt x="2404935" y="302426"/>
                  <a:pt x="2409030" y="302426"/>
                </a:cubicBezTo>
                <a:cubicBezTo>
                  <a:pt x="2410078" y="302426"/>
                  <a:pt x="2409316" y="304807"/>
                  <a:pt x="2413412" y="304141"/>
                </a:cubicBezTo>
                <a:cubicBezTo>
                  <a:pt x="2416936" y="303569"/>
                  <a:pt x="2417317" y="301855"/>
                  <a:pt x="2421603" y="301378"/>
                </a:cubicBezTo>
                <a:cubicBezTo>
                  <a:pt x="2429033" y="300521"/>
                  <a:pt x="2430652" y="302807"/>
                  <a:pt x="2438463" y="302045"/>
                </a:cubicBezTo>
                <a:cubicBezTo>
                  <a:pt x="2453512" y="300616"/>
                  <a:pt x="2474753" y="294139"/>
                  <a:pt x="2484659" y="300235"/>
                </a:cubicBezTo>
                <a:cubicBezTo>
                  <a:pt x="2492660" y="299378"/>
                  <a:pt x="2497613" y="295568"/>
                  <a:pt x="2505233" y="294235"/>
                </a:cubicBezTo>
                <a:cubicBezTo>
                  <a:pt x="2508090" y="293758"/>
                  <a:pt x="2512377" y="296235"/>
                  <a:pt x="2517901" y="295282"/>
                </a:cubicBezTo>
                <a:cubicBezTo>
                  <a:pt x="2518187" y="295187"/>
                  <a:pt x="2518663" y="293187"/>
                  <a:pt x="2521902" y="292806"/>
                </a:cubicBezTo>
                <a:cubicBezTo>
                  <a:pt x="2536380" y="291187"/>
                  <a:pt x="2562383" y="291568"/>
                  <a:pt x="2576289" y="288234"/>
                </a:cubicBezTo>
                <a:cubicBezTo>
                  <a:pt x="2587434" y="287281"/>
                  <a:pt x="2598578" y="286329"/>
                  <a:pt x="2609722" y="285376"/>
                </a:cubicBezTo>
                <a:cubicBezTo>
                  <a:pt x="2616294" y="285948"/>
                  <a:pt x="2610198" y="287567"/>
                  <a:pt x="2605722" y="287853"/>
                </a:cubicBezTo>
                <a:cubicBezTo>
                  <a:pt x="2600102" y="288329"/>
                  <a:pt x="2594577" y="288805"/>
                  <a:pt x="2588958" y="289282"/>
                </a:cubicBezTo>
                <a:cubicBezTo>
                  <a:pt x="2559335" y="294520"/>
                  <a:pt x="2529141" y="296806"/>
                  <a:pt x="2497327" y="301283"/>
                </a:cubicBezTo>
                <a:cubicBezTo>
                  <a:pt x="2494374" y="301664"/>
                  <a:pt x="2492850" y="304236"/>
                  <a:pt x="2489136" y="304045"/>
                </a:cubicBezTo>
                <a:cubicBezTo>
                  <a:pt x="2487802" y="303950"/>
                  <a:pt x="2489040" y="301759"/>
                  <a:pt x="2484754" y="302331"/>
                </a:cubicBezTo>
                <a:cubicBezTo>
                  <a:pt x="2477325" y="303283"/>
                  <a:pt x="2475991" y="304998"/>
                  <a:pt x="2468181" y="305855"/>
                </a:cubicBezTo>
                <a:cubicBezTo>
                  <a:pt x="2409888" y="312046"/>
                  <a:pt x="2346546" y="318142"/>
                  <a:pt x="2284253" y="321381"/>
                </a:cubicBezTo>
                <a:cubicBezTo>
                  <a:pt x="2280252" y="321571"/>
                  <a:pt x="2275585" y="322524"/>
                  <a:pt x="2271680" y="322429"/>
                </a:cubicBezTo>
                <a:cubicBezTo>
                  <a:pt x="2268251" y="322333"/>
                  <a:pt x="2267394" y="320714"/>
                  <a:pt x="2263107" y="321000"/>
                </a:cubicBezTo>
                <a:cubicBezTo>
                  <a:pt x="2257011" y="321476"/>
                  <a:pt x="2248153" y="324143"/>
                  <a:pt x="2242343" y="324905"/>
                </a:cubicBezTo>
                <a:cubicBezTo>
                  <a:pt x="2239962" y="325191"/>
                  <a:pt x="2200147" y="330715"/>
                  <a:pt x="2196337" y="328810"/>
                </a:cubicBezTo>
                <a:cubicBezTo>
                  <a:pt x="2190908" y="326143"/>
                  <a:pt x="2192051" y="328429"/>
                  <a:pt x="2179573" y="330239"/>
                </a:cubicBezTo>
                <a:cubicBezTo>
                  <a:pt x="2174144" y="331001"/>
                  <a:pt x="2168334" y="331096"/>
                  <a:pt x="2162809" y="331668"/>
                </a:cubicBezTo>
                <a:cubicBezTo>
                  <a:pt x="2159380" y="332049"/>
                  <a:pt x="2158523" y="329668"/>
                  <a:pt x="2154237" y="330239"/>
                </a:cubicBezTo>
                <a:cubicBezTo>
                  <a:pt x="2149760" y="330906"/>
                  <a:pt x="2146617" y="333287"/>
                  <a:pt x="2133472" y="334144"/>
                </a:cubicBezTo>
                <a:cubicBezTo>
                  <a:pt x="2127186" y="334525"/>
                  <a:pt x="2118994" y="333573"/>
                  <a:pt x="2112422" y="333859"/>
                </a:cubicBezTo>
                <a:cubicBezTo>
                  <a:pt x="2091086" y="334621"/>
                  <a:pt x="2066797" y="337954"/>
                  <a:pt x="2045556" y="339478"/>
                </a:cubicBezTo>
                <a:cubicBezTo>
                  <a:pt x="2035841" y="340240"/>
                  <a:pt x="2026125" y="339097"/>
                  <a:pt x="2016124" y="339859"/>
                </a:cubicBezTo>
                <a:cubicBezTo>
                  <a:pt x="2017077" y="339764"/>
                  <a:pt x="2014505" y="342145"/>
                  <a:pt x="2012124" y="342336"/>
                </a:cubicBezTo>
                <a:cubicBezTo>
                  <a:pt x="2008980" y="342622"/>
                  <a:pt x="2007456" y="340621"/>
                  <a:pt x="2007742" y="340621"/>
                </a:cubicBezTo>
                <a:cubicBezTo>
                  <a:pt x="2004218" y="341002"/>
                  <a:pt x="2003837" y="343098"/>
                  <a:pt x="1999550" y="343384"/>
                </a:cubicBezTo>
                <a:cubicBezTo>
                  <a:pt x="1987644" y="344146"/>
                  <a:pt x="1980024" y="342241"/>
                  <a:pt x="1961736" y="344431"/>
                </a:cubicBezTo>
                <a:cubicBezTo>
                  <a:pt x="1961355" y="344431"/>
                  <a:pt x="1961546" y="346908"/>
                  <a:pt x="1957736" y="346908"/>
                </a:cubicBezTo>
                <a:cubicBezTo>
                  <a:pt x="1956974" y="346908"/>
                  <a:pt x="1957069" y="344908"/>
                  <a:pt x="1953354" y="345193"/>
                </a:cubicBezTo>
                <a:cubicBezTo>
                  <a:pt x="1907444" y="348622"/>
                  <a:pt x="1851818" y="355290"/>
                  <a:pt x="1798668" y="358243"/>
                </a:cubicBezTo>
                <a:cubicBezTo>
                  <a:pt x="1784571" y="359005"/>
                  <a:pt x="1755901" y="365291"/>
                  <a:pt x="1752186" y="355861"/>
                </a:cubicBezTo>
                <a:cubicBezTo>
                  <a:pt x="1758282" y="356433"/>
                  <a:pt x="1761711" y="346813"/>
                  <a:pt x="1764569" y="352718"/>
                </a:cubicBezTo>
                <a:cubicBezTo>
                  <a:pt x="1768950" y="353766"/>
                  <a:pt x="1769331" y="357195"/>
                  <a:pt x="1777428" y="355861"/>
                </a:cubicBezTo>
                <a:cubicBezTo>
                  <a:pt x="1790667" y="355099"/>
                  <a:pt x="1790953" y="349099"/>
                  <a:pt x="1806288" y="349194"/>
                </a:cubicBezTo>
                <a:cubicBezTo>
                  <a:pt x="1825148" y="345003"/>
                  <a:pt x="1823148" y="353575"/>
                  <a:pt x="1840102" y="350527"/>
                </a:cubicBezTo>
                <a:cubicBezTo>
                  <a:pt x="1850199" y="352718"/>
                  <a:pt x="1857533" y="345670"/>
                  <a:pt x="1864867" y="344241"/>
                </a:cubicBezTo>
                <a:cubicBezTo>
                  <a:pt x="1872582" y="342717"/>
                  <a:pt x="1884298" y="345098"/>
                  <a:pt x="1889727" y="340050"/>
                </a:cubicBezTo>
                <a:cubicBezTo>
                  <a:pt x="1903634" y="338907"/>
                  <a:pt x="1904586" y="345670"/>
                  <a:pt x="1919541" y="343860"/>
                </a:cubicBezTo>
                <a:cubicBezTo>
                  <a:pt x="1937638" y="342145"/>
                  <a:pt x="1951925" y="338526"/>
                  <a:pt x="1969547" y="337573"/>
                </a:cubicBezTo>
                <a:cubicBezTo>
                  <a:pt x="1988978" y="336430"/>
                  <a:pt x="2019363" y="335859"/>
                  <a:pt x="2049176" y="333001"/>
                </a:cubicBezTo>
                <a:cubicBezTo>
                  <a:pt x="2050319" y="332906"/>
                  <a:pt x="2056986" y="332716"/>
                  <a:pt x="2057558" y="332335"/>
                </a:cubicBezTo>
                <a:cubicBezTo>
                  <a:pt x="2062797" y="328429"/>
                  <a:pt x="2062320" y="333763"/>
                  <a:pt x="2078513" y="330525"/>
                </a:cubicBezTo>
                <a:cubicBezTo>
                  <a:pt x="2081847" y="329858"/>
                  <a:pt x="2082513" y="327953"/>
                  <a:pt x="2086704" y="327763"/>
                </a:cubicBezTo>
                <a:cubicBezTo>
                  <a:pt x="2098515" y="327096"/>
                  <a:pt x="2101278" y="332335"/>
                  <a:pt x="2120518" y="329096"/>
                </a:cubicBezTo>
                <a:cubicBezTo>
                  <a:pt x="2119756" y="329191"/>
                  <a:pt x="2122137" y="325381"/>
                  <a:pt x="2124519" y="326620"/>
                </a:cubicBezTo>
                <a:cubicBezTo>
                  <a:pt x="2132520" y="330811"/>
                  <a:pt x="2169477" y="325572"/>
                  <a:pt x="2178525" y="317857"/>
                </a:cubicBezTo>
                <a:cubicBezTo>
                  <a:pt x="2172906" y="314332"/>
                  <a:pt x="2158904" y="317476"/>
                  <a:pt x="2153284" y="317857"/>
                </a:cubicBezTo>
                <a:cubicBezTo>
                  <a:pt x="2143664" y="318523"/>
                  <a:pt x="2135663" y="319476"/>
                  <a:pt x="2128233" y="319952"/>
                </a:cubicBezTo>
                <a:cubicBezTo>
                  <a:pt x="2119185" y="320524"/>
                  <a:pt x="2117565" y="319285"/>
                  <a:pt x="2111279" y="319285"/>
                </a:cubicBezTo>
                <a:cubicBezTo>
                  <a:pt x="2112517" y="319285"/>
                  <a:pt x="2109850" y="321762"/>
                  <a:pt x="2107278" y="321762"/>
                </a:cubicBezTo>
                <a:cubicBezTo>
                  <a:pt x="2106707" y="321762"/>
                  <a:pt x="2106326" y="319857"/>
                  <a:pt x="2102897" y="320047"/>
                </a:cubicBezTo>
                <a:cubicBezTo>
                  <a:pt x="2095372" y="320428"/>
                  <a:pt x="2094324" y="323191"/>
                  <a:pt x="2086323" y="323572"/>
                </a:cubicBezTo>
                <a:cubicBezTo>
                  <a:pt x="2087752" y="323476"/>
                  <a:pt x="2083371" y="321857"/>
                  <a:pt x="2081942" y="321857"/>
                </a:cubicBezTo>
                <a:cubicBezTo>
                  <a:pt x="2079275" y="321762"/>
                  <a:pt x="2076227" y="322619"/>
                  <a:pt x="2073560" y="322524"/>
                </a:cubicBezTo>
                <a:cubicBezTo>
                  <a:pt x="2081370" y="317571"/>
                  <a:pt x="2093848" y="319000"/>
                  <a:pt x="2102611" y="317952"/>
                </a:cubicBezTo>
                <a:cubicBezTo>
                  <a:pt x="2101087" y="318142"/>
                  <a:pt x="2105373" y="315761"/>
                  <a:pt x="2106612" y="315475"/>
                </a:cubicBezTo>
                <a:cubicBezTo>
                  <a:pt x="2115660" y="313570"/>
                  <a:pt x="2116803" y="316714"/>
                  <a:pt x="2127662" y="315856"/>
                </a:cubicBezTo>
                <a:cubicBezTo>
                  <a:pt x="2152236" y="313856"/>
                  <a:pt x="2175668" y="310999"/>
                  <a:pt x="2202909" y="309475"/>
                </a:cubicBezTo>
                <a:cubicBezTo>
                  <a:pt x="2205672" y="309284"/>
                  <a:pt x="2217768" y="307379"/>
                  <a:pt x="2219673" y="308046"/>
                </a:cubicBezTo>
                <a:cubicBezTo>
                  <a:pt x="2219864" y="308141"/>
                  <a:pt x="2219673" y="310141"/>
                  <a:pt x="2219864" y="310141"/>
                </a:cubicBezTo>
                <a:cubicBezTo>
                  <a:pt x="2222436" y="309951"/>
                  <a:pt x="2235009" y="307665"/>
                  <a:pt x="2236437" y="306617"/>
                </a:cubicBezTo>
                <a:cubicBezTo>
                  <a:pt x="2239771" y="304141"/>
                  <a:pt x="2238057" y="305950"/>
                  <a:pt x="2253201" y="305188"/>
                </a:cubicBezTo>
                <a:cubicBezTo>
                  <a:pt x="2265108" y="304617"/>
                  <a:pt x="2288063" y="302236"/>
                  <a:pt x="2303398" y="300997"/>
                </a:cubicBezTo>
                <a:cubicBezTo>
                  <a:pt x="2317686" y="299854"/>
                  <a:pt x="2313876" y="298807"/>
                  <a:pt x="2324258" y="299188"/>
                </a:cubicBezTo>
                <a:cubicBezTo>
                  <a:pt x="2331497" y="299473"/>
                  <a:pt x="2353881" y="296140"/>
                  <a:pt x="2366073" y="295663"/>
                </a:cubicBezTo>
                <a:cubicBezTo>
                  <a:pt x="2372835" y="295378"/>
                  <a:pt x="2379693" y="296425"/>
                  <a:pt x="2387123" y="295949"/>
                </a:cubicBezTo>
                <a:cubicBezTo>
                  <a:pt x="2397219" y="295282"/>
                  <a:pt x="2405982" y="292234"/>
                  <a:pt x="2416174" y="291377"/>
                </a:cubicBezTo>
                <a:cubicBezTo>
                  <a:pt x="2415126" y="291472"/>
                  <a:pt x="2418270" y="293282"/>
                  <a:pt x="2420556" y="293092"/>
                </a:cubicBezTo>
                <a:cubicBezTo>
                  <a:pt x="2428461" y="292330"/>
                  <a:pt x="2438367" y="291091"/>
                  <a:pt x="2450274" y="290234"/>
                </a:cubicBezTo>
                <a:close/>
                <a:moveTo>
                  <a:pt x="1990407" y="329096"/>
                </a:moveTo>
                <a:cubicBezTo>
                  <a:pt x="1997455" y="324524"/>
                  <a:pt x="2009361" y="325477"/>
                  <a:pt x="2023649" y="324143"/>
                </a:cubicBezTo>
                <a:cubicBezTo>
                  <a:pt x="2035269" y="323095"/>
                  <a:pt x="2050605" y="321952"/>
                  <a:pt x="2061273" y="321000"/>
                </a:cubicBezTo>
                <a:cubicBezTo>
                  <a:pt x="2060796" y="323476"/>
                  <a:pt x="2053843" y="323381"/>
                  <a:pt x="2048890" y="324143"/>
                </a:cubicBezTo>
                <a:cubicBezTo>
                  <a:pt x="2029269" y="330525"/>
                  <a:pt x="2011933" y="331192"/>
                  <a:pt x="1990407" y="329096"/>
                </a:cubicBezTo>
                <a:close/>
                <a:moveTo>
                  <a:pt x="2458751" y="291663"/>
                </a:moveTo>
                <a:cubicBezTo>
                  <a:pt x="2457132" y="288043"/>
                  <a:pt x="2481897" y="285948"/>
                  <a:pt x="2475610" y="292330"/>
                </a:cubicBezTo>
                <a:cubicBezTo>
                  <a:pt x="2467038" y="293949"/>
                  <a:pt x="2464466" y="291853"/>
                  <a:pt x="2458751" y="291663"/>
                </a:cubicBezTo>
                <a:close/>
                <a:moveTo>
                  <a:pt x="2743072" y="267660"/>
                </a:moveTo>
                <a:cubicBezTo>
                  <a:pt x="2732023" y="275375"/>
                  <a:pt x="2712878" y="274137"/>
                  <a:pt x="2697447" y="275756"/>
                </a:cubicBezTo>
                <a:cubicBezTo>
                  <a:pt x="2680874" y="277471"/>
                  <a:pt x="2663062" y="279185"/>
                  <a:pt x="2647251" y="279947"/>
                </a:cubicBezTo>
                <a:cubicBezTo>
                  <a:pt x="2632106" y="280709"/>
                  <a:pt x="2614104" y="277947"/>
                  <a:pt x="2592768" y="282424"/>
                </a:cubicBezTo>
                <a:cubicBezTo>
                  <a:pt x="2583528" y="284424"/>
                  <a:pt x="2590672" y="283567"/>
                  <a:pt x="2576004" y="283852"/>
                </a:cubicBezTo>
                <a:cubicBezTo>
                  <a:pt x="2551906" y="284329"/>
                  <a:pt x="2510567" y="290615"/>
                  <a:pt x="2479896" y="291949"/>
                </a:cubicBezTo>
                <a:cubicBezTo>
                  <a:pt x="2478087" y="288520"/>
                  <a:pt x="2482849" y="287758"/>
                  <a:pt x="2487897" y="286996"/>
                </a:cubicBezTo>
                <a:cubicBezTo>
                  <a:pt x="2495327" y="290329"/>
                  <a:pt x="2533713" y="278137"/>
                  <a:pt x="2542190" y="282424"/>
                </a:cubicBezTo>
                <a:cubicBezTo>
                  <a:pt x="2548952" y="285853"/>
                  <a:pt x="2553239" y="281281"/>
                  <a:pt x="2567241" y="280328"/>
                </a:cubicBezTo>
                <a:cubicBezTo>
                  <a:pt x="2570479" y="280138"/>
                  <a:pt x="2593434" y="281662"/>
                  <a:pt x="2609246" y="278899"/>
                </a:cubicBezTo>
                <a:cubicBezTo>
                  <a:pt x="2613246" y="278137"/>
                  <a:pt x="2615247" y="276232"/>
                  <a:pt x="2621628" y="275756"/>
                </a:cubicBezTo>
                <a:cubicBezTo>
                  <a:pt x="2630296" y="275089"/>
                  <a:pt x="2648108" y="276994"/>
                  <a:pt x="2667825" y="273946"/>
                </a:cubicBezTo>
                <a:cubicBezTo>
                  <a:pt x="2673921" y="272994"/>
                  <a:pt x="2675349" y="271279"/>
                  <a:pt x="2680207" y="270803"/>
                </a:cubicBezTo>
                <a:cubicBezTo>
                  <a:pt x="2688970" y="270041"/>
                  <a:pt x="2694018" y="271279"/>
                  <a:pt x="2709639" y="270422"/>
                </a:cubicBezTo>
                <a:cubicBezTo>
                  <a:pt x="2720784" y="269851"/>
                  <a:pt x="2730975" y="268422"/>
                  <a:pt x="2743072" y="267660"/>
                </a:cubicBezTo>
                <a:close/>
                <a:moveTo>
                  <a:pt x="1736089" y="359005"/>
                </a:moveTo>
                <a:cubicBezTo>
                  <a:pt x="1734756" y="363862"/>
                  <a:pt x="1727326" y="364434"/>
                  <a:pt x="1719516" y="362529"/>
                </a:cubicBezTo>
                <a:cubicBezTo>
                  <a:pt x="1714563" y="361291"/>
                  <a:pt x="1700847" y="362434"/>
                  <a:pt x="1689893" y="360814"/>
                </a:cubicBezTo>
                <a:cubicBezTo>
                  <a:pt x="1702847" y="351861"/>
                  <a:pt x="1718373" y="359005"/>
                  <a:pt x="1736089" y="359005"/>
                </a:cubicBezTo>
                <a:close/>
                <a:moveTo>
                  <a:pt x="3754722" y="182221"/>
                </a:moveTo>
                <a:cubicBezTo>
                  <a:pt x="3757485" y="182030"/>
                  <a:pt x="3760342" y="181744"/>
                  <a:pt x="3763104" y="181554"/>
                </a:cubicBezTo>
                <a:cubicBezTo>
                  <a:pt x="3763200" y="182983"/>
                  <a:pt x="3763295" y="184316"/>
                  <a:pt x="3763485" y="185745"/>
                </a:cubicBezTo>
                <a:cubicBezTo>
                  <a:pt x="3760723" y="185935"/>
                  <a:pt x="3757961" y="186221"/>
                  <a:pt x="3755103" y="186412"/>
                </a:cubicBezTo>
                <a:cubicBezTo>
                  <a:pt x="3755008" y="184983"/>
                  <a:pt x="3754818" y="183649"/>
                  <a:pt x="3754722" y="182221"/>
                </a:cubicBezTo>
                <a:close/>
                <a:moveTo>
                  <a:pt x="1614645" y="367196"/>
                </a:moveTo>
                <a:cubicBezTo>
                  <a:pt x="1614550" y="370530"/>
                  <a:pt x="1601406" y="372530"/>
                  <a:pt x="1589880" y="373483"/>
                </a:cubicBezTo>
                <a:cubicBezTo>
                  <a:pt x="1581784" y="374149"/>
                  <a:pt x="1565496" y="377578"/>
                  <a:pt x="1568640" y="371006"/>
                </a:cubicBezTo>
                <a:cubicBezTo>
                  <a:pt x="1571497" y="367291"/>
                  <a:pt x="1578927" y="370054"/>
                  <a:pt x="1585404" y="369577"/>
                </a:cubicBezTo>
                <a:cubicBezTo>
                  <a:pt x="1596738" y="368815"/>
                  <a:pt x="1609311" y="365672"/>
                  <a:pt x="1614645" y="367196"/>
                </a:cubicBezTo>
                <a:close/>
                <a:moveTo>
                  <a:pt x="1652079" y="361862"/>
                </a:moveTo>
                <a:cubicBezTo>
                  <a:pt x="1654841" y="361672"/>
                  <a:pt x="1657603" y="361386"/>
                  <a:pt x="1660461" y="361195"/>
                </a:cubicBezTo>
                <a:cubicBezTo>
                  <a:pt x="1662747" y="365482"/>
                  <a:pt x="1654841" y="365672"/>
                  <a:pt x="1648269" y="366434"/>
                </a:cubicBezTo>
                <a:cubicBezTo>
                  <a:pt x="1648935" y="364624"/>
                  <a:pt x="1652269" y="363958"/>
                  <a:pt x="1652079" y="361862"/>
                </a:cubicBezTo>
                <a:close/>
                <a:moveTo>
                  <a:pt x="1493487" y="377388"/>
                </a:moveTo>
                <a:cubicBezTo>
                  <a:pt x="1510251" y="376721"/>
                  <a:pt x="1534826" y="371197"/>
                  <a:pt x="1535778" y="380150"/>
                </a:cubicBezTo>
                <a:cubicBezTo>
                  <a:pt x="1519014" y="380912"/>
                  <a:pt x="1494440" y="386341"/>
                  <a:pt x="1493487" y="377388"/>
                </a:cubicBezTo>
                <a:close/>
                <a:moveTo>
                  <a:pt x="2852324" y="264802"/>
                </a:moveTo>
                <a:cubicBezTo>
                  <a:pt x="2852229" y="269470"/>
                  <a:pt x="2834702" y="267184"/>
                  <a:pt x="2827464" y="268993"/>
                </a:cubicBezTo>
                <a:cubicBezTo>
                  <a:pt x="2820415" y="274994"/>
                  <a:pt x="2805842" y="277852"/>
                  <a:pt x="2786220" y="278804"/>
                </a:cubicBezTo>
                <a:cubicBezTo>
                  <a:pt x="2789745" y="270708"/>
                  <a:pt x="2821749" y="274137"/>
                  <a:pt x="2822987" y="265088"/>
                </a:cubicBezTo>
                <a:cubicBezTo>
                  <a:pt x="2837179" y="262231"/>
                  <a:pt x="2839179" y="266898"/>
                  <a:pt x="2852324" y="264802"/>
                </a:cubicBezTo>
                <a:close/>
                <a:moveTo>
                  <a:pt x="2856420" y="264421"/>
                </a:moveTo>
                <a:cubicBezTo>
                  <a:pt x="2854419" y="260516"/>
                  <a:pt x="2875184" y="259754"/>
                  <a:pt x="2869183" y="265469"/>
                </a:cubicBezTo>
                <a:cubicBezTo>
                  <a:pt x="2866421" y="265660"/>
                  <a:pt x="2863564" y="265945"/>
                  <a:pt x="2860801" y="266136"/>
                </a:cubicBezTo>
                <a:cubicBezTo>
                  <a:pt x="2861468" y="264326"/>
                  <a:pt x="2858991" y="264326"/>
                  <a:pt x="2856420" y="264421"/>
                </a:cubicBezTo>
                <a:close/>
                <a:moveTo>
                  <a:pt x="3111975" y="249181"/>
                </a:moveTo>
                <a:cubicBezTo>
                  <a:pt x="3098831" y="249848"/>
                  <a:pt x="3081400" y="253182"/>
                  <a:pt x="3074161" y="250229"/>
                </a:cubicBezTo>
                <a:cubicBezTo>
                  <a:pt x="3074256" y="246324"/>
                  <a:pt x="3089782" y="246991"/>
                  <a:pt x="3094926" y="246324"/>
                </a:cubicBezTo>
                <a:cubicBezTo>
                  <a:pt x="3099974" y="245848"/>
                  <a:pt x="3112071" y="239752"/>
                  <a:pt x="3111975" y="249181"/>
                </a:cubicBezTo>
                <a:close/>
                <a:moveTo>
                  <a:pt x="3354101" y="224512"/>
                </a:moveTo>
                <a:cubicBezTo>
                  <a:pt x="3354291" y="227274"/>
                  <a:pt x="3354577" y="230131"/>
                  <a:pt x="3354768" y="232894"/>
                </a:cubicBezTo>
                <a:cubicBezTo>
                  <a:pt x="3342861" y="234322"/>
                  <a:pt x="3332003" y="235084"/>
                  <a:pt x="3333336" y="228322"/>
                </a:cubicBezTo>
                <a:cubicBezTo>
                  <a:pt x="3343528" y="228417"/>
                  <a:pt x="3342195" y="223750"/>
                  <a:pt x="3354101" y="224512"/>
                </a:cubicBezTo>
                <a:close/>
                <a:moveTo>
                  <a:pt x="3015868" y="257278"/>
                </a:moveTo>
                <a:cubicBezTo>
                  <a:pt x="3020250" y="262707"/>
                  <a:pt x="2999390" y="258040"/>
                  <a:pt x="2995104" y="261183"/>
                </a:cubicBezTo>
                <a:cubicBezTo>
                  <a:pt x="2988722" y="265945"/>
                  <a:pt x="2952527" y="266041"/>
                  <a:pt x="2932620" y="268612"/>
                </a:cubicBezTo>
                <a:cubicBezTo>
                  <a:pt x="2928810" y="269089"/>
                  <a:pt x="2907378" y="275089"/>
                  <a:pt x="2903568" y="273184"/>
                </a:cubicBezTo>
                <a:cubicBezTo>
                  <a:pt x="2898806" y="270803"/>
                  <a:pt x="2900044" y="274613"/>
                  <a:pt x="2890995" y="274232"/>
                </a:cubicBezTo>
                <a:cubicBezTo>
                  <a:pt x="2886519" y="274042"/>
                  <a:pt x="2864992" y="272613"/>
                  <a:pt x="2848990" y="275661"/>
                </a:cubicBezTo>
                <a:cubicBezTo>
                  <a:pt x="2844132" y="276423"/>
                  <a:pt x="2841561" y="275851"/>
                  <a:pt x="2840418" y="274232"/>
                </a:cubicBezTo>
                <a:cubicBezTo>
                  <a:pt x="2840322" y="266326"/>
                  <a:pt x="2853181" y="272137"/>
                  <a:pt x="2869469" y="269660"/>
                </a:cubicBezTo>
                <a:cubicBezTo>
                  <a:pt x="2875470" y="268803"/>
                  <a:pt x="2877089" y="266898"/>
                  <a:pt x="2881851" y="266517"/>
                </a:cubicBezTo>
                <a:cubicBezTo>
                  <a:pt x="2889376" y="265945"/>
                  <a:pt x="2890900" y="268041"/>
                  <a:pt x="2898711" y="267184"/>
                </a:cubicBezTo>
                <a:cubicBezTo>
                  <a:pt x="2912236" y="265660"/>
                  <a:pt x="2922618" y="262993"/>
                  <a:pt x="2936144" y="261945"/>
                </a:cubicBezTo>
                <a:cubicBezTo>
                  <a:pt x="2946621" y="261183"/>
                  <a:pt x="2955003" y="262231"/>
                  <a:pt x="2965576" y="261564"/>
                </a:cubicBezTo>
                <a:cubicBezTo>
                  <a:pt x="2982531" y="260516"/>
                  <a:pt x="3002152" y="254230"/>
                  <a:pt x="3015868" y="257278"/>
                </a:cubicBezTo>
                <a:close/>
                <a:moveTo>
                  <a:pt x="3024250" y="256611"/>
                </a:moveTo>
                <a:cubicBezTo>
                  <a:pt x="3023202" y="252134"/>
                  <a:pt x="3039014" y="254420"/>
                  <a:pt x="3045015" y="252706"/>
                </a:cubicBezTo>
                <a:cubicBezTo>
                  <a:pt x="3041490" y="256706"/>
                  <a:pt x="3030727" y="259373"/>
                  <a:pt x="3024250" y="256611"/>
                </a:cubicBezTo>
                <a:close/>
                <a:moveTo>
                  <a:pt x="3065874" y="250991"/>
                </a:moveTo>
                <a:cubicBezTo>
                  <a:pt x="3070637" y="256992"/>
                  <a:pt x="3056921" y="255468"/>
                  <a:pt x="3049491" y="256611"/>
                </a:cubicBezTo>
                <a:cubicBezTo>
                  <a:pt x="3050158" y="252801"/>
                  <a:pt x="3056254" y="251182"/>
                  <a:pt x="3065874" y="250991"/>
                </a:cubicBezTo>
                <a:close/>
                <a:moveTo>
                  <a:pt x="3174555" y="241752"/>
                </a:moveTo>
                <a:cubicBezTo>
                  <a:pt x="3186651" y="240990"/>
                  <a:pt x="3201796" y="238323"/>
                  <a:pt x="3208178" y="240990"/>
                </a:cubicBezTo>
                <a:cubicBezTo>
                  <a:pt x="3206464" y="241371"/>
                  <a:pt x="3201129" y="245752"/>
                  <a:pt x="3200177" y="245848"/>
                </a:cubicBezTo>
                <a:cubicBezTo>
                  <a:pt x="3193605" y="246991"/>
                  <a:pt x="3194367" y="244419"/>
                  <a:pt x="3191604" y="244419"/>
                </a:cubicBezTo>
                <a:cubicBezTo>
                  <a:pt x="3188556" y="244609"/>
                  <a:pt x="3170173" y="248419"/>
                  <a:pt x="3174555" y="241752"/>
                </a:cubicBezTo>
                <a:close/>
                <a:moveTo>
                  <a:pt x="4558442" y="127071"/>
                </a:moveTo>
                <a:cubicBezTo>
                  <a:pt x="4556632" y="134215"/>
                  <a:pt x="4542916" y="131452"/>
                  <a:pt x="4533486" y="131262"/>
                </a:cubicBezTo>
                <a:cubicBezTo>
                  <a:pt x="4533201" y="125547"/>
                  <a:pt x="4552822" y="124594"/>
                  <a:pt x="4558442" y="127071"/>
                </a:cubicBezTo>
                <a:close/>
                <a:moveTo>
                  <a:pt x="2001075" y="355671"/>
                </a:moveTo>
                <a:cubicBezTo>
                  <a:pt x="1996598" y="358624"/>
                  <a:pt x="1997836" y="360243"/>
                  <a:pt x="2005647" y="359481"/>
                </a:cubicBezTo>
                <a:cubicBezTo>
                  <a:pt x="2008314" y="363958"/>
                  <a:pt x="1997931" y="363100"/>
                  <a:pt x="1997836" y="366529"/>
                </a:cubicBezTo>
                <a:cubicBezTo>
                  <a:pt x="1992597" y="370911"/>
                  <a:pt x="1987930" y="367196"/>
                  <a:pt x="1981072" y="367958"/>
                </a:cubicBezTo>
                <a:cubicBezTo>
                  <a:pt x="1966213" y="369577"/>
                  <a:pt x="1939924" y="373673"/>
                  <a:pt x="1914397" y="375673"/>
                </a:cubicBezTo>
                <a:cubicBezTo>
                  <a:pt x="1903920" y="376531"/>
                  <a:pt x="1889346" y="379674"/>
                  <a:pt x="1876773" y="378817"/>
                </a:cubicBezTo>
                <a:cubicBezTo>
                  <a:pt x="1868677" y="378245"/>
                  <a:pt x="1868010" y="379007"/>
                  <a:pt x="1851723" y="380912"/>
                </a:cubicBezTo>
                <a:cubicBezTo>
                  <a:pt x="1851532" y="380912"/>
                  <a:pt x="1846770" y="378912"/>
                  <a:pt x="1843150" y="379483"/>
                </a:cubicBezTo>
                <a:cubicBezTo>
                  <a:pt x="1842864" y="379483"/>
                  <a:pt x="1842388" y="381579"/>
                  <a:pt x="1839150" y="381960"/>
                </a:cubicBezTo>
                <a:cubicBezTo>
                  <a:pt x="1837721" y="382150"/>
                  <a:pt x="1836387" y="382150"/>
                  <a:pt x="1834959" y="382341"/>
                </a:cubicBezTo>
                <a:cubicBezTo>
                  <a:pt x="1826100" y="383103"/>
                  <a:pt x="1823910" y="381198"/>
                  <a:pt x="1818004" y="381674"/>
                </a:cubicBezTo>
                <a:cubicBezTo>
                  <a:pt x="1810479" y="382246"/>
                  <a:pt x="1809432" y="384722"/>
                  <a:pt x="1801431" y="385198"/>
                </a:cubicBezTo>
                <a:cubicBezTo>
                  <a:pt x="1794573" y="385579"/>
                  <a:pt x="1788096" y="384246"/>
                  <a:pt x="1780380" y="384913"/>
                </a:cubicBezTo>
                <a:cubicBezTo>
                  <a:pt x="1764474" y="386151"/>
                  <a:pt x="1753139" y="390342"/>
                  <a:pt x="1738566" y="388437"/>
                </a:cubicBezTo>
                <a:cubicBezTo>
                  <a:pt x="1736851" y="383674"/>
                  <a:pt x="1750472" y="385103"/>
                  <a:pt x="1750567" y="381103"/>
                </a:cubicBezTo>
                <a:cubicBezTo>
                  <a:pt x="1755044" y="379007"/>
                  <a:pt x="1760854" y="383674"/>
                  <a:pt x="1763235" y="382150"/>
                </a:cubicBezTo>
                <a:cubicBezTo>
                  <a:pt x="1763426" y="382055"/>
                  <a:pt x="1762854" y="380055"/>
                  <a:pt x="1763045" y="380055"/>
                </a:cubicBezTo>
                <a:cubicBezTo>
                  <a:pt x="1804193" y="375959"/>
                  <a:pt x="1858390" y="370054"/>
                  <a:pt x="1905158" y="368053"/>
                </a:cubicBezTo>
                <a:cubicBezTo>
                  <a:pt x="1907825" y="367958"/>
                  <a:pt x="1910968" y="367291"/>
                  <a:pt x="1913540" y="367387"/>
                </a:cubicBezTo>
                <a:cubicBezTo>
                  <a:pt x="1915254" y="367482"/>
                  <a:pt x="1919064" y="369006"/>
                  <a:pt x="1917921" y="369101"/>
                </a:cubicBezTo>
                <a:cubicBezTo>
                  <a:pt x="1925446" y="368530"/>
                  <a:pt x="1926494" y="366148"/>
                  <a:pt x="1934495" y="365577"/>
                </a:cubicBezTo>
                <a:cubicBezTo>
                  <a:pt x="1941067" y="365101"/>
                  <a:pt x="1942020" y="367101"/>
                  <a:pt x="1947163" y="366625"/>
                </a:cubicBezTo>
                <a:cubicBezTo>
                  <a:pt x="1946306" y="366720"/>
                  <a:pt x="1948878" y="364434"/>
                  <a:pt x="1951164" y="364148"/>
                </a:cubicBezTo>
                <a:cubicBezTo>
                  <a:pt x="1958688" y="363291"/>
                  <a:pt x="1970023" y="361862"/>
                  <a:pt x="1976405" y="364148"/>
                </a:cubicBezTo>
                <a:cubicBezTo>
                  <a:pt x="1978691" y="361005"/>
                  <a:pt x="1992502" y="362434"/>
                  <a:pt x="1992788" y="358528"/>
                </a:cubicBezTo>
                <a:cubicBezTo>
                  <a:pt x="1985073" y="357481"/>
                  <a:pt x="1995169" y="356052"/>
                  <a:pt x="2001075" y="355671"/>
                </a:cubicBezTo>
                <a:close/>
                <a:moveTo>
                  <a:pt x="2009552" y="357100"/>
                </a:moveTo>
                <a:cubicBezTo>
                  <a:pt x="2019077" y="351385"/>
                  <a:pt x="2046985" y="353194"/>
                  <a:pt x="2063749" y="350432"/>
                </a:cubicBezTo>
                <a:cubicBezTo>
                  <a:pt x="2063273" y="352909"/>
                  <a:pt x="2056320" y="352813"/>
                  <a:pt x="2051367" y="353575"/>
                </a:cubicBezTo>
                <a:cubicBezTo>
                  <a:pt x="2050128" y="357290"/>
                  <a:pt x="2054986" y="357290"/>
                  <a:pt x="2060034" y="357100"/>
                </a:cubicBezTo>
                <a:cubicBezTo>
                  <a:pt x="2053176" y="361291"/>
                  <a:pt x="2034222" y="364529"/>
                  <a:pt x="2022601" y="362338"/>
                </a:cubicBezTo>
                <a:cubicBezTo>
                  <a:pt x="2017077" y="361291"/>
                  <a:pt x="2019172" y="353099"/>
                  <a:pt x="2009552" y="357100"/>
                </a:cubicBezTo>
                <a:close/>
                <a:moveTo>
                  <a:pt x="2118613" y="352051"/>
                </a:moveTo>
                <a:cubicBezTo>
                  <a:pt x="2131948" y="353385"/>
                  <a:pt x="2128519" y="347860"/>
                  <a:pt x="2134996" y="346432"/>
                </a:cubicBezTo>
                <a:cubicBezTo>
                  <a:pt x="2170810" y="346432"/>
                  <a:pt x="2206719" y="336240"/>
                  <a:pt x="2239485" y="337573"/>
                </a:cubicBezTo>
                <a:cubicBezTo>
                  <a:pt x="2239295" y="337573"/>
                  <a:pt x="2251868" y="338431"/>
                  <a:pt x="2252154" y="338621"/>
                </a:cubicBezTo>
                <a:cubicBezTo>
                  <a:pt x="2256154" y="340621"/>
                  <a:pt x="2254344" y="338716"/>
                  <a:pt x="2260536" y="337954"/>
                </a:cubicBezTo>
                <a:cubicBezTo>
                  <a:pt x="2265774" y="337288"/>
                  <a:pt x="2268060" y="339478"/>
                  <a:pt x="2269108" y="339383"/>
                </a:cubicBezTo>
                <a:cubicBezTo>
                  <a:pt x="2278252" y="338335"/>
                  <a:pt x="2282919" y="334430"/>
                  <a:pt x="2298159" y="334811"/>
                </a:cubicBezTo>
                <a:cubicBezTo>
                  <a:pt x="2307684" y="335002"/>
                  <a:pt x="2312923" y="335954"/>
                  <a:pt x="2331592" y="331954"/>
                </a:cubicBezTo>
                <a:cubicBezTo>
                  <a:pt x="2339879" y="330144"/>
                  <a:pt x="2338260" y="330525"/>
                  <a:pt x="2352547" y="330144"/>
                </a:cubicBezTo>
                <a:cubicBezTo>
                  <a:pt x="2384646" y="329382"/>
                  <a:pt x="2438653" y="323857"/>
                  <a:pt x="2477991" y="319571"/>
                </a:cubicBezTo>
                <a:cubicBezTo>
                  <a:pt x="2480658" y="319285"/>
                  <a:pt x="2493041" y="319190"/>
                  <a:pt x="2494756" y="318142"/>
                </a:cubicBezTo>
                <a:cubicBezTo>
                  <a:pt x="2500851" y="314428"/>
                  <a:pt x="2502756" y="318142"/>
                  <a:pt x="2515806" y="318523"/>
                </a:cubicBezTo>
                <a:cubicBezTo>
                  <a:pt x="2518568" y="318619"/>
                  <a:pt x="2537808" y="314904"/>
                  <a:pt x="2540856" y="316428"/>
                </a:cubicBezTo>
                <a:cubicBezTo>
                  <a:pt x="2543904" y="317952"/>
                  <a:pt x="2547524" y="316714"/>
                  <a:pt x="2561716" y="314618"/>
                </a:cubicBezTo>
                <a:cubicBezTo>
                  <a:pt x="2564574" y="314237"/>
                  <a:pt x="2576670" y="314332"/>
                  <a:pt x="2578480" y="313189"/>
                </a:cubicBezTo>
                <a:cubicBezTo>
                  <a:pt x="2578671" y="313094"/>
                  <a:pt x="2578099" y="311094"/>
                  <a:pt x="2578290" y="311094"/>
                </a:cubicBezTo>
                <a:cubicBezTo>
                  <a:pt x="2591148" y="309951"/>
                  <a:pt x="2607722" y="312713"/>
                  <a:pt x="2628582" y="308998"/>
                </a:cubicBezTo>
                <a:cubicBezTo>
                  <a:pt x="2628201" y="311665"/>
                  <a:pt x="2620962" y="311189"/>
                  <a:pt x="2616199" y="312142"/>
                </a:cubicBezTo>
                <a:cubicBezTo>
                  <a:pt x="2596864" y="315952"/>
                  <a:pt x="2556001" y="318523"/>
                  <a:pt x="2524378" y="322048"/>
                </a:cubicBezTo>
                <a:cubicBezTo>
                  <a:pt x="2516663" y="322905"/>
                  <a:pt x="2511234" y="324810"/>
                  <a:pt x="2503614" y="325953"/>
                </a:cubicBezTo>
                <a:cubicBezTo>
                  <a:pt x="2496565" y="327001"/>
                  <a:pt x="2469609" y="326524"/>
                  <a:pt x="2465990" y="329096"/>
                </a:cubicBezTo>
                <a:cubicBezTo>
                  <a:pt x="2465609" y="329382"/>
                  <a:pt x="2466657" y="331001"/>
                  <a:pt x="2466181" y="331192"/>
                </a:cubicBezTo>
                <a:cubicBezTo>
                  <a:pt x="2464656" y="331668"/>
                  <a:pt x="2458751" y="331192"/>
                  <a:pt x="2457798" y="331858"/>
                </a:cubicBezTo>
                <a:cubicBezTo>
                  <a:pt x="2452655" y="335668"/>
                  <a:pt x="2457036" y="331001"/>
                  <a:pt x="2441034" y="333287"/>
                </a:cubicBezTo>
                <a:cubicBezTo>
                  <a:pt x="2435415" y="334049"/>
                  <a:pt x="2430081" y="337383"/>
                  <a:pt x="2416174" y="337478"/>
                </a:cubicBezTo>
                <a:cubicBezTo>
                  <a:pt x="2416936" y="337478"/>
                  <a:pt x="2413983" y="334144"/>
                  <a:pt x="2411793" y="335764"/>
                </a:cubicBezTo>
                <a:cubicBezTo>
                  <a:pt x="2406173" y="340050"/>
                  <a:pt x="2402744" y="336430"/>
                  <a:pt x="2390933" y="337573"/>
                </a:cubicBezTo>
                <a:cubicBezTo>
                  <a:pt x="2383027" y="338335"/>
                  <a:pt x="2377884" y="340431"/>
                  <a:pt x="2370168" y="341479"/>
                </a:cubicBezTo>
                <a:cubicBezTo>
                  <a:pt x="2351785" y="343860"/>
                  <a:pt x="2332449" y="342717"/>
                  <a:pt x="2311685" y="346432"/>
                </a:cubicBezTo>
                <a:cubicBezTo>
                  <a:pt x="2302065" y="348146"/>
                  <a:pt x="2306446" y="348337"/>
                  <a:pt x="2294921" y="347860"/>
                </a:cubicBezTo>
                <a:cubicBezTo>
                  <a:pt x="2287015" y="347575"/>
                  <a:pt x="2268060" y="349956"/>
                  <a:pt x="2253106" y="351385"/>
                </a:cubicBezTo>
                <a:cubicBezTo>
                  <a:pt x="2240343" y="352623"/>
                  <a:pt x="2247867" y="353290"/>
                  <a:pt x="2236437" y="352813"/>
                </a:cubicBezTo>
                <a:cubicBezTo>
                  <a:pt x="2220912" y="352147"/>
                  <a:pt x="2187765" y="357862"/>
                  <a:pt x="2165381" y="358814"/>
                </a:cubicBezTo>
                <a:cubicBezTo>
                  <a:pt x="2149093" y="359481"/>
                  <a:pt x="2117184" y="359290"/>
                  <a:pt x="2089943" y="363100"/>
                </a:cubicBezTo>
                <a:cubicBezTo>
                  <a:pt x="2090991" y="357385"/>
                  <a:pt x="2111088" y="359386"/>
                  <a:pt x="2114517" y="354718"/>
                </a:cubicBezTo>
                <a:cubicBezTo>
                  <a:pt x="2103849" y="349956"/>
                  <a:pt x="2087466" y="360052"/>
                  <a:pt x="2068512" y="358624"/>
                </a:cubicBezTo>
                <a:cubicBezTo>
                  <a:pt x="2069559" y="355671"/>
                  <a:pt x="2078799" y="355957"/>
                  <a:pt x="2085085" y="355099"/>
                </a:cubicBezTo>
                <a:cubicBezTo>
                  <a:pt x="2088038" y="355480"/>
                  <a:pt x="2094705" y="348813"/>
                  <a:pt x="2097277" y="349861"/>
                </a:cubicBezTo>
                <a:cubicBezTo>
                  <a:pt x="2097468" y="349956"/>
                  <a:pt x="2097372" y="351956"/>
                  <a:pt x="2097468" y="351956"/>
                </a:cubicBezTo>
                <a:cubicBezTo>
                  <a:pt x="2108040" y="349956"/>
                  <a:pt x="2121852" y="346717"/>
                  <a:pt x="2126519" y="347384"/>
                </a:cubicBezTo>
                <a:cubicBezTo>
                  <a:pt x="2127471" y="347289"/>
                  <a:pt x="2117184" y="351004"/>
                  <a:pt x="2118613" y="352051"/>
                </a:cubicBezTo>
                <a:close/>
                <a:moveTo>
                  <a:pt x="1637886" y="392723"/>
                </a:moveTo>
                <a:cubicBezTo>
                  <a:pt x="1642649" y="398724"/>
                  <a:pt x="1628933" y="397200"/>
                  <a:pt x="1621503" y="398343"/>
                </a:cubicBezTo>
                <a:cubicBezTo>
                  <a:pt x="1623980" y="395200"/>
                  <a:pt x="1630076" y="393676"/>
                  <a:pt x="1637886" y="392723"/>
                </a:cubicBezTo>
                <a:close/>
                <a:moveTo>
                  <a:pt x="1679892" y="391294"/>
                </a:moveTo>
                <a:cubicBezTo>
                  <a:pt x="1678463" y="397105"/>
                  <a:pt x="1625313" y="395962"/>
                  <a:pt x="1658937" y="393104"/>
                </a:cubicBezTo>
                <a:cubicBezTo>
                  <a:pt x="1664175" y="389866"/>
                  <a:pt x="1674177" y="389008"/>
                  <a:pt x="1679892" y="391294"/>
                </a:cubicBezTo>
                <a:close/>
                <a:moveTo>
                  <a:pt x="1683892" y="388818"/>
                </a:moveTo>
                <a:cubicBezTo>
                  <a:pt x="1690845" y="388246"/>
                  <a:pt x="1697799" y="387675"/>
                  <a:pt x="1704752" y="387008"/>
                </a:cubicBezTo>
                <a:cubicBezTo>
                  <a:pt x="1711705" y="392914"/>
                  <a:pt x="1677987" y="395771"/>
                  <a:pt x="1683892" y="388818"/>
                </a:cubicBezTo>
                <a:close/>
                <a:moveTo>
                  <a:pt x="2350356" y="353671"/>
                </a:moveTo>
                <a:cubicBezTo>
                  <a:pt x="2350261" y="351575"/>
                  <a:pt x="2355309" y="351575"/>
                  <a:pt x="2358548" y="350908"/>
                </a:cubicBezTo>
                <a:cubicBezTo>
                  <a:pt x="2362739" y="350527"/>
                  <a:pt x="2366930" y="350242"/>
                  <a:pt x="2371121" y="349861"/>
                </a:cubicBezTo>
                <a:cubicBezTo>
                  <a:pt x="2372169" y="354337"/>
                  <a:pt x="2356357" y="352051"/>
                  <a:pt x="2350356" y="353671"/>
                </a:cubicBezTo>
                <a:close/>
                <a:moveTo>
                  <a:pt x="2459037" y="344527"/>
                </a:moveTo>
                <a:cubicBezTo>
                  <a:pt x="2461799" y="344336"/>
                  <a:pt x="2464656" y="344050"/>
                  <a:pt x="2467419" y="343860"/>
                </a:cubicBezTo>
                <a:cubicBezTo>
                  <a:pt x="2468752" y="349670"/>
                  <a:pt x="2436081" y="345860"/>
                  <a:pt x="2459037" y="344527"/>
                </a:cubicBezTo>
                <a:close/>
                <a:moveTo>
                  <a:pt x="2196051" y="370911"/>
                </a:moveTo>
                <a:cubicBezTo>
                  <a:pt x="2200909" y="377578"/>
                  <a:pt x="2183288" y="375292"/>
                  <a:pt x="2175477" y="376912"/>
                </a:cubicBezTo>
                <a:cubicBezTo>
                  <a:pt x="2178716" y="373483"/>
                  <a:pt x="2188717" y="372721"/>
                  <a:pt x="2196051" y="370911"/>
                </a:cubicBezTo>
                <a:close/>
                <a:moveTo>
                  <a:pt x="2401029" y="355766"/>
                </a:moveTo>
                <a:cubicBezTo>
                  <a:pt x="2392457" y="361195"/>
                  <a:pt x="2376550" y="358909"/>
                  <a:pt x="2359405" y="361386"/>
                </a:cubicBezTo>
                <a:cubicBezTo>
                  <a:pt x="2356452" y="361767"/>
                  <a:pt x="2354928" y="364339"/>
                  <a:pt x="2351214" y="364148"/>
                </a:cubicBezTo>
                <a:cubicBezTo>
                  <a:pt x="2350071" y="364053"/>
                  <a:pt x="2351118" y="361386"/>
                  <a:pt x="2346832" y="362434"/>
                </a:cubicBezTo>
                <a:cubicBezTo>
                  <a:pt x="2345499" y="362719"/>
                  <a:pt x="2346832" y="364434"/>
                  <a:pt x="2342832" y="364910"/>
                </a:cubicBezTo>
                <a:cubicBezTo>
                  <a:pt x="2339784" y="365291"/>
                  <a:pt x="2338355" y="367101"/>
                  <a:pt x="2334640" y="367672"/>
                </a:cubicBezTo>
                <a:cubicBezTo>
                  <a:pt x="2304255" y="372911"/>
                  <a:pt x="2269203" y="371387"/>
                  <a:pt x="2221769" y="377197"/>
                </a:cubicBezTo>
                <a:cubicBezTo>
                  <a:pt x="2214339" y="378436"/>
                  <a:pt x="2213006" y="375959"/>
                  <a:pt x="2217387" y="375483"/>
                </a:cubicBezTo>
                <a:cubicBezTo>
                  <a:pt x="2223007" y="375007"/>
                  <a:pt x="2228532" y="374530"/>
                  <a:pt x="2234151" y="374054"/>
                </a:cubicBezTo>
                <a:cubicBezTo>
                  <a:pt x="2236342" y="369482"/>
                  <a:pt x="2260345" y="373483"/>
                  <a:pt x="2267394" y="369101"/>
                </a:cubicBezTo>
                <a:cubicBezTo>
                  <a:pt x="2272918" y="365672"/>
                  <a:pt x="2268346" y="370435"/>
                  <a:pt x="2275966" y="370530"/>
                </a:cubicBezTo>
                <a:cubicBezTo>
                  <a:pt x="2283110" y="370720"/>
                  <a:pt x="2283681" y="368244"/>
                  <a:pt x="2283967" y="365672"/>
                </a:cubicBezTo>
                <a:cubicBezTo>
                  <a:pt x="2291778" y="365291"/>
                  <a:pt x="2298064" y="365863"/>
                  <a:pt x="2301017" y="368434"/>
                </a:cubicBezTo>
                <a:cubicBezTo>
                  <a:pt x="2308732" y="367958"/>
                  <a:pt x="2312828" y="363958"/>
                  <a:pt x="2321591" y="362434"/>
                </a:cubicBezTo>
                <a:cubicBezTo>
                  <a:pt x="2346642" y="358147"/>
                  <a:pt x="2381503" y="356623"/>
                  <a:pt x="2401029" y="355766"/>
                </a:cubicBezTo>
                <a:close/>
                <a:moveTo>
                  <a:pt x="2413602" y="354718"/>
                </a:moveTo>
                <a:cubicBezTo>
                  <a:pt x="2416365" y="354528"/>
                  <a:pt x="2419222" y="354242"/>
                  <a:pt x="2421984" y="354052"/>
                </a:cubicBezTo>
                <a:cubicBezTo>
                  <a:pt x="2423318" y="359767"/>
                  <a:pt x="2390647" y="356052"/>
                  <a:pt x="2413602" y="354718"/>
                </a:cubicBezTo>
                <a:close/>
                <a:moveTo>
                  <a:pt x="1741614" y="424060"/>
                </a:moveTo>
                <a:cubicBezTo>
                  <a:pt x="1729041" y="425108"/>
                  <a:pt x="1716563" y="426156"/>
                  <a:pt x="1703990" y="427204"/>
                </a:cubicBezTo>
                <a:cubicBezTo>
                  <a:pt x="1688274" y="423965"/>
                  <a:pt x="1727421" y="426061"/>
                  <a:pt x="1724564" y="421203"/>
                </a:cubicBezTo>
                <a:cubicBezTo>
                  <a:pt x="1731993" y="421203"/>
                  <a:pt x="1745233" y="417393"/>
                  <a:pt x="1741614" y="424060"/>
                </a:cubicBezTo>
                <a:close/>
                <a:moveTo>
                  <a:pt x="2076417" y="400057"/>
                </a:moveTo>
                <a:cubicBezTo>
                  <a:pt x="2065273" y="401010"/>
                  <a:pt x="2054129" y="401962"/>
                  <a:pt x="2042985" y="402915"/>
                </a:cubicBezTo>
                <a:cubicBezTo>
                  <a:pt x="2037841" y="397105"/>
                  <a:pt x="2057653" y="397581"/>
                  <a:pt x="2063559" y="396914"/>
                </a:cubicBezTo>
                <a:cubicBezTo>
                  <a:pt x="2063082" y="397009"/>
                  <a:pt x="2064797" y="394723"/>
                  <a:pt x="2067559" y="394438"/>
                </a:cubicBezTo>
                <a:cubicBezTo>
                  <a:pt x="2072607" y="394057"/>
                  <a:pt x="2076322" y="397105"/>
                  <a:pt x="2076417" y="400057"/>
                </a:cubicBezTo>
                <a:close/>
                <a:moveTo>
                  <a:pt x="2364644" y="373578"/>
                </a:moveTo>
                <a:cubicBezTo>
                  <a:pt x="2362072" y="380341"/>
                  <a:pt x="2335116" y="384627"/>
                  <a:pt x="2323210" y="381293"/>
                </a:cubicBezTo>
                <a:cubicBezTo>
                  <a:pt x="2324734" y="373864"/>
                  <a:pt x="2350261" y="375959"/>
                  <a:pt x="2364644" y="373578"/>
                </a:cubicBezTo>
                <a:close/>
                <a:moveTo>
                  <a:pt x="1926018" y="414916"/>
                </a:moveTo>
                <a:cubicBezTo>
                  <a:pt x="1924398" y="417679"/>
                  <a:pt x="1921065" y="419679"/>
                  <a:pt x="1913825" y="420155"/>
                </a:cubicBezTo>
                <a:cubicBezTo>
                  <a:pt x="1911540" y="415774"/>
                  <a:pt x="1919541" y="415583"/>
                  <a:pt x="1926018" y="414916"/>
                </a:cubicBezTo>
                <a:close/>
                <a:moveTo>
                  <a:pt x="1972023" y="411011"/>
                </a:moveTo>
                <a:cubicBezTo>
                  <a:pt x="1970404" y="413773"/>
                  <a:pt x="1967070" y="415774"/>
                  <a:pt x="1959831" y="416250"/>
                </a:cubicBezTo>
                <a:cubicBezTo>
                  <a:pt x="1957545" y="411964"/>
                  <a:pt x="1965451" y="411773"/>
                  <a:pt x="1972023" y="411011"/>
                </a:cubicBezTo>
                <a:close/>
                <a:moveTo>
                  <a:pt x="4995068" y="162123"/>
                </a:moveTo>
                <a:cubicBezTo>
                  <a:pt x="4994401" y="166600"/>
                  <a:pt x="4976780" y="164218"/>
                  <a:pt x="4974494" y="168124"/>
                </a:cubicBezTo>
                <a:cubicBezTo>
                  <a:pt x="4961064" y="169743"/>
                  <a:pt x="4956492" y="165933"/>
                  <a:pt x="4940871" y="168886"/>
                </a:cubicBezTo>
                <a:cubicBezTo>
                  <a:pt x="4934298" y="168314"/>
                  <a:pt x="4940394" y="166695"/>
                  <a:pt x="4944871" y="166409"/>
                </a:cubicBezTo>
                <a:cubicBezTo>
                  <a:pt x="4954777" y="164314"/>
                  <a:pt x="4975446" y="166504"/>
                  <a:pt x="4978114" y="161456"/>
                </a:cubicBezTo>
                <a:cubicBezTo>
                  <a:pt x="4985638" y="160504"/>
                  <a:pt x="4987257" y="163171"/>
                  <a:pt x="4995068" y="162123"/>
                </a:cubicBezTo>
                <a:close/>
                <a:moveTo>
                  <a:pt x="5088794" y="175267"/>
                </a:moveTo>
                <a:cubicBezTo>
                  <a:pt x="5097843" y="169362"/>
                  <a:pt x="5133562" y="172696"/>
                  <a:pt x="5151659" y="172029"/>
                </a:cubicBezTo>
                <a:cubicBezTo>
                  <a:pt x="5152135" y="174886"/>
                  <a:pt x="5135371" y="176601"/>
                  <a:pt x="5126799" y="176220"/>
                </a:cubicBezTo>
                <a:cubicBezTo>
                  <a:pt x="5122417" y="176125"/>
                  <a:pt x="5100129" y="175363"/>
                  <a:pt x="5088794" y="175267"/>
                </a:cubicBezTo>
                <a:close/>
                <a:moveTo>
                  <a:pt x="1896490" y="463875"/>
                </a:moveTo>
                <a:cubicBezTo>
                  <a:pt x="1900776" y="471781"/>
                  <a:pt x="1884774" y="468733"/>
                  <a:pt x="1875916" y="469876"/>
                </a:cubicBezTo>
                <a:cubicBezTo>
                  <a:pt x="1865439" y="471209"/>
                  <a:pt x="1853437" y="474257"/>
                  <a:pt x="1846674" y="472352"/>
                </a:cubicBezTo>
                <a:cubicBezTo>
                  <a:pt x="1851913" y="467399"/>
                  <a:pt x="1868391" y="469209"/>
                  <a:pt x="1879917" y="467399"/>
                </a:cubicBezTo>
                <a:cubicBezTo>
                  <a:pt x="1884012" y="466732"/>
                  <a:pt x="1888870" y="463303"/>
                  <a:pt x="1896490" y="463875"/>
                </a:cubicBezTo>
                <a:close/>
                <a:moveTo>
                  <a:pt x="758634" y="650851"/>
                </a:moveTo>
                <a:cubicBezTo>
                  <a:pt x="763491" y="657518"/>
                  <a:pt x="745870" y="655232"/>
                  <a:pt x="738060" y="656851"/>
                </a:cubicBezTo>
                <a:cubicBezTo>
                  <a:pt x="738345" y="652184"/>
                  <a:pt x="748251" y="651422"/>
                  <a:pt x="758634" y="650851"/>
                </a:cubicBezTo>
                <a:close/>
                <a:moveTo>
                  <a:pt x="870171" y="675330"/>
                </a:moveTo>
                <a:cubicBezTo>
                  <a:pt x="861789" y="675997"/>
                  <a:pt x="853407" y="676759"/>
                  <a:pt x="845121" y="677426"/>
                </a:cubicBezTo>
                <a:cubicBezTo>
                  <a:pt x="847216" y="671996"/>
                  <a:pt x="871029" y="664948"/>
                  <a:pt x="870171" y="675330"/>
                </a:cubicBezTo>
                <a:close/>
                <a:moveTo>
                  <a:pt x="1192307" y="650184"/>
                </a:moveTo>
                <a:cubicBezTo>
                  <a:pt x="1185735" y="649612"/>
                  <a:pt x="1191831" y="647993"/>
                  <a:pt x="1196307" y="647707"/>
                </a:cubicBezTo>
                <a:cubicBezTo>
                  <a:pt x="1202213" y="647041"/>
                  <a:pt x="1208118" y="646374"/>
                  <a:pt x="1208976" y="648755"/>
                </a:cubicBezTo>
                <a:cubicBezTo>
                  <a:pt x="1216977" y="647231"/>
                  <a:pt x="1211643" y="640373"/>
                  <a:pt x="1225168" y="641040"/>
                </a:cubicBezTo>
                <a:cubicBezTo>
                  <a:pt x="1227549" y="642564"/>
                  <a:pt x="1229835" y="644088"/>
                  <a:pt x="1229931" y="646945"/>
                </a:cubicBezTo>
                <a:cubicBezTo>
                  <a:pt x="1241075" y="645993"/>
                  <a:pt x="1253743" y="644088"/>
                  <a:pt x="1259363" y="646564"/>
                </a:cubicBezTo>
                <a:cubicBezTo>
                  <a:pt x="1251267" y="652089"/>
                  <a:pt x="1224692" y="650279"/>
                  <a:pt x="1209357" y="652946"/>
                </a:cubicBezTo>
                <a:cubicBezTo>
                  <a:pt x="1212976" y="646279"/>
                  <a:pt x="1199736" y="650089"/>
                  <a:pt x="1192307" y="650184"/>
                </a:cubicBezTo>
                <a:close/>
                <a:moveTo>
                  <a:pt x="1133538" y="653041"/>
                </a:moveTo>
                <a:cubicBezTo>
                  <a:pt x="1140205" y="651898"/>
                  <a:pt x="1140872" y="654375"/>
                  <a:pt x="1146206" y="654089"/>
                </a:cubicBezTo>
                <a:cubicBezTo>
                  <a:pt x="1148301" y="657994"/>
                  <a:pt x="1127537" y="658757"/>
                  <a:pt x="1133538" y="653041"/>
                </a:cubicBezTo>
                <a:close/>
                <a:moveTo>
                  <a:pt x="1163351" y="656851"/>
                </a:moveTo>
                <a:cubicBezTo>
                  <a:pt x="1168971" y="656375"/>
                  <a:pt x="1174495" y="655899"/>
                  <a:pt x="1180115" y="655423"/>
                </a:cubicBezTo>
                <a:cubicBezTo>
                  <a:pt x="1178019" y="657328"/>
                  <a:pt x="1176019" y="659233"/>
                  <a:pt x="1176495" y="662090"/>
                </a:cubicBezTo>
                <a:cubicBezTo>
                  <a:pt x="1167351" y="663233"/>
                  <a:pt x="1162970" y="661519"/>
                  <a:pt x="1163351" y="656851"/>
                </a:cubicBezTo>
                <a:close/>
                <a:moveTo>
                  <a:pt x="1142682" y="660757"/>
                </a:moveTo>
                <a:cubicBezTo>
                  <a:pt x="1149349" y="659614"/>
                  <a:pt x="1150016" y="662090"/>
                  <a:pt x="1155350" y="661805"/>
                </a:cubicBezTo>
                <a:cubicBezTo>
                  <a:pt x="1157350" y="665710"/>
                  <a:pt x="1136586" y="666472"/>
                  <a:pt x="1142682" y="660757"/>
                </a:cubicBezTo>
                <a:close/>
                <a:moveTo>
                  <a:pt x="5068315" y="331382"/>
                </a:moveTo>
                <a:cubicBezTo>
                  <a:pt x="5072506" y="326715"/>
                  <a:pt x="5093461" y="327572"/>
                  <a:pt x="5105939" y="328239"/>
                </a:cubicBezTo>
                <a:cubicBezTo>
                  <a:pt x="5113464" y="328620"/>
                  <a:pt x="5119655" y="326143"/>
                  <a:pt x="5118797" y="331382"/>
                </a:cubicBezTo>
                <a:cubicBezTo>
                  <a:pt x="5102700" y="330906"/>
                  <a:pt x="5086604" y="330525"/>
                  <a:pt x="5068315" y="331382"/>
                </a:cubicBezTo>
                <a:close/>
                <a:moveTo>
                  <a:pt x="1042479" y="671330"/>
                </a:moveTo>
                <a:cubicBezTo>
                  <a:pt x="1047051" y="671425"/>
                  <a:pt x="1045717" y="675235"/>
                  <a:pt x="1051242" y="674854"/>
                </a:cubicBezTo>
                <a:cubicBezTo>
                  <a:pt x="1049908" y="679711"/>
                  <a:pt x="1029239" y="678378"/>
                  <a:pt x="1026191" y="676949"/>
                </a:cubicBezTo>
                <a:cubicBezTo>
                  <a:pt x="1025905" y="669043"/>
                  <a:pt x="1042479" y="675425"/>
                  <a:pt x="1042479" y="671330"/>
                </a:cubicBezTo>
                <a:close/>
                <a:moveTo>
                  <a:pt x="1067529" y="669234"/>
                </a:moveTo>
                <a:cubicBezTo>
                  <a:pt x="1079436" y="665138"/>
                  <a:pt x="1080483" y="677616"/>
                  <a:pt x="1068101" y="675520"/>
                </a:cubicBezTo>
                <a:cubicBezTo>
                  <a:pt x="1067910" y="673425"/>
                  <a:pt x="1067720" y="671330"/>
                  <a:pt x="1067529" y="669234"/>
                </a:cubicBezTo>
                <a:close/>
                <a:moveTo>
                  <a:pt x="5190235" y="329572"/>
                </a:moveTo>
                <a:cubicBezTo>
                  <a:pt x="5190521" y="326239"/>
                  <a:pt x="5194712" y="329191"/>
                  <a:pt x="5194426" y="329191"/>
                </a:cubicBezTo>
                <a:cubicBezTo>
                  <a:pt x="5198332" y="328620"/>
                  <a:pt x="5200522" y="326239"/>
                  <a:pt x="5206809" y="326048"/>
                </a:cubicBezTo>
                <a:cubicBezTo>
                  <a:pt x="5215000" y="325762"/>
                  <a:pt x="5223954" y="327001"/>
                  <a:pt x="5232241" y="328144"/>
                </a:cubicBezTo>
                <a:cubicBezTo>
                  <a:pt x="5238527" y="329001"/>
                  <a:pt x="5253291" y="328239"/>
                  <a:pt x="5249481" y="333001"/>
                </a:cubicBezTo>
                <a:cubicBezTo>
                  <a:pt x="5225764" y="334335"/>
                  <a:pt x="5204904" y="333859"/>
                  <a:pt x="5190235" y="329572"/>
                </a:cubicBezTo>
                <a:close/>
                <a:moveTo>
                  <a:pt x="597471" y="736385"/>
                </a:moveTo>
                <a:cubicBezTo>
                  <a:pt x="600233" y="736195"/>
                  <a:pt x="602995" y="735909"/>
                  <a:pt x="605853" y="735718"/>
                </a:cubicBezTo>
                <a:cubicBezTo>
                  <a:pt x="608139" y="740005"/>
                  <a:pt x="600233" y="740195"/>
                  <a:pt x="593661" y="740957"/>
                </a:cubicBezTo>
                <a:cubicBezTo>
                  <a:pt x="594327" y="739147"/>
                  <a:pt x="597661" y="738481"/>
                  <a:pt x="597471" y="736385"/>
                </a:cubicBezTo>
                <a:close/>
                <a:moveTo>
                  <a:pt x="921702" y="736480"/>
                </a:moveTo>
                <a:cubicBezTo>
                  <a:pt x="921797" y="731813"/>
                  <a:pt x="939323" y="734099"/>
                  <a:pt x="946562" y="732289"/>
                </a:cubicBezTo>
                <a:cubicBezTo>
                  <a:pt x="941037" y="735623"/>
                  <a:pt x="926369" y="738576"/>
                  <a:pt x="921702" y="736480"/>
                </a:cubicBezTo>
                <a:close/>
                <a:moveTo>
                  <a:pt x="5166518" y="397105"/>
                </a:moveTo>
                <a:cubicBezTo>
                  <a:pt x="5180139" y="389675"/>
                  <a:pt x="5199570" y="397390"/>
                  <a:pt x="5216905" y="395009"/>
                </a:cubicBezTo>
                <a:cubicBezTo>
                  <a:pt x="5207190" y="401391"/>
                  <a:pt x="5182615" y="396247"/>
                  <a:pt x="5166518" y="397105"/>
                </a:cubicBezTo>
                <a:close/>
                <a:moveTo>
                  <a:pt x="983995" y="925742"/>
                </a:moveTo>
                <a:cubicBezTo>
                  <a:pt x="987424" y="931171"/>
                  <a:pt x="964183" y="925933"/>
                  <a:pt x="967612" y="931362"/>
                </a:cubicBezTo>
                <a:cubicBezTo>
                  <a:pt x="956468" y="932314"/>
                  <a:pt x="945324" y="933267"/>
                  <a:pt x="934179" y="934219"/>
                </a:cubicBezTo>
                <a:cubicBezTo>
                  <a:pt x="934846" y="931076"/>
                  <a:pt x="946562" y="932410"/>
                  <a:pt x="946371" y="928981"/>
                </a:cubicBezTo>
                <a:cubicBezTo>
                  <a:pt x="963612" y="929552"/>
                  <a:pt x="972660" y="921456"/>
                  <a:pt x="983995" y="925742"/>
                </a:cubicBezTo>
                <a:close/>
                <a:moveTo>
                  <a:pt x="1134490" y="913074"/>
                </a:moveTo>
                <a:cubicBezTo>
                  <a:pt x="1125156" y="920599"/>
                  <a:pt x="1116964" y="907073"/>
                  <a:pt x="1134490" y="913074"/>
                </a:cubicBezTo>
                <a:lnTo>
                  <a:pt x="1134490" y="913074"/>
                </a:lnTo>
                <a:close/>
                <a:moveTo>
                  <a:pt x="921225" y="931076"/>
                </a:moveTo>
                <a:cubicBezTo>
                  <a:pt x="923988" y="930886"/>
                  <a:pt x="926750" y="930600"/>
                  <a:pt x="929607" y="930409"/>
                </a:cubicBezTo>
                <a:cubicBezTo>
                  <a:pt x="931893" y="934696"/>
                  <a:pt x="923988" y="934886"/>
                  <a:pt x="917415" y="935648"/>
                </a:cubicBezTo>
                <a:cubicBezTo>
                  <a:pt x="918082" y="933838"/>
                  <a:pt x="921416" y="933172"/>
                  <a:pt x="921225" y="931076"/>
                </a:cubicBezTo>
                <a:close/>
                <a:moveTo>
                  <a:pt x="1094580" y="939649"/>
                </a:moveTo>
                <a:cubicBezTo>
                  <a:pt x="1097343" y="939458"/>
                  <a:pt x="1100105" y="939172"/>
                  <a:pt x="1102962" y="938982"/>
                </a:cubicBezTo>
                <a:cubicBezTo>
                  <a:pt x="1103058" y="940411"/>
                  <a:pt x="1103153" y="941744"/>
                  <a:pt x="1103343" y="943173"/>
                </a:cubicBezTo>
                <a:cubicBezTo>
                  <a:pt x="1100581" y="943363"/>
                  <a:pt x="1097724" y="943649"/>
                  <a:pt x="1094961" y="943840"/>
                </a:cubicBezTo>
                <a:cubicBezTo>
                  <a:pt x="1094866" y="942506"/>
                  <a:pt x="1094771" y="941078"/>
                  <a:pt x="1094580" y="939649"/>
                </a:cubicBezTo>
                <a:close/>
                <a:moveTo>
                  <a:pt x="1186782" y="934029"/>
                </a:moveTo>
                <a:cubicBezTo>
                  <a:pt x="1187354" y="933362"/>
                  <a:pt x="1195450" y="929362"/>
                  <a:pt x="1199165" y="930886"/>
                </a:cubicBezTo>
                <a:cubicBezTo>
                  <a:pt x="1202308" y="932124"/>
                  <a:pt x="1182687" y="938506"/>
                  <a:pt x="1186782" y="934029"/>
                </a:cubicBezTo>
                <a:close/>
                <a:moveTo>
                  <a:pt x="1203261" y="930505"/>
                </a:moveTo>
                <a:cubicBezTo>
                  <a:pt x="1209928" y="929362"/>
                  <a:pt x="1210595" y="931838"/>
                  <a:pt x="1216024" y="931553"/>
                </a:cubicBezTo>
                <a:cubicBezTo>
                  <a:pt x="1218024" y="935458"/>
                  <a:pt x="1197260" y="936220"/>
                  <a:pt x="1203261" y="930505"/>
                </a:cubicBezTo>
                <a:close/>
                <a:moveTo>
                  <a:pt x="911034" y="959365"/>
                </a:moveTo>
                <a:cubicBezTo>
                  <a:pt x="904461" y="964128"/>
                  <a:pt x="911605" y="962032"/>
                  <a:pt x="911700" y="967747"/>
                </a:cubicBezTo>
                <a:cubicBezTo>
                  <a:pt x="899604" y="968509"/>
                  <a:pt x="884459" y="971176"/>
                  <a:pt x="878077" y="968509"/>
                </a:cubicBezTo>
                <a:cubicBezTo>
                  <a:pt x="880458" y="962032"/>
                  <a:pt x="894174" y="960032"/>
                  <a:pt x="911034" y="959365"/>
                </a:cubicBezTo>
                <a:close/>
                <a:moveTo>
                  <a:pt x="932084" y="959746"/>
                </a:moveTo>
                <a:cubicBezTo>
                  <a:pt x="937894" y="955651"/>
                  <a:pt x="943228" y="959556"/>
                  <a:pt x="961326" y="957270"/>
                </a:cubicBezTo>
                <a:cubicBezTo>
                  <a:pt x="958468" y="965557"/>
                  <a:pt x="939799" y="961270"/>
                  <a:pt x="932084" y="959746"/>
                </a:cubicBezTo>
                <a:close/>
                <a:moveTo>
                  <a:pt x="836167" y="969938"/>
                </a:moveTo>
                <a:cubicBezTo>
                  <a:pt x="838739" y="977177"/>
                  <a:pt x="817784" y="976510"/>
                  <a:pt x="811402" y="976225"/>
                </a:cubicBezTo>
                <a:cubicBezTo>
                  <a:pt x="805306" y="975939"/>
                  <a:pt x="801496" y="978987"/>
                  <a:pt x="794829" y="979749"/>
                </a:cubicBezTo>
                <a:cubicBezTo>
                  <a:pt x="773207" y="982321"/>
                  <a:pt x="750061" y="982797"/>
                  <a:pt x="727963" y="985369"/>
                </a:cubicBezTo>
                <a:cubicBezTo>
                  <a:pt x="715676" y="986797"/>
                  <a:pt x="708818" y="988321"/>
                  <a:pt x="690530" y="990607"/>
                </a:cubicBezTo>
                <a:cubicBezTo>
                  <a:pt x="687958" y="990893"/>
                  <a:pt x="684720" y="990798"/>
                  <a:pt x="682148" y="991274"/>
                </a:cubicBezTo>
                <a:cubicBezTo>
                  <a:pt x="680529" y="991655"/>
                  <a:pt x="676909" y="993846"/>
                  <a:pt x="678147" y="993751"/>
                </a:cubicBezTo>
                <a:cubicBezTo>
                  <a:pt x="671099" y="994322"/>
                  <a:pt x="664146" y="992703"/>
                  <a:pt x="657097" y="993465"/>
                </a:cubicBezTo>
                <a:cubicBezTo>
                  <a:pt x="646620" y="994417"/>
                  <a:pt x="635856" y="999180"/>
                  <a:pt x="627855" y="995941"/>
                </a:cubicBezTo>
                <a:cubicBezTo>
                  <a:pt x="634047" y="991274"/>
                  <a:pt x="643953" y="993179"/>
                  <a:pt x="652811" y="991751"/>
                </a:cubicBezTo>
                <a:cubicBezTo>
                  <a:pt x="661860" y="990226"/>
                  <a:pt x="669670" y="986702"/>
                  <a:pt x="677576" y="985464"/>
                </a:cubicBezTo>
                <a:cubicBezTo>
                  <a:pt x="697007" y="982416"/>
                  <a:pt x="717295" y="981368"/>
                  <a:pt x="740060" y="978034"/>
                </a:cubicBezTo>
                <a:cubicBezTo>
                  <a:pt x="741298" y="977844"/>
                  <a:pt x="747775" y="977844"/>
                  <a:pt x="748442" y="977368"/>
                </a:cubicBezTo>
                <a:cubicBezTo>
                  <a:pt x="753490" y="973653"/>
                  <a:pt x="755776" y="975939"/>
                  <a:pt x="769302" y="975558"/>
                </a:cubicBezTo>
                <a:cubicBezTo>
                  <a:pt x="779017" y="975272"/>
                  <a:pt x="799972" y="970795"/>
                  <a:pt x="807116" y="974510"/>
                </a:cubicBezTo>
                <a:cubicBezTo>
                  <a:pt x="816260" y="972319"/>
                  <a:pt x="827499" y="966414"/>
                  <a:pt x="836167" y="969938"/>
                </a:cubicBezTo>
                <a:close/>
                <a:moveTo>
                  <a:pt x="861027" y="965747"/>
                </a:moveTo>
                <a:cubicBezTo>
                  <a:pt x="865885" y="972415"/>
                  <a:pt x="848264" y="970129"/>
                  <a:pt x="840453" y="971748"/>
                </a:cubicBezTo>
                <a:cubicBezTo>
                  <a:pt x="840739" y="967081"/>
                  <a:pt x="850645" y="966319"/>
                  <a:pt x="861027" y="965747"/>
                </a:cubicBezTo>
                <a:close/>
                <a:moveTo>
                  <a:pt x="994854" y="954412"/>
                </a:moveTo>
                <a:cubicBezTo>
                  <a:pt x="994663" y="959080"/>
                  <a:pt x="984662" y="959842"/>
                  <a:pt x="974280" y="960413"/>
                </a:cubicBezTo>
                <a:cubicBezTo>
                  <a:pt x="969422" y="953746"/>
                  <a:pt x="986948" y="956032"/>
                  <a:pt x="994854" y="954412"/>
                </a:cubicBezTo>
                <a:close/>
                <a:moveTo>
                  <a:pt x="573277" y="998513"/>
                </a:moveTo>
                <a:cubicBezTo>
                  <a:pt x="580230" y="997942"/>
                  <a:pt x="587184" y="997370"/>
                  <a:pt x="594137" y="996703"/>
                </a:cubicBezTo>
                <a:cubicBezTo>
                  <a:pt x="601090" y="1002609"/>
                  <a:pt x="567467" y="1005466"/>
                  <a:pt x="573277" y="998513"/>
                </a:cubicBezTo>
                <a:close/>
                <a:moveTo>
                  <a:pt x="606900" y="997751"/>
                </a:moveTo>
                <a:cubicBezTo>
                  <a:pt x="605281" y="994132"/>
                  <a:pt x="629951" y="992036"/>
                  <a:pt x="623760" y="998418"/>
                </a:cubicBezTo>
                <a:cubicBezTo>
                  <a:pt x="615187" y="1000037"/>
                  <a:pt x="612615" y="997942"/>
                  <a:pt x="606900" y="997751"/>
                </a:cubicBezTo>
                <a:close/>
                <a:moveTo>
                  <a:pt x="526700" y="1044709"/>
                </a:moveTo>
                <a:cubicBezTo>
                  <a:pt x="530891" y="1044328"/>
                  <a:pt x="535082" y="1044043"/>
                  <a:pt x="539273" y="1043662"/>
                </a:cubicBezTo>
                <a:cubicBezTo>
                  <a:pt x="539368" y="1045090"/>
                  <a:pt x="539463" y="1046424"/>
                  <a:pt x="539654" y="1047853"/>
                </a:cubicBezTo>
                <a:cubicBezTo>
                  <a:pt x="535463" y="1048234"/>
                  <a:pt x="531272" y="1048519"/>
                  <a:pt x="527081" y="1048901"/>
                </a:cubicBezTo>
                <a:cubicBezTo>
                  <a:pt x="526890" y="1047472"/>
                  <a:pt x="526795" y="1046138"/>
                  <a:pt x="526700" y="1044709"/>
                </a:cubicBezTo>
                <a:close/>
                <a:moveTo>
                  <a:pt x="769302" y="1026326"/>
                </a:moveTo>
                <a:cubicBezTo>
                  <a:pt x="769111" y="1023088"/>
                  <a:pt x="799877" y="1019087"/>
                  <a:pt x="794543" y="1026326"/>
                </a:cubicBezTo>
                <a:cubicBezTo>
                  <a:pt x="781970" y="1028898"/>
                  <a:pt x="781970" y="1023755"/>
                  <a:pt x="769302" y="1026326"/>
                </a:cubicBezTo>
                <a:close/>
                <a:moveTo>
                  <a:pt x="514317" y="1047853"/>
                </a:moveTo>
                <a:cubicBezTo>
                  <a:pt x="518032" y="1056330"/>
                  <a:pt x="501840" y="1053758"/>
                  <a:pt x="489743" y="1056235"/>
                </a:cubicBezTo>
                <a:cubicBezTo>
                  <a:pt x="488124" y="1056616"/>
                  <a:pt x="484504" y="1058807"/>
                  <a:pt x="485742" y="1058711"/>
                </a:cubicBezTo>
                <a:cubicBezTo>
                  <a:pt x="482409" y="1058997"/>
                  <a:pt x="481361" y="1056997"/>
                  <a:pt x="477170" y="1057283"/>
                </a:cubicBezTo>
                <a:cubicBezTo>
                  <a:pt x="467454" y="1058045"/>
                  <a:pt x="449166" y="1064998"/>
                  <a:pt x="451738" y="1055187"/>
                </a:cubicBezTo>
                <a:cubicBezTo>
                  <a:pt x="475455" y="1053949"/>
                  <a:pt x="488600" y="1048424"/>
                  <a:pt x="514317" y="1047853"/>
                </a:cubicBezTo>
                <a:close/>
                <a:moveTo>
                  <a:pt x="891603" y="1028707"/>
                </a:moveTo>
                <a:cubicBezTo>
                  <a:pt x="889698" y="1021849"/>
                  <a:pt x="872267" y="1036708"/>
                  <a:pt x="874553" y="1025945"/>
                </a:cubicBezTo>
                <a:cubicBezTo>
                  <a:pt x="881125" y="1025183"/>
                  <a:pt x="890555" y="1025564"/>
                  <a:pt x="891126" y="1022421"/>
                </a:cubicBezTo>
                <a:cubicBezTo>
                  <a:pt x="899794" y="1024516"/>
                  <a:pt x="905890" y="1028136"/>
                  <a:pt x="908938" y="1033565"/>
                </a:cubicBezTo>
                <a:cubicBezTo>
                  <a:pt x="895889" y="1031660"/>
                  <a:pt x="890079" y="1034232"/>
                  <a:pt x="879887" y="1038137"/>
                </a:cubicBezTo>
                <a:cubicBezTo>
                  <a:pt x="882554" y="1038709"/>
                  <a:pt x="886269" y="1043566"/>
                  <a:pt x="888745" y="1043757"/>
                </a:cubicBezTo>
                <a:cubicBezTo>
                  <a:pt x="890936" y="1043852"/>
                  <a:pt x="898746" y="1040233"/>
                  <a:pt x="905319" y="1040233"/>
                </a:cubicBezTo>
                <a:cubicBezTo>
                  <a:pt x="910176" y="1040233"/>
                  <a:pt x="915129" y="1040137"/>
                  <a:pt x="918082" y="1041280"/>
                </a:cubicBezTo>
                <a:cubicBezTo>
                  <a:pt x="924559" y="1043852"/>
                  <a:pt x="920844" y="1041471"/>
                  <a:pt x="934751" y="1039852"/>
                </a:cubicBezTo>
                <a:cubicBezTo>
                  <a:pt x="941418" y="1039090"/>
                  <a:pt x="942276" y="1041566"/>
                  <a:pt x="947514" y="1040899"/>
                </a:cubicBezTo>
                <a:cubicBezTo>
                  <a:pt x="947229" y="1040899"/>
                  <a:pt x="948753" y="1038804"/>
                  <a:pt x="951515" y="1038423"/>
                </a:cubicBezTo>
                <a:cubicBezTo>
                  <a:pt x="953896" y="1038137"/>
                  <a:pt x="972279" y="1039757"/>
                  <a:pt x="985138" y="1037661"/>
                </a:cubicBezTo>
                <a:cubicBezTo>
                  <a:pt x="995139" y="1036042"/>
                  <a:pt x="991996" y="1033946"/>
                  <a:pt x="1001521" y="1032041"/>
                </a:cubicBezTo>
                <a:cubicBezTo>
                  <a:pt x="1008570" y="1030612"/>
                  <a:pt x="1009617" y="1033089"/>
                  <a:pt x="1010284" y="1035565"/>
                </a:cubicBezTo>
                <a:cubicBezTo>
                  <a:pt x="1015332" y="1035946"/>
                  <a:pt x="1012094" y="1031755"/>
                  <a:pt x="1014094" y="1030993"/>
                </a:cubicBezTo>
                <a:cubicBezTo>
                  <a:pt x="1022762" y="1027850"/>
                  <a:pt x="1040955" y="1030517"/>
                  <a:pt x="1051718" y="1027850"/>
                </a:cubicBezTo>
                <a:cubicBezTo>
                  <a:pt x="1053718" y="1030232"/>
                  <a:pt x="1057433" y="1031755"/>
                  <a:pt x="1064577" y="1030993"/>
                </a:cubicBezTo>
                <a:cubicBezTo>
                  <a:pt x="1060100" y="1033946"/>
                  <a:pt x="1061338" y="1035565"/>
                  <a:pt x="1069149" y="1034803"/>
                </a:cubicBezTo>
                <a:cubicBezTo>
                  <a:pt x="1069053" y="1042900"/>
                  <a:pt x="1038383" y="1038709"/>
                  <a:pt x="1032096" y="1044233"/>
                </a:cubicBezTo>
                <a:cubicBezTo>
                  <a:pt x="1031239" y="1049948"/>
                  <a:pt x="1055337" y="1040328"/>
                  <a:pt x="1049337" y="1049091"/>
                </a:cubicBezTo>
                <a:cubicBezTo>
                  <a:pt x="1031811" y="1048138"/>
                  <a:pt x="1033430" y="1054901"/>
                  <a:pt x="1020476" y="1055758"/>
                </a:cubicBezTo>
                <a:cubicBezTo>
                  <a:pt x="1020571" y="1052710"/>
                  <a:pt x="1020666" y="1049758"/>
                  <a:pt x="1015713" y="1049853"/>
                </a:cubicBezTo>
                <a:cubicBezTo>
                  <a:pt x="1009141" y="1049758"/>
                  <a:pt x="1014761" y="1055092"/>
                  <a:pt x="1012094" y="1056520"/>
                </a:cubicBezTo>
                <a:cubicBezTo>
                  <a:pt x="1004664" y="1060331"/>
                  <a:pt x="982471" y="1057568"/>
                  <a:pt x="979042" y="1063569"/>
                </a:cubicBezTo>
                <a:cubicBezTo>
                  <a:pt x="966088" y="1062045"/>
                  <a:pt x="982947" y="1055949"/>
                  <a:pt x="977994" y="1050996"/>
                </a:cubicBezTo>
                <a:cubicBezTo>
                  <a:pt x="983043" y="1047662"/>
                  <a:pt x="998378" y="1048329"/>
                  <a:pt x="998378" y="1042900"/>
                </a:cubicBezTo>
                <a:cubicBezTo>
                  <a:pt x="998664" y="1038328"/>
                  <a:pt x="985995" y="1042900"/>
                  <a:pt x="977328" y="1042614"/>
                </a:cubicBezTo>
                <a:cubicBezTo>
                  <a:pt x="971708" y="1042423"/>
                  <a:pt x="965707" y="1042042"/>
                  <a:pt x="948086" y="1045090"/>
                </a:cubicBezTo>
                <a:cubicBezTo>
                  <a:pt x="936275" y="1047091"/>
                  <a:pt x="928560" y="1052615"/>
                  <a:pt x="915034" y="1052139"/>
                </a:cubicBezTo>
                <a:cubicBezTo>
                  <a:pt x="917034" y="1053854"/>
                  <a:pt x="919035" y="1055568"/>
                  <a:pt x="923797" y="1055663"/>
                </a:cubicBezTo>
                <a:cubicBezTo>
                  <a:pt x="927226" y="1061093"/>
                  <a:pt x="903985" y="1055854"/>
                  <a:pt x="907414" y="1061283"/>
                </a:cubicBezTo>
                <a:cubicBezTo>
                  <a:pt x="896174" y="1063760"/>
                  <a:pt x="898651" y="1057854"/>
                  <a:pt x="890364" y="1058521"/>
                </a:cubicBezTo>
                <a:cubicBezTo>
                  <a:pt x="879982" y="1062235"/>
                  <a:pt x="864933" y="1061093"/>
                  <a:pt x="857313" y="1065569"/>
                </a:cubicBezTo>
                <a:cubicBezTo>
                  <a:pt x="857789" y="1065283"/>
                  <a:pt x="851788" y="1068427"/>
                  <a:pt x="853312" y="1068046"/>
                </a:cubicBezTo>
                <a:cubicBezTo>
                  <a:pt x="846835" y="1069856"/>
                  <a:pt x="835786" y="1066712"/>
                  <a:pt x="832548" y="1071951"/>
                </a:cubicBezTo>
                <a:cubicBezTo>
                  <a:pt x="834643" y="1074904"/>
                  <a:pt x="836262" y="1071284"/>
                  <a:pt x="840930" y="1071284"/>
                </a:cubicBezTo>
                <a:cubicBezTo>
                  <a:pt x="845787" y="1071189"/>
                  <a:pt x="855693" y="1072713"/>
                  <a:pt x="870362" y="1070903"/>
                </a:cubicBezTo>
                <a:cubicBezTo>
                  <a:pt x="880363" y="1069665"/>
                  <a:pt x="892555" y="1066712"/>
                  <a:pt x="907986" y="1067760"/>
                </a:cubicBezTo>
                <a:cubicBezTo>
                  <a:pt x="908367" y="1070999"/>
                  <a:pt x="905509" y="1073856"/>
                  <a:pt x="900175" y="1074808"/>
                </a:cubicBezTo>
                <a:cubicBezTo>
                  <a:pt x="893317" y="1075951"/>
                  <a:pt x="892841" y="1073189"/>
                  <a:pt x="887507" y="1073761"/>
                </a:cubicBezTo>
                <a:cubicBezTo>
                  <a:pt x="865695" y="1076142"/>
                  <a:pt x="827690" y="1078428"/>
                  <a:pt x="803877" y="1080809"/>
                </a:cubicBezTo>
                <a:cubicBezTo>
                  <a:pt x="803687" y="1078047"/>
                  <a:pt x="803401" y="1075189"/>
                  <a:pt x="803211" y="1072427"/>
                </a:cubicBezTo>
                <a:cubicBezTo>
                  <a:pt x="796448" y="1072046"/>
                  <a:pt x="796067" y="1075475"/>
                  <a:pt x="790828" y="1075570"/>
                </a:cubicBezTo>
                <a:cubicBezTo>
                  <a:pt x="789685" y="1075570"/>
                  <a:pt x="782351" y="1072046"/>
                  <a:pt x="782065" y="1072046"/>
                </a:cubicBezTo>
                <a:cubicBezTo>
                  <a:pt x="779398" y="1072237"/>
                  <a:pt x="777112" y="1074237"/>
                  <a:pt x="773874" y="1074808"/>
                </a:cubicBezTo>
                <a:cubicBezTo>
                  <a:pt x="766158" y="1076333"/>
                  <a:pt x="747204" y="1074332"/>
                  <a:pt x="744918" y="1081476"/>
                </a:cubicBezTo>
                <a:cubicBezTo>
                  <a:pt x="744060" y="1087191"/>
                  <a:pt x="768159" y="1077571"/>
                  <a:pt x="762158" y="1086334"/>
                </a:cubicBezTo>
                <a:cubicBezTo>
                  <a:pt x="751014" y="1087286"/>
                  <a:pt x="739869" y="1088239"/>
                  <a:pt x="728725" y="1089191"/>
                </a:cubicBezTo>
                <a:cubicBezTo>
                  <a:pt x="724153" y="1085191"/>
                  <a:pt x="735202" y="1085762"/>
                  <a:pt x="736726" y="1084333"/>
                </a:cubicBezTo>
                <a:cubicBezTo>
                  <a:pt x="740060" y="1081190"/>
                  <a:pt x="737012" y="1078237"/>
                  <a:pt x="740155" y="1075570"/>
                </a:cubicBezTo>
                <a:cubicBezTo>
                  <a:pt x="742155" y="1073856"/>
                  <a:pt x="748728" y="1073380"/>
                  <a:pt x="748156" y="1070713"/>
                </a:cubicBezTo>
                <a:cubicBezTo>
                  <a:pt x="737869" y="1065379"/>
                  <a:pt x="737012" y="1073475"/>
                  <a:pt x="727392" y="1074618"/>
                </a:cubicBezTo>
                <a:cubicBezTo>
                  <a:pt x="726249" y="1074713"/>
                  <a:pt x="724248" y="1074713"/>
                  <a:pt x="723201" y="1074999"/>
                </a:cubicBezTo>
                <a:cubicBezTo>
                  <a:pt x="719105" y="1076142"/>
                  <a:pt x="706627" y="1079571"/>
                  <a:pt x="694340" y="1081666"/>
                </a:cubicBezTo>
                <a:cubicBezTo>
                  <a:pt x="681862" y="1081952"/>
                  <a:pt x="672813" y="1080143"/>
                  <a:pt x="664527" y="1077857"/>
                </a:cubicBezTo>
                <a:cubicBezTo>
                  <a:pt x="663860" y="1079666"/>
                  <a:pt x="660526" y="1080333"/>
                  <a:pt x="660717" y="1082429"/>
                </a:cubicBezTo>
                <a:cubicBezTo>
                  <a:pt x="663479" y="1082238"/>
                  <a:pt x="666241" y="1081952"/>
                  <a:pt x="669099" y="1081762"/>
                </a:cubicBezTo>
                <a:cubicBezTo>
                  <a:pt x="665574" y="1085762"/>
                  <a:pt x="656430" y="1087477"/>
                  <a:pt x="644334" y="1088048"/>
                </a:cubicBezTo>
                <a:cubicBezTo>
                  <a:pt x="651858" y="1083381"/>
                  <a:pt x="644334" y="1082714"/>
                  <a:pt x="643476" y="1077571"/>
                </a:cubicBezTo>
                <a:cubicBezTo>
                  <a:pt x="629570" y="1078714"/>
                  <a:pt x="615568" y="1079952"/>
                  <a:pt x="601662" y="1081095"/>
                </a:cubicBezTo>
                <a:cubicBezTo>
                  <a:pt x="597566" y="1074713"/>
                  <a:pt x="607662" y="1074047"/>
                  <a:pt x="609091" y="1069856"/>
                </a:cubicBezTo>
                <a:cubicBezTo>
                  <a:pt x="615759" y="1068712"/>
                  <a:pt x="616425" y="1071189"/>
                  <a:pt x="621855" y="1070903"/>
                </a:cubicBezTo>
                <a:cubicBezTo>
                  <a:pt x="624045" y="1074618"/>
                  <a:pt x="653097" y="1066522"/>
                  <a:pt x="659669" y="1069856"/>
                </a:cubicBezTo>
                <a:cubicBezTo>
                  <a:pt x="665670" y="1072904"/>
                  <a:pt x="671861" y="1063855"/>
                  <a:pt x="684720" y="1067760"/>
                </a:cubicBezTo>
                <a:cubicBezTo>
                  <a:pt x="694530" y="1066236"/>
                  <a:pt x="686339" y="1057568"/>
                  <a:pt x="700722" y="1057949"/>
                </a:cubicBezTo>
                <a:cubicBezTo>
                  <a:pt x="698340" y="1066522"/>
                  <a:pt x="698340" y="1066617"/>
                  <a:pt x="702150" y="1074713"/>
                </a:cubicBezTo>
                <a:cubicBezTo>
                  <a:pt x="713961" y="1074047"/>
                  <a:pt x="713771" y="1068522"/>
                  <a:pt x="713771" y="1063188"/>
                </a:cubicBezTo>
                <a:cubicBezTo>
                  <a:pt x="737964" y="1060997"/>
                  <a:pt x="744060" y="1059378"/>
                  <a:pt x="759586" y="1057187"/>
                </a:cubicBezTo>
                <a:cubicBezTo>
                  <a:pt x="772826" y="1057092"/>
                  <a:pt x="768540" y="1049948"/>
                  <a:pt x="784351" y="1050901"/>
                </a:cubicBezTo>
                <a:cubicBezTo>
                  <a:pt x="785208" y="1056616"/>
                  <a:pt x="777779" y="1055758"/>
                  <a:pt x="785018" y="1059283"/>
                </a:cubicBezTo>
                <a:cubicBezTo>
                  <a:pt x="795591" y="1058140"/>
                  <a:pt x="800924" y="1054901"/>
                  <a:pt x="801020" y="1049472"/>
                </a:cubicBezTo>
                <a:cubicBezTo>
                  <a:pt x="831690" y="1044805"/>
                  <a:pt x="849216" y="1045376"/>
                  <a:pt x="871886" y="1041376"/>
                </a:cubicBezTo>
                <a:cubicBezTo>
                  <a:pt x="866361" y="1031660"/>
                  <a:pt x="840263" y="1039661"/>
                  <a:pt x="825690" y="1043185"/>
                </a:cubicBezTo>
                <a:cubicBezTo>
                  <a:pt x="816546" y="1045090"/>
                  <a:pt x="819403" y="1039661"/>
                  <a:pt x="812831" y="1040042"/>
                </a:cubicBezTo>
                <a:cubicBezTo>
                  <a:pt x="803496" y="1037089"/>
                  <a:pt x="799877" y="1044995"/>
                  <a:pt x="796448" y="1045662"/>
                </a:cubicBezTo>
                <a:cubicBezTo>
                  <a:pt x="789780" y="1046900"/>
                  <a:pt x="786923" y="1044328"/>
                  <a:pt x="779589" y="1044995"/>
                </a:cubicBezTo>
                <a:cubicBezTo>
                  <a:pt x="772064" y="1045662"/>
                  <a:pt x="770921" y="1048138"/>
                  <a:pt x="763015" y="1048519"/>
                </a:cubicBezTo>
                <a:cubicBezTo>
                  <a:pt x="758729" y="1042042"/>
                  <a:pt x="776541" y="1044519"/>
                  <a:pt x="774826" y="1039090"/>
                </a:cubicBezTo>
                <a:cubicBezTo>
                  <a:pt x="781494" y="1037661"/>
                  <a:pt x="782256" y="1040804"/>
                  <a:pt x="787590" y="1040137"/>
                </a:cubicBezTo>
                <a:cubicBezTo>
                  <a:pt x="793019" y="1039471"/>
                  <a:pt x="793971" y="1035851"/>
                  <a:pt x="799782" y="1034899"/>
                </a:cubicBezTo>
                <a:cubicBezTo>
                  <a:pt x="821308" y="1031470"/>
                  <a:pt x="843597" y="1030612"/>
                  <a:pt x="870648" y="1026803"/>
                </a:cubicBezTo>
                <a:cubicBezTo>
                  <a:pt x="865885" y="1032898"/>
                  <a:pt x="888745" y="1033756"/>
                  <a:pt x="891603" y="1028707"/>
                </a:cubicBezTo>
                <a:close/>
                <a:moveTo>
                  <a:pt x="724439" y="1042805"/>
                </a:moveTo>
                <a:cubicBezTo>
                  <a:pt x="726820" y="1046805"/>
                  <a:pt x="720819" y="1046329"/>
                  <a:pt x="716438" y="1047757"/>
                </a:cubicBezTo>
                <a:cubicBezTo>
                  <a:pt x="708627" y="1050139"/>
                  <a:pt x="699483" y="1051758"/>
                  <a:pt x="683196" y="1052710"/>
                </a:cubicBezTo>
                <a:cubicBezTo>
                  <a:pt x="678338" y="1053472"/>
                  <a:pt x="675671" y="1052901"/>
                  <a:pt x="674623" y="1051282"/>
                </a:cubicBezTo>
                <a:cubicBezTo>
                  <a:pt x="673766" y="1048901"/>
                  <a:pt x="675195" y="1047472"/>
                  <a:pt x="678433" y="1046710"/>
                </a:cubicBezTo>
                <a:cubicBezTo>
                  <a:pt x="693768" y="1045376"/>
                  <a:pt x="709104" y="1044138"/>
                  <a:pt x="724439" y="1042805"/>
                </a:cubicBezTo>
                <a:close/>
                <a:moveTo>
                  <a:pt x="5231860" y="672758"/>
                </a:moveTo>
                <a:cubicBezTo>
                  <a:pt x="5231383" y="675235"/>
                  <a:pt x="5233097" y="676378"/>
                  <a:pt x="5236432" y="676568"/>
                </a:cubicBezTo>
                <a:cubicBezTo>
                  <a:pt x="5231860" y="683426"/>
                  <a:pt x="5221858" y="675520"/>
                  <a:pt x="5211381" y="678664"/>
                </a:cubicBezTo>
                <a:cubicBezTo>
                  <a:pt x="5211571" y="674092"/>
                  <a:pt x="5221477" y="673330"/>
                  <a:pt x="5231860" y="672758"/>
                </a:cubicBezTo>
                <a:close/>
                <a:moveTo>
                  <a:pt x="1098200" y="1032422"/>
                </a:moveTo>
                <a:cubicBezTo>
                  <a:pt x="1087056" y="1033375"/>
                  <a:pt x="1074387" y="1035184"/>
                  <a:pt x="1068768" y="1032803"/>
                </a:cubicBezTo>
                <a:cubicBezTo>
                  <a:pt x="1071530" y="1027660"/>
                  <a:pt x="1100676" y="1022707"/>
                  <a:pt x="1098200" y="1032422"/>
                </a:cubicBezTo>
                <a:close/>
                <a:moveTo>
                  <a:pt x="5132228" y="689617"/>
                </a:moveTo>
                <a:cubicBezTo>
                  <a:pt x="5150135" y="688189"/>
                  <a:pt x="5163089" y="689808"/>
                  <a:pt x="5178519" y="689903"/>
                </a:cubicBezTo>
                <a:cubicBezTo>
                  <a:pt x="5176519" y="695618"/>
                  <a:pt x="5161279" y="692094"/>
                  <a:pt x="5153469" y="691999"/>
                </a:cubicBezTo>
                <a:cubicBezTo>
                  <a:pt x="5145658" y="691999"/>
                  <a:pt x="5128609" y="696666"/>
                  <a:pt x="5132228" y="689617"/>
                </a:cubicBezTo>
                <a:close/>
                <a:moveTo>
                  <a:pt x="538606" y="1085953"/>
                </a:moveTo>
                <a:cubicBezTo>
                  <a:pt x="526509" y="1094811"/>
                  <a:pt x="523938" y="1080809"/>
                  <a:pt x="538606" y="1085953"/>
                </a:cubicBezTo>
                <a:lnTo>
                  <a:pt x="538606" y="1085953"/>
                </a:lnTo>
                <a:close/>
                <a:moveTo>
                  <a:pt x="580230" y="1080333"/>
                </a:moveTo>
                <a:cubicBezTo>
                  <a:pt x="582993" y="1080143"/>
                  <a:pt x="585755" y="1079857"/>
                  <a:pt x="588612" y="1079666"/>
                </a:cubicBezTo>
                <a:cubicBezTo>
                  <a:pt x="588708" y="1081095"/>
                  <a:pt x="588803" y="1082429"/>
                  <a:pt x="588993" y="1083857"/>
                </a:cubicBezTo>
                <a:cubicBezTo>
                  <a:pt x="586231" y="1084048"/>
                  <a:pt x="583374" y="1084333"/>
                  <a:pt x="580611" y="1084524"/>
                </a:cubicBezTo>
                <a:cubicBezTo>
                  <a:pt x="580421" y="1083191"/>
                  <a:pt x="580326" y="1081762"/>
                  <a:pt x="580230" y="1080333"/>
                </a:cubicBezTo>
                <a:close/>
                <a:moveTo>
                  <a:pt x="1069530" y="1041185"/>
                </a:moveTo>
                <a:cubicBezTo>
                  <a:pt x="1077245" y="1038613"/>
                  <a:pt x="1079721" y="1044233"/>
                  <a:pt x="1082388" y="1044328"/>
                </a:cubicBezTo>
                <a:cubicBezTo>
                  <a:pt x="1092009" y="1044519"/>
                  <a:pt x="1093818" y="1037089"/>
                  <a:pt x="1103153" y="1040423"/>
                </a:cubicBezTo>
                <a:cubicBezTo>
                  <a:pt x="1097438" y="1046900"/>
                  <a:pt x="1079055" y="1048329"/>
                  <a:pt x="1061910" y="1050234"/>
                </a:cubicBezTo>
                <a:cubicBezTo>
                  <a:pt x="1063719" y="1046995"/>
                  <a:pt x="1067625" y="1044424"/>
                  <a:pt x="1069530" y="1041185"/>
                </a:cubicBezTo>
                <a:close/>
                <a:moveTo>
                  <a:pt x="626903" y="1084905"/>
                </a:moveTo>
                <a:cubicBezTo>
                  <a:pt x="633380" y="1091096"/>
                  <a:pt x="602328" y="1092335"/>
                  <a:pt x="601947" y="1089096"/>
                </a:cubicBezTo>
                <a:cubicBezTo>
                  <a:pt x="593661" y="1089858"/>
                  <a:pt x="597090" y="1095287"/>
                  <a:pt x="585564" y="1094716"/>
                </a:cubicBezTo>
                <a:cubicBezTo>
                  <a:pt x="578706" y="1087286"/>
                  <a:pt x="604233" y="1092716"/>
                  <a:pt x="597375" y="1085286"/>
                </a:cubicBezTo>
                <a:cubicBezTo>
                  <a:pt x="607377" y="1082810"/>
                  <a:pt x="617568" y="1081857"/>
                  <a:pt x="626903" y="1084905"/>
                </a:cubicBezTo>
                <a:close/>
                <a:moveTo>
                  <a:pt x="1249838" y="1032327"/>
                </a:moveTo>
                <a:cubicBezTo>
                  <a:pt x="1254696" y="1040137"/>
                  <a:pt x="1239265" y="1035184"/>
                  <a:pt x="1233264" y="1035851"/>
                </a:cubicBezTo>
                <a:cubicBezTo>
                  <a:pt x="1229645" y="1036232"/>
                  <a:pt x="1226883" y="1038518"/>
                  <a:pt x="1220882" y="1038994"/>
                </a:cubicBezTo>
                <a:cubicBezTo>
                  <a:pt x="1211643" y="1039661"/>
                  <a:pt x="1190307" y="1037470"/>
                  <a:pt x="1170495" y="1041090"/>
                </a:cubicBezTo>
                <a:cubicBezTo>
                  <a:pt x="1169828" y="1035280"/>
                  <a:pt x="1185354" y="1036518"/>
                  <a:pt x="1195260" y="1034803"/>
                </a:cubicBezTo>
                <a:cubicBezTo>
                  <a:pt x="1199260" y="1034137"/>
                  <a:pt x="1201451" y="1032327"/>
                  <a:pt x="1207642" y="1031660"/>
                </a:cubicBezTo>
                <a:cubicBezTo>
                  <a:pt x="1216215" y="1030803"/>
                  <a:pt x="1220310" y="1032041"/>
                  <a:pt x="1228692" y="1031946"/>
                </a:cubicBezTo>
                <a:cubicBezTo>
                  <a:pt x="1234979" y="1031946"/>
                  <a:pt x="1247647" y="1028231"/>
                  <a:pt x="1249838" y="1032327"/>
                </a:cubicBezTo>
                <a:close/>
                <a:moveTo>
                  <a:pt x="1266507" y="1030898"/>
                </a:moveTo>
                <a:cubicBezTo>
                  <a:pt x="1270221" y="1024612"/>
                  <a:pt x="1284318" y="1029946"/>
                  <a:pt x="1291557" y="1028803"/>
                </a:cubicBezTo>
                <a:cubicBezTo>
                  <a:pt x="1290224" y="1033565"/>
                  <a:pt x="1269555" y="1032232"/>
                  <a:pt x="1266507" y="1030898"/>
                </a:cubicBezTo>
                <a:close/>
                <a:moveTo>
                  <a:pt x="940466" y="1058426"/>
                </a:moveTo>
                <a:cubicBezTo>
                  <a:pt x="946752" y="1059759"/>
                  <a:pt x="953991" y="1060426"/>
                  <a:pt x="953706" y="1065760"/>
                </a:cubicBezTo>
                <a:cubicBezTo>
                  <a:pt x="936180" y="1062140"/>
                  <a:pt x="930369" y="1069856"/>
                  <a:pt x="912081" y="1071380"/>
                </a:cubicBezTo>
                <a:cubicBezTo>
                  <a:pt x="910557" y="1060331"/>
                  <a:pt x="936370" y="1069379"/>
                  <a:pt x="940466" y="1058426"/>
                </a:cubicBezTo>
                <a:close/>
                <a:moveTo>
                  <a:pt x="1337754" y="1026993"/>
                </a:moveTo>
                <a:cubicBezTo>
                  <a:pt x="1340516" y="1026803"/>
                  <a:pt x="1343278" y="1026517"/>
                  <a:pt x="1346136" y="1026326"/>
                </a:cubicBezTo>
                <a:cubicBezTo>
                  <a:pt x="1348517" y="1030612"/>
                  <a:pt x="1340516" y="1030803"/>
                  <a:pt x="1333944" y="1031565"/>
                </a:cubicBezTo>
                <a:cubicBezTo>
                  <a:pt x="1334610" y="1029755"/>
                  <a:pt x="1337944" y="1029088"/>
                  <a:pt x="1337754" y="1026993"/>
                </a:cubicBezTo>
                <a:close/>
                <a:moveTo>
                  <a:pt x="1400523" y="1021659"/>
                </a:moveTo>
                <a:cubicBezTo>
                  <a:pt x="1412430" y="1017563"/>
                  <a:pt x="1413477" y="1030041"/>
                  <a:pt x="1401095" y="1027945"/>
                </a:cubicBezTo>
                <a:cubicBezTo>
                  <a:pt x="1400809" y="1025850"/>
                  <a:pt x="1400619" y="1023755"/>
                  <a:pt x="1400523" y="1021659"/>
                </a:cubicBezTo>
                <a:close/>
                <a:moveTo>
                  <a:pt x="1417192" y="1020230"/>
                </a:moveTo>
                <a:cubicBezTo>
                  <a:pt x="1419954" y="1020040"/>
                  <a:pt x="1422717" y="1019754"/>
                  <a:pt x="1425574" y="1019563"/>
                </a:cubicBezTo>
                <a:cubicBezTo>
                  <a:pt x="1425669" y="1020992"/>
                  <a:pt x="1425765" y="1022326"/>
                  <a:pt x="1425955" y="1023755"/>
                </a:cubicBezTo>
                <a:cubicBezTo>
                  <a:pt x="1423193" y="1023945"/>
                  <a:pt x="1420335" y="1024231"/>
                  <a:pt x="1417573" y="1024421"/>
                </a:cubicBezTo>
                <a:cubicBezTo>
                  <a:pt x="1417478" y="1023088"/>
                  <a:pt x="1417287" y="1021659"/>
                  <a:pt x="1417192" y="1020230"/>
                </a:cubicBezTo>
                <a:close/>
                <a:moveTo>
                  <a:pt x="1538445" y="1010038"/>
                </a:moveTo>
                <a:cubicBezTo>
                  <a:pt x="1543970" y="1010324"/>
                  <a:pt x="1545303" y="1013182"/>
                  <a:pt x="1551304" y="1013182"/>
                </a:cubicBezTo>
                <a:cubicBezTo>
                  <a:pt x="1552161" y="1016896"/>
                  <a:pt x="1546542" y="1018039"/>
                  <a:pt x="1547875" y="1021945"/>
                </a:cubicBezTo>
                <a:cubicBezTo>
                  <a:pt x="1543779" y="1022230"/>
                  <a:pt x="1544446" y="1019659"/>
                  <a:pt x="1543303" y="1018135"/>
                </a:cubicBezTo>
                <a:cubicBezTo>
                  <a:pt x="1540065" y="1016420"/>
                  <a:pt x="1535397" y="1015563"/>
                  <a:pt x="1530444" y="1014991"/>
                </a:cubicBezTo>
                <a:cubicBezTo>
                  <a:pt x="1531302" y="1012515"/>
                  <a:pt x="1538636" y="1012801"/>
                  <a:pt x="1538445" y="1010038"/>
                </a:cubicBezTo>
                <a:close/>
                <a:moveTo>
                  <a:pt x="1580736" y="1012801"/>
                </a:moveTo>
                <a:cubicBezTo>
                  <a:pt x="1577117" y="1012705"/>
                  <a:pt x="1576831" y="1013944"/>
                  <a:pt x="1576736" y="1015277"/>
                </a:cubicBezTo>
                <a:cubicBezTo>
                  <a:pt x="1563591" y="1013753"/>
                  <a:pt x="1580832" y="1008610"/>
                  <a:pt x="1584927" y="1012515"/>
                </a:cubicBezTo>
                <a:cubicBezTo>
                  <a:pt x="1584356" y="1014896"/>
                  <a:pt x="1580832" y="1013944"/>
                  <a:pt x="1580736" y="1012801"/>
                </a:cubicBezTo>
                <a:close/>
                <a:moveTo>
                  <a:pt x="715581" y="1087953"/>
                </a:moveTo>
                <a:cubicBezTo>
                  <a:pt x="713866" y="1089668"/>
                  <a:pt x="712247" y="1092430"/>
                  <a:pt x="707580" y="1092906"/>
                </a:cubicBezTo>
                <a:cubicBezTo>
                  <a:pt x="704246" y="1093192"/>
                  <a:pt x="703198" y="1090810"/>
                  <a:pt x="699007" y="1091477"/>
                </a:cubicBezTo>
                <a:cubicBezTo>
                  <a:pt x="695769" y="1092049"/>
                  <a:pt x="691673" y="1093668"/>
                  <a:pt x="686624" y="1094620"/>
                </a:cubicBezTo>
                <a:cubicBezTo>
                  <a:pt x="683958" y="1095097"/>
                  <a:pt x="680814" y="1094811"/>
                  <a:pt x="678243" y="1095287"/>
                </a:cubicBezTo>
                <a:cubicBezTo>
                  <a:pt x="676338" y="1095668"/>
                  <a:pt x="673290" y="1097859"/>
                  <a:pt x="674242" y="1097764"/>
                </a:cubicBezTo>
                <a:cubicBezTo>
                  <a:pt x="666717" y="1098526"/>
                  <a:pt x="665289" y="1096240"/>
                  <a:pt x="657383" y="1097097"/>
                </a:cubicBezTo>
                <a:cubicBezTo>
                  <a:pt x="646429" y="1098240"/>
                  <a:pt x="633094" y="1103479"/>
                  <a:pt x="623950" y="1099955"/>
                </a:cubicBezTo>
                <a:cubicBezTo>
                  <a:pt x="632332" y="1093858"/>
                  <a:pt x="654430" y="1093287"/>
                  <a:pt x="673766" y="1091477"/>
                </a:cubicBezTo>
                <a:cubicBezTo>
                  <a:pt x="685482" y="1084905"/>
                  <a:pt x="698055" y="1091287"/>
                  <a:pt x="715581" y="1087953"/>
                </a:cubicBezTo>
                <a:close/>
                <a:moveTo>
                  <a:pt x="1426241" y="1027945"/>
                </a:moveTo>
                <a:cubicBezTo>
                  <a:pt x="1428717" y="1037089"/>
                  <a:pt x="1410525" y="1037851"/>
                  <a:pt x="1397856" y="1040899"/>
                </a:cubicBezTo>
                <a:cubicBezTo>
                  <a:pt x="1394808" y="1036708"/>
                  <a:pt x="1402333" y="1037566"/>
                  <a:pt x="1405857" y="1036042"/>
                </a:cubicBezTo>
                <a:cubicBezTo>
                  <a:pt x="1411096" y="1033660"/>
                  <a:pt x="1417859" y="1028422"/>
                  <a:pt x="1426241" y="1027945"/>
                </a:cubicBezTo>
                <a:close/>
                <a:moveTo>
                  <a:pt x="1522443" y="1019849"/>
                </a:moveTo>
                <a:cubicBezTo>
                  <a:pt x="1529873" y="1018992"/>
                  <a:pt x="1531492" y="1021659"/>
                  <a:pt x="1539303" y="1020516"/>
                </a:cubicBezTo>
                <a:cubicBezTo>
                  <a:pt x="1540922" y="1024135"/>
                  <a:pt x="1516252" y="1026231"/>
                  <a:pt x="1522443" y="1019849"/>
                </a:cubicBezTo>
                <a:close/>
                <a:moveTo>
                  <a:pt x="1597881" y="1015563"/>
                </a:moveTo>
                <a:cubicBezTo>
                  <a:pt x="1600644" y="1015372"/>
                  <a:pt x="1603501" y="1015087"/>
                  <a:pt x="1606263" y="1014896"/>
                </a:cubicBezTo>
                <a:cubicBezTo>
                  <a:pt x="1606359" y="1016325"/>
                  <a:pt x="1606454" y="1017658"/>
                  <a:pt x="1606644" y="1019087"/>
                </a:cubicBezTo>
                <a:cubicBezTo>
                  <a:pt x="1603882" y="1019278"/>
                  <a:pt x="1601120" y="1019563"/>
                  <a:pt x="1598262" y="1019754"/>
                </a:cubicBezTo>
                <a:cubicBezTo>
                  <a:pt x="1598072" y="1018420"/>
                  <a:pt x="1597977" y="1016992"/>
                  <a:pt x="1597881" y="1015563"/>
                </a:cubicBezTo>
                <a:close/>
                <a:moveTo>
                  <a:pt x="1088199" y="1062807"/>
                </a:moveTo>
                <a:cubicBezTo>
                  <a:pt x="1088389" y="1064903"/>
                  <a:pt x="1088580" y="1066998"/>
                  <a:pt x="1088770" y="1069093"/>
                </a:cubicBezTo>
                <a:cubicBezTo>
                  <a:pt x="1110582" y="1069093"/>
                  <a:pt x="1126299" y="1065093"/>
                  <a:pt x="1155636" y="1063474"/>
                </a:cubicBezTo>
                <a:cubicBezTo>
                  <a:pt x="1160493" y="1062712"/>
                  <a:pt x="1158874" y="1059378"/>
                  <a:pt x="1159255" y="1056806"/>
                </a:cubicBezTo>
                <a:cubicBezTo>
                  <a:pt x="1182972" y="1054806"/>
                  <a:pt x="1206594" y="1052806"/>
                  <a:pt x="1230312" y="1050806"/>
                </a:cubicBezTo>
                <a:cubicBezTo>
                  <a:pt x="1234884" y="1058045"/>
                  <a:pt x="1214119" y="1055092"/>
                  <a:pt x="1205547" y="1057092"/>
                </a:cubicBezTo>
                <a:cubicBezTo>
                  <a:pt x="1211357" y="1061283"/>
                  <a:pt x="1212024" y="1063188"/>
                  <a:pt x="1222787" y="1061950"/>
                </a:cubicBezTo>
                <a:cubicBezTo>
                  <a:pt x="1222215" y="1062045"/>
                  <a:pt x="1224216" y="1059759"/>
                  <a:pt x="1226787" y="1059473"/>
                </a:cubicBezTo>
                <a:cubicBezTo>
                  <a:pt x="1230597" y="1059092"/>
                  <a:pt x="1232979" y="1056616"/>
                  <a:pt x="1239170" y="1056330"/>
                </a:cubicBezTo>
                <a:cubicBezTo>
                  <a:pt x="1238884" y="1056330"/>
                  <a:pt x="1240789" y="1058235"/>
                  <a:pt x="1243551" y="1058045"/>
                </a:cubicBezTo>
                <a:cubicBezTo>
                  <a:pt x="1248219" y="1057759"/>
                  <a:pt x="1266030" y="1053949"/>
                  <a:pt x="1272793" y="1055568"/>
                </a:cubicBezTo>
                <a:cubicBezTo>
                  <a:pt x="1274603" y="1055949"/>
                  <a:pt x="1272222" y="1060902"/>
                  <a:pt x="1277365" y="1059378"/>
                </a:cubicBezTo>
                <a:cubicBezTo>
                  <a:pt x="1278889" y="1066141"/>
                  <a:pt x="1247266" y="1060140"/>
                  <a:pt x="1239932" y="1064617"/>
                </a:cubicBezTo>
                <a:cubicBezTo>
                  <a:pt x="1236979" y="1066426"/>
                  <a:pt x="1237741" y="1065855"/>
                  <a:pt x="1223168" y="1066045"/>
                </a:cubicBezTo>
                <a:cubicBezTo>
                  <a:pt x="1220215" y="1066045"/>
                  <a:pt x="1208499" y="1068236"/>
                  <a:pt x="1206404" y="1067474"/>
                </a:cubicBezTo>
                <a:cubicBezTo>
                  <a:pt x="1202689" y="1066045"/>
                  <a:pt x="1202213" y="1067379"/>
                  <a:pt x="1193831" y="1068522"/>
                </a:cubicBezTo>
                <a:cubicBezTo>
                  <a:pt x="1184687" y="1069760"/>
                  <a:pt x="1176495" y="1068332"/>
                  <a:pt x="1168590" y="1068522"/>
                </a:cubicBezTo>
                <a:cubicBezTo>
                  <a:pt x="1145253" y="1069093"/>
                  <a:pt x="1117536" y="1075856"/>
                  <a:pt x="1093342" y="1074904"/>
                </a:cubicBezTo>
                <a:cubicBezTo>
                  <a:pt x="1091723" y="1074808"/>
                  <a:pt x="1087722" y="1073285"/>
                  <a:pt x="1088961" y="1073189"/>
                </a:cubicBezTo>
                <a:cubicBezTo>
                  <a:pt x="1075149" y="1074332"/>
                  <a:pt x="1064958" y="1079476"/>
                  <a:pt x="1051527" y="1078428"/>
                </a:cubicBezTo>
                <a:cubicBezTo>
                  <a:pt x="1048003" y="1072999"/>
                  <a:pt x="1059528" y="1073475"/>
                  <a:pt x="1059147" y="1069284"/>
                </a:cubicBezTo>
                <a:cubicBezTo>
                  <a:pt x="1054004" y="1065855"/>
                  <a:pt x="1046384" y="1070618"/>
                  <a:pt x="1038288" y="1071094"/>
                </a:cubicBezTo>
                <a:cubicBezTo>
                  <a:pt x="1028191" y="1071665"/>
                  <a:pt x="1019619" y="1069760"/>
                  <a:pt x="1004855" y="1073951"/>
                </a:cubicBezTo>
                <a:cubicBezTo>
                  <a:pt x="1001426" y="1073856"/>
                  <a:pt x="1000473" y="1072237"/>
                  <a:pt x="996282" y="1072522"/>
                </a:cubicBezTo>
                <a:cubicBezTo>
                  <a:pt x="995330" y="1070808"/>
                  <a:pt x="997711" y="1070427"/>
                  <a:pt x="1000283" y="1070046"/>
                </a:cubicBezTo>
                <a:cubicBezTo>
                  <a:pt x="1003902" y="1068427"/>
                  <a:pt x="1007522" y="1066903"/>
                  <a:pt x="1008665" y="1069379"/>
                </a:cubicBezTo>
                <a:cubicBezTo>
                  <a:pt x="1035240" y="1067284"/>
                  <a:pt x="1061719" y="1065093"/>
                  <a:pt x="1088199" y="1062807"/>
                </a:cubicBezTo>
                <a:close/>
                <a:moveTo>
                  <a:pt x="4955349" y="738385"/>
                </a:moveTo>
                <a:cubicBezTo>
                  <a:pt x="4953920" y="736957"/>
                  <a:pt x="4968969" y="733718"/>
                  <a:pt x="4971922" y="734861"/>
                </a:cubicBezTo>
                <a:cubicBezTo>
                  <a:pt x="4973732" y="735623"/>
                  <a:pt x="4961350" y="741910"/>
                  <a:pt x="4955349" y="738385"/>
                </a:cubicBezTo>
                <a:close/>
                <a:moveTo>
                  <a:pt x="4980209" y="734194"/>
                </a:moveTo>
                <a:cubicBezTo>
                  <a:pt x="4981447" y="738100"/>
                  <a:pt x="5018214" y="731242"/>
                  <a:pt x="5005641" y="736290"/>
                </a:cubicBezTo>
                <a:cubicBezTo>
                  <a:pt x="4996973" y="735718"/>
                  <a:pt x="4976875" y="742100"/>
                  <a:pt x="4980209" y="734194"/>
                </a:cubicBezTo>
                <a:close/>
                <a:moveTo>
                  <a:pt x="5227764" y="723907"/>
                </a:moveTo>
                <a:cubicBezTo>
                  <a:pt x="5221191" y="728194"/>
                  <a:pt x="5209190" y="728003"/>
                  <a:pt x="5198712" y="728480"/>
                </a:cubicBezTo>
                <a:cubicBezTo>
                  <a:pt x="5183853" y="729241"/>
                  <a:pt x="5165089" y="727622"/>
                  <a:pt x="5156421" y="725717"/>
                </a:cubicBezTo>
                <a:cubicBezTo>
                  <a:pt x="5150802" y="726193"/>
                  <a:pt x="5145277" y="726670"/>
                  <a:pt x="5139657" y="727146"/>
                </a:cubicBezTo>
                <a:cubicBezTo>
                  <a:pt x="5134895" y="727146"/>
                  <a:pt x="5137181" y="725241"/>
                  <a:pt x="5139467" y="725051"/>
                </a:cubicBezTo>
                <a:cubicBezTo>
                  <a:pt x="5143658" y="724669"/>
                  <a:pt x="5147849" y="724384"/>
                  <a:pt x="5152040" y="724003"/>
                </a:cubicBezTo>
                <a:cubicBezTo>
                  <a:pt x="5158993" y="723431"/>
                  <a:pt x="5165946" y="722860"/>
                  <a:pt x="5172900" y="722193"/>
                </a:cubicBezTo>
                <a:cubicBezTo>
                  <a:pt x="5192902" y="721717"/>
                  <a:pt x="5205475" y="725812"/>
                  <a:pt x="5227764" y="723907"/>
                </a:cubicBezTo>
                <a:close/>
                <a:moveTo>
                  <a:pt x="1435861" y="1041947"/>
                </a:moveTo>
                <a:cubicBezTo>
                  <a:pt x="1435861" y="1047376"/>
                  <a:pt x="1422240" y="1047281"/>
                  <a:pt x="1411096" y="1048234"/>
                </a:cubicBezTo>
                <a:cubicBezTo>
                  <a:pt x="1406619" y="1049091"/>
                  <a:pt x="1408620" y="1052615"/>
                  <a:pt x="1403095" y="1053091"/>
                </a:cubicBezTo>
                <a:cubicBezTo>
                  <a:pt x="1393475" y="1051091"/>
                  <a:pt x="1380997" y="1055473"/>
                  <a:pt x="1369662" y="1055949"/>
                </a:cubicBezTo>
                <a:cubicBezTo>
                  <a:pt x="1355184" y="1056520"/>
                  <a:pt x="1340421" y="1053854"/>
                  <a:pt x="1327467" y="1055282"/>
                </a:cubicBezTo>
                <a:cubicBezTo>
                  <a:pt x="1316322" y="1056520"/>
                  <a:pt x="1309274" y="1059854"/>
                  <a:pt x="1298606" y="1061950"/>
                </a:cubicBezTo>
                <a:cubicBezTo>
                  <a:pt x="1300606" y="1060045"/>
                  <a:pt x="1295272" y="1055187"/>
                  <a:pt x="1297939" y="1053568"/>
                </a:cubicBezTo>
                <a:cubicBezTo>
                  <a:pt x="1302416" y="1050806"/>
                  <a:pt x="1310798" y="1054616"/>
                  <a:pt x="1310607" y="1054616"/>
                </a:cubicBezTo>
                <a:cubicBezTo>
                  <a:pt x="1309560" y="1054616"/>
                  <a:pt x="1322704" y="1051663"/>
                  <a:pt x="1322990" y="1051472"/>
                </a:cubicBezTo>
                <a:cubicBezTo>
                  <a:pt x="1325371" y="1050043"/>
                  <a:pt x="1326038" y="1049091"/>
                  <a:pt x="1331181" y="1048710"/>
                </a:cubicBezTo>
                <a:cubicBezTo>
                  <a:pt x="1339659" y="1048043"/>
                  <a:pt x="1342802" y="1049948"/>
                  <a:pt x="1348041" y="1049377"/>
                </a:cubicBezTo>
                <a:cubicBezTo>
                  <a:pt x="1352803" y="1048805"/>
                  <a:pt x="1376806" y="1040042"/>
                  <a:pt x="1381664" y="1048615"/>
                </a:cubicBezTo>
                <a:cubicBezTo>
                  <a:pt x="1391475" y="1048996"/>
                  <a:pt x="1390617" y="1044233"/>
                  <a:pt x="1398047" y="1042995"/>
                </a:cubicBezTo>
                <a:cubicBezTo>
                  <a:pt x="1407667" y="1041376"/>
                  <a:pt x="1419288" y="1045757"/>
                  <a:pt x="1435861" y="1041947"/>
                </a:cubicBezTo>
                <a:close/>
                <a:moveTo>
                  <a:pt x="1511680" y="1041852"/>
                </a:moveTo>
                <a:cubicBezTo>
                  <a:pt x="1484534" y="1042423"/>
                  <a:pt x="1477581" y="1046900"/>
                  <a:pt x="1461674" y="1048138"/>
                </a:cubicBezTo>
                <a:cubicBezTo>
                  <a:pt x="1461579" y="1048138"/>
                  <a:pt x="1466722" y="1043757"/>
                  <a:pt x="1465484" y="1043566"/>
                </a:cubicBezTo>
                <a:cubicBezTo>
                  <a:pt x="1455959" y="1042328"/>
                  <a:pt x="1447482" y="1051187"/>
                  <a:pt x="1440624" y="1047757"/>
                </a:cubicBezTo>
                <a:cubicBezTo>
                  <a:pt x="1439004" y="1044995"/>
                  <a:pt x="1442052" y="1044424"/>
                  <a:pt x="1444434" y="1043185"/>
                </a:cubicBezTo>
                <a:cubicBezTo>
                  <a:pt x="1444338" y="1043185"/>
                  <a:pt x="1449768" y="1040423"/>
                  <a:pt x="1448434" y="1040709"/>
                </a:cubicBezTo>
                <a:cubicBezTo>
                  <a:pt x="1455483" y="1038899"/>
                  <a:pt x="1464055" y="1041471"/>
                  <a:pt x="1469484" y="1041090"/>
                </a:cubicBezTo>
                <a:cubicBezTo>
                  <a:pt x="1477104" y="1040518"/>
                  <a:pt x="1485772" y="1039280"/>
                  <a:pt x="1494535" y="1038994"/>
                </a:cubicBezTo>
                <a:cubicBezTo>
                  <a:pt x="1501107" y="1038899"/>
                  <a:pt x="1515300" y="1035565"/>
                  <a:pt x="1511680" y="1041852"/>
                </a:cubicBezTo>
                <a:close/>
                <a:moveTo>
                  <a:pt x="1519681" y="1036994"/>
                </a:moveTo>
                <a:cubicBezTo>
                  <a:pt x="1539112" y="1036994"/>
                  <a:pt x="1563401" y="1033375"/>
                  <a:pt x="1586928" y="1035565"/>
                </a:cubicBezTo>
                <a:cubicBezTo>
                  <a:pt x="1584642" y="1040233"/>
                  <a:pt x="1561400" y="1039661"/>
                  <a:pt x="1557686" y="1038042"/>
                </a:cubicBezTo>
                <a:cubicBezTo>
                  <a:pt x="1546732" y="1038232"/>
                  <a:pt x="1538636" y="1043566"/>
                  <a:pt x="1524253" y="1040899"/>
                </a:cubicBezTo>
                <a:cubicBezTo>
                  <a:pt x="1520919" y="1040233"/>
                  <a:pt x="1520062" y="1039280"/>
                  <a:pt x="1519681" y="1036994"/>
                </a:cubicBezTo>
                <a:close/>
                <a:moveTo>
                  <a:pt x="1616360" y="1035184"/>
                </a:moveTo>
                <a:cubicBezTo>
                  <a:pt x="1616265" y="1033089"/>
                  <a:pt x="1621313" y="1033089"/>
                  <a:pt x="1624551" y="1032422"/>
                </a:cubicBezTo>
                <a:cubicBezTo>
                  <a:pt x="1628742" y="1032041"/>
                  <a:pt x="1632933" y="1031755"/>
                  <a:pt x="1637124" y="1031374"/>
                </a:cubicBezTo>
                <a:cubicBezTo>
                  <a:pt x="1638172" y="1035756"/>
                  <a:pt x="1622361" y="1033470"/>
                  <a:pt x="1616360" y="1035184"/>
                </a:cubicBezTo>
                <a:close/>
                <a:moveTo>
                  <a:pt x="1662366" y="1031279"/>
                </a:moveTo>
                <a:cubicBezTo>
                  <a:pt x="1662270" y="1029184"/>
                  <a:pt x="1667319" y="1029184"/>
                  <a:pt x="1670557" y="1028517"/>
                </a:cubicBezTo>
                <a:cubicBezTo>
                  <a:pt x="1674748" y="1028136"/>
                  <a:pt x="1678939" y="1027850"/>
                  <a:pt x="1683130" y="1027469"/>
                </a:cubicBezTo>
                <a:cubicBezTo>
                  <a:pt x="1684178" y="1031946"/>
                  <a:pt x="1668271" y="1029660"/>
                  <a:pt x="1662366" y="1031279"/>
                </a:cubicBezTo>
                <a:close/>
                <a:moveTo>
                  <a:pt x="1687416" y="1029184"/>
                </a:moveTo>
                <a:cubicBezTo>
                  <a:pt x="1687512" y="1024516"/>
                  <a:pt x="1705038" y="1026803"/>
                  <a:pt x="1712277" y="1024993"/>
                </a:cubicBezTo>
                <a:cubicBezTo>
                  <a:pt x="1709133" y="1029279"/>
                  <a:pt x="1694465" y="1032136"/>
                  <a:pt x="1687416" y="1029184"/>
                </a:cubicBezTo>
                <a:close/>
                <a:moveTo>
                  <a:pt x="1775427" y="1023850"/>
                </a:moveTo>
                <a:cubicBezTo>
                  <a:pt x="1774380" y="1015658"/>
                  <a:pt x="1789429" y="1019087"/>
                  <a:pt x="1792001" y="1020326"/>
                </a:cubicBezTo>
                <a:cubicBezTo>
                  <a:pt x="1794668" y="1021659"/>
                  <a:pt x="1783428" y="1021564"/>
                  <a:pt x="1775427" y="1023850"/>
                </a:cubicBezTo>
                <a:close/>
                <a:moveTo>
                  <a:pt x="1202975" y="1076428"/>
                </a:moveTo>
                <a:cubicBezTo>
                  <a:pt x="1207166" y="1076047"/>
                  <a:pt x="1211357" y="1075761"/>
                  <a:pt x="1215548" y="1075380"/>
                </a:cubicBezTo>
                <a:cubicBezTo>
                  <a:pt x="1215643" y="1076809"/>
                  <a:pt x="1215738" y="1078142"/>
                  <a:pt x="1215929" y="1079571"/>
                </a:cubicBezTo>
                <a:cubicBezTo>
                  <a:pt x="1211738" y="1079952"/>
                  <a:pt x="1207547" y="1080238"/>
                  <a:pt x="1203356" y="1080619"/>
                </a:cubicBezTo>
                <a:cubicBezTo>
                  <a:pt x="1203261" y="1079190"/>
                  <a:pt x="1203165" y="1077761"/>
                  <a:pt x="1202975" y="1076428"/>
                </a:cubicBezTo>
                <a:close/>
                <a:moveTo>
                  <a:pt x="312673" y="1153676"/>
                </a:moveTo>
                <a:cubicBezTo>
                  <a:pt x="311530" y="1156152"/>
                  <a:pt x="308577" y="1157200"/>
                  <a:pt x="304672" y="1158533"/>
                </a:cubicBezTo>
                <a:cubicBezTo>
                  <a:pt x="304005" y="1158819"/>
                  <a:pt x="299433" y="1161200"/>
                  <a:pt x="300672" y="1161010"/>
                </a:cubicBezTo>
                <a:cubicBezTo>
                  <a:pt x="297814" y="1161581"/>
                  <a:pt x="295242" y="1159581"/>
                  <a:pt x="296290" y="1159295"/>
                </a:cubicBezTo>
                <a:cubicBezTo>
                  <a:pt x="284955" y="1162248"/>
                  <a:pt x="280383" y="1166534"/>
                  <a:pt x="259047" y="1166630"/>
                </a:cubicBezTo>
                <a:cubicBezTo>
                  <a:pt x="260190" y="1156819"/>
                  <a:pt x="295909" y="1158057"/>
                  <a:pt x="312673" y="1153676"/>
                </a:cubicBezTo>
                <a:close/>
                <a:moveTo>
                  <a:pt x="1395475" y="1062235"/>
                </a:moveTo>
                <a:cubicBezTo>
                  <a:pt x="1396523" y="1070427"/>
                  <a:pt x="1381473" y="1066998"/>
                  <a:pt x="1378902" y="1065760"/>
                </a:cubicBezTo>
                <a:cubicBezTo>
                  <a:pt x="1376235" y="1064522"/>
                  <a:pt x="1387474" y="1064617"/>
                  <a:pt x="1395475" y="1062235"/>
                </a:cubicBezTo>
                <a:close/>
                <a:moveTo>
                  <a:pt x="1512537" y="1052425"/>
                </a:moveTo>
                <a:cubicBezTo>
                  <a:pt x="1510918" y="1055187"/>
                  <a:pt x="1507584" y="1057187"/>
                  <a:pt x="1500345" y="1057664"/>
                </a:cubicBezTo>
                <a:cubicBezTo>
                  <a:pt x="1497964" y="1053282"/>
                  <a:pt x="1505965" y="1053187"/>
                  <a:pt x="1512537" y="1052425"/>
                </a:cubicBezTo>
                <a:close/>
                <a:moveTo>
                  <a:pt x="1049051" y="1097859"/>
                </a:moveTo>
                <a:cubicBezTo>
                  <a:pt x="1051813" y="1097668"/>
                  <a:pt x="1054575" y="1097383"/>
                  <a:pt x="1057433" y="1097192"/>
                </a:cubicBezTo>
                <a:cubicBezTo>
                  <a:pt x="1057528" y="1098621"/>
                  <a:pt x="1057623" y="1099955"/>
                  <a:pt x="1057814" y="1101383"/>
                </a:cubicBezTo>
                <a:cubicBezTo>
                  <a:pt x="1055052" y="1101574"/>
                  <a:pt x="1052194" y="1101860"/>
                  <a:pt x="1049432" y="1102050"/>
                </a:cubicBezTo>
                <a:cubicBezTo>
                  <a:pt x="1049241" y="1100621"/>
                  <a:pt x="1049146" y="1099288"/>
                  <a:pt x="1049051" y="1097859"/>
                </a:cubicBezTo>
                <a:close/>
                <a:moveTo>
                  <a:pt x="4581778" y="801727"/>
                </a:moveTo>
                <a:cubicBezTo>
                  <a:pt x="4583493" y="808489"/>
                  <a:pt x="4565967" y="807728"/>
                  <a:pt x="4557013" y="808013"/>
                </a:cubicBezTo>
                <a:cubicBezTo>
                  <a:pt x="4543297" y="808585"/>
                  <a:pt x="4519961" y="807537"/>
                  <a:pt x="4498339" y="810871"/>
                </a:cubicBezTo>
                <a:cubicBezTo>
                  <a:pt x="4512341" y="803251"/>
                  <a:pt x="4550632" y="806584"/>
                  <a:pt x="4581778" y="801727"/>
                </a:cubicBezTo>
                <a:close/>
                <a:moveTo>
                  <a:pt x="4974685" y="768484"/>
                </a:moveTo>
                <a:cubicBezTo>
                  <a:pt x="4975732" y="765817"/>
                  <a:pt x="4984971" y="765436"/>
                  <a:pt x="4991258" y="764960"/>
                </a:cubicBezTo>
                <a:cubicBezTo>
                  <a:pt x="5010118" y="763532"/>
                  <a:pt x="5033168" y="764484"/>
                  <a:pt x="5054314" y="763817"/>
                </a:cubicBezTo>
                <a:cubicBezTo>
                  <a:pt x="5076316" y="763151"/>
                  <a:pt x="5096890" y="760769"/>
                  <a:pt x="5117178" y="760579"/>
                </a:cubicBezTo>
                <a:cubicBezTo>
                  <a:pt x="5125180" y="760483"/>
                  <a:pt x="5134419" y="762388"/>
                  <a:pt x="5142610" y="762674"/>
                </a:cubicBezTo>
                <a:cubicBezTo>
                  <a:pt x="5147944" y="762865"/>
                  <a:pt x="5153945" y="761055"/>
                  <a:pt x="5159374" y="761245"/>
                </a:cubicBezTo>
                <a:cubicBezTo>
                  <a:pt x="5165375" y="761436"/>
                  <a:pt x="5183853" y="762103"/>
                  <a:pt x="5197379" y="762293"/>
                </a:cubicBezTo>
                <a:cubicBezTo>
                  <a:pt x="5208142" y="762388"/>
                  <a:pt x="5219954" y="762293"/>
                  <a:pt x="5227002" y="764008"/>
                </a:cubicBezTo>
                <a:cubicBezTo>
                  <a:pt x="5234717" y="765913"/>
                  <a:pt x="5255862" y="767722"/>
                  <a:pt x="5265483" y="771342"/>
                </a:cubicBezTo>
                <a:cubicBezTo>
                  <a:pt x="5263673" y="775533"/>
                  <a:pt x="5258625" y="772199"/>
                  <a:pt x="5257101" y="772009"/>
                </a:cubicBezTo>
                <a:cubicBezTo>
                  <a:pt x="5251671" y="771342"/>
                  <a:pt x="5240241" y="770866"/>
                  <a:pt x="5231669" y="769913"/>
                </a:cubicBezTo>
                <a:cubicBezTo>
                  <a:pt x="5230145" y="769723"/>
                  <a:pt x="5224239" y="771151"/>
                  <a:pt x="5223287" y="770580"/>
                </a:cubicBezTo>
                <a:cubicBezTo>
                  <a:pt x="5223001" y="770485"/>
                  <a:pt x="5223478" y="768484"/>
                  <a:pt x="5223096" y="768484"/>
                </a:cubicBezTo>
                <a:cubicBezTo>
                  <a:pt x="5210238" y="768008"/>
                  <a:pt x="5194426" y="769723"/>
                  <a:pt x="5181091" y="769913"/>
                </a:cubicBezTo>
                <a:cubicBezTo>
                  <a:pt x="5158613" y="770294"/>
                  <a:pt x="5136800" y="770770"/>
                  <a:pt x="5117845" y="768865"/>
                </a:cubicBezTo>
                <a:cubicBezTo>
                  <a:pt x="5117941" y="768865"/>
                  <a:pt x="5101367" y="768389"/>
                  <a:pt x="5100891" y="768199"/>
                </a:cubicBezTo>
                <a:cubicBezTo>
                  <a:pt x="5100605" y="768008"/>
                  <a:pt x="5101081" y="766103"/>
                  <a:pt x="5100700" y="766103"/>
                </a:cubicBezTo>
                <a:cubicBezTo>
                  <a:pt x="5091271" y="765722"/>
                  <a:pt x="5077269" y="766865"/>
                  <a:pt x="5067077" y="766865"/>
                </a:cubicBezTo>
                <a:cubicBezTo>
                  <a:pt x="5039264" y="766865"/>
                  <a:pt x="5007641" y="767056"/>
                  <a:pt x="4974685" y="768484"/>
                </a:cubicBezTo>
                <a:close/>
                <a:moveTo>
                  <a:pt x="5196236" y="749815"/>
                </a:moveTo>
                <a:cubicBezTo>
                  <a:pt x="5186139" y="745148"/>
                  <a:pt x="5205285" y="748672"/>
                  <a:pt x="5213000" y="748387"/>
                </a:cubicBezTo>
                <a:cubicBezTo>
                  <a:pt x="5219954" y="748196"/>
                  <a:pt x="5227002" y="746958"/>
                  <a:pt x="5233955" y="746577"/>
                </a:cubicBezTo>
                <a:cubicBezTo>
                  <a:pt x="5234907" y="750387"/>
                  <a:pt x="5248243" y="746672"/>
                  <a:pt x="5251005" y="749339"/>
                </a:cubicBezTo>
                <a:cubicBezTo>
                  <a:pt x="5249290" y="754197"/>
                  <a:pt x="5237098" y="751339"/>
                  <a:pt x="5230145" y="751149"/>
                </a:cubicBezTo>
                <a:cubicBezTo>
                  <a:pt x="5223954" y="750958"/>
                  <a:pt x="5210809" y="751339"/>
                  <a:pt x="5208904" y="748672"/>
                </a:cubicBezTo>
                <a:cubicBezTo>
                  <a:pt x="5204618" y="749053"/>
                  <a:pt x="5200427" y="749434"/>
                  <a:pt x="5196236" y="749815"/>
                </a:cubicBezTo>
                <a:close/>
                <a:moveTo>
                  <a:pt x="4598447" y="800298"/>
                </a:moveTo>
                <a:cubicBezTo>
                  <a:pt x="4601209" y="800107"/>
                  <a:pt x="4603971" y="799822"/>
                  <a:pt x="4606829" y="799631"/>
                </a:cubicBezTo>
                <a:cubicBezTo>
                  <a:pt x="4606924" y="801060"/>
                  <a:pt x="4607019" y="802393"/>
                  <a:pt x="4607210" y="803822"/>
                </a:cubicBezTo>
                <a:cubicBezTo>
                  <a:pt x="4604448" y="804013"/>
                  <a:pt x="4601685" y="804298"/>
                  <a:pt x="4598828" y="804489"/>
                </a:cubicBezTo>
                <a:cubicBezTo>
                  <a:pt x="4598733" y="803060"/>
                  <a:pt x="4598542" y="801632"/>
                  <a:pt x="4598447" y="800298"/>
                </a:cubicBezTo>
                <a:close/>
                <a:moveTo>
                  <a:pt x="1371472" y="1076999"/>
                </a:moveTo>
                <a:cubicBezTo>
                  <a:pt x="1375187" y="1070713"/>
                  <a:pt x="1389284" y="1076047"/>
                  <a:pt x="1396523" y="1074904"/>
                </a:cubicBezTo>
                <a:cubicBezTo>
                  <a:pt x="1395189" y="1079666"/>
                  <a:pt x="1374520" y="1078333"/>
                  <a:pt x="1371472" y="1076999"/>
                </a:cubicBezTo>
                <a:close/>
                <a:moveTo>
                  <a:pt x="1501107" y="1066045"/>
                </a:moveTo>
                <a:cubicBezTo>
                  <a:pt x="1503870" y="1065855"/>
                  <a:pt x="1506632" y="1065569"/>
                  <a:pt x="1509489" y="1065379"/>
                </a:cubicBezTo>
                <a:cubicBezTo>
                  <a:pt x="1509585" y="1066808"/>
                  <a:pt x="1509680" y="1068141"/>
                  <a:pt x="1509870" y="1069570"/>
                </a:cubicBezTo>
                <a:cubicBezTo>
                  <a:pt x="1507108" y="1069760"/>
                  <a:pt x="1504250" y="1070046"/>
                  <a:pt x="1501488" y="1070237"/>
                </a:cubicBezTo>
                <a:cubicBezTo>
                  <a:pt x="1501298" y="1068808"/>
                  <a:pt x="1501203" y="1067474"/>
                  <a:pt x="1501107" y="1066045"/>
                </a:cubicBezTo>
                <a:close/>
                <a:moveTo>
                  <a:pt x="1768760" y="1045567"/>
                </a:moveTo>
                <a:cubicBezTo>
                  <a:pt x="1767141" y="1048329"/>
                  <a:pt x="1763807" y="1050329"/>
                  <a:pt x="1756568" y="1050806"/>
                </a:cubicBezTo>
                <a:cubicBezTo>
                  <a:pt x="1754282" y="1046519"/>
                  <a:pt x="1762283" y="1046329"/>
                  <a:pt x="1768760" y="1045567"/>
                </a:cubicBezTo>
                <a:close/>
                <a:moveTo>
                  <a:pt x="1744281" y="1053949"/>
                </a:moveTo>
                <a:cubicBezTo>
                  <a:pt x="1747805" y="1054711"/>
                  <a:pt x="1758092" y="1051377"/>
                  <a:pt x="1760949" y="1052520"/>
                </a:cubicBezTo>
                <a:cubicBezTo>
                  <a:pt x="1761235" y="1052615"/>
                  <a:pt x="1760854" y="1054616"/>
                  <a:pt x="1761140" y="1054616"/>
                </a:cubicBezTo>
                <a:cubicBezTo>
                  <a:pt x="1769141" y="1054425"/>
                  <a:pt x="1781619" y="1048329"/>
                  <a:pt x="1782381" y="1056997"/>
                </a:cubicBezTo>
                <a:cubicBezTo>
                  <a:pt x="1775713" y="1056901"/>
                  <a:pt x="1768093" y="1059092"/>
                  <a:pt x="1761425" y="1058807"/>
                </a:cubicBezTo>
                <a:cubicBezTo>
                  <a:pt x="1760664" y="1058807"/>
                  <a:pt x="1761902" y="1054711"/>
                  <a:pt x="1761045" y="1054616"/>
                </a:cubicBezTo>
                <a:cubicBezTo>
                  <a:pt x="1756473" y="1054139"/>
                  <a:pt x="1739232" y="1060712"/>
                  <a:pt x="1744281" y="1053949"/>
                </a:cubicBezTo>
                <a:close/>
                <a:moveTo>
                  <a:pt x="4511960" y="822396"/>
                </a:moveTo>
                <a:cubicBezTo>
                  <a:pt x="4514722" y="822205"/>
                  <a:pt x="4517580" y="821920"/>
                  <a:pt x="4520342" y="821729"/>
                </a:cubicBezTo>
                <a:cubicBezTo>
                  <a:pt x="4526057" y="819348"/>
                  <a:pt x="4532915" y="822205"/>
                  <a:pt x="4541392" y="822015"/>
                </a:cubicBezTo>
                <a:cubicBezTo>
                  <a:pt x="4550060" y="821920"/>
                  <a:pt x="4572253" y="816109"/>
                  <a:pt x="4571015" y="823730"/>
                </a:cubicBezTo>
                <a:cubicBezTo>
                  <a:pt x="4549203" y="825444"/>
                  <a:pt x="4539773" y="822967"/>
                  <a:pt x="4520818" y="827920"/>
                </a:cubicBezTo>
                <a:cubicBezTo>
                  <a:pt x="4517961" y="826111"/>
                  <a:pt x="4511008" y="826587"/>
                  <a:pt x="4511960" y="822396"/>
                </a:cubicBezTo>
                <a:close/>
                <a:moveTo>
                  <a:pt x="289813" y="1181012"/>
                </a:moveTo>
                <a:cubicBezTo>
                  <a:pt x="295338" y="1180536"/>
                  <a:pt x="300957" y="1180060"/>
                  <a:pt x="306482" y="1179583"/>
                </a:cubicBezTo>
                <a:cubicBezTo>
                  <a:pt x="304386" y="1187680"/>
                  <a:pt x="319150" y="1190918"/>
                  <a:pt x="299243" y="1192918"/>
                </a:cubicBezTo>
                <a:cubicBezTo>
                  <a:pt x="294004" y="1190537"/>
                  <a:pt x="297338" y="1189775"/>
                  <a:pt x="298671" y="1186632"/>
                </a:cubicBezTo>
                <a:cubicBezTo>
                  <a:pt x="295719" y="1184727"/>
                  <a:pt x="288861" y="1185203"/>
                  <a:pt x="289813" y="1181012"/>
                </a:cubicBezTo>
                <a:close/>
                <a:moveTo>
                  <a:pt x="4629308" y="816681"/>
                </a:moveTo>
                <a:cubicBezTo>
                  <a:pt x="4615020" y="824301"/>
                  <a:pt x="4602352" y="820301"/>
                  <a:pt x="4579302" y="823063"/>
                </a:cubicBezTo>
                <a:cubicBezTo>
                  <a:pt x="4581207" y="822682"/>
                  <a:pt x="4581778" y="818872"/>
                  <a:pt x="4583112" y="818491"/>
                </a:cubicBezTo>
                <a:cubicBezTo>
                  <a:pt x="4588541" y="816967"/>
                  <a:pt x="4590636" y="820015"/>
                  <a:pt x="4591684" y="819919"/>
                </a:cubicBezTo>
                <a:cubicBezTo>
                  <a:pt x="4603591" y="817919"/>
                  <a:pt x="4617973" y="813061"/>
                  <a:pt x="4629308" y="816681"/>
                </a:cubicBezTo>
                <a:close/>
                <a:moveTo>
                  <a:pt x="4671123" y="813157"/>
                </a:moveTo>
                <a:cubicBezTo>
                  <a:pt x="4679791" y="811537"/>
                  <a:pt x="4682267" y="813633"/>
                  <a:pt x="4687982" y="813823"/>
                </a:cubicBezTo>
                <a:cubicBezTo>
                  <a:pt x="4689696" y="817443"/>
                  <a:pt x="4664932" y="819538"/>
                  <a:pt x="4671123" y="813157"/>
                </a:cubicBezTo>
                <a:close/>
                <a:moveTo>
                  <a:pt x="315531" y="1187299"/>
                </a:moveTo>
                <a:cubicBezTo>
                  <a:pt x="316959" y="1182441"/>
                  <a:pt x="336105" y="1184727"/>
                  <a:pt x="344582" y="1182727"/>
                </a:cubicBezTo>
                <a:cubicBezTo>
                  <a:pt x="337533" y="1185965"/>
                  <a:pt x="334200" y="1190728"/>
                  <a:pt x="320007" y="1191109"/>
                </a:cubicBezTo>
                <a:cubicBezTo>
                  <a:pt x="320579" y="1188632"/>
                  <a:pt x="318864" y="1187489"/>
                  <a:pt x="315531" y="1187299"/>
                </a:cubicBezTo>
                <a:close/>
                <a:moveTo>
                  <a:pt x="5048122" y="789820"/>
                </a:moveTo>
                <a:cubicBezTo>
                  <a:pt x="5054123" y="785820"/>
                  <a:pt x="5066696" y="785344"/>
                  <a:pt x="5077173" y="785248"/>
                </a:cubicBezTo>
                <a:cubicBezTo>
                  <a:pt x="5088985" y="785153"/>
                  <a:pt x="5117941" y="784201"/>
                  <a:pt x="5136038" y="784486"/>
                </a:cubicBezTo>
                <a:cubicBezTo>
                  <a:pt x="5138419" y="790201"/>
                  <a:pt x="5113083" y="784772"/>
                  <a:pt x="5115464" y="790487"/>
                </a:cubicBezTo>
                <a:cubicBezTo>
                  <a:pt x="5111749" y="789439"/>
                  <a:pt x="5101367" y="791249"/>
                  <a:pt x="5098605" y="789820"/>
                </a:cubicBezTo>
                <a:cubicBezTo>
                  <a:pt x="5094223" y="787630"/>
                  <a:pt x="5094985" y="790773"/>
                  <a:pt x="5086031" y="790868"/>
                </a:cubicBezTo>
                <a:cubicBezTo>
                  <a:pt x="5074316" y="790963"/>
                  <a:pt x="5061171" y="790963"/>
                  <a:pt x="5048122" y="789820"/>
                </a:cubicBezTo>
                <a:close/>
                <a:moveTo>
                  <a:pt x="1382331" y="1105670"/>
                </a:moveTo>
                <a:cubicBezTo>
                  <a:pt x="1389474" y="1105003"/>
                  <a:pt x="1393284" y="1106336"/>
                  <a:pt x="1395189" y="1108813"/>
                </a:cubicBezTo>
                <a:cubicBezTo>
                  <a:pt x="1403571" y="1107384"/>
                  <a:pt x="1408334" y="1108146"/>
                  <a:pt x="1408048" y="1111956"/>
                </a:cubicBezTo>
                <a:cubicBezTo>
                  <a:pt x="1396904" y="1112908"/>
                  <a:pt x="1385760" y="1113861"/>
                  <a:pt x="1374615" y="1114814"/>
                </a:cubicBezTo>
                <a:cubicBezTo>
                  <a:pt x="1374330" y="1110622"/>
                  <a:pt x="1385855" y="1111099"/>
                  <a:pt x="1382331" y="1105670"/>
                </a:cubicBezTo>
                <a:close/>
                <a:moveTo>
                  <a:pt x="1524444" y="1093668"/>
                </a:moveTo>
                <a:cubicBezTo>
                  <a:pt x="1524729" y="1097192"/>
                  <a:pt x="1525015" y="1100621"/>
                  <a:pt x="1525301" y="1104145"/>
                </a:cubicBezTo>
                <a:cubicBezTo>
                  <a:pt x="1499679" y="1100526"/>
                  <a:pt x="1467389" y="1113575"/>
                  <a:pt x="1441481" y="1109099"/>
                </a:cubicBezTo>
                <a:cubicBezTo>
                  <a:pt x="1455673" y="1094239"/>
                  <a:pt x="1491868" y="1100812"/>
                  <a:pt x="1524444" y="1093668"/>
                </a:cubicBezTo>
                <a:close/>
                <a:moveTo>
                  <a:pt x="1746567" y="1081285"/>
                </a:moveTo>
                <a:cubicBezTo>
                  <a:pt x="1751329" y="1077952"/>
                  <a:pt x="1748186" y="1081000"/>
                  <a:pt x="1746757" y="1083381"/>
                </a:cubicBezTo>
                <a:cubicBezTo>
                  <a:pt x="1738375" y="1084048"/>
                  <a:pt x="1729993" y="1084810"/>
                  <a:pt x="1721706" y="1085476"/>
                </a:cubicBezTo>
                <a:cubicBezTo>
                  <a:pt x="1722564" y="1087858"/>
                  <a:pt x="1721135" y="1089287"/>
                  <a:pt x="1717896" y="1090049"/>
                </a:cubicBezTo>
                <a:cubicBezTo>
                  <a:pt x="1715515" y="1095954"/>
                  <a:pt x="1726850" y="1093382"/>
                  <a:pt x="1730946" y="1095287"/>
                </a:cubicBezTo>
                <a:cubicBezTo>
                  <a:pt x="1724564" y="1104812"/>
                  <a:pt x="1698561" y="1096811"/>
                  <a:pt x="1676748" y="1101955"/>
                </a:cubicBezTo>
                <a:cubicBezTo>
                  <a:pt x="1676653" y="1099859"/>
                  <a:pt x="1681701" y="1099859"/>
                  <a:pt x="1684940" y="1099193"/>
                </a:cubicBezTo>
                <a:cubicBezTo>
                  <a:pt x="1700751" y="1094430"/>
                  <a:pt x="1683416" y="1086905"/>
                  <a:pt x="1691893" y="1081666"/>
                </a:cubicBezTo>
                <a:cubicBezTo>
                  <a:pt x="1715801" y="1078047"/>
                  <a:pt x="1719992" y="1086524"/>
                  <a:pt x="1746567" y="1081285"/>
                </a:cubicBezTo>
                <a:close/>
                <a:moveTo>
                  <a:pt x="1901253" y="1068236"/>
                </a:moveTo>
                <a:cubicBezTo>
                  <a:pt x="1896776" y="1072713"/>
                  <a:pt x="1883536" y="1071760"/>
                  <a:pt x="1876392" y="1072427"/>
                </a:cubicBezTo>
                <a:cubicBezTo>
                  <a:pt x="1856580" y="1074332"/>
                  <a:pt x="1825815" y="1076523"/>
                  <a:pt x="1801145" y="1078809"/>
                </a:cubicBezTo>
                <a:cubicBezTo>
                  <a:pt x="1797430" y="1072713"/>
                  <a:pt x="1812861" y="1076237"/>
                  <a:pt x="1817718" y="1075285"/>
                </a:cubicBezTo>
                <a:cubicBezTo>
                  <a:pt x="1825910" y="1073666"/>
                  <a:pt x="1830101" y="1070427"/>
                  <a:pt x="1838292" y="1069284"/>
                </a:cubicBezTo>
                <a:cubicBezTo>
                  <a:pt x="1847150" y="1068141"/>
                  <a:pt x="1852294" y="1070046"/>
                  <a:pt x="1863534" y="1069284"/>
                </a:cubicBezTo>
                <a:cubicBezTo>
                  <a:pt x="1878774" y="1068236"/>
                  <a:pt x="1891537" y="1062997"/>
                  <a:pt x="1901253" y="1068236"/>
                </a:cubicBezTo>
                <a:close/>
                <a:moveTo>
                  <a:pt x="2557430" y="1010705"/>
                </a:moveTo>
                <a:cubicBezTo>
                  <a:pt x="2556382" y="1006228"/>
                  <a:pt x="2572194" y="1008514"/>
                  <a:pt x="2578194" y="1006800"/>
                </a:cubicBezTo>
                <a:cubicBezTo>
                  <a:pt x="2578099" y="1012229"/>
                  <a:pt x="2562954" y="1013086"/>
                  <a:pt x="2557430" y="1010705"/>
                </a:cubicBezTo>
                <a:close/>
                <a:moveTo>
                  <a:pt x="4563871" y="839160"/>
                </a:moveTo>
                <a:cubicBezTo>
                  <a:pt x="4568634" y="845161"/>
                  <a:pt x="4554918" y="843637"/>
                  <a:pt x="4547488" y="844780"/>
                </a:cubicBezTo>
                <a:cubicBezTo>
                  <a:pt x="4548155" y="840970"/>
                  <a:pt x="4554251" y="839351"/>
                  <a:pt x="4563871" y="839160"/>
                </a:cubicBezTo>
                <a:close/>
                <a:moveTo>
                  <a:pt x="4610068" y="837350"/>
                </a:moveTo>
                <a:cubicBezTo>
                  <a:pt x="4611115" y="841827"/>
                  <a:pt x="4595304" y="839541"/>
                  <a:pt x="4589303" y="841255"/>
                </a:cubicBezTo>
                <a:cubicBezTo>
                  <a:pt x="4592827" y="837255"/>
                  <a:pt x="4603495" y="834588"/>
                  <a:pt x="4610068" y="837350"/>
                </a:cubicBezTo>
                <a:close/>
                <a:moveTo>
                  <a:pt x="4860670" y="814109"/>
                </a:moveTo>
                <a:cubicBezTo>
                  <a:pt x="4864576" y="815443"/>
                  <a:pt x="4870291" y="815538"/>
                  <a:pt x="4877530" y="814776"/>
                </a:cubicBezTo>
                <a:cubicBezTo>
                  <a:pt x="4879244" y="818395"/>
                  <a:pt x="4854479" y="820491"/>
                  <a:pt x="4860670" y="814109"/>
                </a:cubicBezTo>
                <a:close/>
                <a:moveTo>
                  <a:pt x="1796859" y="1079095"/>
                </a:moveTo>
                <a:cubicBezTo>
                  <a:pt x="1784286" y="1080143"/>
                  <a:pt x="1771808" y="1081190"/>
                  <a:pt x="1759235" y="1082238"/>
                </a:cubicBezTo>
                <a:cubicBezTo>
                  <a:pt x="1763045" y="1079095"/>
                  <a:pt x="1795430" y="1070237"/>
                  <a:pt x="1796859" y="1079095"/>
                </a:cubicBezTo>
                <a:close/>
                <a:moveTo>
                  <a:pt x="2536475" y="1012420"/>
                </a:moveTo>
                <a:cubicBezTo>
                  <a:pt x="2540666" y="1012039"/>
                  <a:pt x="2544857" y="1011753"/>
                  <a:pt x="2549048" y="1011372"/>
                </a:cubicBezTo>
                <a:cubicBezTo>
                  <a:pt x="2550667" y="1016896"/>
                  <a:pt x="2512186" y="1014515"/>
                  <a:pt x="2536475" y="1012420"/>
                </a:cubicBezTo>
                <a:close/>
                <a:moveTo>
                  <a:pt x="4820094" y="832302"/>
                </a:moveTo>
                <a:cubicBezTo>
                  <a:pt x="4801520" y="830492"/>
                  <a:pt x="4759801" y="839255"/>
                  <a:pt x="4740179" y="832683"/>
                </a:cubicBezTo>
                <a:cubicBezTo>
                  <a:pt x="4700841" y="842589"/>
                  <a:pt x="4665693" y="833350"/>
                  <a:pt x="4618735" y="840779"/>
                </a:cubicBezTo>
                <a:cubicBezTo>
                  <a:pt x="4615783" y="833826"/>
                  <a:pt x="4641595" y="834683"/>
                  <a:pt x="4655978" y="833445"/>
                </a:cubicBezTo>
                <a:cubicBezTo>
                  <a:pt x="4671694" y="832016"/>
                  <a:pt x="4686363" y="833445"/>
                  <a:pt x="4693602" y="830302"/>
                </a:cubicBezTo>
                <a:cubicBezTo>
                  <a:pt x="4710651" y="831921"/>
                  <a:pt x="4731892" y="828206"/>
                  <a:pt x="4752276" y="827444"/>
                </a:cubicBezTo>
                <a:cubicBezTo>
                  <a:pt x="4765801" y="826968"/>
                  <a:pt x="4783423" y="825634"/>
                  <a:pt x="4794281" y="826015"/>
                </a:cubicBezTo>
                <a:cubicBezTo>
                  <a:pt x="4803901" y="826396"/>
                  <a:pt x="4819903" y="826778"/>
                  <a:pt x="4820094" y="832302"/>
                </a:cubicBezTo>
                <a:close/>
                <a:moveTo>
                  <a:pt x="1671795" y="1093954"/>
                </a:moveTo>
                <a:cubicBezTo>
                  <a:pt x="1658651" y="1095478"/>
                  <a:pt x="1646935" y="1097573"/>
                  <a:pt x="1647411" y="1104431"/>
                </a:cubicBezTo>
                <a:cubicBezTo>
                  <a:pt x="1636267" y="1105384"/>
                  <a:pt x="1625123" y="1106336"/>
                  <a:pt x="1613979" y="1107289"/>
                </a:cubicBezTo>
                <a:cubicBezTo>
                  <a:pt x="1613121" y="1100907"/>
                  <a:pt x="1629695" y="1093954"/>
                  <a:pt x="1630171" y="1099574"/>
                </a:cubicBezTo>
                <a:cubicBezTo>
                  <a:pt x="1630647" y="1104717"/>
                  <a:pt x="1634934" y="1098049"/>
                  <a:pt x="1637982" y="1092525"/>
                </a:cubicBezTo>
                <a:cubicBezTo>
                  <a:pt x="1651031" y="1099288"/>
                  <a:pt x="1668557" y="1079666"/>
                  <a:pt x="1671795" y="1093954"/>
                </a:cubicBezTo>
                <a:close/>
                <a:moveTo>
                  <a:pt x="2478277" y="1021564"/>
                </a:moveTo>
                <a:cubicBezTo>
                  <a:pt x="2481039" y="1021373"/>
                  <a:pt x="2483802" y="1021087"/>
                  <a:pt x="2486659" y="1020897"/>
                </a:cubicBezTo>
                <a:cubicBezTo>
                  <a:pt x="2486754" y="1022326"/>
                  <a:pt x="2486850" y="1023659"/>
                  <a:pt x="2487040" y="1025088"/>
                </a:cubicBezTo>
                <a:cubicBezTo>
                  <a:pt x="2484278" y="1025278"/>
                  <a:pt x="2481420" y="1025564"/>
                  <a:pt x="2478658" y="1025755"/>
                </a:cubicBezTo>
                <a:cubicBezTo>
                  <a:pt x="2478563" y="1024421"/>
                  <a:pt x="2478468" y="1022992"/>
                  <a:pt x="2478277" y="1021564"/>
                </a:cubicBezTo>
                <a:close/>
                <a:moveTo>
                  <a:pt x="1090580" y="1140912"/>
                </a:moveTo>
                <a:cubicBezTo>
                  <a:pt x="1089913" y="1144722"/>
                  <a:pt x="1083817" y="1146341"/>
                  <a:pt x="1074197" y="1146532"/>
                </a:cubicBezTo>
                <a:cubicBezTo>
                  <a:pt x="1069434" y="1140531"/>
                  <a:pt x="1083150" y="1141960"/>
                  <a:pt x="1090580" y="1140912"/>
                </a:cubicBezTo>
                <a:close/>
                <a:moveTo>
                  <a:pt x="1178305" y="1133483"/>
                </a:moveTo>
                <a:cubicBezTo>
                  <a:pt x="1174876" y="1138150"/>
                  <a:pt x="1166494" y="1140912"/>
                  <a:pt x="1153731" y="1141864"/>
                </a:cubicBezTo>
                <a:cubicBezTo>
                  <a:pt x="1150683" y="1134530"/>
                  <a:pt x="1165637" y="1134435"/>
                  <a:pt x="1178305" y="1133483"/>
                </a:cubicBezTo>
                <a:close/>
                <a:moveTo>
                  <a:pt x="1801240" y="1080905"/>
                </a:moveTo>
                <a:cubicBezTo>
                  <a:pt x="1801431" y="1089763"/>
                  <a:pt x="1782857" y="1091096"/>
                  <a:pt x="1764283" y="1092525"/>
                </a:cubicBezTo>
                <a:cubicBezTo>
                  <a:pt x="1765331" y="1087858"/>
                  <a:pt x="1778380" y="1088524"/>
                  <a:pt x="1784857" y="1086524"/>
                </a:cubicBezTo>
                <a:cubicBezTo>
                  <a:pt x="1790858" y="1084714"/>
                  <a:pt x="1794096" y="1080333"/>
                  <a:pt x="1801240" y="1080905"/>
                </a:cubicBezTo>
                <a:close/>
                <a:moveTo>
                  <a:pt x="1459102" y="1118243"/>
                </a:moveTo>
                <a:cubicBezTo>
                  <a:pt x="1447958" y="1119195"/>
                  <a:pt x="1436814" y="1120147"/>
                  <a:pt x="1425669" y="1121100"/>
                </a:cubicBezTo>
                <a:cubicBezTo>
                  <a:pt x="1422526" y="1113289"/>
                  <a:pt x="1462055" y="1108146"/>
                  <a:pt x="1459102" y="1118243"/>
                </a:cubicBezTo>
                <a:close/>
                <a:moveTo>
                  <a:pt x="2616580" y="1014134"/>
                </a:moveTo>
                <a:cubicBezTo>
                  <a:pt x="2623248" y="1012991"/>
                  <a:pt x="2623914" y="1015468"/>
                  <a:pt x="2629344" y="1015182"/>
                </a:cubicBezTo>
                <a:cubicBezTo>
                  <a:pt x="2631344" y="1019087"/>
                  <a:pt x="2610579" y="1019849"/>
                  <a:pt x="2616580" y="1014134"/>
                </a:cubicBezTo>
                <a:close/>
                <a:moveTo>
                  <a:pt x="1509108" y="1111861"/>
                </a:moveTo>
                <a:cubicBezTo>
                  <a:pt x="1518919" y="1102526"/>
                  <a:pt x="1537683" y="1117576"/>
                  <a:pt x="1513871" y="1117766"/>
                </a:cubicBezTo>
                <a:cubicBezTo>
                  <a:pt x="1513966" y="1114814"/>
                  <a:pt x="1514061" y="1111861"/>
                  <a:pt x="1509108" y="1111861"/>
                </a:cubicBezTo>
                <a:close/>
                <a:moveTo>
                  <a:pt x="4828476" y="831635"/>
                </a:moveTo>
                <a:cubicBezTo>
                  <a:pt x="4838001" y="826015"/>
                  <a:pt x="4865909" y="827730"/>
                  <a:pt x="4882673" y="824968"/>
                </a:cubicBezTo>
                <a:cubicBezTo>
                  <a:pt x="4884197" y="834397"/>
                  <a:pt x="4847716" y="829730"/>
                  <a:pt x="4836858" y="830968"/>
                </a:cubicBezTo>
                <a:cubicBezTo>
                  <a:pt x="4834000" y="831159"/>
                  <a:pt x="4831238" y="831349"/>
                  <a:pt x="4828476" y="831635"/>
                </a:cubicBezTo>
                <a:close/>
                <a:moveTo>
                  <a:pt x="4928774" y="823158"/>
                </a:moveTo>
                <a:cubicBezTo>
                  <a:pt x="4929155" y="828016"/>
                  <a:pt x="4869814" y="828873"/>
                  <a:pt x="4912010" y="824587"/>
                </a:cubicBezTo>
                <a:cubicBezTo>
                  <a:pt x="4917630" y="824015"/>
                  <a:pt x="4923250" y="823634"/>
                  <a:pt x="4928774" y="823158"/>
                </a:cubicBezTo>
                <a:close/>
                <a:moveTo>
                  <a:pt x="4950110" y="825539"/>
                </a:moveTo>
                <a:cubicBezTo>
                  <a:pt x="4950586" y="823063"/>
                  <a:pt x="4957539" y="823158"/>
                  <a:pt x="4962493" y="822396"/>
                </a:cubicBezTo>
                <a:cubicBezTo>
                  <a:pt x="4966684" y="822015"/>
                  <a:pt x="4970875" y="821729"/>
                  <a:pt x="4975066" y="821348"/>
                </a:cubicBezTo>
                <a:cubicBezTo>
                  <a:pt x="4974875" y="826015"/>
                  <a:pt x="4957349" y="823730"/>
                  <a:pt x="4950110" y="825539"/>
                </a:cubicBezTo>
                <a:close/>
                <a:moveTo>
                  <a:pt x="1539969" y="1128339"/>
                </a:moveTo>
                <a:cubicBezTo>
                  <a:pt x="1535016" y="1132339"/>
                  <a:pt x="1492344" y="1135578"/>
                  <a:pt x="1481486" y="1133292"/>
                </a:cubicBezTo>
                <a:cubicBezTo>
                  <a:pt x="1475580" y="1133578"/>
                  <a:pt x="1469580" y="1133959"/>
                  <a:pt x="1469103" y="1136435"/>
                </a:cubicBezTo>
                <a:cubicBezTo>
                  <a:pt x="1463388" y="1136245"/>
                  <a:pt x="1465198" y="1131482"/>
                  <a:pt x="1464246" y="1128434"/>
                </a:cubicBezTo>
                <a:cubicBezTo>
                  <a:pt x="1446910" y="1131006"/>
                  <a:pt x="1435861" y="1129672"/>
                  <a:pt x="1426241" y="1127387"/>
                </a:cubicBezTo>
                <a:cubicBezTo>
                  <a:pt x="1439766" y="1120243"/>
                  <a:pt x="1449672" y="1124243"/>
                  <a:pt x="1472056" y="1121386"/>
                </a:cubicBezTo>
                <a:cubicBezTo>
                  <a:pt x="1479009" y="1123767"/>
                  <a:pt x="1485772" y="1126243"/>
                  <a:pt x="1493678" y="1128053"/>
                </a:cubicBezTo>
                <a:cubicBezTo>
                  <a:pt x="1508156" y="1123576"/>
                  <a:pt x="1512442" y="1127577"/>
                  <a:pt x="1526920" y="1123100"/>
                </a:cubicBezTo>
                <a:cubicBezTo>
                  <a:pt x="1529492" y="1125862"/>
                  <a:pt x="1533873" y="1127672"/>
                  <a:pt x="1539969" y="1128339"/>
                </a:cubicBezTo>
                <a:close/>
                <a:moveTo>
                  <a:pt x="2671730" y="1017944"/>
                </a:moveTo>
                <a:cubicBezTo>
                  <a:pt x="2695542" y="1018516"/>
                  <a:pt x="2655252" y="1038137"/>
                  <a:pt x="2655347" y="1023564"/>
                </a:cubicBezTo>
                <a:cubicBezTo>
                  <a:pt x="2664872" y="1023373"/>
                  <a:pt x="2670968" y="1021754"/>
                  <a:pt x="2671730" y="1017944"/>
                </a:cubicBezTo>
                <a:close/>
                <a:moveTo>
                  <a:pt x="3194271" y="973843"/>
                </a:moveTo>
                <a:cubicBezTo>
                  <a:pt x="3196939" y="984416"/>
                  <a:pt x="3151123" y="983940"/>
                  <a:pt x="3140265" y="982607"/>
                </a:cubicBezTo>
                <a:cubicBezTo>
                  <a:pt x="3146932" y="977558"/>
                  <a:pt x="3161315" y="979558"/>
                  <a:pt x="3173507" y="977653"/>
                </a:cubicBezTo>
                <a:cubicBezTo>
                  <a:pt x="3180079" y="976701"/>
                  <a:pt x="3187509" y="972605"/>
                  <a:pt x="3194271" y="973843"/>
                </a:cubicBezTo>
                <a:close/>
                <a:moveTo>
                  <a:pt x="2057272" y="1071951"/>
                </a:moveTo>
                <a:cubicBezTo>
                  <a:pt x="2066035" y="1071856"/>
                  <a:pt x="2051557" y="1078142"/>
                  <a:pt x="2066130" y="1077571"/>
                </a:cubicBezTo>
                <a:cubicBezTo>
                  <a:pt x="2075465" y="1077952"/>
                  <a:pt x="2071750" y="1073094"/>
                  <a:pt x="2078322" y="1072332"/>
                </a:cubicBezTo>
                <a:cubicBezTo>
                  <a:pt x="2084323" y="1069189"/>
                  <a:pt x="2110517" y="1073189"/>
                  <a:pt x="2115946" y="1069189"/>
                </a:cubicBezTo>
                <a:cubicBezTo>
                  <a:pt x="2121661" y="1064998"/>
                  <a:pt x="2121471" y="1069093"/>
                  <a:pt x="2128519" y="1068141"/>
                </a:cubicBezTo>
                <a:cubicBezTo>
                  <a:pt x="2132329" y="1067570"/>
                  <a:pt x="2134806" y="1065569"/>
                  <a:pt x="2140902" y="1064998"/>
                </a:cubicBezTo>
                <a:cubicBezTo>
                  <a:pt x="2149855" y="1064141"/>
                  <a:pt x="2159856" y="1066331"/>
                  <a:pt x="2170143" y="1062521"/>
                </a:cubicBezTo>
                <a:cubicBezTo>
                  <a:pt x="2164143" y="1071380"/>
                  <a:pt x="2188241" y="1061759"/>
                  <a:pt x="2187384" y="1067379"/>
                </a:cubicBezTo>
                <a:cubicBezTo>
                  <a:pt x="2200338" y="1067855"/>
                  <a:pt x="2194908" y="1060902"/>
                  <a:pt x="2207958" y="1061378"/>
                </a:cubicBezTo>
                <a:cubicBezTo>
                  <a:pt x="2224912" y="1062045"/>
                  <a:pt x="2244819" y="1060902"/>
                  <a:pt x="2266632" y="1058521"/>
                </a:cubicBezTo>
                <a:cubicBezTo>
                  <a:pt x="2266727" y="1060616"/>
                  <a:pt x="2261679" y="1060616"/>
                  <a:pt x="2258440" y="1061283"/>
                </a:cubicBezTo>
                <a:cubicBezTo>
                  <a:pt x="2249868" y="1062616"/>
                  <a:pt x="2250534" y="1067570"/>
                  <a:pt x="2246629" y="1070713"/>
                </a:cubicBezTo>
                <a:cubicBezTo>
                  <a:pt x="2242724" y="1069379"/>
                  <a:pt x="2237009" y="1069284"/>
                  <a:pt x="2229770" y="1070046"/>
                </a:cubicBezTo>
                <a:cubicBezTo>
                  <a:pt x="2226055" y="1076714"/>
                  <a:pt x="2239390" y="1072999"/>
                  <a:pt x="2246820" y="1072808"/>
                </a:cubicBezTo>
                <a:cubicBezTo>
                  <a:pt x="2248915" y="1078618"/>
                  <a:pt x="2228532" y="1083381"/>
                  <a:pt x="2251677" y="1080809"/>
                </a:cubicBezTo>
                <a:cubicBezTo>
                  <a:pt x="2247105" y="1087096"/>
                  <a:pt x="2226341" y="1086905"/>
                  <a:pt x="2210244" y="1088524"/>
                </a:cubicBezTo>
                <a:cubicBezTo>
                  <a:pt x="2211101" y="1090906"/>
                  <a:pt x="2209672" y="1092335"/>
                  <a:pt x="2206434" y="1093097"/>
                </a:cubicBezTo>
                <a:cubicBezTo>
                  <a:pt x="2207196" y="1096716"/>
                  <a:pt x="2218054" y="1092811"/>
                  <a:pt x="2223293" y="1093763"/>
                </a:cubicBezTo>
                <a:cubicBezTo>
                  <a:pt x="2224912" y="1094049"/>
                  <a:pt x="2226150" y="1099097"/>
                  <a:pt x="2227960" y="1099669"/>
                </a:cubicBezTo>
                <a:cubicBezTo>
                  <a:pt x="2232246" y="1101097"/>
                  <a:pt x="2244153" y="1096811"/>
                  <a:pt x="2240819" y="1102812"/>
                </a:cubicBezTo>
                <a:cubicBezTo>
                  <a:pt x="2222436" y="1102907"/>
                  <a:pt x="2217578" y="1108337"/>
                  <a:pt x="2199195" y="1108432"/>
                </a:cubicBezTo>
                <a:cubicBezTo>
                  <a:pt x="2192051" y="1101479"/>
                  <a:pt x="2213292" y="1105955"/>
                  <a:pt x="2211196" y="1101097"/>
                </a:cubicBezTo>
                <a:cubicBezTo>
                  <a:pt x="2201004" y="1094430"/>
                  <a:pt x="2188241" y="1105003"/>
                  <a:pt x="2177954" y="1106051"/>
                </a:cubicBezTo>
                <a:cubicBezTo>
                  <a:pt x="2171382" y="1106717"/>
                  <a:pt x="2170334" y="1104336"/>
                  <a:pt x="2165286" y="1105003"/>
                </a:cubicBezTo>
                <a:cubicBezTo>
                  <a:pt x="2164524" y="1105098"/>
                  <a:pt x="2161095" y="1108527"/>
                  <a:pt x="2157094" y="1107765"/>
                </a:cubicBezTo>
                <a:cubicBezTo>
                  <a:pt x="2154522" y="1107289"/>
                  <a:pt x="2148617" y="1104241"/>
                  <a:pt x="2148045" y="1100050"/>
                </a:cubicBezTo>
                <a:cubicBezTo>
                  <a:pt x="2155189" y="1094525"/>
                  <a:pt x="2189384" y="1102526"/>
                  <a:pt x="2193670" y="1091954"/>
                </a:cubicBezTo>
                <a:cubicBezTo>
                  <a:pt x="2188336" y="1088429"/>
                  <a:pt x="2179764" y="1091668"/>
                  <a:pt x="2172620" y="1091668"/>
                </a:cubicBezTo>
                <a:cubicBezTo>
                  <a:pt x="2170620" y="1091668"/>
                  <a:pt x="2154141" y="1092620"/>
                  <a:pt x="2151570" y="1091287"/>
                </a:cubicBezTo>
                <a:cubicBezTo>
                  <a:pt x="2146140" y="1088524"/>
                  <a:pt x="2142711" y="1094525"/>
                  <a:pt x="2126519" y="1093382"/>
                </a:cubicBezTo>
                <a:cubicBezTo>
                  <a:pt x="2125662" y="1093287"/>
                  <a:pt x="2119947" y="1091954"/>
                  <a:pt x="2122137" y="1091668"/>
                </a:cubicBezTo>
                <a:cubicBezTo>
                  <a:pt x="2112517" y="1093097"/>
                  <a:pt x="2110326" y="1097954"/>
                  <a:pt x="2101563" y="1097668"/>
                </a:cubicBezTo>
                <a:cubicBezTo>
                  <a:pt x="2098134" y="1088429"/>
                  <a:pt x="2119661" y="1091477"/>
                  <a:pt x="2130329" y="1088906"/>
                </a:cubicBezTo>
                <a:cubicBezTo>
                  <a:pt x="2142997" y="1085762"/>
                  <a:pt x="2147855" y="1083857"/>
                  <a:pt x="2154903" y="1080524"/>
                </a:cubicBezTo>
                <a:cubicBezTo>
                  <a:pt x="2178621" y="1078523"/>
                  <a:pt x="2202243" y="1076523"/>
                  <a:pt x="2225960" y="1074523"/>
                </a:cubicBezTo>
                <a:cubicBezTo>
                  <a:pt x="2216244" y="1070618"/>
                  <a:pt x="2198147" y="1073666"/>
                  <a:pt x="2183764" y="1073856"/>
                </a:cubicBezTo>
                <a:cubicBezTo>
                  <a:pt x="2168810" y="1074142"/>
                  <a:pt x="2143854" y="1074904"/>
                  <a:pt x="2125376" y="1080905"/>
                </a:cubicBezTo>
                <a:cubicBezTo>
                  <a:pt x="2112231" y="1083095"/>
                  <a:pt x="2110326" y="1078333"/>
                  <a:pt x="2095944" y="1081285"/>
                </a:cubicBezTo>
                <a:cubicBezTo>
                  <a:pt x="2089562" y="1084810"/>
                  <a:pt x="2085847" y="1089382"/>
                  <a:pt x="2084514" y="1094906"/>
                </a:cubicBezTo>
                <a:cubicBezTo>
                  <a:pt x="2071179" y="1093573"/>
                  <a:pt x="2074608" y="1099097"/>
                  <a:pt x="2068131" y="1100526"/>
                </a:cubicBezTo>
                <a:cubicBezTo>
                  <a:pt x="2067273" y="1102907"/>
                  <a:pt x="2059939" y="1102622"/>
                  <a:pt x="2060130" y="1105479"/>
                </a:cubicBezTo>
                <a:cubicBezTo>
                  <a:pt x="2046795" y="1101955"/>
                  <a:pt x="2065083" y="1094144"/>
                  <a:pt x="2075941" y="1093573"/>
                </a:cubicBezTo>
                <a:cubicBezTo>
                  <a:pt x="2071750" y="1087191"/>
                  <a:pt x="2081847" y="1086429"/>
                  <a:pt x="2087752" y="1084143"/>
                </a:cubicBezTo>
                <a:cubicBezTo>
                  <a:pt x="2082990" y="1078618"/>
                  <a:pt x="2070036" y="1086239"/>
                  <a:pt x="2062701" y="1086239"/>
                </a:cubicBezTo>
                <a:cubicBezTo>
                  <a:pt x="2065559" y="1076428"/>
                  <a:pt x="2041461" y="1083095"/>
                  <a:pt x="2040699" y="1075380"/>
                </a:cubicBezTo>
                <a:cubicBezTo>
                  <a:pt x="2026983" y="1076618"/>
                  <a:pt x="2025268" y="1082714"/>
                  <a:pt x="2007647" y="1082429"/>
                </a:cubicBezTo>
                <a:cubicBezTo>
                  <a:pt x="2009457" y="1078428"/>
                  <a:pt x="2019172" y="1075856"/>
                  <a:pt x="2028030" y="1074332"/>
                </a:cubicBezTo>
                <a:cubicBezTo>
                  <a:pt x="2039460" y="1072522"/>
                  <a:pt x="2053653" y="1075666"/>
                  <a:pt x="2057272" y="1071951"/>
                </a:cubicBezTo>
                <a:close/>
                <a:moveTo>
                  <a:pt x="2529712" y="1032041"/>
                </a:moveTo>
                <a:cubicBezTo>
                  <a:pt x="2540856" y="1031089"/>
                  <a:pt x="2552001" y="1030136"/>
                  <a:pt x="2563145" y="1029184"/>
                </a:cubicBezTo>
                <a:cubicBezTo>
                  <a:pt x="2560383" y="1036708"/>
                  <a:pt x="2571717" y="1037375"/>
                  <a:pt x="2564193" y="1041757"/>
                </a:cubicBezTo>
                <a:cubicBezTo>
                  <a:pt x="2539904" y="1040423"/>
                  <a:pt x="2506281" y="1044900"/>
                  <a:pt x="2476182" y="1047091"/>
                </a:cubicBezTo>
                <a:cubicBezTo>
                  <a:pt x="2474562" y="1042423"/>
                  <a:pt x="2476563" y="1039090"/>
                  <a:pt x="2483802" y="1037947"/>
                </a:cubicBezTo>
                <a:cubicBezTo>
                  <a:pt x="2499804" y="1036232"/>
                  <a:pt x="2485421" y="1039566"/>
                  <a:pt x="2488564" y="1043852"/>
                </a:cubicBezTo>
                <a:cubicBezTo>
                  <a:pt x="2510472" y="1042519"/>
                  <a:pt x="2530284" y="1040328"/>
                  <a:pt x="2546952" y="1036804"/>
                </a:cubicBezTo>
                <a:cubicBezTo>
                  <a:pt x="2547810" y="1031279"/>
                  <a:pt x="2523711" y="1040899"/>
                  <a:pt x="2529712" y="1032041"/>
                </a:cubicBezTo>
                <a:close/>
                <a:moveTo>
                  <a:pt x="2575718" y="1028136"/>
                </a:moveTo>
                <a:cubicBezTo>
                  <a:pt x="2588386" y="1027755"/>
                  <a:pt x="2608008" y="1023088"/>
                  <a:pt x="2609532" y="1029469"/>
                </a:cubicBezTo>
                <a:cubicBezTo>
                  <a:pt x="2613056" y="1038994"/>
                  <a:pt x="2587148" y="1036708"/>
                  <a:pt x="2572479" y="1038994"/>
                </a:cubicBezTo>
                <a:cubicBezTo>
                  <a:pt x="2578099" y="1033565"/>
                  <a:pt x="2580861" y="1034327"/>
                  <a:pt x="2575718" y="1028136"/>
                </a:cubicBezTo>
                <a:close/>
                <a:moveTo>
                  <a:pt x="2872707" y="1005181"/>
                </a:moveTo>
                <a:cubicBezTo>
                  <a:pt x="2871374" y="1009372"/>
                  <a:pt x="2856610" y="1008229"/>
                  <a:pt x="2860896" y="1014610"/>
                </a:cubicBezTo>
                <a:cubicBezTo>
                  <a:pt x="2845275" y="1015753"/>
                  <a:pt x="2848800" y="1013277"/>
                  <a:pt x="2835846" y="1016706"/>
                </a:cubicBezTo>
                <a:cubicBezTo>
                  <a:pt x="2835750" y="1013086"/>
                  <a:pt x="2832321" y="1011562"/>
                  <a:pt x="2826987" y="1011086"/>
                </a:cubicBezTo>
                <a:cubicBezTo>
                  <a:pt x="2840418" y="1004038"/>
                  <a:pt x="2851752" y="1007181"/>
                  <a:pt x="2872707" y="1005181"/>
                </a:cubicBezTo>
                <a:close/>
                <a:moveTo>
                  <a:pt x="3036061" y="995656"/>
                </a:moveTo>
                <a:cubicBezTo>
                  <a:pt x="3019297" y="997084"/>
                  <a:pt x="3002628" y="998513"/>
                  <a:pt x="2985864" y="999847"/>
                </a:cubicBezTo>
                <a:cubicBezTo>
                  <a:pt x="2984912" y="994132"/>
                  <a:pt x="3008724" y="993560"/>
                  <a:pt x="3018916" y="992798"/>
                </a:cubicBezTo>
                <a:cubicBezTo>
                  <a:pt x="3023583" y="992512"/>
                  <a:pt x="3036442" y="986035"/>
                  <a:pt x="3036061" y="995656"/>
                </a:cubicBezTo>
                <a:close/>
                <a:moveTo>
                  <a:pt x="3123406" y="981940"/>
                </a:moveTo>
                <a:cubicBezTo>
                  <a:pt x="3118643" y="988798"/>
                  <a:pt x="3109880" y="984130"/>
                  <a:pt x="3094449" y="988607"/>
                </a:cubicBezTo>
                <a:cubicBezTo>
                  <a:pt x="3094545" y="982511"/>
                  <a:pt x="3111594" y="983273"/>
                  <a:pt x="3123406" y="981940"/>
                </a:cubicBezTo>
                <a:close/>
                <a:moveTo>
                  <a:pt x="2320829" y="1051758"/>
                </a:moveTo>
                <a:cubicBezTo>
                  <a:pt x="2330354" y="1050329"/>
                  <a:pt x="2336640" y="1050901"/>
                  <a:pt x="2337879" y="1054520"/>
                </a:cubicBezTo>
                <a:cubicBezTo>
                  <a:pt x="2351118" y="1054425"/>
                  <a:pt x="2346832" y="1047281"/>
                  <a:pt x="2362644" y="1048234"/>
                </a:cubicBezTo>
                <a:cubicBezTo>
                  <a:pt x="2360643" y="1053854"/>
                  <a:pt x="2364930" y="1055663"/>
                  <a:pt x="2375693" y="1053472"/>
                </a:cubicBezTo>
                <a:cubicBezTo>
                  <a:pt x="2369311" y="1057664"/>
                  <a:pt x="2357214" y="1059568"/>
                  <a:pt x="2342641" y="1060521"/>
                </a:cubicBezTo>
                <a:cubicBezTo>
                  <a:pt x="2344927" y="1075856"/>
                  <a:pt x="2374264" y="1061569"/>
                  <a:pt x="2397505" y="1062235"/>
                </a:cubicBezTo>
                <a:cubicBezTo>
                  <a:pt x="2388361" y="1068046"/>
                  <a:pt x="2371121" y="1070618"/>
                  <a:pt x="2352071" y="1072427"/>
                </a:cubicBezTo>
                <a:cubicBezTo>
                  <a:pt x="2351785" y="1070427"/>
                  <a:pt x="2346832" y="1071189"/>
                  <a:pt x="2343498" y="1070999"/>
                </a:cubicBezTo>
                <a:cubicBezTo>
                  <a:pt x="2339403" y="1067665"/>
                  <a:pt x="2333592" y="1065283"/>
                  <a:pt x="2326068" y="1064045"/>
                </a:cubicBezTo>
                <a:cubicBezTo>
                  <a:pt x="2327782" y="1062045"/>
                  <a:pt x="2329401" y="1059949"/>
                  <a:pt x="2334069" y="1059187"/>
                </a:cubicBezTo>
                <a:cubicBezTo>
                  <a:pt x="2334926" y="1053472"/>
                  <a:pt x="2317781" y="1058807"/>
                  <a:pt x="2320829" y="1051758"/>
                </a:cubicBezTo>
                <a:close/>
                <a:moveTo>
                  <a:pt x="2396076" y="1045471"/>
                </a:moveTo>
                <a:cubicBezTo>
                  <a:pt x="2400839" y="1051472"/>
                  <a:pt x="2387123" y="1049948"/>
                  <a:pt x="2379693" y="1051091"/>
                </a:cubicBezTo>
                <a:cubicBezTo>
                  <a:pt x="2380455" y="1047281"/>
                  <a:pt x="2386551" y="1045662"/>
                  <a:pt x="2396076" y="1045471"/>
                </a:cubicBezTo>
                <a:close/>
                <a:moveTo>
                  <a:pt x="2421222" y="1043281"/>
                </a:moveTo>
                <a:cubicBezTo>
                  <a:pt x="2430843" y="1041757"/>
                  <a:pt x="2437320" y="1042233"/>
                  <a:pt x="2442273" y="1043662"/>
                </a:cubicBezTo>
                <a:cubicBezTo>
                  <a:pt x="2443320" y="1046995"/>
                  <a:pt x="2415317" y="1050234"/>
                  <a:pt x="2421222" y="1043281"/>
                </a:cubicBezTo>
                <a:close/>
                <a:moveTo>
                  <a:pt x="2948145" y="1000990"/>
                </a:moveTo>
                <a:cubicBezTo>
                  <a:pt x="2939954" y="1011182"/>
                  <a:pt x="2912808" y="1002609"/>
                  <a:pt x="2889852" y="1008038"/>
                </a:cubicBezTo>
                <a:cubicBezTo>
                  <a:pt x="2887471" y="1001276"/>
                  <a:pt x="2908521" y="1002037"/>
                  <a:pt x="2918713" y="1001371"/>
                </a:cubicBezTo>
                <a:cubicBezTo>
                  <a:pt x="2931096" y="1000513"/>
                  <a:pt x="2941573" y="1001561"/>
                  <a:pt x="2948145" y="1000990"/>
                </a:cubicBezTo>
                <a:close/>
                <a:moveTo>
                  <a:pt x="3742435" y="933838"/>
                </a:moveTo>
                <a:cubicBezTo>
                  <a:pt x="3745197" y="933648"/>
                  <a:pt x="3747960" y="933362"/>
                  <a:pt x="3750817" y="933172"/>
                </a:cubicBezTo>
                <a:cubicBezTo>
                  <a:pt x="3753103" y="937458"/>
                  <a:pt x="3745197" y="937648"/>
                  <a:pt x="3738625" y="938410"/>
                </a:cubicBezTo>
                <a:cubicBezTo>
                  <a:pt x="3739292" y="936696"/>
                  <a:pt x="3742626" y="936029"/>
                  <a:pt x="3742435" y="933838"/>
                </a:cubicBezTo>
                <a:close/>
                <a:moveTo>
                  <a:pt x="3534123" y="959937"/>
                </a:moveTo>
                <a:cubicBezTo>
                  <a:pt x="3527361" y="964699"/>
                  <a:pt x="3515169" y="967176"/>
                  <a:pt x="3501167" y="969081"/>
                </a:cubicBezTo>
                <a:cubicBezTo>
                  <a:pt x="3506310" y="962223"/>
                  <a:pt x="3518026" y="956889"/>
                  <a:pt x="3534123" y="959937"/>
                </a:cubicBezTo>
                <a:close/>
                <a:moveTo>
                  <a:pt x="3550602" y="956413"/>
                </a:moveTo>
                <a:cubicBezTo>
                  <a:pt x="3553364" y="956222"/>
                  <a:pt x="3556221" y="955936"/>
                  <a:pt x="3558984" y="955746"/>
                </a:cubicBezTo>
                <a:cubicBezTo>
                  <a:pt x="3561365" y="960032"/>
                  <a:pt x="3553364" y="960223"/>
                  <a:pt x="3546792" y="960985"/>
                </a:cubicBezTo>
                <a:cubicBezTo>
                  <a:pt x="3547458" y="959175"/>
                  <a:pt x="3550887" y="958508"/>
                  <a:pt x="3550602" y="956413"/>
                </a:cubicBezTo>
                <a:close/>
                <a:moveTo>
                  <a:pt x="3195700" y="990607"/>
                </a:moveTo>
                <a:cubicBezTo>
                  <a:pt x="3192462" y="992893"/>
                  <a:pt x="3193319" y="996132"/>
                  <a:pt x="3187890" y="997656"/>
                </a:cubicBezTo>
                <a:cubicBezTo>
                  <a:pt x="3175793" y="1000894"/>
                  <a:pt x="3152266" y="1001847"/>
                  <a:pt x="3141884" y="1001561"/>
                </a:cubicBezTo>
                <a:cubicBezTo>
                  <a:pt x="3151314" y="990703"/>
                  <a:pt x="3172840" y="996703"/>
                  <a:pt x="3195700" y="990607"/>
                </a:cubicBezTo>
                <a:close/>
                <a:moveTo>
                  <a:pt x="750728" y="1205491"/>
                </a:moveTo>
                <a:cubicBezTo>
                  <a:pt x="756443" y="1205682"/>
                  <a:pt x="754633" y="1210445"/>
                  <a:pt x="755586" y="1213493"/>
                </a:cubicBezTo>
                <a:cubicBezTo>
                  <a:pt x="744727" y="1213683"/>
                  <a:pt x="724439" y="1214921"/>
                  <a:pt x="734154" y="1208920"/>
                </a:cubicBezTo>
                <a:cubicBezTo>
                  <a:pt x="713009" y="1209301"/>
                  <a:pt x="700626" y="1214445"/>
                  <a:pt x="688149" y="1212826"/>
                </a:cubicBezTo>
                <a:cubicBezTo>
                  <a:pt x="692340" y="1206730"/>
                  <a:pt x="701579" y="1203491"/>
                  <a:pt x="712533" y="1202348"/>
                </a:cubicBezTo>
                <a:cubicBezTo>
                  <a:pt x="719295" y="1201586"/>
                  <a:pt x="719867" y="1203396"/>
                  <a:pt x="725201" y="1203396"/>
                </a:cubicBezTo>
                <a:cubicBezTo>
                  <a:pt x="727868" y="1203396"/>
                  <a:pt x="735488" y="1201777"/>
                  <a:pt x="737774" y="1202348"/>
                </a:cubicBezTo>
                <a:cubicBezTo>
                  <a:pt x="739869" y="1202920"/>
                  <a:pt x="736250" y="1208063"/>
                  <a:pt x="738345" y="1208635"/>
                </a:cubicBezTo>
                <a:cubicBezTo>
                  <a:pt x="742536" y="1209873"/>
                  <a:pt x="751680" y="1206920"/>
                  <a:pt x="750728" y="1205491"/>
                </a:cubicBezTo>
                <a:close/>
                <a:moveTo>
                  <a:pt x="2263584" y="1071475"/>
                </a:moveTo>
                <a:cubicBezTo>
                  <a:pt x="2276252" y="1068903"/>
                  <a:pt x="2276157" y="1074047"/>
                  <a:pt x="2288825" y="1071475"/>
                </a:cubicBezTo>
                <a:cubicBezTo>
                  <a:pt x="2288730" y="1078047"/>
                  <a:pt x="2263584" y="1077571"/>
                  <a:pt x="2263584" y="1071475"/>
                </a:cubicBezTo>
                <a:close/>
                <a:moveTo>
                  <a:pt x="2623248" y="1043185"/>
                </a:moveTo>
                <a:cubicBezTo>
                  <a:pt x="2624200" y="1048329"/>
                  <a:pt x="2624676" y="1053282"/>
                  <a:pt x="2620104" y="1056139"/>
                </a:cubicBezTo>
                <a:cubicBezTo>
                  <a:pt x="2603721" y="1055854"/>
                  <a:pt x="2586576" y="1056044"/>
                  <a:pt x="2577623" y="1051282"/>
                </a:cubicBezTo>
                <a:cubicBezTo>
                  <a:pt x="2557716" y="1056330"/>
                  <a:pt x="2538189" y="1060140"/>
                  <a:pt x="2519139" y="1056235"/>
                </a:cubicBezTo>
                <a:cubicBezTo>
                  <a:pt x="2528474" y="1048424"/>
                  <a:pt x="2549810" y="1045948"/>
                  <a:pt x="2568765" y="1045662"/>
                </a:cubicBezTo>
                <a:cubicBezTo>
                  <a:pt x="2574956" y="1045567"/>
                  <a:pt x="2576575" y="1046995"/>
                  <a:pt x="2581433" y="1046710"/>
                </a:cubicBezTo>
                <a:cubicBezTo>
                  <a:pt x="2595054" y="1045757"/>
                  <a:pt x="2606007" y="1041852"/>
                  <a:pt x="2623248" y="1043185"/>
                </a:cubicBezTo>
                <a:close/>
                <a:moveTo>
                  <a:pt x="2936811" y="1016706"/>
                </a:moveTo>
                <a:cubicBezTo>
                  <a:pt x="2931667" y="1022707"/>
                  <a:pt x="2918618" y="1022326"/>
                  <a:pt x="2907759" y="1021278"/>
                </a:cubicBezTo>
                <a:cubicBezTo>
                  <a:pt x="2910807" y="1016515"/>
                  <a:pt x="2929286" y="1013658"/>
                  <a:pt x="2936811" y="1016706"/>
                </a:cubicBezTo>
                <a:close/>
                <a:moveTo>
                  <a:pt x="2995389" y="1011753"/>
                </a:moveTo>
                <a:cubicBezTo>
                  <a:pt x="2993484" y="1017658"/>
                  <a:pt x="2982340" y="1014801"/>
                  <a:pt x="2974625" y="1015658"/>
                </a:cubicBezTo>
                <a:cubicBezTo>
                  <a:pt x="2967005" y="1016515"/>
                  <a:pt x="2959385" y="1020421"/>
                  <a:pt x="2953765" y="1017468"/>
                </a:cubicBezTo>
                <a:cubicBezTo>
                  <a:pt x="2951574" y="1012039"/>
                  <a:pt x="2974053" y="1016039"/>
                  <a:pt x="2978625" y="1013277"/>
                </a:cubicBezTo>
                <a:cubicBezTo>
                  <a:pt x="2980531" y="1012039"/>
                  <a:pt x="2987579" y="1008514"/>
                  <a:pt x="2995389" y="1011753"/>
                </a:cubicBezTo>
                <a:close/>
                <a:moveTo>
                  <a:pt x="3099879" y="1002895"/>
                </a:moveTo>
                <a:cubicBezTo>
                  <a:pt x="3103117" y="1010991"/>
                  <a:pt x="3077114" y="1007276"/>
                  <a:pt x="3066827" y="1009943"/>
                </a:cubicBezTo>
                <a:cubicBezTo>
                  <a:pt x="3067875" y="1004895"/>
                  <a:pt x="3096735" y="1000513"/>
                  <a:pt x="3099879" y="1002895"/>
                </a:cubicBezTo>
                <a:close/>
                <a:moveTo>
                  <a:pt x="5236146" y="822586"/>
                </a:moveTo>
                <a:cubicBezTo>
                  <a:pt x="5226525" y="830302"/>
                  <a:pt x="5215667" y="818395"/>
                  <a:pt x="5236146" y="822586"/>
                </a:cubicBezTo>
                <a:lnTo>
                  <a:pt x="5236146" y="822586"/>
                </a:lnTo>
                <a:close/>
                <a:moveTo>
                  <a:pt x="2472752" y="1055854"/>
                </a:moveTo>
                <a:cubicBezTo>
                  <a:pt x="2472657" y="1061950"/>
                  <a:pt x="2455608" y="1061188"/>
                  <a:pt x="2443892" y="1062521"/>
                </a:cubicBezTo>
                <a:cubicBezTo>
                  <a:pt x="2443987" y="1056520"/>
                  <a:pt x="2460942" y="1057283"/>
                  <a:pt x="2472752" y="1055854"/>
                </a:cubicBezTo>
                <a:close/>
                <a:moveTo>
                  <a:pt x="2715450" y="1037470"/>
                </a:moveTo>
                <a:cubicBezTo>
                  <a:pt x="2716212" y="1034327"/>
                  <a:pt x="2749454" y="1029660"/>
                  <a:pt x="2744882" y="1037089"/>
                </a:cubicBezTo>
                <a:cubicBezTo>
                  <a:pt x="2733738" y="1038042"/>
                  <a:pt x="2721069" y="1039947"/>
                  <a:pt x="2715450" y="1037470"/>
                </a:cubicBezTo>
                <a:close/>
                <a:moveTo>
                  <a:pt x="2832512" y="1027660"/>
                </a:moveTo>
                <a:cubicBezTo>
                  <a:pt x="2833845" y="1022802"/>
                  <a:pt x="2854515" y="1024135"/>
                  <a:pt x="2857563" y="1025564"/>
                </a:cubicBezTo>
                <a:cubicBezTo>
                  <a:pt x="2856229" y="1030327"/>
                  <a:pt x="2835560" y="1028993"/>
                  <a:pt x="2832512" y="1027660"/>
                </a:cubicBezTo>
                <a:close/>
                <a:moveTo>
                  <a:pt x="3058064" y="1006419"/>
                </a:moveTo>
                <a:cubicBezTo>
                  <a:pt x="3062826" y="1012420"/>
                  <a:pt x="3049110" y="1010896"/>
                  <a:pt x="3041681" y="1012039"/>
                </a:cubicBezTo>
                <a:cubicBezTo>
                  <a:pt x="3042348" y="1008324"/>
                  <a:pt x="3048444" y="1006705"/>
                  <a:pt x="3058064" y="1006419"/>
                </a:cubicBezTo>
                <a:close/>
                <a:moveTo>
                  <a:pt x="3225323" y="992322"/>
                </a:moveTo>
                <a:cubicBezTo>
                  <a:pt x="3229514" y="991941"/>
                  <a:pt x="3233705" y="991655"/>
                  <a:pt x="3237896" y="991274"/>
                </a:cubicBezTo>
                <a:cubicBezTo>
                  <a:pt x="3239515" y="996703"/>
                  <a:pt x="3237134" y="1000418"/>
                  <a:pt x="3226085" y="1000704"/>
                </a:cubicBezTo>
                <a:cubicBezTo>
                  <a:pt x="3225799" y="997942"/>
                  <a:pt x="3225514" y="995180"/>
                  <a:pt x="3225323" y="992322"/>
                </a:cubicBezTo>
                <a:close/>
                <a:moveTo>
                  <a:pt x="3535552" y="976701"/>
                </a:moveTo>
                <a:cubicBezTo>
                  <a:pt x="3525170" y="982797"/>
                  <a:pt x="3514883" y="976415"/>
                  <a:pt x="3497928" y="979844"/>
                </a:cubicBezTo>
                <a:cubicBezTo>
                  <a:pt x="3493166" y="971176"/>
                  <a:pt x="3518121" y="974415"/>
                  <a:pt x="3517931" y="967557"/>
                </a:cubicBezTo>
                <a:cubicBezTo>
                  <a:pt x="3531075" y="966223"/>
                  <a:pt x="3532695" y="971843"/>
                  <a:pt x="3535552" y="976701"/>
                </a:cubicBezTo>
                <a:close/>
                <a:moveTo>
                  <a:pt x="3275615" y="990226"/>
                </a:moveTo>
                <a:cubicBezTo>
                  <a:pt x="3277710" y="997846"/>
                  <a:pt x="3250850" y="1000037"/>
                  <a:pt x="3242563" y="997275"/>
                </a:cubicBezTo>
                <a:cubicBezTo>
                  <a:pt x="3242944" y="990607"/>
                  <a:pt x="3263042" y="991941"/>
                  <a:pt x="3275615" y="990226"/>
                </a:cubicBezTo>
                <a:close/>
                <a:moveTo>
                  <a:pt x="3371913" y="984226"/>
                </a:moveTo>
                <a:cubicBezTo>
                  <a:pt x="3372960" y="988703"/>
                  <a:pt x="3357149" y="986416"/>
                  <a:pt x="3351148" y="988131"/>
                </a:cubicBezTo>
                <a:cubicBezTo>
                  <a:pt x="3351243" y="982702"/>
                  <a:pt x="3366388" y="981749"/>
                  <a:pt x="3371913" y="984226"/>
                </a:cubicBezTo>
                <a:close/>
                <a:moveTo>
                  <a:pt x="818546" y="1210349"/>
                </a:moveTo>
                <a:cubicBezTo>
                  <a:pt x="821594" y="1209111"/>
                  <a:pt x="825690" y="1205206"/>
                  <a:pt x="830547" y="1203015"/>
                </a:cubicBezTo>
                <a:cubicBezTo>
                  <a:pt x="831976" y="1202348"/>
                  <a:pt x="837882" y="1203110"/>
                  <a:pt x="838929" y="1202348"/>
                </a:cubicBezTo>
                <a:cubicBezTo>
                  <a:pt x="839215" y="1202158"/>
                  <a:pt x="842739" y="1197776"/>
                  <a:pt x="842739" y="1197776"/>
                </a:cubicBezTo>
                <a:cubicBezTo>
                  <a:pt x="851883" y="1195966"/>
                  <a:pt x="862837" y="1200824"/>
                  <a:pt x="876363" y="1197014"/>
                </a:cubicBezTo>
                <a:cubicBezTo>
                  <a:pt x="884268" y="1202062"/>
                  <a:pt x="858265" y="1202634"/>
                  <a:pt x="872743" y="1203682"/>
                </a:cubicBezTo>
                <a:cubicBezTo>
                  <a:pt x="871886" y="1206063"/>
                  <a:pt x="864552" y="1205777"/>
                  <a:pt x="864742" y="1208635"/>
                </a:cubicBezTo>
                <a:cubicBezTo>
                  <a:pt x="856074" y="1210254"/>
                  <a:pt x="853503" y="1208158"/>
                  <a:pt x="847883" y="1207968"/>
                </a:cubicBezTo>
                <a:cubicBezTo>
                  <a:pt x="838167" y="1208158"/>
                  <a:pt x="843787" y="1214445"/>
                  <a:pt x="835881" y="1215302"/>
                </a:cubicBezTo>
                <a:cubicBezTo>
                  <a:pt x="842930" y="1218350"/>
                  <a:pt x="851979" y="1220160"/>
                  <a:pt x="861694" y="1221589"/>
                </a:cubicBezTo>
                <a:cubicBezTo>
                  <a:pt x="859884" y="1228733"/>
                  <a:pt x="846168" y="1225970"/>
                  <a:pt x="836834" y="1225780"/>
                </a:cubicBezTo>
                <a:cubicBezTo>
                  <a:pt x="841787" y="1218826"/>
                  <a:pt x="823499" y="1215207"/>
                  <a:pt x="835596" y="1211111"/>
                </a:cubicBezTo>
                <a:cubicBezTo>
                  <a:pt x="833881" y="1208349"/>
                  <a:pt x="824832" y="1210159"/>
                  <a:pt x="818546" y="1210349"/>
                </a:cubicBezTo>
                <a:close/>
                <a:moveTo>
                  <a:pt x="2891376" y="1026898"/>
                </a:moveTo>
                <a:cubicBezTo>
                  <a:pt x="2894806" y="1026993"/>
                  <a:pt x="2895758" y="1028612"/>
                  <a:pt x="2899949" y="1028326"/>
                </a:cubicBezTo>
                <a:cubicBezTo>
                  <a:pt x="2899282" y="1030136"/>
                  <a:pt x="2895948" y="1030803"/>
                  <a:pt x="2896139" y="1032898"/>
                </a:cubicBezTo>
                <a:cubicBezTo>
                  <a:pt x="2892710" y="1032803"/>
                  <a:pt x="2891757" y="1031184"/>
                  <a:pt x="2887566" y="1031470"/>
                </a:cubicBezTo>
                <a:cubicBezTo>
                  <a:pt x="2888233" y="1029660"/>
                  <a:pt x="2891567" y="1028993"/>
                  <a:pt x="2891376" y="1026898"/>
                </a:cubicBezTo>
                <a:close/>
                <a:moveTo>
                  <a:pt x="726249" y="1213969"/>
                </a:moveTo>
                <a:cubicBezTo>
                  <a:pt x="727392" y="1218445"/>
                  <a:pt x="723391" y="1220922"/>
                  <a:pt x="714247" y="1221303"/>
                </a:cubicBezTo>
                <a:cubicBezTo>
                  <a:pt x="717676" y="1222922"/>
                  <a:pt x="719105" y="1225684"/>
                  <a:pt x="719105" y="1229304"/>
                </a:cubicBezTo>
                <a:cubicBezTo>
                  <a:pt x="713199" y="1229590"/>
                  <a:pt x="707199" y="1229971"/>
                  <a:pt x="706722" y="1232447"/>
                </a:cubicBezTo>
                <a:cubicBezTo>
                  <a:pt x="694626" y="1228637"/>
                  <a:pt x="711485" y="1220827"/>
                  <a:pt x="701103" y="1215969"/>
                </a:cubicBezTo>
                <a:cubicBezTo>
                  <a:pt x="714057" y="1212540"/>
                  <a:pt x="710628" y="1215016"/>
                  <a:pt x="726249" y="1213969"/>
                </a:cubicBezTo>
                <a:close/>
                <a:moveTo>
                  <a:pt x="1537398" y="1147580"/>
                </a:moveTo>
                <a:cubicBezTo>
                  <a:pt x="1536921" y="1150056"/>
                  <a:pt x="1529873" y="1149961"/>
                  <a:pt x="1525015" y="1150723"/>
                </a:cubicBezTo>
                <a:cubicBezTo>
                  <a:pt x="1524253" y="1156343"/>
                  <a:pt x="1541398" y="1151008"/>
                  <a:pt x="1538255" y="1158057"/>
                </a:cubicBezTo>
                <a:cubicBezTo>
                  <a:pt x="1527873" y="1158629"/>
                  <a:pt x="1531397" y="1161200"/>
                  <a:pt x="1538445" y="1160153"/>
                </a:cubicBezTo>
                <a:cubicBezTo>
                  <a:pt x="1535302" y="1164724"/>
                  <a:pt x="1523396" y="1163105"/>
                  <a:pt x="1517681" y="1164058"/>
                </a:cubicBezTo>
                <a:cubicBezTo>
                  <a:pt x="1512728" y="1164820"/>
                  <a:pt x="1492630" y="1170154"/>
                  <a:pt x="1476057" y="1169678"/>
                </a:cubicBezTo>
                <a:cubicBezTo>
                  <a:pt x="1473961" y="1165868"/>
                  <a:pt x="1466627" y="1165201"/>
                  <a:pt x="1466817" y="1159867"/>
                </a:cubicBezTo>
                <a:cubicBezTo>
                  <a:pt x="1482724" y="1160343"/>
                  <a:pt x="1485867" y="1151199"/>
                  <a:pt x="1495869" y="1155295"/>
                </a:cubicBezTo>
                <a:cubicBezTo>
                  <a:pt x="1509299" y="1149008"/>
                  <a:pt x="1527206" y="1145579"/>
                  <a:pt x="1537398" y="1147580"/>
                </a:cubicBezTo>
                <a:close/>
                <a:moveTo>
                  <a:pt x="3142551" y="1009943"/>
                </a:moveTo>
                <a:cubicBezTo>
                  <a:pt x="3146742" y="1009562"/>
                  <a:pt x="3150933" y="1009276"/>
                  <a:pt x="3155124" y="1008895"/>
                </a:cubicBezTo>
                <a:cubicBezTo>
                  <a:pt x="3155219" y="1010324"/>
                  <a:pt x="3155314" y="1011658"/>
                  <a:pt x="3155505" y="1013086"/>
                </a:cubicBezTo>
                <a:cubicBezTo>
                  <a:pt x="3151314" y="1013467"/>
                  <a:pt x="3147123" y="1013753"/>
                  <a:pt x="3142932" y="1014134"/>
                </a:cubicBezTo>
                <a:cubicBezTo>
                  <a:pt x="3142741" y="1012705"/>
                  <a:pt x="3142646" y="1011277"/>
                  <a:pt x="3142551" y="1009943"/>
                </a:cubicBezTo>
                <a:close/>
                <a:moveTo>
                  <a:pt x="943990" y="1199776"/>
                </a:moveTo>
                <a:cubicBezTo>
                  <a:pt x="944657" y="1194728"/>
                  <a:pt x="962278" y="1197014"/>
                  <a:pt x="964945" y="1197967"/>
                </a:cubicBezTo>
                <a:cubicBezTo>
                  <a:pt x="964183" y="1203015"/>
                  <a:pt x="946562" y="1200729"/>
                  <a:pt x="943990" y="1199776"/>
                </a:cubicBezTo>
                <a:close/>
                <a:moveTo>
                  <a:pt x="2273585" y="1089572"/>
                </a:moveTo>
                <a:cubicBezTo>
                  <a:pt x="2261488" y="1098431"/>
                  <a:pt x="2258916" y="1084429"/>
                  <a:pt x="2273585" y="1089572"/>
                </a:cubicBezTo>
                <a:lnTo>
                  <a:pt x="2273585" y="1089572"/>
                </a:lnTo>
                <a:close/>
                <a:moveTo>
                  <a:pt x="1153159" y="1184251"/>
                </a:moveTo>
                <a:cubicBezTo>
                  <a:pt x="1157255" y="1183965"/>
                  <a:pt x="1156588" y="1186537"/>
                  <a:pt x="1157731" y="1188061"/>
                </a:cubicBezTo>
                <a:cubicBezTo>
                  <a:pt x="1166113" y="1187394"/>
                  <a:pt x="1174400" y="1186632"/>
                  <a:pt x="1182782" y="1185965"/>
                </a:cubicBezTo>
                <a:cubicBezTo>
                  <a:pt x="1182591" y="1189775"/>
                  <a:pt x="1188306" y="1189966"/>
                  <a:pt x="1187640" y="1193966"/>
                </a:cubicBezTo>
                <a:cubicBezTo>
                  <a:pt x="1167256" y="1191299"/>
                  <a:pt x="1149159" y="1195871"/>
                  <a:pt x="1132966" y="1194347"/>
                </a:cubicBezTo>
                <a:cubicBezTo>
                  <a:pt x="1135728" y="1190347"/>
                  <a:pt x="1140586" y="1193395"/>
                  <a:pt x="1145539" y="1193299"/>
                </a:cubicBezTo>
                <a:cubicBezTo>
                  <a:pt x="1152778" y="1192157"/>
                  <a:pt x="1154778" y="1188918"/>
                  <a:pt x="1153159" y="1184251"/>
                </a:cubicBezTo>
                <a:close/>
                <a:moveTo>
                  <a:pt x="2352928" y="1082905"/>
                </a:moveTo>
                <a:cubicBezTo>
                  <a:pt x="2362644" y="1082047"/>
                  <a:pt x="2372454" y="1081285"/>
                  <a:pt x="2382170" y="1080428"/>
                </a:cubicBezTo>
                <a:cubicBezTo>
                  <a:pt x="2380646" y="1086143"/>
                  <a:pt x="2352166" y="1093668"/>
                  <a:pt x="2352928" y="1082905"/>
                </a:cubicBezTo>
                <a:close/>
                <a:moveTo>
                  <a:pt x="4965826" y="862306"/>
                </a:moveTo>
                <a:cubicBezTo>
                  <a:pt x="4971065" y="866306"/>
                  <a:pt x="4912962" y="868116"/>
                  <a:pt x="4949157" y="863734"/>
                </a:cubicBezTo>
                <a:cubicBezTo>
                  <a:pt x="4954587" y="863068"/>
                  <a:pt x="4960207" y="862877"/>
                  <a:pt x="4965826" y="862306"/>
                </a:cubicBezTo>
                <a:close/>
                <a:moveTo>
                  <a:pt x="752157" y="1222351"/>
                </a:moveTo>
                <a:cubicBezTo>
                  <a:pt x="754633" y="1228733"/>
                  <a:pt x="743774" y="1229780"/>
                  <a:pt x="731773" y="1230447"/>
                </a:cubicBezTo>
                <a:cubicBezTo>
                  <a:pt x="731583" y="1228352"/>
                  <a:pt x="731392" y="1226256"/>
                  <a:pt x="731202" y="1224161"/>
                </a:cubicBezTo>
                <a:cubicBezTo>
                  <a:pt x="736536" y="1220922"/>
                  <a:pt x="746442" y="1220065"/>
                  <a:pt x="752157" y="1222351"/>
                </a:cubicBezTo>
                <a:close/>
                <a:moveTo>
                  <a:pt x="1078102" y="1192633"/>
                </a:moveTo>
                <a:cubicBezTo>
                  <a:pt x="1090866" y="1189966"/>
                  <a:pt x="1086675" y="1197681"/>
                  <a:pt x="1099343" y="1195109"/>
                </a:cubicBezTo>
                <a:cubicBezTo>
                  <a:pt x="1099819" y="1201205"/>
                  <a:pt x="1076102" y="1202062"/>
                  <a:pt x="1070292" y="1199681"/>
                </a:cubicBezTo>
                <a:cubicBezTo>
                  <a:pt x="1071530" y="1196824"/>
                  <a:pt x="1077340" y="1195776"/>
                  <a:pt x="1078102" y="1192633"/>
                </a:cubicBezTo>
                <a:close/>
                <a:moveTo>
                  <a:pt x="2002122" y="1116718"/>
                </a:moveTo>
                <a:cubicBezTo>
                  <a:pt x="2005837" y="1110432"/>
                  <a:pt x="2019934" y="1115766"/>
                  <a:pt x="2027173" y="1114623"/>
                </a:cubicBezTo>
                <a:cubicBezTo>
                  <a:pt x="2033936" y="1115576"/>
                  <a:pt x="2027078" y="1125005"/>
                  <a:pt x="2040413" y="1121957"/>
                </a:cubicBezTo>
                <a:cubicBezTo>
                  <a:pt x="2035079" y="1128625"/>
                  <a:pt x="2000122" y="1123386"/>
                  <a:pt x="1994788" y="1130054"/>
                </a:cubicBezTo>
                <a:cubicBezTo>
                  <a:pt x="1981739" y="1127291"/>
                  <a:pt x="2006123" y="1122624"/>
                  <a:pt x="2015172" y="1121957"/>
                </a:cubicBezTo>
                <a:cubicBezTo>
                  <a:pt x="2012600" y="1119195"/>
                  <a:pt x="2008314" y="1117385"/>
                  <a:pt x="2002122" y="1116718"/>
                </a:cubicBezTo>
                <a:close/>
                <a:moveTo>
                  <a:pt x="3757770" y="966414"/>
                </a:moveTo>
                <a:cubicBezTo>
                  <a:pt x="3763390" y="965938"/>
                  <a:pt x="3768915" y="965461"/>
                  <a:pt x="3774534" y="964985"/>
                </a:cubicBezTo>
                <a:cubicBezTo>
                  <a:pt x="3778154" y="973082"/>
                  <a:pt x="3757485" y="973367"/>
                  <a:pt x="3757770" y="966414"/>
                </a:cubicBezTo>
                <a:close/>
                <a:moveTo>
                  <a:pt x="1596834" y="1153104"/>
                </a:moveTo>
                <a:cubicBezTo>
                  <a:pt x="1596929" y="1148437"/>
                  <a:pt x="1614455" y="1150723"/>
                  <a:pt x="1621789" y="1148913"/>
                </a:cubicBezTo>
                <a:cubicBezTo>
                  <a:pt x="1618836" y="1156628"/>
                  <a:pt x="1611407" y="1149961"/>
                  <a:pt x="1596834" y="1153104"/>
                </a:cubicBezTo>
                <a:close/>
                <a:moveTo>
                  <a:pt x="1751329" y="1137959"/>
                </a:moveTo>
                <a:cubicBezTo>
                  <a:pt x="1747995" y="1141293"/>
                  <a:pt x="1745614" y="1145103"/>
                  <a:pt x="1735137" y="1145674"/>
                </a:cubicBezTo>
                <a:cubicBezTo>
                  <a:pt x="1738566" y="1142245"/>
                  <a:pt x="1740852" y="1138435"/>
                  <a:pt x="1751329" y="1137959"/>
                </a:cubicBezTo>
                <a:close/>
                <a:moveTo>
                  <a:pt x="2683922" y="1063379"/>
                </a:moveTo>
                <a:cubicBezTo>
                  <a:pt x="2681826" y="1071380"/>
                  <a:pt x="2659538" y="1071189"/>
                  <a:pt x="2646965" y="1074999"/>
                </a:cubicBezTo>
                <a:cubicBezTo>
                  <a:pt x="2647727" y="1069379"/>
                  <a:pt x="2630582" y="1074713"/>
                  <a:pt x="2633725" y="1067665"/>
                </a:cubicBezTo>
                <a:cubicBezTo>
                  <a:pt x="2652870" y="1063188"/>
                  <a:pt x="2666015" y="1060045"/>
                  <a:pt x="2683922" y="1063379"/>
                </a:cubicBezTo>
                <a:close/>
                <a:moveTo>
                  <a:pt x="3799776" y="964985"/>
                </a:moveTo>
                <a:cubicBezTo>
                  <a:pt x="3798156" y="967747"/>
                  <a:pt x="3794823" y="969748"/>
                  <a:pt x="3787584" y="970224"/>
                </a:cubicBezTo>
                <a:cubicBezTo>
                  <a:pt x="3785298" y="965938"/>
                  <a:pt x="3793203" y="965747"/>
                  <a:pt x="3799776" y="964985"/>
                </a:cubicBezTo>
                <a:close/>
                <a:moveTo>
                  <a:pt x="4502244" y="907740"/>
                </a:moveTo>
                <a:cubicBezTo>
                  <a:pt x="4501197" y="910693"/>
                  <a:pt x="4491958" y="910407"/>
                  <a:pt x="4485671" y="911264"/>
                </a:cubicBezTo>
                <a:cubicBezTo>
                  <a:pt x="4486528" y="906311"/>
                  <a:pt x="4496529" y="905549"/>
                  <a:pt x="4502244" y="907740"/>
                </a:cubicBezTo>
                <a:close/>
                <a:moveTo>
                  <a:pt x="1559210" y="1156247"/>
                </a:moveTo>
                <a:cubicBezTo>
                  <a:pt x="1577498" y="1153104"/>
                  <a:pt x="1576926" y="1161581"/>
                  <a:pt x="1589214" y="1162153"/>
                </a:cubicBezTo>
                <a:cubicBezTo>
                  <a:pt x="1589118" y="1168249"/>
                  <a:pt x="1572069" y="1167487"/>
                  <a:pt x="1560353" y="1168820"/>
                </a:cubicBezTo>
                <a:cubicBezTo>
                  <a:pt x="1552161" y="1165772"/>
                  <a:pt x="1563210" y="1163296"/>
                  <a:pt x="1559210" y="1156247"/>
                </a:cubicBezTo>
                <a:close/>
                <a:moveTo>
                  <a:pt x="2771552" y="1053949"/>
                </a:moveTo>
                <a:cubicBezTo>
                  <a:pt x="2778219" y="1052806"/>
                  <a:pt x="2778886" y="1055282"/>
                  <a:pt x="2784220" y="1054997"/>
                </a:cubicBezTo>
                <a:cubicBezTo>
                  <a:pt x="2783553" y="1056806"/>
                  <a:pt x="2780220" y="1057473"/>
                  <a:pt x="2780410" y="1059568"/>
                </a:cubicBezTo>
                <a:cubicBezTo>
                  <a:pt x="2777648" y="1059759"/>
                  <a:pt x="2774790" y="1060045"/>
                  <a:pt x="2772028" y="1060235"/>
                </a:cubicBezTo>
                <a:cubicBezTo>
                  <a:pt x="2771933" y="1058140"/>
                  <a:pt x="2771742" y="1056044"/>
                  <a:pt x="2771552" y="1053949"/>
                </a:cubicBezTo>
                <a:close/>
                <a:moveTo>
                  <a:pt x="2939287" y="1046043"/>
                </a:moveTo>
                <a:cubicBezTo>
                  <a:pt x="2933001" y="1050424"/>
                  <a:pt x="2896329" y="1052615"/>
                  <a:pt x="2884899" y="1050615"/>
                </a:cubicBezTo>
                <a:cubicBezTo>
                  <a:pt x="2883090" y="1042423"/>
                  <a:pt x="2914332" y="1047567"/>
                  <a:pt x="2917856" y="1041471"/>
                </a:cubicBezTo>
                <a:cubicBezTo>
                  <a:pt x="2930905" y="1039471"/>
                  <a:pt x="2929381" y="1046233"/>
                  <a:pt x="2939287" y="1046043"/>
                </a:cubicBezTo>
                <a:close/>
                <a:moveTo>
                  <a:pt x="2968052" y="1037280"/>
                </a:moveTo>
                <a:cubicBezTo>
                  <a:pt x="2977673" y="1035756"/>
                  <a:pt x="2984150" y="1036232"/>
                  <a:pt x="2989103" y="1037566"/>
                </a:cubicBezTo>
                <a:cubicBezTo>
                  <a:pt x="2987007" y="1039471"/>
                  <a:pt x="2985007" y="1041376"/>
                  <a:pt x="2985483" y="1044233"/>
                </a:cubicBezTo>
                <a:cubicBezTo>
                  <a:pt x="2971577" y="1046900"/>
                  <a:pt x="2969862" y="1042042"/>
                  <a:pt x="2968052" y="1037280"/>
                </a:cubicBezTo>
                <a:close/>
                <a:moveTo>
                  <a:pt x="3373532" y="1003085"/>
                </a:moveTo>
                <a:cubicBezTo>
                  <a:pt x="3368769" y="1006990"/>
                  <a:pt x="3359244" y="1010134"/>
                  <a:pt x="3344671" y="1009753"/>
                </a:cubicBezTo>
                <a:cubicBezTo>
                  <a:pt x="3341528" y="1009657"/>
                  <a:pt x="3340004" y="1007753"/>
                  <a:pt x="3336099" y="1008324"/>
                </a:cubicBezTo>
                <a:cubicBezTo>
                  <a:pt x="3324669" y="1010038"/>
                  <a:pt x="3319430" y="1016420"/>
                  <a:pt x="3298856" y="1015658"/>
                </a:cubicBezTo>
                <a:cubicBezTo>
                  <a:pt x="3295522" y="1015563"/>
                  <a:pt x="3294474" y="1013848"/>
                  <a:pt x="3290283" y="1014230"/>
                </a:cubicBezTo>
                <a:cubicBezTo>
                  <a:pt x="3275615" y="1015658"/>
                  <a:pt x="3264471" y="1024802"/>
                  <a:pt x="3252850" y="1019468"/>
                </a:cubicBezTo>
                <a:cubicBezTo>
                  <a:pt x="3250945" y="1018039"/>
                  <a:pt x="3267138" y="1014801"/>
                  <a:pt x="3269424" y="1015944"/>
                </a:cubicBezTo>
                <a:cubicBezTo>
                  <a:pt x="3272757" y="1017658"/>
                  <a:pt x="3272281" y="1016515"/>
                  <a:pt x="3277806" y="1015277"/>
                </a:cubicBezTo>
                <a:cubicBezTo>
                  <a:pt x="3283140" y="1014039"/>
                  <a:pt x="3297332" y="1012610"/>
                  <a:pt x="3315239" y="1010038"/>
                </a:cubicBezTo>
                <a:cubicBezTo>
                  <a:pt x="3325907" y="1008610"/>
                  <a:pt x="3351339" y="1003371"/>
                  <a:pt x="3373532" y="1003085"/>
                </a:cubicBezTo>
                <a:close/>
                <a:moveTo>
                  <a:pt x="3432111" y="998132"/>
                </a:moveTo>
                <a:cubicBezTo>
                  <a:pt x="3434873" y="997942"/>
                  <a:pt x="3437731" y="997656"/>
                  <a:pt x="3440493" y="997465"/>
                </a:cubicBezTo>
                <a:cubicBezTo>
                  <a:pt x="3441731" y="1003276"/>
                  <a:pt x="3409156" y="999466"/>
                  <a:pt x="3432111" y="998132"/>
                </a:cubicBezTo>
                <a:close/>
                <a:moveTo>
                  <a:pt x="1676463" y="1148532"/>
                </a:moveTo>
                <a:cubicBezTo>
                  <a:pt x="1676653" y="1151294"/>
                  <a:pt x="1676939" y="1154152"/>
                  <a:pt x="1677129" y="1156914"/>
                </a:cubicBezTo>
                <a:cubicBezTo>
                  <a:pt x="1665128" y="1156152"/>
                  <a:pt x="1666557" y="1160819"/>
                  <a:pt x="1656365" y="1160819"/>
                </a:cubicBezTo>
                <a:cubicBezTo>
                  <a:pt x="1657794" y="1154533"/>
                  <a:pt x="1664461" y="1150437"/>
                  <a:pt x="1676463" y="1148532"/>
                </a:cubicBezTo>
                <a:close/>
                <a:moveTo>
                  <a:pt x="2136615" y="1113861"/>
                </a:moveTo>
                <a:cubicBezTo>
                  <a:pt x="2138806" y="1118528"/>
                  <a:pt x="2128805" y="1117290"/>
                  <a:pt x="2120042" y="1117385"/>
                </a:cubicBezTo>
                <a:cubicBezTo>
                  <a:pt x="2115089" y="1117385"/>
                  <a:pt x="2097753" y="1121005"/>
                  <a:pt x="2102992" y="1114623"/>
                </a:cubicBezTo>
                <a:cubicBezTo>
                  <a:pt x="2115089" y="1110718"/>
                  <a:pt x="2128710" y="1109765"/>
                  <a:pt x="2136615" y="1113861"/>
                </a:cubicBezTo>
                <a:close/>
                <a:moveTo>
                  <a:pt x="2562669" y="1073666"/>
                </a:moveTo>
                <a:cubicBezTo>
                  <a:pt x="2578956" y="1076714"/>
                  <a:pt x="2551810" y="1079381"/>
                  <a:pt x="2546476" y="1081381"/>
                </a:cubicBezTo>
                <a:cubicBezTo>
                  <a:pt x="2544285" y="1082143"/>
                  <a:pt x="2547238" y="1083286"/>
                  <a:pt x="2542476" y="1083857"/>
                </a:cubicBezTo>
                <a:cubicBezTo>
                  <a:pt x="2537427" y="1084429"/>
                  <a:pt x="2530474" y="1083857"/>
                  <a:pt x="2525616" y="1083191"/>
                </a:cubicBezTo>
                <a:cubicBezTo>
                  <a:pt x="2520092" y="1082429"/>
                  <a:pt x="2516377" y="1083857"/>
                  <a:pt x="2516853" y="1079666"/>
                </a:cubicBezTo>
                <a:cubicBezTo>
                  <a:pt x="2530855" y="1077095"/>
                  <a:pt x="2555906" y="1079095"/>
                  <a:pt x="2562669" y="1073666"/>
                </a:cubicBezTo>
                <a:close/>
                <a:moveTo>
                  <a:pt x="2349690" y="1093763"/>
                </a:moveTo>
                <a:cubicBezTo>
                  <a:pt x="2353881" y="1093382"/>
                  <a:pt x="2358072" y="1093097"/>
                  <a:pt x="2362263" y="1092716"/>
                </a:cubicBezTo>
                <a:cubicBezTo>
                  <a:pt x="2362358" y="1094144"/>
                  <a:pt x="2362453" y="1095478"/>
                  <a:pt x="2362644" y="1096907"/>
                </a:cubicBezTo>
                <a:cubicBezTo>
                  <a:pt x="2358453" y="1097287"/>
                  <a:pt x="2354262" y="1097573"/>
                  <a:pt x="2350071" y="1097954"/>
                </a:cubicBezTo>
                <a:cubicBezTo>
                  <a:pt x="2349880" y="1096526"/>
                  <a:pt x="2349785" y="1095192"/>
                  <a:pt x="2349690" y="1093763"/>
                </a:cubicBezTo>
                <a:close/>
                <a:moveTo>
                  <a:pt x="2412364" y="1088429"/>
                </a:moveTo>
                <a:cubicBezTo>
                  <a:pt x="2416555" y="1088048"/>
                  <a:pt x="2420746" y="1087762"/>
                  <a:pt x="2424937" y="1087382"/>
                </a:cubicBezTo>
                <a:cubicBezTo>
                  <a:pt x="2425128" y="1089477"/>
                  <a:pt x="2425318" y="1091572"/>
                  <a:pt x="2425509" y="1093668"/>
                </a:cubicBezTo>
                <a:cubicBezTo>
                  <a:pt x="2416365" y="1094811"/>
                  <a:pt x="2411983" y="1093097"/>
                  <a:pt x="2412364" y="1088429"/>
                </a:cubicBezTo>
                <a:close/>
                <a:moveTo>
                  <a:pt x="1601501" y="1159010"/>
                </a:moveTo>
                <a:cubicBezTo>
                  <a:pt x="1611216" y="1158152"/>
                  <a:pt x="1621027" y="1157390"/>
                  <a:pt x="1630743" y="1156533"/>
                </a:cubicBezTo>
                <a:cubicBezTo>
                  <a:pt x="1627314" y="1162629"/>
                  <a:pt x="1610073" y="1163105"/>
                  <a:pt x="1597786" y="1165677"/>
                </a:cubicBezTo>
                <a:cubicBezTo>
                  <a:pt x="1599977" y="1163867"/>
                  <a:pt x="1601977" y="1161962"/>
                  <a:pt x="1601501" y="1159010"/>
                </a:cubicBezTo>
                <a:close/>
                <a:moveTo>
                  <a:pt x="2090610" y="1117766"/>
                </a:moveTo>
                <a:cubicBezTo>
                  <a:pt x="2089943" y="1121576"/>
                  <a:pt x="2083847" y="1123195"/>
                  <a:pt x="2074227" y="1123386"/>
                </a:cubicBezTo>
                <a:cubicBezTo>
                  <a:pt x="2074989" y="1119576"/>
                  <a:pt x="2081085" y="1117957"/>
                  <a:pt x="2090610" y="1117766"/>
                </a:cubicBezTo>
                <a:close/>
                <a:moveTo>
                  <a:pt x="3461829" y="1001942"/>
                </a:moveTo>
                <a:cubicBezTo>
                  <a:pt x="3464591" y="1001752"/>
                  <a:pt x="3467353" y="1001466"/>
                  <a:pt x="3470211" y="1001276"/>
                </a:cubicBezTo>
                <a:cubicBezTo>
                  <a:pt x="3470306" y="1002704"/>
                  <a:pt x="3470401" y="1004038"/>
                  <a:pt x="3470592" y="1005466"/>
                </a:cubicBezTo>
                <a:cubicBezTo>
                  <a:pt x="3467829" y="1005657"/>
                  <a:pt x="3464972" y="1005943"/>
                  <a:pt x="3462210" y="1006133"/>
                </a:cubicBezTo>
                <a:cubicBezTo>
                  <a:pt x="3462114" y="1004800"/>
                  <a:pt x="3462019" y="1003371"/>
                  <a:pt x="3461829" y="1001942"/>
                </a:cubicBezTo>
                <a:close/>
                <a:moveTo>
                  <a:pt x="1865058" y="1138912"/>
                </a:moveTo>
                <a:cubicBezTo>
                  <a:pt x="1876964" y="1137483"/>
                  <a:pt x="1887822" y="1136721"/>
                  <a:pt x="1886489" y="1143484"/>
                </a:cubicBezTo>
                <a:cubicBezTo>
                  <a:pt x="1875821" y="1144055"/>
                  <a:pt x="1864962" y="1144817"/>
                  <a:pt x="1865058" y="1138912"/>
                </a:cubicBezTo>
                <a:close/>
                <a:moveTo>
                  <a:pt x="604138" y="1264451"/>
                </a:moveTo>
                <a:cubicBezTo>
                  <a:pt x="614711" y="1255879"/>
                  <a:pt x="631475" y="1266737"/>
                  <a:pt x="604138" y="1264451"/>
                </a:cubicBezTo>
                <a:lnTo>
                  <a:pt x="604138" y="1264451"/>
                </a:lnTo>
                <a:close/>
                <a:moveTo>
                  <a:pt x="5289867" y="261945"/>
                </a:moveTo>
                <a:cubicBezTo>
                  <a:pt x="5272436" y="263088"/>
                  <a:pt x="5267197" y="267565"/>
                  <a:pt x="5256244" y="262707"/>
                </a:cubicBezTo>
                <a:cubicBezTo>
                  <a:pt x="5250338" y="263088"/>
                  <a:pt x="5240337" y="264517"/>
                  <a:pt x="5248052" y="265469"/>
                </a:cubicBezTo>
                <a:cubicBezTo>
                  <a:pt x="5263959" y="263278"/>
                  <a:pt x="5286533" y="276328"/>
                  <a:pt x="5289867" y="261945"/>
                </a:cubicBezTo>
                <a:close/>
                <a:moveTo>
                  <a:pt x="5327586" y="709144"/>
                </a:moveTo>
                <a:cubicBezTo>
                  <a:pt x="5327871" y="709144"/>
                  <a:pt x="5327491" y="711144"/>
                  <a:pt x="5327776" y="711239"/>
                </a:cubicBezTo>
                <a:cubicBezTo>
                  <a:pt x="5330539" y="712668"/>
                  <a:pt x="5350541" y="709239"/>
                  <a:pt x="5352827" y="709144"/>
                </a:cubicBezTo>
                <a:cubicBezTo>
                  <a:pt x="5360447" y="708858"/>
                  <a:pt x="5382640" y="712573"/>
                  <a:pt x="5386260" y="706286"/>
                </a:cubicBezTo>
                <a:cubicBezTo>
                  <a:pt x="5353018" y="708191"/>
                  <a:pt x="5324156" y="707524"/>
                  <a:pt x="5293772" y="707715"/>
                </a:cubicBezTo>
                <a:cubicBezTo>
                  <a:pt x="5294153" y="715430"/>
                  <a:pt x="5316251" y="709334"/>
                  <a:pt x="5327586" y="709144"/>
                </a:cubicBezTo>
                <a:close/>
                <a:moveTo>
                  <a:pt x="508317" y="1225970"/>
                </a:moveTo>
                <a:cubicBezTo>
                  <a:pt x="455929" y="1233400"/>
                  <a:pt x="401732" y="1240067"/>
                  <a:pt x="350202" y="1247783"/>
                </a:cubicBezTo>
                <a:cubicBezTo>
                  <a:pt x="350392" y="1250545"/>
                  <a:pt x="350678" y="1253402"/>
                  <a:pt x="350868" y="1256165"/>
                </a:cubicBezTo>
                <a:cubicBezTo>
                  <a:pt x="346201" y="1257022"/>
                  <a:pt x="344582" y="1259022"/>
                  <a:pt x="342867" y="1261022"/>
                </a:cubicBezTo>
                <a:cubicBezTo>
                  <a:pt x="336295" y="1261784"/>
                  <a:pt x="328294" y="1261975"/>
                  <a:pt x="330675" y="1266261"/>
                </a:cubicBezTo>
                <a:cubicBezTo>
                  <a:pt x="332104" y="1271119"/>
                  <a:pt x="347820" y="1267690"/>
                  <a:pt x="356107" y="1268357"/>
                </a:cubicBezTo>
                <a:cubicBezTo>
                  <a:pt x="358584" y="1268547"/>
                  <a:pt x="369633" y="1274738"/>
                  <a:pt x="368871" y="1269404"/>
                </a:cubicBezTo>
                <a:cubicBezTo>
                  <a:pt x="362679" y="1269499"/>
                  <a:pt x="364584" y="1264642"/>
                  <a:pt x="364013" y="1261403"/>
                </a:cubicBezTo>
                <a:cubicBezTo>
                  <a:pt x="372776" y="1255403"/>
                  <a:pt x="371633" y="1245496"/>
                  <a:pt x="392016" y="1244258"/>
                </a:cubicBezTo>
                <a:cubicBezTo>
                  <a:pt x="400398" y="1245020"/>
                  <a:pt x="403637" y="1248925"/>
                  <a:pt x="405447" y="1253688"/>
                </a:cubicBezTo>
                <a:cubicBezTo>
                  <a:pt x="392302" y="1253783"/>
                  <a:pt x="386968" y="1257117"/>
                  <a:pt x="389445" y="1263499"/>
                </a:cubicBezTo>
                <a:cubicBezTo>
                  <a:pt x="411257" y="1265499"/>
                  <a:pt x="401637" y="1254831"/>
                  <a:pt x="413829" y="1253021"/>
                </a:cubicBezTo>
                <a:cubicBezTo>
                  <a:pt x="421544" y="1248068"/>
                  <a:pt x="430212" y="1246735"/>
                  <a:pt x="442880" y="1248449"/>
                </a:cubicBezTo>
                <a:cubicBezTo>
                  <a:pt x="449357" y="1245020"/>
                  <a:pt x="447261" y="1238067"/>
                  <a:pt x="463073" y="1238258"/>
                </a:cubicBezTo>
                <a:cubicBezTo>
                  <a:pt x="458977" y="1244258"/>
                  <a:pt x="463168" y="1249116"/>
                  <a:pt x="468693" y="1254736"/>
                </a:cubicBezTo>
                <a:cubicBezTo>
                  <a:pt x="489552" y="1253593"/>
                  <a:pt x="480218" y="1240448"/>
                  <a:pt x="496696" y="1237591"/>
                </a:cubicBezTo>
                <a:cubicBezTo>
                  <a:pt x="508698" y="1237019"/>
                  <a:pt x="519556" y="1235971"/>
                  <a:pt x="517080" y="1229495"/>
                </a:cubicBezTo>
                <a:cubicBezTo>
                  <a:pt x="501649" y="1231876"/>
                  <a:pt x="506793" y="1233971"/>
                  <a:pt x="508317" y="1225970"/>
                </a:cubicBezTo>
                <a:close/>
                <a:moveTo>
                  <a:pt x="4700079" y="956603"/>
                </a:moveTo>
                <a:cubicBezTo>
                  <a:pt x="4685029" y="956984"/>
                  <a:pt x="4677314" y="952888"/>
                  <a:pt x="4657883" y="955936"/>
                </a:cubicBezTo>
                <a:cubicBezTo>
                  <a:pt x="4656264" y="962985"/>
                  <a:pt x="4689411" y="961747"/>
                  <a:pt x="4704365" y="958318"/>
                </a:cubicBezTo>
                <a:cubicBezTo>
                  <a:pt x="4704746" y="958222"/>
                  <a:pt x="4703889" y="956413"/>
                  <a:pt x="4704175" y="956222"/>
                </a:cubicBezTo>
                <a:cubicBezTo>
                  <a:pt x="4706842" y="954222"/>
                  <a:pt x="4721605" y="956222"/>
                  <a:pt x="4716367" y="950983"/>
                </a:cubicBezTo>
                <a:cubicBezTo>
                  <a:pt x="4703127" y="949745"/>
                  <a:pt x="4706556" y="955174"/>
                  <a:pt x="4700079" y="956603"/>
                </a:cubicBezTo>
                <a:close/>
                <a:moveTo>
                  <a:pt x="5028691" y="958508"/>
                </a:moveTo>
                <a:cubicBezTo>
                  <a:pt x="5016690" y="956317"/>
                  <a:pt x="4996306" y="959270"/>
                  <a:pt x="4982400" y="958222"/>
                </a:cubicBezTo>
                <a:cubicBezTo>
                  <a:pt x="4981638" y="959937"/>
                  <a:pt x="4982590" y="962413"/>
                  <a:pt x="4978590" y="962794"/>
                </a:cubicBezTo>
                <a:cubicBezTo>
                  <a:pt x="4969732" y="954984"/>
                  <a:pt x="4926774" y="968033"/>
                  <a:pt x="4919344" y="959365"/>
                </a:cubicBezTo>
                <a:cubicBezTo>
                  <a:pt x="4924869" y="959175"/>
                  <a:pt x="4949634" y="957175"/>
                  <a:pt x="4935918" y="955841"/>
                </a:cubicBezTo>
                <a:cubicBezTo>
                  <a:pt x="4910772" y="954698"/>
                  <a:pt x="4884673" y="959461"/>
                  <a:pt x="4864671" y="959746"/>
                </a:cubicBezTo>
                <a:cubicBezTo>
                  <a:pt x="4861337" y="967652"/>
                  <a:pt x="4883054" y="961937"/>
                  <a:pt x="4885721" y="960128"/>
                </a:cubicBezTo>
                <a:cubicBezTo>
                  <a:pt x="4886102" y="963557"/>
                  <a:pt x="4897437" y="960318"/>
                  <a:pt x="4898580" y="963271"/>
                </a:cubicBezTo>
                <a:cubicBezTo>
                  <a:pt x="4888864" y="964128"/>
                  <a:pt x="4879053" y="964890"/>
                  <a:pt x="4869338" y="965747"/>
                </a:cubicBezTo>
                <a:cubicBezTo>
                  <a:pt x="4858860" y="984321"/>
                  <a:pt x="4823904" y="966414"/>
                  <a:pt x="4798662" y="975939"/>
                </a:cubicBezTo>
                <a:cubicBezTo>
                  <a:pt x="4790566" y="975748"/>
                  <a:pt x="4790566" y="970605"/>
                  <a:pt x="4777422" y="973462"/>
                </a:cubicBezTo>
                <a:cubicBezTo>
                  <a:pt x="4769421" y="974986"/>
                  <a:pt x="4774850" y="981844"/>
                  <a:pt x="4761229" y="981178"/>
                </a:cubicBezTo>
                <a:cubicBezTo>
                  <a:pt x="4756562" y="979558"/>
                  <a:pt x="4759229" y="973558"/>
                  <a:pt x="4748180" y="975939"/>
                </a:cubicBezTo>
                <a:cubicBezTo>
                  <a:pt x="4738941" y="977653"/>
                  <a:pt x="4725892" y="982702"/>
                  <a:pt x="4722939" y="975939"/>
                </a:cubicBezTo>
                <a:cubicBezTo>
                  <a:pt x="4735131" y="972034"/>
                  <a:pt x="4755038" y="971272"/>
                  <a:pt x="4772945" y="969653"/>
                </a:cubicBezTo>
                <a:cubicBezTo>
                  <a:pt x="4792090" y="967843"/>
                  <a:pt x="4813998" y="969367"/>
                  <a:pt x="4818760" y="963652"/>
                </a:cubicBezTo>
                <a:cubicBezTo>
                  <a:pt x="4781232" y="966700"/>
                  <a:pt x="4750276" y="965842"/>
                  <a:pt x="4709890" y="970700"/>
                </a:cubicBezTo>
                <a:cubicBezTo>
                  <a:pt x="4708842" y="976415"/>
                  <a:pt x="4700460" y="979082"/>
                  <a:pt x="4685315" y="979082"/>
                </a:cubicBezTo>
                <a:cubicBezTo>
                  <a:pt x="4683982" y="982797"/>
                  <a:pt x="4691983" y="983940"/>
                  <a:pt x="4685886" y="985369"/>
                </a:cubicBezTo>
                <a:cubicBezTo>
                  <a:pt x="4675409" y="986607"/>
                  <a:pt x="4672551" y="983273"/>
                  <a:pt x="4668646" y="980511"/>
                </a:cubicBezTo>
                <a:cubicBezTo>
                  <a:pt x="4675885" y="980035"/>
                  <a:pt x="4679219" y="978034"/>
                  <a:pt x="4680838" y="975272"/>
                </a:cubicBezTo>
                <a:cubicBezTo>
                  <a:pt x="4664169" y="978034"/>
                  <a:pt x="4636166" y="976320"/>
                  <a:pt x="4626641" y="981940"/>
                </a:cubicBezTo>
                <a:cubicBezTo>
                  <a:pt x="4632642" y="985369"/>
                  <a:pt x="4641881" y="980130"/>
                  <a:pt x="4643691" y="984702"/>
                </a:cubicBezTo>
                <a:cubicBezTo>
                  <a:pt x="4643595" y="984416"/>
                  <a:pt x="4636071" y="988036"/>
                  <a:pt x="4639881" y="989274"/>
                </a:cubicBezTo>
                <a:cubicBezTo>
                  <a:pt x="4641976" y="989941"/>
                  <a:pt x="4650834" y="990036"/>
                  <a:pt x="4652644" y="990322"/>
                </a:cubicBezTo>
                <a:cubicBezTo>
                  <a:pt x="4654454" y="990607"/>
                  <a:pt x="4653120" y="991846"/>
                  <a:pt x="4657026" y="992036"/>
                </a:cubicBezTo>
                <a:cubicBezTo>
                  <a:pt x="4660931" y="992322"/>
                  <a:pt x="4665598" y="990798"/>
                  <a:pt x="4669599" y="990988"/>
                </a:cubicBezTo>
                <a:cubicBezTo>
                  <a:pt x="4669218" y="995656"/>
                  <a:pt x="4673599" y="997370"/>
                  <a:pt x="4682648" y="996227"/>
                </a:cubicBezTo>
                <a:cubicBezTo>
                  <a:pt x="4695888" y="996132"/>
                  <a:pt x="4698745" y="991846"/>
                  <a:pt x="4707413" y="989941"/>
                </a:cubicBezTo>
                <a:cubicBezTo>
                  <a:pt x="4715890" y="996608"/>
                  <a:pt x="4739703" y="984607"/>
                  <a:pt x="4745037" y="986797"/>
                </a:cubicBezTo>
                <a:cubicBezTo>
                  <a:pt x="4753228" y="990131"/>
                  <a:pt x="4750085" y="986035"/>
                  <a:pt x="4761801" y="985369"/>
                </a:cubicBezTo>
                <a:cubicBezTo>
                  <a:pt x="4766849" y="985083"/>
                  <a:pt x="4768183" y="986512"/>
                  <a:pt x="4774564" y="986416"/>
                </a:cubicBezTo>
                <a:cubicBezTo>
                  <a:pt x="4795710" y="986035"/>
                  <a:pt x="4801615" y="980130"/>
                  <a:pt x="4815998" y="978701"/>
                </a:cubicBezTo>
                <a:cubicBezTo>
                  <a:pt x="4820665" y="978225"/>
                  <a:pt x="4822666" y="979844"/>
                  <a:pt x="4828761" y="979749"/>
                </a:cubicBezTo>
                <a:cubicBezTo>
                  <a:pt x="4843049" y="979463"/>
                  <a:pt x="4858765" y="976606"/>
                  <a:pt x="4874767" y="975844"/>
                </a:cubicBezTo>
                <a:cubicBezTo>
                  <a:pt x="4882673" y="974986"/>
                  <a:pt x="4877054" y="968700"/>
                  <a:pt x="4886769" y="968509"/>
                </a:cubicBezTo>
                <a:cubicBezTo>
                  <a:pt x="4887435" y="971748"/>
                  <a:pt x="4886864" y="975844"/>
                  <a:pt x="4895627" y="974129"/>
                </a:cubicBezTo>
                <a:cubicBezTo>
                  <a:pt x="4898294" y="973653"/>
                  <a:pt x="4901438" y="974034"/>
                  <a:pt x="4904009" y="973462"/>
                </a:cubicBezTo>
                <a:cubicBezTo>
                  <a:pt x="4909057" y="972319"/>
                  <a:pt x="4905152" y="969843"/>
                  <a:pt x="4907819" y="968890"/>
                </a:cubicBezTo>
                <a:cubicBezTo>
                  <a:pt x="4913820" y="966795"/>
                  <a:pt x="4921535" y="967462"/>
                  <a:pt x="4928584" y="964985"/>
                </a:cubicBezTo>
                <a:cubicBezTo>
                  <a:pt x="4931632" y="969367"/>
                  <a:pt x="4917249" y="972701"/>
                  <a:pt x="4933346" y="970891"/>
                </a:cubicBezTo>
                <a:cubicBezTo>
                  <a:pt x="4952110" y="972319"/>
                  <a:pt x="4943633" y="962890"/>
                  <a:pt x="4957921" y="962509"/>
                </a:cubicBezTo>
                <a:cubicBezTo>
                  <a:pt x="4958588" y="965747"/>
                  <a:pt x="4958016" y="969843"/>
                  <a:pt x="4966779" y="968128"/>
                </a:cubicBezTo>
                <a:cubicBezTo>
                  <a:pt x="4979066" y="967652"/>
                  <a:pt x="4979257" y="962318"/>
                  <a:pt x="4991544" y="961842"/>
                </a:cubicBezTo>
                <a:cubicBezTo>
                  <a:pt x="4995735" y="960889"/>
                  <a:pt x="4994401" y="962794"/>
                  <a:pt x="4995925" y="963557"/>
                </a:cubicBezTo>
                <a:cubicBezTo>
                  <a:pt x="5001926" y="966700"/>
                  <a:pt x="5020881" y="964033"/>
                  <a:pt x="5033739" y="962509"/>
                </a:cubicBezTo>
                <a:cubicBezTo>
                  <a:pt x="5042788" y="961366"/>
                  <a:pt x="5060219" y="962032"/>
                  <a:pt x="5054314" y="956508"/>
                </a:cubicBezTo>
                <a:cubicBezTo>
                  <a:pt x="5044313" y="949936"/>
                  <a:pt x="5041550" y="956603"/>
                  <a:pt x="5028691" y="958508"/>
                </a:cubicBezTo>
                <a:close/>
                <a:moveTo>
                  <a:pt x="2244057" y="1189394"/>
                </a:moveTo>
                <a:cubicBezTo>
                  <a:pt x="2240819" y="1191395"/>
                  <a:pt x="2252058" y="1190633"/>
                  <a:pt x="2252630" y="1190823"/>
                </a:cubicBezTo>
                <a:cubicBezTo>
                  <a:pt x="2253868" y="1191204"/>
                  <a:pt x="2251677" y="1194728"/>
                  <a:pt x="2253011" y="1195014"/>
                </a:cubicBezTo>
                <a:cubicBezTo>
                  <a:pt x="2255106" y="1195395"/>
                  <a:pt x="2262155" y="1193299"/>
                  <a:pt x="2261202" y="1192252"/>
                </a:cubicBezTo>
                <a:cubicBezTo>
                  <a:pt x="2254344" y="1192823"/>
                  <a:pt x="2250249" y="1185584"/>
                  <a:pt x="2244057" y="1189394"/>
                </a:cubicBezTo>
                <a:close/>
                <a:moveTo>
                  <a:pt x="790828" y="1181012"/>
                </a:moveTo>
                <a:cubicBezTo>
                  <a:pt x="814355" y="1175964"/>
                  <a:pt x="827499" y="1177488"/>
                  <a:pt x="853503" y="1175678"/>
                </a:cubicBezTo>
                <a:cubicBezTo>
                  <a:pt x="851788" y="1170916"/>
                  <a:pt x="846264" y="1168344"/>
                  <a:pt x="848073" y="1161295"/>
                </a:cubicBezTo>
                <a:cubicBezTo>
                  <a:pt x="827118" y="1163105"/>
                  <a:pt x="806259" y="1164820"/>
                  <a:pt x="785399" y="1166630"/>
                </a:cubicBezTo>
                <a:cubicBezTo>
                  <a:pt x="785875" y="1172249"/>
                  <a:pt x="784827" y="1178726"/>
                  <a:pt x="790828" y="1181012"/>
                </a:cubicBezTo>
                <a:close/>
                <a:moveTo>
                  <a:pt x="5172805" y="870211"/>
                </a:moveTo>
                <a:cubicBezTo>
                  <a:pt x="5173185" y="873640"/>
                  <a:pt x="5184520" y="870402"/>
                  <a:pt x="5185663" y="873355"/>
                </a:cubicBezTo>
                <a:cubicBezTo>
                  <a:pt x="5162613" y="878784"/>
                  <a:pt x="5135562" y="870211"/>
                  <a:pt x="5127275" y="880403"/>
                </a:cubicBezTo>
                <a:cubicBezTo>
                  <a:pt x="5137657" y="883642"/>
                  <a:pt x="5154231" y="880213"/>
                  <a:pt x="5165280" y="881451"/>
                </a:cubicBezTo>
                <a:cubicBezTo>
                  <a:pt x="5168614" y="881832"/>
                  <a:pt x="5169947" y="886880"/>
                  <a:pt x="5178139" y="884594"/>
                </a:cubicBezTo>
                <a:cubicBezTo>
                  <a:pt x="5179472" y="880880"/>
                  <a:pt x="5171471" y="879736"/>
                  <a:pt x="5177567" y="878308"/>
                </a:cubicBezTo>
                <a:cubicBezTo>
                  <a:pt x="5187282" y="877451"/>
                  <a:pt x="5197093" y="876688"/>
                  <a:pt x="5206809" y="875831"/>
                </a:cubicBezTo>
                <a:cubicBezTo>
                  <a:pt x="5202713" y="884499"/>
                  <a:pt x="5227192" y="885356"/>
                  <a:pt x="5228050" y="878308"/>
                </a:cubicBezTo>
                <a:cubicBezTo>
                  <a:pt x="5220239" y="878689"/>
                  <a:pt x="5213953" y="878117"/>
                  <a:pt x="5211000" y="875545"/>
                </a:cubicBezTo>
                <a:cubicBezTo>
                  <a:pt x="5218334" y="873926"/>
                  <a:pt x="5209000" y="873450"/>
                  <a:pt x="5206428" y="871735"/>
                </a:cubicBezTo>
                <a:cubicBezTo>
                  <a:pt x="5231764" y="868021"/>
                  <a:pt x="5242242" y="873355"/>
                  <a:pt x="5265292" y="870973"/>
                </a:cubicBezTo>
                <a:cubicBezTo>
                  <a:pt x="5260244" y="876688"/>
                  <a:pt x="5282342" y="876117"/>
                  <a:pt x="5270150" y="878974"/>
                </a:cubicBezTo>
                <a:cubicBezTo>
                  <a:pt x="5252719" y="881546"/>
                  <a:pt x="5246433" y="877260"/>
                  <a:pt x="5232145" y="877927"/>
                </a:cubicBezTo>
                <a:cubicBezTo>
                  <a:pt x="5230145" y="886785"/>
                  <a:pt x="5250148" y="882022"/>
                  <a:pt x="5261959" y="881737"/>
                </a:cubicBezTo>
                <a:cubicBezTo>
                  <a:pt x="5267483" y="881641"/>
                  <a:pt x="5267864" y="883165"/>
                  <a:pt x="5274722" y="882784"/>
                </a:cubicBezTo>
                <a:cubicBezTo>
                  <a:pt x="5307583" y="880689"/>
                  <a:pt x="5326919" y="886404"/>
                  <a:pt x="5350636" y="884785"/>
                </a:cubicBezTo>
                <a:cubicBezTo>
                  <a:pt x="5351684" y="886309"/>
                  <a:pt x="5354351" y="886976"/>
                  <a:pt x="5359209" y="886213"/>
                </a:cubicBezTo>
                <a:cubicBezTo>
                  <a:pt x="5356637" y="892214"/>
                  <a:pt x="5367876" y="889738"/>
                  <a:pt x="5368257" y="893929"/>
                </a:cubicBezTo>
                <a:cubicBezTo>
                  <a:pt x="5381212" y="894310"/>
                  <a:pt x="5376449" y="894691"/>
                  <a:pt x="5389212" y="892119"/>
                </a:cubicBezTo>
                <a:cubicBezTo>
                  <a:pt x="5389212" y="894786"/>
                  <a:pt x="5384069" y="895453"/>
                  <a:pt x="5385593" y="898786"/>
                </a:cubicBezTo>
                <a:cubicBezTo>
                  <a:pt x="5392546" y="898215"/>
                  <a:pt x="5399500" y="897643"/>
                  <a:pt x="5406453" y="896977"/>
                </a:cubicBezTo>
                <a:cubicBezTo>
                  <a:pt x="5417407" y="890309"/>
                  <a:pt x="5395213" y="892690"/>
                  <a:pt x="5397023" y="885070"/>
                </a:cubicBezTo>
                <a:cubicBezTo>
                  <a:pt x="5402548" y="884594"/>
                  <a:pt x="5408167" y="884118"/>
                  <a:pt x="5413692" y="883642"/>
                </a:cubicBezTo>
                <a:cubicBezTo>
                  <a:pt x="5416644" y="877451"/>
                  <a:pt x="5407310" y="878689"/>
                  <a:pt x="5408644" y="873450"/>
                </a:cubicBezTo>
                <a:cubicBezTo>
                  <a:pt x="5402357" y="873640"/>
                  <a:pt x="5393308" y="875545"/>
                  <a:pt x="5391784" y="872783"/>
                </a:cubicBezTo>
                <a:cubicBezTo>
                  <a:pt x="5391880" y="869449"/>
                  <a:pt x="5402357" y="870211"/>
                  <a:pt x="5399595" y="865735"/>
                </a:cubicBezTo>
                <a:cubicBezTo>
                  <a:pt x="5383878" y="864973"/>
                  <a:pt x="5368639" y="864878"/>
                  <a:pt x="5353304" y="865449"/>
                </a:cubicBezTo>
                <a:cubicBezTo>
                  <a:pt x="5342826" y="865830"/>
                  <a:pt x="5314251" y="870116"/>
                  <a:pt x="5311489" y="868973"/>
                </a:cubicBezTo>
                <a:cubicBezTo>
                  <a:pt x="5303297" y="865639"/>
                  <a:pt x="5296630" y="869735"/>
                  <a:pt x="5290247" y="866592"/>
                </a:cubicBezTo>
                <a:cubicBezTo>
                  <a:pt x="5289295" y="866116"/>
                  <a:pt x="5279294" y="867544"/>
                  <a:pt x="5277675" y="867640"/>
                </a:cubicBezTo>
                <a:cubicBezTo>
                  <a:pt x="5274055" y="867830"/>
                  <a:pt x="5274150" y="865925"/>
                  <a:pt x="5273293" y="865925"/>
                </a:cubicBezTo>
                <a:cubicBezTo>
                  <a:pt x="5259958" y="865544"/>
                  <a:pt x="5241385" y="867449"/>
                  <a:pt x="5231288" y="867354"/>
                </a:cubicBezTo>
                <a:cubicBezTo>
                  <a:pt x="5210429" y="867068"/>
                  <a:pt x="5184139" y="865925"/>
                  <a:pt x="5168042" y="866306"/>
                </a:cubicBezTo>
                <a:cubicBezTo>
                  <a:pt x="5158517" y="866497"/>
                  <a:pt x="5147754" y="868402"/>
                  <a:pt x="5138800" y="868783"/>
                </a:cubicBezTo>
                <a:cubicBezTo>
                  <a:pt x="5134229" y="868973"/>
                  <a:pt x="5125370" y="864020"/>
                  <a:pt x="5122036" y="870211"/>
                </a:cubicBezTo>
                <a:cubicBezTo>
                  <a:pt x="5139753" y="870497"/>
                  <a:pt x="5158707" y="874212"/>
                  <a:pt x="5172805" y="870211"/>
                </a:cubicBezTo>
                <a:close/>
                <a:moveTo>
                  <a:pt x="5303773" y="876022"/>
                </a:moveTo>
                <a:cubicBezTo>
                  <a:pt x="5306440" y="871069"/>
                  <a:pt x="5327491" y="872974"/>
                  <a:pt x="5325014" y="878498"/>
                </a:cubicBezTo>
                <a:cubicBezTo>
                  <a:pt x="5314631" y="879641"/>
                  <a:pt x="5311774" y="876307"/>
                  <a:pt x="5303773" y="876022"/>
                </a:cubicBezTo>
                <a:close/>
                <a:moveTo>
                  <a:pt x="3567842" y="1009943"/>
                </a:moveTo>
                <a:cubicBezTo>
                  <a:pt x="3521931" y="1014230"/>
                  <a:pt x="3451827" y="1018230"/>
                  <a:pt x="3421728" y="1024421"/>
                </a:cubicBezTo>
                <a:cubicBezTo>
                  <a:pt x="3414489" y="1025850"/>
                  <a:pt x="3405250" y="1025088"/>
                  <a:pt x="3405345" y="1030041"/>
                </a:cubicBezTo>
                <a:cubicBezTo>
                  <a:pt x="3416014" y="1030898"/>
                  <a:pt x="3440969" y="1022897"/>
                  <a:pt x="3439159" y="1031374"/>
                </a:cubicBezTo>
                <a:cubicBezTo>
                  <a:pt x="3426777" y="1025945"/>
                  <a:pt x="3407917" y="1037566"/>
                  <a:pt x="3397154" y="1032803"/>
                </a:cubicBezTo>
                <a:cubicBezTo>
                  <a:pt x="3398868" y="1038232"/>
                  <a:pt x="3391915" y="1040137"/>
                  <a:pt x="3380961" y="1040518"/>
                </a:cubicBezTo>
                <a:cubicBezTo>
                  <a:pt x="3375723" y="1034327"/>
                  <a:pt x="3380199" y="1035756"/>
                  <a:pt x="3379914" y="1027945"/>
                </a:cubicBezTo>
                <a:cubicBezTo>
                  <a:pt x="3360959" y="1030612"/>
                  <a:pt x="3355911" y="1026326"/>
                  <a:pt x="3342290" y="1031089"/>
                </a:cubicBezTo>
                <a:cubicBezTo>
                  <a:pt x="3336575" y="1040423"/>
                  <a:pt x="3363912" y="1029565"/>
                  <a:pt x="3363721" y="1035661"/>
                </a:cubicBezTo>
                <a:cubicBezTo>
                  <a:pt x="3343719" y="1040423"/>
                  <a:pt x="3311715" y="1042519"/>
                  <a:pt x="3297046" y="1043376"/>
                </a:cubicBezTo>
                <a:cubicBezTo>
                  <a:pt x="3294760" y="1043471"/>
                  <a:pt x="3291712" y="1041757"/>
                  <a:pt x="3292665" y="1041661"/>
                </a:cubicBezTo>
                <a:cubicBezTo>
                  <a:pt x="3285711" y="1042233"/>
                  <a:pt x="3278949" y="1044614"/>
                  <a:pt x="3271900" y="1045567"/>
                </a:cubicBezTo>
                <a:cubicBezTo>
                  <a:pt x="3260184" y="1047091"/>
                  <a:pt x="3250564" y="1047472"/>
                  <a:pt x="3238467" y="1048424"/>
                </a:cubicBezTo>
                <a:cubicBezTo>
                  <a:pt x="3230371" y="1048996"/>
                  <a:pt x="3216179" y="1052139"/>
                  <a:pt x="3209035" y="1048805"/>
                </a:cubicBezTo>
                <a:cubicBezTo>
                  <a:pt x="3208845" y="1046043"/>
                  <a:pt x="3216179" y="1046233"/>
                  <a:pt x="3217036" y="1043947"/>
                </a:cubicBezTo>
                <a:cubicBezTo>
                  <a:pt x="3207416" y="1040328"/>
                  <a:pt x="3197034" y="1047853"/>
                  <a:pt x="3179412" y="1047091"/>
                </a:cubicBezTo>
                <a:cubicBezTo>
                  <a:pt x="3178079" y="1050806"/>
                  <a:pt x="3186080" y="1051949"/>
                  <a:pt x="3179984" y="1053377"/>
                </a:cubicBezTo>
                <a:cubicBezTo>
                  <a:pt x="3169506" y="1051187"/>
                  <a:pt x="3161982" y="1058616"/>
                  <a:pt x="3151123" y="1060045"/>
                </a:cubicBezTo>
                <a:cubicBezTo>
                  <a:pt x="3152076" y="1059949"/>
                  <a:pt x="3145503" y="1058616"/>
                  <a:pt x="3142551" y="1058616"/>
                </a:cubicBezTo>
                <a:cubicBezTo>
                  <a:pt x="3111404" y="1059378"/>
                  <a:pt x="3078066" y="1063188"/>
                  <a:pt x="3050539" y="1066426"/>
                </a:cubicBezTo>
                <a:cubicBezTo>
                  <a:pt x="3045205" y="1067093"/>
                  <a:pt x="3044824" y="1068808"/>
                  <a:pt x="3038157" y="1069570"/>
                </a:cubicBezTo>
                <a:cubicBezTo>
                  <a:pt x="3023488" y="1071189"/>
                  <a:pt x="2995389" y="1069760"/>
                  <a:pt x="2996723" y="1077285"/>
                </a:cubicBezTo>
                <a:cubicBezTo>
                  <a:pt x="3012249" y="1077285"/>
                  <a:pt x="3038157" y="1071094"/>
                  <a:pt x="3047110" y="1075189"/>
                </a:cubicBezTo>
                <a:cubicBezTo>
                  <a:pt x="3037014" y="1074618"/>
                  <a:pt x="3027108" y="1078523"/>
                  <a:pt x="3018059" y="1079762"/>
                </a:cubicBezTo>
                <a:cubicBezTo>
                  <a:pt x="3005676" y="1081381"/>
                  <a:pt x="2987960" y="1077666"/>
                  <a:pt x="2989103" y="1086429"/>
                </a:cubicBezTo>
                <a:cubicBezTo>
                  <a:pt x="3025774" y="1083572"/>
                  <a:pt x="3040633" y="1080905"/>
                  <a:pt x="3072732" y="1079381"/>
                </a:cubicBezTo>
                <a:cubicBezTo>
                  <a:pt x="3071685" y="1082333"/>
                  <a:pt x="3067113" y="1083857"/>
                  <a:pt x="3069208" y="1088143"/>
                </a:cubicBezTo>
                <a:cubicBezTo>
                  <a:pt x="3081495" y="1084905"/>
                  <a:pt x="3102641" y="1085286"/>
                  <a:pt x="3106260" y="1078714"/>
                </a:cubicBezTo>
                <a:cubicBezTo>
                  <a:pt x="3103022" y="1078523"/>
                  <a:pt x="3097974" y="1079381"/>
                  <a:pt x="3097688" y="1077285"/>
                </a:cubicBezTo>
                <a:cubicBezTo>
                  <a:pt x="3103022" y="1076714"/>
                  <a:pt x="3103212" y="1074142"/>
                  <a:pt x="3110070" y="1074142"/>
                </a:cubicBezTo>
                <a:cubicBezTo>
                  <a:pt x="3125596" y="1074332"/>
                  <a:pt x="3108832" y="1080619"/>
                  <a:pt x="3119310" y="1083953"/>
                </a:cubicBezTo>
                <a:cubicBezTo>
                  <a:pt x="3137217" y="1082238"/>
                  <a:pt x="3149599" y="1077190"/>
                  <a:pt x="3165315" y="1080047"/>
                </a:cubicBezTo>
                <a:cubicBezTo>
                  <a:pt x="3161124" y="1073666"/>
                  <a:pt x="3171221" y="1072904"/>
                  <a:pt x="3177126" y="1070618"/>
                </a:cubicBezTo>
                <a:cubicBezTo>
                  <a:pt x="3182365" y="1073285"/>
                  <a:pt x="3181508" y="1079666"/>
                  <a:pt x="3194557" y="1077571"/>
                </a:cubicBezTo>
                <a:cubicBezTo>
                  <a:pt x="3204939" y="1076999"/>
                  <a:pt x="3207225" y="1073189"/>
                  <a:pt x="3215131" y="1071570"/>
                </a:cubicBezTo>
                <a:cubicBezTo>
                  <a:pt x="3218751" y="1077190"/>
                  <a:pt x="3230371" y="1074523"/>
                  <a:pt x="3236372" y="1074047"/>
                </a:cubicBezTo>
                <a:cubicBezTo>
                  <a:pt x="3244659" y="1073285"/>
                  <a:pt x="3271710" y="1065855"/>
                  <a:pt x="3273615" y="1066712"/>
                </a:cubicBezTo>
                <a:cubicBezTo>
                  <a:pt x="3284949" y="1071284"/>
                  <a:pt x="3322002" y="1062712"/>
                  <a:pt x="3328002" y="1062140"/>
                </a:cubicBezTo>
                <a:cubicBezTo>
                  <a:pt x="3344862" y="1060616"/>
                  <a:pt x="3361149" y="1061283"/>
                  <a:pt x="3370008" y="1060712"/>
                </a:cubicBezTo>
                <a:cubicBezTo>
                  <a:pt x="3376389" y="1060235"/>
                  <a:pt x="3384200" y="1057378"/>
                  <a:pt x="3390772" y="1056806"/>
                </a:cubicBezTo>
                <a:cubicBezTo>
                  <a:pt x="3389629" y="1056901"/>
                  <a:pt x="3393344" y="1058521"/>
                  <a:pt x="3395154" y="1058521"/>
                </a:cubicBezTo>
                <a:cubicBezTo>
                  <a:pt x="3411918" y="1059187"/>
                  <a:pt x="3437731" y="1055854"/>
                  <a:pt x="3453637" y="1053568"/>
                </a:cubicBezTo>
                <a:cubicBezTo>
                  <a:pt x="3461257" y="1052520"/>
                  <a:pt x="3462876" y="1050806"/>
                  <a:pt x="3470211" y="1050043"/>
                </a:cubicBezTo>
                <a:cubicBezTo>
                  <a:pt x="3475545" y="1049472"/>
                  <a:pt x="3476116" y="1051853"/>
                  <a:pt x="3482974" y="1051091"/>
                </a:cubicBezTo>
                <a:cubicBezTo>
                  <a:pt x="3482212" y="1051187"/>
                  <a:pt x="3484974" y="1049091"/>
                  <a:pt x="3486975" y="1048615"/>
                </a:cubicBezTo>
                <a:cubicBezTo>
                  <a:pt x="3510120" y="1043662"/>
                  <a:pt x="3538886" y="1044805"/>
                  <a:pt x="3562222" y="1042233"/>
                </a:cubicBezTo>
                <a:cubicBezTo>
                  <a:pt x="3567461" y="1041661"/>
                  <a:pt x="3568127" y="1039947"/>
                  <a:pt x="3574605" y="1039090"/>
                </a:cubicBezTo>
                <a:cubicBezTo>
                  <a:pt x="3597846" y="1036042"/>
                  <a:pt x="3624897" y="1035661"/>
                  <a:pt x="3649852" y="1032708"/>
                </a:cubicBezTo>
                <a:cubicBezTo>
                  <a:pt x="3653567" y="1032232"/>
                  <a:pt x="3652805" y="1030517"/>
                  <a:pt x="3653852" y="1030232"/>
                </a:cubicBezTo>
                <a:cubicBezTo>
                  <a:pt x="3657853" y="1029374"/>
                  <a:pt x="3659187" y="1032136"/>
                  <a:pt x="3662425" y="1031660"/>
                </a:cubicBezTo>
                <a:cubicBezTo>
                  <a:pt x="3668521" y="1030803"/>
                  <a:pt x="3670045" y="1029088"/>
                  <a:pt x="3678999" y="1028136"/>
                </a:cubicBezTo>
                <a:cubicBezTo>
                  <a:pt x="3694620" y="1026517"/>
                  <a:pt x="3691191" y="1030041"/>
                  <a:pt x="3695763" y="1026707"/>
                </a:cubicBezTo>
                <a:cubicBezTo>
                  <a:pt x="3698811" y="1024516"/>
                  <a:pt x="3728243" y="1024040"/>
                  <a:pt x="3729195" y="1023850"/>
                </a:cubicBezTo>
                <a:cubicBezTo>
                  <a:pt x="3734339" y="1023183"/>
                  <a:pt x="3738625" y="1020992"/>
                  <a:pt x="3741578" y="1020707"/>
                </a:cubicBezTo>
                <a:cubicBezTo>
                  <a:pt x="3747483" y="1020135"/>
                  <a:pt x="3749389" y="1022516"/>
                  <a:pt x="3758532" y="1021373"/>
                </a:cubicBezTo>
                <a:cubicBezTo>
                  <a:pt x="3764628" y="1020611"/>
                  <a:pt x="3765962" y="1018516"/>
                  <a:pt x="3775106" y="1017849"/>
                </a:cubicBezTo>
                <a:cubicBezTo>
                  <a:pt x="3780631" y="1017468"/>
                  <a:pt x="3783488" y="1019087"/>
                  <a:pt x="3791965" y="1018516"/>
                </a:cubicBezTo>
                <a:cubicBezTo>
                  <a:pt x="3805967" y="1017658"/>
                  <a:pt x="3827208" y="1012039"/>
                  <a:pt x="3838352" y="1018801"/>
                </a:cubicBezTo>
                <a:cubicBezTo>
                  <a:pt x="3832351" y="1020421"/>
                  <a:pt x="3816540" y="1018135"/>
                  <a:pt x="3817587" y="1022707"/>
                </a:cubicBezTo>
                <a:cubicBezTo>
                  <a:pt x="3827398" y="1022516"/>
                  <a:pt x="3835209" y="1025374"/>
                  <a:pt x="3842638" y="1020611"/>
                </a:cubicBezTo>
                <a:cubicBezTo>
                  <a:pt x="3845210" y="1016230"/>
                  <a:pt x="3853306" y="1014039"/>
                  <a:pt x="3863022" y="1012515"/>
                </a:cubicBezTo>
                <a:cubicBezTo>
                  <a:pt x="3877023" y="1011658"/>
                  <a:pt x="3891977" y="1009657"/>
                  <a:pt x="3900645" y="1009372"/>
                </a:cubicBezTo>
                <a:cubicBezTo>
                  <a:pt x="3908742" y="1009086"/>
                  <a:pt x="3910266" y="1010515"/>
                  <a:pt x="3913218" y="1008324"/>
                </a:cubicBezTo>
                <a:cubicBezTo>
                  <a:pt x="3919029" y="1004038"/>
                  <a:pt x="3955319" y="1005085"/>
                  <a:pt x="3951223" y="1009372"/>
                </a:cubicBezTo>
                <a:cubicBezTo>
                  <a:pt x="3923410" y="1011753"/>
                  <a:pt x="3897121" y="1014706"/>
                  <a:pt x="3902455" y="1030422"/>
                </a:cubicBezTo>
                <a:cubicBezTo>
                  <a:pt x="3925601" y="1031565"/>
                  <a:pt x="3924744" y="1023183"/>
                  <a:pt x="3935221" y="1019182"/>
                </a:cubicBezTo>
                <a:cubicBezTo>
                  <a:pt x="3948461" y="1019087"/>
                  <a:pt x="3944175" y="1011943"/>
                  <a:pt x="3959986" y="1012896"/>
                </a:cubicBezTo>
                <a:cubicBezTo>
                  <a:pt x="3955890" y="1005181"/>
                  <a:pt x="3968177" y="1004038"/>
                  <a:pt x="3975798" y="1000990"/>
                </a:cubicBezTo>
                <a:cubicBezTo>
                  <a:pt x="3982751" y="1000513"/>
                  <a:pt x="3989704" y="999656"/>
                  <a:pt x="3996752" y="999180"/>
                </a:cubicBezTo>
                <a:cubicBezTo>
                  <a:pt x="4014660" y="998132"/>
                  <a:pt x="4013040" y="998894"/>
                  <a:pt x="4021803" y="997084"/>
                </a:cubicBezTo>
                <a:cubicBezTo>
                  <a:pt x="4042282" y="992703"/>
                  <a:pt x="4075239" y="991655"/>
                  <a:pt x="4092860" y="991084"/>
                </a:cubicBezTo>
                <a:cubicBezTo>
                  <a:pt x="4100480" y="990798"/>
                  <a:pt x="4102480" y="992322"/>
                  <a:pt x="4109719" y="991751"/>
                </a:cubicBezTo>
                <a:cubicBezTo>
                  <a:pt x="4119244" y="990988"/>
                  <a:pt x="4130389" y="984226"/>
                  <a:pt x="4138961" y="989274"/>
                </a:cubicBezTo>
                <a:cubicBezTo>
                  <a:pt x="4122006" y="996799"/>
                  <a:pt x="4103718" y="991274"/>
                  <a:pt x="4089336" y="999847"/>
                </a:cubicBezTo>
                <a:cubicBezTo>
                  <a:pt x="4137437" y="997465"/>
                  <a:pt x="4145343" y="995084"/>
                  <a:pt x="4198016" y="990703"/>
                </a:cubicBezTo>
                <a:cubicBezTo>
                  <a:pt x="4203636" y="980606"/>
                  <a:pt x="4170774" y="994132"/>
                  <a:pt x="4176394" y="984035"/>
                </a:cubicBezTo>
                <a:cubicBezTo>
                  <a:pt x="4185443" y="979654"/>
                  <a:pt x="4196206" y="982607"/>
                  <a:pt x="4209827" y="981178"/>
                </a:cubicBezTo>
                <a:cubicBezTo>
                  <a:pt x="4215828" y="980606"/>
                  <a:pt x="4217257" y="978225"/>
                  <a:pt x="4226401" y="977653"/>
                </a:cubicBezTo>
                <a:cubicBezTo>
                  <a:pt x="4228972" y="977463"/>
                  <a:pt x="4231258" y="979368"/>
                  <a:pt x="4230782" y="979368"/>
                </a:cubicBezTo>
                <a:cubicBezTo>
                  <a:pt x="4235068" y="979082"/>
                  <a:pt x="4235449" y="976891"/>
                  <a:pt x="4238974" y="976606"/>
                </a:cubicBezTo>
                <a:cubicBezTo>
                  <a:pt x="4263453" y="974129"/>
                  <a:pt x="4302410" y="969557"/>
                  <a:pt x="4318412" y="969938"/>
                </a:cubicBezTo>
                <a:cubicBezTo>
                  <a:pt x="4325079" y="970129"/>
                  <a:pt x="4328604" y="974986"/>
                  <a:pt x="4335462" y="972701"/>
                </a:cubicBezTo>
                <a:cubicBezTo>
                  <a:pt x="4348511" y="973177"/>
                  <a:pt x="4342986" y="966223"/>
                  <a:pt x="4356036" y="966700"/>
                </a:cubicBezTo>
                <a:cubicBezTo>
                  <a:pt x="4365846" y="969557"/>
                  <a:pt x="4379848" y="969748"/>
                  <a:pt x="4398232" y="967366"/>
                </a:cubicBezTo>
                <a:cubicBezTo>
                  <a:pt x="4392326" y="975367"/>
                  <a:pt x="4412519" y="967462"/>
                  <a:pt x="4411281" y="972605"/>
                </a:cubicBezTo>
                <a:cubicBezTo>
                  <a:pt x="4438332" y="968795"/>
                  <a:pt x="4466050" y="969938"/>
                  <a:pt x="4490719" y="965938"/>
                </a:cubicBezTo>
                <a:cubicBezTo>
                  <a:pt x="4496720" y="964985"/>
                  <a:pt x="4505483" y="960318"/>
                  <a:pt x="4511293" y="959937"/>
                </a:cubicBezTo>
                <a:cubicBezTo>
                  <a:pt x="4513389" y="959842"/>
                  <a:pt x="4520818" y="967366"/>
                  <a:pt x="4528343" y="962699"/>
                </a:cubicBezTo>
                <a:cubicBezTo>
                  <a:pt x="4538344" y="959080"/>
                  <a:pt x="4520247" y="956984"/>
                  <a:pt x="4531772" y="953936"/>
                </a:cubicBezTo>
                <a:cubicBezTo>
                  <a:pt x="4541487" y="953079"/>
                  <a:pt x="4551298" y="952317"/>
                  <a:pt x="4561014" y="951460"/>
                </a:cubicBezTo>
                <a:cubicBezTo>
                  <a:pt x="4561204" y="954222"/>
                  <a:pt x="4561490" y="957080"/>
                  <a:pt x="4561681" y="959842"/>
                </a:cubicBezTo>
                <a:cubicBezTo>
                  <a:pt x="4571491" y="958984"/>
                  <a:pt x="4581207" y="958222"/>
                  <a:pt x="4590922" y="957365"/>
                </a:cubicBezTo>
                <a:cubicBezTo>
                  <a:pt x="4595970" y="951650"/>
                  <a:pt x="4573873" y="952222"/>
                  <a:pt x="4586065" y="949364"/>
                </a:cubicBezTo>
                <a:cubicBezTo>
                  <a:pt x="4591684" y="948983"/>
                  <a:pt x="4597209" y="948221"/>
                  <a:pt x="4602828" y="947935"/>
                </a:cubicBezTo>
                <a:cubicBezTo>
                  <a:pt x="4608829" y="947555"/>
                  <a:pt x="4604448" y="950317"/>
                  <a:pt x="4607401" y="951745"/>
                </a:cubicBezTo>
                <a:cubicBezTo>
                  <a:pt x="4608353" y="952222"/>
                  <a:pt x="4614259" y="950888"/>
                  <a:pt x="4615783" y="951079"/>
                </a:cubicBezTo>
                <a:cubicBezTo>
                  <a:pt x="4619402" y="951460"/>
                  <a:pt x="4621307" y="951745"/>
                  <a:pt x="4624355" y="952507"/>
                </a:cubicBezTo>
                <a:cubicBezTo>
                  <a:pt x="4625212" y="948316"/>
                  <a:pt x="4618354" y="948793"/>
                  <a:pt x="4615497" y="946888"/>
                </a:cubicBezTo>
                <a:cubicBezTo>
                  <a:pt x="4643215" y="943840"/>
                  <a:pt x="4677885" y="943459"/>
                  <a:pt x="4698936" y="937744"/>
                </a:cubicBezTo>
                <a:cubicBezTo>
                  <a:pt x="4701508" y="940601"/>
                  <a:pt x="4694935" y="948983"/>
                  <a:pt x="4703984" y="947935"/>
                </a:cubicBezTo>
                <a:cubicBezTo>
                  <a:pt x="4703793" y="945173"/>
                  <a:pt x="4711128" y="945364"/>
                  <a:pt x="4711985" y="942982"/>
                </a:cubicBezTo>
                <a:cubicBezTo>
                  <a:pt x="4713509" y="940220"/>
                  <a:pt x="4717033" y="938220"/>
                  <a:pt x="4724177" y="937744"/>
                </a:cubicBezTo>
                <a:cubicBezTo>
                  <a:pt x="4735988" y="940982"/>
                  <a:pt x="4746370" y="936315"/>
                  <a:pt x="4757610" y="934886"/>
                </a:cubicBezTo>
                <a:cubicBezTo>
                  <a:pt x="4795043" y="930314"/>
                  <a:pt x="4835143" y="927742"/>
                  <a:pt x="4874672" y="924980"/>
                </a:cubicBezTo>
                <a:cubicBezTo>
                  <a:pt x="4880292" y="924599"/>
                  <a:pt x="4882959" y="926218"/>
                  <a:pt x="4891531" y="925647"/>
                </a:cubicBezTo>
                <a:cubicBezTo>
                  <a:pt x="4907438" y="924694"/>
                  <a:pt x="4910867" y="922123"/>
                  <a:pt x="4920582" y="921075"/>
                </a:cubicBezTo>
                <a:cubicBezTo>
                  <a:pt x="4934489" y="919551"/>
                  <a:pt x="4949539" y="919741"/>
                  <a:pt x="4962397" y="917551"/>
                </a:cubicBezTo>
                <a:cubicBezTo>
                  <a:pt x="4972113" y="915836"/>
                  <a:pt x="4977923" y="909931"/>
                  <a:pt x="4987163" y="911264"/>
                </a:cubicBezTo>
                <a:cubicBezTo>
                  <a:pt x="5002021" y="919837"/>
                  <a:pt x="5033263" y="907359"/>
                  <a:pt x="5054028" y="905644"/>
                </a:cubicBezTo>
                <a:cubicBezTo>
                  <a:pt x="5060314" y="906692"/>
                  <a:pt x="5058123" y="908883"/>
                  <a:pt x="5066887" y="908788"/>
                </a:cubicBezTo>
                <a:cubicBezTo>
                  <a:pt x="5079174" y="908692"/>
                  <a:pt x="5091271" y="905168"/>
                  <a:pt x="5104320" y="903549"/>
                </a:cubicBezTo>
                <a:cubicBezTo>
                  <a:pt x="5109844" y="902882"/>
                  <a:pt x="5112416" y="905359"/>
                  <a:pt x="5121274" y="904216"/>
                </a:cubicBezTo>
                <a:cubicBezTo>
                  <a:pt x="5121465" y="904216"/>
                  <a:pt x="5120893" y="902215"/>
                  <a:pt x="5121084" y="902120"/>
                </a:cubicBezTo>
                <a:cubicBezTo>
                  <a:pt x="5121846" y="901549"/>
                  <a:pt x="5128037" y="901739"/>
                  <a:pt x="5129466" y="901453"/>
                </a:cubicBezTo>
                <a:cubicBezTo>
                  <a:pt x="5134705" y="900215"/>
                  <a:pt x="5138991" y="900310"/>
                  <a:pt x="5141848" y="898310"/>
                </a:cubicBezTo>
                <a:cubicBezTo>
                  <a:pt x="5140039" y="883070"/>
                  <a:pt x="5102129" y="892309"/>
                  <a:pt x="5074030" y="893453"/>
                </a:cubicBezTo>
                <a:cubicBezTo>
                  <a:pt x="5066505" y="893738"/>
                  <a:pt x="5053932" y="890881"/>
                  <a:pt x="5044598" y="893833"/>
                </a:cubicBezTo>
                <a:cubicBezTo>
                  <a:pt x="5052122" y="882594"/>
                  <a:pt x="5025357" y="892405"/>
                  <a:pt x="5022976" y="887166"/>
                </a:cubicBezTo>
                <a:cubicBezTo>
                  <a:pt x="5029168" y="886309"/>
                  <a:pt x="5038502" y="886594"/>
                  <a:pt x="5039550" y="883642"/>
                </a:cubicBezTo>
                <a:cubicBezTo>
                  <a:pt x="5020690" y="882118"/>
                  <a:pt x="5013546" y="885166"/>
                  <a:pt x="4997925" y="889261"/>
                </a:cubicBezTo>
                <a:cubicBezTo>
                  <a:pt x="4997640" y="886499"/>
                  <a:pt x="4990496" y="887928"/>
                  <a:pt x="4989162" y="885737"/>
                </a:cubicBezTo>
                <a:cubicBezTo>
                  <a:pt x="4983448" y="885547"/>
                  <a:pt x="4980971" y="883451"/>
                  <a:pt x="4972304" y="885070"/>
                </a:cubicBezTo>
                <a:cubicBezTo>
                  <a:pt x="4959349" y="884594"/>
                  <a:pt x="4964778" y="891547"/>
                  <a:pt x="4951729" y="891071"/>
                </a:cubicBezTo>
                <a:cubicBezTo>
                  <a:pt x="4950491" y="887166"/>
                  <a:pt x="4933251" y="890881"/>
                  <a:pt x="4930679" y="890785"/>
                </a:cubicBezTo>
                <a:cubicBezTo>
                  <a:pt x="4929631" y="890785"/>
                  <a:pt x="4924488" y="889166"/>
                  <a:pt x="4926298" y="889071"/>
                </a:cubicBezTo>
                <a:cubicBezTo>
                  <a:pt x="4917058" y="889738"/>
                  <a:pt x="4909819" y="892690"/>
                  <a:pt x="4901438" y="893262"/>
                </a:cubicBezTo>
                <a:cubicBezTo>
                  <a:pt x="4893532" y="893738"/>
                  <a:pt x="4892007" y="891928"/>
                  <a:pt x="4884483" y="892595"/>
                </a:cubicBezTo>
                <a:cubicBezTo>
                  <a:pt x="4878482" y="893071"/>
                  <a:pt x="4877148" y="895834"/>
                  <a:pt x="4867909" y="896119"/>
                </a:cubicBezTo>
                <a:cubicBezTo>
                  <a:pt x="4862385" y="896310"/>
                  <a:pt x="4862099" y="894310"/>
                  <a:pt x="4855241" y="895072"/>
                </a:cubicBezTo>
                <a:cubicBezTo>
                  <a:pt x="4849240" y="895738"/>
                  <a:pt x="4847716" y="897929"/>
                  <a:pt x="4838668" y="898596"/>
                </a:cubicBezTo>
                <a:cubicBezTo>
                  <a:pt x="4833524" y="898977"/>
                  <a:pt x="4832381" y="897262"/>
                  <a:pt x="4825904" y="897548"/>
                </a:cubicBezTo>
                <a:cubicBezTo>
                  <a:pt x="4818856" y="897834"/>
                  <a:pt x="4819618" y="901739"/>
                  <a:pt x="4813331" y="898596"/>
                </a:cubicBezTo>
                <a:cubicBezTo>
                  <a:pt x="4810759" y="897262"/>
                  <a:pt x="4786947" y="900406"/>
                  <a:pt x="4792567" y="902501"/>
                </a:cubicBezTo>
                <a:cubicBezTo>
                  <a:pt x="4806759" y="905835"/>
                  <a:pt x="4819522" y="905359"/>
                  <a:pt x="4834762" y="903168"/>
                </a:cubicBezTo>
                <a:cubicBezTo>
                  <a:pt x="4850288" y="900977"/>
                  <a:pt x="4851621" y="899930"/>
                  <a:pt x="4864004" y="900691"/>
                </a:cubicBezTo>
                <a:cubicBezTo>
                  <a:pt x="4870576" y="901072"/>
                  <a:pt x="4874386" y="901739"/>
                  <a:pt x="4880863" y="901358"/>
                </a:cubicBezTo>
                <a:cubicBezTo>
                  <a:pt x="4895055" y="900596"/>
                  <a:pt x="4890007" y="894881"/>
                  <a:pt x="4897437" y="897834"/>
                </a:cubicBezTo>
                <a:cubicBezTo>
                  <a:pt x="4909914" y="902787"/>
                  <a:pt x="4937346" y="891452"/>
                  <a:pt x="4943919" y="900215"/>
                </a:cubicBezTo>
                <a:cubicBezTo>
                  <a:pt x="4918011" y="898882"/>
                  <a:pt x="4891436" y="903835"/>
                  <a:pt x="4864290" y="904787"/>
                </a:cubicBezTo>
                <a:cubicBezTo>
                  <a:pt x="4857432" y="905073"/>
                  <a:pt x="4850764" y="903739"/>
                  <a:pt x="4843240" y="904501"/>
                </a:cubicBezTo>
                <a:cubicBezTo>
                  <a:pt x="4835524" y="905263"/>
                  <a:pt x="4826380" y="908121"/>
                  <a:pt x="4818284" y="908692"/>
                </a:cubicBezTo>
                <a:cubicBezTo>
                  <a:pt x="4811235" y="909169"/>
                  <a:pt x="4804377" y="908121"/>
                  <a:pt x="4797234" y="908407"/>
                </a:cubicBezTo>
                <a:cubicBezTo>
                  <a:pt x="4745799" y="910121"/>
                  <a:pt x="4663122" y="919075"/>
                  <a:pt x="4625974" y="924980"/>
                </a:cubicBezTo>
                <a:cubicBezTo>
                  <a:pt x="4619593" y="926028"/>
                  <a:pt x="4611592" y="926409"/>
                  <a:pt x="4605115" y="926790"/>
                </a:cubicBezTo>
                <a:cubicBezTo>
                  <a:pt x="4599400" y="927076"/>
                  <a:pt x="4599685" y="923456"/>
                  <a:pt x="4596351" y="923266"/>
                </a:cubicBezTo>
                <a:cubicBezTo>
                  <a:pt x="4590351" y="922980"/>
                  <a:pt x="4587493" y="926123"/>
                  <a:pt x="4583969" y="926409"/>
                </a:cubicBezTo>
                <a:cubicBezTo>
                  <a:pt x="4578730" y="926885"/>
                  <a:pt x="4577873" y="924885"/>
                  <a:pt x="4571301" y="925361"/>
                </a:cubicBezTo>
                <a:cubicBezTo>
                  <a:pt x="4550632" y="926790"/>
                  <a:pt x="4523295" y="928505"/>
                  <a:pt x="4508626" y="930695"/>
                </a:cubicBezTo>
                <a:cubicBezTo>
                  <a:pt x="4502435" y="931553"/>
                  <a:pt x="4501292" y="933553"/>
                  <a:pt x="4492053" y="934219"/>
                </a:cubicBezTo>
                <a:cubicBezTo>
                  <a:pt x="4482433" y="934982"/>
                  <a:pt x="4476051" y="933267"/>
                  <a:pt x="4466811" y="934219"/>
                </a:cubicBezTo>
                <a:cubicBezTo>
                  <a:pt x="4453000" y="935648"/>
                  <a:pt x="4442427" y="939077"/>
                  <a:pt x="4429378" y="939458"/>
                </a:cubicBezTo>
                <a:cubicBezTo>
                  <a:pt x="4426330" y="935077"/>
                  <a:pt x="4440618" y="931743"/>
                  <a:pt x="4424616" y="933553"/>
                </a:cubicBezTo>
                <a:cubicBezTo>
                  <a:pt x="4419758" y="934315"/>
                  <a:pt x="4412709" y="934219"/>
                  <a:pt x="4412233" y="936696"/>
                </a:cubicBezTo>
                <a:cubicBezTo>
                  <a:pt x="4412043" y="939077"/>
                  <a:pt x="4418615" y="939458"/>
                  <a:pt x="4412614" y="940887"/>
                </a:cubicBezTo>
                <a:cubicBezTo>
                  <a:pt x="4397279" y="942220"/>
                  <a:pt x="4381944" y="943459"/>
                  <a:pt x="4366609" y="944792"/>
                </a:cubicBezTo>
                <a:cubicBezTo>
                  <a:pt x="4355655" y="946316"/>
                  <a:pt x="4362608" y="936886"/>
                  <a:pt x="4349368" y="939934"/>
                </a:cubicBezTo>
                <a:cubicBezTo>
                  <a:pt x="4309744" y="941363"/>
                  <a:pt x="4271835" y="944316"/>
                  <a:pt x="4227925" y="948031"/>
                </a:cubicBezTo>
                <a:cubicBezTo>
                  <a:pt x="4200111" y="950412"/>
                  <a:pt x="4168202" y="950888"/>
                  <a:pt x="4148486" y="954698"/>
                </a:cubicBezTo>
                <a:cubicBezTo>
                  <a:pt x="4140294" y="956317"/>
                  <a:pt x="4140104" y="959461"/>
                  <a:pt x="4132103" y="960318"/>
                </a:cubicBezTo>
                <a:cubicBezTo>
                  <a:pt x="4127436" y="960794"/>
                  <a:pt x="4129626" y="958794"/>
                  <a:pt x="4127721" y="958603"/>
                </a:cubicBezTo>
                <a:cubicBezTo>
                  <a:pt x="4116672" y="957175"/>
                  <a:pt x="4091431" y="960985"/>
                  <a:pt x="4081716" y="962509"/>
                </a:cubicBezTo>
                <a:cubicBezTo>
                  <a:pt x="4065618" y="964985"/>
                  <a:pt x="4063237" y="964795"/>
                  <a:pt x="4048283" y="965366"/>
                </a:cubicBezTo>
                <a:cubicBezTo>
                  <a:pt x="4040091" y="965652"/>
                  <a:pt x="4029709" y="967366"/>
                  <a:pt x="4023232" y="967462"/>
                </a:cubicBezTo>
                <a:cubicBezTo>
                  <a:pt x="4018946" y="967557"/>
                  <a:pt x="4018279" y="966128"/>
                  <a:pt x="4014660" y="966033"/>
                </a:cubicBezTo>
                <a:cubicBezTo>
                  <a:pt x="3999610" y="965652"/>
                  <a:pt x="3994467" y="969367"/>
                  <a:pt x="3985608" y="970605"/>
                </a:cubicBezTo>
                <a:cubicBezTo>
                  <a:pt x="3958081" y="974415"/>
                  <a:pt x="3938364" y="972034"/>
                  <a:pt x="3922934" y="975939"/>
                </a:cubicBezTo>
                <a:cubicBezTo>
                  <a:pt x="3919886" y="985178"/>
                  <a:pt x="3950556" y="973748"/>
                  <a:pt x="3948747" y="982226"/>
                </a:cubicBezTo>
                <a:cubicBezTo>
                  <a:pt x="3929792" y="984130"/>
                  <a:pt x="3901502" y="985750"/>
                  <a:pt x="3886072" y="987559"/>
                </a:cubicBezTo>
                <a:cubicBezTo>
                  <a:pt x="3880071" y="988226"/>
                  <a:pt x="3871689" y="991179"/>
                  <a:pt x="3869308" y="988988"/>
                </a:cubicBezTo>
                <a:cubicBezTo>
                  <a:pt x="3870070" y="984511"/>
                  <a:pt x="3887787" y="986893"/>
                  <a:pt x="3885501" y="981273"/>
                </a:cubicBezTo>
                <a:cubicBezTo>
                  <a:pt x="3878357" y="977558"/>
                  <a:pt x="3864165" y="978130"/>
                  <a:pt x="3847496" y="980225"/>
                </a:cubicBezTo>
                <a:cubicBezTo>
                  <a:pt x="3840352" y="982130"/>
                  <a:pt x="3848639" y="990131"/>
                  <a:pt x="3839971" y="991465"/>
                </a:cubicBezTo>
                <a:cubicBezTo>
                  <a:pt x="3829113" y="990131"/>
                  <a:pt x="3820635" y="999561"/>
                  <a:pt x="3814920" y="993560"/>
                </a:cubicBezTo>
                <a:cubicBezTo>
                  <a:pt x="3819302" y="989369"/>
                  <a:pt x="3844924" y="989369"/>
                  <a:pt x="3830922" y="983749"/>
                </a:cubicBezTo>
                <a:cubicBezTo>
                  <a:pt x="3825969" y="980035"/>
                  <a:pt x="3815492" y="983083"/>
                  <a:pt x="3809872" y="983368"/>
                </a:cubicBezTo>
                <a:cubicBezTo>
                  <a:pt x="3787107" y="984892"/>
                  <a:pt x="3782440" y="987750"/>
                  <a:pt x="3768248" y="988988"/>
                </a:cubicBezTo>
                <a:cubicBezTo>
                  <a:pt x="3760247" y="989750"/>
                  <a:pt x="3754818" y="988321"/>
                  <a:pt x="3747198" y="988607"/>
                </a:cubicBezTo>
                <a:cubicBezTo>
                  <a:pt x="3742054" y="988798"/>
                  <a:pt x="3741483" y="991274"/>
                  <a:pt x="3734815" y="991751"/>
                </a:cubicBezTo>
                <a:cubicBezTo>
                  <a:pt x="3736053" y="991655"/>
                  <a:pt x="3731958" y="990131"/>
                  <a:pt x="3730434" y="990036"/>
                </a:cubicBezTo>
                <a:cubicBezTo>
                  <a:pt x="3716337" y="989083"/>
                  <a:pt x="3709383" y="993370"/>
                  <a:pt x="3701382" y="994608"/>
                </a:cubicBezTo>
                <a:cubicBezTo>
                  <a:pt x="3687381" y="996703"/>
                  <a:pt x="3674331" y="996227"/>
                  <a:pt x="3659568" y="998132"/>
                </a:cubicBezTo>
                <a:cubicBezTo>
                  <a:pt x="3656901" y="1005181"/>
                  <a:pt x="3675856" y="1000894"/>
                  <a:pt x="3680808" y="1000609"/>
                </a:cubicBezTo>
                <a:cubicBezTo>
                  <a:pt x="3683094" y="1000513"/>
                  <a:pt x="3686142" y="1002228"/>
                  <a:pt x="3685190" y="1002323"/>
                </a:cubicBezTo>
                <a:cubicBezTo>
                  <a:pt x="3693096" y="1001657"/>
                  <a:pt x="3694239" y="999275"/>
                  <a:pt x="3701764" y="998799"/>
                </a:cubicBezTo>
                <a:cubicBezTo>
                  <a:pt x="3707669" y="998418"/>
                  <a:pt x="3709669" y="1000323"/>
                  <a:pt x="3718623" y="999466"/>
                </a:cubicBezTo>
                <a:cubicBezTo>
                  <a:pt x="3723861" y="998989"/>
                  <a:pt x="3727100" y="996989"/>
                  <a:pt x="3735196" y="995941"/>
                </a:cubicBezTo>
                <a:cubicBezTo>
                  <a:pt x="3746912" y="994417"/>
                  <a:pt x="3756532" y="994036"/>
                  <a:pt x="3768629" y="993084"/>
                </a:cubicBezTo>
                <a:cubicBezTo>
                  <a:pt x="3777297" y="992417"/>
                  <a:pt x="3789870" y="989369"/>
                  <a:pt x="3798061" y="992703"/>
                </a:cubicBezTo>
                <a:cubicBezTo>
                  <a:pt x="3789108" y="997561"/>
                  <a:pt x="3777011" y="996322"/>
                  <a:pt x="3764819" y="997656"/>
                </a:cubicBezTo>
                <a:cubicBezTo>
                  <a:pt x="3757866" y="998418"/>
                  <a:pt x="3750817" y="998513"/>
                  <a:pt x="3743959" y="999466"/>
                </a:cubicBezTo>
                <a:cubicBezTo>
                  <a:pt x="3729291" y="1001371"/>
                  <a:pt x="3730910" y="1002704"/>
                  <a:pt x="3727195" y="1000894"/>
                </a:cubicBezTo>
                <a:cubicBezTo>
                  <a:pt x="3722718" y="998608"/>
                  <a:pt x="3705573" y="1004705"/>
                  <a:pt x="3702144" y="1002990"/>
                </a:cubicBezTo>
                <a:cubicBezTo>
                  <a:pt x="3692429" y="1004514"/>
                  <a:pt x="3693286" y="1010324"/>
                  <a:pt x="3686142" y="1012801"/>
                </a:cubicBezTo>
                <a:cubicBezTo>
                  <a:pt x="3672331" y="1006514"/>
                  <a:pt x="3648995" y="1025183"/>
                  <a:pt x="3639946" y="1014610"/>
                </a:cubicBezTo>
                <a:cubicBezTo>
                  <a:pt x="3647757" y="1013658"/>
                  <a:pt x="3653757" y="1012039"/>
                  <a:pt x="3656329" y="1008991"/>
                </a:cubicBezTo>
                <a:cubicBezTo>
                  <a:pt x="3649376" y="1009562"/>
                  <a:pt x="3642423" y="1010134"/>
                  <a:pt x="3635469" y="1010801"/>
                </a:cubicBezTo>
                <a:cubicBezTo>
                  <a:pt x="3631183" y="1013182"/>
                  <a:pt x="3634802" y="1018611"/>
                  <a:pt x="3623468" y="1018135"/>
                </a:cubicBezTo>
                <a:cubicBezTo>
                  <a:pt x="3609752" y="1021087"/>
                  <a:pt x="3599751" y="1019468"/>
                  <a:pt x="3581844" y="1023755"/>
                </a:cubicBezTo>
                <a:cubicBezTo>
                  <a:pt x="3582796" y="1019563"/>
                  <a:pt x="3575843" y="1020040"/>
                  <a:pt x="3572985" y="1018135"/>
                </a:cubicBezTo>
                <a:cubicBezTo>
                  <a:pt x="3552888" y="1021945"/>
                  <a:pt x="3532695" y="1017944"/>
                  <a:pt x="3522789" y="1022326"/>
                </a:cubicBezTo>
                <a:cubicBezTo>
                  <a:pt x="3526122" y="1013563"/>
                  <a:pt x="3562127" y="1017849"/>
                  <a:pt x="3567842" y="1009943"/>
                </a:cubicBezTo>
                <a:close/>
                <a:moveTo>
                  <a:pt x="4107243" y="966509"/>
                </a:moveTo>
                <a:cubicBezTo>
                  <a:pt x="4106195" y="962032"/>
                  <a:pt x="4122006" y="964318"/>
                  <a:pt x="4128007" y="962604"/>
                </a:cubicBezTo>
                <a:cubicBezTo>
                  <a:pt x="4128007" y="968033"/>
                  <a:pt x="4112862" y="968890"/>
                  <a:pt x="4107243" y="966509"/>
                </a:cubicBezTo>
                <a:close/>
                <a:moveTo>
                  <a:pt x="4174013" y="958794"/>
                </a:moveTo>
                <a:cubicBezTo>
                  <a:pt x="4169441" y="962985"/>
                  <a:pt x="4152391" y="962318"/>
                  <a:pt x="4145152" y="965461"/>
                </a:cubicBezTo>
                <a:cubicBezTo>
                  <a:pt x="4141056" y="957746"/>
                  <a:pt x="4164583" y="961080"/>
                  <a:pt x="4174013" y="958794"/>
                </a:cubicBezTo>
                <a:close/>
                <a:moveTo>
                  <a:pt x="5010404" y="892405"/>
                </a:moveTo>
                <a:cubicBezTo>
                  <a:pt x="5008975" y="897262"/>
                  <a:pt x="4989925" y="894976"/>
                  <a:pt x="4981352" y="896977"/>
                </a:cubicBezTo>
                <a:cubicBezTo>
                  <a:pt x="4984400" y="892214"/>
                  <a:pt x="5002878" y="889261"/>
                  <a:pt x="5010404" y="892405"/>
                </a:cubicBezTo>
                <a:close/>
                <a:moveTo>
                  <a:pt x="4601114" y="931171"/>
                </a:moveTo>
                <a:cubicBezTo>
                  <a:pt x="4585398" y="939553"/>
                  <a:pt x="4568158" y="934982"/>
                  <a:pt x="4542726" y="938220"/>
                </a:cubicBezTo>
                <a:cubicBezTo>
                  <a:pt x="4542440" y="936220"/>
                  <a:pt x="4537487" y="936982"/>
                  <a:pt x="4534153" y="936791"/>
                </a:cubicBezTo>
                <a:cubicBezTo>
                  <a:pt x="4545107" y="926504"/>
                  <a:pt x="4585779" y="930124"/>
                  <a:pt x="4601114" y="931171"/>
                </a:cubicBezTo>
                <a:close/>
                <a:moveTo>
                  <a:pt x="3459828" y="1027469"/>
                </a:moveTo>
                <a:cubicBezTo>
                  <a:pt x="3463924" y="1022326"/>
                  <a:pt x="3486022" y="1024421"/>
                  <a:pt x="3497262" y="1022230"/>
                </a:cubicBezTo>
                <a:cubicBezTo>
                  <a:pt x="3510977" y="1023469"/>
                  <a:pt x="3486213" y="1025564"/>
                  <a:pt x="3480688" y="1025755"/>
                </a:cubicBezTo>
                <a:cubicBezTo>
                  <a:pt x="3472973" y="1026707"/>
                  <a:pt x="3478688" y="1033089"/>
                  <a:pt x="3473068" y="1034899"/>
                </a:cubicBezTo>
                <a:cubicBezTo>
                  <a:pt x="3461638" y="1036708"/>
                  <a:pt x="3468496" y="1027374"/>
                  <a:pt x="3459828" y="1027469"/>
                </a:cubicBezTo>
                <a:close/>
                <a:moveTo>
                  <a:pt x="3999134" y="981940"/>
                </a:moveTo>
                <a:cubicBezTo>
                  <a:pt x="4004182" y="983273"/>
                  <a:pt x="4010564" y="983749"/>
                  <a:pt x="4020184" y="982226"/>
                </a:cubicBezTo>
                <a:cubicBezTo>
                  <a:pt x="4021232" y="985655"/>
                  <a:pt x="3993228" y="988893"/>
                  <a:pt x="3999134" y="981940"/>
                </a:cubicBezTo>
                <a:close/>
                <a:moveTo>
                  <a:pt x="3334765" y="1042328"/>
                </a:moveTo>
                <a:cubicBezTo>
                  <a:pt x="3336289" y="1049567"/>
                  <a:pt x="3313429" y="1048138"/>
                  <a:pt x="3301714" y="1049377"/>
                </a:cubicBezTo>
                <a:cubicBezTo>
                  <a:pt x="3287712" y="1050806"/>
                  <a:pt x="3273900" y="1051568"/>
                  <a:pt x="3264090" y="1052520"/>
                </a:cubicBezTo>
                <a:cubicBezTo>
                  <a:pt x="3264090" y="1045471"/>
                  <a:pt x="3277234" y="1049567"/>
                  <a:pt x="3284854" y="1048615"/>
                </a:cubicBezTo>
                <a:cubicBezTo>
                  <a:pt x="3298665" y="1046995"/>
                  <a:pt x="3317525" y="1042709"/>
                  <a:pt x="3334765" y="1042328"/>
                </a:cubicBezTo>
                <a:close/>
                <a:moveTo>
                  <a:pt x="2875089" y="1083191"/>
                </a:moveTo>
                <a:cubicBezTo>
                  <a:pt x="2871755" y="1083000"/>
                  <a:pt x="2870040" y="1081857"/>
                  <a:pt x="2870517" y="1079381"/>
                </a:cubicBezTo>
                <a:cubicBezTo>
                  <a:pt x="2864897" y="1079285"/>
                  <a:pt x="2850895" y="1076618"/>
                  <a:pt x="2853467" y="1076618"/>
                </a:cubicBezTo>
                <a:cubicBezTo>
                  <a:pt x="2846037" y="1076523"/>
                  <a:pt x="2840799" y="1078904"/>
                  <a:pt x="2832702" y="1080524"/>
                </a:cubicBezTo>
                <a:cubicBezTo>
                  <a:pt x="2833179" y="1080428"/>
                  <a:pt x="2831655" y="1078237"/>
                  <a:pt x="2828321" y="1078809"/>
                </a:cubicBezTo>
                <a:cubicBezTo>
                  <a:pt x="2827654" y="1078904"/>
                  <a:pt x="2825844" y="1083191"/>
                  <a:pt x="2824511" y="1083381"/>
                </a:cubicBezTo>
                <a:cubicBezTo>
                  <a:pt x="2831655" y="1082619"/>
                  <a:pt x="2835369" y="1084048"/>
                  <a:pt x="2837370" y="1086524"/>
                </a:cubicBezTo>
                <a:cubicBezTo>
                  <a:pt x="2822511" y="1088429"/>
                  <a:pt x="2805366" y="1088334"/>
                  <a:pt x="2791364" y="1090430"/>
                </a:cubicBezTo>
                <a:cubicBezTo>
                  <a:pt x="2775933" y="1092716"/>
                  <a:pt x="2777362" y="1092239"/>
                  <a:pt x="2762122" y="1092906"/>
                </a:cubicBezTo>
                <a:cubicBezTo>
                  <a:pt x="2744215" y="1093668"/>
                  <a:pt x="2724594" y="1095097"/>
                  <a:pt x="2707734" y="1097478"/>
                </a:cubicBezTo>
                <a:cubicBezTo>
                  <a:pt x="2702305" y="1098240"/>
                  <a:pt x="2702210" y="1099955"/>
                  <a:pt x="2695352" y="1100621"/>
                </a:cubicBezTo>
                <a:cubicBezTo>
                  <a:pt x="2687446" y="1101383"/>
                  <a:pt x="2685922" y="1099097"/>
                  <a:pt x="2678493" y="1099955"/>
                </a:cubicBezTo>
                <a:cubicBezTo>
                  <a:pt x="2672873" y="1100621"/>
                  <a:pt x="2669825" y="1104526"/>
                  <a:pt x="2662110" y="1105574"/>
                </a:cubicBezTo>
                <a:cubicBezTo>
                  <a:pt x="2663348" y="1105384"/>
                  <a:pt x="2656204" y="1104145"/>
                  <a:pt x="2653537" y="1104145"/>
                </a:cubicBezTo>
                <a:cubicBezTo>
                  <a:pt x="2637440" y="1104336"/>
                  <a:pt x="2633439" y="1107384"/>
                  <a:pt x="2624486" y="1108718"/>
                </a:cubicBezTo>
                <a:cubicBezTo>
                  <a:pt x="2615532" y="1110051"/>
                  <a:pt x="2602483" y="1108337"/>
                  <a:pt x="2595435" y="1113289"/>
                </a:cubicBezTo>
                <a:cubicBezTo>
                  <a:pt x="2605817" y="1112147"/>
                  <a:pt x="2615723" y="1111194"/>
                  <a:pt x="2616675" y="1115766"/>
                </a:cubicBezTo>
                <a:cubicBezTo>
                  <a:pt x="2604864" y="1117099"/>
                  <a:pt x="2587815" y="1116337"/>
                  <a:pt x="2587815" y="1122433"/>
                </a:cubicBezTo>
                <a:cubicBezTo>
                  <a:pt x="2603912" y="1123481"/>
                  <a:pt x="2619342" y="1116528"/>
                  <a:pt x="2629439" y="1116814"/>
                </a:cubicBezTo>
                <a:cubicBezTo>
                  <a:pt x="2634773" y="1117004"/>
                  <a:pt x="2633725" y="1119671"/>
                  <a:pt x="2638202" y="1120338"/>
                </a:cubicBezTo>
                <a:cubicBezTo>
                  <a:pt x="2638678" y="1117195"/>
                  <a:pt x="2648108" y="1117576"/>
                  <a:pt x="2654775" y="1116814"/>
                </a:cubicBezTo>
                <a:cubicBezTo>
                  <a:pt x="2681064" y="1113861"/>
                  <a:pt x="2704591" y="1113670"/>
                  <a:pt x="2725832" y="1110813"/>
                </a:cubicBezTo>
                <a:cubicBezTo>
                  <a:pt x="2733452" y="1109765"/>
                  <a:pt x="2735071" y="1107956"/>
                  <a:pt x="2742406" y="1107289"/>
                </a:cubicBezTo>
                <a:cubicBezTo>
                  <a:pt x="2747835" y="1106812"/>
                  <a:pt x="2748216" y="1109194"/>
                  <a:pt x="2755074" y="1108337"/>
                </a:cubicBezTo>
                <a:cubicBezTo>
                  <a:pt x="2759360" y="1107765"/>
                  <a:pt x="2762313" y="1106432"/>
                  <a:pt x="2767456" y="1105193"/>
                </a:cubicBezTo>
                <a:cubicBezTo>
                  <a:pt x="2794983" y="1098716"/>
                  <a:pt x="2832417" y="1102907"/>
                  <a:pt x="2859468" y="1097383"/>
                </a:cubicBezTo>
                <a:cubicBezTo>
                  <a:pt x="2871183" y="1095001"/>
                  <a:pt x="2864897" y="1090715"/>
                  <a:pt x="2871850" y="1094239"/>
                </a:cubicBezTo>
                <a:cubicBezTo>
                  <a:pt x="2874422" y="1095573"/>
                  <a:pt x="2894996" y="1092239"/>
                  <a:pt x="2896901" y="1092144"/>
                </a:cubicBezTo>
                <a:cubicBezTo>
                  <a:pt x="2903283" y="1091572"/>
                  <a:pt x="2917094" y="1092335"/>
                  <a:pt x="2921761" y="1087953"/>
                </a:cubicBezTo>
                <a:cubicBezTo>
                  <a:pt x="2915475" y="1088143"/>
                  <a:pt x="2906426" y="1090049"/>
                  <a:pt x="2904902" y="1087286"/>
                </a:cubicBezTo>
                <a:cubicBezTo>
                  <a:pt x="2902425" y="1088143"/>
                  <a:pt x="2889281" y="1093858"/>
                  <a:pt x="2888138" y="1088715"/>
                </a:cubicBezTo>
                <a:cubicBezTo>
                  <a:pt x="2887947" y="1085953"/>
                  <a:pt x="2895282" y="1086143"/>
                  <a:pt x="2896139" y="1083762"/>
                </a:cubicBezTo>
                <a:cubicBezTo>
                  <a:pt x="2890043" y="1083476"/>
                  <a:pt x="2888900" y="1081857"/>
                  <a:pt x="2883566" y="1084810"/>
                </a:cubicBezTo>
                <a:cubicBezTo>
                  <a:pt x="2877089" y="1086239"/>
                  <a:pt x="2880518" y="1091668"/>
                  <a:pt x="2867183" y="1090430"/>
                </a:cubicBezTo>
                <a:cubicBezTo>
                  <a:pt x="2867373" y="1086905"/>
                  <a:pt x="2877756" y="1087667"/>
                  <a:pt x="2875089" y="1083191"/>
                </a:cubicBezTo>
                <a:close/>
                <a:moveTo>
                  <a:pt x="2841656" y="1086048"/>
                </a:moveTo>
                <a:cubicBezTo>
                  <a:pt x="2842132" y="1083572"/>
                  <a:pt x="2849085" y="1083667"/>
                  <a:pt x="2854039" y="1082905"/>
                </a:cubicBezTo>
                <a:cubicBezTo>
                  <a:pt x="2858229" y="1082524"/>
                  <a:pt x="2862420" y="1082238"/>
                  <a:pt x="2866611" y="1081857"/>
                </a:cubicBezTo>
                <a:cubicBezTo>
                  <a:pt x="2866421" y="1086524"/>
                  <a:pt x="2848895" y="1084238"/>
                  <a:pt x="2841656" y="1086048"/>
                </a:cubicBezTo>
                <a:close/>
                <a:moveTo>
                  <a:pt x="2675159" y="1108527"/>
                </a:moveTo>
                <a:cubicBezTo>
                  <a:pt x="2675064" y="1113194"/>
                  <a:pt x="2657538" y="1110908"/>
                  <a:pt x="2650299" y="1112718"/>
                </a:cubicBezTo>
                <a:cubicBezTo>
                  <a:pt x="2653442" y="1108432"/>
                  <a:pt x="2668110" y="1105574"/>
                  <a:pt x="2675159" y="1108527"/>
                </a:cubicBezTo>
                <a:close/>
                <a:moveTo>
                  <a:pt x="4221067" y="1018230"/>
                </a:moveTo>
                <a:cubicBezTo>
                  <a:pt x="4212684" y="1012991"/>
                  <a:pt x="4189920" y="1020802"/>
                  <a:pt x="4187634" y="1021087"/>
                </a:cubicBezTo>
                <a:cubicBezTo>
                  <a:pt x="4180681" y="1021849"/>
                  <a:pt x="4180681" y="1018039"/>
                  <a:pt x="4175061" y="1022135"/>
                </a:cubicBezTo>
                <a:cubicBezTo>
                  <a:pt x="4168489" y="1026993"/>
                  <a:pt x="4140104" y="1020040"/>
                  <a:pt x="4137627" y="1027374"/>
                </a:cubicBezTo>
                <a:cubicBezTo>
                  <a:pt x="4142676" y="1027945"/>
                  <a:pt x="4147248" y="1028803"/>
                  <a:pt x="4150486" y="1030517"/>
                </a:cubicBezTo>
                <a:cubicBezTo>
                  <a:pt x="4147724" y="1034137"/>
                  <a:pt x="4130007" y="1031755"/>
                  <a:pt x="4134294" y="1038232"/>
                </a:cubicBezTo>
                <a:cubicBezTo>
                  <a:pt x="4142581" y="1041471"/>
                  <a:pt x="4144866" y="1037566"/>
                  <a:pt x="4155153" y="1036423"/>
                </a:cubicBezTo>
                <a:cubicBezTo>
                  <a:pt x="4155630" y="1033184"/>
                  <a:pt x="4153058" y="1028803"/>
                  <a:pt x="4158677" y="1027660"/>
                </a:cubicBezTo>
                <a:cubicBezTo>
                  <a:pt x="4164012" y="1024516"/>
                  <a:pt x="4174013" y="1023564"/>
                  <a:pt x="4175537" y="1028326"/>
                </a:cubicBezTo>
                <a:cubicBezTo>
                  <a:pt x="4167441" y="1030517"/>
                  <a:pt x="4164869" y="1034899"/>
                  <a:pt x="4163916" y="1039852"/>
                </a:cubicBezTo>
                <a:cubicBezTo>
                  <a:pt x="4179252" y="1042900"/>
                  <a:pt x="4209256" y="1037089"/>
                  <a:pt x="4230973" y="1036328"/>
                </a:cubicBezTo>
                <a:cubicBezTo>
                  <a:pt x="4231353" y="1030803"/>
                  <a:pt x="4243641" y="1028136"/>
                  <a:pt x="4242593" y="1024802"/>
                </a:cubicBezTo>
                <a:cubicBezTo>
                  <a:pt x="4242212" y="1023659"/>
                  <a:pt x="4230020" y="1023373"/>
                  <a:pt x="4233735" y="1019182"/>
                </a:cubicBezTo>
                <a:cubicBezTo>
                  <a:pt x="4235259" y="1015753"/>
                  <a:pt x="4246689" y="1016325"/>
                  <a:pt x="4241355" y="1010038"/>
                </a:cubicBezTo>
                <a:cubicBezTo>
                  <a:pt x="4224781" y="1008895"/>
                  <a:pt x="4231830" y="1017087"/>
                  <a:pt x="4221067" y="1018230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4A80B3-55F0-4546-B53A-EE07D8461D2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594049"/>
            <a:ext cx="9144000" cy="1097282"/>
          </a:xfrm>
        </p:spPr>
        <p:txBody>
          <a:bodyPr anchor="b">
            <a:noAutofit/>
          </a:bodyPr>
          <a:lstStyle>
            <a:lvl1pPr algn="ctr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GRADUATION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A760B-658E-4B8F-86C3-28D93F5BF88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99882"/>
            <a:ext cx="9144000" cy="532959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3300" i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  <a:latin typeface="+mn-lt"/>
                <a:ea typeface="Cambria" panose="02040503050406030204" pitchFamily="18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Photo Album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A18C0-472B-4486-9F56-6E01F3555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9A2A2-B0F7-4453-9F2F-97605249843C}" type="datetime1">
              <a:rPr lang="en-US" noProof="0" smtClean="0"/>
              <a:t>10/19/2019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03886-4E95-41BA-8CD1-F904E2A4C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E60C4-24AF-4E96-89C9-37BA29865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0BD6757-8401-46C4-9125-5AA302FF0B27}"/>
              </a:ext>
            </a:extLst>
          </p:cNvPr>
          <p:cNvCxnSpPr/>
          <p:nvPr userDrawn="1"/>
        </p:nvCxnSpPr>
        <p:spPr>
          <a:xfrm>
            <a:off x="4751832" y="4191164"/>
            <a:ext cx="2688336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2862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7725" y="1051802"/>
            <a:ext cx="4831567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grpSp>
        <p:nvGrpSpPr>
          <p:cNvPr id="7" name="Graphic 2">
            <a:extLst>
              <a:ext uri="{FF2B5EF4-FFF2-40B4-BE49-F238E27FC236}">
                <a16:creationId xmlns:a16="http://schemas.microsoft.com/office/drawing/2014/main" id="{8EB9B021-BBA0-4A8C-B0E8-7D96B6402D25}"/>
              </a:ext>
            </a:extLst>
          </p:cNvPr>
          <p:cNvGrpSpPr/>
          <p:nvPr/>
        </p:nvGrpSpPr>
        <p:grpSpPr>
          <a:xfrm>
            <a:off x="3648000" y="0"/>
            <a:ext cx="4896000" cy="1594800"/>
            <a:chOff x="4262421" y="2828925"/>
            <a:chExt cx="3667125" cy="1190625"/>
          </a:xfr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B937230-1375-40FA-B669-3A594DA4BADC}"/>
                </a:ext>
              </a:extLst>
            </p:cNvPr>
            <p:cNvSpPr/>
            <p:nvPr/>
          </p:nvSpPr>
          <p:spPr>
            <a:xfrm>
              <a:off x="6180325" y="3755993"/>
              <a:ext cx="9525" cy="9525"/>
            </a:xfrm>
            <a:custGeom>
              <a:avLst/>
              <a:gdLst>
                <a:gd name="connsiteX0" fmla="*/ 1400 w 9525"/>
                <a:gd name="connsiteY0" fmla="*/ 6382 h 0"/>
                <a:gd name="connsiteX1" fmla="*/ 10449 w 9525"/>
                <a:gd name="connsiteY1" fmla="*/ 0 h 0"/>
                <a:gd name="connsiteX2" fmla="*/ 1400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0" y="6382"/>
                  </a:moveTo>
                  <a:cubicBezTo>
                    <a:pt x="6162" y="5048"/>
                    <a:pt x="9687" y="3143"/>
                    <a:pt x="10449" y="0"/>
                  </a:cubicBezTo>
                  <a:cubicBezTo>
                    <a:pt x="5877" y="1524"/>
                    <a:pt x="-3553" y="857"/>
                    <a:pt x="140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3A26142-55AC-4FDB-914C-48E62F5E44EA}"/>
                </a:ext>
              </a:extLst>
            </p:cNvPr>
            <p:cNvSpPr/>
            <p:nvPr/>
          </p:nvSpPr>
          <p:spPr>
            <a:xfrm>
              <a:off x="6162143" y="3736658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048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DF06276-2CC1-43BF-97DE-C142E565C2B7}"/>
                </a:ext>
              </a:extLst>
            </p:cNvPr>
            <p:cNvSpPr/>
            <p:nvPr/>
          </p:nvSpPr>
          <p:spPr>
            <a:xfrm>
              <a:off x="6129045" y="3767900"/>
              <a:ext cx="9525" cy="9525"/>
            </a:xfrm>
            <a:custGeom>
              <a:avLst/>
              <a:gdLst>
                <a:gd name="connsiteX0" fmla="*/ 6 w 9525"/>
                <a:gd name="connsiteY0" fmla="*/ 6001 h 0"/>
                <a:gd name="connsiteX1" fmla="*/ 17723 w 9525"/>
                <a:gd name="connsiteY1" fmla="*/ 0 h 0"/>
                <a:gd name="connsiteX2" fmla="*/ 6 w 9525"/>
                <a:gd name="connsiteY2" fmla="*/ 60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6" y="6001"/>
                  </a:moveTo>
                  <a:cubicBezTo>
                    <a:pt x="5055" y="3619"/>
                    <a:pt x="18199" y="4763"/>
                    <a:pt x="17723" y="0"/>
                  </a:cubicBezTo>
                  <a:cubicBezTo>
                    <a:pt x="8960" y="3715"/>
                    <a:pt x="-279" y="-2477"/>
                    <a:pt x="6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B74CDD-C4C3-4FE0-8613-1F62732295AC}"/>
                </a:ext>
              </a:extLst>
            </p:cNvPr>
            <p:cNvSpPr/>
            <p:nvPr/>
          </p:nvSpPr>
          <p:spPr>
            <a:xfrm>
              <a:off x="6107993" y="3773010"/>
              <a:ext cx="19050" cy="9525"/>
            </a:xfrm>
            <a:custGeom>
              <a:avLst/>
              <a:gdLst>
                <a:gd name="connsiteX0" fmla="*/ 8 w 19050"/>
                <a:gd name="connsiteY0" fmla="*/ 5463 h 0"/>
                <a:gd name="connsiteX1" fmla="*/ 19154 w 19050"/>
                <a:gd name="connsiteY1" fmla="*/ 3462 h 0"/>
                <a:gd name="connsiteX2" fmla="*/ 8 w 19050"/>
                <a:gd name="connsiteY2" fmla="*/ 54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8" y="5463"/>
                  </a:moveTo>
                  <a:cubicBezTo>
                    <a:pt x="8581" y="1843"/>
                    <a:pt x="11248" y="6320"/>
                    <a:pt x="19154" y="3462"/>
                  </a:cubicBezTo>
                  <a:cubicBezTo>
                    <a:pt x="19916" y="-3967"/>
                    <a:pt x="-468" y="2415"/>
                    <a:pt x="8" y="5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317A6BD-10A1-4EEF-A9AC-E8047CB79436}"/>
                </a:ext>
              </a:extLst>
            </p:cNvPr>
            <p:cNvSpPr/>
            <p:nvPr/>
          </p:nvSpPr>
          <p:spPr>
            <a:xfrm>
              <a:off x="6293591" y="3708067"/>
              <a:ext cx="38100" cy="9525"/>
            </a:xfrm>
            <a:custGeom>
              <a:avLst/>
              <a:gdLst>
                <a:gd name="connsiteX0" fmla="*/ 17578 w 38100"/>
                <a:gd name="connsiteY0" fmla="*/ 4302 h 9525"/>
                <a:gd name="connsiteX1" fmla="*/ 7767 w 38100"/>
                <a:gd name="connsiteY1" fmla="*/ 8588 h 9525"/>
                <a:gd name="connsiteX2" fmla="*/ 1385 w 38100"/>
                <a:gd name="connsiteY2" fmla="*/ 14398 h 9525"/>
                <a:gd name="connsiteX3" fmla="*/ 21674 w 38100"/>
                <a:gd name="connsiteY3" fmla="*/ 7826 h 9525"/>
                <a:gd name="connsiteX4" fmla="*/ 41962 w 38100"/>
                <a:gd name="connsiteY4" fmla="*/ 1254 h 9525"/>
                <a:gd name="connsiteX5" fmla="*/ 17578 w 38100"/>
                <a:gd name="connsiteY5" fmla="*/ 43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17578" y="4302"/>
                  </a:moveTo>
                  <a:cubicBezTo>
                    <a:pt x="12625" y="5921"/>
                    <a:pt x="9482" y="5731"/>
                    <a:pt x="7767" y="8588"/>
                  </a:cubicBezTo>
                  <a:cubicBezTo>
                    <a:pt x="6624" y="10684"/>
                    <a:pt x="-3663" y="9541"/>
                    <a:pt x="1385" y="14398"/>
                  </a:cubicBezTo>
                  <a:cubicBezTo>
                    <a:pt x="9196" y="14494"/>
                    <a:pt x="13958" y="9922"/>
                    <a:pt x="21674" y="7826"/>
                  </a:cubicBezTo>
                  <a:cubicBezTo>
                    <a:pt x="29579" y="5635"/>
                    <a:pt x="42248" y="8112"/>
                    <a:pt x="41962" y="1254"/>
                  </a:cubicBezTo>
                  <a:cubicBezTo>
                    <a:pt x="33199" y="-2175"/>
                    <a:pt x="23674" y="2302"/>
                    <a:pt x="17578" y="43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D2B5251-1C35-4C8A-BAE6-C762922FBB65}"/>
                </a:ext>
              </a:extLst>
            </p:cNvPr>
            <p:cNvSpPr/>
            <p:nvPr/>
          </p:nvSpPr>
          <p:spPr>
            <a:xfrm>
              <a:off x="6206202" y="3732673"/>
              <a:ext cx="19050" cy="9525"/>
            </a:xfrm>
            <a:custGeom>
              <a:avLst/>
              <a:gdLst>
                <a:gd name="connsiteX0" fmla="*/ 2 w 19050"/>
                <a:gd name="connsiteY0" fmla="*/ 11319 h 9525"/>
                <a:gd name="connsiteX1" fmla="*/ 22195 w 19050"/>
                <a:gd name="connsiteY1" fmla="*/ 2080 h 9525"/>
                <a:gd name="connsiteX2" fmla="*/ 2 w 19050"/>
                <a:gd name="connsiteY2" fmla="*/ 113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" y="11319"/>
                  </a:moveTo>
                  <a:cubicBezTo>
                    <a:pt x="6098" y="7890"/>
                    <a:pt x="20766" y="6175"/>
                    <a:pt x="22195" y="2080"/>
                  </a:cubicBezTo>
                  <a:cubicBezTo>
                    <a:pt x="12861" y="-3635"/>
                    <a:pt x="-188" y="3413"/>
                    <a:pt x="2" y="11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296FE6B-7954-4BA7-978F-F5655F8F0282}"/>
                </a:ext>
              </a:extLst>
            </p:cNvPr>
            <p:cNvSpPr/>
            <p:nvPr/>
          </p:nvSpPr>
          <p:spPr>
            <a:xfrm>
              <a:off x="4887544" y="3765637"/>
              <a:ext cx="9525" cy="9525"/>
            </a:xfrm>
            <a:custGeom>
              <a:avLst/>
              <a:gdLst>
                <a:gd name="connsiteX0" fmla="*/ 114 w 9525"/>
                <a:gd name="connsiteY0" fmla="*/ 5120 h 0"/>
                <a:gd name="connsiteX1" fmla="*/ 9925 w 9525"/>
                <a:gd name="connsiteY1" fmla="*/ 833 h 0"/>
                <a:gd name="connsiteX2" fmla="*/ 114 w 9525"/>
                <a:gd name="connsiteY2" fmla="*/ 51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" y="5120"/>
                  </a:moveTo>
                  <a:cubicBezTo>
                    <a:pt x="4591" y="7025"/>
                    <a:pt x="10878" y="5691"/>
                    <a:pt x="9925" y="833"/>
                  </a:cubicBezTo>
                  <a:cubicBezTo>
                    <a:pt x="5448" y="-1072"/>
                    <a:pt x="-933" y="262"/>
                    <a:pt x="114" y="51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DA8F757-1222-4F7C-A094-7FEE47C8C76D}"/>
                </a:ext>
              </a:extLst>
            </p:cNvPr>
            <p:cNvSpPr/>
            <p:nvPr/>
          </p:nvSpPr>
          <p:spPr>
            <a:xfrm>
              <a:off x="6288214" y="3729718"/>
              <a:ext cx="9525" cy="9525"/>
            </a:xfrm>
            <a:custGeom>
              <a:avLst/>
              <a:gdLst>
                <a:gd name="connsiteX0" fmla="*/ 0 w 9525"/>
                <a:gd name="connsiteY0" fmla="*/ 5130 h 0"/>
                <a:gd name="connsiteX1" fmla="*/ 8668 w 9525"/>
                <a:gd name="connsiteY1" fmla="*/ 5415 h 0"/>
                <a:gd name="connsiteX2" fmla="*/ 12478 w 9525"/>
                <a:gd name="connsiteY2" fmla="*/ 177 h 0"/>
                <a:gd name="connsiteX3" fmla="*/ 0 w 9525"/>
                <a:gd name="connsiteY3" fmla="*/ 5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5130"/>
                  </a:moveTo>
                  <a:cubicBezTo>
                    <a:pt x="3143" y="3320"/>
                    <a:pt x="6763" y="5987"/>
                    <a:pt x="8668" y="5415"/>
                  </a:cubicBezTo>
                  <a:cubicBezTo>
                    <a:pt x="9811" y="5034"/>
                    <a:pt x="13716" y="558"/>
                    <a:pt x="12478" y="177"/>
                  </a:cubicBezTo>
                  <a:cubicBezTo>
                    <a:pt x="9239" y="-585"/>
                    <a:pt x="2000" y="1129"/>
                    <a:pt x="0" y="5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2432FAC-820C-44F6-BA42-72FEF278108A}"/>
                </a:ext>
              </a:extLst>
            </p:cNvPr>
            <p:cNvSpPr/>
            <p:nvPr/>
          </p:nvSpPr>
          <p:spPr>
            <a:xfrm>
              <a:off x="6161353" y="3693697"/>
              <a:ext cx="104775" cy="28575"/>
            </a:xfrm>
            <a:custGeom>
              <a:avLst/>
              <a:gdLst>
                <a:gd name="connsiteX0" fmla="*/ 96096 w 104775"/>
                <a:gd name="connsiteY0" fmla="*/ 4099 h 28575"/>
                <a:gd name="connsiteX1" fmla="*/ 92000 w 104775"/>
                <a:gd name="connsiteY1" fmla="*/ 574 h 28575"/>
                <a:gd name="connsiteX2" fmla="*/ 83332 w 104775"/>
                <a:gd name="connsiteY2" fmla="*/ 289 h 28575"/>
                <a:gd name="connsiteX3" fmla="*/ 2465 w 104775"/>
                <a:gd name="connsiteY3" fmla="*/ 20101 h 28575"/>
                <a:gd name="connsiteX4" fmla="*/ 179 w 104775"/>
                <a:gd name="connsiteY4" fmla="*/ 29340 h 28575"/>
                <a:gd name="connsiteX5" fmla="*/ 30278 w 104775"/>
                <a:gd name="connsiteY5" fmla="*/ 18386 h 28575"/>
                <a:gd name="connsiteX6" fmla="*/ 41136 w 104775"/>
                <a:gd name="connsiteY6" fmla="*/ 24768 h 28575"/>
                <a:gd name="connsiteX7" fmla="*/ 58472 w 104775"/>
                <a:gd name="connsiteY7" fmla="*/ 10099 h 28575"/>
                <a:gd name="connsiteX8" fmla="*/ 58091 w 104775"/>
                <a:gd name="connsiteY8" fmla="*/ 16767 h 28575"/>
                <a:gd name="connsiteX9" fmla="*/ 76474 w 104775"/>
                <a:gd name="connsiteY9" fmla="*/ 12766 h 28575"/>
                <a:gd name="connsiteX10" fmla="*/ 74188 w 104775"/>
                <a:gd name="connsiteY10" fmla="*/ 6670 h 28575"/>
                <a:gd name="connsiteX11" fmla="*/ 89619 w 104775"/>
                <a:gd name="connsiteY11" fmla="*/ 9909 h 28575"/>
                <a:gd name="connsiteX12" fmla="*/ 108002 w 104775"/>
                <a:gd name="connsiteY12" fmla="*/ 5908 h 28575"/>
                <a:gd name="connsiteX13" fmla="*/ 96096 w 104775"/>
                <a:gd name="connsiteY13" fmla="*/ 409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75" h="28575">
                  <a:moveTo>
                    <a:pt x="96096" y="4099"/>
                  </a:moveTo>
                  <a:cubicBezTo>
                    <a:pt x="95048" y="3908"/>
                    <a:pt x="93048" y="1051"/>
                    <a:pt x="92000" y="574"/>
                  </a:cubicBezTo>
                  <a:cubicBezTo>
                    <a:pt x="89523" y="-378"/>
                    <a:pt x="86666" y="98"/>
                    <a:pt x="83332" y="289"/>
                  </a:cubicBezTo>
                  <a:cubicBezTo>
                    <a:pt x="59139" y="1622"/>
                    <a:pt x="30088" y="17719"/>
                    <a:pt x="2465" y="20101"/>
                  </a:cubicBezTo>
                  <a:cubicBezTo>
                    <a:pt x="6465" y="25244"/>
                    <a:pt x="-1250" y="25339"/>
                    <a:pt x="179" y="29340"/>
                  </a:cubicBezTo>
                  <a:cubicBezTo>
                    <a:pt x="12466" y="36007"/>
                    <a:pt x="22563" y="23720"/>
                    <a:pt x="30278" y="18386"/>
                  </a:cubicBezTo>
                  <a:cubicBezTo>
                    <a:pt x="32850" y="22006"/>
                    <a:pt x="34469" y="26863"/>
                    <a:pt x="41136" y="24768"/>
                  </a:cubicBezTo>
                  <a:cubicBezTo>
                    <a:pt x="45899" y="19434"/>
                    <a:pt x="46851" y="12481"/>
                    <a:pt x="58472" y="10099"/>
                  </a:cubicBezTo>
                  <a:cubicBezTo>
                    <a:pt x="59234" y="12766"/>
                    <a:pt x="56091" y="13624"/>
                    <a:pt x="58091" y="16767"/>
                  </a:cubicBezTo>
                  <a:cubicBezTo>
                    <a:pt x="64187" y="15433"/>
                    <a:pt x="70378" y="14100"/>
                    <a:pt x="76474" y="12766"/>
                  </a:cubicBezTo>
                  <a:cubicBezTo>
                    <a:pt x="76188" y="9052"/>
                    <a:pt x="70664" y="8385"/>
                    <a:pt x="74188" y="6670"/>
                  </a:cubicBezTo>
                  <a:cubicBezTo>
                    <a:pt x="82665" y="3146"/>
                    <a:pt x="86476" y="6004"/>
                    <a:pt x="89619" y="9909"/>
                  </a:cubicBezTo>
                  <a:cubicBezTo>
                    <a:pt x="95715" y="8575"/>
                    <a:pt x="101906" y="7242"/>
                    <a:pt x="108002" y="5908"/>
                  </a:cubicBezTo>
                  <a:cubicBezTo>
                    <a:pt x="109431" y="-1331"/>
                    <a:pt x="99715" y="4765"/>
                    <a:pt x="96096" y="4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F9A15B-CF7F-4DD4-8799-8647FCD33BA3}"/>
                </a:ext>
              </a:extLst>
            </p:cNvPr>
            <p:cNvSpPr/>
            <p:nvPr/>
          </p:nvSpPr>
          <p:spPr>
            <a:xfrm>
              <a:off x="6202771" y="3716560"/>
              <a:ext cx="19050" cy="9525"/>
            </a:xfrm>
            <a:custGeom>
              <a:avLst/>
              <a:gdLst>
                <a:gd name="connsiteX0" fmla="*/ 18864 w 19050"/>
                <a:gd name="connsiteY0" fmla="*/ 0 h 9525"/>
                <a:gd name="connsiteX1" fmla="*/ 9815 w 19050"/>
                <a:gd name="connsiteY1" fmla="*/ 6382 h 9525"/>
                <a:gd name="connsiteX2" fmla="*/ 4 w 19050"/>
                <a:gd name="connsiteY2" fmla="*/ 10668 h 9525"/>
                <a:gd name="connsiteX3" fmla="*/ 18864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864" y="0"/>
                  </a:moveTo>
                  <a:cubicBezTo>
                    <a:pt x="11149" y="95"/>
                    <a:pt x="15054" y="5144"/>
                    <a:pt x="9815" y="6382"/>
                  </a:cubicBezTo>
                  <a:cubicBezTo>
                    <a:pt x="6005" y="7620"/>
                    <a:pt x="-186" y="7810"/>
                    <a:pt x="4" y="10668"/>
                  </a:cubicBezTo>
                  <a:cubicBezTo>
                    <a:pt x="8958" y="12573"/>
                    <a:pt x="26770" y="12859"/>
                    <a:pt x="1886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16EF64F-9ECF-42BA-8058-B56F98188D56}"/>
                </a:ext>
              </a:extLst>
            </p:cNvPr>
            <p:cNvSpPr/>
            <p:nvPr/>
          </p:nvSpPr>
          <p:spPr>
            <a:xfrm>
              <a:off x="6117812" y="3736703"/>
              <a:ext cx="9525" cy="9525"/>
            </a:xfrm>
            <a:custGeom>
              <a:avLst/>
              <a:gdLst>
                <a:gd name="connsiteX0" fmla="*/ 0 w 9525"/>
                <a:gd name="connsiteY0" fmla="*/ 6813 h 0"/>
                <a:gd name="connsiteX1" fmla="*/ 17717 w 9525"/>
                <a:gd name="connsiteY1" fmla="*/ 812 h 0"/>
                <a:gd name="connsiteX2" fmla="*/ 0 w 9525"/>
                <a:gd name="connsiteY2" fmla="*/ 68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6813"/>
                  </a:moveTo>
                  <a:cubicBezTo>
                    <a:pt x="6953" y="7003"/>
                    <a:pt x="13335" y="5670"/>
                    <a:pt x="17717" y="812"/>
                  </a:cubicBezTo>
                  <a:cubicBezTo>
                    <a:pt x="11525" y="-1950"/>
                    <a:pt x="2572" y="2907"/>
                    <a:pt x="0" y="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150FB71-BD7C-4B70-B992-77A53B776FD8}"/>
                </a:ext>
              </a:extLst>
            </p:cNvPr>
            <p:cNvSpPr/>
            <p:nvPr/>
          </p:nvSpPr>
          <p:spPr>
            <a:xfrm>
              <a:off x="6233896" y="3743917"/>
              <a:ext cx="9525" cy="9525"/>
            </a:xfrm>
            <a:custGeom>
              <a:avLst/>
              <a:gdLst>
                <a:gd name="connsiteX0" fmla="*/ 883 w 9525"/>
                <a:gd name="connsiteY0" fmla="*/ 360 h 9525"/>
                <a:gd name="connsiteX1" fmla="*/ 2026 w 9525"/>
                <a:gd name="connsiteY1" fmla="*/ 11028 h 9525"/>
                <a:gd name="connsiteX2" fmla="*/ 12218 w 9525"/>
                <a:gd name="connsiteY2" fmla="*/ 74 h 9525"/>
                <a:gd name="connsiteX3" fmla="*/ 883 w 9525"/>
                <a:gd name="connsiteY3" fmla="*/ 3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883" y="360"/>
                  </a:moveTo>
                  <a:cubicBezTo>
                    <a:pt x="-2737" y="5027"/>
                    <a:pt x="6217" y="5599"/>
                    <a:pt x="2026" y="11028"/>
                  </a:cubicBezTo>
                  <a:cubicBezTo>
                    <a:pt x="12503" y="10361"/>
                    <a:pt x="14027" y="5980"/>
                    <a:pt x="12218" y="74"/>
                  </a:cubicBezTo>
                  <a:cubicBezTo>
                    <a:pt x="7360" y="1598"/>
                    <a:pt x="5455" y="-878"/>
                    <a:pt x="883" y="3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A217CD-67A7-4B62-9F58-B94AC2DA90C6}"/>
                </a:ext>
              </a:extLst>
            </p:cNvPr>
            <p:cNvSpPr/>
            <p:nvPr/>
          </p:nvSpPr>
          <p:spPr>
            <a:xfrm>
              <a:off x="6196291" y="3749992"/>
              <a:ext cx="19050" cy="9525"/>
            </a:xfrm>
            <a:custGeom>
              <a:avLst/>
              <a:gdLst>
                <a:gd name="connsiteX0" fmla="*/ 12104 w 19050"/>
                <a:gd name="connsiteY0" fmla="*/ 0 h 0"/>
                <a:gd name="connsiteX1" fmla="*/ 388 w 19050"/>
                <a:gd name="connsiteY1" fmla="*/ 6953 h 0"/>
                <a:gd name="connsiteX2" fmla="*/ 20676 w 19050"/>
                <a:gd name="connsiteY2" fmla="*/ 381 h 0"/>
                <a:gd name="connsiteX3" fmla="*/ 12104 w 1905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12104" y="0"/>
                  </a:moveTo>
                  <a:cubicBezTo>
                    <a:pt x="15342" y="5334"/>
                    <a:pt x="-2851" y="1524"/>
                    <a:pt x="388" y="6953"/>
                  </a:cubicBezTo>
                  <a:cubicBezTo>
                    <a:pt x="6579" y="9430"/>
                    <a:pt x="20200" y="5429"/>
                    <a:pt x="20676" y="381"/>
                  </a:cubicBezTo>
                  <a:cubicBezTo>
                    <a:pt x="17152" y="1238"/>
                    <a:pt x="14676" y="667"/>
                    <a:pt x="12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9825BC9-4EEA-4802-9233-3F296BFDE801}"/>
                </a:ext>
              </a:extLst>
            </p:cNvPr>
            <p:cNvSpPr/>
            <p:nvPr/>
          </p:nvSpPr>
          <p:spPr>
            <a:xfrm>
              <a:off x="6755415" y="3591496"/>
              <a:ext cx="19050" cy="19050"/>
            </a:xfrm>
            <a:custGeom>
              <a:avLst/>
              <a:gdLst>
                <a:gd name="connsiteX0" fmla="*/ 0 w 19050"/>
                <a:gd name="connsiteY0" fmla="*/ 21908 h 19050"/>
                <a:gd name="connsiteX1" fmla="*/ 20383 w 19050"/>
                <a:gd name="connsiteY1" fmla="*/ 0 h 19050"/>
                <a:gd name="connsiteX2" fmla="*/ 10192 w 19050"/>
                <a:gd name="connsiteY2" fmla="*/ 10954 h 19050"/>
                <a:gd name="connsiteX3" fmla="*/ 0 w 19050"/>
                <a:gd name="connsiteY3" fmla="*/ 219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21908"/>
                  </a:moveTo>
                  <a:cubicBezTo>
                    <a:pt x="12287" y="16954"/>
                    <a:pt x="24289" y="11906"/>
                    <a:pt x="20383" y="0"/>
                  </a:cubicBezTo>
                  <a:cubicBezTo>
                    <a:pt x="12478" y="953"/>
                    <a:pt x="13144" y="7620"/>
                    <a:pt x="10192" y="10954"/>
                  </a:cubicBezTo>
                  <a:cubicBezTo>
                    <a:pt x="6953" y="14669"/>
                    <a:pt x="667" y="17145"/>
                    <a:pt x="0" y="219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54F69C7-CF89-41A1-A9D6-8FFA4E7EB378}"/>
                </a:ext>
              </a:extLst>
            </p:cNvPr>
            <p:cNvSpPr/>
            <p:nvPr/>
          </p:nvSpPr>
          <p:spPr>
            <a:xfrm>
              <a:off x="6052756" y="3723156"/>
              <a:ext cx="85725" cy="19050"/>
            </a:xfrm>
            <a:custGeom>
              <a:avLst/>
              <a:gdLst>
                <a:gd name="connsiteX0" fmla="*/ 86963 w 85725"/>
                <a:gd name="connsiteY0" fmla="*/ 2453 h 19050"/>
                <a:gd name="connsiteX1" fmla="*/ 76390 w 85725"/>
                <a:gd name="connsiteY1" fmla="*/ 4739 h 19050"/>
                <a:gd name="connsiteX2" fmla="*/ 77533 w 85725"/>
                <a:gd name="connsiteY2" fmla="*/ 72 h 19050"/>
                <a:gd name="connsiteX3" fmla="*/ 63627 w 85725"/>
                <a:gd name="connsiteY3" fmla="*/ 929 h 19050"/>
                <a:gd name="connsiteX4" fmla="*/ 46672 w 85725"/>
                <a:gd name="connsiteY4" fmla="*/ 9025 h 19050"/>
                <a:gd name="connsiteX5" fmla="*/ 46672 w 85725"/>
                <a:gd name="connsiteY5" fmla="*/ 9025 h 19050"/>
                <a:gd name="connsiteX6" fmla="*/ 41434 w 85725"/>
                <a:gd name="connsiteY6" fmla="*/ 10168 h 19050"/>
                <a:gd name="connsiteX7" fmla="*/ 22288 w 85725"/>
                <a:gd name="connsiteY7" fmla="*/ 12168 h 19050"/>
                <a:gd name="connsiteX8" fmla="*/ 12478 w 85725"/>
                <a:gd name="connsiteY8" fmla="*/ 16455 h 19050"/>
                <a:gd name="connsiteX9" fmla="*/ 3810 w 85725"/>
                <a:gd name="connsiteY9" fmla="*/ 16169 h 19050"/>
                <a:gd name="connsiteX10" fmla="*/ 0 w 85725"/>
                <a:gd name="connsiteY10" fmla="*/ 21407 h 19050"/>
                <a:gd name="connsiteX11" fmla="*/ 12001 w 85725"/>
                <a:gd name="connsiteY11" fmla="*/ 23122 h 19050"/>
                <a:gd name="connsiteX12" fmla="*/ 40195 w 85725"/>
                <a:gd name="connsiteY12" fmla="*/ 14835 h 19050"/>
                <a:gd name="connsiteX13" fmla="*/ 48863 w 85725"/>
                <a:gd name="connsiteY13" fmla="*/ 15121 h 19050"/>
                <a:gd name="connsiteX14" fmla="*/ 56769 w 85725"/>
                <a:gd name="connsiteY14" fmla="*/ 13407 h 19050"/>
                <a:gd name="connsiteX15" fmla="*/ 86963 w 85725"/>
                <a:gd name="connsiteY15" fmla="*/ 24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25" h="19050">
                  <a:moveTo>
                    <a:pt x="86963" y="2453"/>
                  </a:moveTo>
                  <a:cubicBezTo>
                    <a:pt x="84582" y="1881"/>
                    <a:pt x="78391" y="5786"/>
                    <a:pt x="76390" y="4739"/>
                  </a:cubicBezTo>
                  <a:cubicBezTo>
                    <a:pt x="75152" y="4072"/>
                    <a:pt x="78105" y="167"/>
                    <a:pt x="77533" y="72"/>
                  </a:cubicBezTo>
                  <a:cubicBezTo>
                    <a:pt x="72866" y="-595"/>
                    <a:pt x="71723" y="3691"/>
                    <a:pt x="63627" y="929"/>
                  </a:cubicBezTo>
                  <a:cubicBezTo>
                    <a:pt x="63913" y="5310"/>
                    <a:pt x="50387" y="3786"/>
                    <a:pt x="46672" y="9025"/>
                  </a:cubicBezTo>
                  <a:cubicBezTo>
                    <a:pt x="47530" y="7882"/>
                    <a:pt x="51340" y="11501"/>
                    <a:pt x="46672" y="9025"/>
                  </a:cubicBezTo>
                  <a:cubicBezTo>
                    <a:pt x="46101" y="8739"/>
                    <a:pt x="42196" y="10073"/>
                    <a:pt x="41434" y="10168"/>
                  </a:cubicBezTo>
                  <a:cubicBezTo>
                    <a:pt x="31051" y="11406"/>
                    <a:pt x="30480" y="10644"/>
                    <a:pt x="22288" y="12168"/>
                  </a:cubicBezTo>
                  <a:cubicBezTo>
                    <a:pt x="17335" y="13121"/>
                    <a:pt x="17145" y="15311"/>
                    <a:pt x="12478" y="16455"/>
                  </a:cubicBezTo>
                  <a:cubicBezTo>
                    <a:pt x="9144" y="17312"/>
                    <a:pt x="8001" y="14740"/>
                    <a:pt x="3810" y="16169"/>
                  </a:cubicBezTo>
                  <a:cubicBezTo>
                    <a:pt x="952" y="17121"/>
                    <a:pt x="571" y="19407"/>
                    <a:pt x="0" y="21407"/>
                  </a:cubicBezTo>
                  <a:cubicBezTo>
                    <a:pt x="5810" y="19503"/>
                    <a:pt x="10096" y="19788"/>
                    <a:pt x="12001" y="23122"/>
                  </a:cubicBezTo>
                  <a:cubicBezTo>
                    <a:pt x="23717" y="22741"/>
                    <a:pt x="31051" y="16931"/>
                    <a:pt x="40195" y="14835"/>
                  </a:cubicBezTo>
                  <a:cubicBezTo>
                    <a:pt x="43339" y="14073"/>
                    <a:pt x="44767" y="15788"/>
                    <a:pt x="48863" y="15121"/>
                  </a:cubicBezTo>
                  <a:cubicBezTo>
                    <a:pt x="53340" y="14454"/>
                    <a:pt x="51721" y="10740"/>
                    <a:pt x="56769" y="13407"/>
                  </a:cubicBezTo>
                  <a:cubicBezTo>
                    <a:pt x="61150" y="15693"/>
                    <a:pt x="88963" y="7120"/>
                    <a:pt x="86963" y="2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8CA7E56-47B6-4E46-976A-0BE4F600A8DC}"/>
                </a:ext>
              </a:extLst>
            </p:cNvPr>
            <p:cNvSpPr/>
            <p:nvPr/>
          </p:nvSpPr>
          <p:spPr>
            <a:xfrm>
              <a:off x="6094742" y="3777520"/>
              <a:ext cx="9525" cy="9525"/>
            </a:xfrm>
            <a:custGeom>
              <a:avLst/>
              <a:gdLst>
                <a:gd name="connsiteX0" fmla="*/ 781 w 0"/>
                <a:gd name="connsiteY0" fmla="*/ 5810 h 0"/>
                <a:gd name="connsiteX1" fmla="*/ 7163 w 0"/>
                <a:gd name="connsiteY1" fmla="*/ 0 h 0"/>
                <a:gd name="connsiteX2" fmla="*/ 781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81" y="5810"/>
                  </a:moveTo>
                  <a:cubicBezTo>
                    <a:pt x="5353" y="4953"/>
                    <a:pt x="6973" y="2762"/>
                    <a:pt x="7163" y="0"/>
                  </a:cubicBezTo>
                  <a:cubicBezTo>
                    <a:pt x="3162" y="1143"/>
                    <a:pt x="-1981" y="1810"/>
                    <a:pt x="781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0531CC-3648-4C3F-B0CB-B5ECA2E182FB}"/>
                </a:ext>
              </a:extLst>
            </p:cNvPr>
            <p:cNvSpPr/>
            <p:nvPr/>
          </p:nvSpPr>
          <p:spPr>
            <a:xfrm>
              <a:off x="6290500" y="3691795"/>
              <a:ext cx="19050" cy="9525"/>
            </a:xfrm>
            <a:custGeom>
              <a:avLst/>
              <a:gdLst>
                <a:gd name="connsiteX0" fmla="*/ 16192 w 19050"/>
                <a:gd name="connsiteY0" fmla="*/ 8382 h 9525"/>
                <a:gd name="connsiteX1" fmla="*/ 11240 w 19050"/>
                <a:gd name="connsiteY1" fmla="*/ 18193 h 9525"/>
                <a:gd name="connsiteX2" fmla="*/ 28194 w 19050"/>
                <a:gd name="connsiteY2" fmla="*/ 10097 h 9525"/>
                <a:gd name="connsiteX3" fmla="*/ 24479 w 19050"/>
                <a:gd name="connsiteY3" fmla="*/ 0 h 9525"/>
                <a:gd name="connsiteX4" fmla="*/ 0 w 19050"/>
                <a:gd name="connsiteY4" fmla="*/ 3143 h 9525"/>
                <a:gd name="connsiteX5" fmla="*/ 16192 w 19050"/>
                <a:gd name="connsiteY5" fmla="*/ 8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6192" y="8382"/>
                  </a:moveTo>
                  <a:cubicBezTo>
                    <a:pt x="12954" y="10954"/>
                    <a:pt x="6572" y="12192"/>
                    <a:pt x="11240" y="18193"/>
                  </a:cubicBezTo>
                  <a:cubicBezTo>
                    <a:pt x="19526" y="16669"/>
                    <a:pt x="16383" y="10192"/>
                    <a:pt x="28194" y="10097"/>
                  </a:cubicBezTo>
                  <a:cubicBezTo>
                    <a:pt x="24003" y="4286"/>
                    <a:pt x="24955" y="6572"/>
                    <a:pt x="24479" y="0"/>
                  </a:cubicBezTo>
                  <a:cubicBezTo>
                    <a:pt x="14383" y="3715"/>
                    <a:pt x="8763" y="1334"/>
                    <a:pt x="0" y="3143"/>
                  </a:cubicBezTo>
                  <a:cubicBezTo>
                    <a:pt x="0" y="12383"/>
                    <a:pt x="12478" y="4382"/>
                    <a:pt x="16192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0E55E53-9956-46BB-B7C4-4DFC78A8250F}"/>
                </a:ext>
              </a:extLst>
            </p:cNvPr>
            <p:cNvSpPr/>
            <p:nvPr/>
          </p:nvSpPr>
          <p:spPr>
            <a:xfrm>
              <a:off x="6060412" y="3782663"/>
              <a:ext cx="9525" cy="9525"/>
            </a:xfrm>
            <a:custGeom>
              <a:avLst/>
              <a:gdLst>
                <a:gd name="connsiteX0" fmla="*/ 917 w 9525"/>
                <a:gd name="connsiteY0" fmla="*/ 8096 h 0"/>
                <a:gd name="connsiteX1" fmla="*/ 17871 w 9525"/>
                <a:gd name="connsiteY1" fmla="*/ 0 h 0"/>
                <a:gd name="connsiteX2" fmla="*/ 917 w 9525"/>
                <a:gd name="connsiteY2" fmla="*/ 8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" y="8096"/>
                  </a:moveTo>
                  <a:cubicBezTo>
                    <a:pt x="9394" y="6572"/>
                    <a:pt x="16823" y="4667"/>
                    <a:pt x="17871" y="0"/>
                  </a:cubicBezTo>
                  <a:cubicBezTo>
                    <a:pt x="12442" y="2858"/>
                    <a:pt x="-4036" y="857"/>
                    <a:pt x="91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2C4F44A-C7AD-4264-A760-CF4AD57FF137}"/>
                </a:ext>
              </a:extLst>
            </p:cNvPr>
            <p:cNvSpPr/>
            <p:nvPr/>
          </p:nvSpPr>
          <p:spPr>
            <a:xfrm>
              <a:off x="6042713" y="3770124"/>
              <a:ext cx="19050" cy="9525"/>
            </a:xfrm>
            <a:custGeom>
              <a:avLst/>
              <a:gdLst>
                <a:gd name="connsiteX0" fmla="*/ 6614 w 19050"/>
                <a:gd name="connsiteY0" fmla="*/ 3586 h 0"/>
                <a:gd name="connsiteX1" fmla="*/ 2137 w 19050"/>
                <a:gd name="connsiteY1" fmla="*/ 6729 h 0"/>
                <a:gd name="connsiteX2" fmla="*/ 21282 w 19050"/>
                <a:gd name="connsiteY2" fmla="*/ 4729 h 0"/>
                <a:gd name="connsiteX3" fmla="*/ 6614 w 19050"/>
                <a:gd name="connsiteY3" fmla="*/ 3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6614" y="3586"/>
                  </a:moveTo>
                  <a:cubicBezTo>
                    <a:pt x="2899" y="4253"/>
                    <a:pt x="-3292" y="6253"/>
                    <a:pt x="2137" y="6729"/>
                  </a:cubicBezTo>
                  <a:cubicBezTo>
                    <a:pt x="10233" y="3681"/>
                    <a:pt x="14900" y="5396"/>
                    <a:pt x="21282" y="4729"/>
                  </a:cubicBezTo>
                  <a:cubicBezTo>
                    <a:pt x="18615" y="-3463"/>
                    <a:pt x="12519" y="919"/>
                    <a:pt x="6614" y="3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0478A94-4E30-4244-8386-225C06C4D540}"/>
                </a:ext>
              </a:extLst>
            </p:cNvPr>
            <p:cNvSpPr/>
            <p:nvPr/>
          </p:nvSpPr>
          <p:spPr>
            <a:xfrm>
              <a:off x="7704738" y="2950750"/>
              <a:ext cx="9525" cy="9525"/>
            </a:xfrm>
            <a:custGeom>
              <a:avLst/>
              <a:gdLst>
                <a:gd name="connsiteX0" fmla="*/ 34 w 9525"/>
                <a:gd name="connsiteY0" fmla="*/ 5429 h 0"/>
                <a:gd name="connsiteX1" fmla="*/ 15083 w 9525"/>
                <a:gd name="connsiteY1" fmla="*/ 0 h 0"/>
                <a:gd name="connsiteX2" fmla="*/ 7178 w 9525"/>
                <a:gd name="connsiteY2" fmla="*/ 1715 h 0"/>
                <a:gd name="connsiteX3" fmla="*/ 34 w 9525"/>
                <a:gd name="connsiteY3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34" y="5429"/>
                  </a:moveTo>
                  <a:cubicBezTo>
                    <a:pt x="4225" y="3239"/>
                    <a:pt x="16417" y="4477"/>
                    <a:pt x="15083" y="0"/>
                  </a:cubicBezTo>
                  <a:cubicBezTo>
                    <a:pt x="12416" y="572"/>
                    <a:pt x="9845" y="1143"/>
                    <a:pt x="7178" y="1715"/>
                  </a:cubicBezTo>
                  <a:cubicBezTo>
                    <a:pt x="4225" y="2667"/>
                    <a:pt x="-442" y="2953"/>
                    <a:pt x="34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ACA86BB-BC28-4F6B-B5DF-E3DA63DC24B9}"/>
                </a:ext>
              </a:extLst>
            </p:cNvPr>
            <p:cNvSpPr/>
            <p:nvPr/>
          </p:nvSpPr>
          <p:spPr>
            <a:xfrm>
              <a:off x="6072755" y="3723513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0"/>
                    <a:pt x="3" y="5810"/>
                  </a:cubicBezTo>
                  <a:cubicBezTo>
                    <a:pt x="4099" y="4667"/>
                    <a:pt x="9243" y="4000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6994F70-8022-4926-A6E0-802DEF2A5A1C}"/>
                </a:ext>
              </a:extLst>
            </p:cNvPr>
            <p:cNvSpPr/>
            <p:nvPr/>
          </p:nvSpPr>
          <p:spPr>
            <a:xfrm>
              <a:off x="6088379" y="3667125"/>
              <a:ext cx="200025" cy="57150"/>
            </a:xfrm>
            <a:custGeom>
              <a:avLst/>
              <a:gdLst>
                <a:gd name="connsiteX0" fmla="*/ 191 w 200025"/>
                <a:gd name="connsiteY0" fmla="*/ 58674 h 57150"/>
                <a:gd name="connsiteX1" fmla="*/ 25814 w 200025"/>
                <a:gd name="connsiteY1" fmla="*/ 50959 h 57150"/>
                <a:gd name="connsiteX2" fmla="*/ 32576 w 200025"/>
                <a:gd name="connsiteY2" fmla="*/ 53816 h 57150"/>
                <a:gd name="connsiteX3" fmla="*/ 42387 w 200025"/>
                <a:gd name="connsiteY3" fmla="*/ 49530 h 57150"/>
                <a:gd name="connsiteX4" fmla="*/ 87155 w 200025"/>
                <a:gd name="connsiteY4" fmla="*/ 39815 h 57150"/>
                <a:gd name="connsiteX5" fmla="*/ 96965 w 200025"/>
                <a:gd name="connsiteY5" fmla="*/ 35528 h 57150"/>
                <a:gd name="connsiteX6" fmla="*/ 105633 w 200025"/>
                <a:gd name="connsiteY6" fmla="*/ 35814 h 57150"/>
                <a:gd name="connsiteX7" fmla="*/ 112777 w 200025"/>
                <a:gd name="connsiteY7" fmla="*/ 32099 h 57150"/>
                <a:gd name="connsiteX8" fmla="*/ 170689 w 200025"/>
                <a:gd name="connsiteY8" fmla="*/ 19526 h 57150"/>
                <a:gd name="connsiteX9" fmla="*/ 177833 w 200025"/>
                <a:gd name="connsiteY9" fmla="*/ 15812 h 57150"/>
                <a:gd name="connsiteX10" fmla="*/ 193644 w 200025"/>
                <a:gd name="connsiteY10" fmla="*/ 12383 h 57150"/>
                <a:gd name="connsiteX11" fmla="*/ 208694 w 200025"/>
                <a:gd name="connsiteY11" fmla="*/ 6953 h 57150"/>
                <a:gd name="connsiteX12" fmla="*/ 197454 w 200025"/>
                <a:gd name="connsiteY12" fmla="*/ 7239 h 57150"/>
                <a:gd name="connsiteX13" fmla="*/ 186881 w 200025"/>
                <a:gd name="connsiteY13" fmla="*/ 9525 h 57150"/>
                <a:gd name="connsiteX14" fmla="*/ 190691 w 200025"/>
                <a:gd name="connsiteY14" fmla="*/ 4286 h 57150"/>
                <a:gd name="connsiteX15" fmla="*/ 182786 w 200025"/>
                <a:gd name="connsiteY15" fmla="*/ 6001 h 57150"/>
                <a:gd name="connsiteX16" fmla="*/ 173737 w 200025"/>
                <a:gd name="connsiteY16" fmla="*/ 12383 h 57150"/>
                <a:gd name="connsiteX17" fmla="*/ 176785 w 200025"/>
                <a:gd name="connsiteY17" fmla="*/ 5144 h 57150"/>
                <a:gd name="connsiteX18" fmla="*/ 172689 w 200025"/>
                <a:gd name="connsiteY18" fmla="*/ 1715 h 57150"/>
                <a:gd name="connsiteX19" fmla="*/ 160688 w 200025"/>
                <a:gd name="connsiteY19" fmla="*/ 0 h 57150"/>
                <a:gd name="connsiteX20" fmla="*/ 148305 w 200025"/>
                <a:gd name="connsiteY20" fmla="*/ 4858 h 57150"/>
                <a:gd name="connsiteX21" fmla="*/ 144971 w 200025"/>
                <a:gd name="connsiteY21" fmla="*/ 3429 h 57150"/>
                <a:gd name="connsiteX22" fmla="*/ 143828 w 200025"/>
                <a:gd name="connsiteY22" fmla="*/ 8096 h 57150"/>
                <a:gd name="connsiteX23" fmla="*/ 153258 w 200025"/>
                <a:gd name="connsiteY23" fmla="*/ 10382 h 57150"/>
                <a:gd name="connsiteX24" fmla="*/ 124302 w 200025"/>
                <a:gd name="connsiteY24" fmla="*/ 16669 h 57150"/>
                <a:gd name="connsiteX25" fmla="*/ 105824 w 200025"/>
                <a:gd name="connsiteY25" fmla="*/ 20669 h 57150"/>
                <a:gd name="connsiteX26" fmla="*/ 71629 w 200025"/>
                <a:gd name="connsiteY26" fmla="*/ 28099 h 57150"/>
                <a:gd name="connsiteX27" fmla="*/ 64485 w 200025"/>
                <a:gd name="connsiteY27" fmla="*/ 31813 h 57150"/>
                <a:gd name="connsiteX28" fmla="*/ 53246 w 200025"/>
                <a:gd name="connsiteY28" fmla="*/ 32099 h 57150"/>
                <a:gd name="connsiteX29" fmla="*/ 44197 w 200025"/>
                <a:gd name="connsiteY29" fmla="*/ 38481 h 57150"/>
                <a:gd name="connsiteX30" fmla="*/ 38196 w 200025"/>
                <a:gd name="connsiteY30" fmla="*/ 37624 h 57150"/>
                <a:gd name="connsiteX31" fmla="*/ 20480 w 200025"/>
                <a:gd name="connsiteY31" fmla="*/ 43625 h 57150"/>
                <a:gd name="connsiteX32" fmla="*/ 2763 w 200025"/>
                <a:gd name="connsiteY32" fmla="*/ 49625 h 57150"/>
                <a:gd name="connsiteX33" fmla="*/ 17432 w 200025"/>
                <a:gd name="connsiteY33" fmla="*/ 50768 h 57150"/>
                <a:gd name="connsiteX34" fmla="*/ 191 w 200025"/>
                <a:gd name="connsiteY34" fmla="*/ 58674 h 57150"/>
                <a:gd name="connsiteX35" fmla="*/ 162688 w 200025"/>
                <a:gd name="connsiteY35" fmla="*/ 5810 h 57150"/>
                <a:gd name="connsiteX36" fmla="*/ 170594 w 200025"/>
                <a:gd name="connsiteY36" fmla="*/ 4096 h 57150"/>
                <a:gd name="connsiteX37" fmla="*/ 155544 w 200025"/>
                <a:gd name="connsiteY37" fmla="*/ 9525 h 57150"/>
                <a:gd name="connsiteX38" fmla="*/ 162688 w 200025"/>
                <a:gd name="connsiteY38" fmla="*/ 5810 h 57150"/>
                <a:gd name="connsiteX39" fmla="*/ 53246 w 200025"/>
                <a:gd name="connsiteY39" fmla="*/ 40577 h 57150"/>
                <a:gd name="connsiteX40" fmla="*/ 38196 w 200025"/>
                <a:gd name="connsiteY40" fmla="*/ 46006 h 57150"/>
                <a:gd name="connsiteX41" fmla="*/ 53246 w 200025"/>
                <a:gd name="connsiteY41" fmla="*/ 4057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00025" h="57150">
                  <a:moveTo>
                    <a:pt x="191" y="58674"/>
                  </a:moveTo>
                  <a:cubicBezTo>
                    <a:pt x="11050" y="58769"/>
                    <a:pt x="19051" y="51149"/>
                    <a:pt x="25814" y="50959"/>
                  </a:cubicBezTo>
                  <a:cubicBezTo>
                    <a:pt x="29338" y="50863"/>
                    <a:pt x="29528" y="53531"/>
                    <a:pt x="32576" y="53816"/>
                  </a:cubicBezTo>
                  <a:cubicBezTo>
                    <a:pt x="31910" y="50673"/>
                    <a:pt x="38291" y="50578"/>
                    <a:pt x="42387" y="49530"/>
                  </a:cubicBezTo>
                  <a:cubicBezTo>
                    <a:pt x="58770" y="45244"/>
                    <a:pt x="74105" y="43720"/>
                    <a:pt x="87155" y="39815"/>
                  </a:cubicBezTo>
                  <a:cubicBezTo>
                    <a:pt x="91822" y="38386"/>
                    <a:pt x="92393" y="36576"/>
                    <a:pt x="96965" y="35528"/>
                  </a:cubicBezTo>
                  <a:cubicBezTo>
                    <a:pt x="100394" y="34766"/>
                    <a:pt x="101347" y="37052"/>
                    <a:pt x="105633" y="35814"/>
                  </a:cubicBezTo>
                  <a:cubicBezTo>
                    <a:pt x="108300" y="35052"/>
                    <a:pt x="109824" y="33528"/>
                    <a:pt x="112777" y="32099"/>
                  </a:cubicBezTo>
                  <a:cubicBezTo>
                    <a:pt x="128874" y="24289"/>
                    <a:pt x="154687" y="26289"/>
                    <a:pt x="170689" y="19526"/>
                  </a:cubicBezTo>
                  <a:cubicBezTo>
                    <a:pt x="177642" y="16573"/>
                    <a:pt x="172213" y="12763"/>
                    <a:pt x="177833" y="15812"/>
                  </a:cubicBezTo>
                  <a:cubicBezTo>
                    <a:pt x="179928" y="16954"/>
                    <a:pt x="192406" y="12668"/>
                    <a:pt x="193644" y="12383"/>
                  </a:cubicBezTo>
                  <a:cubicBezTo>
                    <a:pt x="197645" y="11525"/>
                    <a:pt x="206979" y="11430"/>
                    <a:pt x="208694" y="6953"/>
                  </a:cubicBezTo>
                  <a:cubicBezTo>
                    <a:pt x="204598" y="7429"/>
                    <a:pt x="199264" y="9811"/>
                    <a:pt x="197454" y="7239"/>
                  </a:cubicBezTo>
                  <a:cubicBezTo>
                    <a:pt x="196025" y="8192"/>
                    <a:pt x="189167" y="14478"/>
                    <a:pt x="186881" y="9525"/>
                  </a:cubicBezTo>
                  <a:cubicBezTo>
                    <a:pt x="185929" y="6858"/>
                    <a:pt x="190787" y="6667"/>
                    <a:pt x="190691" y="4286"/>
                  </a:cubicBezTo>
                  <a:cubicBezTo>
                    <a:pt x="186596" y="4286"/>
                    <a:pt x="185357" y="2858"/>
                    <a:pt x="182786" y="6001"/>
                  </a:cubicBezTo>
                  <a:cubicBezTo>
                    <a:pt x="178976" y="7810"/>
                    <a:pt x="182881" y="12859"/>
                    <a:pt x="173737" y="12383"/>
                  </a:cubicBezTo>
                  <a:cubicBezTo>
                    <a:pt x="172784" y="9144"/>
                    <a:pt x="179833" y="9335"/>
                    <a:pt x="176785" y="5144"/>
                  </a:cubicBezTo>
                  <a:cubicBezTo>
                    <a:pt x="174594" y="5144"/>
                    <a:pt x="173070" y="4096"/>
                    <a:pt x="172689" y="1715"/>
                  </a:cubicBezTo>
                  <a:cubicBezTo>
                    <a:pt x="168974" y="1905"/>
                    <a:pt x="159068" y="95"/>
                    <a:pt x="160688" y="0"/>
                  </a:cubicBezTo>
                  <a:cubicBezTo>
                    <a:pt x="155830" y="381"/>
                    <a:pt x="153068" y="2953"/>
                    <a:pt x="148305" y="4858"/>
                  </a:cubicBezTo>
                  <a:cubicBezTo>
                    <a:pt x="148591" y="4763"/>
                    <a:pt x="146972" y="2667"/>
                    <a:pt x="144971" y="3429"/>
                  </a:cubicBezTo>
                  <a:cubicBezTo>
                    <a:pt x="144590" y="3619"/>
                    <a:pt x="144686" y="7810"/>
                    <a:pt x="143828" y="8096"/>
                  </a:cubicBezTo>
                  <a:cubicBezTo>
                    <a:pt x="148305" y="7048"/>
                    <a:pt x="151163" y="8192"/>
                    <a:pt x="153258" y="10382"/>
                  </a:cubicBezTo>
                  <a:cubicBezTo>
                    <a:pt x="144114" y="13049"/>
                    <a:pt x="132875" y="13906"/>
                    <a:pt x="124302" y="16669"/>
                  </a:cubicBezTo>
                  <a:cubicBezTo>
                    <a:pt x="114872" y="19717"/>
                    <a:pt x="115730" y="19240"/>
                    <a:pt x="105824" y="20669"/>
                  </a:cubicBezTo>
                  <a:cubicBezTo>
                    <a:pt x="94298" y="22384"/>
                    <a:pt x="81821" y="24860"/>
                    <a:pt x="71629" y="28099"/>
                  </a:cubicBezTo>
                  <a:cubicBezTo>
                    <a:pt x="68295" y="29146"/>
                    <a:pt x="68771" y="30861"/>
                    <a:pt x="64485" y="31813"/>
                  </a:cubicBezTo>
                  <a:cubicBezTo>
                    <a:pt x="59532" y="32956"/>
                    <a:pt x="57818" y="30861"/>
                    <a:pt x="53246" y="32099"/>
                  </a:cubicBezTo>
                  <a:cubicBezTo>
                    <a:pt x="49721" y="33052"/>
                    <a:pt x="48959" y="37052"/>
                    <a:pt x="44197" y="38481"/>
                  </a:cubicBezTo>
                  <a:cubicBezTo>
                    <a:pt x="44959" y="38290"/>
                    <a:pt x="39911" y="37433"/>
                    <a:pt x="38196" y="37624"/>
                  </a:cubicBezTo>
                  <a:cubicBezTo>
                    <a:pt x="27719" y="38671"/>
                    <a:pt x="26004" y="41815"/>
                    <a:pt x="20480" y="43625"/>
                  </a:cubicBezTo>
                  <a:cubicBezTo>
                    <a:pt x="14955" y="45434"/>
                    <a:pt x="6002" y="44482"/>
                    <a:pt x="2763" y="49625"/>
                  </a:cubicBezTo>
                  <a:cubicBezTo>
                    <a:pt x="9145" y="47911"/>
                    <a:pt x="15431" y="46482"/>
                    <a:pt x="17432" y="50768"/>
                  </a:cubicBezTo>
                  <a:cubicBezTo>
                    <a:pt x="9812" y="52578"/>
                    <a:pt x="-1618" y="52864"/>
                    <a:pt x="191" y="58674"/>
                  </a:cubicBezTo>
                  <a:close/>
                  <a:moveTo>
                    <a:pt x="162688" y="5810"/>
                  </a:moveTo>
                  <a:cubicBezTo>
                    <a:pt x="165355" y="5239"/>
                    <a:pt x="167927" y="4667"/>
                    <a:pt x="170594" y="4096"/>
                  </a:cubicBezTo>
                  <a:cubicBezTo>
                    <a:pt x="171927" y="8668"/>
                    <a:pt x="159735" y="7429"/>
                    <a:pt x="155544" y="9525"/>
                  </a:cubicBezTo>
                  <a:cubicBezTo>
                    <a:pt x="155068" y="7048"/>
                    <a:pt x="159735" y="6763"/>
                    <a:pt x="162688" y="5810"/>
                  </a:cubicBezTo>
                  <a:close/>
                  <a:moveTo>
                    <a:pt x="53246" y="40577"/>
                  </a:moveTo>
                  <a:cubicBezTo>
                    <a:pt x="54579" y="45148"/>
                    <a:pt x="42387" y="43910"/>
                    <a:pt x="38196" y="46006"/>
                  </a:cubicBezTo>
                  <a:cubicBezTo>
                    <a:pt x="38958" y="41719"/>
                    <a:pt x="47721" y="38100"/>
                    <a:pt x="53246" y="4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8754DD9-84B1-4D94-808F-EC51BA4E18F3}"/>
                </a:ext>
              </a:extLst>
            </p:cNvPr>
            <p:cNvSpPr/>
            <p:nvPr/>
          </p:nvSpPr>
          <p:spPr>
            <a:xfrm>
              <a:off x="7923752" y="3370517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2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3" y="2762"/>
                    <a:pt x="8477" y="1429"/>
                    <a:pt x="7906" y="0"/>
                  </a:cubicBezTo>
                  <a:cubicBezTo>
                    <a:pt x="5239" y="571"/>
                    <a:pt x="2572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2F3ED6-FB20-4541-8F01-6D3EC0708E28}"/>
                </a:ext>
              </a:extLst>
            </p:cNvPr>
            <p:cNvSpPr/>
            <p:nvPr/>
          </p:nvSpPr>
          <p:spPr>
            <a:xfrm>
              <a:off x="6064459" y="371627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6204" y="5810"/>
                    <a:pt x="18872" y="7239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E539870-5416-4C64-88F5-6D1DAC6C6DF5}"/>
                </a:ext>
              </a:extLst>
            </p:cNvPr>
            <p:cNvSpPr/>
            <p:nvPr/>
          </p:nvSpPr>
          <p:spPr>
            <a:xfrm>
              <a:off x="6308303" y="3668140"/>
              <a:ext cx="19050" cy="9525"/>
            </a:xfrm>
            <a:custGeom>
              <a:avLst/>
              <a:gdLst>
                <a:gd name="connsiteX0" fmla="*/ 19154 w 19050"/>
                <a:gd name="connsiteY0" fmla="*/ 3462 h 0"/>
                <a:gd name="connsiteX1" fmla="*/ 8 w 19050"/>
                <a:gd name="connsiteY1" fmla="*/ 5462 h 0"/>
                <a:gd name="connsiteX2" fmla="*/ 19154 w 19050"/>
                <a:gd name="connsiteY2" fmla="*/ 34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154" y="3462"/>
                  </a:moveTo>
                  <a:cubicBezTo>
                    <a:pt x="19916" y="-3967"/>
                    <a:pt x="-468" y="2414"/>
                    <a:pt x="8" y="5462"/>
                  </a:cubicBezTo>
                  <a:cubicBezTo>
                    <a:pt x="8485" y="1843"/>
                    <a:pt x="11153" y="6320"/>
                    <a:pt x="19154" y="3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A3723D-198C-430D-B7C5-C602984E475F}"/>
                </a:ext>
              </a:extLst>
            </p:cNvPr>
            <p:cNvSpPr/>
            <p:nvPr/>
          </p:nvSpPr>
          <p:spPr>
            <a:xfrm>
              <a:off x="6595735" y="3632549"/>
              <a:ext cx="38100" cy="19050"/>
            </a:xfrm>
            <a:custGeom>
              <a:avLst/>
              <a:gdLst>
                <a:gd name="connsiteX0" fmla="*/ 518 w 38100"/>
                <a:gd name="connsiteY0" fmla="*/ 19907 h 19050"/>
                <a:gd name="connsiteX1" fmla="*/ 41571 w 38100"/>
                <a:gd name="connsiteY1" fmla="*/ 0 h 19050"/>
                <a:gd name="connsiteX2" fmla="*/ 23854 w 38100"/>
                <a:gd name="connsiteY2" fmla="*/ 6001 h 19050"/>
                <a:gd name="connsiteX3" fmla="*/ 16710 w 38100"/>
                <a:gd name="connsiteY3" fmla="*/ 9715 h 19050"/>
                <a:gd name="connsiteX4" fmla="*/ 6900 w 38100"/>
                <a:gd name="connsiteY4" fmla="*/ 14002 h 19050"/>
                <a:gd name="connsiteX5" fmla="*/ 3470 w 38100"/>
                <a:gd name="connsiteY5" fmla="*/ 12573 h 19050"/>
                <a:gd name="connsiteX6" fmla="*/ 518 w 38100"/>
                <a:gd name="connsiteY6" fmla="*/ 1990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9050">
                  <a:moveTo>
                    <a:pt x="518" y="19907"/>
                  </a:moveTo>
                  <a:cubicBezTo>
                    <a:pt x="11567" y="12097"/>
                    <a:pt x="44904" y="14002"/>
                    <a:pt x="41571" y="0"/>
                  </a:cubicBezTo>
                  <a:cubicBezTo>
                    <a:pt x="32426" y="286"/>
                    <a:pt x="25664" y="5239"/>
                    <a:pt x="23854" y="6001"/>
                  </a:cubicBezTo>
                  <a:cubicBezTo>
                    <a:pt x="20616" y="7429"/>
                    <a:pt x="18996" y="8668"/>
                    <a:pt x="16710" y="9715"/>
                  </a:cubicBezTo>
                  <a:cubicBezTo>
                    <a:pt x="14138" y="10954"/>
                    <a:pt x="7852" y="13811"/>
                    <a:pt x="6900" y="14002"/>
                  </a:cubicBezTo>
                  <a:cubicBezTo>
                    <a:pt x="6137" y="14192"/>
                    <a:pt x="2042" y="13240"/>
                    <a:pt x="3470" y="12573"/>
                  </a:cubicBezTo>
                  <a:cubicBezTo>
                    <a:pt x="518" y="14097"/>
                    <a:pt x="-816" y="16573"/>
                    <a:pt x="518" y="19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EAD6FF-2070-4121-9850-3F3DC3145F76}"/>
                </a:ext>
              </a:extLst>
            </p:cNvPr>
            <p:cNvSpPr/>
            <p:nvPr/>
          </p:nvSpPr>
          <p:spPr>
            <a:xfrm>
              <a:off x="6607363" y="3617778"/>
              <a:ext cx="9525" cy="9525"/>
            </a:xfrm>
            <a:custGeom>
              <a:avLst/>
              <a:gdLst>
                <a:gd name="connsiteX0" fmla="*/ 1748 w 9525"/>
                <a:gd name="connsiteY0" fmla="*/ 7818 h 0"/>
                <a:gd name="connsiteX1" fmla="*/ 7368 w 9525"/>
                <a:gd name="connsiteY1" fmla="*/ 7 h 0"/>
                <a:gd name="connsiteX2" fmla="*/ 1748 w 9525"/>
                <a:gd name="connsiteY2" fmla="*/ 78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8"/>
                  </a:moveTo>
                  <a:cubicBezTo>
                    <a:pt x="12321" y="7723"/>
                    <a:pt x="18131" y="-278"/>
                    <a:pt x="7368" y="7"/>
                  </a:cubicBezTo>
                  <a:cubicBezTo>
                    <a:pt x="10225" y="4675"/>
                    <a:pt x="-5015" y="1532"/>
                    <a:pt x="1748" y="7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47CD83-3E1B-450C-A57C-62474A8A077E}"/>
                </a:ext>
              </a:extLst>
            </p:cNvPr>
            <p:cNvSpPr/>
            <p:nvPr/>
          </p:nvSpPr>
          <p:spPr>
            <a:xfrm>
              <a:off x="6340125" y="3713988"/>
              <a:ext cx="28575" cy="9525"/>
            </a:xfrm>
            <a:custGeom>
              <a:avLst/>
              <a:gdLst>
                <a:gd name="connsiteX0" fmla="*/ 13906 w 28575"/>
                <a:gd name="connsiteY0" fmla="*/ 6572 h 9525"/>
                <a:gd name="connsiteX1" fmla="*/ 34195 w 28575"/>
                <a:gd name="connsiteY1" fmla="*/ 0 h 9525"/>
                <a:gd name="connsiteX2" fmla="*/ 0 w 28575"/>
                <a:gd name="connsiteY2" fmla="*/ 7429 h 9525"/>
                <a:gd name="connsiteX3" fmla="*/ 19526 w 28575"/>
                <a:gd name="connsiteY3" fmla="*/ 14097 h 9525"/>
                <a:gd name="connsiteX4" fmla="*/ 13906 w 28575"/>
                <a:gd name="connsiteY4" fmla="*/ 6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13906" y="6572"/>
                  </a:moveTo>
                  <a:cubicBezTo>
                    <a:pt x="21622" y="4572"/>
                    <a:pt x="34671" y="8382"/>
                    <a:pt x="34195" y="0"/>
                  </a:cubicBezTo>
                  <a:cubicBezTo>
                    <a:pt x="15811" y="4667"/>
                    <a:pt x="9811" y="1810"/>
                    <a:pt x="0" y="7429"/>
                  </a:cubicBezTo>
                  <a:cubicBezTo>
                    <a:pt x="1810" y="16193"/>
                    <a:pt x="10287" y="15716"/>
                    <a:pt x="19526" y="14097"/>
                  </a:cubicBezTo>
                  <a:cubicBezTo>
                    <a:pt x="21146" y="8192"/>
                    <a:pt x="6763" y="10001"/>
                    <a:pt x="13906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B54DB3-64AE-46FA-AE34-FA771F9F4776}"/>
                </a:ext>
              </a:extLst>
            </p:cNvPr>
            <p:cNvSpPr/>
            <p:nvPr/>
          </p:nvSpPr>
          <p:spPr>
            <a:xfrm>
              <a:off x="6613144" y="3649885"/>
              <a:ext cx="38100" cy="19050"/>
            </a:xfrm>
            <a:custGeom>
              <a:avLst/>
              <a:gdLst>
                <a:gd name="connsiteX0" fmla="*/ 27876 w 38100"/>
                <a:gd name="connsiteY0" fmla="*/ 8096 h 19050"/>
                <a:gd name="connsiteX1" fmla="*/ 24923 w 38100"/>
                <a:gd name="connsiteY1" fmla="*/ 0 h 19050"/>
                <a:gd name="connsiteX2" fmla="*/ 63 w 38100"/>
                <a:gd name="connsiteY2" fmla="*/ 9811 h 19050"/>
                <a:gd name="connsiteX3" fmla="*/ 9779 w 38100"/>
                <a:gd name="connsiteY3" fmla="*/ 20860 h 19050"/>
                <a:gd name="connsiteX4" fmla="*/ 38734 w 38100"/>
                <a:gd name="connsiteY4" fmla="*/ 14573 h 19050"/>
                <a:gd name="connsiteX5" fmla="*/ 27876 w 38100"/>
                <a:gd name="connsiteY5" fmla="*/ 80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9050">
                  <a:moveTo>
                    <a:pt x="27876" y="8096"/>
                  </a:moveTo>
                  <a:cubicBezTo>
                    <a:pt x="26923" y="5429"/>
                    <a:pt x="25876" y="2667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ubicBezTo>
                    <a:pt x="10064" y="9239"/>
                    <a:pt x="16160" y="14192"/>
                    <a:pt x="9779" y="20860"/>
                  </a:cubicBezTo>
                  <a:cubicBezTo>
                    <a:pt x="19970" y="20193"/>
                    <a:pt x="31114" y="20002"/>
                    <a:pt x="38734" y="14573"/>
                  </a:cubicBezTo>
                  <a:cubicBezTo>
                    <a:pt x="38639" y="7525"/>
                    <a:pt x="30352" y="11811"/>
                    <a:pt x="2787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1B8FEC8-C6B6-457A-9553-CC857E81284C}"/>
                </a:ext>
              </a:extLst>
            </p:cNvPr>
            <p:cNvSpPr/>
            <p:nvPr/>
          </p:nvSpPr>
          <p:spPr>
            <a:xfrm>
              <a:off x="6591887" y="3656267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7508" y="6096"/>
                    <a:pt x="18938" y="5810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55A4359-A0EC-4C41-A6CC-F4D9F5EA017A}"/>
                </a:ext>
              </a:extLst>
            </p:cNvPr>
            <p:cNvSpPr/>
            <p:nvPr/>
          </p:nvSpPr>
          <p:spPr>
            <a:xfrm>
              <a:off x="6550056" y="3629311"/>
              <a:ext cx="28575" cy="28575"/>
            </a:xfrm>
            <a:custGeom>
              <a:avLst/>
              <a:gdLst>
                <a:gd name="connsiteX0" fmla="*/ 30099 w 28575"/>
                <a:gd name="connsiteY0" fmla="*/ 17907 h 28575"/>
                <a:gd name="connsiteX1" fmla="*/ 32004 w 28575"/>
                <a:gd name="connsiteY1" fmla="*/ 0 h 28575"/>
                <a:gd name="connsiteX2" fmla="*/ 10192 w 28575"/>
                <a:gd name="connsiteY2" fmla="*/ 2572 h 28575"/>
                <a:gd name="connsiteX3" fmla="*/ 0 w 28575"/>
                <a:gd name="connsiteY3" fmla="*/ 13525 h 28575"/>
                <a:gd name="connsiteX4" fmla="*/ 7525 w 28575"/>
                <a:gd name="connsiteY4" fmla="*/ 18479 h 28575"/>
                <a:gd name="connsiteX5" fmla="*/ 1429 w 28575"/>
                <a:gd name="connsiteY5" fmla="*/ 32956 h 28575"/>
                <a:gd name="connsiteX6" fmla="*/ 13811 w 28575"/>
                <a:gd name="connsiteY6" fmla="*/ 28099 h 28575"/>
                <a:gd name="connsiteX7" fmla="*/ 25527 w 28575"/>
                <a:gd name="connsiteY7" fmla="*/ 21146 h 28575"/>
                <a:gd name="connsiteX8" fmla="*/ 37529 w 28575"/>
                <a:gd name="connsiteY8" fmla="*/ 22860 h 28575"/>
                <a:gd name="connsiteX9" fmla="*/ 30099 w 28575"/>
                <a:gd name="connsiteY9" fmla="*/ 17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" h="28575">
                  <a:moveTo>
                    <a:pt x="30099" y="17907"/>
                  </a:moveTo>
                  <a:cubicBezTo>
                    <a:pt x="30194" y="11716"/>
                    <a:pt x="35528" y="7715"/>
                    <a:pt x="32004" y="0"/>
                  </a:cubicBezTo>
                  <a:cubicBezTo>
                    <a:pt x="25241" y="191"/>
                    <a:pt x="18955" y="-286"/>
                    <a:pt x="10192" y="2572"/>
                  </a:cubicBezTo>
                  <a:cubicBezTo>
                    <a:pt x="11621" y="8287"/>
                    <a:pt x="2096" y="9335"/>
                    <a:pt x="0" y="13525"/>
                  </a:cubicBezTo>
                  <a:cubicBezTo>
                    <a:pt x="4667" y="12287"/>
                    <a:pt x="6953" y="14192"/>
                    <a:pt x="7525" y="18479"/>
                  </a:cubicBezTo>
                  <a:cubicBezTo>
                    <a:pt x="7906" y="24289"/>
                    <a:pt x="-1619" y="25908"/>
                    <a:pt x="1429" y="32956"/>
                  </a:cubicBezTo>
                  <a:cubicBezTo>
                    <a:pt x="10192" y="29813"/>
                    <a:pt x="9811" y="26289"/>
                    <a:pt x="13811" y="28099"/>
                  </a:cubicBezTo>
                  <a:cubicBezTo>
                    <a:pt x="22955" y="32004"/>
                    <a:pt x="24384" y="19526"/>
                    <a:pt x="25527" y="21146"/>
                  </a:cubicBezTo>
                  <a:cubicBezTo>
                    <a:pt x="30004" y="21146"/>
                    <a:pt x="30099" y="27051"/>
                    <a:pt x="37529" y="22860"/>
                  </a:cubicBezTo>
                  <a:cubicBezTo>
                    <a:pt x="36862" y="18669"/>
                    <a:pt x="32575" y="19621"/>
                    <a:pt x="30099" y="17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9F2BA00-FB80-4DF9-A2B2-1B852DDB7F1A}"/>
                </a:ext>
              </a:extLst>
            </p:cNvPr>
            <p:cNvSpPr/>
            <p:nvPr/>
          </p:nvSpPr>
          <p:spPr>
            <a:xfrm>
              <a:off x="6535388" y="3639979"/>
              <a:ext cx="9525" cy="9525"/>
            </a:xfrm>
            <a:custGeom>
              <a:avLst/>
              <a:gdLst>
                <a:gd name="connsiteX0" fmla="*/ 7906 w 0"/>
                <a:gd name="connsiteY0" fmla="*/ 0 h 0"/>
                <a:gd name="connsiteX1" fmla="*/ 0 w 0"/>
                <a:gd name="connsiteY1" fmla="*/ 1715 h 0"/>
                <a:gd name="connsiteX2" fmla="*/ 1524 w 0"/>
                <a:gd name="connsiteY2" fmla="*/ 5715 h 0"/>
                <a:gd name="connsiteX3" fmla="*/ 9430 w 0"/>
                <a:gd name="connsiteY3" fmla="*/ 4000 h 0"/>
                <a:gd name="connsiteX4" fmla="*/ 7906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906" y="0"/>
                  </a:moveTo>
                  <a:cubicBezTo>
                    <a:pt x="5239" y="571"/>
                    <a:pt x="2667" y="1143"/>
                    <a:pt x="0" y="1715"/>
                  </a:cubicBezTo>
                  <a:cubicBezTo>
                    <a:pt x="476" y="3048"/>
                    <a:pt x="952" y="4381"/>
                    <a:pt x="1524" y="5715"/>
                  </a:cubicBezTo>
                  <a:cubicBezTo>
                    <a:pt x="4191" y="5144"/>
                    <a:pt x="6763" y="4572"/>
                    <a:pt x="9430" y="4000"/>
                  </a:cubicBezTo>
                  <a:cubicBezTo>
                    <a:pt x="8858" y="2667"/>
                    <a:pt x="8382" y="1333"/>
                    <a:pt x="790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19D7614-D734-4755-9A5C-6C699B0754AE}"/>
                </a:ext>
              </a:extLst>
            </p:cNvPr>
            <p:cNvSpPr/>
            <p:nvPr/>
          </p:nvSpPr>
          <p:spPr>
            <a:xfrm>
              <a:off x="6674548" y="3614617"/>
              <a:ext cx="9525" cy="9525"/>
            </a:xfrm>
            <a:custGeom>
              <a:avLst/>
              <a:gdLst>
                <a:gd name="connsiteX0" fmla="*/ 0 w 0"/>
                <a:gd name="connsiteY0" fmla="*/ 3263 h 0"/>
                <a:gd name="connsiteX1" fmla="*/ 0 w 0"/>
                <a:gd name="connsiteY1" fmla="*/ 3263 h 0"/>
                <a:gd name="connsiteX2" fmla="*/ 0 w 0"/>
                <a:gd name="connsiteY2" fmla="*/ 3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263"/>
                  </a:moveTo>
                  <a:cubicBezTo>
                    <a:pt x="11144" y="7550"/>
                    <a:pt x="5239" y="-5881"/>
                    <a:pt x="0" y="3263"/>
                  </a:cubicBezTo>
                  <a:lnTo>
                    <a:pt x="0" y="32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75FD-868C-4E63-B503-1F7A84984BA5}"/>
                </a:ext>
              </a:extLst>
            </p:cNvPr>
            <p:cNvSpPr/>
            <p:nvPr/>
          </p:nvSpPr>
          <p:spPr>
            <a:xfrm>
              <a:off x="6652355" y="3607784"/>
              <a:ext cx="9525" cy="9525"/>
            </a:xfrm>
            <a:custGeom>
              <a:avLst/>
              <a:gdLst>
                <a:gd name="connsiteX0" fmla="*/ 18479 w 9525"/>
                <a:gd name="connsiteY0" fmla="*/ 0 h 9525"/>
                <a:gd name="connsiteX1" fmla="*/ 0 w 9525"/>
                <a:gd name="connsiteY1" fmla="*/ 4001 h 9525"/>
                <a:gd name="connsiteX2" fmla="*/ 1810 w 9525"/>
                <a:gd name="connsiteY2" fmla="*/ 16669 h 9525"/>
                <a:gd name="connsiteX3" fmla="*/ 18764 w 9525"/>
                <a:gd name="connsiteY3" fmla="*/ 8573 h 9525"/>
                <a:gd name="connsiteX4" fmla="*/ 18479 w 9525"/>
                <a:gd name="connsiteY4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8479" y="0"/>
                  </a:moveTo>
                  <a:cubicBezTo>
                    <a:pt x="12383" y="1334"/>
                    <a:pt x="6191" y="2667"/>
                    <a:pt x="0" y="4001"/>
                  </a:cubicBezTo>
                  <a:cubicBezTo>
                    <a:pt x="4191" y="9811"/>
                    <a:pt x="-2381" y="10954"/>
                    <a:pt x="1810" y="16669"/>
                  </a:cubicBezTo>
                  <a:cubicBezTo>
                    <a:pt x="12859" y="16288"/>
                    <a:pt x="5810" y="8192"/>
                    <a:pt x="18764" y="8573"/>
                  </a:cubicBezTo>
                  <a:cubicBezTo>
                    <a:pt x="17335" y="5239"/>
                    <a:pt x="17050" y="2286"/>
                    <a:pt x="1847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384B0B0-0928-40C9-8D79-63F652A07F64}"/>
                </a:ext>
              </a:extLst>
            </p:cNvPr>
            <p:cNvSpPr/>
            <p:nvPr/>
          </p:nvSpPr>
          <p:spPr>
            <a:xfrm>
              <a:off x="6690074" y="3630644"/>
              <a:ext cx="19050" cy="9525"/>
            </a:xfrm>
            <a:custGeom>
              <a:avLst/>
              <a:gdLst>
                <a:gd name="connsiteX0" fmla="*/ 3620 w 19050"/>
                <a:gd name="connsiteY0" fmla="*/ 15907 h 9525"/>
                <a:gd name="connsiteX1" fmla="*/ 13049 w 19050"/>
                <a:gd name="connsiteY1" fmla="*/ 18193 h 9525"/>
                <a:gd name="connsiteX2" fmla="*/ 26289 w 19050"/>
                <a:gd name="connsiteY2" fmla="*/ 0 h 9525"/>
                <a:gd name="connsiteX3" fmla="*/ 0 w 19050"/>
                <a:gd name="connsiteY3" fmla="*/ 5715 h 9525"/>
                <a:gd name="connsiteX4" fmla="*/ 3620 w 19050"/>
                <a:gd name="connsiteY4" fmla="*/ 15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3620" y="15907"/>
                  </a:moveTo>
                  <a:cubicBezTo>
                    <a:pt x="7144" y="16193"/>
                    <a:pt x="10382" y="16764"/>
                    <a:pt x="13049" y="18193"/>
                  </a:cubicBezTo>
                  <a:cubicBezTo>
                    <a:pt x="23813" y="14859"/>
                    <a:pt x="21146" y="5715"/>
                    <a:pt x="26289" y="0"/>
                  </a:cubicBezTo>
                  <a:cubicBezTo>
                    <a:pt x="16002" y="5048"/>
                    <a:pt x="13240" y="2667"/>
                    <a:pt x="0" y="5715"/>
                  </a:cubicBezTo>
                  <a:cubicBezTo>
                    <a:pt x="2000" y="10763"/>
                    <a:pt x="7144" y="10954"/>
                    <a:pt x="3620" y="15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2B817D-A654-4E15-B206-C2F38894F8ED}"/>
                </a:ext>
              </a:extLst>
            </p:cNvPr>
            <p:cNvSpPr/>
            <p:nvPr/>
          </p:nvSpPr>
          <p:spPr>
            <a:xfrm>
              <a:off x="6043304" y="372292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396"/>
                    <a:pt x="6785" y="4968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D294A42-686D-4A49-B7DC-823773F896A3}"/>
                </a:ext>
              </a:extLst>
            </p:cNvPr>
            <p:cNvSpPr/>
            <p:nvPr/>
          </p:nvSpPr>
          <p:spPr>
            <a:xfrm>
              <a:off x="6673495" y="3584829"/>
              <a:ext cx="85725" cy="38100"/>
            </a:xfrm>
            <a:custGeom>
              <a:avLst/>
              <a:gdLst>
                <a:gd name="connsiteX0" fmla="*/ 63537 w 85725"/>
                <a:gd name="connsiteY0" fmla="*/ 17335 h 38100"/>
                <a:gd name="connsiteX1" fmla="*/ 85349 w 85725"/>
                <a:gd name="connsiteY1" fmla="*/ 14764 h 38100"/>
                <a:gd name="connsiteX2" fmla="*/ 82778 w 85725"/>
                <a:gd name="connsiteY2" fmla="*/ 0 h 38100"/>
                <a:gd name="connsiteX3" fmla="*/ 54583 w 85725"/>
                <a:gd name="connsiteY3" fmla="*/ 8287 h 38100"/>
                <a:gd name="connsiteX4" fmla="*/ 36105 w 85725"/>
                <a:gd name="connsiteY4" fmla="*/ 27623 h 38100"/>
                <a:gd name="connsiteX5" fmla="*/ 33819 w 85725"/>
                <a:gd name="connsiteY5" fmla="*/ 21527 h 38100"/>
                <a:gd name="connsiteX6" fmla="*/ 28580 w 85725"/>
                <a:gd name="connsiteY6" fmla="*/ 22669 h 38100"/>
                <a:gd name="connsiteX7" fmla="*/ 27056 w 85725"/>
                <a:gd name="connsiteY7" fmla="*/ 18669 h 38100"/>
                <a:gd name="connsiteX8" fmla="*/ 20294 w 85725"/>
                <a:gd name="connsiteY8" fmla="*/ 15811 h 38100"/>
                <a:gd name="connsiteX9" fmla="*/ 5 w 85725"/>
                <a:gd name="connsiteY9" fmla="*/ 22384 h 38100"/>
                <a:gd name="connsiteX10" fmla="*/ 9435 w 85725"/>
                <a:gd name="connsiteY10" fmla="*/ 24670 h 38100"/>
                <a:gd name="connsiteX11" fmla="*/ 20008 w 85725"/>
                <a:gd name="connsiteY11" fmla="*/ 22384 h 38100"/>
                <a:gd name="connsiteX12" fmla="*/ 16960 w 85725"/>
                <a:gd name="connsiteY12" fmla="*/ 29623 h 38100"/>
                <a:gd name="connsiteX13" fmla="*/ 28199 w 85725"/>
                <a:gd name="connsiteY13" fmla="*/ 29337 h 38100"/>
                <a:gd name="connsiteX14" fmla="*/ 13150 w 85725"/>
                <a:gd name="connsiteY14" fmla="*/ 34766 h 38100"/>
                <a:gd name="connsiteX15" fmla="*/ 29247 w 85725"/>
                <a:gd name="connsiteY15" fmla="*/ 40005 h 38100"/>
                <a:gd name="connsiteX16" fmla="*/ 39058 w 85725"/>
                <a:gd name="connsiteY16" fmla="*/ 35719 h 38100"/>
                <a:gd name="connsiteX17" fmla="*/ 50297 w 85725"/>
                <a:gd name="connsiteY17" fmla="*/ 35433 h 38100"/>
                <a:gd name="connsiteX18" fmla="*/ 63537 w 85725"/>
                <a:gd name="connsiteY18" fmla="*/ 173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5725" h="38100">
                  <a:moveTo>
                    <a:pt x="63537" y="17335"/>
                  </a:moveTo>
                  <a:cubicBezTo>
                    <a:pt x="71252" y="15907"/>
                    <a:pt x="80396" y="12478"/>
                    <a:pt x="85349" y="14764"/>
                  </a:cubicBezTo>
                  <a:cubicBezTo>
                    <a:pt x="88016" y="11335"/>
                    <a:pt x="84683" y="5429"/>
                    <a:pt x="82778" y="0"/>
                  </a:cubicBezTo>
                  <a:cubicBezTo>
                    <a:pt x="72872" y="3524"/>
                    <a:pt x="65918" y="10192"/>
                    <a:pt x="54583" y="8287"/>
                  </a:cubicBezTo>
                  <a:cubicBezTo>
                    <a:pt x="51726" y="17335"/>
                    <a:pt x="54012" y="29527"/>
                    <a:pt x="36105" y="27623"/>
                  </a:cubicBezTo>
                  <a:cubicBezTo>
                    <a:pt x="34581" y="26194"/>
                    <a:pt x="35533" y="22860"/>
                    <a:pt x="33819" y="21527"/>
                  </a:cubicBezTo>
                  <a:cubicBezTo>
                    <a:pt x="33152" y="21050"/>
                    <a:pt x="29438" y="23050"/>
                    <a:pt x="28580" y="22669"/>
                  </a:cubicBezTo>
                  <a:cubicBezTo>
                    <a:pt x="27437" y="22193"/>
                    <a:pt x="28199" y="19145"/>
                    <a:pt x="27056" y="18669"/>
                  </a:cubicBezTo>
                  <a:cubicBezTo>
                    <a:pt x="24961" y="17621"/>
                    <a:pt x="21341" y="18288"/>
                    <a:pt x="20294" y="15811"/>
                  </a:cubicBezTo>
                  <a:cubicBezTo>
                    <a:pt x="10769" y="20383"/>
                    <a:pt x="-280" y="13716"/>
                    <a:pt x="5" y="22384"/>
                  </a:cubicBezTo>
                  <a:cubicBezTo>
                    <a:pt x="4482" y="21241"/>
                    <a:pt x="7340" y="22479"/>
                    <a:pt x="9435" y="24670"/>
                  </a:cubicBezTo>
                  <a:cubicBezTo>
                    <a:pt x="16484" y="26098"/>
                    <a:pt x="17436" y="17335"/>
                    <a:pt x="20008" y="22384"/>
                  </a:cubicBezTo>
                  <a:cubicBezTo>
                    <a:pt x="20389" y="25432"/>
                    <a:pt x="16960" y="26765"/>
                    <a:pt x="16960" y="29623"/>
                  </a:cubicBezTo>
                  <a:cubicBezTo>
                    <a:pt x="21056" y="29146"/>
                    <a:pt x="26390" y="26765"/>
                    <a:pt x="28199" y="29337"/>
                  </a:cubicBezTo>
                  <a:cubicBezTo>
                    <a:pt x="25913" y="32385"/>
                    <a:pt x="19722" y="33623"/>
                    <a:pt x="13150" y="34766"/>
                  </a:cubicBezTo>
                  <a:cubicBezTo>
                    <a:pt x="16484" y="40291"/>
                    <a:pt x="23532" y="40291"/>
                    <a:pt x="29247" y="40005"/>
                  </a:cubicBezTo>
                  <a:cubicBezTo>
                    <a:pt x="32105" y="39910"/>
                    <a:pt x="34010" y="36576"/>
                    <a:pt x="39058" y="35719"/>
                  </a:cubicBezTo>
                  <a:cubicBezTo>
                    <a:pt x="42677" y="35052"/>
                    <a:pt x="45249" y="37909"/>
                    <a:pt x="50297" y="35433"/>
                  </a:cubicBezTo>
                  <a:cubicBezTo>
                    <a:pt x="56108" y="30004"/>
                    <a:pt x="55917" y="19431"/>
                    <a:pt x="63537" y="1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2F561E3-2147-4380-8803-DEBD205A2D63}"/>
                </a:ext>
              </a:extLst>
            </p:cNvPr>
            <p:cNvSpPr/>
            <p:nvPr/>
          </p:nvSpPr>
          <p:spPr>
            <a:xfrm>
              <a:off x="6595871" y="3665163"/>
              <a:ext cx="19050" cy="9525"/>
            </a:xfrm>
            <a:custGeom>
              <a:avLst/>
              <a:gdLst>
                <a:gd name="connsiteX0" fmla="*/ 0 w 19050"/>
                <a:gd name="connsiteY0" fmla="*/ 9296 h 0"/>
                <a:gd name="connsiteX1" fmla="*/ 19526 w 19050"/>
                <a:gd name="connsiteY1" fmla="*/ 628 h 0"/>
                <a:gd name="connsiteX2" fmla="*/ 0 w 19050"/>
                <a:gd name="connsiteY2" fmla="*/ 92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9296"/>
                  </a:moveTo>
                  <a:cubicBezTo>
                    <a:pt x="7715" y="6914"/>
                    <a:pt x="21336" y="7105"/>
                    <a:pt x="19526" y="628"/>
                  </a:cubicBezTo>
                  <a:cubicBezTo>
                    <a:pt x="12383" y="-1944"/>
                    <a:pt x="762" y="3866"/>
                    <a:pt x="0" y="9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04AFE8-EF5C-48E9-AD46-72C237549685}"/>
                </a:ext>
              </a:extLst>
            </p:cNvPr>
            <p:cNvSpPr/>
            <p:nvPr/>
          </p:nvSpPr>
          <p:spPr>
            <a:xfrm>
              <a:off x="6386166" y="3677507"/>
              <a:ext cx="9525" cy="9525"/>
            </a:xfrm>
            <a:custGeom>
              <a:avLst/>
              <a:gdLst>
                <a:gd name="connsiteX0" fmla="*/ 1774 w 9525"/>
                <a:gd name="connsiteY0" fmla="*/ 11525 h 9525"/>
                <a:gd name="connsiteX1" fmla="*/ 14633 w 9525"/>
                <a:gd name="connsiteY1" fmla="*/ 0 h 9525"/>
                <a:gd name="connsiteX2" fmla="*/ 1774 w 9525"/>
                <a:gd name="connsiteY2" fmla="*/ 11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774" y="11525"/>
                  </a:moveTo>
                  <a:cubicBezTo>
                    <a:pt x="9014" y="8954"/>
                    <a:pt x="15395" y="6001"/>
                    <a:pt x="14633" y="0"/>
                  </a:cubicBezTo>
                  <a:cubicBezTo>
                    <a:pt x="4823" y="1524"/>
                    <a:pt x="-3845" y="3524"/>
                    <a:pt x="1774" y="11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106C287-D4A0-4CFE-ADEA-6C38EA02F2BF}"/>
                </a:ext>
              </a:extLst>
            </p:cNvPr>
            <p:cNvSpPr/>
            <p:nvPr/>
          </p:nvSpPr>
          <p:spPr>
            <a:xfrm>
              <a:off x="6342202" y="3692990"/>
              <a:ext cx="47625" cy="19050"/>
            </a:xfrm>
            <a:custGeom>
              <a:avLst/>
              <a:gdLst>
                <a:gd name="connsiteX0" fmla="*/ 36690 w 47625"/>
                <a:gd name="connsiteY0" fmla="*/ 2424 h 19050"/>
                <a:gd name="connsiteX1" fmla="*/ 20878 w 47625"/>
                <a:gd name="connsiteY1" fmla="*/ 5853 h 19050"/>
                <a:gd name="connsiteX2" fmla="*/ 209 w 47625"/>
                <a:gd name="connsiteY2" fmla="*/ 19093 h 19050"/>
                <a:gd name="connsiteX3" fmla="*/ 38976 w 47625"/>
                <a:gd name="connsiteY3" fmla="*/ 8425 h 19050"/>
                <a:gd name="connsiteX4" fmla="*/ 42405 w 47625"/>
                <a:gd name="connsiteY4" fmla="*/ 9853 h 19050"/>
                <a:gd name="connsiteX5" fmla="*/ 44310 w 47625"/>
                <a:gd name="connsiteY5" fmla="*/ 7282 h 19050"/>
                <a:gd name="connsiteX6" fmla="*/ 50692 w 47625"/>
                <a:gd name="connsiteY6" fmla="*/ 1471 h 19050"/>
                <a:gd name="connsiteX7" fmla="*/ 36690 w 47625"/>
                <a:gd name="connsiteY7" fmla="*/ 24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6690" y="2424"/>
                  </a:moveTo>
                  <a:cubicBezTo>
                    <a:pt x="31546" y="3376"/>
                    <a:pt x="25831" y="4329"/>
                    <a:pt x="20878" y="5853"/>
                  </a:cubicBezTo>
                  <a:cubicBezTo>
                    <a:pt x="10972" y="8901"/>
                    <a:pt x="-1791" y="12520"/>
                    <a:pt x="209" y="19093"/>
                  </a:cubicBezTo>
                  <a:cubicBezTo>
                    <a:pt x="10591" y="13759"/>
                    <a:pt x="26974" y="11568"/>
                    <a:pt x="38976" y="8425"/>
                  </a:cubicBezTo>
                  <a:cubicBezTo>
                    <a:pt x="41452" y="7758"/>
                    <a:pt x="41738" y="9949"/>
                    <a:pt x="42405" y="9853"/>
                  </a:cubicBezTo>
                  <a:cubicBezTo>
                    <a:pt x="45262" y="9663"/>
                    <a:pt x="43643" y="7472"/>
                    <a:pt x="44310" y="7282"/>
                  </a:cubicBezTo>
                  <a:cubicBezTo>
                    <a:pt x="48025" y="5758"/>
                    <a:pt x="53740" y="5853"/>
                    <a:pt x="50692" y="1471"/>
                  </a:cubicBezTo>
                  <a:cubicBezTo>
                    <a:pt x="47929" y="-1958"/>
                    <a:pt x="41071" y="1566"/>
                    <a:pt x="36690" y="24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DD694C4-431F-42C4-8F03-2553E147DAFF}"/>
                </a:ext>
              </a:extLst>
            </p:cNvPr>
            <p:cNvSpPr/>
            <p:nvPr/>
          </p:nvSpPr>
          <p:spPr>
            <a:xfrm>
              <a:off x="6400419" y="3668505"/>
              <a:ext cx="9525" cy="9525"/>
            </a:xfrm>
            <a:custGeom>
              <a:avLst/>
              <a:gdLst>
                <a:gd name="connsiteX0" fmla="*/ 12763 w 9525"/>
                <a:gd name="connsiteY0" fmla="*/ 4145 h 0"/>
                <a:gd name="connsiteX1" fmla="*/ 0 w 9525"/>
                <a:gd name="connsiteY1" fmla="*/ 335 h 0"/>
                <a:gd name="connsiteX2" fmla="*/ 12763 w 9525"/>
                <a:gd name="connsiteY2" fmla="*/ 41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145"/>
                  </a:moveTo>
                  <a:cubicBezTo>
                    <a:pt x="11620" y="-1380"/>
                    <a:pt x="5334" y="144"/>
                    <a:pt x="0" y="335"/>
                  </a:cubicBezTo>
                  <a:cubicBezTo>
                    <a:pt x="571" y="7955"/>
                    <a:pt x="10192" y="7955"/>
                    <a:pt x="12763" y="4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7441EDD-61E2-4169-B06D-82B5B5008280}"/>
                </a:ext>
              </a:extLst>
            </p:cNvPr>
            <p:cNvSpPr/>
            <p:nvPr/>
          </p:nvSpPr>
          <p:spPr>
            <a:xfrm>
              <a:off x="6377573" y="3708940"/>
              <a:ext cx="9525" cy="9525"/>
            </a:xfrm>
            <a:custGeom>
              <a:avLst/>
              <a:gdLst>
                <a:gd name="connsiteX0" fmla="*/ 80 w 0"/>
                <a:gd name="connsiteY0" fmla="*/ 6382 h 0"/>
                <a:gd name="connsiteX1" fmla="*/ 9129 w 0"/>
                <a:gd name="connsiteY1" fmla="*/ 0 h 0"/>
                <a:gd name="connsiteX2" fmla="*/ 80 w 0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0" y="6382"/>
                  </a:moveTo>
                  <a:cubicBezTo>
                    <a:pt x="6272" y="5620"/>
                    <a:pt x="9796" y="3715"/>
                    <a:pt x="9129" y="0"/>
                  </a:cubicBezTo>
                  <a:cubicBezTo>
                    <a:pt x="2938" y="857"/>
                    <a:pt x="-586" y="2762"/>
                    <a:pt x="8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2132B35-5715-4B67-A0D7-E3A0583E1F64}"/>
                </a:ext>
              </a:extLst>
            </p:cNvPr>
            <p:cNvSpPr/>
            <p:nvPr/>
          </p:nvSpPr>
          <p:spPr>
            <a:xfrm>
              <a:off x="6502500" y="3662987"/>
              <a:ext cx="9525" cy="9525"/>
            </a:xfrm>
            <a:custGeom>
              <a:avLst/>
              <a:gdLst>
                <a:gd name="connsiteX0" fmla="*/ 122 w 9525"/>
                <a:gd name="connsiteY0" fmla="*/ 5472 h 0"/>
                <a:gd name="connsiteX1" fmla="*/ 17457 w 9525"/>
                <a:gd name="connsiteY1" fmla="*/ 6043 h 0"/>
                <a:gd name="connsiteX2" fmla="*/ 122 w 9525"/>
                <a:gd name="connsiteY2" fmla="*/ 54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2" y="5472"/>
                  </a:moveTo>
                  <a:cubicBezTo>
                    <a:pt x="6027" y="5472"/>
                    <a:pt x="9456" y="8901"/>
                    <a:pt x="17457" y="6043"/>
                  </a:cubicBezTo>
                  <a:cubicBezTo>
                    <a:pt x="17267" y="-2720"/>
                    <a:pt x="-1688" y="-1101"/>
                    <a:pt x="122" y="54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4A87DCF-9D6A-4454-9165-AFD03BCFFB82}"/>
                </a:ext>
              </a:extLst>
            </p:cNvPr>
            <p:cNvSpPr/>
            <p:nvPr/>
          </p:nvSpPr>
          <p:spPr>
            <a:xfrm>
              <a:off x="6373939" y="3719417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15570F8-3B14-4AEB-8E51-F78B640BF516}"/>
                </a:ext>
              </a:extLst>
            </p:cNvPr>
            <p:cNvSpPr/>
            <p:nvPr/>
          </p:nvSpPr>
          <p:spPr>
            <a:xfrm>
              <a:off x="6731349" y="3608165"/>
              <a:ext cx="9525" cy="9525"/>
            </a:xfrm>
            <a:custGeom>
              <a:avLst/>
              <a:gdLst>
                <a:gd name="connsiteX0" fmla="*/ 3016 w 0"/>
                <a:gd name="connsiteY0" fmla="*/ 9811 h 9525"/>
                <a:gd name="connsiteX1" fmla="*/ 7969 w 0"/>
                <a:gd name="connsiteY1" fmla="*/ 0 h 9525"/>
                <a:gd name="connsiteX2" fmla="*/ 3016 w 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3016" y="9811"/>
                  </a:moveTo>
                  <a:cubicBezTo>
                    <a:pt x="10159" y="8954"/>
                    <a:pt x="10636" y="5144"/>
                    <a:pt x="7969" y="0"/>
                  </a:cubicBezTo>
                  <a:cubicBezTo>
                    <a:pt x="825" y="1715"/>
                    <a:pt x="-3080" y="7429"/>
                    <a:pt x="3016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FDF4558-F9A7-49CC-80E1-35CBFF81FEEE}"/>
                </a:ext>
              </a:extLst>
            </p:cNvPr>
            <p:cNvSpPr/>
            <p:nvPr/>
          </p:nvSpPr>
          <p:spPr>
            <a:xfrm>
              <a:off x="6482231" y="3660389"/>
              <a:ext cx="9525" cy="9525"/>
            </a:xfrm>
            <a:custGeom>
              <a:avLst/>
              <a:gdLst>
                <a:gd name="connsiteX0" fmla="*/ 16295 w 9525"/>
                <a:gd name="connsiteY0" fmla="*/ 4641 h 9525"/>
                <a:gd name="connsiteX1" fmla="*/ 864 w 9525"/>
                <a:gd name="connsiteY1" fmla="*/ 1402 h 9525"/>
                <a:gd name="connsiteX2" fmla="*/ 1245 w 9525"/>
                <a:gd name="connsiteY2" fmla="*/ 10070 h 9525"/>
                <a:gd name="connsiteX3" fmla="*/ 16295 w 9525"/>
                <a:gd name="connsiteY3" fmla="*/ 464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6295" y="4641"/>
                  </a:moveTo>
                  <a:cubicBezTo>
                    <a:pt x="9437" y="5974"/>
                    <a:pt x="10294" y="-3455"/>
                    <a:pt x="864" y="1402"/>
                  </a:cubicBezTo>
                  <a:cubicBezTo>
                    <a:pt x="1055" y="4355"/>
                    <a:pt x="-1422" y="6070"/>
                    <a:pt x="1245" y="10070"/>
                  </a:cubicBezTo>
                  <a:cubicBezTo>
                    <a:pt x="5436" y="7879"/>
                    <a:pt x="17628" y="9118"/>
                    <a:pt x="16295" y="4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8468BB3-086F-452C-B616-FA92A67F832B}"/>
                </a:ext>
              </a:extLst>
            </p:cNvPr>
            <p:cNvSpPr/>
            <p:nvPr/>
          </p:nvSpPr>
          <p:spPr>
            <a:xfrm>
              <a:off x="6425988" y="3671792"/>
              <a:ext cx="9525" cy="9525"/>
            </a:xfrm>
            <a:custGeom>
              <a:avLst/>
              <a:gdLst>
                <a:gd name="connsiteX0" fmla="*/ 624 w 0"/>
                <a:gd name="connsiteY0" fmla="*/ 6668 h 0"/>
                <a:gd name="connsiteX1" fmla="*/ 5863 w 0"/>
                <a:gd name="connsiteY1" fmla="*/ 5525 h 0"/>
                <a:gd name="connsiteX2" fmla="*/ 1005 w 0"/>
                <a:gd name="connsiteY2" fmla="*/ 0 h 0"/>
                <a:gd name="connsiteX3" fmla="*/ 624 w 0"/>
                <a:gd name="connsiteY3" fmla="*/ 6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24" y="6668"/>
                  </a:moveTo>
                  <a:cubicBezTo>
                    <a:pt x="2339" y="6287"/>
                    <a:pt x="4149" y="5906"/>
                    <a:pt x="5863" y="5525"/>
                  </a:cubicBezTo>
                  <a:cubicBezTo>
                    <a:pt x="7768" y="2000"/>
                    <a:pt x="6911" y="0"/>
                    <a:pt x="1005" y="0"/>
                  </a:cubicBezTo>
                  <a:cubicBezTo>
                    <a:pt x="1863" y="2667"/>
                    <a:pt x="-1281" y="3524"/>
                    <a:pt x="624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4C32C-E02D-4CDA-8C12-2868AFFA79BF}"/>
                </a:ext>
              </a:extLst>
            </p:cNvPr>
            <p:cNvSpPr/>
            <p:nvPr/>
          </p:nvSpPr>
          <p:spPr>
            <a:xfrm>
              <a:off x="6415373" y="3685127"/>
              <a:ext cx="9525" cy="9525"/>
            </a:xfrm>
            <a:custGeom>
              <a:avLst/>
              <a:gdLst>
                <a:gd name="connsiteX0" fmla="*/ 10858 w 9525"/>
                <a:gd name="connsiteY0" fmla="*/ 0 h 0"/>
                <a:gd name="connsiteX1" fmla="*/ 381 w 9525"/>
                <a:gd name="connsiteY1" fmla="*/ 2286 h 0"/>
                <a:gd name="connsiteX2" fmla="*/ 0 w 9525"/>
                <a:gd name="connsiteY2" fmla="*/ 8954 h 0"/>
                <a:gd name="connsiteX3" fmla="*/ 10858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0858" y="0"/>
                  </a:moveTo>
                  <a:cubicBezTo>
                    <a:pt x="7334" y="762"/>
                    <a:pt x="3810" y="1524"/>
                    <a:pt x="381" y="2286"/>
                  </a:cubicBezTo>
                  <a:cubicBezTo>
                    <a:pt x="1524" y="5048"/>
                    <a:pt x="762" y="7048"/>
                    <a:pt x="0" y="8954"/>
                  </a:cubicBezTo>
                  <a:cubicBezTo>
                    <a:pt x="7620" y="7715"/>
                    <a:pt x="14383" y="6001"/>
                    <a:pt x="108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5FDA04-B525-40D6-BE54-F626BA9FA9B5}"/>
                </a:ext>
              </a:extLst>
            </p:cNvPr>
            <p:cNvSpPr/>
            <p:nvPr/>
          </p:nvSpPr>
          <p:spPr>
            <a:xfrm>
              <a:off x="6398037" y="3697033"/>
              <a:ext cx="38100" cy="9525"/>
            </a:xfrm>
            <a:custGeom>
              <a:avLst/>
              <a:gdLst>
                <a:gd name="connsiteX0" fmla="*/ 0 w 38100"/>
                <a:gd name="connsiteY0" fmla="*/ 11716 h 9525"/>
                <a:gd name="connsiteX1" fmla="*/ 13906 w 38100"/>
                <a:gd name="connsiteY1" fmla="*/ 10858 h 9525"/>
                <a:gd name="connsiteX2" fmla="*/ 18002 w 38100"/>
                <a:gd name="connsiteY2" fmla="*/ 14383 h 9525"/>
                <a:gd name="connsiteX3" fmla="*/ 39814 w 38100"/>
                <a:gd name="connsiteY3" fmla="*/ 11811 h 9525"/>
                <a:gd name="connsiteX4" fmla="*/ 44005 w 38100"/>
                <a:gd name="connsiteY4" fmla="*/ 0 h 9525"/>
                <a:gd name="connsiteX5" fmla="*/ 0 w 38100"/>
                <a:gd name="connsiteY5" fmla="*/ 1171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716"/>
                  </a:moveTo>
                  <a:cubicBezTo>
                    <a:pt x="667" y="12573"/>
                    <a:pt x="13049" y="10287"/>
                    <a:pt x="13906" y="10858"/>
                  </a:cubicBezTo>
                  <a:cubicBezTo>
                    <a:pt x="17621" y="13335"/>
                    <a:pt x="8763" y="14573"/>
                    <a:pt x="18002" y="14383"/>
                  </a:cubicBezTo>
                  <a:cubicBezTo>
                    <a:pt x="24003" y="14288"/>
                    <a:pt x="27718" y="15621"/>
                    <a:pt x="39814" y="11811"/>
                  </a:cubicBezTo>
                  <a:cubicBezTo>
                    <a:pt x="39814" y="7239"/>
                    <a:pt x="42958" y="4096"/>
                    <a:pt x="44005" y="0"/>
                  </a:cubicBezTo>
                  <a:cubicBezTo>
                    <a:pt x="27718" y="6382"/>
                    <a:pt x="6096" y="476"/>
                    <a:pt x="0" y="11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6BF508-DF4F-4FE8-8FF4-179DD3108B37}"/>
                </a:ext>
              </a:extLst>
            </p:cNvPr>
            <p:cNvSpPr/>
            <p:nvPr/>
          </p:nvSpPr>
          <p:spPr>
            <a:xfrm>
              <a:off x="6488239" y="3669697"/>
              <a:ext cx="85725" cy="19050"/>
            </a:xfrm>
            <a:custGeom>
              <a:avLst/>
              <a:gdLst>
                <a:gd name="connsiteX0" fmla="*/ 77534 w 85725"/>
                <a:gd name="connsiteY0" fmla="*/ 286 h 19050"/>
                <a:gd name="connsiteX1" fmla="*/ 68866 w 85725"/>
                <a:gd name="connsiteY1" fmla="*/ 0 h 19050"/>
                <a:gd name="connsiteX2" fmla="*/ 60960 w 85725"/>
                <a:gd name="connsiteY2" fmla="*/ 1715 h 19050"/>
                <a:gd name="connsiteX3" fmla="*/ 50387 w 85725"/>
                <a:gd name="connsiteY3" fmla="*/ 4001 h 19050"/>
                <a:gd name="connsiteX4" fmla="*/ 45149 w 85725"/>
                <a:gd name="connsiteY4" fmla="*/ 5144 h 19050"/>
                <a:gd name="connsiteX5" fmla="*/ 10192 w 85725"/>
                <a:gd name="connsiteY5" fmla="*/ 10573 h 19050"/>
                <a:gd name="connsiteX6" fmla="*/ 5715 w 85725"/>
                <a:gd name="connsiteY6" fmla="*/ 13716 h 19050"/>
                <a:gd name="connsiteX7" fmla="*/ 9811 w 85725"/>
                <a:gd name="connsiteY7" fmla="*/ 17145 h 19050"/>
                <a:gd name="connsiteX8" fmla="*/ 0 w 85725"/>
                <a:gd name="connsiteY8" fmla="*/ 21431 h 19050"/>
                <a:gd name="connsiteX9" fmla="*/ 17240 w 85725"/>
                <a:gd name="connsiteY9" fmla="*/ 22003 h 19050"/>
                <a:gd name="connsiteX10" fmla="*/ 19526 w 85725"/>
                <a:gd name="connsiteY10" fmla="*/ 12764 h 19050"/>
                <a:gd name="connsiteX11" fmla="*/ 36100 w 85725"/>
                <a:gd name="connsiteY11" fmla="*/ 11335 h 19050"/>
                <a:gd name="connsiteX12" fmla="*/ 46196 w 85725"/>
                <a:gd name="connsiteY12" fmla="*/ 15716 h 19050"/>
                <a:gd name="connsiteX13" fmla="*/ 43910 w 85725"/>
                <a:gd name="connsiteY13" fmla="*/ 9620 h 19050"/>
                <a:gd name="connsiteX14" fmla="*/ 50673 w 85725"/>
                <a:gd name="connsiteY14" fmla="*/ 12478 h 19050"/>
                <a:gd name="connsiteX15" fmla="*/ 61913 w 85725"/>
                <a:gd name="connsiteY15" fmla="*/ 12192 h 19050"/>
                <a:gd name="connsiteX16" fmla="*/ 62294 w 85725"/>
                <a:gd name="connsiteY16" fmla="*/ 5525 h 19050"/>
                <a:gd name="connsiteX17" fmla="*/ 79915 w 85725"/>
                <a:gd name="connsiteY17" fmla="*/ 14764 h 19050"/>
                <a:gd name="connsiteX18" fmla="*/ 86297 w 85725"/>
                <a:gd name="connsiteY18" fmla="*/ 8954 h 19050"/>
                <a:gd name="connsiteX19" fmla="*/ 77534 w 85725"/>
                <a:gd name="connsiteY19" fmla="*/ 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725" h="19050">
                  <a:moveTo>
                    <a:pt x="77534" y="286"/>
                  </a:moveTo>
                  <a:cubicBezTo>
                    <a:pt x="74295" y="667"/>
                    <a:pt x="70199" y="2286"/>
                    <a:pt x="68866" y="0"/>
                  </a:cubicBezTo>
                  <a:cubicBezTo>
                    <a:pt x="66294" y="762"/>
                    <a:pt x="63532" y="953"/>
                    <a:pt x="60960" y="1715"/>
                  </a:cubicBezTo>
                  <a:cubicBezTo>
                    <a:pt x="52007" y="4477"/>
                    <a:pt x="56864" y="3810"/>
                    <a:pt x="50387" y="4001"/>
                  </a:cubicBezTo>
                  <a:cubicBezTo>
                    <a:pt x="48673" y="4001"/>
                    <a:pt x="46768" y="4858"/>
                    <a:pt x="45149" y="5144"/>
                  </a:cubicBezTo>
                  <a:cubicBezTo>
                    <a:pt x="30290" y="7430"/>
                    <a:pt x="17812" y="12478"/>
                    <a:pt x="10192" y="10573"/>
                  </a:cubicBezTo>
                  <a:cubicBezTo>
                    <a:pt x="12573" y="12668"/>
                    <a:pt x="5906" y="12954"/>
                    <a:pt x="5715" y="13716"/>
                  </a:cubicBezTo>
                  <a:cubicBezTo>
                    <a:pt x="5334" y="15050"/>
                    <a:pt x="10382" y="16574"/>
                    <a:pt x="9811" y="17145"/>
                  </a:cubicBezTo>
                  <a:cubicBezTo>
                    <a:pt x="8096" y="19336"/>
                    <a:pt x="4572" y="20574"/>
                    <a:pt x="0" y="21431"/>
                  </a:cubicBezTo>
                  <a:cubicBezTo>
                    <a:pt x="2286" y="30290"/>
                    <a:pt x="11621" y="24860"/>
                    <a:pt x="17240" y="22003"/>
                  </a:cubicBezTo>
                  <a:cubicBezTo>
                    <a:pt x="20479" y="20003"/>
                    <a:pt x="14764" y="14097"/>
                    <a:pt x="19526" y="12764"/>
                  </a:cubicBezTo>
                  <a:cubicBezTo>
                    <a:pt x="25718" y="11335"/>
                    <a:pt x="28575" y="14573"/>
                    <a:pt x="36100" y="11335"/>
                  </a:cubicBezTo>
                  <a:cubicBezTo>
                    <a:pt x="37148" y="17907"/>
                    <a:pt x="42958" y="20384"/>
                    <a:pt x="46196" y="15716"/>
                  </a:cubicBezTo>
                  <a:cubicBezTo>
                    <a:pt x="55245" y="13145"/>
                    <a:pt x="34862" y="12287"/>
                    <a:pt x="43910" y="9620"/>
                  </a:cubicBezTo>
                  <a:cubicBezTo>
                    <a:pt x="47244" y="9144"/>
                    <a:pt x="50387" y="8858"/>
                    <a:pt x="50673" y="12478"/>
                  </a:cubicBezTo>
                  <a:cubicBezTo>
                    <a:pt x="55436" y="10954"/>
                    <a:pt x="57341" y="13526"/>
                    <a:pt x="61913" y="12192"/>
                  </a:cubicBezTo>
                  <a:cubicBezTo>
                    <a:pt x="61436" y="9716"/>
                    <a:pt x="59341" y="6572"/>
                    <a:pt x="62294" y="5525"/>
                  </a:cubicBezTo>
                  <a:cubicBezTo>
                    <a:pt x="70009" y="6096"/>
                    <a:pt x="72866" y="13335"/>
                    <a:pt x="79915" y="14764"/>
                  </a:cubicBezTo>
                  <a:cubicBezTo>
                    <a:pt x="79534" y="11811"/>
                    <a:pt x="84868" y="11240"/>
                    <a:pt x="86297" y="8954"/>
                  </a:cubicBezTo>
                  <a:cubicBezTo>
                    <a:pt x="86201" y="2667"/>
                    <a:pt x="77915" y="6953"/>
                    <a:pt x="77534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9EAB9DE-012A-48D0-86F4-5CA87FF0D638}"/>
                </a:ext>
              </a:extLst>
            </p:cNvPr>
            <p:cNvSpPr/>
            <p:nvPr/>
          </p:nvSpPr>
          <p:spPr>
            <a:xfrm>
              <a:off x="4771548" y="3887304"/>
              <a:ext cx="9525" cy="9525"/>
            </a:xfrm>
            <a:custGeom>
              <a:avLst/>
              <a:gdLst>
                <a:gd name="connsiteX0" fmla="*/ 0 w 0"/>
                <a:gd name="connsiteY0" fmla="*/ 610 h 0"/>
                <a:gd name="connsiteX1" fmla="*/ 4858 w 0"/>
                <a:gd name="connsiteY1" fmla="*/ 6135 h 0"/>
                <a:gd name="connsiteX2" fmla="*/ 6763 w 0"/>
                <a:gd name="connsiteY2" fmla="*/ 3563 h 0"/>
                <a:gd name="connsiteX3" fmla="*/ 0 w 0"/>
                <a:gd name="connsiteY3" fmla="*/ 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610"/>
                  </a:moveTo>
                  <a:cubicBezTo>
                    <a:pt x="1333" y="2896"/>
                    <a:pt x="1619" y="6420"/>
                    <a:pt x="4858" y="6135"/>
                  </a:cubicBezTo>
                  <a:cubicBezTo>
                    <a:pt x="4572" y="4896"/>
                    <a:pt x="4381" y="3658"/>
                    <a:pt x="6763" y="3563"/>
                  </a:cubicBezTo>
                  <a:cubicBezTo>
                    <a:pt x="5524" y="1087"/>
                    <a:pt x="4191" y="-1104"/>
                    <a:pt x="0" y="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5523FE1-4565-4784-9CA3-A3B45020CD8C}"/>
                </a:ext>
              </a:extLst>
            </p:cNvPr>
            <p:cNvSpPr/>
            <p:nvPr/>
          </p:nvSpPr>
          <p:spPr>
            <a:xfrm>
              <a:off x="4760627" y="3871722"/>
              <a:ext cx="19050" cy="9525"/>
            </a:xfrm>
            <a:custGeom>
              <a:avLst/>
              <a:gdLst>
                <a:gd name="connsiteX0" fmla="*/ 63 w 19050"/>
                <a:gd name="connsiteY0" fmla="*/ 9811 h 9525"/>
                <a:gd name="connsiteX1" fmla="*/ 24923 w 19050"/>
                <a:gd name="connsiteY1" fmla="*/ 0 h 9525"/>
                <a:gd name="connsiteX2" fmla="*/ 63 w 1905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63" y="9811"/>
                  </a:moveTo>
                  <a:cubicBezTo>
                    <a:pt x="10921" y="7715"/>
                    <a:pt x="21685" y="5429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E2E006B-5832-41E0-8506-0368543CF926}"/>
                </a:ext>
              </a:extLst>
            </p:cNvPr>
            <p:cNvSpPr/>
            <p:nvPr/>
          </p:nvSpPr>
          <p:spPr>
            <a:xfrm>
              <a:off x="5799874" y="3840671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1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ubicBezTo>
                    <a:pt x="9804" y="571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ECF78C-390F-404F-80C5-3C40038F6F62}"/>
                </a:ext>
              </a:extLst>
            </p:cNvPr>
            <p:cNvSpPr/>
            <p:nvPr/>
          </p:nvSpPr>
          <p:spPr>
            <a:xfrm>
              <a:off x="4778212" y="3930967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1"/>
                    <a:pt x="3" y="5810"/>
                  </a:cubicBezTo>
                  <a:cubicBezTo>
                    <a:pt x="4099" y="4667"/>
                    <a:pt x="9243" y="4096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04E37C7-1586-4433-AF59-1CDB349CCA88}"/>
                </a:ext>
              </a:extLst>
            </p:cNvPr>
            <p:cNvSpPr/>
            <p:nvPr/>
          </p:nvSpPr>
          <p:spPr>
            <a:xfrm>
              <a:off x="4720597" y="3879818"/>
              <a:ext cx="28575" cy="9525"/>
            </a:xfrm>
            <a:custGeom>
              <a:avLst/>
              <a:gdLst>
                <a:gd name="connsiteX0" fmla="*/ 4660 w 28575"/>
                <a:gd name="connsiteY0" fmla="*/ 13811 h 9525"/>
                <a:gd name="connsiteX1" fmla="*/ 27996 w 28575"/>
                <a:gd name="connsiteY1" fmla="*/ 0 h 9525"/>
                <a:gd name="connsiteX2" fmla="*/ 7708 w 28575"/>
                <a:gd name="connsiteY2" fmla="*/ 6572 h 9525"/>
                <a:gd name="connsiteX3" fmla="*/ 8470 w 28575"/>
                <a:gd name="connsiteY3" fmla="*/ 8573 h 9525"/>
                <a:gd name="connsiteX4" fmla="*/ 4660 w 28575"/>
                <a:gd name="connsiteY4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4660" y="13811"/>
                  </a:moveTo>
                  <a:cubicBezTo>
                    <a:pt x="7613" y="7144"/>
                    <a:pt x="33235" y="10192"/>
                    <a:pt x="27996" y="0"/>
                  </a:cubicBezTo>
                  <a:cubicBezTo>
                    <a:pt x="25901" y="3524"/>
                    <a:pt x="13423" y="3429"/>
                    <a:pt x="7708" y="6572"/>
                  </a:cubicBezTo>
                  <a:cubicBezTo>
                    <a:pt x="7422" y="6667"/>
                    <a:pt x="8565" y="8382"/>
                    <a:pt x="8470" y="8573"/>
                  </a:cubicBezTo>
                  <a:cubicBezTo>
                    <a:pt x="7517" y="10192"/>
                    <a:pt x="-7342" y="12954"/>
                    <a:pt x="466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4376764-3BA4-4589-9351-DD60977561F9}"/>
                </a:ext>
              </a:extLst>
            </p:cNvPr>
            <p:cNvSpPr/>
            <p:nvPr/>
          </p:nvSpPr>
          <p:spPr>
            <a:xfrm>
              <a:off x="4652040" y="3941350"/>
              <a:ext cx="104775" cy="47625"/>
            </a:xfrm>
            <a:custGeom>
              <a:avLst/>
              <a:gdLst>
                <a:gd name="connsiteX0" fmla="*/ 7209 w 104775"/>
                <a:gd name="connsiteY0" fmla="*/ 43148 h 47625"/>
                <a:gd name="connsiteX1" fmla="*/ 827 w 104775"/>
                <a:gd name="connsiteY1" fmla="*/ 48958 h 47625"/>
                <a:gd name="connsiteX2" fmla="*/ 18067 w 104775"/>
                <a:gd name="connsiteY2" fmla="*/ 49530 h 47625"/>
                <a:gd name="connsiteX3" fmla="*/ 26735 w 104775"/>
                <a:gd name="connsiteY3" fmla="*/ 49816 h 47625"/>
                <a:gd name="connsiteX4" fmla="*/ 21115 w 104775"/>
                <a:gd name="connsiteY4" fmla="*/ 42291 h 47625"/>
                <a:gd name="connsiteX5" fmla="*/ 34355 w 104775"/>
                <a:gd name="connsiteY5" fmla="*/ 24098 h 47625"/>
                <a:gd name="connsiteX6" fmla="*/ 45975 w 104775"/>
                <a:gd name="connsiteY6" fmla="*/ 32480 h 47625"/>
                <a:gd name="connsiteX7" fmla="*/ 38451 w 104775"/>
                <a:gd name="connsiteY7" fmla="*/ 42863 h 47625"/>
                <a:gd name="connsiteX8" fmla="*/ 51214 w 104775"/>
                <a:gd name="connsiteY8" fmla="*/ 31337 h 47625"/>
                <a:gd name="connsiteX9" fmla="*/ 68931 w 104775"/>
                <a:gd name="connsiteY9" fmla="*/ 25336 h 47625"/>
                <a:gd name="connsiteX10" fmla="*/ 79122 w 104775"/>
                <a:gd name="connsiteY10" fmla="*/ 14383 h 47625"/>
                <a:gd name="connsiteX11" fmla="*/ 87695 w 104775"/>
                <a:gd name="connsiteY11" fmla="*/ 30004 h 47625"/>
                <a:gd name="connsiteX12" fmla="*/ 100935 w 104775"/>
                <a:gd name="connsiteY12" fmla="*/ 11811 h 47625"/>
                <a:gd name="connsiteX13" fmla="*/ 111888 w 104775"/>
                <a:gd name="connsiteY13" fmla="*/ 2857 h 47625"/>
                <a:gd name="connsiteX14" fmla="*/ 105126 w 104775"/>
                <a:gd name="connsiteY14" fmla="*/ 0 h 47625"/>
                <a:gd name="connsiteX15" fmla="*/ 8066 w 104775"/>
                <a:gd name="connsiteY15" fmla="*/ 29908 h 47625"/>
                <a:gd name="connsiteX16" fmla="*/ 11019 w 104775"/>
                <a:gd name="connsiteY16" fmla="*/ 38005 h 47625"/>
                <a:gd name="connsiteX17" fmla="*/ 7209 w 104775"/>
                <a:gd name="connsiteY17" fmla="*/ 4314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47625">
                  <a:moveTo>
                    <a:pt x="7209" y="43148"/>
                  </a:moveTo>
                  <a:cubicBezTo>
                    <a:pt x="3113" y="44291"/>
                    <a:pt x="-2031" y="44863"/>
                    <a:pt x="827" y="48958"/>
                  </a:cubicBezTo>
                  <a:cubicBezTo>
                    <a:pt x="3208" y="53626"/>
                    <a:pt x="12447" y="49435"/>
                    <a:pt x="18067" y="49530"/>
                  </a:cubicBezTo>
                  <a:cubicBezTo>
                    <a:pt x="19782" y="49625"/>
                    <a:pt x="28830" y="54959"/>
                    <a:pt x="26735" y="49816"/>
                  </a:cubicBezTo>
                  <a:cubicBezTo>
                    <a:pt x="22734" y="50292"/>
                    <a:pt x="22544" y="45434"/>
                    <a:pt x="21115" y="42291"/>
                  </a:cubicBezTo>
                  <a:cubicBezTo>
                    <a:pt x="25020" y="36004"/>
                    <a:pt x="21306" y="26479"/>
                    <a:pt x="34355" y="24098"/>
                  </a:cubicBezTo>
                  <a:cubicBezTo>
                    <a:pt x="40070" y="24384"/>
                    <a:pt x="43404" y="28004"/>
                    <a:pt x="45975" y="32480"/>
                  </a:cubicBezTo>
                  <a:cubicBezTo>
                    <a:pt x="37403" y="33338"/>
                    <a:pt x="34831" y="36767"/>
                    <a:pt x="38451" y="42863"/>
                  </a:cubicBezTo>
                  <a:cubicBezTo>
                    <a:pt x="53310" y="43529"/>
                    <a:pt x="43785" y="33814"/>
                    <a:pt x="51214" y="31337"/>
                  </a:cubicBezTo>
                  <a:cubicBezTo>
                    <a:pt x="54738" y="26098"/>
                    <a:pt x="60072" y="24289"/>
                    <a:pt x="68931" y="25336"/>
                  </a:cubicBezTo>
                  <a:cubicBezTo>
                    <a:pt x="72169" y="21622"/>
                    <a:pt x="68645" y="14954"/>
                    <a:pt x="79122" y="14383"/>
                  </a:cubicBezTo>
                  <a:cubicBezTo>
                    <a:pt x="78265" y="20479"/>
                    <a:pt x="82456" y="24860"/>
                    <a:pt x="87695" y="30004"/>
                  </a:cubicBezTo>
                  <a:cubicBezTo>
                    <a:pt x="101030" y="27813"/>
                    <a:pt x="90933" y="15526"/>
                    <a:pt x="100935" y="11811"/>
                  </a:cubicBezTo>
                  <a:cubicBezTo>
                    <a:pt x="108650" y="10573"/>
                    <a:pt x="115413" y="8954"/>
                    <a:pt x="111888" y="2857"/>
                  </a:cubicBezTo>
                  <a:cubicBezTo>
                    <a:pt x="102554" y="6001"/>
                    <a:pt x="106554" y="7715"/>
                    <a:pt x="105126" y="0"/>
                  </a:cubicBezTo>
                  <a:cubicBezTo>
                    <a:pt x="73026" y="10096"/>
                    <a:pt x="39498" y="19526"/>
                    <a:pt x="8066" y="29908"/>
                  </a:cubicBezTo>
                  <a:cubicBezTo>
                    <a:pt x="9018" y="32575"/>
                    <a:pt x="10066" y="35338"/>
                    <a:pt x="11019" y="38005"/>
                  </a:cubicBezTo>
                  <a:cubicBezTo>
                    <a:pt x="8256" y="39052"/>
                    <a:pt x="7780" y="41148"/>
                    <a:pt x="7209" y="43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7947CF9-69F9-493D-A3E2-D3013FBD39F2}"/>
                </a:ext>
              </a:extLst>
            </p:cNvPr>
            <p:cNvSpPr/>
            <p:nvPr/>
          </p:nvSpPr>
          <p:spPr>
            <a:xfrm>
              <a:off x="4577238" y="3978267"/>
              <a:ext cx="219075" cy="38100"/>
            </a:xfrm>
            <a:custGeom>
              <a:avLst/>
              <a:gdLst>
                <a:gd name="connsiteX0" fmla="*/ 216218 w 219075"/>
                <a:gd name="connsiteY0" fmla="*/ 7660 h 38100"/>
                <a:gd name="connsiteX1" fmla="*/ 210217 w 219075"/>
                <a:gd name="connsiteY1" fmla="*/ 6802 h 38100"/>
                <a:gd name="connsiteX2" fmla="*/ 208693 w 219075"/>
                <a:gd name="connsiteY2" fmla="*/ 2802 h 38100"/>
                <a:gd name="connsiteX3" fmla="*/ 190691 w 219075"/>
                <a:gd name="connsiteY3" fmla="*/ 135 h 38100"/>
                <a:gd name="connsiteX4" fmla="*/ 175260 w 219075"/>
                <a:gd name="connsiteY4" fmla="*/ 12232 h 38100"/>
                <a:gd name="connsiteX5" fmla="*/ 141065 w 219075"/>
                <a:gd name="connsiteY5" fmla="*/ 19661 h 38100"/>
                <a:gd name="connsiteX6" fmla="*/ 137636 w 219075"/>
                <a:gd name="connsiteY6" fmla="*/ 18232 h 38100"/>
                <a:gd name="connsiteX7" fmla="*/ 104108 w 219075"/>
                <a:gd name="connsiteY7" fmla="*/ 27662 h 38100"/>
                <a:gd name="connsiteX8" fmla="*/ 102203 w 219075"/>
                <a:gd name="connsiteY8" fmla="*/ 30234 h 38100"/>
                <a:gd name="connsiteX9" fmla="*/ 90964 w 219075"/>
                <a:gd name="connsiteY9" fmla="*/ 30520 h 38100"/>
                <a:gd name="connsiteX10" fmla="*/ 78581 w 219075"/>
                <a:gd name="connsiteY10" fmla="*/ 35377 h 38100"/>
                <a:gd name="connsiteX11" fmla="*/ 69152 w 219075"/>
                <a:gd name="connsiteY11" fmla="*/ 33091 h 38100"/>
                <a:gd name="connsiteX12" fmla="*/ 26289 w 219075"/>
                <a:gd name="connsiteY12" fmla="*/ 40235 h 38100"/>
                <a:gd name="connsiteX13" fmla="*/ 21050 w 219075"/>
                <a:gd name="connsiteY13" fmla="*/ 41378 h 38100"/>
                <a:gd name="connsiteX14" fmla="*/ 0 w 219075"/>
                <a:gd name="connsiteY14" fmla="*/ 45950 h 38100"/>
                <a:gd name="connsiteX15" fmla="*/ 80105 w 219075"/>
                <a:gd name="connsiteY15" fmla="*/ 39473 h 38100"/>
                <a:gd name="connsiteX16" fmla="*/ 92107 w 219075"/>
                <a:gd name="connsiteY16" fmla="*/ 41188 h 38100"/>
                <a:gd name="connsiteX17" fmla="*/ 106013 w 219075"/>
                <a:gd name="connsiteY17" fmla="*/ 40330 h 38100"/>
                <a:gd name="connsiteX18" fmla="*/ 148114 w 219075"/>
                <a:gd name="connsiteY18" fmla="*/ 31186 h 38100"/>
                <a:gd name="connsiteX19" fmla="*/ 170688 w 219075"/>
                <a:gd name="connsiteY19" fmla="*/ 30615 h 38100"/>
                <a:gd name="connsiteX20" fmla="*/ 189548 w 219075"/>
                <a:gd name="connsiteY20" fmla="*/ 19947 h 38100"/>
                <a:gd name="connsiteX21" fmla="*/ 221171 w 219075"/>
                <a:gd name="connsiteY21" fmla="*/ 13089 h 38100"/>
                <a:gd name="connsiteX22" fmla="*/ 216218 w 219075"/>
                <a:gd name="connsiteY22" fmla="*/ 766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075" h="38100">
                  <a:moveTo>
                    <a:pt x="216218" y="7660"/>
                  </a:moveTo>
                  <a:cubicBezTo>
                    <a:pt x="215837" y="7279"/>
                    <a:pt x="210979" y="6993"/>
                    <a:pt x="210217" y="6802"/>
                  </a:cubicBezTo>
                  <a:cubicBezTo>
                    <a:pt x="209074" y="6421"/>
                    <a:pt x="209741" y="3278"/>
                    <a:pt x="208693" y="2802"/>
                  </a:cubicBezTo>
                  <a:cubicBezTo>
                    <a:pt x="204026" y="421"/>
                    <a:pt x="197453" y="-341"/>
                    <a:pt x="190691" y="135"/>
                  </a:cubicBezTo>
                  <a:cubicBezTo>
                    <a:pt x="181070" y="2230"/>
                    <a:pt x="180975" y="8422"/>
                    <a:pt x="175260" y="12232"/>
                  </a:cubicBezTo>
                  <a:cubicBezTo>
                    <a:pt x="163449" y="11470"/>
                    <a:pt x="143447" y="15184"/>
                    <a:pt x="141065" y="19661"/>
                  </a:cubicBezTo>
                  <a:cubicBezTo>
                    <a:pt x="140208" y="21280"/>
                    <a:pt x="136970" y="18328"/>
                    <a:pt x="137636" y="18232"/>
                  </a:cubicBezTo>
                  <a:cubicBezTo>
                    <a:pt x="123158" y="21090"/>
                    <a:pt x="113824" y="25186"/>
                    <a:pt x="104108" y="27662"/>
                  </a:cubicBezTo>
                  <a:cubicBezTo>
                    <a:pt x="102489" y="28138"/>
                    <a:pt x="102013" y="30329"/>
                    <a:pt x="102203" y="30234"/>
                  </a:cubicBezTo>
                  <a:cubicBezTo>
                    <a:pt x="99251" y="31091"/>
                    <a:pt x="96012" y="29567"/>
                    <a:pt x="90964" y="30520"/>
                  </a:cubicBezTo>
                  <a:cubicBezTo>
                    <a:pt x="82963" y="31948"/>
                    <a:pt x="81344" y="34996"/>
                    <a:pt x="78581" y="35377"/>
                  </a:cubicBezTo>
                  <a:cubicBezTo>
                    <a:pt x="74771" y="36044"/>
                    <a:pt x="72771" y="32996"/>
                    <a:pt x="69152" y="33091"/>
                  </a:cubicBezTo>
                  <a:cubicBezTo>
                    <a:pt x="53626" y="33472"/>
                    <a:pt x="35338" y="39854"/>
                    <a:pt x="26289" y="40235"/>
                  </a:cubicBezTo>
                  <a:cubicBezTo>
                    <a:pt x="24479" y="40330"/>
                    <a:pt x="22765" y="41378"/>
                    <a:pt x="21050" y="41378"/>
                  </a:cubicBezTo>
                  <a:cubicBezTo>
                    <a:pt x="15621" y="41473"/>
                    <a:pt x="4096" y="39473"/>
                    <a:pt x="0" y="45950"/>
                  </a:cubicBezTo>
                  <a:cubicBezTo>
                    <a:pt x="24765" y="46426"/>
                    <a:pt x="48768" y="47950"/>
                    <a:pt x="80105" y="39473"/>
                  </a:cubicBezTo>
                  <a:cubicBezTo>
                    <a:pt x="85820" y="41188"/>
                    <a:pt x="87154" y="41378"/>
                    <a:pt x="92107" y="41188"/>
                  </a:cubicBezTo>
                  <a:cubicBezTo>
                    <a:pt x="97250" y="41092"/>
                    <a:pt x="99631" y="41378"/>
                    <a:pt x="106013" y="40330"/>
                  </a:cubicBezTo>
                  <a:cubicBezTo>
                    <a:pt x="122968" y="37663"/>
                    <a:pt x="140875" y="40140"/>
                    <a:pt x="148114" y="31186"/>
                  </a:cubicBezTo>
                  <a:cubicBezTo>
                    <a:pt x="154781" y="32234"/>
                    <a:pt x="160782" y="34044"/>
                    <a:pt x="170688" y="30615"/>
                  </a:cubicBezTo>
                  <a:cubicBezTo>
                    <a:pt x="177927" y="27472"/>
                    <a:pt x="186119" y="24709"/>
                    <a:pt x="189548" y="19947"/>
                  </a:cubicBezTo>
                  <a:cubicBezTo>
                    <a:pt x="198501" y="25090"/>
                    <a:pt x="217456" y="22519"/>
                    <a:pt x="221171" y="13089"/>
                  </a:cubicBezTo>
                  <a:cubicBezTo>
                    <a:pt x="216884" y="14232"/>
                    <a:pt x="218504" y="9565"/>
                    <a:pt x="216218" y="76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57E8721-76FB-4485-80CB-7D92827F3D8A}"/>
                </a:ext>
              </a:extLst>
            </p:cNvPr>
            <p:cNvSpPr/>
            <p:nvPr/>
          </p:nvSpPr>
          <p:spPr>
            <a:xfrm>
              <a:off x="5755224" y="3773805"/>
              <a:ext cx="9525" cy="9525"/>
            </a:xfrm>
            <a:custGeom>
              <a:avLst/>
              <a:gdLst>
                <a:gd name="connsiteX0" fmla="*/ 4639 w 9525"/>
                <a:gd name="connsiteY0" fmla="*/ 1715 h 0"/>
                <a:gd name="connsiteX1" fmla="*/ 67 w 9525"/>
                <a:gd name="connsiteY1" fmla="*/ 4858 h 0"/>
                <a:gd name="connsiteX2" fmla="*/ 12449 w 9525"/>
                <a:gd name="connsiteY2" fmla="*/ 0 h 0"/>
                <a:gd name="connsiteX3" fmla="*/ 4639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639" y="1715"/>
                  </a:moveTo>
                  <a:cubicBezTo>
                    <a:pt x="2734" y="2572"/>
                    <a:pt x="-505" y="2858"/>
                    <a:pt x="67" y="4858"/>
                  </a:cubicBezTo>
                  <a:cubicBezTo>
                    <a:pt x="3496" y="2953"/>
                    <a:pt x="14545" y="4286"/>
                    <a:pt x="12449" y="0"/>
                  </a:cubicBezTo>
                  <a:cubicBezTo>
                    <a:pt x="9877" y="572"/>
                    <a:pt x="7210" y="1143"/>
                    <a:pt x="4639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EAB8DA-2DCD-4DCE-9299-FB6FE93A9942}"/>
                </a:ext>
              </a:extLst>
            </p:cNvPr>
            <p:cNvSpPr/>
            <p:nvPr/>
          </p:nvSpPr>
          <p:spPr>
            <a:xfrm>
              <a:off x="5773769" y="3766375"/>
              <a:ext cx="19050" cy="9525"/>
            </a:xfrm>
            <a:custGeom>
              <a:avLst/>
              <a:gdLst>
                <a:gd name="connsiteX0" fmla="*/ 28194 w 19050"/>
                <a:gd name="connsiteY0" fmla="*/ 0 h 0"/>
                <a:gd name="connsiteX1" fmla="*/ 0 w 19050"/>
                <a:gd name="connsiteY1" fmla="*/ 8287 h 0"/>
                <a:gd name="connsiteX2" fmla="*/ 28194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8194" y="0"/>
                  </a:moveTo>
                  <a:cubicBezTo>
                    <a:pt x="19812" y="3239"/>
                    <a:pt x="2762" y="2762"/>
                    <a:pt x="0" y="8287"/>
                  </a:cubicBezTo>
                  <a:cubicBezTo>
                    <a:pt x="6191" y="9716"/>
                    <a:pt x="29337" y="7049"/>
                    <a:pt x="2819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0A7B963-3C8A-4E76-962F-364F69CB5C5A}"/>
                </a:ext>
              </a:extLst>
            </p:cNvPr>
            <p:cNvSpPr/>
            <p:nvPr/>
          </p:nvSpPr>
          <p:spPr>
            <a:xfrm>
              <a:off x="6041208" y="3741359"/>
              <a:ext cx="9525" cy="9525"/>
            </a:xfrm>
            <a:custGeom>
              <a:avLst/>
              <a:gdLst>
                <a:gd name="connsiteX0" fmla="*/ 308 w 0"/>
                <a:gd name="connsiteY0" fmla="*/ 3490 h 0"/>
                <a:gd name="connsiteX1" fmla="*/ 3737 w 0"/>
                <a:gd name="connsiteY1" fmla="*/ 4919 h 0"/>
                <a:gd name="connsiteX2" fmla="*/ 8976 w 0"/>
                <a:gd name="connsiteY2" fmla="*/ 3776 h 0"/>
                <a:gd name="connsiteX3" fmla="*/ 308 w 0"/>
                <a:gd name="connsiteY3" fmla="*/ 3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8" y="3490"/>
                  </a:moveTo>
                  <a:cubicBezTo>
                    <a:pt x="1927" y="3204"/>
                    <a:pt x="3547" y="3109"/>
                    <a:pt x="3737" y="4919"/>
                  </a:cubicBezTo>
                  <a:cubicBezTo>
                    <a:pt x="5452" y="4538"/>
                    <a:pt x="7261" y="4157"/>
                    <a:pt x="8976" y="3776"/>
                  </a:cubicBezTo>
                  <a:cubicBezTo>
                    <a:pt x="11167" y="-2130"/>
                    <a:pt x="-2168" y="-225"/>
                    <a:pt x="308" y="3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7F0487D-39FD-4C77-981A-BB1D2CA3DD8C}"/>
                </a:ext>
              </a:extLst>
            </p:cNvPr>
            <p:cNvSpPr/>
            <p:nvPr/>
          </p:nvSpPr>
          <p:spPr>
            <a:xfrm>
              <a:off x="4750606" y="3971354"/>
              <a:ext cx="9525" cy="9525"/>
            </a:xfrm>
            <a:custGeom>
              <a:avLst/>
              <a:gdLst>
                <a:gd name="connsiteX0" fmla="*/ 82 w 9525"/>
                <a:gd name="connsiteY0" fmla="*/ 6382 h 0"/>
                <a:gd name="connsiteX1" fmla="*/ 9131 w 9525"/>
                <a:gd name="connsiteY1" fmla="*/ 0 h 0"/>
                <a:gd name="connsiteX2" fmla="*/ 82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82" y="6382"/>
                  </a:moveTo>
                  <a:cubicBezTo>
                    <a:pt x="4559" y="4858"/>
                    <a:pt x="13989" y="5524"/>
                    <a:pt x="9131" y="0"/>
                  </a:cubicBezTo>
                  <a:cubicBezTo>
                    <a:pt x="2844" y="762"/>
                    <a:pt x="-585" y="2667"/>
                    <a:pt x="82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5BF7D09-58C7-4A66-AAA1-EC507487BE15}"/>
                </a:ext>
              </a:extLst>
            </p:cNvPr>
            <p:cNvSpPr/>
            <p:nvPr/>
          </p:nvSpPr>
          <p:spPr>
            <a:xfrm>
              <a:off x="5689282" y="3866572"/>
              <a:ext cx="9525" cy="9525"/>
            </a:xfrm>
            <a:custGeom>
              <a:avLst/>
              <a:gdLst>
                <a:gd name="connsiteX0" fmla="*/ 0 w 9525"/>
                <a:gd name="connsiteY0" fmla="*/ 3054 h 0"/>
                <a:gd name="connsiteX1" fmla="*/ 17335 w 9525"/>
                <a:gd name="connsiteY1" fmla="*/ 3626 h 0"/>
                <a:gd name="connsiteX2" fmla="*/ 0 w 9525"/>
                <a:gd name="connsiteY2" fmla="*/ 3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3054"/>
                  </a:moveTo>
                  <a:cubicBezTo>
                    <a:pt x="191" y="10960"/>
                    <a:pt x="11430" y="3626"/>
                    <a:pt x="17335" y="3626"/>
                  </a:cubicBezTo>
                  <a:cubicBezTo>
                    <a:pt x="17145" y="-4185"/>
                    <a:pt x="5905" y="3054"/>
                    <a:pt x="0" y="30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FB08528-4F51-48C4-BEED-7DDA2F251EAB}"/>
                </a:ext>
              </a:extLst>
            </p:cNvPr>
            <p:cNvSpPr/>
            <p:nvPr/>
          </p:nvSpPr>
          <p:spPr>
            <a:xfrm>
              <a:off x="4766976" y="3948967"/>
              <a:ext cx="19050" cy="9525"/>
            </a:xfrm>
            <a:custGeom>
              <a:avLst/>
              <a:gdLst>
                <a:gd name="connsiteX0" fmla="*/ 14192 w 19050"/>
                <a:gd name="connsiteY0" fmla="*/ 11243 h 9525"/>
                <a:gd name="connsiteX1" fmla="*/ 18002 w 19050"/>
                <a:gd name="connsiteY1" fmla="*/ 6004 h 9525"/>
                <a:gd name="connsiteX2" fmla="*/ 21812 w 19050"/>
                <a:gd name="connsiteY2" fmla="*/ 765 h 9525"/>
                <a:gd name="connsiteX3" fmla="*/ 0 w 19050"/>
                <a:gd name="connsiteY3" fmla="*/ 3337 h 9525"/>
                <a:gd name="connsiteX4" fmla="*/ 14192 w 19050"/>
                <a:gd name="connsiteY4" fmla="*/ 11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4192" y="11243"/>
                  </a:moveTo>
                  <a:cubicBezTo>
                    <a:pt x="16669" y="10004"/>
                    <a:pt x="16573" y="7814"/>
                    <a:pt x="18002" y="6004"/>
                  </a:cubicBezTo>
                  <a:cubicBezTo>
                    <a:pt x="19336" y="4289"/>
                    <a:pt x="22384" y="3337"/>
                    <a:pt x="21812" y="765"/>
                  </a:cubicBezTo>
                  <a:cubicBezTo>
                    <a:pt x="16859" y="-1521"/>
                    <a:pt x="7715" y="1908"/>
                    <a:pt x="0" y="3337"/>
                  </a:cubicBezTo>
                  <a:cubicBezTo>
                    <a:pt x="1619" y="10100"/>
                    <a:pt x="6667" y="12481"/>
                    <a:pt x="14192" y="1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47347A-1635-430B-ABB2-AB15D19D15DD}"/>
                </a:ext>
              </a:extLst>
            </p:cNvPr>
            <p:cNvSpPr/>
            <p:nvPr/>
          </p:nvSpPr>
          <p:spPr>
            <a:xfrm>
              <a:off x="5196173" y="2846451"/>
              <a:ext cx="19050" cy="9525"/>
            </a:xfrm>
            <a:custGeom>
              <a:avLst/>
              <a:gdLst>
                <a:gd name="connsiteX0" fmla="*/ 0 w 19050"/>
                <a:gd name="connsiteY0" fmla="*/ 10668 h 9525"/>
                <a:gd name="connsiteX1" fmla="*/ 7906 w 19050"/>
                <a:gd name="connsiteY1" fmla="*/ 8953 h 9525"/>
                <a:gd name="connsiteX2" fmla="*/ 9811 w 19050"/>
                <a:gd name="connsiteY2" fmla="*/ 6382 h 9525"/>
                <a:gd name="connsiteX3" fmla="*/ 18860 w 19050"/>
                <a:gd name="connsiteY3" fmla="*/ 0 h 9525"/>
                <a:gd name="connsiteX4" fmla="*/ 0 w 19050"/>
                <a:gd name="connsiteY4" fmla="*/ 106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0" y="10668"/>
                  </a:moveTo>
                  <a:cubicBezTo>
                    <a:pt x="2572" y="10001"/>
                    <a:pt x="5334" y="9620"/>
                    <a:pt x="7906" y="8953"/>
                  </a:cubicBezTo>
                  <a:cubicBezTo>
                    <a:pt x="10287" y="8287"/>
                    <a:pt x="9144" y="6667"/>
                    <a:pt x="9811" y="6382"/>
                  </a:cubicBezTo>
                  <a:cubicBezTo>
                    <a:pt x="13811" y="4572"/>
                    <a:pt x="23431" y="5906"/>
                    <a:pt x="18860" y="0"/>
                  </a:cubicBezTo>
                  <a:cubicBezTo>
                    <a:pt x="8287" y="1714"/>
                    <a:pt x="857" y="4762"/>
                    <a:pt x="0" y="10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9E891D-A15E-4067-9E24-096C2BA73219}"/>
                </a:ext>
              </a:extLst>
            </p:cNvPr>
            <p:cNvSpPr/>
            <p:nvPr/>
          </p:nvSpPr>
          <p:spPr>
            <a:xfrm>
              <a:off x="5229796" y="2833783"/>
              <a:ext cx="47625" cy="9525"/>
            </a:xfrm>
            <a:custGeom>
              <a:avLst/>
              <a:gdLst>
                <a:gd name="connsiteX0" fmla="*/ 47339 w 47625"/>
                <a:gd name="connsiteY0" fmla="*/ 3524 h 9525"/>
                <a:gd name="connsiteX1" fmla="*/ 28194 w 47625"/>
                <a:gd name="connsiteY1" fmla="*/ 5525 h 9525"/>
                <a:gd name="connsiteX2" fmla="*/ 14288 w 47625"/>
                <a:gd name="connsiteY2" fmla="*/ 6382 h 9525"/>
                <a:gd name="connsiteX3" fmla="*/ 23336 w 47625"/>
                <a:gd name="connsiteY3" fmla="*/ 0 h 9525"/>
                <a:gd name="connsiteX4" fmla="*/ 0 w 47625"/>
                <a:gd name="connsiteY4" fmla="*/ 13811 h 9525"/>
                <a:gd name="connsiteX5" fmla="*/ 31623 w 47625"/>
                <a:gd name="connsiteY5" fmla="*/ 6953 h 9525"/>
                <a:gd name="connsiteX6" fmla="*/ 47339 w 47625"/>
                <a:gd name="connsiteY6" fmla="*/ 352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47339" y="3524"/>
                  </a:moveTo>
                  <a:cubicBezTo>
                    <a:pt x="60865" y="-2000"/>
                    <a:pt x="33814" y="4096"/>
                    <a:pt x="28194" y="5525"/>
                  </a:cubicBezTo>
                  <a:cubicBezTo>
                    <a:pt x="24003" y="5239"/>
                    <a:pt x="15431" y="10859"/>
                    <a:pt x="14288" y="6382"/>
                  </a:cubicBezTo>
                  <a:cubicBezTo>
                    <a:pt x="18764" y="4858"/>
                    <a:pt x="28194" y="5525"/>
                    <a:pt x="23336" y="0"/>
                  </a:cubicBezTo>
                  <a:cubicBezTo>
                    <a:pt x="12478" y="3239"/>
                    <a:pt x="4667" y="7906"/>
                    <a:pt x="0" y="13811"/>
                  </a:cubicBezTo>
                  <a:cubicBezTo>
                    <a:pt x="13906" y="11811"/>
                    <a:pt x="19526" y="12383"/>
                    <a:pt x="31623" y="6953"/>
                  </a:cubicBezTo>
                  <a:cubicBezTo>
                    <a:pt x="36767" y="5810"/>
                    <a:pt x="42005" y="4667"/>
                    <a:pt x="47339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E6CFACF-DF05-4A46-BDC5-669439A177A2}"/>
                </a:ext>
              </a:extLst>
            </p:cNvPr>
            <p:cNvSpPr/>
            <p:nvPr/>
          </p:nvSpPr>
          <p:spPr>
            <a:xfrm>
              <a:off x="5236464" y="2829106"/>
              <a:ext cx="9525" cy="9525"/>
            </a:xfrm>
            <a:custGeom>
              <a:avLst/>
              <a:gdLst>
                <a:gd name="connsiteX0" fmla="*/ 17717 w 9525"/>
                <a:gd name="connsiteY0" fmla="*/ 105 h 0"/>
                <a:gd name="connsiteX1" fmla="*/ 0 w 9525"/>
                <a:gd name="connsiteY1" fmla="*/ 6105 h 0"/>
                <a:gd name="connsiteX2" fmla="*/ 17717 w 9525"/>
                <a:gd name="connsiteY2" fmla="*/ 1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17" y="105"/>
                  </a:moveTo>
                  <a:cubicBezTo>
                    <a:pt x="10287" y="-276"/>
                    <a:pt x="1619" y="105"/>
                    <a:pt x="0" y="6105"/>
                  </a:cubicBezTo>
                  <a:cubicBezTo>
                    <a:pt x="5048" y="3724"/>
                    <a:pt x="18288" y="4867"/>
                    <a:pt x="17717" y="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CE18FC5-EBF6-4AD3-9DCD-F3F6C3491617}"/>
                </a:ext>
              </a:extLst>
            </p:cNvPr>
            <p:cNvSpPr/>
            <p:nvPr/>
          </p:nvSpPr>
          <p:spPr>
            <a:xfrm>
              <a:off x="5212841" y="2834132"/>
              <a:ext cx="9525" cy="9525"/>
            </a:xfrm>
            <a:custGeom>
              <a:avLst/>
              <a:gdLst>
                <a:gd name="connsiteX0" fmla="*/ 11621 w 9525"/>
                <a:gd name="connsiteY0" fmla="*/ 14605 h 9525"/>
                <a:gd name="connsiteX1" fmla="*/ 14669 w 9525"/>
                <a:gd name="connsiteY1" fmla="*/ 7366 h 9525"/>
                <a:gd name="connsiteX2" fmla="*/ 17717 w 9525"/>
                <a:gd name="connsiteY2" fmla="*/ 127 h 9525"/>
                <a:gd name="connsiteX3" fmla="*/ 0 w 9525"/>
                <a:gd name="connsiteY3" fmla="*/ 6127 h 9525"/>
                <a:gd name="connsiteX4" fmla="*/ 11621 w 9525"/>
                <a:gd name="connsiteY4" fmla="*/ 146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1621" y="14605"/>
                  </a:moveTo>
                  <a:cubicBezTo>
                    <a:pt x="12192" y="11938"/>
                    <a:pt x="13335" y="9842"/>
                    <a:pt x="14669" y="7366"/>
                  </a:cubicBezTo>
                  <a:cubicBezTo>
                    <a:pt x="16002" y="4889"/>
                    <a:pt x="19050" y="3746"/>
                    <a:pt x="17717" y="127"/>
                  </a:cubicBezTo>
                  <a:cubicBezTo>
                    <a:pt x="9430" y="-635"/>
                    <a:pt x="6382" y="2127"/>
                    <a:pt x="0" y="6127"/>
                  </a:cubicBezTo>
                  <a:cubicBezTo>
                    <a:pt x="2572" y="10795"/>
                    <a:pt x="5906" y="14414"/>
                    <a:pt x="11621" y="146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7A2232D-3937-4324-9E48-1CF516ECFCA9}"/>
                </a:ext>
              </a:extLst>
            </p:cNvPr>
            <p:cNvSpPr/>
            <p:nvPr/>
          </p:nvSpPr>
          <p:spPr>
            <a:xfrm>
              <a:off x="5329929" y="2828925"/>
              <a:ext cx="9525" cy="9525"/>
            </a:xfrm>
            <a:custGeom>
              <a:avLst/>
              <a:gdLst>
                <a:gd name="connsiteX0" fmla="*/ 165 w 9525"/>
                <a:gd name="connsiteY0" fmla="*/ 5620 h 0"/>
                <a:gd name="connsiteX1" fmla="*/ 12643 w 9525"/>
                <a:gd name="connsiteY1" fmla="*/ 0 h 0"/>
                <a:gd name="connsiteX2" fmla="*/ 5595 w 9525"/>
                <a:gd name="connsiteY2" fmla="*/ 0 h 0"/>
                <a:gd name="connsiteX3" fmla="*/ 165 w 9525"/>
                <a:gd name="connsiteY3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65" y="5620"/>
                  </a:moveTo>
                  <a:cubicBezTo>
                    <a:pt x="4452" y="3810"/>
                    <a:pt x="14929" y="4667"/>
                    <a:pt x="12643" y="0"/>
                  </a:cubicBezTo>
                  <a:lnTo>
                    <a:pt x="5595" y="0"/>
                  </a:lnTo>
                  <a:cubicBezTo>
                    <a:pt x="1880" y="1048"/>
                    <a:pt x="-692" y="2572"/>
                    <a:pt x="165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0250634-988C-467B-99E4-7C99DC066399}"/>
                </a:ext>
              </a:extLst>
            </p:cNvPr>
            <p:cNvSpPr/>
            <p:nvPr/>
          </p:nvSpPr>
          <p:spPr>
            <a:xfrm>
              <a:off x="4558569" y="3948779"/>
              <a:ext cx="28575" cy="9525"/>
            </a:xfrm>
            <a:custGeom>
              <a:avLst/>
              <a:gdLst>
                <a:gd name="connsiteX0" fmla="*/ 8668 w 28575"/>
                <a:gd name="connsiteY0" fmla="*/ 9811 h 9525"/>
                <a:gd name="connsiteX1" fmla="*/ 22193 w 28575"/>
                <a:gd name="connsiteY1" fmla="*/ 15621 h 9525"/>
                <a:gd name="connsiteX2" fmla="*/ 33528 w 28575"/>
                <a:gd name="connsiteY2" fmla="*/ 0 h 9525"/>
                <a:gd name="connsiteX3" fmla="*/ 0 w 28575"/>
                <a:gd name="connsiteY3" fmla="*/ 9525 h 9525"/>
                <a:gd name="connsiteX4" fmla="*/ 8668 w 28575"/>
                <a:gd name="connsiteY4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8668" y="9811"/>
                  </a:moveTo>
                  <a:cubicBezTo>
                    <a:pt x="16574" y="7048"/>
                    <a:pt x="13335" y="19621"/>
                    <a:pt x="22193" y="15621"/>
                  </a:cubicBezTo>
                  <a:cubicBezTo>
                    <a:pt x="31528" y="12764"/>
                    <a:pt x="35243" y="7620"/>
                    <a:pt x="33528" y="0"/>
                  </a:cubicBezTo>
                  <a:cubicBezTo>
                    <a:pt x="23431" y="3619"/>
                    <a:pt x="4572" y="3429"/>
                    <a:pt x="0" y="9525"/>
                  </a:cubicBezTo>
                  <a:cubicBezTo>
                    <a:pt x="3429" y="8954"/>
                    <a:pt x="4667" y="11335"/>
                    <a:pt x="866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E8BDFCD-6CA7-4E60-A820-249954834377}"/>
                </a:ext>
              </a:extLst>
            </p:cNvPr>
            <p:cNvSpPr/>
            <p:nvPr/>
          </p:nvSpPr>
          <p:spPr>
            <a:xfrm>
              <a:off x="4615338" y="3964496"/>
              <a:ext cx="9525" cy="9525"/>
            </a:xfrm>
            <a:custGeom>
              <a:avLst/>
              <a:gdLst>
                <a:gd name="connsiteX0" fmla="*/ 1524 w 0"/>
                <a:gd name="connsiteY0" fmla="*/ 5239 h 0"/>
                <a:gd name="connsiteX1" fmla="*/ 6763 w 0"/>
                <a:gd name="connsiteY1" fmla="*/ 4096 h 0"/>
                <a:gd name="connsiteX2" fmla="*/ 5239 w 0"/>
                <a:gd name="connsiteY2" fmla="*/ 0 h 0"/>
                <a:gd name="connsiteX3" fmla="*/ 0 w 0"/>
                <a:gd name="connsiteY3" fmla="*/ 1143 h 0"/>
                <a:gd name="connsiteX4" fmla="*/ 1524 w 0"/>
                <a:gd name="connsiteY4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524" y="5239"/>
                  </a:moveTo>
                  <a:cubicBezTo>
                    <a:pt x="3239" y="4858"/>
                    <a:pt x="5048" y="4477"/>
                    <a:pt x="6763" y="4096"/>
                  </a:cubicBez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1048" y="3810"/>
                    <a:pt x="1524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2D460ED-EC7E-472C-870C-2C78FF7D0D5C}"/>
                </a:ext>
              </a:extLst>
            </p:cNvPr>
            <p:cNvSpPr/>
            <p:nvPr/>
          </p:nvSpPr>
          <p:spPr>
            <a:xfrm>
              <a:off x="4262421" y="3444812"/>
              <a:ext cx="9525" cy="9525"/>
            </a:xfrm>
            <a:custGeom>
              <a:avLst/>
              <a:gdLst>
                <a:gd name="connsiteX0" fmla="*/ 4874 w 9525"/>
                <a:gd name="connsiteY0" fmla="*/ 1714 h 0"/>
                <a:gd name="connsiteX1" fmla="*/ 12780 w 9525"/>
                <a:gd name="connsiteY1" fmla="*/ 0 h 0"/>
                <a:gd name="connsiteX2" fmla="*/ 4874 w 9525"/>
                <a:gd name="connsiteY2" fmla="*/ 17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874" y="1714"/>
                  </a:moveTo>
                  <a:cubicBezTo>
                    <a:pt x="-10461" y="5048"/>
                    <a:pt x="15542" y="5334"/>
                    <a:pt x="12780" y="0"/>
                  </a:cubicBezTo>
                  <a:cubicBezTo>
                    <a:pt x="10113" y="571"/>
                    <a:pt x="7541" y="1143"/>
                    <a:pt x="4874" y="17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265AEB-FF0B-4CDC-B66D-0EC1D6876D2C}"/>
                </a:ext>
              </a:extLst>
            </p:cNvPr>
            <p:cNvSpPr/>
            <p:nvPr/>
          </p:nvSpPr>
          <p:spPr>
            <a:xfrm>
              <a:off x="4582372" y="3968782"/>
              <a:ext cx="19050" cy="9525"/>
            </a:xfrm>
            <a:custGeom>
              <a:avLst/>
              <a:gdLst>
                <a:gd name="connsiteX0" fmla="*/ 2105 w 19050"/>
                <a:gd name="connsiteY0" fmla="*/ 5810 h 0"/>
                <a:gd name="connsiteX1" fmla="*/ 8868 w 19050"/>
                <a:gd name="connsiteY1" fmla="*/ 8668 h 0"/>
                <a:gd name="connsiteX2" fmla="*/ 28394 w 19050"/>
                <a:gd name="connsiteY2" fmla="*/ 0 h 0"/>
                <a:gd name="connsiteX3" fmla="*/ 2105 w 19050"/>
                <a:gd name="connsiteY3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105" y="5810"/>
                  </a:moveTo>
                  <a:cubicBezTo>
                    <a:pt x="4391" y="6763"/>
                    <a:pt x="6486" y="8001"/>
                    <a:pt x="8868" y="8668"/>
                  </a:cubicBezTo>
                  <a:cubicBezTo>
                    <a:pt x="12678" y="4667"/>
                    <a:pt x="26298" y="4763"/>
                    <a:pt x="28394" y="0"/>
                  </a:cubicBezTo>
                  <a:cubicBezTo>
                    <a:pt x="18393" y="2477"/>
                    <a:pt x="-7515" y="1619"/>
                    <a:pt x="2105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1C65FFC-0A03-4624-A518-EE0BFC9EF3F5}"/>
                </a:ext>
              </a:extLst>
            </p:cNvPr>
            <p:cNvSpPr/>
            <p:nvPr/>
          </p:nvSpPr>
          <p:spPr>
            <a:xfrm>
              <a:off x="4605528" y="3944017"/>
              <a:ext cx="19050" cy="9525"/>
            </a:xfrm>
            <a:custGeom>
              <a:avLst/>
              <a:gdLst>
                <a:gd name="connsiteX0" fmla="*/ 18859 w 19050"/>
                <a:gd name="connsiteY0" fmla="*/ 0 h 9525"/>
                <a:gd name="connsiteX1" fmla="*/ 0 w 19050"/>
                <a:gd name="connsiteY1" fmla="*/ 10668 h 9525"/>
                <a:gd name="connsiteX2" fmla="*/ 18859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859" y="0"/>
                  </a:moveTo>
                  <a:cubicBezTo>
                    <a:pt x="20002" y="6763"/>
                    <a:pt x="1905" y="5239"/>
                    <a:pt x="0" y="10668"/>
                  </a:cubicBezTo>
                  <a:cubicBezTo>
                    <a:pt x="9430" y="12097"/>
                    <a:pt x="34290" y="2953"/>
                    <a:pt x="1885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EED53C-151A-45CE-8CED-0D8987038F36}"/>
                </a:ext>
              </a:extLst>
            </p:cNvPr>
            <p:cNvSpPr/>
            <p:nvPr/>
          </p:nvSpPr>
          <p:spPr>
            <a:xfrm>
              <a:off x="4562380" y="3977735"/>
              <a:ext cx="85725" cy="28575"/>
            </a:xfrm>
            <a:custGeom>
              <a:avLst/>
              <a:gdLst>
                <a:gd name="connsiteX0" fmla="*/ 19049 w 85725"/>
                <a:gd name="connsiteY0" fmla="*/ 34671 h 28575"/>
                <a:gd name="connsiteX1" fmla="*/ 40861 w 85725"/>
                <a:gd name="connsiteY1" fmla="*/ 32099 h 28575"/>
                <a:gd name="connsiteX2" fmla="*/ 44671 w 85725"/>
                <a:gd name="connsiteY2" fmla="*/ 26860 h 28575"/>
                <a:gd name="connsiteX3" fmla="*/ 59340 w 85725"/>
                <a:gd name="connsiteY3" fmla="*/ 28004 h 28575"/>
                <a:gd name="connsiteX4" fmla="*/ 89439 w 85725"/>
                <a:gd name="connsiteY4" fmla="*/ 17050 h 28575"/>
                <a:gd name="connsiteX5" fmla="*/ 77437 w 85725"/>
                <a:gd name="connsiteY5" fmla="*/ 0 h 28575"/>
                <a:gd name="connsiteX6" fmla="*/ 62769 w 85725"/>
                <a:gd name="connsiteY6" fmla="*/ 14097 h 28575"/>
                <a:gd name="connsiteX7" fmla="*/ 11620 w 85725"/>
                <a:gd name="connsiteY7" fmla="*/ 14288 h 28575"/>
                <a:gd name="connsiteX8" fmla="*/ 8191 w 85725"/>
                <a:gd name="connsiteY8" fmla="*/ 28194 h 28575"/>
                <a:gd name="connsiteX9" fmla="*/ 1047 w 85725"/>
                <a:gd name="connsiteY9" fmla="*/ 31909 h 28575"/>
                <a:gd name="connsiteX10" fmla="*/ 13048 w 85725"/>
                <a:gd name="connsiteY10" fmla="*/ 33623 h 28575"/>
                <a:gd name="connsiteX11" fmla="*/ 15715 w 85725"/>
                <a:gd name="connsiteY11" fmla="*/ 33052 h 28575"/>
                <a:gd name="connsiteX12" fmla="*/ 19049 w 85725"/>
                <a:gd name="connsiteY12" fmla="*/ 346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28575">
                  <a:moveTo>
                    <a:pt x="19049" y="34671"/>
                  </a:moveTo>
                  <a:cubicBezTo>
                    <a:pt x="27622" y="34576"/>
                    <a:pt x="34289" y="31433"/>
                    <a:pt x="40861" y="32099"/>
                  </a:cubicBezTo>
                  <a:cubicBezTo>
                    <a:pt x="44290" y="31337"/>
                    <a:pt x="42004" y="28004"/>
                    <a:pt x="44671" y="26860"/>
                  </a:cubicBezTo>
                  <a:cubicBezTo>
                    <a:pt x="50005" y="26670"/>
                    <a:pt x="52863" y="29813"/>
                    <a:pt x="59340" y="28004"/>
                  </a:cubicBezTo>
                  <a:cubicBezTo>
                    <a:pt x="65436" y="20002"/>
                    <a:pt x="82676" y="21336"/>
                    <a:pt x="89439" y="17050"/>
                  </a:cubicBezTo>
                  <a:cubicBezTo>
                    <a:pt x="86200" y="8192"/>
                    <a:pt x="74961" y="8477"/>
                    <a:pt x="77437" y="0"/>
                  </a:cubicBezTo>
                  <a:cubicBezTo>
                    <a:pt x="65912" y="1810"/>
                    <a:pt x="70198" y="10477"/>
                    <a:pt x="62769" y="14097"/>
                  </a:cubicBezTo>
                  <a:cubicBezTo>
                    <a:pt x="41528" y="20002"/>
                    <a:pt x="24478" y="20098"/>
                    <a:pt x="11620" y="14288"/>
                  </a:cubicBezTo>
                  <a:cubicBezTo>
                    <a:pt x="8095" y="17907"/>
                    <a:pt x="16001" y="26384"/>
                    <a:pt x="8191" y="28194"/>
                  </a:cubicBezTo>
                  <a:cubicBezTo>
                    <a:pt x="2952" y="30766"/>
                    <a:pt x="-2287" y="24289"/>
                    <a:pt x="1047" y="31909"/>
                  </a:cubicBezTo>
                  <a:cubicBezTo>
                    <a:pt x="4285" y="33719"/>
                    <a:pt x="11620" y="33528"/>
                    <a:pt x="13048" y="33623"/>
                  </a:cubicBezTo>
                  <a:cubicBezTo>
                    <a:pt x="13810" y="33719"/>
                    <a:pt x="14953" y="33147"/>
                    <a:pt x="15715" y="33052"/>
                  </a:cubicBezTo>
                  <a:cubicBezTo>
                    <a:pt x="18097" y="32766"/>
                    <a:pt x="18287" y="34671"/>
                    <a:pt x="19049" y="34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ADE7698-9A09-4768-94EA-8569A5BD2E8A}"/>
                </a:ext>
              </a:extLst>
            </p:cNvPr>
            <p:cNvSpPr/>
            <p:nvPr/>
          </p:nvSpPr>
          <p:spPr>
            <a:xfrm>
              <a:off x="4710605" y="3969639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414 w 9525"/>
                <a:gd name="connsiteY2" fmla="*/ 8668 h 0"/>
                <a:gd name="connsiteX3" fmla="*/ 17129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9223" y="3810"/>
                    <a:pt x="9509" y="11525"/>
                    <a:pt x="17414" y="8668"/>
                  </a:cubicBezTo>
                  <a:cubicBezTo>
                    <a:pt x="15509" y="4953"/>
                    <a:pt x="18843" y="3524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460F00A-8ED9-4124-9436-E716BB1E60E1}"/>
                </a:ext>
              </a:extLst>
            </p:cNvPr>
            <p:cNvSpPr/>
            <p:nvPr/>
          </p:nvSpPr>
          <p:spPr>
            <a:xfrm>
              <a:off x="5830347" y="3841528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3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4" y="2762"/>
                    <a:pt x="8477" y="1429"/>
                    <a:pt x="7906" y="0"/>
                  </a:cubicBezTo>
                  <a:cubicBezTo>
                    <a:pt x="5239" y="572"/>
                    <a:pt x="2667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79E6B1-6044-4B11-A3A3-08F7D396B202}"/>
                </a:ext>
              </a:extLst>
            </p:cNvPr>
            <p:cNvSpPr/>
            <p:nvPr/>
          </p:nvSpPr>
          <p:spPr>
            <a:xfrm>
              <a:off x="5980579" y="3803481"/>
              <a:ext cx="9525" cy="9525"/>
            </a:xfrm>
            <a:custGeom>
              <a:avLst/>
              <a:gdLst>
                <a:gd name="connsiteX0" fmla="*/ 263 w 0"/>
                <a:gd name="connsiteY0" fmla="*/ 518 h 0"/>
                <a:gd name="connsiteX1" fmla="*/ 8931 w 0"/>
                <a:gd name="connsiteY1" fmla="*/ 804 h 0"/>
                <a:gd name="connsiteX2" fmla="*/ 263 w 0"/>
                <a:gd name="connsiteY2" fmla="*/ 5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3" y="518"/>
                  </a:moveTo>
                  <a:cubicBezTo>
                    <a:pt x="-2023" y="6423"/>
                    <a:pt x="11407" y="4518"/>
                    <a:pt x="8931" y="804"/>
                  </a:cubicBezTo>
                  <a:cubicBezTo>
                    <a:pt x="5502" y="1375"/>
                    <a:pt x="4264" y="-1006"/>
                    <a:pt x="263" y="5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A010111-7E43-4FBB-A657-5103CDB131CE}"/>
                </a:ext>
              </a:extLst>
            </p:cNvPr>
            <p:cNvSpPr/>
            <p:nvPr/>
          </p:nvSpPr>
          <p:spPr>
            <a:xfrm>
              <a:off x="5962071" y="3746768"/>
              <a:ext cx="19050" cy="9525"/>
            </a:xfrm>
            <a:custGeom>
              <a:avLst/>
              <a:gdLst>
                <a:gd name="connsiteX0" fmla="*/ 9913 w 19050"/>
                <a:gd name="connsiteY0" fmla="*/ 2272 h 0"/>
                <a:gd name="connsiteX1" fmla="*/ 103 w 19050"/>
                <a:gd name="connsiteY1" fmla="*/ 6559 h 0"/>
                <a:gd name="connsiteX2" fmla="*/ 21153 w 19050"/>
                <a:gd name="connsiteY2" fmla="*/ 1987 h 0"/>
                <a:gd name="connsiteX3" fmla="*/ 9913 w 19050"/>
                <a:gd name="connsiteY3" fmla="*/ 22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9913" y="2272"/>
                  </a:moveTo>
                  <a:cubicBezTo>
                    <a:pt x="6294" y="3034"/>
                    <a:pt x="-945" y="-395"/>
                    <a:pt x="103" y="6559"/>
                  </a:cubicBezTo>
                  <a:cubicBezTo>
                    <a:pt x="10866" y="3892"/>
                    <a:pt x="18200" y="3034"/>
                    <a:pt x="21153" y="1987"/>
                  </a:cubicBezTo>
                  <a:cubicBezTo>
                    <a:pt x="31440" y="-1823"/>
                    <a:pt x="17343" y="748"/>
                    <a:pt x="9913" y="22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E3725B5-FC86-440D-A391-40A2A410A7AB}"/>
                </a:ext>
              </a:extLst>
            </p:cNvPr>
            <p:cNvSpPr/>
            <p:nvPr/>
          </p:nvSpPr>
          <p:spPr>
            <a:xfrm>
              <a:off x="5991589" y="3733787"/>
              <a:ext cx="9525" cy="9525"/>
            </a:xfrm>
            <a:custGeom>
              <a:avLst/>
              <a:gdLst>
                <a:gd name="connsiteX0" fmla="*/ 6303 w 0"/>
                <a:gd name="connsiteY0" fmla="*/ 870 h 0"/>
                <a:gd name="connsiteX1" fmla="*/ 6303 w 0"/>
                <a:gd name="connsiteY1" fmla="*/ 870 h 0"/>
                <a:gd name="connsiteX2" fmla="*/ 6303 w 0"/>
                <a:gd name="connsiteY2" fmla="*/ 8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03" y="870"/>
                  </a:moveTo>
                  <a:cubicBezTo>
                    <a:pt x="-4841" y="-3416"/>
                    <a:pt x="1159" y="10014"/>
                    <a:pt x="6303" y="870"/>
                  </a:cubicBezTo>
                  <a:lnTo>
                    <a:pt x="6303" y="8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1E6247-0E78-455B-BC69-6B8E63E67C08}"/>
                </a:ext>
              </a:extLst>
            </p:cNvPr>
            <p:cNvSpPr/>
            <p:nvPr/>
          </p:nvSpPr>
          <p:spPr>
            <a:xfrm>
              <a:off x="5942898" y="3764566"/>
              <a:ext cx="9525" cy="9525"/>
            </a:xfrm>
            <a:custGeom>
              <a:avLst/>
              <a:gdLst>
                <a:gd name="connsiteX0" fmla="*/ 7179 w 9525"/>
                <a:gd name="connsiteY0" fmla="*/ 2286 h 0"/>
                <a:gd name="connsiteX1" fmla="*/ 17752 w 9525"/>
                <a:gd name="connsiteY1" fmla="*/ 0 h 0"/>
                <a:gd name="connsiteX2" fmla="*/ 7179 w 9525"/>
                <a:gd name="connsiteY2" fmla="*/ 2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7179" y="2286"/>
                  </a:moveTo>
                  <a:cubicBezTo>
                    <a:pt x="-15205" y="8477"/>
                    <a:pt x="22324" y="3619"/>
                    <a:pt x="17752" y="0"/>
                  </a:cubicBezTo>
                  <a:cubicBezTo>
                    <a:pt x="14323" y="952"/>
                    <a:pt x="10608" y="1429"/>
                    <a:pt x="7179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5EB896D-0869-4CB0-AB13-8D029F398B2B}"/>
                </a:ext>
              </a:extLst>
            </p:cNvPr>
            <p:cNvSpPr/>
            <p:nvPr/>
          </p:nvSpPr>
          <p:spPr>
            <a:xfrm>
              <a:off x="5985129" y="3723132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6763" y="7810"/>
                    <a:pt x="26384" y="7715"/>
                    <a:pt x="25622" y="0"/>
                  </a:cubicBezTo>
                  <a:cubicBezTo>
                    <a:pt x="14954" y="5144"/>
                    <a:pt x="476" y="-1810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9C7F93C-EC6D-49BD-96FE-6181504F8F97}"/>
                </a:ext>
              </a:extLst>
            </p:cNvPr>
            <p:cNvSpPr/>
            <p:nvPr/>
          </p:nvSpPr>
          <p:spPr>
            <a:xfrm>
              <a:off x="6011805" y="3728847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572"/>
                    <a:pt x="-578" y="2857"/>
                    <a:pt x="89" y="4858"/>
                  </a:cubicBezTo>
                  <a:cubicBezTo>
                    <a:pt x="3423" y="2953"/>
                    <a:pt x="14472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1C424D9-8F05-474B-A24D-AC58FA411FBC}"/>
                </a:ext>
              </a:extLst>
            </p:cNvPr>
            <p:cNvSpPr/>
            <p:nvPr/>
          </p:nvSpPr>
          <p:spPr>
            <a:xfrm>
              <a:off x="6023510" y="3792814"/>
              <a:ext cx="9525" cy="9525"/>
            </a:xfrm>
            <a:custGeom>
              <a:avLst/>
              <a:gdLst>
                <a:gd name="connsiteX0" fmla="*/ 195 w 9525"/>
                <a:gd name="connsiteY0" fmla="*/ 3946 h 0"/>
                <a:gd name="connsiteX1" fmla="*/ 11435 w 9525"/>
                <a:gd name="connsiteY1" fmla="*/ 3661 h 0"/>
                <a:gd name="connsiteX2" fmla="*/ 195 w 9525"/>
                <a:gd name="connsiteY2" fmla="*/ 39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46"/>
                  </a:moveTo>
                  <a:cubicBezTo>
                    <a:pt x="4005" y="3851"/>
                    <a:pt x="6291" y="5756"/>
                    <a:pt x="11435" y="3661"/>
                  </a:cubicBezTo>
                  <a:cubicBezTo>
                    <a:pt x="13625" y="-2816"/>
                    <a:pt x="-1900" y="613"/>
                    <a:pt x="195" y="39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D110880-C43A-4997-BDC8-A1BDF3D3984E}"/>
                </a:ext>
              </a:extLst>
            </p:cNvPr>
            <p:cNvSpPr/>
            <p:nvPr/>
          </p:nvSpPr>
          <p:spPr>
            <a:xfrm>
              <a:off x="6036807" y="3788935"/>
              <a:ext cx="9525" cy="9525"/>
            </a:xfrm>
            <a:custGeom>
              <a:avLst/>
              <a:gdLst>
                <a:gd name="connsiteX0" fmla="*/ 42 w 9525"/>
                <a:gd name="connsiteY0" fmla="*/ 4967 h 0"/>
                <a:gd name="connsiteX1" fmla="*/ 16615 w 9525"/>
                <a:gd name="connsiteY1" fmla="*/ 3539 h 0"/>
                <a:gd name="connsiteX2" fmla="*/ 42 w 9525"/>
                <a:gd name="connsiteY2" fmla="*/ 49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67"/>
                  </a:moveTo>
                  <a:cubicBezTo>
                    <a:pt x="4043" y="6587"/>
                    <a:pt x="10234" y="5253"/>
                    <a:pt x="16615" y="3539"/>
                  </a:cubicBezTo>
                  <a:cubicBezTo>
                    <a:pt x="17949" y="-3700"/>
                    <a:pt x="-1006" y="1919"/>
                    <a:pt x="42" y="4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88CCD30-904B-41E3-B832-B74F25972D12}"/>
                </a:ext>
              </a:extLst>
            </p:cNvPr>
            <p:cNvSpPr/>
            <p:nvPr/>
          </p:nvSpPr>
          <p:spPr>
            <a:xfrm>
              <a:off x="5992082" y="3795998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5525" y="7239"/>
                    <a:pt x="28385" y="8573"/>
                    <a:pt x="25622" y="0"/>
                  </a:cubicBezTo>
                  <a:cubicBezTo>
                    <a:pt x="18098" y="2953"/>
                    <a:pt x="2000" y="2286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4E0A8DB-B320-4FAF-A9AB-F9D5D6FD22AB}"/>
                </a:ext>
              </a:extLst>
            </p:cNvPr>
            <p:cNvSpPr/>
            <p:nvPr/>
          </p:nvSpPr>
          <p:spPr>
            <a:xfrm>
              <a:off x="6003416" y="3784424"/>
              <a:ext cx="9525" cy="9525"/>
            </a:xfrm>
            <a:custGeom>
              <a:avLst/>
              <a:gdLst>
                <a:gd name="connsiteX0" fmla="*/ 4858 w 9525"/>
                <a:gd name="connsiteY0" fmla="*/ 9193 h 0"/>
                <a:gd name="connsiteX1" fmla="*/ 13145 w 9525"/>
                <a:gd name="connsiteY1" fmla="*/ 811 h 0"/>
                <a:gd name="connsiteX2" fmla="*/ 0 w 9525"/>
                <a:gd name="connsiteY2" fmla="*/ 3669 h 0"/>
                <a:gd name="connsiteX3" fmla="*/ 4858 w 9525"/>
                <a:gd name="connsiteY3" fmla="*/ 9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858" y="9193"/>
                  </a:moveTo>
                  <a:cubicBezTo>
                    <a:pt x="11621" y="8145"/>
                    <a:pt x="11906" y="4335"/>
                    <a:pt x="13145" y="811"/>
                  </a:cubicBezTo>
                  <a:cubicBezTo>
                    <a:pt x="8763" y="-999"/>
                    <a:pt x="2476" y="335"/>
                    <a:pt x="0" y="3669"/>
                  </a:cubicBezTo>
                  <a:cubicBezTo>
                    <a:pt x="953" y="6526"/>
                    <a:pt x="2858" y="7860"/>
                    <a:pt x="4858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4FE2811-1DAC-4F24-9CD1-C2D21BB75DC9}"/>
                </a:ext>
              </a:extLst>
            </p:cNvPr>
            <p:cNvSpPr/>
            <p:nvPr/>
          </p:nvSpPr>
          <p:spPr>
            <a:xfrm>
              <a:off x="5991645" y="3806571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143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FDFA72-7BA7-4BDD-AB47-A0B43219BAB1}"/>
                </a:ext>
              </a:extLst>
            </p:cNvPr>
            <p:cNvSpPr/>
            <p:nvPr/>
          </p:nvSpPr>
          <p:spPr>
            <a:xfrm>
              <a:off x="5968277" y="3805471"/>
              <a:ext cx="9525" cy="9525"/>
            </a:xfrm>
            <a:custGeom>
              <a:avLst/>
              <a:gdLst>
                <a:gd name="connsiteX0" fmla="*/ 183 w 9525"/>
                <a:gd name="connsiteY0" fmla="*/ 3386 h 0"/>
                <a:gd name="connsiteX1" fmla="*/ 8851 w 9525"/>
                <a:gd name="connsiteY1" fmla="*/ 3672 h 0"/>
                <a:gd name="connsiteX2" fmla="*/ 183 w 9525"/>
                <a:gd name="connsiteY2" fmla="*/ 33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3" y="3386"/>
                  </a:moveTo>
                  <a:cubicBezTo>
                    <a:pt x="88" y="3291"/>
                    <a:pt x="9518" y="2719"/>
                    <a:pt x="8851" y="3672"/>
                  </a:cubicBezTo>
                  <a:cubicBezTo>
                    <a:pt x="13328" y="-2519"/>
                    <a:pt x="-1817" y="338"/>
                    <a:pt x="183" y="33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BD6D6FC-B007-4895-8C8D-29F9747BA360}"/>
                </a:ext>
              </a:extLst>
            </p:cNvPr>
            <p:cNvSpPr/>
            <p:nvPr/>
          </p:nvSpPr>
          <p:spPr>
            <a:xfrm>
              <a:off x="5883284" y="3808626"/>
              <a:ext cx="9525" cy="9525"/>
            </a:xfrm>
            <a:custGeom>
              <a:avLst/>
              <a:gdLst>
                <a:gd name="connsiteX0" fmla="*/ 12214 w 9525"/>
                <a:gd name="connsiteY0" fmla="*/ 2993 h 0"/>
                <a:gd name="connsiteX1" fmla="*/ 213 w 9525"/>
                <a:gd name="connsiteY1" fmla="*/ 1278 h 0"/>
                <a:gd name="connsiteX2" fmla="*/ 6214 w 9525"/>
                <a:gd name="connsiteY2" fmla="*/ 2136 h 0"/>
                <a:gd name="connsiteX3" fmla="*/ 7738 w 9525"/>
                <a:gd name="connsiteY3" fmla="*/ 6231 h 0"/>
                <a:gd name="connsiteX4" fmla="*/ 12214 w 9525"/>
                <a:gd name="connsiteY4" fmla="*/ 2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214" y="2993"/>
                  </a:moveTo>
                  <a:cubicBezTo>
                    <a:pt x="7928" y="4041"/>
                    <a:pt x="3070" y="-2722"/>
                    <a:pt x="213" y="1278"/>
                  </a:cubicBezTo>
                  <a:cubicBezTo>
                    <a:pt x="-1311" y="3374"/>
                    <a:pt x="5833" y="2040"/>
                    <a:pt x="6214" y="2136"/>
                  </a:cubicBezTo>
                  <a:cubicBezTo>
                    <a:pt x="7166" y="2421"/>
                    <a:pt x="6785" y="6041"/>
                    <a:pt x="7738" y="6231"/>
                  </a:cubicBezTo>
                  <a:cubicBezTo>
                    <a:pt x="9166" y="6422"/>
                    <a:pt x="13167" y="4041"/>
                    <a:pt x="12214" y="29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B22A55A-4692-4DD7-A94A-69D0285ED1E7}"/>
                </a:ext>
              </a:extLst>
            </p:cNvPr>
            <p:cNvSpPr/>
            <p:nvPr/>
          </p:nvSpPr>
          <p:spPr>
            <a:xfrm>
              <a:off x="5905720" y="3750850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810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83FB55-870C-4F9F-BA28-B0A2A421E673}"/>
                </a:ext>
              </a:extLst>
            </p:cNvPr>
            <p:cNvSpPr/>
            <p:nvPr/>
          </p:nvSpPr>
          <p:spPr>
            <a:xfrm>
              <a:off x="5894635" y="3819430"/>
              <a:ext cx="9525" cy="9525"/>
            </a:xfrm>
            <a:custGeom>
              <a:avLst/>
              <a:gdLst>
                <a:gd name="connsiteX0" fmla="*/ 101 w 9525"/>
                <a:gd name="connsiteY0" fmla="*/ 5429 h 0"/>
                <a:gd name="connsiteX1" fmla="*/ 15151 w 9525"/>
                <a:gd name="connsiteY1" fmla="*/ 0 h 0"/>
                <a:gd name="connsiteX2" fmla="*/ 101 w 9525"/>
                <a:gd name="connsiteY2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1" y="5429"/>
                  </a:moveTo>
                  <a:cubicBezTo>
                    <a:pt x="6293" y="5048"/>
                    <a:pt x="16103" y="6953"/>
                    <a:pt x="15151" y="0"/>
                  </a:cubicBezTo>
                  <a:cubicBezTo>
                    <a:pt x="10960" y="2191"/>
                    <a:pt x="-1232" y="952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D10B9C6-B18D-4E62-99DE-A95451CCEC56}"/>
                </a:ext>
              </a:extLst>
            </p:cNvPr>
            <p:cNvSpPr/>
            <p:nvPr/>
          </p:nvSpPr>
          <p:spPr>
            <a:xfrm>
              <a:off x="5845689" y="3758454"/>
              <a:ext cx="28575" cy="9525"/>
            </a:xfrm>
            <a:custGeom>
              <a:avLst/>
              <a:gdLst>
                <a:gd name="connsiteX0" fmla="*/ 17234 w 28575"/>
                <a:gd name="connsiteY0" fmla="*/ 3349 h 0"/>
                <a:gd name="connsiteX1" fmla="*/ 2185 w 28575"/>
                <a:gd name="connsiteY1" fmla="*/ 8778 h 0"/>
                <a:gd name="connsiteX2" fmla="*/ 37141 w 28575"/>
                <a:gd name="connsiteY2" fmla="*/ 3349 h 0"/>
                <a:gd name="connsiteX3" fmla="*/ 17234 w 28575"/>
                <a:gd name="connsiteY3" fmla="*/ 33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17234" y="3349"/>
                  </a:moveTo>
                  <a:cubicBezTo>
                    <a:pt x="9424" y="4968"/>
                    <a:pt x="-5626" y="7254"/>
                    <a:pt x="2185" y="8778"/>
                  </a:cubicBezTo>
                  <a:cubicBezTo>
                    <a:pt x="15901" y="4111"/>
                    <a:pt x="23806" y="7540"/>
                    <a:pt x="37141" y="3349"/>
                  </a:cubicBezTo>
                  <a:cubicBezTo>
                    <a:pt x="37522" y="-3414"/>
                    <a:pt x="24473" y="1920"/>
                    <a:pt x="17234" y="3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9AC2ED-63EF-4570-8E69-1BD4ADE4B1E1}"/>
                </a:ext>
              </a:extLst>
            </p:cNvPr>
            <p:cNvSpPr/>
            <p:nvPr/>
          </p:nvSpPr>
          <p:spPr>
            <a:xfrm>
              <a:off x="5841998" y="3832574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715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D2A15C1-499F-40AF-8DC8-A98206BA9196}"/>
                </a:ext>
              </a:extLst>
            </p:cNvPr>
            <p:cNvSpPr/>
            <p:nvPr/>
          </p:nvSpPr>
          <p:spPr>
            <a:xfrm>
              <a:off x="5927204" y="3736848"/>
              <a:ext cx="19050" cy="9525"/>
            </a:xfrm>
            <a:custGeom>
              <a:avLst/>
              <a:gdLst>
                <a:gd name="connsiteX0" fmla="*/ 20301 w 19050"/>
                <a:gd name="connsiteY0" fmla="*/ 0 h 0"/>
                <a:gd name="connsiteX1" fmla="*/ 13 w 19050"/>
                <a:gd name="connsiteY1" fmla="*/ 6572 h 0"/>
                <a:gd name="connsiteX2" fmla="*/ 20301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301" y="0"/>
                  </a:moveTo>
                  <a:cubicBezTo>
                    <a:pt x="12586" y="2000"/>
                    <a:pt x="-464" y="-1810"/>
                    <a:pt x="13" y="6572"/>
                  </a:cubicBezTo>
                  <a:cubicBezTo>
                    <a:pt x="5823" y="4000"/>
                    <a:pt x="20110" y="4953"/>
                    <a:pt x="2030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19A7165-E794-4FC6-964D-F59B68F8A313}"/>
                </a:ext>
              </a:extLst>
            </p:cNvPr>
            <p:cNvSpPr/>
            <p:nvPr/>
          </p:nvSpPr>
          <p:spPr>
            <a:xfrm>
              <a:off x="5954163" y="3728466"/>
              <a:ext cx="19050" cy="9525"/>
            </a:xfrm>
            <a:custGeom>
              <a:avLst/>
              <a:gdLst>
                <a:gd name="connsiteX0" fmla="*/ 21631 w 19050"/>
                <a:gd name="connsiteY0" fmla="*/ 0 h 9525"/>
                <a:gd name="connsiteX1" fmla="*/ 200 w 19050"/>
                <a:gd name="connsiteY1" fmla="*/ 11240 h 9525"/>
                <a:gd name="connsiteX2" fmla="*/ 21631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631" y="0"/>
                  </a:moveTo>
                  <a:cubicBezTo>
                    <a:pt x="14392" y="5048"/>
                    <a:pt x="-1991" y="3619"/>
                    <a:pt x="200" y="11240"/>
                  </a:cubicBezTo>
                  <a:cubicBezTo>
                    <a:pt x="9058" y="8287"/>
                    <a:pt x="26775" y="9049"/>
                    <a:pt x="216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E07D4D1-4B5F-4895-99F9-85F0F862CBF1}"/>
                </a:ext>
              </a:extLst>
            </p:cNvPr>
            <p:cNvSpPr/>
            <p:nvPr/>
          </p:nvSpPr>
          <p:spPr>
            <a:xfrm>
              <a:off x="5909781" y="3742450"/>
              <a:ext cx="9525" cy="9525"/>
            </a:xfrm>
            <a:custGeom>
              <a:avLst/>
              <a:gdLst>
                <a:gd name="connsiteX0" fmla="*/ 195 w 9525"/>
                <a:gd name="connsiteY0" fmla="*/ 398 h 0"/>
                <a:gd name="connsiteX1" fmla="*/ 11435 w 9525"/>
                <a:gd name="connsiteY1" fmla="*/ 113 h 0"/>
                <a:gd name="connsiteX2" fmla="*/ 195 w 9525"/>
                <a:gd name="connsiteY2" fmla="*/ 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8"/>
                  </a:moveTo>
                  <a:cubicBezTo>
                    <a:pt x="-1900" y="6971"/>
                    <a:pt x="13625" y="3542"/>
                    <a:pt x="11435" y="113"/>
                  </a:cubicBezTo>
                  <a:cubicBezTo>
                    <a:pt x="6577" y="1637"/>
                    <a:pt x="4767" y="-935"/>
                    <a:pt x="195" y="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D10C163-0D8C-464D-AAE8-AF7E64970329}"/>
                </a:ext>
              </a:extLst>
            </p:cNvPr>
            <p:cNvSpPr/>
            <p:nvPr/>
          </p:nvSpPr>
          <p:spPr>
            <a:xfrm>
              <a:off x="5997892" y="3764090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953" y="3810"/>
                    <a:pt x="1524" y="5239"/>
                  </a:cubicBezTo>
                  <a:cubicBezTo>
                    <a:pt x="3238" y="4858"/>
                    <a:pt x="4953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0A98C0-128A-4423-A884-45652EE55CB3}"/>
                </a:ext>
              </a:extLst>
            </p:cNvPr>
            <p:cNvSpPr/>
            <p:nvPr/>
          </p:nvSpPr>
          <p:spPr>
            <a:xfrm>
              <a:off x="5932688" y="3737504"/>
              <a:ext cx="47625" cy="9525"/>
            </a:xfrm>
            <a:custGeom>
              <a:avLst/>
              <a:gdLst>
                <a:gd name="connsiteX0" fmla="*/ 39677 w 47625"/>
                <a:gd name="connsiteY0" fmla="*/ 4868 h 9525"/>
                <a:gd name="connsiteX1" fmla="*/ 52059 w 47625"/>
                <a:gd name="connsiteY1" fmla="*/ 11 h 9525"/>
                <a:gd name="connsiteX2" fmla="*/ 38153 w 47625"/>
                <a:gd name="connsiteY2" fmla="*/ 868 h 9525"/>
                <a:gd name="connsiteX3" fmla="*/ 19770 w 47625"/>
                <a:gd name="connsiteY3" fmla="*/ 4868 h 9525"/>
                <a:gd name="connsiteX4" fmla="*/ 243 w 47625"/>
                <a:gd name="connsiteY4" fmla="*/ 13536 h 9525"/>
                <a:gd name="connsiteX5" fmla="*/ 21294 w 47625"/>
                <a:gd name="connsiteY5" fmla="*/ 8964 h 9525"/>
                <a:gd name="connsiteX6" fmla="*/ 39677 w 47625"/>
                <a:gd name="connsiteY6" fmla="*/ 48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39677" y="4868"/>
                  </a:moveTo>
                  <a:cubicBezTo>
                    <a:pt x="45868" y="3630"/>
                    <a:pt x="54631" y="5916"/>
                    <a:pt x="52059" y="11"/>
                  </a:cubicBezTo>
                  <a:cubicBezTo>
                    <a:pt x="47868" y="-275"/>
                    <a:pt x="39296" y="5345"/>
                    <a:pt x="38153" y="868"/>
                  </a:cubicBezTo>
                  <a:cubicBezTo>
                    <a:pt x="34724" y="4678"/>
                    <a:pt x="27961" y="2963"/>
                    <a:pt x="19770" y="4868"/>
                  </a:cubicBezTo>
                  <a:cubicBezTo>
                    <a:pt x="12340" y="6583"/>
                    <a:pt x="-2043" y="6297"/>
                    <a:pt x="243" y="13536"/>
                  </a:cubicBezTo>
                  <a:cubicBezTo>
                    <a:pt x="8244" y="8583"/>
                    <a:pt x="12435" y="10012"/>
                    <a:pt x="21294" y="8964"/>
                  </a:cubicBezTo>
                  <a:cubicBezTo>
                    <a:pt x="27390" y="8107"/>
                    <a:pt x="33581" y="6107"/>
                    <a:pt x="39677" y="4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67DB210-8DA5-4E31-8972-590C6B4952B6}"/>
                </a:ext>
              </a:extLst>
            </p:cNvPr>
            <p:cNvSpPr/>
            <p:nvPr/>
          </p:nvSpPr>
          <p:spPr>
            <a:xfrm>
              <a:off x="5996368" y="3742577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DAE84E3-7151-4184-8976-BF5660ED8743}"/>
                </a:ext>
              </a:extLst>
            </p:cNvPr>
            <p:cNvSpPr/>
            <p:nvPr/>
          </p:nvSpPr>
          <p:spPr>
            <a:xfrm>
              <a:off x="6263830" y="3687357"/>
              <a:ext cx="19050" cy="9525"/>
            </a:xfrm>
            <a:custGeom>
              <a:avLst/>
              <a:gdLst>
                <a:gd name="connsiteX0" fmla="*/ 0 w 19050"/>
                <a:gd name="connsiteY0" fmla="*/ 4628 h 0"/>
                <a:gd name="connsiteX1" fmla="*/ 8668 w 19050"/>
                <a:gd name="connsiteY1" fmla="*/ 4914 h 0"/>
                <a:gd name="connsiteX2" fmla="*/ 18098 w 19050"/>
                <a:gd name="connsiteY2" fmla="*/ 7200 h 0"/>
                <a:gd name="connsiteX3" fmla="*/ 0 w 19050"/>
                <a:gd name="connsiteY3" fmla="*/ 46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4628"/>
                  </a:moveTo>
                  <a:cubicBezTo>
                    <a:pt x="3620" y="3771"/>
                    <a:pt x="6096" y="4342"/>
                    <a:pt x="8668" y="4914"/>
                  </a:cubicBezTo>
                  <a:cubicBezTo>
                    <a:pt x="12859" y="4152"/>
                    <a:pt x="12668" y="9676"/>
                    <a:pt x="18098" y="7200"/>
                  </a:cubicBezTo>
                  <a:cubicBezTo>
                    <a:pt x="26194" y="-1659"/>
                    <a:pt x="2762" y="-2135"/>
                    <a:pt x="0" y="4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7D5F35C-206A-4BDC-9F34-45B5888C75B0}"/>
                </a:ext>
              </a:extLst>
            </p:cNvPr>
            <p:cNvSpPr/>
            <p:nvPr/>
          </p:nvSpPr>
          <p:spPr>
            <a:xfrm>
              <a:off x="7862884" y="3353276"/>
              <a:ext cx="9525" cy="9525"/>
            </a:xfrm>
            <a:custGeom>
              <a:avLst/>
              <a:gdLst>
                <a:gd name="connsiteX0" fmla="*/ 6385 w 9525"/>
                <a:gd name="connsiteY0" fmla="*/ 2286 h 9525"/>
                <a:gd name="connsiteX1" fmla="*/ 1527 w 9525"/>
                <a:gd name="connsiteY1" fmla="*/ 12097 h 9525"/>
                <a:gd name="connsiteX2" fmla="*/ 16958 w 9525"/>
                <a:gd name="connsiteY2" fmla="*/ 0 h 9525"/>
                <a:gd name="connsiteX3" fmla="*/ 6385 w 9525"/>
                <a:gd name="connsiteY3" fmla="*/ 228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6385" y="2286"/>
                  </a:moveTo>
                  <a:cubicBezTo>
                    <a:pt x="13052" y="9144"/>
                    <a:pt x="-5236" y="5239"/>
                    <a:pt x="1527" y="12097"/>
                  </a:cubicBezTo>
                  <a:cubicBezTo>
                    <a:pt x="11242" y="10001"/>
                    <a:pt x="19339" y="7239"/>
                    <a:pt x="16958" y="0"/>
                  </a:cubicBezTo>
                  <a:cubicBezTo>
                    <a:pt x="13338" y="762"/>
                    <a:pt x="9909" y="1524"/>
                    <a:pt x="6385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20B4C7D-2D5B-4B60-B9D0-49A2B79C2F07}"/>
                </a:ext>
              </a:extLst>
            </p:cNvPr>
            <p:cNvSpPr/>
            <p:nvPr/>
          </p:nvSpPr>
          <p:spPr>
            <a:xfrm>
              <a:off x="7848218" y="3164213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477" y="1897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B51B88E-C54A-4EF4-AE4E-1D392119C662}"/>
                </a:ext>
              </a:extLst>
            </p:cNvPr>
            <p:cNvSpPr/>
            <p:nvPr/>
          </p:nvSpPr>
          <p:spPr>
            <a:xfrm>
              <a:off x="7673435" y="3321844"/>
              <a:ext cx="190500" cy="28575"/>
            </a:xfrm>
            <a:custGeom>
              <a:avLst/>
              <a:gdLst>
                <a:gd name="connsiteX0" fmla="*/ 184595 w 190500"/>
                <a:gd name="connsiteY0" fmla="*/ 18764 h 28575"/>
                <a:gd name="connsiteX1" fmla="*/ 195072 w 190500"/>
                <a:gd name="connsiteY1" fmla="*/ 16478 h 28575"/>
                <a:gd name="connsiteX2" fmla="*/ 188691 w 190500"/>
                <a:gd name="connsiteY2" fmla="*/ 6953 h 28575"/>
                <a:gd name="connsiteX3" fmla="*/ 177451 w 190500"/>
                <a:gd name="connsiteY3" fmla="*/ 7239 h 28575"/>
                <a:gd name="connsiteX4" fmla="*/ 180499 w 190500"/>
                <a:gd name="connsiteY4" fmla="*/ 0 h 28575"/>
                <a:gd name="connsiteX5" fmla="*/ 150019 w 190500"/>
                <a:gd name="connsiteY5" fmla="*/ 2286 h 28575"/>
                <a:gd name="connsiteX6" fmla="*/ 123730 w 190500"/>
                <a:gd name="connsiteY6" fmla="*/ 8001 h 28575"/>
                <a:gd name="connsiteX7" fmla="*/ 109061 w 190500"/>
                <a:gd name="connsiteY7" fmla="*/ 6858 h 28575"/>
                <a:gd name="connsiteX8" fmla="*/ 101156 w 190500"/>
                <a:gd name="connsiteY8" fmla="*/ 8573 h 28575"/>
                <a:gd name="connsiteX9" fmla="*/ 97822 w 190500"/>
                <a:gd name="connsiteY9" fmla="*/ 7144 h 28575"/>
                <a:gd name="connsiteX10" fmla="*/ 70771 w 190500"/>
                <a:gd name="connsiteY10" fmla="*/ 10858 h 28575"/>
                <a:gd name="connsiteX11" fmla="*/ 29051 w 190500"/>
                <a:gd name="connsiteY11" fmla="*/ 13430 h 28575"/>
                <a:gd name="connsiteX12" fmla="*/ 10573 w 190500"/>
                <a:gd name="connsiteY12" fmla="*/ 17431 h 28575"/>
                <a:gd name="connsiteX13" fmla="*/ 0 w 190500"/>
                <a:gd name="connsiteY13" fmla="*/ 19717 h 28575"/>
                <a:gd name="connsiteX14" fmla="*/ 33052 w 190500"/>
                <a:gd name="connsiteY14" fmla="*/ 16859 h 28575"/>
                <a:gd name="connsiteX15" fmla="*/ 42482 w 190500"/>
                <a:gd name="connsiteY15" fmla="*/ 19145 h 28575"/>
                <a:gd name="connsiteX16" fmla="*/ 6382 w 190500"/>
                <a:gd name="connsiteY16" fmla="*/ 29242 h 28575"/>
                <a:gd name="connsiteX17" fmla="*/ 31528 w 190500"/>
                <a:gd name="connsiteY17" fmla="*/ 28099 h 28575"/>
                <a:gd name="connsiteX18" fmla="*/ 40958 w 190500"/>
                <a:gd name="connsiteY18" fmla="*/ 30385 h 28575"/>
                <a:gd name="connsiteX19" fmla="*/ 38672 w 190500"/>
                <a:gd name="connsiteY19" fmla="*/ 24289 h 28575"/>
                <a:gd name="connsiteX20" fmla="*/ 57055 w 190500"/>
                <a:gd name="connsiteY20" fmla="*/ 20288 h 28575"/>
                <a:gd name="connsiteX21" fmla="*/ 71724 w 190500"/>
                <a:gd name="connsiteY21" fmla="*/ 21431 h 28575"/>
                <a:gd name="connsiteX22" fmla="*/ 59722 w 190500"/>
                <a:gd name="connsiteY22" fmla="*/ 19717 h 28575"/>
                <a:gd name="connsiteX23" fmla="*/ 55626 w 190500"/>
                <a:gd name="connsiteY23" fmla="*/ 16288 h 28575"/>
                <a:gd name="connsiteX24" fmla="*/ 94012 w 190500"/>
                <a:gd name="connsiteY24" fmla="*/ 12287 h 28575"/>
                <a:gd name="connsiteX25" fmla="*/ 99632 w 190500"/>
                <a:gd name="connsiteY25" fmla="*/ 19812 h 28575"/>
                <a:gd name="connsiteX26" fmla="*/ 74486 w 190500"/>
                <a:gd name="connsiteY26" fmla="*/ 20955 h 28575"/>
                <a:gd name="connsiteX27" fmla="*/ 95155 w 190500"/>
                <a:gd name="connsiteY27" fmla="*/ 23050 h 28575"/>
                <a:gd name="connsiteX28" fmla="*/ 103823 w 190500"/>
                <a:gd name="connsiteY28" fmla="*/ 23336 h 28575"/>
                <a:gd name="connsiteX29" fmla="*/ 154210 w 190500"/>
                <a:gd name="connsiteY29" fmla="*/ 21146 h 28575"/>
                <a:gd name="connsiteX30" fmla="*/ 160211 w 190500"/>
                <a:gd name="connsiteY30" fmla="*/ 22003 h 28575"/>
                <a:gd name="connsiteX31" fmla="*/ 168497 w 190500"/>
                <a:gd name="connsiteY31" fmla="*/ 28956 h 28575"/>
                <a:gd name="connsiteX32" fmla="*/ 181642 w 190500"/>
                <a:gd name="connsiteY32" fmla="*/ 26099 h 28575"/>
                <a:gd name="connsiteX33" fmla="*/ 181261 w 190500"/>
                <a:gd name="connsiteY33" fmla="*/ 32766 h 28575"/>
                <a:gd name="connsiteX34" fmla="*/ 194405 w 190500"/>
                <a:gd name="connsiteY34" fmla="*/ 29908 h 28575"/>
                <a:gd name="connsiteX35" fmla="*/ 184595 w 190500"/>
                <a:gd name="connsiteY35" fmla="*/ 18764 h 28575"/>
                <a:gd name="connsiteX36" fmla="*/ 120682 w 190500"/>
                <a:gd name="connsiteY36" fmla="*/ 15145 h 28575"/>
                <a:gd name="connsiteX37" fmla="*/ 135350 w 190500"/>
                <a:gd name="connsiteY37" fmla="*/ 16288 h 28575"/>
                <a:gd name="connsiteX38" fmla="*/ 120682 w 190500"/>
                <a:gd name="connsiteY38" fmla="*/ 151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90500" h="28575">
                  <a:moveTo>
                    <a:pt x="184595" y="18764"/>
                  </a:moveTo>
                  <a:cubicBezTo>
                    <a:pt x="188119" y="18002"/>
                    <a:pt x="191643" y="17240"/>
                    <a:pt x="195072" y="16478"/>
                  </a:cubicBezTo>
                  <a:cubicBezTo>
                    <a:pt x="195167" y="10287"/>
                    <a:pt x="189452" y="12001"/>
                    <a:pt x="188691" y="6953"/>
                  </a:cubicBezTo>
                  <a:cubicBezTo>
                    <a:pt x="184595" y="7429"/>
                    <a:pt x="179261" y="9811"/>
                    <a:pt x="177451" y="7239"/>
                  </a:cubicBezTo>
                  <a:cubicBezTo>
                    <a:pt x="176499" y="4000"/>
                    <a:pt x="183547" y="4191"/>
                    <a:pt x="180499" y="0"/>
                  </a:cubicBezTo>
                  <a:cubicBezTo>
                    <a:pt x="169926" y="95"/>
                    <a:pt x="159925" y="952"/>
                    <a:pt x="150019" y="2286"/>
                  </a:cubicBezTo>
                  <a:cubicBezTo>
                    <a:pt x="143256" y="3239"/>
                    <a:pt x="125825" y="8953"/>
                    <a:pt x="123730" y="8001"/>
                  </a:cubicBezTo>
                  <a:cubicBezTo>
                    <a:pt x="117348" y="5239"/>
                    <a:pt x="114205" y="9620"/>
                    <a:pt x="109061" y="6858"/>
                  </a:cubicBezTo>
                  <a:cubicBezTo>
                    <a:pt x="108299" y="6477"/>
                    <a:pt x="102203" y="8382"/>
                    <a:pt x="101156" y="8573"/>
                  </a:cubicBezTo>
                  <a:cubicBezTo>
                    <a:pt x="98870" y="8953"/>
                    <a:pt x="98298" y="7144"/>
                    <a:pt x="97822" y="7144"/>
                  </a:cubicBezTo>
                  <a:cubicBezTo>
                    <a:pt x="88964" y="7525"/>
                    <a:pt x="77438" y="10382"/>
                    <a:pt x="70771" y="10858"/>
                  </a:cubicBezTo>
                  <a:cubicBezTo>
                    <a:pt x="57055" y="11811"/>
                    <a:pt x="39434" y="12097"/>
                    <a:pt x="29051" y="13430"/>
                  </a:cubicBezTo>
                  <a:cubicBezTo>
                    <a:pt x="22860" y="14192"/>
                    <a:pt x="16383" y="16574"/>
                    <a:pt x="10573" y="17431"/>
                  </a:cubicBezTo>
                  <a:cubicBezTo>
                    <a:pt x="7620" y="17907"/>
                    <a:pt x="381" y="13525"/>
                    <a:pt x="0" y="19717"/>
                  </a:cubicBezTo>
                  <a:cubicBezTo>
                    <a:pt x="11621" y="19050"/>
                    <a:pt x="25051" y="21526"/>
                    <a:pt x="33052" y="16859"/>
                  </a:cubicBezTo>
                  <a:cubicBezTo>
                    <a:pt x="34290" y="20193"/>
                    <a:pt x="40767" y="16383"/>
                    <a:pt x="42482" y="19145"/>
                  </a:cubicBezTo>
                  <a:cubicBezTo>
                    <a:pt x="29051" y="25718"/>
                    <a:pt x="8668" y="18859"/>
                    <a:pt x="6382" y="29242"/>
                  </a:cubicBezTo>
                  <a:cubicBezTo>
                    <a:pt x="14192" y="31814"/>
                    <a:pt x="24003" y="27527"/>
                    <a:pt x="31528" y="28099"/>
                  </a:cubicBezTo>
                  <a:cubicBezTo>
                    <a:pt x="33814" y="28289"/>
                    <a:pt x="36195" y="33147"/>
                    <a:pt x="40958" y="30385"/>
                  </a:cubicBezTo>
                  <a:cubicBezTo>
                    <a:pt x="40672" y="26670"/>
                    <a:pt x="35147" y="26003"/>
                    <a:pt x="38672" y="24289"/>
                  </a:cubicBezTo>
                  <a:cubicBezTo>
                    <a:pt x="44768" y="22955"/>
                    <a:pt x="50959" y="21622"/>
                    <a:pt x="57055" y="20288"/>
                  </a:cubicBezTo>
                  <a:cubicBezTo>
                    <a:pt x="56960" y="28956"/>
                    <a:pt x="73247" y="28384"/>
                    <a:pt x="71724" y="21431"/>
                  </a:cubicBezTo>
                  <a:cubicBezTo>
                    <a:pt x="66675" y="22193"/>
                    <a:pt x="62389" y="22003"/>
                    <a:pt x="59722" y="19717"/>
                  </a:cubicBezTo>
                  <a:cubicBezTo>
                    <a:pt x="64008" y="17717"/>
                    <a:pt x="57817" y="17812"/>
                    <a:pt x="55626" y="16288"/>
                  </a:cubicBezTo>
                  <a:cubicBezTo>
                    <a:pt x="71057" y="11240"/>
                    <a:pt x="79629" y="15907"/>
                    <a:pt x="94012" y="12287"/>
                  </a:cubicBezTo>
                  <a:cubicBezTo>
                    <a:pt x="92393" y="18098"/>
                    <a:pt x="106775" y="16383"/>
                    <a:pt x="99632" y="19812"/>
                  </a:cubicBezTo>
                  <a:cubicBezTo>
                    <a:pt x="88964" y="23241"/>
                    <a:pt x="83630" y="19431"/>
                    <a:pt x="74486" y="20955"/>
                  </a:cubicBezTo>
                  <a:cubicBezTo>
                    <a:pt x="75819" y="29623"/>
                    <a:pt x="87535" y="24003"/>
                    <a:pt x="95155" y="23050"/>
                  </a:cubicBezTo>
                  <a:cubicBezTo>
                    <a:pt x="98679" y="22574"/>
                    <a:pt x="99441" y="24194"/>
                    <a:pt x="103823" y="23336"/>
                  </a:cubicBezTo>
                  <a:cubicBezTo>
                    <a:pt x="124778" y="19526"/>
                    <a:pt x="139065" y="23908"/>
                    <a:pt x="154210" y="21146"/>
                  </a:cubicBezTo>
                  <a:cubicBezTo>
                    <a:pt x="155353" y="22574"/>
                    <a:pt x="157258" y="23050"/>
                    <a:pt x="160211" y="22003"/>
                  </a:cubicBezTo>
                  <a:cubicBezTo>
                    <a:pt x="160306" y="27908"/>
                    <a:pt x="166974" y="24955"/>
                    <a:pt x="168497" y="28956"/>
                  </a:cubicBezTo>
                  <a:cubicBezTo>
                    <a:pt x="177165" y="28575"/>
                    <a:pt x="174117" y="29242"/>
                    <a:pt x="181642" y="26099"/>
                  </a:cubicBezTo>
                  <a:cubicBezTo>
                    <a:pt x="182404" y="28766"/>
                    <a:pt x="179261" y="29623"/>
                    <a:pt x="181261" y="32766"/>
                  </a:cubicBezTo>
                  <a:cubicBezTo>
                    <a:pt x="185642" y="31814"/>
                    <a:pt x="190024" y="30861"/>
                    <a:pt x="194405" y="29908"/>
                  </a:cubicBezTo>
                  <a:cubicBezTo>
                    <a:pt x="199454" y="22670"/>
                    <a:pt x="185642" y="26194"/>
                    <a:pt x="184595" y="18764"/>
                  </a:cubicBezTo>
                  <a:close/>
                  <a:moveTo>
                    <a:pt x="120682" y="15145"/>
                  </a:moveTo>
                  <a:cubicBezTo>
                    <a:pt x="120872" y="10192"/>
                    <a:pt x="135350" y="10858"/>
                    <a:pt x="135350" y="16288"/>
                  </a:cubicBezTo>
                  <a:cubicBezTo>
                    <a:pt x="128874" y="18098"/>
                    <a:pt x="126016" y="14954"/>
                    <a:pt x="120682" y="15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8746F69-50E7-48CA-99CF-C369AA0B68E8}"/>
                </a:ext>
              </a:extLst>
            </p:cNvPr>
            <p:cNvSpPr/>
            <p:nvPr/>
          </p:nvSpPr>
          <p:spPr>
            <a:xfrm>
              <a:off x="5009604" y="3868461"/>
              <a:ext cx="19050" cy="9525"/>
            </a:xfrm>
            <a:custGeom>
              <a:avLst/>
              <a:gdLst>
                <a:gd name="connsiteX0" fmla="*/ 19500 w 19050"/>
                <a:gd name="connsiteY0" fmla="*/ 499 h 0"/>
                <a:gd name="connsiteX1" fmla="*/ 1783 w 19050"/>
                <a:gd name="connsiteY1" fmla="*/ 6500 h 0"/>
                <a:gd name="connsiteX2" fmla="*/ 19500 w 19050"/>
                <a:gd name="connsiteY2" fmla="*/ 4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500" y="499"/>
                  </a:moveTo>
                  <a:cubicBezTo>
                    <a:pt x="18262" y="-2073"/>
                    <a:pt x="-6789" y="6119"/>
                    <a:pt x="1783" y="6500"/>
                  </a:cubicBezTo>
                  <a:cubicBezTo>
                    <a:pt x="6832" y="4214"/>
                    <a:pt x="20071" y="5261"/>
                    <a:pt x="19500" y="4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D229367-575C-4EE3-8F06-028515789D87}"/>
                </a:ext>
              </a:extLst>
            </p:cNvPr>
            <p:cNvSpPr/>
            <p:nvPr/>
          </p:nvSpPr>
          <p:spPr>
            <a:xfrm>
              <a:off x="7732490" y="3320141"/>
              <a:ext cx="57150" cy="9525"/>
            </a:xfrm>
            <a:custGeom>
              <a:avLst/>
              <a:gdLst>
                <a:gd name="connsiteX0" fmla="*/ 26670 w 57150"/>
                <a:gd name="connsiteY0" fmla="*/ 6941 h 0"/>
                <a:gd name="connsiteX1" fmla="*/ 43244 w 57150"/>
                <a:gd name="connsiteY1" fmla="*/ 5513 h 0"/>
                <a:gd name="connsiteX2" fmla="*/ 44005 w 57150"/>
                <a:gd name="connsiteY2" fmla="*/ 7513 h 0"/>
                <a:gd name="connsiteX3" fmla="*/ 59817 w 57150"/>
                <a:gd name="connsiteY3" fmla="*/ 4084 h 0"/>
                <a:gd name="connsiteX4" fmla="*/ 44387 w 57150"/>
                <a:gd name="connsiteY4" fmla="*/ 845 h 0"/>
                <a:gd name="connsiteX5" fmla="*/ 22574 w 57150"/>
                <a:gd name="connsiteY5" fmla="*/ 3417 h 0"/>
                <a:gd name="connsiteX6" fmla="*/ 5239 w 57150"/>
                <a:gd name="connsiteY6" fmla="*/ 2846 h 0"/>
                <a:gd name="connsiteX7" fmla="*/ 0 w 57150"/>
                <a:gd name="connsiteY7" fmla="*/ 3989 h 0"/>
                <a:gd name="connsiteX8" fmla="*/ 26670 w 57150"/>
                <a:gd name="connsiteY8" fmla="*/ 69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>
                  <a:moveTo>
                    <a:pt x="26670" y="6941"/>
                  </a:moveTo>
                  <a:cubicBezTo>
                    <a:pt x="31623" y="10466"/>
                    <a:pt x="37433" y="6084"/>
                    <a:pt x="43244" y="5513"/>
                  </a:cubicBezTo>
                  <a:cubicBezTo>
                    <a:pt x="43434" y="5513"/>
                    <a:pt x="43815" y="7418"/>
                    <a:pt x="44005" y="7513"/>
                  </a:cubicBezTo>
                  <a:cubicBezTo>
                    <a:pt x="47625" y="9418"/>
                    <a:pt x="57055" y="2560"/>
                    <a:pt x="59817" y="4084"/>
                  </a:cubicBezTo>
                  <a:cubicBezTo>
                    <a:pt x="59341" y="-2393"/>
                    <a:pt x="49435" y="750"/>
                    <a:pt x="44387" y="845"/>
                  </a:cubicBezTo>
                  <a:cubicBezTo>
                    <a:pt x="37433" y="941"/>
                    <a:pt x="28670" y="1798"/>
                    <a:pt x="22574" y="3417"/>
                  </a:cubicBezTo>
                  <a:cubicBezTo>
                    <a:pt x="17050" y="2846"/>
                    <a:pt x="11716" y="2179"/>
                    <a:pt x="5239" y="2846"/>
                  </a:cubicBezTo>
                  <a:cubicBezTo>
                    <a:pt x="3524" y="3227"/>
                    <a:pt x="1714" y="3608"/>
                    <a:pt x="0" y="3989"/>
                  </a:cubicBezTo>
                  <a:cubicBezTo>
                    <a:pt x="4191" y="11228"/>
                    <a:pt x="18002" y="8084"/>
                    <a:pt x="26670" y="69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A35B48A-193C-43B7-8839-B5548296B6D9}"/>
                </a:ext>
              </a:extLst>
            </p:cNvPr>
            <p:cNvSpPr/>
            <p:nvPr/>
          </p:nvSpPr>
          <p:spPr>
            <a:xfrm>
              <a:off x="7889176" y="3369850"/>
              <a:ext cx="9525" cy="9525"/>
            </a:xfrm>
            <a:custGeom>
              <a:avLst/>
              <a:gdLst>
                <a:gd name="connsiteX0" fmla="*/ 5239 w 0"/>
                <a:gd name="connsiteY0" fmla="*/ 0 h 0"/>
                <a:gd name="connsiteX1" fmla="*/ 0 w 0"/>
                <a:gd name="connsiteY1" fmla="*/ 1143 h 0"/>
                <a:gd name="connsiteX2" fmla="*/ 1524 w 0"/>
                <a:gd name="connsiteY2" fmla="*/ 5239 h 0"/>
                <a:gd name="connsiteX3" fmla="*/ 6763 w 0"/>
                <a:gd name="connsiteY3" fmla="*/ 4096 h 0"/>
                <a:gd name="connsiteX4" fmla="*/ 523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239" y="0"/>
                  </a:moveTo>
                  <a:cubicBezTo>
                    <a:pt x="3524" y="381"/>
                    <a:pt x="1714" y="762"/>
                    <a:pt x="0" y="1143"/>
                  </a:cubicBezTo>
                  <a:cubicBezTo>
                    <a:pt x="476" y="2476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191" y="2667"/>
                    <a:pt x="5715" y="1333"/>
                    <a:pt x="523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ED9F9DF-8D28-4628-B2CD-B52069DFC231}"/>
                </a:ext>
              </a:extLst>
            </p:cNvPr>
            <p:cNvSpPr/>
            <p:nvPr/>
          </p:nvSpPr>
          <p:spPr>
            <a:xfrm>
              <a:off x="7870799" y="3162300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2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2" y="0"/>
                  </a:cubicBezTo>
                  <a:cubicBezTo>
                    <a:pt x="9804" y="572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CAFE74D-8307-4E47-858A-739CBFA390F4}"/>
                </a:ext>
              </a:extLst>
            </p:cNvPr>
            <p:cNvSpPr/>
            <p:nvPr/>
          </p:nvSpPr>
          <p:spPr>
            <a:xfrm>
              <a:off x="7895306" y="3388900"/>
              <a:ext cx="9525" cy="9525"/>
            </a:xfrm>
            <a:custGeom>
              <a:avLst/>
              <a:gdLst>
                <a:gd name="connsiteX0" fmla="*/ 157 w 9525"/>
                <a:gd name="connsiteY0" fmla="*/ 6953 h 0"/>
                <a:gd name="connsiteX1" fmla="*/ 11873 w 9525"/>
                <a:gd name="connsiteY1" fmla="*/ 0 h 0"/>
                <a:gd name="connsiteX2" fmla="*/ 157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7" y="6953"/>
                  </a:moveTo>
                  <a:cubicBezTo>
                    <a:pt x="4443" y="4763"/>
                    <a:pt x="10730" y="3524"/>
                    <a:pt x="11873" y="0"/>
                  </a:cubicBezTo>
                  <a:cubicBezTo>
                    <a:pt x="5205" y="1143"/>
                    <a:pt x="-1081" y="2381"/>
                    <a:pt x="157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7527F39-136A-4842-ABB0-08D1CD8F45FE}"/>
                </a:ext>
              </a:extLst>
            </p:cNvPr>
            <p:cNvSpPr/>
            <p:nvPr/>
          </p:nvSpPr>
          <p:spPr>
            <a:xfrm>
              <a:off x="5045297" y="3868511"/>
              <a:ext cx="9525" cy="9525"/>
            </a:xfrm>
            <a:custGeom>
              <a:avLst/>
              <a:gdLst>
                <a:gd name="connsiteX0" fmla="*/ 13906 w 9525"/>
                <a:gd name="connsiteY0" fmla="*/ 4830 h 0"/>
                <a:gd name="connsiteX1" fmla="*/ 0 w 9525"/>
                <a:gd name="connsiteY1" fmla="*/ 5687 h 0"/>
                <a:gd name="connsiteX2" fmla="*/ 13906 w 9525"/>
                <a:gd name="connsiteY2" fmla="*/ 48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906" y="4830"/>
                  </a:moveTo>
                  <a:cubicBezTo>
                    <a:pt x="12382" y="-3743"/>
                    <a:pt x="667" y="734"/>
                    <a:pt x="0" y="5687"/>
                  </a:cubicBezTo>
                  <a:cubicBezTo>
                    <a:pt x="5334" y="6449"/>
                    <a:pt x="10001" y="10450"/>
                    <a:pt x="13906" y="4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4AA49A0-38BD-427E-9C64-1289750F6485}"/>
                </a:ext>
              </a:extLst>
            </p:cNvPr>
            <p:cNvSpPr/>
            <p:nvPr/>
          </p:nvSpPr>
          <p:spPr>
            <a:xfrm>
              <a:off x="5000300" y="3826478"/>
              <a:ext cx="9525" cy="9525"/>
            </a:xfrm>
            <a:custGeom>
              <a:avLst/>
              <a:gdLst>
                <a:gd name="connsiteX0" fmla="*/ 13183 w 9525"/>
                <a:gd name="connsiteY0" fmla="*/ 0 h 0"/>
                <a:gd name="connsiteX1" fmla="*/ 39 w 9525"/>
                <a:gd name="connsiteY1" fmla="*/ 2857 h 0"/>
                <a:gd name="connsiteX2" fmla="*/ 13183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183" y="0"/>
                  </a:moveTo>
                  <a:cubicBezTo>
                    <a:pt x="8802" y="952"/>
                    <a:pt x="4420" y="1905"/>
                    <a:pt x="39" y="2857"/>
                  </a:cubicBezTo>
                  <a:cubicBezTo>
                    <a:pt x="-1009" y="13525"/>
                    <a:pt x="19470" y="6572"/>
                    <a:pt x="131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287F964-C762-45BC-99F0-0C42CA4D901F}"/>
                </a:ext>
              </a:extLst>
            </p:cNvPr>
            <p:cNvSpPr/>
            <p:nvPr/>
          </p:nvSpPr>
          <p:spPr>
            <a:xfrm>
              <a:off x="6732064" y="3622643"/>
              <a:ext cx="9525" cy="9525"/>
            </a:xfrm>
            <a:custGeom>
              <a:avLst/>
              <a:gdLst>
                <a:gd name="connsiteX0" fmla="*/ 1158 w 0"/>
                <a:gd name="connsiteY0" fmla="*/ 0 h 0"/>
                <a:gd name="connsiteX1" fmla="*/ 8682 w 0"/>
                <a:gd name="connsiteY1" fmla="*/ 4953 h 0"/>
                <a:gd name="connsiteX2" fmla="*/ 115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58" y="0"/>
                  </a:moveTo>
                  <a:cubicBezTo>
                    <a:pt x="-1509" y="3810"/>
                    <a:pt x="205" y="8668"/>
                    <a:pt x="8682" y="4953"/>
                  </a:cubicBezTo>
                  <a:cubicBezTo>
                    <a:pt x="7539" y="1429"/>
                    <a:pt x="4682" y="190"/>
                    <a:pt x="11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F91ADBF-2E55-49FE-BC63-B45E29176AD5}"/>
                </a:ext>
              </a:extLst>
            </p:cNvPr>
            <p:cNvSpPr/>
            <p:nvPr/>
          </p:nvSpPr>
          <p:spPr>
            <a:xfrm>
              <a:off x="4974901" y="3807619"/>
              <a:ext cx="19050" cy="9525"/>
            </a:xfrm>
            <a:custGeom>
              <a:avLst/>
              <a:gdLst>
                <a:gd name="connsiteX0" fmla="*/ 958 w 19050"/>
                <a:gd name="connsiteY0" fmla="*/ 9525 h 9525"/>
                <a:gd name="connsiteX1" fmla="*/ 22008 w 19050"/>
                <a:gd name="connsiteY1" fmla="*/ 4953 h 9525"/>
                <a:gd name="connsiteX2" fmla="*/ 14484 w 19050"/>
                <a:gd name="connsiteY2" fmla="*/ 0 h 9525"/>
                <a:gd name="connsiteX3" fmla="*/ 958 w 19050"/>
                <a:gd name="connsiteY3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958" y="9525"/>
                  </a:moveTo>
                  <a:cubicBezTo>
                    <a:pt x="5340" y="13430"/>
                    <a:pt x="12102" y="4286"/>
                    <a:pt x="22008" y="4953"/>
                  </a:cubicBezTo>
                  <a:cubicBezTo>
                    <a:pt x="21342" y="762"/>
                    <a:pt x="16960" y="1715"/>
                    <a:pt x="14484" y="0"/>
                  </a:cubicBezTo>
                  <a:cubicBezTo>
                    <a:pt x="14293" y="5048"/>
                    <a:pt x="-4376" y="2096"/>
                    <a:pt x="958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82BBEE2-BF2D-4637-82D0-8E1F5B680756}"/>
                </a:ext>
              </a:extLst>
            </p:cNvPr>
            <p:cNvSpPr/>
            <p:nvPr/>
          </p:nvSpPr>
          <p:spPr>
            <a:xfrm>
              <a:off x="7708773" y="3325757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381" y="1993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3B88833-6968-4FAA-871F-13E5A02BC444}"/>
                </a:ext>
              </a:extLst>
            </p:cNvPr>
            <p:cNvSpPr/>
            <p:nvPr/>
          </p:nvSpPr>
          <p:spPr>
            <a:xfrm>
              <a:off x="7358919" y="3410463"/>
              <a:ext cx="9525" cy="9525"/>
            </a:xfrm>
            <a:custGeom>
              <a:avLst/>
              <a:gdLst>
                <a:gd name="connsiteX0" fmla="*/ 0 w 0"/>
                <a:gd name="connsiteY0" fmla="*/ 3773 h 0"/>
                <a:gd name="connsiteX1" fmla="*/ 0 w 0"/>
                <a:gd name="connsiteY1" fmla="*/ 3773 h 0"/>
                <a:gd name="connsiteX2" fmla="*/ 0 w 0"/>
                <a:gd name="connsiteY2" fmla="*/ 3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773"/>
                  </a:moveTo>
                  <a:cubicBezTo>
                    <a:pt x="18574" y="4535"/>
                    <a:pt x="4381" y="-5085"/>
                    <a:pt x="0" y="3773"/>
                  </a:cubicBezTo>
                  <a:lnTo>
                    <a:pt x="0" y="37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92D1A7A-0E1F-4958-94B1-D29502B83259}"/>
                </a:ext>
              </a:extLst>
            </p:cNvPr>
            <p:cNvSpPr/>
            <p:nvPr/>
          </p:nvSpPr>
          <p:spPr>
            <a:xfrm>
              <a:off x="6705981" y="3537109"/>
              <a:ext cx="9525" cy="9525"/>
            </a:xfrm>
            <a:custGeom>
              <a:avLst/>
              <a:gdLst>
                <a:gd name="connsiteX0" fmla="*/ 18383 w 9525"/>
                <a:gd name="connsiteY0" fmla="*/ 0 h 9525"/>
                <a:gd name="connsiteX1" fmla="*/ 0 w 9525"/>
                <a:gd name="connsiteY1" fmla="*/ 4000 h 9525"/>
                <a:gd name="connsiteX2" fmla="*/ 2286 w 9525"/>
                <a:gd name="connsiteY2" fmla="*/ 10097 h 9525"/>
                <a:gd name="connsiteX3" fmla="*/ 18383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8383" y="0"/>
                  </a:moveTo>
                  <a:cubicBezTo>
                    <a:pt x="9430" y="3905"/>
                    <a:pt x="3048" y="-476"/>
                    <a:pt x="0" y="4000"/>
                  </a:cubicBezTo>
                  <a:cubicBezTo>
                    <a:pt x="762" y="6001"/>
                    <a:pt x="1524" y="8096"/>
                    <a:pt x="2286" y="10097"/>
                  </a:cubicBezTo>
                  <a:cubicBezTo>
                    <a:pt x="9334" y="10382"/>
                    <a:pt x="20860" y="8192"/>
                    <a:pt x="18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534E52-FDD1-4AC8-9DF0-EDE06FDAF732}"/>
                </a:ext>
              </a:extLst>
            </p:cNvPr>
            <p:cNvSpPr/>
            <p:nvPr/>
          </p:nvSpPr>
          <p:spPr>
            <a:xfrm>
              <a:off x="7266717" y="3431015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CC72086-3062-405F-875D-51AEE46BA1A5}"/>
                </a:ext>
              </a:extLst>
            </p:cNvPr>
            <p:cNvSpPr/>
            <p:nvPr/>
          </p:nvSpPr>
          <p:spPr>
            <a:xfrm>
              <a:off x="6898958" y="3489769"/>
              <a:ext cx="28575" cy="9525"/>
            </a:xfrm>
            <a:custGeom>
              <a:avLst/>
              <a:gdLst>
                <a:gd name="connsiteX0" fmla="*/ 32670 w 28575"/>
                <a:gd name="connsiteY0" fmla="*/ 0 h 9525"/>
                <a:gd name="connsiteX1" fmla="*/ 666 w 28575"/>
                <a:gd name="connsiteY1" fmla="*/ 13526 h 9525"/>
                <a:gd name="connsiteX2" fmla="*/ 25145 w 28575"/>
                <a:gd name="connsiteY2" fmla="*/ 10382 h 9525"/>
                <a:gd name="connsiteX3" fmla="*/ 32670 w 2857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32670" y="0"/>
                  </a:moveTo>
                  <a:cubicBezTo>
                    <a:pt x="18668" y="6287"/>
                    <a:pt x="-4192" y="-1333"/>
                    <a:pt x="666" y="13526"/>
                  </a:cubicBezTo>
                  <a:cubicBezTo>
                    <a:pt x="13239" y="9144"/>
                    <a:pt x="13239" y="10001"/>
                    <a:pt x="25145" y="10382"/>
                  </a:cubicBezTo>
                  <a:cubicBezTo>
                    <a:pt x="21525" y="4286"/>
                    <a:pt x="37908" y="6763"/>
                    <a:pt x="3267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6F1853-9DE1-400C-B4C0-9086B2A95F1C}"/>
                </a:ext>
              </a:extLst>
            </p:cNvPr>
            <p:cNvSpPr/>
            <p:nvPr/>
          </p:nvSpPr>
          <p:spPr>
            <a:xfrm>
              <a:off x="5151606" y="3839718"/>
              <a:ext cx="9525" cy="9525"/>
            </a:xfrm>
            <a:custGeom>
              <a:avLst/>
              <a:gdLst>
                <a:gd name="connsiteX0" fmla="*/ 180 w 9525"/>
                <a:gd name="connsiteY0" fmla="*/ 6953 h 0"/>
                <a:gd name="connsiteX1" fmla="*/ 11896 w 9525"/>
                <a:gd name="connsiteY1" fmla="*/ 0 h 0"/>
                <a:gd name="connsiteX2" fmla="*/ 180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0" y="6953"/>
                  </a:moveTo>
                  <a:cubicBezTo>
                    <a:pt x="4847" y="4953"/>
                    <a:pt x="17039" y="6286"/>
                    <a:pt x="11896" y="0"/>
                  </a:cubicBezTo>
                  <a:cubicBezTo>
                    <a:pt x="5133" y="1143"/>
                    <a:pt x="-1153" y="2476"/>
                    <a:pt x="180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7D5445F-73E1-4194-8A4B-9AE8E42150BD}"/>
                </a:ext>
              </a:extLst>
            </p:cNvPr>
            <p:cNvSpPr/>
            <p:nvPr/>
          </p:nvSpPr>
          <p:spPr>
            <a:xfrm>
              <a:off x="6427733" y="362386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492"/>
                    <a:pt x="6785" y="5063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AC64472-C266-4D8D-B51E-4C81DDB3D6D2}"/>
                </a:ext>
              </a:extLst>
            </p:cNvPr>
            <p:cNvSpPr/>
            <p:nvPr/>
          </p:nvSpPr>
          <p:spPr>
            <a:xfrm>
              <a:off x="6667119" y="3542087"/>
              <a:ext cx="38100" cy="9525"/>
            </a:xfrm>
            <a:custGeom>
              <a:avLst/>
              <a:gdLst>
                <a:gd name="connsiteX0" fmla="*/ 32004 w 38100"/>
                <a:gd name="connsiteY0" fmla="*/ 11405 h 9525"/>
                <a:gd name="connsiteX1" fmla="*/ 38386 w 38100"/>
                <a:gd name="connsiteY1" fmla="*/ 5595 h 9525"/>
                <a:gd name="connsiteX2" fmla="*/ 0 w 38100"/>
                <a:gd name="connsiteY2" fmla="*/ 9595 h 9525"/>
                <a:gd name="connsiteX3" fmla="*/ 32004 w 38100"/>
                <a:gd name="connsiteY3" fmla="*/ 114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2004" y="11405"/>
                  </a:moveTo>
                  <a:cubicBezTo>
                    <a:pt x="31623" y="8452"/>
                    <a:pt x="36957" y="7881"/>
                    <a:pt x="38386" y="5595"/>
                  </a:cubicBezTo>
                  <a:cubicBezTo>
                    <a:pt x="26670" y="-10312"/>
                    <a:pt x="19240" y="13120"/>
                    <a:pt x="0" y="9595"/>
                  </a:cubicBezTo>
                  <a:cubicBezTo>
                    <a:pt x="3048" y="20835"/>
                    <a:pt x="23336" y="8071"/>
                    <a:pt x="32004" y="11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0328386-3A7E-4568-8000-5D96DC02005F}"/>
                </a:ext>
              </a:extLst>
            </p:cNvPr>
            <p:cNvSpPr/>
            <p:nvPr/>
          </p:nvSpPr>
          <p:spPr>
            <a:xfrm>
              <a:off x="7626476" y="3353752"/>
              <a:ext cx="19050" cy="9525"/>
            </a:xfrm>
            <a:custGeom>
              <a:avLst/>
              <a:gdLst>
                <a:gd name="connsiteX0" fmla="*/ 11906 w 19050"/>
                <a:gd name="connsiteY0" fmla="*/ 8382 h 0"/>
                <a:gd name="connsiteX1" fmla="*/ 15716 w 19050"/>
                <a:gd name="connsiteY1" fmla="*/ 3143 h 0"/>
                <a:gd name="connsiteX2" fmla="*/ 20288 w 19050"/>
                <a:gd name="connsiteY2" fmla="*/ 0 h 0"/>
                <a:gd name="connsiteX3" fmla="*/ 0 w 19050"/>
                <a:gd name="connsiteY3" fmla="*/ 6572 h 0"/>
                <a:gd name="connsiteX4" fmla="*/ 11906 w 19050"/>
                <a:gd name="connsiteY4" fmla="*/ 8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1906" y="8382"/>
                  </a:moveTo>
                  <a:cubicBezTo>
                    <a:pt x="15335" y="7620"/>
                    <a:pt x="12954" y="4286"/>
                    <a:pt x="15716" y="3143"/>
                  </a:cubicBezTo>
                  <a:cubicBezTo>
                    <a:pt x="17621" y="2286"/>
                    <a:pt x="20860" y="2000"/>
                    <a:pt x="20288" y="0"/>
                  </a:cubicBezTo>
                  <a:cubicBezTo>
                    <a:pt x="14478" y="2572"/>
                    <a:pt x="286" y="1619"/>
                    <a:pt x="0" y="6572"/>
                  </a:cubicBezTo>
                  <a:cubicBezTo>
                    <a:pt x="7525" y="2286"/>
                    <a:pt x="4286" y="12764"/>
                    <a:pt x="11906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4B46020-EED2-44B0-A41A-D1299B069CB9}"/>
                </a:ext>
              </a:extLst>
            </p:cNvPr>
            <p:cNvSpPr/>
            <p:nvPr/>
          </p:nvSpPr>
          <p:spPr>
            <a:xfrm>
              <a:off x="7716202" y="3375020"/>
              <a:ext cx="19050" cy="9525"/>
            </a:xfrm>
            <a:custGeom>
              <a:avLst/>
              <a:gdLst>
                <a:gd name="connsiteX0" fmla="*/ 0 w 19050"/>
                <a:gd name="connsiteY0" fmla="*/ 5212 h 0"/>
                <a:gd name="connsiteX1" fmla="*/ 21050 w 19050"/>
                <a:gd name="connsiteY1" fmla="*/ 640 h 0"/>
                <a:gd name="connsiteX2" fmla="*/ 0 w 19050"/>
                <a:gd name="connsiteY2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5212"/>
                  </a:moveTo>
                  <a:cubicBezTo>
                    <a:pt x="5144" y="4545"/>
                    <a:pt x="19336" y="6641"/>
                    <a:pt x="21050" y="640"/>
                  </a:cubicBezTo>
                  <a:cubicBezTo>
                    <a:pt x="17526" y="-979"/>
                    <a:pt x="667" y="449"/>
                    <a:pt x="0" y="5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ED857D6-5EF6-4E42-8FC4-3F25B944FC92}"/>
                </a:ext>
              </a:extLst>
            </p:cNvPr>
            <p:cNvSpPr/>
            <p:nvPr/>
          </p:nvSpPr>
          <p:spPr>
            <a:xfrm>
              <a:off x="7722148" y="3370135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F452EB6-6BA4-4942-8A05-0ABC362254A5}"/>
                </a:ext>
              </a:extLst>
            </p:cNvPr>
            <p:cNvSpPr/>
            <p:nvPr/>
          </p:nvSpPr>
          <p:spPr>
            <a:xfrm>
              <a:off x="7693104" y="3391376"/>
              <a:ext cx="9525" cy="9525"/>
            </a:xfrm>
            <a:custGeom>
              <a:avLst/>
              <a:gdLst>
                <a:gd name="connsiteX0" fmla="*/ 1572 w 0"/>
                <a:gd name="connsiteY0" fmla="*/ 0 h 0"/>
                <a:gd name="connsiteX1" fmla="*/ 7572 w 0"/>
                <a:gd name="connsiteY1" fmla="*/ 857 h 0"/>
                <a:gd name="connsiteX2" fmla="*/ 157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72" y="0"/>
                  </a:moveTo>
                  <a:cubicBezTo>
                    <a:pt x="-4524" y="5715"/>
                    <a:pt x="9192" y="5239"/>
                    <a:pt x="7572" y="857"/>
                  </a:cubicBezTo>
                  <a:cubicBezTo>
                    <a:pt x="5001" y="1524"/>
                    <a:pt x="3858" y="0"/>
                    <a:pt x="1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7E03A86-8983-494F-85BF-8BFE0F20CC6D}"/>
                </a:ext>
              </a:extLst>
            </p:cNvPr>
            <p:cNvSpPr/>
            <p:nvPr/>
          </p:nvSpPr>
          <p:spPr>
            <a:xfrm>
              <a:off x="7710106" y="3361658"/>
              <a:ext cx="9525" cy="9525"/>
            </a:xfrm>
            <a:custGeom>
              <a:avLst/>
              <a:gdLst>
                <a:gd name="connsiteX0" fmla="*/ 10573 w 9525"/>
                <a:gd name="connsiteY0" fmla="*/ 0 h 0"/>
                <a:gd name="connsiteX1" fmla="*/ 0 w 9525"/>
                <a:gd name="connsiteY1" fmla="*/ 2286 h 0"/>
                <a:gd name="connsiteX2" fmla="*/ 1524 w 9525"/>
                <a:gd name="connsiteY2" fmla="*/ 6382 h 0"/>
                <a:gd name="connsiteX3" fmla="*/ 12097 w 9525"/>
                <a:gd name="connsiteY3" fmla="*/ 4096 h 0"/>
                <a:gd name="connsiteX4" fmla="*/ 10573 w 9525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573" y="0"/>
                  </a:moveTo>
                  <a:cubicBezTo>
                    <a:pt x="7049" y="762"/>
                    <a:pt x="3524" y="1524"/>
                    <a:pt x="0" y="2286"/>
                  </a:cubicBezTo>
                  <a:cubicBezTo>
                    <a:pt x="476" y="3620"/>
                    <a:pt x="953" y="4953"/>
                    <a:pt x="1524" y="6382"/>
                  </a:cubicBezTo>
                  <a:cubicBezTo>
                    <a:pt x="5048" y="5620"/>
                    <a:pt x="8572" y="4858"/>
                    <a:pt x="12097" y="4096"/>
                  </a:cubicBezTo>
                  <a:cubicBezTo>
                    <a:pt x="11621" y="2762"/>
                    <a:pt x="11144" y="1429"/>
                    <a:pt x="1057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4696454-5437-47F0-8391-B84456B25A13}"/>
                </a:ext>
              </a:extLst>
            </p:cNvPr>
            <p:cNvSpPr/>
            <p:nvPr/>
          </p:nvSpPr>
          <p:spPr>
            <a:xfrm>
              <a:off x="6480496" y="3610754"/>
              <a:ext cx="9525" cy="9525"/>
            </a:xfrm>
            <a:custGeom>
              <a:avLst/>
              <a:gdLst>
                <a:gd name="connsiteX0" fmla="*/ 28 w 9525"/>
                <a:gd name="connsiteY0" fmla="*/ 5603 h 0"/>
                <a:gd name="connsiteX1" fmla="*/ 12410 w 9525"/>
                <a:gd name="connsiteY1" fmla="*/ 745 h 0"/>
                <a:gd name="connsiteX2" fmla="*/ 28 w 9525"/>
                <a:gd name="connsiteY2" fmla="*/ 56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28" y="5603"/>
                  </a:moveTo>
                  <a:cubicBezTo>
                    <a:pt x="2695" y="6746"/>
                    <a:pt x="9458" y="4840"/>
                    <a:pt x="12410" y="745"/>
                  </a:cubicBezTo>
                  <a:cubicBezTo>
                    <a:pt x="7838" y="-2398"/>
                    <a:pt x="-544" y="5412"/>
                    <a:pt x="28" y="56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530CB4C-C71D-4FC4-B8DE-D7B8223023C3}"/>
                </a:ext>
              </a:extLst>
            </p:cNvPr>
            <p:cNvSpPr/>
            <p:nvPr/>
          </p:nvSpPr>
          <p:spPr>
            <a:xfrm>
              <a:off x="4788631" y="3915823"/>
              <a:ext cx="47625" cy="28575"/>
            </a:xfrm>
            <a:custGeom>
              <a:avLst/>
              <a:gdLst>
                <a:gd name="connsiteX0" fmla="*/ 62 w 47625"/>
                <a:gd name="connsiteY0" fmla="*/ 18669 h 28575"/>
                <a:gd name="connsiteX1" fmla="*/ 14730 w 47625"/>
                <a:gd name="connsiteY1" fmla="*/ 19812 h 28575"/>
                <a:gd name="connsiteX2" fmla="*/ 19207 w 47625"/>
                <a:gd name="connsiteY2" fmla="*/ 32004 h 28575"/>
                <a:gd name="connsiteX3" fmla="*/ 31971 w 47625"/>
                <a:gd name="connsiteY3" fmla="*/ 35814 h 28575"/>
                <a:gd name="connsiteX4" fmla="*/ 39114 w 47625"/>
                <a:gd name="connsiteY4" fmla="*/ 32099 h 28575"/>
                <a:gd name="connsiteX5" fmla="*/ 35019 w 47625"/>
                <a:gd name="connsiteY5" fmla="*/ 13335 h 28575"/>
                <a:gd name="connsiteX6" fmla="*/ 41400 w 47625"/>
                <a:gd name="connsiteY6" fmla="*/ 7525 h 28575"/>
                <a:gd name="connsiteX7" fmla="*/ 55688 w 47625"/>
                <a:gd name="connsiteY7" fmla="*/ 0 h 28575"/>
                <a:gd name="connsiteX8" fmla="*/ 45877 w 47625"/>
                <a:gd name="connsiteY8" fmla="*/ 4286 h 28575"/>
                <a:gd name="connsiteX9" fmla="*/ 35304 w 47625"/>
                <a:gd name="connsiteY9" fmla="*/ 6572 h 28575"/>
                <a:gd name="connsiteX10" fmla="*/ 25494 w 47625"/>
                <a:gd name="connsiteY10" fmla="*/ 10858 h 28575"/>
                <a:gd name="connsiteX11" fmla="*/ 62 w 47625"/>
                <a:gd name="connsiteY11" fmla="*/ 1866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 h="28575">
                  <a:moveTo>
                    <a:pt x="62" y="18669"/>
                  </a:moveTo>
                  <a:cubicBezTo>
                    <a:pt x="5205" y="18764"/>
                    <a:pt x="11397" y="17335"/>
                    <a:pt x="14730" y="19812"/>
                  </a:cubicBezTo>
                  <a:cubicBezTo>
                    <a:pt x="14159" y="26860"/>
                    <a:pt x="16159" y="24479"/>
                    <a:pt x="19207" y="32004"/>
                  </a:cubicBezTo>
                  <a:cubicBezTo>
                    <a:pt x="25875" y="29908"/>
                    <a:pt x="24160" y="39433"/>
                    <a:pt x="31971" y="35814"/>
                  </a:cubicBezTo>
                  <a:cubicBezTo>
                    <a:pt x="35304" y="34957"/>
                    <a:pt x="34638" y="32385"/>
                    <a:pt x="39114" y="32099"/>
                  </a:cubicBezTo>
                  <a:cubicBezTo>
                    <a:pt x="33304" y="22479"/>
                    <a:pt x="44639" y="20193"/>
                    <a:pt x="35019" y="13335"/>
                  </a:cubicBezTo>
                  <a:cubicBezTo>
                    <a:pt x="38638" y="12002"/>
                    <a:pt x="38257" y="9049"/>
                    <a:pt x="41400" y="7525"/>
                  </a:cubicBezTo>
                  <a:cubicBezTo>
                    <a:pt x="48354" y="6001"/>
                    <a:pt x="57307" y="5239"/>
                    <a:pt x="55688" y="0"/>
                  </a:cubicBezTo>
                  <a:cubicBezTo>
                    <a:pt x="50735" y="952"/>
                    <a:pt x="50544" y="3048"/>
                    <a:pt x="45877" y="4286"/>
                  </a:cubicBezTo>
                  <a:cubicBezTo>
                    <a:pt x="37400" y="6572"/>
                    <a:pt x="38448" y="2286"/>
                    <a:pt x="35304" y="6572"/>
                  </a:cubicBezTo>
                  <a:cubicBezTo>
                    <a:pt x="33399" y="9144"/>
                    <a:pt x="27113" y="8001"/>
                    <a:pt x="25494" y="10858"/>
                  </a:cubicBezTo>
                  <a:cubicBezTo>
                    <a:pt x="22350" y="16764"/>
                    <a:pt x="-1367" y="9811"/>
                    <a:pt x="62" y="18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89A750-9BAD-45D6-A6F9-B3EC783746CB}"/>
                </a:ext>
              </a:extLst>
            </p:cNvPr>
            <p:cNvSpPr/>
            <p:nvPr/>
          </p:nvSpPr>
          <p:spPr>
            <a:xfrm>
              <a:off x="7724161" y="3144393"/>
              <a:ext cx="9525" cy="9525"/>
            </a:xfrm>
            <a:custGeom>
              <a:avLst/>
              <a:gdLst>
                <a:gd name="connsiteX0" fmla="*/ 10234 w 9525"/>
                <a:gd name="connsiteY0" fmla="*/ 0 h 0"/>
                <a:gd name="connsiteX1" fmla="*/ 4995 w 9525"/>
                <a:gd name="connsiteY1" fmla="*/ 1143 h 0"/>
                <a:gd name="connsiteX2" fmla="*/ 1023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34" y="0"/>
                  </a:moveTo>
                  <a:cubicBezTo>
                    <a:pt x="8519" y="381"/>
                    <a:pt x="6709" y="762"/>
                    <a:pt x="4995" y="1143"/>
                  </a:cubicBezTo>
                  <a:cubicBezTo>
                    <a:pt x="-9674" y="3715"/>
                    <a:pt x="12901" y="5525"/>
                    <a:pt x="102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ABE068B-6952-4D5F-AB21-28BF02258F41}"/>
                </a:ext>
              </a:extLst>
            </p:cNvPr>
            <p:cNvSpPr/>
            <p:nvPr/>
          </p:nvSpPr>
          <p:spPr>
            <a:xfrm>
              <a:off x="7736966" y="3167920"/>
              <a:ext cx="57150" cy="9525"/>
            </a:xfrm>
            <a:custGeom>
              <a:avLst/>
              <a:gdLst>
                <a:gd name="connsiteX0" fmla="*/ 22574 w 57150"/>
                <a:gd name="connsiteY0" fmla="*/ 6001 h 9525"/>
                <a:gd name="connsiteX1" fmla="*/ 23336 w 57150"/>
                <a:gd name="connsiteY1" fmla="*/ 8001 h 9525"/>
                <a:gd name="connsiteX2" fmla="*/ 39148 w 57150"/>
                <a:gd name="connsiteY2" fmla="*/ 4572 h 9525"/>
                <a:gd name="connsiteX3" fmla="*/ 60198 w 57150"/>
                <a:gd name="connsiteY3" fmla="*/ 0 h 9525"/>
                <a:gd name="connsiteX4" fmla="*/ 0 w 57150"/>
                <a:gd name="connsiteY4" fmla="*/ 6572 h 9525"/>
                <a:gd name="connsiteX5" fmla="*/ 22574 w 57150"/>
                <a:gd name="connsiteY5" fmla="*/ 6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9525">
                  <a:moveTo>
                    <a:pt x="22574" y="6001"/>
                  </a:moveTo>
                  <a:cubicBezTo>
                    <a:pt x="22765" y="6001"/>
                    <a:pt x="23146" y="7906"/>
                    <a:pt x="23336" y="8001"/>
                  </a:cubicBezTo>
                  <a:cubicBezTo>
                    <a:pt x="25622" y="9239"/>
                    <a:pt x="37624" y="4763"/>
                    <a:pt x="39148" y="4572"/>
                  </a:cubicBezTo>
                  <a:cubicBezTo>
                    <a:pt x="44005" y="3905"/>
                    <a:pt x="59722" y="6286"/>
                    <a:pt x="60198" y="0"/>
                  </a:cubicBezTo>
                  <a:cubicBezTo>
                    <a:pt x="39053" y="3715"/>
                    <a:pt x="19907" y="4667"/>
                    <a:pt x="0" y="6572"/>
                  </a:cubicBezTo>
                  <a:cubicBezTo>
                    <a:pt x="2572" y="14002"/>
                    <a:pt x="15145" y="6858"/>
                    <a:pt x="22574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65E46BB1-3A3C-4168-A0E8-FBDB4595FE4A}"/>
                </a:ext>
              </a:extLst>
            </p:cNvPr>
            <p:cNvSpPr/>
            <p:nvPr/>
          </p:nvSpPr>
          <p:spPr>
            <a:xfrm>
              <a:off x="4824157" y="3872675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858"/>
                    <a:pt x="7018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E1F6FE4-03F4-435A-A05E-373EF997BECC}"/>
                </a:ext>
              </a:extLst>
            </p:cNvPr>
            <p:cNvSpPr/>
            <p:nvPr/>
          </p:nvSpPr>
          <p:spPr>
            <a:xfrm>
              <a:off x="4804314" y="3875991"/>
              <a:ext cx="9525" cy="9525"/>
            </a:xfrm>
            <a:custGeom>
              <a:avLst/>
              <a:gdLst>
                <a:gd name="connsiteX0" fmla="*/ 11240 w 9525"/>
                <a:gd name="connsiteY0" fmla="*/ 113 h 0"/>
                <a:gd name="connsiteX1" fmla="*/ 0 w 9525"/>
                <a:gd name="connsiteY1" fmla="*/ 398 h 0"/>
                <a:gd name="connsiteX2" fmla="*/ 2286 w 9525"/>
                <a:gd name="connsiteY2" fmla="*/ 6494 h 0"/>
                <a:gd name="connsiteX3" fmla="*/ 11240 w 9525"/>
                <a:gd name="connsiteY3" fmla="*/ 1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1240" y="113"/>
                  </a:moveTo>
                  <a:cubicBezTo>
                    <a:pt x="6382" y="1636"/>
                    <a:pt x="4572" y="-935"/>
                    <a:pt x="0" y="398"/>
                  </a:cubicBezTo>
                  <a:cubicBezTo>
                    <a:pt x="762" y="2399"/>
                    <a:pt x="1524" y="4494"/>
                    <a:pt x="2286" y="6494"/>
                  </a:cubicBezTo>
                  <a:cubicBezTo>
                    <a:pt x="8382" y="5732"/>
                    <a:pt x="11906" y="3827"/>
                    <a:pt x="11240" y="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1694FBC-792E-43AE-9B84-6EE1F71D9C30}"/>
                </a:ext>
              </a:extLst>
            </p:cNvPr>
            <p:cNvSpPr/>
            <p:nvPr/>
          </p:nvSpPr>
          <p:spPr>
            <a:xfrm>
              <a:off x="4278288" y="2828925"/>
              <a:ext cx="3629025" cy="1152525"/>
            </a:xfrm>
            <a:custGeom>
              <a:avLst/>
              <a:gdLst>
                <a:gd name="connsiteX0" fmla="*/ 3578122 w 3629025"/>
                <a:gd name="connsiteY0" fmla="*/ 229838 h 1152525"/>
                <a:gd name="connsiteX1" fmla="*/ 3599553 w 3629025"/>
                <a:gd name="connsiteY1" fmla="*/ 218599 h 1152525"/>
                <a:gd name="connsiteX2" fmla="*/ 3568311 w 3629025"/>
                <a:gd name="connsiteY2" fmla="*/ 218789 h 1152525"/>
                <a:gd name="connsiteX3" fmla="*/ 3562310 w 3629025"/>
                <a:gd name="connsiteY3" fmla="*/ 217932 h 1152525"/>
                <a:gd name="connsiteX4" fmla="*/ 3557452 w 3629025"/>
                <a:gd name="connsiteY4" fmla="*/ 212408 h 1152525"/>
                <a:gd name="connsiteX5" fmla="*/ 3568692 w 3629025"/>
                <a:gd name="connsiteY5" fmla="*/ 212122 h 1152525"/>
                <a:gd name="connsiteX6" fmla="*/ 3569454 w 3629025"/>
                <a:gd name="connsiteY6" fmla="*/ 198787 h 1152525"/>
                <a:gd name="connsiteX7" fmla="*/ 3534878 w 3629025"/>
                <a:gd name="connsiteY7" fmla="*/ 197549 h 1152525"/>
                <a:gd name="connsiteX8" fmla="*/ 3499540 w 3629025"/>
                <a:gd name="connsiteY8" fmla="*/ 194310 h 1152525"/>
                <a:gd name="connsiteX9" fmla="*/ 3502969 w 3629025"/>
                <a:gd name="connsiteY9" fmla="*/ 180404 h 1152525"/>
                <a:gd name="connsiteX10" fmla="*/ 3543927 w 3629025"/>
                <a:gd name="connsiteY10" fmla="*/ 175831 h 1152525"/>
                <a:gd name="connsiteX11" fmla="*/ 3564215 w 3629025"/>
                <a:gd name="connsiteY11" fmla="*/ 169259 h 1152525"/>
                <a:gd name="connsiteX12" fmla="*/ 3552214 w 3629025"/>
                <a:gd name="connsiteY12" fmla="*/ 167545 h 1152525"/>
                <a:gd name="connsiteX13" fmla="*/ 3550690 w 3629025"/>
                <a:gd name="connsiteY13" fmla="*/ 163449 h 1152525"/>
                <a:gd name="connsiteX14" fmla="*/ 3534116 w 3629025"/>
                <a:gd name="connsiteY14" fmla="*/ 164878 h 1152525"/>
                <a:gd name="connsiteX15" fmla="*/ 3533354 w 3629025"/>
                <a:gd name="connsiteY15" fmla="*/ 162878 h 1152525"/>
                <a:gd name="connsiteX16" fmla="*/ 3524686 w 3629025"/>
                <a:gd name="connsiteY16" fmla="*/ 162592 h 1152525"/>
                <a:gd name="connsiteX17" fmla="*/ 3513447 w 3629025"/>
                <a:gd name="connsiteY17" fmla="*/ 162878 h 1152525"/>
                <a:gd name="connsiteX18" fmla="*/ 3510018 w 3629025"/>
                <a:gd name="connsiteY18" fmla="*/ 161449 h 1152525"/>
                <a:gd name="connsiteX19" fmla="*/ 3495349 w 3629025"/>
                <a:gd name="connsiteY19" fmla="*/ 160306 h 1152525"/>
                <a:gd name="connsiteX20" fmla="*/ 3490111 w 3629025"/>
                <a:gd name="connsiteY20" fmla="*/ 161449 h 1152525"/>
                <a:gd name="connsiteX21" fmla="*/ 3489349 w 3629025"/>
                <a:gd name="connsiteY21" fmla="*/ 159449 h 1152525"/>
                <a:gd name="connsiteX22" fmla="*/ 3484110 w 3629025"/>
                <a:gd name="connsiteY22" fmla="*/ 160592 h 1152525"/>
                <a:gd name="connsiteX23" fmla="*/ 3472108 w 3629025"/>
                <a:gd name="connsiteY23" fmla="*/ 158877 h 1152525"/>
                <a:gd name="connsiteX24" fmla="*/ 3456678 w 3629025"/>
                <a:gd name="connsiteY24" fmla="*/ 155639 h 1152525"/>
                <a:gd name="connsiteX25" fmla="*/ 3466489 w 3629025"/>
                <a:gd name="connsiteY25" fmla="*/ 151352 h 1152525"/>
                <a:gd name="connsiteX26" fmla="*/ 3461250 w 3629025"/>
                <a:gd name="connsiteY26" fmla="*/ 137160 h 1152525"/>
                <a:gd name="connsiteX27" fmla="*/ 3467632 w 3629025"/>
                <a:gd name="connsiteY27" fmla="*/ 131350 h 1152525"/>
                <a:gd name="connsiteX28" fmla="*/ 3450296 w 3629025"/>
                <a:gd name="connsiteY28" fmla="*/ 130778 h 1152525"/>
                <a:gd name="connsiteX29" fmla="*/ 3425150 w 3629025"/>
                <a:gd name="connsiteY29" fmla="*/ 131921 h 1152525"/>
                <a:gd name="connsiteX30" fmla="*/ 3422483 w 3629025"/>
                <a:gd name="connsiteY30" fmla="*/ 132493 h 1152525"/>
                <a:gd name="connsiteX31" fmla="*/ 3419054 w 3629025"/>
                <a:gd name="connsiteY31" fmla="*/ 131064 h 1152525"/>
                <a:gd name="connsiteX32" fmla="*/ 3405148 w 3629025"/>
                <a:gd name="connsiteY32" fmla="*/ 131921 h 1152525"/>
                <a:gd name="connsiteX33" fmla="*/ 3379907 w 3629025"/>
                <a:gd name="connsiteY33" fmla="*/ 133064 h 1152525"/>
                <a:gd name="connsiteX34" fmla="*/ 3372382 w 3629025"/>
                <a:gd name="connsiteY34" fmla="*/ 128111 h 1152525"/>
                <a:gd name="connsiteX35" fmla="*/ 3355808 w 3629025"/>
                <a:gd name="connsiteY35" fmla="*/ 129540 h 1152525"/>
                <a:gd name="connsiteX36" fmla="*/ 3335901 w 3629025"/>
                <a:gd name="connsiteY36" fmla="*/ 129540 h 1152525"/>
                <a:gd name="connsiteX37" fmla="*/ 3313327 w 3629025"/>
                <a:gd name="connsiteY37" fmla="*/ 130112 h 1152525"/>
                <a:gd name="connsiteX38" fmla="*/ 3309898 w 3629025"/>
                <a:gd name="connsiteY38" fmla="*/ 128683 h 1152525"/>
                <a:gd name="connsiteX39" fmla="*/ 3290752 w 3629025"/>
                <a:gd name="connsiteY39" fmla="*/ 130683 h 1152525"/>
                <a:gd name="connsiteX40" fmla="*/ 3288085 w 3629025"/>
                <a:gd name="connsiteY40" fmla="*/ 131255 h 1152525"/>
                <a:gd name="connsiteX41" fmla="*/ 3284752 w 3629025"/>
                <a:gd name="connsiteY41" fmla="*/ 129826 h 1152525"/>
                <a:gd name="connsiteX42" fmla="*/ 3275322 w 3629025"/>
                <a:gd name="connsiteY42" fmla="*/ 127540 h 1152525"/>
                <a:gd name="connsiteX43" fmla="*/ 3335520 w 3629025"/>
                <a:gd name="connsiteY43" fmla="*/ 120968 h 1152525"/>
                <a:gd name="connsiteX44" fmla="*/ 3373906 w 3629025"/>
                <a:gd name="connsiteY44" fmla="*/ 116967 h 1152525"/>
                <a:gd name="connsiteX45" fmla="*/ 3408100 w 3629025"/>
                <a:gd name="connsiteY45" fmla="*/ 109538 h 1152525"/>
                <a:gd name="connsiteX46" fmla="*/ 3436675 w 3629025"/>
                <a:gd name="connsiteY46" fmla="*/ 109919 h 1152525"/>
                <a:gd name="connsiteX47" fmla="*/ 3446486 w 3629025"/>
                <a:gd name="connsiteY47" fmla="*/ 105632 h 1152525"/>
                <a:gd name="connsiteX48" fmla="*/ 3426960 w 3629025"/>
                <a:gd name="connsiteY48" fmla="*/ 98965 h 1152525"/>
                <a:gd name="connsiteX49" fmla="*/ 3433342 w 3629025"/>
                <a:gd name="connsiteY49" fmla="*/ 93155 h 1152525"/>
                <a:gd name="connsiteX50" fmla="*/ 3416101 w 3629025"/>
                <a:gd name="connsiteY50" fmla="*/ 92583 h 1152525"/>
                <a:gd name="connsiteX51" fmla="*/ 3417625 w 3629025"/>
                <a:gd name="connsiteY51" fmla="*/ 81344 h 1152525"/>
                <a:gd name="connsiteX52" fmla="*/ 3427817 w 3629025"/>
                <a:gd name="connsiteY52" fmla="*/ 70390 h 1152525"/>
                <a:gd name="connsiteX53" fmla="*/ 3410958 w 3629025"/>
                <a:gd name="connsiteY53" fmla="*/ 63151 h 1152525"/>
                <a:gd name="connsiteX54" fmla="*/ 3410577 w 3629025"/>
                <a:gd name="connsiteY54" fmla="*/ 54483 h 1152525"/>
                <a:gd name="connsiteX55" fmla="*/ 3393241 w 3629025"/>
                <a:gd name="connsiteY55" fmla="*/ 53912 h 1152525"/>
                <a:gd name="connsiteX56" fmla="*/ 3382669 w 3629025"/>
                <a:gd name="connsiteY56" fmla="*/ 56198 h 1152525"/>
                <a:gd name="connsiteX57" fmla="*/ 3373239 w 3629025"/>
                <a:gd name="connsiteY57" fmla="*/ 53912 h 1152525"/>
                <a:gd name="connsiteX58" fmla="*/ 3372096 w 3629025"/>
                <a:gd name="connsiteY58" fmla="*/ 58579 h 1152525"/>
                <a:gd name="connsiteX59" fmla="*/ 3361523 w 3629025"/>
                <a:gd name="connsiteY59" fmla="*/ 60865 h 1152525"/>
                <a:gd name="connsiteX60" fmla="*/ 3338949 w 3629025"/>
                <a:gd name="connsiteY60" fmla="*/ 61436 h 1152525"/>
                <a:gd name="connsiteX61" fmla="*/ 3335615 w 3629025"/>
                <a:gd name="connsiteY61" fmla="*/ 60008 h 1152525"/>
                <a:gd name="connsiteX62" fmla="*/ 3295801 w 3629025"/>
                <a:gd name="connsiteY62" fmla="*/ 59912 h 1152525"/>
                <a:gd name="connsiteX63" fmla="*/ 3328948 w 3629025"/>
                <a:gd name="connsiteY63" fmla="*/ 57055 h 1152525"/>
                <a:gd name="connsiteX64" fmla="*/ 3334186 w 3629025"/>
                <a:gd name="connsiteY64" fmla="*/ 55912 h 1152525"/>
                <a:gd name="connsiteX65" fmla="*/ 3334949 w 3629025"/>
                <a:gd name="connsiteY65" fmla="*/ 57912 h 1152525"/>
                <a:gd name="connsiteX66" fmla="*/ 3352665 w 3629025"/>
                <a:gd name="connsiteY66" fmla="*/ 51911 h 1152525"/>
                <a:gd name="connsiteX67" fmla="*/ 3348569 w 3629025"/>
                <a:gd name="connsiteY67" fmla="*/ 48482 h 1152525"/>
                <a:gd name="connsiteX68" fmla="*/ 3337330 w 3629025"/>
                <a:gd name="connsiteY68" fmla="*/ 48768 h 1152525"/>
                <a:gd name="connsiteX69" fmla="*/ 3325328 w 3629025"/>
                <a:gd name="connsiteY69" fmla="*/ 46958 h 1152525"/>
                <a:gd name="connsiteX70" fmla="*/ 3403909 w 3629025"/>
                <a:gd name="connsiteY70" fmla="*/ 36386 h 1152525"/>
                <a:gd name="connsiteX71" fmla="*/ 3388860 w 3629025"/>
                <a:gd name="connsiteY71" fmla="*/ 26575 h 1152525"/>
                <a:gd name="connsiteX72" fmla="*/ 3355713 w 3629025"/>
                <a:gd name="connsiteY72" fmla="*/ 29432 h 1152525"/>
                <a:gd name="connsiteX73" fmla="*/ 3338473 w 3629025"/>
                <a:gd name="connsiteY73" fmla="*/ 28861 h 1152525"/>
                <a:gd name="connsiteX74" fmla="*/ 3326471 w 3629025"/>
                <a:gd name="connsiteY74" fmla="*/ 27146 h 1152525"/>
                <a:gd name="connsiteX75" fmla="*/ 3362952 w 3629025"/>
                <a:gd name="connsiteY75" fmla="*/ 25813 h 1152525"/>
                <a:gd name="connsiteX76" fmla="*/ 3380668 w 3629025"/>
                <a:gd name="connsiteY76" fmla="*/ 19812 h 1152525"/>
                <a:gd name="connsiteX77" fmla="*/ 3331043 w 3629025"/>
                <a:gd name="connsiteY77" fmla="*/ 24098 h 1152525"/>
                <a:gd name="connsiteX78" fmla="*/ 3330662 w 3629025"/>
                <a:gd name="connsiteY78" fmla="*/ 15431 h 1152525"/>
                <a:gd name="connsiteX79" fmla="*/ 3303611 w 3629025"/>
                <a:gd name="connsiteY79" fmla="*/ 19145 h 1152525"/>
                <a:gd name="connsiteX80" fmla="*/ 3282942 w 3629025"/>
                <a:gd name="connsiteY80" fmla="*/ 17050 h 1152525"/>
                <a:gd name="connsiteX81" fmla="*/ 3277703 w 3629025"/>
                <a:gd name="connsiteY81" fmla="*/ 18193 h 1152525"/>
                <a:gd name="connsiteX82" fmla="*/ 3270940 w 3629025"/>
                <a:gd name="connsiteY82" fmla="*/ 15335 h 1152525"/>
                <a:gd name="connsiteX83" fmla="*/ 3251795 w 3629025"/>
                <a:gd name="connsiteY83" fmla="*/ 17336 h 1152525"/>
                <a:gd name="connsiteX84" fmla="*/ 3272845 w 3629025"/>
                <a:gd name="connsiteY84" fmla="*/ 12764 h 1152525"/>
                <a:gd name="connsiteX85" fmla="*/ 3300658 w 3629025"/>
                <a:gd name="connsiteY85" fmla="*/ 11049 h 1152525"/>
                <a:gd name="connsiteX86" fmla="*/ 3320566 w 3629025"/>
                <a:gd name="connsiteY86" fmla="*/ 11049 h 1152525"/>
                <a:gd name="connsiteX87" fmla="*/ 3334472 w 3629025"/>
                <a:gd name="connsiteY87" fmla="*/ 10192 h 1152525"/>
                <a:gd name="connsiteX88" fmla="*/ 3349141 w 3629025"/>
                <a:gd name="connsiteY88" fmla="*/ 11335 h 1152525"/>
                <a:gd name="connsiteX89" fmla="*/ 3362285 w 3629025"/>
                <a:gd name="connsiteY89" fmla="*/ 8477 h 1152525"/>
                <a:gd name="connsiteX90" fmla="*/ 3381431 w 3629025"/>
                <a:gd name="connsiteY90" fmla="*/ 6477 h 1152525"/>
                <a:gd name="connsiteX91" fmla="*/ 3379716 w 3629025"/>
                <a:gd name="connsiteY91" fmla="*/ 762 h 1152525"/>
                <a:gd name="connsiteX92" fmla="*/ 1854097 w 3629025"/>
                <a:gd name="connsiteY92" fmla="*/ 762 h 1152525"/>
                <a:gd name="connsiteX93" fmla="*/ 1817616 w 3629025"/>
                <a:gd name="connsiteY93" fmla="*/ 8001 h 1152525"/>
                <a:gd name="connsiteX94" fmla="*/ 1803709 w 3629025"/>
                <a:gd name="connsiteY94" fmla="*/ 8858 h 1152525"/>
                <a:gd name="connsiteX95" fmla="*/ 1802185 w 3629025"/>
                <a:gd name="connsiteY95" fmla="*/ 4763 h 1152525"/>
                <a:gd name="connsiteX96" fmla="*/ 1807424 w 3629025"/>
                <a:gd name="connsiteY96" fmla="*/ 3620 h 1152525"/>
                <a:gd name="connsiteX97" fmla="*/ 1821521 w 3629025"/>
                <a:gd name="connsiteY97" fmla="*/ 667 h 1152525"/>
                <a:gd name="connsiteX98" fmla="*/ 1642737 w 3629025"/>
                <a:gd name="connsiteY98" fmla="*/ 667 h 1152525"/>
                <a:gd name="connsiteX99" fmla="*/ 1628068 w 3629025"/>
                <a:gd name="connsiteY99" fmla="*/ 3239 h 1152525"/>
                <a:gd name="connsiteX100" fmla="*/ 1520150 w 3629025"/>
                <a:gd name="connsiteY100" fmla="*/ 26765 h 1152525"/>
                <a:gd name="connsiteX101" fmla="*/ 1511482 w 3629025"/>
                <a:gd name="connsiteY101" fmla="*/ 26480 h 1152525"/>
                <a:gd name="connsiteX102" fmla="*/ 1509577 w 3629025"/>
                <a:gd name="connsiteY102" fmla="*/ 29051 h 1152525"/>
                <a:gd name="connsiteX103" fmla="*/ 1506148 w 3629025"/>
                <a:gd name="connsiteY103" fmla="*/ 27623 h 1152525"/>
                <a:gd name="connsiteX104" fmla="*/ 1493766 w 3629025"/>
                <a:gd name="connsiteY104" fmla="*/ 32480 h 1152525"/>
                <a:gd name="connsiteX105" fmla="*/ 1459571 w 3629025"/>
                <a:gd name="connsiteY105" fmla="*/ 39910 h 1152525"/>
                <a:gd name="connsiteX106" fmla="*/ 1450903 w 3629025"/>
                <a:gd name="connsiteY106" fmla="*/ 39624 h 1152525"/>
                <a:gd name="connsiteX107" fmla="*/ 1284978 w 3629025"/>
                <a:gd name="connsiteY107" fmla="*/ 75724 h 1152525"/>
                <a:gd name="connsiteX108" fmla="*/ 1273738 w 3629025"/>
                <a:gd name="connsiteY108" fmla="*/ 76010 h 1152525"/>
                <a:gd name="connsiteX109" fmla="*/ 1263928 w 3629025"/>
                <a:gd name="connsiteY109" fmla="*/ 80296 h 1152525"/>
                <a:gd name="connsiteX110" fmla="*/ 1248116 w 3629025"/>
                <a:gd name="connsiteY110" fmla="*/ 83725 h 1152525"/>
                <a:gd name="connsiteX111" fmla="*/ 1244782 w 3629025"/>
                <a:gd name="connsiteY111" fmla="*/ 82296 h 1152525"/>
                <a:gd name="connsiteX112" fmla="*/ 1205254 w 3629025"/>
                <a:gd name="connsiteY112" fmla="*/ 90869 h 1152525"/>
                <a:gd name="connsiteX113" fmla="*/ 1034851 w 3629025"/>
                <a:gd name="connsiteY113" fmla="*/ 130112 h 1152525"/>
                <a:gd name="connsiteX114" fmla="*/ 1009705 w 3629025"/>
                <a:gd name="connsiteY114" fmla="*/ 131255 h 1152525"/>
                <a:gd name="connsiteX115" fmla="*/ 1159057 w 3629025"/>
                <a:gd name="connsiteY115" fmla="*/ 96584 h 1152525"/>
                <a:gd name="connsiteX116" fmla="*/ 1172202 w 3629025"/>
                <a:gd name="connsiteY116" fmla="*/ 93726 h 1152525"/>
                <a:gd name="connsiteX117" fmla="*/ 1177441 w 3629025"/>
                <a:gd name="connsiteY117" fmla="*/ 92583 h 1152525"/>
                <a:gd name="connsiteX118" fmla="*/ 1303837 w 3629025"/>
                <a:gd name="connsiteY118" fmla="*/ 65056 h 1152525"/>
                <a:gd name="connsiteX119" fmla="*/ 1432901 w 3629025"/>
                <a:gd name="connsiteY119" fmla="*/ 36957 h 1152525"/>
                <a:gd name="connsiteX120" fmla="*/ 1442712 w 3629025"/>
                <a:gd name="connsiteY120" fmla="*/ 32671 h 1152525"/>
                <a:gd name="connsiteX121" fmla="*/ 1451380 w 3629025"/>
                <a:gd name="connsiteY121" fmla="*/ 32957 h 1152525"/>
                <a:gd name="connsiteX122" fmla="*/ 1458523 w 3629025"/>
                <a:gd name="connsiteY122" fmla="*/ 29242 h 1152525"/>
                <a:gd name="connsiteX123" fmla="*/ 1461857 w 3629025"/>
                <a:gd name="connsiteY123" fmla="*/ 30671 h 1152525"/>
                <a:gd name="connsiteX124" fmla="*/ 1467096 w 3629025"/>
                <a:gd name="connsiteY124" fmla="*/ 29528 h 1152525"/>
                <a:gd name="connsiteX125" fmla="*/ 1540819 w 3629025"/>
                <a:gd name="connsiteY125" fmla="*/ 13430 h 1152525"/>
                <a:gd name="connsiteX126" fmla="*/ 1544153 w 3629025"/>
                <a:gd name="connsiteY126" fmla="*/ 14859 h 1152525"/>
                <a:gd name="connsiteX127" fmla="*/ 1556536 w 3629025"/>
                <a:gd name="connsiteY127" fmla="*/ 10001 h 1152525"/>
                <a:gd name="connsiteX128" fmla="*/ 1567775 w 3629025"/>
                <a:gd name="connsiteY128" fmla="*/ 9716 h 1152525"/>
                <a:gd name="connsiteX129" fmla="*/ 1613686 w 3629025"/>
                <a:gd name="connsiteY129" fmla="*/ 572 h 1152525"/>
                <a:gd name="connsiteX130" fmla="*/ 1570918 w 3629025"/>
                <a:gd name="connsiteY130" fmla="*/ 572 h 1152525"/>
                <a:gd name="connsiteX131" fmla="*/ 1527961 w 3629025"/>
                <a:gd name="connsiteY131" fmla="*/ 9620 h 1152525"/>
                <a:gd name="connsiteX132" fmla="*/ 1516721 w 3629025"/>
                <a:gd name="connsiteY132" fmla="*/ 9906 h 1152525"/>
                <a:gd name="connsiteX133" fmla="*/ 1506910 w 3629025"/>
                <a:gd name="connsiteY133" fmla="*/ 14192 h 1152525"/>
                <a:gd name="connsiteX134" fmla="*/ 1493004 w 3629025"/>
                <a:gd name="connsiteY134" fmla="*/ 15050 h 1152525"/>
                <a:gd name="connsiteX135" fmla="*/ 1477192 w 3629025"/>
                <a:gd name="connsiteY135" fmla="*/ 18479 h 1152525"/>
                <a:gd name="connsiteX136" fmla="*/ 1456142 w 3629025"/>
                <a:gd name="connsiteY136" fmla="*/ 23051 h 1152525"/>
                <a:gd name="connsiteX137" fmla="*/ 1408708 w 3629025"/>
                <a:gd name="connsiteY137" fmla="*/ 33338 h 1152525"/>
                <a:gd name="connsiteX138" fmla="*/ 1395563 w 3629025"/>
                <a:gd name="connsiteY138" fmla="*/ 36195 h 1152525"/>
                <a:gd name="connsiteX139" fmla="*/ 1358701 w 3629025"/>
                <a:gd name="connsiteY139" fmla="*/ 44196 h 1152525"/>
                <a:gd name="connsiteX140" fmla="*/ 1349272 w 3629025"/>
                <a:gd name="connsiteY140" fmla="*/ 41910 h 1152525"/>
                <a:gd name="connsiteX141" fmla="*/ 1494052 w 3629025"/>
                <a:gd name="connsiteY141" fmla="*/ 10382 h 1152525"/>
                <a:gd name="connsiteX142" fmla="*/ 1505291 w 3629025"/>
                <a:gd name="connsiteY142" fmla="*/ 10096 h 1152525"/>
                <a:gd name="connsiteX143" fmla="*/ 1515102 w 3629025"/>
                <a:gd name="connsiteY143" fmla="*/ 5810 h 1152525"/>
                <a:gd name="connsiteX144" fmla="*/ 1523770 w 3629025"/>
                <a:gd name="connsiteY144" fmla="*/ 6096 h 1152525"/>
                <a:gd name="connsiteX145" fmla="*/ 1528246 w 3629025"/>
                <a:gd name="connsiteY145" fmla="*/ 2953 h 1152525"/>
                <a:gd name="connsiteX146" fmla="*/ 1547392 w 3629025"/>
                <a:gd name="connsiteY146" fmla="*/ 953 h 1152525"/>
                <a:gd name="connsiteX147" fmla="*/ 1550154 w 3629025"/>
                <a:gd name="connsiteY147" fmla="*/ 572 h 1152525"/>
                <a:gd name="connsiteX148" fmla="*/ 1477288 w 3629025"/>
                <a:gd name="connsiteY148" fmla="*/ 572 h 1152525"/>
                <a:gd name="connsiteX149" fmla="*/ 1449284 w 3629025"/>
                <a:gd name="connsiteY149" fmla="*/ 4858 h 1152525"/>
                <a:gd name="connsiteX150" fmla="*/ 1437568 w 3629025"/>
                <a:gd name="connsiteY150" fmla="*/ 11811 h 1152525"/>
                <a:gd name="connsiteX151" fmla="*/ 1421757 w 3629025"/>
                <a:gd name="connsiteY151" fmla="*/ 15240 h 1152525"/>
                <a:gd name="connsiteX152" fmla="*/ 1430044 w 3629025"/>
                <a:gd name="connsiteY152" fmla="*/ 6858 h 1152525"/>
                <a:gd name="connsiteX153" fmla="*/ 1458904 w 3629025"/>
                <a:gd name="connsiteY153" fmla="*/ 572 h 1152525"/>
                <a:gd name="connsiteX154" fmla="*/ 1446903 w 3629025"/>
                <a:gd name="connsiteY154" fmla="*/ 572 h 1152525"/>
                <a:gd name="connsiteX155" fmla="*/ 1434616 w 3629025"/>
                <a:gd name="connsiteY155" fmla="*/ 3715 h 1152525"/>
                <a:gd name="connsiteX156" fmla="*/ 1431282 w 3629025"/>
                <a:gd name="connsiteY156" fmla="*/ 2286 h 1152525"/>
                <a:gd name="connsiteX157" fmla="*/ 1427853 w 3629025"/>
                <a:gd name="connsiteY157" fmla="*/ 857 h 1152525"/>
                <a:gd name="connsiteX158" fmla="*/ 1428329 w 3629025"/>
                <a:gd name="connsiteY158" fmla="*/ 667 h 1152525"/>
                <a:gd name="connsiteX159" fmla="*/ 1266785 w 3629025"/>
                <a:gd name="connsiteY159" fmla="*/ 667 h 1152525"/>
                <a:gd name="connsiteX160" fmla="*/ 1256022 w 3629025"/>
                <a:gd name="connsiteY160" fmla="*/ 5429 h 1152525"/>
                <a:gd name="connsiteX161" fmla="*/ 1242115 w 3629025"/>
                <a:gd name="connsiteY161" fmla="*/ 6287 h 1152525"/>
                <a:gd name="connsiteX162" fmla="*/ 1232305 w 3629025"/>
                <a:gd name="connsiteY162" fmla="*/ 10573 h 1152525"/>
                <a:gd name="connsiteX163" fmla="*/ 1227066 w 3629025"/>
                <a:gd name="connsiteY163" fmla="*/ 11716 h 1152525"/>
                <a:gd name="connsiteX164" fmla="*/ 1223732 w 3629025"/>
                <a:gd name="connsiteY164" fmla="*/ 10287 h 1152525"/>
                <a:gd name="connsiteX165" fmla="*/ 1213921 w 3629025"/>
                <a:gd name="connsiteY165" fmla="*/ 14573 h 1152525"/>
                <a:gd name="connsiteX166" fmla="*/ 1207921 w 3629025"/>
                <a:gd name="connsiteY166" fmla="*/ 13716 h 1152525"/>
                <a:gd name="connsiteX167" fmla="*/ 1187632 w 3629025"/>
                <a:gd name="connsiteY167" fmla="*/ 20288 h 1152525"/>
                <a:gd name="connsiteX168" fmla="*/ 1017230 w 3629025"/>
                <a:gd name="connsiteY168" fmla="*/ 59627 h 1152525"/>
                <a:gd name="connsiteX169" fmla="*/ 1000657 w 3629025"/>
                <a:gd name="connsiteY169" fmla="*/ 61055 h 1152525"/>
                <a:gd name="connsiteX170" fmla="*/ 993132 w 3629025"/>
                <a:gd name="connsiteY170" fmla="*/ 56102 h 1152525"/>
                <a:gd name="connsiteX171" fmla="*/ 990084 w 3629025"/>
                <a:gd name="connsiteY171" fmla="*/ 63341 h 1152525"/>
                <a:gd name="connsiteX172" fmla="*/ 947221 w 3629025"/>
                <a:gd name="connsiteY172" fmla="*/ 70485 h 1152525"/>
                <a:gd name="connsiteX173" fmla="*/ 919408 w 3629025"/>
                <a:gd name="connsiteY173" fmla="*/ 72200 h 1152525"/>
                <a:gd name="connsiteX174" fmla="*/ 935982 w 3629025"/>
                <a:gd name="connsiteY174" fmla="*/ 70771 h 1152525"/>
                <a:gd name="connsiteX175" fmla="*/ 940459 w 3629025"/>
                <a:gd name="connsiteY175" fmla="*/ 67628 h 1152525"/>
                <a:gd name="connsiteX176" fmla="*/ 944935 w 3629025"/>
                <a:gd name="connsiteY176" fmla="*/ 64484 h 1152525"/>
                <a:gd name="connsiteX177" fmla="*/ 953603 w 3629025"/>
                <a:gd name="connsiteY177" fmla="*/ 64770 h 1152525"/>
                <a:gd name="connsiteX178" fmla="*/ 958175 w 3629025"/>
                <a:gd name="connsiteY178" fmla="*/ 61627 h 1152525"/>
                <a:gd name="connsiteX179" fmla="*/ 962652 w 3629025"/>
                <a:gd name="connsiteY179" fmla="*/ 58484 h 1152525"/>
                <a:gd name="connsiteX180" fmla="*/ 977320 w 3629025"/>
                <a:gd name="connsiteY180" fmla="*/ 59627 h 1152525"/>
                <a:gd name="connsiteX181" fmla="*/ 992370 w 3629025"/>
                <a:gd name="connsiteY181" fmla="*/ 54197 h 1152525"/>
                <a:gd name="connsiteX182" fmla="*/ 1004752 w 3629025"/>
                <a:gd name="connsiteY182" fmla="*/ 49340 h 1152525"/>
                <a:gd name="connsiteX183" fmla="*/ 1031041 w 3629025"/>
                <a:gd name="connsiteY183" fmla="*/ 43625 h 1152525"/>
                <a:gd name="connsiteX184" fmla="*/ 1046853 w 3629025"/>
                <a:gd name="connsiteY184" fmla="*/ 40195 h 1152525"/>
                <a:gd name="connsiteX185" fmla="*/ 1079238 w 3629025"/>
                <a:gd name="connsiteY185" fmla="*/ 35338 h 1152525"/>
                <a:gd name="connsiteX186" fmla="*/ 1107432 w 3629025"/>
                <a:gd name="connsiteY186" fmla="*/ 27051 h 1152525"/>
                <a:gd name="connsiteX187" fmla="*/ 1122481 w 3629025"/>
                <a:gd name="connsiteY187" fmla="*/ 21622 h 1152525"/>
                <a:gd name="connsiteX188" fmla="*/ 1133721 w 3629025"/>
                <a:gd name="connsiteY188" fmla="*/ 21336 h 1152525"/>
                <a:gd name="connsiteX189" fmla="*/ 1143532 w 3629025"/>
                <a:gd name="connsiteY189" fmla="*/ 17050 h 1152525"/>
                <a:gd name="connsiteX190" fmla="*/ 1146865 w 3629025"/>
                <a:gd name="connsiteY190" fmla="*/ 18479 h 1152525"/>
                <a:gd name="connsiteX191" fmla="*/ 1159248 w 3629025"/>
                <a:gd name="connsiteY191" fmla="*/ 13621 h 1152525"/>
                <a:gd name="connsiteX192" fmla="*/ 1170487 w 3629025"/>
                <a:gd name="connsiteY192" fmla="*/ 13335 h 1152525"/>
                <a:gd name="connsiteX193" fmla="*/ 1180298 w 3629025"/>
                <a:gd name="connsiteY193" fmla="*/ 9049 h 1152525"/>
                <a:gd name="connsiteX194" fmla="*/ 1209254 w 3629025"/>
                <a:gd name="connsiteY194" fmla="*/ 2762 h 1152525"/>
                <a:gd name="connsiteX195" fmla="*/ 1213731 w 3629025"/>
                <a:gd name="connsiteY195" fmla="*/ 953 h 1152525"/>
                <a:gd name="connsiteX196" fmla="*/ 1094764 w 3629025"/>
                <a:gd name="connsiteY196" fmla="*/ 953 h 1152525"/>
                <a:gd name="connsiteX197" fmla="*/ 1085239 w 3629025"/>
                <a:gd name="connsiteY197" fmla="*/ 5715 h 1152525"/>
                <a:gd name="connsiteX198" fmla="*/ 1079238 w 3629025"/>
                <a:gd name="connsiteY198" fmla="*/ 4858 h 1152525"/>
                <a:gd name="connsiteX199" fmla="*/ 1068665 w 3629025"/>
                <a:gd name="connsiteY199" fmla="*/ 7144 h 1152525"/>
                <a:gd name="connsiteX200" fmla="*/ 1025803 w 3629025"/>
                <a:gd name="connsiteY200" fmla="*/ 14288 h 1152525"/>
                <a:gd name="connsiteX201" fmla="*/ 1047234 w 3629025"/>
                <a:gd name="connsiteY201" fmla="*/ 3048 h 1152525"/>
                <a:gd name="connsiteX202" fmla="*/ 1039328 w 3629025"/>
                <a:gd name="connsiteY202" fmla="*/ 4763 h 1152525"/>
                <a:gd name="connsiteX203" fmla="*/ 1037423 w 3629025"/>
                <a:gd name="connsiteY203" fmla="*/ 7334 h 1152525"/>
                <a:gd name="connsiteX204" fmla="*/ 1026184 w 3629025"/>
                <a:gd name="connsiteY204" fmla="*/ 7620 h 1152525"/>
                <a:gd name="connsiteX205" fmla="*/ 1019040 w 3629025"/>
                <a:gd name="connsiteY205" fmla="*/ 11335 h 1152525"/>
                <a:gd name="connsiteX206" fmla="*/ 1015706 w 3629025"/>
                <a:gd name="connsiteY206" fmla="*/ 9906 h 1152525"/>
                <a:gd name="connsiteX207" fmla="*/ 1013801 w 3629025"/>
                <a:gd name="connsiteY207" fmla="*/ 12478 h 1152525"/>
                <a:gd name="connsiteX208" fmla="*/ 1005133 w 3629025"/>
                <a:gd name="connsiteY208" fmla="*/ 12192 h 1152525"/>
                <a:gd name="connsiteX209" fmla="*/ 931410 w 3629025"/>
                <a:gd name="connsiteY209" fmla="*/ 28289 h 1152525"/>
                <a:gd name="connsiteX210" fmla="*/ 921599 w 3629025"/>
                <a:gd name="connsiteY210" fmla="*/ 32576 h 1152525"/>
                <a:gd name="connsiteX211" fmla="*/ 912931 w 3629025"/>
                <a:gd name="connsiteY211" fmla="*/ 32290 h 1152525"/>
                <a:gd name="connsiteX212" fmla="*/ 904264 w 3629025"/>
                <a:gd name="connsiteY212" fmla="*/ 32004 h 1152525"/>
                <a:gd name="connsiteX213" fmla="*/ 910645 w 3629025"/>
                <a:gd name="connsiteY213" fmla="*/ 26194 h 1152525"/>
                <a:gd name="connsiteX214" fmla="*/ 913693 w 3629025"/>
                <a:gd name="connsiteY214" fmla="*/ 18955 h 1152525"/>
                <a:gd name="connsiteX215" fmla="*/ 922742 w 3629025"/>
                <a:gd name="connsiteY215" fmla="*/ 12573 h 1152525"/>
                <a:gd name="connsiteX216" fmla="*/ 889214 w 3629025"/>
                <a:gd name="connsiteY216" fmla="*/ 22098 h 1152525"/>
                <a:gd name="connsiteX217" fmla="*/ 881308 w 3629025"/>
                <a:gd name="connsiteY217" fmla="*/ 23813 h 1152525"/>
                <a:gd name="connsiteX218" fmla="*/ 876070 w 3629025"/>
                <a:gd name="connsiteY218" fmla="*/ 24955 h 1152525"/>
                <a:gd name="connsiteX219" fmla="*/ 823396 w 3629025"/>
                <a:gd name="connsiteY219" fmla="*/ 36386 h 1152525"/>
                <a:gd name="connsiteX220" fmla="*/ 804251 w 3629025"/>
                <a:gd name="connsiteY220" fmla="*/ 38386 h 1152525"/>
                <a:gd name="connsiteX221" fmla="*/ 844923 w 3629025"/>
                <a:gd name="connsiteY221" fmla="*/ 25146 h 1152525"/>
                <a:gd name="connsiteX222" fmla="*/ 879880 w 3629025"/>
                <a:gd name="connsiteY222" fmla="*/ 19717 h 1152525"/>
                <a:gd name="connsiteX223" fmla="*/ 904740 w 3629025"/>
                <a:gd name="connsiteY223" fmla="*/ 9906 h 1152525"/>
                <a:gd name="connsiteX224" fmla="*/ 907788 w 3629025"/>
                <a:gd name="connsiteY224" fmla="*/ 2667 h 1152525"/>
                <a:gd name="connsiteX225" fmla="*/ 910074 w 3629025"/>
                <a:gd name="connsiteY225" fmla="*/ 8763 h 1152525"/>
                <a:gd name="connsiteX226" fmla="*/ 935220 w 3629025"/>
                <a:gd name="connsiteY226" fmla="*/ 7620 h 1152525"/>
                <a:gd name="connsiteX227" fmla="*/ 947221 w 3629025"/>
                <a:gd name="connsiteY227" fmla="*/ 762 h 1152525"/>
                <a:gd name="connsiteX228" fmla="*/ 868069 w 3629025"/>
                <a:gd name="connsiteY228" fmla="*/ 762 h 1152525"/>
                <a:gd name="connsiteX229" fmla="*/ 863020 w 3629025"/>
                <a:gd name="connsiteY229" fmla="*/ 3715 h 1152525"/>
                <a:gd name="connsiteX230" fmla="*/ 807680 w 3629025"/>
                <a:gd name="connsiteY230" fmla="*/ 15716 h 1152525"/>
                <a:gd name="connsiteX231" fmla="*/ 797869 w 3629025"/>
                <a:gd name="connsiteY231" fmla="*/ 20003 h 1152525"/>
                <a:gd name="connsiteX232" fmla="*/ 776819 w 3629025"/>
                <a:gd name="connsiteY232" fmla="*/ 24575 h 1152525"/>
                <a:gd name="connsiteX233" fmla="*/ 764056 w 3629025"/>
                <a:gd name="connsiteY233" fmla="*/ 20765 h 1152525"/>
                <a:gd name="connsiteX234" fmla="*/ 760246 w 3629025"/>
                <a:gd name="connsiteY234" fmla="*/ 26003 h 1152525"/>
                <a:gd name="connsiteX235" fmla="*/ 761008 w 3629025"/>
                <a:gd name="connsiteY235" fmla="*/ 28004 h 1152525"/>
                <a:gd name="connsiteX236" fmla="*/ 700619 w 3629025"/>
                <a:gd name="connsiteY236" fmla="*/ 40481 h 1152525"/>
                <a:gd name="connsiteX237" fmla="*/ 690808 w 3629025"/>
                <a:gd name="connsiteY237" fmla="*/ 44768 h 1152525"/>
                <a:gd name="connsiteX238" fmla="*/ 685570 w 3629025"/>
                <a:gd name="connsiteY238" fmla="*/ 45911 h 1152525"/>
                <a:gd name="connsiteX239" fmla="*/ 680331 w 3629025"/>
                <a:gd name="connsiteY239" fmla="*/ 47054 h 1152525"/>
                <a:gd name="connsiteX240" fmla="*/ 669091 w 3629025"/>
                <a:gd name="connsiteY240" fmla="*/ 47339 h 1152525"/>
                <a:gd name="connsiteX241" fmla="*/ 634897 w 3629025"/>
                <a:gd name="connsiteY241" fmla="*/ 54769 h 1152525"/>
                <a:gd name="connsiteX242" fmla="*/ 657757 w 3629025"/>
                <a:gd name="connsiteY242" fmla="*/ 47625 h 1152525"/>
                <a:gd name="connsiteX243" fmla="*/ 666043 w 3629025"/>
                <a:gd name="connsiteY243" fmla="*/ 39243 h 1152525"/>
                <a:gd name="connsiteX244" fmla="*/ 681855 w 3629025"/>
                <a:gd name="connsiteY244" fmla="*/ 35814 h 1152525"/>
                <a:gd name="connsiteX245" fmla="*/ 695761 w 3629025"/>
                <a:gd name="connsiteY245" fmla="*/ 34957 h 1152525"/>
                <a:gd name="connsiteX246" fmla="*/ 723193 w 3629025"/>
                <a:gd name="connsiteY246" fmla="*/ 24575 h 1152525"/>
                <a:gd name="connsiteX247" fmla="*/ 730718 w 3629025"/>
                <a:gd name="connsiteY247" fmla="*/ 29528 h 1152525"/>
                <a:gd name="connsiteX248" fmla="*/ 744625 w 3629025"/>
                <a:gd name="connsiteY248" fmla="*/ 28670 h 1152525"/>
                <a:gd name="connsiteX249" fmla="*/ 757483 w 3629025"/>
                <a:gd name="connsiteY249" fmla="*/ 17145 h 1152525"/>
                <a:gd name="connsiteX250" fmla="*/ 764627 w 3629025"/>
                <a:gd name="connsiteY250" fmla="*/ 13430 h 1152525"/>
                <a:gd name="connsiteX251" fmla="*/ 775867 w 3629025"/>
                <a:gd name="connsiteY251" fmla="*/ 13145 h 1152525"/>
                <a:gd name="connsiteX252" fmla="*/ 785677 w 3629025"/>
                <a:gd name="connsiteY252" fmla="*/ 8858 h 1152525"/>
                <a:gd name="connsiteX253" fmla="*/ 806728 w 3629025"/>
                <a:gd name="connsiteY253" fmla="*/ 4286 h 1152525"/>
                <a:gd name="connsiteX254" fmla="*/ 822158 w 3629025"/>
                <a:gd name="connsiteY254" fmla="*/ 7525 h 1152525"/>
                <a:gd name="connsiteX255" fmla="*/ 827683 w 3629025"/>
                <a:gd name="connsiteY255" fmla="*/ 0 h 1152525"/>
                <a:gd name="connsiteX256" fmla="*/ 806632 w 3629025"/>
                <a:gd name="connsiteY256" fmla="*/ 0 h 1152525"/>
                <a:gd name="connsiteX257" fmla="*/ 763103 w 3629025"/>
                <a:gd name="connsiteY257" fmla="*/ 9430 h 1152525"/>
                <a:gd name="connsiteX258" fmla="*/ 755959 w 3629025"/>
                <a:gd name="connsiteY258" fmla="*/ 13145 h 1152525"/>
                <a:gd name="connsiteX259" fmla="*/ 747292 w 3629025"/>
                <a:gd name="connsiteY259" fmla="*/ 12859 h 1152525"/>
                <a:gd name="connsiteX260" fmla="*/ 745387 w 3629025"/>
                <a:gd name="connsiteY260" fmla="*/ 15431 h 1152525"/>
                <a:gd name="connsiteX261" fmla="*/ 742053 w 3629025"/>
                <a:gd name="connsiteY261" fmla="*/ 14002 h 1152525"/>
                <a:gd name="connsiteX262" fmla="*/ 734909 w 3629025"/>
                <a:gd name="connsiteY262" fmla="*/ 17717 h 1152525"/>
                <a:gd name="connsiteX263" fmla="*/ 629563 w 3629025"/>
                <a:gd name="connsiteY263" fmla="*/ 40672 h 1152525"/>
                <a:gd name="connsiteX264" fmla="*/ 619752 w 3629025"/>
                <a:gd name="connsiteY264" fmla="*/ 44958 h 1152525"/>
                <a:gd name="connsiteX265" fmla="*/ 611084 w 3629025"/>
                <a:gd name="connsiteY265" fmla="*/ 44672 h 1152525"/>
                <a:gd name="connsiteX266" fmla="*/ 609179 w 3629025"/>
                <a:gd name="connsiteY266" fmla="*/ 47244 h 1152525"/>
                <a:gd name="connsiteX267" fmla="*/ 600511 w 3629025"/>
                <a:gd name="connsiteY267" fmla="*/ 46958 h 1152525"/>
                <a:gd name="connsiteX268" fmla="*/ 598606 w 3629025"/>
                <a:gd name="connsiteY268" fmla="*/ 49530 h 1152525"/>
                <a:gd name="connsiteX269" fmla="*/ 545933 w 3629025"/>
                <a:gd name="connsiteY269" fmla="*/ 60960 h 1152525"/>
                <a:gd name="connsiteX270" fmla="*/ 538789 w 3629025"/>
                <a:gd name="connsiteY270" fmla="*/ 64675 h 1152525"/>
                <a:gd name="connsiteX271" fmla="*/ 480877 w 3629025"/>
                <a:gd name="connsiteY271" fmla="*/ 77248 h 1152525"/>
                <a:gd name="connsiteX272" fmla="*/ 473734 w 3629025"/>
                <a:gd name="connsiteY272" fmla="*/ 80963 h 1152525"/>
                <a:gd name="connsiteX273" fmla="*/ 357910 w 3629025"/>
                <a:gd name="connsiteY273" fmla="*/ 106204 h 1152525"/>
                <a:gd name="connsiteX274" fmla="*/ 334192 w 3629025"/>
                <a:gd name="connsiteY274" fmla="*/ 111347 h 1152525"/>
                <a:gd name="connsiteX275" fmla="*/ 320667 w 3629025"/>
                <a:gd name="connsiteY275" fmla="*/ 120872 h 1152525"/>
                <a:gd name="connsiteX276" fmla="*/ 239419 w 3629025"/>
                <a:gd name="connsiteY276" fmla="*/ 147352 h 1152525"/>
                <a:gd name="connsiteX277" fmla="*/ 207034 w 3629025"/>
                <a:gd name="connsiteY277" fmla="*/ 167545 h 1152525"/>
                <a:gd name="connsiteX278" fmla="*/ 224655 w 3629025"/>
                <a:gd name="connsiteY278" fmla="*/ 176784 h 1152525"/>
                <a:gd name="connsiteX279" fmla="*/ 203986 w 3629025"/>
                <a:gd name="connsiteY279" fmla="*/ 190024 h 1152525"/>
                <a:gd name="connsiteX280" fmla="*/ 212272 w 3629025"/>
                <a:gd name="connsiteY280" fmla="*/ 196977 h 1152525"/>
                <a:gd name="connsiteX281" fmla="*/ 214939 w 3629025"/>
                <a:gd name="connsiteY281" fmla="*/ 196406 h 1152525"/>
                <a:gd name="connsiteX282" fmla="*/ 216463 w 3629025"/>
                <a:gd name="connsiteY282" fmla="*/ 200501 h 1152525"/>
                <a:gd name="connsiteX283" fmla="*/ 223226 w 3629025"/>
                <a:gd name="connsiteY283" fmla="*/ 203359 h 1152525"/>
                <a:gd name="connsiteX284" fmla="*/ 214177 w 3629025"/>
                <a:gd name="connsiteY284" fmla="*/ 209741 h 1152525"/>
                <a:gd name="connsiteX285" fmla="*/ 243133 w 3629025"/>
                <a:gd name="connsiteY285" fmla="*/ 203454 h 1152525"/>
                <a:gd name="connsiteX286" fmla="*/ 279614 w 3629025"/>
                <a:gd name="connsiteY286" fmla="*/ 202025 h 1152525"/>
                <a:gd name="connsiteX287" fmla="*/ 267232 w 3629025"/>
                <a:gd name="connsiteY287" fmla="*/ 206883 h 1152525"/>
                <a:gd name="connsiteX288" fmla="*/ 258183 w 3629025"/>
                <a:gd name="connsiteY288" fmla="*/ 213265 h 1152525"/>
                <a:gd name="connsiteX289" fmla="*/ 301426 w 3629025"/>
                <a:gd name="connsiteY289" fmla="*/ 199454 h 1152525"/>
                <a:gd name="connsiteX290" fmla="*/ 318000 w 3629025"/>
                <a:gd name="connsiteY290" fmla="*/ 198025 h 1152525"/>
                <a:gd name="connsiteX291" fmla="*/ 278090 w 3629025"/>
                <a:gd name="connsiteY291" fmla="*/ 213265 h 1152525"/>
                <a:gd name="connsiteX292" fmla="*/ 253992 w 3629025"/>
                <a:gd name="connsiteY292" fmla="*/ 225076 h 1152525"/>
                <a:gd name="connsiteX293" fmla="*/ 240847 w 3629025"/>
                <a:gd name="connsiteY293" fmla="*/ 227933 h 1152525"/>
                <a:gd name="connsiteX294" fmla="*/ 237037 w 3629025"/>
                <a:gd name="connsiteY294" fmla="*/ 233172 h 1152525"/>
                <a:gd name="connsiteX295" fmla="*/ 230656 w 3629025"/>
                <a:gd name="connsiteY295" fmla="*/ 238982 h 1152525"/>
                <a:gd name="connsiteX296" fmla="*/ 250944 w 3629025"/>
                <a:gd name="connsiteY296" fmla="*/ 232410 h 1152525"/>
                <a:gd name="connsiteX297" fmla="*/ 240752 w 3629025"/>
                <a:gd name="connsiteY297" fmla="*/ 243364 h 1152525"/>
                <a:gd name="connsiteX298" fmla="*/ 249325 w 3629025"/>
                <a:gd name="connsiteY298" fmla="*/ 274320 h 1152525"/>
                <a:gd name="connsiteX299" fmla="*/ 245896 w 3629025"/>
                <a:gd name="connsiteY299" fmla="*/ 288227 h 1152525"/>
                <a:gd name="connsiteX300" fmla="*/ 259040 w 3629025"/>
                <a:gd name="connsiteY300" fmla="*/ 300704 h 1152525"/>
                <a:gd name="connsiteX301" fmla="*/ 257516 w 3629025"/>
                <a:gd name="connsiteY301" fmla="*/ 311944 h 1152525"/>
                <a:gd name="connsiteX302" fmla="*/ 249991 w 3629025"/>
                <a:gd name="connsiteY302" fmla="*/ 322326 h 1152525"/>
                <a:gd name="connsiteX303" fmla="*/ 268375 w 3629025"/>
                <a:gd name="connsiteY303" fmla="*/ 333661 h 1152525"/>
                <a:gd name="connsiteX304" fmla="*/ 259326 w 3629025"/>
                <a:gd name="connsiteY304" fmla="*/ 340043 h 1152525"/>
                <a:gd name="connsiteX305" fmla="*/ 260755 w 3629025"/>
                <a:gd name="connsiteY305" fmla="*/ 359378 h 1152525"/>
                <a:gd name="connsiteX306" fmla="*/ 263707 w 3629025"/>
                <a:gd name="connsiteY306" fmla="*/ 367475 h 1152525"/>
                <a:gd name="connsiteX307" fmla="*/ 263326 w 3629025"/>
                <a:gd name="connsiteY307" fmla="*/ 374142 h 1152525"/>
                <a:gd name="connsiteX308" fmla="*/ 271613 w 3629025"/>
                <a:gd name="connsiteY308" fmla="*/ 381095 h 1152525"/>
                <a:gd name="connsiteX309" fmla="*/ 265231 w 3629025"/>
                <a:gd name="connsiteY309" fmla="*/ 386906 h 1152525"/>
                <a:gd name="connsiteX310" fmla="*/ 270470 w 3629025"/>
                <a:gd name="connsiteY310" fmla="*/ 401098 h 1152525"/>
                <a:gd name="connsiteX311" fmla="*/ 281329 w 3629025"/>
                <a:gd name="connsiteY311" fmla="*/ 407480 h 1152525"/>
                <a:gd name="connsiteX312" fmla="*/ 293330 w 3629025"/>
                <a:gd name="connsiteY312" fmla="*/ 409194 h 1152525"/>
                <a:gd name="connsiteX313" fmla="*/ 296283 w 3629025"/>
                <a:gd name="connsiteY313" fmla="*/ 417290 h 1152525"/>
                <a:gd name="connsiteX314" fmla="*/ 318857 w 3629025"/>
                <a:gd name="connsiteY314" fmla="*/ 416719 h 1152525"/>
                <a:gd name="connsiteX315" fmla="*/ 310570 w 3629025"/>
                <a:gd name="connsiteY315" fmla="*/ 425101 h 1152525"/>
                <a:gd name="connsiteX316" fmla="*/ 324477 w 3629025"/>
                <a:gd name="connsiteY316" fmla="*/ 424244 h 1152525"/>
                <a:gd name="connsiteX317" fmla="*/ 306760 w 3629025"/>
                <a:gd name="connsiteY317" fmla="*/ 430244 h 1152525"/>
                <a:gd name="connsiteX318" fmla="*/ 300664 w 3629025"/>
                <a:gd name="connsiteY318" fmla="*/ 444722 h 1152525"/>
                <a:gd name="connsiteX319" fmla="*/ 317238 w 3629025"/>
                <a:gd name="connsiteY319" fmla="*/ 443294 h 1152525"/>
                <a:gd name="connsiteX320" fmla="*/ 322096 w 3629025"/>
                <a:gd name="connsiteY320" fmla="*/ 448818 h 1152525"/>
                <a:gd name="connsiteX321" fmla="*/ 302093 w 3629025"/>
                <a:gd name="connsiteY321" fmla="*/ 464153 h 1152525"/>
                <a:gd name="connsiteX322" fmla="*/ 272756 w 3629025"/>
                <a:gd name="connsiteY322" fmla="*/ 477107 h 1152525"/>
                <a:gd name="connsiteX323" fmla="*/ 234751 w 3629025"/>
                <a:gd name="connsiteY323" fmla="*/ 489775 h 1152525"/>
                <a:gd name="connsiteX324" fmla="*/ 255802 w 3629025"/>
                <a:gd name="connsiteY324" fmla="*/ 485204 h 1152525"/>
                <a:gd name="connsiteX325" fmla="*/ 277614 w 3629025"/>
                <a:gd name="connsiteY325" fmla="*/ 482632 h 1152525"/>
                <a:gd name="connsiteX326" fmla="*/ 244086 w 3629025"/>
                <a:gd name="connsiteY326" fmla="*/ 492157 h 1152525"/>
                <a:gd name="connsiteX327" fmla="*/ 226369 w 3629025"/>
                <a:gd name="connsiteY327" fmla="*/ 498158 h 1152525"/>
                <a:gd name="connsiteX328" fmla="*/ 217321 w 3629025"/>
                <a:gd name="connsiteY328" fmla="*/ 504539 h 1152525"/>
                <a:gd name="connsiteX329" fmla="*/ 201509 w 3629025"/>
                <a:gd name="connsiteY329" fmla="*/ 507968 h 1152525"/>
                <a:gd name="connsiteX330" fmla="*/ 197032 w 3629025"/>
                <a:gd name="connsiteY330" fmla="*/ 511112 h 1152525"/>
                <a:gd name="connsiteX331" fmla="*/ 192460 w 3629025"/>
                <a:gd name="connsiteY331" fmla="*/ 514255 h 1152525"/>
                <a:gd name="connsiteX332" fmla="*/ 187222 w 3629025"/>
                <a:gd name="connsiteY332" fmla="*/ 515398 h 1152525"/>
                <a:gd name="connsiteX333" fmla="*/ 163504 w 3629025"/>
                <a:gd name="connsiteY333" fmla="*/ 520541 h 1152525"/>
                <a:gd name="connsiteX334" fmla="*/ 157885 w 3629025"/>
                <a:gd name="connsiteY334" fmla="*/ 528352 h 1152525"/>
                <a:gd name="connsiteX335" fmla="*/ 145883 w 3629025"/>
                <a:gd name="connsiteY335" fmla="*/ 526637 h 1152525"/>
                <a:gd name="connsiteX336" fmla="*/ 146645 w 3629025"/>
                <a:gd name="connsiteY336" fmla="*/ 528638 h 1152525"/>
                <a:gd name="connsiteX337" fmla="*/ 141406 w 3629025"/>
                <a:gd name="connsiteY337" fmla="*/ 529781 h 1152525"/>
                <a:gd name="connsiteX338" fmla="*/ 118451 w 3629025"/>
                <a:gd name="connsiteY338" fmla="*/ 536924 h 1152525"/>
                <a:gd name="connsiteX339" fmla="*/ 109402 w 3629025"/>
                <a:gd name="connsiteY339" fmla="*/ 543306 h 1152525"/>
                <a:gd name="connsiteX340" fmla="*/ 134548 w 3629025"/>
                <a:gd name="connsiteY340" fmla="*/ 542163 h 1152525"/>
                <a:gd name="connsiteX341" fmla="*/ 122166 w 3629025"/>
                <a:gd name="connsiteY341" fmla="*/ 547021 h 1152525"/>
                <a:gd name="connsiteX342" fmla="*/ 91305 w 3629025"/>
                <a:gd name="connsiteY342" fmla="*/ 555974 h 1152525"/>
                <a:gd name="connsiteX343" fmla="*/ 102544 w 3629025"/>
                <a:gd name="connsiteY343" fmla="*/ 555689 h 1152525"/>
                <a:gd name="connsiteX344" fmla="*/ 115689 w 3629025"/>
                <a:gd name="connsiteY344" fmla="*/ 552831 h 1152525"/>
                <a:gd name="connsiteX345" fmla="*/ 119023 w 3629025"/>
                <a:gd name="connsiteY345" fmla="*/ 554260 h 1152525"/>
                <a:gd name="connsiteX346" fmla="*/ 135596 w 3629025"/>
                <a:gd name="connsiteY346" fmla="*/ 552831 h 1152525"/>
                <a:gd name="connsiteX347" fmla="*/ 150646 w 3629025"/>
                <a:gd name="connsiteY347" fmla="*/ 547402 h 1152525"/>
                <a:gd name="connsiteX348" fmla="*/ 155884 w 3629025"/>
                <a:gd name="connsiteY348" fmla="*/ 546259 h 1152525"/>
                <a:gd name="connsiteX349" fmla="*/ 172458 w 3629025"/>
                <a:gd name="connsiteY349" fmla="*/ 544830 h 1152525"/>
                <a:gd name="connsiteX350" fmla="*/ 190841 w 3629025"/>
                <a:gd name="connsiteY350" fmla="*/ 540830 h 1152525"/>
                <a:gd name="connsiteX351" fmla="*/ 212653 w 3629025"/>
                <a:gd name="connsiteY351" fmla="*/ 538258 h 1152525"/>
                <a:gd name="connsiteX352" fmla="*/ 185221 w 3629025"/>
                <a:gd name="connsiteY352" fmla="*/ 548640 h 1152525"/>
                <a:gd name="connsiteX353" fmla="*/ 167505 w 3629025"/>
                <a:gd name="connsiteY353" fmla="*/ 554641 h 1152525"/>
                <a:gd name="connsiteX354" fmla="*/ 161885 w 3629025"/>
                <a:gd name="connsiteY354" fmla="*/ 562451 h 1152525"/>
                <a:gd name="connsiteX355" fmla="*/ 157408 w 3629025"/>
                <a:gd name="connsiteY355" fmla="*/ 565595 h 1152525"/>
                <a:gd name="connsiteX356" fmla="*/ 148741 w 3629025"/>
                <a:gd name="connsiteY356" fmla="*/ 565309 h 1152525"/>
                <a:gd name="connsiteX357" fmla="*/ 157027 w 3629025"/>
                <a:gd name="connsiteY357" fmla="*/ 556927 h 1152525"/>
                <a:gd name="connsiteX358" fmla="*/ 137501 w 3629025"/>
                <a:gd name="connsiteY358" fmla="*/ 565595 h 1152525"/>
                <a:gd name="connsiteX359" fmla="*/ 147598 w 3629025"/>
                <a:gd name="connsiteY359" fmla="*/ 569976 h 1152525"/>
                <a:gd name="connsiteX360" fmla="*/ 178459 w 3629025"/>
                <a:gd name="connsiteY360" fmla="*/ 561023 h 1152525"/>
                <a:gd name="connsiteX361" fmla="*/ 210844 w 3629025"/>
                <a:gd name="connsiteY361" fmla="*/ 556165 h 1152525"/>
                <a:gd name="connsiteX362" fmla="*/ 220273 w 3629025"/>
                <a:gd name="connsiteY362" fmla="*/ 558451 h 1152525"/>
                <a:gd name="connsiteX363" fmla="*/ 208558 w 3629025"/>
                <a:gd name="connsiteY363" fmla="*/ 565404 h 1152525"/>
                <a:gd name="connsiteX364" fmla="*/ 197985 w 3629025"/>
                <a:gd name="connsiteY364" fmla="*/ 567690 h 1152525"/>
                <a:gd name="connsiteX365" fmla="*/ 188936 w 3629025"/>
                <a:gd name="connsiteY365" fmla="*/ 574072 h 1152525"/>
                <a:gd name="connsiteX366" fmla="*/ 182935 w 3629025"/>
                <a:gd name="connsiteY366" fmla="*/ 573215 h 1152525"/>
                <a:gd name="connsiteX367" fmla="*/ 178459 w 3629025"/>
                <a:gd name="connsiteY367" fmla="*/ 576358 h 1152525"/>
                <a:gd name="connsiteX368" fmla="*/ 167219 w 3629025"/>
                <a:gd name="connsiteY368" fmla="*/ 576644 h 1152525"/>
                <a:gd name="connsiteX369" fmla="*/ 160075 w 3629025"/>
                <a:gd name="connsiteY369" fmla="*/ 580358 h 1152525"/>
                <a:gd name="connsiteX370" fmla="*/ 148836 w 3629025"/>
                <a:gd name="connsiteY370" fmla="*/ 580644 h 1152525"/>
                <a:gd name="connsiteX371" fmla="*/ 139025 w 3629025"/>
                <a:gd name="connsiteY371" fmla="*/ 584930 h 1152525"/>
                <a:gd name="connsiteX372" fmla="*/ 107402 w 3629025"/>
                <a:gd name="connsiteY372" fmla="*/ 591788 h 1152525"/>
                <a:gd name="connsiteX373" fmla="*/ 98734 w 3629025"/>
                <a:gd name="connsiteY373" fmla="*/ 591503 h 1152525"/>
                <a:gd name="connsiteX374" fmla="*/ 91591 w 3629025"/>
                <a:gd name="connsiteY374" fmla="*/ 595217 h 1152525"/>
                <a:gd name="connsiteX375" fmla="*/ 88257 w 3629025"/>
                <a:gd name="connsiteY375" fmla="*/ 593789 h 1152525"/>
                <a:gd name="connsiteX376" fmla="*/ 59396 w 3629025"/>
                <a:gd name="connsiteY376" fmla="*/ 600075 h 1152525"/>
                <a:gd name="connsiteX377" fmla="*/ 49585 w 3629025"/>
                <a:gd name="connsiteY377" fmla="*/ 604361 h 1152525"/>
                <a:gd name="connsiteX378" fmla="*/ 38346 w 3629025"/>
                <a:gd name="connsiteY378" fmla="*/ 604647 h 1152525"/>
                <a:gd name="connsiteX379" fmla="*/ 9390 w 3629025"/>
                <a:gd name="connsiteY379" fmla="*/ 610934 h 1152525"/>
                <a:gd name="connsiteX380" fmla="*/ 10152 w 3629025"/>
                <a:gd name="connsiteY380" fmla="*/ 612934 h 1152525"/>
                <a:gd name="connsiteX381" fmla="*/ 1103 w 3629025"/>
                <a:gd name="connsiteY381" fmla="*/ 619315 h 1152525"/>
                <a:gd name="connsiteX382" fmla="*/ 78922 w 3629025"/>
                <a:gd name="connsiteY382" fmla="*/ 606743 h 1152525"/>
                <a:gd name="connsiteX383" fmla="*/ 89495 w 3629025"/>
                <a:gd name="connsiteY383" fmla="*/ 604457 h 1152525"/>
                <a:gd name="connsiteX384" fmla="*/ 92924 w 3629025"/>
                <a:gd name="connsiteY384" fmla="*/ 605885 h 1152525"/>
                <a:gd name="connsiteX385" fmla="*/ 97401 w 3629025"/>
                <a:gd name="connsiteY385" fmla="*/ 602742 h 1152525"/>
                <a:gd name="connsiteX386" fmla="*/ 106069 w 3629025"/>
                <a:gd name="connsiteY386" fmla="*/ 603028 h 1152525"/>
                <a:gd name="connsiteX387" fmla="*/ 185031 w 3629025"/>
                <a:gd name="connsiteY387" fmla="*/ 585788 h 1152525"/>
                <a:gd name="connsiteX388" fmla="*/ 199699 w 3629025"/>
                <a:gd name="connsiteY388" fmla="*/ 586931 h 1152525"/>
                <a:gd name="connsiteX389" fmla="*/ 239228 w 3629025"/>
                <a:gd name="connsiteY389" fmla="*/ 578358 h 1152525"/>
                <a:gd name="connsiteX390" fmla="*/ 249039 w 3629025"/>
                <a:gd name="connsiteY390" fmla="*/ 574072 h 1152525"/>
                <a:gd name="connsiteX391" fmla="*/ 266374 w 3629025"/>
                <a:gd name="connsiteY391" fmla="*/ 574643 h 1152525"/>
                <a:gd name="connsiteX392" fmla="*/ 313809 w 3629025"/>
                <a:gd name="connsiteY392" fmla="*/ 564356 h 1152525"/>
                <a:gd name="connsiteX393" fmla="*/ 324001 w 3629025"/>
                <a:gd name="connsiteY393" fmla="*/ 568738 h 1152525"/>
                <a:gd name="connsiteX394" fmla="*/ 366863 w 3629025"/>
                <a:gd name="connsiteY394" fmla="*/ 561594 h 1152525"/>
                <a:gd name="connsiteX395" fmla="*/ 376293 w 3629025"/>
                <a:gd name="connsiteY395" fmla="*/ 563880 h 1152525"/>
                <a:gd name="connsiteX396" fmla="*/ 390580 w 3629025"/>
                <a:gd name="connsiteY396" fmla="*/ 556355 h 1152525"/>
                <a:gd name="connsiteX397" fmla="*/ 407154 w 3629025"/>
                <a:gd name="connsiteY397" fmla="*/ 554927 h 1152525"/>
                <a:gd name="connsiteX398" fmla="*/ 444778 w 3629025"/>
                <a:gd name="connsiteY398" fmla="*/ 548926 h 1152525"/>
                <a:gd name="connsiteX399" fmla="*/ 444016 w 3629025"/>
                <a:gd name="connsiteY399" fmla="*/ 546926 h 1152525"/>
                <a:gd name="connsiteX400" fmla="*/ 450778 w 3629025"/>
                <a:gd name="connsiteY400" fmla="*/ 549783 h 1152525"/>
                <a:gd name="connsiteX401" fmla="*/ 375150 w 3629025"/>
                <a:gd name="connsiteY401" fmla="*/ 568452 h 1152525"/>
                <a:gd name="connsiteX402" fmla="*/ 368006 w 3629025"/>
                <a:gd name="connsiteY402" fmla="*/ 572167 h 1152525"/>
                <a:gd name="connsiteX403" fmla="*/ 364577 w 3629025"/>
                <a:gd name="connsiteY403" fmla="*/ 570738 h 1152525"/>
                <a:gd name="connsiteX404" fmla="*/ 360100 w 3629025"/>
                <a:gd name="connsiteY404" fmla="*/ 573881 h 1152525"/>
                <a:gd name="connsiteX405" fmla="*/ 354100 w 3629025"/>
                <a:gd name="connsiteY405" fmla="*/ 573024 h 1152525"/>
                <a:gd name="connsiteX406" fmla="*/ 346194 w 3629025"/>
                <a:gd name="connsiteY406" fmla="*/ 574739 h 1152525"/>
                <a:gd name="connsiteX407" fmla="*/ 333811 w 3629025"/>
                <a:gd name="connsiteY407" fmla="*/ 579596 h 1152525"/>
                <a:gd name="connsiteX408" fmla="*/ 351814 w 3629025"/>
                <a:gd name="connsiteY408" fmla="*/ 582263 h 1152525"/>
                <a:gd name="connsiteX409" fmla="*/ 358195 w 3629025"/>
                <a:gd name="connsiteY409" fmla="*/ 576453 h 1152525"/>
                <a:gd name="connsiteX410" fmla="*/ 371340 w 3629025"/>
                <a:gd name="connsiteY410" fmla="*/ 573596 h 1152525"/>
                <a:gd name="connsiteX411" fmla="*/ 389342 w 3629025"/>
                <a:gd name="connsiteY411" fmla="*/ 576263 h 1152525"/>
                <a:gd name="connsiteX412" fmla="*/ 405154 w 3629025"/>
                <a:gd name="connsiteY412" fmla="*/ 572834 h 1152525"/>
                <a:gd name="connsiteX413" fmla="*/ 420965 w 3629025"/>
                <a:gd name="connsiteY413" fmla="*/ 569405 h 1152525"/>
                <a:gd name="connsiteX414" fmla="*/ 415345 w 3629025"/>
                <a:gd name="connsiteY414" fmla="*/ 577215 h 1152525"/>
                <a:gd name="connsiteX415" fmla="*/ 489069 w 3629025"/>
                <a:gd name="connsiteY415" fmla="*/ 561118 h 1152525"/>
                <a:gd name="connsiteX416" fmla="*/ 492498 w 3629025"/>
                <a:gd name="connsiteY416" fmla="*/ 562547 h 1152525"/>
                <a:gd name="connsiteX417" fmla="*/ 522978 w 3629025"/>
                <a:gd name="connsiteY417" fmla="*/ 560261 h 1152525"/>
                <a:gd name="connsiteX418" fmla="*/ 539837 w 3629025"/>
                <a:gd name="connsiteY418" fmla="*/ 567500 h 1152525"/>
                <a:gd name="connsiteX419" fmla="*/ 551553 w 3629025"/>
                <a:gd name="connsiteY419" fmla="*/ 560546 h 1152525"/>
                <a:gd name="connsiteX420" fmla="*/ 568126 w 3629025"/>
                <a:gd name="connsiteY420" fmla="*/ 559118 h 1152525"/>
                <a:gd name="connsiteX421" fmla="*/ 553839 w 3629025"/>
                <a:gd name="connsiteY421" fmla="*/ 551307 h 1152525"/>
                <a:gd name="connsiteX422" fmla="*/ 572222 w 3629025"/>
                <a:gd name="connsiteY422" fmla="*/ 547307 h 1152525"/>
                <a:gd name="connsiteX423" fmla="*/ 577080 w 3629025"/>
                <a:gd name="connsiteY423" fmla="*/ 552831 h 1152525"/>
                <a:gd name="connsiteX424" fmla="*/ 583843 w 3629025"/>
                <a:gd name="connsiteY424" fmla="*/ 555689 h 1152525"/>
                <a:gd name="connsiteX425" fmla="*/ 602226 w 3629025"/>
                <a:gd name="connsiteY425" fmla="*/ 551688 h 1152525"/>
                <a:gd name="connsiteX426" fmla="*/ 618418 w 3629025"/>
                <a:gd name="connsiteY426" fmla="*/ 556927 h 1152525"/>
                <a:gd name="connsiteX427" fmla="*/ 647374 w 3629025"/>
                <a:gd name="connsiteY427" fmla="*/ 550640 h 1152525"/>
                <a:gd name="connsiteX428" fmla="*/ 630420 w 3629025"/>
                <a:gd name="connsiteY428" fmla="*/ 558737 h 1152525"/>
                <a:gd name="connsiteX429" fmla="*/ 583747 w 3629025"/>
                <a:gd name="connsiteY429" fmla="*/ 571119 h 1152525"/>
                <a:gd name="connsiteX430" fmla="*/ 574699 w 3629025"/>
                <a:gd name="connsiteY430" fmla="*/ 577501 h 1152525"/>
                <a:gd name="connsiteX431" fmla="*/ 544219 w 3629025"/>
                <a:gd name="connsiteY431" fmla="*/ 579787 h 1152525"/>
                <a:gd name="connsiteX432" fmla="*/ 532598 w 3629025"/>
                <a:gd name="connsiteY432" fmla="*/ 586740 h 1152525"/>
                <a:gd name="connsiteX433" fmla="*/ 516025 w 3629025"/>
                <a:gd name="connsiteY433" fmla="*/ 588169 h 1152525"/>
                <a:gd name="connsiteX434" fmla="*/ 513358 w 3629025"/>
                <a:gd name="connsiteY434" fmla="*/ 588740 h 1152525"/>
                <a:gd name="connsiteX435" fmla="*/ 512215 w 3629025"/>
                <a:gd name="connsiteY435" fmla="*/ 593408 h 1152525"/>
                <a:gd name="connsiteX436" fmla="*/ 503166 w 3629025"/>
                <a:gd name="connsiteY436" fmla="*/ 599789 h 1152525"/>
                <a:gd name="connsiteX437" fmla="*/ 498308 w 3629025"/>
                <a:gd name="connsiteY437" fmla="*/ 594265 h 1152525"/>
                <a:gd name="connsiteX438" fmla="*/ 488878 w 3629025"/>
                <a:gd name="connsiteY438" fmla="*/ 591979 h 1152525"/>
                <a:gd name="connsiteX439" fmla="*/ 473067 w 3629025"/>
                <a:gd name="connsiteY439" fmla="*/ 595408 h 1152525"/>
                <a:gd name="connsiteX440" fmla="*/ 483925 w 3629025"/>
                <a:gd name="connsiteY440" fmla="*/ 601790 h 1152525"/>
                <a:gd name="connsiteX441" fmla="*/ 415441 w 3629025"/>
                <a:gd name="connsiteY441" fmla="*/ 616744 h 1152525"/>
                <a:gd name="connsiteX442" fmla="*/ 404487 w 3629025"/>
                <a:gd name="connsiteY442" fmla="*/ 625697 h 1152525"/>
                <a:gd name="connsiteX443" fmla="*/ 388294 w 3629025"/>
                <a:gd name="connsiteY443" fmla="*/ 620459 h 1152525"/>
                <a:gd name="connsiteX444" fmla="*/ 384484 w 3629025"/>
                <a:gd name="connsiteY444" fmla="*/ 625697 h 1152525"/>
                <a:gd name="connsiteX445" fmla="*/ 378103 w 3629025"/>
                <a:gd name="connsiteY445" fmla="*/ 631508 h 1152525"/>
                <a:gd name="connsiteX446" fmla="*/ 370959 w 3629025"/>
                <a:gd name="connsiteY446" fmla="*/ 635222 h 1152525"/>
                <a:gd name="connsiteX447" fmla="*/ 350290 w 3629025"/>
                <a:gd name="connsiteY447" fmla="*/ 633127 h 1152525"/>
                <a:gd name="connsiteX448" fmla="*/ 276947 w 3629025"/>
                <a:gd name="connsiteY448" fmla="*/ 657892 h 1152525"/>
                <a:gd name="connsiteX449" fmla="*/ 269041 w 3629025"/>
                <a:gd name="connsiteY449" fmla="*/ 659606 h 1152525"/>
                <a:gd name="connsiteX450" fmla="*/ 236275 w 3629025"/>
                <a:gd name="connsiteY450" fmla="*/ 671132 h 1152525"/>
                <a:gd name="connsiteX451" fmla="*/ 217797 w 3629025"/>
                <a:gd name="connsiteY451" fmla="*/ 675132 h 1152525"/>
                <a:gd name="connsiteX452" fmla="*/ 203509 w 3629025"/>
                <a:gd name="connsiteY452" fmla="*/ 682657 h 1152525"/>
                <a:gd name="connsiteX453" fmla="*/ 189984 w 3629025"/>
                <a:gd name="connsiteY453" fmla="*/ 692182 h 1152525"/>
                <a:gd name="connsiteX454" fmla="*/ 226084 w 3629025"/>
                <a:gd name="connsiteY454" fmla="*/ 682181 h 1152525"/>
                <a:gd name="connsiteX455" fmla="*/ 235513 w 3629025"/>
                <a:gd name="connsiteY455" fmla="*/ 684467 h 1152525"/>
                <a:gd name="connsiteX456" fmla="*/ 250563 w 3629025"/>
                <a:gd name="connsiteY456" fmla="*/ 679037 h 1152525"/>
                <a:gd name="connsiteX457" fmla="*/ 268946 w 3629025"/>
                <a:gd name="connsiteY457" fmla="*/ 675037 h 1152525"/>
                <a:gd name="connsiteX458" fmla="*/ 275328 w 3629025"/>
                <a:gd name="connsiteY458" fmla="*/ 669227 h 1152525"/>
                <a:gd name="connsiteX459" fmla="*/ 297140 w 3629025"/>
                <a:gd name="connsiteY459" fmla="*/ 666655 h 1152525"/>
                <a:gd name="connsiteX460" fmla="*/ 306189 w 3629025"/>
                <a:gd name="connsiteY460" fmla="*/ 660273 h 1152525"/>
                <a:gd name="connsiteX461" fmla="*/ 318190 w 3629025"/>
                <a:gd name="connsiteY461" fmla="*/ 661988 h 1152525"/>
                <a:gd name="connsiteX462" fmla="*/ 324572 w 3629025"/>
                <a:gd name="connsiteY462" fmla="*/ 656177 h 1152525"/>
                <a:gd name="connsiteX463" fmla="*/ 331716 w 3629025"/>
                <a:gd name="connsiteY463" fmla="*/ 652463 h 1152525"/>
                <a:gd name="connsiteX464" fmla="*/ 343717 w 3629025"/>
                <a:gd name="connsiteY464" fmla="*/ 654177 h 1152525"/>
                <a:gd name="connsiteX465" fmla="*/ 356100 w 3629025"/>
                <a:gd name="connsiteY465" fmla="*/ 649319 h 1152525"/>
                <a:gd name="connsiteX466" fmla="*/ 358005 w 3629025"/>
                <a:gd name="connsiteY466" fmla="*/ 646748 h 1152525"/>
                <a:gd name="connsiteX467" fmla="*/ 363244 w 3629025"/>
                <a:gd name="connsiteY467" fmla="*/ 645605 h 1152525"/>
                <a:gd name="connsiteX468" fmla="*/ 367054 w 3629025"/>
                <a:gd name="connsiteY468" fmla="*/ 640366 h 1152525"/>
                <a:gd name="connsiteX469" fmla="*/ 362101 w 3629025"/>
                <a:gd name="connsiteY469" fmla="*/ 650177 h 1152525"/>
                <a:gd name="connsiteX470" fmla="*/ 360196 w 3629025"/>
                <a:gd name="connsiteY470" fmla="*/ 652748 h 1152525"/>
                <a:gd name="connsiteX471" fmla="*/ 309808 w 3629025"/>
                <a:gd name="connsiteY471" fmla="*/ 670274 h 1152525"/>
                <a:gd name="connsiteX472" fmla="*/ 264660 w 3629025"/>
                <a:gd name="connsiteY472" fmla="*/ 686657 h 1152525"/>
                <a:gd name="connsiteX473" fmla="*/ 208939 w 3629025"/>
                <a:gd name="connsiteY473" fmla="*/ 705326 h 1152525"/>
                <a:gd name="connsiteX474" fmla="*/ 222083 w 3629025"/>
                <a:gd name="connsiteY474" fmla="*/ 717804 h 1152525"/>
                <a:gd name="connsiteX475" fmla="*/ 218273 w 3629025"/>
                <a:gd name="connsiteY475" fmla="*/ 723043 h 1152525"/>
                <a:gd name="connsiteX476" fmla="*/ 225036 w 3629025"/>
                <a:gd name="connsiteY476" fmla="*/ 725996 h 1152525"/>
                <a:gd name="connsiteX477" fmla="*/ 217130 w 3629025"/>
                <a:gd name="connsiteY477" fmla="*/ 727710 h 1152525"/>
                <a:gd name="connsiteX478" fmla="*/ 228370 w 3629025"/>
                <a:gd name="connsiteY478" fmla="*/ 742760 h 1152525"/>
                <a:gd name="connsiteX479" fmla="*/ 247515 w 3629025"/>
                <a:gd name="connsiteY479" fmla="*/ 740759 h 1152525"/>
                <a:gd name="connsiteX480" fmla="*/ 258088 w 3629025"/>
                <a:gd name="connsiteY480" fmla="*/ 738473 h 1152525"/>
                <a:gd name="connsiteX481" fmla="*/ 247134 w 3629025"/>
                <a:gd name="connsiteY481" fmla="*/ 747427 h 1152525"/>
                <a:gd name="connsiteX482" fmla="*/ 230560 w 3629025"/>
                <a:gd name="connsiteY482" fmla="*/ 748856 h 1152525"/>
                <a:gd name="connsiteX483" fmla="*/ 232370 w 3629025"/>
                <a:gd name="connsiteY483" fmla="*/ 761619 h 1152525"/>
                <a:gd name="connsiteX484" fmla="*/ 291806 w 3629025"/>
                <a:gd name="connsiteY484" fmla="*/ 737711 h 1152525"/>
                <a:gd name="connsiteX485" fmla="*/ 295235 w 3629025"/>
                <a:gd name="connsiteY485" fmla="*/ 739140 h 1152525"/>
                <a:gd name="connsiteX486" fmla="*/ 299712 w 3629025"/>
                <a:gd name="connsiteY486" fmla="*/ 735997 h 1152525"/>
                <a:gd name="connsiteX487" fmla="*/ 312856 w 3629025"/>
                <a:gd name="connsiteY487" fmla="*/ 733139 h 1152525"/>
                <a:gd name="connsiteX488" fmla="*/ 332002 w 3629025"/>
                <a:gd name="connsiteY488" fmla="*/ 731139 h 1152525"/>
                <a:gd name="connsiteX489" fmla="*/ 232656 w 3629025"/>
                <a:gd name="connsiteY489" fmla="*/ 770287 h 1152525"/>
                <a:gd name="connsiteX490" fmla="*/ 230751 w 3629025"/>
                <a:gd name="connsiteY490" fmla="*/ 788194 h 1152525"/>
                <a:gd name="connsiteX491" fmla="*/ 240943 w 3629025"/>
                <a:gd name="connsiteY491" fmla="*/ 792575 h 1152525"/>
                <a:gd name="connsiteX492" fmla="*/ 242752 w 3629025"/>
                <a:gd name="connsiteY492" fmla="*/ 805339 h 1152525"/>
                <a:gd name="connsiteX493" fmla="*/ 240847 w 3629025"/>
                <a:gd name="connsiteY493" fmla="*/ 807911 h 1152525"/>
                <a:gd name="connsiteX494" fmla="*/ 239323 w 3629025"/>
                <a:gd name="connsiteY494" fmla="*/ 819150 h 1152525"/>
                <a:gd name="connsiteX495" fmla="*/ 246086 w 3629025"/>
                <a:gd name="connsiteY495" fmla="*/ 822008 h 1152525"/>
                <a:gd name="connsiteX496" fmla="*/ 252849 w 3629025"/>
                <a:gd name="connsiteY496" fmla="*/ 824865 h 1152525"/>
                <a:gd name="connsiteX497" fmla="*/ 241895 w 3629025"/>
                <a:gd name="connsiteY497" fmla="*/ 833819 h 1152525"/>
                <a:gd name="connsiteX498" fmla="*/ 251992 w 3629025"/>
                <a:gd name="connsiteY498" fmla="*/ 838200 h 1152525"/>
                <a:gd name="connsiteX499" fmla="*/ 240371 w 3629025"/>
                <a:gd name="connsiteY499" fmla="*/ 845153 h 1152525"/>
                <a:gd name="connsiteX500" fmla="*/ 256849 w 3629025"/>
                <a:gd name="connsiteY500" fmla="*/ 874395 h 1152525"/>
                <a:gd name="connsiteX501" fmla="*/ 248182 w 3629025"/>
                <a:gd name="connsiteY501" fmla="*/ 889445 h 1152525"/>
                <a:gd name="connsiteX502" fmla="*/ 252658 w 3629025"/>
                <a:gd name="connsiteY502" fmla="*/ 916877 h 1152525"/>
                <a:gd name="connsiteX503" fmla="*/ 264660 w 3629025"/>
                <a:gd name="connsiteY503" fmla="*/ 918591 h 1152525"/>
                <a:gd name="connsiteX504" fmla="*/ 257135 w 3629025"/>
                <a:gd name="connsiteY504" fmla="*/ 928973 h 1152525"/>
                <a:gd name="connsiteX505" fmla="*/ 266851 w 3629025"/>
                <a:gd name="connsiteY505" fmla="*/ 939927 h 1152525"/>
                <a:gd name="connsiteX506" fmla="*/ 255897 w 3629025"/>
                <a:gd name="connsiteY506" fmla="*/ 948881 h 1152525"/>
                <a:gd name="connsiteX507" fmla="*/ 278471 w 3629025"/>
                <a:gd name="connsiteY507" fmla="*/ 948309 h 1152525"/>
                <a:gd name="connsiteX508" fmla="*/ 296854 w 3629025"/>
                <a:gd name="connsiteY508" fmla="*/ 944309 h 1152525"/>
                <a:gd name="connsiteX509" fmla="*/ 289711 w 3629025"/>
                <a:gd name="connsiteY509" fmla="*/ 948023 h 1152525"/>
                <a:gd name="connsiteX510" fmla="*/ 264850 w 3629025"/>
                <a:gd name="connsiteY510" fmla="*/ 957834 h 1152525"/>
                <a:gd name="connsiteX511" fmla="*/ 264469 w 3629025"/>
                <a:gd name="connsiteY511" fmla="*/ 964502 h 1152525"/>
                <a:gd name="connsiteX512" fmla="*/ 277995 w 3629025"/>
                <a:gd name="connsiteY512" fmla="*/ 970312 h 1152525"/>
                <a:gd name="connsiteX513" fmla="*/ 269327 w 3629025"/>
                <a:gd name="connsiteY513" fmla="*/ 985361 h 1152525"/>
                <a:gd name="connsiteX514" fmla="*/ 278757 w 3629025"/>
                <a:gd name="connsiteY514" fmla="*/ 987743 h 1152525"/>
                <a:gd name="connsiteX515" fmla="*/ 279043 w 3629025"/>
                <a:gd name="connsiteY515" fmla="*/ 1011746 h 1152525"/>
                <a:gd name="connsiteX516" fmla="*/ 287329 w 3629025"/>
                <a:gd name="connsiteY516" fmla="*/ 1018699 h 1152525"/>
                <a:gd name="connsiteX517" fmla="*/ 286186 w 3629025"/>
                <a:gd name="connsiteY517" fmla="*/ 1023366 h 1152525"/>
                <a:gd name="connsiteX518" fmla="*/ 267803 w 3629025"/>
                <a:gd name="connsiteY518" fmla="*/ 1027367 h 1152525"/>
                <a:gd name="connsiteX519" fmla="*/ 275233 w 3629025"/>
                <a:gd name="connsiteY519" fmla="*/ 1047655 h 1152525"/>
                <a:gd name="connsiteX520" fmla="*/ 272185 w 3629025"/>
                <a:gd name="connsiteY520" fmla="*/ 1054894 h 1152525"/>
                <a:gd name="connsiteX521" fmla="*/ 269137 w 3629025"/>
                <a:gd name="connsiteY521" fmla="*/ 1062133 h 1152525"/>
                <a:gd name="connsiteX522" fmla="*/ 290949 w 3629025"/>
                <a:gd name="connsiteY522" fmla="*/ 1074896 h 1152525"/>
                <a:gd name="connsiteX523" fmla="*/ 271423 w 3629025"/>
                <a:gd name="connsiteY523" fmla="*/ 1083564 h 1152525"/>
                <a:gd name="connsiteX524" fmla="*/ 275137 w 3629025"/>
                <a:gd name="connsiteY524" fmla="*/ 1093661 h 1152525"/>
                <a:gd name="connsiteX525" fmla="*/ 283424 w 3629025"/>
                <a:gd name="connsiteY525" fmla="*/ 1100614 h 1152525"/>
                <a:gd name="connsiteX526" fmla="*/ 275899 w 3629025"/>
                <a:gd name="connsiteY526" fmla="*/ 1110996 h 1152525"/>
                <a:gd name="connsiteX527" fmla="*/ 289425 w 3629025"/>
                <a:gd name="connsiteY527" fmla="*/ 1116806 h 1152525"/>
                <a:gd name="connsiteX528" fmla="*/ 337240 w 3629025"/>
                <a:gd name="connsiteY528" fmla="*/ 1099852 h 1152525"/>
                <a:gd name="connsiteX529" fmla="*/ 347813 w 3629025"/>
                <a:gd name="connsiteY529" fmla="*/ 1097566 h 1152525"/>
                <a:gd name="connsiteX530" fmla="*/ 377150 w 3629025"/>
                <a:gd name="connsiteY530" fmla="*/ 1084612 h 1152525"/>
                <a:gd name="connsiteX531" fmla="*/ 394867 w 3629025"/>
                <a:gd name="connsiteY531" fmla="*/ 1078611 h 1152525"/>
                <a:gd name="connsiteX532" fmla="*/ 413726 w 3629025"/>
                <a:gd name="connsiteY532" fmla="*/ 1067943 h 1152525"/>
                <a:gd name="connsiteX533" fmla="*/ 377626 w 3629025"/>
                <a:gd name="connsiteY533" fmla="*/ 1078040 h 1152525"/>
                <a:gd name="connsiteX534" fmla="*/ 374293 w 3629025"/>
                <a:gd name="connsiteY534" fmla="*/ 1076611 h 1152525"/>
                <a:gd name="connsiteX535" fmla="*/ 372388 w 3629025"/>
                <a:gd name="connsiteY535" fmla="*/ 1079183 h 1152525"/>
                <a:gd name="connsiteX536" fmla="*/ 367530 w 3629025"/>
                <a:gd name="connsiteY536" fmla="*/ 1073658 h 1152525"/>
                <a:gd name="connsiteX537" fmla="*/ 352099 w 3629025"/>
                <a:gd name="connsiteY537" fmla="*/ 1070420 h 1152525"/>
                <a:gd name="connsiteX538" fmla="*/ 379531 w 3629025"/>
                <a:gd name="connsiteY538" fmla="*/ 1060037 h 1152525"/>
                <a:gd name="connsiteX539" fmla="*/ 391152 w 3629025"/>
                <a:gd name="connsiteY539" fmla="*/ 1053084 h 1152525"/>
                <a:gd name="connsiteX540" fmla="*/ 394581 w 3629025"/>
                <a:gd name="connsiteY540" fmla="*/ 1054513 h 1152525"/>
                <a:gd name="connsiteX541" fmla="*/ 396486 w 3629025"/>
                <a:gd name="connsiteY541" fmla="*/ 1051941 h 1152525"/>
                <a:gd name="connsiteX542" fmla="*/ 407059 w 3629025"/>
                <a:gd name="connsiteY542" fmla="*/ 1049655 h 1152525"/>
                <a:gd name="connsiteX543" fmla="*/ 438301 w 3629025"/>
                <a:gd name="connsiteY543" fmla="*/ 1049465 h 1152525"/>
                <a:gd name="connsiteX544" fmla="*/ 418012 w 3629025"/>
                <a:gd name="connsiteY544" fmla="*/ 1056037 h 1152525"/>
                <a:gd name="connsiteX545" fmla="*/ 395819 w 3629025"/>
                <a:gd name="connsiteY545" fmla="*/ 1065276 h 1152525"/>
                <a:gd name="connsiteX546" fmla="*/ 412393 w 3629025"/>
                <a:gd name="connsiteY546" fmla="*/ 1063847 h 1152525"/>
                <a:gd name="connsiteX547" fmla="*/ 424108 w 3629025"/>
                <a:gd name="connsiteY547" fmla="*/ 1056894 h 1152525"/>
                <a:gd name="connsiteX548" fmla="*/ 435348 w 3629025"/>
                <a:gd name="connsiteY548" fmla="*/ 1056608 h 1152525"/>
                <a:gd name="connsiteX549" fmla="*/ 460970 w 3629025"/>
                <a:gd name="connsiteY549" fmla="*/ 1048893 h 1152525"/>
                <a:gd name="connsiteX550" fmla="*/ 502309 w 3629025"/>
                <a:gd name="connsiteY550" fmla="*/ 1037654 h 1152525"/>
                <a:gd name="connsiteX551" fmla="*/ 509452 w 3629025"/>
                <a:gd name="connsiteY551" fmla="*/ 1033939 h 1152525"/>
                <a:gd name="connsiteX552" fmla="*/ 542885 w 3629025"/>
                <a:gd name="connsiteY552" fmla="*/ 1024414 h 1152525"/>
                <a:gd name="connsiteX553" fmla="*/ 563935 w 3629025"/>
                <a:gd name="connsiteY553" fmla="*/ 1019842 h 1152525"/>
                <a:gd name="connsiteX554" fmla="*/ 554506 w 3629025"/>
                <a:gd name="connsiteY554" fmla="*/ 1017556 h 1152525"/>
                <a:gd name="connsiteX555" fmla="*/ 502594 w 3629025"/>
                <a:gd name="connsiteY555" fmla="*/ 1031081 h 1152525"/>
                <a:gd name="connsiteX556" fmla="*/ 469066 w 3629025"/>
                <a:gd name="connsiteY556" fmla="*/ 1040511 h 1152525"/>
                <a:gd name="connsiteX557" fmla="*/ 450588 w 3629025"/>
                <a:gd name="connsiteY557" fmla="*/ 1044512 h 1152525"/>
                <a:gd name="connsiteX558" fmla="*/ 446111 w 3629025"/>
                <a:gd name="connsiteY558" fmla="*/ 1047655 h 1152525"/>
                <a:gd name="connsiteX559" fmla="*/ 439348 w 3629025"/>
                <a:gd name="connsiteY559" fmla="*/ 1044797 h 1152525"/>
                <a:gd name="connsiteX560" fmla="*/ 466114 w 3629025"/>
                <a:gd name="connsiteY560" fmla="*/ 1032415 h 1152525"/>
                <a:gd name="connsiteX561" fmla="*/ 470590 w 3629025"/>
                <a:gd name="connsiteY561" fmla="*/ 1029272 h 1152525"/>
                <a:gd name="connsiteX562" fmla="*/ 470971 w 3629025"/>
                <a:gd name="connsiteY562" fmla="*/ 1022604 h 1152525"/>
                <a:gd name="connsiteX563" fmla="*/ 482211 w 3629025"/>
                <a:gd name="connsiteY563" fmla="*/ 1022318 h 1152525"/>
                <a:gd name="connsiteX564" fmla="*/ 487831 w 3629025"/>
                <a:gd name="connsiteY564" fmla="*/ 1014508 h 1152525"/>
                <a:gd name="connsiteX565" fmla="*/ 479925 w 3629025"/>
                <a:gd name="connsiteY565" fmla="*/ 1016222 h 1152525"/>
                <a:gd name="connsiteX566" fmla="*/ 468685 w 3629025"/>
                <a:gd name="connsiteY566" fmla="*/ 1016508 h 1152525"/>
                <a:gd name="connsiteX567" fmla="*/ 461542 w 3629025"/>
                <a:gd name="connsiteY567" fmla="*/ 1020223 h 1152525"/>
                <a:gd name="connsiteX568" fmla="*/ 458208 w 3629025"/>
                <a:gd name="connsiteY568" fmla="*/ 1018794 h 1152525"/>
                <a:gd name="connsiteX569" fmla="*/ 430395 w 3629025"/>
                <a:gd name="connsiteY569" fmla="*/ 1020509 h 1152525"/>
                <a:gd name="connsiteX570" fmla="*/ 489450 w 3629025"/>
                <a:gd name="connsiteY570" fmla="*/ 1003268 h 1152525"/>
                <a:gd name="connsiteX571" fmla="*/ 492784 w 3629025"/>
                <a:gd name="connsiteY571" fmla="*/ 1004697 h 1152525"/>
                <a:gd name="connsiteX572" fmla="*/ 501832 w 3629025"/>
                <a:gd name="connsiteY572" fmla="*/ 998315 h 1152525"/>
                <a:gd name="connsiteX573" fmla="*/ 510500 w 3629025"/>
                <a:gd name="connsiteY573" fmla="*/ 998601 h 1152525"/>
                <a:gd name="connsiteX574" fmla="*/ 520311 w 3629025"/>
                <a:gd name="connsiteY574" fmla="*/ 994315 h 1152525"/>
                <a:gd name="connsiteX575" fmla="*/ 534217 w 3629025"/>
                <a:gd name="connsiteY575" fmla="*/ 993458 h 1152525"/>
                <a:gd name="connsiteX576" fmla="*/ 552601 w 3629025"/>
                <a:gd name="connsiteY576" fmla="*/ 989457 h 1152525"/>
                <a:gd name="connsiteX577" fmla="*/ 560887 w 3629025"/>
                <a:gd name="connsiteY577" fmla="*/ 981075 h 1152525"/>
                <a:gd name="connsiteX578" fmla="*/ 578223 w 3629025"/>
                <a:gd name="connsiteY578" fmla="*/ 981647 h 1152525"/>
                <a:gd name="connsiteX579" fmla="*/ 584605 w 3629025"/>
                <a:gd name="connsiteY579" fmla="*/ 975836 h 1152525"/>
                <a:gd name="connsiteX580" fmla="*/ 601559 w 3629025"/>
                <a:gd name="connsiteY580" fmla="*/ 967740 h 1152525"/>
                <a:gd name="connsiteX581" fmla="*/ 604512 w 3629025"/>
                <a:gd name="connsiteY581" fmla="*/ 975836 h 1152525"/>
                <a:gd name="connsiteX582" fmla="*/ 635373 w 3629025"/>
                <a:gd name="connsiteY582" fmla="*/ 966978 h 1152525"/>
                <a:gd name="connsiteX583" fmla="*/ 638707 w 3629025"/>
                <a:gd name="connsiteY583" fmla="*/ 968407 h 1152525"/>
                <a:gd name="connsiteX584" fmla="*/ 645850 w 3629025"/>
                <a:gd name="connsiteY584" fmla="*/ 964692 h 1152525"/>
                <a:gd name="connsiteX585" fmla="*/ 670330 w 3629025"/>
                <a:gd name="connsiteY585" fmla="*/ 961549 h 1152525"/>
                <a:gd name="connsiteX586" fmla="*/ 674140 w 3629025"/>
                <a:gd name="connsiteY586" fmla="*/ 956310 h 1152525"/>
                <a:gd name="connsiteX587" fmla="*/ 694809 w 3629025"/>
                <a:gd name="connsiteY587" fmla="*/ 958406 h 1152525"/>
                <a:gd name="connsiteX588" fmla="*/ 726432 w 3629025"/>
                <a:gd name="connsiteY588" fmla="*/ 951548 h 1152525"/>
                <a:gd name="connsiteX589" fmla="*/ 738433 w 3629025"/>
                <a:gd name="connsiteY589" fmla="*/ 953262 h 1152525"/>
                <a:gd name="connsiteX590" fmla="*/ 744529 w 3629025"/>
                <a:gd name="connsiteY590" fmla="*/ 938784 h 1152525"/>
                <a:gd name="connsiteX591" fmla="*/ 744148 w 3629025"/>
                <a:gd name="connsiteY591" fmla="*/ 945452 h 1152525"/>
                <a:gd name="connsiteX592" fmla="*/ 768628 w 3629025"/>
                <a:gd name="connsiteY592" fmla="*/ 942308 h 1152525"/>
                <a:gd name="connsiteX593" fmla="*/ 771580 w 3629025"/>
                <a:gd name="connsiteY593" fmla="*/ 950405 h 1152525"/>
                <a:gd name="connsiteX594" fmla="*/ 782153 w 3629025"/>
                <a:gd name="connsiteY594" fmla="*/ 948119 h 1152525"/>
                <a:gd name="connsiteX595" fmla="*/ 794155 w 3629025"/>
                <a:gd name="connsiteY595" fmla="*/ 949833 h 1152525"/>
                <a:gd name="connsiteX596" fmla="*/ 775771 w 3629025"/>
                <a:gd name="connsiteY596" fmla="*/ 953834 h 1152525"/>
                <a:gd name="connsiteX597" fmla="*/ 733671 w 3629025"/>
                <a:gd name="connsiteY597" fmla="*/ 962978 h 1152525"/>
                <a:gd name="connsiteX598" fmla="*/ 723860 w 3629025"/>
                <a:gd name="connsiteY598" fmla="*/ 967264 h 1152525"/>
                <a:gd name="connsiteX599" fmla="*/ 717859 w 3629025"/>
                <a:gd name="connsiteY599" fmla="*/ 966407 h 1152525"/>
                <a:gd name="connsiteX600" fmla="*/ 713383 w 3629025"/>
                <a:gd name="connsiteY600" fmla="*/ 969550 h 1152525"/>
                <a:gd name="connsiteX601" fmla="*/ 695380 w 3629025"/>
                <a:gd name="connsiteY601" fmla="*/ 966883 h 1152525"/>
                <a:gd name="connsiteX602" fmla="*/ 680331 w 3629025"/>
                <a:gd name="connsiteY602" fmla="*/ 972312 h 1152525"/>
                <a:gd name="connsiteX603" fmla="*/ 676235 w 3629025"/>
                <a:gd name="connsiteY603" fmla="*/ 968883 h 1152525"/>
                <a:gd name="connsiteX604" fmla="*/ 660424 w 3629025"/>
                <a:gd name="connsiteY604" fmla="*/ 972312 h 1152525"/>
                <a:gd name="connsiteX605" fmla="*/ 659281 w 3629025"/>
                <a:gd name="connsiteY605" fmla="*/ 976979 h 1152525"/>
                <a:gd name="connsiteX606" fmla="*/ 650232 w 3629025"/>
                <a:gd name="connsiteY606" fmla="*/ 983361 h 1152525"/>
                <a:gd name="connsiteX607" fmla="*/ 711192 w 3629025"/>
                <a:gd name="connsiteY607" fmla="*/ 978884 h 1152525"/>
                <a:gd name="connsiteX608" fmla="*/ 733385 w 3629025"/>
                <a:gd name="connsiteY608" fmla="*/ 969645 h 1152525"/>
                <a:gd name="connsiteX609" fmla="*/ 745387 w 3629025"/>
                <a:gd name="connsiteY609" fmla="*/ 971360 h 1152525"/>
                <a:gd name="connsiteX610" fmla="*/ 747673 w 3629025"/>
                <a:gd name="connsiteY610" fmla="*/ 977456 h 1152525"/>
                <a:gd name="connsiteX611" fmla="*/ 756340 w 3629025"/>
                <a:gd name="connsiteY611" fmla="*/ 977741 h 1152525"/>
                <a:gd name="connsiteX612" fmla="*/ 778534 w 3629025"/>
                <a:gd name="connsiteY612" fmla="*/ 968502 h 1152525"/>
                <a:gd name="connsiteX613" fmla="*/ 765008 w 3629025"/>
                <a:gd name="connsiteY613" fmla="*/ 962692 h 1152525"/>
                <a:gd name="connsiteX614" fmla="*/ 784153 w 3629025"/>
                <a:gd name="connsiteY614" fmla="*/ 960692 h 1152525"/>
                <a:gd name="connsiteX615" fmla="*/ 787963 w 3629025"/>
                <a:gd name="connsiteY615" fmla="*/ 955453 h 1152525"/>
                <a:gd name="connsiteX616" fmla="*/ 790916 w 3629025"/>
                <a:gd name="connsiteY616" fmla="*/ 963549 h 1152525"/>
                <a:gd name="connsiteX617" fmla="*/ 792440 w 3629025"/>
                <a:gd name="connsiteY617" fmla="*/ 967645 h 1152525"/>
                <a:gd name="connsiteX618" fmla="*/ 821777 w 3629025"/>
                <a:gd name="connsiteY618" fmla="*/ 970026 h 1152525"/>
                <a:gd name="connsiteX619" fmla="*/ 832731 w 3629025"/>
                <a:gd name="connsiteY619" fmla="*/ 961073 h 1152525"/>
                <a:gd name="connsiteX620" fmla="*/ 865116 w 3629025"/>
                <a:gd name="connsiteY620" fmla="*/ 956215 h 1152525"/>
                <a:gd name="connsiteX621" fmla="*/ 872641 w 3629025"/>
                <a:gd name="connsiteY621" fmla="*/ 961168 h 1152525"/>
                <a:gd name="connsiteX622" fmla="*/ 876736 w 3629025"/>
                <a:gd name="connsiteY622" fmla="*/ 964692 h 1152525"/>
                <a:gd name="connsiteX623" fmla="*/ 880546 w 3629025"/>
                <a:gd name="connsiteY623" fmla="*/ 959453 h 1152525"/>
                <a:gd name="connsiteX624" fmla="*/ 893310 w 3629025"/>
                <a:gd name="connsiteY624" fmla="*/ 963263 h 1152525"/>
                <a:gd name="connsiteX625" fmla="*/ 898263 w 3629025"/>
                <a:gd name="connsiteY625" fmla="*/ 953453 h 1152525"/>
                <a:gd name="connsiteX626" fmla="*/ 918932 w 3629025"/>
                <a:gd name="connsiteY626" fmla="*/ 955548 h 1152525"/>
                <a:gd name="connsiteX627" fmla="*/ 922266 w 3629025"/>
                <a:gd name="connsiteY627" fmla="*/ 956977 h 1152525"/>
                <a:gd name="connsiteX628" fmla="*/ 953889 w 3629025"/>
                <a:gd name="connsiteY628" fmla="*/ 950119 h 1152525"/>
                <a:gd name="connsiteX629" fmla="*/ 962557 w 3629025"/>
                <a:gd name="connsiteY629" fmla="*/ 950405 h 1152525"/>
                <a:gd name="connsiteX630" fmla="*/ 977987 w 3629025"/>
                <a:gd name="connsiteY630" fmla="*/ 953643 h 1152525"/>
                <a:gd name="connsiteX631" fmla="*/ 983607 w 3629025"/>
                <a:gd name="connsiteY631" fmla="*/ 945833 h 1152525"/>
                <a:gd name="connsiteX632" fmla="*/ 986655 w 3629025"/>
                <a:gd name="connsiteY632" fmla="*/ 938594 h 1152525"/>
                <a:gd name="connsiteX633" fmla="*/ 992656 w 3629025"/>
                <a:gd name="connsiteY633" fmla="*/ 939451 h 1152525"/>
                <a:gd name="connsiteX634" fmla="*/ 999418 w 3629025"/>
                <a:gd name="connsiteY634" fmla="*/ 942308 h 1152525"/>
                <a:gd name="connsiteX635" fmla="*/ 1014849 w 3629025"/>
                <a:gd name="connsiteY635" fmla="*/ 945547 h 1152525"/>
                <a:gd name="connsiteX636" fmla="*/ 997132 w 3629025"/>
                <a:gd name="connsiteY636" fmla="*/ 951548 h 1152525"/>
                <a:gd name="connsiteX637" fmla="*/ 1001228 w 3629025"/>
                <a:gd name="connsiteY637" fmla="*/ 954977 h 1152525"/>
                <a:gd name="connsiteX638" fmla="*/ 1001609 w 3629025"/>
                <a:gd name="connsiteY638" fmla="*/ 963644 h 1152525"/>
                <a:gd name="connsiteX639" fmla="*/ 1020754 w 3629025"/>
                <a:gd name="connsiteY639" fmla="*/ 961644 h 1152525"/>
                <a:gd name="connsiteX640" fmla="*/ 995132 w 3629025"/>
                <a:gd name="connsiteY640" fmla="*/ 969359 h 1152525"/>
                <a:gd name="connsiteX641" fmla="*/ 992179 w 3629025"/>
                <a:gd name="connsiteY641" fmla="*/ 961263 h 1152525"/>
                <a:gd name="connsiteX642" fmla="*/ 970367 w 3629025"/>
                <a:gd name="connsiteY642" fmla="*/ 979170 h 1152525"/>
                <a:gd name="connsiteX643" fmla="*/ 980559 w 3629025"/>
                <a:gd name="connsiteY643" fmla="*/ 983552 h 1152525"/>
                <a:gd name="connsiteX644" fmla="*/ 989989 w 3629025"/>
                <a:gd name="connsiteY644" fmla="*/ 985838 h 1152525"/>
                <a:gd name="connsiteX645" fmla="*/ 993799 w 3629025"/>
                <a:gd name="connsiteY645" fmla="*/ 980599 h 1152525"/>
                <a:gd name="connsiteX646" fmla="*/ 999037 w 3629025"/>
                <a:gd name="connsiteY646" fmla="*/ 979456 h 1152525"/>
                <a:gd name="connsiteX647" fmla="*/ 1007324 w 3629025"/>
                <a:gd name="connsiteY647" fmla="*/ 971074 h 1152525"/>
                <a:gd name="connsiteX648" fmla="*/ 1034375 w 3629025"/>
                <a:gd name="connsiteY648" fmla="*/ 982694 h 1152525"/>
                <a:gd name="connsiteX649" fmla="*/ 1050187 w 3629025"/>
                <a:gd name="connsiteY649" fmla="*/ 979265 h 1152525"/>
                <a:gd name="connsiteX650" fmla="*/ 1045234 w 3629025"/>
                <a:gd name="connsiteY650" fmla="*/ 989076 h 1152525"/>
                <a:gd name="connsiteX651" fmla="*/ 1055425 w 3629025"/>
                <a:gd name="connsiteY651" fmla="*/ 993458 h 1152525"/>
                <a:gd name="connsiteX652" fmla="*/ 1048663 w 3629025"/>
                <a:gd name="connsiteY652" fmla="*/ 1005840 h 1152525"/>
                <a:gd name="connsiteX653" fmla="*/ 1058092 w 3629025"/>
                <a:gd name="connsiteY653" fmla="*/ 1008126 h 1152525"/>
                <a:gd name="connsiteX654" fmla="*/ 1045234 w 3629025"/>
                <a:gd name="connsiteY654" fmla="*/ 1019651 h 1152525"/>
                <a:gd name="connsiteX655" fmla="*/ 1047520 w 3629025"/>
                <a:gd name="connsiteY655" fmla="*/ 1010412 h 1152525"/>
                <a:gd name="connsiteX656" fmla="*/ 1037709 w 3629025"/>
                <a:gd name="connsiteY656" fmla="*/ 1014698 h 1152525"/>
                <a:gd name="connsiteX657" fmla="*/ 1027136 w 3629025"/>
                <a:gd name="connsiteY657" fmla="*/ 1016984 h 1152525"/>
                <a:gd name="connsiteX658" fmla="*/ 1023326 w 3629025"/>
                <a:gd name="connsiteY658" fmla="*/ 1022223 h 1152525"/>
                <a:gd name="connsiteX659" fmla="*/ 987607 w 3629025"/>
                <a:gd name="connsiteY659" fmla="*/ 1025652 h 1152525"/>
                <a:gd name="connsiteX660" fmla="*/ 992560 w 3629025"/>
                <a:gd name="connsiteY660" fmla="*/ 1015841 h 1152525"/>
                <a:gd name="connsiteX661" fmla="*/ 1004562 w 3629025"/>
                <a:gd name="connsiteY661" fmla="*/ 1017556 h 1152525"/>
                <a:gd name="connsiteX662" fmla="*/ 1017325 w 3629025"/>
                <a:gd name="connsiteY662" fmla="*/ 1021366 h 1152525"/>
                <a:gd name="connsiteX663" fmla="*/ 1015516 w 3629025"/>
                <a:gd name="connsiteY663" fmla="*/ 1008602 h 1152525"/>
                <a:gd name="connsiteX664" fmla="*/ 1031327 w 3629025"/>
                <a:gd name="connsiteY664" fmla="*/ 1005173 h 1152525"/>
                <a:gd name="connsiteX665" fmla="*/ 1009515 w 3629025"/>
                <a:gd name="connsiteY665" fmla="*/ 992410 h 1152525"/>
                <a:gd name="connsiteX666" fmla="*/ 1017802 w 3629025"/>
                <a:gd name="connsiteY666" fmla="*/ 984028 h 1152525"/>
                <a:gd name="connsiteX667" fmla="*/ 1009896 w 3629025"/>
                <a:gd name="connsiteY667" fmla="*/ 985742 h 1152525"/>
                <a:gd name="connsiteX668" fmla="*/ 1007991 w 3629025"/>
                <a:gd name="connsiteY668" fmla="*/ 988314 h 1152525"/>
                <a:gd name="connsiteX669" fmla="*/ 996751 w 3629025"/>
                <a:gd name="connsiteY669" fmla="*/ 988600 h 1152525"/>
                <a:gd name="connsiteX670" fmla="*/ 979797 w 3629025"/>
                <a:gd name="connsiteY670" fmla="*/ 996696 h 1152525"/>
                <a:gd name="connsiteX671" fmla="*/ 985417 w 3629025"/>
                <a:gd name="connsiteY671" fmla="*/ 1004221 h 1152525"/>
                <a:gd name="connsiteX672" fmla="*/ 984274 w 3629025"/>
                <a:gd name="connsiteY672" fmla="*/ 1008888 h 1152525"/>
                <a:gd name="connsiteX673" fmla="*/ 989131 w 3629025"/>
                <a:gd name="connsiteY673" fmla="*/ 1014413 h 1152525"/>
                <a:gd name="connsiteX674" fmla="*/ 975225 w 3629025"/>
                <a:gd name="connsiteY674" fmla="*/ 1015270 h 1152525"/>
                <a:gd name="connsiteX675" fmla="*/ 976749 w 3629025"/>
                <a:gd name="connsiteY675" fmla="*/ 1019365 h 1152525"/>
                <a:gd name="connsiteX676" fmla="*/ 979035 w 3629025"/>
                <a:gd name="connsiteY676" fmla="*/ 1025462 h 1152525"/>
                <a:gd name="connsiteX677" fmla="*/ 959128 w 3629025"/>
                <a:gd name="connsiteY677" fmla="*/ 1025462 h 1152525"/>
                <a:gd name="connsiteX678" fmla="*/ 947412 w 3629025"/>
                <a:gd name="connsiteY678" fmla="*/ 1032415 h 1152525"/>
                <a:gd name="connsiteX679" fmla="*/ 959413 w 3629025"/>
                <a:gd name="connsiteY679" fmla="*/ 1034129 h 1152525"/>
                <a:gd name="connsiteX680" fmla="*/ 943602 w 3629025"/>
                <a:gd name="connsiteY680" fmla="*/ 1037558 h 1152525"/>
                <a:gd name="connsiteX681" fmla="*/ 926266 w 3629025"/>
                <a:gd name="connsiteY681" fmla="*/ 1036987 h 1152525"/>
                <a:gd name="connsiteX682" fmla="*/ 950365 w 3629025"/>
                <a:gd name="connsiteY682" fmla="*/ 1025176 h 1152525"/>
                <a:gd name="connsiteX683" fmla="*/ 951508 w 3629025"/>
                <a:gd name="connsiteY683" fmla="*/ 1020509 h 1152525"/>
                <a:gd name="connsiteX684" fmla="*/ 952651 w 3629025"/>
                <a:gd name="connsiteY684" fmla="*/ 1015841 h 1152525"/>
                <a:gd name="connsiteX685" fmla="*/ 944364 w 3629025"/>
                <a:gd name="connsiteY685" fmla="*/ 1008888 h 1152525"/>
                <a:gd name="connsiteX686" fmla="*/ 952270 w 3629025"/>
                <a:gd name="connsiteY686" fmla="*/ 1007174 h 1152525"/>
                <a:gd name="connsiteX687" fmla="*/ 954175 w 3629025"/>
                <a:gd name="connsiteY687" fmla="*/ 1004602 h 1152525"/>
                <a:gd name="connsiteX688" fmla="*/ 964747 w 3629025"/>
                <a:gd name="connsiteY688" fmla="*/ 1002316 h 1152525"/>
                <a:gd name="connsiteX689" fmla="*/ 970367 w 3629025"/>
                <a:gd name="connsiteY689" fmla="*/ 994505 h 1152525"/>
                <a:gd name="connsiteX690" fmla="*/ 956461 w 3629025"/>
                <a:gd name="connsiteY690" fmla="*/ 995363 h 1152525"/>
                <a:gd name="connsiteX691" fmla="*/ 925219 w 3629025"/>
                <a:gd name="connsiteY691" fmla="*/ 995553 h 1152525"/>
                <a:gd name="connsiteX692" fmla="*/ 928171 w 3629025"/>
                <a:gd name="connsiteY692" fmla="*/ 1003649 h 1152525"/>
                <a:gd name="connsiteX693" fmla="*/ 935696 w 3629025"/>
                <a:gd name="connsiteY693" fmla="*/ 1008602 h 1152525"/>
                <a:gd name="connsiteX694" fmla="*/ 920266 w 3629025"/>
                <a:gd name="connsiteY694" fmla="*/ 1005364 h 1152525"/>
                <a:gd name="connsiteX695" fmla="*/ 903311 w 3629025"/>
                <a:gd name="connsiteY695" fmla="*/ 1013460 h 1152525"/>
                <a:gd name="connsiteX696" fmla="*/ 913789 w 3629025"/>
                <a:gd name="connsiteY696" fmla="*/ 1026509 h 1152525"/>
                <a:gd name="connsiteX697" fmla="*/ 890071 w 3629025"/>
                <a:gd name="connsiteY697" fmla="*/ 1031653 h 1152525"/>
                <a:gd name="connsiteX698" fmla="*/ 884452 w 3629025"/>
                <a:gd name="connsiteY698" fmla="*/ 1024128 h 1152525"/>
                <a:gd name="connsiteX699" fmla="*/ 879594 w 3629025"/>
                <a:gd name="connsiteY699" fmla="*/ 1018604 h 1152525"/>
                <a:gd name="connsiteX700" fmla="*/ 876546 w 3629025"/>
                <a:gd name="connsiteY700" fmla="*/ 1025843 h 1152525"/>
                <a:gd name="connsiteX701" fmla="*/ 866735 w 3629025"/>
                <a:gd name="connsiteY701" fmla="*/ 1030129 h 1152525"/>
                <a:gd name="connsiteX702" fmla="*/ 866735 w 3629025"/>
                <a:gd name="connsiteY702" fmla="*/ 1014794 h 1152525"/>
                <a:gd name="connsiteX703" fmla="*/ 857686 w 3629025"/>
                <a:gd name="connsiteY703" fmla="*/ 1021175 h 1152525"/>
                <a:gd name="connsiteX704" fmla="*/ 837398 w 3629025"/>
                <a:gd name="connsiteY704" fmla="*/ 1027748 h 1152525"/>
                <a:gd name="connsiteX705" fmla="*/ 828730 w 3629025"/>
                <a:gd name="connsiteY705" fmla="*/ 1027462 h 1152525"/>
                <a:gd name="connsiteX706" fmla="*/ 826921 w 3629025"/>
                <a:gd name="connsiteY706" fmla="*/ 1014698 h 1152525"/>
                <a:gd name="connsiteX707" fmla="*/ 828826 w 3629025"/>
                <a:gd name="connsiteY707" fmla="*/ 1012127 h 1152525"/>
                <a:gd name="connsiteX708" fmla="*/ 834826 w 3629025"/>
                <a:gd name="connsiteY708" fmla="*/ 1012984 h 1152525"/>
                <a:gd name="connsiteX709" fmla="*/ 841208 w 3629025"/>
                <a:gd name="connsiteY709" fmla="*/ 1007174 h 1152525"/>
                <a:gd name="connsiteX710" fmla="*/ 852448 w 3629025"/>
                <a:gd name="connsiteY710" fmla="*/ 1006888 h 1152525"/>
                <a:gd name="connsiteX711" fmla="*/ 869021 w 3629025"/>
                <a:gd name="connsiteY711" fmla="*/ 1005459 h 1152525"/>
                <a:gd name="connsiteX712" fmla="*/ 880737 w 3629025"/>
                <a:gd name="connsiteY712" fmla="*/ 998506 h 1152525"/>
                <a:gd name="connsiteX713" fmla="*/ 892738 w 3629025"/>
                <a:gd name="connsiteY713" fmla="*/ 1000220 h 1152525"/>
                <a:gd name="connsiteX714" fmla="*/ 904740 w 3629025"/>
                <a:gd name="connsiteY714" fmla="*/ 1001935 h 1152525"/>
                <a:gd name="connsiteX715" fmla="*/ 937887 w 3629025"/>
                <a:gd name="connsiteY715" fmla="*/ 983742 h 1152525"/>
                <a:gd name="connsiteX716" fmla="*/ 955889 w 3629025"/>
                <a:gd name="connsiteY716" fmla="*/ 986409 h 1152525"/>
                <a:gd name="connsiteX717" fmla="*/ 968748 w 3629025"/>
                <a:gd name="connsiteY717" fmla="*/ 974884 h 1152525"/>
                <a:gd name="connsiteX718" fmla="*/ 949603 w 3629025"/>
                <a:gd name="connsiteY718" fmla="*/ 976884 h 1152525"/>
                <a:gd name="connsiteX719" fmla="*/ 965033 w 3629025"/>
                <a:gd name="connsiteY719" fmla="*/ 964787 h 1152525"/>
                <a:gd name="connsiteX720" fmla="*/ 926647 w 3629025"/>
                <a:gd name="connsiteY720" fmla="*/ 968788 h 1152525"/>
                <a:gd name="connsiteX721" fmla="*/ 935696 w 3629025"/>
                <a:gd name="connsiteY721" fmla="*/ 962406 h 1152525"/>
                <a:gd name="connsiteX722" fmla="*/ 945507 w 3629025"/>
                <a:gd name="connsiteY722" fmla="*/ 958120 h 1152525"/>
                <a:gd name="connsiteX723" fmla="*/ 921028 w 3629025"/>
                <a:gd name="connsiteY723" fmla="*/ 961263 h 1152525"/>
                <a:gd name="connsiteX724" fmla="*/ 913122 w 3629025"/>
                <a:gd name="connsiteY724" fmla="*/ 962978 h 1152525"/>
                <a:gd name="connsiteX725" fmla="*/ 893977 w 3629025"/>
                <a:gd name="connsiteY725" fmla="*/ 964978 h 1152525"/>
                <a:gd name="connsiteX726" fmla="*/ 869497 w 3629025"/>
                <a:gd name="connsiteY726" fmla="*/ 968121 h 1152525"/>
                <a:gd name="connsiteX727" fmla="*/ 857115 w 3629025"/>
                <a:gd name="connsiteY727" fmla="*/ 972979 h 1152525"/>
                <a:gd name="connsiteX728" fmla="*/ 846542 w 3629025"/>
                <a:gd name="connsiteY728" fmla="*/ 975265 h 1152525"/>
                <a:gd name="connsiteX729" fmla="*/ 879213 w 3629025"/>
                <a:gd name="connsiteY729" fmla="*/ 979075 h 1152525"/>
                <a:gd name="connsiteX730" fmla="*/ 903311 w 3629025"/>
                <a:gd name="connsiteY730" fmla="*/ 967264 h 1152525"/>
                <a:gd name="connsiteX731" fmla="*/ 914170 w 3629025"/>
                <a:gd name="connsiteY731" fmla="*/ 973646 h 1152525"/>
                <a:gd name="connsiteX732" fmla="*/ 887881 w 3629025"/>
                <a:gd name="connsiteY732" fmla="*/ 979361 h 1152525"/>
                <a:gd name="connsiteX733" fmla="*/ 863401 w 3629025"/>
                <a:gd name="connsiteY733" fmla="*/ 982504 h 1152525"/>
                <a:gd name="connsiteX734" fmla="*/ 857401 w 3629025"/>
                <a:gd name="connsiteY734" fmla="*/ 981647 h 1152525"/>
                <a:gd name="connsiteX735" fmla="*/ 839017 w 3629025"/>
                <a:gd name="connsiteY735" fmla="*/ 985647 h 1152525"/>
                <a:gd name="connsiteX736" fmla="*/ 838636 w 3629025"/>
                <a:gd name="connsiteY736" fmla="*/ 992315 h 1152525"/>
                <a:gd name="connsiteX737" fmla="*/ 827397 w 3629025"/>
                <a:gd name="connsiteY737" fmla="*/ 992600 h 1152525"/>
                <a:gd name="connsiteX738" fmla="*/ 836827 w 3629025"/>
                <a:gd name="connsiteY738" fmla="*/ 979646 h 1152525"/>
                <a:gd name="connsiteX739" fmla="*/ 802632 w 3629025"/>
                <a:gd name="connsiteY739" fmla="*/ 987076 h 1152525"/>
                <a:gd name="connsiteX740" fmla="*/ 814252 w 3629025"/>
                <a:gd name="connsiteY740" fmla="*/ 995458 h 1152525"/>
                <a:gd name="connsiteX741" fmla="*/ 793202 w 3629025"/>
                <a:gd name="connsiteY741" fmla="*/ 1000030 h 1152525"/>
                <a:gd name="connsiteX742" fmla="*/ 784153 w 3629025"/>
                <a:gd name="connsiteY742" fmla="*/ 1006412 h 1152525"/>
                <a:gd name="connsiteX743" fmla="*/ 780820 w 3629025"/>
                <a:gd name="connsiteY743" fmla="*/ 1004983 h 1152525"/>
                <a:gd name="connsiteX744" fmla="*/ 753769 w 3629025"/>
                <a:gd name="connsiteY744" fmla="*/ 1008698 h 1152525"/>
                <a:gd name="connsiteX745" fmla="*/ 744720 w 3629025"/>
                <a:gd name="connsiteY745" fmla="*/ 1015079 h 1152525"/>
                <a:gd name="connsiteX746" fmla="*/ 743196 w 3629025"/>
                <a:gd name="connsiteY746" fmla="*/ 1026319 h 1152525"/>
                <a:gd name="connsiteX747" fmla="*/ 728146 w 3629025"/>
                <a:gd name="connsiteY747" fmla="*/ 1031748 h 1152525"/>
                <a:gd name="connsiteX748" fmla="*/ 737576 w 3629025"/>
                <a:gd name="connsiteY748" fmla="*/ 1018794 h 1152525"/>
                <a:gd name="connsiteX749" fmla="*/ 725575 w 3629025"/>
                <a:gd name="connsiteY749" fmla="*/ 1017080 h 1152525"/>
                <a:gd name="connsiteX750" fmla="*/ 718431 w 3629025"/>
                <a:gd name="connsiteY750" fmla="*/ 1020794 h 1152525"/>
                <a:gd name="connsiteX751" fmla="*/ 706048 w 3629025"/>
                <a:gd name="connsiteY751" fmla="*/ 1025652 h 1152525"/>
                <a:gd name="connsiteX752" fmla="*/ 698524 w 3629025"/>
                <a:gd name="connsiteY752" fmla="*/ 1036034 h 1152525"/>
                <a:gd name="connsiteX753" fmla="*/ 708620 w 3629025"/>
                <a:gd name="connsiteY753" fmla="*/ 1040416 h 1152525"/>
                <a:gd name="connsiteX754" fmla="*/ 719479 w 3629025"/>
                <a:gd name="connsiteY754" fmla="*/ 1046798 h 1152525"/>
                <a:gd name="connsiteX755" fmla="*/ 734909 w 3629025"/>
                <a:gd name="connsiteY755" fmla="*/ 1034701 h 1152525"/>
                <a:gd name="connsiteX756" fmla="*/ 786820 w 3629025"/>
                <a:gd name="connsiteY756" fmla="*/ 1021175 h 1152525"/>
                <a:gd name="connsiteX757" fmla="*/ 780439 w 3629025"/>
                <a:gd name="connsiteY757" fmla="*/ 1011650 h 1152525"/>
                <a:gd name="connsiteX758" fmla="*/ 795869 w 3629025"/>
                <a:gd name="connsiteY758" fmla="*/ 1014889 h 1152525"/>
                <a:gd name="connsiteX759" fmla="*/ 812062 w 3629025"/>
                <a:gd name="connsiteY759" fmla="*/ 1020128 h 1152525"/>
                <a:gd name="connsiteX760" fmla="*/ 814348 w 3629025"/>
                <a:gd name="connsiteY760" fmla="*/ 1026224 h 1152525"/>
                <a:gd name="connsiteX761" fmla="*/ 796631 w 3629025"/>
                <a:gd name="connsiteY761" fmla="*/ 1032224 h 1152525"/>
                <a:gd name="connsiteX762" fmla="*/ 785677 w 3629025"/>
                <a:gd name="connsiteY762" fmla="*/ 1041178 h 1152525"/>
                <a:gd name="connsiteX763" fmla="*/ 780724 w 3629025"/>
                <a:gd name="connsiteY763" fmla="*/ 1050989 h 1152525"/>
                <a:gd name="connsiteX764" fmla="*/ 798727 w 3629025"/>
                <a:gd name="connsiteY764" fmla="*/ 1053656 h 1152525"/>
                <a:gd name="connsiteX765" fmla="*/ 793107 w 3629025"/>
                <a:gd name="connsiteY765" fmla="*/ 1061466 h 1152525"/>
                <a:gd name="connsiteX766" fmla="*/ 808918 w 3629025"/>
                <a:gd name="connsiteY766" fmla="*/ 1058037 h 1152525"/>
                <a:gd name="connsiteX767" fmla="*/ 785963 w 3629025"/>
                <a:gd name="connsiteY767" fmla="*/ 1065181 h 1152525"/>
                <a:gd name="connsiteX768" fmla="*/ 778057 w 3629025"/>
                <a:gd name="connsiteY768" fmla="*/ 1051560 h 1152525"/>
                <a:gd name="connsiteX769" fmla="*/ 761484 w 3629025"/>
                <a:gd name="connsiteY769" fmla="*/ 1052989 h 1152525"/>
                <a:gd name="connsiteX770" fmla="*/ 755864 w 3629025"/>
                <a:gd name="connsiteY770" fmla="*/ 1045464 h 1152525"/>
                <a:gd name="connsiteX771" fmla="*/ 746053 w 3629025"/>
                <a:gd name="connsiteY771" fmla="*/ 1049750 h 1152525"/>
                <a:gd name="connsiteX772" fmla="*/ 714811 w 3629025"/>
                <a:gd name="connsiteY772" fmla="*/ 1049941 h 1152525"/>
                <a:gd name="connsiteX773" fmla="*/ 709192 w 3629025"/>
                <a:gd name="connsiteY773" fmla="*/ 1057751 h 1152525"/>
                <a:gd name="connsiteX774" fmla="*/ 688522 w 3629025"/>
                <a:gd name="connsiteY774" fmla="*/ 1055656 h 1152525"/>
                <a:gd name="connsiteX775" fmla="*/ 708049 w 3629025"/>
                <a:gd name="connsiteY775" fmla="*/ 1046988 h 1152525"/>
                <a:gd name="connsiteX776" fmla="*/ 684331 w 3629025"/>
                <a:gd name="connsiteY776" fmla="*/ 1052132 h 1152525"/>
                <a:gd name="connsiteX777" fmla="*/ 676045 w 3629025"/>
                <a:gd name="connsiteY777" fmla="*/ 1060514 h 1152525"/>
                <a:gd name="connsiteX778" fmla="*/ 663281 w 3629025"/>
                <a:gd name="connsiteY778" fmla="*/ 1056704 h 1152525"/>
                <a:gd name="connsiteX779" fmla="*/ 655756 w 3629025"/>
                <a:gd name="connsiteY779" fmla="*/ 1067086 h 1152525"/>
                <a:gd name="connsiteX780" fmla="*/ 627181 w 3629025"/>
                <a:gd name="connsiteY780" fmla="*/ 1066705 h 1152525"/>
                <a:gd name="connsiteX781" fmla="*/ 604988 w 3629025"/>
                <a:gd name="connsiteY781" fmla="*/ 1075944 h 1152525"/>
                <a:gd name="connsiteX782" fmla="*/ 595558 w 3629025"/>
                <a:gd name="connsiteY782" fmla="*/ 1073658 h 1152525"/>
                <a:gd name="connsiteX783" fmla="*/ 589939 w 3629025"/>
                <a:gd name="connsiteY783" fmla="*/ 1081469 h 1152525"/>
                <a:gd name="connsiteX784" fmla="*/ 577556 w 3629025"/>
                <a:gd name="connsiteY784" fmla="*/ 1086326 h 1152525"/>
                <a:gd name="connsiteX785" fmla="*/ 571936 w 3629025"/>
                <a:gd name="connsiteY785" fmla="*/ 1094137 h 1152525"/>
                <a:gd name="connsiteX786" fmla="*/ 582033 w 3629025"/>
                <a:gd name="connsiteY786" fmla="*/ 1098518 h 1152525"/>
                <a:gd name="connsiteX787" fmla="*/ 593272 w 3629025"/>
                <a:gd name="connsiteY787" fmla="*/ 1113568 h 1152525"/>
                <a:gd name="connsiteX788" fmla="*/ 578604 w 3629025"/>
                <a:gd name="connsiteY788" fmla="*/ 1112425 h 1152525"/>
                <a:gd name="connsiteX789" fmla="*/ 568793 w 3629025"/>
                <a:gd name="connsiteY789" fmla="*/ 1116711 h 1152525"/>
                <a:gd name="connsiteX790" fmla="*/ 562030 w 3629025"/>
                <a:gd name="connsiteY790" fmla="*/ 1113854 h 1152525"/>
                <a:gd name="connsiteX791" fmla="*/ 554125 w 3629025"/>
                <a:gd name="connsiteY791" fmla="*/ 1115568 h 1152525"/>
                <a:gd name="connsiteX792" fmla="*/ 564221 w 3629025"/>
                <a:gd name="connsiteY792" fmla="*/ 1119950 h 1152525"/>
                <a:gd name="connsiteX793" fmla="*/ 572508 w 3629025"/>
                <a:gd name="connsiteY793" fmla="*/ 1126903 h 1152525"/>
                <a:gd name="connsiteX794" fmla="*/ 564221 w 3629025"/>
                <a:gd name="connsiteY794" fmla="*/ 1135285 h 1152525"/>
                <a:gd name="connsiteX795" fmla="*/ 547648 w 3629025"/>
                <a:gd name="connsiteY795" fmla="*/ 1136714 h 1152525"/>
                <a:gd name="connsiteX796" fmla="*/ 538218 w 3629025"/>
                <a:gd name="connsiteY796" fmla="*/ 1134428 h 1152525"/>
                <a:gd name="connsiteX797" fmla="*/ 521263 w 3629025"/>
                <a:gd name="connsiteY797" fmla="*/ 1142524 h 1152525"/>
                <a:gd name="connsiteX798" fmla="*/ 508500 w 3629025"/>
                <a:gd name="connsiteY798" fmla="*/ 1138714 h 1152525"/>
                <a:gd name="connsiteX799" fmla="*/ 496879 w 3629025"/>
                <a:gd name="connsiteY799" fmla="*/ 1145667 h 1152525"/>
                <a:gd name="connsiteX800" fmla="*/ 519454 w 3629025"/>
                <a:gd name="connsiteY800" fmla="*/ 1145096 h 1152525"/>
                <a:gd name="connsiteX801" fmla="*/ 522406 w 3629025"/>
                <a:gd name="connsiteY801" fmla="*/ 1153192 h 1152525"/>
                <a:gd name="connsiteX802" fmla="*/ 529931 w 3629025"/>
                <a:gd name="connsiteY802" fmla="*/ 1158145 h 1152525"/>
                <a:gd name="connsiteX803" fmla="*/ 547933 w 3629025"/>
                <a:gd name="connsiteY803" fmla="*/ 1160812 h 1152525"/>
                <a:gd name="connsiteX804" fmla="*/ 571270 w 3629025"/>
                <a:gd name="connsiteY804" fmla="*/ 1147001 h 1152525"/>
                <a:gd name="connsiteX805" fmla="*/ 581461 w 3629025"/>
                <a:gd name="connsiteY805" fmla="*/ 1151382 h 1152525"/>
                <a:gd name="connsiteX806" fmla="*/ 620609 w 3629025"/>
                <a:gd name="connsiteY806" fmla="*/ 1134142 h 1152525"/>
                <a:gd name="connsiteX807" fmla="*/ 617275 w 3629025"/>
                <a:gd name="connsiteY807" fmla="*/ 1117378 h 1152525"/>
                <a:gd name="connsiteX808" fmla="*/ 612418 w 3629025"/>
                <a:gd name="connsiteY808" fmla="*/ 1111853 h 1152525"/>
                <a:gd name="connsiteX809" fmla="*/ 629658 w 3629025"/>
                <a:gd name="connsiteY809" fmla="*/ 1112425 h 1152525"/>
                <a:gd name="connsiteX810" fmla="*/ 643183 w 3629025"/>
                <a:gd name="connsiteY810" fmla="*/ 1133570 h 1152525"/>
                <a:gd name="connsiteX811" fmla="*/ 674806 w 3629025"/>
                <a:gd name="connsiteY811" fmla="*/ 1126712 h 1152525"/>
                <a:gd name="connsiteX812" fmla="*/ 679283 w 3629025"/>
                <a:gd name="connsiteY812" fmla="*/ 1123569 h 1152525"/>
                <a:gd name="connsiteX813" fmla="*/ 684236 w 3629025"/>
                <a:gd name="connsiteY813" fmla="*/ 1113758 h 1152525"/>
                <a:gd name="connsiteX814" fmla="*/ 703000 w 3629025"/>
                <a:gd name="connsiteY814" fmla="*/ 1118426 h 1152525"/>
                <a:gd name="connsiteX815" fmla="*/ 779391 w 3629025"/>
                <a:gd name="connsiteY815" fmla="*/ 1101757 h 1152525"/>
                <a:gd name="connsiteX816" fmla="*/ 788059 w 3629025"/>
                <a:gd name="connsiteY816" fmla="*/ 1086707 h 1152525"/>
                <a:gd name="connsiteX817" fmla="*/ 804918 w 3629025"/>
                <a:gd name="connsiteY817" fmla="*/ 1093946 h 1152525"/>
                <a:gd name="connsiteX818" fmla="*/ 847780 w 3629025"/>
                <a:gd name="connsiteY818" fmla="*/ 1086803 h 1152525"/>
                <a:gd name="connsiteX819" fmla="*/ 885785 w 3629025"/>
                <a:gd name="connsiteY819" fmla="*/ 1074134 h 1152525"/>
                <a:gd name="connsiteX820" fmla="*/ 889119 w 3629025"/>
                <a:gd name="connsiteY820" fmla="*/ 1075563 h 1152525"/>
                <a:gd name="connsiteX821" fmla="*/ 918075 w 3629025"/>
                <a:gd name="connsiteY821" fmla="*/ 1069277 h 1152525"/>
                <a:gd name="connsiteX822" fmla="*/ 935029 w 3629025"/>
                <a:gd name="connsiteY822" fmla="*/ 1061180 h 1152525"/>
                <a:gd name="connsiteX823" fmla="*/ 943697 w 3629025"/>
                <a:gd name="connsiteY823" fmla="*/ 1061466 h 1152525"/>
                <a:gd name="connsiteX824" fmla="*/ 962842 w 3629025"/>
                <a:gd name="connsiteY824" fmla="*/ 1059466 h 1152525"/>
                <a:gd name="connsiteX825" fmla="*/ 975987 w 3629025"/>
                <a:gd name="connsiteY825" fmla="*/ 1056608 h 1152525"/>
                <a:gd name="connsiteX826" fmla="*/ 992179 w 3629025"/>
                <a:gd name="connsiteY826" fmla="*/ 1046512 h 1152525"/>
                <a:gd name="connsiteX827" fmla="*/ 1016659 w 3629025"/>
                <a:gd name="connsiteY827" fmla="*/ 1043369 h 1152525"/>
                <a:gd name="connsiteX828" fmla="*/ 1020088 w 3629025"/>
                <a:gd name="connsiteY828" fmla="*/ 1044797 h 1152525"/>
                <a:gd name="connsiteX829" fmla="*/ 1056949 w 3629025"/>
                <a:gd name="connsiteY829" fmla="*/ 1036796 h 1152525"/>
                <a:gd name="connsiteX830" fmla="*/ 1080667 w 3629025"/>
                <a:gd name="connsiteY830" fmla="*/ 1031653 h 1152525"/>
                <a:gd name="connsiteX831" fmla="*/ 1082572 w 3629025"/>
                <a:gd name="connsiteY831" fmla="*/ 1029081 h 1152525"/>
                <a:gd name="connsiteX832" fmla="*/ 1088572 w 3629025"/>
                <a:gd name="connsiteY832" fmla="*/ 1029938 h 1152525"/>
                <a:gd name="connsiteX833" fmla="*/ 1100955 w 3629025"/>
                <a:gd name="connsiteY833" fmla="*/ 1025081 h 1152525"/>
                <a:gd name="connsiteX834" fmla="*/ 1109623 w 3629025"/>
                <a:gd name="connsiteY834" fmla="*/ 1025366 h 1152525"/>
                <a:gd name="connsiteX835" fmla="*/ 1136674 w 3629025"/>
                <a:gd name="connsiteY835" fmla="*/ 1021652 h 1152525"/>
                <a:gd name="connsiteX836" fmla="*/ 1149056 w 3629025"/>
                <a:gd name="connsiteY836" fmla="*/ 1016794 h 1152525"/>
                <a:gd name="connsiteX837" fmla="*/ 1175345 w 3629025"/>
                <a:gd name="connsiteY837" fmla="*/ 1011079 h 1152525"/>
                <a:gd name="connsiteX838" fmla="*/ 1187728 w 3629025"/>
                <a:gd name="connsiteY838" fmla="*/ 1006221 h 1152525"/>
                <a:gd name="connsiteX839" fmla="*/ 1201634 w 3629025"/>
                <a:gd name="connsiteY839" fmla="*/ 1005364 h 1152525"/>
                <a:gd name="connsiteX840" fmla="*/ 1235162 w 3629025"/>
                <a:gd name="connsiteY840" fmla="*/ 995934 h 1152525"/>
                <a:gd name="connsiteX841" fmla="*/ 1241925 w 3629025"/>
                <a:gd name="connsiteY841" fmla="*/ 983552 h 1152525"/>
                <a:gd name="connsiteX842" fmla="*/ 1227256 w 3629025"/>
                <a:gd name="connsiteY842" fmla="*/ 982409 h 1152525"/>
                <a:gd name="connsiteX843" fmla="*/ 1244973 w 3629025"/>
                <a:gd name="connsiteY843" fmla="*/ 976408 h 1152525"/>
                <a:gd name="connsiteX844" fmla="*/ 1232971 w 3629025"/>
                <a:gd name="connsiteY844" fmla="*/ 974693 h 1152525"/>
                <a:gd name="connsiteX845" fmla="*/ 1236019 w 3629025"/>
                <a:gd name="connsiteY845" fmla="*/ 967454 h 1152525"/>
                <a:gd name="connsiteX846" fmla="*/ 1238305 w 3629025"/>
                <a:gd name="connsiteY846" fmla="*/ 958215 h 1152525"/>
                <a:gd name="connsiteX847" fmla="*/ 1219827 w 3629025"/>
                <a:gd name="connsiteY847" fmla="*/ 962215 h 1152525"/>
                <a:gd name="connsiteX848" fmla="*/ 1223637 w 3629025"/>
                <a:gd name="connsiteY848" fmla="*/ 956977 h 1152525"/>
                <a:gd name="connsiteX849" fmla="*/ 1220303 w 3629025"/>
                <a:gd name="connsiteY849" fmla="*/ 955548 h 1152525"/>
                <a:gd name="connsiteX850" fmla="*/ 1218017 w 3629025"/>
                <a:gd name="connsiteY850" fmla="*/ 949452 h 1152525"/>
                <a:gd name="connsiteX851" fmla="*/ 1208968 w 3629025"/>
                <a:gd name="connsiteY851" fmla="*/ 955834 h 1152525"/>
                <a:gd name="connsiteX852" fmla="*/ 1204492 w 3629025"/>
                <a:gd name="connsiteY852" fmla="*/ 958977 h 1152525"/>
                <a:gd name="connsiteX853" fmla="*/ 1204111 w 3629025"/>
                <a:gd name="connsiteY853" fmla="*/ 965645 h 1152525"/>
                <a:gd name="connsiteX854" fmla="*/ 1177822 w 3629025"/>
                <a:gd name="connsiteY854" fmla="*/ 971360 h 1152525"/>
                <a:gd name="connsiteX855" fmla="*/ 1168392 w 3629025"/>
                <a:gd name="connsiteY855" fmla="*/ 969074 h 1152525"/>
                <a:gd name="connsiteX856" fmla="*/ 1158295 w 3629025"/>
                <a:gd name="connsiteY856" fmla="*/ 964692 h 1152525"/>
                <a:gd name="connsiteX857" fmla="*/ 1183441 w 3629025"/>
                <a:gd name="connsiteY857" fmla="*/ 963549 h 1152525"/>
                <a:gd name="connsiteX858" fmla="*/ 1179346 w 3629025"/>
                <a:gd name="connsiteY858" fmla="*/ 960025 h 1152525"/>
                <a:gd name="connsiteX859" fmla="*/ 1191728 w 3629025"/>
                <a:gd name="connsiteY859" fmla="*/ 955167 h 1152525"/>
                <a:gd name="connsiteX860" fmla="*/ 1199253 w 3629025"/>
                <a:gd name="connsiteY860" fmla="*/ 960120 h 1152525"/>
                <a:gd name="connsiteX861" fmla="*/ 1206778 w 3629025"/>
                <a:gd name="connsiteY861" fmla="*/ 949738 h 1152525"/>
                <a:gd name="connsiteX862" fmla="*/ 1179727 w 3629025"/>
                <a:gd name="connsiteY862" fmla="*/ 953453 h 1152525"/>
                <a:gd name="connsiteX863" fmla="*/ 1176393 w 3629025"/>
                <a:gd name="connsiteY863" fmla="*/ 952024 h 1152525"/>
                <a:gd name="connsiteX864" fmla="*/ 1171916 w 3629025"/>
                <a:gd name="connsiteY864" fmla="*/ 955167 h 1152525"/>
                <a:gd name="connsiteX865" fmla="*/ 1153438 w 3629025"/>
                <a:gd name="connsiteY865" fmla="*/ 959168 h 1152525"/>
                <a:gd name="connsiteX866" fmla="*/ 1147056 w 3629025"/>
                <a:gd name="connsiteY866" fmla="*/ 949643 h 1152525"/>
                <a:gd name="connsiteX867" fmla="*/ 1130482 w 3629025"/>
                <a:gd name="connsiteY867" fmla="*/ 951071 h 1152525"/>
                <a:gd name="connsiteX868" fmla="*/ 1159438 w 3629025"/>
                <a:gd name="connsiteY868" fmla="*/ 944785 h 1152525"/>
                <a:gd name="connsiteX869" fmla="*/ 1171821 w 3629025"/>
                <a:gd name="connsiteY869" fmla="*/ 939927 h 1152525"/>
                <a:gd name="connsiteX870" fmla="*/ 1201539 w 3629025"/>
                <a:gd name="connsiteY870" fmla="*/ 935641 h 1152525"/>
                <a:gd name="connsiteX871" fmla="*/ 1206016 w 3629025"/>
                <a:gd name="connsiteY871" fmla="*/ 932498 h 1152525"/>
                <a:gd name="connsiteX872" fmla="*/ 1214683 w 3629025"/>
                <a:gd name="connsiteY872" fmla="*/ 932783 h 1152525"/>
                <a:gd name="connsiteX873" fmla="*/ 1216588 w 3629025"/>
                <a:gd name="connsiteY873" fmla="*/ 930212 h 1152525"/>
                <a:gd name="connsiteX874" fmla="*/ 1237639 w 3629025"/>
                <a:gd name="connsiteY874" fmla="*/ 925640 h 1152525"/>
                <a:gd name="connsiteX875" fmla="*/ 1242877 w 3629025"/>
                <a:gd name="connsiteY875" fmla="*/ 939832 h 1152525"/>
                <a:gd name="connsiteX876" fmla="*/ 1237258 w 3629025"/>
                <a:gd name="connsiteY876" fmla="*/ 947642 h 1152525"/>
                <a:gd name="connsiteX877" fmla="*/ 1253069 w 3629025"/>
                <a:gd name="connsiteY877" fmla="*/ 944213 h 1152525"/>
                <a:gd name="connsiteX878" fmla="*/ 1264690 w 3629025"/>
                <a:gd name="connsiteY878" fmla="*/ 952595 h 1152525"/>
                <a:gd name="connsiteX879" fmla="*/ 1247735 w 3629025"/>
                <a:gd name="connsiteY879" fmla="*/ 960692 h 1152525"/>
                <a:gd name="connsiteX880" fmla="*/ 1258213 w 3629025"/>
                <a:gd name="connsiteY880" fmla="*/ 973741 h 1152525"/>
                <a:gd name="connsiteX881" fmla="*/ 1254403 w 3629025"/>
                <a:gd name="connsiteY881" fmla="*/ 978980 h 1152525"/>
                <a:gd name="connsiteX882" fmla="*/ 1256689 w 3629025"/>
                <a:gd name="connsiteY882" fmla="*/ 985076 h 1152525"/>
                <a:gd name="connsiteX883" fmla="*/ 1245068 w 3629025"/>
                <a:gd name="connsiteY883" fmla="*/ 992029 h 1152525"/>
                <a:gd name="connsiteX884" fmla="*/ 1293931 w 3629025"/>
                <a:gd name="connsiteY884" fmla="*/ 985742 h 1152525"/>
                <a:gd name="connsiteX885" fmla="*/ 1298503 w 3629025"/>
                <a:gd name="connsiteY885" fmla="*/ 982599 h 1152525"/>
                <a:gd name="connsiteX886" fmla="*/ 1303456 w 3629025"/>
                <a:gd name="connsiteY886" fmla="*/ 972788 h 1152525"/>
                <a:gd name="connsiteX887" fmla="*/ 1298599 w 3629025"/>
                <a:gd name="connsiteY887" fmla="*/ 967264 h 1152525"/>
                <a:gd name="connsiteX888" fmla="*/ 1298218 w 3629025"/>
                <a:gd name="connsiteY888" fmla="*/ 958596 h 1152525"/>
                <a:gd name="connsiteX889" fmla="*/ 1286216 w 3629025"/>
                <a:gd name="connsiteY889" fmla="*/ 956882 h 1152525"/>
                <a:gd name="connsiteX890" fmla="*/ 1273453 w 3629025"/>
                <a:gd name="connsiteY890" fmla="*/ 953072 h 1152525"/>
                <a:gd name="connsiteX891" fmla="*/ 1311838 w 3629025"/>
                <a:gd name="connsiteY891" fmla="*/ 949071 h 1152525"/>
                <a:gd name="connsiteX892" fmla="*/ 1318982 w 3629025"/>
                <a:gd name="connsiteY892" fmla="*/ 945356 h 1152525"/>
                <a:gd name="connsiteX893" fmla="*/ 1328031 w 3629025"/>
                <a:gd name="connsiteY893" fmla="*/ 938975 h 1152525"/>
                <a:gd name="connsiteX894" fmla="*/ 1334413 w 3629025"/>
                <a:gd name="connsiteY894" fmla="*/ 933164 h 1152525"/>
                <a:gd name="connsiteX895" fmla="*/ 1345652 w 3629025"/>
                <a:gd name="connsiteY895" fmla="*/ 932879 h 1152525"/>
                <a:gd name="connsiteX896" fmla="*/ 1352415 w 3629025"/>
                <a:gd name="connsiteY896" fmla="*/ 935736 h 1152525"/>
                <a:gd name="connsiteX897" fmla="*/ 1346033 w 3629025"/>
                <a:gd name="connsiteY897" fmla="*/ 926211 h 1152525"/>
                <a:gd name="connsiteX898" fmla="*/ 1342604 w 3629025"/>
                <a:gd name="connsiteY898" fmla="*/ 924782 h 1152525"/>
                <a:gd name="connsiteX899" fmla="*/ 1314410 w 3629025"/>
                <a:gd name="connsiteY899" fmla="*/ 933069 h 1152525"/>
                <a:gd name="connsiteX900" fmla="*/ 1322697 w 3629025"/>
                <a:gd name="connsiteY900" fmla="*/ 924687 h 1152525"/>
                <a:gd name="connsiteX901" fmla="*/ 1309552 w 3629025"/>
                <a:gd name="connsiteY901" fmla="*/ 927545 h 1152525"/>
                <a:gd name="connsiteX902" fmla="*/ 1304314 w 3629025"/>
                <a:gd name="connsiteY902" fmla="*/ 928688 h 1152525"/>
                <a:gd name="connsiteX903" fmla="*/ 1303171 w 3629025"/>
                <a:gd name="connsiteY903" fmla="*/ 933355 h 1152525"/>
                <a:gd name="connsiteX904" fmla="*/ 1288502 w 3629025"/>
                <a:gd name="connsiteY904" fmla="*/ 932212 h 1152525"/>
                <a:gd name="connsiteX905" fmla="*/ 1281739 w 3629025"/>
                <a:gd name="connsiteY905" fmla="*/ 944594 h 1152525"/>
                <a:gd name="connsiteX906" fmla="*/ 1265547 w 3629025"/>
                <a:gd name="connsiteY906" fmla="*/ 939356 h 1152525"/>
                <a:gd name="connsiteX907" fmla="*/ 1251640 w 3629025"/>
                <a:gd name="connsiteY907" fmla="*/ 940213 h 1152525"/>
                <a:gd name="connsiteX908" fmla="*/ 1244116 w 3629025"/>
                <a:gd name="connsiteY908" fmla="*/ 935260 h 1152525"/>
                <a:gd name="connsiteX909" fmla="*/ 1244497 w 3629025"/>
                <a:gd name="connsiteY909" fmla="*/ 928592 h 1152525"/>
                <a:gd name="connsiteX910" fmla="*/ 1254307 w 3629025"/>
                <a:gd name="connsiteY910" fmla="*/ 924306 h 1152525"/>
                <a:gd name="connsiteX911" fmla="*/ 1259546 w 3629025"/>
                <a:gd name="connsiteY911" fmla="*/ 923163 h 1152525"/>
                <a:gd name="connsiteX912" fmla="*/ 1260689 w 3629025"/>
                <a:gd name="connsiteY912" fmla="*/ 918496 h 1152525"/>
                <a:gd name="connsiteX913" fmla="*/ 1289645 w 3629025"/>
                <a:gd name="connsiteY913" fmla="*/ 912209 h 1152525"/>
                <a:gd name="connsiteX914" fmla="*/ 1315267 w 3629025"/>
                <a:gd name="connsiteY914" fmla="*/ 904494 h 1152525"/>
                <a:gd name="connsiteX915" fmla="*/ 1304695 w 3629025"/>
                <a:gd name="connsiteY915" fmla="*/ 906780 h 1152525"/>
                <a:gd name="connsiteX916" fmla="*/ 1296408 w 3629025"/>
                <a:gd name="connsiteY916" fmla="*/ 899827 h 1152525"/>
                <a:gd name="connsiteX917" fmla="*/ 1311076 w 3629025"/>
                <a:gd name="connsiteY917" fmla="*/ 900970 h 1152525"/>
                <a:gd name="connsiteX918" fmla="*/ 1320125 w 3629025"/>
                <a:gd name="connsiteY918" fmla="*/ 894588 h 1152525"/>
                <a:gd name="connsiteX919" fmla="*/ 1320506 w 3629025"/>
                <a:gd name="connsiteY919" fmla="*/ 903256 h 1152525"/>
                <a:gd name="connsiteX920" fmla="*/ 1332508 w 3629025"/>
                <a:gd name="connsiteY920" fmla="*/ 904970 h 1152525"/>
                <a:gd name="connsiteX921" fmla="*/ 1358130 w 3629025"/>
                <a:gd name="connsiteY921" fmla="*/ 897255 h 1152525"/>
                <a:gd name="connsiteX922" fmla="*/ 1367179 w 3629025"/>
                <a:gd name="connsiteY922" fmla="*/ 906209 h 1152525"/>
                <a:gd name="connsiteX923" fmla="*/ 1389753 w 3629025"/>
                <a:gd name="connsiteY923" fmla="*/ 890302 h 1152525"/>
                <a:gd name="connsiteX924" fmla="*/ 1380323 w 3629025"/>
                <a:gd name="connsiteY924" fmla="*/ 888016 h 1152525"/>
                <a:gd name="connsiteX925" fmla="*/ 1371655 w 3629025"/>
                <a:gd name="connsiteY925" fmla="*/ 887730 h 1152525"/>
                <a:gd name="connsiteX926" fmla="*/ 1368226 w 3629025"/>
                <a:gd name="connsiteY926" fmla="*/ 886301 h 1152525"/>
                <a:gd name="connsiteX927" fmla="*/ 1355082 w 3629025"/>
                <a:gd name="connsiteY927" fmla="*/ 889159 h 1152525"/>
                <a:gd name="connsiteX928" fmla="*/ 1402516 w 3629025"/>
                <a:gd name="connsiteY928" fmla="*/ 878872 h 1152525"/>
                <a:gd name="connsiteX929" fmla="*/ 1398325 w 3629025"/>
                <a:gd name="connsiteY929" fmla="*/ 890683 h 1152525"/>
                <a:gd name="connsiteX930" fmla="*/ 1412994 w 3629025"/>
                <a:gd name="connsiteY930" fmla="*/ 891826 h 1152525"/>
                <a:gd name="connsiteX931" fmla="*/ 1403183 w 3629025"/>
                <a:gd name="connsiteY931" fmla="*/ 896112 h 1152525"/>
                <a:gd name="connsiteX932" fmla="*/ 1423471 w 3629025"/>
                <a:gd name="connsiteY932" fmla="*/ 904780 h 1152525"/>
                <a:gd name="connsiteX933" fmla="*/ 1405374 w 3629025"/>
                <a:gd name="connsiteY933" fmla="*/ 917448 h 1152525"/>
                <a:gd name="connsiteX934" fmla="*/ 1380895 w 3629025"/>
                <a:gd name="connsiteY934" fmla="*/ 920591 h 1152525"/>
                <a:gd name="connsiteX935" fmla="*/ 1367369 w 3629025"/>
                <a:gd name="connsiteY935" fmla="*/ 930116 h 1152525"/>
                <a:gd name="connsiteX936" fmla="*/ 1376799 w 3629025"/>
                <a:gd name="connsiteY936" fmla="*/ 932402 h 1152525"/>
                <a:gd name="connsiteX937" fmla="*/ 1383181 w 3629025"/>
                <a:gd name="connsiteY937" fmla="*/ 926592 h 1152525"/>
                <a:gd name="connsiteX938" fmla="*/ 1394039 w 3629025"/>
                <a:gd name="connsiteY938" fmla="*/ 932974 h 1152525"/>
                <a:gd name="connsiteX939" fmla="*/ 1364321 w 3629025"/>
                <a:gd name="connsiteY939" fmla="*/ 937260 h 1152525"/>
                <a:gd name="connsiteX940" fmla="*/ 1352701 w 3629025"/>
                <a:gd name="connsiteY940" fmla="*/ 944213 h 1152525"/>
                <a:gd name="connsiteX941" fmla="*/ 1344795 w 3629025"/>
                <a:gd name="connsiteY941" fmla="*/ 945928 h 1152525"/>
                <a:gd name="connsiteX942" fmla="*/ 1345557 w 3629025"/>
                <a:gd name="connsiteY942" fmla="*/ 947928 h 1152525"/>
                <a:gd name="connsiteX943" fmla="*/ 1341080 w 3629025"/>
                <a:gd name="connsiteY943" fmla="*/ 951071 h 1152525"/>
                <a:gd name="connsiteX944" fmla="*/ 1303456 w 3629025"/>
                <a:gd name="connsiteY944" fmla="*/ 957072 h 1152525"/>
                <a:gd name="connsiteX945" fmla="*/ 1321459 w 3629025"/>
                <a:gd name="connsiteY945" fmla="*/ 959739 h 1152525"/>
                <a:gd name="connsiteX946" fmla="*/ 1308219 w 3629025"/>
                <a:gd name="connsiteY946" fmla="*/ 977932 h 1152525"/>
                <a:gd name="connsiteX947" fmla="*/ 1331174 w 3629025"/>
                <a:gd name="connsiteY947" fmla="*/ 970788 h 1152525"/>
                <a:gd name="connsiteX948" fmla="*/ 1342414 w 3629025"/>
                <a:gd name="connsiteY948" fmla="*/ 970502 h 1152525"/>
                <a:gd name="connsiteX949" fmla="*/ 1361940 w 3629025"/>
                <a:gd name="connsiteY949" fmla="*/ 961835 h 1152525"/>
                <a:gd name="connsiteX950" fmla="*/ 1376608 w 3629025"/>
                <a:gd name="connsiteY950" fmla="*/ 962978 h 1152525"/>
                <a:gd name="connsiteX951" fmla="*/ 1394325 w 3629025"/>
                <a:gd name="connsiteY951" fmla="*/ 956977 h 1152525"/>
                <a:gd name="connsiteX952" fmla="*/ 1406041 w 3629025"/>
                <a:gd name="connsiteY952" fmla="*/ 950024 h 1152525"/>
                <a:gd name="connsiteX953" fmla="*/ 1410136 w 3629025"/>
                <a:gd name="connsiteY953" fmla="*/ 953548 h 1152525"/>
                <a:gd name="connsiteX954" fmla="*/ 1425948 w 3629025"/>
                <a:gd name="connsiteY954" fmla="*/ 950119 h 1152525"/>
                <a:gd name="connsiteX955" fmla="*/ 1434235 w 3629025"/>
                <a:gd name="connsiteY955" fmla="*/ 941737 h 1152525"/>
                <a:gd name="connsiteX956" fmla="*/ 1442902 w 3629025"/>
                <a:gd name="connsiteY956" fmla="*/ 942023 h 1152525"/>
                <a:gd name="connsiteX957" fmla="*/ 1452332 w 3629025"/>
                <a:gd name="connsiteY957" fmla="*/ 944309 h 1152525"/>
                <a:gd name="connsiteX958" fmla="*/ 1480526 w 3629025"/>
                <a:gd name="connsiteY958" fmla="*/ 936022 h 1152525"/>
                <a:gd name="connsiteX959" fmla="*/ 1500814 w 3629025"/>
                <a:gd name="connsiteY959" fmla="*/ 929450 h 1152525"/>
                <a:gd name="connsiteX960" fmla="*/ 1512816 w 3629025"/>
                <a:gd name="connsiteY960" fmla="*/ 931164 h 1152525"/>
                <a:gd name="connsiteX961" fmla="*/ 1533104 w 3629025"/>
                <a:gd name="connsiteY961" fmla="*/ 924592 h 1152525"/>
                <a:gd name="connsiteX962" fmla="*/ 1540248 w 3629025"/>
                <a:gd name="connsiteY962" fmla="*/ 920877 h 1152525"/>
                <a:gd name="connsiteX963" fmla="*/ 1548154 w 3629025"/>
                <a:gd name="connsiteY963" fmla="*/ 919163 h 1152525"/>
                <a:gd name="connsiteX964" fmla="*/ 1553392 w 3629025"/>
                <a:gd name="connsiteY964" fmla="*/ 918020 h 1152525"/>
                <a:gd name="connsiteX965" fmla="*/ 1575967 w 3629025"/>
                <a:gd name="connsiteY965" fmla="*/ 917448 h 1152525"/>
                <a:gd name="connsiteX966" fmla="*/ 1591778 w 3629025"/>
                <a:gd name="connsiteY966" fmla="*/ 914019 h 1152525"/>
                <a:gd name="connsiteX967" fmla="*/ 1596731 w 3629025"/>
                <a:gd name="connsiteY967" fmla="*/ 904208 h 1152525"/>
                <a:gd name="connsiteX968" fmla="*/ 1609495 w 3629025"/>
                <a:gd name="connsiteY968" fmla="*/ 908018 h 1152525"/>
                <a:gd name="connsiteX969" fmla="*/ 1612924 w 3629025"/>
                <a:gd name="connsiteY969" fmla="*/ 909447 h 1152525"/>
                <a:gd name="connsiteX970" fmla="*/ 1658834 w 3629025"/>
                <a:gd name="connsiteY970" fmla="*/ 895064 h 1152525"/>
                <a:gd name="connsiteX971" fmla="*/ 1682551 w 3629025"/>
                <a:gd name="connsiteY971" fmla="*/ 889921 h 1152525"/>
                <a:gd name="connsiteX972" fmla="*/ 1697220 w 3629025"/>
                <a:gd name="connsiteY972" fmla="*/ 891064 h 1152525"/>
                <a:gd name="connsiteX973" fmla="*/ 1696839 w 3629025"/>
                <a:gd name="connsiteY973" fmla="*/ 882396 h 1152525"/>
                <a:gd name="connsiteX974" fmla="*/ 1730653 w 3629025"/>
                <a:gd name="connsiteY974" fmla="*/ 881634 h 1152525"/>
                <a:gd name="connsiteX975" fmla="*/ 1734082 w 3629025"/>
                <a:gd name="connsiteY975" fmla="*/ 883063 h 1152525"/>
                <a:gd name="connsiteX976" fmla="*/ 1743130 w 3629025"/>
                <a:gd name="connsiteY976" fmla="*/ 876681 h 1152525"/>
                <a:gd name="connsiteX977" fmla="*/ 1763419 w 3629025"/>
                <a:gd name="connsiteY977" fmla="*/ 870109 h 1152525"/>
                <a:gd name="connsiteX978" fmla="*/ 1778087 w 3629025"/>
                <a:gd name="connsiteY978" fmla="*/ 871252 h 1152525"/>
                <a:gd name="connsiteX979" fmla="*/ 1795042 w 3629025"/>
                <a:gd name="connsiteY979" fmla="*/ 863156 h 1152525"/>
                <a:gd name="connsiteX980" fmla="*/ 1823617 w 3629025"/>
                <a:gd name="connsiteY980" fmla="*/ 863537 h 1152525"/>
                <a:gd name="connsiteX981" fmla="*/ 1847715 w 3629025"/>
                <a:gd name="connsiteY981" fmla="*/ 851726 h 1152525"/>
                <a:gd name="connsiteX982" fmla="*/ 1880767 w 3629025"/>
                <a:gd name="connsiteY982" fmla="*/ 848868 h 1152525"/>
                <a:gd name="connsiteX983" fmla="*/ 1899150 w 3629025"/>
                <a:gd name="connsiteY983" fmla="*/ 844868 h 1152525"/>
                <a:gd name="connsiteX984" fmla="*/ 1912294 w 3629025"/>
                <a:gd name="connsiteY984" fmla="*/ 842010 h 1152525"/>
                <a:gd name="connsiteX985" fmla="*/ 1951823 w 3629025"/>
                <a:gd name="connsiteY985" fmla="*/ 833438 h 1152525"/>
                <a:gd name="connsiteX986" fmla="*/ 1957062 w 3629025"/>
                <a:gd name="connsiteY986" fmla="*/ 832295 h 1152525"/>
                <a:gd name="connsiteX987" fmla="*/ 1956681 w 3629025"/>
                <a:gd name="connsiteY987" fmla="*/ 838962 h 1152525"/>
                <a:gd name="connsiteX988" fmla="*/ 1974778 w 3629025"/>
                <a:gd name="connsiteY988" fmla="*/ 826294 h 1152525"/>
                <a:gd name="connsiteX989" fmla="*/ 1996972 w 3629025"/>
                <a:gd name="connsiteY989" fmla="*/ 817055 h 1152525"/>
                <a:gd name="connsiteX990" fmla="*/ 2017641 w 3629025"/>
                <a:gd name="connsiteY990" fmla="*/ 819150 h 1152525"/>
                <a:gd name="connsiteX991" fmla="*/ 2030023 w 3629025"/>
                <a:gd name="connsiteY991" fmla="*/ 814292 h 1152525"/>
                <a:gd name="connsiteX992" fmla="*/ 2041263 w 3629025"/>
                <a:gd name="connsiteY992" fmla="*/ 814007 h 1152525"/>
                <a:gd name="connsiteX993" fmla="*/ 2084506 w 3629025"/>
                <a:gd name="connsiteY993" fmla="*/ 800195 h 1152525"/>
                <a:gd name="connsiteX994" fmla="*/ 2097270 w 3629025"/>
                <a:gd name="connsiteY994" fmla="*/ 804005 h 1152525"/>
                <a:gd name="connsiteX995" fmla="*/ 2106319 w 3629025"/>
                <a:gd name="connsiteY995" fmla="*/ 797624 h 1152525"/>
                <a:gd name="connsiteX996" fmla="*/ 2115367 w 3629025"/>
                <a:gd name="connsiteY996" fmla="*/ 791242 h 1152525"/>
                <a:gd name="connsiteX997" fmla="*/ 2144704 w 3629025"/>
                <a:gd name="connsiteY997" fmla="*/ 793623 h 1152525"/>
                <a:gd name="connsiteX998" fmla="*/ 2168803 w 3629025"/>
                <a:gd name="connsiteY998" fmla="*/ 781812 h 1152525"/>
                <a:gd name="connsiteX999" fmla="*/ 2173660 w 3629025"/>
                <a:gd name="connsiteY999" fmla="*/ 787337 h 1152525"/>
                <a:gd name="connsiteX1000" fmla="*/ 2216142 w 3629025"/>
                <a:gd name="connsiteY1000" fmla="*/ 771525 h 1152525"/>
                <a:gd name="connsiteX1001" fmla="*/ 2229286 w 3629025"/>
                <a:gd name="connsiteY1001" fmla="*/ 768668 h 1152525"/>
                <a:gd name="connsiteX1002" fmla="*/ 2234525 w 3629025"/>
                <a:gd name="connsiteY1002" fmla="*/ 767525 h 1152525"/>
                <a:gd name="connsiteX1003" fmla="*/ 2257480 w 3629025"/>
                <a:gd name="connsiteY1003" fmla="*/ 760381 h 1152525"/>
                <a:gd name="connsiteX1004" fmla="*/ 2271387 w 3629025"/>
                <a:gd name="connsiteY1004" fmla="*/ 759524 h 1152525"/>
                <a:gd name="connsiteX1005" fmla="*/ 2315392 w 3629025"/>
                <a:gd name="connsiteY1005" fmla="*/ 747713 h 1152525"/>
                <a:gd name="connsiteX1006" fmla="*/ 2330061 w 3629025"/>
                <a:gd name="connsiteY1006" fmla="*/ 748856 h 1152525"/>
                <a:gd name="connsiteX1007" fmla="*/ 2339110 w 3629025"/>
                <a:gd name="connsiteY1007" fmla="*/ 742474 h 1152525"/>
                <a:gd name="connsiteX1008" fmla="*/ 2345110 w 3629025"/>
                <a:gd name="connsiteY1008" fmla="*/ 743331 h 1152525"/>
                <a:gd name="connsiteX1009" fmla="*/ 2358636 w 3629025"/>
                <a:gd name="connsiteY1009" fmla="*/ 733806 h 1152525"/>
                <a:gd name="connsiteX1010" fmla="*/ 2382353 w 3629025"/>
                <a:gd name="connsiteY1010" fmla="*/ 728663 h 1152525"/>
                <a:gd name="connsiteX1011" fmla="*/ 2374828 w 3629025"/>
                <a:gd name="connsiteY1011" fmla="*/ 723710 h 1152525"/>
                <a:gd name="connsiteX1012" fmla="*/ 2357874 w 3629025"/>
                <a:gd name="connsiteY1012" fmla="*/ 731806 h 1152525"/>
                <a:gd name="connsiteX1013" fmla="*/ 2344348 w 3629025"/>
                <a:gd name="connsiteY1013" fmla="*/ 725996 h 1152525"/>
                <a:gd name="connsiteX1014" fmla="*/ 2388354 w 3629025"/>
                <a:gd name="connsiteY1014" fmla="*/ 714185 h 1152525"/>
                <a:gd name="connsiteX1015" fmla="*/ 2397403 w 3629025"/>
                <a:gd name="connsiteY1015" fmla="*/ 707803 h 1152525"/>
                <a:gd name="connsiteX1016" fmla="*/ 2420739 w 3629025"/>
                <a:gd name="connsiteY1016" fmla="*/ 709327 h 1152525"/>
                <a:gd name="connsiteX1017" fmla="*/ 2441027 w 3629025"/>
                <a:gd name="connsiteY1017" fmla="*/ 702755 h 1152525"/>
                <a:gd name="connsiteX1018" fmla="*/ 2448171 w 3629025"/>
                <a:gd name="connsiteY1018" fmla="*/ 699040 h 1152525"/>
                <a:gd name="connsiteX1019" fmla="*/ 2461315 w 3629025"/>
                <a:gd name="connsiteY1019" fmla="*/ 696182 h 1152525"/>
                <a:gd name="connsiteX1020" fmla="*/ 2474079 w 3629025"/>
                <a:gd name="connsiteY1020" fmla="*/ 699992 h 1152525"/>
                <a:gd name="connsiteX1021" fmla="*/ 2485795 w 3629025"/>
                <a:gd name="connsiteY1021" fmla="*/ 693039 h 1152525"/>
                <a:gd name="connsiteX1022" fmla="*/ 2487700 w 3629025"/>
                <a:gd name="connsiteY1022" fmla="*/ 690467 h 1152525"/>
                <a:gd name="connsiteX1023" fmla="*/ 2507607 w 3629025"/>
                <a:gd name="connsiteY1023" fmla="*/ 690467 h 1152525"/>
                <a:gd name="connsiteX1024" fmla="*/ 2522657 w 3629025"/>
                <a:gd name="connsiteY1024" fmla="*/ 685038 h 1152525"/>
                <a:gd name="connsiteX1025" fmla="*/ 2509131 w 3629025"/>
                <a:gd name="connsiteY1025" fmla="*/ 694563 h 1152525"/>
                <a:gd name="connsiteX1026" fmla="*/ 2503892 w 3629025"/>
                <a:gd name="connsiteY1026" fmla="*/ 695706 h 1152525"/>
                <a:gd name="connsiteX1027" fmla="*/ 2482080 w 3629025"/>
                <a:gd name="connsiteY1027" fmla="*/ 698278 h 1152525"/>
                <a:gd name="connsiteX1028" fmla="*/ 2478270 w 3629025"/>
                <a:gd name="connsiteY1028" fmla="*/ 703517 h 1152525"/>
                <a:gd name="connsiteX1029" fmla="*/ 2470364 w 3629025"/>
                <a:gd name="connsiteY1029" fmla="*/ 705231 h 1152525"/>
                <a:gd name="connsiteX1030" fmla="*/ 2454172 w 3629025"/>
                <a:gd name="connsiteY1030" fmla="*/ 715328 h 1152525"/>
                <a:gd name="connsiteX1031" fmla="*/ 2473698 w 3629025"/>
                <a:gd name="connsiteY1031" fmla="*/ 706660 h 1152525"/>
                <a:gd name="connsiteX1032" fmla="*/ 2477032 w 3629025"/>
                <a:gd name="connsiteY1032" fmla="*/ 708088 h 1152525"/>
                <a:gd name="connsiteX1033" fmla="*/ 2478937 w 3629025"/>
                <a:gd name="connsiteY1033" fmla="*/ 705517 h 1152525"/>
                <a:gd name="connsiteX1034" fmla="*/ 2487604 w 3629025"/>
                <a:gd name="connsiteY1034" fmla="*/ 705803 h 1152525"/>
                <a:gd name="connsiteX1035" fmla="*/ 2496653 w 3629025"/>
                <a:gd name="connsiteY1035" fmla="*/ 699421 h 1152525"/>
                <a:gd name="connsiteX1036" fmla="*/ 2506750 w 3629025"/>
                <a:gd name="connsiteY1036" fmla="*/ 703802 h 1152525"/>
                <a:gd name="connsiteX1037" fmla="*/ 2539516 w 3629025"/>
                <a:gd name="connsiteY1037" fmla="*/ 692277 h 1152525"/>
                <a:gd name="connsiteX1038" fmla="*/ 2554184 w 3629025"/>
                <a:gd name="connsiteY1038" fmla="*/ 693420 h 1152525"/>
                <a:gd name="connsiteX1039" fmla="*/ 2614001 w 3629025"/>
                <a:gd name="connsiteY1039" fmla="*/ 678180 h 1152525"/>
                <a:gd name="connsiteX1040" fmla="*/ 2612191 w 3629025"/>
                <a:gd name="connsiteY1040" fmla="*/ 665417 h 1152525"/>
                <a:gd name="connsiteX1041" fmla="*/ 2638481 w 3629025"/>
                <a:gd name="connsiteY1041" fmla="*/ 659702 h 1152525"/>
                <a:gd name="connsiteX1042" fmla="*/ 2640385 w 3629025"/>
                <a:gd name="connsiteY1042" fmla="*/ 657130 h 1152525"/>
                <a:gd name="connsiteX1043" fmla="*/ 2643815 w 3629025"/>
                <a:gd name="connsiteY1043" fmla="*/ 658559 h 1152525"/>
                <a:gd name="connsiteX1044" fmla="*/ 2694583 w 3629025"/>
                <a:gd name="connsiteY1044" fmla="*/ 649700 h 1152525"/>
                <a:gd name="connsiteX1045" fmla="*/ 2663341 w 3629025"/>
                <a:gd name="connsiteY1045" fmla="*/ 665226 h 1152525"/>
                <a:gd name="connsiteX1046" fmla="*/ 2700202 w 3629025"/>
                <a:gd name="connsiteY1046" fmla="*/ 657225 h 1152525"/>
                <a:gd name="connsiteX1047" fmla="*/ 2705822 w 3629025"/>
                <a:gd name="connsiteY1047" fmla="*/ 649415 h 1152525"/>
                <a:gd name="connsiteX1048" fmla="*/ 2717157 w 3629025"/>
                <a:gd name="connsiteY1048" fmla="*/ 649129 h 1152525"/>
                <a:gd name="connsiteX1049" fmla="*/ 2727730 w 3629025"/>
                <a:gd name="connsiteY1049" fmla="*/ 646843 h 1152525"/>
                <a:gd name="connsiteX1050" fmla="*/ 2727349 w 3629025"/>
                <a:gd name="connsiteY1050" fmla="*/ 638175 h 1152525"/>
                <a:gd name="connsiteX1051" fmla="*/ 2737445 w 3629025"/>
                <a:gd name="connsiteY1051" fmla="*/ 642557 h 1152525"/>
                <a:gd name="connsiteX1052" fmla="*/ 2746875 w 3629025"/>
                <a:gd name="connsiteY1052" fmla="*/ 644843 h 1152525"/>
                <a:gd name="connsiteX1053" fmla="*/ 2761162 w 3629025"/>
                <a:gd name="connsiteY1053" fmla="*/ 637318 h 1152525"/>
                <a:gd name="connsiteX1054" fmla="*/ 2784880 w 3629025"/>
                <a:gd name="connsiteY1054" fmla="*/ 632174 h 1152525"/>
                <a:gd name="connsiteX1055" fmla="*/ 2787166 w 3629025"/>
                <a:gd name="connsiteY1055" fmla="*/ 638270 h 1152525"/>
                <a:gd name="connsiteX1056" fmla="*/ 2797739 w 3629025"/>
                <a:gd name="connsiteY1056" fmla="*/ 635984 h 1152525"/>
                <a:gd name="connsiteX1057" fmla="*/ 2810121 w 3629025"/>
                <a:gd name="connsiteY1057" fmla="*/ 631127 h 1152525"/>
                <a:gd name="connsiteX1058" fmla="*/ 2821360 w 3629025"/>
                <a:gd name="connsiteY1058" fmla="*/ 630841 h 1152525"/>
                <a:gd name="connsiteX1059" fmla="*/ 2831933 w 3629025"/>
                <a:gd name="connsiteY1059" fmla="*/ 628555 h 1152525"/>
                <a:gd name="connsiteX1060" fmla="*/ 2837172 w 3629025"/>
                <a:gd name="connsiteY1060" fmla="*/ 627412 h 1152525"/>
                <a:gd name="connsiteX1061" fmla="*/ 2915753 w 3629025"/>
                <a:gd name="connsiteY1061" fmla="*/ 616839 h 1152525"/>
                <a:gd name="connsiteX1062" fmla="*/ 2920325 w 3629025"/>
                <a:gd name="connsiteY1062" fmla="*/ 613696 h 1152525"/>
                <a:gd name="connsiteX1063" fmla="*/ 2924135 w 3629025"/>
                <a:gd name="connsiteY1063" fmla="*/ 608552 h 1152525"/>
                <a:gd name="connsiteX1064" fmla="*/ 2972999 w 3629025"/>
                <a:gd name="connsiteY1064" fmla="*/ 602266 h 1152525"/>
                <a:gd name="connsiteX1065" fmla="*/ 2984619 w 3629025"/>
                <a:gd name="connsiteY1065" fmla="*/ 595313 h 1152525"/>
                <a:gd name="connsiteX1066" fmla="*/ 3000049 w 3629025"/>
                <a:gd name="connsiteY1066" fmla="*/ 598551 h 1152525"/>
                <a:gd name="connsiteX1067" fmla="*/ 3059104 w 3629025"/>
                <a:gd name="connsiteY1067" fmla="*/ 581311 h 1152525"/>
                <a:gd name="connsiteX1068" fmla="*/ 3110635 w 3629025"/>
                <a:gd name="connsiteY1068" fmla="*/ 574453 h 1152525"/>
                <a:gd name="connsiteX1069" fmla="*/ 3114731 w 3629025"/>
                <a:gd name="connsiteY1069" fmla="*/ 577882 h 1152525"/>
                <a:gd name="connsiteX1070" fmla="*/ 3118540 w 3629025"/>
                <a:gd name="connsiteY1070" fmla="*/ 572643 h 1152525"/>
                <a:gd name="connsiteX1071" fmla="*/ 3128637 w 3629025"/>
                <a:gd name="connsiteY1071" fmla="*/ 577025 h 1152525"/>
                <a:gd name="connsiteX1072" fmla="*/ 3131685 w 3629025"/>
                <a:gd name="connsiteY1072" fmla="*/ 569786 h 1152525"/>
                <a:gd name="connsiteX1073" fmla="*/ 3147496 w 3629025"/>
                <a:gd name="connsiteY1073" fmla="*/ 566357 h 1152525"/>
                <a:gd name="connsiteX1074" fmla="*/ 3153116 w 3629025"/>
                <a:gd name="connsiteY1074" fmla="*/ 558546 h 1152525"/>
                <a:gd name="connsiteX1075" fmla="*/ 3182072 w 3629025"/>
                <a:gd name="connsiteY1075" fmla="*/ 552260 h 1152525"/>
                <a:gd name="connsiteX1076" fmla="*/ 3203123 w 3629025"/>
                <a:gd name="connsiteY1076" fmla="*/ 547688 h 1152525"/>
                <a:gd name="connsiteX1077" fmla="*/ 3206456 w 3629025"/>
                <a:gd name="connsiteY1077" fmla="*/ 549116 h 1152525"/>
                <a:gd name="connsiteX1078" fmla="*/ 3216267 w 3629025"/>
                <a:gd name="connsiteY1078" fmla="*/ 544830 h 1152525"/>
                <a:gd name="connsiteX1079" fmla="*/ 3227507 w 3629025"/>
                <a:gd name="connsiteY1079" fmla="*/ 544544 h 1152525"/>
                <a:gd name="connsiteX1080" fmla="*/ 3261701 w 3629025"/>
                <a:gd name="connsiteY1080" fmla="*/ 537115 h 1152525"/>
                <a:gd name="connsiteX1081" fmla="*/ 3272274 w 3629025"/>
                <a:gd name="connsiteY1081" fmla="*/ 534829 h 1152525"/>
                <a:gd name="connsiteX1082" fmla="*/ 3309898 w 3629025"/>
                <a:gd name="connsiteY1082" fmla="*/ 528828 h 1152525"/>
                <a:gd name="connsiteX1083" fmla="*/ 3332853 w 3629025"/>
                <a:gd name="connsiteY1083" fmla="*/ 521684 h 1152525"/>
                <a:gd name="connsiteX1084" fmla="*/ 3300563 w 3629025"/>
                <a:gd name="connsiteY1084" fmla="*/ 526542 h 1152525"/>
                <a:gd name="connsiteX1085" fmla="*/ 3294562 w 3629025"/>
                <a:gd name="connsiteY1085" fmla="*/ 525685 h 1152525"/>
                <a:gd name="connsiteX1086" fmla="*/ 3287419 w 3629025"/>
                <a:gd name="connsiteY1086" fmla="*/ 529400 h 1152525"/>
                <a:gd name="connsiteX1087" fmla="*/ 3284085 w 3629025"/>
                <a:gd name="connsiteY1087" fmla="*/ 527971 h 1152525"/>
                <a:gd name="connsiteX1088" fmla="*/ 3273512 w 3629025"/>
                <a:gd name="connsiteY1088" fmla="*/ 530257 h 1152525"/>
                <a:gd name="connsiteX1089" fmla="*/ 3230650 w 3629025"/>
                <a:gd name="connsiteY1089" fmla="*/ 537401 h 1152525"/>
                <a:gd name="connsiteX1090" fmla="*/ 3212266 w 3629025"/>
                <a:gd name="connsiteY1090" fmla="*/ 541401 h 1152525"/>
                <a:gd name="connsiteX1091" fmla="*/ 3201027 w 3629025"/>
                <a:gd name="connsiteY1091" fmla="*/ 541687 h 1152525"/>
                <a:gd name="connsiteX1092" fmla="*/ 3199122 w 3629025"/>
                <a:gd name="connsiteY1092" fmla="*/ 544259 h 1152525"/>
                <a:gd name="connsiteX1093" fmla="*/ 3193121 w 3629025"/>
                <a:gd name="connsiteY1093" fmla="*/ 543401 h 1152525"/>
                <a:gd name="connsiteX1094" fmla="*/ 3137781 w 3629025"/>
                <a:gd name="connsiteY1094" fmla="*/ 555403 h 1152525"/>
                <a:gd name="connsiteX1095" fmla="*/ 3126541 w 3629025"/>
                <a:gd name="connsiteY1095" fmla="*/ 555689 h 1152525"/>
                <a:gd name="connsiteX1096" fmla="*/ 3108825 w 3629025"/>
                <a:gd name="connsiteY1096" fmla="*/ 561689 h 1152525"/>
                <a:gd name="connsiteX1097" fmla="*/ 3099395 w 3629025"/>
                <a:gd name="connsiteY1097" fmla="*/ 559403 h 1152525"/>
                <a:gd name="connsiteX1098" fmla="*/ 3289705 w 3629025"/>
                <a:gd name="connsiteY1098" fmla="*/ 520160 h 1152525"/>
                <a:gd name="connsiteX1099" fmla="*/ 3295324 w 3629025"/>
                <a:gd name="connsiteY1099" fmla="*/ 512350 h 1152525"/>
                <a:gd name="connsiteX1100" fmla="*/ 3335520 w 3629025"/>
                <a:gd name="connsiteY1100" fmla="*/ 505778 h 1152525"/>
                <a:gd name="connsiteX1101" fmla="*/ 3345331 w 3629025"/>
                <a:gd name="connsiteY1101" fmla="*/ 501491 h 1152525"/>
                <a:gd name="connsiteX1102" fmla="*/ 3353999 w 3629025"/>
                <a:gd name="connsiteY1102" fmla="*/ 501777 h 1152525"/>
                <a:gd name="connsiteX1103" fmla="*/ 3355903 w 3629025"/>
                <a:gd name="connsiteY1103" fmla="*/ 499205 h 1152525"/>
                <a:gd name="connsiteX1104" fmla="*/ 3364571 w 3629025"/>
                <a:gd name="connsiteY1104" fmla="*/ 499491 h 1152525"/>
                <a:gd name="connsiteX1105" fmla="*/ 3366476 w 3629025"/>
                <a:gd name="connsiteY1105" fmla="*/ 496919 h 1152525"/>
                <a:gd name="connsiteX1106" fmla="*/ 3388289 w 3629025"/>
                <a:gd name="connsiteY1106" fmla="*/ 494348 h 1152525"/>
                <a:gd name="connsiteX1107" fmla="*/ 3423245 w 3629025"/>
                <a:gd name="connsiteY1107" fmla="*/ 488918 h 1152525"/>
                <a:gd name="connsiteX1108" fmla="*/ 3431913 w 3629025"/>
                <a:gd name="connsiteY1108" fmla="*/ 489204 h 1152525"/>
                <a:gd name="connsiteX1109" fmla="*/ 3469537 w 3629025"/>
                <a:gd name="connsiteY1109" fmla="*/ 483203 h 1152525"/>
                <a:gd name="connsiteX1110" fmla="*/ 3492111 w 3629025"/>
                <a:gd name="connsiteY1110" fmla="*/ 482632 h 1152525"/>
                <a:gd name="connsiteX1111" fmla="*/ 3513923 w 3629025"/>
                <a:gd name="connsiteY1111" fmla="*/ 480060 h 1152525"/>
                <a:gd name="connsiteX1112" fmla="*/ 3557167 w 3629025"/>
                <a:gd name="connsiteY1112" fmla="*/ 481584 h 1152525"/>
                <a:gd name="connsiteX1113" fmla="*/ 3561643 w 3629025"/>
                <a:gd name="connsiteY1113" fmla="*/ 478441 h 1152525"/>
                <a:gd name="connsiteX1114" fmla="*/ 3560119 w 3629025"/>
                <a:gd name="connsiteY1114" fmla="*/ 474345 h 1152525"/>
                <a:gd name="connsiteX1115" fmla="*/ 3565739 w 3629025"/>
                <a:gd name="connsiteY1115" fmla="*/ 466535 h 1152525"/>
                <a:gd name="connsiteX1116" fmla="*/ 3554500 w 3629025"/>
                <a:gd name="connsiteY1116" fmla="*/ 466820 h 1152525"/>
                <a:gd name="connsiteX1117" fmla="*/ 3543260 w 3629025"/>
                <a:gd name="connsiteY1117" fmla="*/ 467106 h 1152525"/>
                <a:gd name="connsiteX1118" fmla="*/ 3548118 w 3629025"/>
                <a:gd name="connsiteY1118" fmla="*/ 472631 h 1152525"/>
                <a:gd name="connsiteX1119" fmla="*/ 3525544 w 3629025"/>
                <a:gd name="connsiteY1119" fmla="*/ 473202 h 1152525"/>
                <a:gd name="connsiteX1120" fmla="*/ 3522115 w 3629025"/>
                <a:gd name="connsiteY1120" fmla="*/ 471773 h 1152525"/>
                <a:gd name="connsiteX1121" fmla="*/ 3500302 w 3629025"/>
                <a:gd name="connsiteY1121" fmla="*/ 474345 h 1152525"/>
                <a:gd name="connsiteX1122" fmla="*/ 3496874 w 3629025"/>
                <a:gd name="connsiteY1122" fmla="*/ 472916 h 1152525"/>
                <a:gd name="connsiteX1123" fmla="*/ 3488206 w 3629025"/>
                <a:gd name="connsiteY1123" fmla="*/ 472631 h 1152525"/>
                <a:gd name="connsiteX1124" fmla="*/ 3482205 w 3629025"/>
                <a:gd name="connsiteY1124" fmla="*/ 471773 h 1152525"/>
                <a:gd name="connsiteX1125" fmla="*/ 3519829 w 3629025"/>
                <a:gd name="connsiteY1125" fmla="*/ 465773 h 1152525"/>
                <a:gd name="connsiteX1126" fmla="*/ 3488968 w 3629025"/>
                <a:gd name="connsiteY1126" fmla="*/ 459391 h 1152525"/>
                <a:gd name="connsiteX1127" fmla="*/ 3519448 w 3629025"/>
                <a:gd name="connsiteY1127" fmla="*/ 457105 h 1152525"/>
                <a:gd name="connsiteX1128" fmla="*/ 3532973 w 3629025"/>
                <a:gd name="connsiteY1128" fmla="*/ 462915 h 1152525"/>
                <a:gd name="connsiteX1129" fmla="*/ 3546118 w 3629025"/>
                <a:gd name="connsiteY1129" fmla="*/ 460058 h 1152525"/>
                <a:gd name="connsiteX1130" fmla="*/ 3520591 w 3629025"/>
                <a:gd name="connsiteY1130" fmla="*/ 452533 h 1152525"/>
                <a:gd name="connsiteX1131" fmla="*/ 3537545 w 3629025"/>
                <a:gd name="connsiteY1131" fmla="*/ 444437 h 1152525"/>
                <a:gd name="connsiteX1132" fmla="*/ 3531544 w 3629025"/>
                <a:gd name="connsiteY1132" fmla="*/ 443579 h 1152525"/>
                <a:gd name="connsiteX1133" fmla="*/ 3522877 w 3629025"/>
                <a:gd name="connsiteY1133" fmla="*/ 443294 h 1152525"/>
                <a:gd name="connsiteX1134" fmla="*/ 3510875 w 3629025"/>
                <a:gd name="connsiteY1134" fmla="*/ 441579 h 1152525"/>
                <a:gd name="connsiteX1135" fmla="*/ 3483062 w 3629025"/>
                <a:gd name="connsiteY1135" fmla="*/ 443294 h 1152525"/>
                <a:gd name="connsiteX1136" fmla="*/ 3479728 w 3629025"/>
                <a:gd name="connsiteY1136" fmla="*/ 441865 h 1152525"/>
                <a:gd name="connsiteX1137" fmla="*/ 3455249 w 3629025"/>
                <a:gd name="connsiteY1137" fmla="*/ 445008 h 1152525"/>
                <a:gd name="connsiteX1138" fmla="*/ 3451820 w 3629025"/>
                <a:gd name="connsiteY1138" fmla="*/ 443579 h 1152525"/>
                <a:gd name="connsiteX1139" fmla="*/ 3443152 w 3629025"/>
                <a:gd name="connsiteY1139" fmla="*/ 443294 h 1152525"/>
                <a:gd name="connsiteX1140" fmla="*/ 3399528 w 3629025"/>
                <a:gd name="connsiteY1140" fmla="*/ 448437 h 1152525"/>
                <a:gd name="connsiteX1141" fmla="*/ 3390860 w 3629025"/>
                <a:gd name="connsiteY1141" fmla="*/ 448151 h 1152525"/>
                <a:gd name="connsiteX1142" fmla="*/ 3379621 w 3629025"/>
                <a:gd name="connsiteY1142" fmla="*/ 448437 h 1152525"/>
                <a:gd name="connsiteX1143" fmla="*/ 3374382 w 3629025"/>
                <a:gd name="connsiteY1143" fmla="*/ 449580 h 1152525"/>
                <a:gd name="connsiteX1144" fmla="*/ 3344664 w 3629025"/>
                <a:gd name="connsiteY1144" fmla="*/ 453866 h 1152525"/>
                <a:gd name="connsiteX1145" fmla="*/ 3329995 w 3629025"/>
                <a:gd name="connsiteY1145" fmla="*/ 452723 h 1152525"/>
                <a:gd name="connsiteX1146" fmla="*/ 3315327 w 3629025"/>
                <a:gd name="connsiteY1146" fmla="*/ 451580 h 1152525"/>
                <a:gd name="connsiteX1147" fmla="*/ 3345045 w 3629025"/>
                <a:gd name="connsiteY1147" fmla="*/ 447294 h 1152525"/>
                <a:gd name="connsiteX1148" fmla="*/ 3362285 w 3629025"/>
                <a:gd name="connsiteY1148" fmla="*/ 447866 h 1152525"/>
                <a:gd name="connsiteX1149" fmla="*/ 3386002 w 3629025"/>
                <a:gd name="connsiteY1149" fmla="*/ 442722 h 1152525"/>
                <a:gd name="connsiteX1150" fmla="*/ 3394670 w 3629025"/>
                <a:gd name="connsiteY1150" fmla="*/ 443008 h 1152525"/>
                <a:gd name="connsiteX1151" fmla="*/ 3407815 w 3629025"/>
                <a:gd name="connsiteY1151" fmla="*/ 440150 h 1152525"/>
                <a:gd name="connsiteX1152" fmla="*/ 3411149 w 3629025"/>
                <a:gd name="connsiteY1152" fmla="*/ 441579 h 1152525"/>
                <a:gd name="connsiteX1153" fmla="*/ 3415625 w 3629025"/>
                <a:gd name="connsiteY1153" fmla="*/ 438436 h 1152525"/>
                <a:gd name="connsiteX1154" fmla="*/ 3426865 w 3629025"/>
                <a:gd name="connsiteY1154" fmla="*/ 438150 h 1152525"/>
                <a:gd name="connsiteX1155" fmla="*/ 3453916 w 3629025"/>
                <a:gd name="connsiteY1155" fmla="*/ 434435 h 1152525"/>
                <a:gd name="connsiteX1156" fmla="*/ 3479824 w 3629025"/>
                <a:gd name="connsiteY1156" fmla="*/ 435388 h 1152525"/>
                <a:gd name="connsiteX1157" fmla="*/ 3495635 w 3629025"/>
                <a:gd name="connsiteY1157" fmla="*/ 431959 h 1152525"/>
                <a:gd name="connsiteX1158" fmla="*/ 3447153 w 3629025"/>
                <a:gd name="connsiteY1158" fmla="*/ 431578 h 1152525"/>
                <a:gd name="connsiteX1159" fmla="*/ 3443819 w 3629025"/>
                <a:gd name="connsiteY1159" fmla="*/ 430149 h 1152525"/>
                <a:gd name="connsiteX1160" fmla="*/ 3422007 w 3629025"/>
                <a:gd name="connsiteY1160" fmla="*/ 432721 h 1152525"/>
                <a:gd name="connsiteX1161" fmla="*/ 3421245 w 3629025"/>
                <a:gd name="connsiteY1161" fmla="*/ 430721 h 1152525"/>
                <a:gd name="connsiteX1162" fmla="*/ 3416006 w 3629025"/>
                <a:gd name="connsiteY1162" fmla="*/ 431864 h 1152525"/>
                <a:gd name="connsiteX1163" fmla="*/ 3409243 w 3629025"/>
                <a:gd name="connsiteY1163" fmla="*/ 429006 h 1152525"/>
                <a:gd name="connsiteX1164" fmla="*/ 3397242 w 3629025"/>
                <a:gd name="connsiteY1164" fmla="*/ 427292 h 1152525"/>
                <a:gd name="connsiteX1165" fmla="*/ 3441628 w 3629025"/>
                <a:gd name="connsiteY1165" fmla="*/ 424148 h 1152525"/>
                <a:gd name="connsiteX1166" fmla="*/ 3470965 w 3629025"/>
                <a:gd name="connsiteY1166" fmla="*/ 426530 h 1152525"/>
                <a:gd name="connsiteX1167" fmla="*/ 3482205 w 3629025"/>
                <a:gd name="connsiteY1167" fmla="*/ 426244 h 1152525"/>
                <a:gd name="connsiteX1168" fmla="*/ 3510399 w 3629025"/>
                <a:gd name="connsiteY1168" fmla="*/ 417957 h 1152525"/>
                <a:gd name="connsiteX1169" fmla="*/ 3486301 w 3629025"/>
                <a:gd name="connsiteY1169" fmla="*/ 414433 h 1152525"/>
                <a:gd name="connsiteX1170" fmla="*/ 3483348 w 3629025"/>
                <a:gd name="connsiteY1170" fmla="*/ 406337 h 1152525"/>
                <a:gd name="connsiteX1171" fmla="*/ 3469441 w 3629025"/>
                <a:gd name="connsiteY1171" fmla="*/ 407194 h 1152525"/>
                <a:gd name="connsiteX1172" fmla="*/ 3457440 w 3629025"/>
                <a:gd name="connsiteY1172" fmla="*/ 405479 h 1152525"/>
                <a:gd name="connsiteX1173" fmla="*/ 3467917 w 3629025"/>
                <a:gd name="connsiteY1173" fmla="*/ 403193 h 1152525"/>
                <a:gd name="connsiteX1174" fmla="*/ 3471727 w 3629025"/>
                <a:gd name="connsiteY1174" fmla="*/ 397955 h 1152525"/>
                <a:gd name="connsiteX1175" fmla="*/ 3480395 w 3629025"/>
                <a:gd name="connsiteY1175" fmla="*/ 398240 h 1152525"/>
                <a:gd name="connsiteX1176" fmla="*/ 3476299 w 3629025"/>
                <a:gd name="connsiteY1176" fmla="*/ 394811 h 1152525"/>
                <a:gd name="connsiteX1177" fmla="*/ 3469537 w 3629025"/>
                <a:gd name="connsiteY1177" fmla="*/ 391954 h 1152525"/>
                <a:gd name="connsiteX1178" fmla="*/ 3465441 w 3629025"/>
                <a:gd name="connsiteY1178" fmla="*/ 388525 h 1152525"/>
                <a:gd name="connsiteX1179" fmla="*/ 3456773 w 3629025"/>
                <a:gd name="connsiteY1179" fmla="*/ 388239 h 1152525"/>
                <a:gd name="connsiteX1180" fmla="*/ 3449629 w 3629025"/>
                <a:gd name="connsiteY1180" fmla="*/ 376619 h 1152525"/>
                <a:gd name="connsiteX1181" fmla="*/ 3428198 w 3629025"/>
                <a:gd name="connsiteY1181" fmla="*/ 372523 h 1152525"/>
                <a:gd name="connsiteX1182" fmla="*/ 3455249 w 3629025"/>
                <a:gd name="connsiteY1182" fmla="*/ 368808 h 1152525"/>
                <a:gd name="connsiteX1183" fmla="*/ 3432675 w 3629025"/>
                <a:gd name="connsiteY1183" fmla="*/ 369380 h 1152525"/>
                <a:gd name="connsiteX1184" fmla="*/ 3424388 w 3629025"/>
                <a:gd name="connsiteY1184" fmla="*/ 362426 h 1152525"/>
                <a:gd name="connsiteX1185" fmla="*/ 3412387 w 3629025"/>
                <a:gd name="connsiteY1185" fmla="*/ 360712 h 1152525"/>
                <a:gd name="connsiteX1186" fmla="*/ 3442867 w 3629025"/>
                <a:gd name="connsiteY1186" fmla="*/ 358426 h 1152525"/>
                <a:gd name="connsiteX1187" fmla="*/ 3429341 w 3629025"/>
                <a:gd name="connsiteY1187" fmla="*/ 352616 h 1152525"/>
                <a:gd name="connsiteX1188" fmla="*/ 3433818 w 3629025"/>
                <a:gd name="connsiteY1188" fmla="*/ 349472 h 1152525"/>
                <a:gd name="connsiteX1189" fmla="*/ 3389432 w 3629025"/>
                <a:gd name="connsiteY1189" fmla="*/ 352616 h 1152525"/>
                <a:gd name="connsiteX1190" fmla="*/ 3351046 w 3629025"/>
                <a:gd name="connsiteY1190" fmla="*/ 356616 h 1152525"/>
                <a:gd name="connsiteX1191" fmla="*/ 3337139 w 3629025"/>
                <a:gd name="connsiteY1191" fmla="*/ 357473 h 1152525"/>
                <a:gd name="connsiteX1192" fmla="*/ 3304087 w 3629025"/>
                <a:gd name="connsiteY1192" fmla="*/ 360331 h 1152525"/>
                <a:gd name="connsiteX1193" fmla="*/ 3284942 w 3629025"/>
                <a:gd name="connsiteY1193" fmla="*/ 362331 h 1152525"/>
                <a:gd name="connsiteX1194" fmla="*/ 3257129 w 3629025"/>
                <a:gd name="connsiteY1194" fmla="*/ 364046 h 1152525"/>
                <a:gd name="connsiteX1195" fmla="*/ 3310565 w 3629025"/>
                <a:gd name="connsiteY1195" fmla="*/ 354616 h 1152525"/>
                <a:gd name="connsiteX1196" fmla="*/ 3322566 w 3629025"/>
                <a:gd name="connsiteY1196" fmla="*/ 356330 h 1152525"/>
                <a:gd name="connsiteX1197" fmla="*/ 3327043 w 3629025"/>
                <a:gd name="connsiteY1197" fmla="*/ 353187 h 1152525"/>
                <a:gd name="connsiteX1198" fmla="*/ 3346188 w 3629025"/>
                <a:gd name="connsiteY1198" fmla="*/ 351187 h 1152525"/>
                <a:gd name="connsiteX1199" fmla="*/ 3359332 w 3629025"/>
                <a:gd name="connsiteY1199" fmla="*/ 348329 h 1152525"/>
                <a:gd name="connsiteX1200" fmla="*/ 3401814 w 3629025"/>
                <a:gd name="connsiteY1200" fmla="*/ 347853 h 1152525"/>
                <a:gd name="connsiteX1201" fmla="*/ 3423626 w 3629025"/>
                <a:gd name="connsiteY1201" fmla="*/ 345281 h 1152525"/>
                <a:gd name="connsiteX1202" fmla="*/ 3439819 w 3629025"/>
                <a:gd name="connsiteY1202" fmla="*/ 335185 h 1152525"/>
                <a:gd name="connsiteX1203" fmla="*/ 3441724 w 3629025"/>
                <a:gd name="connsiteY1203" fmla="*/ 332613 h 1152525"/>
                <a:gd name="connsiteX1204" fmla="*/ 3415816 w 3629025"/>
                <a:gd name="connsiteY1204" fmla="*/ 331661 h 1152525"/>
                <a:gd name="connsiteX1205" fmla="*/ 3417721 w 3629025"/>
                <a:gd name="connsiteY1205" fmla="*/ 329089 h 1152525"/>
                <a:gd name="connsiteX1206" fmla="*/ 3420769 w 3629025"/>
                <a:gd name="connsiteY1206" fmla="*/ 321850 h 1152525"/>
                <a:gd name="connsiteX1207" fmla="*/ 3418483 w 3629025"/>
                <a:gd name="connsiteY1207" fmla="*/ 315754 h 1152525"/>
                <a:gd name="connsiteX1208" fmla="*/ 3440295 w 3629025"/>
                <a:gd name="connsiteY1208" fmla="*/ 313182 h 1152525"/>
                <a:gd name="connsiteX1209" fmla="*/ 3455344 w 3629025"/>
                <a:gd name="connsiteY1209" fmla="*/ 307753 h 1152525"/>
                <a:gd name="connsiteX1210" fmla="*/ 3443343 w 3629025"/>
                <a:gd name="connsiteY1210" fmla="*/ 306038 h 1152525"/>
                <a:gd name="connsiteX1211" fmla="*/ 3458392 w 3629025"/>
                <a:gd name="connsiteY1211" fmla="*/ 300609 h 1152525"/>
                <a:gd name="connsiteX1212" fmla="*/ 3440390 w 3629025"/>
                <a:gd name="connsiteY1212" fmla="*/ 297942 h 1152525"/>
                <a:gd name="connsiteX1213" fmla="*/ 3471251 w 3629025"/>
                <a:gd name="connsiteY1213" fmla="*/ 288989 h 1152525"/>
                <a:gd name="connsiteX1214" fmla="*/ 3474680 w 3629025"/>
                <a:gd name="connsiteY1214" fmla="*/ 290417 h 1152525"/>
                <a:gd name="connsiteX1215" fmla="*/ 3479919 w 3629025"/>
                <a:gd name="connsiteY1215" fmla="*/ 289274 h 1152525"/>
                <a:gd name="connsiteX1216" fmla="*/ 3528020 w 3629025"/>
                <a:gd name="connsiteY1216" fmla="*/ 280988 h 1152525"/>
                <a:gd name="connsiteX1217" fmla="*/ 3513352 w 3629025"/>
                <a:gd name="connsiteY1217" fmla="*/ 279845 h 1152525"/>
                <a:gd name="connsiteX1218" fmla="*/ 3509923 w 3629025"/>
                <a:gd name="connsiteY1218" fmla="*/ 278416 h 1152525"/>
                <a:gd name="connsiteX1219" fmla="*/ 3500493 w 3629025"/>
                <a:gd name="connsiteY1219" fmla="*/ 276130 h 1152525"/>
                <a:gd name="connsiteX1220" fmla="*/ 3494492 w 3629025"/>
                <a:gd name="connsiteY1220" fmla="*/ 275273 h 1152525"/>
                <a:gd name="connsiteX1221" fmla="*/ 3508780 w 3629025"/>
                <a:gd name="connsiteY1221" fmla="*/ 267748 h 1152525"/>
                <a:gd name="connsiteX1222" fmla="*/ 3525353 w 3629025"/>
                <a:gd name="connsiteY1222" fmla="*/ 266319 h 1152525"/>
                <a:gd name="connsiteX1223" fmla="*/ 3515924 w 3629025"/>
                <a:gd name="connsiteY1223" fmla="*/ 264033 h 1152525"/>
                <a:gd name="connsiteX1224" fmla="*/ 3523067 w 3629025"/>
                <a:gd name="connsiteY1224" fmla="*/ 260318 h 1152525"/>
                <a:gd name="connsiteX1225" fmla="*/ 3502398 w 3629025"/>
                <a:gd name="connsiteY1225" fmla="*/ 258223 h 1152525"/>
                <a:gd name="connsiteX1226" fmla="*/ 3558405 w 3629025"/>
                <a:gd name="connsiteY1226" fmla="*/ 248222 h 1152525"/>
                <a:gd name="connsiteX1227" fmla="*/ 3585456 w 3629025"/>
                <a:gd name="connsiteY1227" fmla="*/ 244507 h 1152525"/>
                <a:gd name="connsiteX1228" fmla="*/ 3609935 w 3629025"/>
                <a:gd name="connsiteY1228" fmla="*/ 241364 h 1152525"/>
                <a:gd name="connsiteX1229" fmla="*/ 3623080 w 3629025"/>
                <a:gd name="connsiteY1229" fmla="*/ 238506 h 1152525"/>
                <a:gd name="connsiteX1230" fmla="*/ 3636224 w 3629025"/>
                <a:gd name="connsiteY1230" fmla="*/ 235649 h 1152525"/>
                <a:gd name="connsiteX1231" fmla="*/ 3578122 w 3629025"/>
                <a:gd name="connsiteY1231" fmla="*/ 229838 h 1152525"/>
                <a:gd name="connsiteX1232" fmla="*/ 3314279 w 3629025"/>
                <a:gd name="connsiteY1232" fmla="*/ 46673 h 1152525"/>
                <a:gd name="connsiteX1233" fmla="*/ 3281894 w 3629025"/>
                <a:gd name="connsiteY1233" fmla="*/ 51530 h 1152525"/>
                <a:gd name="connsiteX1234" fmla="*/ 3314279 w 3629025"/>
                <a:gd name="connsiteY1234" fmla="*/ 46673 h 1152525"/>
                <a:gd name="connsiteX1235" fmla="*/ 1273262 w 3629025"/>
                <a:gd name="connsiteY1235" fmla="*/ 12097 h 1152525"/>
                <a:gd name="connsiteX1236" fmla="*/ 1260880 w 3629025"/>
                <a:gd name="connsiteY1236" fmla="*/ 16955 h 1152525"/>
                <a:gd name="connsiteX1237" fmla="*/ 1273262 w 3629025"/>
                <a:gd name="connsiteY1237" fmla="*/ 12097 h 1152525"/>
                <a:gd name="connsiteX1238" fmla="*/ 1068379 w 3629025"/>
                <a:gd name="connsiteY1238" fmla="*/ 19526 h 1152525"/>
                <a:gd name="connsiteX1239" fmla="*/ 1069903 w 3629025"/>
                <a:gd name="connsiteY1239" fmla="*/ 23622 h 1152525"/>
                <a:gd name="connsiteX1240" fmla="*/ 1059331 w 3629025"/>
                <a:gd name="connsiteY1240" fmla="*/ 25908 h 1152525"/>
                <a:gd name="connsiteX1241" fmla="*/ 1057807 w 3629025"/>
                <a:gd name="connsiteY1241" fmla="*/ 21812 h 1152525"/>
                <a:gd name="connsiteX1242" fmla="*/ 1068379 w 3629025"/>
                <a:gd name="connsiteY1242" fmla="*/ 19526 h 1152525"/>
                <a:gd name="connsiteX1243" fmla="*/ 968272 w 3629025"/>
                <a:gd name="connsiteY1243" fmla="*/ 26003 h 1152525"/>
                <a:gd name="connsiteX1244" fmla="*/ 959223 w 3629025"/>
                <a:gd name="connsiteY1244" fmla="*/ 32385 h 1152525"/>
                <a:gd name="connsiteX1245" fmla="*/ 968272 w 3629025"/>
                <a:gd name="connsiteY1245" fmla="*/ 26003 h 1152525"/>
                <a:gd name="connsiteX1246" fmla="*/ 940078 w 3629025"/>
                <a:gd name="connsiteY1246" fmla="*/ 34290 h 1152525"/>
                <a:gd name="connsiteX1247" fmla="*/ 941602 w 3629025"/>
                <a:gd name="connsiteY1247" fmla="*/ 38386 h 1152525"/>
                <a:gd name="connsiteX1248" fmla="*/ 923218 w 3629025"/>
                <a:gd name="connsiteY1248" fmla="*/ 42386 h 1152525"/>
                <a:gd name="connsiteX1249" fmla="*/ 921694 w 3629025"/>
                <a:gd name="connsiteY1249" fmla="*/ 38291 h 1152525"/>
                <a:gd name="connsiteX1250" fmla="*/ 940078 w 3629025"/>
                <a:gd name="connsiteY1250" fmla="*/ 34290 h 1152525"/>
                <a:gd name="connsiteX1251" fmla="*/ 894262 w 3629025"/>
                <a:gd name="connsiteY1251" fmla="*/ 2667 h 1152525"/>
                <a:gd name="connsiteX1252" fmla="*/ 885214 w 3629025"/>
                <a:gd name="connsiteY1252" fmla="*/ 9049 h 1152525"/>
                <a:gd name="connsiteX1253" fmla="*/ 876927 w 3629025"/>
                <a:gd name="connsiteY1253" fmla="*/ 2096 h 1152525"/>
                <a:gd name="connsiteX1254" fmla="*/ 894262 w 3629025"/>
                <a:gd name="connsiteY1254" fmla="*/ 2667 h 1152525"/>
                <a:gd name="connsiteX1255" fmla="*/ 539170 w 3629025"/>
                <a:gd name="connsiteY1255" fmla="*/ 104108 h 1152525"/>
                <a:gd name="connsiteX1256" fmla="*/ 553458 w 3629025"/>
                <a:gd name="connsiteY1256" fmla="*/ 96584 h 1152525"/>
                <a:gd name="connsiteX1257" fmla="*/ 539170 w 3629025"/>
                <a:gd name="connsiteY1257" fmla="*/ 104108 h 1152525"/>
                <a:gd name="connsiteX1258" fmla="*/ 547076 w 3629025"/>
                <a:gd name="connsiteY1258" fmla="*/ 87059 h 1152525"/>
                <a:gd name="connsiteX1259" fmla="*/ 532027 w 3629025"/>
                <a:gd name="connsiteY1259" fmla="*/ 92488 h 1152525"/>
                <a:gd name="connsiteX1260" fmla="*/ 547076 w 3629025"/>
                <a:gd name="connsiteY1260" fmla="*/ 87059 h 1152525"/>
                <a:gd name="connsiteX1261" fmla="*/ 458398 w 3629025"/>
                <a:gd name="connsiteY1261" fmla="*/ 548164 h 1152525"/>
                <a:gd name="connsiteX1262" fmla="*/ 470114 w 3629025"/>
                <a:gd name="connsiteY1262" fmla="*/ 541211 h 1152525"/>
                <a:gd name="connsiteX1263" fmla="*/ 458398 w 3629025"/>
                <a:gd name="connsiteY1263" fmla="*/ 548164 h 1152525"/>
                <a:gd name="connsiteX1264" fmla="*/ 534694 w 3629025"/>
                <a:gd name="connsiteY1264" fmla="*/ 562166 h 1152525"/>
                <a:gd name="connsiteX1265" fmla="*/ 550505 w 3629025"/>
                <a:gd name="connsiteY1265" fmla="*/ 558737 h 1152525"/>
                <a:gd name="connsiteX1266" fmla="*/ 534694 w 3629025"/>
                <a:gd name="connsiteY1266" fmla="*/ 562166 h 1152525"/>
                <a:gd name="connsiteX1267" fmla="*/ 572222 w 3629025"/>
                <a:gd name="connsiteY1267" fmla="*/ 116586 h 1152525"/>
                <a:gd name="connsiteX1268" fmla="*/ 524788 w 3629025"/>
                <a:gd name="connsiteY1268" fmla="*/ 126873 h 1152525"/>
                <a:gd name="connsiteX1269" fmla="*/ 510119 w 3629025"/>
                <a:gd name="connsiteY1269" fmla="*/ 125730 h 1152525"/>
                <a:gd name="connsiteX1270" fmla="*/ 481163 w 3629025"/>
                <a:gd name="connsiteY1270" fmla="*/ 132017 h 1152525"/>
                <a:gd name="connsiteX1271" fmla="*/ 478496 w 3629025"/>
                <a:gd name="connsiteY1271" fmla="*/ 132588 h 1152525"/>
                <a:gd name="connsiteX1272" fmla="*/ 468304 w 3629025"/>
                <a:gd name="connsiteY1272" fmla="*/ 128207 h 1152525"/>
                <a:gd name="connsiteX1273" fmla="*/ 446111 w 3629025"/>
                <a:gd name="connsiteY1273" fmla="*/ 137446 h 1152525"/>
                <a:gd name="connsiteX1274" fmla="*/ 461542 w 3629025"/>
                <a:gd name="connsiteY1274" fmla="*/ 125349 h 1152525"/>
                <a:gd name="connsiteX1275" fmla="*/ 477353 w 3629025"/>
                <a:gd name="connsiteY1275" fmla="*/ 121920 h 1152525"/>
                <a:gd name="connsiteX1276" fmla="*/ 490498 w 3629025"/>
                <a:gd name="connsiteY1276" fmla="*/ 119063 h 1152525"/>
                <a:gd name="connsiteX1277" fmla="*/ 473162 w 3629025"/>
                <a:gd name="connsiteY1277" fmla="*/ 118491 h 1152525"/>
                <a:gd name="connsiteX1278" fmla="*/ 482211 w 3629025"/>
                <a:gd name="connsiteY1278" fmla="*/ 112109 h 1152525"/>
                <a:gd name="connsiteX1279" fmla="*/ 498784 w 3629025"/>
                <a:gd name="connsiteY1279" fmla="*/ 110681 h 1152525"/>
                <a:gd name="connsiteX1280" fmla="*/ 503261 w 3629025"/>
                <a:gd name="connsiteY1280" fmla="*/ 122873 h 1152525"/>
                <a:gd name="connsiteX1281" fmla="*/ 514501 w 3629025"/>
                <a:gd name="connsiteY1281" fmla="*/ 122587 h 1152525"/>
                <a:gd name="connsiteX1282" fmla="*/ 528407 w 3629025"/>
                <a:gd name="connsiteY1282" fmla="*/ 121730 h 1152525"/>
                <a:gd name="connsiteX1283" fmla="*/ 537075 w 3629025"/>
                <a:gd name="connsiteY1283" fmla="*/ 122015 h 1152525"/>
                <a:gd name="connsiteX1284" fmla="*/ 560792 w 3629025"/>
                <a:gd name="connsiteY1284" fmla="*/ 116872 h 1152525"/>
                <a:gd name="connsiteX1285" fmla="*/ 572222 w 3629025"/>
                <a:gd name="connsiteY1285" fmla="*/ 116586 h 1152525"/>
                <a:gd name="connsiteX1286" fmla="*/ 622324 w 3629025"/>
                <a:gd name="connsiteY1286" fmla="*/ 59722 h 1152525"/>
                <a:gd name="connsiteX1287" fmla="*/ 600511 w 3629025"/>
                <a:gd name="connsiteY1287" fmla="*/ 62294 h 1152525"/>
                <a:gd name="connsiteX1288" fmla="*/ 622324 w 3629025"/>
                <a:gd name="connsiteY1288" fmla="*/ 59722 h 1152525"/>
                <a:gd name="connsiteX1289" fmla="*/ 583557 w 3629025"/>
                <a:gd name="connsiteY1289" fmla="*/ 85630 h 1152525"/>
                <a:gd name="connsiteX1290" fmla="*/ 586605 w 3629025"/>
                <a:gd name="connsiteY1290" fmla="*/ 78391 h 1152525"/>
                <a:gd name="connsiteX1291" fmla="*/ 618609 w 3629025"/>
                <a:gd name="connsiteY1291" fmla="*/ 64865 h 1152525"/>
                <a:gd name="connsiteX1292" fmla="*/ 617085 w 3629025"/>
                <a:gd name="connsiteY1292" fmla="*/ 76200 h 1152525"/>
                <a:gd name="connsiteX1293" fmla="*/ 583557 w 3629025"/>
                <a:gd name="connsiteY1293" fmla="*/ 85630 h 1152525"/>
                <a:gd name="connsiteX1294" fmla="*/ 627181 w 3629025"/>
                <a:gd name="connsiteY1294" fmla="*/ 95917 h 1152525"/>
                <a:gd name="connsiteX1295" fmla="*/ 619276 w 3629025"/>
                <a:gd name="connsiteY1295" fmla="*/ 97631 h 1152525"/>
                <a:gd name="connsiteX1296" fmla="*/ 610608 w 3629025"/>
                <a:gd name="connsiteY1296" fmla="*/ 97346 h 1152525"/>
                <a:gd name="connsiteX1297" fmla="*/ 600797 w 3629025"/>
                <a:gd name="connsiteY1297" fmla="*/ 101632 h 1152525"/>
                <a:gd name="connsiteX1298" fmla="*/ 592129 w 3629025"/>
                <a:gd name="connsiteY1298" fmla="*/ 101346 h 1152525"/>
                <a:gd name="connsiteX1299" fmla="*/ 600416 w 3629025"/>
                <a:gd name="connsiteY1299" fmla="*/ 92964 h 1152525"/>
                <a:gd name="connsiteX1300" fmla="*/ 592129 w 3629025"/>
                <a:gd name="connsiteY1300" fmla="*/ 86011 h 1152525"/>
                <a:gd name="connsiteX1301" fmla="*/ 621085 w 3629025"/>
                <a:gd name="connsiteY1301" fmla="*/ 79724 h 1152525"/>
                <a:gd name="connsiteX1302" fmla="*/ 607560 w 3629025"/>
                <a:gd name="connsiteY1302" fmla="*/ 89249 h 1152525"/>
                <a:gd name="connsiteX1303" fmla="*/ 630896 w 3629025"/>
                <a:gd name="connsiteY1303" fmla="*/ 90773 h 1152525"/>
                <a:gd name="connsiteX1304" fmla="*/ 635754 w 3629025"/>
                <a:gd name="connsiteY1304" fmla="*/ 96298 h 1152525"/>
                <a:gd name="connsiteX1305" fmla="*/ 627181 w 3629025"/>
                <a:gd name="connsiteY1305" fmla="*/ 95917 h 1152525"/>
                <a:gd name="connsiteX1306" fmla="*/ 319905 w 3629025"/>
                <a:gd name="connsiteY1306" fmla="*/ 1059561 h 1152525"/>
                <a:gd name="connsiteX1307" fmla="*/ 297712 w 3629025"/>
                <a:gd name="connsiteY1307" fmla="*/ 1068800 h 1152525"/>
                <a:gd name="connsiteX1308" fmla="*/ 328954 w 3629025"/>
                <a:gd name="connsiteY1308" fmla="*/ 1053275 h 1152525"/>
                <a:gd name="connsiteX1309" fmla="*/ 325144 w 3629025"/>
                <a:gd name="connsiteY1309" fmla="*/ 1058513 h 1152525"/>
                <a:gd name="connsiteX1310" fmla="*/ 323239 w 3629025"/>
                <a:gd name="connsiteY1310" fmla="*/ 1061085 h 1152525"/>
                <a:gd name="connsiteX1311" fmla="*/ 319905 w 3629025"/>
                <a:gd name="connsiteY1311" fmla="*/ 1059561 h 1152525"/>
                <a:gd name="connsiteX1312" fmla="*/ 331906 w 3629025"/>
                <a:gd name="connsiteY1312" fmla="*/ 1091946 h 1152525"/>
                <a:gd name="connsiteX1313" fmla="*/ 329620 w 3629025"/>
                <a:gd name="connsiteY1313" fmla="*/ 1085850 h 1152525"/>
                <a:gd name="connsiteX1314" fmla="*/ 322096 w 3629025"/>
                <a:gd name="connsiteY1314" fmla="*/ 1080897 h 1152525"/>
                <a:gd name="connsiteX1315" fmla="*/ 332573 w 3629025"/>
                <a:gd name="connsiteY1315" fmla="*/ 1078611 h 1152525"/>
                <a:gd name="connsiteX1316" fmla="*/ 331906 w 3629025"/>
                <a:gd name="connsiteY1316" fmla="*/ 1091946 h 1152525"/>
                <a:gd name="connsiteX1317" fmla="*/ 358576 w 3629025"/>
                <a:gd name="connsiteY1317" fmla="*/ 1079564 h 1152525"/>
                <a:gd name="connsiteX1318" fmla="*/ 345051 w 3629025"/>
                <a:gd name="connsiteY1318" fmla="*/ 1089089 h 1152525"/>
                <a:gd name="connsiteX1319" fmla="*/ 340955 w 3629025"/>
                <a:gd name="connsiteY1319" fmla="*/ 1085660 h 1152525"/>
                <a:gd name="connsiteX1320" fmla="*/ 358576 w 3629025"/>
                <a:gd name="connsiteY1320" fmla="*/ 1079564 h 1152525"/>
                <a:gd name="connsiteX1321" fmla="*/ 390104 w 3629025"/>
                <a:gd name="connsiteY1321" fmla="*/ 633032 h 1152525"/>
                <a:gd name="connsiteX1322" fmla="*/ 395343 w 3629025"/>
                <a:gd name="connsiteY1322" fmla="*/ 631888 h 1152525"/>
                <a:gd name="connsiteX1323" fmla="*/ 388961 w 3629025"/>
                <a:gd name="connsiteY1323" fmla="*/ 637699 h 1152525"/>
                <a:gd name="connsiteX1324" fmla="*/ 390104 w 3629025"/>
                <a:gd name="connsiteY1324" fmla="*/ 633032 h 1152525"/>
                <a:gd name="connsiteX1325" fmla="*/ 415726 w 3629025"/>
                <a:gd name="connsiteY1325" fmla="*/ 948976 h 1152525"/>
                <a:gd name="connsiteX1326" fmla="*/ 413821 w 3629025"/>
                <a:gd name="connsiteY1326" fmla="*/ 951548 h 1152525"/>
                <a:gd name="connsiteX1327" fmla="*/ 407821 w 3629025"/>
                <a:gd name="connsiteY1327" fmla="*/ 950690 h 1152525"/>
                <a:gd name="connsiteX1328" fmla="*/ 390485 w 3629025"/>
                <a:gd name="connsiteY1328" fmla="*/ 950119 h 1152525"/>
                <a:gd name="connsiteX1329" fmla="*/ 429252 w 3629025"/>
                <a:gd name="connsiteY1329" fmla="*/ 939451 h 1152525"/>
                <a:gd name="connsiteX1330" fmla="*/ 415726 w 3629025"/>
                <a:gd name="connsiteY1330" fmla="*/ 948976 h 1152525"/>
                <a:gd name="connsiteX1331" fmla="*/ 890071 w 3629025"/>
                <a:gd name="connsiteY1331" fmla="*/ 985647 h 1152525"/>
                <a:gd name="connsiteX1332" fmla="*/ 876546 w 3629025"/>
                <a:gd name="connsiteY1332" fmla="*/ 995172 h 1152525"/>
                <a:gd name="connsiteX1333" fmla="*/ 890071 w 3629025"/>
                <a:gd name="connsiteY1333" fmla="*/ 985647 h 1152525"/>
                <a:gd name="connsiteX1334" fmla="*/ 553172 w 3629025"/>
                <a:gd name="connsiteY1334" fmla="*/ 1144334 h 1152525"/>
                <a:gd name="connsiteX1335" fmla="*/ 553172 w 3629025"/>
                <a:gd name="connsiteY1335" fmla="*/ 1144334 h 1152525"/>
                <a:gd name="connsiteX1336" fmla="*/ 553172 w 3629025"/>
                <a:gd name="connsiteY1336" fmla="*/ 1144334 h 1152525"/>
                <a:gd name="connsiteX1337" fmla="*/ 612322 w 3629025"/>
                <a:gd name="connsiteY1337" fmla="*/ 1096423 h 1152525"/>
                <a:gd name="connsiteX1338" fmla="*/ 617942 w 3629025"/>
                <a:gd name="connsiteY1338" fmla="*/ 1103948 h 1152525"/>
                <a:gd name="connsiteX1339" fmla="*/ 610798 w 3629025"/>
                <a:gd name="connsiteY1339" fmla="*/ 1107662 h 1152525"/>
                <a:gd name="connsiteX1340" fmla="*/ 602226 w 3629025"/>
                <a:gd name="connsiteY1340" fmla="*/ 1092041 h 1152525"/>
                <a:gd name="connsiteX1341" fmla="*/ 618037 w 3629025"/>
                <a:gd name="connsiteY1341" fmla="*/ 1088612 h 1152525"/>
                <a:gd name="connsiteX1342" fmla="*/ 612322 w 3629025"/>
                <a:gd name="connsiteY1342" fmla="*/ 1096423 h 1152525"/>
                <a:gd name="connsiteX1343" fmla="*/ 621752 w 3629025"/>
                <a:gd name="connsiteY1343" fmla="*/ 1083469 h 1152525"/>
                <a:gd name="connsiteX1344" fmla="*/ 592796 w 3629025"/>
                <a:gd name="connsiteY1344" fmla="*/ 1089755 h 1152525"/>
                <a:gd name="connsiteX1345" fmla="*/ 605655 w 3629025"/>
                <a:gd name="connsiteY1345" fmla="*/ 1078230 h 1152525"/>
                <a:gd name="connsiteX1346" fmla="*/ 614323 w 3629025"/>
                <a:gd name="connsiteY1346" fmla="*/ 1078516 h 1152525"/>
                <a:gd name="connsiteX1347" fmla="*/ 622228 w 3629025"/>
                <a:gd name="connsiteY1347" fmla="*/ 1076801 h 1152525"/>
                <a:gd name="connsiteX1348" fmla="*/ 624514 w 3629025"/>
                <a:gd name="connsiteY1348" fmla="*/ 1082897 h 1152525"/>
                <a:gd name="connsiteX1349" fmla="*/ 631658 w 3629025"/>
                <a:gd name="connsiteY1349" fmla="*/ 1079183 h 1152525"/>
                <a:gd name="connsiteX1350" fmla="*/ 637278 w 3629025"/>
                <a:gd name="connsiteY1350" fmla="*/ 1086707 h 1152525"/>
                <a:gd name="connsiteX1351" fmla="*/ 621752 w 3629025"/>
                <a:gd name="connsiteY1351" fmla="*/ 1083469 h 1152525"/>
                <a:gd name="connsiteX1352" fmla="*/ 626610 w 3629025"/>
                <a:gd name="connsiteY1352" fmla="*/ 1104329 h 1152525"/>
                <a:gd name="connsiteX1353" fmla="*/ 624324 w 3629025"/>
                <a:gd name="connsiteY1353" fmla="*/ 1098233 h 1152525"/>
                <a:gd name="connsiteX1354" fmla="*/ 637468 w 3629025"/>
                <a:gd name="connsiteY1354" fmla="*/ 1095375 h 1152525"/>
                <a:gd name="connsiteX1355" fmla="*/ 626610 w 3629025"/>
                <a:gd name="connsiteY1355" fmla="*/ 1104329 h 1152525"/>
                <a:gd name="connsiteX1356" fmla="*/ 710906 w 3629025"/>
                <a:gd name="connsiteY1356" fmla="*/ 1070610 h 1152525"/>
                <a:gd name="connsiteX1357" fmla="*/ 707096 w 3629025"/>
                <a:gd name="connsiteY1357" fmla="*/ 1075849 h 1152525"/>
                <a:gd name="connsiteX1358" fmla="*/ 695857 w 3629025"/>
                <a:gd name="connsiteY1358" fmla="*/ 1076135 h 1152525"/>
                <a:gd name="connsiteX1359" fmla="*/ 690237 w 3629025"/>
                <a:gd name="connsiteY1359" fmla="*/ 1083945 h 1152525"/>
                <a:gd name="connsiteX1360" fmla="*/ 709001 w 3629025"/>
                <a:gd name="connsiteY1360" fmla="*/ 1088612 h 1152525"/>
                <a:gd name="connsiteX1361" fmla="*/ 693952 w 3629025"/>
                <a:gd name="connsiteY1361" fmla="*/ 1094042 h 1152525"/>
                <a:gd name="connsiteX1362" fmla="*/ 688713 w 3629025"/>
                <a:gd name="connsiteY1362" fmla="*/ 1079849 h 1152525"/>
                <a:gd name="connsiteX1363" fmla="*/ 677473 w 3629025"/>
                <a:gd name="connsiteY1363" fmla="*/ 1080135 h 1152525"/>
                <a:gd name="connsiteX1364" fmla="*/ 683093 w 3629025"/>
                <a:gd name="connsiteY1364" fmla="*/ 1072325 h 1152525"/>
                <a:gd name="connsiteX1365" fmla="*/ 688332 w 3629025"/>
                <a:gd name="connsiteY1365" fmla="*/ 1071182 h 1152525"/>
                <a:gd name="connsiteX1366" fmla="*/ 689475 w 3629025"/>
                <a:gd name="connsiteY1366" fmla="*/ 1066514 h 1152525"/>
                <a:gd name="connsiteX1367" fmla="*/ 711287 w 3629025"/>
                <a:gd name="connsiteY1367" fmla="*/ 1063943 h 1152525"/>
                <a:gd name="connsiteX1368" fmla="*/ 710906 w 3629025"/>
                <a:gd name="connsiteY1368" fmla="*/ 1070610 h 1152525"/>
                <a:gd name="connsiteX1369" fmla="*/ 756436 w 3629025"/>
                <a:gd name="connsiteY1369" fmla="*/ 1062895 h 1152525"/>
                <a:gd name="connsiteX1370" fmla="*/ 769580 w 3629025"/>
                <a:gd name="connsiteY1370" fmla="*/ 1060037 h 1152525"/>
                <a:gd name="connsiteX1371" fmla="*/ 756436 w 3629025"/>
                <a:gd name="connsiteY1371" fmla="*/ 1062895 h 1152525"/>
                <a:gd name="connsiteX1372" fmla="*/ 834826 w 3629025"/>
                <a:gd name="connsiteY1372" fmla="*/ 997744 h 1152525"/>
                <a:gd name="connsiteX1373" fmla="*/ 825778 w 3629025"/>
                <a:gd name="connsiteY1373" fmla="*/ 1004126 h 1152525"/>
                <a:gd name="connsiteX1374" fmla="*/ 834826 w 3629025"/>
                <a:gd name="connsiteY1374" fmla="*/ 997744 h 1152525"/>
                <a:gd name="connsiteX1375" fmla="*/ 839113 w 3629025"/>
                <a:gd name="connsiteY1375" fmla="*/ 1055846 h 1152525"/>
                <a:gd name="connsiteX1376" fmla="*/ 842161 w 3629025"/>
                <a:gd name="connsiteY1376" fmla="*/ 1048607 h 1152525"/>
                <a:gd name="connsiteX1377" fmla="*/ 856829 w 3629025"/>
                <a:gd name="connsiteY1377" fmla="*/ 1049750 h 1152525"/>
                <a:gd name="connsiteX1378" fmla="*/ 839113 w 3629025"/>
                <a:gd name="connsiteY1378" fmla="*/ 1055846 h 1152525"/>
                <a:gd name="connsiteX1379" fmla="*/ 878641 w 3629025"/>
                <a:gd name="connsiteY1379" fmla="*/ 1047274 h 1152525"/>
                <a:gd name="connsiteX1380" fmla="*/ 886547 w 3629025"/>
                <a:gd name="connsiteY1380" fmla="*/ 1045559 h 1152525"/>
                <a:gd name="connsiteX1381" fmla="*/ 888833 w 3629025"/>
                <a:gd name="connsiteY1381" fmla="*/ 1036320 h 1152525"/>
                <a:gd name="connsiteX1382" fmla="*/ 892929 w 3629025"/>
                <a:gd name="connsiteY1382" fmla="*/ 1039749 h 1152525"/>
                <a:gd name="connsiteX1383" fmla="*/ 908740 w 3629025"/>
                <a:gd name="connsiteY1383" fmla="*/ 1036320 h 1152525"/>
                <a:gd name="connsiteX1384" fmla="*/ 914360 w 3629025"/>
                <a:gd name="connsiteY1384" fmla="*/ 1043845 h 1152525"/>
                <a:gd name="connsiteX1385" fmla="*/ 878641 w 3629025"/>
                <a:gd name="connsiteY1385" fmla="*/ 1047274 h 1152525"/>
                <a:gd name="connsiteX1386" fmla="*/ 1220970 w 3629025"/>
                <a:gd name="connsiteY1386" fmla="*/ 972693 h 1152525"/>
                <a:gd name="connsiteX1387" fmla="*/ 1223923 w 3629025"/>
                <a:gd name="connsiteY1387" fmla="*/ 980789 h 1152525"/>
                <a:gd name="connsiteX1388" fmla="*/ 1211540 w 3629025"/>
                <a:gd name="connsiteY1388" fmla="*/ 985647 h 1152525"/>
                <a:gd name="connsiteX1389" fmla="*/ 1220970 w 3629025"/>
                <a:gd name="connsiteY1389" fmla="*/ 972693 h 1152525"/>
                <a:gd name="connsiteX1390" fmla="*/ 1174678 w 3629025"/>
                <a:gd name="connsiteY1390" fmla="*/ 993743 h 1152525"/>
                <a:gd name="connsiteX1391" fmla="*/ 1175059 w 3629025"/>
                <a:gd name="connsiteY1391" fmla="*/ 987076 h 1152525"/>
                <a:gd name="connsiteX1392" fmla="*/ 1193538 w 3629025"/>
                <a:gd name="connsiteY1392" fmla="*/ 983075 h 1152525"/>
                <a:gd name="connsiteX1393" fmla="*/ 1174678 w 3629025"/>
                <a:gd name="connsiteY1393" fmla="*/ 993743 h 1152525"/>
                <a:gd name="connsiteX1394" fmla="*/ 1185251 w 3629025"/>
                <a:gd name="connsiteY1394" fmla="*/ 976122 h 1152525"/>
                <a:gd name="connsiteX1395" fmla="*/ 1170202 w 3629025"/>
                <a:gd name="connsiteY1395" fmla="*/ 981551 h 1152525"/>
                <a:gd name="connsiteX1396" fmla="*/ 1185251 w 3629025"/>
                <a:gd name="connsiteY1396" fmla="*/ 976122 h 1152525"/>
                <a:gd name="connsiteX1397" fmla="*/ 1167916 w 3629025"/>
                <a:gd name="connsiteY1397" fmla="*/ 990790 h 1152525"/>
                <a:gd name="connsiteX1398" fmla="*/ 1150961 w 3629025"/>
                <a:gd name="connsiteY1398" fmla="*/ 998887 h 1152525"/>
                <a:gd name="connsiteX1399" fmla="*/ 1146484 w 3629025"/>
                <a:gd name="connsiteY1399" fmla="*/ 986790 h 1152525"/>
                <a:gd name="connsiteX1400" fmla="*/ 1167916 w 3629025"/>
                <a:gd name="connsiteY1400" fmla="*/ 990790 h 1152525"/>
                <a:gd name="connsiteX1401" fmla="*/ 1266880 w 3629025"/>
                <a:gd name="connsiteY1401" fmla="*/ 958310 h 1152525"/>
                <a:gd name="connsiteX1402" fmla="*/ 1258594 w 3629025"/>
                <a:gd name="connsiteY1402" fmla="*/ 966692 h 1152525"/>
                <a:gd name="connsiteX1403" fmla="*/ 1266880 w 3629025"/>
                <a:gd name="connsiteY1403" fmla="*/ 958310 h 1152525"/>
                <a:gd name="connsiteX1404" fmla="*/ 1341652 w 3629025"/>
                <a:gd name="connsiteY1404" fmla="*/ 952976 h 1152525"/>
                <a:gd name="connsiteX1405" fmla="*/ 1357082 w 3629025"/>
                <a:gd name="connsiteY1405" fmla="*/ 956215 h 1152525"/>
                <a:gd name="connsiteX1406" fmla="*/ 1341652 w 3629025"/>
                <a:gd name="connsiteY1406" fmla="*/ 952976 h 1152525"/>
                <a:gd name="connsiteX1407" fmla="*/ 1855621 w 3629025"/>
                <a:gd name="connsiteY1407" fmla="*/ 9906 h 1152525"/>
                <a:gd name="connsiteX1408" fmla="*/ 1839047 w 3629025"/>
                <a:gd name="connsiteY1408" fmla="*/ 11335 h 1152525"/>
                <a:gd name="connsiteX1409" fmla="*/ 1855621 w 3629025"/>
                <a:gd name="connsiteY1409" fmla="*/ 9906 h 1152525"/>
                <a:gd name="connsiteX1410" fmla="*/ 1848382 w 3629025"/>
                <a:gd name="connsiteY1410" fmla="*/ 28956 h 1152525"/>
                <a:gd name="connsiteX1411" fmla="*/ 1835999 w 3629025"/>
                <a:gd name="connsiteY1411" fmla="*/ 33814 h 1152525"/>
                <a:gd name="connsiteX1412" fmla="*/ 1848382 w 3629025"/>
                <a:gd name="connsiteY1412" fmla="*/ 28956 h 1152525"/>
                <a:gd name="connsiteX1413" fmla="*/ 1833808 w 3629025"/>
                <a:gd name="connsiteY1413" fmla="*/ 791147 h 1152525"/>
                <a:gd name="connsiteX1414" fmla="*/ 1824760 w 3629025"/>
                <a:gd name="connsiteY1414" fmla="*/ 797528 h 1152525"/>
                <a:gd name="connsiteX1415" fmla="*/ 1833808 w 3629025"/>
                <a:gd name="connsiteY1415" fmla="*/ 791147 h 1152525"/>
                <a:gd name="connsiteX1416" fmla="*/ 1811996 w 3629025"/>
                <a:gd name="connsiteY1416" fmla="*/ 15050 h 1152525"/>
                <a:gd name="connsiteX1417" fmla="*/ 1794280 w 3629025"/>
                <a:gd name="connsiteY1417" fmla="*/ 21050 h 1152525"/>
                <a:gd name="connsiteX1418" fmla="*/ 1811996 w 3629025"/>
                <a:gd name="connsiteY1418" fmla="*/ 15050 h 1152525"/>
                <a:gd name="connsiteX1419" fmla="*/ 1759323 w 3629025"/>
                <a:gd name="connsiteY1419" fmla="*/ 26480 h 1152525"/>
                <a:gd name="connsiteX1420" fmla="*/ 1744273 w 3629025"/>
                <a:gd name="connsiteY1420" fmla="*/ 31909 h 1152525"/>
                <a:gd name="connsiteX1421" fmla="*/ 1759323 w 3629025"/>
                <a:gd name="connsiteY1421" fmla="*/ 26480 h 1152525"/>
                <a:gd name="connsiteX1422" fmla="*/ 1737130 w 3629025"/>
                <a:gd name="connsiteY1422" fmla="*/ 51054 h 1152525"/>
                <a:gd name="connsiteX1423" fmla="*/ 1731891 w 3629025"/>
                <a:gd name="connsiteY1423" fmla="*/ 52197 h 1152525"/>
                <a:gd name="connsiteX1424" fmla="*/ 1728557 w 3629025"/>
                <a:gd name="connsiteY1424" fmla="*/ 50768 h 1152525"/>
                <a:gd name="connsiteX1425" fmla="*/ 1737130 w 3629025"/>
                <a:gd name="connsiteY1425" fmla="*/ 51054 h 1152525"/>
                <a:gd name="connsiteX1426" fmla="*/ 1700649 w 3629025"/>
                <a:gd name="connsiteY1426" fmla="*/ 37148 h 1152525"/>
                <a:gd name="connsiteX1427" fmla="*/ 1702173 w 3629025"/>
                <a:gd name="connsiteY1427" fmla="*/ 41243 h 1152525"/>
                <a:gd name="connsiteX1428" fmla="*/ 1694267 w 3629025"/>
                <a:gd name="connsiteY1428" fmla="*/ 42958 h 1152525"/>
                <a:gd name="connsiteX1429" fmla="*/ 1692743 w 3629025"/>
                <a:gd name="connsiteY1429" fmla="*/ 38862 h 1152525"/>
                <a:gd name="connsiteX1430" fmla="*/ 1700649 w 3629025"/>
                <a:gd name="connsiteY1430" fmla="*/ 37148 h 1152525"/>
                <a:gd name="connsiteX1431" fmla="*/ 1663787 w 3629025"/>
                <a:gd name="connsiteY1431" fmla="*/ 45148 h 1152525"/>
                <a:gd name="connsiteX1432" fmla="*/ 1651405 w 3629025"/>
                <a:gd name="connsiteY1432" fmla="*/ 50006 h 1152525"/>
                <a:gd name="connsiteX1433" fmla="*/ 1663787 w 3629025"/>
                <a:gd name="connsiteY1433" fmla="*/ 45148 h 1152525"/>
                <a:gd name="connsiteX1434" fmla="*/ 1652548 w 3629025"/>
                <a:gd name="connsiteY1434" fmla="*/ 839343 h 1152525"/>
                <a:gd name="connsiteX1435" fmla="*/ 1661596 w 3629025"/>
                <a:gd name="connsiteY1435" fmla="*/ 832961 h 1152525"/>
                <a:gd name="connsiteX1436" fmla="*/ 1652548 w 3629025"/>
                <a:gd name="connsiteY1436" fmla="*/ 839343 h 1152525"/>
                <a:gd name="connsiteX1437" fmla="*/ 1653691 w 3629025"/>
                <a:gd name="connsiteY1437" fmla="*/ 40767 h 1152525"/>
                <a:gd name="connsiteX1438" fmla="*/ 1640546 w 3629025"/>
                <a:gd name="connsiteY1438" fmla="*/ 43625 h 1152525"/>
                <a:gd name="connsiteX1439" fmla="*/ 1653691 w 3629025"/>
                <a:gd name="connsiteY1439" fmla="*/ 40767 h 1152525"/>
                <a:gd name="connsiteX1440" fmla="*/ 1595302 w 3629025"/>
                <a:gd name="connsiteY1440" fmla="*/ 60008 h 1152525"/>
                <a:gd name="connsiteX1441" fmla="*/ 1634831 w 3629025"/>
                <a:gd name="connsiteY1441" fmla="*/ 51435 h 1152525"/>
                <a:gd name="connsiteX1442" fmla="*/ 1593493 w 3629025"/>
                <a:gd name="connsiteY1442" fmla="*/ 62675 h 1152525"/>
                <a:gd name="connsiteX1443" fmla="*/ 1595302 w 3629025"/>
                <a:gd name="connsiteY1443" fmla="*/ 60008 h 1152525"/>
                <a:gd name="connsiteX1444" fmla="*/ 1487289 w 3629025"/>
                <a:gd name="connsiteY1444" fmla="*/ 98870 h 1152525"/>
                <a:gd name="connsiteX1445" fmla="*/ 1476049 w 3629025"/>
                <a:gd name="connsiteY1445" fmla="*/ 99155 h 1152525"/>
                <a:gd name="connsiteX1446" fmla="*/ 1487289 w 3629025"/>
                <a:gd name="connsiteY1446" fmla="*/ 98870 h 1152525"/>
                <a:gd name="connsiteX1447" fmla="*/ 1230590 w 3629025"/>
                <a:gd name="connsiteY1447" fmla="*/ 89154 h 1152525"/>
                <a:gd name="connsiteX1448" fmla="*/ 1235829 w 3629025"/>
                <a:gd name="connsiteY1448" fmla="*/ 88011 h 1152525"/>
                <a:gd name="connsiteX1449" fmla="*/ 1230590 w 3629025"/>
                <a:gd name="connsiteY1449" fmla="*/ 89154 h 1152525"/>
                <a:gd name="connsiteX1450" fmla="*/ 1200682 w 3629025"/>
                <a:gd name="connsiteY1450" fmla="*/ 154686 h 1152525"/>
                <a:gd name="connsiteX1451" fmla="*/ 1224399 w 3629025"/>
                <a:gd name="connsiteY1451" fmla="*/ 149543 h 1152525"/>
                <a:gd name="connsiteX1452" fmla="*/ 1217255 w 3629025"/>
                <a:gd name="connsiteY1452" fmla="*/ 153257 h 1152525"/>
                <a:gd name="connsiteX1453" fmla="*/ 1180393 w 3629025"/>
                <a:gd name="connsiteY1453" fmla="*/ 161258 h 1152525"/>
                <a:gd name="connsiteX1454" fmla="*/ 1200682 w 3629025"/>
                <a:gd name="connsiteY1454" fmla="*/ 154686 h 1152525"/>
                <a:gd name="connsiteX1455" fmla="*/ 1125244 w 3629025"/>
                <a:gd name="connsiteY1455" fmla="*/ 112109 h 1152525"/>
                <a:gd name="connsiteX1456" fmla="*/ 1177917 w 3629025"/>
                <a:gd name="connsiteY1456" fmla="*/ 100679 h 1152525"/>
                <a:gd name="connsiteX1457" fmla="*/ 1165534 w 3629025"/>
                <a:gd name="connsiteY1457" fmla="*/ 105537 h 1152525"/>
                <a:gd name="connsiteX1458" fmla="*/ 1157629 w 3629025"/>
                <a:gd name="connsiteY1458" fmla="*/ 107252 h 1152525"/>
                <a:gd name="connsiteX1459" fmla="*/ 1155724 w 3629025"/>
                <a:gd name="connsiteY1459" fmla="*/ 109823 h 1152525"/>
                <a:gd name="connsiteX1460" fmla="*/ 1120767 w 3629025"/>
                <a:gd name="connsiteY1460" fmla="*/ 115253 h 1152525"/>
                <a:gd name="connsiteX1461" fmla="*/ 1125244 w 3629025"/>
                <a:gd name="connsiteY1461" fmla="*/ 112109 h 1152525"/>
                <a:gd name="connsiteX1462" fmla="*/ 1169154 w 3629025"/>
                <a:gd name="connsiteY1462" fmla="*/ 161639 h 1152525"/>
                <a:gd name="connsiteX1463" fmla="*/ 1143532 w 3629025"/>
                <a:gd name="connsiteY1463" fmla="*/ 169355 h 1152525"/>
                <a:gd name="connsiteX1464" fmla="*/ 1169154 w 3629025"/>
                <a:gd name="connsiteY1464" fmla="*/ 161639 h 1152525"/>
                <a:gd name="connsiteX1465" fmla="*/ 1119052 w 3629025"/>
                <a:gd name="connsiteY1465" fmla="*/ 172498 h 1152525"/>
                <a:gd name="connsiteX1466" fmla="*/ 1128863 w 3629025"/>
                <a:gd name="connsiteY1466" fmla="*/ 168212 h 1152525"/>
                <a:gd name="connsiteX1467" fmla="*/ 1103241 w 3629025"/>
                <a:gd name="connsiteY1467" fmla="*/ 175927 h 1152525"/>
                <a:gd name="connsiteX1468" fmla="*/ 1119052 w 3629025"/>
                <a:gd name="connsiteY1468" fmla="*/ 172498 h 1152525"/>
                <a:gd name="connsiteX1469" fmla="*/ 1039709 w 3629025"/>
                <a:gd name="connsiteY1469" fmla="*/ 196310 h 1152525"/>
                <a:gd name="connsiteX1470" fmla="*/ 1049139 w 3629025"/>
                <a:gd name="connsiteY1470" fmla="*/ 198596 h 1152525"/>
                <a:gd name="connsiteX1471" fmla="*/ 1066093 w 3629025"/>
                <a:gd name="connsiteY1471" fmla="*/ 190500 h 1152525"/>
                <a:gd name="connsiteX1472" fmla="*/ 1088668 w 3629025"/>
                <a:gd name="connsiteY1472" fmla="*/ 189929 h 1152525"/>
                <a:gd name="connsiteX1473" fmla="*/ 1102955 w 3629025"/>
                <a:gd name="connsiteY1473" fmla="*/ 182404 h 1152525"/>
                <a:gd name="connsiteX1474" fmla="*/ 1118005 w 3629025"/>
                <a:gd name="connsiteY1474" fmla="*/ 176975 h 1152525"/>
                <a:gd name="connsiteX1475" fmla="*/ 1138674 w 3629025"/>
                <a:gd name="connsiteY1475" fmla="*/ 179070 h 1152525"/>
                <a:gd name="connsiteX1476" fmla="*/ 1169535 w 3629025"/>
                <a:gd name="connsiteY1476" fmla="*/ 170212 h 1152525"/>
                <a:gd name="connsiteX1477" fmla="*/ 1220303 w 3629025"/>
                <a:gd name="connsiteY1477" fmla="*/ 161354 h 1152525"/>
                <a:gd name="connsiteX1478" fmla="*/ 1225542 w 3629025"/>
                <a:gd name="connsiteY1478" fmla="*/ 160211 h 1152525"/>
                <a:gd name="connsiteX1479" fmla="*/ 1238686 w 3629025"/>
                <a:gd name="connsiteY1479" fmla="*/ 157353 h 1152525"/>
                <a:gd name="connsiteX1480" fmla="*/ 1243163 w 3629025"/>
                <a:gd name="connsiteY1480" fmla="*/ 154210 h 1152525"/>
                <a:gd name="connsiteX1481" fmla="*/ 1265737 w 3629025"/>
                <a:gd name="connsiteY1481" fmla="*/ 153638 h 1152525"/>
                <a:gd name="connsiteX1482" fmla="*/ 1267642 w 3629025"/>
                <a:gd name="connsiteY1482" fmla="*/ 151067 h 1152525"/>
                <a:gd name="connsiteX1483" fmla="*/ 1300408 w 3629025"/>
                <a:gd name="connsiteY1483" fmla="*/ 139541 h 1152525"/>
                <a:gd name="connsiteX1484" fmla="*/ 1283835 w 3629025"/>
                <a:gd name="connsiteY1484" fmla="*/ 140970 h 1152525"/>
                <a:gd name="connsiteX1485" fmla="*/ 1268023 w 3629025"/>
                <a:gd name="connsiteY1485" fmla="*/ 144399 h 1152525"/>
                <a:gd name="connsiteX1486" fmla="*/ 1256689 w 3629025"/>
                <a:gd name="connsiteY1486" fmla="*/ 144685 h 1152525"/>
                <a:gd name="connsiteX1487" fmla="*/ 1254784 w 3629025"/>
                <a:gd name="connsiteY1487" fmla="*/ 147257 h 1152525"/>
                <a:gd name="connsiteX1488" fmla="*/ 1251450 w 3629025"/>
                <a:gd name="connsiteY1488" fmla="*/ 145828 h 1152525"/>
                <a:gd name="connsiteX1489" fmla="*/ 1241639 w 3629025"/>
                <a:gd name="connsiteY1489" fmla="*/ 150114 h 1152525"/>
                <a:gd name="connsiteX1490" fmla="*/ 1238210 w 3629025"/>
                <a:gd name="connsiteY1490" fmla="*/ 148685 h 1152525"/>
                <a:gd name="connsiteX1491" fmla="*/ 1232971 w 3629025"/>
                <a:gd name="connsiteY1491" fmla="*/ 149828 h 1152525"/>
                <a:gd name="connsiteX1492" fmla="*/ 1250688 w 3629025"/>
                <a:gd name="connsiteY1492" fmla="*/ 143828 h 1152525"/>
                <a:gd name="connsiteX1493" fmla="*/ 1252593 w 3629025"/>
                <a:gd name="connsiteY1493" fmla="*/ 141256 h 1152525"/>
                <a:gd name="connsiteX1494" fmla="*/ 1266499 w 3629025"/>
                <a:gd name="connsiteY1494" fmla="*/ 140399 h 1152525"/>
                <a:gd name="connsiteX1495" fmla="*/ 1313934 w 3629025"/>
                <a:gd name="connsiteY1495" fmla="*/ 130112 h 1152525"/>
                <a:gd name="connsiteX1496" fmla="*/ 1324507 w 3629025"/>
                <a:gd name="connsiteY1496" fmla="*/ 127826 h 1152525"/>
                <a:gd name="connsiteX1497" fmla="*/ 1325269 w 3629025"/>
                <a:gd name="connsiteY1497" fmla="*/ 129826 h 1152525"/>
                <a:gd name="connsiteX1498" fmla="*/ 1335079 w 3629025"/>
                <a:gd name="connsiteY1498" fmla="*/ 125540 h 1152525"/>
                <a:gd name="connsiteX1499" fmla="*/ 1345652 w 3629025"/>
                <a:gd name="connsiteY1499" fmla="*/ 123253 h 1152525"/>
                <a:gd name="connsiteX1500" fmla="*/ 1377275 w 3629025"/>
                <a:gd name="connsiteY1500" fmla="*/ 116396 h 1152525"/>
                <a:gd name="connsiteX1501" fmla="*/ 1390420 w 3629025"/>
                <a:gd name="connsiteY1501" fmla="*/ 113538 h 1152525"/>
                <a:gd name="connsiteX1502" fmla="*/ 1416804 w 3629025"/>
                <a:gd name="connsiteY1502" fmla="*/ 107823 h 1152525"/>
                <a:gd name="connsiteX1503" fmla="*/ 1430710 w 3629025"/>
                <a:gd name="connsiteY1503" fmla="*/ 106966 h 1152525"/>
                <a:gd name="connsiteX1504" fmla="*/ 1448427 w 3629025"/>
                <a:gd name="connsiteY1504" fmla="*/ 100965 h 1152525"/>
                <a:gd name="connsiteX1505" fmla="*/ 1451761 w 3629025"/>
                <a:gd name="connsiteY1505" fmla="*/ 102394 h 1152525"/>
                <a:gd name="connsiteX1506" fmla="*/ 1470144 w 3629025"/>
                <a:gd name="connsiteY1506" fmla="*/ 98393 h 1152525"/>
                <a:gd name="connsiteX1507" fmla="*/ 1458523 w 3629025"/>
                <a:gd name="connsiteY1507" fmla="*/ 105347 h 1152525"/>
                <a:gd name="connsiteX1508" fmla="*/ 1447951 w 3629025"/>
                <a:gd name="connsiteY1508" fmla="*/ 107633 h 1152525"/>
                <a:gd name="connsiteX1509" fmla="*/ 1444522 w 3629025"/>
                <a:gd name="connsiteY1509" fmla="*/ 106204 h 1152525"/>
                <a:gd name="connsiteX1510" fmla="*/ 1434711 w 3629025"/>
                <a:gd name="connsiteY1510" fmla="*/ 110490 h 1152525"/>
                <a:gd name="connsiteX1511" fmla="*/ 1423471 w 3629025"/>
                <a:gd name="connsiteY1511" fmla="*/ 110776 h 1152525"/>
                <a:gd name="connsiteX1512" fmla="*/ 1413661 w 3629025"/>
                <a:gd name="connsiteY1512" fmla="*/ 115062 h 1152525"/>
                <a:gd name="connsiteX1513" fmla="*/ 1410232 w 3629025"/>
                <a:gd name="connsiteY1513" fmla="*/ 113633 h 1152525"/>
                <a:gd name="connsiteX1514" fmla="*/ 1352320 w 3629025"/>
                <a:gd name="connsiteY1514" fmla="*/ 126206 h 1152525"/>
                <a:gd name="connsiteX1515" fmla="*/ 1336508 w 3629025"/>
                <a:gd name="connsiteY1515" fmla="*/ 129635 h 1152525"/>
                <a:gd name="connsiteX1516" fmla="*/ 1307552 w 3629025"/>
                <a:gd name="connsiteY1516" fmla="*/ 135922 h 1152525"/>
                <a:gd name="connsiteX1517" fmla="*/ 1328983 w 3629025"/>
                <a:gd name="connsiteY1517" fmla="*/ 140018 h 1152525"/>
                <a:gd name="connsiteX1518" fmla="*/ 1343271 w 3629025"/>
                <a:gd name="connsiteY1518" fmla="*/ 132493 h 1152525"/>
                <a:gd name="connsiteX1519" fmla="*/ 1357939 w 3629025"/>
                <a:gd name="connsiteY1519" fmla="*/ 133636 h 1152525"/>
                <a:gd name="connsiteX1520" fmla="*/ 1374894 w 3629025"/>
                <a:gd name="connsiteY1520" fmla="*/ 125540 h 1152525"/>
                <a:gd name="connsiteX1521" fmla="*/ 1427186 w 3629025"/>
                <a:gd name="connsiteY1521" fmla="*/ 120682 h 1152525"/>
                <a:gd name="connsiteX1522" fmla="*/ 1444903 w 3629025"/>
                <a:gd name="connsiteY1522" fmla="*/ 114681 h 1152525"/>
                <a:gd name="connsiteX1523" fmla="*/ 1446808 w 3629025"/>
                <a:gd name="connsiteY1523" fmla="*/ 112109 h 1152525"/>
                <a:gd name="connsiteX1524" fmla="*/ 1450237 w 3629025"/>
                <a:gd name="connsiteY1524" fmla="*/ 113538 h 1152525"/>
                <a:gd name="connsiteX1525" fmla="*/ 1454713 w 3629025"/>
                <a:gd name="connsiteY1525" fmla="*/ 110395 h 1152525"/>
                <a:gd name="connsiteX1526" fmla="*/ 1465953 w 3629025"/>
                <a:gd name="connsiteY1526" fmla="*/ 110109 h 1152525"/>
                <a:gd name="connsiteX1527" fmla="*/ 1495671 w 3629025"/>
                <a:gd name="connsiteY1527" fmla="*/ 105823 h 1152525"/>
                <a:gd name="connsiteX1528" fmla="*/ 1507387 w 3629025"/>
                <a:gd name="connsiteY1528" fmla="*/ 98870 h 1152525"/>
                <a:gd name="connsiteX1529" fmla="*/ 1516054 w 3629025"/>
                <a:gd name="connsiteY1529" fmla="*/ 99155 h 1152525"/>
                <a:gd name="connsiteX1530" fmla="*/ 1517959 w 3629025"/>
                <a:gd name="connsiteY1530" fmla="*/ 96584 h 1152525"/>
                <a:gd name="connsiteX1531" fmla="*/ 1552154 w 3629025"/>
                <a:gd name="connsiteY1531" fmla="*/ 89154 h 1152525"/>
                <a:gd name="connsiteX1532" fmla="*/ 1573204 w 3629025"/>
                <a:gd name="connsiteY1532" fmla="*/ 84582 h 1152525"/>
                <a:gd name="connsiteX1533" fmla="*/ 1571299 w 3629025"/>
                <a:gd name="connsiteY1533" fmla="*/ 87154 h 1152525"/>
                <a:gd name="connsiteX1534" fmla="*/ 1560727 w 3629025"/>
                <a:gd name="connsiteY1534" fmla="*/ 89440 h 1152525"/>
                <a:gd name="connsiteX1535" fmla="*/ 1504339 w 3629025"/>
                <a:gd name="connsiteY1535" fmla="*/ 106109 h 1152525"/>
                <a:gd name="connsiteX1536" fmla="*/ 1499862 w 3629025"/>
                <a:gd name="connsiteY1536" fmla="*/ 109252 h 1152525"/>
                <a:gd name="connsiteX1537" fmla="*/ 1496433 w 3629025"/>
                <a:gd name="connsiteY1537" fmla="*/ 107823 h 1152525"/>
                <a:gd name="connsiteX1538" fmla="*/ 1486622 w 3629025"/>
                <a:gd name="connsiteY1538" fmla="*/ 112109 h 1152525"/>
                <a:gd name="connsiteX1539" fmla="*/ 1370798 w 3629025"/>
                <a:gd name="connsiteY1539" fmla="*/ 137351 h 1152525"/>
                <a:gd name="connsiteX1540" fmla="*/ 1362892 w 3629025"/>
                <a:gd name="connsiteY1540" fmla="*/ 139065 h 1152525"/>
                <a:gd name="connsiteX1541" fmla="*/ 1356892 w 3629025"/>
                <a:gd name="connsiteY1541" fmla="*/ 138208 h 1152525"/>
                <a:gd name="connsiteX1542" fmla="*/ 1344509 w 3629025"/>
                <a:gd name="connsiteY1542" fmla="*/ 143066 h 1152525"/>
                <a:gd name="connsiteX1543" fmla="*/ 1315553 w 3629025"/>
                <a:gd name="connsiteY1543" fmla="*/ 149352 h 1152525"/>
                <a:gd name="connsiteX1544" fmla="*/ 1304980 w 3629025"/>
                <a:gd name="connsiteY1544" fmla="*/ 151638 h 1152525"/>
                <a:gd name="connsiteX1545" fmla="*/ 1294408 w 3629025"/>
                <a:gd name="connsiteY1545" fmla="*/ 153924 h 1152525"/>
                <a:gd name="connsiteX1546" fmla="*/ 1288407 w 3629025"/>
                <a:gd name="connsiteY1546" fmla="*/ 153067 h 1152525"/>
                <a:gd name="connsiteX1547" fmla="*/ 1276024 w 3629025"/>
                <a:gd name="connsiteY1547" fmla="*/ 157925 h 1152525"/>
                <a:gd name="connsiteX1548" fmla="*/ 1262118 w 3629025"/>
                <a:gd name="connsiteY1548" fmla="*/ 158782 h 1152525"/>
                <a:gd name="connsiteX1549" fmla="*/ 1220017 w 3629025"/>
                <a:gd name="connsiteY1549" fmla="*/ 167926 h 1152525"/>
                <a:gd name="connsiteX1550" fmla="*/ 1200872 w 3629025"/>
                <a:gd name="connsiteY1550" fmla="*/ 169926 h 1152525"/>
                <a:gd name="connsiteX1551" fmla="*/ 1198967 w 3629025"/>
                <a:gd name="connsiteY1551" fmla="*/ 172498 h 1152525"/>
                <a:gd name="connsiteX1552" fmla="*/ 1195633 w 3629025"/>
                <a:gd name="connsiteY1552" fmla="*/ 171069 h 1152525"/>
                <a:gd name="connsiteX1553" fmla="*/ 1191061 w 3629025"/>
                <a:gd name="connsiteY1553" fmla="*/ 174212 h 1152525"/>
                <a:gd name="connsiteX1554" fmla="*/ 1166582 w 3629025"/>
                <a:gd name="connsiteY1554" fmla="*/ 177356 h 1152525"/>
                <a:gd name="connsiteX1555" fmla="*/ 1164677 w 3629025"/>
                <a:gd name="connsiteY1555" fmla="*/ 179927 h 1152525"/>
                <a:gd name="connsiteX1556" fmla="*/ 1161248 w 3629025"/>
                <a:gd name="connsiteY1556" fmla="*/ 178499 h 1152525"/>
                <a:gd name="connsiteX1557" fmla="*/ 1063807 w 3629025"/>
                <a:gd name="connsiteY1557" fmla="*/ 199739 h 1152525"/>
                <a:gd name="connsiteX1558" fmla="*/ 1032565 w 3629025"/>
                <a:gd name="connsiteY1558" fmla="*/ 199930 h 1152525"/>
                <a:gd name="connsiteX1559" fmla="*/ 1039709 w 3629025"/>
                <a:gd name="connsiteY1559" fmla="*/ 196310 h 1152525"/>
                <a:gd name="connsiteX1560" fmla="*/ 1492147 w 3629025"/>
                <a:gd name="connsiteY1560" fmla="*/ 134969 h 1152525"/>
                <a:gd name="connsiteX1561" fmla="*/ 1492909 w 3629025"/>
                <a:gd name="connsiteY1561" fmla="*/ 136970 h 1152525"/>
                <a:gd name="connsiteX1562" fmla="*/ 1487670 w 3629025"/>
                <a:gd name="connsiteY1562" fmla="*/ 138113 h 1152525"/>
                <a:gd name="connsiteX1563" fmla="*/ 1477097 w 3629025"/>
                <a:gd name="connsiteY1563" fmla="*/ 140399 h 1152525"/>
                <a:gd name="connsiteX1564" fmla="*/ 1462048 w 3629025"/>
                <a:gd name="connsiteY1564" fmla="*/ 145828 h 1152525"/>
                <a:gd name="connsiteX1565" fmla="*/ 1458619 w 3629025"/>
                <a:gd name="connsiteY1565" fmla="*/ 144399 h 1152525"/>
                <a:gd name="connsiteX1566" fmla="*/ 1445474 w 3629025"/>
                <a:gd name="connsiteY1566" fmla="*/ 147257 h 1152525"/>
                <a:gd name="connsiteX1567" fmla="*/ 1433092 w 3629025"/>
                <a:gd name="connsiteY1567" fmla="*/ 152114 h 1152525"/>
                <a:gd name="connsiteX1568" fmla="*/ 1396230 w 3629025"/>
                <a:gd name="connsiteY1568" fmla="*/ 160115 h 1152525"/>
                <a:gd name="connsiteX1569" fmla="*/ 1385657 w 3629025"/>
                <a:gd name="connsiteY1569" fmla="*/ 162401 h 1152525"/>
                <a:gd name="connsiteX1570" fmla="*/ 1359368 w 3629025"/>
                <a:gd name="connsiteY1570" fmla="*/ 168116 h 1152525"/>
                <a:gd name="connsiteX1571" fmla="*/ 1348795 w 3629025"/>
                <a:gd name="connsiteY1571" fmla="*/ 170402 h 1152525"/>
                <a:gd name="connsiteX1572" fmla="*/ 1304028 w 3629025"/>
                <a:gd name="connsiteY1572" fmla="*/ 180118 h 1152525"/>
                <a:gd name="connsiteX1573" fmla="*/ 1255927 w 3629025"/>
                <a:gd name="connsiteY1573" fmla="*/ 188405 h 1152525"/>
                <a:gd name="connsiteX1574" fmla="*/ 1269452 w 3629025"/>
                <a:gd name="connsiteY1574" fmla="*/ 178880 h 1152525"/>
                <a:gd name="connsiteX1575" fmla="*/ 1240496 w 3629025"/>
                <a:gd name="connsiteY1575" fmla="*/ 185166 h 1152525"/>
                <a:gd name="connsiteX1576" fmla="*/ 1250307 w 3629025"/>
                <a:gd name="connsiteY1576" fmla="*/ 180880 h 1152525"/>
                <a:gd name="connsiteX1577" fmla="*/ 1256689 w 3629025"/>
                <a:gd name="connsiteY1577" fmla="*/ 175069 h 1152525"/>
                <a:gd name="connsiteX1578" fmla="*/ 1257451 w 3629025"/>
                <a:gd name="connsiteY1578" fmla="*/ 177070 h 1152525"/>
                <a:gd name="connsiteX1579" fmla="*/ 1275167 w 3629025"/>
                <a:gd name="connsiteY1579" fmla="*/ 171069 h 1152525"/>
                <a:gd name="connsiteX1580" fmla="*/ 1271357 w 3629025"/>
                <a:gd name="connsiteY1580" fmla="*/ 176213 h 1152525"/>
                <a:gd name="connsiteX1581" fmla="*/ 1280406 w 3629025"/>
                <a:gd name="connsiteY1581" fmla="*/ 169831 h 1152525"/>
                <a:gd name="connsiteX1582" fmla="*/ 1346224 w 3629025"/>
                <a:gd name="connsiteY1582" fmla="*/ 155543 h 1152525"/>
                <a:gd name="connsiteX1583" fmla="*/ 1354891 w 3629025"/>
                <a:gd name="connsiteY1583" fmla="*/ 155829 h 1152525"/>
                <a:gd name="connsiteX1584" fmla="*/ 1360130 w 3629025"/>
                <a:gd name="connsiteY1584" fmla="*/ 154686 h 1152525"/>
                <a:gd name="connsiteX1585" fmla="*/ 1366131 w 3629025"/>
                <a:gd name="connsiteY1585" fmla="*/ 155543 h 1152525"/>
                <a:gd name="connsiteX1586" fmla="*/ 1383847 w 3629025"/>
                <a:gd name="connsiteY1586" fmla="*/ 149543 h 1152525"/>
                <a:gd name="connsiteX1587" fmla="*/ 1404898 w 3629025"/>
                <a:gd name="connsiteY1587" fmla="*/ 144971 h 1152525"/>
                <a:gd name="connsiteX1588" fmla="*/ 1418042 w 3629025"/>
                <a:gd name="connsiteY1588" fmla="*/ 142113 h 1152525"/>
                <a:gd name="connsiteX1589" fmla="*/ 1497004 w 3629025"/>
                <a:gd name="connsiteY1589" fmla="*/ 124873 h 1152525"/>
                <a:gd name="connsiteX1590" fmla="*/ 1507577 w 3629025"/>
                <a:gd name="connsiteY1590" fmla="*/ 122587 h 1152525"/>
                <a:gd name="connsiteX1591" fmla="*/ 1521484 w 3629025"/>
                <a:gd name="connsiteY1591" fmla="*/ 121730 h 1152525"/>
                <a:gd name="connsiteX1592" fmla="*/ 1537295 w 3629025"/>
                <a:gd name="connsiteY1592" fmla="*/ 118301 h 1152525"/>
                <a:gd name="connsiteX1593" fmla="*/ 1550440 w 3629025"/>
                <a:gd name="connsiteY1593" fmla="*/ 115443 h 1152525"/>
                <a:gd name="connsiteX1594" fmla="*/ 1561012 w 3629025"/>
                <a:gd name="connsiteY1594" fmla="*/ 113157 h 1152525"/>
                <a:gd name="connsiteX1595" fmla="*/ 1560250 w 3629025"/>
                <a:gd name="connsiteY1595" fmla="*/ 111157 h 1152525"/>
                <a:gd name="connsiteX1596" fmla="*/ 1592635 w 3629025"/>
                <a:gd name="connsiteY1596" fmla="*/ 106299 h 1152525"/>
                <a:gd name="connsiteX1597" fmla="*/ 1585492 w 3629025"/>
                <a:gd name="connsiteY1597" fmla="*/ 110014 h 1152525"/>
                <a:gd name="connsiteX1598" fmla="*/ 1528342 w 3629025"/>
                <a:gd name="connsiteY1598" fmla="*/ 124682 h 1152525"/>
                <a:gd name="connsiteX1599" fmla="*/ 1515959 w 3629025"/>
                <a:gd name="connsiteY1599" fmla="*/ 129540 h 1152525"/>
                <a:gd name="connsiteX1600" fmla="*/ 1492147 w 3629025"/>
                <a:gd name="connsiteY1600" fmla="*/ 134969 h 1152525"/>
                <a:gd name="connsiteX1601" fmla="*/ 1492147 w 3629025"/>
                <a:gd name="connsiteY1601" fmla="*/ 150305 h 1152525"/>
                <a:gd name="connsiteX1602" fmla="*/ 1497385 w 3629025"/>
                <a:gd name="connsiteY1602" fmla="*/ 149162 h 1152525"/>
                <a:gd name="connsiteX1603" fmla="*/ 1492147 w 3629025"/>
                <a:gd name="connsiteY1603" fmla="*/ 150305 h 1152525"/>
                <a:gd name="connsiteX1604" fmla="*/ 1465381 w 3629025"/>
                <a:gd name="connsiteY1604" fmla="*/ 162687 h 1152525"/>
                <a:gd name="connsiteX1605" fmla="*/ 1470620 w 3629025"/>
                <a:gd name="connsiteY1605" fmla="*/ 161544 h 1152525"/>
                <a:gd name="connsiteX1606" fmla="*/ 1465381 w 3629025"/>
                <a:gd name="connsiteY1606" fmla="*/ 162687 h 1152525"/>
                <a:gd name="connsiteX1607" fmla="*/ 1423662 w 3629025"/>
                <a:gd name="connsiteY1607" fmla="*/ 165259 h 1152525"/>
                <a:gd name="connsiteX1608" fmla="*/ 1428139 w 3629025"/>
                <a:gd name="connsiteY1608" fmla="*/ 162116 h 1152525"/>
                <a:gd name="connsiteX1609" fmla="*/ 1436044 w 3629025"/>
                <a:gd name="connsiteY1609" fmla="*/ 160401 h 1152525"/>
                <a:gd name="connsiteX1610" fmla="*/ 1423662 w 3629025"/>
                <a:gd name="connsiteY1610" fmla="*/ 165259 h 1152525"/>
                <a:gd name="connsiteX1611" fmla="*/ 1316029 w 3629025"/>
                <a:gd name="connsiteY1611" fmla="*/ 197453 h 1152525"/>
                <a:gd name="connsiteX1612" fmla="*/ 1327745 w 3629025"/>
                <a:gd name="connsiteY1612" fmla="*/ 190500 h 1152525"/>
                <a:gd name="connsiteX1613" fmla="*/ 1316029 w 3629025"/>
                <a:gd name="connsiteY1613" fmla="*/ 197453 h 1152525"/>
                <a:gd name="connsiteX1614" fmla="*/ 1250593 w 3629025"/>
                <a:gd name="connsiteY1614" fmla="*/ 220409 h 1152525"/>
                <a:gd name="connsiteX1615" fmla="*/ 1258117 w 3629025"/>
                <a:gd name="connsiteY1615" fmla="*/ 225362 h 1152525"/>
                <a:gd name="connsiteX1616" fmla="*/ 1237067 w 3629025"/>
                <a:gd name="connsiteY1616" fmla="*/ 229934 h 1152525"/>
                <a:gd name="connsiteX1617" fmla="*/ 1248688 w 3629025"/>
                <a:gd name="connsiteY1617" fmla="*/ 222980 h 1152525"/>
                <a:gd name="connsiteX1618" fmla="*/ 1250593 w 3629025"/>
                <a:gd name="connsiteY1618" fmla="*/ 220409 h 1152525"/>
                <a:gd name="connsiteX1619" fmla="*/ 1250497 w 3629025"/>
                <a:gd name="connsiteY1619" fmla="*/ 867823 h 1152525"/>
                <a:gd name="connsiteX1620" fmla="*/ 1244116 w 3629025"/>
                <a:gd name="connsiteY1620" fmla="*/ 873633 h 1152525"/>
                <a:gd name="connsiteX1621" fmla="*/ 1250497 w 3629025"/>
                <a:gd name="connsiteY1621" fmla="*/ 867823 h 1152525"/>
                <a:gd name="connsiteX1622" fmla="*/ 1248307 w 3629025"/>
                <a:gd name="connsiteY1622" fmla="*/ 846487 h 1152525"/>
                <a:gd name="connsiteX1623" fmla="*/ 1258117 w 3629025"/>
                <a:gd name="connsiteY1623" fmla="*/ 842201 h 1152525"/>
                <a:gd name="connsiteX1624" fmla="*/ 1248307 w 3629025"/>
                <a:gd name="connsiteY1624" fmla="*/ 846487 h 1152525"/>
                <a:gd name="connsiteX1625" fmla="*/ 1234495 w 3629025"/>
                <a:gd name="connsiteY1625" fmla="*/ 184499 h 1152525"/>
                <a:gd name="connsiteX1626" fmla="*/ 1211540 w 3629025"/>
                <a:gd name="connsiteY1626" fmla="*/ 191643 h 1152525"/>
                <a:gd name="connsiteX1627" fmla="*/ 1201444 w 3629025"/>
                <a:gd name="connsiteY1627" fmla="*/ 187262 h 1152525"/>
                <a:gd name="connsiteX1628" fmla="*/ 1234876 w 3629025"/>
                <a:gd name="connsiteY1628" fmla="*/ 177737 h 1152525"/>
                <a:gd name="connsiteX1629" fmla="*/ 1227733 w 3629025"/>
                <a:gd name="connsiteY1629" fmla="*/ 181451 h 1152525"/>
                <a:gd name="connsiteX1630" fmla="*/ 1234495 w 3629025"/>
                <a:gd name="connsiteY1630" fmla="*/ 184499 h 1152525"/>
                <a:gd name="connsiteX1631" fmla="*/ 1196491 w 3629025"/>
                <a:gd name="connsiteY1631" fmla="*/ 197168 h 1152525"/>
                <a:gd name="connsiteX1632" fmla="*/ 1185918 w 3629025"/>
                <a:gd name="connsiteY1632" fmla="*/ 199454 h 1152525"/>
                <a:gd name="connsiteX1633" fmla="*/ 1144579 w 3629025"/>
                <a:gd name="connsiteY1633" fmla="*/ 210693 h 1152525"/>
                <a:gd name="connsiteX1634" fmla="*/ 1120862 w 3629025"/>
                <a:gd name="connsiteY1634" fmla="*/ 215837 h 1152525"/>
                <a:gd name="connsiteX1635" fmla="*/ 1105051 w 3629025"/>
                <a:gd name="connsiteY1635" fmla="*/ 219266 h 1152525"/>
                <a:gd name="connsiteX1636" fmla="*/ 1099050 w 3629025"/>
                <a:gd name="connsiteY1636" fmla="*/ 218408 h 1152525"/>
                <a:gd name="connsiteX1637" fmla="*/ 1097145 w 3629025"/>
                <a:gd name="connsiteY1637" fmla="*/ 220980 h 1152525"/>
                <a:gd name="connsiteX1638" fmla="*/ 1094478 w 3629025"/>
                <a:gd name="connsiteY1638" fmla="*/ 221552 h 1152525"/>
                <a:gd name="connsiteX1639" fmla="*/ 1083238 w 3629025"/>
                <a:gd name="connsiteY1639" fmla="*/ 221837 h 1152525"/>
                <a:gd name="connsiteX1640" fmla="*/ 1073428 w 3629025"/>
                <a:gd name="connsiteY1640" fmla="*/ 226124 h 1152525"/>
                <a:gd name="connsiteX1641" fmla="*/ 1059521 w 3629025"/>
                <a:gd name="connsiteY1641" fmla="*/ 226981 h 1152525"/>
                <a:gd name="connsiteX1642" fmla="*/ 1033232 w 3629025"/>
                <a:gd name="connsiteY1642" fmla="*/ 232696 h 1152525"/>
                <a:gd name="connsiteX1643" fmla="*/ 1038852 w 3629025"/>
                <a:gd name="connsiteY1643" fmla="*/ 224885 h 1152525"/>
                <a:gd name="connsiteX1644" fmla="*/ 1047520 w 3629025"/>
                <a:gd name="connsiteY1644" fmla="*/ 225171 h 1152525"/>
                <a:gd name="connsiteX1645" fmla="*/ 1046758 w 3629025"/>
                <a:gd name="connsiteY1645" fmla="*/ 223171 h 1152525"/>
                <a:gd name="connsiteX1646" fmla="*/ 1136293 w 3629025"/>
                <a:gd name="connsiteY1646" fmla="*/ 203644 h 1152525"/>
                <a:gd name="connsiteX1647" fmla="*/ 1141531 w 3629025"/>
                <a:gd name="connsiteY1647" fmla="*/ 202502 h 1152525"/>
                <a:gd name="connsiteX1648" fmla="*/ 1144865 w 3629025"/>
                <a:gd name="connsiteY1648" fmla="*/ 203930 h 1152525"/>
                <a:gd name="connsiteX1649" fmla="*/ 1154676 w 3629025"/>
                <a:gd name="connsiteY1649" fmla="*/ 199644 h 1152525"/>
                <a:gd name="connsiteX1650" fmla="*/ 1163344 w 3629025"/>
                <a:gd name="connsiteY1650" fmla="*/ 199930 h 1152525"/>
                <a:gd name="connsiteX1651" fmla="*/ 1165249 w 3629025"/>
                <a:gd name="connsiteY1651" fmla="*/ 197358 h 1152525"/>
                <a:gd name="connsiteX1652" fmla="*/ 1181822 w 3629025"/>
                <a:gd name="connsiteY1652" fmla="*/ 195929 h 1152525"/>
                <a:gd name="connsiteX1653" fmla="*/ 1190871 w 3629025"/>
                <a:gd name="connsiteY1653" fmla="*/ 189548 h 1152525"/>
                <a:gd name="connsiteX1654" fmla="*/ 1195348 w 3629025"/>
                <a:gd name="connsiteY1654" fmla="*/ 186404 h 1152525"/>
                <a:gd name="connsiteX1655" fmla="*/ 1199443 w 3629025"/>
                <a:gd name="connsiteY1655" fmla="*/ 189833 h 1152525"/>
                <a:gd name="connsiteX1656" fmla="*/ 1196491 w 3629025"/>
                <a:gd name="connsiteY1656" fmla="*/ 197168 h 1152525"/>
                <a:gd name="connsiteX1657" fmla="*/ 1186585 w 3629025"/>
                <a:gd name="connsiteY1657" fmla="*/ 247460 h 1152525"/>
                <a:gd name="connsiteX1658" fmla="*/ 1192966 w 3629025"/>
                <a:gd name="connsiteY1658" fmla="*/ 241649 h 1152525"/>
                <a:gd name="connsiteX1659" fmla="*/ 1186585 w 3629025"/>
                <a:gd name="connsiteY1659" fmla="*/ 247460 h 1152525"/>
                <a:gd name="connsiteX1660" fmla="*/ 1176488 w 3629025"/>
                <a:gd name="connsiteY1660" fmla="*/ 859917 h 1152525"/>
                <a:gd name="connsiteX1661" fmla="*/ 1180965 w 3629025"/>
                <a:gd name="connsiteY1661" fmla="*/ 856774 h 1152525"/>
                <a:gd name="connsiteX1662" fmla="*/ 1188871 w 3629025"/>
                <a:gd name="connsiteY1662" fmla="*/ 855059 h 1152525"/>
                <a:gd name="connsiteX1663" fmla="*/ 1176488 w 3629025"/>
                <a:gd name="connsiteY1663" fmla="*/ 859917 h 1152525"/>
                <a:gd name="connsiteX1664" fmla="*/ 1088953 w 3629025"/>
                <a:gd name="connsiteY1664" fmla="*/ 846201 h 1152525"/>
                <a:gd name="connsiteX1665" fmla="*/ 1098383 w 3629025"/>
                <a:gd name="connsiteY1665" fmla="*/ 848487 h 1152525"/>
                <a:gd name="connsiteX1666" fmla="*/ 1098764 w 3629025"/>
                <a:gd name="connsiteY1666" fmla="*/ 857155 h 1152525"/>
                <a:gd name="connsiteX1667" fmla="*/ 1094668 w 3629025"/>
                <a:gd name="connsiteY1667" fmla="*/ 853631 h 1152525"/>
                <a:gd name="connsiteX1668" fmla="*/ 1085239 w 3629025"/>
                <a:gd name="connsiteY1668" fmla="*/ 851345 h 1152525"/>
                <a:gd name="connsiteX1669" fmla="*/ 1088953 w 3629025"/>
                <a:gd name="connsiteY1669" fmla="*/ 846201 h 1152525"/>
                <a:gd name="connsiteX1670" fmla="*/ 1092668 w 3629025"/>
                <a:gd name="connsiteY1670" fmla="*/ 856298 h 1152525"/>
                <a:gd name="connsiteX1671" fmla="*/ 1081429 w 3629025"/>
                <a:gd name="connsiteY1671" fmla="*/ 856583 h 1152525"/>
                <a:gd name="connsiteX1672" fmla="*/ 1092668 w 3629025"/>
                <a:gd name="connsiteY1672" fmla="*/ 856298 h 1152525"/>
                <a:gd name="connsiteX1673" fmla="*/ 1084667 w 3629025"/>
                <a:gd name="connsiteY1673" fmla="*/ 888683 h 1152525"/>
                <a:gd name="connsiteX1674" fmla="*/ 1078285 w 3629025"/>
                <a:gd name="connsiteY1674" fmla="*/ 894493 h 1152525"/>
                <a:gd name="connsiteX1675" fmla="*/ 1084667 w 3629025"/>
                <a:gd name="connsiteY1675" fmla="*/ 888683 h 1152525"/>
                <a:gd name="connsiteX1676" fmla="*/ 1086572 w 3629025"/>
                <a:gd name="connsiteY1676" fmla="*/ 901351 h 1152525"/>
                <a:gd name="connsiteX1677" fmla="*/ 1088096 w 3629025"/>
                <a:gd name="connsiteY1677" fmla="*/ 905447 h 1152525"/>
                <a:gd name="connsiteX1678" fmla="*/ 1082857 w 3629025"/>
                <a:gd name="connsiteY1678" fmla="*/ 906590 h 1152525"/>
                <a:gd name="connsiteX1679" fmla="*/ 1081333 w 3629025"/>
                <a:gd name="connsiteY1679" fmla="*/ 902494 h 1152525"/>
                <a:gd name="connsiteX1680" fmla="*/ 1086572 w 3629025"/>
                <a:gd name="connsiteY1680" fmla="*/ 901351 h 1152525"/>
                <a:gd name="connsiteX1681" fmla="*/ 1104860 w 3629025"/>
                <a:gd name="connsiteY1681" fmla="*/ 928021 h 1152525"/>
                <a:gd name="connsiteX1682" fmla="*/ 1108575 w 3629025"/>
                <a:gd name="connsiteY1682" fmla="*/ 938117 h 1152525"/>
                <a:gd name="connsiteX1683" fmla="*/ 1055140 w 3629025"/>
                <a:gd name="connsiteY1683" fmla="*/ 947547 h 1152525"/>
                <a:gd name="connsiteX1684" fmla="*/ 1104860 w 3629025"/>
                <a:gd name="connsiteY1684" fmla="*/ 928021 h 1152525"/>
                <a:gd name="connsiteX1685" fmla="*/ 1105241 w 3629025"/>
                <a:gd name="connsiteY1685" fmla="*/ 952024 h 1152525"/>
                <a:gd name="connsiteX1686" fmla="*/ 1100383 w 3629025"/>
                <a:gd name="connsiteY1686" fmla="*/ 946499 h 1152525"/>
                <a:gd name="connsiteX1687" fmla="*/ 1105241 w 3629025"/>
                <a:gd name="connsiteY1687" fmla="*/ 952024 h 1152525"/>
                <a:gd name="connsiteX1688" fmla="*/ 1109908 w 3629025"/>
                <a:gd name="connsiteY1688" fmla="*/ 872204 h 1152525"/>
                <a:gd name="connsiteX1689" fmla="*/ 1088858 w 3629025"/>
                <a:gd name="connsiteY1689" fmla="*/ 876776 h 1152525"/>
                <a:gd name="connsiteX1690" fmla="*/ 1084762 w 3629025"/>
                <a:gd name="connsiteY1690" fmla="*/ 873347 h 1152525"/>
                <a:gd name="connsiteX1691" fmla="*/ 1128387 w 3629025"/>
                <a:gd name="connsiteY1691" fmla="*/ 868204 h 1152525"/>
                <a:gd name="connsiteX1692" fmla="*/ 1109908 w 3629025"/>
                <a:gd name="connsiteY1692" fmla="*/ 872204 h 1152525"/>
                <a:gd name="connsiteX1693" fmla="*/ 1115623 w 3629025"/>
                <a:gd name="connsiteY1693" fmla="*/ 849059 h 1152525"/>
                <a:gd name="connsiteX1694" fmla="*/ 1120100 w 3629025"/>
                <a:gd name="connsiteY1694" fmla="*/ 845915 h 1152525"/>
                <a:gd name="connsiteX1695" fmla="*/ 1117433 w 3629025"/>
                <a:gd name="connsiteY1695" fmla="*/ 846487 h 1152525"/>
                <a:gd name="connsiteX1696" fmla="*/ 1115623 w 3629025"/>
                <a:gd name="connsiteY1696" fmla="*/ 849059 h 1152525"/>
                <a:gd name="connsiteX1697" fmla="*/ 1004276 w 3629025"/>
                <a:gd name="connsiteY1697" fmla="*/ 871157 h 1152525"/>
                <a:gd name="connsiteX1698" fmla="*/ 1001990 w 3629025"/>
                <a:gd name="connsiteY1698" fmla="*/ 865061 h 1152525"/>
                <a:gd name="connsiteX1699" fmla="*/ 1004276 w 3629025"/>
                <a:gd name="connsiteY1699" fmla="*/ 871157 h 1152525"/>
                <a:gd name="connsiteX1700" fmla="*/ 997513 w 3629025"/>
                <a:gd name="connsiteY1700" fmla="*/ 236125 h 1152525"/>
                <a:gd name="connsiteX1701" fmla="*/ 1010658 w 3629025"/>
                <a:gd name="connsiteY1701" fmla="*/ 233267 h 1152525"/>
                <a:gd name="connsiteX1702" fmla="*/ 997513 w 3629025"/>
                <a:gd name="connsiteY1702" fmla="*/ 236125 h 1152525"/>
                <a:gd name="connsiteX1703" fmla="*/ 1009896 w 3629025"/>
                <a:gd name="connsiteY1703" fmla="*/ 878681 h 1152525"/>
                <a:gd name="connsiteX1704" fmla="*/ 1020850 w 3629025"/>
                <a:gd name="connsiteY1704" fmla="*/ 869728 h 1152525"/>
                <a:gd name="connsiteX1705" fmla="*/ 1006181 w 3629025"/>
                <a:gd name="connsiteY1705" fmla="*/ 883825 h 1152525"/>
                <a:gd name="connsiteX1706" fmla="*/ 1009896 w 3629025"/>
                <a:gd name="connsiteY1706" fmla="*/ 878681 h 1152525"/>
                <a:gd name="connsiteX1707" fmla="*/ 1012563 w 3629025"/>
                <a:gd name="connsiteY1707" fmla="*/ 862775 h 1152525"/>
                <a:gd name="connsiteX1708" fmla="*/ 1017802 w 3629025"/>
                <a:gd name="connsiteY1708" fmla="*/ 861632 h 1152525"/>
                <a:gd name="connsiteX1709" fmla="*/ 1019326 w 3629025"/>
                <a:gd name="connsiteY1709" fmla="*/ 865727 h 1152525"/>
                <a:gd name="connsiteX1710" fmla="*/ 1014087 w 3629025"/>
                <a:gd name="connsiteY1710" fmla="*/ 866870 h 1152525"/>
                <a:gd name="connsiteX1711" fmla="*/ 1012563 w 3629025"/>
                <a:gd name="connsiteY1711" fmla="*/ 862775 h 1152525"/>
                <a:gd name="connsiteX1712" fmla="*/ 1033899 w 3629025"/>
                <a:gd name="connsiteY1712" fmla="*/ 265367 h 1152525"/>
                <a:gd name="connsiteX1713" fmla="*/ 1045900 w 3629025"/>
                <a:gd name="connsiteY1713" fmla="*/ 267081 h 1152525"/>
                <a:gd name="connsiteX1714" fmla="*/ 1022183 w 3629025"/>
                <a:gd name="connsiteY1714" fmla="*/ 272225 h 1152525"/>
                <a:gd name="connsiteX1715" fmla="*/ 1033899 w 3629025"/>
                <a:gd name="connsiteY1715" fmla="*/ 265367 h 1152525"/>
                <a:gd name="connsiteX1716" fmla="*/ 1022755 w 3629025"/>
                <a:gd name="connsiteY1716" fmla="*/ 204406 h 1152525"/>
                <a:gd name="connsiteX1717" fmla="*/ 1012944 w 3629025"/>
                <a:gd name="connsiteY1717" fmla="*/ 208693 h 1152525"/>
                <a:gd name="connsiteX1718" fmla="*/ 993037 w 3629025"/>
                <a:gd name="connsiteY1718" fmla="*/ 208693 h 1152525"/>
                <a:gd name="connsiteX1719" fmla="*/ 1022755 w 3629025"/>
                <a:gd name="connsiteY1719" fmla="*/ 204406 h 1152525"/>
                <a:gd name="connsiteX1720" fmla="*/ 982464 w 3629025"/>
                <a:gd name="connsiteY1720" fmla="*/ 241649 h 1152525"/>
                <a:gd name="connsiteX1721" fmla="*/ 995608 w 3629025"/>
                <a:gd name="connsiteY1721" fmla="*/ 238792 h 1152525"/>
                <a:gd name="connsiteX1722" fmla="*/ 982464 w 3629025"/>
                <a:gd name="connsiteY1722" fmla="*/ 241649 h 1152525"/>
                <a:gd name="connsiteX1723" fmla="*/ 968653 w 3629025"/>
                <a:gd name="connsiteY1723" fmla="*/ 211836 h 1152525"/>
                <a:gd name="connsiteX1724" fmla="*/ 973891 w 3629025"/>
                <a:gd name="connsiteY1724" fmla="*/ 210693 h 1152525"/>
                <a:gd name="connsiteX1725" fmla="*/ 967510 w 3629025"/>
                <a:gd name="connsiteY1725" fmla="*/ 216503 h 1152525"/>
                <a:gd name="connsiteX1726" fmla="*/ 968653 w 3629025"/>
                <a:gd name="connsiteY1726" fmla="*/ 211836 h 1152525"/>
                <a:gd name="connsiteX1727" fmla="*/ 968557 w 3629025"/>
                <a:gd name="connsiteY1727" fmla="*/ 242411 h 1152525"/>
                <a:gd name="connsiteX1728" fmla="*/ 959509 w 3629025"/>
                <a:gd name="connsiteY1728" fmla="*/ 248793 h 1152525"/>
                <a:gd name="connsiteX1729" fmla="*/ 968557 w 3629025"/>
                <a:gd name="connsiteY1729" fmla="*/ 242411 h 1152525"/>
                <a:gd name="connsiteX1730" fmla="*/ 962557 w 3629025"/>
                <a:gd name="connsiteY1730" fmla="*/ 873728 h 1152525"/>
                <a:gd name="connsiteX1731" fmla="*/ 967795 w 3629025"/>
                <a:gd name="connsiteY1731" fmla="*/ 872585 h 1152525"/>
                <a:gd name="connsiteX1732" fmla="*/ 961414 w 3629025"/>
                <a:gd name="connsiteY1732" fmla="*/ 878396 h 1152525"/>
                <a:gd name="connsiteX1733" fmla="*/ 962557 w 3629025"/>
                <a:gd name="connsiteY1733" fmla="*/ 873728 h 1152525"/>
                <a:gd name="connsiteX1734" fmla="*/ 927219 w 3629025"/>
                <a:gd name="connsiteY1734" fmla="*/ 222980 h 1152525"/>
                <a:gd name="connsiteX1735" fmla="*/ 945602 w 3629025"/>
                <a:gd name="connsiteY1735" fmla="*/ 218980 h 1152525"/>
                <a:gd name="connsiteX1736" fmla="*/ 931315 w 3629025"/>
                <a:gd name="connsiteY1736" fmla="*/ 226505 h 1152525"/>
                <a:gd name="connsiteX1737" fmla="*/ 916646 w 3629025"/>
                <a:gd name="connsiteY1737" fmla="*/ 225362 h 1152525"/>
                <a:gd name="connsiteX1738" fmla="*/ 927219 w 3629025"/>
                <a:gd name="connsiteY1738" fmla="*/ 222980 h 1152525"/>
                <a:gd name="connsiteX1739" fmla="*/ 932839 w 3629025"/>
                <a:gd name="connsiteY1739" fmla="*/ 877919 h 1152525"/>
                <a:gd name="connsiteX1740" fmla="*/ 917027 w 3629025"/>
                <a:gd name="connsiteY1740" fmla="*/ 881348 h 1152525"/>
                <a:gd name="connsiteX1741" fmla="*/ 932839 w 3629025"/>
                <a:gd name="connsiteY1741" fmla="*/ 877919 h 1152525"/>
                <a:gd name="connsiteX1742" fmla="*/ 906454 w 3629025"/>
                <a:gd name="connsiteY1742" fmla="*/ 883730 h 1152525"/>
                <a:gd name="connsiteX1743" fmla="*/ 896644 w 3629025"/>
                <a:gd name="connsiteY1743" fmla="*/ 888016 h 1152525"/>
                <a:gd name="connsiteX1744" fmla="*/ 889500 w 3629025"/>
                <a:gd name="connsiteY1744" fmla="*/ 891731 h 1152525"/>
                <a:gd name="connsiteX1745" fmla="*/ 857115 w 3629025"/>
                <a:gd name="connsiteY1745" fmla="*/ 896588 h 1152525"/>
                <a:gd name="connsiteX1746" fmla="*/ 871402 w 3629025"/>
                <a:gd name="connsiteY1746" fmla="*/ 889063 h 1152525"/>
                <a:gd name="connsiteX1747" fmla="*/ 878546 w 3629025"/>
                <a:gd name="connsiteY1747" fmla="*/ 885349 h 1152525"/>
                <a:gd name="connsiteX1748" fmla="*/ 892453 w 3629025"/>
                <a:gd name="connsiteY1748" fmla="*/ 884492 h 1152525"/>
                <a:gd name="connsiteX1749" fmla="*/ 906454 w 3629025"/>
                <a:gd name="connsiteY1749" fmla="*/ 883730 h 1152525"/>
                <a:gd name="connsiteX1750" fmla="*/ 907788 w 3629025"/>
                <a:gd name="connsiteY1750" fmla="*/ 23813 h 1152525"/>
                <a:gd name="connsiteX1751" fmla="*/ 890071 w 3629025"/>
                <a:gd name="connsiteY1751" fmla="*/ 29813 h 1152525"/>
                <a:gd name="connsiteX1752" fmla="*/ 907788 w 3629025"/>
                <a:gd name="connsiteY1752" fmla="*/ 23813 h 1152525"/>
                <a:gd name="connsiteX1753" fmla="*/ 889690 w 3629025"/>
                <a:gd name="connsiteY1753" fmla="*/ 36481 h 1152525"/>
                <a:gd name="connsiteX1754" fmla="*/ 894929 w 3629025"/>
                <a:gd name="connsiteY1754" fmla="*/ 35338 h 1152525"/>
                <a:gd name="connsiteX1755" fmla="*/ 885214 w 3629025"/>
                <a:gd name="connsiteY1755" fmla="*/ 39719 h 1152525"/>
                <a:gd name="connsiteX1756" fmla="*/ 889690 w 3629025"/>
                <a:gd name="connsiteY1756" fmla="*/ 36481 h 1152525"/>
                <a:gd name="connsiteX1757" fmla="*/ 897882 w 3629025"/>
                <a:gd name="connsiteY1757" fmla="*/ 235934 h 1152525"/>
                <a:gd name="connsiteX1758" fmla="*/ 869307 w 3629025"/>
                <a:gd name="connsiteY1758" fmla="*/ 235553 h 1152525"/>
                <a:gd name="connsiteX1759" fmla="*/ 897882 w 3629025"/>
                <a:gd name="connsiteY1759" fmla="*/ 235934 h 1152525"/>
                <a:gd name="connsiteX1760" fmla="*/ 872069 w 3629025"/>
                <a:gd name="connsiteY1760" fmla="*/ 42577 h 1152525"/>
                <a:gd name="connsiteX1761" fmla="*/ 881880 w 3629025"/>
                <a:gd name="connsiteY1761" fmla="*/ 38291 h 1152525"/>
                <a:gd name="connsiteX1762" fmla="*/ 872069 w 3629025"/>
                <a:gd name="connsiteY1762" fmla="*/ 42577 h 1152525"/>
                <a:gd name="connsiteX1763" fmla="*/ 880737 w 3629025"/>
                <a:gd name="connsiteY1763" fmla="*/ 27527 h 1152525"/>
                <a:gd name="connsiteX1764" fmla="*/ 854448 w 3629025"/>
                <a:gd name="connsiteY1764" fmla="*/ 33242 h 1152525"/>
                <a:gd name="connsiteX1765" fmla="*/ 880737 w 3629025"/>
                <a:gd name="connsiteY1765" fmla="*/ 27527 h 1152525"/>
                <a:gd name="connsiteX1766" fmla="*/ 845399 w 3629025"/>
                <a:gd name="connsiteY1766" fmla="*/ 787622 h 1152525"/>
                <a:gd name="connsiteX1767" fmla="*/ 854067 w 3629025"/>
                <a:gd name="connsiteY1767" fmla="*/ 787908 h 1152525"/>
                <a:gd name="connsiteX1768" fmla="*/ 845399 w 3629025"/>
                <a:gd name="connsiteY1768" fmla="*/ 787622 h 1152525"/>
                <a:gd name="connsiteX1769" fmla="*/ 842827 w 3629025"/>
                <a:gd name="connsiteY1769" fmla="*/ 788194 h 1152525"/>
                <a:gd name="connsiteX1770" fmla="*/ 835684 w 3629025"/>
                <a:gd name="connsiteY1770" fmla="*/ 791909 h 1152525"/>
                <a:gd name="connsiteX1771" fmla="*/ 842827 w 3629025"/>
                <a:gd name="connsiteY1771" fmla="*/ 788194 h 1152525"/>
                <a:gd name="connsiteX1772" fmla="*/ 830635 w 3629025"/>
                <a:gd name="connsiteY1772" fmla="*/ 53721 h 1152525"/>
                <a:gd name="connsiteX1773" fmla="*/ 814062 w 3629025"/>
                <a:gd name="connsiteY1773" fmla="*/ 55150 h 1152525"/>
                <a:gd name="connsiteX1774" fmla="*/ 830635 w 3629025"/>
                <a:gd name="connsiteY1774" fmla="*/ 53721 h 1152525"/>
                <a:gd name="connsiteX1775" fmla="*/ 826159 w 3629025"/>
                <a:gd name="connsiteY1775" fmla="*/ 41624 h 1152525"/>
                <a:gd name="connsiteX1776" fmla="*/ 805108 w 3629025"/>
                <a:gd name="connsiteY1776" fmla="*/ 46196 h 1152525"/>
                <a:gd name="connsiteX1777" fmla="*/ 826159 w 3629025"/>
                <a:gd name="connsiteY1777" fmla="*/ 41624 h 1152525"/>
                <a:gd name="connsiteX1778" fmla="*/ 812824 w 3629025"/>
                <a:gd name="connsiteY1778" fmla="*/ 899732 h 1152525"/>
                <a:gd name="connsiteX1779" fmla="*/ 788725 w 3629025"/>
                <a:gd name="connsiteY1779" fmla="*/ 911543 h 1152525"/>
                <a:gd name="connsiteX1780" fmla="*/ 791011 w 3629025"/>
                <a:gd name="connsiteY1780" fmla="*/ 902303 h 1152525"/>
                <a:gd name="connsiteX1781" fmla="*/ 800441 w 3629025"/>
                <a:gd name="connsiteY1781" fmla="*/ 904589 h 1152525"/>
                <a:gd name="connsiteX1782" fmla="*/ 812824 w 3629025"/>
                <a:gd name="connsiteY1782" fmla="*/ 899732 h 1152525"/>
                <a:gd name="connsiteX1783" fmla="*/ 807204 w 3629025"/>
                <a:gd name="connsiteY1783" fmla="*/ 892207 h 1152525"/>
                <a:gd name="connsiteX1784" fmla="*/ 788059 w 3629025"/>
                <a:gd name="connsiteY1784" fmla="*/ 894207 h 1152525"/>
                <a:gd name="connsiteX1785" fmla="*/ 807204 w 3629025"/>
                <a:gd name="connsiteY1785" fmla="*/ 892207 h 1152525"/>
                <a:gd name="connsiteX1786" fmla="*/ 765961 w 3629025"/>
                <a:gd name="connsiteY1786" fmla="*/ 518350 h 1152525"/>
                <a:gd name="connsiteX1787" fmla="*/ 753959 w 3629025"/>
                <a:gd name="connsiteY1787" fmla="*/ 516636 h 1152525"/>
                <a:gd name="connsiteX1788" fmla="*/ 755864 w 3629025"/>
                <a:gd name="connsiteY1788" fmla="*/ 514064 h 1152525"/>
                <a:gd name="connsiteX1789" fmla="*/ 764532 w 3629025"/>
                <a:gd name="connsiteY1789" fmla="*/ 514350 h 1152525"/>
                <a:gd name="connsiteX1790" fmla="*/ 772819 w 3629025"/>
                <a:gd name="connsiteY1790" fmla="*/ 505968 h 1152525"/>
                <a:gd name="connsiteX1791" fmla="*/ 777676 w 3629025"/>
                <a:gd name="connsiteY1791" fmla="*/ 511493 h 1152525"/>
                <a:gd name="connsiteX1792" fmla="*/ 796822 w 3629025"/>
                <a:gd name="connsiteY1792" fmla="*/ 509492 h 1152525"/>
                <a:gd name="connsiteX1793" fmla="*/ 765961 w 3629025"/>
                <a:gd name="connsiteY1793" fmla="*/ 518350 h 1152525"/>
                <a:gd name="connsiteX1794" fmla="*/ 783772 w 3629025"/>
                <a:gd name="connsiteY1794" fmla="*/ 805434 h 1152525"/>
                <a:gd name="connsiteX1795" fmla="*/ 778534 w 3629025"/>
                <a:gd name="connsiteY1795" fmla="*/ 806577 h 1152525"/>
                <a:gd name="connsiteX1796" fmla="*/ 777010 w 3629025"/>
                <a:gd name="connsiteY1796" fmla="*/ 802481 h 1152525"/>
                <a:gd name="connsiteX1797" fmla="*/ 782248 w 3629025"/>
                <a:gd name="connsiteY1797" fmla="*/ 801338 h 1152525"/>
                <a:gd name="connsiteX1798" fmla="*/ 783772 w 3629025"/>
                <a:gd name="connsiteY1798" fmla="*/ 805434 h 1152525"/>
                <a:gd name="connsiteX1799" fmla="*/ 795107 w 3629025"/>
                <a:gd name="connsiteY1799" fmla="*/ 774573 h 1152525"/>
                <a:gd name="connsiteX1800" fmla="*/ 795107 w 3629025"/>
                <a:gd name="connsiteY1800" fmla="*/ 774573 h 1152525"/>
                <a:gd name="connsiteX1801" fmla="*/ 795107 w 3629025"/>
                <a:gd name="connsiteY1801" fmla="*/ 774573 h 1152525"/>
                <a:gd name="connsiteX1802" fmla="*/ 800536 w 3629025"/>
                <a:gd name="connsiteY1802" fmla="*/ 64675 h 1152525"/>
                <a:gd name="connsiteX1803" fmla="*/ 777581 w 3629025"/>
                <a:gd name="connsiteY1803" fmla="*/ 71819 h 1152525"/>
                <a:gd name="connsiteX1804" fmla="*/ 751292 w 3629025"/>
                <a:gd name="connsiteY1804" fmla="*/ 77534 h 1152525"/>
                <a:gd name="connsiteX1805" fmla="*/ 755769 w 3629025"/>
                <a:gd name="connsiteY1805" fmla="*/ 74390 h 1152525"/>
                <a:gd name="connsiteX1806" fmla="*/ 761008 w 3629025"/>
                <a:gd name="connsiteY1806" fmla="*/ 73247 h 1152525"/>
                <a:gd name="connsiteX1807" fmla="*/ 800536 w 3629025"/>
                <a:gd name="connsiteY1807" fmla="*/ 64675 h 1152525"/>
                <a:gd name="connsiteX1808" fmla="*/ 779867 w 3629025"/>
                <a:gd name="connsiteY1808" fmla="*/ 62579 h 1152525"/>
                <a:gd name="connsiteX1809" fmla="*/ 785106 w 3629025"/>
                <a:gd name="connsiteY1809" fmla="*/ 61436 h 1152525"/>
                <a:gd name="connsiteX1810" fmla="*/ 779867 w 3629025"/>
                <a:gd name="connsiteY1810" fmla="*/ 62579 h 1152525"/>
                <a:gd name="connsiteX1811" fmla="*/ 760722 w 3629025"/>
                <a:gd name="connsiteY1811" fmla="*/ 49244 h 1152525"/>
                <a:gd name="connsiteX1812" fmla="*/ 777676 w 3629025"/>
                <a:gd name="connsiteY1812" fmla="*/ 41148 h 1152525"/>
                <a:gd name="connsiteX1813" fmla="*/ 760722 w 3629025"/>
                <a:gd name="connsiteY1813" fmla="*/ 49244 h 1152525"/>
                <a:gd name="connsiteX1814" fmla="*/ 779962 w 3629025"/>
                <a:gd name="connsiteY1814" fmla="*/ 32004 h 1152525"/>
                <a:gd name="connsiteX1815" fmla="*/ 757388 w 3629025"/>
                <a:gd name="connsiteY1815" fmla="*/ 32576 h 1152525"/>
                <a:gd name="connsiteX1816" fmla="*/ 779962 w 3629025"/>
                <a:gd name="connsiteY1816" fmla="*/ 32004 h 1152525"/>
                <a:gd name="connsiteX1817" fmla="*/ 761103 w 3629025"/>
                <a:gd name="connsiteY1817" fmla="*/ 57912 h 1152525"/>
                <a:gd name="connsiteX1818" fmla="*/ 772342 w 3629025"/>
                <a:gd name="connsiteY1818" fmla="*/ 57626 h 1152525"/>
                <a:gd name="connsiteX1819" fmla="*/ 749387 w 3629025"/>
                <a:gd name="connsiteY1819" fmla="*/ 64770 h 1152525"/>
                <a:gd name="connsiteX1820" fmla="*/ 761103 w 3629025"/>
                <a:gd name="connsiteY1820" fmla="*/ 57912 h 1152525"/>
                <a:gd name="connsiteX1821" fmla="*/ 747196 w 3629025"/>
                <a:gd name="connsiteY1821" fmla="*/ 529019 h 1152525"/>
                <a:gd name="connsiteX1822" fmla="*/ 737005 w 3629025"/>
                <a:gd name="connsiteY1822" fmla="*/ 524637 h 1152525"/>
                <a:gd name="connsiteX1823" fmla="*/ 747577 w 3629025"/>
                <a:gd name="connsiteY1823" fmla="*/ 522351 h 1152525"/>
                <a:gd name="connsiteX1824" fmla="*/ 747196 w 3629025"/>
                <a:gd name="connsiteY1824" fmla="*/ 529019 h 1152525"/>
                <a:gd name="connsiteX1825" fmla="*/ 724622 w 3629025"/>
                <a:gd name="connsiteY1825" fmla="*/ 529590 h 1152525"/>
                <a:gd name="connsiteX1826" fmla="*/ 733290 w 3629025"/>
                <a:gd name="connsiteY1826" fmla="*/ 529876 h 1152525"/>
                <a:gd name="connsiteX1827" fmla="*/ 724622 w 3629025"/>
                <a:gd name="connsiteY1827" fmla="*/ 529590 h 1152525"/>
                <a:gd name="connsiteX1828" fmla="*/ 716335 w 3629025"/>
                <a:gd name="connsiteY1828" fmla="*/ 522637 h 1152525"/>
                <a:gd name="connsiteX1829" fmla="*/ 725003 w 3629025"/>
                <a:gd name="connsiteY1829" fmla="*/ 522923 h 1152525"/>
                <a:gd name="connsiteX1830" fmla="*/ 716335 w 3629025"/>
                <a:gd name="connsiteY1830" fmla="*/ 522637 h 1152525"/>
                <a:gd name="connsiteX1831" fmla="*/ 726718 w 3629025"/>
                <a:gd name="connsiteY1831" fmla="*/ 126683 h 1152525"/>
                <a:gd name="connsiteX1832" fmla="*/ 713954 w 3629025"/>
                <a:gd name="connsiteY1832" fmla="*/ 122873 h 1152525"/>
                <a:gd name="connsiteX1833" fmla="*/ 738433 w 3629025"/>
                <a:gd name="connsiteY1833" fmla="*/ 119729 h 1152525"/>
                <a:gd name="connsiteX1834" fmla="*/ 726718 w 3629025"/>
                <a:gd name="connsiteY1834" fmla="*/ 126683 h 1152525"/>
                <a:gd name="connsiteX1835" fmla="*/ 716050 w 3629025"/>
                <a:gd name="connsiteY1835" fmla="*/ 822388 h 1152525"/>
                <a:gd name="connsiteX1836" fmla="*/ 704334 w 3629025"/>
                <a:gd name="connsiteY1836" fmla="*/ 829342 h 1152525"/>
                <a:gd name="connsiteX1837" fmla="*/ 716050 w 3629025"/>
                <a:gd name="connsiteY1837" fmla="*/ 822388 h 1152525"/>
                <a:gd name="connsiteX1838" fmla="*/ 719669 w 3629025"/>
                <a:gd name="connsiteY1838" fmla="*/ 69152 h 1152525"/>
                <a:gd name="connsiteX1839" fmla="*/ 707287 w 3629025"/>
                <a:gd name="connsiteY1839" fmla="*/ 74009 h 1152525"/>
                <a:gd name="connsiteX1840" fmla="*/ 719669 w 3629025"/>
                <a:gd name="connsiteY1840" fmla="*/ 69152 h 1152525"/>
                <a:gd name="connsiteX1841" fmla="*/ 719764 w 3629025"/>
                <a:gd name="connsiteY1841" fmla="*/ 53816 h 1152525"/>
                <a:gd name="connsiteX1842" fmla="*/ 741196 w 3629025"/>
                <a:gd name="connsiteY1842" fmla="*/ 42577 h 1152525"/>
                <a:gd name="connsiteX1843" fmla="*/ 726908 w 3629025"/>
                <a:gd name="connsiteY1843" fmla="*/ 50102 h 1152525"/>
                <a:gd name="connsiteX1844" fmla="*/ 728051 w 3629025"/>
                <a:gd name="connsiteY1844" fmla="*/ 60770 h 1152525"/>
                <a:gd name="connsiteX1845" fmla="*/ 661471 w 3629025"/>
                <a:gd name="connsiteY1845" fmla="*/ 73057 h 1152525"/>
                <a:gd name="connsiteX1846" fmla="*/ 687094 w 3629025"/>
                <a:gd name="connsiteY1846" fmla="*/ 65342 h 1152525"/>
                <a:gd name="connsiteX1847" fmla="*/ 719764 w 3629025"/>
                <a:gd name="connsiteY1847" fmla="*/ 53816 h 1152525"/>
                <a:gd name="connsiteX1848" fmla="*/ 691285 w 3629025"/>
                <a:gd name="connsiteY1848" fmla="*/ 801529 h 1152525"/>
                <a:gd name="connsiteX1849" fmla="*/ 670234 w 3629025"/>
                <a:gd name="connsiteY1849" fmla="*/ 806101 h 1152525"/>
                <a:gd name="connsiteX1850" fmla="*/ 676616 w 3629025"/>
                <a:gd name="connsiteY1850" fmla="*/ 800290 h 1152525"/>
                <a:gd name="connsiteX1851" fmla="*/ 700333 w 3629025"/>
                <a:gd name="connsiteY1851" fmla="*/ 795147 h 1152525"/>
                <a:gd name="connsiteX1852" fmla="*/ 691285 w 3629025"/>
                <a:gd name="connsiteY1852" fmla="*/ 801529 h 1152525"/>
                <a:gd name="connsiteX1853" fmla="*/ 694999 w 3629025"/>
                <a:gd name="connsiteY1853" fmla="*/ 826961 h 1152525"/>
                <a:gd name="connsiteX1854" fmla="*/ 676616 w 3629025"/>
                <a:gd name="connsiteY1854" fmla="*/ 830961 h 1152525"/>
                <a:gd name="connsiteX1855" fmla="*/ 694999 w 3629025"/>
                <a:gd name="connsiteY1855" fmla="*/ 826961 h 1152525"/>
                <a:gd name="connsiteX1856" fmla="*/ 677950 w 3629025"/>
                <a:gd name="connsiteY1856" fmla="*/ 541973 h 1152525"/>
                <a:gd name="connsiteX1857" fmla="*/ 680236 w 3629025"/>
                <a:gd name="connsiteY1857" fmla="*/ 548069 h 1152525"/>
                <a:gd name="connsiteX1858" fmla="*/ 677950 w 3629025"/>
                <a:gd name="connsiteY1858" fmla="*/ 541973 h 1152525"/>
                <a:gd name="connsiteX1859" fmla="*/ 658042 w 3629025"/>
                <a:gd name="connsiteY1859" fmla="*/ 56293 h 1152525"/>
                <a:gd name="connsiteX1860" fmla="*/ 691570 w 3629025"/>
                <a:gd name="connsiteY1860" fmla="*/ 46863 h 1152525"/>
                <a:gd name="connsiteX1861" fmla="*/ 692713 w 3629025"/>
                <a:gd name="connsiteY1861" fmla="*/ 57531 h 1152525"/>
                <a:gd name="connsiteX1862" fmla="*/ 668234 w 3629025"/>
                <a:gd name="connsiteY1862" fmla="*/ 60674 h 1152525"/>
                <a:gd name="connsiteX1863" fmla="*/ 658042 w 3629025"/>
                <a:gd name="connsiteY1863" fmla="*/ 56293 h 1152525"/>
                <a:gd name="connsiteX1864" fmla="*/ 654994 w 3629025"/>
                <a:gd name="connsiteY1864" fmla="*/ 78867 h 1152525"/>
                <a:gd name="connsiteX1865" fmla="*/ 671187 w 3629025"/>
                <a:gd name="connsiteY1865" fmla="*/ 84106 h 1152525"/>
                <a:gd name="connsiteX1866" fmla="*/ 647470 w 3629025"/>
                <a:gd name="connsiteY1866" fmla="*/ 89249 h 1152525"/>
                <a:gd name="connsiteX1867" fmla="*/ 654994 w 3629025"/>
                <a:gd name="connsiteY1867" fmla="*/ 78867 h 1152525"/>
                <a:gd name="connsiteX1868" fmla="*/ 660805 w 3629025"/>
                <a:gd name="connsiteY1868" fmla="*/ 803720 h 1152525"/>
                <a:gd name="connsiteX1869" fmla="*/ 666043 w 3629025"/>
                <a:gd name="connsiteY1869" fmla="*/ 802577 h 1152525"/>
                <a:gd name="connsiteX1870" fmla="*/ 659662 w 3629025"/>
                <a:gd name="connsiteY1870" fmla="*/ 808387 h 1152525"/>
                <a:gd name="connsiteX1871" fmla="*/ 660805 w 3629025"/>
                <a:gd name="connsiteY1871" fmla="*/ 803720 h 1152525"/>
                <a:gd name="connsiteX1872" fmla="*/ 653089 w 3629025"/>
                <a:gd name="connsiteY1872" fmla="*/ 551688 h 1152525"/>
                <a:gd name="connsiteX1873" fmla="*/ 662138 w 3629025"/>
                <a:gd name="connsiteY1873" fmla="*/ 545306 h 1152525"/>
                <a:gd name="connsiteX1874" fmla="*/ 668901 w 3629025"/>
                <a:gd name="connsiteY1874" fmla="*/ 548164 h 1152525"/>
                <a:gd name="connsiteX1875" fmla="*/ 653089 w 3629025"/>
                <a:gd name="connsiteY1875" fmla="*/ 551688 h 1152525"/>
                <a:gd name="connsiteX1876" fmla="*/ 662614 w 3629025"/>
                <a:gd name="connsiteY1876" fmla="*/ 831818 h 1152525"/>
                <a:gd name="connsiteX1877" fmla="*/ 665567 w 3629025"/>
                <a:gd name="connsiteY1877" fmla="*/ 839915 h 1152525"/>
                <a:gd name="connsiteX1878" fmla="*/ 643755 w 3629025"/>
                <a:gd name="connsiteY1878" fmla="*/ 842486 h 1152525"/>
                <a:gd name="connsiteX1879" fmla="*/ 662614 w 3629025"/>
                <a:gd name="connsiteY1879" fmla="*/ 831818 h 1152525"/>
                <a:gd name="connsiteX1880" fmla="*/ 631753 w 3629025"/>
                <a:gd name="connsiteY1880" fmla="*/ 840677 h 1152525"/>
                <a:gd name="connsiteX1881" fmla="*/ 620038 w 3629025"/>
                <a:gd name="connsiteY1881" fmla="*/ 847630 h 1152525"/>
                <a:gd name="connsiteX1882" fmla="*/ 631753 w 3629025"/>
                <a:gd name="connsiteY1882" fmla="*/ 840677 h 1152525"/>
                <a:gd name="connsiteX1883" fmla="*/ 617656 w 3629025"/>
                <a:gd name="connsiteY1883" fmla="*/ 609790 h 1152525"/>
                <a:gd name="connsiteX1884" fmla="*/ 602607 w 3629025"/>
                <a:gd name="connsiteY1884" fmla="*/ 615220 h 1152525"/>
                <a:gd name="connsiteX1885" fmla="*/ 617656 w 3629025"/>
                <a:gd name="connsiteY1885" fmla="*/ 609790 h 1152525"/>
                <a:gd name="connsiteX1886" fmla="*/ 503071 w 3629025"/>
                <a:gd name="connsiteY1886" fmla="*/ 877443 h 1152525"/>
                <a:gd name="connsiteX1887" fmla="*/ 517358 w 3629025"/>
                <a:gd name="connsiteY1887" fmla="*/ 869918 h 1152525"/>
                <a:gd name="connsiteX1888" fmla="*/ 556125 w 3629025"/>
                <a:gd name="connsiteY1888" fmla="*/ 859250 h 1152525"/>
                <a:gd name="connsiteX1889" fmla="*/ 561364 w 3629025"/>
                <a:gd name="connsiteY1889" fmla="*/ 858107 h 1152525"/>
                <a:gd name="connsiteX1890" fmla="*/ 574508 w 3629025"/>
                <a:gd name="connsiteY1890" fmla="*/ 855250 h 1152525"/>
                <a:gd name="connsiteX1891" fmla="*/ 598987 w 3629025"/>
                <a:gd name="connsiteY1891" fmla="*/ 852107 h 1152525"/>
                <a:gd name="connsiteX1892" fmla="*/ 616704 w 3629025"/>
                <a:gd name="connsiteY1892" fmla="*/ 846106 h 1152525"/>
                <a:gd name="connsiteX1893" fmla="*/ 602416 w 3629025"/>
                <a:gd name="connsiteY1893" fmla="*/ 853631 h 1152525"/>
                <a:gd name="connsiteX1894" fmla="*/ 592606 w 3629025"/>
                <a:gd name="connsiteY1894" fmla="*/ 857917 h 1152525"/>
                <a:gd name="connsiteX1895" fmla="*/ 550505 w 3629025"/>
                <a:gd name="connsiteY1895" fmla="*/ 867061 h 1152525"/>
                <a:gd name="connsiteX1896" fmla="*/ 527550 w 3629025"/>
                <a:gd name="connsiteY1896" fmla="*/ 874205 h 1152525"/>
                <a:gd name="connsiteX1897" fmla="*/ 522311 w 3629025"/>
                <a:gd name="connsiteY1897" fmla="*/ 875348 h 1152525"/>
                <a:gd name="connsiteX1898" fmla="*/ 520406 w 3629025"/>
                <a:gd name="connsiteY1898" fmla="*/ 877919 h 1152525"/>
                <a:gd name="connsiteX1899" fmla="*/ 506500 w 3629025"/>
                <a:gd name="connsiteY1899" fmla="*/ 878777 h 1152525"/>
                <a:gd name="connsiteX1900" fmla="*/ 488116 w 3629025"/>
                <a:gd name="connsiteY1900" fmla="*/ 882777 h 1152525"/>
                <a:gd name="connsiteX1901" fmla="*/ 503071 w 3629025"/>
                <a:gd name="connsiteY1901" fmla="*/ 877443 h 1152525"/>
                <a:gd name="connsiteX1902" fmla="*/ 606417 w 3629025"/>
                <a:gd name="connsiteY1902" fmla="*/ 903065 h 1152525"/>
                <a:gd name="connsiteX1903" fmla="*/ 589843 w 3629025"/>
                <a:gd name="connsiteY1903" fmla="*/ 904494 h 1152525"/>
                <a:gd name="connsiteX1904" fmla="*/ 606417 w 3629025"/>
                <a:gd name="connsiteY1904" fmla="*/ 903065 h 1152525"/>
                <a:gd name="connsiteX1905" fmla="*/ 561649 w 3629025"/>
                <a:gd name="connsiteY1905" fmla="*/ 928116 h 1152525"/>
                <a:gd name="connsiteX1906" fmla="*/ 541361 w 3629025"/>
                <a:gd name="connsiteY1906" fmla="*/ 934688 h 1152525"/>
                <a:gd name="connsiteX1907" fmla="*/ 535360 w 3629025"/>
                <a:gd name="connsiteY1907" fmla="*/ 933831 h 1152525"/>
                <a:gd name="connsiteX1908" fmla="*/ 536503 w 3629025"/>
                <a:gd name="connsiteY1908" fmla="*/ 929164 h 1152525"/>
                <a:gd name="connsiteX1909" fmla="*/ 565459 w 3629025"/>
                <a:gd name="connsiteY1909" fmla="*/ 922877 h 1152525"/>
                <a:gd name="connsiteX1910" fmla="*/ 561649 w 3629025"/>
                <a:gd name="connsiteY1910" fmla="*/ 928116 h 1152525"/>
                <a:gd name="connsiteX1911" fmla="*/ 437920 w 3629025"/>
                <a:gd name="connsiteY1911" fmla="*/ 939832 h 1152525"/>
                <a:gd name="connsiteX1912" fmla="*/ 436396 w 3629025"/>
                <a:gd name="connsiteY1912" fmla="*/ 935831 h 1152525"/>
                <a:gd name="connsiteX1913" fmla="*/ 444301 w 3629025"/>
                <a:gd name="connsiteY1913" fmla="*/ 934117 h 1152525"/>
                <a:gd name="connsiteX1914" fmla="*/ 445825 w 3629025"/>
                <a:gd name="connsiteY1914" fmla="*/ 938117 h 1152525"/>
                <a:gd name="connsiteX1915" fmla="*/ 437920 w 3629025"/>
                <a:gd name="connsiteY1915" fmla="*/ 939832 h 1152525"/>
                <a:gd name="connsiteX1916" fmla="*/ 456589 w 3629025"/>
                <a:gd name="connsiteY1916" fmla="*/ 975074 h 1152525"/>
                <a:gd name="connsiteX1917" fmla="*/ 456589 w 3629025"/>
                <a:gd name="connsiteY1917" fmla="*/ 975074 h 1152525"/>
                <a:gd name="connsiteX1918" fmla="*/ 456589 w 3629025"/>
                <a:gd name="connsiteY1918" fmla="*/ 975074 h 1152525"/>
                <a:gd name="connsiteX1919" fmla="*/ 453064 w 3629025"/>
                <a:gd name="connsiteY1919" fmla="*/ 888397 h 1152525"/>
                <a:gd name="connsiteX1920" fmla="*/ 466209 w 3629025"/>
                <a:gd name="connsiteY1920" fmla="*/ 885539 h 1152525"/>
                <a:gd name="connsiteX1921" fmla="*/ 453064 w 3629025"/>
                <a:gd name="connsiteY1921" fmla="*/ 888397 h 1152525"/>
                <a:gd name="connsiteX1922" fmla="*/ 486116 w 3629025"/>
                <a:gd name="connsiteY1922" fmla="*/ 885539 h 1152525"/>
                <a:gd name="connsiteX1923" fmla="*/ 474877 w 3629025"/>
                <a:gd name="connsiteY1923" fmla="*/ 885825 h 1152525"/>
                <a:gd name="connsiteX1924" fmla="*/ 486116 w 3629025"/>
                <a:gd name="connsiteY1924" fmla="*/ 885539 h 1152525"/>
                <a:gd name="connsiteX1925" fmla="*/ 482211 w 3629025"/>
                <a:gd name="connsiteY1925" fmla="*/ 967359 h 1152525"/>
                <a:gd name="connsiteX1926" fmla="*/ 487450 w 3629025"/>
                <a:gd name="connsiteY1926" fmla="*/ 966216 h 1152525"/>
                <a:gd name="connsiteX1927" fmla="*/ 488974 w 3629025"/>
                <a:gd name="connsiteY1927" fmla="*/ 970312 h 1152525"/>
                <a:gd name="connsiteX1928" fmla="*/ 483735 w 3629025"/>
                <a:gd name="connsiteY1928" fmla="*/ 971455 h 1152525"/>
                <a:gd name="connsiteX1929" fmla="*/ 482211 w 3629025"/>
                <a:gd name="connsiteY1929" fmla="*/ 967359 h 1152525"/>
                <a:gd name="connsiteX1930" fmla="*/ 499070 w 3629025"/>
                <a:gd name="connsiteY1930" fmla="*/ 974598 h 1152525"/>
                <a:gd name="connsiteX1931" fmla="*/ 490021 w 3629025"/>
                <a:gd name="connsiteY1931" fmla="*/ 980980 h 1152525"/>
                <a:gd name="connsiteX1932" fmla="*/ 494974 w 3629025"/>
                <a:gd name="connsiteY1932" fmla="*/ 971169 h 1152525"/>
                <a:gd name="connsiteX1933" fmla="*/ 514120 w 3629025"/>
                <a:gd name="connsiteY1933" fmla="*/ 969169 h 1152525"/>
                <a:gd name="connsiteX1934" fmla="*/ 499070 w 3629025"/>
                <a:gd name="connsiteY1934" fmla="*/ 974598 h 1152525"/>
                <a:gd name="connsiteX1935" fmla="*/ 569460 w 3629025"/>
                <a:gd name="connsiteY1935" fmla="*/ 972407 h 1152525"/>
                <a:gd name="connsiteX1936" fmla="*/ 563459 w 3629025"/>
                <a:gd name="connsiteY1936" fmla="*/ 971550 h 1152525"/>
                <a:gd name="connsiteX1937" fmla="*/ 556315 w 3629025"/>
                <a:gd name="connsiteY1937" fmla="*/ 975265 h 1152525"/>
                <a:gd name="connsiteX1938" fmla="*/ 551077 w 3629025"/>
                <a:gd name="connsiteY1938" fmla="*/ 976408 h 1152525"/>
                <a:gd name="connsiteX1939" fmla="*/ 549172 w 3629025"/>
                <a:gd name="connsiteY1939" fmla="*/ 978980 h 1152525"/>
                <a:gd name="connsiteX1940" fmla="*/ 537932 w 3629025"/>
                <a:gd name="connsiteY1940" fmla="*/ 979265 h 1152525"/>
                <a:gd name="connsiteX1941" fmla="*/ 516882 w 3629025"/>
                <a:gd name="connsiteY1941" fmla="*/ 983837 h 1152525"/>
                <a:gd name="connsiteX1942" fmla="*/ 546981 w 3629025"/>
                <a:gd name="connsiteY1942" fmla="*/ 972884 h 1152525"/>
                <a:gd name="connsiteX1943" fmla="*/ 573270 w 3629025"/>
                <a:gd name="connsiteY1943" fmla="*/ 967169 h 1152525"/>
                <a:gd name="connsiteX1944" fmla="*/ 569460 w 3629025"/>
                <a:gd name="connsiteY1944" fmla="*/ 972407 h 1152525"/>
                <a:gd name="connsiteX1945" fmla="*/ 696904 w 3629025"/>
                <a:gd name="connsiteY1945" fmla="*/ 940213 h 1152525"/>
                <a:gd name="connsiteX1946" fmla="*/ 711573 w 3629025"/>
                <a:gd name="connsiteY1946" fmla="*/ 926116 h 1152525"/>
                <a:gd name="connsiteX1947" fmla="*/ 722431 w 3629025"/>
                <a:gd name="connsiteY1947" fmla="*/ 932498 h 1152525"/>
                <a:gd name="connsiteX1948" fmla="*/ 696904 w 3629025"/>
                <a:gd name="connsiteY1948" fmla="*/ 940213 h 1152525"/>
                <a:gd name="connsiteX1949" fmla="*/ 738338 w 3629025"/>
                <a:gd name="connsiteY1949" fmla="*/ 929069 h 1152525"/>
                <a:gd name="connsiteX1950" fmla="*/ 733861 w 3629025"/>
                <a:gd name="connsiteY1950" fmla="*/ 916877 h 1152525"/>
                <a:gd name="connsiteX1951" fmla="*/ 744815 w 3629025"/>
                <a:gd name="connsiteY1951" fmla="*/ 907923 h 1152525"/>
                <a:gd name="connsiteX1952" fmla="*/ 730909 w 3629025"/>
                <a:gd name="connsiteY1952" fmla="*/ 908780 h 1152525"/>
                <a:gd name="connsiteX1953" fmla="*/ 712525 w 3629025"/>
                <a:gd name="connsiteY1953" fmla="*/ 912781 h 1152525"/>
                <a:gd name="connsiteX1954" fmla="*/ 692999 w 3629025"/>
                <a:gd name="connsiteY1954" fmla="*/ 921449 h 1152525"/>
                <a:gd name="connsiteX1955" fmla="*/ 699762 w 3629025"/>
                <a:gd name="connsiteY1955" fmla="*/ 924306 h 1152525"/>
                <a:gd name="connsiteX1956" fmla="*/ 690713 w 3629025"/>
                <a:gd name="connsiteY1956" fmla="*/ 930688 h 1152525"/>
                <a:gd name="connsiteX1957" fmla="*/ 678712 w 3629025"/>
                <a:gd name="connsiteY1957" fmla="*/ 928973 h 1152525"/>
                <a:gd name="connsiteX1958" fmla="*/ 659185 w 3629025"/>
                <a:gd name="connsiteY1958" fmla="*/ 937641 h 1152525"/>
                <a:gd name="connsiteX1959" fmla="*/ 657280 w 3629025"/>
                <a:gd name="connsiteY1959" fmla="*/ 940213 h 1152525"/>
                <a:gd name="connsiteX1960" fmla="*/ 644898 w 3629025"/>
                <a:gd name="connsiteY1960" fmla="*/ 945071 h 1152525"/>
                <a:gd name="connsiteX1961" fmla="*/ 650137 w 3629025"/>
                <a:gd name="connsiteY1961" fmla="*/ 943928 h 1152525"/>
                <a:gd name="connsiteX1962" fmla="*/ 669282 w 3629025"/>
                <a:gd name="connsiteY1962" fmla="*/ 941927 h 1152525"/>
                <a:gd name="connsiteX1963" fmla="*/ 692999 w 3629025"/>
                <a:gd name="connsiteY1963" fmla="*/ 936784 h 1152525"/>
                <a:gd name="connsiteX1964" fmla="*/ 689951 w 3629025"/>
                <a:gd name="connsiteY1964" fmla="*/ 944023 h 1152525"/>
                <a:gd name="connsiteX1965" fmla="*/ 681283 w 3629025"/>
                <a:gd name="connsiteY1965" fmla="*/ 943737 h 1152525"/>
                <a:gd name="connsiteX1966" fmla="*/ 628610 w 3629025"/>
                <a:gd name="connsiteY1966" fmla="*/ 955167 h 1152525"/>
                <a:gd name="connsiteX1967" fmla="*/ 625657 w 3629025"/>
                <a:gd name="connsiteY1967" fmla="*/ 947071 h 1152525"/>
                <a:gd name="connsiteX1968" fmla="*/ 618514 w 3629025"/>
                <a:gd name="connsiteY1968" fmla="*/ 950786 h 1152525"/>
                <a:gd name="connsiteX1969" fmla="*/ 611751 w 3629025"/>
                <a:gd name="connsiteY1969" fmla="*/ 947928 h 1152525"/>
                <a:gd name="connsiteX1970" fmla="*/ 607274 w 3629025"/>
                <a:gd name="connsiteY1970" fmla="*/ 951071 h 1152525"/>
                <a:gd name="connsiteX1971" fmla="*/ 590320 w 3629025"/>
                <a:gd name="connsiteY1971" fmla="*/ 959168 h 1152525"/>
                <a:gd name="connsiteX1972" fmla="*/ 603083 w 3629025"/>
                <a:gd name="connsiteY1972" fmla="*/ 962978 h 1152525"/>
                <a:gd name="connsiteX1973" fmla="*/ 582033 w 3629025"/>
                <a:gd name="connsiteY1973" fmla="*/ 967550 h 1152525"/>
                <a:gd name="connsiteX1974" fmla="*/ 585843 w 3629025"/>
                <a:gd name="connsiteY1974" fmla="*/ 962406 h 1152525"/>
                <a:gd name="connsiteX1975" fmla="*/ 585462 w 3629025"/>
                <a:gd name="connsiteY1975" fmla="*/ 953738 h 1152525"/>
                <a:gd name="connsiteX1976" fmla="*/ 589272 w 3629025"/>
                <a:gd name="connsiteY1976" fmla="*/ 948500 h 1152525"/>
                <a:gd name="connsiteX1977" fmla="*/ 576889 w 3629025"/>
                <a:gd name="connsiteY1977" fmla="*/ 953357 h 1152525"/>
                <a:gd name="connsiteX1978" fmla="*/ 574222 w 3629025"/>
                <a:gd name="connsiteY1978" fmla="*/ 953929 h 1152525"/>
                <a:gd name="connsiteX1979" fmla="*/ 557268 w 3629025"/>
                <a:gd name="connsiteY1979" fmla="*/ 962025 h 1152525"/>
                <a:gd name="connsiteX1980" fmla="*/ 536599 w 3629025"/>
                <a:gd name="connsiteY1980" fmla="*/ 959930 h 1152525"/>
                <a:gd name="connsiteX1981" fmla="*/ 535456 w 3629025"/>
                <a:gd name="connsiteY1981" fmla="*/ 964597 h 1152525"/>
                <a:gd name="connsiteX1982" fmla="*/ 540694 w 3629025"/>
                <a:gd name="connsiteY1982" fmla="*/ 963454 h 1152525"/>
                <a:gd name="connsiteX1983" fmla="*/ 526407 w 3629025"/>
                <a:gd name="connsiteY1983" fmla="*/ 970979 h 1152525"/>
                <a:gd name="connsiteX1984" fmla="*/ 522692 w 3629025"/>
                <a:gd name="connsiteY1984" fmla="*/ 960882 h 1152525"/>
                <a:gd name="connsiteX1985" fmla="*/ 496403 w 3629025"/>
                <a:gd name="connsiteY1985" fmla="*/ 966597 h 1152525"/>
                <a:gd name="connsiteX1986" fmla="*/ 497927 w 3629025"/>
                <a:gd name="connsiteY1986" fmla="*/ 955358 h 1152525"/>
                <a:gd name="connsiteX1987" fmla="*/ 506595 w 3629025"/>
                <a:gd name="connsiteY1987" fmla="*/ 955643 h 1152525"/>
                <a:gd name="connsiteX1988" fmla="*/ 531074 w 3629025"/>
                <a:gd name="connsiteY1988" fmla="*/ 952500 h 1152525"/>
                <a:gd name="connsiteX1989" fmla="*/ 546886 w 3629025"/>
                <a:gd name="connsiteY1989" fmla="*/ 949071 h 1152525"/>
                <a:gd name="connsiteX1990" fmla="*/ 554410 w 3629025"/>
                <a:gd name="connsiteY1990" fmla="*/ 938689 h 1152525"/>
                <a:gd name="connsiteX1991" fmla="*/ 560411 w 3629025"/>
                <a:gd name="connsiteY1991" fmla="*/ 954881 h 1152525"/>
                <a:gd name="connsiteX1992" fmla="*/ 564602 w 3629025"/>
                <a:gd name="connsiteY1992" fmla="*/ 943070 h 1152525"/>
                <a:gd name="connsiteX1993" fmla="*/ 592796 w 3629025"/>
                <a:gd name="connsiteY1993" fmla="*/ 934784 h 1152525"/>
                <a:gd name="connsiteX1994" fmla="*/ 607084 w 3629025"/>
                <a:gd name="connsiteY1994" fmla="*/ 927259 h 1152525"/>
                <a:gd name="connsiteX1995" fmla="*/ 610036 w 3629025"/>
                <a:gd name="connsiteY1995" fmla="*/ 935355 h 1152525"/>
                <a:gd name="connsiteX1996" fmla="*/ 617561 w 3629025"/>
                <a:gd name="connsiteY1996" fmla="*/ 924973 h 1152525"/>
                <a:gd name="connsiteX1997" fmla="*/ 661567 w 3629025"/>
                <a:gd name="connsiteY1997" fmla="*/ 913162 h 1152525"/>
                <a:gd name="connsiteX1998" fmla="*/ 631849 w 3629025"/>
                <a:gd name="connsiteY1998" fmla="*/ 917448 h 1152525"/>
                <a:gd name="connsiteX1999" fmla="*/ 622419 w 3629025"/>
                <a:gd name="connsiteY1999" fmla="*/ 915162 h 1152525"/>
                <a:gd name="connsiteX2000" fmla="*/ 613370 w 3629025"/>
                <a:gd name="connsiteY2000" fmla="*/ 921544 h 1152525"/>
                <a:gd name="connsiteX2001" fmla="*/ 602131 w 3629025"/>
                <a:gd name="connsiteY2001" fmla="*/ 921830 h 1152525"/>
                <a:gd name="connsiteX2002" fmla="*/ 592320 w 3629025"/>
                <a:gd name="connsiteY2002" fmla="*/ 926116 h 1152525"/>
                <a:gd name="connsiteX2003" fmla="*/ 597273 w 3629025"/>
                <a:gd name="connsiteY2003" fmla="*/ 916305 h 1152525"/>
                <a:gd name="connsiteX2004" fmla="*/ 605941 w 3629025"/>
                <a:gd name="connsiteY2004" fmla="*/ 916591 h 1152525"/>
                <a:gd name="connsiteX2005" fmla="*/ 612322 w 3629025"/>
                <a:gd name="connsiteY2005" fmla="*/ 910781 h 1152525"/>
                <a:gd name="connsiteX2006" fmla="*/ 656328 w 3629025"/>
                <a:gd name="connsiteY2006" fmla="*/ 898970 h 1152525"/>
                <a:gd name="connsiteX2007" fmla="*/ 670996 w 3629025"/>
                <a:gd name="connsiteY2007" fmla="*/ 900113 h 1152525"/>
                <a:gd name="connsiteX2008" fmla="*/ 658995 w 3629025"/>
                <a:gd name="connsiteY2008" fmla="*/ 898398 h 1152525"/>
                <a:gd name="connsiteX2009" fmla="*/ 668806 w 3629025"/>
                <a:gd name="connsiteY2009" fmla="*/ 894112 h 1152525"/>
                <a:gd name="connsiteX2010" fmla="*/ 683855 w 3629025"/>
                <a:gd name="connsiteY2010" fmla="*/ 903923 h 1152525"/>
                <a:gd name="connsiteX2011" fmla="*/ 666139 w 3629025"/>
                <a:gd name="connsiteY2011" fmla="*/ 909923 h 1152525"/>
                <a:gd name="connsiteX2012" fmla="*/ 673663 w 3629025"/>
                <a:gd name="connsiteY2012" fmla="*/ 914876 h 1152525"/>
                <a:gd name="connsiteX2013" fmla="*/ 683474 w 3629025"/>
                <a:gd name="connsiteY2013" fmla="*/ 910590 h 1152525"/>
                <a:gd name="connsiteX2014" fmla="*/ 692142 w 3629025"/>
                <a:gd name="connsiteY2014" fmla="*/ 910876 h 1152525"/>
                <a:gd name="connsiteX2015" fmla="*/ 702619 w 3629025"/>
                <a:gd name="connsiteY2015" fmla="*/ 908590 h 1152525"/>
                <a:gd name="connsiteX2016" fmla="*/ 711287 w 3629025"/>
                <a:gd name="connsiteY2016" fmla="*/ 908876 h 1152525"/>
                <a:gd name="connsiteX2017" fmla="*/ 713192 w 3629025"/>
                <a:gd name="connsiteY2017" fmla="*/ 906304 h 1152525"/>
                <a:gd name="connsiteX2018" fmla="*/ 735004 w 3629025"/>
                <a:gd name="connsiteY2018" fmla="*/ 903732 h 1152525"/>
                <a:gd name="connsiteX2019" fmla="*/ 744053 w 3629025"/>
                <a:gd name="connsiteY2019" fmla="*/ 897350 h 1152525"/>
                <a:gd name="connsiteX2020" fmla="*/ 750816 w 3629025"/>
                <a:gd name="connsiteY2020" fmla="*/ 900208 h 1152525"/>
                <a:gd name="connsiteX2021" fmla="*/ 751959 w 3629025"/>
                <a:gd name="connsiteY2021" fmla="*/ 895540 h 1152525"/>
                <a:gd name="connsiteX2022" fmla="*/ 775676 w 3629025"/>
                <a:gd name="connsiteY2022" fmla="*/ 890397 h 1152525"/>
                <a:gd name="connsiteX2023" fmla="*/ 785106 w 3629025"/>
                <a:gd name="connsiteY2023" fmla="*/ 892683 h 1152525"/>
                <a:gd name="connsiteX2024" fmla="*/ 789202 w 3629025"/>
                <a:gd name="connsiteY2024" fmla="*/ 896112 h 1152525"/>
                <a:gd name="connsiteX2025" fmla="*/ 767770 w 3629025"/>
                <a:gd name="connsiteY2025" fmla="*/ 907352 h 1152525"/>
                <a:gd name="connsiteX2026" fmla="*/ 780534 w 3629025"/>
                <a:gd name="connsiteY2026" fmla="*/ 911162 h 1152525"/>
                <a:gd name="connsiteX2027" fmla="*/ 763579 w 3629025"/>
                <a:gd name="connsiteY2027" fmla="*/ 919258 h 1152525"/>
                <a:gd name="connsiteX2028" fmla="*/ 758722 w 3629025"/>
                <a:gd name="connsiteY2028" fmla="*/ 913733 h 1152525"/>
                <a:gd name="connsiteX2029" fmla="*/ 758341 w 3629025"/>
                <a:gd name="connsiteY2029" fmla="*/ 920401 h 1152525"/>
                <a:gd name="connsiteX2030" fmla="*/ 738338 w 3629025"/>
                <a:gd name="connsiteY2030" fmla="*/ 929069 h 1152525"/>
                <a:gd name="connsiteX2031" fmla="*/ 796155 w 3629025"/>
                <a:gd name="connsiteY2031" fmla="*/ 962406 h 1152525"/>
                <a:gd name="connsiteX2032" fmla="*/ 794631 w 3629025"/>
                <a:gd name="connsiteY2032" fmla="*/ 958406 h 1152525"/>
                <a:gd name="connsiteX2033" fmla="*/ 799870 w 3629025"/>
                <a:gd name="connsiteY2033" fmla="*/ 957263 h 1152525"/>
                <a:gd name="connsiteX2034" fmla="*/ 801394 w 3629025"/>
                <a:gd name="connsiteY2034" fmla="*/ 961263 h 1152525"/>
                <a:gd name="connsiteX2035" fmla="*/ 796155 w 3629025"/>
                <a:gd name="connsiteY2035" fmla="*/ 962406 h 1152525"/>
                <a:gd name="connsiteX2036" fmla="*/ 890548 w 3629025"/>
                <a:gd name="connsiteY2036" fmla="*/ 933069 h 1152525"/>
                <a:gd name="connsiteX2037" fmla="*/ 889024 w 3629025"/>
                <a:gd name="connsiteY2037" fmla="*/ 928973 h 1152525"/>
                <a:gd name="connsiteX2038" fmla="*/ 896929 w 3629025"/>
                <a:gd name="connsiteY2038" fmla="*/ 927259 h 1152525"/>
                <a:gd name="connsiteX2039" fmla="*/ 898453 w 3629025"/>
                <a:gd name="connsiteY2039" fmla="*/ 931355 h 1152525"/>
                <a:gd name="connsiteX2040" fmla="*/ 890548 w 3629025"/>
                <a:gd name="connsiteY2040" fmla="*/ 933069 h 1152525"/>
                <a:gd name="connsiteX2041" fmla="*/ 909788 w 3629025"/>
                <a:gd name="connsiteY2041" fmla="*/ 915829 h 1152525"/>
                <a:gd name="connsiteX2042" fmla="*/ 899215 w 3629025"/>
                <a:gd name="connsiteY2042" fmla="*/ 918115 h 1152525"/>
                <a:gd name="connsiteX2043" fmla="*/ 888643 w 3629025"/>
                <a:gd name="connsiteY2043" fmla="*/ 920401 h 1152525"/>
                <a:gd name="connsiteX2044" fmla="*/ 880737 w 3629025"/>
                <a:gd name="connsiteY2044" fmla="*/ 922115 h 1152525"/>
                <a:gd name="connsiteX2045" fmla="*/ 864163 w 3629025"/>
                <a:gd name="connsiteY2045" fmla="*/ 923544 h 1152525"/>
                <a:gd name="connsiteX2046" fmla="*/ 816729 w 3629025"/>
                <a:gd name="connsiteY2046" fmla="*/ 933831 h 1152525"/>
                <a:gd name="connsiteX2047" fmla="*/ 813395 w 3629025"/>
                <a:gd name="connsiteY2047" fmla="*/ 932402 h 1152525"/>
                <a:gd name="connsiteX2048" fmla="*/ 790440 w 3629025"/>
                <a:gd name="connsiteY2048" fmla="*/ 939546 h 1152525"/>
                <a:gd name="connsiteX2049" fmla="*/ 792726 w 3629025"/>
                <a:gd name="connsiteY2049" fmla="*/ 930307 h 1152525"/>
                <a:gd name="connsiteX2050" fmla="*/ 779581 w 3629025"/>
                <a:gd name="connsiteY2050" fmla="*/ 933164 h 1152525"/>
                <a:gd name="connsiteX2051" fmla="*/ 758531 w 3629025"/>
                <a:gd name="connsiteY2051" fmla="*/ 937736 h 1152525"/>
                <a:gd name="connsiteX2052" fmla="*/ 752530 w 3629025"/>
                <a:gd name="connsiteY2052" fmla="*/ 936879 h 1152525"/>
                <a:gd name="connsiteX2053" fmla="*/ 754435 w 3629025"/>
                <a:gd name="connsiteY2053" fmla="*/ 934307 h 1152525"/>
                <a:gd name="connsiteX2054" fmla="*/ 759674 w 3629025"/>
                <a:gd name="connsiteY2054" fmla="*/ 933164 h 1152525"/>
                <a:gd name="connsiteX2055" fmla="*/ 809680 w 3629025"/>
                <a:gd name="connsiteY2055" fmla="*/ 922306 h 1152525"/>
                <a:gd name="connsiteX2056" fmla="*/ 811966 w 3629025"/>
                <a:gd name="connsiteY2056" fmla="*/ 928402 h 1152525"/>
                <a:gd name="connsiteX2057" fmla="*/ 854067 w 3629025"/>
                <a:gd name="connsiteY2057" fmla="*/ 919258 h 1152525"/>
                <a:gd name="connsiteX2058" fmla="*/ 854448 w 3629025"/>
                <a:gd name="connsiteY2058" fmla="*/ 912590 h 1152525"/>
                <a:gd name="connsiteX2059" fmla="*/ 899215 w 3629025"/>
                <a:gd name="connsiteY2059" fmla="*/ 902875 h 1152525"/>
                <a:gd name="connsiteX2060" fmla="*/ 884928 w 3629025"/>
                <a:gd name="connsiteY2060" fmla="*/ 910400 h 1152525"/>
                <a:gd name="connsiteX2061" fmla="*/ 897691 w 3629025"/>
                <a:gd name="connsiteY2061" fmla="*/ 914210 h 1152525"/>
                <a:gd name="connsiteX2062" fmla="*/ 899596 w 3629025"/>
                <a:gd name="connsiteY2062" fmla="*/ 911638 h 1152525"/>
                <a:gd name="connsiteX2063" fmla="*/ 906740 w 3629025"/>
                <a:gd name="connsiteY2063" fmla="*/ 907923 h 1152525"/>
                <a:gd name="connsiteX2064" fmla="*/ 910074 w 3629025"/>
                <a:gd name="connsiteY2064" fmla="*/ 909352 h 1152525"/>
                <a:gd name="connsiteX2065" fmla="*/ 928552 w 3629025"/>
                <a:gd name="connsiteY2065" fmla="*/ 905351 h 1152525"/>
                <a:gd name="connsiteX2066" fmla="*/ 932648 w 3629025"/>
                <a:gd name="connsiteY2066" fmla="*/ 908780 h 1152525"/>
                <a:gd name="connsiteX2067" fmla="*/ 909788 w 3629025"/>
                <a:gd name="connsiteY2067" fmla="*/ 915829 h 1152525"/>
                <a:gd name="connsiteX2068" fmla="*/ 992179 w 3629025"/>
                <a:gd name="connsiteY2068" fmla="*/ 900017 h 1152525"/>
                <a:gd name="connsiteX2069" fmla="*/ 964366 w 3629025"/>
                <a:gd name="connsiteY2069" fmla="*/ 901732 h 1152525"/>
                <a:gd name="connsiteX2070" fmla="*/ 947412 w 3629025"/>
                <a:gd name="connsiteY2070" fmla="*/ 909828 h 1152525"/>
                <a:gd name="connsiteX2071" fmla="*/ 944459 w 3629025"/>
                <a:gd name="connsiteY2071" fmla="*/ 901732 h 1152525"/>
                <a:gd name="connsiteX2072" fmla="*/ 953127 w 3629025"/>
                <a:gd name="connsiteY2072" fmla="*/ 902018 h 1152525"/>
                <a:gd name="connsiteX2073" fmla="*/ 960271 w 3629025"/>
                <a:gd name="connsiteY2073" fmla="*/ 898303 h 1152525"/>
                <a:gd name="connsiteX2074" fmla="*/ 964747 w 3629025"/>
                <a:gd name="connsiteY2074" fmla="*/ 895160 h 1152525"/>
                <a:gd name="connsiteX2075" fmla="*/ 975987 w 3629025"/>
                <a:gd name="connsiteY2075" fmla="*/ 894874 h 1152525"/>
                <a:gd name="connsiteX2076" fmla="*/ 997799 w 3629025"/>
                <a:gd name="connsiteY2076" fmla="*/ 892302 h 1152525"/>
                <a:gd name="connsiteX2077" fmla="*/ 1006848 w 3629025"/>
                <a:gd name="connsiteY2077" fmla="*/ 885920 h 1152525"/>
                <a:gd name="connsiteX2078" fmla="*/ 1031327 w 3629025"/>
                <a:gd name="connsiteY2078" fmla="*/ 882777 h 1152525"/>
                <a:gd name="connsiteX2079" fmla="*/ 1017040 w 3629025"/>
                <a:gd name="connsiteY2079" fmla="*/ 890302 h 1152525"/>
                <a:gd name="connsiteX2080" fmla="*/ 1013230 w 3629025"/>
                <a:gd name="connsiteY2080" fmla="*/ 895540 h 1152525"/>
                <a:gd name="connsiteX2081" fmla="*/ 992179 w 3629025"/>
                <a:gd name="connsiteY2081" fmla="*/ 900017 h 1152525"/>
                <a:gd name="connsiteX2082" fmla="*/ 1001133 w 3629025"/>
                <a:gd name="connsiteY2082" fmla="*/ 908971 h 1152525"/>
                <a:gd name="connsiteX2083" fmla="*/ 1010944 w 3629025"/>
                <a:gd name="connsiteY2083" fmla="*/ 904685 h 1152525"/>
                <a:gd name="connsiteX2084" fmla="*/ 1001133 w 3629025"/>
                <a:gd name="connsiteY2084" fmla="*/ 908971 h 1152525"/>
                <a:gd name="connsiteX2085" fmla="*/ 999609 w 3629025"/>
                <a:gd name="connsiteY2085" fmla="*/ 920306 h 1152525"/>
                <a:gd name="connsiteX2086" fmla="*/ 1015420 w 3629025"/>
                <a:gd name="connsiteY2086" fmla="*/ 916877 h 1152525"/>
                <a:gd name="connsiteX2087" fmla="*/ 999609 w 3629025"/>
                <a:gd name="connsiteY2087" fmla="*/ 920306 h 1152525"/>
                <a:gd name="connsiteX2088" fmla="*/ 1013134 w 3629025"/>
                <a:gd name="connsiteY2088" fmla="*/ 956691 h 1152525"/>
                <a:gd name="connsiteX2089" fmla="*/ 1015420 w 3629025"/>
                <a:gd name="connsiteY2089" fmla="*/ 947452 h 1152525"/>
                <a:gd name="connsiteX2090" fmla="*/ 1024850 w 3629025"/>
                <a:gd name="connsiteY2090" fmla="*/ 949738 h 1152525"/>
                <a:gd name="connsiteX2091" fmla="*/ 1034280 w 3629025"/>
                <a:gd name="connsiteY2091" fmla="*/ 952024 h 1152525"/>
                <a:gd name="connsiteX2092" fmla="*/ 1013134 w 3629025"/>
                <a:gd name="connsiteY2092" fmla="*/ 956691 h 1152525"/>
                <a:gd name="connsiteX2093" fmla="*/ 1036185 w 3629025"/>
                <a:gd name="connsiteY2093" fmla="*/ 888302 h 1152525"/>
                <a:gd name="connsiteX2094" fmla="*/ 1037328 w 3629025"/>
                <a:gd name="connsiteY2094" fmla="*/ 883634 h 1152525"/>
                <a:gd name="connsiteX2095" fmla="*/ 1039233 w 3629025"/>
                <a:gd name="connsiteY2095" fmla="*/ 881063 h 1152525"/>
                <a:gd name="connsiteX2096" fmla="*/ 1053139 w 3629025"/>
                <a:gd name="connsiteY2096" fmla="*/ 880205 h 1152525"/>
                <a:gd name="connsiteX2097" fmla="*/ 1068951 w 3629025"/>
                <a:gd name="connsiteY2097" fmla="*/ 876776 h 1152525"/>
                <a:gd name="connsiteX2098" fmla="*/ 1080952 w 3629025"/>
                <a:gd name="connsiteY2098" fmla="*/ 878491 h 1152525"/>
                <a:gd name="connsiteX2099" fmla="*/ 1050091 w 3629025"/>
                <a:gd name="connsiteY2099" fmla="*/ 887349 h 1152525"/>
                <a:gd name="connsiteX2100" fmla="*/ 1051234 w 3629025"/>
                <a:gd name="connsiteY2100" fmla="*/ 882682 h 1152525"/>
                <a:gd name="connsiteX2101" fmla="*/ 1036185 w 3629025"/>
                <a:gd name="connsiteY2101" fmla="*/ 888302 h 1152525"/>
                <a:gd name="connsiteX2102" fmla="*/ 1048377 w 3629025"/>
                <a:gd name="connsiteY2102" fmla="*/ 959930 h 1152525"/>
                <a:gd name="connsiteX2103" fmla="*/ 1069427 w 3629025"/>
                <a:gd name="connsiteY2103" fmla="*/ 955358 h 1152525"/>
                <a:gd name="connsiteX2104" fmla="*/ 1048377 w 3629025"/>
                <a:gd name="connsiteY2104" fmla="*/ 959930 h 1152525"/>
                <a:gd name="connsiteX2105" fmla="*/ 1081429 w 3629025"/>
                <a:gd name="connsiteY2105" fmla="*/ 972503 h 1152525"/>
                <a:gd name="connsiteX2106" fmla="*/ 1075809 w 3629025"/>
                <a:gd name="connsiteY2106" fmla="*/ 964978 h 1152525"/>
                <a:gd name="connsiteX2107" fmla="*/ 1050663 w 3629025"/>
                <a:gd name="connsiteY2107" fmla="*/ 966121 h 1152525"/>
                <a:gd name="connsiteX2108" fmla="*/ 1078857 w 3629025"/>
                <a:gd name="connsiteY2108" fmla="*/ 957834 h 1152525"/>
                <a:gd name="connsiteX2109" fmla="*/ 1095049 w 3629025"/>
                <a:gd name="connsiteY2109" fmla="*/ 963073 h 1152525"/>
                <a:gd name="connsiteX2110" fmla="*/ 1115338 w 3629025"/>
                <a:gd name="connsiteY2110" fmla="*/ 956501 h 1152525"/>
                <a:gd name="connsiteX2111" fmla="*/ 1125434 w 3629025"/>
                <a:gd name="connsiteY2111" fmla="*/ 960882 h 1152525"/>
                <a:gd name="connsiteX2112" fmla="*/ 1088572 w 3629025"/>
                <a:gd name="connsiteY2112" fmla="*/ 968883 h 1152525"/>
                <a:gd name="connsiteX2113" fmla="*/ 1081429 w 3629025"/>
                <a:gd name="connsiteY2113" fmla="*/ 972503 h 1152525"/>
                <a:gd name="connsiteX2114" fmla="*/ 1133340 w 3629025"/>
                <a:gd name="connsiteY2114" fmla="*/ 989648 h 1152525"/>
                <a:gd name="connsiteX2115" fmla="*/ 1134102 w 3629025"/>
                <a:gd name="connsiteY2115" fmla="*/ 991648 h 1152525"/>
                <a:gd name="connsiteX2116" fmla="*/ 1121719 w 3629025"/>
                <a:gd name="connsiteY2116" fmla="*/ 996506 h 1152525"/>
                <a:gd name="connsiteX2117" fmla="*/ 1096097 w 3629025"/>
                <a:gd name="connsiteY2117" fmla="*/ 1004221 h 1152525"/>
                <a:gd name="connsiteX2118" fmla="*/ 1087048 w 3629025"/>
                <a:gd name="connsiteY2118" fmla="*/ 995267 h 1152525"/>
                <a:gd name="connsiteX2119" fmla="*/ 1104765 w 3629025"/>
                <a:gd name="connsiteY2119" fmla="*/ 989267 h 1152525"/>
                <a:gd name="connsiteX2120" fmla="*/ 1129625 w 3629025"/>
                <a:gd name="connsiteY2120" fmla="*/ 979456 h 1152525"/>
                <a:gd name="connsiteX2121" fmla="*/ 1122481 w 3629025"/>
                <a:gd name="connsiteY2121" fmla="*/ 983171 h 1152525"/>
                <a:gd name="connsiteX2122" fmla="*/ 1133340 w 3629025"/>
                <a:gd name="connsiteY2122" fmla="*/ 989648 h 1152525"/>
                <a:gd name="connsiteX2123" fmla="*/ 1131054 w 3629025"/>
                <a:gd name="connsiteY2123" fmla="*/ 852297 h 1152525"/>
                <a:gd name="connsiteX2124" fmla="*/ 1129530 w 3629025"/>
                <a:gd name="connsiteY2124" fmla="*/ 848201 h 1152525"/>
                <a:gd name="connsiteX2125" fmla="*/ 1134769 w 3629025"/>
                <a:gd name="connsiteY2125" fmla="*/ 847058 h 1152525"/>
                <a:gd name="connsiteX2126" fmla="*/ 1136293 w 3629025"/>
                <a:gd name="connsiteY2126" fmla="*/ 851154 h 1152525"/>
                <a:gd name="connsiteX2127" fmla="*/ 1131054 w 3629025"/>
                <a:gd name="connsiteY2127" fmla="*/ 852297 h 1152525"/>
                <a:gd name="connsiteX2128" fmla="*/ 1147532 w 3629025"/>
                <a:gd name="connsiteY2128" fmla="*/ 866204 h 1152525"/>
                <a:gd name="connsiteX2129" fmla="*/ 1152009 w 3629025"/>
                <a:gd name="connsiteY2129" fmla="*/ 863060 h 1152525"/>
                <a:gd name="connsiteX2130" fmla="*/ 1159915 w 3629025"/>
                <a:gd name="connsiteY2130" fmla="*/ 861346 h 1152525"/>
                <a:gd name="connsiteX2131" fmla="*/ 1147532 w 3629025"/>
                <a:gd name="connsiteY2131" fmla="*/ 866204 h 1152525"/>
                <a:gd name="connsiteX2132" fmla="*/ 1147723 w 3629025"/>
                <a:gd name="connsiteY2132" fmla="*/ 304038 h 1152525"/>
                <a:gd name="connsiteX2133" fmla="*/ 1129339 w 3629025"/>
                <a:gd name="connsiteY2133" fmla="*/ 308039 h 1152525"/>
                <a:gd name="connsiteX2134" fmla="*/ 1149628 w 3629025"/>
                <a:gd name="connsiteY2134" fmla="*/ 301466 h 1152525"/>
                <a:gd name="connsiteX2135" fmla="*/ 1159438 w 3629025"/>
                <a:gd name="connsiteY2135" fmla="*/ 297180 h 1152525"/>
                <a:gd name="connsiteX2136" fmla="*/ 1147723 w 3629025"/>
                <a:gd name="connsiteY2136" fmla="*/ 304038 h 1152525"/>
                <a:gd name="connsiteX2137" fmla="*/ 1157629 w 3629025"/>
                <a:gd name="connsiteY2137" fmla="*/ 253746 h 1152525"/>
                <a:gd name="connsiteX2138" fmla="*/ 1164010 w 3629025"/>
                <a:gd name="connsiteY2138" fmla="*/ 248031 h 1152525"/>
                <a:gd name="connsiteX2139" fmla="*/ 1157629 w 3629025"/>
                <a:gd name="connsiteY2139" fmla="*/ 253746 h 1152525"/>
                <a:gd name="connsiteX2140" fmla="*/ 1188680 w 3629025"/>
                <a:gd name="connsiteY2140" fmla="*/ 931640 h 1152525"/>
                <a:gd name="connsiteX2141" fmla="*/ 1167630 w 3629025"/>
                <a:gd name="connsiteY2141" fmla="*/ 936212 h 1152525"/>
                <a:gd name="connsiteX2142" fmla="*/ 1175917 w 3629025"/>
                <a:gd name="connsiteY2142" fmla="*/ 927830 h 1152525"/>
                <a:gd name="connsiteX2143" fmla="*/ 1178965 w 3629025"/>
                <a:gd name="connsiteY2143" fmla="*/ 920591 h 1152525"/>
                <a:gd name="connsiteX2144" fmla="*/ 1201539 w 3629025"/>
                <a:gd name="connsiteY2144" fmla="*/ 920020 h 1152525"/>
                <a:gd name="connsiteX2145" fmla="*/ 1188680 w 3629025"/>
                <a:gd name="connsiteY2145" fmla="*/ 931640 h 1152525"/>
                <a:gd name="connsiteX2146" fmla="*/ 1192300 w 3629025"/>
                <a:gd name="connsiteY2146" fmla="*/ 856488 h 1152525"/>
                <a:gd name="connsiteX2147" fmla="*/ 1207349 w 3629025"/>
                <a:gd name="connsiteY2147" fmla="*/ 851059 h 1152525"/>
                <a:gd name="connsiteX2148" fmla="*/ 1192300 w 3629025"/>
                <a:gd name="connsiteY2148" fmla="*/ 856488 h 1152525"/>
                <a:gd name="connsiteX2149" fmla="*/ 1247449 w 3629025"/>
                <a:gd name="connsiteY2149" fmla="*/ 905732 h 1152525"/>
                <a:gd name="connsiteX2150" fmla="*/ 1231638 w 3629025"/>
                <a:gd name="connsiteY2150" fmla="*/ 909161 h 1152525"/>
                <a:gd name="connsiteX2151" fmla="*/ 1230495 w 3629025"/>
                <a:gd name="connsiteY2151" fmla="*/ 913829 h 1152525"/>
                <a:gd name="connsiteX2152" fmla="*/ 1240687 w 3629025"/>
                <a:gd name="connsiteY2152" fmla="*/ 918210 h 1152525"/>
                <a:gd name="connsiteX2153" fmla="*/ 1207159 w 3629025"/>
                <a:gd name="connsiteY2153" fmla="*/ 927735 h 1152525"/>
                <a:gd name="connsiteX2154" fmla="*/ 1211635 w 3629025"/>
                <a:gd name="connsiteY2154" fmla="*/ 924592 h 1152525"/>
                <a:gd name="connsiteX2155" fmla="*/ 1210969 w 3629025"/>
                <a:gd name="connsiteY2155" fmla="*/ 907256 h 1152525"/>
                <a:gd name="connsiteX2156" fmla="*/ 1246687 w 3629025"/>
                <a:gd name="connsiteY2156" fmla="*/ 903827 h 1152525"/>
                <a:gd name="connsiteX2157" fmla="*/ 1247449 w 3629025"/>
                <a:gd name="connsiteY2157" fmla="*/ 905732 h 1152525"/>
                <a:gd name="connsiteX2158" fmla="*/ 1249735 w 3629025"/>
                <a:gd name="connsiteY2158" fmla="*/ 881158 h 1152525"/>
                <a:gd name="connsiteX2159" fmla="*/ 1248211 w 3629025"/>
                <a:gd name="connsiteY2159" fmla="*/ 877157 h 1152525"/>
                <a:gd name="connsiteX2160" fmla="*/ 1236972 w 3629025"/>
                <a:gd name="connsiteY2160" fmla="*/ 877443 h 1152525"/>
                <a:gd name="connsiteX2161" fmla="*/ 1247449 w 3629025"/>
                <a:gd name="connsiteY2161" fmla="*/ 875157 h 1152525"/>
                <a:gd name="connsiteX2162" fmla="*/ 1248211 w 3629025"/>
                <a:gd name="connsiteY2162" fmla="*/ 877157 h 1152525"/>
                <a:gd name="connsiteX2163" fmla="*/ 1262880 w 3629025"/>
                <a:gd name="connsiteY2163" fmla="*/ 878300 h 1152525"/>
                <a:gd name="connsiteX2164" fmla="*/ 1249735 w 3629025"/>
                <a:gd name="connsiteY2164" fmla="*/ 881158 h 1152525"/>
                <a:gd name="connsiteX2165" fmla="*/ 1255355 w 3629025"/>
                <a:gd name="connsiteY2165" fmla="*/ 904018 h 1152525"/>
                <a:gd name="connsiteX2166" fmla="*/ 1279072 w 3629025"/>
                <a:gd name="connsiteY2166" fmla="*/ 898874 h 1152525"/>
                <a:gd name="connsiteX2167" fmla="*/ 1255355 w 3629025"/>
                <a:gd name="connsiteY2167" fmla="*/ 904018 h 1152525"/>
                <a:gd name="connsiteX2168" fmla="*/ 1261737 w 3629025"/>
                <a:gd name="connsiteY2168" fmla="*/ 913543 h 1152525"/>
                <a:gd name="connsiteX2169" fmla="*/ 1273453 w 3629025"/>
                <a:gd name="connsiteY2169" fmla="*/ 906590 h 1152525"/>
                <a:gd name="connsiteX2170" fmla="*/ 1282501 w 3629025"/>
                <a:gd name="connsiteY2170" fmla="*/ 900208 h 1152525"/>
                <a:gd name="connsiteX2171" fmla="*/ 1261737 w 3629025"/>
                <a:gd name="connsiteY2171" fmla="*/ 913543 h 1152525"/>
                <a:gd name="connsiteX2172" fmla="*/ 1329079 w 3629025"/>
                <a:gd name="connsiteY2172" fmla="*/ 887921 h 1152525"/>
                <a:gd name="connsiteX2173" fmla="*/ 1281644 w 3629025"/>
                <a:gd name="connsiteY2173" fmla="*/ 898208 h 1152525"/>
                <a:gd name="connsiteX2174" fmla="*/ 1291455 w 3629025"/>
                <a:gd name="connsiteY2174" fmla="*/ 893921 h 1152525"/>
                <a:gd name="connsiteX2175" fmla="*/ 1303075 w 3629025"/>
                <a:gd name="connsiteY2175" fmla="*/ 886968 h 1152525"/>
                <a:gd name="connsiteX2176" fmla="*/ 1319649 w 3629025"/>
                <a:gd name="connsiteY2176" fmla="*/ 885539 h 1152525"/>
                <a:gd name="connsiteX2177" fmla="*/ 1344128 w 3629025"/>
                <a:gd name="connsiteY2177" fmla="*/ 882396 h 1152525"/>
                <a:gd name="connsiteX2178" fmla="*/ 1329079 w 3629025"/>
                <a:gd name="connsiteY2178" fmla="*/ 887921 h 1152525"/>
                <a:gd name="connsiteX2179" fmla="*/ 1346509 w 3629025"/>
                <a:gd name="connsiteY2179" fmla="*/ 195167 h 1152525"/>
                <a:gd name="connsiteX2180" fmla="*/ 1343176 w 3629025"/>
                <a:gd name="connsiteY2180" fmla="*/ 193739 h 1152525"/>
                <a:gd name="connsiteX2181" fmla="*/ 1353748 w 3629025"/>
                <a:gd name="connsiteY2181" fmla="*/ 191453 h 1152525"/>
                <a:gd name="connsiteX2182" fmla="*/ 1374037 w 3629025"/>
                <a:gd name="connsiteY2182" fmla="*/ 184880 h 1152525"/>
                <a:gd name="connsiteX2183" fmla="*/ 1380037 w 3629025"/>
                <a:gd name="connsiteY2183" fmla="*/ 185738 h 1152525"/>
                <a:gd name="connsiteX2184" fmla="*/ 1383847 w 3629025"/>
                <a:gd name="connsiteY2184" fmla="*/ 180499 h 1152525"/>
                <a:gd name="connsiteX2185" fmla="*/ 1395849 w 3629025"/>
                <a:gd name="connsiteY2185" fmla="*/ 182213 h 1152525"/>
                <a:gd name="connsiteX2186" fmla="*/ 1407565 w 3629025"/>
                <a:gd name="connsiteY2186" fmla="*/ 175260 h 1152525"/>
                <a:gd name="connsiteX2187" fmla="*/ 1457571 w 3629025"/>
                <a:gd name="connsiteY2187" fmla="*/ 164402 h 1152525"/>
                <a:gd name="connsiteX2188" fmla="*/ 1431949 w 3629025"/>
                <a:gd name="connsiteY2188" fmla="*/ 172117 h 1152525"/>
                <a:gd name="connsiteX2189" fmla="*/ 1427472 w 3629025"/>
                <a:gd name="connsiteY2189" fmla="*/ 175260 h 1152525"/>
                <a:gd name="connsiteX2190" fmla="*/ 1424043 w 3629025"/>
                <a:gd name="connsiteY2190" fmla="*/ 173831 h 1152525"/>
                <a:gd name="connsiteX2191" fmla="*/ 1422138 w 3629025"/>
                <a:gd name="connsiteY2191" fmla="*/ 176403 h 1152525"/>
                <a:gd name="connsiteX2192" fmla="*/ 1417661 w 3629025"/>
                <a:gd name="connsiteY2192" fmla="*/ 179546 h 1152525"/>
                <a:gd name="connsiteX2193" fmla="*/ 1346509 w 3629025"/>
                <a:gd name="connsiteY2193" fmla="*/ 195167 h 1152525"/>
                <a:gd name="connsiteX2194" fmla="*/ 1414137 w 3629025"/>
                <a:gd name="connsiteY2194" fmla="*/ 193548 h 1152525"/>
                <a:gd name="connsiteX2195" fmla="*/ 1438997 w 3629025"/>
                <a:gd name="connsiteY2195" fmla="*/ 183737 h 1152525"/>
                <a:gd name="connsiteX2196" fmla="*/ 1414137 w 3629025"/>
                <a:gd name="connsiteY2196" fmla="*/ 193548 h 1152525"/>
                <a:gd name="connsiteX2197" fmla="*/ 1424043 w 3629025"/>
                <a:gd name="connsiteY2197" fmla="*/ 937260 h 1152525"/>
                <a:gd name="connsiteX2198" fmla="*/ 1434997 w 3629025"/>
                <a:gd name="connsiteY2198" fmla="*/ 928307 h 1152525"/>
                <a:gd name="connsiteX2199" fmla="*/ 1424805 w 3629025"/>
                <a:gd name="connsiteY2199" fmla="*/ 923925 h 1152525"/>
                <a:gd name="connsiteX2200" fmla="*/ 1440616 w 3629025"/>
                <a:gd name="connsiteY2200" fmla="*/ 920496 h 1152525"/>
                <a:gd name="connsiteX2201" fmla="*/ 1451475 w 3629025"/>
                <a:gd name="connsiteY2201" fmla="*/ 926878 h 1152525"/>
                <a:gd name="connsiteX2202" fmla="*/ 1424043 w 3629025"/>
                <a:gd name="connsiteY2202" fmla="*/ 937260 h 1152525"/>
                <a:gd name="connsiteX2203" fmla="*/ 1474049 w 3629025"/>
                <a:gd name="connsiteY2203" fmla="*/ 926306 h 1152525"/>
                <a:gd name="connsiteX2204" fmla="*/ 1483098 w 3629025"/>
                <a:gd name="connsiteY2204" fmla="*/ 919925 h 1152525"/>
                <a:gd name="connsiteX2205" fmla="*/ 1474049 w 3629025"/>
                <a:gd name="connsiteY2205" fmla="*/ 926306 h 1152525"/>
                <a:gd name="connsiteX2206" fmla="*/ 1502338 w 3629025"/>
                <a:gd name="connsiteY2206" fmla="*/ 918020 h 1152525"/>
                <a:gd name="connsiteX2207" fmla="*/ 1490337 w 3629025"/>
                <a:gd name="connsiteY2207" fmla="*/ 916305 h 1152525"/>
                <a:gd name="connsiteX2208" fmla="*/ 1512149 w 3629025"/>
                <a:gd name="connsiteY2208" fmla="*/ 913733 h 1152525"/>
                <a:gd name="connsiteX2209" fmla="*/ 1502338 w 3629025"/>
                <a:gd name="connsiteY2209" fmla="*/ 918020 h 1152525"/>
                <a:gd name="connsiteX2210" fmla="*/ 1576157 w 3629025"/>
                <a:gd name="connsiteY2210" fmla="*/ 856012 h 1152525"/>
                <a:gd name="connsiteX2211" fmla="*/ 1571204 w 3629025"/>
                <a:gd name="connsiteY2211" fmla="*/ 865823 h 1152525"/>
                <a:gd name="connsiteX2212" fmla="*/ 1559965 w 3629025"/>
                <a:gd name="connsiteY2212" fmla="*/ 866108 h 1152525"/>
                <a:gd name="connsiteX2213" fmla="*/ 1571966 w 3629025"/>
                <a:gd name="connsiteY2213" fmla="*/ 867823 h 1152525"/>
                <a:gd name="connsiteX2214" fmla="*/ 1577586 w 3629025"/>
                <a:gd name="connsiteY2214" fmla="*/ 875348 h 1152525"/>
                <a:gd name="connsiteX2215" fmla="*/ 1552726 w 3629025"/>
                <a:gd name="connsiteY2215" fmla="*/ 885158 h 1152525"/>
                <a:gd name="connsiteX2216" fmla="*/ 1551583 w 3629025"/>
                <a:gd name="connsiteY2216" fmla="*/ 889826 h 1152525"/>
                <a:gd name="connsiteX2217" fmla="*/ 1562822 w 3629025"/>
                <a:gd name="connsiteY2217" fmla="*/ 889540 h 1152525"/>
                <a:gd name="connsiteX2218" fmla="*/ 1567680 w 3629025"/>
                <a:gd name="connsiteY2218" fmla="*/ 895064 h 1152525"/>
                <a:gd name="connsiteX2219" fmla="*/ 1577110 w 3629025"/>
                <a:gd name="connsiteY2219" fmla="*/ 897350 h 1152525"/>
                <a:gd name="connsiteX2220" fmla="*/ 1551487 w 3629025"/>
                <a:gd name="connsiteY2220" fmla="*/ 905065 h 1152525"/>
                <a:gd name="connsiteX2221" fmla="*/ 1557107 w 3629025"/>
                <a:gd name="connsiteY2221" fmla="*/ 897255 h 1152525"/>
                <a:gd name="connsiteX2222" fmla="*/ 1536819 w 3629025"/>
                <a:gd name="connsiteY2222" fmla="*/ 903827 h 1152525"/>
                <a:gd name="connsiteX2223" fmla="*/ 1528151 w 3629025"/>
                <a:gd name="connsiteY2223" fmla="*/ 903542 h 1152525"/>
                <a:gd name="connsiteX2224" fmla="*/ 1523674 w 3629025"/>
                <a:gd name="connsiteY2224" fmla="*/ 906685 h 1152525"/>
                <a:gd name="connsiteX2225" fmla="*/ 1515388 w 3629025"/>
                <a:gd name="connsiteY2225" fmla="*/ 899732 h 1152525"/>
                <a:gd name="connsiteX2226" fmla="*/ 1542820 w 3629025"/>
                <a:gd name="connsiteY2226" fmla="*/ 889349 h 1152525"/>
                <a:gd name="connsiteX2227" fmla="*/ 1528913 w 3629025"/>
                <a:gd name="connsiteY2227" fmla="*/ 890207 h 1152525"/>
                <a:gd name="connsiteX2228" fmla="*/ 1515007 w 3629025"/>
                <a:gd name="connsiteY2228" fmla="*/ 891064 h 1152525"/>
                <a:gd name="connsiteX2229" fmla="*/ 1499195 w 3629025"/>
                <a:gd name="connsiteY2229" fmla="*/ 894493 h 1152525"/>
                <a:gd name="connsiteX2230" fmla="*/ 1495766 w 3629025"/>
                <a:gd name="connsiteY2230" fmla="*/ 893064 h 1152525"/>
                <a:gd name="connsiteX2231" fmla="*/ 1484146 w 3629025"/>
                <a:gd name="connsiteY2231" fmla="*/ 900017 h 1152525"/>
                <a:gd name="connsiteX2232" fmla="*/ 1500338 w 3629025"/>
                <a:gd name="connsiteY2232" fmla="*/ 889921 h 1152525"/>
                <a:gd name="connsiteX2233" fmla="*/ 1513864 w 3629025"/>
                <a:gd name="connsiteY2233" fmla="*/ 880396 h 1152525"/>
                <a:gd name="connsiteX2234" fmla="*/ 1558631 w 3629025"/>
                <a:gd name="connsiteY2234" fmla="*/ 870680 h 1152525"/>
                <a:gd name="connsiteX2235" fmla="*/ 1530818 w 3629025"/>
                <a:gd name="connsiteY2235" fmla="*/ 872395 h 1152525"/>
                <a:gd name="connsiteX2236" fmla="*/ 1494718 w 3629025"/>
                <a:gd name="connsiteY2236" fmla="*/ 882396 h 1152525"/>
                <a:gd name="connsiteX2237" fmla="*/ 1475573 w 3629025"/>
                <a:gd name="connsiteY2237" fmla="*/ 884396 h 1152525"/>
                <a:gd name="connsiteX2238" fmla="*/ 1472144 w 3629025"/>
                <a:gd name="connsiteY2238" fmla="*/ 898303 h 1152525"/>
                <a:gd name="connsiteX2239" fmla="*/ 1463095 w 3629025"/>
                <a:gd name="connsiteY2239" fmla="*/ 904685 h 1152525"/>
                <a:gd name="connsiteX2240" fmla="*/ 1459285 w 3629025"/>
                <a:gd name="connsiteY2240" fmla="*/ 909923 h 1152525"/>
                <a:gd name="connsiteX2241" fmla="*/ 1466048 w 3629025"/>
                <a:gd name="connsiteY2241" fmla="*/ 897541 h 1152525"/>
                <a:gd name="connsiteX2242" fmla="*/ 1471001 w 3629025"/>
                <a:gd name="connsiteY2242" fmla="*/ 887730 h 1152525"/>
                <a:gd name="connsiteX2243" fmla="*/ 1455190 w 3629025"/>
                <a:gd name="connsiteY2243" fmla="*/ 891159 h 1152525"/>
                <a:gd name="connsiteX2244" fmla="*/ 1437568 w 3629025"/>
                <a:gd name="connsiteY2244" fmla="*/ 881920 h 1152525"/>
                <a:gd name="connsiteX2245" fmla="*/ 1418042 w 3629025"/>
                <a:gd name="connsiteY2245" fmla="*/ 890588 h 1152525"/>
                <a:gd name="connsiteX2246" fmla="*/ 1428996 w 3629025"/>
                <a:gd name="connsiteY2246" fmla="*/ 881634 h 1152525"/>
                <a:gd name="connsiteX2247" fmla="*/ 1447379 w 3629025"/>
                <a:gd name="connsiteY2247" fmla="*/ 877634 h 1152525"/>
                <a:gd name="connsiteX2248" fmla="*/ 1454904 w 3629025"/>
                <a:gd name="connsiteY2248" fmla="*/ 882587 h 1152525"/>
                <a:gd name="connsiteX2249" fmla="*/ 1461286 w 3629025"/>
                <a:gd name="connsiteY2249" fmla="*/ 876776 h 1152525"/>
                <a:gd name="connsiteX2250" fmla="*/ 1485003 w 3629025"/>
                <a:gd name="connsiteY2250" fmla="*/ 871633 h 1152525"/>
                <a:gd name="connsiteX2251" fmla="*/ 1492909 w 3629025"/>
                <a:gd name="connsiteY2251" fmla="*/ 869918 h 1152525"/>
                <a:gd name="connsiteX2252" fmla="*/ 1500052 w 3629025"/>
                <a:gd name="connsiteY2252" fmla="*/ 866204 h 1152525"/>
                <a:gd name="connsiteX2253" fmla="*/ 1518436 w 3629025"/>
                <a:gd name="connsiteY2253" fmla="*/ 862203 h 1152525"/>
                <a:gd name="connsiteX2254" fmla="*/ 1531199 w 3629025"/>
                <a:gd name="connsiteY2254" fmla="*/ 866013 h 1152525"/>
                <a:gd name="connsiteX2255" fmla="*/ 1542820 w 3629025"/>
                <a:gd name="connsiteY2255" fmla="*/ 859060 h 1152525"/>
                <a:gd name="connsiteX2256" fmla="*/ 1580443 w 3629025"/>
                <a:gd name="connsiteY2256" fmla="*/ 853059 h 1152525"/>
                <a:gd name="connsiteX2257" fmla="*/ 1576157 w 3629025"/>
                <a:gd name="connsiteY2257" fmla="*/ 856012 h 1152525"/>
                <a:gd name="connsiteX2258" fmla="*/ 1594540 w 3629025"/>
                <a:gd name="connsiteY2258" fmla="*/ 882587 h 1152525"/>
                <a:gd name="connsiteX2259" fmla="*/ 1594540 w 3629025"/>
                <a:gd name="connsiteY2259" fmla="*/ 882587 h 1152525"/>
                <a:gd name="connsiteX2260" fmla="*/ 1594540 w 3629025"/>
                <a:gd name="connsiteY2260" fmla="*/ 882587 h 1152525"/>
                <a:gd name="connsiteX2261" fmla="*/ 1582539 w 3629025"/>
                <a:gd name="connsiteY2261" fmla="*/ 865537 h 1152525"/>
                <a:gd name="connsiteX2262" fmla="*/ 1599112 w 3629025"/>
                <a:gd name="connsiteY2262" fmla="*/ 864108 h 1152525"/>
                <a:gd name="connsiteX2263" fmla="*/ 1582539 w 3629025"/>
                <a:gd name="connsiteY2263" fmla="*/ 865537 h 1152525"/>
                <a:gd name="connsiteX2264" fmla="*/ 1596064 w 3629025"/>
                <a:gd name="connsiteY2264" fmla="*/ 77438 h 1152525"/>
                <a:gd name="connsiteX2265" fmla="*/ 1561108 w 3629025"/>
                <a:gd name="connsiteY2265" fmla="*/ 82868 h 1152525"/>
                <a:gd name="connsiteX2266" fmla="*/ 1550535 w 3629025"/>
                <a:gd name="connsiteY2266" fmla="*/ 85153 h 1152525"/>
                <a:gd name="connsiteX2267" fmla="*/ 1489956 w 3629025"/>
                <a:gd name="connsiteY2267" fmla="*/ 98298 h 1152525"/>
                <a:gd name="connsiteX2268" fmla="*/ 1493766 w 3629025"/>
                <a:gd name="connsiteY2268" fmla="*/ 93059 h 1152525"/>
                <a:gd name="connsiteX2269" fmla="*/ 1527961 w 3629025"/>
                <a:gd name="connsiteY2269" fmla="*/ 85630 h 1152525"/>
                <a:gd name="connsiteX2270" fmla="*/ 1543772 w 3629025"/>
                <a:gd name="connsiteY2270" fmla="*/ 82201 h 1152525"/>
                <a:gd name="connsiteX2271" fmla="*/ 1570823 w 3629025"/>
                <a:gd name="connsiteY2271" fmla="*/ 78486 h 1152525"/>
                <a:gd name="connsiteX2272" fmla="*/ 1577967 w 3629025"/>
                <a:gd name="connsiteY2272" fmla="*/ 74771 h 1152525"/>
                <a:gd name="connsiteX2273" fmla="*/ 1607685 w 3629025"/>
                <a:gd name="connsiteY2273" fmla="*/ 70485 h 1152525"/>
                <a:gd name="connsiteX2274" fmla="*/ 1614829 w 3629025"/>
                <a:gd name="connsiteY2274" fmla="*/ 66770 h 1152525"/>
                <a:gd name="connsiteX2275" fmla="*/ 1633974 w 3629025"/>
                <a:gd name="connsiteY2275" fmla="*/ 64770 h 1152525"/>
                <a:gd name="connsiteX2276" fmla="*/ 1655024 w 3629025"/>
                <a:gd name="connsiteY2276" fmla="*/ 60198 h 1152525"/>
                <a:gd name="connsiteX2277" fmla="*/ 1627592 w 3629025"/>
                <a:gd name="connsiteY2277" fmla="*/ 70580 h 1152525"/>
                <a:gd name="connsiteX2278" fmla="*/ 1596064 w 3629025"/>
                <a:gd name="connsiteY2278" fmla="*/ 77438 h 1152525"/>
                <a:gd name="connsiteX2279" fmla="*/ 1647118 w 3629025"/>
                <a:gd name="connsiteY2279" fmla="*/ 886492 h 1152525"/>
                <a:gd name="connsiteX2280" fmla="*/ 1645594 w 3629025"/>
                <a:gd name="connsiteY2280" fmla="*/ 882396 h 1152525"/>
                <a:gd name="connsiteX2281" fmla="*/ 1653500 w 3629025"/>
                <a:gd name="connsiteY2281" fmla="*/ 880682 h 1152525"/>
                <a:gd name="connsiteX2282" fmla="*/ 1655024 w 3629025"/>
                <a:gd name="connsiteY2282" fmla="*/ 884777 h 1152525"/>
                <a:gd name="connsiteX2283" fmla="*/ 1647118 w 3629025"/>
                <a:gd name="connsiteY2283" fmla="*/ 886492 h 1152525"/>
                <a:gd name="connsiteX2284" fmla="*/ 1644547 w 3629025"/>
                <a:gd name="connsiteY2284" fmla="*/ 871728 h 1152525"/>
                <a:gd name="connsiteX2285" fmla="*/ 1662930 w 3629025"/>
                <a:gd name="connsiteY2285" fmla="*/ 867728 h 1152525"/>
                <a:gd name="connsiteX2286" fmla="*/ 1644547 w 3629025"/>
                <a:gd name="connsiteY2286" fmla="*/ 871728 h 1152525"/>
                <a:gd name="connsiteX2287" fmla="*/ 1640832 w 3629025"/>
                <a:gd name="connsiteY2287" fmla="*/ 861632 h 1152525"/>
                <a:gd name="connsiteX2288" fmla="*/ 1634831 w 3629025"/>
                <a:gd name="connsiteY2288" fmla="*/ 860774 h 1152525"/>
                <a:gd name="connsiteX2289" fmla="*/ 1621306 w 3629025"/>
                <a:gd name="connsiteY2289" fmla="*/ 854964 h 1152525"/>
                <a:gd name="connsiteX2290" fmla="*/ 1625116 w 3629025"/>
                <a:gd name="connsiteY2290" fmla="*/ 849821 h 1152525"/>
                <a:gd name="connsiteX2291" fmla="*/ 1614257 w 3629025"/>
                <a:gd name="connsiteY2291" fmla="*/ 843439 h 1152525"/>
                <a:gd name="connsiteX2292" fmla="*/ 1626259 w 3629025"/>
                <a:gd name="connsiteY2292" fmla="*/ 845153 h 1152525"/>
                <a:gd name="connsiteX2293" fmla="*/ 1640546 w 3629025"/>
                <a:gd name="connsiteY2293" fmla="*/ 837629 h 1152525"/>
                <a:gd name="connsiteX2294" fmla="*/ 1650738 w 3629025"/>
                <a:gd name="connsiteY2294" fmla="*/ 842010 h 1152525"/>
                <a:gd name="connsiteX2295" fmla="*/ 1631212 w 3629025"/>
                <a:gd name="connsiteY2295" fmla="*/ 850678 h 1152525"/>
                <a:gd name="connsiteX2296" fmla="*/ 1667692 w 3629025"/>
                <a:gd name="connsiteY2296" fmla="*/ 849249 h 1152525"/>
                <a:gd name="connsiteX2297" fmla="*/ 1640832 w 3629025"/>
                <a:gd name="connsiteY2297" fmla="*/ 861632 h 1152525"/>
                <a:gd name="connsiteX2298" fmla="*/ 1677313 w 3629025"/>
                <a:gd name="connsiteY2298" fmla="*/ 829628 h 1152525"/>
                <a:gd name="connsiteX2299" fmla="*/ 1691219 w 3629025"/>
                <a:gd name="connsiteY2299" fmla="*/ 828770 h 1152525"/>
                <a:gd name="connsiteX2300" fmla="*/ 1677313 w 3629025"/>
                <a:gd name="connsiteY2300" fmla="*/ 829628 h 1152525"/>
                <a:gd name="connsiteX2301" fmla="*/ 1685123 w 3629025"/>
                <a:gd name="connsiteY2301" fmla="*/ 873824 h 1152525"/>
                <a:gd name="connsiteX2302" fmla="*/ 1693029 w 3629025"/>
                <a:gd name="connsiteY2302" fmla="*/ 872109 h 1152525"/>
                <a:gd name="connsiteX2303" fmla="*/ 1695315 w 3629025"/>
                <a:gd name="connsiteY2303" fmla="*/ 878205 h 1152525"/>
                <a:gd name="connsiteX2304" fmla="*/ 1685123 w 3629025"/>
                <a:gd name="connsiteY2304" fmla="*/ 873824 h 1152525"/>
                <a:gd name="connsiteX2305" fmla="*/ 1686647 w 3629025"/>
                <a:gd name="connsiteY2305" fmla="*/ 68580 h 1152525"/>
                <a:gd name="connsiteX2306" fmla="*/ 1706650 w 3629025"/>
                <a:gd name="connsiteY2306" fmla="*/ 53340 h 1152525"/>
                <a:gd name="connsiteX2307" fmla="*/ 1725795 w 3629025"/>
                <a:gd name="connsiteY2307" fmla="*/ 51340 h 1152525"/>
                <a:gd name="connsiteX2308" fmla="*/ 1710745 w 3629025"/>
                <a:gd name="connsiteY2308" fmla="*/ 56769 h 1152525"/>
                <a:gd name="connsiteX2309" fmla="*/ 1686647 w 3629025"/>
                <a:gd name="connsiteY2309" fmla="*/ 68580 h 1152525"/>
                <a:gd name="connsiteX2310" fmla="*/ 1715032 w 3629025"/>
                <a:gd name="connsiteY2310" fmla="*/ 808292 h 1152525"/>
                <a:gd name="connsiteX2311" fmla="*/ 1709793 w 3629025"/>
                <a:gd name="connsiteY2311" fmla="*/ 809435 h 1152525"/>
                <a:gd name="connsiteX2312" fmla="*/ 1708269 w 3629025"/>
                <a:gd name="connsiteY2312" fmla="*/ 805339 h 1152525"/>
                <a:gd name="connsiteX2313" fmla="*/ 1713508 w 3629025"/>
                <a:gd name="connsiteY2313" fmla="*/ 804196 h 1152525"/>
                <a:gd name="connsiteX2314" fmla="*/ 1715032 w 3629025"/>
                <a:gd name="connsiteY2314" fmla="*/ 808292 h 1152525"/>
                <a:gd name="connsiteX2315" fmla="*/ 1697982 w 3629025"/>
                <a:gd name="connsiteY2315" fmla="*/ 846963 h 1152525"/>
                <a:gd name="connsiteX2316" fmla="*/ 1714936 w 3629025"/>
                <a:gd name="connsiteY2316" fmla="*/ 838867 h 1152525"/>
                <a:gd name="connsiteX2317" fmla="*/ 1697982 w 3629025"/>
                <a:gd name="connsiteY2317" fmla="*/ 846963 h 1152525"/>
                <a:gd name="connsiteX2318" fmla="*/ 1714555 w 3629025"/>
                <a:gd name="connsiteY2318" fmla="*/ 830199 h 1152525"/>
                <a:gd name="connsiteX2319" fmla="*/ 1716841 w 3629025"/>
                <a:gd name="connsiteY2319" fmla="*/ 820960 h 1152525"/>
                <a:gd name="connsiteX2320" fmla="*/ 1721699 w 3629025"/>
                <a:gd name="connsiteY2320" fmla="*/ 826484 h 1152525"/>
                <a:gd name="connsiteX2321" fmla="*/ 1757799 w 3629025"/>
                <a:gd name="connsiteY2321" fmla="*/ 816483 h 1152525"/>
                <a:gd name="connsiteX2322" fmla="*/ 1745035 w 3629025"/>
                <a:gd name="connsiteY2322" fmla="*/ 812673 h 1152525"/>
                <a:gd name="connsiteX2323" fmla="*/ 1766086 w 3629025"/>
                <a:gd name="connsiteY2323" fmla="*/ 808101 h 1152525"/>
                <a:gd name="connsiteX2324" fmla="*/ 1770562 w 3629025"/>
                <a:gd name="connsiteY2324" fmla="*/ 820293 h 1152525"/>
                <a:gd name="connsiteX2325" fmla="*/ 1714555 w 3629025"/>
                <a:gd name="connsiteY2325" fmla="*/ 830199 h 1152525"/>
                <a:gd name="connsiteX2326" fmla="*/ 1743607 w 3629025"/>
                <a:gd name="connsiteY2326" fmla="*/ 793337 h 1152525"/>
                <a:gd name="connsiteX2327" fmla="*/ 1751512 w 3629025"/>
                <a:gd name="connsiteY2327" fmla="*/ 791623 h 1152525"/>
                <a:gd name="connsiteX2328" fmla="*/ 1743607 w 3629025"/>
                <a:gd name="connsiteY2328" fmla="*/ 793337 h 1152525"/>
                <a:gd name="connsiteX2329" fmla="*/ 1769134 w 3629025"/>
                <a:gd name="connsiteY2329" fmla="*/ 785527 h 1152525"/>
                <a:gd name="connsiteX2330" fmla="*/ 1756751 w 3629025"/>
                <a:gd name="connsiteY2330" fmla="*/ 790385 h 1152525"/>
                <a:gd name="connsiteX2331" fmla="*/ 1769134 w 3629025"/>
                <a:gd name="connsiteY2331" fmla="*/ 785527 h 1152525"/>
                <a:gd name="connsiteX2332" fmla="*/ 1770848 w 3629025"/>
                <a:gd name="connsiteY2332" fmla="*/ 859536 h 1152525"/>
                <a:gd name="connsiteX2333" fmla="*/ 1768943 w 3629025"/>
                <a:gd name="connsiteY2333" fmla="*/ 862108 h 1152525"/>
                <a:gd name="connsiteX2334" fmla="*/ 1757704 w 3629025"/>
                <a:gd name="connsiteY2334" fmla="*/ 862394 h 1152525"/>
                <a:gd name="connsiteX2335" fmla="*/ 1750941 w 3629025"/>
                <a:gd name="connsiteY2335" fmla="*/ 859536 h 1152525"/>
                <a:gd name="connsiteX2336" fmla="*/ 1779135 w 3629025"/>
                <a:gd name="connsiteY2336" fmla="*/ 851154 h 1152525"/>
                <a:gd name="connsiteX2337" fmla="*/ 1770848 w 3629025"/>
                <a:gd name="connsiteY2337" fmla="*/ 859536 h 1152525"/>
                <a:gd name="connsiteX2338" fmla="*/ 1811520 w 3629025"/>
                <a:gd name="connsiteY2338" fmla="*/ 830961 h 1152525"/>
                <a:gd name="connsiteX2339" fmla="*/ 1782183 w 3629025"/>
                <a:gd name="connsiteY2339" fmla="*/ 828580 h 1152525"/>
                <a:gd name="connsiteX2340" fmla="*/ 1745321 w 3629025"/>
                <a:gd name="connsiteY2340" fmla="*/ 836581 h 1152525"/>
                <a:gd name="connsiteX2341" fmla="*/ 1774658 w 3629025"/>
                <a:gd name="connsiteY2341" fmla="*/ 823627 h 1152525"/>
                <a:gd name="connsiteX2342" fmla="*/ 1783326 w 3629025"/>
                <a:gd name="connsiteY2342" fmla="*/ 823913 h 1152525"/>
                <a:gd name="connsiteX2343" fmla="*/ 1809615 w 3629025"/>
                <a:gd name="connsiteY2343" fmla="*/ 818198 h 1152525"/>
                <a:gd name="connsiteX2344" fmla="*/ 1811520 w 3629025"/>
                <a:gd name="connsiteY2344" fmla="*/ 830961 h 1152525"/>
                <a:gd name="connsiteX2345" fmla="*/ 1796566 w 3629025"/>
                <a:gd name="connsiteY2345" fmla="*/ 805815 h 1152525"/>
                <a:gd name="connsiteX2346" fmla="*/ 1775134 w 3629025"/>
                <a:gd name="connsiteY2346" fmla="*/ 817055 h 1152525"/>
                <a:gd name="connsiteX2347" fmla="*/ 1773991 w 3629025"/>
                <a:gd name="connsiteY2347" fmla="*/ 806387 h 1152525"/>
                <a:gd name="connsiteX2348" fmla="*/ 1796566 w 3629025"/>
                <a:gd name="connsiteY2348" fmla="*/ 805815 h 1152525"/>
                <a:gd name="connsiteX2349" fmla="*/ 1796566 w 3629025"/>
                <a:gd name="connsiteY2349" fmla="*/ 790480 h 1152525"/>
                <a:gd name="connsiteX2350" fmla="*/ 1805233 w 3629025"/>
                <a:gd name="connsiteY2350" fmla="*/ 790765 h 1152525"/>
                <a:gd name="connsiteX2351" fmla="*/ 1796566 w 3629025"/>
                <a:gd name="connsiteY2351" fmla="*/ 790480 h 1152525"/>
                <a:gd name="connsiteX2352" fmla="*/ 1818283 w 3629025"/>
                <a:gd name="connsiteY2352" fmla="*/ 39910 h 1152525"/>
                <a:gd name="connsiteX2353" fmla="*/ 1779516 w 3629025"/>
                <a:gd name="connsiteY2353" fmla="*/ 50578 h 1152525"/>
                <a:gd name="connsiteX2354" fmla="*/ 1761799 w 3629025"/>
                <a:gd name="connsiteY2354" fmla="*/ 56579 h 1152525"/>
                <a:gd name="connsiteX2355" fmla="*/ 1753894 w 3629025"/>
                <a:gd name="connsiteY2355" fmla="*/ 58293 h 1152525"/>
                <a:gd name="connsiteX2356" fmla="*/ 1726843 w 3629025"/>
                <a:gd name="connsiteY2356" fmla="*/ 62008 h 1152525"/>
                <a:gd name="connsiteX2357" fmla="*/ 1720842 w 3629025"/>
                <a:gd name="connsiteY2357" fmla="*/ 61151 h 1152525"/>
                <a:gd name="connsiteX2358" fmla="*/ 1738558 w 3629025"/>
                <a:gd name="connsiteY2358" fmla="*/ 55150 h 1152525"/>
                <a:gd name="connsiteX2359" fmla="*/ 1745702 w 3629025"/>
                <a:gd name="connsiteY2359" fmla="*/ 51435 h 1152525"/>
                <a:gd name="connsiteX2360" fmla="*/ 1756942 w 3629025"/>
                <a:gd name="connsiteY2360" fmla="*/ 51149 h 1152525"/>
                <a:gd name="connsiteX2361" fmla="*/ 1779897 w 3629025"/>
                <a:gd name="connsiteY2361" fmla="*/ 44006 h 1152525"/>
                <a:gd name="connsiteX2362" fmla="*/ 1799042 w 3629025"/>
                <a:gd name="connsiteY2362" fmla="*/ 42005 h 1152525"/>
                <a:gd name="connsiteX2363" fmla="*/ 1830665 w 3629025"/>
                <a:gd name="connsiteY2363" fmla="*/ 35147 h 1152525"/>
                <a:gd name="connsiteX2364" fmla="*/ 1818283 w 3629025"/>
                <a:gd name="connsiteY2364" fmla="*/ 39910 h 1152525"/>
                <a:gd name="connsiteX2365" fmla="*/ 1834856 w 3629025"/>
                <a:gd name="connsiteY2365" fmla="*/ 847820 h 1152525"/>
                <a:gd name="connsiteX2366" fmla="*/ 1823998 w 3629025"/>
                <a:gd name="connsiteY2366" fmla="*/ 841438 h 1152525"/>
                <a:gd name="connsiteX2367" fmla="*/ 1855621 w 3629025"/>
                <a:gd name="connsiteY2367" fmla="*/ 834581 h 1152525"/>
                <a:gd name="connsiteX2368" fmla="*/ 1834856 w 3629025"/>
                <a:gd name="connsiteY2368" fmla="*/ 847820 h 1152525"/>
                <a:gd name="connsiteX2369" fmla="*/ 1852573 w 3629025"/>
                <a:gd name="connsiteY2369" fmla="*/ 32480 h 1152525"/>
                <a:gd name="connsiteX2370" fmla="*/ 1861621 w 3629025"/>
                <a:gd name="connsiteY2370" fmla="*/ 26099 h 1152525"/>
                <a:gd name="connsiteX2371" fmla="*/ 1852573 w 3629025"/>
                <a:gd name="connsiteY2371" fmla="*/ 32480 h 1152525"/>
                <a:gd name="connsiteX2372" fmla="*/ 1857526 w 3629025"/>
                <a:gd name="connsiteY2372" fmla="*/ 7334 h 1152525"/>
                <a:gd name="connsiteX2373" fmla="*/ 1869908 w 3629025"/>
                <a:gd name="connsiteY2373" fmla="*/ 2477 h 1152525"/>
                <a:gd name="connsiteX2374" fmla="*/ 1866098 w 3629025"/>
                <a:gd name="connsiteY2374" fmla="*/ 7715 h 1152525"/>
                <a:gd name="connsiteX2375" fmla="*/ 1857526 w 3629025"/>
                <a:gd name="connsiteY2375" fmla="*/ 7334 h 1152525"/>
                <a:gd name="connsiteX2376" fmla="*/ 1868384 w 3629025"/>
                <a:gd name="connsiteY2376" fmla="*/ 807720 h 1152525"/>
                <a:gd name="connsiteX2377" fmla="*/ 1887529 w 3629025"/>
                <a:gd name="connsiteY2377" fmla="*/ 805720 h 1152525"/>
                <a:gd name="connsiteX2378" fmla="*/ 1868384 w 3629025"/>
                <a:gd name="connsiteY2378" fmla="*/ 807720 h 1152525"/>
                <a:gd name="connsiteX2379" fmla="*/ 1866860 w 3629025"/>
                <a:gd name="connsiteY2379" fmla="*/ 24955 h 1152525"/>
                <a:gd name="connsiteX2380" fmla="*/ 1879243 w 3629025"/>
                <a:gd name="connsiteY2380" fmla="*/ 20098 h 1152525"/>
                <a:gd name="connsiteX2381" fmla="*/ 1891244 w 3629025"/>
                <a:gd name="connsiteY2381" fmla="*/ 21812 h 1152525"/>
                <a:gd name="connsiteX2382" fmla="*/ 1866860 w 3629025"/>
                <a:gd name="connsiteY2382" fmla="*/ 24955 h 1152525"/>
                <a:gd name="connsiteX2383" fmla="*/ 1917628 w 3629025"/>
                <a:gd name="connsiteY2383" fmla="*/ 825437 h 1152525"/>
                <a:gd name="connsiteX2384" fmla="*/ 1912390 w 3629025"/>
                <a:gd name="connsiteY2384" fmla="*/ 826580 h 1152525"/>
                <a:gd name="connsiteX2385" fmla="*/ 1910104 w 3629025"/>
                <a:gd name="connsiteY2385" fmla="*/ 820484 h 1152525"/>
                <a:gd name="connsiteX2386" fmla="*/ 1918771 w 3629025"/>
                <a:gd name="connsiteY2386" fmla="*/ 820769 h 1152525"/>
                <a:gd name="connsiteX2387" fmla="*/ 1917628 w 3629025"/>
                <a:gd name="connsiteY2387" fmla="*/ 825437 h 1152525"/>
                <a:gd name="connsiteX2388" fmla="*/ 1930011 w 3629025"/>
                <a:gd name="connsiteY2388" fmla="*/ 11239 h 1152525"/>
                <a:gd name="connsiteX2389" fmla="*/ 1951823 w 3629025"/>
                <a:gd name="connsiteY2389" fmla="*/ 8668 h 1152525"/>
                <a:gd name="connsiteX2390" fmla="*/ 1948013 w 3629025"/>
                <a:gd name="connsiteY2390" fmla="*/ 13811 h 1152525"/>
                <a:gd name="connsiteX2391" fmla="*/ 1942012 w 3629025"/>
                <a:gd name="connsiteY2391" fmla="*/ 12954 h 1152525"/>
                <a:gd name="connsiteX2392" fmla="*/ 1930011 w 3629025"/>
                <a:gd name="connsiteY2392" fmla="*/ 11239 h 1152525"/>
                <a:gd name="connsiteX2393" fmla="*/ 1942108 w 3629025"/>
                <a:gd name="connsiteY2393" fmla="*/ 791623 h 1152525"/>
                <a:gd name="connsiteX2394" fmla="*/ 1957919 w 3629025"/>
                <a:gd name="connsiteY2394" fmla="*/ 788194 h 1152525"/>
                <a:gd name="connsiteX2395" fmla="*/ 1942108 w 3629025"/>
                <a:gd name="connsiteY2395" fmla="*/ 791623 h 1152525"/>
                <a:gd name="connsiteX2396" fmla="*/ 1956776 w 3629025"/>
                <a:gd name="connsiteY2396" fmla="*/ 777526 h 1152525"/>
                <a:gd name="connsiteX2397" fmla="*/ 1940965 w 3629025"/>
                <a:gd name="connsiteY2397" fmla="*/ 780955 h 1152525"/>
                <a:gd name="connsiteX2398" fmla="*/ 1933440 w 3629025"/>
                <a:gd name="connsiteY2398" fmla="*/ 776002 h 1152525"/>
                <a:gd name="connsiteX2399" fmla="*/ 1961634 w 3629025"/>
                <a:gd name="connsiteY2399" fmla="*/ 767620 h 1152525"/>
                <a:gd name="connsiteX2400" fmla="*/ 1956776 w 3629025"/>
                <a:gd name="connsiteY2400" fmla="*/ 777526 h 1152525"/>
                <a:gd name="connsiteX2401" fmla="*/ 1973731 w 3629025"/>
                <a:gd name="connsiteY2401" fmla="*/ 769430 h 1152525"/>
                <a:gd name="connsiteX2402" fmla="*/ 1990685 w 3629025"/>
                <a:gd name="connsiteY2402" fmla="*/ 761333 h 1152525"/>
                <a:gd name="connsiteX2403" fmla="*/ 2009830 w 3629025"/>
                <a:gd name="connsiteY2403" fmla="*/ 759333 h 1152525"/>
                <a:gd name="connsiteX2404" fmla="*/ 1973731 w 3629025"/>
                <a:gd name="connsiteY2404" fmla="*/ 769430 h 1152525"/>
                <a:gd name="connsiteX2405" fmla="*/ 2007163 w 3629025"/>
                <a:gd name="connsiteY2405" fmla="*/ 775240 h 1152525"/>
                <a:gd name="connsiteX2406" fmla="*/ 1989447 w 3629025"/>
                <a:gd name="connsiteY2406" fmla="*/ 781240 h 1152525"/>
                <a:gd name="connsiteX2407" fmla="*/ 2007163 w 3629025"/>
                <a:gd name="connsiteY2407" fmla="*/ 775240 h 1152525"/>
                <a:gd name="connsiteX2408" fmla="*/ 1979350 w 3629025"/>
                <a:gd name="connsiteY2408" fmla="*/ 792290 h 1152525"/>
                <a:gd name="connsiteX2409" fmla="*/ 1980493 w 3629025"/>
                <a:gd name="connsiteY2409" fmla="*/ 787622 h 1152525"/>
                <a:gd name="connsiteX2410" fmla="*/ 1986494 w 3629025"/>
                <a:gd name="connsiteY2410" fmla="*/ 788480 h 1152525"/>
                <a:gd name="connsiteX2411" fmla="*/ 1985351 w 3629025"/>
                <a:gd name="connsiteY2411" fmla="*/ 793147 h 1152525"/>
                <a:gd name="connsiteX2412" fmla="*/ 1979350 w 3629025"/>
                <a:gd name="connsiteY2412" fmla="*/ 792290 h 1152525"/>
                <a:gd name="connsiteX2413" fmla="*/ 1983446 w 3629025"/>
                <a:gd name="connsiteY2413" fmla="*/ 811054 h 1152525"/>
                <a:gd name="connsiteX2414" fmla="*/ 2002306 w 3629025"/>
                <a:gd name="connsiteY2414" fmla="*/ 800386 h 1152525"/>
                <a:gd name="connsiteX2415" fmla="*/ 2017736 w 3629025"/>
                <a:gd name="connsiteY2415" fmla="*/ 803624 h 1152525"/>
                <a:gd name="connsiteX2416" fmla="*/ 1983446 w 3629025"/>
                <a:gd name="connsiteY2416" fmla="*/ 811054 h 1152525"/>
                <a:gd name="connsiteX2417" fmla="*/ 2031643 w 3629025"/>
                <a:gd name="connsiteY2417" fmla="*/ 772192 h 1152525"/>
                <a:gd name="connsiteX2418" fmla="*/ 2018498 w 3629025"/>
                <a:gd name="connsiteY2418" fmla="*/ 775049 h 1152525"/>
                <a:gd name="connsiteX2419" fmla="*/ 2033548 w 3629025"/>
                <a:gd name="connsiteY2419" fmla="*/ 769620 h 1152525"/>
                <a:gd name="connsiteX2420" fmla="*/ 2044120 w 3629025"/>
                <a:gd name="connsiteY2420" fmla="*/ 767334 h 1152525"/>
                <a:gd name="connsiteX2421" fmla="*/ 2031643 w 3629025"/>
                <a:gd name="connsiteY2421" fmla="*/ 772192 h 1152525"/>
                <a:gd name="connsiteX2422" fmla="*/ 2047359 w 3629025"/>
                <a:gd name="connsiteY2422" fmla="*/ 799338 h 1152525"/>
                <a:gd name="connsiteX2423" fmla="*/ 2033833 w 3629025"/>
                <a:gd name="connsiteY2423" fmla="*/ 793528 h 1152525"/>
                <a:gd name="connsiteX2424" fmla="*/ 2047740 w 3629025"/>
                <a:gd name="connsiteY2424" fmla="*/ 792671 h 1152525"/>
                <a:gd name="connsiteX2425" fmla="*/ 2047359 w 3629025"/>
                <a:gd name="connsiteY2425" fmla="*/ 799338 h 1152525"/>
                <a:gd name="connsiteX2426" fmla="*/ 2034310 w 3629025"/>
                <a:gd name="connsiteY2426" fmla="*/ 756285 h 1152525"/>
                <a:gd name="connsiteX2427" fmla="*/ 2053836 w 3629025"/>
                <a:gd name="connsiteY2427" fmla="*/ 747617 h 1152525"/>
                <a:gd name="connsiteX2428" fmla="*/ 2065837 w 3629025"/>
                <a:gd name="connsiteY2428" fmla="*/ 749332 h 1152525"/>
                <a:gd name="connsiteX2429" fmla="*/ 2034310 w 3629025"/>
                <a:gd name="connsiteY2429" fmla="*/ 756285 h 1152525"/>
                <a:gd name="connsiteX2430" fmla="*/ 2074505 w 3629025"/>
                <a:gd name="connsiteY2430" fmla="*/ 764953 h 1152525"/>
                <a:gd name="connsiteX2431" fmla="*/ 2083554 w 3629025"/>
                <a:gd name="connsiteY2431" fmla="*/ 758571 h 1152525"/>
                <a:gd name="connsiteX2432" fmla="*/ 2074505 w 3629025"/>
                <a:gd name="connsiteY2432" fmla="*/ 764953 h 1152525"/>
                <a:gd name="connsiteX2433" fmla="*/ 2090317 w 3629025"/>
                <a:gd name="connsiteY2433" fmla="*/ 761524 h 1152525"/>
                <a:gd name="connsiteX2434" fmla="*/ 2109843 w 3629025"/>
                <a:gd name="connsiteY2434" fmla="*/ 752856 h 1152525"/>
                <a:gd name="connsiteX2435" fmla="*/ 2090317 w 3629025"/>
                <a:gd name="connsiteY2435" fmla="*/ 761524 h 1152525"/>
                <a:gd name="connsiteX2436" fmla="*/ 2102032 w 3629025"/>
                <a:gd name="connsiteY2436" fmla="*/ 739331 h 1152525"/>
                <a:gd name="connsiteX2437" fmla="*/ 2118987 w 3629025"/>
                <a:gd name="connsiteY2437" fmla="*/ 731234 h 1152525"/>
                <a:gd name="connsiteX2438" fmla="*/ 2102032 w 3629025"/>
                <a:gd name="connsiteY2438" fmla="*/ 739331 h 1152525"/>
                <a:gd name="connsiteX2439" fmla="*/ 2130226 w 3629025"/>
                <a:gd name="connsiteY2439" fmla="*/ 730949 h 1152525"/>
                <a:gd name="connsiteX2440" fmla="*/ 2150515 w 3629025"/>
                <a:gd name="connsiteY2440" fmla="*/ 724376 h 1152525"/>
                <a:gd name="connsiteX2441" fmla="*/ 2162897 w 3629025"/>
                <a:gd name="connsiteY2441" fmla="*/ 719519 h 1152525"/>
                <a:gd name="connsiteX2442" fmla="*/ 2130226 w 3629025"/>
                <a:gd name="connsiteY2442" fmla="*/ 730949 h 1152525"/>
                <a:gd name="connsiteX2443" fmla="*/ 2141466 w 3629025"/>
                <a:gd name="connsiteY2443" fmla="*/ 761333 h 1152525"/>
                <a:gd name="connsiteX2444" fmla="*/ 2139942 w 3629025"/>
                <a:gd name="connsiteY2444" fmla="*/ 757238 h 1152525"/>
                <a:gd name="connsiteX2445" fmla="*/ 2147848 w 3629025"/>
                <a:gd name="connsiteY2445" fmla="*/ 755523 h 1152525"/>
                <a:gd name="connsiteX2446" fmla="*/ 2149372 w 3629025"/>
                <a:gd name="connsiteY2446" fmla="*/ 759619 h 1152525"/>
                <a:gd name="connsiteX2447" fmla="*/ 2141466 w 3629025"/>
                <a:gd name="connsiteY2447" fmla="*/ 761333 h 1152525"/>
                <a:gd name="connsiteX2448" fmla="*/ 2165945 w 3629025"/>
                <a:gd name="connsiteY2448" fmla="*/ 742950 h 1152525"/>
                <a:gd name="connsiteX2449" fmla="*/ 2136989 w 3629025"/>
                <a:gd name="connsiteY2449" fmla="*/ 749237 h 1152525"/>
                <a:gd name="connsiteX2450" fmla="*/ 2168993 w 3629025"/>
                <a:gd name="connsiteY2450" fmla="*/ 735711 h 1152525"/>
                <a:gd name="connsiteX2451" fmla="*/ 2165945 w 3629025"/>
                <a:gd name="connsiteY2451" fmla="*/ 742950 h 1152525"/>
                <a:gd name="connsiteX2452" fmla="*/ 2282531 w 3629025"/>
                <a:gd name="connsiteY2452" fmla="*/ 719709 h 1152525"/>
                <a:gd name="connsiteX2453" fmla="*/ 2270149 w 3629025"/>
                <a:gd name="connsiteY2453" fmla="*/ 724567 h 1152525"/>
                <a:gd name="connsiteX2454" fmla="*/ 2282531 w 3629025"/>
                <a:gd name="connsiteY2454" fmla="*/ 719709 h 1152525"/>
                <a:gd name="connsiteX2455" fmla="*/ 2191853 w 3629025"/>
                <a:gd name="connsiteY2455" fmla="*/ 743807 h 1152525"/>
                <a:gd name="connsiteX2456" fmla="*/ 2188900 w 3629025"/>
                <a:gd name="connsiteY2456" fmla="*/ 735711 h 1152525"/>
                <a:gd name="connsiteX2457" fmla="*/ 2196806 w 3629025"/>
                <a:gd name="connsiteY2457" fmla="*/ 733997 h 1152525"/>
                <a:gd name="connsiteX2458" fmla="*/ 2191853 w 3629025"/>
                <a:gd name="connsiteY2458" fmla="*/ 743807 h 1152525"/>
                <a:gd name="connsiteX2459" fmla="*/ 2201664 w 3629025"/>
                <a:gd name="connsiteY2459" fmla="*/ 739521 h 1152525"/>
                <a:gd name="connsiteX2460" fmla="*/ 2221190 w 3629025"/>
                <a:gd name="connsiteY2460" fmla="*/ 730853 h 1152525"/>
                <a:gd name="connsiteX2461" fmla="*/ 2201664 w 3629025"/>
                <a:gd name="connsiteY2461" fmla="*/ 739521 h 1152525"/>
                <a:gd name="connsiteX2462" fmla="*/ 2272339 w 3629025"/>
                <a:gd name="connsiteY2462" fmla="*/ 745998 h 1152525"/>
                <a:gd name="connsiteX2463" fmla="*/ 2266339 w 3629025"/>
                <a:gd name="connsiteY2463" fmla="*/ 745141 h 1152525"/>
                <a:gd name="connsiteX2464" fmla="*/ 2244145 w 3629025"/>
                <a:gd name="connsiteY2464" fmla="*/ 754380 h 1152525"/>
                <a:gd name="connsiteX2465" fmla="*/ 2238145 w 3629025"/>
                <a:gd name="connsiteY2465" fmla="*/ 753523 h 1152525"/>
                <a:gd name="connsiteX2466" fmla="*/ 2215189 w 3629025"/>
                <a:gd name="connsiteY2466" fmla="*/ 760667 h 1152525"/>
                <a:gd name="connsiteX2467" fmla="*/ 2225000 w 3629025"/>
                <a:gd name="connsiteY2467" fmla="*/ 756380 h 1152525"/>
                <a:gd name="connsiteX2468" fmla="*/ 2230239 w 3629025"/>
                <a:gd name="connsiteY2468" fmla="*/ 755237 h 1152525"/>
                <a:gd name="connsiteX2469" fmla="*/ 2253194 w 3629025"/>
                <a:gd name="connsiteY2469" fmla="*/ 748094 h 1152525"/>
                <a:gd name="connsiteX2470" fmla="*/ 2289294 w 3629025"/>
                <a:gd name="connsiteY2470" fmla="*/ 738092 h 1152525"/>
                <a:gd name="connsiteX2471" fmla="*/ 2272339 w 3629025"/>
                <a:gd name="connsiteY2471" fmla="*/ 745998 h 1152525"/>
                <a:gd name="connsiteX2472" fmla="*/ 2326060 w 3629025"/>
                <a:gd name="connsiteY2472" fmla="*/ 729901 h 1152525"/>
                <a:gd name="connsiteX2473" fmla="*/ 2331299 w 3629025"/>
                <a:gd name="connsiteY2473" fmla="*/ 728758 h 1152525"/>
                <a:gd name="connsiteX2474" fmla="*/ 2326060 w 3629025"/>
                <a:gd name="connsiteY2474" fmla="*/ 729901 h 1152525"/>
                <a:gd name="connsiteX2475" fmla="*/ 2352064 w 3629025"/>
                <a:gd name="connsiteY2475" fmla="*/ 730853 h 1152525"/>
                <a:gd name="connsiteX2476" fmla="*/ 2353588 w 3629025"/>
                <a:gd name="connsiteY2476" fmla="*/ 734949 h 1152525"/>
                <a:gd name="connsiteX2477" fmla="*/ 2348349 w 3629025"/>
                <a:gd name="connsiteY2477" fmla="*/ 736092 h 1152525"/>
                <a:gd name="connsiteX2478" fmla="*/ 2346825 w 3629025"/>
                <a:gd name="connsiteY2478" fmla="*/ 731996 h 1152525"/>
                <a:gd name="connsiteX2479" fmla="*/ 2352064 w 3629025"/>
                <a:gd name="connsiteY2479" fmla="*/ 730853 h 1152525"/>
                <a:gd name="connsiteX2480" fmla="*/ 2381496 w 3629025"/>
                <a:gd name="connsiteY2480" fmla="*/ 687229 h 1152525"/>
                <a:gd name="connsiteX2481" fmla="*/ 2362636 w 3629025"/>
                <a:gd name="connsiteY2481" fmla="*/ 697897 h 1152525"/>
                <a:gd name="connsiteX2482" fmla="*/ 2381496 w 3629025"/>
                <a:gd name="connsiteY2482" fmla="*/ 687229 h 1152525"/>
                <a:gd name="connsiteX2483" fmla="*/ 2363779 w 3629025"/>
                <a:gd name="connsiteY2483" fmla="*/ 708565 h 1152525"/>
                <a:gd name="connsiteX2484" fmla="*/ 2373209 w 3629025"/>
                <a:gd name="connsiteY2484" fmla="*/ 695611 h 1152525"/>
                <a:gd name="connsiteX2485" fmla="*/ 2387497 w 3629025"/>
                <a:gd name="connsiteY2485" fmla="*/ 703421 h 1152525"/>
                <a:gd name="connsiteX2486" fmla="*/ 2363779 w 3629025"/>
                <a:gd name="connsiteY2486" fmla="*/ 708565 h 1152525"/>
                <a:gd name="connsiteX2487" fmla="*/ 2390068 w 3629025"/>
                <a:gd name="connsiteY2487" fmla="*/ 687515 h 1152525"/>
                <a:gd name="connsiteX2488" fmla="*/ 2391211 w 3629025"/>
                <a:gd name="connsiteY2488" fmla="*/ 682943 h 1152525"/>
                <a:gd name="connsiteX2489" fmla="*/ 2396450 w 3629025"/>
                <a:gd name="connsiteY2489" fmla="*/ 681800 h 1152525"/>
                <a:gd name="connsiteX2490" fmla="*/ 2390068 w 3629025"/>
                <a:gd name="connsiteY2490" fmla="*/ 687515 h 1152525"/>
                <a:gd name="connsiteX2491" fmla="*/ 2509036 w 3629025"/>
                <a:gd name="connsiteY2491" fmla="*/ 655130 h 1152525"/>
                <a:gd name="connsiteX2492" fmla="*/ 2510179 w 3629025"/>
                <a:gd name="connsiteY2492" fmla="*/ 650462 h 1152525"/>
                <a:gd name="connsiteX2493" fmla="*/ 2515417 w 3629025"/>
                <a:gd name="connsiteY2493" fmla="*/ 649319 h 1152525"/>
                <a:gd name="connsiteX2494" fmla="*/ 2509036 w 3629025"/>
                <a:gd name="connsiteY2494" fmla="*/ 655130 h 1152525"/>
                <a:gd name="connsiteX2495" fmla="*/ 2529991 w 3629025"/>
                <a:gd name="connsiteY2495" fmla="*/ 681133 h 1152525"/>
                <a:gd name="connsiteX2496" fmla="*/ 2540564 w 3629025"/>
                <a:gd name="connsiteY2496" fmla="*/ 678847 h 1152525"/>
                <a:gd name="connsiteX2497" fmla="*/ 2529991 w 3629025"/>
                <a:gd name="connsiteY2497" fmla="*/ 681133 h 1152525"/>
                <a:gd name="connsiteX2498" fmla="*/ 2550660 w 3629025"/>
                <a:gd name="connsiteY2498" fmla="*/ 683228 h 1152525"/>
                <a:gd name="connsiteX2499" fmla="*/ 2557042 w 3629025"/>
                <a:gd name="connsiteY2499" fmla="*/ 677418 h 1152525"/>
                <a:gd name="connsiteX2500" fmla="*/ 2550660 w 3629025"/>
                <a:gd name="connsiteY2500" fmla="*/ 683228 h 1152525"/>
                <a:gd name="connsiteX2501" fmla="*/ 3206837 w 3629025"/>
                <a:gd name="connsiteY2501" fmla="*/ 472535 h 1152525"/>
                <a:gd name="connsiteX2502" fmla="*/ 3218077 w 3629025"/>
                <a:gd name="connsiteY2502" fmla="*/ 472250 h 1152525"/>
                <a:gd name="connsiteX2503" fmla="*/ 3206837 w 3629025"/>
                <a:gd name="connsiteY2503" fmla="*/ 472535 h 1152525"/>
                <a:gd name="connsiteX2504" fmla="*/ 3082345 w 3629025"/>
                <a:gd name="connsiteY2504" fmla="*/ 482156 h 1152525"/>
                <a:gd name="connsiteX2505" fmla="*/ 3093585 w 3629025"/>
                <a:gd name="connsiteY2505" fmla="*/ 481870 h 1152525"/>
                <a:gd name="connsiteX2506" fmla="*/ 3082345 w 3629025"/>
                <a:gd name="connsiteY2506" fmla="*/ 482156 h 1152525"/>
                <a:gd name="connsiteX2507" fmla="*/ 3036149 w 3629025"/>
                <a:gd name="connsiteY2507" fmla="*/ 472535 h 1152525"/>
                <a:gd name="connsiteX2508" fmla="*/ 3037673 w 3629025"/>
                <a:gd name="connsiteY2508" fmla="*/ 476631 h 1152525"/>
                <a:gd name="connsiteX2509" fmla="*/ 3032434 w 3629025"/>
                <a:gd name="connsiteY2509" fmla="*/ 477774 h 1152525"/>
                <a:gd name="connsiteX2510" fmla="*/ 3030910 w 3629025"/>
                <a:gd name="connsiteY2510" fmla="*/ 473678 h 1152525"/>
                <a:gd name="connsiteX2511" fmla="*/ 3036149 w 3629025"/>
                <a:gd name="connsiteY2511" fmla="*/ 472535 h 1152525"/>
                <a:gd name="connsiteX2512" fmla="*/ 2968426 w 3629025"/>
                <a:gd name="connsiteY2512" fmla="*/ 489395 h 1152525"/>
                <a:gd name="connsiteX2513" fmla="*/ 3020338 w 3629025"/>
                <a:gd name="connsiteY2513" fmla="*/ 475869 h 1152525"/>
                <a:gd name="connsiteX2514" fmla="*/ 3006050 w 3629025"/>
                <a:gd name="connsiteY2514" fmla="*/ 483394 h 1152525"/>
                <a:gd name="connsiteX2515" fmla="*/ 2968426 w 3629025"/>
                <a:gd name="connsiteY2515" fmla="*/ 489395 h 1152525"/>
                <a:gd name="connsiteX2516" fmla="*/ 2980809 w 3629025"/>
                <a:gd name="connsiteY2516" fmla="*/ 499872 h 1152525"/>
                <a:gd name="connsiteX2517" fmla="*/ 2986048 w 3629025"/>
                <a:gd name="connsiteY2517" fmla="*/ 498729 h 1152525"/>
                <a:gd name="connsiteX2518" fmla="*/ 2999954 w 3629025"/>
                <a:gd name="connsiteY2518" fmla="*/ 497872 h 1152525"/>
                <a:gd name="connsiteX2519" fmla="*/ 3019861 w 3629025"/>
                <a:gd name="connsiteY2519" fmla="*/ 497872 h 1152525"/>
                <a:gd name="connsiteX2520" fmla="*/ 2988239 w 3629025"/>
                <a:gd name="connsiteY2520" fmla="*/ 504730 h 1152525"/>
                <a:gd name="connsiteX2521" fmla="*/ 2980809 w 3629025"/>
                <a:gd name="connsiteY2521" fmla="*/ 499872 h 1152525"/>
                <a:gd name="connsiteX2522" fmla="*/ 2990429 w 3629025"/>
                <a:gd name="connsiteY2522" fmla="*/ 587407 h 1152525"/>
                <a:gd name="connsiteX2523" fmla="*/ 3000240 w 3629025"/>
                <a:gd name="connsiteY2523" fmla="*/ 583121 h 1152525"/>
                <a:gd name="connsiteX2524" fmla="*/ 2990429 w 3629025"/>
                <a:gd name="connsiteY2524" fmla="*/ 587407 h 1152525"/>
                <a:gd name="connsiteX2525" fmla="*/ 3010813 w 3629025"/>
                <a:gd name="connsiteY2525" fmla="*/ 519589 h 1152525"/>
                <a:gd name="connsiteX2526" fmla="*/ 3019861 w 3629025"/>
                <a:gd name="connsiteY2526" fmla="*/ 513207 h 1152525"/>
                <a:gd name="connsiteX2527" fmla="*/ 3010813 w 3629025"/>
                <a:gd name="connsiteY2527" fmla="*/ 519589 h 1152525"/>
                <a:gd name="connsiteX2528" fmla="*/ 3026339 w 3629025"/>
                <a:gd name="connsiteY2528" fmla="*/ 492157 h 1152525"/>
                <a:gd name="connsiteX2529" fmla="*/ 3032339 w 3629025"/>
                <a:gd name="connsiteY2529" fmla="*/ 493014 h 1152525"/>
                <a:gd name="connsiteX2530" fmla="*/ 3056057 w 3629025"/>
                <a:gd name="connsiteY2530" fmla="*/ 487871 h 1152525"/>
                <a:gd name="connsiteX2531" fmla="*/ 3025195 w 3629025"/>
                <a:gd name="connsiteY2531" fmla="*/ 496824 h 1152525"/>
                <a:gd name="connsiteX2532" fmla="*/ 3026339 w 3629025"/>
                <a:gd name="connsiteY2532" fmla="*/ 492157 h 1152525"/>
                <a:gd name="connsiteX2533" fmla="*/ 3037197 w 3629025"/>
                <a:gd name="connsiteY2533" fmla="*/ 513874 h 1152525"/>
                <a:gd name="connsiteX2534" fmla="*/ 3049579 w 3629025"/>
                <a:gd name="connsiteY2534" fmla="*/ 509016 h 1152525"/>
                <a:gd name="connsiteX2535" fmla="*/ 3037197 w 3629025"/>
                <a:gd name="connsiteY2535" fmla="*/ 513874 h 1152525"/>
                <a:gd name="connsiteX2536" fmla="*/ 3133495 w 3629025"/>
                <a:gd name="connsiteY2536" fmla="*/ 497205 h 1152525"/>
                <a:gd name="connsiteX2537" fmla="*/ 3056342 w 3629025"/>
                <a:gd name="connsiteY2537" fmla="*/ 511778 h 1152525"/>
                <a:gd name="connsiteX2538" fmla="*/ 3078535 w 3629025"/>
                <a:gd name="connsiteY2538" fmla="*/ 502539 h 1152525"/>
                <a:gd name="connsiteX2539" fmla="*/ 3102253 w 3629025"/>
                <a:gd name="connsiteY2539" fmla="*/ 497396 h 1152525"/>
                <a:gd name="connsiteX2540" fmla="*/ 3139876 w 3629025"/>
                <a:gd name="connsiteY2540" fmla="*/ 491395 h 1152525"/>
                <a:gd name="connsiteX2541" fmla="*/ 3166927 w 3629025"/>
                <a:gd name="connsiteY2541" fmla="*/ 487680 h 1152525"/>
                <a:gd name="connsiteX2542" fmla="*/ 3185692 w 3629025"/>
                <a:gd name="connsiteY2542" fmla="*/ 492347 h 1152525"/>
                <a:gd name="connsiteX2543" fmla="*/ 3133495 w 3629025"/>
                <a:gd name="connsiteY2543" fmla="*/ 497205 h 1152525"/>
                <a:gd name="connsiteX2544" fmla="*/ 3196265 w 3629025"/>
                <a:gd name="connsiteY2544" fmla="*/ 490157 h 1152525"/>
                <a:gd name="connsiteX2545" fmla="*/ 3191026 w 3629025"/>
                <a:gd name="connsiteY2545" fmla="*/ 491300 h 1152525"/>
                <a:gd name="connsiteX2546" fmla="*/ 3224554 w 3629025"/>
                <a:gd name="connsiteY2546" fmla="*/ 481775 h 1152525"/>
                <a:gd name="connsiteX2547" fmla="*/ 3196265 w 3629025"/>
                <a:gd name="connsiteY2547" fmla="*/ 490157 h 1152525"/>
                <a:gd name="connsiteX2548" fmla="*/ 3243699 w 3629025"/>
                <a:gd name="connsiteY2548" fmla="*/ 479774 h 1152525"/>
                <a:gd name="connsiteX2549" fmla="*/ 3254272 w 3629025"/>
                <a:gd name="connsiteY2549" fmla="*/ 477488 h 1152525"/>
                <a:gd name="connsiteX2550" fmla="*/ 3243699 w 3629025"/>
                <a:gd name="connsiteY2550" fmla="*/ 479774 h 1152525"/>
                <a:gd name="connsiteX2551" fmla="*/ 3246175 w 3629025"/>
                <a:gd name="connsiteY2551" fmla="*/ 393954 h 1152525"/>
                <a:gd name="connsiteX2552" fmla="*/ 3255986 w 3629025"/>
                <a:gd name="connsiteY2552" fmla="*/ 389668 h 1152525"/>
                <a:gd name="connsiteX2553" fmla="*/ 3246175 w 3629025"/>
                <a:gd name="connsiteY2553" fmla="*/ 393954 h 1152525"/>
                <a:gd name="connsiteX2554" fmla="*/ 3455344 w 3629025"/>
                <a:gd name="connsiteY2554" fmla="*/ 459962 h 1152525"/>
                <a:gd name="connsiteX2555" fmla="*/ 3455344 w 3629025"/>
                <a:gd name="connsiteY2555" fmla="*/ 459962 h 1152525"/>
                <a:gd name="connsiteX2556" fmla="*/ 3455344 w 3629025"/>
                <a:gd name="connsiteY2556" fmla="*/ 459962 h 1152525"/>
                <a:gd name="connsiteX2557" fmla="*/ 3279703 w 3629025"/>
                <a:gd name="connsiteY2557" fmla="*/ 515684 h 1152525"/>
                <a:gd name="connsiteX2558" fmla="*/ 3290276 w 3629025"/>
                <a:gd name="connsiteY2558" fmla="*/ 513398 h 1152525"/>
                <a:gd name="connsiteX2559" fmla="*/ 3279703 w 3629025"/>
                <a:gd name="connsiteY2559" fmla="*/ 515684 h 1152525"/>
                <a:gd name="connsiteX2560" fmla="*/ 3268845 w 3629025"/>
                <a:gd name="connsiteY2560" fmla="*/ 478726 h 1152525"/>
                <a:gd name="connsiteX2561" fmla="*/ 3275989 w 3629025"/>
                <a:gd name="connsiteY2561" fmla="*/ 475012 h 1152525"/>
                <a:gd name="connsiteX2562" fmla="*/ 3283894 w 3629025"/>
                <a:gd name="connsiteY2562" fmla="*/ 473297 h 1152525"/>
                <a:gd name="connsiteX2563" fmla="*/ 3268845 w 3629025"/>
                <a:gd name="connsiteY2563" fmla="*/ 478726 h 1152525"/>
                <a:gd name="connsiteX2564" fmla="*/ 3366762 w 3629025"/>
                <a:gd name="connsiteY2564" fmla="*/ 435483 h 1152525"/>
                <a:gd name="connsiteX2565" fmla="*/ 3355523 w 3629025"/>
                <a:gd name="connsiteY2565" fmla="*/ 435769 h 1152525"/>
                <a:gd name="connsiteX2566" fmla="*/ 3347617 w 3629025"/>
                <a:gd name="connsiteY2566" fmla="*/ 437483 h 1152525"/>
                <a:gd name="connsiteX2567" fmla="*/ 3322471 w 3629025"/>
                <a:gd name="connsiteY2567" fmla="*/ 438626 h 1152525"/>
                <a:gd name="connsiteX2568" fmla="*/ 3340187 w 3629025"/>
                <a:gd name="connsiteY2568" fmla="*/ 432625 h 1152525"/>
                <a:gd name="connsiteX2569" fmla="*/ 3378573 w 3629025"/>
                <a:gd name="connsiteY2569" fmla="*/ 428625 h 1152525"/>
                <a:gd name="connsiteX2570" fmla="*/ 3366762 w 3629025"/>
                <a:gd name="connsiteY2570" fmla="*/ 435483 h 1152525"/>
                <a:gd name="connsiteX2571" fmla="*/ 3431151 w 3629025"/>
                <a:gd name="connsiteY2571" fmla="*/ 386525 h 1152525"/>
                <a:gd name="connsiteX2572" fmla="*/ 3443152 w 3629025"/>
                <a:gd name="connsiteY2572" fmla="*/ 388239 h 1152525"/>
                <a:gd name="connsiteX2573" fmla="*/ 3430008 w 3629025"/>
                <a:gd name="connsiteY2573" fmla="*/ 391097 h 1152525"/>
                <a:gd name="connsiteX2574" fmla="*/ 3415340 w 3629025"/>
                <a:gd name="connsiteY2574" fmla="*/ 389954 h 1152525"/>
                <a:gd name="connsiteX2575" fmla="*/ 3407434 w 3629025"/>
                <a:gd name="connsiteY2575" fmla="*/ 391668 h 1152525"/>
                <a:gd name="connsiteX2576" fmla="*/ 3418007 w 3629025"/>
                <a:gd name="connsiteY2576" fmla="*/ 389382 h 1152525"/>
                <a:gd name="connsiteX2577" fmla="*/ 3431151 w 3629025"/>
                <a:gd name="connsiteY2577" fmla="*/ 386525 h 1152525"/>
                <a:gd name="connsiteX2578" fmla="*/ 3362761 w 3629025"/>
                <a:gd name="connsiteY2578" fmla="*/ 370808 h 1152525"/>
                <a:gd name="connsiteX2579" fmla="*/ 3370667 w 3629025"/>
                <a:gd name="connsiteY2579" fmla="*/ 369094 h 1152525"/>
                <a:gd name="connsiteX2580" fmla="*/ 3383812 w 3629025"/>
                <a:gd name="connsiteY2580" fmla="*/ 366236 h 1152525"/>
                <a:gd name="connsiteX2581" fmla="*/ 3420292 w 3629025"/>
                <a:gd name="connsiteY2581" fmla="*/ 364903 h 1152525"/>
                <a:gd name="connsiteX2582" fmla="*/ 3402576 w 3629025"/>
                <a:gd name="connsiteY2582" fmla="*/ 370904 h 1152525"/>
                <a:gd name="connsiteX2583" fmla="*/ 3374001 w 3629025"/>
                <a:gd name="connsiteY2583" fmla="*/ 370523 h 1152525"/>
                <a:gd name="connsiteX2584" fmla="*/ 3363428 w 3629025"/>
                <a:gd name="connsiteY2584" fmla="*/ 372809 h 1152525"/>
                <a:gd name="connsiteX2585" fmla="*/ 3362761 w 3629025"/>
                <a:gd name="connsiteY2585" fmla="*/ 370808 h 1152525"/>
                <a:gd name="connsiteX2586" fmla="*/ 3318661 w 3629025"/>
                <a:gd name="connsiteY2586" fmla="*/ 413195 h 1152525"/>
                <a:gd name="connsiteX2587" fmla="*/ 3358951 w 3629025"/>
                <a:gd name="connsiteY2587" fmla="*/ 406622 h 1152525"/>
                <a:gd name="connsiteX2588" fmla="*/ 3376287 w 3629025"/>
                <a:gd name="connsiteY2588" fmla="*/ 407194 h 1152525"/>
                <a:gd name="connsiteX2589" fmla="*/ 3386860 w 3629025"/>
                <a:gd name="connsiteY2589" fmla="*/ 404908 h 1152525"/>
                <a:gd name="connsiteX2590" fmla="*/ 3412006 w 3629025"/>
                <a:gd name="connsiteY2590" fmla="*/ 403765 h 1152525"/>
                <a:gd name="connsiteX2591" fmla="*/ 3431913 w 3629025"/>
                <a:gd name="connsiteY2591" fmla="*/ 403765 h 1152525"/>
                <a:gd name="connsiteX2592" fmla="*/ 3459345 w 3629025"/>
                <a:gd name="connsiteY2592" fmla="*/ 408718 h 1152525"/>
                <a:gd name="connsiteX2593" fmla="*/ 3454106 w 3629025"/>
                <a:gd name="connsiteY2593" fmla="*/ 409861 h 1152525"/>
                <a:gd name="connsiteX2594" fmla="*/ 3436771 w 3629025"/>
                <a:gd name="connsiteY2594" fmla="*/ 409289 h 1152525"/>
                <a:gd name="connsiteX2595" fmla="*/ 3431532 w 3629025"/>
                <a:gd name="connsiteY2595" fmla="*/ 410432 h 1152525"/>
                <a:gd name="connsiteX2596" fmla="*/ 3430770 w 3629025"/>
                <a:gd name="connsiteY2596" fmla="*/ 408432 h 1152525"/>
                <a:gd name="connsiteX2597" fmla="*/ 3403719 w 3629025"/>
                <a:gd name="connsiteY2597" fmla="*/ 412147 h 1152525"/>
                <a:gd name="connsiteX2598" fmla="*/ 3361999 w 3629025"/>
                <a:gd name="connsiteY2598" fmla="*/ 414719 h 1152525"/>
                <a:gd name="connsiteX2599" fmla="*/ 3350760 w 3629025"/>
                <a:gd name="connsiteY2599" fmla="*/ 415004 h 1152525"/>
                <a:gd name="connsiteX2600" fmla="*/ 3349998 w 3629025"/>
                <a:gd name="connsiteY2600" fmla="*/ 413004 h 1152525"/>
                <a:gd name="connsiteX2601" fmla="*/ 3328186 w 3629025"/>
                <a:gd name="connsiteY2601" fmla="*/ 415576 h 1152525"/>
                <a:gd name="connsiteX2602" fmla="*/ 3267988 w 3629025"/>
                <a:gd name="connsiteY2602" fmla="*/ 422148 h 1152525"/>
                <a:gd name="connsiteX2603" fmla="*/ 3277799 w 3629025"/>
                <a:gd name="connsiteY2603" fmla="*/ 417862 h 1152525"/>
                <a:gd name="connsiteX2604" fmla="*/ 3318661 w 3629025"/>
                <a:gd name="connsiteY2604" fmla="*/ 413195 h 1152525"/>
                <a:gd name="connsiteX2605" fmla="*/ 3278465 w 3629025"/>
                <a:gd name="connsiteY2605" fmla="*/ 389096 h 1152525"/>
                <a:gd name="connsiteX2606" fmla="*/ 3261130 w 3629025"/>
                <a:gd name="connsiteY2606" fmla="*/ 388525 h 1152525"/>
                <a:gd name="connsiteX2607" fmla="*/ 3278465 w 3629025"/>
                <a:gd name="connsiteY2607" fmla="*/ 389096 h 1152525"/>
                <a:gd name="connsiteX2608" fmla="*/ 3362095 w 3629025"/>
                <a:gd name="connsiteY2608" fmla="*/ 338138 h 1152525"/>
                <a:gd name="connsiteX2609" fmla="*/ 3347426 w 3629025"/>
                <a:gd name="connsiteY2609" fmla="*/ 336995 h 1152525"/>
                <a:gd name="connsiteX2610" fmla="*/ 3377906 w 3629025"/>
                <a:gd name="connsiteY2610" fmla="*/ 334709 h 1152525"/>
                <a:gd name="connsiteX2611" fmla="*/ 3362095 w 3629025"/>
                <a:gd name="connsiteY2611" fmla="*/ 338138 h 1152525"/>
                <a:gd name="connsiteX2612" fmla="*/ 3395908 w 3629025"/>
                <a:gd name="connsiteY2612" fmla="*/ 321945 h 1152525"/>
                <a:gd name="connsiteX2613" fmla="*/ 3407624 w 3629025"/>
                <a:gd name="connsiteY2613" fmla="*/ 314992 h 1152525"/>
                <a:gd name="connsiteX2614" fmla="*/ 3411720 w 3629025"/>
                <a:gd name="connsiteY2614" fmla="*/ 318421 h 1152525"/>
                <a:gd name="connsiteX2615" fmla="*/ 3395908 w 3629025"/>
                <a:gd name="connsiteY2615" fmla="*/ 321945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</a:cxnLst>
              <a:rect l="l" t="t" r="r" b="b"/>
              <a:pathLst>
                <a:path w="3629025" h="1152525">
                  <a:moveTo>
                    <a:pt x="3578122" y="229838"/>
                  </a:moveTo>
                  <a:cubicBezTo>
                    <a:pt x="3580598" y="224123"/>
                    <a:pt x="3601934" y="226409"/>
                    <a:pt x="3599553" y="218599"/>
                  </a:cubicBezTo>
                  <a:cubicBezTo>
                    <a:pt x="3587266" y="221837"/>
                    <a:pt x="3574026" y="219266"/>
                    <a:pt x="3568311" y="218789"/>
                  </a:cubicBezTo>
                  <a:cubicBezTo>
                    <a:pt x="3566120" y="218599"/>
                    <a:pt x="3563072" y="220028"/>
                    <a:pt x="3562310" y="217932"/>
                  </a:cubicBezTo>
                  <a:cubicBezTo>
                    <a:pt x="3569549" y="215170"/>
                    <a:pt x="3557071" y="215646"/>
                    <a:pt x="3557452" y="212408"/>
                  </a:cubicBezTo>
                  <a:cubicBezTo>
                    <a:pt x="3562310" y="210884"/>
                    <a:pt x="3564120" y="213455"/>
                    <a:pt x="3568692" y="212122"/>
                  </a:cubicBezTo>
                  <a:cubicBezTo>
                    <a:pt x="3563072" y="205169"/>
                    <a:pt x="3573074" y="204883"/>
                    <a:pt x="3569454" y="198787"/>
                  </a:cubicBezTo>
                  <a:cubicBezTo>
                    <a:pt x="3558691" y="198882"/>
                    <a:pt x="3547261" y="197930"/>
                    <a:pt x="3534878" y="197549"/>
                  </a:cubicBezTo>
                  <a:cubicBezTo>
                    <a:pt x="3522877" y="197263"/>
                    <a:pt x="3508399" y="200597"/>
                    <a:pt x="3499540" y="194310"/>
                  </a:cubicBezTo>
                  <a:cubicBezTo>
                    <a:pt x="3499921" y="189357"/>
                    <a:pt x="3496969" y="182975"/>
                    <a:pt x="3502969" y="180404"/>
                  </a:cubicBezTo>
                  <a:cubicBezTo>
                    <a:pt x="3516495" y="178499"/>
                    <a:pt x="3531068" y="177546"/>
                    <a:pt x="3543927" y="175831"/>
                  </a:cubicBezTo>
                  <a:cubicBezTo>
                    <a:pt x="3551833" y="174784"/>
                    <a:pt x="3564882" y="177451"/>
                    <a:pt x="3564215" y="169259"/>
                  </a:cubicBezTo>
                  <a:cubicBezTo>
                    <a:pt x="3560596" y="166878"/>
                    <a:pt x="3554119" y="168307"/>
                    <a:pt x="3552214" y="167545"/>
                  </a:cubicBezTo>
                  <a:cubicBezTo>
                    <a:pt x="3551357" y="167164"/>
                    <a:pt x="3551642" y="163640"/>
                    <a:pt x="3550690" y="163449"/>
                  </a:cubicBezTo>
                  <a:cubicBezTo>
                    <a:pt x="3546594" y="162592"/>
                    <a:pt x="3540022" y="165354"/>
                    <a:pt x="3534116" y="164878"/>
                  </a:cubicBezTo>
                  <a:cubicBezTo>
                    <a:pt x="3533831" y="164878"/>
                    <a:pt x="3533640" y="162973"/>
                    <a:pt x="3533354" y="162878"/>
                  </a:cubicBezTo>
                  <a:cubicBezTo>
                    <a:pt x="3532307" y="162306"/>
                    <a:pt x="3525829" y="162878"/>
                    <a:pt x="3524686" y="162592"/>
                  </a:cubicBezTo>
                  <a:cubicBezTo>
                    <a:pt x="3520876" y="161639"/>
                    <a:pt x="3518686" y="161925"/>
                    <a:pt x="3513447" y="162878"/>
                  </a:cubicBezTo>
                  <a:cubicBezTo>
                    <a:pt x="3510875" y="163354"/>
                    <a:pt x="3510875" y="161449"/>
                    <a:pt x="3510018" y="161449"/>
                  </a:cubicBezTo>
                  <a:cubicBezTo>
                    <a:pt x="3501826" y="161354"/>
                    <a:pt x="3497731" y="161544"/>
                    <a:pt x="3495349" y="160306"/>
                  </a:cubicBezTo>
                  <a:cubicBezTo>
                    <a:pt x="3494492" y="159830"/>
                    <a:pt x="3491158" y="161639"/>
                    <a:pt x="3490111" y="161449"/>
                  </a:cubicBezTo>
                  <a:cubicBezTo>
                    <a:pt x="3489730" y="161354"/>
                    <a:pt x="3489730" y="159639"/>
                    <a:pt x="3489349" y="159449"/>
                  </a:cubicBezTo>
                  <a:cubicBezTo>
                    <a:pt x="3488491" y="158972"/>
                    <a:pt x="3485158" y="160687"/>
                    <a:pt x="3484110" y="160592"/>
                  </a:cubicBezTo>
                  <a:cubicBezTo>
                    <a:pt x="3479538" y="160115"/>
                    <a:pt x="3476490" y="159258"/>
                    <a:pt x="3472108" y="158877"/>
                  </a:cubicBezTo>
                  <a:cubicBezTo>
                    <a:pt x="3468870" y="155162"/>
                    <a:pt x="3459345" y="160211"/>
                    <a:pt x="3456678" y="155639"/>
                  </a:cubicBezTo>
                  <a:cubicBezTo>
                    <a:pt x="3461345" y="154781"/>
                    <a:pt x="3464679" y="153353"/>
                    <a:pt x="3466489" y="151352"/>
                  </a:cubicBezTo>
                  <a:cubicBezTo>
                    <a:pt x="3464298" y="143828"/>
                    <a:pt x="3467251" y="142780"/>
                    <a:pt x="3461250" y="137160"/>
                  </a:cubicBezTo>
                  <a:cubicBezTo>
                    <a:pt x="3465346" y="136112"/>
                    <a:pt x="3470489" y="135446"/>
                    <a:pt x="3467632" y="131350"/>
                  </a:cubicBezTo>
                  <a:cubicBezTo>
                    <a:pt x="3462869" y="129254"/>
                    <a:pt x="3454868" y="130493"/>
                    <a:pt x="3450296" y="130778"/>
                  </a:cubicBezTo>
                  <a:cubicBezTo>
                    <a:pt x="3439438" y="131350"/>
                    <a:pt x="3429627" y="132207"/>
                    <a:pt x="3425150" y="131921"/>
                  </a:cubicBezTo>
                  <a:cubicBezTo>
                    <a:pt x="3424388" y="131826"/>
                    <a:pt x="3423245" y="132398"/>
                    <a:pt x="3422483" y="132493"/>
                  </a:cubicBezTo>
                  <a:cubicBezTo>
                    <a:pt x="3419911" y="132969"/>
                    <a:pt x="3420007" y="131064"/>
                    <a:pt x="3419054" y="131064"/>
                  </a:cubicBezTo>
                  <a:cubicBezTo>
                    <a:pt x="3413815" y="130969"/>
                    <a:pt x="3409053" y="131921"/>
                    <a:pt x="3405148" y="131921"/>
                  </a:cubicBezTo>
                  <a:cubicBezTo>
                    <a:pt x="3396290" y="131921"/>
                    <a:pt x="3388003" y="132017"/>
                    <a:pt x="3379907" y="133064"/>
                  </a:cubicBezTo>
                  <a:cubicBezTo>
                    <a:pt x="3378192" y="130302"/>
                    <a:pt x="3374287" y="130588"/>
                    <a:pt x="3372382" y="128111"/>
                  </a:cubicBezTo>
                  <a:cubicBezTo>
                    <a:pt x="3363809" y="129540"/>
                    <a:pt x="3363428" y="128588"/>
                    <a:pt x="3355808" y="129540"/>
                  </a:cubicBezTo>
                  <a:cubicBezTo>
                    <a:pt x="3348950" y="130397"/>
                    <a:pt x="3342568" y="129445"/>
                    <a:pt x="3335901" y="129540"/>
                  </a:cubicBezTo>
                  <a:cubicBezTo>
                    <a:pt x="3326471" y="129635"/>
                    <a:pt x="3319137" y="129064"/>
                    <a:pt x="3313327" y="130112"/>
                  </a:cubicBezTo>
                  <a:cubicBezTo>
                    <a:pt x="3310850" y="130588"/>
                    <a:pt x="3310660" y="128683"/>
                    <a:pt x="3309898" y="128683"/>
                  </a:cubicBezTo>
                  <a:cubicBezTo>
                    <a:pt x="3301992" y="128778"/>
                    <a:pt x="3293705" y="130874"/>
                    <a:pt x="3290752" y="130683"/>
                  </a:cubicBezTo>
                  <a:cubicBezTo>
                    <a:pt x="3289990" y="130588"/>
                    <a:pt x="3288848" y="131159"/>
                    <a:pt x="3288085" y="131255"/>
                  </a:cubicBezTo>
                  <a:cubicBezTo>
                    <a:pt x="3285228" y="131731"/>
                    <a:pt x="3286085" y="129921"/>
                    <a:pt x="3284752" y="129826"/>
                  </a:cubicBezTo>
                  <a:cubicBezTo>
                    <a:pt x="3280751" y="129350"/>
                    <a:pt x="3275512" y="132969"/>
                    <a:pt x="3275322" y="127540"/>
                  </a:cubicBezTo>
                  <a:cubicBezTo>
                    <a:pt x="3297325" y="122015"/>
                    <a:pt x="3316375" y="122682"/>
                    <a:pt x="3335520" y="120968"/>
                  </a:cubicBezTo>
                  <a:cubicBezTo>
                    <a:pt x="3348379" y="119825"/>
                    <a:pt x="3366952" y="118110"/>
                    <a:pt x="3373906" y="116967"/>
                  </a:cubicBezTo>
                  <a:cubicBezTo>
                    <a:pt x="3385336" y="115157"/>
                    <a:pt x="3396766" y="110585"/>
                    <a:pt x="3408100" y="109538"/>
                  </a:cubicBezTo>
                  <a:cubicBezTo>
                    <a:pt x="3418197" y="108585"/>
                    <a:pt x="3427341" y="111824"/>
                    <a:pt x="3436675" y="109919"/>
                  </a:cubicBezTo>
                  <a:cubicBezTo>
                    <a:pt x="3437152" y="113633"/>
                    <a:pt x="3452773" y="110300"/>
                    <a:pt x="3446486" y="105632"/>
                  </a:cubicBezTo>
                  <a:cubicBezTo>
                    <a:pt x="3441057" y="101822"/>
                    <a:pt x="3428770" y="107728"/>
                    <a:pt x="3426960" y="98965"/>
                  </a:cubicBezTo>
                  <a:cubicBezTo>
                    <a:pt x="3431532" y="98108"/>
                    <a:pt x="3433151" y="95917"/>
                    <a:pt x="3433342" y="93155"/>
                  </a:cubicBezTo>
                  <a:cubicBezTo>
                    <a:pt x="3425912" y="95250"/>
                    <a:pt x="3419816" y="95536"/>
                    <a:pt x="3416101" y="92583"/>
                  </a:cubicBezTo>
                  <a:cubicBezTo>
                    <a:pt x="3418197" y="89535"/>
                    <a:pt x="3422293" y="87249"/>
                    <a:pt x="3417625" y="81344"/>
                  </a:cubicBezTo>
                  <a:cubicBezTo>
                    <a:pt x="3423626" y="78772"/>
                    <a:pt x="3430579" y="76676"/>
                    <a:pt x="3427817" y="70390"/>
                  </a:cubicBezTo>
                  <a:cubicBezTo>
                    <a:pt x="3424007" y="65437"/>
                    <a:pt x="3414292" y="68675"/>
                    <a:pt x="3410958" y="63151"/>
                  </a:cubicBezTo>
                  <a:cubicBezTo>
                    <a:pt x="3408958" y="59436"/>
                    <a:pt x="3412291" y="58007"/>
                    <a:pt x="3410577" y="54483"/>
                  </a:cubicBezTo>
                  <a:cubicBezTo>
                    <a:pt x="3401814" y="59817"/>
                    <a:pt x="3395242" y="53912"/>
                    <a:pt x="3393241" y="53912"/>
                  </a:cubicBezTo>
                  <a:cubicBezTo>
                    <a:pt x="3389717" y="53816"/>
                    <a:pt x="3386193" y="56102"/>
                    <a:pt x="3382669" y="56198"/>
                  </a:cubicBezTo>
                  <a:cubicBezTo>
                    <a:pt x="3379240" y="56293"/>
                    <a:pt x="3376287" y="53150"/>
                    <a:pt x="3373239" y="53912"/>
                  </a:cubicBezTo>
                  <a:cubicBezTo>
                    <a:pt x="3373334" y="53912"/>
                    <a:pt x="3372382" y="58293"/>
                    <a:pt x="3372096" y="58579"/>
                  </a:cubicBezTo>
                  <a:cubicBezTo>
                    <a:pt x="3370477" y="59722"/>
                    <a:pt x="3363809" y="60579"/>
                    <a:pt x="3361523" y="60865"/>
                  </a:cubicBezTo>
                  <a:cubicBezTo>
                    <a:pt x="3352284" y="62008"/>
                    <a:pt x="3345045" y="60293"/>
                    <a:pt x="3338949" y="61436"/>
                  </a:cubicBezTo>
                  <a:cubicBezTo>
                    <a:pt x="3336568" y="61817"/>
                    <a:pt x="3336282" y="60008"/>
                    <a:pt x="3335615" y="60008"/>
                  </a:cubicBezTo>
                  <a:cubicBezTo>
                    <a:pt x="3320661" y="60293"/>
                    <a:pt x="3303897" y="66294"/>
                    <a:pt x="3295801" y="59912"/>
                  </a:cubicBezTo>
                  <a:cubicBezTo>
                    <a:pt x="3307421" y="56960"/>
                    <a:pt x="3325138" y="55055"/>
                    <a:pt x="3328948" y="57055"/>
                  </a:cubicBezTo>
                  <a:cubicBezTo>
                    <a:pt x="3329805" y="57531"/>
                    <a:pt x="3333139" y="55721"/>
                    <a:pt x="3334186" y="55912"/>
                  </a:cubicBezTo>
                  <a:cubicBezTo>
                    <a:pt x="3334567" y="55912"/>
                    <a:pt x="3334567" y="57722"/>
                    <a:pt x="3334949" y="57912"/>
                  </a:cubicBezTo>
                  <a:cubicBezTo>
                    <a:pt x="3337901" y="59436"/>
                    <a:pt x="3352284" y="54578"/>
                    <a:pt x="3352665" y="51911"/>
                  </a:cubicBezTo>
                  <a:cubicBezTo>
                    <a:pt x="3349712" y="53626"/>
                    <a:pt x="3349903" y="48768"/>
                    <a:pt x="3348569" y="48482"/>
                  </a:cubicBezTo>
                  <a:cubicBezTo>
                    <a:pt x="3343711" y="47244"/>
                    <a:pt x="3341330" y="50864"/>
                    <a:pt x="3337330" y="48768"/>
                  </a:cubicBezTo>
                  <a:cubicBezTo>
                    <a:pt x="3333806" y="46863"/>
                    <a:pt x="3324566" y="53150"/>
                    <a:pt x="3325328" y="46958"/>
                  </a:cubicBezTo>
                  <a:cubicBezTo>
                    <a:pt x="3355618" y="42101"/>
                    <a:pt x="3380287" y="46673"/>
                    <a:pt x="3403909" y="36386"/>
                  </a:cubicBezTo>
                  <a:cubicBezTo>
                    <a:pt x="3402195" y="28480"/>
                    <a:pt x="3387050" y="39338"/>
                    <a:pt x="3388860" y="26575"/>
                  </a:cubicBezTo>
                  <a:cubicBezTo>
                    <a:pt x="3377811" y="29051"/>
                    <a:pt x="3366762" y="29051"/>
                    <a:pt x="3355713" y="29432"/>
                  </a:cubicBezTo>
                  <a:cubicBezTo>
                    <a:pt x="3348855" y="29623"/>
                    <a:pt x="3340473" y="29909"/>
                    <a:pt x="3338473" y="28861"/>
                  </a:cubicBezTo>
                  <a:cubicBezTo>
                    <a:pt x="3334853" y="26861"/>
                    <a:pt x="3324090" y="35719"/>
                    <a:pt x="3326471" y="27146"/>
                  </a:cubicBezTo>
                  <a:cubicBezTo>
                    <a:pt x="3336758" y="26099"/>
                    <a:pt x="3351236" y="27623"/>
                    <a:pt x="3362952" y="25813"/>
                  </a:cubicBezTo>
                  <a:cubicBezTo>
                    <a:pt x="3368762" y="24860"/>
                    <a:pt x="3377525" y="24384"/>
                    <a:pt x="3380668" y="19812"/>
                  </a:cubicBezTo>
                  <a:cubicBezTo>
                    <a:pt x="3362571" y="23432"/>
                    <a:pt x="3348569" y="21336"/>
                    <a:pt x="3331043" y="24098"/>
                  </a:cubicBezTo>
                  <a:cubicBezTo>
                    <a:pt x="3329043" y="20384"/>
                    <a:pt x="3332377" y="18955"/>
                    <a:pt x="3330662" y="15431"/>
                  </a:cubicBezTo>
                  <a:cubicBezTo>
                    <a:pt x="3322947" y="14859"/>
                    <a:pt x="3313612" y="16478"/>
                    <a:pt x="3303611" y="19145"/>
                  </a:cubicBezTo>
                  <a:cubicBezTo>
                    <a:pt x="3297039" y="19336"/>
                    <a:pt x="3286371" y="17050"/>
                    <a:pt x="3282942" y="17050"/>
                  </a:cubicBezTo>
                  <a:cubicBezTo>
                    <a:pt x="3281227" y="17050"/>
                    <a:pt x="3279323" y="18288"/>
                    <a:pt x="3277703" y="18193"/>
                  </a:cubicBezTo>
                  <a:cubicBezTo>
                    <a:pt x="3275227" y="18002"/>
                    <a:pt x="3272274" y="15240"/>
                    <a:pt x="3270940" y="15335"/>
                  </a:cubicBezTo>
                  <a:cubicBezTo>
                    <a:pt x="3263987" y="15431"/>
                    <a:pt x="3258463" y="20860"/>
                    <a:pt x="3251795" y="17336"/>
                  </a:cubicBezTo>
                  <a:cubicBezTo>
                    <a:pt x="3255319" y="11144"/>
                    <a:pt x="3266368" y="13430"/>
                    <a:pt x="3272845" y="12764"/>
                  </a:cubicBezTo>
                  <a:cubicBezTo>
                    <a:pt x="3283132" y="11621"/>
                    <a:pt x="3297039" y="10192"/>
                    <a:pt x="3300658" y="11049"/>
                  </a:cubicBezTo>
                  <a:cubicBezTo>
                    <a:pt x="3308278" y="12954"/>
                    <a:pt x="3315803" y="8477"/>
                    <a:pt x="3320566" y="11049"/>
                  </a:cubicBezTo>
                  <a:cubicBezTo>
                    <a:pt x="3323042" y="12383"/>
                    <a:pt x="3332567" y="10096"/>
                    <a:pt x="3334472" y="10192"/>
                  </a:cubicBezTo>
                  <a:cubicBezTo>
                    <a:pt x="3340568" y="10573"/>
                    <a:pt x="3343711" y="11621"/>
                    <a:pt x="3349141" y="11335"/>
                  </a:cubicBezTo>
                  <a:cubicBezTo>
                    <a:pt x="3353617" y="11144"/>
                    <a:pt x="3357904" y="8858"/>
                    <a:pt x="3362285" y="8477"/>
                  </a:cubicBezTo>
                  <a:cubicBezTo>
                    <a:pt x="3369334" y="7906"/>
                    <a:pt x="3376668" y="10954"/>
                    <a:pt x="3381431" y="6477"/>
                  </a:cubicBezTo>
                  <a:cubicBezTo>
                    <a:pt x="3381145" y="4191"/>
                    <a:pt x="3380573" y="2286"/>
                    <a:pt x="3379716" y="762"/>
                  </a:cubicBezTo>
                  <a:lnTo>
                    <a:pt x="1854097" y="762"/>
                  </a:lnTo>
                  <a:cubicBezTo>
                    <a:pt x="1841619" y="3334"/>
                    <a:pt x="1829332" y="5810"/>
                    <a:pt x="1817616" y="8001"/>
                  </a:cubicBezTo>
                  <a:cubicBezTo>
                    <a:pt x="1813139" y="8858"/>
                    <a:pt x="1808281" y="12287"/>
                    <a:pt x="1803709" y="8858"/>
                  </a:cubicBezTo>
                  <a:cubicBezTo>
                    <a:pt x="1801423" y="7429"/>
                    <a:pt x="1799233" y="5906"/>
                    <a:pt x="1802185" y="4763"/>
                  </a:cubicBezTo>
                  <a:cubicBezTo>
                    <a:pt x="1804090" y="3048"/>
                    <a:pt x="1805995" y="1334"/>
                    <a:pt x="1807424" y="3620"/>
                  </a:cubicBezTo>
                  <a:cubicBezTo>
                    <a:pt x="1812187" y="2762"/>
                    <a:pt x="1816854" y="1810"/>
                    <a:pt x="1821521" y="667"/>
                  </a:cubicBezTo>
                  <a:lnTo>
                    <a:pt x="1642737" y="667"/>
                  </a:lnTo>
                  <a:cubicBezTo>
                    <a:pt x="1637974" y="1810"/>
                    <a:pt x="1633783" y="2381"/>
                    <a:pt x="1628068" y="3239"/>
                  </a:cubicBezTo>
                  <a:cubicBezTo>
                    <a:pt x="1594255" y="8287"/>
                    <a:pt x="1556631" y="20098"/>
                    <a:pt x="1520150" y="26765"/>
                  </a:cubicBezTo>
                  <a:cubicBezTo>
                    <a:pt x="1516435" y="27432"/>
                    <a:pt x="1513864" y="26099"/>
                    <a:pt x="1511482" y="26480"/>
                  </a:cubicBezTo>
                  <a:cubicBezTo>
                    <a:pt x="1511673" y="26480"/>
                    <a:pt x="1511578" y="28670"/>
                    <a:pt x="1509577" y="29051"/>
                  </a:cubicBezTo>
                  <a:cubicBezTo>
                    <a:pt x="1507958" y="29432"/>
                    <a:pt x="1505672" y="27718"/>
                    <a:pt x="1506148" y="27623"/>
                  </a:cubicBezTo>
                  <a:cubicBezTo>
                    <a:pt x="1501481" y="28670"/>
                    <a:pt x="1497576" y="31433"/>
                    <a:pt x="1493766" y="32480"/>
                  </a:cubicBezTo>
                  <a:cubicBezTo>
                    <a:pt x="1482812" y="35719"/>
                    <a:pt x="1470715" y="38576"/>
                    <a:pt x="1459571" y="39910"/>
                  </a:cubicBezTo>
                  <a:cubicBezTo>
                    <a:pt x="1456047" y="40386"/>
                    <a:pt x="1455285" y="38862"/>
                    <a:pt x="1450903" y="39624"/>
                  </a:cubicBezTo>
                  <a:cubicBezTo>
                    <a:pt x="1396516" y="49435"/>
                    <a:pt x="1340794" y="68104"/>
                    <a:pt x="1284978" y="75724"/>
                  </a:cubicBezTo>
                  <a:cubicBezTo>
                    <a:pt x="1280025" y="76391"/>
                    <a:pt x="1278310" y="74962"/>
                    <a:pt x="1273738" y="76010"/>
                  </a:cubicBezTo>
                  <a:cubicBezTo>
                    <a:pt x="1270024" y="76772"/>
                    <a:pt x="1269643" y="79248"/>
                    <a:pt x="1263928" y="80296"/>
                  </a:cubicBezTo>
                  <a:cubicBezTo>
                    <a:pt x="1255927" y="81820"/>
                    <a:pt x="1250974" y="78581"/>
                    <a:pt x="1248116" y="83725"/>
                  </a:cubicBezTo>
                  <a:cubicBezTo>
                    <a:pt x="1247259" y="85344"/>
                    <a:pt x="1244116" y="82391"/>
                    <a:pt x="1244782" y="82296"/>
                  </a:cubicBezTo>
                  <a:cubicBezTo>
                    <a:pt x="1230114" y="85058"/>
                    <a:pt x="1218208" y="88106"/>
                    <a:pt x="1205254" y="90869"/>
                  </a:cubicBezTo>
                  <a:cubicBezTo>
                    <a:pt x="1151056" y="102394"/>
                    <a:pt x="1077142" y="114872"/>
                    <a:pt x="1034851" y="130112"/>
                  </a:cubicBezTo>
                  <a:cubicBezTo>
                    <a:pt x="1027993" y="132588"/>
                    <a:pt x="1018087" y="136589"/>
                    <a:pt x="1009705" y="131255"/>
                  </a:cubicBezTo>
                  <a:cubicBezTo>
                    <a:pt x="1057521" y="113824"/>
                    <a:pt x="1111051" y="111157"/>
                    <a:pt x="1159057" y="96584"/>
                  </a:cubicBezTo>
                  <a:cubicBezTo>
                    <a:pt x="1167630" y="94012"/>
                    <a:pt x="1166392" y="93821"/>
                    <a:pt x="1172202" y="93726"/>
                  </a:cubicBezTo>
                  <a:cubicBezTo>
                    <a:pt x="1173916" y="93726"/>
                    <a:pt x="1175821" y="92869"/>
                    <a:pt x="1177441" y="92583"/>
                  </a:cubicBezTo>
                  <a:cubicBezTo>
                    <a:pt x="1219255" y="85153"/>
                    <a:pt x="1261070" y="74390"/>
                    <a:pt x="1303837" y="65056"/>
                  </a:cubicBezTo>
                  <a:cubicBezTo>
                    <a:pt x="1347652" y="55531"/>
                    <a:pt x="1393753" y="48863"/>
                    <a:pt x="1432901" y="36957"/>
                  </a:cubicBezTo>
                  <a:cubicBezTo>
                    <a:pt x="1437568" y="35528"/>
                    <a:pt x="1438140" y="33623"/>
                    <a:pt x="1442712" y="32671"/>
                  </a:cubicBezTo>
                  <a:cubicBezTo>
                    <a:pt x="1446141" y="31909"/>
                    <a:pt x="1447093" y="34100"/>
                    <a:pt x="1451380" y="32957"/>
                  </a:cubicBezTo>
                  <a:cubicBezTo>
                    <a:pt x="1454809" y="32099"/>
                    <a:pt x="1454142" y="30004"/>
                    <a:pt x="1458523" y="29242"/>
                  </a:cubicBezTo>
                  <a:cubicBezTo>
                    <a:pt x="1458047" y="29337"/>
                    <a:pt x="1460619" y="30766"/>
                    <a:pt x="1461857" y="30671"/>
                  </a:cubicBezTo>
                  <a:cubicBezTo>
                    <a:pt x="1463572" y="30671"/>
                    <a:pt x="1465477" y="29813"/>
                    <a:pt x="1467096" y="29528"/>
                  </a:cubicBezTo>
                  <a:cubicBezTo>
                    <a:pt x="1491194" y="25241"/>
                    <a:pt x="1522246" y="16669"/>
                    <a:pt x="1540819" y="13430"/>
                  </a:cubicBezTo>
                  <a:cubicBezTo>
                    <a:pt x="1542248" y="13145"/>
                    <a:pt x="1544725" y="14764"/>
                    <a:pt x="1544153" y="14859"/>
                  </a:cubicBezTo>
                  <a:cubicBezTo>
                    <a:pt x="1548916" y="13907"/>
                    <a:pt x="1552345" y="10763"/>
                    <a:pt x="1556536" y="10001"/>
                  </a:cubicBezTo>
                  <a:cubicBezTo>
                    <a:pt x="1560060" y="9335"/>
                    <a:pt x="1562441" y="10573"/>
                    <a:pt x="1567775" y="9716"/>
                  </a:cubicBezTo>
                  <a:cubicBezTo>
                    <a:pt x="1582920" y="7334"/>
                    <a:pt x="1598636" y="4382"/>
                    <a:pt x="1613686" y="572"/>
                  </a:cubicBezTo>
                  <a:lnTo>
                    <a:pt x="1570918" y="572"/>
                  </a:lnTo>
                  <a:cubicBezTo>
                    <a:pt x="1558631" y="5429"/>
                    <a:pt x="1538819" y="8192"/>
                    <a:pt x="1527961" y="9620"/>
                  </a:cubicBezTo>
                  <a:cubicBezTo>
                    <a:pt x="1523008" y="10287"/>
                    <a:pt x="1521293" y="8858"/>
                    <a:pt x="1516721" y="9906"/>
                  </a:cubicBezTo>
                  <a:cubicBezTo>
                    <a:pt x="1513102" y="10668"/>
                    <a:pt x="1512625" y="13145"/>
                    <a:pt x="1506910" y="14192"/>
                  </a:cubicBezTo>
                  <a:cubicBezTo>
                    <a:pt x="1502243" y="15050"/>
                    <a:pt x="1497290" y="14478"/>
                    <a:pt x="1493004" y="15050"/>
                  </a:cubicBezTo>
                  <a:cubicBezTo>
                    <a:pt x="1487956" y="15716"/>
                    <a:pt x="1481955" y="16955"/>
                    <a:pt x="1477192" y="18479"/>
                  </a:cubicBezTo>
                  <a:cubicBezTo>
                    <a:pt x="1467382" y="21717"/>
                    <a:pt x="1465667" y="21527"/>
                    <a:pt x="1456142" y="23051"/>
                  </a:cubicBezTo>
                  <a:cubicBezTo>
                    <a:pt x="1440616" y="25527"/>
                    <a:pt x="1421662" y="31242"/>
                    <a:pt x="1408708" y="33338"/>
                  </a:cubicBezTo>
                  <a:cubicBezTo>
                    <a:pt x="1399278" y="34862"/>
                    <a:pt x="1396897" y="33814"/>
                    <a:pt x="1395563" y="36195"/>
                  </a:cubicBezTo>
                  <a:cubicBezTo>
                    <a:pt x="1391944" y="42577"/>
                    <a:pt x="1362226" y="39148"/>
                    <a:pt x="1358701" y="44196"/>
                  </a:cubicBezTo>
                  <a:cubicBezTo>
                    <a:pt x="1354510" y="44863"/>
                    <a:pt x="1349653" y="46482"/>
                    <a:pt x="1349272" y="41910"/>
                  </a:cubicBezTo>
                  <a:cubicBezTo>
                    <a:pt x="1400516" y="33528"/>
                    <a:pt x="1448332" y="16669"/>
                    <a:pt x="1494052" y="10382"/>
                  </a:cubicBezTo>
                  <a:cubicBezTo>
                    <a:pt x="1499005" y="9716"/>
                    <a:pt x="1500719" y="11049"/>
                    <a:pt x="1505291" y="10096"/>
                  </a:cubicBezTo>
                  <a:cubicBezTo>
                    <a:pt x="1510244" y="9049"/>
                    <a:pt x="1510339" y="6572"/>
                    <a:pt x="1515102" y="5810"/>
                  </a:cubicBezTo>
                  <a:cubicBezTo>
                    <a:pt x="1518626" y="5239"/>
                    <a:pt x="1519483" y="7239"/>
                    <a:pt x="1523770" y="6096"/>
                  </a:cubicBezTo>
                  <a:cubicBezTo>
                    <a:pt x="1526437" y="5334"/>
                    <a:pt x="1526246" y="3810"/>
                    <a:pt x="1528246" y="2953"/>
                  </a:cubicBezTo>
                  <a:cubicBezTo>
                    <a:pt x="1537105" y="-667"/>
                    <a:pt x="1541581" y="1715"/>
                    <a:pt x="1547392" y="953"/>
                  </a:cubicBezTo>
                  <a:cubicBezTo>
                    <a:pt x="1548249" y="857"/>
                    <a:pt x="1549201" y="667"/>
                    <a:pt x="1550154" y="572"/>
                  </a:cubicBezTo>
                  <a:lnTo>
                    <a:pt x="1477288" y="572"/>
                  </a:lnTo>
                  <a:cubicBezTo>
                    <a:pt x="1466048" y="3048"/>
                    <a:pt x="1455856" y="6477"/>
                    <a:pt x="1449284" y="4858"/>
                  </a:cubicBezTo>
                  <a:cubicBezTo>
                    <a:pt x="1448617" y="7239"/>
                    <a:pt x="1441759" y="10096"/>
                    <a:pt x="1437568" y="11811"/>
                  </a:cubicBezTo>
                  <a:cubicBezTo>
                    <a:pt x="1433282" y="13621"/>
                    <a:pt x="1424805" y="18574"/>
                    <a:pt x="1421757" y="15240"/>
                  </a:cubicBezTo>
                  <a:cubicBezTo>
                    <a:pt x="1420995" y="10954"/>
                    <a:pt x="1427281" y="9620"/>
                    <a:pt x="1430044" y="6858"/>
                  </a:cubicBezTo>
                  <a:cubicBezTo>
                    <a:pt x="1439664" y="4763"/>
                    <a:pt x="1449284" y="2667"/>
                    <a:pt x="1458904" y="572"/>
                  </a:cubicBezTo>
                  <a:lnTo>
                    <a:pt x="1446903" y="572"/>
                  </a:lnTo>
                  <a:cubicBezTo>
                    <a:pt x="1443093" y="1619"/>
                    <a:pt x="1439092" y="2572"/>
                    <a:pt x="1434616" y="3715"/>
                  </a:cubicBezTo>
                  <a:cubicBezTo>
                    <a:pt x="1434425" y="1905"/>
                    <a:pt x="1432901" y="2000"/>
                    <a:pt x="1431282" y="2286"/>
                  </a:cubicBezTo>
                  <a:cubicBezTo>
                    <a:pt x="1426805" y="3905"/>
                    <a:pt x="1425186" y="1524"/>
                    <a:pt x="1427853" y="857"/>
                  </a:cubicBezTo>
                  <a:cubicBezTo>
                    <a:pt x="1427948" y="762"/>
                    <a:pt x="1428139" y="762"/>
                    <a:pt x="1428329" y="667"/>
                  </a:cubicBezTo>
                  <a:lnTo>
                    <a:pt x="1266785" y="667"/>
                  </a:lnTo>
                  <a:cubicBezTo>
                    <a:pt x="1262308" y="2191"/>
                    <a:pt x="1260308" y="4667"/>
                    <a:pt x="1256022" y="5429"/>
                  </a:cubicBezTo>
                  <a:cubicBezTo>
                    <a:pt x="1251069" y="6382"/>
                    <a:pt x="1246687" y="5239"/>
                    <a:pt x="1242115" y="6287"/>
                  </a:cubicBezTo>
                  <a:cubicBezTo>
                    <a:pt x="1238591" y="7049"/>
                    <a:pt x="1237639" y="9239"/>
                    <a:pt x="1232305" y="10573"/>
                  </a:cubicBezTo>
                  <a:cubicBezTo>
                    <a:pt x="1230781" y="10954"/>
                    <a:pt x="1228590" y="11716"/>
                    <a:pt x="1227066" y="11716"/>
                  </a:cubicBezTo>
                  <a:cubicBezTo>
                    <a:pt x="1226113" y="11716"/>
                    <a:pt x="1222780" y="10382"/>
                    <a:pt x="1223732" y="10287"/>
                  </a:cubicBezTo>
                  <a:cubicBezTo>
                    <a:pt x="1218589" y="11049"/>
                    <a:pt x="1218779" y="13811"/>
                    <a:pt x="1213921" y="14573"/>
                  </a:cubicBezTo>
                  <a:cubicBezTo>
                    <a:pt x="1211159" y="14954"/>
                    <a:pt x="1210207" y="13621"/>
                    <a:pt x="1207921" y="13716"/>
                  </a:cubicBezTo>
                  <a:cubicBezTo>
                    <a:pt x="1197157" y="14097"/>
                    <a:pt x="1193062" y="18669"/>
                    <a:pt x="1187632" y="20288"/>
                  </a:cubicBezTo>
                  <a:cubicBezTo>
                    <a:pt x="1135816" y="36005"/>
                    <a:pt x="1072951" y="40195"/>
                    <a:pt x="1017230" y="59627"/>
                  </a:cubicBezTo>
                  <a:cubicBezTo>
                    <a:pt x="1015230" y="55245"/>
                    <a:pt x="1005705" y="61246"/>
                    <a:pt x="1000657" y="61055"/>
                  </a:cubicBezTo>
                  <a:cubicBezTo>
                    <a:pt x="999228" y="57912"/>
                    <a:pt x="998466" y="54007"/>
                    <a:pt x="993132" y="56102"/>
                  </a:cubicBezTo>
                  <a:cubicBezTo>
                    <a:pt x="988750" y="57055"/>
                    <a:pt x="993703" y="62008"/>
                    <a:pt x="990084" y="63341"/>
                  </a:cubicBezTo>
                  <a:cubicBezTo>
                    <a:pt x="977130" y="67818"/>
                    <a:pt x="960842" y="68485"/>
                    <a:pt x="947221" y="70485"/>
                  </a:cubicBezTo>
                  <a:cubicBezTo>
                    <a:pt x="936458" y="72009"/>
                    <a:pt x="922361" y="79724"/>
                    <a:pt x="919408" y="72200"/>
                  </a:cubicBezTo>
                  <a:cubicBezTo>
                    <a:pt x="923314" y="67723"/>
                    <a:pt x="930076" y="72104"/>
                    <a:pt x="935982" y="70771"/>
                  </a:cubicBezTo>
                  <a:cubicBezTo>
                    <a:pt x="934363" y="71152"/>
                    <a:pt x="940268" y="67723"/>
                    <a:pt x="940459" y="67628"/>
                  </a:cubicBezTo>
                  <a:cubicBezTo>
                    <a:pt x="942364" y="66389"/>
                    <a:pt x="940459" y="65151"/>
                    <a:pt x="944935" y="64484"/>
                  </a:cubicBezTo>
                  <a:cubicBezTo>
                    <a:pt x="948460" y="63913"/>
                    <a:pt x="949222" y="65723"/>
                    <a:pt x="953603" y="64770"/>
                  </a:cubicBezTo>
                  <a:cubicBezTo>
                    <a:pt x="954175" y="64675"/>
                    <a:pt x="954460" y="60674"/>
                    <a:pt x="958175" y="61627"/>
                  </a:cubicBezTo>
                  <a:cubicBezTo>
                    <a:pt x="958175" y="59912"/>
                    <a:pt x="959509" y="58769"/>
                    <a:pt x="962652" y="58484"/>
                  </a:cubicBezTo>
                  <a:cubicBezTo>
                    <a:pt x="970177" y="55245"/>
                    <a:pt x="969796" y="62960"/>
                    <a:pt x="977320" y="59627"/>
                  </a:cubicBezTo>
                  <a:cubicBezTo>
                    <a:pt x="978654" y="54959"/>
                    <a:pt x="987798" y="55626"/>
                    <a:pt x="992370" y="54197"/>
                  </a:cubicBezTo>
                  <a:cubicBezTo>
                    <a:pt x="996085" y="52959"/>
                    <a:pt x="1000561" y="50387"/>
                    <a:pt x="1004752" y="49340"/>
                  </a:cubicBezTo>
                  <a:cubicBezTo>
                    <a:pt x="1012753" y="47339"/>
                    <a:pt x="1021612" y="44672"/>
                    <a:pt x="1031041" y="43625"/>
                  </a:cubicBezTo>
                  <a:cubicBezTo>
                    <a:pt x="1040376" y="42577"/>
                    <a:pt x="1041424" y="42386"/>
                    <a:pt x="1046853" y="40195"/>
                  </a:cubicBezTo>
                  <a:cubicBezTo>
                    <a:pt x="1061426" y="34195"/>
                    <a:pt x="1071904" y="32480"/>
                    <a:pt x="1079238" y="35338"/>
                  </a:cubicBezTo>
                  <a:cubicBezTo>
                    <a:pt x="1081905" y="27623"/>
                    <a:pt x="1100479" y="28194"/>
                    <a:pt x="1107432" y="27051"/>
                  </a:cubicBezTo>
                  <a:cubicBezTo>
                    <a:pt x="1112671" y="26099"/>
                    <a:pt x="1116576" y="23051"/>
                    <a:pt x="1122481" y="21622"/>
                  </a:cubicBezTo>
                  <a:cubicBezTo>
                    <a:pt x="1125910" y="20765"/>
                    <a:pt x="1128292" y="22670"/>
                    <a:pt x="1133721" y="21336"/>
                  </a:cubicBezTo>
                  <a:cubicBezTo>
                    <a:pt x="1137436" y="20479"/>
                    <a:pt x="1137721" y="18002"/>
                    <a:pt x="1143532" y="17050"/>
                  </a:cubicBezTo>
                  <a:cubicBezTo>
                    <a:pt x="1145532" y="16669"/>
                    <a:pt x="1146770" y="18479"/>
                    <a:pt x="1146865" y="18479"/>
                  </a:cubicBezTo>
                  <a:cubicBezTo>
                    <a:pt x="1152104" y="18002"/>
                    <a:pt x="1156390" y="14002"/>
                    <a:pt x="1159248" y="13621"/>
                  </a:cubicBezTo>
                  <a:cubicBezTo>
                    <a:pt x="1163248" y="13049"/>
                    <a:pt x="1164772" y="14669"/>
                    <a:pt x="1170487" y="13335"/>
                  </a:cubicBezTo>
                  <a:cubicBezTo>
                    <a:pt x="1173916" y="12573"/>
                    <a:pt x="1174964" y="10382"/>
                    <a:pt x="1180298" y="9049"/>
                  </a:cubicBezTo>
                  <a:cubicBezTo>
                    <a:pt x="1189252" y="6763"/>
                    <a:pt x="1200682" y="5525"/>
                    <a:pt x="1209254" y="2762"/>
                  </a:cubicBezTo>
                  <a:cubicBezTo>
                    <a:pt x="1211254" y="2096"/>
                    <a:pt x="1212683" y="1429"/>
                    <a:pt x="1213731" y="953"/>
                  </a:cubicBezTo>
                  <a:lnTo>
                    <a:pt x="1094764" y="953"/>
                  </a:lnTo>
                  <a:cubicBezTo>
                    <a:pt x="1091620" y="2762"/>
                    <a:pt x="1088572" y="4763"/>
                    <a:pt x="1085239" y="5715"/>
                  </a:cubicBezTo>
                  <a:cubicBezTo>
                    <a:pt x="1082762" y="6477"/>
                    <a:pt x="1081333" y="4763"/>
                    <a:pt x="1079238" y="4858"/>
                  </a:cubicBezTo>
                  <a:cubicBezTo>
                    <a:pt x="1075999" y="4953"/>
                    <a:pt x="1071808" y="6382"/>
                    <a:pt x="1068665" y="7144"/>
                  </a:cubicBezTo>
                  <a:cubicBezTo>
                    <a:pt x="1057711" y="9811"/>
                    <a:pt x="1032756" y="22289"/>
                    <a:pt x="1025803" y="14288"/>
                  </a:cubicBezTo>
                  <a:cubicBezTo>
                    <a:pt x="1029041" y="8858"/>
                    <a:pt x="1050377" y="11239"/>
                    <a:pt x="1047234" y="3048"/>
                  </a:cubicBezTo>
                  <a:cubicBezTo>
                    <a:pt x="1044662" y="3715"/>
                    <a:pt x="1041900" y="4096"/>
                    <a:pt x="1039328" y="4763"/>
                  </a:cubicBezTo>
                  <a:cubicBezTo>
                    <a:pt x="1037804" y="5144"/>
                    <a:pt x="1037042" y="7429"/>
                    <a:pt x="1037423" y="7334"/>
                  </a:cubicBezTo>
                  <a:cubicBezTo>
                    <a:pt x="1032470" y="8573"/>
                    <a:pt x="1030756" y="6287"/>
                    <a:pt x="1026184" y="7620"/>
                  </a:cubicBezTo>
                  <a:cubicBezTo>
                    <a:pt x="1022850" y="8573"/>
                    <a:pt x="1023326" y="10478"/>
                    <a:pt x="1019040" y="11335"/>
                  </a:cubicBezTo>
                  <a:cubicBezTo>
                    <a:pt x="1016659" y="11811"/>
                    <a:pt x="1016182" y="9811"/>
                    <a:pt x="1015706" y="9906"/>
                  </a:cubicBezTo>
                  <a:cubicBezTo>
                    <a:pt x="1013992" y="10001"/>
                    <a:pt x="1012944" y="12573"/>
                    <a:pt x="1013801" y="12478"/>
                  </a:cubicBezTo>
                  <a:cubicBezTo>
                    <a:pt x="1010182" y="12764"/>
                    <a:pt x="1009515" y="11430"/>
                    <a:pt x="1005133" y="12192"/>
                  </a:cubicBezTo>
                  <a:cubicBezTo>
                    <a:pt x="982464" y="15907"/>
                    <a:pt x="951031" y="21146"/>
                    <a:pt x="931410" y="28289"/>
                  </a:cubicBezTo>
                  <a:cubicBezTo>
                    <a:pt x="927600" y="29623"/>
                    <a:pt x="927505" y="31528"/>
                    <a:pt x="921599" y="32576"/>
                  </a:cubicBezTo>
                  <a:cubicBezTo>
                    <a:pt x="918742" y="33147"/>
                    <a:pt x="916646" y="32099"/>
                    <a:pt x="912931" y="32290"/>
                  </a:cubicBezTo>
                  <a:cubicBezTo>
                    <a:pt x="909693" y="32385"/>
                    <a:pt x="905597" y="34481"/>
                    <a:pt x="904264" y="32004"/>
                  </a:cubicBezTo>
                  <a:cubicBezTo>
                    <a:pt x="907121" y="30385"/>
                    <a:pt x="909312" y="28480"/>
                    <a:pt x="910645" y="26194"/>
                  </a:cubicBezTo>
                  <a:cubicBezTo>
                    <a:pt x="911884" y="24098"/>
                    <a:pt x="912360" y="21146"/>
                    <a:pt x="913693" y="18955"/>
                  </a:cubicBezTo>
                  <a:cubicBezTo>
                    <a:pt x="918170" y="17431"/>
                    <a:pt x="927600" y="18098"/>
                    <a:pt x="922742" y="12573"/>
                  </a:cubicBezTo>
                  <a:cubicBezTo>
                    <a:pt x="911122" y="14383"/>
                    <a:pt x="899882" y="20860"/>
                    <a:pt x="889214" y="22098"/>
                  </a:cubicBezTo>
                  <a:cubicBezTo>
                    <a:pt x="883975" y="22670"/>
                    <a:pt x="882547" y="21622"/>
                    <a:pt x="881308" y="23813"/>
                  </a:cubicBezTo>
                  <a:cubicBezTo>
                    <a:pt x="881023" y="24384"/>
                    <a:pt x="876832" y="24670"/>
                    <a:pt x="876070" y="24955"/>
                  </a:cubicBezTo>
                  <a:cubicBezTo>
                    <a:pt x="859020" y="30766"/>
                    <a:pt x="838732" y="33338"/>
                    <a:pt x="823396" y="36386"/>
                  </a:cubicBezTo>
                  <a:cubicBezTo>
                    <a:pt x="816729" y="37719"/>
                    <a:pt x="811204" y="41053"/>
                    <a:pt x="804251" y="38386"/>
                  </a:cubicBezTo>
                  <a:cubicBezTo>
                    <a:pt x="817872" y="36100"/>
                    <a:pt x="838255" y="27908"/>
                    <a:pt x="844923" y="25146"/>
                  </a:cubicBezTo>
                  <a:cubicBezTo>
                    <a:pt x="858925" y="19431"/>
                    <a:pt x="870164" y="15335"/>
                    <a:pt x="879880" y="19717"/>
                  </a:cubicBezTo>
                  <a:cubicBezTo>
                    <a:pt x="881023" y="13430"/>
                    <a:pt x="894643" y="12478"/>
                    <a:pt x="904740" y="9906"/>
                  </a:cubicBezTo>
                  <a:cubicBezTo>
                    <a:pt x="903787" y="6668"/>
                    <a:pt x="901787" y="2953"/>
                    <a:pt x="907788" y="2667"/>
                  </a:cubicBezTo>
                  <a:cubicBezTo>
                    <a:pt x="912550" y="2477"/>
                    <a:pt x="908169" y="5429"/>
                    <a:pt x="910074" y="8763"/>
                  </a:cubicBezTo>
                  <a:cubicBezTo>
                    <a:pt x="921218" y="2477"/>
                    <a:pt x="923695" y="7906"/>
                    <a:pt x="935220" y="7620"/>
                  </a:cubicBezTo>
                  <a:cubicBezTo>
                    <a:pt x="937125" y="4477"/>
                    <a:pt x="941697" y="2381"/>
                    <a:pt x="947221" y="762"/>
                  </a:cubicBezTo>
                  <a:lnTo>
                    <a:pt x="868069" y="762"/>
                  </a:lnTo>
                  <a:cubicBezTo>
                    <a:pt x="866068" y="1715"/>
                    <a:pt x="865592" y="2858"/>
                    <a:pt x="863020" y="3715"/>
                  </a:cubicBezTo>
                  <a:cubicBezTo>
                    <a:pt x="845971" y="9239"/>
                    <a:pt x="824730" y="10954"/>
                    <a:pt x="807680" y="15716"/>
                  </a:cubicBezTo>
                  <a:cubicBezTo>
                    <a:pt x="802537" y="17145"/>
                    <a:pt x="801298" y="19145"/>
                    <a:pt x="797869" y="20003"/>
                  </a:cubicBezTo>
                  <a:cubicBezTo>
                    <a:pt x="792154" y="21431"/>
                    <a:pt x="783582" y="18574"/>
                    <a:pt x="776819" y="24575"/>
                  </a:cubicBezTo>
                  <a:cubicBezTo>
                    <a:pt x="773200" y="22384"/>
                    <a:pt x="768342" y="22098"/>
                    <a:pt x="764056" y="20765"/>
                  </a:cubicBezTo>
                  <a:cubicBezTo>
                    <a:pt x="764246" y="23146"/>
                    <a:pt x="759293" y="23241"/>
                    <a:pt x="760246" y="26003"/>
                  </a:cubicBezTo>
                  <a:cubicBezTo>
                    <a:pt x="763389" y="25718"/>
                    <a:pt x="762436" y="27718"/>
                    <a:pt x="761008" y="28004"/>
                  </a:cubicBezTo>
                  <a:cubicBezTo>
                    <a:pt x="737576" y="32766"/>
                    <a:pt x="718526" y="36195"/>
                    <a:pt x="700619" y="40481"/>
                  </a:cubicBezTo>
                  <a:cubicBezTo>
                    <a:pt x="694999" y="41815"/>
                    <a:pt x="694618" y="43529"/>
                    <a:pt x="690808" y="44768"/>
                  </a:cubicBezTo>
                  <a:cubicBezTo>
                    <a:pt x="690237" y="44958"/>
                    <a:pt x="685951" y="46196"/>
                    <a:pt x="685570" y="45911"/>
                  </a:cubicBezTo>
                  <a:cubicBezTo>
                    <a:pt x="681855" y="43910"/>
                    <a:pt x="684522" y="46482"/>
                    <a:pt x="680331" y="47054"/>
                  </a:cubicBezTo>
                  <a:cubicBezTo>
                    <a:pt x="675568" y="47720"/>
                    <a:pt x="673949" y="46196"/>
                    <a:pt x="669091" y="47339"/>
                  </a:cubicBezTo>
                  <a:cubicBezTo>
                    <a:pt x="658233" y="49816"/>
                    <a:pt x="648517" y="57817"/>
                    <a:pt x="634897" y="54769"/>
                  </a:cubicBezTo>
                  <a:cubicBezTo>
                    <a:pt x="635849" y="49625"/>
                    <a:pt x="650994" y="50483"/>
                    <a:pt x="657757" y="47625"/>
                  </a:cubicBezTo>
                  <a:cubicBezTo>
                    <a:pt x="666901" y="47530"/>
                    <a:pt x="658900" y="40195"/>
                    <a:pt x="666043" y="39243"/>
                  </a:cubicBezTo>
                  <a:cubicBezTo>
                    <a:pt x="672711" y="38100"/>
                    <a:pt x="676235" y="36576"/>
                    <a:pt x="681855" y="35814"/>
                  </a:cubicBezTo>
                  <a:cubicBezTo>
                    <a:pt x="686522" y="35147"/>
                    <a:pt x="691951" y="35909"/>
                    <a:pt x="695761" y="34957"/>
                  </a:cubicBezTo>
                  <a:cubicBezTo>
                    <a:pt x="704620" y="32671"/>
                    <a:pt x="709668" y="24860"/>
                    <a:pt x="723193" y="24575"/>
                  </a:cubicBezTo>
                  <a:cubicBezTo>
                    <a:pt x="733480" y="22003"/>
                    <a:pt x="723479" y="27908"/>
                    <a:pt x="730718" y="29528"/>
                  </a:cubicBezTo>
                  <a:cubicBezTo>
                    <a:pt x="736624" y="27527"/>
                    <a:pt x="740910" y="27623"/>
                    <a:pt x="744625" y="28670"/>
                  </a:cubicBezTo>
                  <a:cubicBezTo>
                    <a:pt x="753959" y="27051"/>
                    <a:pt x="750721" y="19907"/>
                    <a:pt x="757483" y="17145"/>
                  </a:cubicBezTo>
                  <a:cubicBezTo>
                    <a:pt x="762151" y="18193"/>
                    <a:pt x="763960" y="13621"/>
                    <a:pt x="764627" y="13430"/>
                  </a:cubicBezTo>
                  <a:cubicBezTo>
                    <a:pt x="769199" y="12097"/>
                    <a:pt x="771009" y="14478"/>
                    <a:pt x="775867" y="13145"/>
                  </a:cubicBezTo>
                  <a:cubicBezTo>
                    <a:pt x="780439" y="11906"/>
                    <a:pt x="780724" y="10001"/>
                    <a:pt x="785677" y="8858"/>
                  </a:cubicBezTo>
                  <a:cubicBezTo>
                    <a:pt x="792821" y="7144"/>
                    <a:pt x="801775" y="7144"/>
                    <a:pt x="806728" y="4286"/>
                  </a:cubicBezTo>
                  <a:cubicBezTo>
                    <a:pt x="815205" y="762"/>
                    <a:pt x="813109" y="11811"/>
                    <a:pt x="822158" y="7525"/>
                  </a:cubicBezTo>
                  <a:cubicBezTo>
                    <a:pt x="829492" y="7429"/>
                    <a:pt x="826063" y="2667"/>
                    <a:pt x="827683" y="0"/>
                  </a:cubicBezTo>
                  <a:lnTo>
                    <a:pt x="806632" y="0"/>
                  </a:lnTo>
                  <a:cubicBezTo>
                    <a:pt x="792250" y="3048"/>
                    <a:pt x="777676" y="5144"/>
                    <a:pt x="763103" y="9430"/>
                  </a:cubicBezTo>
                  <a:cubicBezTo>
                    <a:pt x="759769" y="10382"/>
                    <a:pt x="757960" y="12668"/>
                    <a:pt x="755959" y="13145"/>
                  </a:cubicBezTo>
                  <a:cubicBezTo>
                    <a:pt x="752911" y="13907"/>
                    <a:pt x="751292" y="12192"/>
                    <a:pt x="747292" y="12859"/>
                  </a:cubicBezTo>
                  <a:cubicBezTo>
                    <a:pt x="744720" y="13240"/>
                    <a:pt x="745958" y="15240"/>
                    <a:pt x="745387" y="15431"/>
                  </a:cubicBezTo>
                  <a:cubicBezTo>
                    <a:pt x="743863" y="16002"/>
                    <a:pt x="741291" y="14288"/>
                    <a:pt x="742053" y="14002"/>
                  </a:cubicBezTo>
                  <a:cubicBezTo>
                    <a:pt x="738814" y="15240"/>
                    <a:pt x="739100" y="16669"/>
                    <a:pt x="734909" y="17717"/>
                  </a:cubicBezTo>
                  <a:cubicBezTo>
                    <a:pt x="700714" y="26194"/>
                    <a:pt x="662233" y="30766"/>
                    <a:pt x="629563" y="40672"/>
                  </a:cubicBezTo>
                  <a:cubicBezTo>
                    <a:pt x="624895" y="42101"/>
                    <a:pt x="624324" y="43815"/>
                    <a:pt x="619752" y="44958"/>
                  </a:cubicBezTo>
                  <a:cubicBezTo>
                    <a:pt x="616418" y="45815"/>
                    <a:pt x="615370" y="43434"/>
                    <a:pt x="611084" y="44672"/>
                  </a:cubicBezTo>
                  <a:cubicBezTo>
                    <a:pt x="611465" y="44577"/>
                    <a:pt x="610417" y="46768"/>
                    <a:pt x="609179" y="47244"/>
                  </a:cubicBezTo>
                  <a:cubicBezTo>
                    <a:pt x="605941" y="48673"/>
                    <a:pt x="602226" y="46292"/>
                    <a:pt x="600511" y="46958"/>
                  </a:cubicBezTo>
                  <a:cubicBezTo>
                    <a:pt x="599749" y="47244"/>
                    <a:pt x="601083" y="48768"/>
                    <a:pt x="598606" y="49530"/>
                  </a:cubicBezTo>
                  <a:cubicBezTo>
                    <a:pt x="580890" y="55055"/>
                    <a:pt x="563173" y="56579"/>
                    <a:pt x="545933" y="60960"/>
                  </a:cubicBezTo>
                  <a:cubicBezTo>
                    <a:pt x="542695" y="61817"/>
                    <a:pt x="542790" y="63532"/>
                    <a:pt x="538789" y="64675"/>
                  </a:cubicBezTo>
                  <a:cubicBezTo>
                    <a:pt x="520406" y="70104"/>
                    <a:pt x="499356" y="71342"/>
                    <a:pt x="480877" y="77248"/>
                  </a:cubicBezTo>
                  <a:cubicBezTo>
                    <a:pt x="477544" y="78296"/>
                    <a:pt x="477925" y="79915"/>
                    <a:pt x="473734" y="80963"/>
                  </a:cubicBezTo>
                  <a:cubicBezTo>
                    <a:pt x="436205" y="90583"/>
                    <a:pt x="394295" y="95155"/>
                    <a:pt x="357910" y="106204"/>
                  </a:cubicBezTo>
                  <a:cubicBezTo>
                    <a:pt x="348385" y="109061"/>
                    <a:pt x="344003" y="111062"/>
                    <a:pt x="334192" y="111347"/>
                  </a:cubicBezTo>
                  <a:cubicBezTo>
                    <a:pt x="329525" y="114491"/>
                    <a:pt x="325334" y="117729"/>
                    <a:pt x="320667" y="120872"/>
                  </a:cubicBezTo>
                  <a:cubicBezTo>
                    <a:pt x="289806" y="128016"/>
                    <a:pt x="270756" y="140303"/>
                    <a:pt x="239419" y="147352"/>
                  </a:cubicBezTo>
                  <a:cubicBezTo>
                    <a:pt x="232370" y="155734"/>
                    <a:pt x="219702" y="161544"/>
                    <a:pt x="207034" y="167545"/>
                  </a:cubicBezTo>
                  <a:cubicBezTo>
                    <a:pt x="207891" y="177546"/>
                    <a:pt x="223798" y="166878"/>
                    <a:pt x="224655" y="176784"/>
                  </a:cubicBezTo>
                  <a:cubicBezTo>
                    <a:pt x="219226" y="181832"/>
                    <a:pt x="206748" y="183833"/>
                    <a:pt x="203986" y="190024"/>
                  </a:cubicBezTo>
                  <a:cubicBezTo>
                    <a:pt x="208367" y="190691"/>
                    <a:pt x="209034" y="194596"/>
                    <a:pt x="212272" y="196977"/>
                  </a:cubicBezTo>
                  <a:cubicBezTo>
                    <a:pt x="212558" y="197263"/>
                    <a:pt x="214463" y="196215"/>
                    <a:pt x="214939" y="196406"/>
                  </a:cubicBezTo>
                  <a:cubicBezTo>
                    <a:pt x="215987" y="196787"/>
                    <a:pt x="215511" y="199835"/>
                    <a:pt x="216463" y="200501"/>
                  </a:cubicBezTo>
                  <a:cubicBezTo>
                    <a:pt x="218178" y="201549"/>
                    <a:pt x="222464" y="200882"/>
                    <a:pt x="223226" y="203359"/>
                  </a:cubicBezTo>
                  <a:cubicBezTo>
                    <a:pt x="218749" y="204883"/>
                    <a:pt x="209320" y="204216"/>
                    <a:pt x="214177" y="209741"/>
                  </a:cubicBezTo>
                  <a:cubicBezTo>
                    <a:pt x="224750" y="204502"/>
                    <a:pt x="235132" y="204406"/>
                    <a:pt x="243133" y="203454"/>
                  </a:cubicBezTo>
                  <a:cubicBezTo>
                    <a:pt x="258278" y="201644"/>
                    <a:pt x="271518" y="198406"/>
                    <a:pt x="279614" y="202025"/>
                  </a:cubicBezTo>
                  <a:cubicBezTo>
                    <a:pt x="274661" y="201740"/>
                    <a:pt x="271899" y="204788"/>
                    <a:pt x="267232" y="206883"/>
                  </a:cubicBezTo>
                  <a:cubicBezTo>
                    <a:pt x="264565" y="208026"/>
                    <a:pt x="253039" y="207740"/>
                    <a:pt x="258183" y="213265"/>
                  </a:cubicBezTo>
                  <a:cubicBezTo>
                    <a:pt x="271613" y="214217"/>
                    <a:pt x="289234" y="202883"/>
                    <a:pt x="301426" y="199454"/>
                  </a:cubicBezTo>
                  <a:cubicBezTo>
                    <a:pt x="306284" y="198120"/>
                    <a:pt x="313333" y="195167"/>
                    <a:pt x="318000" y="198025"/>
                  </a:cubicBezTo>
                  <a:cubicBezTo>
                    <a:pt x="308761" y="205359"/>
                    <a:pt x="291711" y="207931"/>
                    <a:pt x="278090" y="213265"/>
                  </a:cubicBezTo>
                  <a:cubicBezTo>
                    <a:pt x="269137" y="216789"/>
                    <a:pt x="261993" y="221933"/>
                    <a:pt x="253992" y="225076"/>
                  </a:cubicBezTo>
                  <a:cubicBezTo>
                    <a:pt x="250182" y="226600"/>
                    <a:pt x="244372" y="226124"/>
                    <a:pt x="240847" y="227933"/>
                  </a:cubicBezTo>
                  <a:cubicBezTo>
                    <a:pt x="239895" y="228410"/>
                    <a:pt x="238180" y="232315"/>
                    <a:pt x="237037" y="233172"/>
                  </a:cubicBezTo>
                  <a:cubicBezTo>
                    <a:pt x="234085" y="235268"/>
                    <a:pt x="226941" y="234125"/>
                    <a:pt x="230656" y="238982"/>
                  </a:cubicBezTo>
                  <a:cubicBezTo>
                    <a:pt x="242943" y="238887"/>
                    <a:pt x="242943" y="229172"/>
                    <a:pt x="250944" y="232410"/>
                  </a:cubicBezTo>
                  <a:cubicBezTo>
                    <a:pt x="250753" y="237458"/>
                    <a:pt x="245229" y="240221"/>
                    <a:pt x="240752" y="243364"/>
                  </a:cubicBezTo>
                  <a:cubicBezTo>
                    <a:pt x="244276" y="253365"/>
                    <a:pt x="238752" y="266700"/>
                    <a:pt x="249325" y="274320"/>
                  </a:cubicBezTo>
                  <a:cubicBezTo>
                    <a:pt x="246181" y="278035"/>
                    <a:pt x="245134" y="282797"/>
                    <a:pt x="245896" y="288227"/>
                  </a:cubicBezTo>
                  <a:cubicBezTo>
                    <a:pt x="247705" y="295942"/>
                    <a:pt x="258564" y="291179"/>
                    <a:pt x="259040" y="300704"/>
                  </a:cubicBezTo>
                  <a:cubicBezTo>
                    <a:pt x="257326" y="303943"/>
                    <a:pt x="259231" y="308705"/>
                    <a:pt x="257516" y="311944"/>
                  </a:cubicBezTo>
                  <a:cubicBezTo>
                    <a:pt x="254468" y="315182"/>
                    <a:pt x="246372" y="316230"/>
                    <a:pt x="249991" y="322326"/>
                  </a:cubicBezTo>
                  <a:cubicBezTo>
                    <a:pt x="251992" y="331851"/>
                    <a:pt x="265993" y="324707"/>
                    <a:pt x="268375" y="333661"/>
                  </a:cubicBezTo>
                  <a:cubicBezTo>
                    <a:pt x="264850" y="335566"/>
                    <a:pt x="262850" y="338138"/>
                    <a:pt x="259326" y="340043"/>
                  </a:cubicBezTo>
                  <a:cubicBezTo>
                    <a:pt x="263993" y="345758"/>
                    <a:pt x="260183" y="353378"/>
                    <a:pt x="260755" y="359378"/>
                  </a:cubicBezTo>
                  <a:cubicBezTo>
                    <a:pt x="261040" y="362141"/>
                    <a:pt x="263422" y="364712"/>
                    <a:pt x="263707" y="367475"/>
                  </a:cubicBezTo>
                  <a:cubicBezTo>
                    <a:pt x="264088" y="370046"/>
                    <a:pt x="261612" y="371094"/>
                    <a:pt x="263326" y="374142"/>
                  </a:cubicBezTo>
                  <a:cubicBezTo>
                    <a:pt x="265327" y="377666"/>
                    <a:pt x="271423" y="376047"/>
                    <a:pt x="271613" y="381095"/>
                  </a:cubicBezTo>
                  <a:cubicBezTo>
                    <a:pt x="267041" y="381953"/>
                    <a:pt x="265422" y="384143"/>
                    <a:pt x="265231" y="386906"/>
                  </a:cubicBezTo>
                  <a:cubicBezTo>
                    <a:pt x="276090" y="389096"/>
                    <a:pt x="269994" y="394811"/>
                    <a:pt x="270470" y="401098"/>
                  </a:cubicBezTo>
                  <a:cubicBezTo>
                    <a:pt x="278281" y="396050"/>
                    <a:pt x="278376" y="406241"/>
                    <a:pt x="281329" y="407480"/>
                  </a:cubicBezTo>
                  <a:cubicBezTo>
                    <a:pt x="286758" y="409766"/>
                    <a:pt x="289615" y="404622"/>
                    <a:pt x="293330" y="409194"/>
                  </a:cubicBezTo>
                  <a:cubicBezTo>
                    <a:pt x="286758" y="411194"/>
                    <a:pt x="298283" y="411861"/>
                    <a:pt x="296283" y="417290"/>
                  </a:cubicBezTo>
                  <a:cubicBezTo>
                    <a:pt x="302855" y="416147"/>
                    <a:pt x="316476" y="414338"/>
                    <a:pt x="318857" y="416719"/>
                  </a:cubicBezTo>
                  <a:cubicBezTo>
                    <a:pt x="319714" y="421005"/>
                    <a:pt x="307427" y="419767"/>
                    <a:pt x="310570" y="425101"/>
                  </a:cubicBezTo>
                  <a:cubicBezTo>
                    <a:pt x="314761" y="425387"/>
                    <a:pt x="323334" y="419767"/>
                    <a:pt x="324477" y="424244"/>
                  </a:cubicBezTo>
                  <a:cubicBezTo>
                    <a:pt x="314761" y="424625"/>
                    <a:pt x="315428" y="429482"/>
                    <a:pt x="306760" y="430244"/>
                  </a:cubicBezTo>
                  <a:cubicBezTo>
                    <a:pt x="314571" y="439293"/>
                    <a:pt x="294283" y="436245"/>
                    <a:pt x="300664" y="444722"/>
                  </a:cubicBezTo>
                  <a:cubicBezTo>
                    <a:pt x="305713" y="444913"/>
                    <a:pt x="315238" y="438912"/>
                    <a:pt x="317238" y="443294"/>
                  </a:cubicBezTo>
                  <a:cubicBezTo>
                    <a:pt x="318190" y="446056"/>
                    <a:pt x="320095" y="447485"/>
                    <a:pt x="322096" y="448818"/>
                  </a:cubicBezTo>
                  <a:cubicBezTo>
                    <a:pt x="321619" y="456343"/>
                    <a:pt x="310761" y="459486"/>
                    <a:pt x="302093" y="464153"/>
                  </a:cubicBezTo>
                  <a:cubicBezTo>
                    <a:pt x="293997" y="468440"/>
                    <a:pt x="283043" y="473774"/>
                    <a:pt x="272756" y="477107"/>
                  </a:cubicBezTo>
                  <a:cubicBezTo>
                    <a:pt x="259135" y="481489"/>
                    <a:pt x="241895" y="479870"/>
                    <a:pt x="234751" y="489775"/>
                  </a:cubicBezTo>
                  <a:cubicBezTo>
                    <a:pt x="240562" y="488537"/>
                    <a:pt x="249229" y="486537"/>
                    <a:pt x="255802" y="485204"/>
                  </a:cubicBezTo>
                  <a:cubicBezTo>
                    <a:pt x="264374" y="483394"/>
                    <a:pt x="272470" y="479679"/>
                    <a:pt x="277614" y="482632"/>
                  </a:cubicBezTo>
                  <a:cubicBezTo>
                    <a:pt x="267898" y="487204"/>
                    <a:pt x="254849" y="488633"/>
                    <a:pt x="244086" y="492157"/>
                  </a:cubicBezTo>
                  <a:cubicBezTo>
                    <a:pt x="237990" y="494157"/>
                    <a:pt x="232656" y="500444"/>
                    <a:pt x="226369" y="498158"/>
                  </a:cubicBezTo>
                  <a:cubicBezTo>
                    <a:pt x="225036" y="501396"/>
                    <a:pt x="218273" y="503301"/>
                    <a:pt x="217321" y="504539"/>
                  </a:cubicBezTo>
                  <a:cubicBezTo>
                    <a:pt x="212749" y="510540"/>
                    <a:pt x="207415" y="506063"/>
                    <a:pt x="201509" y="507968"/>
                  </a:cubicBezTo>
                  <a:cubicBezTo>
                    <a:pt x="199318" y="508730"/>
                    <a:pt x="198271" y="509969"/>
                    <a:pt x="197032" y="511112"/>
                  </a:cubicBezTo>
                  <a:cubicBezTo>
                    <a:pt x="195032" y="512921"/>
                    <a:pt x="196461" y="512636"/>
                    <a:pt x="192460" y="514255"/>
                  </a:cubicBezTo>
                  <a:cubicBezTo>
                    <a:pt x="188555" y="515874"/>
                    <a:pt x="189127" y="511969"/>
                    <a:pt x="187222" y="515398"/>
                  </a:cubicBezTo>
                  <a:cubicBezTo>
                    <a:pt x="184745" y="519875"/>
                    <a:pt x="168362" y="516636"/>
                    <a:pt x="163504" y="520541"/>
                  </a:cubicBezTo>
                  <a:cubicBezTo>
                    <a:pt x="157218" y="521208"/>
                    <a:pt x="162742" y="527018"/>
                    <a:pt x="157885" y="528352"/>
                  </a:cubicBezTo>
                  <a:cubicBezTo>
                    <a:pt x="157313" y="526256"/>
                    <a:pt x="151598" y="525590"/>
                    <a:pt x="145883" y="526637"/>
                  </a:cubicBezTo>
                  <a:cubicBezTo>
                    <a:pt x="145788" y="526637"/>
                    <a:pt x="146645" y="528542"/>
                    <a:pt x="146645" y="528638"/>
                  </a:cubicBezTo>
                  <a:cubicBezTo>
                    <a:pt x="146359" y="529114"/>
                    <a:pt x="142168" y="529495"/>
                    <a:pt x="141406" y="529781"/>
                  </a:cubicBezTo>
                  <a:cubicBezTo>
                    <a:pt x="129691" y="533495"/>
                    <a:pt x="120642" y="533019"/>
                    <a:pt x="118451" y="536924"/>
                  </a:cubicBezTo>
                  <a:cubicBezTo>
                    <a:pt x="116641" y="540068"/>
                    <a:pt x="101497" y="536924"/>
                    <a:pt x="109402" y="543306"/>
                  </a:cubicBezTo>
                  <a:cubicBezTo>
                    <a:pt x="119308" y="540830"/>
                    <a:pt x="128643" y="539210"/>
                    <a:pt x="134548" y="542163"/>
                  </a:cubicBezTo>
                  <a:cubicBezTo>
                    <a:pt x="129595" y="541211"/>
                    <a:pt x="127309" y="545497"/>
                    <a:pt x="122166" y="547021"/>
                  </a:cubicBezTo>
                  <a:cubicBezTo>
                    <a:pt x="110450" y="550640"/>
                    <a:pt x="95496" y="550164"/>
                    <a:pt x="91305" y="555974"/>
                  </a:cubicBezTo>
                  <a:cubicBezTo>
                    <a:pt x="95972" y="554546"/>
                    <a:pt x="99496" y="554927"/>
                    <a:pt x="102544" y="555689"/>
                  </a:cubicBezTo>
                  <a:cubicBezTo>
                    <a:pt x="110545" y="557689"/>
                    <a:pt x="108545" y="554069"/>
                    <a:pt x="115689" y="552831"/>
                  </a:cubicBezTo>
                  <a:cubicBezTo>
                    <a:pt x="115117" y="552926"/>
                    <a:pt x="117784" y="554355"/>
                    <a:pt x="119023" y="554260"/>
                  </a:cubicBezTo>
                  <a:cubicBezTo>
                    <a:pt x="127690" y="554069"/>
                    <a:pt x="127881" y="554165"/>
                    <a:pt x="135596" y="552831"/>
                  </a:cubicBezTo>
                  <a:cubicBezTo>
                    <a:pt x="140359" y="551974"/>
                    <a:pt x="145216" y="548926"/>
                    <a:pt x="150646" y="547402"/>
                  </a:cubicBezTo>
                  <a:cubicBezTo>
                    <a:pt x="154646" y="546259"/>
                    <a:pt x="154170" y="549402"/>
                    <a:pt x="155884" y="546259"/>
                  </a:cubicBezTo>
                  <a:cubicBezTo>
                    <a:pt x="157218" y="543878"/>
                    <a:pt x="169791" y="545402"/>
                    <a:pt x="172458" y="544830"/>
                  </a:cubicBezTo>
                  <a:cubicBezTo>
                    <a:pt x="178363" y="543592"/>
                    <a:pt x="185412" y="542258"/>
                    <a:pt x="190841" y="540830"/>
                  </a:cubicBezTo>
                  <a:cubicBezTo>
                    <a:pt x="198080" y="538925"/>
                    <a:pt x="206557" y="532733"/>
                    <a:pt x="212653" y="538258"/>
                  </a:cubicBezTo>
                  <a:cubicBezTo>
                    <a:pt x="214939" y="550640"/>
                    <a:pt x="196461" y="545973"/>
                    <a:pt x="185221" y="548640"/>
                  </a:cubicBezTo>
                  <a:cubicBezTo>
                    <a:pt x="180745" y="549688"/>
                    <a:pt x="174172" y="555689"/>
                    <a:pt x="167505" y="554641"/>
                  </a:cubicBezTo>
                  <a:cubicBezTo>
                    <a:pt x="164457" y="557689"/>
                    <a:pt x="164266" y="560642"/>
                    <a:pt x="161885" y="562451"/>
                  </a:cubicBezTo>
                  <a:cubicBezTo>
                    <a:pt x="159885" y="563975"/>
                    <a:pt x="161599" y="564356"/>
                    <a:pt x="157408" y="565595"/>
                  </a:cubicBezTo>
                  <a:cubicBezTo>
                    <a:pt x="154456" y="566452"/>
                    <a:pt x="149884" y="567119"/>
                    <a:pt x="148741" y="565309"/>
                  </a:cubicBezTo>
                  <a:cubicBezTo>
                    <a:pt x="147788" y="561880"/>
                    <a:pt x="160837" y="565214"/>
                    <a:pt x="157027" y="556927"/>
                  </a:cubicBezTo>
                  <a:cubicBezTo>
                    <a:pt x="148550" y="562642"/>
                    <a:pt x="138073" y="558641"/>
                    <a:pt x="137501" y="565595"/>
                  </a:cubicBezTo>
                  <a:cubicBezTo>
                    <a:pt x="143883" y="562928"/>
                    <a:pt x="147312" y="564356"/>
                    <a:pt x="147598" y="569976"/>
                  </a:cubicBezTo>
                  <a:cubicBezTo>
                    <a:pt x="159790" y="568833"/>
                    <a:pt x="169410" y="563023"/>
                    <a:pt x="178459" y="561023"/>
                  </a:cubicBezTo>
                  <a:cubicBezTo>
                    <a:pt x="189031" y="558737"/>
                    <a:pt x="201414" y="561499"/>
                    <a:pt x="210844" y="556165"/>
                  </a:cubicBezTo>
                  <a:cubicBezTo>
                    <a:pt x="212082" y="559499"/>
                    <a:pt x="218559" y="555689"/>
                    <a:pt x="220273" y="558451"/>
                  </a:cubicBezTo>
                  <a:cubicBezTo>
                    <a:pt x="215035" y="559213"/>
                    <a:pt x="212368" y="563594"/>
                    <a:pt x="208558" y="565404"/>
                  </a:cubicBezTo>
                  <a:cubicBezTo>
                    <a:pt x="205605" y="566833"/>
                    <a:pt x="201128" y="566452"/>
                    <a:pt x="197985" y="567690"/>
                  </a:cubicBezTo>
                  <a:cubicBezTo>
                    <a:pt x="193603" y="569405"/>
                    <a:pt x="192651" y="572929"/>
                    <a:pt x="188936" y="574072"/>
                  </a:cubicBezTo>
                  <a:cubicBezTo>
                    <a:pt x="188555" y="574167"/>
                    <a:pt x="185888" y="572262"/>
                    <a:pt x="182935" y="573215"/>
                  </a:cubicBezTo>
                  <a:cubicBezTo>
                    <a:pt x="180649" y="573881"/>
                    <a:pt x="180268" y="576072"/>
                    <a:pt x="178459" y="576358"/>
                  </a:cubicBezTo>
                  <a:cubicBezTo>
                    <a:pt x="174649" y="577025"/>
                    <a:pt x="172839" y="575310"/>
                    <a:pt x="167219" y="576644"/>
                  </a:cubicBezTo>
                  <a:cubicBezTo>
                    <a:pt x="163790" y="577406"/>
                    <a:pt x="164362" y="579501"/>
                    <a:pt x="160075" y="580358"/>
                  </a:cubicBezTo>
                  <a:cubicBezTo>
                    <a:pt x="155122" y="581406"/>
                    <a:pt x="153503" y="579501"/>
                    <a:pt x="148836" y="580644"/>
                  </a:cubicBezTo>
                  <a:cubicBezTo>
                    <a:pt x="145502" y="581406"/>
                    <a:pt x="144073" y="583502"/>
                    <a:pt x="139025" y="584930"/>
                  </a:cubicBezTo>
                  <a:cubicBezTo>
                    <a:pt x="129595" y="587693"/>
                    <a:pt x="118451" y="590645"/>
                    <a:pt x="107402" y="591788"/>
                  </a:cubicBezTo>
                  <a:cubicBezTo>
                    <a:pt x="103783" y="592169"/>
                    <a:pt x="103116" y="590741"/>
                    <a:pt x="98734" y="591503"/>
                  </a:cubicBezTo>
                  <a:cubicBezTo>
                    <a:pt x="95020" y="592169"/>
                    <a:pt x="93686" y="594836"/>
                    <a:pt x="91591" y="595217"/>
                  </a:cubicBezTo>
                  <a:cubicBezTo>
                    <a:pt x="92257" y="595122"/>
                    <a:pt x="89400" y="593693"/>
                    <a:pt x="88257" y="593789"/>
                  </a:cubicBezTo>
                  <a:cubicBezTo>
                    <a:pt x="79113" y="593979"/>
                    <a:pt x="67207" y="597694"/>
                    <a:pt x="59396" y="600075"/>
                  </a:cubicBezTo>
                  <a:cubicBezTo>
                    <a:pt x="54729" y="601504"/>
                    <a:pt x="54157" y="603409"/>
                    <a:pt x="49585" y="604361"/>
                  </a:cubicBezTo>
                  <a:cubicBezTo>
                    <a:pt x="46442" y="605028"/>
                    <a:pt x="43489" y="603885"/>
                    <a:pt x="38346" y="604647"/>
                  </a:cubicBezTo>
                  <a:cubicBezTo>
                    <a:pt x="31012" y="605695"/>
                    <a:pt x="15867" y="608171"/>
                    <a:pt x="9390" y="610934"/>
                  </a:cubicBezTo>
                  <a:cubicBezTo>
                    <a:pt x="9199" y="611029"/>
                    <a:pt x="10247" y="612743"/>
                    <a:pt x="10152" y="612934"/>
                  </a:cubicBezTo>
                  <a:cubicBezTo>
                    <a:pt x="8437" y="615982"/>
                    <a:pt x="-3659" y="614363"/>
                    <a:pt x="1103" y="619315"/>
                  </a:cubicBezTo>
                  <a:cubicBezTo>
                    <a:pt x="25487" y="615601"/>
                    <a:pt x="58825" y="609029"/>
                    <a:pt x="78922" y="606743"/>
                  </a:cubicBezTo>
                  <a:cubicBezTo>
                    <a:pt x="82447" y="606362"/>
                    <a:pt x="85971" y="605028"/>
                    <a:pt x="89495" y="604457"/>
                  </a:cubicBezTo>
                  <a:cubicBezTo>
                    <a:pt x="91305" y="604171"/>
                    <a:pt x="93019" y="605885"/>
                    <a:pt x="92924" y="605885"/>
                  </a:cubicBezTo>
                  <a:cubicBezTo>
                    <a:pt x="95686" y="605504"/>
                    <a:pt x="95305" y="603314"/>
                    <a:pt x="97401" y="602742"/>
                  </a:cubicBezTo>
                  <a:cubicBezTo>
                    <a:pt x="100449" y="601885"/>
                    <a:pt x="101973" y="603790"/>
                    <a:pt x="106069" y="603028"/>
                  </a:cubicBezTo>
                  <a:cubicBezTo>
                    <a:pt x="131977" y="598456"/>
                    <a:pt x="158551" y="589598"/>
                    <a:pt x="185031" y="585788"/>
                  </a:cubicBezTo>
                  <a:cubicBezTo>
                    <a:pt x="189508" y="585121"/>
                    <a:pt x="194937" y="587407"/>
                    <a:pt x="199699" y="586931"/>
                  </a:cubicBezTo>
                  <a:cubicBezTo>
                    <a:pt x="211891" y="585788"/>
                    <a:pt x="228655" y="581597"/>
                    <a:pt x="239228" y="578358"/>
                  </a:cubicBezTo>
                  <a:cubicBezTo>
                    <a:pt x="243705" y="577025"/>
                    <a:pt x="244562" y="574739"/>
                    <a:pt x="249039" y="574072"/>
                  </a:cubicBezTo>
                  <a:cubicBezTo>
                    <a:pt x="253992" y="573310"/>
                    <a:pt x="261040" y="575691"/>
                    <a:pt x="266374" y="574643"/>
                  </a:cubicBezTo>
                  <a:cubicBezTo>
                    <a:pt x="283234" y="571500"/>
                    <a:pt x="297140" y="564452"/>
                    <a:pt x="313809" y="564356"/>
                  </a:cubicBezTo>
                  <a:cubicBezTo>
                    <a:pt x="312380" y="572453"/>
                    <a:pt x="323239" y="563594"/>
                    <a:pt x="324001" y="568738"/>
                  </a:cubicBezTo>
                  <a:cubicBezTo>
                    <a:pt x="338574" y="567785"/>
                    <a:pt x="352099" y="563023"/>
                    <a:pt x="366863" y="561594"/>
                  </a:cubicBezTo>
                  <a:cubicBezTo>
                    <a:pt x="371435" y="561118"/>
                    <a:pt x="374102" y="561213"/>
                    <a:pt x="376293" y="563880"/>
                  </a:cubicBezTo>
                  <a:cubicBezTo>
                    <a:pt x="380960" y="562261"/>
                    <a:pt x="383532" y="558451"/>
                    <a:pt x="390580" y="556355"/>
                  </a:cubicBezTo>
                  <a:cubicBezTo>
                    <a:pt x="395152" y="555022"/>
                    <a:pt x="401725" y="555784"/>
                    <a:pt x="407154" y="554927"/>
                  </a:cubicBezTo>
                  <a:cubicBezTo>
                    <a:pt x="423346" y="552545"/>
                    <a:pt x="435443" y="549783"/>
                    <a:pt x="444778" y="548926"/>
                  </a:cubicBezTo>
                  <a:cubicBezTo>
                    <a:pt x="444778" y="548926"/>
                    <a:pt x="443920" y="547021"/>
                    <a:pt x="444016" y="546926"/>
                  </a:cubicBezTo>
                  <a:cubicBezTo>
                    <a:pt x="444873" y="545783"/>
                    <a:pt x="450683" y="549021"/>
                    <a:pt x="450778" y="549783"/>
                  </a:cubicBezTo>
                  <a:cubicBezTo>
                    <a:pt x="427633" y="559213"/>
                    <a:pt x="397629" y="562547"/>
                    <a:pt x="375150" y="568452"/>
                  </a:cubicBezTo>
                  <a:cubicBezTo>
                    <a:pt x="371435" y="569405"/>
                    <a:pt x="370292" y="571500"/>
                    <a:pt x="368006" y="572167"/>
                  </a:cubicBezTo>
                  <a:cubicBezTo>
                    <a:pt x="368768" y="571976"/>
                    <a:pt x="366006" y="570548"/>
                    <a:pt x="364577" y="570738"/>
                  </a:cubicBezTo>
                  <a:cubicBezTo>
                    <a:pt x="361815" y="571024"/>
                    <a:pt x="362196" y="573405"/>
                    <a:pt x="360100" y="573881"/>
                  </a:cubicBezTo>
                  <a:cubicBezTo>
                    <a:pt x="357433" y="574453"/>
                    <a:pt x="356386" y="572738"/>
                    <a:pt x="354100" y="573024"/>
                  </a:cubicBezTo>
                  <a:cubicBezTo>
                    <a:pt x="348289" y="573691"/>
                    <a:pt x="349718" y="576644"/>
                    <a:pt x="346194" y="574739"/>
                  </a:cubicBezTo>
                  <a:cubicBezTo>
                    <a:pt x="344098" y="573596"/>
                    <a:pt x="329525" y="577977"/>
                    <a:pt x="333811" y="579596"/>
                  </a:cubicBezTo>
                  <a:cubicBezTo>
                    <a:pt x="340955" y="578930"/>
                    <a:pt x="344003" y="583883"/>
                    <a:pt x="351814" y="582263"/>
                  </a:cubicBezTo>
                  <a:cubicBezTo>
                    <a:pt x="355909" y="581216"/>
                    <a:pt x="352004" y="576644"/>
                    <a:pt x="358195" y="576453"/>
                  </a:cubicBezTo>
                  <a:cubicBezTo>
                    <a:pt x="364577" y="579120"/>
                    <a:pt x="362482" y="574262"/>
                    <a:pt x="371340" y="573596"/>
                  </a:cubicBezTo>
                  <a:cubicBezTo>
                    <a:pt x="377436" y="574358"/>
                    <a:pt x="383246" y="575501"/>
                    <a:pt x="389342" y="576263"/>
                  </a:cubicBezTo>
                  <a:cubicBezTo>
                    <a:pt x="389818" y="571310"/>
                    <a:pt x="399058" y="574167"/>
                    <a:pt x="405154" y="572834"/>
                  </a:cubicBezTo>
                  <a:cubicBezTo>
                    <a:pt x="411250" y="571500"/>
                    <a:pt x="417155" y="565404"/>
                    <a:pt x="420965" y="569405"/>
                  </a:cubicBezTo>
                  <a:cubicBezTo>
                    <a:pt x="423537" y="573881"/>
                    <a:pt x="414202" y="573310"/>
                    <a:pt x="415345" y="577215"/>
                  </a:cubicBezTo>
                  <a:cubicBezTo>
                    <a:pt x="444587" y="570167"/>
                    <a:pt x="464304" y="568166"/>
                    <a:pt x="489069" y="561118"/>
                  </a:cubicBezTo>
                  <a:cubicBezTo>
                    <a:pt x="491545" y="559975"/>
                    <a:pt x="491260" y="561880"/>
                    <a:pt x="492498" y="562547"/>
                  </a:cubicBezTo>
                  <a:cubicBezTo>
                    <a:pt x="498975" y="566071"/>
                    <a:pt x="513643" y="561308"/>
                    <a:pt x="522978" y="560261"/>
                  </a:cubicBezTo>
                  <a:cubicBezTo>
                    <a:pt x="526026" y="567881"/>
                    <a:pt x="537265" y="562166"/>
                    <a:pt x="539837" y="567500"/>
                  </a:cubicBezTo>
                  <a:cubicBezTo>
                    <a:pt x="548505" y="567214"/>
                    <a:pt x="542885" y="560832"/>
                    <a:pt x="551553" y="560546"/>
                  </a:cubicBezTo>
                  <a:cubicBezTo>
                    <a:pt x="553553" y="564928"/>
                    <a:pt x="563078" y="559022"/>
                    <a:pt x="568126" y="559118"/>
                  </a:cubicBezTo>
                  <a:cubicBezTo>
                    <a:pt x="568888" y="548926"/>
                    <a:pt x="555839" y="557784"/>
                    <a:pt x="553839" y="551307"/>
                  </a:cubicBezTo>
                  <a:cubicBezTo>
                    <a:pt x="559935" y="549974"/>
                    <a:pt x="566126" y="548640"/>
                    <a:pt x="572222" y="547307"/>
                  </a:cubicBezTo>
                  <a:cubicBezTo>
                    <a:pt x="574889" y="548545"/>
                    <a:pt x="574603" y="551117"/>
                    <a:pt x="577080" y="552831"/>
                  </a:cubicBezTo>
                  <a:cubicBezTo>
                    <a:pt x="579366" y="554450"/>
                    <a:pt x="581461" y="554450"/>
                    <a:pt x="583843" y="555689"/>
                  </a:cubicBezTo>
                  <a:cubicBezTo>
                    <a:pt x="592034" y="556165"/>
                    <a:pt x="595558" y="555403"/>
                    <a:pt x="602226" y="551688"/>
                  </a:cubicBezTo>
                  <a:cubicBezTo>
                    <a:pt x="604893" y="557117"/>
                    <a:pt x="613751" y="554165"/>
                    <a:pt x="618418" y="556927"/>
                  </a:cubicBezTo>
                  <a:cubicBezTo>
                    <a:pt x="626324" y="555117"/>
                    <a:pt x="638992" y="546545"/>
                    <a:pt x="647374" y="550640"/>
                  </a:cubicBezTo>
                  <a:cubicBezTo>
                    <a:pt x="638992" y="550831"/>
                    <a:pt x="636040" y="556260"/>
                    <a:pt x="630420" y="558737"/>
                  </a:cubicBezTo>
                  <a:cubicBezTo>
                    <a:pt x="616228" y="564833"/>
                    <a:pt x="598321" y="565214"/>
                    <a:pt x="583747" y="571119"/>
                  </a:cubicBezTo>
                  <a:cubicBezTo>
                    <a:pt x="579366" y="572929"/>
                    <a:pt x="580509" y="577787"/>
                    <a:pt x="574699" y="577501"/>
                  </a:cubicBezTo>
                  <a:cubicBezTo>
                    <a:pt x="567079" y="574834"/>
                    <a:pt x="556220" y="576453"/>
                    <a:pt x="544219" y="579787"/>
                  </a:cubicBezTo>
                  <a:cubicBezTo>
                    <a:pt x="539551" y="581787"/>
                    <a:pt x="541552" y="586645"/>
                    <a:pt x="532598" y="586740"/>
                  </a:cubicBezTo>
                  <a:cubicBezTo>
                    <a:pt x="525073" y="589979"/>
                    <a:pt x="523549" y="584930"/>
                    <a:pt x="516025" y="588169"/>
                  </a:cubicBezTo>
                  <a:cubicBezTo>
                    <a:pt x="515644" y="587026"/>
                    <a:pt x="513072" y="586359"/>
                    <a:pt x="513358" y="588740"/>
                  </a:cubicBezTo>
                  <a:cubicBezTo>
                    <a:pt x="517358" y="587883"/>
                    <a:pt x="515263" y="592550"/>
                    <a:pt x="512215" y="593408"/>
                  </a:cubicBezTo>
                  <a:cubicBezTo>
                    <a:pt x="507833" y="594551"/>
                    <a:pt x="512215" y="601313"/>
                    <a:pt x="503166" y="599789"/>
                  </a:cubicBezTo>
                  <a:cubicBezTo>
                    <a:pt x="499927" y="600075"/>
                    <a:pt x="499165" y="597218"/>
                    <a:pt x="498308" y="594265"/>
                  </a:cubicBezTo>
                  <a:cubicBezTo>
                    <a:pt x="494403" y="594551"/>
                    <a:pt x="492593" y="591884"/>
                    <a:pt x="488878" y="591979"/>
                  </a:cubicBezTo>
                  <a:cubicBezTo>
                    <a:pt x="488307" y="598265"/>
                    <a:pt x="477448" y="593884"/>
                    <a:pt x="473067" y="595408"/>
                  </a:cubicBezTo>
                  <a:cubicBezTo>
                    <a:pt x="472019" y="603980"/>
                    <a:pt x="484973" y="593217"/>
                    <a:pt x="483925" y="601790"/>
                  </a:cubicBezTo>
                  <a:cubicBezTo>
                    <a:pt x="457827" y="605409"/>
                    <a:pt x="439063" y="617220"/>
                    <a:pt x="415441" y="616744"/>
                  </a:cubicBezTo>
                  <a:cubicBezTo>
                    <a:pt x="409440" y="618744"/>
                    <a:pt x="413155" y="624840"/>
                    <a:pt x="404487" y="625697"/>
                  </a:cubicBezTo>
                  <a:cubicBezTo>
                    <a:pt x="399534" y="623316"/>
                    <a:pt x="395248" y="620078"/>
                    <a:pt x="388294" y="620459"/>
                  </a:cubicBezTo>
                  <a:cubicBezTo>
                    <a:pt x="389247" y="623126"/>
                    <a:pt x="384389" y="623316"/>
                    <a:pt x="384484" y="625697"/>
                  </a:cubicBezTo>
                  <a:cubicBezTo>
                    <a:pt x="380389" y="626745"/>
                    <a:pt x="384294" y="631317"/>
                    <a:pt x="378103" y="631508"/>
                  </a:cubicBezTo>
                  <a:cubicBezTo>
                    <a:pt x="374483" y="632174"/>
                    <a:pt x="372673" y="633698"/>
                    <a:pt x="370959" y="635222"/>
                  </a:cubicBezTo>
                  <a:cubicBezTo>
                    <a:pt x="363720" y="634937"/>
                    <a:pt x="358576" y="631888"/>
                    <a:pt x="350290" y="633127"/>
                  </a:cubicBezTo>
                  <a:cubicBezTo>
                    <a:pt x="329525" y="640556"/>
                    <a:pt x="294187" y="650748"/>
                    <a:pt x="276947" y="657892"/>
                  </a:cubicBezTo>
                  <a:cubicBezTo>
                    <a:pt x="274566" y="658844"/>
                    <a:pt x="271423" y="658749"/>
                    <a:pt x="269041" y="659606"/>
                  </a:cubicBezTo>
                  <a:cubicBezTo>
                    <a:pt x="258945" y="663226"/>
                    <a:pt x="242657" y="669322"/>
                    <a:pt x="236275" y="671132"/>
                  </a:cubicBezTo>
                  <a:cubicBezTo>
                    <a:pt x="230275" y="672846"/>
                    <a:pt x="223417" y="673037"/>
                    <a:pt x="217797" y="675132"/>
                  </a:cubicBezTo>
                  <a:cubicBezTo>
                    <a:pt x="212653" y="677037"/>
                    <a:pt x="208272" y="680180"/>
                    <a:pt x="203509" y="682657"/>
                  </a:cubicBezTo>
                  <a:cubicBezTo>
                    <a:pt x="199223" y="684943"/>
                    <a:pt x="189508" y="686943"/>
                    <a:pt x="189984" y="692182"/>
                  </a:cubicBezTo>
                  <a:cubicBezTo>
                    <a:pt x="198937" y="693420"/>
                    <a:pt x="212653" y="684371"/>
                    <a:pt x="226084" y="682181"/>
                  </a:cubicBezTo>
                  <a:cubicBezTo>
                    <a:pt x="230560" y="682752"/>
                    <a:pt x="229703" y="685229"/>
                    <a:pt x="235513" y="684467"/>
                  </a:cubicBezTo>
                  <a:cubicBezTo>
                    <a:pt x="240085" y="683895"/>
                    <a:pt x="244086" y="680942"/>
                    <a:pt x="250563" y="679037"/>
                  </a:cubicBezTo>
                  <a:cubicBezTo>
                    <a:pt x="257516" y="676942"/>
                    <a:pt x="264374" y="676942"/>
                    <a:pt x="268946" y="675037"/>
                  </a:cubicBezTo>
                  <a:cubicBezTo>
                    <a:pt x="272470" y="673608"/>
                    <a:pt x="272089" y="670655"/>
                    <a:pt x="275328" y="669227"/>
                  </a:cubicBezTo>
                  <a:cubicBezTo>
                    <a:pt x="284281" y="665321"/>
                    <a:pt x="290949" y="667988"/>
                    <a:pt x="297140" y="666655"/>
                  </a:cubicBezTo>
                  <a:cubicBezTo>
                    <a:pt x="302093" y="665607"/>
                    <a:pt x="301426" y="661226"/>
                    <a:pt x="306189" y="660273"/>
                  </a:cubicBezTo>
                  <a:cubicBezTo>
                    <a:pt x="307522" y="659987"/>
                    <a:pt x="314666" y="666940"/>
                    <a:pt x="318190" y="661988"/>
                  </a:cubicBezTo>
                  <a:cubicBezTo>
                    <a:pt x="322286" y="660940"/>
                    <a:pt x="318381" y="656368"/>
                    <a:pt x="324572" y="656177"/>
                  </a:cubicBezTo>
                  <a:cubicBezTo>
                    <a:pt x="328192" y="655511"/>
                    <a:pt x="330001" y="653987"/>
                    <a:pt x="331716" y="652463"/>
                  </a:cubicBezTo>
                  <a:cubicBezTo>
                    <a:pt x="336955" y="651320"/>
                    <a:pt x="337145" y="657225"/>
                    <a:pt x="343717" y="654177"/>
                  </a:cubicBezTo>
                  <a:cubicBezTo>
                    <a:pt x="341431" y="646367"/>
                    <a:pt x="354766" y="649986"/>
                    <a:pt x="356100" y="649319"/>
                  </a:cubicBezTo>
                  <a:cubicBezTo>
                    <a:pt x="356767" y="649034"/>
                    <a:pt x="356005" y="647605"/>
                    <a:pt x="358005" y="646748"/>
                  </a:cubicBezTo>
                  <a:cubicBezTo>
                    <a:pt x="359243" y="646176"/>
                    <a:pt x="362291" y="646367"/>
                    <a:pt x="363244" y="645605"/>
                  </a:cubicBezTo>
                  <a:cubicBezTo>
                    <a:pt x="364577" y="644462"/>
                    <a:pt x="360767" y="639604"/>
                    <a:pt x="367054" y="640366"/>
                  </a:cubicBezTo>
                  <a:cubicBezTo>
                    <a:pt x="371626" y="648272"/>
                    <a:pt x="368863" y="648462"/>
                    <a:pt x="362101" y="650177"/>
                  </a:cubicBezTo>
                  <a:cubicBezTo>
                    <a:pt x="359243" y="650938"/>
                    <a:pt x="361339" y="651986"/>
                    <a:pt x="360196" y="652748"/>
                  </a:cubicBezTo>
                  <a:cubicBezTo>
                    <a:pt x="348004" y="661321"/>
                    <a:pt x="322667" y="665226"/>
                    <a:pt x="309808" y="670274"/>
                  </a:cubicBezTo>
                  <a:cubicBezTo>
                    <a:pt x="293616" y="676656"/>
                    <a:pt x="277423" y="681419"/>
                    <a:pt x="264660" y="686657"/>
                  </a:cubicBezTo>
                  <a:cubicBezTo>
                    <a:pt x="247039" y="693992"/>
                    <a:pt x="227417" y="699421"/>
                    <a:pt x="208939" y="705326"/>
                  </a:cubicBezTo>
                  <a:cubicBezTo>
                    <a:pt x="206748" y="714851"/>
                    <a:pt x="217892" y="712565"/>
                    <a:pt x="222083" y="717804"/>
                  </a:cubicBezTo>
                  <a:cubicBezTo>
                    <a:pt x="221797" y="717518"/>
                    <a:pt x="217606" y="721805"/>
                    <a:pt x="218273" y="723043"/>
                  </a:cubicBezTo>
                  <a:cubicBezTo>
                    <a:pt x="218654" y="723710"/>
                    <a:pt x="225322" y="723710"/>
                    <a:pt x="225036" y="725996"/>
                  </a:cubicBezTo>
                  <a:cubicBezTo>
                    <a:pt x="222369" y="726567"/>
                    <a:pt x="219797" y="727138"/>
                    <a:pt x="217130" y="727710"/>
                  </a:cubicBezTo>
                  <a:cubicBezTo>
                    <a:pt x="220178" y="733615"/>
                    <a:pt x="227989" y="733139"/>
                    <a:pt x="228370" y="742760"/>
                  </a:cubicBezTo>
                  <a:cubicBezTo>
                    <a:pt x="238085" y="739521"/>
                    <a:pt x="245610" y="739712"/>
                    <a:pt x="247515" y="740759"/>
                  </a:cubicBezTo>
                  <a:cubicBezTo>
                    <a:pt x="251896" y="743140"/>
                    <a:pt x="255706" y="731139"/>
                    <a:pt x="258088" y="738473"/>
                  </a:cubicBezTo>
                  <a:cubicBezTo>
                    <a:pt x="255992" y="742093"/>
                    <a:pt x="249134" y="743712"/>
                    <a:pt x="247134" y="747427"/>
                  </a:cubicBezTo>
                  <a:cubicBezTo>
                    <a:pt x="245134" y="743045"/>
                    <a:pt x="235609" y="749046"/>
                    <a:pt x="230560" y="748856"/>
                  </a:cubicBezTo>
                  <a:cubicBezTo>
                    <a:pt x="232370" y="753618"/>
                    <a:pt x="228179" y="755809"/>
                    <a:pt x="232370" y="761619"/>
                  </a:cubicBezTo>
                  <a:cubicBezTo>
                    <a:pt x="253992" y="755713"/>
                    <a:pt x="271994" y="744569"/>
                    <a:pt x="291806" y="737711"/>
                  </a:cubicBezTo>
                  <a:cubicBezTo>
                    <a:pt x="294473" y="736759"/>
                    <a:pt x="294283" y="739140"/>
                    <a:pt x="295235" y="739140"/>
                  </a:cubicBezTo>
                  <a:cubicBezTo>
                    <a:pt x="297807" y="739140"/>
                    <a:pt x="297807" y="736473"/>
                    <a:pt x="299712" y="735997"/>
                  </a:cubicBezTo>
                  <a:cubicBezTo>
                    <a:pt x="303998" y="734854"/>
                    <a:pt x="308570" y="734282"/>
                    <a:pt x="312856" y="733139"/>
                  </a:cubicBezTo>
                  <a:cubicBezTo>
                    <a:pt x="318952" y="731615"/>
                    <a:pt x="327144" y="723995"/>
                    <a:pt x="332002" y="731139"/>
                  </a:cubicBezTo>
                  <a:cubicBezTo>
                    <a:pt x="290854" y="740759"/>
                    <a:pt x="265041" y="756952"/>
                    <a:pt x="232656" y="770287"/>
                  </a:cubicBezTo>
                  <a:cubicBezTo>
                    <a:pt x="235609" y="780288"/>
                    <a:pt x="235037" y="780002"/>
                    <a:pt x="230751" y="788194"/>
                  </a:cubicBezTo>
                  <a:cubicBezTo>
                    <a:pt x="233989" y="789813"/>
                    <a:pt x="240657" y="786670"/>
                    <a:pt x="240943" y="792575"/>
                  </a:cubicBezTo>
                  <a:cubicBezTo>
                    <a:pt x="229894" y="794957"/>
                    <a:pt x="241895" y="802386"/>
                    <a:pt x="242752" y="805339"/>
                  </a:cubicBezTo>
                  <a:cubicBezTo>
                    <a:pt x="242657" y="804958"/>
                    <a:pt x="240847" y="806958"/>
                    <a:pt x="240847" y="807911"/>
                  </a:cubicBezTo>
                  <a:cubicBezTo>
                    <a:pt x="241133" y="814864"/>
                    <a:pt x="242086" y="814864"/>
                    <a:pt x="239323" y="819150"/>
                  </a:cubicBezTo>
                  <a:cubicBezTo>
                    <a:pt x="242276" y="819245"/>
                    <a:pt x="243705" y="821150"/>
                    <a:pt x="246086" y="822008"/>
                  </a:cubicBezTo>
                  <a:cubicBezTo>
                    <a:pt x="248467" y="822960"/>
                    <a:pt x="251611" y="822484"/>
                    <a:pt x="252849" y="824865"/>
                  </a:cubicBezTo>
                  <a:cubicBezTo>
                    <a:pt x="249991" y="829151"/>
                    <a:pt x="239800" y="824865"/>
                    <a:pt x="241895" y="833819"/>
                  </a:cubicBezTo>
                  <a:cubicBezTo>
                    <a:pt x="242657" y="838867"/>
                    <a:pt x="253516" y="830104"/>
                    <a:pt x="251992" y="838200"/>
                  </a:cubicBezTo>
                  <a:cubicBezTo>
                    <a:pt x="250849" y="841724"/>
                    <a:pt x="244562" y="842963"/>
                    <a:pt x="240371" y="845153"/>
                  </a:cubicBezTo>
                  <a:cubicBezTo>
                    <a:pt x="243895" y="856488"/>
                    <a:pt x="245324" y="868013"/>
                    <a:pt x="256849" y="874395"/>
                  </a:cubicBezTo>
                  <a:cubicBezTo>
                    <a:pt x="251515" y="878300"/>
                    <a:pt x="248467" y="882682"/>
                    <a:pt x="248182" y="889445"/>
                  </a:cubicBezTo>
                  <a:cubicBezTo>
                    <a:pt x="247705" y="898588"/>
                    <a:pt x="259040" y="909638"/>
                    <a:pt x="252658" y="916877"/>
                  </a:cubicBezTo>
                  <a:cubicBezTo>
                    <a:pt x="255325" y="919353"/>
                    <a:pt x="262945" y="914972"/>
                    <a:pt x="264660" y="918591"/>
                  </a:cubicBezTo>
                  <a:cubicBezTo>
                    <a:pt x="261612" y="921830"/>
                    <a:pt x="253516" y="922877"/>
                    <a:pt x="257135" y="928973"/>
                  </a:cubicBezTo>
                  <a:cubicBezTo>
                    <a:pt x="258183" y="935641"/>
                    <a:pt x="263803" y="936117"/>
                    <a:pt x="266851" y="939927"/>
                  </a:cubicBezTo>
                  <a:cubicBezTo>
                    <a:pt x="263803" y="943165"/>
                    <a:pt x="257040" y="944785"/>
                    <a:pt x="255897" y="948881"/>
                  </a:cubicBezTo>
                  <a:cubicBezTo>
                    <a:pt x="263898" y="947833"/>
                    <a:pt x="270851" y="949643"/>
                    <a:pt x="278471" y="948309"/>
                  </a:cubicBezTo>
                  <a:cubicBezTo>
                    <a:pt x="285139" y="947166"/>
                    <a:pt x="289425" y="939546"/>
                    <a:pt x="296854" y="944309"/>
                  </a:cubicBezTo>
                  <a:cubicBezTo>
                    <a:pt x="297712" y="947357"/>
                    <a:pt x="292949" y="946690"/>
                    <a:pt x="289711" y="948023"/>
                  </a:cubicBezTo>
                  <a:cubicBezTo>
                    <a:pt x="281233" y="951548"/>
                    <a:pt x="271518" y="953738"/>
                    <a:pt x="264850" y="957834"/>
                  </a:cubicBezTo>
                  <a:cubicBezTo>
                    <a:pt x="265327" y="960311"/>
                    <a:pt x="267422" y="963454"/>
                    <a:pt x="264469" y="964502"/>
                  </a:cubicBezTo>
                  <a:cubicBezTo>
                    <a:pt x="264469" y="972598"/>
                    <a:pt x="274852" y="966502"/>
                    <a:pt x="277995" y="970312"/>
                  </a:cubicBezTo>
                  <a:cubicBezTo>
                    <a:pt x="271613" y="973836"/>
                    <a:pt x="267136" y="978122"/>
                    <a:pt x="269327" y="985361"/>
                  </a:cubicBezTo>
                  <a:cubicBezTo>
                    <a:pt x="270565" y="988695"/>
                    <a:pt x="277042" y="984885"/>
                    <a:pt x="278757" y="987743"/>
                  </a:cubicBezTo>
                  <a:cubicBezTo>
                    <a:pt x="274756" y="993934"/>
                    <a:pt x="276757" y="1002792"/>
                    <a:pt x="279043" y="1011746"/>
                  </a:cubicBezTo>
                  <a:cubicBezTo>
                    <a:pt x="278185" y="1018985"/>
                    <a:pt x="288091" y="1011460"/>
                    <a:pt x="287329" y="1018699"/>
                  </a:cubicBezTo>
                  <a:cubicBezTo>
                    <a:pt x="285424" y="1019556"/>
                    <a:pt x="284853" y="1021080"/>
                    <a:pt x="286186" y="1023366"/>
                  </a:cubicBezTo>
                  <a:cubicBezTo>
                    <a:pt x="280090" y="1024700"/>
                    <a:pt x="273899" y="1026033"/>
                    <a:pt x="267803" y="1027367"/>
                  </a:cubicBezTo>
                  <a:cubicBezTo>
                    <a:pt x="270280" y="1034129"/>
                    <a:pt x="272756" y="1040892"/>
                    <a:pt x="275233" y="1047655"/>
                  </a:cubicBezTo>
                  <a:cubicBezTo>
                    <a:pt x="272185" y="1049084"/>
                    <a:pt x="273232" y="1052608"/>
                    <a:pt x="272185" y="1054894"/>
                  </a:cubicBezTo>
                  <a:cubicBezTo>
                    <a:pt x="271042" y="1057561"/>
                    <a:pt x="267708" y="1058323"/>
                    <a:pt x="269137" y="1062133"/>
                  </a:cubicBezTo>
                  <a:cubicBezTo>
                    <a:pt x="272851" y="1071277"/>
                    <a:pt x="285996" y="1067372"/>
                    <a:pt x="290949" y="1074896"/>
                  </a:cubicBezTo>
                  <a:cubicBezTo>
                    <a:pt x="279328" y="1075563"/>
                    <a:pt x="279995" y="1081564"/>
                    <a:pt x="271423" y="1083564"/>
                  </a:cubicBezTo>
                  <a:cubicBezTo>
                    <a:pt x="272661" y="1086898"/>
                    <a:pt x="273899" y="1090327"/>
                    <a:pt x="275137" y="1093661"/>
                  </a:cubicBezTo>
                  <a:cubicBezTo>
                    <a:pt x="274471" y="1100709"/>
                    <a:pt x="281043" y="1097661"/>
                    <a:pt x="283424" y="1100614"/>
                  </a:cubicBezTo>
                  <a:cubicBezTo>
                    <a:pt x="284377" y="1105567"/>
                    <a:pt x="271423" y="1104519"/>
                    <a:pt x="275899" y="1110996"/>
                  </a:cubicBezTo>
                  <a:cubicBezTo>
                    <a:pt x="278471" y="1115568"/>
                    <a:pt x="285710" y="1113758"/>
                    <a:pt x="289425" y="1116806"/>
                  </a:cubicBezTo>
                  <a:cubicBezTo>
                    <a:pt x="309618" y="1113377"/>
                    <a:pt x="325429" y="1104424"/>
                    <a:pt x="337240" y="1099852"/>
                  </a:cubicBezTo>
                  <a:cubicBezTo>
                    <a:pt x="340479" y="1098614"/>
                    <a:pt x="344575" y="1098804"/>
                    <a:pt x="347813" y="1097566"/>
                  </a:cubicBezTo>
                  <a:cubicBezTo>
                    <a:pt x="358386" y="1093565"/>
                    <a:pt x="367435" y="1088136"/>
                    <a:pt x="377150" y="1084612"/>
                  </a:cubicBezTo>
                  <a:cubicBezTo>
                    <a:pt x="383437" y="1082326"/>
                    <a:pt x="389247" y="1080707"/>
                    <a:pt x="394867" y="1078611"/>
                  </a:cubicBezTo>
                  <a:cubicBezTo>
                    <a:pt x="400486" y="1076516"/>
                    <a:pt x="416679" y="1078325"/>
                    <a:pt x="413726" y="1067943"/>
                  </a:cubicBezTo>
                  <a:cubicBezTo>
                    <a:pt x="404582" y="1072134"/>
                    <a:pt x="389152" y="1075849"/>
                    <a:pt x="377626" y="1078040"/>
                  </a:cubicBezTo>
                  <a:cubicBezTo>
                    <a:pt x="376960" y="1078135"/>
                    <a:pt x="376960" y="1075563"/>
                    <a:pt x="374293" y="1076611"/>
                  </a:cubicBezTo>
                  <a:cubicBezTo>
                    <a:pt x="373340" y="1076992"/>
                    <a:pt x="375245" y="1078516"/>
                    <a:pt x="372388" y="1079183"/>
                  </a:cubicBezTo>
                  <a:cubicBezTo>
                    <a:pt x="358957" y="1082326"/>
                    <a:pt x="365530" y="1076325"/>
                    <a:pt x="367530" y="1073658"/>
                  </a:cubicBezTo>
                  <a:cubicBezTo>
                    <a:pt x="360100" y="1075658"/>
                    <a:pt x="353242" y="1077087"/>
                    <a:pt x="352099" y="1070420"/>
                  </a:cubicBezTo>
                  <a:cubicBezTo>
                    <a:pt x="359910" y="1064514"/>
                    <a:pt x="370864" y="1063752"/>
                    <a:pt x="379531" y="1060037"/>
                  </a:cubicBezTo>
                  <a:cubicBezTo>
                    <a:pt x="383246" y="1058418"/>
                    <a:pt x="386961" y="1054513"/>
                    <a:pt x="391152" y="1053084"/>
                  </a:cubicBezTo>
                  <a:cubicBezTo>
                    <a:pt x="390676" y="1053179"/>
                    <a:pt x="392771" y="1054894"/>
                    <a:pt x="394581" y="1054513"/>
                  </a:cubicBezTo>
                  <a:cubicBezTo>
                    <a:pt x="396105" y="1054227"/>
                    <a:pt x="397057" y="1051751"/>
                    <a:pt x="396486" y="1051941"/>
                  </a:cubicBezTo>
                  <a:cubicBezTo>
                    <a:pt x="404677" y="1050322"/>
                    <a:pt x="404677" y="1053846"/>
                    <a:pt x="407059" y="1049655"/>
                  </a:cubicBezTo>
                  <a:cubicBezTo>
                    <a:pt x="409821" y="1044797"/>
                    <a:pt x="441444" y="1042892"/>
                    <a:pt x="438301" y="1049465"/>
                  </a:cubicBezTo>
                  <a:cubicBezTo>
                    <a:pt x="431252" y="1049465"/>
                    <a:pt x="425537" y="1053656"/>
                    <a:pt x="418012" y="1056037"/>
                  </a:cubicBezTo>
                  <a:cubicBezTo>
                    <a:pt x="409821" y="1058609"/>
                    <a:pt x="395914" y="1057751"/>
                    <a:pt x="395819" y="1065276"/>
                  </a:cubicBezTo>
                  <a:cubicBezTo>
                    <a:pt x="403344" y="1062038"/>
                    <a:pt x="406201" y="1065276"/>
                    <a:pt x="412393" y="1063847"/>
                  </a:cubicBezTo>
                  <a:cubicBezTo>
                    <a:pt x="417060" y="1061847"/>
                    <a:pt x="417441" y="1058037"/>
                    <a:pt x="424108" y="1056894"/>
                  </a:cubicBezTo>
                  <a:cubicBezTo>
                    <a:pt x="425728" y="1059752"/>
                    <a:pt x="431157" y="1057370"/>
                    <a:pt x="435348" y="1056608"/>
                  </a:cubicBezTo>
                  <a:cubicBezTo>
                    <a:pt x="447921" y="1054418"/>
                    <a:pt x="453731" y="1051655"/>
                    <a:pt x="460970" y="1048893"/>
                  </a:cubicBezTo>
                  <a:cubicBezTo>
                    <a:pt x="473543" y="1044035"/>
                    <a:pt x="487831" y="1041749"/>
                    <a:pt x="502309" y="1037654"/>
                  </a:cubicBezTo>
                  <a:cubicBezTo>
                    <a:pt x="505642" y="1036701"/>
                    <a:pt x="505357" y="1034987"/>
                    <a:pt x="509452" y="1033939"/>
                  </a:cubicBezTo>
                  <a:cubicBezTo>
                    <a:pt x="522883" y="1030319"/>
                    <a:pt x="536313" y="1026986"/>
                    <a:pt x="542885" y="1024414"/>
                  </a:cubicBezTo>
                  <a:cubicBezTo>
                    <a:pt x="550600" y="1021461"/>
                    <a:pt x="557554" y="1020223"/>
                    <a:pt x="563935" y="1019842"/>
                  </a:cubicBezTo>
                  <a:cubicBezTo>
                    <a:pt x="562792" y="1015079"/>
                    <a:pt x="559744" y="1017080"/>
                    <a:pt x="554506" y="1017556"/>
                  </a:cubicBezTo>
                  <a:cubicBezTo>
                    <a:pt x="535646" y="1019175"/>
                    <a:pt x="511357" y="1028605"/>
                    <a:pt x="502594" y="1031081"/>
                  </a:cubicBezTo>
                  <a:cubicBezTo>
                    <a:pt x="488688" y="1034987"/>
                    <a:pt x="475543" y="1038320"/>
                    <a:pt x="469066" y="1040511"/>
                  </a:cubicBezTo>
                  <a:cubicBezTo>
                    <a:pt x="463256" y="1042511"/>
                    <a:pt x="455922" y="1043464"/>
                    <a:pt x="450588" y="1044512"/>
                  </a:cubicBezTo>
                  <a:cubicBezTo>
                    <a:pt x="448016" y="1045083"/>
                    <a:pt x="448111" y="1047369"/>
                    <a:pt x="446111" y="1047655"/>
                  </a:cubicBezTo>
                  <a:cubicBezTo>
                    <a:pt x="445825" y="1047655"/>
                    <a:pt x="440206" y="1044702"/>
                    <a:pt x="439348" y="1044797"/>
                  </a:cubicBezTo>
                  <a:cubicBezTo>
                    <a:pt x="447826" y="1040511"/>
                    <a:pt x="453445" y="1034987"/>
                    <a:pt x="466114" y="1032415"/>
                  </a:cubicBezTo>
                  <a:cubicBezTo>
                    <a:pt x="464018" y="1030034"/>
                    <a:pt x="470019" y="1030415"/>
                    <a:pt x="470590" y="1029272"/>
                  </a:cubicBezTo>
                  <a:cubicBezTo>
                    <a:pt x="471638" y="1027271"/>
                    <a:pt x="466876" y="1023271"/>
                    <a:pt x="470971" y="1022604"/>
                  </a:cubicBezTo>
                  <a:cubicBezTo>
                    <a:pt x="474400" y="1021556"/>
                    <a:pt x="481925" y="1029081"/>
                    <a:pt x="482211" y="1022318"/>
                  </a:cubicBezTo>
                  <a:cubicBezTo>
                    <a:pt x="469733" y="1020032"/>
                    <a:pt x="489640" y="1017746"/>
                    <a:pt x="487831" y="1014508"/>
                  </a:cubicBezTo>
                  <a:cubicBezTo>
                    <a:pt x="483259" y="1012508"/>
                    <a:pt x="483163" y="1015746"/>
                    <a:pt x="479925" y="1016222"/>
                  </a:cubicBezTo>
                  <a:cubicBezTo>
                    <a:pt x="474972" y="1016889"/>
                    <a:pt x="473353" y="1015651"/>
                    <a:pt x="468685" y="1016508"/>
                  </a:cubicBezTo>
                  <a:cubicBezTo>
                    <a:pt x="464875" y="1017175"/>
                    <a:pt x="463732" y="1019747"/>
                    <a:pt x="461542" y="1020223"/>
                  </a:cubicBezTo>
                  <a:cubicBezTo>
                    <a:pt x="462494" y="1020032"/>
                    <a:pt x="459065" y="1018794"/>
                    <a:pt x="458208" y="1018794"/>
                  </a:cubicBezTo>
                  <a:cubicBezTo>
                    <a:pt x="445825" y="1018604"/>
                    <a:pt x="436015" y="1030986"/>
                    <a:pt x="430395" y="1020509"/>
                  </a:cubicBezTo>
                  <a:cubicBezTo>
                    <a:pt x="450588" y="1014222"/>
                    <a:pt x="468876" y="1006888"/>
                    <a:pt x="489450" y="1003268"/>
                  </a:cubicBezTo>
                  <a:cubicBezTo>
                    <a:pt x="490688" y="1003078"/>
                    <a:pt x="493736" y="1004507"/>
                    <a:pt x="492784" y="1004697"/>
                  </a:cubicBezTo>
                  <a:cubicBezTo>
                    <a:pt x="497451" y="1003459"/>
                    <a:pt x="498118" y="999839"/>
                    <a:pt x="501832" y="998315"/>
                  </a:cubicBezTo>
                  <a:cubicBezTo>
                    <a:pt x="504404" y="997268"/>
                    <a:pt x="506690" y="999458"/>
                    <a:pt x="510500" y="998601"/>
                  </a:cubicBezTo>
                  <a:cubicBezTo>
                    <a:pt x="514120" y="997839"/>
                    <a:pt x="514691" y="995458"/>
                    <a:pt x="520311" y="994315"/>
                  </a:cubicBezTo>
                  <a:cubicBezTo>
                    <a:pt x="524311" y="993458"/>
                    <a:pt x="529645" y="994124"/>
                    <a:pt x="534217" y="993458"/>
                  </a:cubicBezTo>
                  <a:cubicBezTo>
                    <a:pt x="540694" y="992505"/>
                    <a:pt x="545743" y="990600"/>
                    <a:pt x="552601" y="989457"/>
                  </a:cubicBezTo>
                  <a:cubicBezTo>
                    <a:pt x="557363" y="987552"/>
                    <a:pt x="551743" y="981170"/>
                    <a:pt x="560887" y="981075"/>
                  </a:cubicBezTo>
                  <a:cubicBezTo>
                    <a:pt x="569365" y="977456"/>
                    <a:pt x="572794" y="980885"/>
                    <a:pt x="578223" y="981647"/>
                  </a:cubicBezTo>
                  <a:cubicBezTo>
                    <a:pt x="575651" y="976979"/>
                    <a:pt x="580223" y="977837"/>
                    <a:pt x="584605" y="975836"/>
                  </a:cubicBezTo>
                  <a:cubicBezTo>
                    <a:pt x="589177" y="973836"/>
                    <a:pt x="595844" y="969550"/>
                    <a:pt x="601559" y="967740"/>
                  </a:cubicBezTo>
                  <a:cubicBezTo>
                    <a:pt x="607465" y="970788"/>
                    <a:pt x="602226" y="970407"/>
                    <a:pt x="604512" y="975836"/>
                  </a:cubicBezTo>
                  <a:cubicBezTo>
                    <a:pt x="617180" y="973265"/>
                    <a:pt x="626324" y="968502"/>
                    <a:pt x="635373" y="966978"/>
                  </a:cubicBezTo>
                  <a:cubicBezTo>
                    <a:pt x="636992" y="966692"/>
                    <a:pt x="639088" y="968407"/>
                    <a:pt x="638707" y="968407"/>
                  </a:cubicBezTo>
                  <a:cubicBezTo>
                    <a:pt x="642802" y="967740"/>
                    <a:pt x="643469" y="965549"/>
                    <a:pt x="645850" y="964692"/>
                  </a:cubicBezTo>
                  <a:cubicBezTo>
                    <a:pt x="656614" y="960692"/>
                    <a:pt x="662519" y="963549"/>
                    <a:pt x="670330" y="961549"/>
                  </a:cubicBezTo>
                  <a:cubicBezTo>
                    <a:pt x="673759" y="960787"/>
                    <a:pt x="671473" y="957453"/>
                    <a:pt x="674140" y="956310"/>
                  </a:cubicBezTo>
                  <a:cubicBezTo>
                    <a:pt x="682426" y="960501"/>
                    <a:pt x="685760" y="953834"/>
                    <a:pt x="694809" y="958406"/>
                  </a:cubicBezTo>
                  <a:cubicBezTo>
                    <a:pt x="701476" y="948595"/>
                    <a:pt x="718907" y="962025"/>
                    <a:pt x="726432" y="951548"/>
                  </a:cubicBezTo>
                  <a:cubicBezTo>
                    <a:pt x="731671" y="950405"/>
                    <a:pt x="731861" y="956310"/>
                    <a:pt x="738433" y="953262"/>
                  </a:cubicBezTo>
                  <a:cubicBezTo>
                    <a:pt x="731671" y="947642"/>
                    <a:pt x="732242" y="940689"/>
                    <a:pt x="744529" y="938784"/>
                  </a:cubicBezTo>
                  <a:cubicBezTo>
                    <a:pt x="745672" y="941546"/>
                    <a:pt x="744910" y="943547"/>
                    <a:pt x="744148" y="945452"/>
                  </a:cubicBezTo>
                  <a:cubicBezTo>
                    <a:pt x="751102" y="940784"/>
                    <a:pt x="759769" y="941642"/>
                    <a:pt x="768628" y="942308"/>
                  </a:cubicBezTo>
                  <a:cubicBezTo>
                    <a:pt x="772533" y="945547"/>
                    <a:pt x="763198" y="950786"/>
                    <a:pt x="771580" y="950405"/>
                  </a:cubicBezTo>
                  <a:cubicBezTo>
                    <a:pt x="770152" y="945261"/>
                    <a:pt x="780248" y="947833"/>
                    <a:pt x="782153" y="948119"/>
                  </a:cubicBezTo>
                  <a:cubicBezTo>
                    <a:pt x="787011" y="947547"/>
                    <a:pt x="794536" y="943165"/>
                    <a:pt x="794155" y="949833"/>
                  </a:cubicBezTo>
                  <a:cubicBezTo>
                    <a:pt x="791583" y="954024"/>
                    <a:pt x="782534" y="952595"/>
                    <a:pt x="775771" y="953834"/>
                  </a:cubicBezTo>
                  <a:cubicBezTo>
                    <a:pt x="763389" y="956024"/>
                    <a:pt x="745387" y="959930"/>
                    <a:pt x="733671" y="962978"/>
                  </a:cubicBezTo>
                  <a:cubicBezTo>
                    <a:pt x="728813" y="964216"/>
                    <a:pt x="728432" y="965930"/>
                    <a:pt x="723860" y="967264"/>
                  </a:cubicBezTo>
                  <a:cubicBezTo>
                    <a:pt x="723289" y="967454"/>
                    <a:pt x="721003" y="965263"/>
                    <a:pt x="717859" y="966407"/>
                  </a:cubicBezTo>
                  <a:cubicBezTo>
                    <a:pt x="717002" y="966692"/>
                    <a:pt x="717193" y="970407"/>
                    <a:pt x="713383" y="969550"/>
                  </a:cubicBezTo>
                  <a:cubicBezTo>
                    <a:pt x="710239" y="965454"/>
                    <a:pt x="702619" y="966407"/>
                    <a:pt x="695380" y="966883"/>
                  </a:cubicBezTo>
                  <a:cubicBezTo>
                    <a:pt x="686713" y="967454"/>
                    <a:pt x="683093" y="972026"/>
                    <a:pt x="680331" y="972312"/>
                  </a:cubicBezTo>
                  <a:cubicBezTo>
                    <a:pt x="680140" y="972312"/>
                    <a:pt x="676807" y="968883"/>
                    <a:pt x="676235" y="968883"/>
                  </a:cubicBezTo>
                  <a:cubicBezTo>
                    <a:pt x="672711" y="968407"/>
                    <a:pt x="659757" y="972788"/>
                    <a:pt x="660424" y="972312"/>
                  </a:cubicBezTo>
                  <a:cubicBezTo>
                    <a:pt x="659566" y="972884"/>
                    <a:pt x="660328" y="976217"/>
                    <a:pt x="659281" y="976979"/>
                  </a:cubicBezTo>
                  <a:cubicBezTo>
                    <a:pt x="656423" y="978884"/>
                    <a:pt x="644422" y="977741"/>
                    <a:pt x="650232" y="983361"/>
                  </a:cubicBezTo>
                  <a:cubicBezTo>
                    <a:pt x="669282" y="983742"/>
                    <a:pt x="690713" y="970312"/>
                    <a:pt x="711192" y="978884"/>
                  </a:cubicBezTo>
                  <a:cubicBezTo>
                    <a:pt x="715954" y="971169"/>
                    <a:pt x="726146" y="976313"/>
                    <a:pt x="733385" y="969645"/>
                  </a:cubicBezTo>
                  <a:cubicBezTo>
                    <a:pt x="736147" y="972026"/>
                    <a:pt x="740434" y="972217"/>
                    <a:pt x="745387" y="971360"/>
                  </a:cubicBezTo>
                  <a:cubicBezTo>
                    <a:pt x="746149" y="973360"/>
                    <a:pt x="746911" y="975455"/>
                    <a:pt x="747673" y="977456"/>
                  </a:cubicBezTo>
                  <a:cubicBezTo>
                    <a:pt x="750911" y="977075"/>
                    <a:pt x="755007" y="975455"/>
                    <a:pt x="756340" y="977741"/>
                  </a:cubicBezTo>
                  <a:cubicBezTo>
                    <a:pt x="766532" y="975836"/>
                    <a:pt x="775486" y="973455"/>
                    <a:pt x="778534" y="968502"/>
                  </a:cubicBezTo>
                  <a:cubicBezTo>
                    <a:pt x="773771" y="966978"/>
                    <a:pt x="766151" y="969264"/>
                    <a:pt x="765008" y="962692"/>
                  </a:cubicBezTo>
                  <a:cubicBezTo>
                    <a:pt x="773104" y="959644"/>
                    <a:pt x="777772" y="961358"/>
                    <a:pt x="784153" y="960692"/>
                  </a:cubicBezTo>
                  <a:cubicBezTo>
                    <a:pt x="783582" y="958120"/>
                    <a:pt x="783201" y="955738"/>
                    <a:pt x="787963" y="955453"/>
                  </a:cubicBezTo>
                  <a:cubicBezTo>
                    <a:pt x="791678" y="960311"/>
                    <a:pt x="791011" y="958596"/>
                    <a:pt x="790916" y="963549"/>
                  </a:cubicBezTo>
                  <a:cubicBezTo>
                    <a:pt x="790916" y="964406"/>
                    <a:pt x="781105" y="970883"/>
                    <a:pt x="792440" y="967645"/>
                  </a:cubicBezTo>
                  <a:cubicBezTo>
                    <a:pt x="795012" y="978408"/>
                    <a:pt x="813586" y="966978"/>
                    <a:pt x="821777" y="970026"/>
                  </a:cubicBezTo>
                  <a:cubicBezTo>
                    <a:pt x="824825" y="966788"/>
                    <a:pt x="826063" y="962787"/>
                    <a:pt x="832731" y="961073"/>
                  </a:cubicBezTo>
                  <a:cubicBezTo>
                    <a:pt x="841494" y="961644"/>
                    <a:pt x="858067" y="962882"/>
                    <a:pt x="865116" y="956215"/>
                  </a:cubicBezTo>
                  <a:cubicBezTo>
                    <a:pt x="866830" y="958977"/>
                    <a:pt x="870736" y="958691"/>
                    <a:pt x="872641" y="961168"/>
                  </a:cubicBezTo>
                  <a:cubicBezTo>
                    <a:pt x="869021" y="962120"/>
                    <a:pt x="871783" y="966978"/>
                    <a:pt x="876736" y="964692"/>
                  </a:cubicBezTo>
                  <a:cubicBezTo>
                    <a:pt x="880165" y="963930"/>
                    <a:pt x="877879" y="960596"/>
                    <a:pt x="880546" y="959453"/>
                  </a:cubicBezTo>
                  <a:cubicBezTo>
                    <a:pt x="885880" y="959168"/>
                    <a:pt x="885499" y="966883"/>
                    <a:pt x="893310" y="963263"/>
                  </a:cubicBezTo>
                  <a:cubicBezTo>
                    <a:pt x="896548" y="958787"/>
                    <a:pt x="886547" y="956120"/>
                    <a:pt x="898263" y="953453"/>
                  </a:cubicBezTo>
                  <a:cubicBezTo>
                    <a:pt x="907502" y="950881"/>
                    <a:pt x="910169" y="957453"/>
                    <a:pt x="918932" y="955548"/>
                  </a:cubicBezTo>
                  <a:cubicBezTo>
                    <a:pt x="920551" y="955358"/>
                    <a:pt x="922171" y="955167"/>
                    <a:pt x="922266" y="956977"/>
                  </a:cubicBezTo>
                  <a:cubicBezTo>
                    <a:pt x="932839" y="954691"/>
                    <a:pt x="943316" y="952405"/>
                    <a:pt x="953889" y="950119"/>
                  </a:cubicBezTo>
                  <a:cubicBezTo>
                    <a:pt x="955222" y="952405"/>
                    <a:pt x="958842" y="951452"/>
                    <a:pt x="962557" y="950405"/>
                  </a:cubicBezTo>
                  <a:cubicBezTo>
                    <a:pt x="967414" y="951929"/>
                    <a:pt x="971129" y="954881"/>
                    <a:pt x="977987" y="953643"/>
                  </a:cubicBezTo>
                  <a:cubicBezTo>
                    <a:pt x="970939" y="945547"/>
                    <a:pt x="981035" y="948785"/>
                    <a:pt x="983607" y="945833"/>
                  </a:cubicBezTo>
                  <a:cubicBezTo>
                    <a:pt x="985321" y="944023"/>
                    <a:pt x="978654" y="937832"/>
                    <a:pt x="986655" y="938594"/>
                  </a:cubicBezTo>
                  <a:cubicBezTo>
                    <a:pt x="989512" y="937451"/>
                    <a:pt x="991132" y="938975"/>
                    <a:pt x="992656" y="939451"/>
                  </a:cubicBezTo>
                  <a:cubicBezTo>
                    <a:pt x="994751" y="940118"/>
                    <a:pt x="997132" y="941927"/>
                    <a:pt x="999418" y="942308"/>
                  </a:cubicBezTo>
                  <a:cubicBezTo>
                    <a:pt x="1003133" y="942975"/>
                    <a:pt x="1014373" y="938403"/>
                    <a:pt x="1014849" y="945547"/>
                  </a:cubicBezTo>
                  <a:cubicBezTo>
                    <a:pt x="1007419" y="950690"/>
                    <a:pt x="993608" y="942594"/>
                    <a:pt x="997132" y="951548"/>
                  </a:cubicBezTo>
                  <a:cubicBezTo>
                    <a:pt x="993513" y="952500"/>
                    <a:pt x="996275" y="957263"/>
                    <a:pt x="1001228" y="954977"/>
                  </a:cubicBezTo>
                  <a:cubicBezTo>
                    <a:pt x="1003228" y="958691"/>
                    <a:pt x="999895" y="960120"/>
                    <a:pt x="1001609" y="963644"/>
                  </a:cubicBezTo>
                  <a:cubicBezTo>
                    <a:pt x="1010277" y="966692"/>
                    <a:pt x="1013896" y="957739"/>
                    <a:pt x="1020754" y="961644"/>
                  </a:cubicBezTo>
                  <a:cubicBezTo>
                    <a:pt x="1018849" y="967073"/>
                    <a:pt x="1002657" y="966407"/>
                    <a:pt x="995132" y="969359"/>
                  </a:cubicBezTo>
                  <a:cubicBezTo>
                    <a:pt x="989227" y="966311"/>
                    <a:pt x="994465" y="966692"/>
                    <a:pt x="992179" y="961263"/>
                  </a:cubicBezTo>
                  <a:cubicBezTo>
                    <a:pt x="978368" y="964406"/>
                    <a:pt x="971320" y="970502"/>
                    <a:pt x="970367" y="979170"/>
                  </a:cubicBezTo>
                  <a:cubicBezTo>
                    <a:pt x="973891" y="980504"/>
                    <a:pt x="977130" y="982123"/>
                    <a:pt x="980559" y="983552"/>
                  </a:cubicBezTo>
                  <a:cubicBezTo>
                    <a:pt x="983416" y="984790"/>
                    <a:pt x="985512" y="986790"/>
                    <a:pt x="989989" y="985838"/>
                  </a:cubicBezTo>
                  <a:cubicBezTo>
                    <a:pt x="993227" y="984885"/>
                    <a:pt x="992751" y="982504"/>
                    <a:pt x="993799" y="980599"/>
                  </a:cubicBezTo>
                  <a:cubicBezTo>
                    <a:pt x="994275" y="979742"/>
                    <a:pt x="998371" y="980218"/>
                    <a:pt x="999037" y="979456"/>
                  </a:cubicBezTo>
                  <a:cubicBezTo>
                    <a:pt x="1001419" y="976979"/>
                    <a:pt x="997799" y="970026"/>
                    <a:pt x="1007324" y="971074"/>
                  </a:cubicBezTo>
                  <a:cubicBezTo>
                    <a:pt x="1021326" y="968026"/>
                    <a:pt x="1022755" y="982409"/>
                    <a:pt x="1034375" y="982694"/>
                  </a:cubicBezTo>
                  <a:cubicBezTo>
                    <a:pt x="1034756" y="978218"/>
                    <a:pt x="1047043" y="972979"/>
                    <a:pt x="1050187" y="979265"/>
                  </a:cubicBezTo>
                  <a:cubicBezTo>
                    <a:pt x="1057235" y="986314"/>
                    <a:pt x="1044948" y="984980"/>
                    <a:pt x="1045234" y="989076"/>
                  </a:cubicBezTo>
                  <a:cubicBezTo>
                    <a:pt x="1048472" y="990695"/>
                    <a:pt x="1055140" y="987552"/>
                    <a:pt x="1055425" y="993458"/>
                  </a:cubicBezTo>
                  <a:cubicBezTo>
                    <a:pt x="1060188" y="1000601"/>
                    <a:pt x="1046948" y="1000030"/>
                    <a:pt x="1048663" y="1005840"/>
                  </a:cubicBezTo>
                  <a:cubicBezTo>
                    <a:pt x="1053139" y="1004792"/>
                    <a:pt x="1055997" y="1005935"/>
                    <a:pt x="1058092" y="1008126"/>
                  </a:cubicBezTo>
                  <a:cubicBezTo>
                    <a:pt x="1050091" y="1010412"/>
                    <a:pt x="1057330" y="1019175"/>
                    <a:pt x="1045234" y="1019651"/>
                  </a:cubicBezTo>
                  <a:cubicBezTo>
                    <a:pt x="1039614" y="1013841"/>
                    <a:pt x="1053235" y="1016222"/>
                    <a:pt x="1047520" y="1010412"/>
                  </a:cubicBezTo>
                  <a:cubicBezTo>
                    <a:pt x="1042852" y="1011269"/>
                    <a:pt x="1039519" y="1012603"/>
                    <a:pt x="1037709" y="1014698"/>
                  </a:cubicBezTo>
                  <a:cubicBezTo>
                    <a:pt x="1036471" y="1017842"/>
                    <a:pt x="1032375" y="1014889"/>
                    <a:pt x="1027136" y="1016984"/>
                  </a:cubicBezTo>
                  <a:cubicBezTo>
                    <a:pt x="1026565" y="1017175"/>
                    <a:pt x="1024183" y="1021556"/>
                    <a:pt x="1023326" y="1022223"/>
                  </a:cubicBezTo>
                  <a:cubicBezTo>
                    <a:pt x="1013992" y="1028890"/>
                    <a:pt x="995989" y="1032129"/>
                    <a:pt x="987607" y="1025652"/>
                  </a:cubicBezTo>
                  <a:cubicBezTo>
                    <a:pt x="989227" y="1022413"/>
                    <a:pt x="989703" y="1018604"/>
                    <a:pt x="992560" y="1015841"/>
                  </a:cubicBezTo>
                  <a:cubicBezTo>
                    <a:pt x="999228" y="1012793"/>
                    <a:pt x="999323" y="1018699"/>
                    <a:pt x="1004562" y="1017556"/>
                  </a:cubicBezTo>
                  <a:cubicBezTo>
                    <a:pt x="1011229" y="1015460"/>
                    <a:pt x="1009515" y="1024985"/>
                    <a:pt x="1017325" y="1021366"/>
                  </a:cubicBezTo>
                  <a:cubicBezTo>
                    <a:pt x="1022183" y="1015746"/>
                    <a:pt x="1011706" y="1012888"/>
                    <a:pt x="1015516" y="1008602"/>
                  </a:cubicBezTo>
                  <a:cubicBezTo>
                    <a:pt x="1020754" y="1007459"/>
                    <a:pt x="1026088" y="1006316"/>
                    <a:pt x="1031327" y="1005173"/>
                  </a:cubicBezTo>
                  <a:cubicBezTo>
                    <a:pt x="1028184" y="995267"/>
                    <a:pt x="1013325" y="1001459"/>
                    <a:pt x="1009515" y="992410"/>
                  </a:cubicBezTo>
                  <a:cubicBezTo>
                    <a:pt x="1010277" y="988790"/>
                    <a:pt x="1022564" y="990029"/>
                    <a:pt x="1017802" y="984028"/>
                  </a:cubicBezTo>
                  <a:cubicBezTo>
                    <a:pt x="1015230" y="984695"/>
                    <a:pt x="1012468" y="985076"/>
                    <a:pt x="1009896" y="985742"/>
                  </a:cubicBezTo>
                  <a:cubicBezTo>
                    <a:pt x="1008467" y="986123"/>
                    <a:pt x="1007419" y="988505"/>
                    <a:pt x="1007991" y="988314"/>
                  </a:cubicBezTo>
                  <a:cubicBezTo>
                    <a:pt x="1004276" y="989171"/>
                    <a:pt x="1002276" y="986600"/>
                    <a:pt x="996751" y="988600"/>
                  </a:cubicBezTo>
                  <a:cubicBezTo>
                    <a:pt x="990846" y="990695"/>
                    <a:pt x="988274" y="995553"/>
                    <a:pt x="979797" y="996696"/>
                  </a:cubicBezTo>
                  <a:cubicBezTo>
                    <a:pt x="976368" y="1001744"/>
                    <a:pt x="983131" y="1000601"/>
                    <a:pt x="985417" y="1004221"/>
                  </a:cubicBezTo>
                  <a:cubicBezTo>
                    <a:pt x="985321" y="1004126"/>
                    <a:pt x="983226" y="1006888"/>
                    <a:pt x="984274" y="1008888"/>
                  </a:cubicBezTo>
                  <a:cubicBezTo>
                    <a:pt x="984559" y="1009460"/>
                    <a:pt x="990560" y="1010793"/>
                    <a:pt x="989131" y="1014413"/>
                  </a:cubicBezTo>
                  <a:cubicBezTo>
                    <a:pt x="985417" y="1013365"/>
                    <a:pt x="981130" y="1013270"/>
                    <a:pt x="975225" y="1015270"/>
                  </a:cubicBezTo>
                  <a:cubicBezTo>
                    <a:pt x="976368" y="1017461"/>
                    <a:pt x="972558" y="1019270"/>
                    <a:pt x="976749" y="1019365"/>
                  </a:cubicBezTo>
                  <a:cubicBezTo>
                    <a:pt x="977035" y="1023080"/>
                    <a:pt x="982559" y="1023747"/>
                    <a:pt x="979035" y="1025462"/>
                  </a:cubicBezTo>
                  <a:cubicBezTo>
                    <a:pt x="968938" y="1030129"/>
                    <a:pt x="967224" y="1023461"/>
                    <a:pt x="959128" y="1025462"/>
                  </a:cubicBezTo>
                  <a:cubicBezTo>
                    <a:pt x="962366" y="1030891"/>
                    <a:pt x="944173" y="1026986"/>
                    <a:pt x="947412" y="1032415"/>
                  </a:cubicBezTo>
                  <a:cubicBezTo>
                    <a:pt x="950079" y="1034891"/>
                    <a:pt x="957699" y="1030510"/>
                    <a:pt x="959413" y="1034129"/>
                  </a:cubicBezTo>
                  <a:cubicBezTo>
                    <a:pt x="956365" y="1039082"/>
                    <a:pt x="950079" y="1037082"/>
                    <a:pt x="943602" y="1037558"/>
                  </a:cubicBezTo>
                  <a:cubicBezTo>
                    <a:pt x="937982" y="1037939"/>
                    <a:pt x="930076" y="1039844"/>
                    <a:pt x="926266" y="1036987"/>
                  </a:cubicBezTo>
                  <a:cubicBezTo>
                    <a:pt x="939411" y="1035272"/>
                    <a:pt x="938554" y="1027462"/>
                    <a:pt x="950365" y="1025176"/>
                  </a:cubicBezTo>
                  <a:cubicBezTo>
                    <a:pt x="950365" y="1023461"/>
                    <a:pt x="948936" y="1021175"/>
                    <a:pt x="951508" y="1020509"/>
                  </a:cubicBezTo>
                  <a:cubicBezTo>
                    <a:pt x="951508" y="1018794"/>
                    <a:pt x="950079" y="1016508"/>
                    <a:pt x="952651" y="1015841"/>
                  </a:cubicBezTo>
                  <a:cubicBezTo>
                    <a:pt x="951127" y="1011841"/>
                    <a:pt x="944554" y="1014794"/>
                    <a:pt x="944364" y="1008888"/>
                  </a:cubicBezTo>
                  <a:cubicBezTo>
                    <a:pt x="946936" y="1008221"/>
                    <a:pt x="949698" y="1007840"/>
                    <a:pt x="952270" y="1007174"/>
                  </a:cubicBezTo>
                  <a:cubicBezTo>
                    <a:pt x="953984" y="1006697"/>
                    <a:pt x="954365" y="1004507"/>
                    <a:pt x="954175" y="1004602"/>
                  </a:cubicBezTo>
                  <a:cubicBezTo>
                    <a:pt x="958080" y="1003459"/>
                    <a:pt x="964652" y="1007269"/>
                    <a:pt x="964747" y="1002316"/>
                  </a:cubicBezTo>
                  <a:cubicBezTo>
                    <a:pt x="949222" y="1000601"/>
                    <a:pt x="969319" y="998696"/>
                    <a:pt x="970367" y="994505"/>
                  </a:cubicBezTo>
                  <a:cubicBezTo>
                    <a:pt x="966652" y="993458"/>
                    <a:pt x="962366" y="993362"/>
                    <a:pt x="956461" y="995363"/>
                  </a:cubicBezTo>
                  <a:cubicBezTo>
                    <a:pt x="950269" y="990410"/>
                    <a:pt x="930648" y="992029"/>
                    <a:pt x="925219" y="995553"/>
                  </a:cubicBezTo>
                  <a:cubicBezTo>
                    <a:pt x="922266" y="1000506"/>
                    <a:pt x="926362" y="998030"/>
                    <a:pt x="928171" y="1003649"/>
                  </a:cubicBezTo>
                  <a:cubicBezTo>
                    <a:pt x="932934" y="1000697"/>
                    <a:pt x="941887" y="1006316"/>
                    <a:pt x="935696" y="1008602"/>
                  </a:cubicBezTo>
                  <a:cubicBezTo>
                    <a:pt x="926266" y="1013460"/>
                    <a:pt x="927124" y="1004126"/>
                    <a:pt x="920266" y="1005364"/>
                  </a:cubicBezTo>
                  <a:cubicBezTo>
                    <a:pt x="925219" y="1012603"/>
                    <a:pt x="908740" y="1010698"/>
                    <a:pt x="903311" y="1013460"/>
                  </a:cubicBezTo>
                  <a:cubicBezTo>
                    <a:pt x="905216" y="1019937"/>
                    <a:pt x="912836" y="1018699"/>
                    <a:pt x="913789" y="1026509"/>
                  </a:cubicBezTo>
                  <a:cubicBezTo>
                    <a:pt x="905883" y="1028224"/>
                    <a:pt x="897977" y="1029938"/>
                    <a:pt x="890071" y="1031653"/>
                  </a:cubicBezTo>
                  <a:cubicBezTo>
                    <a:pt x="891500" y="1025081"/>
                    <a:pt x="887785" y="1025271"/>
                    <a:pt x="884452" y="1024128"/>
                  </a:cubicBezTo>
                  <a:cubicBezTo>
                    <a:pt x="884261" y="1024033"/>
                    <a:pt x="888262" y="1013079"/>
                    <a:pt x="879594" y="1018604"/>
                  </a:cubicBezTo>
                  <a:cubicBezTo>
                    <a:pt x="875212" y="1019556"/>
                    <a:pt x="880165" y="1024509"/>
                    <a:pt x="876546" y="1025843"/>
                  </a:cubicBezTo>
                  <a:cubicBezTo>
                    <a:pt x="873212" y="1027271"/>
                    <a:pt x="872545" y="1029843"/>
                    <a:pt x="866735" y="1030129"/>
                  </a:cubicBezTo>
                  <a:cubicBezTo>
                    <a:pt x="867211" y="1021366"/>
                    <a:pt x="868640" y="1022985"/>
                    <a:pt x="866735" y="1014794"/>
                  </a:cubicBezTo>
                  <a:cubicBezTo>
                    <a:pt x="861211" y="1016127"/>
                    <a:pt x="858448" y="1020128"/>
                    <a:pt x="857686" y="1021175"/>
                  </a:cubicBezTo>
                  <a:cubicBezTo>
                    <a:pt x="852638" y="1027748"/>
                    <a:pt x="841494" y="1027843"/>
                    <a:pt x="837398" y="1027748"/>
                  </a:cubicBezTo>
                  <a:cubicBezTo>
                    <a:pt x="834160" y="1027748"/>
                    <a:pt x="830064" y="1030034"/>
                    <a:pt x="828730" y="1027462"/>
                  </a:cubicBezTo>
                  <a:cubicBezTo>
                    <a:pt x="833588" y="1021842"/>
                    <a:pt x="823111" y="1018985"/>
                    <a:pt x="826921" y="1014698"/>
                  </a:cubicBezTo>
                  <a:cubicBezTo>
                    <a:pt x="829588" y="1015365"/>
                    <a:pt x="828540" y="1012222"/>
                    <a:pt x="828826" y="1012127"/>
                  </a:cubicBezTo>
                  <a:cubicBezTo>
                    <a:pt x="830540" y="1011174"/>
                    <a:pt x="835207" y="1012793"/>
                    <a:pt x="834826" y="1012984"/>
                  </a:cubicBezTo>
                  <a:cubicBezTo>
                    <a:pt x="837970" y="1011555"/>
                    <a:pt x="838065" y="1008126"/>
                    <a:pt x="841208" y="1007174"/>
                  </a:cubicBezTo>
                  <a:cubicBezTo>
                    <a:pt x="844351" y="1006316"/>
                    <a:pt x="847209" y="1008031"/>
                    <a:pt x="852448" y="1006888"/>
                  </a:cubicBezTo>
                  <a:cubicBezTo>
                    <a:pt x="862735" y="1004697"/>
                    <a:pt x="863211" y="1000887"/>
                    <a:pt x="869021" y="1005459"/>
                  </a:cubicBezTo>
                  <a:cubicBezTo>
                    <a:pt x="877689" y="1005173"/>
                    <a:pt x="872069" y="998792"/>
                    <a:pt x="880737" y="998506"/>
                  </a:cubicBezTo>
                  <a:cubicBezTo>
                    <a:pt x="883690" y="1002030"/>
                    <a:pt x="888643" y="999554"/>
                    <a:pt x="892738" y="1000220"/>
                  </a:cubicBezTo>
                  <a:cubicBezTo>
                    <a:pt x="895786" y="1000697"/>
                    <a:pt x="899406" y="1006221"/>
                    <a:pt x="904740" y="1001935"/>
                  </a:cubicBezTo>
                  <a:cubicBezTo>
                    <a:pt x="916170" y="996029"/>
                    <a:pt x="924266" y="988790"/>
                    <a:pt x="937887" y="983742"/>
                  </a:cubicBezTo>
                  <a:cubicBezTo>
                    <a:pt x="945031" y="983075"/>
                    <a:pt x="948079" y="988028"/>
                    <a:pt x="955889" y="986409"/>
                  </a:cubicBezTo>
                  <a:cubicBezTo>
                    <a:pt x="957794" y="981551"/>
                    <a:pt x="968843" y="980599"/>
                    <a:pt x="968748" y="974884"/>
                  </a:cubicBezTo>
                  <a:cubicBezTo>
                    <a:pt x="962842" y="974884"/>
                    <a:pt x="952365" y="981170"/>
                    <a:pt x="949603" y="976884"/>
                  </a:cubicBezTo>
                  <a:cubicBezTo>
                    <a:pt x="947888" y="969931"/>
                    <a:pt x="965509" y="971264"/>
                    <a:pt x="965033" y="964787"/>
                  </a:cubicBezTo>
                  <a:cubicBezTo>
                    <a:pt x="952555" y="965740"/>
                    <a:pt x="933315" y="975932"/>
                    <a:pt x="926647" y="968788"/>
                  </a:cubicBezTo>
                  <a:cubicBezTo>
                    <a:pt x="934363" y="968693"/>
                    <a:pt x="930457" y="963644"/>
                    <a:pt x="935696" y="962406"/>
                  </a:cubicBezTo>
                  <a:cubicBezTo>
                    <a:pt x="940173" y="964311"/>
                    <a:pt x="946459" y="962978"/>
                    <a:pt x="945507" y="958120"/>
                  </a:cubicBezTo>
                  <a:cubicBezTo>
                    <a:pt x="933696" y="961454"/>
                    <a:pt x="929124" y="960215"/>
                    <a:pt x="921028" y="961263"/>
                  </a:cubicBezTo>
                  <a:cubicBezTo>
                    <a:pt x="915598" y="962025"/>
                    <a:pt x="914741" y="960787"/>
                    <a:pt x="913122" y="962978"/>
                  </a:cubicBezTo>
                  <a:cubicBezTo>
                    <a:pt x="910264" y="966883"/>
                    <a:pt x="895120" y="964883"/>
                    <a:pt x="893977" y="964978"/>
                  </a:cubicBezTo>
                  <a:cubicBezTo>
                    <a:pt x="882356" y="966121"/>
                    <a:pt x="877213" y="966692"/>
                    <a:pt x="869497" y="968121"/>
                  </a:cubicBezTo>
                  <a:cubicBezTo>
                    <a:pt x="861211" y="969645"/>
                    <a:pt x="860258" y="972122"/>
                    <a:pt x="857115" y="972979"/>
                  </a:cubicBezTo>
                  <a:cubicBezTo>
                    <a:pt x="853781" y="973836"/>
                    <a:pt x="847304" y="970693"/>
                    <a:pt x="846542" y="975265"/>
                  </a:cubicBezTo>
                  <a:cubicBezTo>
                    <a:pt x="856162" y="978694"/>
                    <a:pt x="867402" y="981551"/>
                    <a:pt x="879213" y="979075"/>
                  </a:cubicBezTo>
                  <a:cubicBezTo>
                    <a:pt x="888166" y="977170"/>
                    <a:pt x="895691" y="969740"/>
                    <a:pt x="903311" y="967264"/>
                  </a:cubicBezTo>
                  <a:cubicBezTo>
                    <a:pt x="904454" y="972788"/>
                    <a:pt x="914074" y="966597"/>
                    <a:pt x="914170" y="973646"/>
                  </a:cubicBezTo>
                  <a:cubicBezTo>
                    <a:pt x="908264" y="979932"/>
                    <a:pt x="897310" y="977837"/>
                    <a:pt x="887881" y="979361"/>
                  </a:cubicBezTo>
                  <a:cubicBezTo>
                    <a:pt x="876927" y="981170"/>
                    <a:pt x="868545" y="983742"/>
                    <a:pt x="863401" y="982504"/>
                  </a:cubicBezTo>
                  <a:cubicBezTo>
                    <a:pt x="860449" y="981837"/>
                    <a:pt x="861877" y="981361"/>
                    <a:pt x="857401" y="981647"/>
                  </a:cubicBezTo>
                  <a:cubicBezTo>
                    <a:pt x="851114" y="982028"/>
                    <a:pt x="845399" y="984980"/>
                    <a:pt x="839017" y="985647"/>
                  </a:cubicBezTo>
                  <a:cubicBezTo>
                    <a:pt x="836065" y="986695"/>
                    <a:pt x="837303" y="989457"/>
                    <a:pt x="838636" y="992315"/>
                  </a:cubicBezTo>
                  <a:cubicBezTo>
                    <a:pt x="833874" y="993838"/>
                    <a:pt x="831969" y="991267"/>
                    <a:pt x="827397" y="992600"/>
                  </a:cubicBezTo>
                  <a:cubicBezTo>
                    <a:pt x="827873" y="987171"/>
                    <a:pt x="841303" y="987171"/>
                    <a:pt x="836827" y="979646"/>
                  </a:cubicBezTo>
                  <a:cubicBezTo>
                    <a:pt x="820348" y="982599"/>
                    <a:pt x="817491" y="982313"/>
                    <a:pt x="802632" y="987076"/>
                  </a:cubicBezTo>
                  <a:cubicBezTo>
                    <a:pt x="802632" y="993458"/>
                    <a:pt x="820729" y="990219"/>
                    <a:pt x="814252" y="995458"/>
                  </a:cubicBezTo>
                  <a:cubicBezTo>
                    <a:pt x="810538" y="1000601"/>
                    <a:pt x="799679" y="1000030"/>
                    <a:pt x="793202" y="1000030"/>
                  </a:cubicBezTo>
                  <a:cubicBezTo>
                    <a:pt x="787963" y="1001173"/>
                    <a:pt x="791869" y="1006316"/>
                    <a:pt x="784153" y="1006412"/>
                  </a:cubicBezTo>
                  <a:cubicBezTo>
                    <a:pt x="781677" y="1007555"/>
                    <a:pt x="781963" y="1005650"/>
                    <a:pt x="780820" y="1004983"/>
                  </a:cubicBezTo>
                  <a:cubicBezTo>
                    <a:pt x="777010" y="1002887"/>
                    <a:pt x="759960" y="1005840"/>
                    <a:pt x="753769" y="1008698"/>
                  </a:cubicBezTo>
                  <a:cubicBezTo>
                    <a:pt x="751483" y="1009745"/>
                    <a:pt x="751959" y="1017175"/>
                    <a:pt x="744720" y="1015079"/>
                  </a:cubicBezTo>
                  <a:cubicBezTo>
                    <a:pt x="741291" y="1020223"/>
                    <a:pt x="745387" y="1024223"/>
                    <a:pt x="743196" y="1026319"/>
                  </a:cubicBezTo>
                  <a:cubicBezTo>
                    <a:pt x="738338" y="1028986"/>
                    <a:pt x="735100" y="1034891"/>
                    <a:pt x="728146" y="1031748"/>
                  </a:cubicBezTo>
                  <a:cubicBezTo>
                    <a:pt x="728051" y="1026033"/>
                    <a:pt x="738529" y="1024890"/>
                    <a:pt x="737576" y="1018794"/>
                  </a:cubicBezTo>
                  <a:cubicBezTo>
                    <a:pt x="731385" y="1024128"/>
                    <a:pt x="724146" y="1017175"/>
                    <a:pt x="725575" y="1017080"/>
                  </a:cubicBezTo>
                  <a:cubicBezTo>
                    <a:pt x="721479" y="1017365"/>
                    <a:pt x="720717" y="1019937"/>
                    <a:pt x="718431" y="1020794"/>
                  </a:cubicBezTo>
                  <a:cubicBezTo>
                    <a:pt x="711001" y="1023557"/>
                    <a:pt x="708239" y="1023747"/>
                    <a:pt x="706048" y="1025652"/>
                  </a:cubicBezTo>
                  <a:cubicBezTo>
                    <a:pt x="701857" y="1029176"/>
                    <a:pt x="700714" y="1032796"/>
                    <a:pt x="698524" y="1036034"/>
                  </a:cubicBezTo>
                  <a:cubicBezTo>
                    <a:pt x="699667" y="1040511"/>
                    <a:pt x="703096" y="1042035"/>
                    <a:pt x="708620" y="1040416"/>
                  </a:cubicBezTo>
                  <a:cubicBezTo>
                    <a:pt x="710049" y="1045559"/>
                    <a:pt x="715002" y="1045845"/>
                    <a:pt x="719479" y="1046798"/>
                  </a:cubicBezTo>
                  <a:cubicBezTo>
                    <a:pt x="723765" y="1042416"/>
                    <a:pt x="727765" y="1037844"/>
                    <a:pt x="734909" y="1034701"/>
                  </a:cubicBezTo>
                  <a:cubicBezTo>
                    <a:pt x="752911" y="1030510"/>
                    <a:pt x="773581" y="1027462"/>
                    <a:pt x="786820" y="1021175"/>
                  </a:cubicBezTo>
                  <a:cubicBezTo>
                    <a:pt x="788821" y="1013841"/>
                    <a:pt x="773962" y="1015079"/>
                    <a:pt x="780439" y="1011650"/>
                  </a:cubicBezTo>
                  <a:cubicBezTo>
                    <a:pt x="786916" y="1007459"/>
                    <a:pt x="791392" y="1013746"/>
                    <a:pt x="795869" y="1014889"/>
                  </a:cubicBezTo>
                  <a:cubicBezTo>
                    <a:pt x="800536" y="1016127"/>
                    <a:pt x="810442" y="1014032"/>
                    <a:pt x="812062" y="1020128"/>
                  </a:cubicBezTo>
                  <a:cubicBezTo>
                    <a:pt x="812824" y="1022128"/>
                    <a:pt x="813586" y="1024223"/>
                    <a:pt x="814348" y="1026224"/>
                  </a:cubicBezTo>
                  <a:cubicBezTo>
                    <a:pt x="811966" y="1029748"/>
                    <a:pt x="803680" y="1030700"/>
                    <a:pt x="796631" y="1032224"/>
                  </a:cubicBezTo>
                  <a:cubicBezTo>
                    <a:pt x="805489" y="1042797"/>
                    <a:pt x="783487" y="1037368"/>
                    <a:pt x="785677" y="1041178"/>
                  </a:cubicBezTo>
                  <a:cubicBezTo>
                    <a:pt x="798250" y="1044035"/>
                    <a:pt x="781486" y="1048322"/>
                    <a:pt x="780724" y="1050989"/>
                  </a:cubicBezTo>
                  <a:cubicBezTo>
                    <a:pt x="785011" y="1054322"/>
                    <a:pt x="793869" y="1051179"/>
                    <a:pt x="798727" y="1053656"/>
                  </a:cubicBezTo>
                  <a:cubicBezTo>
                    <a:pt x="801203" y="1058132"/>
                    <a:pt x="791964" y="1057561"/>
                    <a:pt x="793107" y="1061466"/>
                  </a:cubicBezTo>
                  <a:cubicBezTo>
                    <a:pt x="801679" y="1062609"/>
                    <a:pt x="804442" y="1053084"/>
                    <a:pt x="808918" y="1058037"/>
                  </a:cubicBezTo>
                  <a:cubicBezTo>
                    <a:pt x="810633" y="1069086"/>
                    <a:pt x="794440" y="1064990"/>
                    <a:pt x="785963" y="1065181"/>
                  </a:cubicBezTo>
                  <a:cubicBezTo>
                    <a:pt x="791392" y="1057656"/>
                    <a:pt x="778534" y="1059942"/>
                    <a:pt x="778057" y="1051560"/>
                  </a:cubicBezTo>
                  <a:cubicBezTo>
                    <a:pt x="771676" y="1053275"/>
                    <a:pt x="765484" y="1054608"/>
                    <a:pt x="761484" y="1052989"/>
                  </a:cubicBezTo>
                  <a:cubicBezTo>
                    <a:pt x="759960" y="1047845"/>
                    <a:pt x="764151" y="1045559"/>
                    <a:pt x="755864" y="1045464"/>
                  </a:cubicBezTo>
                  <a:cubicBezTo>
                    <a:pt x="756436" y="1048607"/>
                    <a:pt x="750149" y="1048703"/>
                    <a:pt x="746053" y="1049750"/>
                  </a:cubicBezTo>
                  <a:cubicBezTo>
                    <a:pt x="738719" y="1045559"/>
                    <a:pt x="723765" y="1051941"/>
                    <a:pt x="714811" y="1049941"/>
                  </a:cubicBezTo>
                  <a:cubicBezTo>
                    <a:pt x="712716" y="1052417"/>
                    <a:pt x="716716" y="1057561"/>
                    <a:pt x="709192" y="1057751"/>
                  </a:cubicBezTo>
                  <a:cubicBezTo>
                    <a:pt x="699571" y="1060895"/>
                    <a:pt x="692428" y="1060514"/>
                    <a:pt x="688522" y="1055656"/>
                  </a:cubicBezTo>
                  <a:cubicBezTo>
                    <a:pt x="696238" y="1053275"/>
                    <a:pt x="709858" y="1053465"/>
                    <a:pt x="708049" y="1046988"/>
                  </a:cubicBezTo>
                  <a:cubicBezTo>
                    <a:pt x="700143" y="1048703"/>
                    <a:pt x="692237" y="1050417"/>
                    <a:pt x="684331" y="1052132"/>
                  </a:cubicBezTo>
                  <a:cubicBezTo>
                    <a:pt x="681569" y="1054894"/>
                    <a:pt x="681188" y="1058704"/>
                    <a:pt x="676045" y="1060514"/>
                  </a:cubicBezTo>
                  <a:cubicBezTo>
                    <a:pt x="670711" y="1060799"/>
                    <a:pt x="671092" y="1053084"/>
                    <a:pt x="663281" y="1056704"/>
                  </a:cubicBezTo>
                  <a:cubicBezTo>
                    <a:pt x="663281" y="1061276"/>
                    <a:pt x="660709" y="1064705"/>
                    <a:pt x="655756" y="1067086"/>
                  </a:cubicBezTo>
                  <a:cubicBezTo>
                    <a:pt x="648136" y="1064133"/>
                    <a:pt x="626705" y="1075373"/>
                    <a:pt x="627181" y="1066705"/>
                  </a:cubicBezTo>
                  <a:cubicBezTo>
                    <a:pt x="617942" y="1072515"/>
                    <a:pt x="610989" y="1068800"/>
                    <a:pt x="604988" y="1075944"/>
                  </a:cubicBezTo>
                  <a:cubicBezTo>
                    <a:pt x="602988" y="1073658"/>
                    <a:pt x="600035" y="1072515"/>
                    <a:pt x="595558" y="1073658"/>
                  </a:cubicBezTo>
                  <a:cubicBezTo>
                    <a:pt x="590701" y="1074992"/>
                    <a:pt x="596225" y="1080707"/>
                    <a:pt x="589939" y="1081469"/>
                  </a:cubicBezTo>
                  <a:cubicBezTo>
                    <a:pt x="584033" y="1079278"/>
                    <a:pt x="582319" y="1085088"/>
                    <a:pt x="577556" y="1086326"/>
                  </a:cubicBezTo>
                  <a:cubicBezTo>
                    <a:pt x="570889" y="1088041"/>
                    <a:pt x="576889" y="1092708"/>
                    <a:pt x="571936" y="1094137"/>
                  </a:cubicBezTo>
                  <a:cubicBezTo>
                    <a:pt x="570508" y="1102233"/>
                    <a:pt x="581366" y="1093375"/>
                    <a:pt x="582033" y="1098518"/>
                  </a:cubicBezTo>
                  <a:cubicBezTo>
                    <a:pt x="577270" y="1105948"/>
                    <a:pt x="592415" y="1104519"/>
                    <a:pt x="593272" y="1113568"/>
                  </a:cubicBezTo>
                  <a:cubicBezTo>
                    <a:pt x="585748" y="1118521"/>
                    <a:pt x="579842" y="1112234"/>
                    <a:pt x="578604" y="1112425"/>
                  </a:cubicBezTo>
                  <a:cubicBezTo>
                    <a:pt x="573651" y="1112901"/>
                    <a:pt x="573460" y="1116806"/>
                    <a:pt x="568793" y="1116711"/>
                  </a:cubicBezTo>
                  <a:cubicBezTo>
                    <a:pt x="567841" y="1116711"/>
                    <a:pt x="563364" y="1114044"/>
                    <a:pt x="562030" y="1113854"/>
                  </a:cubicBezTo>
                  <a:cubicBezTo>
                    <a:pt x="558125" y="1113187"/>
                    <a:pt x="556506" y="1112901"/>
                    <a:pt x="554125" y="1115568"/>
                  </a:cubicBezTo>
                  <a:cubicBezTo>
                    <a:pt x="552982" y="1122045"/>
                    <a:pt x="562221" y="1119092"/>
                    <a:pt x="564221" y="1119950"/>
                  </a:cubicBezTo>
                  <a:cubicBezTo>
                    <a:pt x="567745" y="1121378"/>
                    <a:pt x="571174" y="1122617"/>
                    <a:pt x="572508" y="1126903"/>
                  </a:cubicBezTo>
                  <a:cubicBezTo>
                    <a:pt x="563364" y="1126998"/>
                    <a:pt x="571365" y="1134332"/>
                    <a:pt x="564221" y="1135285"/>
                  </a:cubicBezTo>
                  <a:cubicBezTo>
                    <a:pt x="559268" y="1134237"/>
                    <a:pt x="553648" y="1136809"/>
                    <a:pt x="547648" y="1136714"/>
                  </a:cubicBezTo>
                  <a:cubicBezTo>
                    <a:pt x="543742" y="1136618"/>
                    <a:pt x="541933" y="1134332"/>
                    <a:pt x="538218" y="1134428"/>
                  </a:cubicBezTo>
                  <a:cubicBezTo>
                    <a:pt x="526978" y="1134713"/>
                    <a:pt x="526693" y="1137952"/>
                    <a:pt x="521263" y="1142524"/>
                  </a:cubicBezTo>
                  <a:cubicBezTo>
                    <a:pt x="522502" y="1133666"/>
                    <a:pt x="509643" y="1144334"/>
                    <a:pt x="508500" y="1138714"/>
                  </a:cubicBezTo>
                  <a:cubicBezTo>
                    <a:pt x="504214" y="1140809"/>
                    <a:pt x="497927" y="1142143"/>
                    <a:pt x="496879" y="1145667"/>
                  </a:cubicBezTo>
                  <a:cubicBezTo>
                    <a:pt x="504404" y="1145477"/>
                    <a:pt x="513643" y="1142905"/>
                    <a:pt x="519454" y="1145096"/>
                  </a:cubicBezTo>
                  <a:cubicBezTo>
                    <a:pt x="520406" y="1147763"/>
                    <a:pt x="521454" y="1150525"/>
                    <a:pt x="522406" y="1153192"/>
                  </a:cubicBezTo>
                  <a:cubicBezTo>
                    <a:pt x="526026" y="1153287"/>
                    <a:pt x="528788" y="1154621"/>
                    <a:pt x="529931" y="1158145"/>
                  </a:cubicBezTo>
                  <a:cubicBezTo>
                    <a:pt x="538885" y="1155002"/>
                    <a:pt x="539075" y="1163860"/>
                    <a:pt x="547933" y="1160812"/>
                  </a:cubicBezTo>
                  <a:cubicBezTo>
                    <a:pt x="557935" y="1157192"/>
                    <a:pt x="562316" y="1151096"/>
                    <a:pt x="571270" y="1147001"/>
                  </a:cubicBezTo>
                  <a:cubicBezTo>
                    <a:pt x="574699" y="1148429"/>
                    <a:pt x="578032" y="1149858"/>
                    <a:pt x="581461" y="1151382"/>
                  </a:cubicBezTo>
                  <a:cubicBezTo>
                    <a:pt x="601559" y="1148620"/>
                    <a:pt x="613942" y="1142619"/>
                    <a:pt x="620609" y="1134142"/>
                  </a:cubicBezTo>
                  <a:cubicBezTo>
                    <a:pt x="616228" y="1126998"/>
                    <a:pt x="611941" y="1123379"/>
                    <a:pt x="617275" y="1117378"/>
                  </a:cubicBezTo>
                  <a:cubicBezTo>
                    <a:pt x="614323" y="1118711"/>
                    <a:pt x="606036" y="1113473"/>
                    <a:pt x="612418" y="1111853"/>
                  </a:cubicBezTo>
                  <a:cubicBezTo>
                    <a:pt x="619847" y="1109758"/>
                    <a:pt x="625943" y="1109472"/>
                    <a:pt x="629658" y="1112425"/>
                  </a:cubicBezTo>
                  <a:cubicBezTo>
                    <a:pt x="625562" y="1121093"/>
                    <a:pt x="636040" y="1130618"/>
                    <a:pt x="643183" y="1133570"/>
                  </a:cubicBezTo>
                  <a:cubicBezTo>
                    <a:pt x="653756" y="1131284"/>
                    <a:pt x="664234" y="1128998"/>
                    <a:pt x="674806" y="1126712"/>
                  </a:cubicBezTo>
                  <a:cubicBezTo>
                    <a:pt x="674806" y="1124998"/>
                    <a:pt x="676140" y="1123855"/>
                    <a:pt x="679283" y="1123569"/>
                  </a:cubicBezTo>
                  <a:cubicBezTo>
                    <a:pt x="682903" y="1121188"/>
                    <a:pt x="674997" y="1113758"/>
                    <a:pt x="684236" y="1113758"/>
                  </a:cubicBezTo>
                  <a:cubicBezTo>
                    <a:pt x="692332" y="1112806"/>
                    <a:pt x="698524" y="1114425"/>
                    <a:pt x="703000" y="1118426"/>
                  </a:cubicBezTo>
                  <a:cubicBezTo>
                    <a:pt x="731575" y="1118045"/>
                    <a:pt x="751006" y="1101947"/>
                    <a:pt x="779391" y="1101757"/>
                  </a:cubicBezTo>
                  <a:cubicBezTo>
                    <a:pt x="788154" y="1099280"/>
                    <a:pt x="780820" y="1089851"/>
                    <a:pt x="788059" y="1086707"/>
                  </a:cubicBezTo>
                  <a:cubicBezTo>
                    <a:pt x="800917" y="1085945"/>
                    <a:pt x="791678" y="1096518"/>
                    <a:pt x="804918" y="1093946"/>
                  </a:cubicBezTo>
                  <a:cubicBezTo>
                    <a:pt x="817586" y="1087565"/>
                    <a:pt x="834160" y="1089755"/>
                    <a:pt x="847780" y="1086803"/>
                  </a:cubicBezTo>
                  <a:cubicBezTo>
                    <a:pt x="859782" y="1084231"/>
                    <a:pt x="872641" y="1077278"/>
                    <a:pt x="885785" y="1074134"/>
                  </a:cubicBezTo>
                  <a:cubicBezTo>
                    <a:pt x="888643" y="1073468"/>
                    <a:pt x="887881" y="1075468"/>
                    <a:pt x="889119" y="1075563"/>
                  </a:cubicBezTo>
                  <a:cubicBezTo>
                    <a:pt x="896834" y="1076325"/>
                    <a:pt x="912169" y="1071182"/>
                    <a:pt x="918075" y="1069277"/>
                  </a:cubicBezTo>
                  <a:cubicBezTo>
                    <a:pt x="924933" y="1066991"/>
                    <a:pt x="928743" y="1062609"/>
                    <a:pt x="935029" y="1061180"/>
                  </a:cubicBezTo>
                  <a:cubicBezTo>
                    <a:pt x="938077" y="1060514"/>
                    <a:pt x="939697" y="1061942"/>
                    <a:pt x="943697" y="1061466"/>
                  </a:cubicBezTo>
                  <a:cubicBezTo>
                    <a:pt x="953889" y="1060323"/>
                    <a:pt x="956842" y="1060133"/>
                    <a:pt x="962842" y="1059466"/>
                  </a:cubicBezTo>
                  <a:cubicBezTo>
                    <a:pt x="966748" y="1059085"/>
                    <a:pt x="972463" y="1057847"/>
                    <a:pt x="975987" y="1056608"/>
                  </a:cubicBezTo>
                  <a:cubicBezTo>
                    <a:pt x="981511" y="1054608"/>
                    <a:pt x="986179" y="1048131"/>
                    <a:pt x="992179" y="1046512"/>
                  </a:cubicBezTo>
                  <a:cubicBezTo>
                    <a:pt x="1001419" y="1044035"/>
                    <a:pt x="1010277" y="1043559"/>
                    <a:pt x="1016659" y="1043369"/>
                  </a:cubicBezTo>
                  <a:cubicBezTo>
                    <a:pt x="1018754" y="1043273"/>
                    <a:pt x="1019421" y="1044797"/>
                    <a:pt x="1020088" y="1044797"/>
                  </a:cubicBezTo>
                  <a:cubicBezTo>
                    <a:pt x="1034756" y="1045559"/>
                    <a:pt x="1043329" y="1040702"/>
                    <a:pt x="1056949" y="1036796"/>
                  </a:cubicBezTo>
                  <a:cubicBezTo>
                    <a:pt x="1063998" y="1034796"/>
                    <a:pt x="1076857" y="1032605"/>
                    <a:pt x="1080667" y="1031653"/>
                  </a:cubicBezTo>
                  <a:cubicBezTo>
                    <a:pt x="1082667" y="1031081"/>
                    <a:pt x="1082381" y="1029081"/>
                    <a:pt x="1082572" y="1029081"/>
                  </a:cubicBezTo>
                  <a:cubicBezTo>
                    <a:pt x="1084667" y="1028319"/>
                    <a:pt x="1088572" y="1029938"/>
                    <a:pt x="1088572" y="1029938"/>
                  </a:cubicBezTo>
                  <a:cubicBezTo>
                    <a:pt x="1094192" y="1028319"/>
                    <a:pt x="1096478" y="1025843"/>
                    <a:pt x="1100955" y="1025081"/>
                  </a:cubicBezTo>
                  <a:cubicBezTo>
                    <a:pt x="1104098" y="1024509"/>
                    <a:pt x="1105527" y="1025747"/>
                    <a:pt x="1109623" y="1025366"/>
                  </a:cubicBezTo>
                  <a:cubicBezTo>
                    <a:pt x="1121243" y="1024223"/>
                    <a:pt x="1129911" y="1023080"/>
                    <a:pt x="1136674" y="1021652"/>
                  </a:cubicBezTo>
                  <a:cubicBezTo>
                    <a:pt x="1141722" y="1020604"/>
                    <a:pt x="1144294" y="1018127"/>
                    <a:pt x="1149056" y="1016794"/>
                  </a:cubicBezTo>
                  <a:cubicBezTo>
                    <a:pt x="1157438" y="1014413"/>
                    <a:pt x="1166392" y="1013936"/>
                    <a:pt x="1175345" y="1011079"/>
                  </a:cubicBezTo>
                  <a:cubicBezTo>
                    <a:pt x="1179250" y="1009840"/>
                    <a:pt x="1183441" y="1007174"/>
                    <a:pt x="1187728" y="1006221"/>
                  </a:cubicBezTo>
                  <a:cubicBezTo>
                    <a:pt x="1192204" y="1005173"/>
                    <a:pt x="1197538" y="1005935"/>
                    <a:pt x="1201634" y="1005364"/>
                  </a:cubicBezTo>
                  <a:cubicBezTo>
                    <a:pt x="1219732" y="1002697"/>
                    <a:pt x="1223827" y="995363"/>
                    <a:pt x="1235162" y="995934"/>
                  </a:cubicBezTo>
                  <a:cubicBezTo>
                    <a:pt x="1233352" y="990029"/>
                    <a:pt x="1245068" y="989933"/>
                    <a:pt x="1241925" y="983552"/>
                  </a:cubicBezTo>
                  <a:cubicBezTo>
                    <a:pt x="1236591" y="983742"/>
                    <a:pt x="1227066" y="989743"/>
                    <a:pt x="1227256" y="982409"/>
                  </a:cubicBezTo>
                  <a:cubicBezTo>
                    <a:pt x="1229923" y="973741"/>
                    <a:pt x="1246687" y="986885"/>
                    <a:pt x="1244973" y="976408"/>
                  </a:cubicBezTo>
                  <a:cubicBezTo>
                    <a:pt x="1239163" y="978313"/>
                    <a:pt x="1234876" y="978122"/>
                    <a:pt x="1232971" y="974693"/>
                  </a:cubicBezTo>
                  <a:cubicBezTo>
                    <a:pt x="1240210" y="974217"/>
                    <a:pt x="1235162" y="970883"/>
                    <a:pt x="1236019" y="967454"/>
                  </a:cubicBezTo>
                  <a:cubicBezTo>
                    <a:pt x="1236686" y="964787"/>
                    <a:pt x="1240877" y="960882"/>
                    <a:pt x="1238305" y="958215"/>
                  </a:cubicBezTo>
                  <a:cubicBezTo>
                    <a:pt x="1232209" y="959549"/>
                    <a:pt x="1226018" y="960882"/>
                    <a:pt x="1219827" y="962215"/>
                  </a:cubicBezTo>
                  <a:cubicBezTo>
                    <a:pt x="1219160" y="959644"/>
                    <a:pt x="1222018" y="958691"/>
                    <a:pt x="1223637" y="956977"/>
                  </a:cubicBezTo>
                  <a:cubicBezTo>
                    <a:pt x="1224589" y="955929"/>
                    <a:pt x="1220303" y="954500"/>
                    <a:pt x="1220303" y="955548"/>
                  </a:cubicBezTo>
                  <a:cubicBezTo>
                    <a:pt x="1220589" y="951738"/>
                    <a:pt x="1227066" y="947452"/>
                    <a:pt x="1218017" y="949452"/>
                  </a:cubicBezTo>
                  <a:cubicBezTo>
                    <a:pt x="1210302" y="949547"/>
                    <a:pt x="1214207" y="954596"/>
                    <a:pt x="1208968" y="955834"/>
                  </a:cubicBezTo>
                  <a:cubicBezTo>
                    <a:pt x="1210969" y="958215"/>
                    <a:pt x="1205063" y="957834"/>
                    <a:pt x="1204492" y="958977"/>
                  </a:cubicBezTo>
                  <a:cubicBezTo>
                    <a:pt x="1203444" y="960977"/>
                    <a:pt x="1208206" y="964978"/>
                    <a:pt x="1204111" y="965645"/>
                  </a:cubicBezTo>
                  <a:cubicBezTo>
                    <a:pt x="1195157" y="966502"/>
                    <a:pt x="1185823" y="971074"/>
                    <a:pt x="1177822" y="971360"/>
                  </a:cubicBezTo>
                  <a:cubicBezTo>
                    <a:pt x="1174393" y="971455"/>
                    <a:pt x="1171535" y="969740"/>
                    <a:pt x="1168392" y="969074"/>
                  </a:cubicBezTo>
                  <a:cubicBezTo>
                    <a:pt x="1164010" y="968026"/>
                    <a:pt x="1157057" y="970407"/>
                    <a:pt x="1158295" y="964692"/>
                  </a:cubicBezTo>
                  <a:cubicBezTo>
                    <a:pt x="1168487" y="959930"/>
                    <a:pt x="1176869" y="973550"/>
                    <a:pt x="1183441" y="963549"/>
                  </a:cubicBezTo>
                  <a:cubicBezTo>
                    <a:pt x="1180393" y="963644"/>
                    <a:pt x="1175917" y="961644"/>
                    <a:pt x="1179346" y="960025"/>
                  </a:cubicBezTo>
                  <a:cubicBezTo>
                    <a:pt x="1185346" y="962787"/>
                    <a:pt x="1186680" y="957453"/>
                    <a:pt x="1191728" y="955167"/>
                  </a:cubicBezTo>
                  <a:cubicBezTo>
                    <a:pt x="1192871" y="958691"/>
                    <a:pt x="1195633" y="959930"/>
                    <a:pt x="1199253" y="960120"/>
                  </a:cubicBezTo>
                  <a:cubicBezTo>
                    <a:pt x="1197634" y="954881"/>
                    <a:pt x="1208492" y="954977"/>
                    <a:pt x="1206778" y="949738"/>
                  </a:cubicBezTo>
                  <a:cubicBezTo>
                    <a:pt x="1195729" y="944309"/>
                    <a:pt x="1186870" y="952214"/>
                    <a:pt x="1179727" y="953453"/>
                  </a:cubicBezTo>
                  <a:cubicBezTo>
                    <a:pt x="1178107" y="953738"/>
                    <a:pt x="1176012" y="952024"/>
                    <a:pt x="1176393" y="952024"/>
                  </a:cubicBezTo>
                  <a:cubicBezTo>
                    <a:pt x="1173631" y="952500"/>
                    <a:pt x="1174012" y="954691"/>
                    <a:pt x="1171916" y="955167"/>
                  </a:cubicBezTo>
                  <a:cubicBezTo>
                    <a:pt x="1166392" y="956501"/>
                    <a:pt x="1160677" y="957548"/>
                    <a:pt x="1153438" y="959168"/>
                  </a:cubicBezTo>
                  <a:cubicBezTo>
                    <a:pt x="1152676" y="954024"/>
                    <a:pt x="1146961" y="955834"/>
                    <a:pt x="1147056" y="949643"/>
                  </a:cubicBezTo>
                  <a:cubicBezTo>
                    <a:pt x="1142008" y="949452"/>
                    <a:pt x="1132483" y="955453"/>
                    <a:pt x="1130482" y="951071"/>
                  </a:cubicBezTo>
                  <a:cubicBezTo>
                    <a:pt x="1139531" y="944404"/>
                    <a:pt x="1147913" y="943261"/>
                    <a:pt x="1159438" y="944785"/>
                  </a:cubicBezTo>
                  <a:cubicBezTo>
                    <a:pt x="1164772" y="942404"/>
                    <a:pt x="1166963" y="941356"/>
                    <a:pt x="1171821" y="939927"/>
                  </a:cubicBezTo>
                  <a:cubicBezTo>
                    <a:pt x="1184584" y="936022"/>
                    <a:pt x="1194967" y="937070"/>
                    <a:pt x="1201539" y="935641"/>
                  </a:cubicBezTo>
                  <a:cubicBezTo>
                    <a:pt x="1204206" y="935069"/>
                    <a:pt x="1203920" y="933069"/>
                    <a:pt x="1206016" y="932498"/>
                  </a:cubicBezTo>
                  <a:cubicBezTo>
                    <a:pt x="1209349" y="931640"/>
                    <a:pt x="1210492" y="933926"/>
                    <a:pt x="1214683" y="932783"/>
                  </a:cubicBezTo>
                  <a:cubicBezTo>
                    <a:pt x="1214112" y="932974"/>
                    <a:pt x="1215636" y="930688"/>
                    <a:pt x="1216588" y="930212"/>
                  </a:cubicBezTo>
                  <a:cubicBezTo>
                    <a:pt x="1223732" y="926687"/>
                    <a:pt x="1232019" y="928402"/>
                    <a:pt x="1237639" y="925640"/>
                  </a:cubicBezTo>
                  <a:cubicBezTo>
                    <a:pt x="1237067" y="933355"/>
                    <a:pt x="1234114" y="934688"/>
                    <a:pt x="1242877" y="939832"/>
                  </a:cubicBezTo>
                  <a:cubicBezTo>
                    <a:pt x="1241258" y="942499"/>
                    <a:pt x="1233448" y="942594"/>
                    <a:pt x="1237258" y="947642"/>
                  </a:cubicBezTo>
                  <a:cubicBezTo>
                    <a:pt x="1242496" y="946499"/>
                    <a:pt x="1247830" y="945356"/>
                    <a:pt x="1253069" y="944213"/>
                  </a:cubicBezTo>
                  <a:cubicBezTo>
                    <a:pt x="1253641" y="951548"/>
                    <a:pt x="1264690" y="944499"/>
                    <a:pt x="1264690" y="952595"/>
                  </a:cubicBezTo>
                  <a:cubicBezTo>
                    <a:pt x="1254593" y="953357"/>
                    <a:pt x="1256212" y="959168"/>
                    <a:pt x="1247735" y="960692"/>
                  </a:cubicBezTo>
                  <a:cubicBezTo>
                    <a:pt x="1250307" y="966311"/>
                    <a:pt x="1255641" y="968121"/>
                    <a:pt x="1258213" y="973741"/>
                  </a:cubicBezTo>
                  <a:cubicBezTo>
                    <a:pt x="1258498" y="976122"/>
                    <a:pt x="1256498" y="977551"/>
                    <a:pt x="1254403" y="978980"/>
                  </a:cubicBezTo>
                  <a:cubicBezTo>
                    <a:pt x="1254688" y="982694"/>
                    <a:pt x="1260213" y="983361"/>
                    <a:pt x="1256689" y="985076"/>
                  </a:cubicBezTo>
                  <a:cubicBezTo>
                    <a:pt x="1252021" y="987076"/>
                    <a:pt x="1239829" y="985742"/>
                    <a:pt x="1245068" y="992029"/>
                  </a:cubicBezTo>
                  <a:cubicBezTo>
                    <a:pt x="1260213" y="991553"/>
                    <a:pt x="1278501" y="986695"/>
                    <a:pt x="1293931" y="985742"/>
                  </a:cubicBezTo>
                  <a:cubicBezTo>
                    <a:pt x="1293931" y="984028"/>
                    <a:pt x="1295265" y="982885"/>
                    <a:pt x="1298503" y="982599"/>
                  </a:cubicBezTo>
                  <a:cubicBezTo>
                    <a:pt x="1296884" y="978408"/>
                    <a:pt x="1303361" y="973931"/>
                    <a:pt x="1303456" y="972788"/>
                  </a:cubicBezTo>
                  <a:cubicBezTo>
                    <a:pt x="1303552" y="969740"/>
                    <a:pt x="1299361" y="968978"/>
                    <a:pt x="1298599" y="967264"/>
                  </a:cubicBezTo>
                  <a:cubicBezTo>
                    <a:pt x="1296789" y="963549"/>
                    <a:pt x="1299742" y="962215"/>
                    <a:pt x="1298218" y="958596"/>
                  </a:cubicBezTo>
                  <a:cubicBezTo>
                    <a:pt x="1293360" y="962597"/>
                    <a:pt x="1289931" y="957644"/>
                    <a:pt x="1286216" y="956882"/>
                  </a:cubicBezTo>
                  <a:cubicBezTo>
                    <a:pt x="1282882" y="956215"/>
                    <a:pt x="1273738" y="958501"/>
                    <a:pt x="1273453" y="953072"/>
                  </a:cubicBezTo>
                  <a:cubicBezTo>
                    <a:pt x="1290693" y="954024"/>
                    <a:pt x="1298027" y="944690"/>
                    <a:pt x="1311838" y="949071"/>
                  </a:cubicBezTo>
                  <a:cubicBezTo>
                    <a:pt x="1309362" y="942689"/>
                    <a:pt x="1317268" y="946309"/>
                    <a:pt x="1318982" y="945356"/>
                  </a:cubicBezTo>
                  <a:cubicBezTo>
                    <a:pt x="1321649" y="943832"/>
                    <a:pt x="1320030" y="937832"/>
                    <a:pt x="1328031" y="938975"/>
                  </a:cubicBezTo>
                  <a:cubicBezTo>
                    <a:pt x="1332127" y="937927"/>
                    <a:pt x="1328221" y="933355"/>
                    <a:pt x="1334413" y="933164"/>
                  </a:cubicBezTo>
                  <a:cubicBezTo>
                    <a:pt x="1338985" y="932021"/>
                    <a:pt x="1342795" y="931831"/>
                    <a:pt x="1345652" y="932879"/>
                  </a:cubicBezTo>
                  <a:cubicBezTo>
                    <a:pt x="1353082" y="931259"/>
                    <a:pt x="1341461" y="939737"/>
                    <a:pt x="1352415" y="935736"/>
                  </a:cubicBezTo>
                  <a:cubicBezTo>
                    <a:pt x="1353082" y="930116"/>
                    <a:pt x="1353082" y="928688"/>
                    <a:pt x="1346033" y="926211"/>
                  </a:cubicBezTo>
                  <a:cubicBezTo>
                    <a:pt x="1344414" y="926402"/>
                    <a:pt x="1342795" y="926592"/>
                    <a:pt x="1342604" y="924782"/>
                  </a:cubicBezTo>
                  <a:cubicBezTo>
                    <a:pt x="1331365" y="926497"/>
                    <a:pt x="1325935" y="936879"/>
                    <a:pt x="1314410" y="933069"/>
                  </a:cubicBezTo>
                  <a:cubicBezTo>
                    <a:pt x="1311267" y="927735"/>
                    <a:pt x="1323554" y="929069"/>
                    <a:pt x="1322697" y="924687"/>
                  </a:cubicBezTo>
                  <a:cubicBezTo>
                    <a:pt x="1314886" y="922020"/>
                    <a:pt x="1310410" y="925925"/>
                    <a:pt x="1309552" y="927545"/>
                  </a:cubicBezTo>
                  <a:cubicBezTo>
                    <a:pt x="1309076" y="928402"/>
                    <a:pt x="1304885" y="927926"/>
                    <a:pt x="1304314" y="928688"/>
                  </a:cubicBezTo>
                  <a:cubicBezTo>
                    <a:pt x="1303361" y="930021"/>
                    <a:pt x="1306504" y="933069"/>
                    <a:pt x="1303171" y="933355"/>
                  </a:cubicBezTo>
                  <a:cubicBezTo>
                    <a:pt x="1296694" y="935069"/>
                    <a:pt x="1293836" y="931926"/>
                    <a:pt x="1288502" y="932212"/>
                  </a:cubicBezTo>
                  <a:cubicBezTo>
                    <a:pt x="1285645" y="936117"/>
                    <a:pt x="1286978" y="941737"/>
                    <a:pt x="1281739" y="944594"/>
                  </a:cubicBezTo>
                  <a:cubicBezTo>
                    <a:pt x="1277358" y="941451"/>
                    <a:pt x="1269928" y="942499"/>
                    <a:pt x="1265547" y="939356"/>
                  </a:cubicBezTo>
                  <a:cubicBezTo>
                    <a:pt x="1261356" y="939070"/>
                    <a:pt x="1252783" y="944690"/>
                    <a:pt x="1251640" y="940213"/>
                  </a:cubicBezTo>
                  <a:cubicBezTo>
                    <a:pt x="1250212" y="937070"/>
                    <a:pt x="1244306" y="940118"/>
                    <a:pt x="1244116" y="935260"/>
                  </a:cubicBezTo>
                  <a:cubicBezTo>
                    <a:pt x="1243258" y="932593"/>
                    <a:pt x="1246497" y="931736"/>
                    <a:pt x="1244497" y="928592"/>
                  </a:cubicBezTo>
                  <a:cubicBezTo>
                    <a:pt x="1249450" y="927735"/>
                    <a:pt x="1252879" y="926687"/>
                    <a:pt x="1254307" y="924306"/>
                  </a:cubicBezTo>
                  <a:cubicBezTo>
                    <a:pt x="1254784" y="923449"/>
                    <a:pt x="1258975" y="923925"/>
                    <a:pt x="1259546" y="923163"/>
                  </a:cubicBezTo>
                  <a:cubicBezTo>
                    <a:pt x="1260975" y="921163"/>
                    <a:pt x="1257451" y="919925"/>
                    <a:pt x="1260689" y="918496"/>
                  </a:cubicBezTo>
                  <a:cubicBezTo>
                    <a:pt x="1268404" y="915162"/>
                    <a:pt x="1278882" y="914590"/>
                    <a:pt x="1289645" y="912209"/>
                  </a:cubicBezTo>
                  <a:cubicBezTo>
                    <a:pt x="1300313" y="909828"/>
                    <a:pt x="1311743" y="909352"/>
                    <a:pt x="1315267" y="904494"/>
                  </a:cubicBezTo>
                  <a:cubicBezTo>
                    <a:pt x="1310505" y="902970"/>
                    <a:pt x="1307743" y="903637"/>
                    <a:pt x="1304695" y="906780"/>
                  </a:cubicBezTo>
                  <a:cubicBezTo>
                    <a:pt x="1302218" y="904113"/>
                    <a:pt x="1298884" y="902494"/>
                    <a:pt x="1296408" y="899827"/>
                  </a:cubicBezTo>
                  <a:cubicBezTo>
                    <a:pt x="1303933" y="896588"/>
                    <a:pt x="1303552" y="904304"/>
                    <a:pt x="1311076" y="900970"/>
                  </a:cubicBezTo>
                  <a:cubicBezTo>
                    <a:pt x="1311838" y="897827"/>
                    <a:pt x="1315267" y="895922"/>
                    <a:pt x="1320125" y="894588"/>
                  </a:cubicBezTo>
                  <a:cubicBezTo>
                    <a:pt x="1322125" y="898303"/>
                    <a:pt x="1318792" y="899732"/>
                    <a:pt x="1320506" y="903256"/>
                  </a:cubicBezTo>
                  <a:cubicBezTo>
                    <a:pt x="1325554" y="902494"/>
                    <a:pt x="1329841" y="902684"/>
                    <a:pt x="1332508" y="904970"/>
                  </a:cubicBezTo>
                  <a:cubicBezTo>
                    <a:pt x="1343271" y="903351"/>
                    <a:pt x="1345747" y="898208"/>
                    <a:pt x="1358130" y="897255"/>
                  </a:cubicBezTo>
                  <a:cubicBezTo>
                    <a:pt x="1366226" y="899922"/>
                    <a:pt x="1351367" y="908876"/>
                    <a:pt x="1367179" y="906209"/>
                  </a:cubicBezTo>
                  <a:cubicBezTo>
                    <a:pt x="1356034" y="897541"/>
                    <a:pt x="1375846" y="893255"/>
                    <a:pt x="1389753" y="890302"/>
                  </a:cubicBezTo>
                  <a:cubicBezTo>
                    <a:pt x="1388991" y="884968"/>
                    <a:pt x="1385086" y="888302"/>
                    <a:pt x="1380323" y="888016"/>
                  </a:cubicBezTo>
                  <a:cubicBezTo>
                    <a:pt x="1376894" y="887730"/>
                    <a:pt x="1375751" y="886968"/>
                    <a:pt x="1371655" y="887730"/>
                  </a:cubicBezTo>
                  <a:cubicBezTo>
                    <a:pt x="1369655" y="888111"/>
                    <a:pt x="1368322" y="886301"/>
                    <a:pt x="1368226" y="886301"/>
                  </a:cubicBezTo>
                  <a:cubicBezTo>
                    <a:pt x="1363083" y="886873"/>
                    <a:pt x="1358130" y="892874"/>
                    <a:pt x="1355082" y="889159"/>
                  </a:cubicBezTo>
                  <a:cubicBezTo>
                    <a:pt x="1364416" y="883634"/>
                    <a:pt x="1390801" y="877824"/>
                    <a:pt x="1402516" y="878872"/>
                  </a:cubicBezTo>
                  <a:cubicBezTo>
                    <a:pt x="1403469" y="883825"/>
                    <a:pt x="1394801" y="884587"/>
                    <a:pt x="1398325" y="890683"/>
                  </a:cubicBezTo>
                  <a:cubicBezTo>
                    <a:pt x="1401183" y="893826"/>
                    <a:pt x="1410803" y="887825"/>
                    <a:pt x="1412994" y="891826"/>
                  </a:cubicBezTo>
                  <a:cubicBezTo>
                    <a:pt x="1413661" y="894969"/>
                    <a:pt x="1407279" y="895064"/>
                    <a:pt x="1403183" y="896112"/>
                  </a:cubicBezTo>
                  <a:cubicBezTo>
                    <a:pt x="1405755" y="904780"/>
                    <a:pt x="1417566" y="900684"/>
                    <a:pt x="1423471" y="904780"/>
                  </a:cubicBezTo>
                  <a:cubicBezTo>
                    <a:pt x="1409279" y="905542"/>
                    <a:pt x="1408612" y="912019"/>
                    <a:pt x="1405374" y="917448"/>
                  </a:cubicBezTo>
                  <a:cubicBezTo>
                    <a:pt x="1400040" y="915543"/>
                    <a:pt x="1389086" y="918782"/>
                    <a:pt x="1380895" y="920591"/>
                  </a:cubicBezTo>
                  <a:cubicBezTo>
                    <a:pt x="1372417" y="922496"/>
                    <a:pt x="1360702" y="919448"/>
                    <a:pt x="1367369" y="930116"/>
                  </a:cubicBezTo>
                  <a:cubicBezTo>
                    <a:pt x="1371274" y="929735"/>
                    <a:pt x="1373084" y="932498"/>
                    <a:pt x="1376799" y="932402"/>
                  </a:cubicBezTo>
                  <a:cubicBezTo>
                    <a:pt x="1375084" y="928878"/>
                    <a:pt x="1377656" y="927068"/>
                    <a:pt x="1383181" y="926592"/>
                  </a:cubicBezTo>
                  <a:cubicBezTo>
                    <a:pt x="1385467" y="930593"/>
                    <a:pt x="1391753" y="928973"/>
                    <a:pt x="1394039" y="932974"/>
                  </a:cubicBezTo>
                  <a:cubicBezTo>
                    <a:pt x="1386514" y="941546"/>
                    <a:pt x="1373179" y="935260"/>
                    <a:pt x="1364321" y="937260"/>
                  </a:cubicBezTo>
                  <a:cubicBezTo>
                    <a:pt x="1358511" y="938594"/>
                    <a:pt x="1358320" y="942499"/>
                    <a:pt x="1352701" y="944213"/>
                  </a:cubicBezTo>
                  <a:cubicBezTo>
                    <a:pt x="1349748" y="945071"/>
                    <a:pt x="1345176" y="941546"/>
                    <a:pt x="1344795" y="945928"/>
                  </a:cubicBezTo>
                  <a:cubicBezTo>
                    <a:pt x="1346224" y="945642"/>
                    <a:pt x="1348414" y="946880"/>
                    <a:pt x="1345557" y="947928"/>
                  </a:cubicBezTo>
                  <a:cubicBezTo>
                    <a:pt x="1342890" y="948500"/>
                    <a:pt x="1342985" y="950214"/>
                    <a:pt x="1341080" y="951071"/>
                  </a:cubicBezTo>
                  <a:cubicBezTo>
                    <a:pt x="1327269" y="948309"/>
                    <a:pt x="1319458" y="953357"/>
                    <a:pt x="1303456" y="957072"/>
                  </a:cubicBezTo>
                  <a:cubicBezTo>
                    <a:pt x="1303075" y="966788"/>
                    <a:pt x="1319268" y="953643"/>
                    <a:pt x="1321459" y="959739"/>
                  </a:cubicBezTo>
                  <a:cubicBezTo>
                    <a:pt x="1316791" y="965740"/>
                    <a:pt x="1299837" y="966311"/>
                    <a:pt x="1308219" y="977932"/>
                  </a:cubicBezTo>
                  <a:cubicBezTo>
                    <a:pt x="1316982" y="979075"/>
                    <a:pt x="1322983" y="973169"/>
                    <a:pt x="1331174" y="970788"/>
                  </a:cubicBezTo>
                  <a:cubicBezTo>
                    <a:pt x="1332793" y="970312"/>
                    <a:pt x="1340318" y="973455"/>
                    <a:pt x="1342414" y="970502"/>
                  </a:cubicBezTo>
                  <a:cubicBezTo>
                    <a:pt x="1345271" y="966597"/>
                    <a:pt x="1357082" y="964121"/>
                    <a:pt x="1361940" y="961835"/>
                  </a:cubicBezTo>
                  <a:cubicBezTo>
                    <a:pt x="1367274" y="961644"/>
                    <a:pt x="1370131" y="964787"/>
                    <a:pt x="1376608" y="962978"/>
                  </a:cubicBezTo>
                  <a:cubicBezTo>
                    <a:pt x="1381561" y="959072"/>
                    <a:pt x="1389372" y="959263"/>
                    <a:pt x="1394325" y="956977"/>
                  </a:cubicBezTo>
                  <a:cubicBezTo>
                    <a:pt x="1398992" y="954786"/>
                    <a:pt x="1399183" y="949071"/>
                    <a:pt x="1406041" y="950024"/>
                  </a:cubicBezTo>
                  <a:cubicBezTo>
                    <a:pt x="1406422" y="952690"/>
                    <a:pt x="1403469" y="955072"/>
                    <a:pt x="1410136" y="953548"/>
                  </a:cubicBezTo>
                  <a:cubicBezTo>
                    <a:pt x="1415375" y="952405"/>
                    <a:pt x="1420614" y="951262"/>
                    <a:pt x="1425948" y="950119"/>
                  </a:cubicBezTo>
                  <a:cubicBezTo>
                    <a:pt x="1427186" y="946690"/>
                    <a:pt x="1427472" y="942880"/>
                    <a:pt x="1434235" y="941737"/>
                  </a:cubicBezTo>
                  <a:cubicBezTo>
                    <a:pt x="1435282" y="945071"/>
                    <a:pt x="1439569" y="941546"/>
                    <a:pt x="1442902" y="942023"/>
                  </a:cubicBezTo>
                  <a:cubicBezTo>
                    <a:pt x="1445379" y="942404"/>
                    <a:pt x="1447474" y="946880"/>
                    <a:pt x="1452332" y="944309"/>
                  </a:cubicBezTo>
                  <a:cubicBezTo>
                    <a:pt x="1463572" y="943261"/>
                    <a:pt x="1472430" y="938308"/>
                    <a:pt x="1480526" y="936022"/>
                  </a:cubicBezTo>
                  <a:cubicBezTo>
                    <a:pt x="1488527" y="933736"/>
                    <a:pt x="1497290" y="936117"/>
                    <a:pt x="1500814" y="929450"/>
                  </a:cubicBezTo>
                  <a:cubicBezTo>
                    <a:pt x="1506053" y="928307"/>
                    <a:pt x="1506244" y="934212"/>
                    <a:pt x="1512816" y="931164"/>
                  </a:cubicBezTo>
                  <a:cubicBezTo>
                    <a:pt x="1516912" y="922687"/>
                    <a:pt x="1524246" y="926306"/>
                    <a:pt x="1533104" y="924592"/>
                  </a:cubicBezTo>
                  <a:cubicBezTo>
                    <a:pt x="1536533" y="923925"/>
                    <a:pt x="1535866" y="921639"/>
                    <a:pt x="1540248" y="920877"/>
                  </a:cubicBezTo>
                  <a:cubicBezTo>
                    <a:pt x="1544629" y="920115"/>
                    <a:pt x="1545868" y="923258"/>
                    <a:pt x="1548154" y="919163"/>
                  </a:cubicBezTo>
                  <a:cubicBezTo>
                    <a:pt x="1548439" y="918686"/>
                    <a:pt x="1552630" y="918305"/>
                    <a:pt x="1553392" y="918020"/>
                  </a:cubicBezTo>
                  <a:cubicBezTo>
                    <a:pt x="1561393" y="915448"/>
                    <a:pt x="1572919" y="915829"/>
                    <a:pt x="1575967" y="917448"/>
                  </a:cubicBezTo>
                  <a:cubicBezTo>
                    <a:pt x="1579586" y="919353"/>
                    <a:pt x="1589016" y="912495"/>
                    <a:pt x="1591778" y="914019"/>
                  </a:cubicBezTo>
                  <a:cubicBezTo>
                    <a:pt x="1597017" y="912305"/>
                    <a:pt x="1589111" y="904875"/>
                    <a:pt x="1596731" y="904208"/>
                  </a:cubicBezTo>
                  <a:cubicBezTo>
                    <a:pt x="1602065" y="903923"/>
                    <a:pt x="1601684" y="911638"/>
                    <a:pt x="1609495" y="908018"/>
                  </a:cubicBezTo>
                  <a:cubicBezTo>
                    <a:pt x="1611114" y="907828"/>
                    <a:pt x="1612733" y="907637"/>
                    <a:pt x="1612924" y="909447"/>
                  </a:cubicBezTo>
                  <a:cubicBezTo>
                    <a:pt x="1629307" y="905161"/>
                    <a:pt x="1652071" y="903542"/>
                    <a:pt x="1658834" y="895064"/>
                  </a:cubicBezTo>
                  <a:cubicBezTo>
                    <a:pt x="1666454" y="899827"/>
                    <a:pt x="1675217" y="894207"/>
                    <a:pt x="1682551" y="889921"/>
                  </a:cubicBezTo>
                  <a:cubicBezTo>
                    <a:pt x="1684552" y="894302"/>
                    <a:pt x="1690743" y="892778"/>
                    <a:pt x="1697220" y="891064"/>
                  </a:cubicBezTo>
                  <a:cubicBezTo>
                    <a:pt x="1702649" y="886968"/>
                    <a:pt x="1690267" y="886015"/>
                    <a:pt x="1696839" y="882396"/>
                  </a:cubicBezTo>
                  <a:cubicBezTo>
                    <a:pt x="1707983" y="884301"/>
                    <a:pt x="1726462" y="889254"/>
                    <a:pt x="1730653" y="881634"/>
                  </a:cubicBezTo>
                  <a:cubicBezTo>
                    <a:pt x="1731415" y="880301"/>
                    <a:pt x="1735034" y="882682"/>
                    <a:pt x="1734082" y="883063"/>
                  </a:cubicBezTo>
                  <a:cubicBezTo>
                    <a:pt x="1739511" y="880682"/>
                    <a:pt x="1738844" y="878491"/>
                    <a:pt x="1743130" y="876681"/>
                  </a:cubicBezTo>
                  <a:cubicBezTo>
                    <a:pt x="1750179" y="873824"/>
                    <a:pt x="1756465" y="873538"/>
                    <a:pt x="1763419" y="870109"/>
                  </a:cubicBezTo>
                  <a:cubicBezTo>
                    <a:pt x="1768753" y="869918"/>
                    <a:pt x="1770277" y="874871"/>
                    <a:pt x="1778087" y="871252"/>
                  </a:cubicBezTo>
                  <a:cubicBezTo>
                    <a:pt x="1788184" y="870490"/>
                    <a:pt x="1786564" y="864680"/>
                    <a:pt x="1795042" y="863156"/>
                  </a:cubicBezTo>
                  <a:cubicBezTo>
                    <a:pt x="1803900" y="866299"/>
                    <a:pt x="1814568" y="865632"/>
                    <a:pt x="1823617" y="863537"/>
                  </a:cubicBezTo>
                  <a:cubicBezTo>
                    <a:pt x="1832380" y="861441"/>
                    <a:pt x="1839142" y="854202"/>
                    <a:pt x="1847715" y="851726"/>
                  </a:cubicBezTo>
                  <a:cubicBezTo>
                    <a:pt x="1863336" y="847154"/>
                    <a:pt x="1870099" y="850202"/>
                    <a:pt x="1880767" y="848868"/>
                  </a:cubicBezTo>
                  <a:cubicBezTo>
                    <a:pt x="1886577" y="848201"/>
                    <a:pt x="1892387" y="845630"/>
                    <a:pt x="1899150" y="844868"/>
                  </a:cubicBezTo>
                  <a:cubicBezTo>
                    <a:pt x="1908199" y="843820"/>
                    <a:pt x="1907627" y="844296"/>
                    <a:pt x="1912294" y="842010"/>
                  </a:cubicBezTo>
                  <a:cubicBezTo>
                    <a:pt x="1926963" y="834771"/>
                    <a:pt x="1939536" y="836581"/>
                    <a:pt x="1951823" y="833438"/>
                  </a:cubicBezTo>
                  <a:cubicBezTo>
                    <a:pt x="1954871" y="832961"/>
                    <a:pt x="1954871" y="829628"/>
                    <a:pt x="1957062" y="832295"/>
                  </a:cubicBezTo>
                  <a:cubicBezTo>
                    <a:pt x="1957824" y="834962"/>
                    <a:pt x="1954681" y="835819"/>
                    <a:pt x="1956681" y="838962"/>
                  </a:cubicBezTo>
                  <a:cubicBezTo>
                    <a:pt x="1963825" y="836105"/>
                    <a:pt x="1967730" y="830104"/>
                    <a:pt x="1974778" y="826294"/>
                  </a:cubicBezTo>
                  <a:cubicBezTo>
                    <a:pt x="1981541" y="822674"/>
                    <a:pt x="1990780" y="821722"/>
                    <a:pt x="1996972" y="817055"/>
                  </a:cubicBezTo>
                  <a:cubicBezTo>
                    <a:pt x="2002972" y="819055"/>
                    <a:pt x="2009735" y="819817"/>
                    <a:pt x="2017641" y="819150"/>
                  </a:cubicBezTo>
                  <a:cubicBezTo>
                    <a:pt x="2022022" y="818769"/>
                    <a:pt x="2024880" y="815245"/>
                    <a:pt x="2030023" y="814292"/>
                  </a:cubicBezTo>
                  <a:cubicBezTo>
                    <a:pt x="2033357" y="813626"/>
                    <a:pt x="2036024" y="814769"/>
                    <a:pt x="2041263" y="814007"/>
                  </a:cubicBezTo>
                  <a:cubicBezTo>
                    <a:pt x="2061265" y="811340"/>
                    <a:pt x="2073076" y="803338"/>
                    <a:pt x="2084506" y="800195"/>
                  </a:cubicBezTo>
                  <a:cubicBezTo>
                    <a:pt x="2089840" y="799910"/>
                    <a:pt x="2089459" y="807625"/>
                    <a:pt x="2097270" y="804005"/>
                  </a:cubicBezTo>
                  <a:cubicBezTo>
                    <a:pt x="2093365" y="798957"/>
                    <a:pt x="2110224" y="802767"/>
                    <a:pt x="2106319" y="797624"/>
                  </a:cubicBezTo>
                  <a:cubicBezTo>
                    <a:pt x="2115748" y="798290"/>
                    <a:pt x="2105938" y="790670"/>
                    <a:pt x="2115367" y="791242"/>
                  </a:cubicBezTo>
                  <a:cubicBezTo>
                    <a:pt x="2126416" y="790289"/>
                    <a:pt x="2134036" y="794099"/>
                    <a:pt x="2144704" y="793623"/>
                  </a:cubicBezTo>
                  <a:cubicBezTo>
                    <a:pt x="2155277" y="790765"/>
                    <a:pt x="2157277" y="784288"/>
                    <a:pt x="2168803" y="781812"/>
                  </a:cubicBezTo>
                  <a:cubicBezTo>
                    <a:pt x="2172136" y="785908"/>
                    <a:pt x="2163754" y="789908"/>
                    <a:pt x="2173660" y="787337"/>
                  </a:cubicBezTo>
                  <a:cubicBezTo>
                    <a:pt x="2187853" y="781812"/>
                    <a:pt x="2200616" y="774287"/>
                    <a:pt x="2216142" y="771525"/>
                  </a:cubicBezTo>
                  <a:cubicBezTo>
                    <a:pt x="2225667" y="769906"/>
                    <a:pt x="2227858" y="771144"/>
                    <a:pt x="2229286" y="768668"/>
                  </a:cubicBezTo>
                  <a:cubicBezTo>
                    <a:pt x="2229572" y="768096"/>
                    <a:pt x="2233763" y="767810"/>
                    <a:pt x="2234525" y="767525"/>
                  </a:cubicBezTo>
                  <a:cubicBezTo>
                    <a:pt x="2244907" y="764000"/>
                    <a:pt x="2250337" y="762000"/>
                    <a:pt x="2257480" y="760381"/>
                  </a:cubicBezTo>
                  <a:cubicBezTo>
                    <a:pt x="2261862" y="759333"/>
                    <a:pt x="2266720" y="760381"/>
                    <a:pt x="2271387" y="759524"/>
                  </a:cubicBezTo>
                  <a:cubicBezTo>
                    <a:pt x="2286722" y="756857"/>
                    <a:pt x="2300629" y="750761"/>
                    <a:pt x="2315392" y="747713"/>
                  </a:cubicBezTo>
                  <a:cubicBezTo>
                    <a:pt x="2320726" y="749903"/>
                    <a:pt x="2325203" y="749808"/>
                    <a:pt x="2330061" y="748856"/>
                  </a:cubicBezTo>
                  <a:cubicBezTo>
                    <a:pt x="2336443" y="747713"/>
                    <a:pt x="2337967" y="743045"/>
                    <a:pt x="2339110" y="742474"/>
                  </a:cubicBezTo>
                  <a:cubicBezTo>
                    <a:pt x="2341396" y="741426"/>
                    <a:pt x="2343491" y="744188"/>
                    <a:pt x="2345110" y="743331"/>
                  </a:cubicBezTo>
                  <a:cubicBezTo>
                    <a:pt x="2350635" y="740664"/>
                    <a:pt x="2355969" y="736663"/>
                    <a:pt x="2358636" y="733806"/>
                  </a:cubicBezTo>
                  <a:cubicBezTo>
                    <a:pt x="2361017" y="744379"/>
                    <a:pt x="2385211" y="735521"/>
                    <a:pt x="2382353" y="728663"/>
                  </a:cubicBezTo>
                  <a:cubicBezTo>
                    <a:pt x="2378734" y="728567"/>
                    <a:pt x="2375971" y="727234"/>
                    <a:pt x="2374828" y="723710"/>
                  </a:cubicBezTo>
                  <a:cubicBezTo>
                    <a:pt x="2364922" y="724567"/>
                    <a:pt x="2362922" y="728853"/>
                    <a:pt x="2357874" y="731806"/>
                  </a:cubicBezTo>
                  <a:cubicBezTo>
                    <a:pt x="2357874" y="723710"/>
                    <a:pt x="2347492" y="729806"/>
                    <a:pt x="2344348" y="725996"/>
                  </a:cubicBezTo>
                  <a:cubicBezTo>
                    <a:pt x="2356921" y="720566"/>
                    <a:pt x="2376448" y="718947"/>
                    <a:pt x="2388354" y="714185"/>
                  </a:cubicBezTo>
                  <a:cubicBezTo>
                    <a:pt x="2393212" y="712280"/>
                    <a:pt x="2391688" y="707136"/>
                    <a:pt x="2397403" y="707803"/>
                  </a:cubicBezTo>
                  <a:cubicBezTo>
                    <a:pt x="2403689" y="710279"/>
                    <a:pt x="2414929" y="705993"/>
                    <a:pt x="2420739" y="709327"/>
                  </a:cubicBezTo>
                  <a:cubicBezTo>
                    <a:pt x="2421977" y="703040"/>
                    <a:pt x="2432931" y="705040"/>
                    <a:pt x="2441027" y="702755"/>
                  </a:cubicBezTo>
                  <a:cubicBezTo>
                    <a:pt x="2444170" y="701897"/>
                    <a:pt x="2444361" y="700278"/>
                    <a:pt x="2448171" y="699040"/>
                  </a:cubicBezTo>
                  <a:cubicBezTo>
                    <a:pt x="2452267" y="697611"/>
                    <a:pt x="2457124" y="697516"/>
                    <a:pt x="2461315" y="696182"/>
                  </a:cubicBezTo>
                  <a:cubicBezTo>
                    <a:pt x="2466935" y="695611"/>
                    <a:pt x="2468459" y="700564"/>
                    <a:pt x="2474079" y="699992"/>
                  </a:cubicBezTo>
                  <a:cubicBezTo>
                    <a:pt x="2471507" y="690563"/>
                    <a:pt x="2478651" y="695420"/>
                    <a:pt x="2485795" y="693039"/>
                  </a:cubicBezTo>
                  <a:cubicBezTo>
                    <a:pt x="2485699" y="693039"/>
                    <a:pt x="2486271" y="691039"/>
                    <a:pt x="2487700" y="690467"/>
                  </a:cubicBezTo>
                  <a:cubicBezTo>
                    <a:pt x="2494748" y="687324"/>
                    <a:pt x="2504654" y="689038"/>
                    <a:pt x="2507607" y="690467"/>
                  </a:cubicBezTo>
                  <a:cubicBezTo>
                    <a:pt x="2514751" y="690467"/>
                    <a:pt x="2515132" y="679228"/>
                    <a:pt x="2522657" y="685038"/>
                  </a:cubicBezTo>
                  <a:cubicBezTo>
                    <a:pt x="2524371" y="693801"/>
                    <a:pt x="2515227" y="692087"/>
                    <a:pt x="2509131" y="694563"/>
                  </a:cubicBezTo>
                  <a:cubicBezTo>
                    <a:pt x="2505416" y="696087"/>
                    <a:pt x="2507035" y="697040"/>
                    <a:pt x="2503892" y="695706"/>
                  </a:cubicBezTo>
                  <a:cubicBezTo>
                    <a:pt x="2497129" y="692849"/>
                    <a:pt x="2489414" y="697611"/>
                    <a:pt x="2482080" y="698278"/>
                  </a:cubicBezTo>
                  <a:cubicBezTo>
                    <a:pt x="2478651" y="699040"/>
                    <a:pt x="2481032" y="702374"/>
                    <a:pt x="2478270" y="703517"/>
                  </a:cubicBezTo>
                  <a:cubicBezTo>
                    <a:pt x="2476079" y="699326"/>
                    <a:pt x="2472365" y="704945"/>
                    <a:pt x="2470364" y="705231"/>
                  </a:cubicBezTo>
                  <a:cubicBezTo>
                    <a:pt x="2459506" y="706946"/>
                    <a:pt x="2449885" y="703421"/>
                    <a:pt x="2454172" y="715328"/>
                  </a:cubicBezTo>
                  <a:cubicBezTo>
                    <a:pt x="2467316" y="714947"/>
                    <a:pt x="2469507" y="709041"/>
                    <a:pt x="2473698" y="706660"/>
                  </a:cubicBezTo>
                  <a:cubicBezTo>
                    <a:pt x="2473031" y="707041"/>
                    <a:pt x="2475317" y="708755"/>
                    <a:pt x="2477032" y="708088"/>
                  </a:cubicBezTo>
                  <a:cubicBezTo>
                    <a:pt x="2477603" y="707803"/>
                    <a:pt x="2476651" y="706279"/>
                    <a:pt x="2478937" y="705517"/>
                  </a:cubicBezTo>
                  <a:cubicBezTo>
                    <a:pt x="2481794" y="704564"/>
                    <a:pt x="2483604" y="706660"/>
                    <a:pt x="2487604" y="705803"/>
                  </a:cubicBezTo>
                  <a:cubicBezTo>
                    <a:pt x="2494272" y="704374"/>
                    <a:pt x="2494177" y="699611"/>
                    <a:pt x="2496653" y="699421"/>
                  </a:cubicBezTo>
                  <a:cubicBezTo>
                    <a:pt x="2499987" y="699230"/>
                    <a:pt x="2502178" y="708565"/>
                    <a:pt x="2506750" y="703802"/>
                  </a:cubicBezTo>
                  <a:cubicBezTo>
                    <a:pt x="2515703" y="699707"/>
                    <a:pt x="2525990" y="693039"/>
                    <a:pt x="2539516" y="692277"/>
                  </a:cubicBezTo>
                  <a:cubicBezTo>
                    <a:pt x="2545516" y="691896"/>
                    <a:pt x="2548565" y="697421"/>
                    <a:pt x="2554184" y="693420"/>
                  </a:cubicBezTo>
                  <a:cubicBezTo>
                    <a:pt x="2569805" y="679323"/>
                    <a:pt x="2597999" y="687038"/>
                    <a:pt x="2614001" y="678180"/>
                  </a:cubicBezTo>
                  <a:cubicBezTo>
                    <a:pt x="2620288" y="672179"/>
                    <a:pt x="2605619" y="668846"/>
                    <a:pt x="2612191" y="665417"/>
                  </a:cubicBezTo>
                  <a:cubicBezTo>
                    <a:pt x="2621050" y="663131"/>
                    <a:pt x="2630099" y="661988"/>
                    <a:pt x="2638481" y="659702"/>
                  </a:cubicBezTo>
                  <a:cubicBezTo>
                    <a:pt x="2640576" y="659130"/>
                    <a:pt x="2640004" y="657225"/>
                    <a:pt x="2640385" y="657130"/>
                  </a:cubicBezTo>
                  <a:cubicBezTo>
                    <a:pt x="2642100" y="656463"/>
                    <a:pt x="2644291" y="658463"/>
                    <a:pt x="2643815" y="658559"/>
                  </a:cubicBezTo>
                  <a:cubicBezTo>
                    <a:pt x="2658292" y="653987"/>
                    <a:pt x="2682391" y="643604"/>
                    <a:pt x="2694583" y="649700"/>
                  </a:cubicBezTo>
                  <a:cubicBezTo>
                    <a:pt x="2685534" y="656463"/>
                    <a:pt x="2660483" y="650653"/>
                    <a:pt x="2663341" y="665226"/>
                  </a:cubicBezTo>
                  <a:cubicBezTo>
                    <a:pt x="2680200" y="662369"/>
                    <a:pt x="2685058" y="662369"/>
                    <a:pt x="2700202" y="657225"/>
                  </a:cubicBezTo>
                  <a:cubicBezTo>
                    <a:pt x="2702298" y="654749"/>
                    <a:pt x="2698298" y="649605"/>
                    <a:pt x="2705822" y="649415"/>
                  </a:cubicBezTo>
                  <a:cubicBezTo>
                    <a:pt x="2710394" y="648272"/>
                    <a:pt x="2714204" y="648081"/>
                    <a:pt x="2717157" y="649129"/>
                  </a:cubicBezTo>
                  <a:cubicBezTo>
                    <a:pt x="2719729" y="654177"/>
                    <a:pt x="2720681" y="645319"/>
                    <a:pt x="2727730" y="646843"/>
                  </a:cubicBezTo>
                  <a:cubicBezTo>
                    <a:pt x="2733254" y="641795"/>
                    <a:pt x="2721348" y="639890"/>
                    <a:pt x="2727349" y="638175"/>
                  </a:cubicBezTo>
                  <a:cubicBezTo>
                    <a:pt x="2732587" y="633603"/>
                    <a:pt x="2731921" y="641033"/>
                    <a:pt x="2737445" y="642557"/>
                  </a:cubicBezTo>
                  <a:cubicBezTo>
                    <a:pt x="2744684" y="644462"/>
                    <a:pt x="2751637" y="636461"/>
                    <a:pt x="2746875" y="644843"/>
                  </a:cubicBezTo>
                  <a:cubicBezTo>
                    <a:pt x="2753161" y="644938"/>
                    <a:pt x="2755543" y="639413"/>
                    <a:pt x="2761162" y="637318"/>
                  </a:cubicBezTo>
                  <a:cubicBezTo>
                    <a:pt x="2767640" y="634937"/>
                    <a:pt x="2775926" y="634841"/>
                    <a:pt x="2784880" y="632174"/>
                  </a:cubicBezTo>
                  <a:cubicBezTo>
                    <a:pt x="2786975" y="634841"/>
                    <a:pt x="2789261" y="634937"/>
                    <a:pt x="2787166" y="638270"/>
                  </a:cubicBezTo>
                  <a:cubicBezTo>
                    <a:pt x="2793928" y="633794"/>
                    <a:pt x="2793262" y="637318"/>
                    <a:pt x="2797739" y="635984"/>
                  </a:cubicBezTo>
                  <a:cubicBezTo>
                    <a:pt x="2802406" y="634556"/>
                    <a:pt x="2805168" y="632174"/>
                    <a:pt x="2810121" y="631127"/>
                  </a:cubicBezTo>
                  <a:cubicBezTo>
                    <a:pt x="2815074" y="630079"/>
                    <a:pt x="2816693" y="631888"/>
                    <a:pt x="2821360" y="630841"/>
                  </a:cubicBezTo>
                  <a:cubicBezTo>
                    <a:pt x="2829933" y="628936"/>
                    <a:pt x="2826694" y="625793"/>
                    <a:pt x="2831933" y="628555"/>
                  </a:cubicBezTo>
                  <a:cubicBezTo>
                    <a:pt x="2832600" y="628936"/>
                    <a:pt x="2836219" y="627412"/>
                    <a:pt x="2837172" y="627412"/>
                  </a:cubicBezTo>
                  <a:cubicBezTo>
                    <a:pt x="2861842" y="627412"/>
                    <a:pt x="2887464" y="619887"/>
                    <a:pt x="2915753" y="616839"/>
                  </a:cubicBezTo>
                  <a:cubicBezTo>
                    <a:pt x="2914134" y="614363"/>
                    <a:pt x="2919087" y="615029"/>
                    <a:pt x="2920325" y="613696"/>
                  </a:cubicBezTo>
                  <a:cubicBezTo>
                    <a:pt x="2921659" y="612172"/>
                    <a:pt x="2917849" y="607981"/>
                    <a:pt x="2924135" y="608552"/>
                  </a:cubicBezTo>
                  <a:cubicBezTo>
                    <a:pt x="2939851" y="607219"/>
                    <a:pt x="2963283" y="595313"/>
                    <a:pt x="2972999" y="602266"/>
                  </a:cubicBezTo>
                  <a:cubicBezTo>
                    <a:pt x="2981666" y="601980"/>
                    <a:pt x="2976046" y="595598"/>
                    <a:pt x="2984619" y="595313"/>
                  </a:cubicBezTo>
                  <a:cubicBezTo>
                    <a:pt x="2991096" y="594551"/>
                    <a:pt x="2992144" y="601313"/>
                    <a:pt x="3000049" y="598551"/>
                  </a:cubicBezTo>
                  <a:cubicBezTo>
                    <a:pt x="3016432" y="590741"/>
                    <a:pt x="3042531" y="593789"/>
                    <a:pt x="3059104" y="581311"/>
                  </a:cubicBezTo>
                  <a:cubicBezTo>
                    <a:pt x="3079298" y="581120"/>
                    <a:pt x="3088156" y="577882"/>
                    <a:pt x="3110635" y="574453"/>
                  </a:cubicBezTo>
                  <a:cubicBezTo>
                    <a:pt x="3111016" y="577120"/>
                    <a:pt x="3108063" y="579501"/>
                    <a:pt x="3114731" y="577882"/>
                  </a:cubicBezTo>
                  <a:cubicBezTo>
                    <a:pt x="3118159" y="577120"/>
                    <a:pt x="3115874" y="573786"/>
                    <a:pt x="3118540" y="572643"/>
                  </a:cubicBezTo>
                  <a:cubicBezTo>
                    <a:pt x="3122065" y="573881"/>
                    <a:pt x="3122160" y="579977"/>
                    <a:pt x="3128637" y="577025"/>
                  </a:cubicBezTo>
                  <a:cubicBezTo>
                    <a:pt x="3133876" y="575215"/>
                    <a:pt x="3122732" y="572357"/>
                    <a:pt x="3131685" y="569786"/>
                  </a:cubicBezTo>
                  <a:cubicBezTo>
                    <a:pt x="3136924" y="568643"/>
                    <a:pt x="3142258" y="567500"/>
                    <a:pt x="3147496" y="566357"/>
                  </a:cubicBezTo>
                  <a:cubicBezTo>
                    <a:pt x="3144925" y="559118"/>
                    <a:pt x="3148830" y="560546"/>
                    <a:pt x="3153116" y="558546"/>
                  </a:cubicBezTo>
                  <a:cubicBezTo>
                    <a:pt x="3163879" y="553688"/>
                    <a:pt x="3179024" y="552355"/>
                    <a:pt x="3182072" y="552260"/>
                  </a:cubicBezTo>
                  <a:cubicBezTo>
                    <a:pt x="3189692" y="552069"/>
                    <a:pt x="3199503" y="547783"/>
                    <a:pt x="3203123" y="547688"/>
                  </a:cubicBezTo>
                  <a:cubicBezTo>
                    <a:pt x="3203884" y="547688"/>
                    <a:pt x="3207599" y="548926"/>
                    <a:pt x="3206456" y="549116"/>
                  </a:cubicBezTo>
                  <a:cubicBezTo>
                    <a:pt x="3210171" y="548450"/>
                    <a:pt x="3210361" y="545592"/>
                    <a:pt x="3216267" y="544830"/>
                  </a:cubicBezTo>
                  <a:cubicBezTo>
                    <a:pt x="3220172" y="544354"/>
                    <a:pt x="3221887" y="545592"/>
                    <a:pt x="3227507" y="544544"/>
                  </a:cubicBezTo>
                  <a:cubicBezTo>
                    <a:pt x="3238651" y="542544"/>
                    <a:pt x="3250748" y="538448"/>
                    <a:pt x="3261701" y="537115"/>
                  </a:cubicBezTo>
                  <a:cubicBezTo>
                    <a:pt x="3269798" y="536067"/>
                    <a:pt x="3270178" y="538544"/>
                    <a:pt x="3272274" y="534829"/>
                  </a:cubicBezTo>
                  <a:cubicBezTo>
                    <a:pt x="3275417" y="529209"/>
                    <a:pt x="3310755" y="528733"/>
                    <a:pt x="3309898" y="528828"/>
                  </a:cubicBezTo>
                  <a:cubicBezTo>
                    <a:pt x="3318565" y="527971"/>
                    <a:pt x="3332377" y="524828"/>
                    <a:pt x="3332853" y="521684"/>
                  </a:cubicBezTo>
                  <a:cubicBezTo>
                    <a:pt x="3321328" y="522446"/>
                    <a:pt x="3312469" y="524447"/>
                    <a:pt x="3300563" y="526542"/>
                  </a:cubicBezTo>
                  <a:cubicBezTo>
                    <a:pt x="3297896" y="527018"/>
                    <a:pt x="3296753" y="525304"/>
                    <a:pt x="3294562" y="525685"/>
                  </a:cubicBezTo>
                  <a:cubicBezTo>
                    <a:pt x="3291133" y="526256"/>
                    <a:pt x="3291991" y="529209"/>
                    <a:pt x="3287419" y="529400"/>
                  </a:cubicBezTo>
                  <a:cubicBezTo>
                    <a:pt x="3288562" y="529304"/>
                    <a:pt x="3284085" y="527971"/>
                    <a:pt x="3284085" y="527971"/>
                  </a:cubicBezTo>
                  <a:cubicBezTo>
                    <a:pt x="3276751" y="526161"/>
                    <a:pt x="3278370" y="528447"/>
                    <a:pt x="3273512" y="530257"/>
                  </a:cubicBezTo>
                  <a:cubicBezTo>
                    <a:pt x="3259225" y="535591"/>
                    <a:pt x="3238270" y="536353"/>
                    <a:pt x="3230650" y="537401"/>
                  </a:cubicBezTo>
                  <a:cubicBezTo>
                    <a:pt x="3224363" y="538258"/>
                    <a:pt x="3218934" y="540925"/>
                    <a:pt x="3212266" y="541401"/>
                  </a:cubicBezTo>
                  <a:cubicBezTo>
                    <a:pt x="3208075" y="541687"/>
                    <a:pt x="3206742" y="540163"/>
                    <a:pt x="3201027" y="541687"/>
                  </a:cubicBezTo>
                  <a:cubicBezTo>
                    <a:pt x="3199408" y="542068"/>
                    <a:pt x="3198836" y="544354"/>
                    <a:pt x="3199122" y="544259"/>
                  </a:cubicBezTo>
                  <a:cubicBezTo>
                    <a:pt x="3196455" y="544925"/>
                    <a:pt x="3195312" y="542925"/>
                    <a:pt x="3193121" y="543401"/>
                  </a:cubicBezTo>
                  <a:cubicBezTo>
                    <a:pt x="3173785" y="547211"/>
                    <a:pt x="3154735" y="553117"/>
                    <a:pt x="3137781" y="555403"/>
                  </a:cubicBezTo>
                  <a:cubicBezTo>
                    <a:pt x="3132923" y="556070"/>
                    <a:pt x="3131018" y="554641"/>
                    <a:pt x="3126541" y="555689"/>
                  </a:cubicBezTo>
                  <a:cubicBezTo>
                    <a:pt x="3122065" y="556736"/>
                    <a:pt x="3115492" y="562737"/>
                    <a:pt x="3108825" y="561689"/>
                  </a:cubicBezTo>
                  <a:cubicBezTo>
                    <a:pt x="3107587" y="558356"/>
                    <a:pt x="3101110" y="562166"/>
                    <a:pt x="3099395" y="559403"/>
                  </a:cubicBezTo>
                  <a:cubicBezTo>
                    <a:pt x="3161022" y="542163"/>
                    <a:pt x="3222553" y="536734"/>
                    <a:pt x="3289705" y="520160"/>
                  </a:cubicBezTo>
                  <a:cubicBezTo>
                    <a:pt x="3291515" y="517493"/>
                    <a:pt x="3293419" y="514922"/>
                    <a:pt x="3295324" y="512350"/>
                  </a:cubicBezTo>
                  <a:cubicBezTo>
                    <a:pt x="3307231" y="507683"/>
                    <a:pt x="3328852" y="507111"/>
                    <a:pt x="3335520" y="505778"/>
                  </a:cubicBezTo>
                  <a:cubicBezTo>
                    <a:pt x="3338949" y="505111"/>
                    <a:pt x="3339997" y="502730"/>
                    <a:pt x="3345331" y="501491"/>
                  </a:cubicBezTo>
                  <a:cubicBezTo>
                    <a:pt x="3348950" y="500634"/>
                    <a:pt x="3351903" y="502253"/>
                    <a:pt x="3353999" y="501777"/>
                  </a:cubicBezTo>
                  <a:cubicBezTo>
                    <a:pt x="3353332" y="501968"/>
                    <a:pt x="3354856" y="499682"/>
                    <a:pt x="3355903" y="499205"/>
                  </a:cubicBezTo>
                  <a:cubicBezTo>
                    <a:pt x="3359237" y="497776"/>
                    <a:pt x="3362857" y="500158"/>
                    <a:pt x="3364571" y="499491"/>
                  </a:cubicBezTo>
                  <a:cubicBezTo>
                    <a:pt x="3365333" y="499205"/>
                    <a:pt x="3364000" y="497681"/>
                    <a:pt x="3366476" y="496919"/>
                  </a:cubicBezTo>
                  <a:cubicBezTo>
                    <a:pt x="3376763" y="493776"/>
                    <a:pt x="3381907" y="494919"/>
                    <a:pt x="3388289" y="494348"/>
                  </a:cubicBezTo>
                  <a:cubicBezTo>
                    <a:pt x="3399814" y="493300"/>
                    <a:pt x="3412673" y="489775"/>
                    <a:pt x="3423245" y="488918"/>
                  </a:cubicBezTo>
                  <a:cubicBezTo>
                    <a:pt x="3426865" y="488633"/>
                    <a:pt x="3427532" y="489871"/>
                    <a:pt x="3431913" y="489204"/>
                  </a:cubicBezTo>
                  <a:cubicBezTo>
                    <a:pt x="3446486" y="486918"/>
                    <a:pt x="3461440" y="483584"/>
                    <a:pt x="3469537" y="483203"/>
                  </a:cubicBezTo>
                  <a:cubicBezTo>
                    <a:pt x="3479443" y="482822"/>
                    <a:pt x="3486491" y="482251"/>
                    <a:pt x="3492111" y="482632"/>
                  </a:cubicBezTo>
                  <a:cubicBezTo>
                    <a:pt x="3498969" y="483203"/>
                    <a:pt x="3505636" y="482251"/>
                    <a:pt x="3513923" y="480060"/>
                  </a:cubicBezTo>
                  <a:cubicBezTo>
                    <a:pt x="3524306" y="486156"/>
                    <a:pt x="3543641" y="479870"/>
                    <a:pt x="3557167" y="481584"/>
                  </a:cubicBezTo>
                  <a:cubicBezTo>
                    <a:pt x="3555643" y="479012"/>
                    <a:pt x="3560405" y="479774"/>
                    <a:pt x="3561643" y="478441"/>
                  </a:cubicBezTo>
                  <a:cubicBezTo>
                    <a:pt x="3562310" y="477679"/>
                    <a:pt x="3559548" y="475202"/>
                    <a:pt x="3560119" y="474345"/>
                  </a:cubicBezTo>
                  <a:cubicBezTo>
                    <a:pt x="3561739" y="472154"/>
                    <a:pt x="3569835" y="470630"/>
                    <a:pt x="3565739" y="466535"/>
                  </a:cubicBezTo>
                  <a:cubicBezTo>
                    <a:pt x="3564120" y="463677"/>
                    <a:pt x="3558691" y="466058"/>
                    <a:pt x="3554500" y="466820"/>
                  </a:cubicBezTo>
                  <a:cubicBezTo>
                    <a:pt x="3552881" y="463963"/>
                    <a:pt x="3547451" y="466344"/>
                    <a:pt x="3543260" y="467106"/>
                  </a:cubicBezTo>
                  <a:cubicBezTo>
                    <a:pt x="3540593" y="473583"/>
                    <a:pt x="3556309" y="468535"/>
                    <a:pt x="3548118" y="472631"/>
                  </a:cubicBezTo>
                  <a:cubicBezTo>
                    <a:pt x="3539355" y="473583"/>
                    <a:pt x="3531449" y="472154"/>
                    <a:pt x="3525544" y="473202"/>
                  </a:cubicBezTo>
                  <a:cubicBezTo>
                    <a:pt x="3523067" y="473678"/>
                    <a:pt x="3522877" y="471773"/>
                    <a:pt x="3522115" y="471773"/>
                  </a:cubicBezTo>
                  <a:cubicBezTo>
                    <a:pt x="3514781" y="471869"/>
                    <a:pt x="3508208" y="474345"/>
                    <a:pt x="3500302" y="474345"/>
                  </a:cubicBezTo>
                  <a:cubicBezTo>
                    <a:pt x="3499540" y="474345"/>
                    <a:pt x="3499255" y="472821"/>
                    <a:pt x="3496874" y="472916"/>
                  </a:cubicBezTo>
                  <a:cubicBezTo>
                    <a:pt x="3492968" y="473012"/>
                    <a:pt x="3491158" y="472821"/>
                    <a:pt x="3488206" y="472631"/>
                  </a:cubicBezTo>
                  <a:cubicBezTo>
                    <a:pt x="3486015" y="472440"/>
                    <a:pt x="3482967" y="473869"/>
                    <a:pt x="3482205" y="471773"/>
                  </a:cubicBezTo>
                  <a:cubicBezTo>
                    <a:pt x="3494397" y="469011"/>
                    <a:pt x="3514399" y="472535"/>
                    <a:pt x="3519829" y="465773"/>
                  </a:cubicBezTo>
                  <a:cubicBezTo>
                    <a:pt x="3510399" y="462534"/>
                    <a:pt x="3492968" y="470249"/>
                    <a:pt x="3488968" y="459391"/>
                  </a:cubicBezTo>
                  <a:cubicBezTo>
                    <a:pt x="3501922" y="454819"/>
                    <a:pt x="3507827" y="459867"/>
                    <a:pt x="3519448" y="457105"/>
                  </a:cubicBezTo>
                  <a:cubicBezTo>
                    <a:pt x="3524210" y="458629"/>
                    <a:pt x="3525639" y="464820"/>
                    <a:pt x="3532973" y="462915"/>
                  </a:cubicBezTo>
                  <a:cubicBezTo>
                    <a:pt x="3539641" y="461677"/>
                    <a:pt x="3542498" y="464915"/>
                    <a:pt x="3546118" y="460058"/>
                  </a:cubicBezTo>
                  <a:cubicBezTo>
                    <a:pt x="3542212" y="451104"/>
                    <a:pt x="3525353" y="460058"/>
                    <a:pt x="3520591" y="452533"/>
                  </a:cubicBezTo>
                  <a:cubicBezTo>
                    <a:pt x="3527925" y="450533"/>
                    <a:pt x="3539260" y="450342"/>
                    <a:pt x="3537545" y="444437"/>
                  </a:cubicBezTo>
                  <a:cubicBezTo>
                    <a:pt x="3534878" y="445770"/>
                    <a:pt x="3532878" y="443770"/>
                    <a:pt x="3531544" y="443579"/>
                  </a:cubicBezTo>
                  <a:cubicBezTo>
                    <a:pt x="3528306" y="443008"/>
                    <a:pt x="3526687" y="443675"/>
                    <a:pt x="3522877" y="443294"/>
                  </a:cubicBezTo>
                  <a:cubicBezTo>
                    <a:pt x="3517733" y="442722"/>
                    <a:pt x="3513637" y="441484"/>
                    <a:pt x="3510875" y="441579"/>
                  </a:cubicBezTo>
                  <a:cubicBezTo>
                    <a:pt x="3499445" y="441865"/>
                    <a:pt x="3491158" y="443103"/>
                    <a:pt x="3483062" y="443294"/>
                  </a:cubicBezTo>
                  <a:cubicBezTo>
                    <a:pt x="3481157" y="443389"/>
                    <a:pt x="3480109" y="441865"/>
                    <a:pt x="3479728" y="441865"/>
                  </a:cubicBezTo>
                  <a:cubicBezTo>
                    <a:pt x="3469632" y="441674"/>
                    <a:pt x="3465155" y="444437"/>
                    <a:pt x="3455249" y="445008"/>
                  </a:cubicBezTo>
                  <a:cubicBezTo>
                    <a:pt x="3454964" y="445008"/>
                    <a:pt x="3453820" y="443484"/>
                    <a:pt x="3451820" y="443579"/>
                  </a:cubicBezTo>
                  <a:cubicBezTo>
                    <a:pt x="3447820" y="443675"/>
                    <a:pt x="3446200" y="444056"/>
                    <a:pt x="3443152" y="443294"/>
                  </a:cubicBezTo>
                  <a:cubicBezTo>
                    <a:pt x="3431627" y="440436"/>
                    <a:pt x="3413053" y="446627"/>
                    <a:pt x="3399528" y="448437"/>
                  </a:cubicBezTo>
                  <a:cubicBezTo>
                    <a:pt x="3396194" y="448913"/>
                    <a:pt x="3395051" y="447675"/>
                    <a:pt x="3390860" y="448151"/>
                  </a:cubicBezTo>
                  <a:cubicBezTo>
                    <a:pt x="3385526" y="448723"/>
                    <a:pt x="3382954" y="450247"/>
                    <a:pt x="3379621" y="448437"/>
                  </a:cubicBezTo>
                  <a:cubicBezTo>
                    <a:pt x="3378859" y="448056"/>
                    <a:pt x="3375334" y="449675"/>
                    <a:pt x="3374382" y="449580"/>
                  </a:cubicBezTo>
                  <a:cubicBezTo>
                    <a:pt x="3365143" y="449009"/>
                    <a:pt x="3355237" y="452628"/>
                    <a:pt x="3344664" y="453866"/>
                  </a:cubicBezTo>
                  <a:cubicBezTo>
                    <a:pt x="3341044" y="454247"/>
                    <a:pt x="3335234" y="452628"/>
                    <a:pt x="3329995" y="452723"/>
                  </a:cubicBezTo>
                  <a:cubicBezTo>
                    <a:pt x="3325995" y="452723"/>
                    <a:pt x="3315994" y="458915"/>
                    <a:pt x="3315327" y="451580"/>
                  </a:cubicBezTo>
                  <a:cubicBezTo>
                    <a:pt x="3325328" y="454057"/>
                    <a:pt x="3335329" y="448056"/>
                    <a:pt x="3345045" y="447294"/>
                  </a:cubicBezTo>
                  <a:cubicBezTo>
                    <a:pt x="3351236" y="446818"/>
                    <a:pt x="3356570" y="448628"/>
                    <a:pt x="3362285" y="447866"/>
                  </a:cubicBezTo>
                  <a:cubicBezTo>
                    <a:pt x="3370762" y="446818"/>
                    <a:pt x="3377620" y="443960"/>
                    <a:pt x="3386002" y="442722"/>
                  </a:cubicBezTo>
                  <a:cubicBezTo>
                    <a:pt x="3389336" y="442246"/>
                    <a:pt x="3390479" y="443579"/>
                    <a:pt x="3394670" y="443008"/>
                  </a:cubicBezTo>
                  <a:cubicBezTo>
                    <a:pt x="3399147" y="442436"/>
                    <a:pt x="3403433" y="440912"/>
                    <a:pt x="3407815" y="440150"/>
                  </a:cubicBezTo>
                  <a:cubicBezTo>
                    <a:pt x="3410196" y="439769"/>
                    <a:pt x="3410482" y="441579"/>
                    <a:pt x="3411149" y="441579"/>
                  </a:cubicBezTo>
                  <a:cubicBezTo>
                    <a:pt x="3413911" y="441579"/>
                    <a:pt x="3413625" y="438626"/>
                    <a:pt x="3415625" y="438436"/>
                  </a:cubicBezTo>
                  <a:cubicBezTo>
                    <a:pt x="3418959" y="438055"/>
                    <a:pt x="3421816" y="438531"/>
                    <a:pt x="3426865" y="438150"/>
                  </a:cubicBezTo>
                  <a:cubicBezTo>
                    <a:pt x="3436390" y="437579"/>
                    <a:pt x="3445057" y="435007"/>
                    <a:pt x="3453916" y="434435"/>
                  </a:cubicBezTo>
                  <a:cubicBezTo>
                    <a:pt x="3462488" y="433959"/>
                    <a:pt x="3475918" y="435007"/>
                    <a:pt x="3479824" y="435388"/>
                  </a:cubicBezTo>
                  <a:cubicBezTo>
                    <a:pt x="3483729" y="435674"/>
                    <a:pt x="3496588" y="436531"/>
                    <a:pt x="3495635" y="431959"/>
                  </a:cubicBezTo>
                  <a:cubicBezTo>
                    <a:pt x="3481252" y="430816"/>
                    <a:pt x="3460202" y="431292"/>
                    <a:pt x="3447153" y="431578"/>
                  </a:cubicBezTo>
                  <a:cubicBezTo>
                    <a:pt x="3445343" y="431578"/>
                    <a:pt x="3444010" y="430149"/>
                    <a:pt x="3443819" y="430149"/>
                  </a:cubicBezTo>
                  <a:cubicBezTo>
                    <a:pt x="3436866" y="430149"/>
                    <a:pt x="3428198" y="432911"/>
                    <a:pt x="3422007" y="432721"/>
                  </a:cubicBezTo>
                  <a:cubicBezTo>
                    <a:pt x="3421721" y="432721"/>
                    <a:pt x="3421531" y="430816"/>
                    <a:pt x="3421245" y="430721"/>
                  </a:cubicBezTo>
                  <a:cubicBezTo>
                    <a:pt x="3420483" y="430340"/>
                    <a:pt x="3417054" y="431959"/>
                    <a:pt x="3416006" y="431864"/>
                  </a:cubicBezTo>
                  <a:cubicBezTo>
                    <a:pt x="3412291" y="431578"/>
                    <a:pt x="3412006" y="430435"/>
                    <a:pt x="3409243" y="429006"/>
                  </a:cubicBezTo>
                  <a:cubicBezTo>
                    <a:pt x="3405624" y="427006"/>
                    <a:pt x="3394861" y="435864"/>
                    <a:pt x="3397242" y="427292"/>
                  </a:cubicBezTo>
                  <a:cubicBezTo>
                    <a:pt x="3413720" y="423958"/>
                    <a:pt x="3423055" y="430435"/>
                    <a:pt x="3441628" y="424148"/>
                  </a:cubicBezTo>
                  <a:cubicBezTo>
                    <a:pt x="3450677" y="429292"/>
                    <a:pt x="3459631" y="426530"/>
                    <a:pt x="3470965" y="426530"/>
                  </a:cubicBezTo>
                  <a:cubicBezTo>
                    <a:pt x="3475823" y="426530"/>
                    <a:pt x="3477633" y="426339"/>
                    <a:pt x="3482205" y="426244"/>
                  </a:cubicBezTo>
                  <a:cubicBezTo>
                    <a:pt x="3491158" y="426053"/>
                    <a:pt x="3510685" y="427863"/>
                    <a:pt x="3510399" y="417957"/>
                  </a:cubicBezTo>
                  <a:cubicBezTo>
                    <a:pt x="3500779" y="419005"/>
                    <a:pt x="3494111" y="415957"/>
                    <a:pt x="3486301" y="414433"/>
                  </a:cubicBezTo>
                  <a:cubicBezTo>
                    <a:pt x="3488206" y="410813"/>
                    <a:pt x="3487444" y="408623"/>
                    <a:pt x="3483348" y="406337"/>
                  </a:cubicBezTo>
                  <a:cubicBezTo>
                    <a:pt x="3477824" y="408813"/>
                    <a:pt x="3473442" y="407289"/>
                    <a:pt x="3469441" y="407194"/>
                  </a:cubicBezTo>
                  <a:cubicBezTo>
                    <a:pt x="3465250" y="407003"/>
                    <a:pt x="3460869" y="407480"/>
                    <a:pt x="3457440" y="405479"/>
                  </a:cubicBezTo>
                  <a:cubicBezTo>
                    <a:pt x="3460393" y="404146"/>
                    <a:pt x="3465155" y="404717"/>
                    <a:pt x="3467917" y="403193"/>
                  </a:cubicBezTo>
                  <a:cubicBezTo>
                    <a:pt x="3470394" y="401860"/>
                    <a:pt x="3469346" y="398812"/>
                    <a:pt x="3471727" y="397955"/>
                  </a:cubicBezTo>
                  <a:cubicBezTo>
                    <a:pt x="3475157" y="396716"/>
                    <a:pt x="3478014" y="397955"/>
                    <a:pt x="3480395" y="398240"/>
                  </a:cubicBezTo>
                  <a:cubicBezTo>
                    <a:pt x="3480109" y="395764"/>
                    <a:pt x="3477728" y="395573"/>
                    <a:pt x="3476299" y="394811"/>
                  </a:cubicBezTo>
                  <a:cubicBezTo>
                    <a:pt x="3474014" y="393573"/>
                    <a:pt x="3472013" y="392811"/>
                    <a:pt x="3469537" y="391954"/>
                  </a:cubicBezTo>
                  <a:cubicBezTo>
                    <a:pt x="3467917" y="391382"/>
                    <a:pt x="3467251" y="388811"/>
                    <a:pt x="3465441" y="388525"/>
                  </a:cubicBezTo>
                  <a:cubicBezTo>
                    <a:pt x="3462583" y="387953"/>
                    <a:pt x="3457821" y="391192"/>
                    <a:pt x="3456773" y="388239"/>
                  </a:cubicBezTo>
                  <a:cubicBezTo>
                    <a:pt x="3461631" y="381857"/>
                    <a:pt x="3449629" y="385096"/>
                    <a:pt x="3449629" y="376619"/>
                  </a:cubicBezTo>
                  <a:cubicBezTo>
                    <a:pt x="3442771" y="374809"/>
                    <a:pt x="3432389" y="377952"/>
                    <a:pt x="3428198" y="372523"/>
                  </a:cubicBezTo>
                  <a:cubicBezTo>
                    <a:pt x="3435723" y="371475"/>
                    <a:pt x="3450106" y="376714"/>
                    <a:pt x="3455249" y="368808"/>
                  </a:cubicBezTo>
                  <a:cubicBezTo>
                    <a:pt x="3445248" y="372428"/>
                    <a:pt x="3442676" y="365760"/>
                    <a:pt x="3432675" y="369380"/>
                  </a:cubicBezTo>
                  <a:cubicBezTo>
                    <a:pt x="3428389" y="367284"/>
                    <a:pt x="3429151" y="363950"/>
                    <a:pt x="3424388" y="362426"/>
                  </a:cubicBezTo>
                  <a:cubicBezTo>
                    <a:pt x="3420674" y="361188"/>
                    <a:pt x="3413720" y="366427"/>
                    <a:pt x="3412387" y="360712"/>
                  </a:cubicBezTo>
                  <a:cubicBezTo>
                    <a:pt x="3425817" y="355378"/>
                    <a:pt x="3431437" y="360998"/>
                    <a:pt x="3442867" y="358426"/>
                  </a:cubicBezTo>
                  <a:cubicBezTo>
                    <a:pt x="3442867" y="350330"/>
                    <a:pt x="3432484" y="356425"/>
                    <a:pt x="3429341" y="352616"/>
                  </a:cubicBezTo>
                  <a:cubicBezTo>
                    <a:pt x="3431246" y="351758"/>
                    <a:pt x="3434485" y="351473"/>
                    <a:pt x="3433818" y="349472"/>
                  </a:cubicBezTo>
                  <a:cubicBezTo>
                    <a:pt x="3420483" y="347472"/>
                    <a:pt x="3401719" y="352139"/>
                    <a:pt x="3389432" y="352616"/>
                  </a:cubicBezTo>
                  <a:cubicBezTo>
                    <a:pt x="3377049" y="352997"/>
                    <a:pt x="3360857" y="355949"/>
                    <a:pt x="3351046" y="356616"/>
                  </a:cubicBezTo>
                  <a:cubicBezTo>
                    <a:pt x="3346950" y="356902"/>
                    <a:pt x="3341235" y="356902"/>
                    <a:pt x="3337139" y="357473"/>
                  </a:cubicBezTo>
                  <a:cubicBezTo>
                    <a:pt x="3322852" y="359474"/>
                    <a:pt x="3314279" y="359474"/>
                    <a:pt x="3304087" y="360331"/>
                  </a:cubicBezTo>
                  <a:cubicBezTo>
                    <a:pt x="3297515" y="360902"/>
                    <a:pt x="3291419" y="361569"/>
                    <a:pt x="3284942" y="362331"/>
                  </a:cubicBezTo>
                  <a:cubicBezTo>
                    <a:pt x="3276274" y="363379"/>
                    <a:pt x="3265702" y="370332"/>
                    <a:pt x="3257129" y="364046"/>
                  </a:cubicBezTo>
                  <a:cubicBezTo>
                    <a:pt x="3275036" y="362807"/>
                    <a:pt x="3293324" y="355283"/>
                    <a:pt x="3310565" y="354616"/>
                  </a:cubicBezTo>
                  <a:cubicBezTo>
                    <a:pt x="3314756" y="354425"/>
                    <a:pt x="3318661" y="356902"/>
                    <a:pt x="3322566" y="356330"/>
                  </a:cubicBezTo>
                  <a:cubicBezTo>
                    <a:pt x="3325138" y="355949"/>
                    <a:pt x="3325233" y="353949"/>
                    <a:pt x="3327043" y="353187"/>
                  </a:cubicBezTo>
                  <a:cubicBezTo>
                    <a:pt x="3335806" y="349568"/>
                    <a:pt x="3340473" y="351854"/>
                    <a:pt x="3346188" y="351187"/>
                  </a:cubicBezTo>
                  <a:cubicBezTo>
                    <a:pt x="3350665" y="350615"/>
                    <a:pt x="3354856" y="348615"/>
                    <a:pt x="3359332" y="348329"/>
                  </a:cubicBezTo>
                  <a:cubicBezTo>
                    <a:pt x="3372667" y="347377"/>
                    <a:pt x="3387145" y="349377"/>
                    <a:pt x="3401814" y="347853"/>
                  </a:cubicBezTo>
                  <a:cubicBezTo>
                    <a:pt x="3409053" y="347091"/>
                    <a:pt x="3415054" y="343091"/>
                    <a:pt x="3423626" y="345281"/>
                  </a:cubicBezTo>
                  <a:cubicBezTo>
                    <a:pt x="3423721" y="339662"/>
                    <a:pt x="3429436" y="336423"/>
                    <a:pt x="3439819" y="335185"/>
                  </a:cubicBezTo>
                  <a:cubicBezTo>
                    <a:pt x="3442676" y="334709"/>
                    <a:pt x="3446200" y="332804"/>
                    <a:pt x="3441724" y="332613"/>
                  </a:cubicBezTo>
                  <a:cubicBezTo>
                    <a:pt x="3432008" y="333851"/>
                    <a:pt x="3421150" y="336518"/>
                    <a:pt x="3415816" y="331661"/>
                  </a:cubicBezTo>
                  <a:cubicBezTo>
                    <a:pt x="3414387" y="329756"/>
                    <a:pt x="3416864" y="330041"/>
                    <a:pt x="3417721" y="329089"/>
                  </a:cubicBezTo>
                  <a:cubicBezTo>
                    <a:pt x="3419531" y="327184"/>
                    <a:pt x="3418483" y="323279"/>
                    <a:pt x="3420769" y="321850"/>
                  </a:cubicBezTo>
                  <a:cubicBezTo>
                    <a:pt x="3431246" y="315659"/>
                    <a:pt x="3417816" y="323564"/>
                    <a:pt x="3418483" y="315754"/>
                  </a:cubicBezTo>
                  <a:cubicBezTo>
                    <a:pt x="3424674" y="315563"/>
                    <a:pt x="3431818" y="314325"/>
                    <a:pt x="3440295" y="313182"/>
                  </a:cubicBezTo>
                  <a:cubicBezTo>
                    <a:pt x="3445629" y="312420"/>
                    <a:pt x="3458869" y="316230"/>
                    <a:pt x="3455344" y="307753"/>
                  </a:cubicBezTo>
                  <a:cubicBezTo>
                    <a:pt x="3463822" y="301562"/>
                    <a:pt x="3442962" y="310991"/>
                    <a:pt x="3443343" y="306038"/>
                  </a:cubicBezTo>
                  <a:cubicBezTo>
                    <a:pt x="3447534" y="303848"/>
                    <a:pt x="3459726" y="305086"/>
                    <a:pt x="3458392" y="300609"/>
                  </a:cubicBezTo>
                  <a:cubicBezTo>
                    <a:pt x="3454773" y="296418"/>
                    <a:pt x="3440866" y="306419"/>
                    <a:pt x="3440390" y="297942"/>
                  </a:cubicBezTo>
                  <a:cubicBezTo>
                    <a:pt x="3454582" y="296894"/>
                    <a:pt x="3462869" y="290894"/>
                    <a:pt x="3471251" y="288989"/>
                  </a:cubicBezTo>
                  <a:cubicBezTo>
                    <a:pt x="3470489" y="289179"/>
                    <a:pt x="3473537" y="290513"/>
                    <a:pt x="3474680" y="290417"/>
                  </a:cubicBezTo>
                  <a:cubicBezTo>
                    <a:pt x="3476395" y="290417"/>
                    <a:pt x="3478300" y="289560"/>
                    <a:pt x="3479919" y="289274"/>
                  </a:cubicBezTo>
                  <a:cubicBezTo>
                    <a:pt x="3497445" y="286226"/>
                    <a:pt x="3516781" y="280035"/>
                    <a:pt x="3528020" y="280988"/>
                  </a:cubicBezTo>
                  <a:cubicBezTo>
                    <a:pt x="3527163" y="273272"/>
                    <a:pt x="3517352" y="280226"/>
                    <a:pt x="3513352" y="279845"/>
                  </a:cubicBezTo>
                  <a:cubicBezTo>
                    <a:pt x="3514209" y="279940"/>
                    <a:pt x="3509732" y="278321"/>
                    <a:pt x="3509923" y="278416"/>
                  </a:cubicBezTo>
                  <a:cubicBezTo>
                    <a:pt x="3506970" y="277178"/>
                    <a:pt x="3504208" y="276416"/>
                    <a:pt x="3500493" y="276130"/>
                  </a:cubicBezTo>
                  <a:cubicBezTo>
                    <a:pt x="3498302" y="275939"/>
                    <a:pt x="3495254" y="277368"/>
                    <a:pt x="3494492" y="275273"/>
                  </a:cubicBezTo>
                  <a:cubicBezTo>
                    <a:pt x="3503160" y="274415"/>
                    <a:pt x="3503732" y="270129"/>
                    <a:pt x="3508780" y="267748"/>
                  </a:cubicBezTo>
                  <a:cubicBezTo>
                    <a:pt x="3511732" y="269177"/>
                    <a:pt x="3524877" y="271558"/>
                    <a:pt x="3525353" y="266319"/>
                  </a:cubicBezTo>
                  <a:cubicBezTo>
                    <a:pt x="3520876" y="267462"/>
                    <a:pt x="3518019" y="266224"/>
                    <a:pt x="3515924" y="264033"/>
                  </a:cubicBezTo>
                  <a:cubicBezTo>
                    <a:pt x="3518876" y="263081"/>
                    <a:pt x="3523543" y="262795"/>
                    <a:pt x="3523067" y="260318"/>
                  </a:cubicBezTo>
                  <a:cubicBezTo>
                    <a:pt x="3513828" y="262795"/>
                    <a:pt x="3506779" y="262414"/>
                    <a:pt x="3502398" y="258223"/>
                  </a:cubicBezTo>
                  <a:cubicBezTo>
                    <a:pt x="3517733" y="248603"/>
                    <a:pt x="3539736" y="250412"/>
                    <a:pt x="3558405" y="248222"/>
                  </a:cubicBezTo>
                  <a:cubicBezTo>
                    <a:pt x="3570121" y="246888"/>
                    <a:pt x="3579550" y="245174"/>
                    <a:pt x="3585456" y="244507"/>
                  </a:cubicBezTo>
                  <a:cubicBezTo>
                    <a:pt x="3596695" y="243364"/>
                    <a:pt x="3603934" y="241840"/>
                    <a:pt x="3609935" y="241364"/>
                  </a:cubicBezTo>
                  <a:cubicBezTo>
                    <a:pt x="3614412" y="240983"/>
                    <a:pt x="3618698" y="239078"/>
                    <a:pt x="3623080" y="238506"/>
                  </a:cubicBezTo>
                  <a:cubicBezTo>
                    <a:pt x="3626985" y="238030"/>
                    <a:pt x="3635939" y="241649"/>
                    <a:pt x="3636224" y="235649"/>
                  </a:cubicBezTo>
                  <a:cubicBezTo>
                    <a:pt x="3619651" y="229648"/>
                    <a:pt x="3591742" y="239649"/>
                    <a:pt x="3578122" y="229838"/>
                  </a:cubicBezTo>
                  <a:close/>
                  <a:moveTo>
                    <a:pt x="3314279" y="46673"/>
                  </a:moveTo>
                  <a:cubicBezTo>
                    <a:pt x="3309898" y="53435"/>
                    <a:pt x="3292181" y="49720"/>
                    <a:pt x="3281894" y="51530"/>
                  </a:cubicBezTo>
                  <a:cubicBezTo>
                    <a:pt x="3288562" y="43529"/>
                    <a:pt x="3303611" y="50006"/>
                    <a:pt x="3314279" y="46673"/>
                  </a:cubicBezTo>
                  <a:close/>
                  <a:moveTo>
                    <a:pt x="1273262" y="12097"/>
                  </a:moveTo>
                  <a:cubicBezTo>
                    <a:pt x="1275358" y="16383"/>
                    <a:pt x="1264213" y="15050"/>
                    <a:pt x="1260880" y="16955"/>
                  </a:cubicBezTo>
                  <a:cubicBezTo>
                    <a:pt x="1259165" y="11716"/>
                    <a:pt x="1268881" y="10001"/>
                    <a:pt x="1273262" y="12097"/>
                  </a:cubicBezTo>
                  <a:close/>
                  <a:moveTo>
                    <a:pt x="1068379" y="19526"/>
                  </a:moveTo>
                  <a:cubicBezTo>
                    <a:pt x="1068856" y="20860"/>
                    <a:pt x="1069332" y="22193"/>
                    <a:pt x="1069903" y="23622"/>
                  </a:cubicBezTo>
                  <a:cubicBezTo>
                    <a:pt x="1066379" y="24384"/>
                    <a:pt x="1062855" y="25146"/>
                    <a:pt x="1059331" y="25908"/>
                  </a:cubicBezTo>
                  <a:cubicBezTo>
                    <a:pt x="1058854" y="24575"/>
                    <a:pt x="1058378" y="23241"/>
                    <a:pt x="1057807" y="21812"/>
                  </a:cubicBezTo>
                  <a:cubicBezTo>
                    <a:pt x="1061331" y="21050"/>
                    <a:pt x="1064855" y="20288"/>
                    <a:pt x="1068379" y="19526"/>
                  </a:cubicBezTo>
                  <a:close/>
                  <a:moveTo>
                    <a:pt x="968272" y="26003"/>
                  </a:moveTo>
                  <a:cubicBezTo>
                    <a:pt x="968938" y="29718"/>
                    <a:pt x="965414" y="31623"/>
                    <a:pt x="959223" y="32385"/>
                  </a:cubicBezTo>
                  <a:cubicBezTo>
                    <a:pt x="954365" y="26765"/>
                    <a:pt x="963795" y="27432"/>
                    <a:pt x="968272" y="26003"/>
                  </a:cubicBezTo>
                  <a:close/>
                  <a:moveTo>
                    <a:pt x="940078" y="34290"/>
                  </a:moveTo>
                  <a:cubicBezTo>
                    <a:pt x="940554" y="35624"/>
                    <a:pt x="941030" y="36957"/>
                    <a:pt x="941602" y="38386"/>
                  </a:cubicBezTo>
                  <a:cubicBezTo>
                    <a:pt x="935506" y="39719"/>
                    <a:pt x="929314" y="41053"/>
                    <a:pt x="923218" y="42386"/>
                  </a:cubicBezTo>
                  <a:cubicBezTo>
                    <a:pt x="922742" y="41053"/>
                    <a:pt x="922266" y="39719"/>
                    <a:pt x="921694" y="38291"/>
                  </a:cubicBezTo>
                  <a:cubicBezTo>
                    <a:pt x="927790" y="36957"/>
                    <a:pt x="933982" y="35624"/>
                    <a:pt x="940078" y="34290"/>
                  </a:cubicBezTo>
                  <a:close/>
                  <a:moveTo>
                    <a:pt x="894262" y="2667"/>
                  </a:moveTo>
                  <a:cubicBezTo>
                    <a:pt x="898168" y="7715"/>
                    <a:pt x="881308" y="3905"/>
                    <a:pt x="885214" y="9049"/>
                  </a:cubicBezTo>
                  <a:cubicBezTo>
                    <a:pt x="881213" y="8477"/>
                    <a:pt x="878737" y="5810"/>
                    <a:pt x="876927" y="2096"/>
                  </a:cubicBezTo>
                  <a:cubicBezTo>
                    <a:pt x="884928" y="-667"/>
                    <a:pt x="888357" y="2762"/>
                    <a:pt x="894262" y="2667"/>
                  </a:cubicBezTo>
                  <a:close/>
                  <a:moveTo>
                    <a:pt x="539170" y="104108"/>
                  </a:moveTo>
                  <a:cubicBezTo>
                    <a:pt x="537551" y="98870"/>
                    <a:pt x="546505" y="98203"/>
                    <a:pt x="553458" y="96584"/>
                  </a:cubicBezTo>
                  <a:cubicBezTo>
                    <a:pt x="558601" y="103346"/>
                    <a:pt x="544123" y="101727"/>
                    <a:pt x="539170" y="104108"/>
                  </a:cubicBezTo>
                  <a:close/>
                  <a:moveTo>
                    <a:pt x="547076" y="87059"/>
                  </a:moveTo>
                  <a:cubicBezTo>
                    <a:pt x="548410" y="91631"/>
                    <a:pt x="536218" y="90392"/>
                    <a:pt x="532027" y="92488"/>
                  </a:cubicBezTo>
                  <a:cubicBezTo>
                    <a:pt x="530979" y="84677"/>
                    <a:pt x="541933" y="84106"/>
                    <a:pt x="547076" y="87059"/>
                  </a:cubicBezTo>
                  <a:close/>
                  <a:moveTo>
                    <a:pt x="458398" y="548164"/>
                  </a:moveTo>
                  <a:cubicBezTo>
                    <a:pt x="457160" y="543687"/>
                    <a:pt x="463447" y="542354"/>
                    <a:pt x="470114" y="541211"/>
                  </a:cubicBezTo>
                  <a:cubicBezTo>
                    <a:pt x="475258" y="547497"/>
                    <a:pt x="463066" y="546164"/>
                    <a:pt x="458398" y="548164"/>
                  </a:cubicBezTo>
                  <a:close/>
                  <a:moveTo>
                    <a:pt x="534694" y="562166"/>
                  </a:moveTo>
                  <a:cubicBezTo>
                    <a:pt x="534503" y="556832"/>
                    <a:pt x="547933" y="548640"/>
                    <a:pt x="550505" y="558737"/>
                  </a:cubicBezTo>
                  <a:cubicBezTo>
                    <a:pt x="545171" y="559880"/>
                    <a:pt x="539932" y="561023"/>
                    <a:pt x="534694" y="562166"/>
                  </a:cubicBezTo>
                  <a:close/>
                  <a:moveTo>
                    <a:pt x="572222" y="116586"/>
                  </a:moveTo>
                  <a:cubicBezTo>
                    <a:pt x="553553" y="119158"/>
                    <a:pt x="540694" y="125444"/>
                    <a:pt x="524788" y="126873"/>
                  </a:cubicBezTo>
                  <a:cubicBezTo>
                    <a:pt x="520501" y="127254"/>
                    <a:pt x="514691" y="125159"/>
                    <a:pt x="510119" y="125730"/>
                  </a:cubicBezTo>
                  <a:cubicBezTo>
                    <a:pt x="500689" y="126873"/>
                    <a:pt x="491736" y="130397"/>
                    <a:pt x="481163" y="132017"/>
                  </a:cubicBezTo>
                  <a:cubicBezTo>
                    <a:pt x="479830" y="129826"/>
                    <a:pt x="478115" y="131445"/>
                    <a:pt x="478496" y="132588"/>
                  </a:cubicBezTo>
                  <a:cubicBezTo>
                    <a:pt x="472686" y="134493"/>
                    <a:pt x="473448" y="127349"/>
                    <a:pt x="468304" y="128207"/>
                  </a:cubicBezTo>
                  <a:cubicBezTo>
                    <a:pt x="456303" y="129159"/>
                    <a:pt x="457636" y="141542"/>
                    <a:pt x="446111" y="137446"/>
                  </a:cubicBezTo>
                  <a:cubicBezTo>
                    <a:pt x="444682" y="130112"/>
                    <a:pt x="449064" y="125730"/>
                    <a:pt x="461542" y="125349"/>
                  </a:cubicBezTo>
                  <a:cubicBezTo>
                    <a:pt x="467828" y="125159"/>
                    <a:pt x="466876" y="124968"/>
                    <a:pt x="477353" y="121920"/>
                  </a:cubicBezTo>
                  <a:cubicBezTo>
                    <a:pt x="481639" y="120682"/>
                    <a:pt x="486211" y="120206"/>
                    <a:pt x="490498" y="119063"/>
                  </a:cubicBezTo>
                  <a:cubicBezTo>
                    <a:pt x="490307" y="111157"/>
                    <a:pt x="479068" y="118491"/>
                    <a:pt x="473162" y="118491"/>
                  </a:cubicBezTo>
                  <a:cubicBezTo>
                    <a:pt x="469257" y="113443"/>
                    <a:pt x="486116" y="117253"/>
                    <a:pt x="482211" y="112109"/>
                  </a:cubicBezTo>
                  <a:cubicBezTo>
                    <a:pt x="489736" y="108871"/>
                    <a:pt x="492593" y="112109"/>
                    <a:pt x="498784" y="110681"/>
                  </a:cubicBezTo>
                  <a:cubicBezTo>
                    <a:pt x="501356" y="115253"/>
                    <a:pt x="506976" y="117920"/>
                    <a:pt x="503261" y="122873"/>
                  </a:cubicBezTo>
                  <a:cubicBezTo>
                    <a:pt x="503833" y="126778"/>
                    <a:pt x="512119" y="121349"/>
                    <a:pt x="514501" y="122587"/>
                  </a:cubicBezTo>
                  <a:cubicBezTo>
                    <a:pt x="518025" y="124492"/>
                    <a:pt x="519454" y="122682"/>
                    <a:pt x="528407" y="121730"/>
                  </a:cubicBezTo>
                  <a:cubicBezTo>
                    <a:pt x="532312" y="121349"/>
                    <a:pt x="534122" y="122682"/>
                    <a:pt x="537075" y="122015"/>
                  </a:cubicBezTo>
                  <a:cubicBezTo>
                    <a:pt x="543076" y="120682"/>
                    <a:pt x="552124" y="113252"/>
                    <a:pt x="560792" y="116872"/>
                  </a:cubicBezTo>
                  <a:cubicBezTo>
                    <a:pt x="564316" y="115824"/>
                    <a:pt x="579842" y="112395"/>
                    <a:pt x="572222" y="116586"/>
                  </a:cubicBezTo>
                  <a:close/>
                  <a:moveTo>
                    <a:pt x="622324" y="59722"/>
                  </a:moveTo>
                  <a:cubicBezTo>
                    <a:pt x="613561" y="62579"/>
                    <a:pt x="607274" y="62103"/>
                    <a:pt x="600511" y="62294"/>
                  </a:cubicBezTo>
                  <a:cubicBezTo>
                    <a:pt x="597273" y="52578"/>
                    <a:pt x="620133" y="50768"/>
                    <a:pt x="622324" y="59722"/>
                  </a:cubicBezTo>
                  <a:close/>
                  <a:moveTo>
                    <a:pt x="583557" y="85630"/>
                  </a:moveTo>
                  <a:cubicBezTo>
                    <a:pt x="579461" y="81248"/>
                    <a:pt x="601369" y="76867"/>
                    <a:pt x="586605" y="78391"/>
                  </a:cubicBezTo>
                  <a:cubicBezTo>
                    <a:pt x="589939" y="70771"/>
                    <a:pt x="605274" y="68199"/>
                    <a:pt x="618609" y="64865"/>
                  </a:cubicBezTo>
                  <a:cubicBezTo>
                    <a:pt x="622800" y="70771"/>
                    <a:pt x="612799" y="70390"/>
                    <a:pt x="617085" y="76200"/>
                  </a:cubicBezTo>
                  <a:cubicBezTo>
                    <a:pt x="603750" y="78391"/>
                    <a:pt x="592987" y="81820"/>
                    <a:pt x="583557" y="85630"/>
                  </a:cubicBezTo>
                  <a:close/>
                  <a:moveTo>
                    <a:pt x="627181" y="95917"/>
                  </a:moveTo>
                  <a:cubicBezTo>
                    <a:pt x="624705" y="95917"/>
                    <a:pt x="621752" y="97346"/>
                    <a:pt x="619276" y="97631"/>
                  </a:cubicBezTo>
                  <a:cubicBezTo>
                    <a:pt x="614989" y="98203"/>
                    <a:pt x="614132" y="96869"/>
                    <a:pt x="610608" y="97346"/>
                  </a:cubicBezTo>
                  <a:cubicBezTo>
                    <a:pt x="605750" y="97917"/>
                    <a:pt x="605845" y="100870"/>
                    <a:pt x="600797" y="101632"/>
                  </a:cubicBezTo>
                  <a:cubicBezTo>
                    <a:pt x="598511" y="102013"/>
                    <a:pt x="595558" y="99727"/>
                    <a:pt x="592129" y="101346"/>
                  </a:cubicBezTo>
                  <a:cubicBezTo>
                    <a:pt x="589367" y="96203"/>
                    <a:pt x="595654" y="94964"/>
                    <a:pt x="600416" y="92964"/>
                  </a:cubicBezTo>
                  <a:cubicBezTo>
                    <a:pt x="601273" y="85725"/>
                    <a:pt x="591367" y="93250"/>
                    <a:pt x="592129" y="86011"/>
                  </a:cubicBezTo>
                  <a:cubicBezTo>
                    <a:pt x="605941" y="84487"/>
                    <a:pt x="609846" y="77724"/>
                    <a:pt x="621085" y="79724"/>
                  </a:cubicBezTo>
                  <a:cubicBezTo>
                    <a:pt x="623276" y="85725"/>
                    <a:pt x="609655" y="85058"/>
                    <a:pt x="607560" y="89249"/>
                  </a:cubicBezTo>
                  <a:cubicBezTo>
                    <a:pt x="611370" y="95250"/>
                    <a:pt x="623943" y="89059"/>
                    <a:pt x="630896" y="90773"/>
                  </a:cubicBezTo>
                  <a:cubicBezTo>
                    <a:pt x="634230" y="94774"/>
                    <a:pt x="625848" y="98870"/>
                    <a:pt x="635754" y="96298"/>
                  </a:cubicBezTo>
                  <a:cubicBezTo>
                    <a:pt x="636516" y="103727"/>
                    <a:pt x="628705" y="95917"/>
                    <a:pt x="627181" y="95917"/>
                  </a:cubicBezTo>
                  <a:close/>
                  <a:moveTo>
                    <a:pt x="319905" y="1059561"/>
                  </a:moveTo>
                  <a:cubicBezTo>
                    <a:pt x="313428" y="1063085"/>
                    <a:pt x="311618" y="1067372"/>
                    <a:pt x="297712" y="1068800"/>
                  </a:cubicBezTo>
                  <a:cubicBezTo>
                    <a:pt x="295521" y="1059180"/>
                    <a:pt x="319238" y="1058418"/>
                    <a:pt x="328954" y="1053275"/>
                  </a:cubicBezTo>
                  <a:cubicBezTo>
                    <a:pt x="328954" y="1055751"/>
                    <a:pt x="327334" y="1056894"/>
                    <a:pt x="325144" y="1058513"/>
                  </a:cubicBezTo>
                  <a:cubicBezTo>
                    <a:pt x="324763" y="1058799"/>
                    <a:pt x="322572" y="1061371"/>
                    <a:pt x="323239" y="1061085"/>
                  </a:cubicBezTo>
                  <a:cubicBezTo>
                    <a:pt x="321619" y="1061657"/>
                    <a:pt x="319333" y="1059847"/>
                    <a:pt x="319905" y="1059561"/>
                  </a:cubicBezTo>
                  <a:close/>
                  <a:moveTo>
                    <a:pt x="331906" y="1091946"/>
                  </a:moveTo>
                  <a:cubicBezTo>
                    <a:pt x="327811" y="1089946"/>
                    <a:pt x="329716" y="1088993"/>
                    <a:pt x="329620" y="1085850"/>
                  </a:cubicBezTo>
                  <a:cubicBezTo>
                    <a:pt x="327144" y="1084136"/>
                    <a:pt x="322762" y="1085088"/>
                    <a:pt x="322096" y="1080897"/>
                  </a:cubicBezTo>
                  <a:cubicBezTo>
                    <a:pt x="325620" y="1080135"/>
                    <a:pt x="329144" y="1079373"/>
                    <a:pt x="332573" y="1078611"/>
                  </a:cubicBezTo>
                  <a:cubicBezTo>
                    <a:pt x="333716" y="1086517"/>
                    <a:pt x="344384" y="1088898"/>
                    <a:pt x="331906" y="1091946"/>
                  </a:cubicBezTo>
                  <a:close/>
                  <a:moveTo>
                    <a:pt x="358576" y="1079564"/>
                  </a:moveTo>
                  <a:cubicBezTo>
                    <a:pt x="354957" y="1083088"/>
                    <a:pt x="354195" y="1087946"/>
                    <a:pt x="345051" y="1089089"/>
                  </a:cubicBezTo>
                  <a:cubicBezTo>
                    <a:pt x="344575" y="1086612"/>
                    <a:pt x="343146" y="1085564"/>
                    <a:pt x="340955" y="1085660"/>
                  </a:cubicBezTo>
                  <a:cubicBezTo>
                    <a:pt x="340384" y="1080802"/>
                    <a:pt x="353623" y="1081945"/>
                    <a:pt x="358576" y="1079564"/>
                  </a:cubicBezTo>
                  <a:close/>
                  <a:moveTo>
                    <a:pt x="390104" y="633032"/>
                  </a:moveTo>
                  <a:cubicBezTo>
                    <a:pt x="391819" y="632651"/>
                    <a:pt x="393628" y="632270"/>
                    <a:pt x="395343" y="631888"/>
                  </a:cubicBezTo>
                  <a:cubicBezTo>
                    <a:pt x="398200" y="635889"/>
                    <a:pt x="392962" y="636556"/>
                    <a:pt x="388961" y="637699"/>
                  </a:cubicBezTo>
                  <a:cubicBezTo>
                    <a:pt x="388866" y="635889"/>
                    <a:pt x="390866" y="635032"/>
                    <a:pt x="390104" y="633032"/>
                  </a:cubicBezTo>
                  <a:close/>
                  <a:moveTo>
                    <a:pt x="415726" y="948976"/>
                  </a:moveTo>
                  <a:cubicBezTo>
                    <a:pt x="414774" y="949452"/>
                    <a:pt x="413059" y="951738"/>
                    <a:pt x="413821" y="951548"/>
                  </a:cubicBezTo>
                  <a:cubicBezTo>
                    <a:pt x="411726" y="952024"/>
                    <a:pt x="410392" y="950119"/>
                    <a:pt x="407821" y="950690"/>
                  </a:cubicBezTo>
                  <a:cubicBezTo>
                    <a:pt x="401629" y="951929"/>
                    <a:pt x="391819" y="959644"/>
                    <a:pt x="390485" y="950119"/>
                  </a:cubicBezTo>
                  <a:cubicBezTo>
                    <a:pt x="405535" y="947547"/>
                    <a:pt x="412583" y="941451"/>
                    <a:pt x="429252" y="939451"/>
                  </a:cubicBezTo>
                  <a:cubicBezTo>
                    <a:pt x="434300" y="947547"/>
                    <a:pt x="422870" y="945833"/>
                    <a:pt x="415726" y="948976"/>
                  </a:cubicBezTo>
                  <a:close/>
                  <a:moveTo>
                    <a:pt x="890071" y="985647"/>
                  </a:moveTo>
                  <a:cubicBezTo>
                    <a:pt x="889214" y="990410"/>
                    <a:pt x="884547" y="993553"/>
                    <a:pt x="876546" y="995172"/>
                  </a:cubicBezTo>
                  <a:cubicBezTo>
                    <a:pt x="872355" y="988314"/>
                    <a:pt x="882070" y="987362"/>
                    <a:pt x="890071" y="985647"/>
                  </a:cubicBezTo>
                  <a:close/>
                  <a:moveTo>
                    <a:pt x="553172" y="1144334"/>
                  </a:moveTo>
                  <a:cubicBezTo>
                    <a:pt x="557554" y="1135571"/>
                    <a:pt x="571841" y="1145096"/>
                    <a:pt x="553172" y="1144334"/>
                  </a:cubicBezTo>
                  <a:lnTo>
                    <a:pt x="553172" y="1144334"/>
                  </a:lnTo>
                  <a:close/>
                  <a:moveTo>
                    <a:pt x="612322" y="1096423"/>
                  </a:moveTo>
                  <a:cubicBezTo>
                    <a:pt x="614989" y="1097756"/>
                    <a:pt x="616799" y="1100423"/>
                    <a:pt x="617942" y="1103948"/>
                  </a:cubicBezTo>
                  <a:cubicBezTo>
                    <a:pt x="614132" y="1104614"/>
                    <a:pt x="610322" y="1105281"/>
                    <a:pt x="610798" y="1107662"/>
                  </a:cubicBezTo>
                  <a:cubicBezTo>
                    <a:pt x="601750" y="1104614"/>
                    <a:pt x="610417" y="1096137"/>
                    <a:pt x="602226" y="1092041"/>
                  </a:cubicBezTo>
                  <a:cubicBezTo>
                    <a:pt x="609655" y="1087946"/>
                    <a:pt x="608131" y="1090517"/>
                    <a:pt x="618037" y="1088612"/>
                  </a:cubicBezTo>
                  <a:cubicBezTo>
                    <a:pt x="620133" y="1092994"/>
                    <a:pt x="618228" y="1095566"/>
                    <a:pt x="612322" y="1096423"/>
                  </a:cubicBezTo>
                  <a:close/>
                  <a:moveTo>
                    <a:pt x="621752" y="1083469"/>
                  </a:moveTo>
                  <a:cubicBezTo>
                    <a:pt x="608036" y="1084993"/>
                    <a:pt x="601464" y="1090613"/>
                    <a:pt x="592796" y="1089755"/>
                  </a:cubicBezTo>
                  <a:cubicBezTo>
                    <a:pt x="593749" y="1083564"/>
                    <a:pt x="598797" y="1079945"/>
                    <a:pt x="605655" y="1078230"/>
                  </a:cubicBezTo>
                  <a:cubicBezTo>
                    <a:pt x="609846" y="1077182"/>
                    <a:pt x="610798" y="1078802"/>
                    <a:pt x="614323" y="1078516"/>
                  </a:cubicBezTo>
                  <a:cubicBezTo>
                    <a:pt x="616132" y="1078421"/>
                    <a:pt x="620609" y="1076325"/>
                    <a:pt x="622228" y="1076801"/>
                  </a:cubicBezTo>
                  <a:cubicBezTo>
                    <a:pt x="623752" y="1077278"/>
                    <a:pt x="622990" y="1082421"/>
                    <a:pt x="624514" y="1082897"/>
                  </a:cubicBezTo>
                  <a:cubicBezTo>
                    <a:pt x="627562" y="1083755"/>
                    <a:pt x="632706" y="1080421"/>
                    <a:pt x="631658" y="1079183"/>
                  </a:cubicBezTo>
                  <a:cubicBezTo>
                    <a:pt x="635468" y="1078992"/>
                    <a:pt x="635754" y="1083755"/>
                    <a:pt x="637278" y="1086707"/>
                  </a:cubicBezTo>
                  <a:cubicBezTo>
                    <a:pt x="630134" y="1087469"/>
                    <a:pt x="617180" y="1089755"/>
                    <a:pt x="621752" y="1083469"/>
                  </a:cubicBezTo>
                  <a:close/>
                  <a:moveTo>
                    <a:pt x="626610" y="1104329"/>
                  </a:moveTo>
                  <a:cubicBezTo>
                    <a:pt x="625848" y="1102328"/>
                    <a:pt x="625086" y="1100233"/>
                    <a:pt x="624324" y="1098233"/>
                  </a:cubicBezTo>
                  <a:cubicBezTo>
                    <a:pt x="626800" y="1094899"/>
                    <a:pt x="633087" y="1093565"/>
                    <a:pt x="637468" y="1095375"/>
                  </a:cubicBezTo>
                  <a:cubicBezTo>
                    <a:pt x="641088" y="1101376"/>
                    <a:pt x="634325" y="1103090"/>
                    <a:pt x="626610" y="1104329"/>
                  </a:cubicBezTo>
                  <a:close/>
                  <a:moveTo>
                    <a:pt x="710906" y="1070610"/>
                  </a:moveTo>
                  <a:cubicBezTo>
                    <a:pt x="711097" y="1072991"/>
                    <a:pt x="706144" y="1073087"/>
                    <a:pt x="707096" y="1075849"/>
                  </a:cubicBezTo>
                  <a:cubicBezTo>
                    <a:pt x="701953" y="1077944"/>
                    <a:pt x="699571" y="1075944"/>
                    <a:pt x="695857" y="1076135"/>
                  </a:cubicBezTo>
                  <a:cubicBezTo>
                    <a:pt x="689570" y="1076801"/>
                    <a:pt x="695095" y="1082612"/>
                    <a:pt x="690237" y="1083945"/>
                  </a:cubicBezTo>
                  <a:cubicBezTo>
                    <a:pt x="695761" y="1086517"/>
                    <a:pt x="702238" y="1087755"/>
                    <a:pt x="709001" y="1088612"/>
                  </a:cubicBezTo>
                  <a:cubicBezTo>
                    <a:pt x="709954" y="1095661"/>
                    <a:pt x="700143" y="1093661"/>
                    <a:pt x="693952" y="1094042"/>
                  </a:cubicBezTo>
                  <a:cubicBezTo>
                    <a:pt x="695095" y="1086993"/>
                    <a:pt x="682045" y="1084517"/>
                    <a:pt x="688713" y="1079849"/>
                  </a:cubicBezTo>
                  <a:cubicBezTo>
                    <a:pt x="686903" y="1077278"/>
                    <a:pt x="681474" y="1079564"/>
                    <a:pt x="677473" y="1080135"/>
                  </a:cubicBezTo>
                  <a:cubicBezTo>
                    <a:pt x="679093" y="1078706"/>
                    <a:pt x="680617" y="1074706"/>
                    <a:pt x="683093" y="1072325"/>
                  </a:cubicBezTo>
                  <a:cubicBezTo>
                    <a:pt x="683855" y="1071563"/>
                    <a:pt x="687951" y="1072039"/>
                    <a:pt x="688332" y="1071182"/>
                  </a:cubicBezTo>
                  <a:cubicBezTo>
                    <a:pt x="688427" y="1070896"/>
                    <a:pt x="689475" y="1066514"/>
                    <a:pt x="689475" y="1066514"/>
                  </a:cubicBezTo>
                  <a:cubicBezTo>
                    <a:pt x="694999" y="1064324"/>
                    <a:pt x="703572" y="1068324"/>
                    <a:pt x="711287" y="1063943"/>
                  </a:cubicBezTo>
                  <a:cubicBezTo>
                    <a:pt x="718050" y="1068419"/>
                    <a:pt x="701191" y="1070420"/>
                    <a:pt x="710906" y="1070610"/>
                  </a:cubicBezTo>
                  <a:close/>
                  <a:moveTo>
                    <a:pt x="756436" y="1062895"/>
                  </a:moveTo>
                  <a:cubicBezTo>
                    <a:pt x="755388" y="1058037"/>
                    <a:pt x="767580" y="1059180"/>
                    <a:pt x="769580" y="1060037"/>
                  </a:cubicBezTo>
                  <a:cubicBezTo>
                    <a:pt x="770628" y="1064895"/>
                    <a:pt x="758436" y="1063752"/>
                    <a:pt x="756436" y="1062895"/>
                  </a:cubicBezTo>
                  <a:close/>
                  <a:moveTo>
                    <a:pt x="834826" y="997744"/>
                  </a:moveTo>
                  <a:cubicBezTo>
                    <a:pt x="835493" y="1001459"/>
                    <a:pt x="831969" y="1003363"/>
                    <a:pt x="825778" y="1004126"/>
                  </a:cubicBezTo>
                  <a:cubicBezTo>
                    <a:pt x="820825" y="998601"/>
                    <a:pt x="830254" y="999173"/>
                    <a:pt x="834826" y="997744"/>
                  </a:cubicBezTo>
                  <a:close/>
                  <a:moveTo>
                    <a:pt x="839113" y="1055846"/>
                  </a:moveTo>
                  <a:cubicBezTo>
                    <a:pt x="839113" y="1052989"/>
                    <a:pt x="842542" y="1051655"/>
                    <a:pt x="842161" y="1048607"/>
                  </a:cubicBezTo>
                  <a:cubicBezTo>
                    <a:pt x="849685" y="1045369"/>
                    <a:pt x="849304" y="1053084"/>
                    <a:pt x="856829" y="1049750"/>
                  </a:cubicBezTo>
                  <a:cubicBezTo>
                    <a:pt x="858925" y="1055656"/>
                    <a:pt x="843685" y="1057847"/>
                    <a:pt x="839113" y="1055846"/>
                  </a:cubicBezTo>
                  <a:close/>
                  <a:moveTo>
                    <a:pt x="878641" y="1047274"/>
                  </a:moveTo>
                  <a:cubicBezTo>
                    <a:pt x="879213" y="1043273"/>
                    <a:pt x="883309" y="1045940"/>
                    <a:pt x="886547" y="1045559"/>
                  </a:cubicBezTo>
                  <a:cubicBezTo>
                    <a:pt x="891024" y="1044035"/>
                    <a:pt x="891310" y="1040797"/>
                    <a:pt x="888833" y="1036320"/>
                  </a:cubicBezTo>
                  <a:cubicBezTo>
                    <a:pt x="891405" y="1035844"/>
                    <a:pt x="891786" y="1038320"/>
                    <a:pt x="892929" y="1039749"/>
                  </a:cubicBezTo>
                  <a:cubicBezTo>
                    <a:pt x="898168" y="1038606"/>
                    <a:pt x="903406" y="1037463"/>
                    <a:pt x="908740" y="1036320"/>
                  </a:cubicBezTo>
                  <a:cubicBezTo>
                    <a:pt x="909788" y="1040035"/>
                    <a:pt x="913503" y="1039844"/>
                    <a:pt x="914360" y="1043845"/>
                  </a:cubicBezTo>
                  <a:cubicBezTo>
                    <a:pt x="900168" y="1042416"/>
                    <a:pt x="889690" y="1047750"/>
                    <a:pt x="878641" y="1047274"/>
                  </a:cubicBezTo>
                  <a:close/>
                  <a:moveTo>
                    <a:pt x="1220970" y="972693"/>
                  </a:moveTo>
                  <a:cubicBezTo>
                    <a:pt x="1221922" y="975360"/>
                    <a:pt x="1222970" y="978122"/>
                    <a:pt x="1223923" y="980789"/>
                  </a:cubicBezTo>
                  <a:cubicBezTo>
                    <a:pt x="1215826" y="980694"/>
                    <a:pt x="1218112" y="985171"/>
                    <a:pt x="1211540" y="985647"/>
                  </a:cubicBezTo>
                  <a:cubicBezTo>
                    <a:pt x="1210492" y="979551"/>
                    <a:pt x="1213636" y="975265"/>
                    <a:pt x="1220970" y="972693"/>
                  </a:cubicBezTo>
                  <a:close/>
                  <a:moveTo>
                    <a:pt x="1174678" y="993743"/>
                  </a:moveTo>
                  <a:cubicBezTo>
                    <a:pt x="1175440" y="991838"/>
                    <a:pt x="1176202" y="989838"/>
                    <a:pt x="1175059" y="987076"/>
                  </a:cubicBezTo>
                  <a:cubicBezTo>
                    <a:pt x="1181155" y="985742"/>
                    <a:pt x="1187347" y="984409"/>
                    <a:pt x="1193538" y="983075"/>
                  </a:cubicBezTo>
                  <a:cubicBezTo>
                    <a:pt x="1193062" y="989076"/>
                    <a:pt x="1181917" y="990600"/>
                    <a:pt x="1174678" y="993743"/>
                  </a:cubicBezTo>
                  <a:close/>
                  <a:moveTo>
                    <a:pt x="1185251" y="976122"/>
                  </a:moveTo>
                  <a:cubicBezTo>
                    <a:pt x="1185632" y="983837"/>
                    <a:pt x="1178869" y="977741"/>
                    <a:pt x="1170202" y="981551"/>
                  </a:cubicBezTo>
                  <a:cubicBezTo>
                    <a:pt x="1168868" y="977075"/>
                    <a:pt x="1181060" y="978313"/>
                    <a:pt x="1185251" y="976122"/>
                  </a:cubicBezTo>
                  <a:close/>
                  <a:moveTo>
                    <a:pt x="1167916" y="990790"/>
                  </a:moveTo>
                  <a:cubicBezTo>
                    <a:pt x="1169725" y="996696"/>
                    <a:pt x="1158295" y="996887"/>
                    <a:pt x="1150961" y="998887"/>
                  </a:cubicBezTo>
                  <a:cubicBezTo>
                    <a:pt x="1144675" y="996410"/>
                    <a:pt x="1151247" y="993267"/>
                    <a:pt x="1146484" y="986790"/>
                  </a:cubicBezTo>
                  <a:cubicBezTo>
                    <a:pt x="1157533" y="982694"/>
                    <a:pt x="1159724" y="990981"/>
                    <a:pt x="1167916" y="990790"/>
                  </a:cubicBezTo>
                  <a:close/>
                  <a:moveTo>
                    <a:pt x="1266880" y="958310"/>
                  </a:moveTo>
                  <a:cubicBezTo>
                    <a:pt x="1265642" y="961739"/>
                    <a:pt x="1265261" y="965549"/>
                    <a:pt x="1258594" y="966692"/>
                  </a:cubicBezTo>
                  <a:cubicBezTo>
                    <a:pt x="1259737" y="963263"/>
                    <a:pt x="1260118" y="959453"/>
                    <a:pt x="1266880" y="958310"/>
                  </a:cubicBezTo>
                  <a:close/>
                  <a:moveTo>
                    <a:pt x="1341652" y="952976"/>
                  </a:moveTo>
                  <a:cubicBezTo>
                    <a:pt x="1349081" y="950976"/>
                    <a:pt x="1355939" y="949643"/>
                    <a:pt x="1357082" y="956215"/>
                  </a:cubicBezTo>
                  <a:cubicBezTo>
                    <a:pt x="1350319" y="957453"/>
                    <a:pt x="1343366" y="958787"/>
                    <a:pt x="1341652" y="952976"/>
                  </a:cubicBezTo>
                  <a:close/>
                  <a:moveTo>
                    <a:pt x="1855621" y="9906"/>
                  </a:moveTo>
                  <a:cubicBezTo>
                    <a:pt x="1849239" y="11621"/>
                    <a:pt x="1843048" y="12954"/>
                    <a:pt x="1839047" y="11335"/>
                  </a:cubicBezTo>
                  <a:cubicBezTo>
                    <a:pt x="1837999" y="8287"/>
                    <a:pt x="1856954" y="2667"/>
                    <a:pt x="1855621" y="9906"/>
                  </a:cubicBezTo>
                  <a:close/>
                  <a:moveTo>
                    <a:pt x="1848382" y="28956"/>
                  </a:moveTo>
                  <a:cubicBezTo>
                    <a:pt x="1847334" y="32957"/>
                    <a:pt x="1841047" y="36195"/>
                    <a:pt x="1835999" y="33814"/>
                  </a:cubicBezTo>
                  <a:cubicBezTo>
                    <a:pt x="1833904" y="29623"/>
                    <a:pt x="1845048" y="30956"/>
                    <a:pt x="1848382" y="28956"/>
                  </a:cubicBezTo>
                  <a:close/>
                  <a:moveTo>
                    <a:pt x="1833808" y="791147"/>
                  </a:moveTo>
                  <a:cubicBezTo>
                    <a:pt x="1849525" y="790385"/>
                    <a:pt x="1829046" y="811625"/>
                    <a:pt x="1824760" y="797528"/>
                  </a:cubicBezTo>
                  <a:cubicBezTo>
                    <a:pt x="1830951" y="796766"/>
                    <a:pt x="1834475" y="794861"/>
                    <a:pt x="1833808" y="791147"/>
                  </a:cubicBezTo>
                  <a:close/>
                  <a:moveTo>
                    <a:pt x="1811996" y="15050"/>
                  </a:moveTo>
                  <a:cubicBezTo>
                    <a:pt x="1809710" y="22098"/>
                    <a:pt x="1803233" y="19431"/>
                    <a:pt x="1794280" y="21050"/>
                  </a:cubicBezTo>
                  <a:cubicBezTo>
                    <a:pt x="1793803" y="16288"/>
                    <a:pt x="1806948" y="17431"/>
                    <a:pt x="1811996" y="15050"/>
                  </a:cubicBezTo>
                  <a:close/>
                  <a:moveTo>
                    <a:pt x="1759323" y="26480"/>
                  </a:moveTo>
                  <a:cubicBezTo>
                    <a:pt x="1760656" y="31052"/>
                    <a:pt x="1748464" y="29813"/>
                    <a:pt x="1744273" y="31909"/>
                  </a:cubicBezTo>
                  <a:cubicBezTo>
                    <a:pt x="1745035" y="27623"/>
                    <a:pt x="1753798" y="24003"/>
                    <a:pt x="1759323" y="26480"/>
                  </a:cubicBezTo>
                  <a:close/>
                  <a:moveTo>
                    <a:pt x="1737130" y="51054"/>
                  </a:moveTo>
                  <a:cubicBezTo>
                    <a:pt x="1735415" y="51435"/>
                    <a:pt x="1733605" y="51816"/>
                    <a:pt x="1731891" y="52197"/>
                  </a:cubicBezTo>
                  <a:cubicBezTo>
                    <a:pt x="1731700" y="50387"/>
                    <a:pt x="1730176" y="50483"/>
                    <a:pt x="1728557" y="50768"/>
                  </a:cubicBezTo>
                  <a:cubicBezTo>
                    <a:pt x="1725985" y="47054"/>
                    <a:pt x="1739320" y="45148"/>
                    <a:pt x="1737130" y="51054"/>
                  </a:cubicBezTo>
                  <a:close/>
                  <a:moveTo>
                    <a:pt x="1700649" y="37148"/>
                  </a:moveTo>
                  <a:cubicBezTo>
                    <a:pt x="1701125" y="38481"/>
                    <a:pt x="1701601" y="39815"/>
                    <a:pt x="1702173" y="41243"/>
                  </a:cubicBezTo>
                  <a:cubicBezTo>
                    <a:pt x="1699506" y="41815"/>
                    <a:pt x="1696934" y="42386"/>
                    <a:pt x="1694267" y="42958"/>
                  </a:cubicBezTo>
                  <a:cubicBezTo>
                    <a:pt x="1693791" y="41624"/>
                    <a:pt x="1693315" y="40291"/>
                    <a:pt x="1692743" y="38862"/>
                  </a:cubicBezTo>
                  <a:cubicBezTo>
                    <a:pt x="1695410" y="38291"/>
                    <a:pt x="1697982" y="37719"/>
                    <a:pt x="1700649" y="37148"/>
                  </a:cubicBezTo>
                  <a:close/>
                  <a:moveTo>
                    <a:pt x="1663787" y="45148"/>
                  </a:moveTo>
                  <a:cubicBezTo>
                    <a:pt x="1664359" y="45434"/>
                    <a:pt x="1656072" y="53245"/>
                    <a:pt x="1651405" y="50006"/>
                  </a:cubicBezTo>
                  <a:cubicBezTo>
                    <a:pt x="1654357" y="45911"/>
                    <a:pt x="1661120" y="44006"/>
                    <a:pt x="1663787" y="45148"/>
                  </a:cubicBezTo>
                  <a:close/>
                  <a:moveTo>
                    <a:pt x="1652548" y="839343"/>
                  </a:moveTo>
                  <a:cubicBezTo>
                    <a:pt x="1651881" y="835628"/>
                    <a:pt x="1655405" y="833723"/>
                    <a:pt x="1661596" y="832961"/>
                  </a:cubicBezTo>
                  <a:cubicBezTo>
                    <a:pt x="1666454" y="838581"/>
                    <a:pt x="1657024" y="837914"/>
                    <a:pt x="1652548" y="839343"/>
                  </a:cubicBezTo>
                  <a:close/>
                  <a:moveTo>
                    <a:pt x="1653691" y="40767"/>
                  </a:moveTo>
                  <a:cubicBezTo>
                    <a:pt x="1649309" y="41720"/>
                    <a:pt x="1644928" y="42672"/>
                    <a:pt x="1640546" y="43625"/>
                  </a:cubicBezTo>
                  <a:cubicBezTo>
                    <a:pt x="1639498" y="38005"/>
                    <a:pt x="1651024" y="31147"/>
                    <a:pt x="1653691" y="40767"/>
                  </a:cubicBezTo>
                  <a:close/>
                  <a:moveTo>
                    <a:pt x="1595302" y="60008"/>
                  </a:moveTo>
                  <a:cubicBezTo>
                    <a:pt x="1610923" y="56769"/>
                    <a:pt x="1619686" y="50387"/>
                    <a:pt x="1634831" y="51435"/>
                  </a:cubicBezTo>
                  <a:cubicBezTo>
                    <a:pt x="1627783" y="61817"/>
                    <a:pt x="1609685" y="57055"/>
                    <a:pt x="1593493" y="62675"/>
                  </a:cubicBezTo>
                  <a:cubicBezTo>
                    <a:pt x="1589016" y="62484"/>
                    <a:pt x="1592540" y="60579"/>
                    <a:pt x="1595302" y="60008"/>
                  </a:cubicBezTo>
                  <a:close/>
                  <a:moveTo>
                    <a:pt x="1487289" y="98870"/>
                  </a:moveTo>
                  <a:cubicBezTo>
                    <a:pt x="1482145" y="100965"/>
                    <a:pt x="1479764" y="98965"/>
                    <a:pt x="1476049" y="99155"/>
                  </a:cubicBezTo>
                  <a:cubicBezTo>
                    <a:pt x="1473859" y="95726"/>
                    <a:pt x="1489480" y="92297"/>
                    <a:pt x="1487289" y="98870"/>
                  </a:cubicBezTo>
                  <a:close/>
                  <a:moveTo>
                    <a:pt x="1230590" y="89154"/>
                  </a:moveTo>
                  <a:cubicBezTo>
                    <a:pt x="1232305" y="88773"/>
                    <a:pt x="1234114" y="88392"/>
                    <a:pt x="1235829" y="88011"/>
                  </a:cubicBezTo>
                  <a:cubicBezTo>
                    <a:pt x="1238496" y="93631"/>
                    <a:pt x="1215922" y="91726"/>
                    <a:pt x="1230590" y="89154"/>
                  </a:cubicBezTo>
                  <a:close/>
                  <a:moveTo>
                    <a:pt x="1200682" y="154686"/>
                  </a:moveTo>
                  <a:cubicBezTo>
                    <a:pt x="1208016" y="152972"/>
                    <a:pt x="1217636" y="151067"/>
                    <a:pt x="1224399" y="149543"/>
                  </a:cubicBezTo>
                  <a:cubicBezTo>
                    <a:pt x="1224875" y="152019"/>
                    <a:pt x="1220208" y="152305"/>
                    <a:pt x="1217255" y="153257"/>
                  </a:cubicBezTo>
                  <a:cubicBezTo>
                    <a:pt x="1206301" y="160592"/>
                    <a:pt x="1195062" y="162116"/>
                    <a:pt x="1180393" y="161258"/>
                  </a:cubicBezTo>
                  <a:cubicBezTo>
                    <a:pt x="1183632" y="156496"/>
                    <a:pt x="1191728" y="156781"/>
                    <a:pt x="1200682" y="154686"/>
                  </a:cubicBezTo>
                  <a:close/>
                  <a:moveTo>
                    <a:pt x="1125244" y="112109"/>
                  </a:moveTo>
                  <a:cubicBezTo>
                    <a:pt x="1142770" y="108299"/>
                    <a:pt x="1160391" y="104489"/>
                    <a:pt x="1177917" y="100679"/>
                  </a:cubicBezTo>
                  <a:cubicBezTo>
                    <a:pt x="1182394" y="105728"/>
                    <a:pt x="1167344" y="102299"/>
                    <a:pt x="1165534" y="105537"/>
                  </a:cubicBezTo>
                  <a:cubicBezTo>
                    <a:pt x="1163820" y="108585"/>
                    <a:pt x="1162963" y="105347"/>
                    <a:pt x="1157629" y="107252"/>
                  </a:cubicBezTo>
                  <a:cubicBezTo>
                    <a:pt x="1157438" y="107347"/>
                    <a:pt x="1157724" y="109347"/>
                    <a:pt x="1155724" y="109823"/>
                  </a:cubicBezTo>
                  <a:cubicBezTo>
                    <a:pt x="1148580" y="111728"/>
                    <a:pt x="1132387" y="116300"/>
                    <a:pt x="1120767" y="115253"/>
                  </a:cubicBezTo>
                  <a:cubicBezTo>
                    <a:pt x="1120100" y="113252"/>
                    <a:pt x="1123339" y="112967"/>
                    <a:pt x="1125244" y="112109"/>
                  </a:cubicBezTo>
                  <a:close/>
                  <a:moveTo>
                    <a:pt x="1169154" y="161639"/>
                  </a:moveTo>
                  <a:cubicBezTo>
                    <a:pt x="1167249" y="167069"/>
                    <a:pt x="1151056" y="166402"/>
                    <a:pt x="1143532" y="169355"/>
                  </a:cubicBezTo>
                  <a:cubicBezTo>
                    <a:pt x="1144198" y="163544"/>
                    <a:pt x="1162105" y="159449"/>
                    <a:pt x="1169154" y="161639"/>
                  </a:cubicBezTo>
                  <a:close/>
                  <a:moveTo>
                    <a:pt x="1119052" y="172498"/>
                  </a:moveTo>
                  <a:cubicBezTo>
                    <a:pt x="1123720" y="171355"/>
                    <a:pt x="1123815" y="169069"/>
                    <a:pt x="1128863" y="168212"/>
                  </a:cubicBezTo>
                  <a:cubicBezTo>
                    <a:pt x="1130387" y="174974"/>
                    <a:pt x="1108956" y="177546"/>
                    <a:pt x="1103241" y="175927"/>
                  </a:cubicBezTo>
                  <a:cubicBezTo>
                    <a:pt x="1104479" y="169640"/>
                    <a:pt x="1113623" y="173831"/>
                    <a:pt x="1119052" y="172498"/>
                  </a:cubicBezTo>
                  <a:close/>
                  <a:moveTo>
                    <a:pt x="1039709" y="196310"/>
                  </a:moveTo>
                  <a:cubicBezTo>
                    <a:pt x="1042852" y="197072"/>
                    <a:pt x="1044186" y="200406"/>
                    <a:pt x="1049139" y="198596"/>
                  </a:cubicBezTo>
                  <a:cubicBezTo>
                    <a:pt x="1057616" y="197072"/>
                    <a:pt x="1055997" y="191262"/>
                    <a:pt x="1066093" y="190500"/>
                  </a:cubicBezTo>
                  <a:cubicBezTo>
                    <a:pt x="1077142" y="185452"/>
                    <a:pt x="1078476" y="193834"/>
                    <a:pt x="1088668" y="189929"/>
                  </a:cubicBezTo>
                  <a:cubicBezTo>
                    <a:pt x="1096002" y="191453"/>
                    <a:pt x="1098669" y="184309"/>
                    <a:pt x="1102955" y="182404"/>
                  </a:cubicBezTo>
                  <a:cubicBezTo>
                    <a:pt x="1107527" y="180499"/>
                    <a:pt x="1115909" y="182118"/>
                    <a:pt x="1118005" y="176975"/>
                  </a:cubicBezTo>
                  <a:cubicBezTo>
                    <a:pt x="1126768" y="175069"/>
                    <a:pt x="1129435" y="181642"/>
                    <a:pt x="1138674" y="179070"/>
                  </a:cubicBezTo>
                  <a:cubicBezTo>
                    <a:pt x="1150009" y="176403"/>
                    <a:pt x="1158295" y="172117"/>
                    <a:pt x="1169535" y="170212"/>
                  </a:cubicBezTo>
                  <a:cubicBezTo>
                    <a:pt x="1181917" y="168021"/>
                    <a:pt x="1201634" y="165830"/>
                    <a:pt x="1220303" y="161354"/>
                  </a:cubicBezTo>
                  <a:cubicBezTo>
                    <a:pt x="1221065" y="161163"/>
                    <a:pt x="1225351" y="160687"/>
                    <a:pt x="1225542" y="160211"/>
                  </a:cubicBezTo>
                  <a:cubicBezTo>
                    <a:pt x="1227828" y="156210"/>
                    <a:pt x="1229066" y="161258"/>
                    <a:pt x="1238686" y="157353"/>
                  </a:cubicBezTo>
                  <a:cubicBezTo>
                    <a:pt x="1240687" y="156591"/>
                    <a:pt x="1240591" y="154686"/>
                    <a:pt x="1243163" y="154210"/>
                  </a:cubicBezTo>
                  <a:cubicBezTo>
                    <a:pt x="1250688" y="152876"/>
                    <a:pt x="1254117" y="157829"/>
                    <a:pt x="1265737" y="153638"/>
                  </a:cubicBezTo>
                  <a:cubicBezTo>
                    <a:pt x="1265261" y="153829"/>
                    <a:pt x="1265737" y="150019"/>
                    <a:pt x="1267642" y="151067"/>
                  </a:cubicBezTo>
                  <a:cubicBezTo>
                    <a:pt x="1274119" y="154686"/>
                    <a:pt x="1296789" y="147638"/>
                    <a:pt x="1300408" y="139541"/>
                  </a:cubicBezTo>
                  <a:cubicBezTo>
                    <a:pt x="1295646" y="136398"/>
                    <a:pt x="1287359" y="140208"/>
                    <a:pt x="1283835" y="140970"/>
                  </a:cubicBezTo>
                  <a:cubicBezTo>
                    <a:pt x="1277739" y="142208"/>
                    <a:pt x="1272786" y="143542"/>
                    <a:pt x="1268023" y="144399"/>
                  </a:cubicBezTo>
                  <a:cubicBezTo>
                    <a:pt x="1262213" y="145447"/>
                    <a:pt x="1260880" y="144304"/>
                    <a:pt x="1256689" y="144685"/>
                  </a:cubicBezTo>
                  <a:cubicBezTo>
                    <a:pt x="1257451" y="144590"/>
                    <a:pt x="1256498" y="147161"/>
                    <a:pt x="1254784" y="147257"/>
                  </a:cubicBezTo>
                  <a:cubicBezTo>
                    <a:pt x="1254403" y="147257"/>
                    <a:pt x="1253641" y="145447"/>
                    <a:pt x="1251450" y="145828"/>
                  </a:cubicBezTo>
                  <a:cubicBezTo>
                    <a:pt x="1246592" y="146685"/>
                    <a:pt x="1246783" y="149352"/>
                    <a:pt x="1241639" y="150114"/>
                  </a:cubicBezTo>
                  <a:cubicBezTo>
                    <a:pt x="1242496" y="150019"/>
                    <a:pt x="1239163" y="148685"/>
                    <a:pt x="1238210" y="148685"/>
                  </a:cubicBezTo>
                  <a:cubicBezTo>
                    <a:pt x="1236400" y="148685"/>
                    <a:pt x="1234686" y="149733"/>
                    <a:pt x="1232971" y="149828"/>
                  </a:cubicBezTo>
                  <a:cubicBezTo>
                    <a:pt x="1236591" y="144590"/>
                    <a:pt x="1245259" y="145256"/>
                    <a:pt x="1250688" y="143828"/>
                  </a:cubicBezTo>
                  <a:cubicBezTo>
                    <a:pt x="1249735" y="144113"/>
                    <a:pt x="1251831" y="141542"/>
                    <a:pt x="1252593" y="141256"/>
                  </a:cubicBezTo>
                  <a:cubicBezTo>
                    <a:pt x="1257927" y="138875"/>
                    <a:pt x="1259641" y="141923"/>
                    <a:pt x="1266499" y="140399"/>
                  </a:cubicBezTo>
                  <a:cubicBezTo>
                    <a:pt x="1281930" y="137065"/>
                    <a:pt x="1296503" y="133064"/>
                    <a:pt x="1313934" y="130112"/>
                  </a:cubicBezTo>
                  <a:cubicBezTo>
                    <a:pt x="1315648" y="129826"/>
                    <a:pt x="1323078" y="127254"/>
                    <a:pt x="1324507" y="127826"/>
                  </a:cubicBezTo>
                  <a:cubicBezTo>
                    <a:pt x="1324697" y="127921"/>
                    <a:pt x="1325173" y="129826"/>
                    <a:pt x="1325269" y="129826"/>
                  </a:cubicBezTo>
                  <a:cubicBezTo>
                    <a:pt x="1326888" y="129445"/>
                    <a:pt x="1334508" y="126587"/>
                    <a:pt x="1335079" y="125540"/>
                  </a:cubicBezTo>
                  <a:cubicBezTo>
                    <a:pt x="1336508" y="122968"/>
                    <a:pt x="1335937" y="124778"/>
                    <a:pt x="1345652" y="123253"/>
                  </a:cubicBezTo>
                  <a:cubicBezTo>
                    <a:pt x="1353272" y="122015"/>
                    <a:pt x="1367655" y="118396"/>
                    <a:pt x="1377275" y="116396"/>
                  </a:cubicBezTo>
                  <a:cubicBezTo>
                    <a:pt x="1386324" y="114491"/>
                    <a:pt x="1383466" y="113728"/>
                    <a:pt x="1390420" y="113538"/>
                  </a:cubicBezTo>
                  <a:cubicBezTo>
                    <a:pt x="1395277" y="113443"/>
                    <a:pt x="1408898" y="108966"/>
                    <a:pt x="1416804" y="107823"/>
                  </a:cubicBezTo>
                  <a:cubicBezTo>
                    <a:pt x="1421185" y="107156"/>
                    <a:pt x="1425948" y="107823"/>
                    <a:pt x="1430710" y="106966"/>
                  </a:cubicBezTo>
                  <a:cubicBezTo>
                    <a:pt x="1437092" y="105823"/>
                    <a:pt x="1441950" y="102299"/>
                    <a:pt x="1448427" y="100965"/>
                  </a:cubicBezTo>
                  <a:cubicBezTo>
                    <a:pt x="1447760" y="101060"/>
                    <a:pt x="1450332" y="102680"/>
                    <a:pt x="1451761" y="102394"/>
                  </a:cubicBezTo>
                  <a:cubicBezTo>
                    <a:pt x="1456523" y="101537"/>
                    <a:pt x="1462619" y="99917"/>
                    <a:pt x="1470144" y="98393"/>
                  </a:cubicBezTo>
                  <a:cubicBezTo>
                    <a:pt x="1473382" y="100203"/>
                    <a:pt x="1462905" y="107728"/>
                    <a:pt x="1458523" y="105347"/>
                  </a:cubicBezTo>
                  <a:cubicBezTo>
                    <a:pt x="1452523" y="102108"/>
                    <a:pt x="1458714" y="107823"/>
                    <a:pt x="1447951" y="107633"/>
                  </a:cubicBezTo>
                  <a:cubicBezTo>
                    <a:pt x="1446998" y="107633"/>
                    <a:pt x="1443760" y="106299"/>
                    <a:pt x="1444522" y="106204"/>
                  </a:cubicBezTo>
                  <a:cubicBezTo>
                    <a:pt x="1439759" y="107061"/>
                    <a:pt x="1439759" y="109538"/>
                    <a:pt x="1434711" y="110490"/>
                  </a:cubicBezTo>
                  <a:cubicBezTo>
                    <a:pt x="1429948" y="111347"/>
                    <a:pt x="1428424" y="109823"/>
                    <a:pt x="1423471" y="110776"/>
                  </a:cubicBezTo>
                  <a:cubicBezTo>
                    <a:pt x="1417947" y="111824"/>
                    <a:pt x="1417185" y="114491"/>
                    <a:pt x="1413661" y="115062"/>
                  </a:cubicBezTo>
                  <a:cubicBezTo>
                    <a:pt x="1414042" y="114967"/>
                    <a:pt x="1411851" y="113348"/>
                    <a:pt x="1410232" y="113633"/>
                  </a:cubicBezTo>
                  <a:cubicBezTo>
                    <a:pt x="1395658" y="116205"/>
                    <a:pt x="1371274" y="124301"/>
                    <a:pt x="1352320" y="126206"/>
                  </a:cubicBezTo>
                  <a:cubicBezTo>
                    <a:pt x="1344319" y="126968"/>
                    <a:pt x="1344985" y="125444"/>
                    <a:pt x="1336508" y="129635"/>
                  </a:cubicBezTo>
                  <a:cubicBezTo>
                    <a:pt x="1329745" y="132969"/>
                    <a:pt x="1319363" y="133922"/>
                    <a:pt x="1307552" y="135922"/>
                  </a:cubicBezTo>
                  <a:cubicBezTo>
                    <a:pt x="1309457" y="144494"/>
                    <a:pt x="1325840" y="133160"/>
                    <a:pt x="1328983" y="140018"/>
                  </a:cubicBezTo>
                  <a:cubicBezTo>
                    <a:pt x="1336889" y="138875"/>
                    <a:pt x="1335365" y="133636"/>
                    <a:pt x="1343271" y="132493"/>
                  </a:cubicBezTo>
                  <a:cubicBezTo>
                    <a:pt x="1350796" y="129254"/>
                    <a:pt x="1350415" y="136970"/>
                    <a:pt x="1357939" y="133636"/>
                  </a:cubicBezTo>
                  <a:cubicBezTo>
                    <a:pt x="1369750" y="133541"/>
                    <a:pt x="1366607" y="127159"/>
                    <a:pt x="1374894" y="125540"/>
                  </a:cubicBezTo>
                  <a:cubicBezTo>
                    <a:pt x="1390039" y="131826"/>
                    <a:pt x="1406993" y="114681"/>
                    <a:pt x="1427186" y="120682"/>
                  </a:cubicBezTo>
                  <a:cubicBezTo>
                    <a:pt x="1433282" y="118301"/>
                    <a:pt x="1438807" y="116777"/>
                    <a:pt x="1444903" y="114681"/>
                  </a:cubicBezTo>
                  <a:cubicBezTo>
                    <a:pt x="1445379" y="114491"/>
                    <a:pt x="1444045" y="112205"/>
                    <a:pt x="1446808" y="112109"/>
                  </a:cubicBezTo>
                  <a:cubicBezTo>
                    <a:pt x="1447474" y="112109"/>
                    <a:pt x="1447665" y="114395"/>
                    <a:pt x="1450237" y="113538"/>
                  </a:cubicBezTo>
                  <a:cubicBezTo>
                    <a:pt x="1452332" y="112871"/>
                    <a:pt x="1452142" y="111062"/>
                    <a:pt x="1454713" y="110395"/>
                  </a:cubicBezTo>
                  <a:cubicBezTo>
                    <a:pt x="1459285" y="109157"/>
                    <a:pt x="1461095" y="111252"/>
                    <a:pt x="1465953" y="110109"/>
                  </a:cubicBezTo>
                  <a:cubicBezTo>
                    <a:pt x="1475383" y="107918"/>
                    <a:pt x="1487289" y="100489"/>
                    <a:pt x="1495671" y="105823"/>
                  </a:cubicBezTo>
                  <a:cubicBezTo>
                    <a:pt x="1500624" y="104489"/>
                    <a:pt x="1502815" y="100584"/>
                    <a:pt x="1507387" y="98870"/>
                  </a:cubicBezTo>
                  <a:cubicBezTo>
                    <a:pt x="1509101" y="98203"/>
                    <a:pt x="1512721" y="100394"/>
                    <a:pt x="1516054" y="99155"/>
                  </a:cubicBezTo>
                  <a:cubicBezTo>
                    <a:pt x="1516245" y="99060"/>
                    <a:pt x="1515959" y="97060"/>
                    <a:pt x="1517959" y="96584"/>
                  </a:cubicBezTo>
                  <a:cubicBezTo>
                    <a:pt x="1527008" y="94202"/>
                    <a:pt x="1544153" y="93059"/>
                    <a:pt x="1552154" y="89154"/>
                  </a:cubicBezTo>
                  <a:cubicBezTo>
                    <a:pt x="1559203" y="87630"/>
                    <a:pt x="1566156" y="86106"/>
                    <a:pt x="1573204" y="84582"/>
                  </a:cubicBezTo>
                  <a:cubicBezTo>
                    <a:pt x="1577681" y="84773"/>
                    <a:pt x="1574157" y="86678"/>
                    <a:pt x="1571299" y="87154"/>
                  </a:cubicBezTo>
                  <a:cubicBezTo>
                    <a:pt x="1567775" y="87916"/>
                    <a:pt x="1564251" y="88678"/>
                    <a:pt x="1560727" y="89440"/>
                  </a:cubicBezTo>
                  <a:cubicBezTo>
                    <a:pt x="1542915" y="96107"/>
                    <a:pt x="1523865" y="100013"/>
                    <a:pt x="1504339" y="106109"/>
                  </a:cubicBezTo>
                  <a:cubicBezTo>
                    <a:pt x="1502529" y="106680"/>
                    <a:pt x="1502338" y="109252"/>
                    <a:pt x="1499862" y="109252"/>
                  </a:cubicBezTo>
                  <a:cubicBezTo>
                    <a:pt x="1499005" y="109252"/>
                    <a:pt x="1499100" y="107061"/>
                    <a:pt x="1496433" y="107823"/>
                  </a:cubicBezTo>
                  <a:cubicBezTo>
                    <a:pt x="1491861" y="109157"/>
                    <a:pt x="1491480" y="110871"/>
                    <a:pt x="1486622" y="112109"/>
                  </a:cubicBezTo>
                  <a:cubicBezTo>
                    <a:pt x="1450332" y="121349"/>
                    <a:pt x="1410613" y="130778"/>
                    <a:pt x="1370798" y="137351"/>
                  </a:cubicBezTo>
                  <a:cubicBezTo>
                    <a:pt x="1368226" y="137732"/>
                    <a:pt x="1365464" y="138970"/>
                    <a:pt x="1362892" y="139065"/>
                  </a:cubicBezTo>
                  <a:cubicBezTo>
                    <a:pt x="1360606" y="139160"/>
                    <a:pt x="1359559" y="137636"/>
                    <a:pt x="1356892" y="138208"/>
                  </a:cubicBezTo>
                  <a:cubicBezTo>
                    <a:pt x="1353082" y="139065"/>
                    <a:pt x="1348033" y="142113"/>
                    <a:pt x="1344509" y="143066"/>
                  </a:cubicBezTo>
                  <a:cubicBezTo>
                    <a:pt x="1343080" y="143447"/>
                    <a:pt x="1318601" y="151067"/>
                    <a:pt x="1315553" y="149352"/>
                  </a:cubicBezTo>
                  <a:cubicBezTo>
                    <a:pt x="1311172" y="147066"/>
                    <a:pt x="1312696" y="149257"/>
                    <a:pt x="1304980" y="151638"/>
                  </a:cubicBezTo>
                  <a:cubicBezTo>
                    <a:pt x="1301647" y="152686"/>
                    <a:pt x="1297932" y="153067"/>
                    <a:pt x="1294408" y="153924"/>
                  </a:cubicBezTo>
                  <a:cubicBezTo>
                    <a:pt x="1292312" y="154400"/>
                    <a:pt x="1290979" y="152210"/>
                    <a:pt x="1288407" y="153067"/>
                  </a:cubicBezTo>
                  <a:cubicBezTo>
                    <a:pt x="1285645" y="153924"/>
                    <a:pt x="1284311" y="156401"/>
                    <a:pt x="1276024" y="157925"/>
                  </a:cubicBezTo>
                  <a:cubicBezTo>
                    <a:pt x="1272024" y="158687"/>
                    <a:pt x="1266404" y="158210"/>
                    <a:pt x="1262118" y="158782"/>
                  </a:cubicBezTo>
                  <a:cubicBezTo>
                    <a:pt x="1248307" y="160687"/>
                    <a:pt x="1233448" y="165259"/>
                    <a:pt x="1220017" y="167926"/>
                  </a:cubicBezTo>
                  <a:cubicBezTo>
                    <a:pt x="1213826" y="169164"/>
                    <a:pt x="1207159" y="168688"/>
                    <a:pt x="1200872" y="169926"/>
                  </a:cubicBezTo>
                  <a:cubicBezTo>
                    <a:pt x="1201444" y="169831"/>
                    <a:pt x="1200491" y="172212"/>
                    <a:pt x="1198967" y="172498"/>
                  </a:cubicBezTo>
                  <a:cubicBezTo>
                    <a:pt x="1196967" y="172974"/>
                    <a:pt x="1195348" y="171069"/>
                    <a:pt x="1195633" y="171069"/>
                  </a:cubicBezTo>
                  <a:cubicBezTo>
                    <a:pt x="1193443" y="171641"/>
                    <a:pt x="1193824" y="173736"/>
                    <a:pt x="1191061" y="174212"/>
                  </a:cubicBezTo>
                  <a:cubicBezTo>
                    <a:pt x="1183441" y="175641"/>
                    <a:pt x="1177917" y="174212"/>
                    <a:pt x="1166582" y="177356"/>
                  </a:cubicBezTo>
                  <a:cubicBezTo>
                    <a:pt x="1166392" y="177451"/>
                    <a:pt x="1167154" y="179832"/>
                    <a:pt x="1164677" y="179927"/>
                  </a:cubicBezTo>
                  <a:cubicBezTo>
                    <a:pt x="1164201" y="179927"/>
                    <a:pt x="1163629" y="178022"/>
                    <a:pt x="1161248" y="178499"/>
                  </a:cubicBezTo>
                  <a:cubicBezTo>
                    <a:pt x="1132197" y="184309"/>
                    <a:pt x="1097716" y="193834"/>
                    <a:pt x="1063807" y="199739"/>
                  </a:cubicBezTo>
                  <a:cubicBezTo>
                    <a:pt x="1054854" y="201263"/>
                    <a:pt x="1037899" y="208883"/>
                    <a:pt x="1032565" y="199930"/>
                  </a:cubicBezTo>
                  <a:cubicBezTo>
                    <a:pt x="1036756" y="200311"/>
                    <a:pt x="1036090" y="190786"/>
                    <a:pt x="1039709" y="196310"/>
                  </a:cubicBezTo>
                  <a:close/>
                  <a:moveTo>
                    <a:pt x="1492147" y="134969"/>
                  </a:moveTo>
                  <a:cubicBezTo>
                    <a:pt x="1491956" y="135255"/>
                    <a:pt x="1493194" y="136779"/>
                    <a:pt x="1492909" y="136970"/>
                  </a:cubicBezTo>
                  <a:cubicBezTo>
                    <a:pt x="1492051" y="137541"/>
                    <a:pt x="1488051" y="137351"/>
                    <a:pt x="1487670" y="138113"/>
                  </a:cubicBezTo>
                  <a:cubicBezTo>
                    <a:pt x="1485479" y="142018"/>
                    <a:pt x="1486908" y="137351"/>
                    <a:pt x="1477097" y="140399"/>
                  </a:cubicBezTo>
                  <a:cubicBezTo>
                    <a:pt x="1473668" y="141446"/>
                    <a:pt x="1471192" y="144971"/>
                    <a:pt x="1462048" y="145828"/>
                  </a:cubicBezTo>
                  <a:cubicBezTo>
                    <a:pt x="1462524" y="145733"/>
                    <a:pt x="1459571" y="142685"/>
                    <a:pt x="1458619" y="144399"/>
                  </a:cubicBezTo>
                  <a:cubicBezTo>
                    <a:pt x="1456237" y="148876"/>
                    <a:pt x="1452904" y="145542"/>
                    <a:pt x="1445474" y="147257"/>
                  </a:cubicBezTo>
                  <a:cubicBezTo>
                    <a:pt x="1440521" y="148400"/>
                    <a:pt x="1437759" y="150781"/>
                    <a:pt x="1433092" y="152114"/>
                  </a:cubicBezTo>
                  <a:cubicBezTo>
                    <a:pt x="1421757" y="155448"/>
                    <a:pt x="1408708" y="155448"/>
                    <a:pt x="1396230" y="160115"/>
                  </a:cubicBezTo>
                  <a:cubicBezTo>
                    <a:pt x="1390420" y="162306"/>
                    <a:pt x="1393372" y="162211"/>
                    <a:pt x="1385657" y="162401"/>
                  </a:cubicBezTo>
                  <a:cubicBezTo>
                    <a:pt x="1380323" y="162497"/>
                    <a:pt x="1368703" y="165926"/>
                    <a:pt x="1359368" y="168116"/>
                  </a:cubicBezTo>
                  <a:cubicBezTo>
                    <a:pt x="1351367" y="170021"/>
                    <a:pt x="1356511" y="170212"/>
                    <a:pt x="1348795" y="170402"/>
                  </a:cubicBezTo>
                  <a:cubicBezTo>
                    <a:pt x="1338413" y="170688"/>
                    <a:pt x="1318411" y="178022"/>
                    <a:pt x="1304028" y="180118"/>
                  </a:cubicBezTo>
                  <a:cubicBezTo>
                    <a:pt x="1293550" y="181642"/>
                    <a:pt x="1272595" y="183166"/>
                    <a:pt x="1255927" y="188405"/>
                  </a:cubicBezTo>
                  <a:cubicBezTo>
                    <a:pt x="1254879" y="182880"/>
                    <a:pt x="1268690" y="183642"/>
                    <a:pt x="1269452" y="178880"/>
                  </a:cubicBezTo>
                  <a:cubicBezTo>
                    <a:pt x="1260975" y="174784"/>
                    <a:pt x="1253355" y="185547"/>
                    <a:pt x="1240496" y="185166"/>
                  </a:cubicBezTo>
                  <a:cubicBezTo>
                    <a:pt x="1240306" y="182213"/>
                    <a:pt x="1246497" y="182023"/>
                    <a:pt x="1250307" y="180880"/>
                  </a:cubicBezTo>
                  <a:cubicBezTo>
                    <a:pt x="1252307" y="181070"/>
                    <a:pt x="1254688" y="174212"/>
                    <a:pt x="1256689" y="175069"/>
                  </a:cubicBezTo>
                  <a:cubicBezTo>
                    <a:pt x="1256784" y="175069"/>
                    <a:pt x="1257451" y="177070"/>
                    <a:pt x="1257451" y="177070"/>
                  </a:cubicBezTo>
                  <a:cubicBezTo>
                    <a:pt x="1263832" y="174498"/>
                    <a:pt x="1271833" y="170688"/>
                    <a:pt x="1275167" y="171069"/>
                  </a:cubicBezTo>
                  <a:cubicBezTo>
                    <a:pt x="1275739" y="171164"/>
                    <a:pt x="1270119" y="175355"/>
                    <a:pt x="1271357" y="176213"/>
                  </a:cubicBezTo>
                  <a:cubicBezTo>
                    <a:pt x="1280501" y="176689"/>
                    <a:pt x="1276596" y="171641"/>
                    <a:pt x="1280406" y="169831"/>
                  </a:cubicBezTo>
                  <a:cubicBezTo>
                    <a:pt x="1303837" y="167831"/>
                    <a:pt x="1324316" y="156019"/>
                    <a:pt x="1346224" y="155543"/>
                  </a:cubicBezTo>
                  <a:cubicBezTo>
                    <a:pt x="1346128" y="155543"/>
                    <a:pt x="1354606" y="155734"/>
                    <a:pt x="1354891" y="155829"/>
                  </a:cubicBezTo>
                  <a:cubicBezTo>
                    <a:pt x="1358130" y="157544"/>
                    <a:pt x="1356415" y="155829"/>
                    <a:pt x="1360130" y="154686"/>
                  </a:cubicBezTo>
                  <a:cubicBezTo>
                    <a:pt x="1363369" y="153734"/>
                    <a:pt x="1365559" y="155734"/>
                    <a:pt x="1366131" y="155543"/>
                  </a:cubicBezTo>
                  <a:cubicBezTo>
                    <a:pt x="1371846" y="154019"/>
                    <a:pt x="1373656" y="150019"/>
                    <a:pt x="1383847" y="149543"/>
                  </a:cubicBezTo>
                  <a:cubicBezTo>
                    <a:pt x="1390134" y="149257"/>
                    <a:pt x="1393849" y="149828"/>
                    <a:pt x="1404898" y="144971"/>
                  </a:cubicBezTo>
                  <a:cubicBezTo>
                    <a:pt x="1409851" y="142780"/>
                    <a:pt x="1408803" y="143161"/>
                    <a:pt x="1418042" y="142113"/>
                  </a:cubicBezTo>
                  <a:cubicBezTo>
                    <a:pt x="1438902" y="139637"/>
                    <a:pt x="1472620" y="131255"/>
                    <a:pt x="1497004" y="124873"/>
                  </a:cubicBezTo>
                  <a:cubicBezTo>
                    <a:pt x="1498719" y="124492"/>
                    <a:pt x="1506720" y="123634"/>
                    <a:pt x="1507577" y="122587"/>
                  </a:cubicBezTo>
                  <a:cubicBezTo>
                    <a:pt x="1510435" y="118682"/>
                    <a:pt x="1512816" y="122111"/>
                    <a:pt x="1521484" y="121730"/>
                  </a:cubicBezTo>
                  <a:cubicBezTo>
                    <a:pt x="1523293" y="121634"/>
                    <a:pt x="1534819" y="116967"/>
                    <a:pt x="1537295" y="118301"/>
                  </a:cubicBezTo>
                  <a:cubicBezTo>
                    <a:pt x="1539772" y="119634"/>
                    <a:pt x="1541772" y="118205"/>
                    <a:pt x="1550440" y="115443"/>
                  </a:cubicBezTo>
                  <a:cubicBezTo>
                    <a:pt x="1552154" y="114872"/>
                    <a:pt x="1560155" y="114300"/>
                    <a:pt x="1561012" y="113157"/>
                  </a:cubicBezTo>
                  <a:cubicBezTo>
                    <a:pt x="1561108" y="113062"/>
                    <a:pt x="1560155" y="111157"/>
                    <a:pt x="1560250" y="111157"/>
                  </a:cubicBezTo>
                  <a:cubicBezTo>
                    <a:pt x="1568347" y="109347"/>
                    <a:pt x="1579967" y="111157"/>
                    <a:pt x="1592635" y="106299"/>
                  </a:cubicBezTo>
                  <a:cubicBezTo>
                    <a:pt x="1593207" y="108871"/>
                    <a:pt x="1588349" y="108871"/>
                    <a:pt x="1585492" y="110014"/>
                  </a:cubicBezTo>
                  <a:cubicBezTo>
                    <a:pt x="1573966" y="114776"/>
                    <a:pt x="1547963" y="119539"/>
                    <a:pt x="1528342" y="124682"/>
                  </a:cubicBezTo>
                  <a:cubicBezTo>
                    <a:pt x="1523579" y="125921"/>
                    <a:pt x="1520626" y="128111"/>
                    <a:pt x="1515959" y="129540"/>
                  </a:cubicBezTo>
                  <a:cubicBezTo>
                    <a:pt x="1511482" y="131255"/>
                    <a:pt x="1493671" y="132207"/>
                    <a:pt x="1492147" y="134969"/>
                  </a:cubicBezTo>
                  <a:close/>
                  <a:moveTo>
                    <a:pt x="1492147" y="150305"/>
                  </a:moveTo>
                  <a:cubicBezTo>
                    <a:pt x="1493861" y="149924"/>
                    <a:pt x="1495671" y="149543"/>
                    <a:pt x="1497385" y="149162"/>
                  </a:cubicBezTo>
                  <a:cubicBezTo>
                    <a:pt x="1499957" y="154781"/>
                    <a:pt x="1477478" y="152876"/>
                    <a:pt x="1492147" y="150305"/>
                  </a:cubicBezTo>
                  <a:close/>
                  <a:moveTo>
                    <a:pt x="1465381" y="162687"/>
                  </a:moveTo>
                  <a:cubicBezTo>
                    <a:pt x="1467096" y="162306"/>
                    <a:pt x="1468906" y="161925"/>
                    <a:pt x="1470620" y="161544"/>
                  </a:cubicBezTo>
                  <a:cubicBezTo>
                    <a:pt x="1473287" y="167164"/>
                    <a:pt x="1450808" y="165259"/>
                    <a:pt x="1465381" y="162687"/>
                  </a:cubicBezTo>
                  <a:close/>
                  <a:moveTo>
                    <a:pt x="1423662" y="165259"/>
                  </a:moveTo>
                  <a:cubicBezTo>
                    <a:pt x="1422995" y="163259"/>
                    <a:pt x="1426329" y="162973"/>
                    <a:pt x="1428139" y="162116"/>
                  </a:cubicBezTo>
                  <a:cubicBezTo>
                    <a:pt x="1430806" y="161544"/>
                    <a:pt x="1433377" y="160973"/>
                    <a:pt x="1436044" y="160401"/>
                  </a:cubicBezTo>
                  <a:cubicBezTo>
                    <a:pt x="1438140" y="164592"/>
                    <a:pt x="1427091" y="163259"/>
                    <a:pt x="1423662" y="165259"/>
                  </a:cubicBezTo>
                  <a:close/>
                  <a:moveTo>
                    <a:pt x="1316029" y="197453"/>
                  </a:moveTo>
                  <a:cubicBezTo>
                    <a:pt x="1317172" y="193929"/>
                    <a:pt x="1323459" y="192691"/>
                    <a:pt x="1327745" y="190500"/>
                  </a:cubicBezTo>
                  <a:cubicBezTo>
                    <a:pt x="1332889" y="196691"/>
                    <a:pt x="1320697" y="195453"/>
                    <a:pt x="1316029" y="197453"/>
                  </a:cubicBezTo>
                  <a:close/>
                  <a:moveTo>
                    <a:pt x="1250593" y="220409"/>
                  </a:moveTo>
                  <a:cubicBezTo>
                    <a:pt x="1253831" y="219742"/>
                    <a:pt x="1257165" y="222504"/>
                    <a:pt x="1258117" y="225362"/>
                  </a:cubicBezTo>
                  <a:cubicBezTo>
                    <a:pt x="1251069" y="226886"/>
                    <a:pt x="1244116" y="228410"/>
                    <a:pt x="1237067" y="229934"/>
                  </a:cubicBezTo>
                  <a:cubicBezTo>
                    <a:pt x="1231924" y="224504"/>
                    <a:pt x="1245068" y="223933"/>
                    <a:pt x="1248688" y="222980"/>
                  </a:cubicBezTo>
                  <a:cubicBezTo>
                    <a:pt x="1248402" y="223076"/>
                    <a:pt x="1248878" y="220790"/>
                    <a:pt x="1250593" y="220409"/>
                  </a:cubicBezTo>
                  <a:close/>
                  <a:moveTo>
                    <a:pt x="1250497" y="867823"/>
                  </a:moveTo>
                  <a:cubicBezTo>
                    <a:pt x="1250307" y="870585"/>
                    <a:pt x="1248688" y="872681"/>
                    <a:pt x="1244116" y="873633"/>
                  </a:cubicBezTo>
                  <a:cubicBezTo>
                    <a:pt x="1241258" y="869537"/>
                    <a:pt x="1246497" y="868966"/>
                    <a:pt x="1250497" y="867823"/>
                  </a:cubicBezTo>
                  <a:close/>
                  <a:moveTo>
                    <a:pt x="1248307" y="846487"/>
                  </a:moveTo>
                  <a:cubicBezTo>
                    <a:pt x="1245163" y="838581"/>
                    <a:pt x="1256022" y="841153"/>
                    <a:pt x="1258117" y="842201"/>
                  </a:cubicBezTo>
                  <a:cubicBezTo>
                    <a:pt x="1260308" y="843248"/>
                    <a:pt x="1252879" y="843725"/>
                    <a:pt x="1248307" y="846487"/>
                  </a:cubicBezTo>
                  <a:close/>
                  <a:moveTo>
                    <a:pt x="1234495" y="184499"/>
                  </a:moveTo>
                  <a:cubicBezTo>
                    <a:pt x="1231257" y="188881"/>
                    <a:pt x="1219827" y="193167"/>
                    <a:pt x="1211540" y="191643"/>
                  </a:cubicBezTo>
                  <a:cubicBezTo>
                    <a:pt x="1207635" y="190976"/>
                    <a:pt x="1206492" y="182880"/>
                    <a:pt x="1201444" y="187262"/>
                  </a:cubicBezTo>
                  <a:cubicBezTo>
                    <a:pt x="1205920" y="181261"/>
                    <a:pt x="1224780" y="181356"/>
                    <a:pt x="1234876" y="177737"/>
                  </a:cubicBezTo>
                  <a:cubicBezTo>
                    <a:pt x="1235353" y="180213"/>
                    <a:pt x="1230685" y="180499"/>
                    <a:pt x="1227733" y="181451"/>
                  </a:cubicBezTo>
                  <a:cubicBezTo>
                    <a:pt x="1228018" y="185261"/>
                    <a:pt x="1231162" y="184976"/>
                    <a:pt x="1234495" y="184499"/>
                  </a:cubicBezTo>
                  <a:close/>
                  <a:moveTo>
                    <a:pt x="1196491" y="197168"/>
                  </a:moveTo>
                  <a:cubicBezTo>
                    <a:pt x="1194395" y="201644"/>
                    <a:pt x="1190204" y="198406"/>
                    <a:pt x="1185918" y="199454"/>
                  </a:cubicBezTo>
                  <a:cubicBezTo>
                    <a:pt x="1176679" y="201835"/>
                    <a:pt x="1160677" y="207264"/>
                    <a:pt x="1144579" y="210693"/>
                  </a:cubicBezTo>
                  <a:cubicBezTo>
                    <a:pt x="1138007" y="212027"/>
                    <a:pt x="1129339" y="215932"/>
                    <a:pt x="1120862" y="215837"/>
                  </a:cubicBezTo>
                  <a:cubicBezTo>
                    <a:pt x="1115338" y="215741"/>
                    <a:pt x="1115147" y="216503"/>
                    <a:pt x="1105051" y="219266"/>
                  </a:cubicBezTo>
                  <a:cubicBezTo>
                    <a:pt x="1104955" y="219266"/>
                    <a:pt x="1101241" y="217646"/>
                    <a:pt x="1099050" y="218408"/>
                  </a:cubicBezTo>
                  <a:cubicBezTo>
                    <a:pt x="1098859" y="218504"/>
                    <a:pt x="1099145" y="220504"/>
                    <a:pt x="1097145" y="220980"/>
                  </a:cubicBezTo>
                  <a:cubicBezTo>
                    <a:pt x="1096288" y="221171"/>
                    <a:pt x="1095430" y="221361"/>
                    <a:pt x="1094478" y="221552"/>
                  </a:cubicBezTo>
                  <a:cubicBezTo>
                    <a:pt x="1088858" y="222790"/>
                    <a:pt x="1086858" y="221075"/>
                    <a:pt x="1083238" y="221837"/>
                  </a:cubicBezTo>
                  <a:cubicBezTo>
                    <a:pt x="1078476" y="222790"/>
                    <a:pt x="1078571" y="225266"/>
                    <a:pt x="1073428" y="226124"/>
                  </a:cubicBezTo>
                  <a:cubicBezTo>
                    <a:pt x="1069046" y="226886"/>
                    <a:pt x="1064379" y="225933"/>
                    <a:pt x="1059521" y="226981"/>
                  </a:cubicBezTo>
                  <a:cubicBezTo>
                    <a:pt x="1049520" y="229076"/>
                    <a:pt x="1043329" y="233744"/>
                    <a:pt x="1033232" y="232696"/>
                  </a:cubicBezTo>
                  <a:cubicBezTo>
                    <a:pt x="1030756" y="228219"/>
                    <a:pt x="1039995" y="228791"/>
                    <a:pt x="1038852" y="224885"/>
                  </a:cubicBezTo>
                  <a:cubicBezTo>
                    <a:pt x="1041138" y="222694"/>
                    <a:pt x="1046377" y="226790"/>
                    <a:pt x="1047520" y="225171"/>
                  </a:cubicBezTo>
                  <a:cubicBezTo>
                    <a:pt x="1047615" y="225076"/>
                    <a:pt x="1046662" y="223171"/>
                    <a:pt x="1046758" y="223171"/>
                  </a:cubicBezTo>
                  <a:cubicBezTo>
                    <a:pt x="1072475" y="216980"/>
                    <a:pt x="1106194" y="208217"/>
                    <a:pt x="1136293" y="203644"/>
                  </a:cubicBezTo>
                  <a:cubicBezTo>
                    <a:pt x="1138007" y="203359"/>
                    <a:pt x="1139817" y="202502"/>
                    <a:pt x="1141531" y="202502"/>
                  </a:cubicBezTo>
                  <a:cubicBezTo>
                    <a:pt x="1142674" y="202502"/>
                    <a:pt x="1145627" y="203835"/>
                    <a:pt x="1144865" y="203930"/>
                  </a:cubicBezTo>
                  <a:cubicBezTo>
                    <a:pt x="1149628" y="202883"/>
                    <a:pt x="1149628" y="200597"/>
                    <a:pt x="1154676" y="199644"/>
                  </a:cubicBezTo>
                  <a:cubicBezTo>
                    <a:pt x="1158867" y="198882"/>
                    <a:pt x="1160105" y="200692"/>
                    <a:pt x="1163344" y="199930"/>
                  </a:cubicBezTo>
                  <a:cubicBezTo>
                    <a:pt x="1162772" y="200025"/>
                    <a:pt x="1163820" y="197739"/>
                    <a:pt x="1165249" y="197358"/>
                  </a:cubicBezTo>
                  <a:cubicBezTo>
                    <a:pt x="1169916" y="196120"/>
                    <a:pt x="1176964" y="194119"/>
                    <a:pt x="1181822" y="195929"/>
                  </a:cubicBezTo>
                  <a:cubicBezTo>
                    <a:pt x="1182394" y="192786"/>
                    <a:pt x="1191823" y="193453"/>
                    <a:pt x="1190871" y="189548"/>
                  </a:cubicBezTo>
                  <a:cubicBezTo>
                    <a:pt x="1185442" y="188976"/>
                    <a:pt x="1191633" y="187071"/>
                    <a:pt x="1195348" y="186404"/>
                  </a:cubicBezTo>
                  <a:cubicBezTo>
                    <a:pt x="1193347" y="189548"/>
                    <a:pt x="1194586" y="191072"/>
                    <a:pt x="1199443" y="189833"/>
                  </a:cubicBezTo>
                  <a:cubicBezTo>
                    <a:pt x="1202587" y="194119"/>
                    <a:pt x="1195538" y="193929"/>
                    <a:pt x="1196491" y="197168"/>
                  </a:cubicBezTo>
                  <a:close/>
                  <a:moveTo>
                    <a:pt x="1186585" y="247460"/>
                  </a:moveTo>
                  <a:cubicBezTo>
                    <a:pt x="1183727" y="243459"/>
                    <a:pt x="1188966" y="242792"/>
                    <a:pt x="1192966" y="241649"/>
                  </a:cubicBezTo>
                  <a:cubicBezTo>
                    <a:pt x="1192776" y="244412"/>
                    <a:pt x="1191157" y="246602"/>
                    <a:pt x="1186585" y="247460"/>
                  </a:cubicBezTo>
                  <a:close/>
                  <a:moveTo>
                    <a:pt x="1176488" y="859917"/>
                  </a:moveTo>
                  <a:cubicBezTo>
                    <a:pt x="1175821" y="857917"/>
                    <a:pt x="1179155" y="857631"/>
                    <a:pt x="1180965" y="856774"/>
                  </a:cubicBezTo>
                  <a:cubicBezTo>
                    <a:pt x="1183632" y="856202"/>
                    <a:pt x="1186204" y="855631"/>
                    <a:pt x="1188871" y="855059"/>
                  </a:cubicBezTo>
                  <a:cubicBezTo>
                    <a:pt x="1190966" y="859346"/>
                    <a:pt x="1179917" y="858012"/>
                    <a:pt x="1176488" y="859917"/>
                  </a:cubicBezTo>
                  <a:close/>
                  <a:moveTo>
                    <a:pt x="1088953" y="846201"/>
                  </a:moveTo>
                  <a:cubicBezTo>
                    <a:pt x="1092668" y="846201"/>
                    <a:pt x="1094383" y="848868"/>
                    <a:pt x="1098383" y="848487"/>
                  </a:cubicBezTo>
                  <a:cubicBezTo>
                    <a:pt x="1100098" y="852011"/>
                    <a:pt x="1096764" y="853440"/>
                    <a:pt x="1098764" y="857155"/>
                  </a:cubicBezTo>
                  <a:cubicBezTo>
                    <a:pt x="1096192" y="857631"/>
                    <a:pt x="1095811" y="855155"/>
                    <a:pt x="1094668" y="853631"/>
                  </a:cubicBezTo>
                  <a:cubicBezTo>
                    <a:pt x="1092001" y="852202"/>
                    <a:pt x="1088763" y="851630"/>
                    <a:pt x="1085239" y="851345"/>
                  </a:cubicBezTo>
                  <a:cubicBezTo>
                    <a:pt x="1084953" y="849059"/>
                    <a:pt x="1089906" y="848868"/>
                    <a:pt x="1088953" y="846201"/>
                  </a:cubicBezTo>
                  <a:close/>
                  <a:moveTo>
                    <a:pt x="1092668" y="856298"/>
                  </a:moveTo>
                  <a:cubicBezTo>
                    <a:pt x="1094859" y="859727"/>
                    <a:pt x="1079238" y="863156"/>
                    <a:pt x="1081429" y="856583"/>
                  </a:cubicBezTo>
                  <a:cubicBezTo>
                    <a:pt x="1086001" y="855250"/>
                    <a:pt x="1087810" y="857822"/>
                    <a:pt x="1092668" y="856298"/>
                  </a:cubicBezTo>
                  <a:close/>
                  <a:moveTo>
                    <a:pt x="1084667" y="888683"/>
                  </a:moveTo>
                  <a:cubicBezTo>
                    <a:pt x="1084477" y="891445"/>
                    <a:pt x="1082857" y="893540"/>
                    <a:pt x="1078285" y="894493"/>
                  </a:cubicBezTo>
                  <a:cubicBezTo>
                    <a:pt x="1075428" y="890397"/>
                    <a:pt x="1080571" y="889730"/>
                    <a:pt x="1084667" y="888683"/>
                  </a:cubicBezTo>
                  <a:close/>
                  <a:moveTo>
                    <a:pt x="1086572" y="901351"/>
                  </a:moveTo>
                  <a:cubicBezTo>
                    <a:pt x="1087048" y="902684"/>
                    <a:pt x="1087525" y="904018"/>
                    <a:pt x="1088096" y="905447"/>
                  </a:cubicBezTo>
                  <a:cubicBezTo>
                    <a:pt x="1086382" y="905828"/>
                    <a:pt x="1084572" y="906209"/>
                    <a:pt x="1082857" y="906590"/>
                  </a:cubicBezTo>
                  <a:cubicBezTo>
                    <a:pt x="1082381" y="905256"/>
                    <a:pt x="1081905" y="903923"/>
                    <a:pt x="1081333" y="902494"/>
                  </a:cubicBezTo>
                  <a:cubicBezTo>
                    <a:pt x="1083048" y="902113"/>
                    <a:pt x="1084762" y="901732"/>
                    <a:pt x="1086572" y="901351"/>
                  </a:cubicBezTo>
                  <a:close/>
                  <a:moveTo>
                    <a:pt x="1104860" y="928021"/>
                  </a:moveTo>
                  <a:cubicBezTo>
                    <a:pt x="1106098" y="931355"/>
                    <a:pt x="1107337" y="934784"/>
                    <a:pt x="1108575" y="938117"/>
                  </a:cubicBezTo>
                  <a:cubicBezTo>
                    <a:pt x="1090668" y="936022"/>
                    <a:pt x="1073428" y="950405"/>
                    <a:pt x="1055140" y="947547"/>
                  </a:cubicBezTo>
                  <a:cubicBezTo>
                    <a:pt x="1059997" y="932307"/>
                    <a:pt x="1085620" y="936688"/>
                    <a:pt x="1104860" y="928021"/>
                  </a:cubicBezTo>
                  <a:close/>
                  <a:moveTo>
                    <a:pt x="1105241" y="952024"/>
                  </a:moveTo>
                  <a:cubicBezTo>
                    <a:pt x="1104384" y="949071"/>
                    <a:pt x="1103527" y="946213"/>
                    <a:pt x="1100383" y="946499"/>
                  </a:cubicBezTo>
                  <a:cubicBezTo>
                    <a:pt x="1103908" y="936879"/>
                    <a:pt x="1120767" y="950500"/>
                    <a:pt x="1105241" y="952024"/>
                  </a:cubicBezTo>
                  <a:close/>
                  <a:moveTo>
                    <a:pt x="1109908" y="872204"/>
                  </a:moveTo>
                  <a:cubicBezTo>
                    <a:pt x="1102765" y="872966"/>
                    <a:pt x="1099145" y="878681"/>
                    <a:pt x="1088858" y="876776"/>
                  </a:cubicBezTo>
                  <a:cubicBezTo>
                    <a:pt x="1086572" y="876395"/>
                    <a:pt x="1085715" y="875443"/>
                    <a:pt x="1084762" y="873347"/>
                  </a:cubicBezTo>
                  <a:cubicBezTo>
                    <a:pt x="1097526" y="872300"/>
                    <a:pt x="1112385" y="867442"/>
                    <a:pt x="1128387" y="868204"/>
                  </a:cubicBezTo>
                  <a:cubicBezTo>
                    <a:pt x="1128292" y="872871"/>
                    <a:pt x="1112861" y="873633"/>
                    <a:pt x="1109908" y="872204"/>
                  </a:cubicBezTo>
                  <a:close/>
                  <a:moveTo>
                    <a:pt x="1115623" y="849059"/>
                  </a:moveTo>
                  <a:cubicBezTo>
                    <a:pt x="1106575" y="848297"/>
                    <a:pt x="1116290" y="842391"/>
                    <a:pt x="1120100" y="845915"/>
                  </a:cubicBezTo>
                  <a:cubicBezTo>
                    <a:pt x="1120481" y="848297"/>
                    <a:pt x="1117909" y="847630"/>
                    <a:pt x="1117433" y="846487"/>
                  </a:cubicBezTo>
                  <a:cubicBezTo>
                    <a:pt x="1115147" y="846582"/>
                    <a:pt x="1115338" y="847820"/>
                    <a:pt x="1115623" y="849059"/>
                  </a:cubicBezTo>
                  <a:close/>
                  <a:moveTo>
                    <a:pt x="1004276" y="871157"/>
                  </a:moveTo>
                  <a:cubicBezTo>
                    <a:pt x="1003514" y="869156"/>
                    <a:pt x="1002752" y="867061"/>
                    <a:pt x="1001990" y="865061"/>
                  </a:cubicBezTo>
                  <a:cubicBezTo>
                    <a:pt x="1008658" y="860393"/>
                    <a:pt x="1013039" y="872490"/>
                    <a:pt x="1004276" y="871157"/>
                  </a:cubicBezTo>
                  <a:close/>
                  <a:moveTo>
                    <a:pt x="997513" y="236125"/>
                  </a:moveTo>
                  <a:cubicBezTo>
                    <a:pt x="1001895" y="235172"/>
                    <a:pt x="1006276" y="234220"/>
                    <a:pt x="1010658" y="233267"/>
                  </a:cubicBezTo>
                  <a:cubicBezTo>
                    <a:pt x="1017040" y="238601"/>
                    <a:pt x="995799" y="243269"/>
                    <a:pt x="997513" y="236125"/>
                  </a:cubicBezTo>
                  <a:close/>
                  <a:moveTo>
                    <a:pt x="1009896" y="878681"/>
                  </a:moveTo>
                  <a:cubicBezTo>
                    <a:pt x="1012563" y="876110"/>
                    <a:pt x="1015420" y="870680"/>
                    <a:pt x="1020850" y="869728"/>
                  </a:cubicBezTo>
                  <a:cubicBezTo>
                    <a:pt x="1025231" y="878396"/>
                    <a:pt x="1013515" y="880205"/>
                    <a:pt x="1006181" y="883825"/>
                  </a:cubicBezTo>
                  <a:cubicBezTo>
                    <a:pt x="1002847" y="880015"/>
                    <a:pt x="1008086" y="880396"/>
                    <a:pt x="1009896" y="878681"/>
                  </a:cubicBezTo>
                  <a:close/>
                  <a:moveTo>
                    <a:pt x="1012563" y="862775"/>
                  </a:moveTo>
                  <a:cubicBezTo>
                    <a:pt x="1014277" y="862394"/>
                    <a:pt x="1016087" y="862013"/>
                    <a:pt x="1017802" y="861632"/>
                  </a:cubicBezTo>
                  <a:cubicBezTo>
                    <a:pt x="1018278" y="862965"/>
                    <a:pt x="1018754" y="864299"/>
                    <a:pt x="1019326" y="865727"/>
                  </a:cubicBezTo>
                  <a:cubicBezTo>
                    <a:pt x="1017611" y="866108"/>
                    <a:pt x="1015801" y="866489"/>
                    <a:pt x="1014087" y="866870"/>
                  </a:cubicBezTo>
                  <a:cubicBezTo>
                    <a:pt x="1013515" y="865537"/>
                    <a:pt x="1013039" y="864108"/>
                    <a:pt x="1012563" y="862775"/>
                  </a:cubicBezTo>
                  <a:close/>
                  <a:moveTo>
                    <a:pt x="1033899" y="265367"/>
                  </a:moveTo>
                  <a:cubicBezTo>
                    <a:pt x="1038757" y="264795"/>
                    <a:pt x="1046281" y="260414"/>
                    <a:pt x="1045900" y="267081"/>
                  </a:cubicBezTo>
                  <a:cubicBezTo>
                    <a:pt x="1037995" y="268796"/>
                    <a:pt x="1030089" y="270510"/>
                    <a:pt x="1022183" y="272225"/>
                  </a:cubicBezTo>
                  <a:cubicBezTo>
                    <a:pt x="1010944" y="270034"/>
                    <a:pt x="1037233" y="269843"/>
                    <a:pt x="1033899" y="265367"/>
                  </a:cubicBezTo>
                  <a:close/>
                  <a:moveTo>
                    <a:pt x="1022755" y="204406"/>
                  </a:moveTo>
                  <a:cubicBezTo>
                    <a:pt x="1023326" y="209264"/>
                    <a:pt x="1018659" y="210122"/>
                    <a:pt x="1012944" y="208693"/>
                  </a:cubicBezTo>
                  <a:cubicBezTo>
                    <a:pt x="1009324" y="207836"/>
                    <a:pt x="1000657" y="209550"/>
                    <a:pt x="993037" y="208693"/>
                  </a:cubicBezTo>
                  <a:cubicBezTo>
                    <a:pt x="998847" y="199358"/>
                    <a:pt x="1011134" y="205264"/>
                    <a:pt x="1022755" y="204406"/>
                  </a:cubicBezTo>
                  <a:close/>
                  <a:moveTo>
                    <a:pt x="982464" y="241649"/>
                  </a:moveTo>
                  <a:cubicBezTo>
                    <a:pt x="984940" y="238316"/>
                    <a:pt x="991227" y="236982"/>
                    <a:pt x="995608" y="238792"/>
                  </a:cubicBezTo>
                  <a:cubicBezTo>
                    <a:pt x="996466" y="244412"/>
                    <a:pt x="961223" y="246317"/>
                    <a:pt x="982464" y="241649"/>
                  </a:cubicBezTo>
                  <a:close/>
                  <a:moveTo>
                    <a:pt x="968653" y="211836"/>
                  </a:moveTo>
                  <a:cubicBezTo>
                    <a:pt x="970367" y="211455"/>
                    <a:pt x="972177" y="211074"/>
                    <a:pt x="973891" y="210693"/>
                  </a:cubicBezTo>
                  <a:cubicBezTo>
                    <a:pt x="976749" y="214789"/>
                    <a:pt x="971510" y="215360"/>
                    <a:pt x="967510" y="216503"/>
                  </a:cubicBezTo>
                  <a:cubicBezTo>
                    <a:pt x="967414" y="214694"/>
                    <a:pt x="969415" y="213836"/>
                    <a:pt x="968653" y="211836"/>
                  </a:cubicBezTo>
                  <a:close/>
                  <a:moveTo>
                    <a:pt x="968557" y="242411"/>
                  </a:moveTo>
                  <a:cubicBezTo>
                    <a:pt x="973415" y="247936"/>
                    <a:pt x="963985" y="247269"/>
                    <a:pt x="959509" y="248793"/>
                  </a:cubicBezTo>
                  <a:cubicBezTo>
                    <a:pt x="960271" y="245650"/>
                    <a:pt x="963700" y="243840"/>
                    <a:pt x="968557" y="242411"/>
                  </a:cubicBezTo>
                  <a:close/>
                  <a:moveTo>
                    <a:pt x="962557" y="873728"/>
                  </a:moveTo>
                  <a:cubicBezTo>
                    <a:pt x="964271" y="873347"/>
                    <a:pt x="966081" y="872966"/>
                    <a:pt x="967795" y="872585"/>
                  </a:cubicBezTo>
                  <a:cubicBezTo>
                    <a:pt x="970653" y="876681"/>
                    <a:pt x="965509" y="877253"/>
                    <a:pt x="961414" y="878396"/>
                  </a:cubicBezTo>
                  <a:cubicBezTo>
                    <a:pt x="961318" y="876586"/>
                    <a:pt x="963319" y="875729"/>
                    <a:pt x="962557" y="873728"/>
                  </a:cubicBezTo>
                  <a:close/>
                  <a:moveTo>
                    <a:pt x="927219" y="222980"/>
                  </a:moveTo>
                  <a:cubicBezTo>
                    <a:pt x="934363" y="221552"/>
                    <a:pt x="941697" y="217742"/>
                    <a:pt x="945602" y="218980"/>
                  </a:cubicBezTo>
                  <a:cubicBezTo>
                    <a:pt x="946555" y="222218"/>
                    <a:pt x="938554" y="224885"/>
                    <a:pt x="931315" y="226505"/>
                  </a:cubicBezTo>
                  <a:cubicBezTo>
                    <a:pt x="926266" y="227552"/>
                    <a:pt x="916551" y="231839"/>
                    <a:pt x="916646" y="225362"/>
                  </a:cubicBezTo>
                  <a:cubicBezTo>
                    <a:pt x="917408" y="221552"/>
                    <a:pt x="923218" y="223838"/>
                    <a:pt x="927219" y="222980"/>
                  </a:cubicBezTo>
                  <a:close/>
                  <a:moveTo>
                    <a:pt x="932839" y="877919"/>
                  </a:moveTo>
                  <a:cubicBezTo>
                    <a:pt x="933410" y="882682"/>
                    <a:pt x="919408" y="882587"/>
                    <a:pt x="917027" y="881348"/>
                  </a:cubicBezTo>
                  <a:cubicBezTo>
                    <a:pt x="917599" y="875157"/>
                    <a:pt x="928362" y="879538"/>
                    <a:pt x="932839" y="877919"/>
                  </a:cubicBezTo>
                  <a:close/>
                  <a:moveTo>
                    <a:pt x="906454" y="883730"/>
                  </a:moveTo>
                  <a:cubicBezTo>
                    <a:pt x="911979" y="890969"/>
                    <a:pt x="900358" y="887063"/>
                    <a:pt x="896644" y="888016"/>
                  </a:cubicBezTo>
                  <a:cubicBezTo>
                    <a:pt x="894358" y="888587"/>
                    <a:pt x="893310" y="890969"/>
                    <a:pt x="889500" y="891731"/>
                  </a:cubicBezTo>
                  <a:cubicBezTo>
                    <a:pt x="883690" y="892969"/>
                    <a:pt x="869021" y="892016"/>
                    <a:pt x="857115" y="896588"/>
                  </a:cubicBezTo>
                  <a:cubicBezTo>
                    <a:pt x="854924" y="890969"/>
                    <a:pt x="865497" y="891350"/>
                    <a:pt x="871402" y="889063"/>
                  </a:cubicBezTo>
                  <a:cubicBezTo>
                    <a:pt x="873784" y="888111"/>
                    <a:pt x="874641" y="886301"/>
                    <a:pt x="878546" y="885349"/>
                  </a:cubicBezTo>
                  <a:cubicBezTo>
                    <a:pt x="883880" y="884015"/>
                    <a:pt x="886928" y="884968"/>
                    <a:pt x="892453" y="884492"/>
                  </a:cubicBezTo>
                  <a:cubicBezTo>
                    <a:pt x="896739" y="884206"/>
                    <a:pt x="903883" y="879824"/>
                    <a:pt x="906454" y="883730"/>
                  </a:cubicBezTo>
                  <a:close/>
                  <a:moveTo>
                    <a:pt x="907788" y="23813"/>
                  </a:moveTo>
                  <a:cubicBezTo>
                    <a:pt x="907978" y="27432"/>
                    <a:pt x="894834" y="33909"/>
                    <a:pt x="890071" y="29813"/>
                  </a:cubicBezTo>
                  <a:cubicBezTo>
                    <a:pt x="885118" y="22765"/>
                    <a:pt x="904930" y="22574"/>
                    <a:pt x="907788" y="23813"/>
                  </a:cubicBezTo>
                  <a:close/>
                  <a:moveTo>
                    <a:pt x="889690" y="36481"/>
                  </a:moveTo>
                  <a:cubicBezTo>
                    <a:pt x="891405" y="36100"/>
                    <a:pt x="893215" y="35719"/>
                    <a:pt x="894929" y="35338"/>
                  </a:cubicBezTo>
                  <a:cubicBezTo>
                    <a:pt x="895215" y="38291"/>
                    <a:pt x="889024" y="38481"/>
                    <a:pt x="885214" y="39719"/>
                  </a:cubicBezTo>
                  <a:cubicBezTo>
                    <a:pt x="884547" y="37719"/>
                    <a:pt x="887881" y="37433"/>
                    <a:pt x="889690" y="36481"/>
                  </a:cubicBezTo>
                  <a:close/>
                  <a:moveTo>
                    <a:pt x="897882" y="235934"/>
                  </a:moveTo>
                  <a:cubicBezTo>
                    <a:pt x="887119" y="237554"/>
                    <a:pt x="872641" y="244221"/>
                    <a:pt x="869307" y="235553"/>
                  </a:cubicBezTo>
                  <a:cubicBezTo>
                    <a:pt x="880070" y="234029"/>
                    <a:pt x="894548" y="227362"/>
                    <a:pt x="897882" y="235934"/>
                  </a:cubicBezTo>
                  <a:close/>
                  <a:moveTo>
                    <a:pt x="872069" y="42577"/>
                  </a:moveTo>
                  <a:cubicBezTo>
                    <a:pt x="871879" y="39624"/>
                    <a:pt x="878070" y="39434"/>
                    <a:pt x="881880" y="38291"/>
                  </a:cubicBezTo>
                  <a:cubicBezTo>
                    <a:pt x="882832" y="43053"/>
                    <a:pt x="876451" y="44387"/>
                    <a:pt x="872069" y="42577"/>
                  </a:cubicBezTo>
                  <a:close/>
                  <a:moveTo>
                    <a:pt x="880737" y="27527"/>
                  </a:moveTo>
                  <a:cubicBezTo>
                    <a:pt x="879213" y="33719"/>
                    <a:pt x="858925" y="42958"/>
                    <a:pt x="854448" y="33242"/>
                  </a:cubicBezTo>
                  <a:cubicBezTo>
                    <a:pt x="863116" y="31337"/>
                    <a:pt x="871974" y="29432"/>
                    <a:pt x="880737" y="27527"/>
                  </a:cubicBezTo>
                  <a:close/>
                  <a:moveTo>
                    <a:pt x="845399" y="787622"/>
                  </a:moveTo>
                  <a:cubicBezTo>
                    <a:pt x="849400" y="786098"/>
                    <a:pt x="850638" y="788575"/>
                    <a:pt x="854067" y="787908"/>
                  </a:cubicBezTo>
                  <a:cubicBezTo>
                    <a:pt x="856543" y="791623"/>
                    <a:pt x="843208" y="793528"/>
                    <a:pt x="845399" y="787622"/>
                  </a:cubicBezTo>
                  <a:close/>
                  <a:moveTo>
                    <a:pt x="842827" y="788194"/>
                  </a:moveTo>
                  <a:cubicBezTo>
                    <a:pt x="845304" y="789242"/>
                    <a:pt x="834350" y="796481"/>
                    <a:pt x="835684" y="791909"/>
                  </a:cubicBezTo>
                  <a:cubicBezTo>
                    <a:pt x="835874" y="791337"/>
                    <a:pt x="839970" y="786956"/>
                    <a:pt x="842827" y="788194"/>
                  </a:cubicBezTo>
                  <a:close/>
                  <a:moveTo>
                    <a:pt x="830635" y="53721"/>
                  </a:moveTo>
                  <a:cubicBezTo>
                    <a:pt x="824444" y="55150"/>
                    <a:pt x="821587" y="51911"/>
                    <a:pt x="814062" y="55150"/>
                  </a:cubicBezTo>
                  <a:cubicBezTo>
                    <a:pt x="813014" y="52102"/>
                    <a:pt x="831969" y="46482"/>
                    <a:pt x="830635" y="53721"/>
                  </a:cubicBezTo>
                  <a:close/>
                  <a:moveTo>
                    <a:pt x="826159" y="41624"/>
                  </a:moveTo>
                  <a:cubicBezTo>
                    <a:pt x="829207" y="46482"/>
                    <a:pt x="805966" y="53912"/>
                    <a:pt x="805108" y="46196"/>
                  </a:cubicBezTo>
                  <a:cubicBezTo>
                    <a:pt x="812347" y="41720"/>
                    <a:pt x="815681" y="42386"/>
                    <a:pt x="826159" y="41624"/>
                  </a:cubicBezTo>
                  <a:close/>
                  <a:moveTo>
                    <a:pt x="812824" y="899732"/>
                  </a:moveTo>
                  <a:cubicBezTo>
                    <a:pt x="811014" y="906304"/>
                    <a:pt x="799393" y="908780"/>
                    <a:pt x="788725" y="911543"/>
                  </a:cubicBezTo>
                  <a:cubicBezTo>
                    <a:pt x="789011" y="908209"/>
                    <a:pt x="790726" y="905637"/>
                    <a:pt x="791011" y="902303"/>
                  </a:cubicBezTo>
                  <a:cubicBezTo>
                    <a:pt x="795298" y="899446"/>
                    <a:pt x="798631" y="904780"/>
                    <a:pt x="800441" y="904589"/>
                  </a:cubicBezTo>
                  <a:cubicBezTo>
                    <a:pt x="806728" y="904208"/>
                    <a:pt x="805775" y="896969"/>
                    <a:pt x="812824" y="899732"/>
                  </a:cubicBezTo>
                  <a:close/>
                  <a:moveTo>
                    <a:pt x="807204" y="892207"/>
                  </a:moveTo>
                  <a:cubicBezTo>
                    <a:pt x="800155" y="893731"/>
                    <a:pt x="792440" y="896207"/>
                    <a:pt x="788059" y="894207"/>
                  </a:cubicBezTo>
                  <a:cubicBezTo>
                    <a:pt x="788249" y="889063"/>
                    <a:pt x="805870" y="882682"/>
                    <a:pt x="807204" y="892207"/>
                  </a:cubicBezTo>
                  <a:close/>
                  <a:moveTo>
                    <a:pt x="765961" y="518350"/>
                  </a:moveTo>
                  <a:cubicBezTo>
                    <a:pt x="766342" y="511683"/>
                    <a:pt x="758817" y="516065"/>
                    <a:pt x="753959" y="516636"/>
                  </a:cubicBezTo>
                  <a:cubicBezTo>
                    <a:pt x="749482" y="516446"/>
                    <a:pt x="753007" y="514541"/>
                    <a:pt x="755864" y="514064"/>
                  </a:cubicBezTo>
                  <a:cubicBezTo>
                    <a:pt x="759579" y="513112"/>
                    <a:pt x="763198" y="512064"/>
                    <a:pt x="764532" y="514350"/>
                  </a:cubicBezTo>
                  <a:cubicBezTo>
                    <a:pt x="769294" y="512445"/>
                    <a:pt x="763675" y="506063"/>
                    <a:pt x="772819" y="505968"/>
                  </a:cubicBezTo>
                  <a:cubicBezTo>
                    <a:pt x="774819" y="507301"/>
                    <a:pt x="776819" y="508635"/>
                    <a:pt x="777676" y="511493"/>
                  </a:cubicBezTo>
                  <a:cubicBezTo>
                    <a:pt x="784630" y="509969"/>
                    <a:pt x="792440" y="507492"/>
                    <a:pt x="796822" y="509492"/>
                  </a:cubicBezTo>
                  <a:cubicBezTo>
                    <a:pt x="793202" y="515303"/>
                    <a:pt x="775295" y="515017"/>
                    <a:pt x="765961" y="518350"/>
                  </a:cubicBezTo>
                  <a:close/>
                  <a:moveTo>
                    <a:pt x="783772" y="805434"/>
                  </a:moveTo>
                  <a:cubicBezTo>
                    <a:pt x="782058" y="805815"/>
                    <a:pt x="780248" y="806196"/>
                    <a:pt x="778534" y="806577"/>
                  </a:cubicBezTo>
                  <a:cubicBezTo>
                    <a:pt x="778057" y="805244"/>
                    <a:pt x="777581" y="803910"/>
                    <a:pt x="777010" y="802481"/>
                  </a:cubicBezTo>
                  <a:cubicBezTo>
                    <a:pt x="778724" y="802100"/>
                    <a:pt x="780534" y="801719"/>
                    <a:pt x="782248" y="801338"/>
                  </a:cubicBezTo>
                  <a:cubicBezTo>
                    <a:pt x="782725" y="802767"/>
                    <a:pt x="783201" y="804101"/>
                    <a:pt x="783772" y="805434"/>
                  </a:cubicBezTo>
                  <a:close/>
                  <a:moveTo>
                    <a:pt x="795107" y="774573"/>
                  </a:moveTo>
                  <a:cubicBezTo>
                    <a:pt x="791297" y="782384"/>
                    <a:pt x="781772" y="769715"/>
                    <a:pt x="795107" y="774573"/>
                  </a:cubicBezTo>
                  <a:lnTo>
                    <a:pt x="795107" y="774573"/>
                  </a:lnTo>
                  <a:close/>
                  <a:moveTo>
                    <a:pt x="800536" y="64675"/>
                  </a:moveTo>
                  <a:cubicBezTo>
                    <a:pt x="796631" y="69628"/>
                    <a:pt x="787106" y="69723"/>
                    <a:pt x="777581" y="71819"/>
                  </a:cubicBezTo>
                  <a:cubicBezTo>
                    <a:pt x="769104" y="73724"/>
                    <a:pt x="759103" y="75724"/>
                    <a:pt x="751292" y="77534"/>
                  </a:cubicBezTo>
                  <a:cubicBezTo>
                    <a:pt x="750625" y="75533"/>
                    <a:pt x="753959" y="75248"/>
                    <a:pt x="755769" y="74390"/>
                  </a:cubicBezTo>
                  <a:cubicBezTo>
                    <a:pt x="757483" y="74009"/>
                    <a:pt x="759293" y="73628"/>
                    <a:pt x="761008" y="73247"/>
                  </a:cubicBezTo>
                  <a:cubicBezTo>
                    <a:pt x="774247" y="70390"/>
                    <a:pt x="787392" y="67532"/>
                    <a:pt x="800536" y="64675"/>
                  </a:cubicBezTo>
                  <a:close/>
                  <a:moveTo>
                    <a:pt x="779867" y="62579"/>
                  </a:moveTo>
                  <a:cubicBezTo>
                    <a:pt x="781582" y="62198"/>
                    <a:pt x="783391" y="61817"/>
                    <a:pt x="785106" y="61436"/>
                  </a:cubicBezTo>
                  <a:cubicBezTo>
                    <a:pt x="787773" y="67056"/>
                    <a:pt x="765199" y="65151"/>
                    <a:pt x="779867" y="62579"/>
                  </a:cubicBezTo>
                  <a:close/>
                  <a:moveTo>
                    <a:pt x="760722" y="49244"/>
                  </a:moveTo>
                  <a:cubicBezTo>
                    <a:pt x="763389" y="45244"/>
                    <a:pt x="769390" y="42767"/>
                    <a:pt x="777676" y="41148"/>
                  </a:cubicBezTo>
                  <a:cubicBezTo>
                    <a:pt x="783201" y="48959"/>
                    <a:pt x="765961" y="51340"/>
                    <a:pt x="760722" y="49244"/>
                  </a:cubicBezTo>
                  <a:close/>
                  <a:moveTo>
                    <a:pt x="779962" y="32004"/>
                  </a:moveTo>
                  <a:cubicBezTo>
                    <a:pt x="781105" y="41624"/>
                    <a:pt x="761198" y="41339"/>
                    <a:pt x="757388" y="32576"/>
                  </a:cubicBezTo>
                  <a:cubicBezTo>
                    <a:pt x="765580" y="31433"/>
                    <a:pt x="769104" y="36767"/>
                    <a:pt x="779962" y="32004"/>
                  </a:cubicBezTo>
                  <a:close/>
                  <a:moveTo>
                    <a:pt x="761103" y="57912"/>
                  </a:moveTo>
                  <a:cubicBezTo>
                    <a:pt x="761389" y="51149"/>
                    <a:pt x="769009" y="58674"/>
                    <a:pt x="772342" y="57626"/>
                  </a:cubicBezTo>
                  <a:cubicBezTo>
                    <a:pt x="770152" y="60865"/>
                    <a:pt x="754340" y="66294"/>
                    <a:pt x="749387" y="64770"/>
                  </a:cubicBezTo>
                  <a:cubicBezTo>
                    <a:pt x="750530" y="61341"/>
                    <a:pt x="756817" y="60103"/>
                    <a:pt x="761103" y="57912"/>
                  </a:cubicBezTo>
                  <a:close/>
                  <a:moveTo>
                    <a:pt x="747196" y="529019"/>
                  </a:moveTo>
                  <a:cubicBezTo>
                    <a:pt x="741577" y="530638"/>
                    <a:pt x="738243" y="529209"/>
                    <a:pt x="737005" y="524637"/>
                  </a:cubicBezTo>
                  <a:cubicBezTo>
                    <a:pt x="740529" y="523875"/>
                    <a:pt x="744053" y="523113"/>
                    <a:pt x="747577" y="522351"/>
                  </a:cubicBezTo>
                  <a:cubicBezTo>
                    <a:pt x="746815" y="524351"/>
                    <a:pt x="746053" y="526256"/>
                    <a:pt x="747196" y="529019"/>
                  </a:cubicBezTo>
                  <a:close/>
                  <a:moveTo>
                    <a:pt x="724622" y="529590"/>
                  </a:moveTo>
                  <a:cubicBezTo>
                    <a:pt x="728623" y="528066"/>
                    <a:pt x="729861" y="530543"/>
                    <a:pt x="733290" y="529876"/>
                  </a:cubicBezTo>
                  <a:cubicBezTo>
                    <a:pt x="735766" y="533591"/>
                    <a:pt x="722336" y="535496"/>
                    <a:pt x="724622" y="529590"/>
                  </a:cubicBezTo>
                  <a:close/>
                  <a:moveTo>
                    <a:pt x="716335" y="522637"/>
                  </a:moveTo>
                  <a:cubicBezTo>
                    <a:pt x="720336" y="521113"/>
                    <a:pt x="721574" y="523589"/>
                    <a:pt x="725003" y="522923"/>
                  </a:cubicBezTo>
                  <a:cubicBezTo>
                    <a:pt x="727480" y="526637"/>
                    <a:pt x="714145" y="528542"/>
                    <a:pt x="716335" y="522637"/>
                  </a:cubicBezTo>
                  <a:close/>
                  <a:moveTo>
                    <a:pt x="726718" y="126683"/>
                  </a:moveTo>
                  <a:cubicBezTo>
                    <a:pt x="723574" y="123920"/>
                    <a:pt x="714049" y="129921"/>
                    <a:pt x="713954" y="122873"/>
                  </a:cubicBezTo>
                  <a:cubicBezTo>
                    <a:pt x="721193" y="123158"/>
                    <a:pt x="729004" y="122492"/>
                    <a:pt x="738433" y="119729"/>
                  </a:cubicBezTo>
                  <a:cubicBezTo>
                    <a:pt x="739576" y="124301"/>
                    <a:pt x="733385" y="125540"/>
                    <a:pt x="726718" y="126683"/>
                  </a:cubicBezTo>
                  <a:close/>
                  <a:moveTo>
                    <a:pt x="716050" y="822388"/>
                  </a:moveTo>
                  <a:cubicBezTo>
                    <a:pt x="717288" y="826865"/>
                    <a:pt x="711001" y="828199"/>
                    <a:pt x="704334" y="829342"/>
                  </a:cubicBezTo>
                  <a:cubicBezTo>
                    <a:pt x="699095" y="823055"/>
                    <a:pt x="711382" y="824389"/>
                    <a:pt x="716050" y="822388"/>
                  </a:cubicBezTo>
                  <a:close/>
                  <a:moveTo>
                    <a:pt x="719669" y="69152"/>
                  </a:moveTo>
                  <a:cubicBezTo>
                    <a:pt x="721288" y="74390"/>
                    <a:pt x="711573" y="76105"/>
                    <a:pt x="707287" y="74009"/>
                  </a:cubicBezTo>
                  <a:cubicBezTo>
                    <a:pt x="705191" y="69723"/>
                    <a:pt x="716240" y="71057"/>
                    <a:pt x="719669" y="69152"/>
                  </a:cubicBezTo>
                  <a:close/>
                  <a:moveTo>
                    <a:pt x="719764" y="53816"/>
                  </a:moveTo>
                  <a:cubicBezTo>
                    <a:pt x="724241" y="48959"/>
                    <a:pt x="727480" y="43529"/>
                    <a:pt x="741196" y="42577"/>
                  </a:cubicBezTo>
                  <a:cubicBezTo>
                    <a:pt x="742815" y="47816"/>
                    <a:pt x="733861" y="48482"/>
                    <a:pt x="726908" y="50102"/>
                  </a:cubicBezTo>
                  <a:cubicBezTo>
                    <a:pt x="723860" y="52292"/>
                    <a:pt x="730242" y="55245"/>
                    <a:pt x="728051" y="60770"/>
                  </a:cubicBezTo>
                  <a:cubicBezTo>
                    <a:pt x="700333" y="61246"/>
                    <a:pt x="684617" y="72295"/>
                    <a:pt x="661471" y="73057"/>
                  </a:cubicBezTo>
                  <a:cubicBezTo>
                    <a:pt x="664996" y="67437"/>
                    <a:pt x="676807" y="68485"/>
                    <a:pt x="687094" y="65342"/>
                  </a:cubicBezTo>
                  <a:cubicBezTo>
                    <a:pt x="699286" y="61532"/>
                    <a:pt x="710144" y="53054"/>
                    <a:pt x="719764" y="53816"/>
                  </a:cubicBezTo>
                  <a:close/>
                  <a:moveTo>
                    <a:pt x="691285" y="801529"/>
                  </a:moveTo>
                  <a:cubicBezTo>
                    <a:pt x="684236" y="803053"/>
                    <a:pt x="677283" y="804577"/>
                    <a:pt x="670234" y="806101"/>
                  </a:cubicBezTo>
                  <a:cubicBezTo>
                    <a:pt x="669758" y="803053"/>
                    <a:pt x="677854" y="803720"/>
                    <a:pt x="676616" y="800290"/>
                  </a:cubicBezTo>
                  <a:cubicBezTo>
                    <a:pt x="688141" y="799910"/>
                    <a:pt x="691666" y="791623"/>
                    <a:pt x="700333" y="795147"/>
                  </a:cubicBezTo>
                  <a:cubicBezTo>
                    <a:pt x="704239" y="800290"/>
                    <a:pt x="687379" y="796385"/>
                    <a:pt x="691285" y="801529"/>
                  </a:cubicBezTo>
                  <a:close/>
                  <a:moveTo>
                    <a:pt x="694999" y="826961"/>
                  </a:moveTo>
                  <a:cubicBezTo>
                    <a:pt x="695571" y="835247"/>
                    <a:pt x="682045" y="832009"/>
                    <a:pt x="676616" y="830961"/>
                  </a:cubicBezTo>
                  <a:cubicBezTo>
                    <a:pt x="679093" y="826675"/>
                    <a:pt x="683760" y="830199"/>
                    <a:pt x="694999" y="826961"/>
                  </a:cubicBezTo>
                  <a:close/>
                  <a:moveTo>
                    <a:pt x="677950" y="541973"/>
                  </a:moveTo>
                  <a:cubicBezTo>
                    <a:pt x="684522" y="537305"/>
                    <a:pt x="688999" y="549307"/>
                    <a:pt x="680236" y="548069"/>
                  </a:cubicBezTo>
                  <a:cubicBezTo>
                    <a:pt x="679474" y="545973"/>
                    <a:pt x="678712" y="543973"/>
                    <a:pt x="677950" y="541973"/>
                  </a:cubicBezTo>
                  <a:close/>
                  <a:moveTo>
                    <a:pt x="658042" y="56293"/>
                  </a:moveTo>
                  <a:cubicBezTo>
                    <a:pt x="672901" y="54769"/>
                    <a:pt x="678426" y="49149"/>
                    <a:pt x="691570" y="46863"/>
                  </a:cubicBezTo>
                  <a:cubicBezTo>
                    <a:pt x="690237" y="49720"/>
                    <a:pt x="690142" y="53054"/>
                    <a:pt x="692713" y="57531"/>
                  </a:cubicBezTo>
                  <a:cubicBezTo>
                    <a:pt x="688332" y="58388"/>
                    <a:pt x="651851" y="67342"/>
                    <a:pt x="668234" y="60674"/>
                  </a:cubicBezTo>
                  <a:cubicBezTo>
                    <a:pt x="667472" y="55626"/>
                    <a:pt x="656614" y="64389"/>
                    <a:pt x="658042" y="56293"/>
                  </a:cubicBezTo>
                  <a:close/>
                  <a:moveTo>
                    <a:pt x="654994" y="78867"/>
                  </a:moveTo>
                  <a:cubicBezTo>
                    <a:pt x="661852" y="78581"/>
                    <a:pt x="669187" y="77629"/>
                    <a:pt x="671187" y="84106"/>
                  </a:cubicBezTo>
                  <a:cubicBezTo>
                    <a:pt x="663662" y="88106"/>
                    <a:pt x="657757" y="88583"/>
                    <a:pt x="647470" y="89249"/>
                  </a:cubicBezTo>
                  <a:cubicBezTo>
                    <a:pt x="642231" y="82487"/>
                    <a:pt x="658709" y="84963"/>
                    <a:pt x="654994" y="78867"/>
                  </a:cubicBezTo>
                  <a:close/>
                  <a:moveTo>
                    <a:pt x="660805" y="803720"/>
                  </a:moveTo>
                  <a:cubicBezTo>
                    <a:pt x="662519" y="803338"/>
                    <a:pt x="664329" y="802958"/>
                    <a:pt x="666043" y="802577"/>
                  </a:cubicBezTo>
                  <a:cubicBezTo>
                    <a:pt x="668901" y="806672"/>
                    <a:pt x="663662" y="807244"/>
                    <a:pt x="659662" y="808387"/>
                  </a:cubicBezTo>
                  <a:cubicBezTo>
                    <a:pt x="659566" y="806672"/>
                    <a:pt x="661567" y="805815"/>
                    <a:pt x="660805" y="803720"/>
                  </a:cubicBezTo>
                  <a:close/>
                  <a:moveTo>
                    <a:pt x="653089" y="551688"/>
                  </a:moveTo>
                  <a:cubicBezTo>
                    <a:pt x="650518" y="544068"/>
                    <a:pt x="663281" y="549307"/>
                    <a:pt x="662138" y="545306"/>
                  </a:cubicBezTo>
                  <a:cubicBezTo>
                    <a:pt x="665186" y="545211"/>
                    <a:pt x="665377" y="548926"/>
                    <a:pt x="668901" y="548164"/>
                  </a:cubicBezTo>
                  <a:cubicBezTo>
                    <a:pt x="669472" y="553022"/>
                    <a:pt x="655566" y="552926"/>
                    <a:pt x="653089" y="551688"/>
                  </a:cubicBezTo>
                  <a:close/>
                  <a:moveTo>
                    <a:pt x="662614" y="831818"/>
                  </a:moveTo>
                  <a:cubicBezTo>
                    <a:pt x="659662" y="836771"/>
                    <a:pt x="663757" y="834295"/>
                    <a:pt x="665567" y="839915"/>
                  </a:cubicBezTo>
                  <a:cubicBezTo>
                    <a:pt x="657852" y="841343"/>
                    <a:pt x="648708" y="844772"/>
                    <a:pt x="643755" y="842486"/>
                  </a:cubicBezTo>
                  <a:cubicBezTo>
                    <a:pt x="643374" y="836009"/>
                    <a:pt x="651756" y="833438"/>
                    <a:pt x="662614" y="831818"/>
                  </a:cubicBezTo>
                  <a:close/>
                  <a:moveTo>
                    <a:pt x="631753" y="840677"/>
                  </a:moveTo>
                  <a:cubicBezTo>
                    <a:pt x="636992" y="846868"/>
                    <a:pt x="624705" y="845630"/>
                    <a:pt x="620038" y="847630"/>
                  </a:cubicBezTo>
                  <a:cubicBezTo>
                    <a:pt x="618799" y="843153"/>
                    <a:pt x="625086" y="841820"/>
                    <a:pt x="631753" y="840677"/>
                  </a:cubicBezTo>
                  <a:close/>
                  <a:moveTo>
                    <a:pt x="617656" y="609790"/>
                  </a:moveTo>
                  <a:cubicBezTo>
                    <a:pt x="614989" y="613315"/>
                    <a:pt x="606226" y="617030"/>
                    <a:pt x="602607" y="615220"/>
                  </a:cubicBezTo>
                  <a:cubicBezTo>
                    <a:pt x="601273" y="610648"/>
                    <a:pt x="613465" y="611886"/>
                    <a:pt x="617656" y="609790"/>
                  </a:cubicBezTo>
                  <a:close/>
                  <a:moveTo>
                    <a:pt x="503071" y="877443"/>
                  </a:moveTo>
                  <a:cubicBezTo>
                    <a:pt x="508500" y="875443"/>
                    <a:pt x="512596" y="871538"/>
                    <a:pt x="517358" y="869918"/>
                  </a:cubicBezTo>
                  <a:cubicBezTo>
                    <a:pt x="529169" y="865918"/>
                    <a:pt x="542218" y="863727"/>
                    <a:pt x="556125" y="859250"/>
                  </a:cubicBezTo>
                  <a:cubicBezTo>
                    <a:pt x="556887" y="858965"/>
                    <a:pt x="561078" y="858584"/>
                    <a:pt x="561364" y="858107"/>
                  </a:cubicBezTo>
                  <a:cubicBezTo>
                    <a:pt x="563554" y="854202"/>
                    <a:pt x="565745" y="856393"/>
                    <a:pt x="574508" y="855250"/>
                  </a:cubicBezTo>
                  <a:cubicBezTo>
                    <a:pt x="580795" y="854488"/>
                    <a:pt x="593177" y="848963"/>
                    <a:pt x="598987" y="852107"/>
                  </a:cubicBezTo>
                  <a:cubicBezTo>
                    <a:pt x="604417" y="849440"/>
                    <a:pt x="609941" y="843153"/>
                    <a:pt x="616704" y="846106"/>
                  </a:cubicBezTo>
                  <a:cubicBezTo>
                    <a:pt x="620514" y="852964"/>
                    <a:pt x="606703" y="853535"/>
                    <a:pt x="602416" y="853631"/>
                  </a:cubicBezTo>
                  <a:cubicBezTo>
                    <a:pt x="598321" y="853726"/>
                    <a:pt x="596797" y="856774"/>
                    <a:pt x="592606" y="857917"/>
                  </a:cubicBezTo>
                  <a:cubicBezTo>
                    <a:pt x="579175" y="861536"/>
                    <a:pt x="564221" y="863346"/>
                    <a:pt x="550505" y="867061"/>
                  </a:cubicBezTo>
                  <a:cubicBezTo>
                    <a:pt x="542885" y="869156"/>
                    <a:pt x="538885" y="870966"/>
                    <a:pt x="527550" y="874205"/>
                  </a:cubicBezTo>
                  <a:cubicBezTo>
                    <a:pt x="525931" y="874681"/>
                    <a:pt x="523740" y="874681"/>
                    <a:pt x="522311" y="875348"/>
                  </a:cubicBezTo>
                  <a:cubicBezTo>
                    <a:pt x="521359" y="875729"/>
                    <a:pt x="519644" y="878110"/>
                    <a:pt x="520406" y="877919"/>
                  </a:cubicBezTo>
                  <a:cubicBezTo>
                    <a:pt x="515929" y="878872"/>
                    <a:pt x="510976" y="877729"/>
                    <a:pt x="506500" y="878777"/>
                  </a:cubicBezTo>
                  <a:cubicBezTo>
                    <a:pt x="499927" y="880301"/>
                    <a:pt x="494308" y="885539"/>
                    <a:pt x="488116" y="882777"/>
                  </a:cubicBezTo>
                  <a:cubicBezTo>
                    <a:pt x="490688" y="878110"/>
                    <a:pt x="497737" y="879348"/>
                    <a:pt x="503071" y="877443"/>
                  </a:cubicBezTo>
                  <a:close/>
                  <a:moveTo>
                    <a:pt x="606417" y="903065"/>
                  </a:moveTo>
                  <a:cubicBezTo>
                    <a:pt x="598892" y="906304"/>
                    <a:pt x="597368" y="901256"/>
                    <a:pt x="589843" y="904494"/>
                  </a:cubicBezTo>
                  <a:cubicBezTo>
                    <a:pt x="588796" y="901446"/>
                    <a:pt x="607750" y="895826"/>
                    <a:pt x="606417" y="903065"/>
                  </a:cubicBezTo>
                  <a:close/>
                  <a:moveTo>
                    <a:pt x="561649" y="928116"/>
                  </a:moveTo>
                  <a:cubicBezTo>
                    <a:pt x="557268" y="930878"/>
                    <a:pt x="551743" y="932879"/>
                    <a:pt x="541361" y="934688"/>
                  </a:cubicBezTo>
                  <a:cubicBezTo>
                    <a:pt x="538408" y="935641"/>
                    <a:pt x="536503" y="935260"/>
                    <a:pt x="535360" y="933831"/>
                  </a:cubicBezTo>
                  <a:cubicBezTo>
                    <a:pt x="534027" y="931545"/>
                    <a:pt x="534598" y="930116"/>
                    <a:pt x="536503" y="929164"/>
                  </a:cubicBezTo>
                  <a:cubicBezTo>
                    <a:pt x="546124" y="927068"/>
                    <a:pt x="555839" y="924973"/>
                    <a:pt x="565459" y="922877"/>
                  </a:cubicBezTo>
                  <a:cubicBezTo>
                    <a:pt x="568126" y="926687"/>
                    <a:pt x="564126" y="926592"/>
                    <a:pt x="561649" y="928116"/>
                  </a:cubicBezTo>
                  <a:close/>
                  <a:moveTo>
                    <a:pt x="437920" y="939832"/>
                  </a:moveTo>
                  <a:cubicBezTo>
                    <a:pt x="437443" y="938498"/>
                    <a:pt x="436967" y="937165"/>
                    <a:pt x="436396" y="935831"/>
                  </a:cubicBezTo>
                  <a:cubicBezTo>
                    <a:pt x="439063" y="935260"/>
                    <a:pt x="441634" y="934688"/>
                    <a:pt x="444301" y="934117"/>
                  </a:cubicBezTo>
                  <a:cubicBezTo>
                    <a:pt x="444778" y="935450"/>
                    <a:pt x="445254" y="936784"/>
                    <a:pt x="445825" y="938117"/>
                  </a:cubicBezTo>
                  <a:cubicBezTo>
                    <a:pt x="443158" y="938594"/>
                    <a:pt x="440491" y="939165"/>
                    <a:pt x="437920" y="939832"/>
                  </a:cubicBezTo>
                  <a:close/>
                  <a:moveTo>
                    <a:pt x="456589" y="975074"/>
                  </a:moveTo>
                  <a:cubicBezTo>
                    <a:pt x="451350" y="984313"/>
                    <a:pt x="445444" y="970883"/>
                    <a:pt x="456589" y="975074"/>
                  </a:cubicBezTo>
                  <a:lnTo>
                    <a:pt x="456589" y="975074"/>
                  </a:lnTo>
                  <a:close/>
                  <a:moveTo>
                    <a:pt x="453064" y="888397"/>
                  </a:moveTo>
                  <a:cubicBezTo>
                    <a:pt x="457446" y="887444"/>
                    <a:pt x="461827" y="886492"/>
                    <a:pt x="466209" y="885539"/>
                  </a:cubicBezTo>
                  <a:cubicBezTo>
                    <a:pt x="472591" y="890873"/>
                    <a:pt x="451350" y="895445"/>
                    <a:pt x="453064" y="888397"/>
                  </a:cubicBezTo>
                  <a:close/>
                  <a:moveTo>
                    <a:pt x="486116" y="885539"/>
                  </a:moveTo>
                  <a:cubicBezTo>
                    <a:pt x="480973" y="887635"/>
                    <a:pt x="478591" y="885635"/>
                    <a:pt x="474877" y="885825"/>
                  </a:cubicBezTo>
                  <a:cubicBezTo>
                    <a:pt x="472686" y="882396"/>
                    <a:pt x="488307" y="878967"/>
                    <a:pt x="486116" y="885539"/>
                  </a:cubicBezTo>
                  <a:close/>
                  <a:moveTo>
                    <a:pt x="482211" y="967359"/>
                  </a:moveTo>
                  <a:cubicBezTo>
                    <a:pt x="483925" y="966978"/>
                    <a:pt x="485735" y="966597"/>
                    <a:pt x="487450" y="966216"/>
                  </a:cubicBezTo>
                  <a:cubicBezTo>
                    <a:pt x="487926" y="967550"/>
                    <a:pt x="488402" y="968883"/>
                    <a:pt x="488974" y="970312"/>
                  </a:cubicBezTo>
                  <a:cubicBezTo>
                    <a:pt x="487259" y="970693"/>
                    <a:pt x="485449" y="971074"/>
                    <a:pt x="483735" y="971455"/>
                  </a:cubicBezTo>
                  <a:cubicBezTo>
                    <a:pt x="483163" y="970026"/>
                    <a:pt x="482687" y="968693"/>
                    <a:pt x="482211" y="967359"/>
                  </a:cubicBezTo>
                  <a:close/>
                  <a:moveTo>
                    <a:pt x="499070" y="974598"/>
                  </a:moveTo>
                  <a:cubicBezTo>
                    <a:pt x="493831" y="975741"/>
                    <a:pt x="497737" y="980885"/>
                    <a:pt x="490021" y="980980"/>
                  </a:cubicBezTo>
                  <a:cubicBezTo>
                    <a:pt x="483354" y="974122"/>
                    <a:pt x="501642" y="978027"/>
                    <a:pt x="494974" y="971169"/>
                  </a:cubicBezTo>
                  <a:cubicBezTo>
                    <a:pt x="500785" y="968312"/>
                    <a:pt x="507166" y="966788"/>
                    <a:pt x="514120" y="969169"/>
                  </a:cubicBezTo>
                  <a:cubicBezTo>
                    <a:pt x="520216" y="974788"/>
                    <a:pt x="500308" y="977646"/>
                    <a:pt x="499070" y="974598"/>
                  </a:cubicBezTo>
                  <a:close/>
                  <a:moveTo>
                    <a:pt x="569460" y="972407"/>
                  </a:moveTo>
                  <a:cubicBezTo>
                    <a:pt x="567364" y="972884"/>
                    <a:pt x="565936" y="970598"/>
                    <a:pt x="563459" y="971550"/>
                  </a:cubicBezTo>
                  <a:cubicBezTo>
                    <a:pt x="561459" y="972217"/>
                    <a:pt x="559268" y="974027"/>
                    <a:pt x="556315" y="975265"/>
                  </a:cubicBezTo>
                  <a:cubicBezTo>
                    <a:pt x="554791" y="975932"/>
                    <a:pt x="552601" y="975741"/>
                    <a:pt x="551077" y="976408"/>
                  </a:cubicBezTo>
                  <a:cubicBezTo>
                    <a:pt x="549934" y="976884"/>
                    <a:pt x="548600" y="979170"/>
                    <a:pt x="549172" y="978980"/>
                  </a:cubicBezTo>
                  <a:cubicBezTo>
                    <a:pt x="544504" y="980123"/>
                    <a:pt x="542790" y="978027"/>
                    <a:pt x="537932" y="979265"/>
                  </a:cubicBezTo>
                  <a:cubicBezTo>
                    <a:pt x="531074" y="980980"/>
                    <a:pt x="523930" y="986790"/>
                    <a:pt x="516882" y="983837"/>
                  </a:cubicBezTo>
                  <a:cubicBezTo>
                    <a:pt x="520501" y="977456"/>
                    <a:pt x="534884" y="975646"/>
                    <a:pt x="546981" y="972884"/>
                  </a:cubicBezTo>
                  <a:cubicBezTo>
                    <a:pt x="552696" y="965930"/>
                    <a:pt x="562792" y="971360"/>
                    <a:pt x="573270" y="967169"/>
                  </a:cubicBezTo>
                  <a:cubicBezTo>
                    <a:pt x="572603" y="968883"/>
                    <a:pt x="572413" y="971740"/>
                    <a:pt x="569460" y="972407"/>
                  </a:cubicBezTo>
                  <a:close/>
                  <a:moveTo>
                    <a:pt x="696904" y="940213"/>
                  </a:moveTo>
                  <a:cubicBezTo>
                    <a:pt x="692618" y="929640"/>
                    <a:pt x="712240" y="936879"/>
                    <a:pt x="711573" y="926116"/>
                  </a:cubicBezTo>
                  <a:cubicBezTo>
                    <a:pt x="716050" y="927068"/>
                    <a:pt x="721003" y="927354"/>
                    <a:pt x="722431" y="932498"/>
                  </a:cubicBezTo>
                  <a:cubicBezTo>
                    <a:pt x="709954" y="929926"/>
                    <a:pt x="708430" y="937736"/>
                    <a:pt x="696904" y="940213"/>
                  </a:cubicBezTo>
                  <a:close/>
                  <a:moveTo>
                    <a:pt x="738338" y="929069"/>
                  </a:moveTo>
                  <a:cubicBezTo>
                    <a:pt x="729385" y="928307"/>
                    <a:pt x="738624" y="921449"/>
                    <a:pt x="733861" y="916877"/>
                  </a:cubicBezTo>
                  <a:cubicBezTo>
                    <a:pt x="736147" y="913352"/>
                    <a:pt x="746434" y="913162"/>
                    <a:pt x="744815" y="907923"/>
                  </a:cubicBezTo>
                  <a:cubicBezTo>
                    <a:pt x="743672" y="903542"/>
                    <a:pt x="736719" y="908590"/>
                    <a:pt x="730909" y="908780"/>
                  </a:cubicBezTo>
                  <a:cubicBezTo>
                    <a:pt x="727194" y="908876"/>
                    <a:pt x="723098" y="908876"/>
                    <a:pt x="712525" y="912781"/>
                  </a:cubicBezTo>
                  <a:cubicBezTo>
                    <a:pt x="705382" y="915353"/>
                    <a:pt x="702048" y="921163"/>
                    <a:pt x="692999" y="921449"/>
                  </a:cubicBezTo>
                  <a:cubicBezTo>
                    <a:pt x="694809" y="922973"/>
                    <a:pt x="696619" y="924592"/>
                    <a:pt x="699762" y="924306"/>
                  </a:cubicBezTo>
                  <a:cubicBezTo>
                    <a:pt x="703667" y="929354"/>
                    <a:pt x="686808" y="925544"/>
                    <a:pt x="690713" y="930688"/>
                  </a:cubicBezTo>
                  <a:cubicBezTo>
                    <a:pt x="684046" y="933736"/>
                    <a:pt x="683950" y="927830"/>
                    <a:pt x="678712" y="928973"/>
                  </a:cubicBezTo>
                  <a:cubicBezTo>
                    <a:pt x="672997" y="933164"/>
                    <a:pt x="662805" y="932879"/>
                    <a:pt x="659185" y="937641"/>
                  </a:cubicBezTo>
                  <a:cubicBezTo>
                    <a:pt x="659376" y="937355"/>
                    <a:pt x="656423" y="940689"/>
                    <a:pt x="657280" y="940213"/>
                  </a:cubicBezTo>
                  <a:cubicBezTo>
                    <a:pt x="653566" y="942308"/>
                    <a:pt x="645374" y="939927"/>
                    <a:pt x="644898" y="945071"/>
                  </a:cubicBezTo>
                  <a:cubicBezTo>
                    <a:pt x="647184" y="947833"/>
                    <a:pt x="647089" y="944213"/>
                    <a:pt x="650137" y="943928"/>
                  </a:cubicBezTo>
                  <a:cubicBezTo>
                    <a:pt x="653280" y="943547"/>
                    <a:pt x="660233" y="944499"/>
                    <a:pt x="669282" y="941927"/>
                  </a:cubicBezTo>
                  <a:cubicBezTo>
                    <a:pt x="675473" y="940213"/>
                    <a:pt x="682522" y="936688"/>
                    <a:pt x="692999" y="936784"/>
                  </a:cubicBezTo>
                  <a:cubicBezTo>
                    <a:pt x="694237" y="939927"/>
                    <a:pt x="693190" y="942880"/>
                    <a:pt x="689951" y="944023"/>
                  </a:cubicBezTo>
                  <a:cubicBezTo>
                    <a:pt x="685855" y="945452"/>
                    <a:pt x="684712" y="942880"/>
                    <a:pt x="681283" y="943737"/>
                  </a:cubicBezTo>
                  <a:cubicBezTo>
                    <a:pt x="667758" y="947261"/>
                    <a:pt x="643469" y="951548"/>
                    <a:pt x="628610" y="955167"/>
                  </a:cubicBezTo>
                  <a:cubicBezTo>
                    <a:pt x="627658" y="952500"/>
                    <a:pt x="626610" y="949738"/>
                    <a:pt x="625657" y="947071"/>
                  </a:cubicBezTo>
                  <a:cubicBezTo>
                    <a:pt x="621085" y="947071"/>
                    <a:pt x="621943" y="950405"/>
                    <a:pt x="618514" y="950786"/>
                  </a:cubicBezTo>
                  <a:cubicBezTo>
                    <a:pt x="617752" y="950881"/>
                    <a:pt x="611846" y="947833"/>
                    <a:pt x="611751" y="947928"/>
                  </a:cubicBezTo>
                  <a:cubicBezTo>
                    <a:pt x="610132" y="948214"/>
                    <a:pt x="609179" y="950309"/>
                    <a:pt x="607274" y="951071"/>
                  </a:cubicBezTo>
                  <a:cubicBezTo>
                    <a:pt x="602702" y="952976"/>
                    <a:pt x="589653" y="952119"/>
                    <a:pt x="590320" y="959168"/>
                  </a:cubicBezTo>
                  <a:cubicBezTo>
                    <a:pt x="591463" y="964692"/>
                    <a:pt x="604417" y="954024"/>
                    <a:pt x="603083" y="962978"/>
                  </a:cubicBezTo>
                  <a:cubicBezTo>
                    <a:pt x="596035" y="964502"/>
                    <a:pt x="589081" y="966026"/>
                    <a:pt x="582033" y="967550"/>
                  </a:cubicBezTo>
                  <a:cubicBezTo>
                    <a:pt x="577842" y="963835"/>
                    <a:pt x="585271" y="963835"/>
                    <a:pt x="585843" y="962406"/>
                  </a:cubicBezTo>
                  <a:cubicBezTo>
                    <a:pt x="587081" y="959168"/>
                    <a:pt x="584224" y="956501"/>
                    <a:pt x="585462" y="953738"/>
                  </a:cubicBezTo>
                  <a:cubicBezTo>
                    <a:pt x="586319" y="952024"/>
                    <a:pt x="590415" y="951167"/>
                    <a:pt x="589272" y="948500"/>
                  </a:cubicBezTo>
                  <a:cubicBezTo>
                    <a:pt x="580890" y="943832"/>
                    <a:pt x="582795" y="951833"/>
                    <a:pt x="576889" y="953357"/>
                  </a:cubicBezTo>
                  <a:cubicBezTo>
                    <a:pt x="576223" y="953548"/>
                    <a:pt x="574794" y="953643"/>
                    <a:pt x="574222" y="953929"/>
                  </a:cubicBezTo>
                  <a:cubicBezTo>
                    <a:pt x="571936" y="955262"/>
                    <a:pt x="564793" y="959263"/>
                    <a:pt x="557268" y="962025"/>
                  </a:cubicBezTo>
                  <a:cubicBezTo>
                    <a:pt x="549172" y="962978"/>
                    <a:pt x="542695" y="961739"/>
                    <a:pt x="536599" y="959930"/>
                  </a:cubicBezTo>
                  <a:cubicBezTo>
                    <a:pt x="536694" y="961644"/>
                    <a:pt x="534694" y="962501"/>
                    <a:pt x="535456" y="964597"/>
                  </a:cubicBezTo>
                  <a:cubicBezTo>
                    <a:pt x="537170" y="964216"/>
                    <a:pt x="538980" y="963835"/>
                    <a:pt x="540694" y="963454"/>
                  </a:cubicBezTo>
                  <a:cubicBezTo>
                    <a:pt x="539551" y="967550"/>
                    <a:pt x="534122" y="969740"/>
                    <a:pt x="526407" y="970979"/>
                  </a:cubicBezTo>
                  <a:cubicBezTo>
                    <a:pt x="529931" y="966026"/>
                    <a:pt x="524788" y="965835"/>
                    <a:pt x="522692" y="960882"/>
                  </a:cubicBezTo>
                  <a:cubicBezTo>
                    <a:pt x="513929" y="962787"/>
                    <a:pt x="505166" y="964692"/>
                    <a:pt x="496403" y="966597"/>
                  </a:cubicBezTo>
                  <a:cubicBezTo>
                    <a:pt x="491736" y="960596"/>
                    <a:pt x="498213" y="959453"/>
                    <a:pt x="497927" y="955358"/>
                  </a:cubicBezTo>
                  <a:cubicBezTo>
                    <a:pt x="501928" y="953834"/>
                    <a:pt x="503166" y="956310"/>
                    <a:pt x="506595" y="955643"/>
                  </a:cubicBezTo>
                  <a:cubicBezTo>
                    <a:pt x="509167" y="959168"/>
                    <a:pt x="525740" y="949643"/>
                    <a:pt x="531074" y="952500"/>
                  </a:cubicBezTo>
                  <a:cubicBezTo>
                    <a:pt x="535932" y="955072"/>
                    <a:pt x="537265" y="946023"/>
                    <a:pt x="546886" y="949071"/>
                  </a:cubicBezTo>
                  <a:cubicBezTo>
                    <a:pt x="552886" y="947071"/>
                    <a:pt x="544885" y="939165"/>
                    <a:pt x="554410" y="938689"/>
                  </a:cubicBezTo>
                  <a:cubicBezTo>
                    <a:pt x="555458" y="947166"/>
                    <a:pt x="555458" y="947261"/>
                    <a:pt x="560411" y="954881"/>
                  </a:cubicBezTo>
                  <a:cubicBezTo>
                    <a:pt x="567936" y="953548"/>
                    <a:pt x="566221" y="948309"/>
                    <a:pt x="564602" y="943070"/>
                  </a:cubicBezTo>
                  <a:cubicBezTo>
                    <a:pt x="579842" y="939641"/>
                    <a:pt x="583366" y="937736"/>
                    <a:pt x="592796" y="934784"/>
                  </a:cubicBezTo>
                  <a:cubicBezTo>
                    <a:pt x="601464" y="933926"/>
                    <a:pt x="596511" y="927259"/>
                    <a:pt x="607084" y="927259"/>
                  </a:cubicBezTo>
                  <a:cubicBezTo>
                    <a:pt x="609370" y="932688"/>
                    <a:pt x="604226" y="932307"/>
                    <a:pt x="610036" y="935355"/>
                  </a:cubicBezTo>
                  <a:cubicBezTo>
                    <a:pt x="616609" y="933640"/>
                    <a:pt x="619180" y="930212"/>
                    <a:pt x="617561" y="924973"/>
                  </a:cubicBezTo>
                  <a:cubicBezTo>
                    <a:pt x="636230" y="918782"/>
                    <a:pt x="647946" y="918305"/>
                    <a:pt x="661567" y="913162"/>
                  </a:cubicBezTo>
                  <a:cubicBezTo>
                    <a:pt x="654994" y="904113"/>
                    <a:pt x="640326" y="913257"/>
                    <a:pt x="631849" y="917448"/>
                  </a:cubicBezTo>
                  <a:cubicBezTo>
                    <a:pt x="626419" y="919829"/>
                    <a:pt x="626705" y="914400"/>
                    <a:pt x="622419" y="915162"/>
                  </a:cubicBezTo>
                  <a:cubicBezTo>
                    <a:pt x="615370" y="912781"/>
                    <a:pt x="615370" y="920687"/>
                    <a:pt x="613370" y="921544"/>
                  </a:cubicBezTo>
                  <a:cubicBezTo>
                    <a:pt x="609370" y="923163"/>
                    <a:pt x="606703" y="920782"/>
                    <a:pt x="602131" y="921830"/>
                  </a:cubicBezTo>
                  <a:cubicBezTo>
                    <a:pt x="597368" y="922877"/>
                    <a:pt x="597463" y="925354"/>
                    <a:pt x="592320" y="926116"/>
                  </a:cubicBezTo>
                  <a:cubicBezTo>
                    <a:pt x="587557" y="920115"/>
                    <a:pt x="599940" y="921449"/>
                    <a:pt x="597273" y="916305"/>
                  </a:cubicBezTo>
                  <a:cubicBezTo>
                    <a:pt x="601178" y="914590"/>
                    <a:pt x="602607" y="917543"/>
                    <a:pt x="605941" y="916591"/>
                  </a:cubicBezTo>
                  <a:cubicBezTo>
                    <a:pt x="609274" y="915638"/>
                    <a:pt x="608798" y="912019"/>
                    <a:pt x="612322" y="910781"/>
                  </a:cubicBezTo>
                  <a:cubicBezTo>
                    <a:pt x="625372" y="906209"/>
                    <a:pt x="639754" y="904208"/>
                    <a:pt x="656328" y="898970"/>
                  </a:cubicBezTo>
                  <a:cubicBezTo>
                    <a:pt x="655375" y="905637"/>
                    <a:pt x="670615" y="905256"/>
                    <a:pt x="670996" y="900113"/>
                  </a:cubicBezTo>
                  <a:cubicBezTo>
                    <a:pt x="667663" y="893540"/>
                    <a:pt x="660805" y="908971"/>
                    <a:pt x="658995" y="898398"/>
                  </a:cubicBezTo>
                  <a:cubicBezTo>
                    <a:pt x="663091" y="897350"/>
                    <a:pt x="669377" y="897160"/>
                    <a:pt x="668806" y="894112"/>
                  </a:cubicBezTo>
                  <a:cubicBezTo>
                    <a:pt x="675092" y="895636"/>
                    <a:pt x="680140" y="898779"/>
                    <a:pt x="683855" y="903923"/>
                  </a:cubicBezTo>
                  <a:cubicBezTo>
                    <a:pt x="674711" y="902780"/>
                    <a:pt x="671663" y="905637"/>
                    <a:pt x="666139" y="909923"/>
                  </a:cubicBezTo>
                  <a:cubicBezTo>
                    <a:pt x="668044" y="910304"/>
                    <a:pt x="671949" y="914876"/>
                    <a:pt x="673663" y="914876"/>
                  </a:cubicBezTo>
                  <a:cubicBezTo>
                    <a:pt x="675187" y="914876"/>
                    <a:pt x="679188" y="910971"/>
                    <a:pt x="683474" y="910590"/>
                  </a:cubicBezTo>
                  <a:cubicBezTo>
                    <a:pt x="686617" y="910304"/>
                    <a:pt x="689856" y="909923"/>
                    <a:pt x="692142" y="910876"/>
                  </a:cubicBezTo>
                  <a:cubicBezTo>
                    <a:pt x="697190" y="913067"/>
                    <a:pt x="693952" y="910876"/>
                    <a:pt x="702619" y="908590"/>
                  </a:cubicBezTo>
                  <a:cubicBezTo>
                    <a:pt x="706810" y="907447"/>
                    <a:pt x="708049" y="909828"/>
                    <a:pt x="711287" y="908876"/>
                  </a:cubicBezTo>
                  <a:cubicBezTo>
                    <a:pt x="711097" y="908876"/>
                    <a:pt x="711382" y="906780"/>
                    <a:pt x="713192" y="906304"/>
                  </a:cubicBezTo>
                  <a:cubicBezTo>
                    <a:pt x="714621" y="905923"/>
                    <a:pt x="727194" y="906494"/>
                    <a:pt x="735004" y="903732"/>
                  </a:cubicBezTo>
                  <a:cubicBezTo>
                    <a:pt x="741005" y="901637"/>
                    <a:pt x="738338" y="899732"/>
                    <a:pt x="744053" y="897350"/>
                  </a:cubicBezTo>
                  <a:cubicBezTo>
                    <a:pt x="748244" y="895540"/>
                    <a:pt x="749673" y="897922"/>
                    <a:pt x="750816" y="900208"/>
                  </a:cubicBezTo>
                  <a:cubicBezTo>
                    <a:pt x="754245" y="900303"/>
                    <a:pt x="750816" y="896398"/>
                    <a:pt x="751959" y="895540"/>
                  </a:cubicBezTo>
                  <a:cubicBezTo>
                    <a:pt x="756721" y="892016"/>
                    <a:pt x="769390" y="893540"/>
                    <a:pt x="775676" y="890397"/>
                  </a:cubicBezTo>
                  <a:cubicBezTo>
                    <a:pt x="777772" y="892683"/>
                    <a:pt x="780534" y="893826"/>
                    <a:pt x="785106" y="892683"/>
                  </a:cubicBezTo>
                  <a:cubicBezTo>
                    <a:pt x="783106" y="895826"/>
                    <a:pt x="784344" y="897350"/>
                    <a:pt x="789202" y="896112"/>
                  </a:cubicBezTo>
                  <a:cubicBezTo>
                    <a:pt x="791583" y="903923"/>
                    <a:pt x="770247" y="901541"/>
                    <a:pt x="767770" y="907352"/>
                  </a:cubicBezTo>
                  <a:cubicBezTo>
                    <a:pt x="768913" y="912876"/>
                    <a:pt x="781772" y="902208"/>
                    <a:pt x="780534" y="911162"/>
                  </a:cubicBezTo>
                  <a:cubicBezTo>
                    <a:pt x="768723" y="911257"/>
                    <a:pt x="771866" y="917638"/>
                    <a:pt x="763579" y="919258"/>
                  </a:cubicBezTo>
                  <a:cubicBezTo>
                    <a:pt x="762722" y="916305"/>
                    <a:pt x="761865" y="913448"/>
                    <a:pt x="758722" y="913733"/>
                  </a:cubicBezTo>
                  <a:cubicBezTo>
                    <a:pt x="754340" y="914019"/>
                    <a:pt x="759674" y="918877"/>
                    <a:pt x="758341" y="920401"/>
                  </a:cubicBezTo>
                  <a:cubicBezTo>
                    <a:pt x="754150" y="924497"/>
                    <a:pt x="738814" y="923068"/>
                    <a:pt x="738338" y="929069"/>
                  </a:cubicBezTo>
                  <a:close/>
                  <a:moveTo>
                    <a:pt x="796155" y="962406"/>
                  </a:moveTo>
                  <a:cubicBezTo>
                    <a:pt x="795679" y="961073"/>
                    <a:pt x="795202" y="959739"/>
                    <a:pt x="794631" y="958406"/>
                  </a:cubicBezTo>
                  <a:cubicBezTo>
                    <a:pt x="796345" y="958025"/>
                    <a:pt x="798155" y="957644"/>
                    <a:pt x="799870" y="957263"/>
                  </a:cubicBezTo>
                  <a:cubicBezTo>
                    <a:pt x="800346" y="958596"/>
                    <a:pt x="800822" y="959930"/>
                    <a:pt x="801394" y="961263"/>
                  </a:cubicBezTo>
                  <a:cubicBezTo>
                    <a:pt x="799679" y="961644"/>
                    <a:pt x="797869" y="962025"/>
                    <a:pt x="796155" y="962406"/>
                  </a:cubicBezTo>
                  <a:close/>
                  <a:moveTo>
                    <a:pt x="890548" y="933069"/>
                  </a:moveTo>
                  <a:cubicBezTo>
                    <a:pt x="890071" y="931736"/>
                    <a:pt x="889595" y="930402"/>
                    <a:pt x="889024" y="928973"/>
                  </a:cubicBezTo>
                  <a:cubicBezTo>
                    <a:pt x="891691" y="928402"/>
                    <a:pt x="894262" y="927830"/>
                    <a:pt x="896929" y="927259"/>
                  </a:cubicBezTo>
                  <a:cubicBezTo>
                    <a:pt x="897406" y="928592"/>
                    <a:pt x="897882" y="929926"/>
                    <a:pt x="898453" y="931355"/>
                  </a:cubicBezTo>
                  <a:cubicBezTo>
                    <a:pt x="895882" y="931926"/>
                    <a:pt x="893215" y="932498"/>
                    <a:pt x="890548" y="933069"/>
                  </a:cubicBezTo>
                  <a:close/>
                  <a:moveTo>
                    <a:pt x="909788" y="915829"/>
                  </a:moveTo>
                  <a:cubicBezTo>
                    <a:pt x="908359" y="917734"/>
                    <a:pt x="908740" y="917162"/>
                    <a:pt x="899215" y="918115"/>
                  </a:cubicBezTo>
                  <a:cubicBezTo>
                    <a:pt x="897310" y="918305"/>
                    <a:pt x="890262" y="921068"/>
                    <a:pt x="888643" y="920401"/>
                  </a:cubicBezTo>
                  <a:cubicBezTo>
                    <a:pt x="885785" y="919163"/>
                    <a:pt x="885880" y="920496"/>
                    <a:pt x="880737" y="922115"/>
                  </a:cubicBezTo>
                  <a:cubicBezTo>
                    <a:pt x="875117" y="923830"/>
                    <a:pt x="869307" y="922877"/>
                    <a:pt x="864163" y="923544"/>
                  </a:cubicBezTo>
                  <a:cubicBezTo>
                    <a:pt x="849019" y="925354"/>
                    <a:pt x="832921" y="933450"/>
                    <a:pt x="816729" y="933831"/>
                  </a:cubicBezTo>
                  <a:cubicBezTo>
                    <a:pt x="815586" y="933831"/>
                    <a:pt x="812538" y="932593"/>
                    <a:pt x="813395" y="932402"/>
                  </a:cubicBezTo>
                  <a:cubicBezTo>
                    <a:pt x="804727" y="934307"/>
                    <a:pt x="799584" y="939832"/>
                    <a:pt x="790440" y="939546"/>
                  </a:cubicBezTo>
                  <a:cubicBezTo>
                    <a:pt x="786535" y="934403"/>
                    <a:pt x="794155" y="934307"/>
                    <a:pt x="792726" y="930307"/>
                  </a:cubicBezTo>
                  <a:cubicBezTo>
                    <a:pt x="788344" y="927259"/>
                    <a:pt x="784725" y="932307"/>
                    <a:pt x="779581" y="933164"/>
                  </a:cubicBezTo>
                  <a:cubicBezTo>
                    <a:pt x="773104" y="934307"/>
                    <a:pt x="766913" y="932879"/>
                    <a:pt x="758531" y="937736"/>
                  </a:cubicBezTo>
                  <a:cubicBezTo>
                    <a:pt x="756245" y="937832"/>
                    <a:pt x="755197" y="936308"/>
                    <a:pt x="752530" y="936879"/>
                  </a:cubicBezTo>
                  <a:cubicBezTo>
                    <a:pt x="751387" y="935260"/>
                    <a:pt x="752816" y="934784"/>
                    <a:pt x="754435" y="934307"/>
                  </a:cubicBezTo>
                  <a:cubicBezTo>
                    <a:pt x="756340" y="932593"/>
                    <a:pt x="758245" y="930878"/>
                    <a:pt x="759674" y="933164"/>
                  </a:cubicBezTo>
                  <a:cubicBezTo>
                    <a:pt x="776343" y="929545"/>
                    <a:pt x="793012" y="925925"/>
                    <a:pt x="809680" y="922306"/>
                  </a:cubicBezTo>
                  <a:cubicBezTo>
                    <a:pt x="810442" y="924306"/>
                    <a:pt x="811204" y="926402"/>
                    <a:pt x="811966" y="928402"/>
                  </a:cubicBezTo>
                  <a:cubicBezTo>
                    <a:pt x="826254" y="927163"/>
                    <a:pt x="835303" y="922401"/>
                    <a:pt x="854067" y="919258"/>
                  </a:cubicBezTo>
                  <a:cubicBezTo>
                    <a:pt x="857020" y="918305"/>
                    <a:pt x="854924" y="915067"/>
                    <a:pt x="854448" y="912590"/>
                  </a:cubicBezTo>
                  <a:cubicBezTo>
                    <a:pt x="869402" y="909352"/>
                    <a:pt x="884261" y="906113"/>
                    <a:pt x="899215" y="902875"/>
                  </a:cubicBezTo>
                  <a:cubicBezTo>
                    <a:pt x="904454" y="909638"/>
                    <a:pt x="889881" y="907923"/>
                    <a:pt x="884928" y="910400"/>
                  </a:cubicBezTo>
                  <a:cubicBezTo>
                    <a:pt x="889976" y="914114"/>
                    <a:pt x="891024" y="915924"/>
                    <a:pt x="897691" y="914210"/>
                  </a:cubicBezTo>
                  <a:cubicBezTo>
                    <a:pt x="897310" y="914305"/>
                    <a:pt x="897977" y="912019"/>
                    <a:pt x="899596" y="911638"/>
                  </a:cubicBezTo>
                  <a:cubicBezTo>
                    <a:pt x="901978" y="911066"/>
                    <a:pt x="902740" y="908495"/>
                    <a:pt x="906740" y="907923"/>
                  </a:cubicBezTo>
                  <a:cubicBezTo>
                    <a:pt x="906550" y="907923"/>
                    <a:pt x="908359" y="909638"/>
                    <a:pt x="910074" y="909352"/>
                  </a:cubicBezTo>
                  <a:cubicBezTo>
                    <a:pt x="913027" y="908876"/>
                    <a:pt x="923599" y="904208"/>
                    <a:pt x="928552" y="905351"/>
                  </a:cubicBezTo>
                  <a:cubicBezTo>
                    <a:pt x="929886" y="905637"/>
                    <a:pt x="929791" y="910495"/>
                    <a:pt x="932648" y="908780"/>
                  </a:cubicBezTo>
                  <a:cubicBezTo>
                    <a:pt x="935791" y="915067"/>
                    <a:pt x="913217" y="911066"/>
                    <a:pt x="909788" y="915829"/>
                  </a:cubicBezTo>
                  <a:close/>
                  <a:moveTo>
                    <a:pt x="992179" y="900017"/>
                  </a:moveTo>
                  <a:cubicBezTo>
                    <a:pt x="982845" y="901351"/>
                    <a:pt x="972367" y="899636"/>
                    <a:pt x="964366" y="901732"/>
                  </a:cubicBezTo>
                  <a:cubicBezTo>
                    <a:pt x="957413" y="903542"/>
                    <a:pt x="953794" y="907161"/>
                    <a:pt x="947412" y="909828"/>
                  </a:cubicBezTo>
                  <a:cubicBezTo>
                    <a:pt x="948174" y="907828"/>
                    <a:pt x="943126" y="903446"/>
                    <a:pt x="944459" y="901732"/>
                  </a:cubicBezTo>
                  <a:cubicBezTo>
                    <a:pt x="946555" y="898779"/>
                    <a:pt x="953127" y="902018"/>
                    <a:pt x="953127" y="902018"/>
                  </a:cubicBezTo>
                  <a:cubicBezTo>
                    <a:pt x="952460" y="902113"/>
                    <a:pt x="960175" y="898493"/>
                    <a:pt x="960271" y="898303"/>
                  </a:cubicBezTo>
                  <a:cubicBezTo>
                    <a:pt x="961414" y="896779"/>
                    <a:pt x="961604" y="895826"/>
                    <a:pt x="964747" y="895160"/>
                  </a:cubicBezTo>
                  <a:cubicBezTo>
                    <a:pt x="970081" y="894017"/>
                    <a:pt x="972748" y="895731"/>
                    <a:pt x="975987" y="894874"/>
                  </a:cubicBezTo>
                  <a:cubicBezTo>
                    <a:pt x="978940" y="894112"/>
                    <a:pt x="991989" y="884206"/>
                    <a:pt x="997799" y="892302"/>
                  </a:cubicBezTo>
                  <a:cubicBezTo>
                    <a:pt x="1004371" y="892112"/>
                    <a:pt x="1002371" y="887540"/>
                    <a:pt x="1006848" y="885920"/>
                  </a:cubicBezTo>
                  <a:cubicBezTo>
                    <a:pt x="1012658" y="883825"/>
                    <a:pt x="1021612" y="887349"/>
                    <a:pt x="1031327" y="882777"/>
                  </a:cubicBezTo>
                  <a:cubicBezTo>
                    <a:pt x="1032946" y="888016"/>
                    <a:pt x="1023993" y="888683"/>
                    <a:pt x="1017040" y="890302"/>
                  </a:cubicBezTo>
                  <a:cubicBezTo>
                    <a:pt x="1014373" y="891445"/>
                    <a:pt x="1016754" y="894683"/>
                    <a:pt x="1013230" y="895540"/>
                  </a:cubicBezTo>
                  <a:cubicBezTo>
                    <a:pt x="1006372" y="894017"/>
                    <a:pt x="999514" y="898970"/>
                    <a:pt x="992179" y="900017"/>
                  </a:cubicBezTo>
                  <a:close/>
                  <a:moveTo>
                    <a:pt x="1001133" y="908971"/>
                  </a:moveTo>
                  <a:cubicBezTo>
                    <a:pt x="998942" y="907828"/>
                    <a:pt x="1006372" y="907352"/>
                    <a:pt x="1010944" y="904685"/>
                  </a:cubicBezTo>
                  <a:cubicBezTo>
                    <a:pt x="1014087" y="912590"/>
                    <a:pt x="1003228" y="910019"/>
                    <a:pt x="1001133" y="908971"/>
                  </a:cubicBezTo>
                  <a:close/>
                  <a:moveTo>
                    <a:pt x="999609" y="920306"/>
                  </a:moveTo>
                  <a:cubicBezTo>
                    <a:pt x="1000180" y="914019"/>
                    <a:pt x="1011039" y="918401"/>
                    <a:pt x="1015420" y="916877"/>
                  </a:cubicBezTo>
                  <a:cubicBezTo>
                    <a:pt x="1015992" y="921544"/>
                    <a:pt x="1002085" y="921449"/>
                    <a:pt x="999609" y="920306"/>
                  </a:cubicBezTo>
                  <a:close/>
                  <a:moveTo>
                    <a:pt x="1013134" y="956691"/>
                  </a:moveTo>
                  <a:cubicBezTo>
                    <a:pt x="1011706" y="952690"/>
                    <a:pt x="1019421" y="952595"/>
                    <a:pt x="1015420" y="947452"/>
                  </a:cubicBezTo>
                  <a:cubicBezTo>
                    <a:pt x="1019897" y="946404"/>
                    <a:pt x="1022755" y="947452"/>
                    <a:pt x="1024850" y="949738"/>
                  </a:cubicBezTo>
                  <a:cubicBezTo>
                    <a:pt x="1029898" y="947928"/>
                    <a:pt x="1033232" y="948309"/>
                    <a:pt x="1034280" y="952024"/>
                  </a:cubicBezTo>
                  <a:cubicBezTo>
                    <a:pt x="1027136" y="953643"/>
                    <a:pt x="1020088" y="955167"/>
                    <a:pt x="1013134" y="956691"/>
                  </a:cubicBezTo>
                  <a:close/>
                  <a:moveTo>
                    <a:pt x="1036185" y="888302"/>
                  </a:moveTo>
                  <a:cubicBezTo>
                    <a:pt x="1034375" y="885730"/>
                    <a:pt x="1036090" y="884968"/>
                    <a:pt x="1037328" y="883634"/>
                  </a:cubicBezTo>
                  <a:cubicBezTo>
                    <a:pt x="1037328" y="883634"/>
                    <a:pt x="1039995" y="880586"/>
                    <a:pt x="1039233" y="881063"/>
                  </a:cubicBezTo>
                  <a:cubicBezTo>
                    <a:pt x="1043329" y="878967"/>
                    <a:pt x="1049710" y="880967"/>
                    <a:pt x="1053139" y="880205"/>
                  </a:cubicBezTo>
                  <a:cubicBezTo>
                    <a:pt x="1057902" y="879158"/>
                    <a:pt x="1063236" y="877538"/>
                    <a:pt x="1068951" y="876776"/>
                  </a:cubicBezTo>
                  <a:cubicBezTo>
                    <a:pt x="1073142" y="876205"/>
                    <a:pt x="1081429" y="872204"/>
                    <a:pt x="1080952" y="878491"/>
                  </a:cubicBezTo>
                  <a:cubicBezTo>
                    <a:pt x="1063331" y="880586"/>
                    <a:pt x="1060093" y="885254"/>
                    <a:pt x="1050091" y="887349"/>
                  </a:cubicBezTo>
                  <a:cubicBezTo>
                    <a:pt x="1049996" y="887349"/>
                    <a:pt x="1052092" y="882777"/>
                    <a:pt x="1051234" y="882682"/>
                  </a:cubicBezTo>
                  <a:cubicBezTo>
                    <a:pt x="1044567" y="882110"/>
                    <a:pt x="1041709" y="891159"/>
                    <a:pt x="1036185" y="888302"/>
                  </a:cubicBezTo>
                  <a:close/>
                  <a:moveTo>
                    <a:pt x="1048377" y="959930"/>
                  </a:moveTo>
                  <a:cubicBezTo>
                    <a:pt x="1043995" y="952595"/>
                    <a:pt x="1068284" y="945356"/>
                    <a:pt x="1069427" y="955358"/>
                  </a:cubicBezTo>
                  <a:cubicBezTo>
                    <a:pt x="1062474" y="956882"/>
                    <a:pt x="1055425" y="958406"/>
                    <a:pt x="1048377" y="959930"/>
                  </a:cubicBezTo>
                  <a:close/>
                  <a:moveTo>
                    <a:pt x="1081429" y="972503"/>
                  </a:moveTo>
                  <a:cubicBezTo>
                    <a:pt x="1077619" y="972693"/>
                    <a:pt x="1077333" y="967931"/>
                    <a:pt x="1075809" y="964978"/>
                  </a:cubicBezTo>
                  <a:cubicBezTo>
                    <a:pt x="1065141" y="968407"/>
                    <a:pt x="1057521" y="967740"/>
                    <a:pt x="1050663" y="966121"/>
                  </a:cubicBezTo>
                  <a:cubicBezTo>
                    <a:pt x="1057426" y="958501"/>
                    <a:pt x="1065046" y="961835"/>
                    <a:pt x="1078857" y="957834"/>
                  </a:cubicBezTo>
                  <a:cubicBezTo>
                    <a:pt x="1084191" y="959739"/>
                    <a:pt x="1089334" y="961739"/>
                    <a:pt x="1095049" y="963073"/>
                  </a:cubicBezTo>
                  <a:cubicBezTo>
                    <a:pt x="1103146" y="957929"/>
                    <a:pt x="1107241" y="961644"/>
                    <a:pt x="1115338" y="956501"/>
                  </a:cubicBezTo>
                  <a:cubicBezTo>
                    <a:pt x="1117909" y="959072"/>
                    <a:pt x="1121243" y="960501"/>
                    <a:pt x="1125434" y="960882"/>
                  </a:cubicBezTo>
                  <a:cubicBezTo>
                    <a:pt x="1123339" y="965073"/>
                    <a:pt x="1096383" y="970502"/>
                    <a:pt x="1088572" y="968883"/>
                  </a:cubicBezTo>
                  <a:cubicBezTo>
                    <a:pt x="1084858" y="969359"/>
                    <a:pt x="1081048" y="970026"/>
                    <a:pt x="1081429" y="972503"/>
                  </a:cubicBezTo>
                  <a:close/>
                  <a:moveTo>
                    <a:pt x="1133340" y="989648"/>
                  </a:moveTo>
                  <a:cubicBezTo>
                    <a:pt x="1126768" y="990790"/>
                    <a:pt x="1129816" y="993077"/>
                    <a:pt x="1134102" y="991648"/>
                  </a:cubicBezTo>
                  <a:cubicBezTo>
                    <a:pt x="1133435" y="996220"/>
                    <a:pt x="1125148" y="995363"/>
                    <a:pt x="1121719" y="996506"/>
                  </a:cubicBezTo>
                  <a:cubicBezTo>
                    <a:pt x="1118767" y="997553"/>
                    <a:pt x="1107051" y="1003745"/>
                    <a:pt x="1096097" y="1004221"/>
                  </a:cubicBezTo>
                  <a:cubicBezTo>
                    <a:pt x="1093525" y="1000601"/>
                    <a:pt x="1088572" y="1000411"/>
                    <a:pt x="1087048" y="995267"/>
                  </a:cubicBezTo>
                  <a:cubicBezTo>
                    <a:pt x="1097621" y="994791"/>
                    <a:pt x="1096954" y="985838"/>
                    <a:pt x="1104765" y="989267"/>
                  </a:cubicBezTo>
                  <a:cubicBezTo>
                    <a:pt x="1111623" y="982409"/>
                    <a:pt x="1122386" y="978122"/>
                    <a:pt x="1129625" y="979456"/>
                  </a:cubicBezTo>
                  <a:cubicBezTo>
                    <a:pt x="1130101" y="981932"/>
                    <a:pt x="1125434" y="982218"/>
                    <a:pt x="1122481" y="983171"/>
                  </a:cubicBezTo>
                  <a:cubicBezTo>
                    <a:pt x="1123624" y="988695"/>
                    <a:pt x="1133245" y="982599"/>
                    <a:pt x="1133340" y="989648"/>
                  </a:cubicBezTo>
                  <a:close/>
                  <a:moveTo>
                    <a:pt x="1131054" y="852297"/>
                  </a:moveTo>
                  <a:cubicBezTo>
                    <a:pt x="1130578" y="850963"/>
                    <a:pt x="1130101" y="849630"/>
                    <a:pt x="1129530" y="848201"/>
                  </a:cubicBezTo>
                  <a:cubicBezTo>
                    <a:pt x="1131244" y="847820"/>
                    <a:pt x="1133054" y="847439"/>
                    <a:pt x="1134769" y="847058"/>
                  </a:cubicBezTo>
                  <a:cubicBezTo>
                    <a:pt x="1135245" y="848392"/>
                    <a:pt x="1135721" y="849725"/>
                    <a:pt x="1136293" y="851154"/>
                  </a:cubicBezTo>
                  <a:cubicBezTo>
                    <a:pt x="1134483" y="851535"/>
                    <a:pt x="1132768" y="851916"/>
                    <a:pt x="1131054" y="852297"/>
                  </a:cubicBezTo>
                  <a:close/>
                  <a:moveTo>
                    <a:pt x="1147532" y="866204"/>
                  </a:moveTo>
                  <a:cubicBezTo>
                    <a:pt x="1146865" y="864203"/>
                    <a:pt x="1150199" y="863918"/>
                    <a:pt x="1152009" y="863060"/>
                  </a:cubicBezTo>
                  <a:cubicBezTo>
                    <a:pt x="1154676" y="862489"/>
                    <a:pt x="1157248" y="861917"/>
                    <a:pt x="1159915" y="861346"/>
                  </a:cubicBezTo>
                  <a:cubicBezTo>
                    <a:pt x="1162010" y="865632"/>
                    <a:pt x="1150961" y="864299"/>
                    <a:pt x="1147532" y="866204"/>
                  </a:cubicBezTo>
                  <a:close/>
                  <a:moveTo>
                    <a:pt x="1147723" y="304038"/>
                  </a:moveTo>
                  <a:cubicBezTo>
                    <a:pt x="1141246" y="305848"/>
                    <a:pt x="1134292" y="309467"/>
                    <a:pt x="1129339" y="308039"/>
                  </a:cubicBezTo>
                  <a:cubicBezTo>
                    <a:pt x="1131340" y="302895"/>
                    <a:pt x="1142674" y="303848"/>
                    <a:pt x="1149628" y="301466"/>
                  </a:cubicBezTo>
                  <a:cubicBezTo>
                    <a:pt x="1152104" y="300609"/>
                    <a:pt x="1154200" y="297085"/>
                    <a:pt x="1159438" y="297180"/>
                  </a:cubicBezTo>
                  <a:cubicBezTo>
                    <a:pt x="1164582" y="304514"/>
                    <a:pt x="1153247" y="302514"/>
                    <a:pt x="1147723" y="304038"/>
                  </a:cubicBezTo>
                  <a:close/>
                  <a:moveTo>
                    <a:pt x="1157629" y="253746"/>
                  </a:moveTo>
                  <a:cubicBezTo>
                    <a:pt x="1154771" y="249746"/>
                    <a:pt x="1160010" y="249079"/>
                    <a:pt x="1164010" y="248031"/>
                  </a:cubicBezTo>
                  <a:cubicBezTo>
                    <a:pt x="1163820" y="250793"/>
                    <a:pt x="1162201" y="252889"/>
                    <a:pt x="1157629" y="253746"/>
                  </a:cubicBezTo>
                  <a:close/>
                  <a:moveTo>
                    <a:pt x="1188680" y="931640"/>
                  </a:moveTo>
                  <a:cubicBezTo>
                    <a:pt x="1181632" y="933164"/>
                    <a:pt x="1174678" y="934688"/>
                    <a:pt x="1167630" y="936212"/>
                  </a:cubicBezTo>
                  <a:cubicBezTo>
                    <a:pt x="1165153" y="930021"/>
                    <a:pt x="1173916" y="922401"/>
                    <a:pt x="1175917" y="927830"/>
                  </a:cubicBezTo>
                  <a:cubicBezTo>
                    <a:pt x="1177726" y="932879"/>
                    <a:pt x="1178584" y="926021"/>
                    <a:pt x="1178965" y="920591"/>
                  </a:cubicBezTo>
                  <a:cubicBezTo>
                    <a:pt x="1189537" y="926402"/>
                    <a:pt x="1195062" y="906494"/>
                    <a:pt x="1201539" y="920020"/>
                  </a:cubicBezTo>
                  <a:cubicBezTo>
                    <a:pt x="1193347" y="922211"/>
                    <a:pt x="1186394" y="924878"/>
                    <a:pt x="1188680" y="931640"/>
                  </a:cubicBezTo>
                  <a:close/>
                  <a:moveTo>
                    <a:pt x="1192300" y="856488"/>
                  </a:moveTo>
                  <a:cubicBezTo>
                    <a:pt x="1190966" y="851916"/>
                    <a:pt x="1203158" y="853154"/>
                    <a:pt x="1207349" y="851059"/>
                  </a:cubicBezTo>
                  <a:cubicBezTo>
                    <a:pt x="1206587" y="855345"/>
                    <a:pt x="1197824" y="858965"/>
                    <a:pt x="1192300" y="856488"/>
                  </a:cubicBezTo>
                  <a:close/>
                  <a:moveTo>
                    <a:pt x="1247449" y="905732"/>
                  </a:moveTo>
                  <a:cubicBezTo>
                    <a:pt x="1242211" y="906875"/>
                    <a:pt x="1236877" y="908018"/>
                    <a:pt x="1231638" y="909161"/>
                  </a:cubicBezTo>
                  <a:cubicBezTo>
                    <a:pt x="1232971" y="911447"/>
                    <a:pt x="1232400" y="912876"/>
                    <a:pt x="1230495" y="913829"/>
                  </a:cubicBezTo>
                  <a:cubicBezTo>
                    <a:pt x="1230685" y="919639"/>
                    <a:pt x="1237353" y="916591"/>
                    <a:pt x="1240687" y="918210"/>
                  </a:cubicBezTo>
                  <a:cubicBezTo>
                    <a:pt x="1239353" y="927735"/>
                    <a:pt x="1219922" y="921449"/>
                    <a:pt x="1207159" y="927735"/>
                  </a:cubicBezTo>
                  <a:cubicBezTo>
                    <a:pt x="1206492" y="925735"/>
                    <a:pt x="1209826" y="925449"/>
                    <a:pt x="1211635" y="924592"/>
                  </a:cubicBezTo>
                  <a:cubicBezTo>
                    <a:pt x="1220589" y="919067"/>
                    <a:pt x="1206968" y="912781"/>
                    <a:pt x="1210969" y="907256"/>
                  </a:cubicBezTo>
                  <a:cubicBezTo>
                    <a:pt x="1225542" y="902399"/>
                    <a:pt x="1230876" y="910400"/>
                    <a:pt x="1246687" y="903827"/>
                  </a:cubicBezTo>
                  <a:cubicBezTo>
                    <a:pt x="1248783" y="900113"/>
                    <a:pt x="1247640" y="903256"/>
                    <a:pt x="1247449" y="905732"/>
                  </a:cubicBezTo>
                  <a:close/>
                  <a:moveTo>
                    <a:pt x="1249735" y="881158"/>
                  </a:moveTo>
                  <a:cubicBezTo>
                    <a:pt x="1249164" y="881158"/>
                    <a:pt x="1248783" y="877157"/>
                    <a:pt x="1248211" y="877157"/>
                  </a:cubicBezTo>
                  <a:cubicBezTo>
                    <a:pt x="1244973" y="876967"/>
                    <a:pt x="1235638" y="884206"/>
                    <a:pt x="1236972" y="877443"/>
                  </a:cubicBezTo>
                  <a:cubicBezTo>
                    <a:pt x="1239544" y="878015"/>
                    <a:pt x="1245259" y="874205"/>
                    <a:pt x="1247449" y="875157"/>
                  </a:cubicBezTo>
                  <a:cubicBezTo>
                    <a:pt x="1247640" y="875252"/>
                    <a:pt x="1248021" y="877157"/>
                    <a:pt x="1248211" y="877157"/>
                  </a:cubicBezTo>
                  <a:cubicBezTo>
                    <a:pt x="1253450" y="876490"/>
                    <a:pt x="1259737" y="869918"/>
                    <a:pt x="1262880" y="878300"/>
                  </a:cubicBezTo>
                  <a:cubicBezTo>
                    <a:pt x="1258498" y="878586"/>
                    <a:pt x="1254117" y="881063"/>
                    <a:pt x="1249735" y="881158"/>
                  </a:cubicBezTo>
                  <a:close/>
                  <a:moveTo>
                    <a:pt x="1255355" y="904018"/>
                  </a:moveTo>
                  <a:cubicBezTo>
                    <a:pt x="1256879" y="900684"/>
                    <a:pt x="1275453" y="890397"/>
                    <a:pt x="1279072" y="898874"/>
                  </a:cubicBezTo>
                  <a:cubicBezTo>
                    <a:pt x="1271167" y="900589"/>
                    <a:pt x="1263261" y="902303"/>
                    <a:pt x="1255355" y="904018"/>
                  </a:cubicBezTo>
                  <a:close/>
                  <a:moveTo>
                    <a:pt x="1261737" y="913543"/>
                  </a:moveTo>
                  <a:cubicBezTo>
                    <a:pt x="1260975" y="908971"/>
                    <a:pt x="1269738" y="908876"/>
                    <a:pt x="1273453" y="906590"/>
                  </a:cubicBezTo>
                  <a:cubicBezTo>
                    <a:pt x="1276882" y="904494"/>
                    <a:pt x="1277644" y="900113"/>
                    <a:pt x="1282501" y="900208"/>
                  </a:cubicBezTo>
                  <a:cubicBezTo>
                    <a:pt x="1285168" y="908876"/>
                    <a:pt x="1273357" y="911162"/>
                    <a:pt x="1261737" y="913543"/>
                  </a:cubicBezTo>
                  <a:close/>
                  <a:moveTo>
                    <a:pt x="1329079" y="887921"/>
                  </a:moveTo>
                  <a:cubicBezTo>
                    <a:pt x="1316696" y="890873"/>
                    <a:pt x="1297170" y="894683"/>
                    <a:pt x="1281644" y="898208"/>
                  </a:cubicBezTo>
                  <a:cubicBezTo>
                    <a:pt x="1277358" y="892493"/>
                    <a:pt x="1288502" y="895064"/>
                    <a:pt x="1291455" y="893921"/>
                  </a:cubicBezTo>
                  <a:cubicBezTo>
                    <a:pt x="1296313" y="891921"/>
                    <a:pt x="1298122" y="888492"/>
                    <a:pt x="1303075" y="886968"/>
                  </a:cubicBezTo>
                  <a:cubicBezTo>
                    <a:pt x="1308505" y="885349"/>
                    <a:pt x="1312505" y="886968"/>
                    <a:pt x="1319649" y="885539"/>
                  </a:cubicBezTo>
                  <a:cubicBezTo>
                    <a:pt x="1329364" y="883634"/>
                    <a:pt x="1336127" y="877919"/>
                    <a:pt x="1344128" y="882396"/>
                  </a:cubicBezTo>
                  <a:cubicBezTo>
                    <a:pt x="1342509" y="886968"/>
                    <a:pt x="1333555" y="886873"/>
                    <a:pt x="1329079" y="887921"/>
                  </a:cubicBezTo>
                  <a:close/>
                  <a:moveTo>
                    <a:pt x="1346509" y="195167"/>
                  </a:moveTo>
                  <a:cubicBezTo>
                    <a:pt x="1342033" y="196787"/>
                    <a:pt x="1340413" y="194405"/>
                    <a:pt x="1343176" y="193739"/>
                  </a:cubicBezTo>
                  <a:cubicBezTo>
                    <a:pt x="1346700" y="192977"/>
                    <a:pt x="1350224" y="192215"/>
                    <a:pt x="1353748" y="191453"/>
                  </a:cubicBezTo>
                  <a:cubicBezTo>
                    <a:pt x="1353844" y="186881"/>
                    <a:pt x="1370798" y="189452"/>
                    <a:pt x="1374037" y="184880"/>
                  </a:cubicBezTo>
                  <a:cubicBezTo>
                    <a:pt x="1376608" y="181261"/>
                    <a:pt x="1375084" y="186119"/>
                    <a:pt x="1380037" y="185738"/>
                  </a:cubicBezTo>
                  <a:cubicBezTo>
                    <a:pt x="1384800" y="185547"/>
                    <a:pt x="1384419" y="183071"/>
                    <a:pt x="1383847" y="180499"/>
                  </a:cubicBezTo>
                  <a:cubicBezTo>
                    <a:pt x="1388896" y="179737"/>
                    <a:pt x="1393087" y="179927"/>
                    <a:pt x="1395849" y="182213"/>
                  </a:cubicBezTo>
                  <a:cubicBezTo>
                    <a:pt x="1400802" y="181356"/>
                    <a:pt x="1402231" y="177260"/>
                    <a:pt x="1407565" y="175260"/>
                  </a:cubicBezTo>
                  <a:cubicBezTo>
                    <a:pt x="1422709" y="169736"/>
                    <a:pt x="1445093" y="166306"/>
                    <a:pt x="1457571" y="164402"/>
                  </a:cubicBezTo>
                  <a:cubicBezTo>
                    <a:pt x="1453570" y="170212"/>
                    <a:pt x="1442521" y="168878"/>
                    <a:pt x="1431949" y="172117"/>
                  </a:cubicBezTo>
                  <a:cubicBezTo>
                    <a:pt x="1430139" y="172688"/>
                    <a:pt x="1429948" y="175260"/>
                    <a:pt x="1427472" y="175260"/>
                  </a:cubicBezTo>
                  <a:cubicBezTo>
                    <a:pt x="1426710" y="175260"/>
                    <a:pt x="1426519" y="172593"/>
                    <a:pt x="1424043" y="173831"/>
                  </a:cubicBezTo>
                  <a:cubicBezTo>
                    <a:pt x="1423281" y="174212"/>
                    <a:pt x="1424614" y="175736"/>
                    <a:pt x="1422138" y="176403"/>
                  </a:cubicBezTo>
                  <a:cubicBezTo>
                    <a:pt x="1420233" y="176879"/>
                    <a:pt x="1419852" y="178784"/>
                    <a:pt x="1417661" y="179546"/>
                  </a:cubicBezTo>
                  <a:cubicBezTo>
                    <a:pt x="1399278" y="186404"/>
                    <a:pt x="1375846" y="186881"/>
                    <a:pt x="1346509" y="195167"/>
                  </a:cubicBezTo>
                  <a:close/>
                  <a:moveTo>
                    <a:pt x="1414137" y="193548"/>
                  </a:moveTo>
                  <a:cubicBezTo>
                    <a:pt x="1412899" y="186214"/>
                    <a:pt x="1430234" y="186785"/>
                    <a:pt x="1438997" y="183737"/>
                  </a:cubicBezTo>
                  <a:cubicBezTo>
                    <a:pt x="1439378" y="190500"/>
                    <a:pt x="1422995" y="196120"/>
                    <a:pt x="1414137" y="193548"/>
                  </a:cubicBezTo>
                  <a:close/>
                  <a:moveTo>
                    <a:pt x="1424043" y="937260"/>
                  </a:moveTo>
                  <a:cubicBezTo>
                    <a:pt x="1414708" y="935260"/>
                    <a:pt x="1429282" y="929450"/>
                    <a:pt x="1434997" y="928307"/>
                  </a:cubicBezTo>
                  <a:cubicBezTo>
                    <a:pt x="1432425" y="925735"/>
                    <a:pt x="1429091" y="924306"/>
                    <a:pt x="1424805" y="923925"/>
                  </a:cubicBezTo>
                  <a:cubicBezTo>
                    <a:pt x="1425376" y="917638"/>
                    <a:pt x="1436235" y="922020"/>
                    <a:pt x="1440616" y="920496"/>
                  </a:cubicBezTo>
                  <a:cubicBezTo>
                    <a:pt x="1445379" y="921068"/>
                    <a:pt x="1443664" y="930497"/>
                    <a:pt x="1451475" y="926878"/>
                  </a:cubicBezTo>
                  <a:cubicBezTo>
                    <a:pt x="1450046" y="933640"/>
                    <a:pt x="1425567" y="930497"/>
                    <a:pt x="1424043" y="937260"/>
                  </a:cubicBezTo>
                  <a:close/>
                  <a:moveTo>
                    <a:pt x="1474049" y="926306"/>
                  </a:moveTo>
                  <a:cubicBezTo>
                    <a:pt x="1473382" y="922592"/>
                    <a:pt x="1476907" y="920687"/>
                    <a:pt x="1483098" y="919925"/>
                  </a:cubicBezTo>
                  <a:cubicBezTo>
                    <a:pt x="1483765" y="923735"/>
                    <a:pt x="1480336" y="925640"/>
                    <a:pt x="1474049" y="926306"/>
                  </a:cubicBezTo>
                  <a:close/>
                  <a:moveTo>
                    <a:pt x="1502338" y="918020"/>
                  </a:moveTo>
                  <a:cubicBezTo>
                    <a:pt x="1499100" y="918305"/>
                    <a:pt x="1488813" y="922687"/>
                    <a:pt x="1490337" y="916305"/>
                  </a:cubicBezTo>
                  <a:cubicBezTo>
                    <a:pt x="1497100" y="911828"/>
                    <a:pt x="1505672" y="910209"/>
                    <a:pt x="1512149" y="913733"/>
                  </a:cubicBezTo>
                  <a:cubicBezTo>
                    <a:pt x="1514911" y="918115"/>
                    <a:pt x="1507958" y="917448"/>
                    <a:pt x="1502338" y="918020"/>
                  </a:cubicBezTo>
                  <a:close/>
                  <a:moveTo>
                    <a:pt x="1576157" y="856012"/>
                  </a:moveTo>
                  <a:cubicBezTo>
                    <a:pt x="1570918" y="857726"/>
                    <a:pt x="1572919" y="862584"/>
                    <a:pt x="1571204" y="865823"/>
                  </a:cubicBezTo>
                  <a:cubicBezTo>
                    <a:pt x="1568251" y="864775"/>
                    <a:pt x="1564441" y="864965"/>
                    <a:pt x="1559965" y="866108"/>
                  </a:cubicBezTo>
                  <a:cubicBezTo>
                    <a:pt x="1559584" y="872776"/>
                    <a:pt x="1567108" y="868394"/>
                    <a:pt x="1571966" y="867823"/>
                  </a:cubicBezTo>
                  <a:cubicBezTo>
                    <a:pt x="1575109" y="873252"/>
                    <a:pt x="1563108" y="879062"/>
                    <a:pt x="1577586" y="875348"/>
                  </a:cubicBezTo>
                  <a:cubicBezTo>
                    <a:pt x="1576443" y="881634"/>
                    <a:pt x="1562822" y="882587"/>
                    <a:pt x="1552726" y="885158"/>
                  </a:cubicBezTo>
                  <a:cubicBezTo>
                    <a:pt x="1554059" y="887444"/>
                    <a:pt x="1553488" y="888873"/>
                    <a:pt x="1551583" y="889826"/>
                  </a:cubicBezTo>
                  <a:cubicBezTo>
                    <a:pt x="1553107" y="893255"/>
                    <a:pt x="1559107" y="888873"/>
                    <a:pt x="1562822" y="889540"/>
                  </a:cubicBezTo>
                  <a:cubicBezTo>
                    <a:pt x="1563965" y="889730"/>
                    <a:pt x="1566346" y="894588"/>
                    <a:pt x="1567680" y="895064"/>
                  </a:cubicBezTo>
                  <a:cubicBezTo>
                    <a:pt x="1570918" y="896207"/>
                    <a:pt x="1577491" y="891445"/>
                    <a:pt x="1577110" y="897350"/>
                  </a:cubicBezTo>
                  <a:cubicBezTo>
                    <a:pt x="1565108" y="898398"/>
                    <a:pt x="1563584" y="904018"/>
                    <a:pt x="1551487" y="905065"/>
                  </a:cubicBezTo>
                  <a:cubicBezTo>
                    <a:pt x="1544725" y="898779"/>
                    <a:pt x="1559965" y="901922"/>
                    <a:pt x="1557107" y="897255"/>
                  </a:cubicBezTo>
                  <a:cubicBezTo>
                    <a:pt x="1548439" y="891350"/>
                    <a:pt x="1543201" y="902303"/>
                    <a:pt x="1536819" y="903827"/>
                  </a:cubicBezTo>
                  <a:cubicBezTo>
                    <a:pt x="1532723" y="904875"/>
                    <a:pt x="1531294" y="902589"/>
                    <a:pt x="1528151" y="903542"/>
                  </a:cubicBezTo>
                  <a:cubicBezTo>
                    <a:pt x="1527675" y="903637"/>
                    <a:pt x="1526437" y="907161"/>
                    <a:pt x="1523674" y="906685"/>
                  </a:cubicBezTo>
                  <a:cubicBezTo>
                    <a:pt x="1521865" y="906399"/>
                    <a:pt x="1517102" y="903732"/>
                    <a:pt x="1515388" y="899732"/>
                  </a:cubicBezTo>
                  <a:cubicBezTo>
                    <a:pt x="1518340" y="893921"/>
                    <a:pt x="1543201" y="899827"/>
                    <a:pt x="1542820" y="889349"/>
                  </a:cubicBezTo>
                  <a:cubicBezTo>
                    <a:pt x="1538248" y="886206"/>
                    <a:pt x="1533580" y="889826"/>
                    <a:pt x="1528913" y="890207"/>
                  </a:cubicBezTo>
                  <a:cubicBezTo>
                    <a:pt x="1527580" y="890302"/>
                    <a:pt x="1517102" y="892207"/>
                    <a:pt x="1515007" y="891064"/>
                  </a:cubicBezTo>
                  <a:cubicBezTo>
                    <a:pt x="1510625" y="888683"/>
                    <a:pt x="1510149" y="894683"/>
                    <a:pt x="1499195" y="894493"/>
                  </a:cubicBezTo>
                  <a:cubicBezTo>
                    <a:pt x="1498624" y="894493"/>
                    <a:pt x="1494433" y="893540"/>
                    <a:pt x="1495766" y="893064"/>
                  </a:cubicBezTo>
                  <a:cubicBezTo>
                    <a:pt x="1489861" y="894969"/>
                    <a:pt x="1489956" y="899827"/>
                    <a:pt x="1484146" y="900017"/>
                  </a:cubicBezTo>
                  <a:cubicBezTo>
                    <a:pt x="1479097" y="891254"/>
                    <a:pt x="1494147" y="893064"/>
                    <a:pt x="1500338" y="889921"/>
                  </a:cubicBezTo>
                  <a:cubicBezTo>
                    <a:pt x="1507672" y="886206"/>
                    <a:pt x="1510339" y="884111"/>
                    <a:pt x="1513864" y="880396"/>
                  </a:cubicBezTo>
                  <a:cubicBezTo>
                    <a:pt x="1528818" y="877157"/>
                    <a:pt x="1543677" y="873919"/>
                    <a:pt x="1558631" y="870680"/>
                  </a:cubicBezTo>
                  <a:cubicBezTo>
                    <a:pt x="1551106" y="867442"/>
                    <a:pt x="1540153" y="871347"/>
                    <a:pt x="1530818" y="872395"/>
                  </a:cubicBezTo>
                  <a:cubicBezTo>
                    <a:pt x="1521103" y="873443"/>
                    <a:pt x="1505005" y="875633"/>
                    <a:pt x="1494718" y="882396"/>
                  </a:cubicBezTo>
                  <a:cubicBezTo>
                    <a:pt x="1486813" y="885158"/>
                    <a:pt x="1484050" y="880777"/>
                    <a:pt x="1475573" y="884396"/>
                  </a:cubicBezTo>
                  <a:cubicBezTo>
                    <a:pt x="1472430" y="888111"/>
                    <a:pt x="1471382" y="892874"/>
                    <a:pt x="1472144" y="898303"/>
                  </a:cubicBezTo>
                  <a:cubicBezTo>
                    <a:pt x="1463000" y="897827"/>
                    <a:pt x="1466905" y="902875"/>
                    <a:pt x="1463095" y="904685"/>
                  </a:cubicBezTo>
                  <a:cubicBezTo>
                    <a:pt x="1463286" y="907066"/>
                    <a:pt x="1458333" y="907161"/>
                    <a:pt x="1459285" y="909923"/>
                  </a:cubicBezTo>
                  <a:cubicBezTo>
                    <a:pt x="1449475" y="907256"/>
                    <a:pt x="1459095" y="898588"/>
                    <a:pt x="1466048" y="897541"/>
                  </a:cubicBezTo>
                  <a:cubicBezTo>
                    <a:pt x="1461381" y="891540"/>
                    <a:pt x="1467763" y="890302"/>
                    <a:pt x="1471001" y="887730"/>
                  </a:cubicBezTo>
                  <a:cubicBezTo>
                    <a:pt x="1466239" y="882587"/>
                    <a:pt x="1460047" y="890683"/>
                    <a:pt x="1455190" y="891159"/>
                  </a:cubicBezTo>
                  <a:cubicBezTo>
                    <a:pt x="1454047" y="881444"/>
                    <a:pt x="1440331" y="889254"/>
                    <a:pt x="1437568" y="881920"/>
                  </a:cubicBezTo>
                  <a:cubicBezTo>
                    <a:pt x="1428996" y="883920"/>
                    <a:pt x="1429663" y="889921"/>
                    <a:pt x="1418042" y="890588"/>
                  </a:cubicBezTo>
                  <a:cubicBezTo>
                    <a:pt x="1417947" y="886587"/>
                    <a:pt x="1423567" y="883539"/>
                    <a:pt x="1428996" y="881634"/>
                  </a:cubicBezTo>
                  <a:cubicBezTo>
                    <a:pt x="1435854" y="879158"/>
                    <a:pt x="1446141" y="881444"/>
                    <a:pt x="1447379" y="877634"/>
                  </a:cubicBezTo>
                  <a:cubicBezTo>
                    <a:pt x="1453094" y="877062"/>
                    <a:pt x="1445474" y="883920"/>
                    <a:pt x="1454904" y="882587"/>
                  </a:cubicBezTo>
                  <a:cubicBezTo>
                    <a:pt x="1461190" y="882396"/>
                    <a:pt x="1457190" y="877919"/>
                    <a:pt x="1461286" y="876776"/>
                  </a:cubicBezTo>
                  <a:cubicBezTo>
                    <a:pt x="1464238" y="873347"/>
                    <a:pt x="1482622" y="875824"/>
                    <a:pt x="1485003" y="871633"/>
                  </a:cubicBezTo>
                  <a:cubicBezTo>
                    <a:pt x="1487479" y="867251"/>
                    <a:pt x="1488622" y="871252"/>
                    <a:pt x="1492909" y="869918"/>
                  </a:cubicBezTo>
                  <a:cubicBezTo>
                    <a:pt x="1495290" y="869156"/>
                    <a:pt x="1496242" y="867061"/>
                    <a:pt x="1500052" y="866204"/>
                  </a:cubicBezTo>
                  <a:cubicBezTo>
                    <a:pt x="1505672" y="864870"/>
                    <a:pt x="1512911" y="866394"/>
                    <a:pt x="1518436" y="862203"/>
                  </a:cubicBezTo>
                  <a:cubicBezTo>
                    <a:pt x="1517197" y="871061"/>
                    <a:pt x="1530056" y="860393"/>
                    <a:pt x="1531199" y="866013"/>
                  </a:cubicBezTo>
                  <a:cubicBezTo>
                    <a:pt x="1539867" y="865727"/>
                    <a:pt x="1534247" y="859346"/>
                    <a:pt x="1542820" y="859060"/>
                  </a:cubicBezTo>
                  <a:cubicBezTo>
                    <a:pt x="1554154" y="858774"/>
                    <a:pt x="1566823" y="856488"/>
                    <a:pt x="1580443" y="853059"/>
                  </a:cubicBezTo>
                  <a:cubicBezTo>
                    <a:pt x="1581301" y="854774"/>
                    <a:pt x="1578062" y="855155"/>
                    <a:pt x="1576157" y="856012"/>
                  </a:cubicBezTo>
                  <a:close/>
                  <a:moveTo>
                    <a:pt x="1594540" y="882587"/>
                  </a:moveTo>
                  <a:cubicBezTo>
                    <a:pt x="1589302" y="891826"/>
                    <a:pt x="1583396" y="878396"/>
                    <a:pt x="1594540" y="882587"/>
                  </a:cubicBezTo>
                  <a:lnTo>
                    <a:pt x="1594540" y="882587"/>
                  </a:lnTo>
                  <a:close/>
                  <a:moveTo>
                    <a:pt x="1582539" y="865537"/>
                  </a:moveTo>
                  <a:cubicBezTo>
                    <a:pt x="1590064" y="862298"/>
                    <a:pt x="1591588" y="867347"/>
                    <a:pt x="1599112" y="864108"/>
                  </a:cubicBezTo>
                  <a:cubicBezTo>
                    <a:pt x="1601017" y="870585"/>
                    <a:pt x="1584349" y="871538"/>
                    <a:pt x="1582539" y="865537"/>
                  </a:cubicBezTo>
                  <a:close/>
                  <a:moveTo>
                    <a:pt x="1596064" y="77438"/>
                  </a:moveTo>
                  <a:cubicBezTo>
                    <a:pt x="1586349" y="78962"/>
                    <a:pt x="1573776" y="77248"/>
                    <a:pt x="1561108" y="82868"/>
                  </a:cubicBezTo>
                  <a:cubicBezTo>
                    <a:pt x="1555583" y="85249"/>
                    <a:pt x="1560060" y="84106"/>
                    <a:pt x="1550535" y="85153"/>
                  </a:cubicBezTo>
                  <a:cubicBezTo>
                    <a:pt x="1534914" y="86868"/>
                    <a:pt x="1509673" y="95250"/>
                    <a:pt x="1489956" y="98298"/>
                  </a:cubicBezTo>
                  <a:cubicBezTo>
                    <a:pt x="1487765" y="95059"/>
                    <a:pt x="1490623" y="94012"/>
                    <a:pt x="1493766" y="93059"/>
                  </a:cubicBezTo>
                  <a:cubicBezTo>
                    <a:pt x="1499671" y="95822"/>
                    <a:pt x="1521103" y="81915"/>
                    <a:pt x="1527961" y="85630"/>
                  </a:cubicBezTo>
                  <a:cubicBezTo>
                    <a:pt x="1533485" y="88583"/>
                    <a:pt x="1534819" y="83915"/>
                    <a:pt x="1543772" y="82201"/>
                  </a:cubicBezTo>
                  <a:cubicBezTo>
                    <a:pt x="1545772" y="81820"/>
                    <a:pt x="1561393" y="82106"/>
                    <a:pt x="1570823" y="78486"/>
                  </a:cubicBezTo>
                  <a:cubicBezTo>
                    <a:pt x="1573204" y="77534"/>
                    <a:pt x="1573966" y="75629"/>
                    <a:pt x="1577967" y="74771"/>
                  </a:cubicBezTo>
                  <a:cubicBezTo>
                    <a:pt x="1583396" y="73628"/>
                    <a:pt x="1595683" y="74486"/>
                    <a:pt x="1607685" y="70485"/>
                  </a:cubicBezTo>
                  <a:cubicBezTo>
                    <a:pt x="1611400" y="69247"/>
                    <a:pt x="1611781" y="67437"/>
                    <a:pt x="1614829" y="66770"/>
                  </a:cubicBezTo>
                  <a:cubicBezTo>
                    <a:pt x="1620353" y="65532"/>
                    <a:pt x="1624068" y="66485"/>
                    <a:pt x="1633974" y="64770"/>
                  </a:cubicBezTo>
                  <a:cubicBezTo>
                    <a:pt x="1641118" y="63532"/>
                    <a:pt x="1647309" y="61627"/>
                    <a:pt x="1655024" y="60198"/>
                  </a:cubicBezTo>
                  <a:cubicBezTo>
                    <a:pt x="1650071" y="68199"/>
                    <a:pt x="1637212" y="68199"/>
                    <a:pt x="1627592" y="70580"/>
                  </a:cubicBezTo>
                  <a:cubicBezTo>
                    <a:pt x="1617305" y="73057"/>
                    <a:pt x="1606161" y="75819"/>
                    <a:pt x="1596064" y="77438"/>
                  </a:cubicBezTo>
                  <a:close/>
                  <a:moveTo>
                    <a:pt x="1647118" y="886492"/>
                  </a:moveTo>
                  <a:cubicBezTo>
                    <a:pt x="1646642" y="885158"/>
                    <a:pt x="1646166" y="883825"/>
                    <a:pt x="1645594" y="882396"/>
                  </a:cubicBezTo>
                  <a:cubicBezTo>
                    <a:pt x="1648261" y="881825"/>
                    <a:pt x="1650833" y="881253"/>
                    <a:pt x="1653500" y="880682"/>
                  </a:cubicBezTo>
                  <a:cubicBezTo>
                    <a:pt x="1653976" y="882015"/>
                    <a:pt x="1654453" y="883349"/>
                    <a:pt x="1655024" y="884777"/>
                  </a:cubicBezTo>
                  <a:cubicBezTo>
                    <a:pt x="1652357" y="885349"/>
                    <a:pt x="1649785" y="885920"/>
                    <a:pt x="1647118" y="886492"/>
                  </a:cubicBezTo>
                  <a:close/>
                  <a:moveTo>
                    <a:pt x="1644547" y="871728"/>
                  </a:moveTo>
                  <a:cubicBezTo>
                    <a:pt x="1650643" y="870395"/>
                    <a:pt x="1656834" y="869061"/>
                    <a:pt x="1662930" y="867728"/>
                  </a:cubicBezTo>
                  <a:cubicBezTo>
                    <a:pt x="1663597" y="873252"/>
                    <a:pt x="1647214" y="882206"/>
                    <a:pt x="1644547" y="871728"/>
                  </a:cubicBezTo>
                  <a:close/>
                  <a:moveTo>
                    <a:pt x="1640832" y="861632"/>
                  </a:moveTo>
                  <a:cubicBezTo>
                    <a:pt x="1640070" y="859727"/>
                    <a:pt x="1637022" y="860774"/>
                    <a:pt x="1634831" y="860774"/>
                  </a:cubicBezTo>
                  <a:cubicBezTo>
                    <a:pt x="1631116" y="857726"/>
                    <a:pt x="1626640" y="855821"/>
                    <a:pt x="1621306" y="854964"/>
                  </a:cubicBezTo>
                  <a:cubicBezTo>
                    <a:pt x="1621782" y="852869"/>
                    <a:pt x="1622258" y="850868"/>
                    <a:pt x="1625116" y="849821"/>
                  </a:cubicBezTo>
                  <a:cubicBezTo>
                    <a:pt x="1623973" y="844296"/>
                    <a:pt x="1614352" y="850487"/>
                    <a:pt x="1614257" y="843439"/>
                  </a:cubicBezTo>
                  <a:cubicBezTo>
                    <a:pt x="1620067" y="841534"/>
                    <a:pt x="1624354" y="841820"/>
                    <a:pt x="1626259" y="845153"/>
                  </a:cubicBezTo>
                  <a:cubicBezTo>
                    <a:pt x="1634926" y="844296"/>
                    <a:pt x="1629973" y="837629"/>
                    <a:pt x="1640546" y="837629"/>
                  </a:cubicBezTo>
                  <a:cubicBezTo>
                    <a:pt x="1640927" y="843248"/>
                    <a:pt x="1644261" y="844677"/>
                    <a:pt x="1650738" y="842010"/>
                  </a:cubicBezTo>
                  <a:cubicBezTo>
                    <a:pt x="1647785" y="846487"/>
                    <a:pt x="1640546" y="848963"/>
                    <a:pt x="1631212" y="850678"/>
                  </a:cubicBezTo>
                  <a:cubicBezTo>
                    <a:pt x="1637308" y="865346"/>
                    <a:pt x="1652262" y="849916"/>
                    <a:pt x="1667692" y="849249"/>
                  </a:cubicBezTo>
                  <a:cubicBezTo>
                    <a:pt x="1663311" y="855345"/>
                    <a:pt x="1652738" y="858774"/>
                    <a:pt x="1640832" y="861632"/>
                  </a:cubicBezTo>
                  <a:close/>
                  <a:moveTo>
                    <a:pt x="1677313" y="829628"/>
                  </a:moveTo>
                  <a:cubicBezTo>
                    <a:pt x="1683218" y="827627"/>
                    <a:pt x="1687504" y="827723"/>
                    <a:pt x="1691219" y="828770"/>
                  </a:cubicBezTo>
                  <a:cubicBezTo>
                    <a:pt x="1692934" y="831913"/>
                    <a:pt x="1675503" y="836581"/>
                    <a:pt x="1677313" y="829628"/>
                  </a:cubicBezTo>
                  <a:close/>
                  <a:moveTo>
                    <a:pt x="1685123" y="873824"/>
                  </a:moveTo>
                  <a:cubicBezTo>
                    <a:pt x="1687790" y="873252"/>
                    <a:pt x="1690362" y="872681"/>
                    <a:pt x="1693029" y="872109"/>
                  </a:cubicBezTo>
                  <a:cubicBezTo>
                    <a:pt x="1693791" y="874109"/>
                    <a:pt x="1694553" y="876205"/>
                    <a:pt x="1695315" y="878205"/>
                  </a:cubicBezTo>
                  <a:cubicBezTo>
                    <a:pt x="1689695" y="879824"/>
                    <a:pt x="1686266" y="878396"/>
                    <a:pt x="1685123" y="873824"/>
                  </a:cubicBezTo>
                  <a:close/>
                  <a:moveTo>
                    <a:pt x="1686647" y="68580"/>
                  </a:moveTo>
                  <a:cubicBezTo>
                    <a:pt x="1686552" y="60579"/>
                    <a:pt x="1708555" y="62103"/>
                    <a:pt x="1706650" y="53340"/>
                  </a:cubicBezTo>
                  <a:cubicBezTo>
                    <a:pt x="1715222" y="49720"/>
                    <a:pt x="1717889" y="54197"/>
                    <a:pt x="1725795" y="51340"/>
                  </a:cubicBezTo>
                  <a:cubicBezTo>
                    <a:pt x="1727128" y="55912"/>
                    <a:pt x="1714936" y="54673"/>
                    <a:pt x="1710745" y="56769"/>
                  </a:cubicBezTo>
                  <a:cubicBezTo>
                    <a:pt x="1707983" y="62960"/>
                    <a:pt x="1699220" y="66580"/>
                    <a:pt x="1686647" y="68580"/>
                  </a:cubicBezTo>
                  <a:close/>
                  <a:moveTo>
                    <a:pt x="1715032" y="808292"/>
                  </a:moveTo>
                  <a:cubicBezTo>
                    <a:pt x="1713317" y="808673"/>
                    <a:pt x="1711507" y="809054"/>
                    <a:pt x="1709793" y="809435"/>
                  </a:cubicBezTo>
                  <a:cubicBezTo>
                    <a:pt x="1709317" y="808101"/>
                    <a:pt x="1708840" y="806768"/>
                    <a:pt x="1708269" y="805339"/>
                  </a:cubicBezTo>
                  <a:cubicBezTo>
                    <a:pt x="1709983" y="804958"/>
                    <a:pt x="1711793" y="804577"/>
                    <a:pt x="1713508" y="804196"/>
                  </a:cubicBezTo>
                  <a:cubicBezTo>
                    <a:pt x="1713984" y="805625"/>
                    <a:pt x="1714460" y="806958"/>
                    <a:pt x="1715032" y="808292"/>
                  </a:cubicBezTo>
                  <a:close/>
                  <a:moveTo>
                    <a:pt x="1697982" y="846963"/>
                  </a:moveTo>
                  <a:cubicBezTo>
                    <a:pt x="1696172" y="841058"/>
                    <a:pt x="1707602" y="840867"/>
                    <a:pt x="1714936" y="838867"/>
                  </a:cubicBezTo>
                  <a:cubicBezTo>
                    <a:pt x="1716651" y="844772"/>
                    <a:pt x="1705316" y="844963"/>
                    <a:pt x="1697982" y="846963"/>
                  </a:cubicBezTo>
                  <a:close/>
                  <a:moveTo>
                    <a:pt x="1714555" y="830199"/>
                  </a:moveTo>
                  <a:cubicBezTo>
                    <a:pt x="1712079" y="825722"/>
                    <a:pt x="1712365" y="822484"/>
                    <a:pt x="1716841" y="820960"/>
                  </a:cubicBezTo>
                  <a:cubicBezTo>
                    <a:pt x="1726843" y="818388"/>
                    <a:pt x="1718365" y="822388"/>
                    <a:pt x="1721699" y="826484"/>
                  </a:cubicBezTo>
                  <a:cubicBezTo>
                    <a:pt x="1735606" y="823913"/>
                    <a:pt x="1747988" y="820769"/>
                    <a:pt x="1757799" y="816483"/>
                  </a:cubicBezTo>
                  <a:cubicBezTo>
                    <a:pt x="1756656" y="810959"/>
                    <a:pt x="1743797" y="821627"/>
                    <a:pt x="1745035" y="812673"/>
                  </a:cubicBezTo>
                  <a:cubicBezTo>
                    <a:pt x="1752084" y="811149"/>
                    <a:pt x="1759037" y="809625"/>
                    <a:pt x="1766086" y="808101"/>
                  </a:cubicBezTo>
                  <a:cubicBezTo>
                    <a:pt x="1766562" y="815531"/>
                    <a:pt x="1774182" y="815531"/>
                    <a:pt x="1770562" y="820293"/>
                  </a:cubicBezTo>
                  <a:cubicBezTo>
                    <a:pt x="1754275" y="820293"/>
                    <a:pt x="1733605" y="826484"/>
                    <a:pt x="1714555" y="830199"/>
                  </a:cubicBezTo>
                  <a:close/>
                  <a:moveTo>
                    <a:pt x="1743607" y="793337"/>
                  </a:moveTo>
                  <a:cubicBezTo>
                    <a:pt x="1746274" y="792766"/>
                    <a:pt x="1748845" y="792194"/>
                    <a:pt x="1751512" y="791623"/>
                  </a:cubicBezTo>
                  <a:cubicBezTo>
                    <a:pt x="1754275" y="796862"/>
                    <a:pt x="1728271" y="796671"/>
                    <a:pt x="1743607" y="793337"/>
                  </a:cubicBezTo>
                  <a:close/>
                  <a:moveTo>
                    <a:pt x="1769134" y="785527"/>
                  </a:moveTo>
                  <a:cubicBezTo>
                    <a:pt x="1770753" y="790765"/>
                    <a:pt x="1761133" y="792480"/>
                    <a:pt x="1756751" y="790385"/>
                  </a:cubicBezTo>
                  <a:cubicBezTo>
                    <a:pt x="1754656" y="786098"/>
                    <a:pt x="1765800" y="787432"/>
                    <a:pt x="1769134" y="785527"/>
                  </a:cubicBezTo>
                  <a:close/>
                  <a:moveTo>
                    <a:pt x="1770848" y="859536"/>
                  </a:moveTo>
                  <a:cubicBezTo>
                    <a:pt x="1769705" y="860393"/>
                    <a:pt x="1771896" y="861346"/>
                    <a:pt x="1768943" y="862108"/>
                  </a:cubicBezTo>
                  <a:cubicBezTo>
                    <a:pt x="1765800" y="862965"/>
                    <a:pt x="1761037" y="862775"/>
                    <a:pt x="1757704" y="862394"/>
                  </a:cubicBezTo>
                  <a:cubicBezTo>
                    <a:pt x="1753894" y="862013"/>
                    <a:pt x="1751893" y="863537"/>
                    <a:pt x="1750941" y="859536"/>
                  </a:cubicBezTo>
                  <a:cubicBezTo>
                    <a:pt x="1759323" y="856298"/>
                    <a:pt x="1776373" y="856774"/>
                    <a:pt x="1779135" y="851154"/>
                  </a:cubicBezTo>
                  <a:cubicBezTo>
                    <a:pt x="1790755" y="853250"/>
                    <a:pt x="1773801" y="857345"/>
                    <a:pt x="1770848" y="859536"/>
                  </a:cubicBezTo>
                  <a:close/>
                  <a:moveTo>
                    <a:pt x="1811520" y="830961"/>
                  </a:moveTo>
                  <a:cubicBezTo>
                    <a:pt x="1800661" y="831628"/>
                    <a:pt x="1789517" y="832771"/>
                    <a:pt x="1782183" y="828580"/>
                  </a:cubicBezTo>
                  <a:cubicBezTo>
                    <a:pt x="1770658" y="834581"/>
                    <a:pt x="1758942" y="839343"/>
                    <a:pt x="1745321" y="836581"/>
                  </a:cubicBezTo>
                  <a:cubicBezTo>
                    <a:pt x="1749131" y="828485"/>
                    <a:pt x="1762371" y="824960"/>
                    <a:pt x="1774658" y="823627"/>
                  </a:cubicBezTo>
                  <a:cubicBezTo>
                    <a:pt x="1778659" y="823246"/>
                    <a:pt x="1780183" y="824484"/>
                    <a:pt x="1783326" y="823913"/>
                  </a:cubicBezTo>
                  <a:cubicBezTo>
                    <a:pt x="1791898" y="822293"/>
                    <a:pt x="1797994" y="817912"/>
                    <a:pt x="1809615" y="818198"/>
                  </a:cubicBezTo>
                  <a:cubicBezTo>
                    <a:pt x="1811901" y="823151"/>
                    <a:pt x="1813711" y="827913"/>
                    <a:pt x="1811520" y="830961"/>
                  </a:cubicBezTo>
                  <a:close/>
                  <a:moveTo>
                    <a:pt x="1796566" y="805815"/>
                  </a:moveTo>
                  <a:cubicBezTo>
                    <a:pt x="1801709" y="814864"/>
                    <a:pt x="1784088" y="814102"/>
                    <a:pt x="1775134" y="817055"/>
                  </a:cubicBezTo>
                  <a:cubicBezTo>
                    <a:pt x="1777230" y="811435"/>
                    <a:pt x="1779325" y="812102"/>
                    <a:pt x="1773991" y="806387"/>
                  </a:cubicBezTo>
                  <a:cubicBezTo>
                    <a:pt x="1782183" y="805244"/>
                    <a:pt x="1793708" y="799624"/>
                    <a:pt x="1796566" y="805815"/>
                  </a:cubicBezTo>
                  <a:close/>
                  <a:moveTo>
                    <a:pt x="1796566" y="790480"/>
                  </a:moveTo>
                  <a:cubicBezTo>
                    <a:pt x="1800566" y="788956"/>
                    <a:pt x="1801804" y="791432"/>
                    <a:pt x="1805233" y="790765"/>
                  </a:cubicBezTo>
                  <a:cubicBezTo>
                    <a:pt x="1807710" y="794480"/>
                    <a:pt x="1794375" y="796385"/>
                    <a:pt x="1796566" y="790480"/>
                  </a:cubicBezTo>
                  <a:close/>
                  <a:moveTo>
                    <a:pt x="1818283" y="39910"/>
                  </a:moveTo>
                  <a:cubicBezTo>
                    <a:pt x="1815520" y="44863"/>
                    <a:pt x="1791803" y="46958"/>
                    <a:pt x="1779516" y="50578"/>
                  </a:cubicBezTo>
                  <a:cubicBezTo>
                    <a:pt x="1777135" y="51245"/>
                    <a:pt x="1764943" y="58293"/>
                    <a:pt x="1761799" y="56579"/>
                  </a:cubicBezTo>
                  <a:cubicBezTo>
                    <a:pt x="1757989" y="54483"/>
                    <a:pt x="1759990" y="58198"/>
                    <a:pt x="1753894" y="58293"/>
                  </a:cubicBezTo>
                  <a:cubicBezTo>
                    <a:pt x="1750941" y="58388"/>
                    <a:pt x="1736368" y="58103"/>
                    <a:pt x="1726843" y="62008"/>
                  </a:cubicBezTo>
                  <a:cubicBezTo>
                    <a:pt x="1723890" y="62960"/>
                    <a:pt x="1721985" y="62579"/>
                    <a:pt x="1720842" y="61151"/>
                  </a:cubicBezTo>
                  <a:cubicBezTo>
                    <a:pt x="1718461" y="53531"/>
                    <a:pt x="1728557" y="58388"/>
                    <a:pt x="1738558" y="55150"/>
                  </a:cubicBezTo>
                  <a:cubicBezTo>
                    <a:pt x="1742178" y="53912"/>
                    <a:pt x="1742654" y="52007"/>
                    <a:pt x="1745702" y="51435"/>
                  </a:cubicBezTo>
                  <a:cubicBezTo>
                    <a:pt x="1750465" y="50483"/>
                    <a:pt x="1752084" y="52483"/>
                    <a:pt x="1756942" y="51149"/>
                  </a:cubicBezTo>
                  <a:cubicBezTo>
                    <a:pt x="1765324" y="48959"/>
                    <a:pt x="1771324" y="45720"/>
                    <a:pt x="1779897" y="44006"/>
                  </a:cubicBezTo>
                  <a:cubicBezTo>
                    <a:pt x="1786469" y="42672"/>
                    <a:pt x="1792375" y="43244"/>
                    <a:pt x="1799042" y="42005"/>
                  </a:cubicBezTo>
                  <a:cubicBezTo>
                    <a:pt x="1809710" y="40100"/>
                    <a:pt x="1820664" y="32861"/>
                    <a:pt x="1830665" y="35147"/>
                  </a:cubicBezTo>
                  <a:cubicBezTo>
                    <a:pt x="1835237" y="40100"/>
                    <a:pt x="1820188" y="36671"/>
                    <a:pt x="1818283" y="39910"/>
                  </a:cubicBezTo>
                  <a:close/>
                  <a:moveTo>
                    <a:pt x="1834856" y="847820"/>
                  </a:moveTo>
                  <a:cubicBezTo>
                    <a:pt x="1833713" y="842296"/>
                    <a:pt x="1824093" y="848487"/>
                    <a:pt x="1823998" y="841438"/>
                  </a:cubicBezTo>
                  <a:cubicBezTo>
                    <a:pt x="1835142" y="836105"/>
                    <a:pt x="1842857" y="832295"/>
                    <a:pt x="1855621" y="834581"/>
                  </a:cubicBezTo>
                  <a:cubicBezTo>
                    <a:pt x="1856573" y="842391"/>
                    <a:pt x="1841905" y="843439"/>
                    <a:pt x="1834856" y="847820"/>
                  </a:cubicBezTo>
                  <a:close/>
                  <a:moveTo>
                    <a:pt x="1852573" y="32480"/>
                  </a:moveTo>
                  <a:cubicBezTo>
                    <a:pt x="1851906" y="28766"/>
                    <a:pt x="1855430" y="26861"/>
                    <a:pt x="1861621" y="26099"/>
                  </a:cubicBezTo>
                  <a:cubicBezTo>
                    <a:pt x="1866479" y="31623"/>
                    <a:pt x="1857049" y="30956"/>
                    <a:pt x="1852573" y="32480"/>
                  </a:cubicBezTo>
                  <a:close/>
                  <a:moveTo>
                    <a:pt x="1857526" y="7334"/>
                  </a:moveTo>
                  <a:cubicBezTo>
                    <a:pt x="1859526" y="3334"/>
                    <a:pt x="1866860" y="1619"/>
                    <a:pt x="1869908" y="2477"/>
                  </a:cubicBezTo>
                  <a:cubicBezTo>
                    <a:pt x="1871242" y="2858"/>
                    <a:pt x="1867241" y="7334"/>
                    <a:pt x="1866098" y="7715"/>
                  </a:cubicBezTo>
                  <a:cubicBezTo>
                    <a:pt x="1864288" y="8192"/>
                    <a:pt x="1860574" y="5525"/>
                    <a:pt x="1857526" y="7334"/>
                  </a:cubicBezTo>
                  <a:close/>
                  <a:moveTo>
                    <a:pt x="1868384" y="807720"/>
                  </a:moveTo>
                  <a:cubicBezTo>
                    <a:pt x="1867908" y="804672"/>
                    <a:pt x="1888291" y="798290"/>
                    <a:pt x="1887529" y="805720"/>
                  </a:cubicBezTo>
                  <a:cubicBezTo>
                    <a:pt x="1880576" y="807244"/>
                    <a:pt x="1872766" y="809720"/>
                    <a:pt x="1868384" y="807720"/>
                  </a:cubicBezTo>
                  <a:close/>
                  <a:moveTo>
                    <a:pt x="1866860" y="24955"/>
                  </a:moveTo>
                  <a:cubicBezTo>
                    <a:pt x="1865717" y="21146"/>
                    <a:pt x="1876099" y="20955"/>
                    <a:pt x="1879243" y="20098"/>
                  </a:cubicBezTo>
                  <a:cubicBezTo>
                    <a:pt x="1882386" y="19241"/>
                    <a:pt x="1888482" y="12668"/>
                    <a:pt x="1891244" y="21812"/>
                  </a:cubicBezTo>
                  <a:cubicBezTo>
                    <a:pt x="1882862" y="23241"/>
                    <a:pt x="1872480" y="27432"/>
                    <a:pt x="1866860" y="24955"/>
                  </a:cubicBezTo>
                  <a:close/>
                  <a:moveTo>
                    <a:pt x="1917628" y="825437"/>
                  </a:moveTo>
                  <a:cubicBezTo>
                    <a:pt x="1915914" y="825818"/>
                    <a:pt x="1914104" y="826199"/>
                    <a:pt x="1912390" y="826580"/>
                  </a:cubicBezTo>
                  <a:cubicBezTo>
                    <a:pt x="1911628" y="824579"/>
                    <a:pt x="1910866" y="822484"/>
                    <a:pt x="1910104" y="820484"/>
                  </a:cubicBezTo>
                  <a:cubicBezTo>
                    <a:pt x="1914104" y="818960"/>
                    <a:pt x="1915342" y="821436"/>
                    <a:pt x="1918771" y="820769"/>
                  </a:cubicBezTo>
                  <a:cubicBezTo>
                    <a:pt x="1918867" y="822484"/>
                    <a:pt x="1916866" y="823341"/>
                    <a:pt x="1917628" y="825437"/>
                  </a:cubicBezTo>
                  <a:close/>
                  <a:moveTo>
                    <a:pt x="1930011" y="11239"/>
                  </a:moveTo>
                  <a:cubicBezTo>
                    <a:pt x="1937726" y="9811"/>
                    <a:pt x="1946870" y="6382"/>
                    <a:pt x="1951823" y="8668"/>
                  </a:cubicBezTo>
                  <a:cubicBezTo>
                    <a:pt x="1950775" y="9144"/>
                    <a:pt x="1948585" y="13621"/>
                    <a:pt x="1948013" y="13811"/>
                  </a:cubicBezTo>
                  <a:cubicBezTo>
                    <a:pt x="1944013" y="15240"/>
                    <a:pt x="1943822" y="12764"/>
                    <a:pt x="1942012" y="12954"/>
                  </a:cubicBezTo>
                  <a:cubicBezTo>
                    <a:pt x="1940107" y="13145"/>
                    <a:pt x="1929249" y="17907"/>
                    <a:pt x="1930011" y="11239"/>
                  </a:cubicBezTo>
                  <a:close/>
                  <a:moveTo>
                    <a:pt x="1942108" y="791623"/>
                  </a:moveTo>
                  <a:cubicBezTo>
                    <a:pt x="1941536" y="786860"/>
                    <a:pt x="1955538" y="786956"/>
                    <a:pt x="1957919" y="788194"/>
                  </a:cubicBezTo>
                  <a:cubicBezTo>
                    <a:pt x="1958491" y="792956"/>
                    <a:pt x="1944489" y="792861"/>
                    <a:pt x="1942108" y="791623"/>
                  </a:cubicBezTo>
                  <a:close/>
                  <a:moveTo>
                    <a:pt x="1956776" y="777526"/>
                  </a:moveTo>
                  <a:cubicBezTo>
                    <a:pt x="1946870" y="779526"/>
                    <a:pt x="1948394" y="776859"/>
                    <a:pt x="1940965" y="780955"/>
                  </a:cubicBezTo>
                  <a:cubicBezTo>
                    <a:pt x="1939822" y="777431"/>
                    <a:pt x="1937059" y="776097"/>
                    <a:pt x="1933440" y="776002"/>
                  </a:cubicBezTo>
                  <a:cubicBezTo>
                    <a:pt x="1940203" y="768382"/>
                    <a:pt x="1948489" y="770763"/>
                    <a:pt x="1961634" y="767620"/>
                  </a:cubicBezTo>
                  <a:cubicBezTo>
                    <a:pt x="1962110" y="771811"/>
                    <a:pt x="1952109" y="771525"/>
                    <a:pt x="1956776" y="777526"/>
                  </a:cubicBezTo>
                  <a:close/>
                  <a:moveTo>
                    <a:pt x="1973731" y="769430"/>
                  </a:moveTo>
                  <a:cubicBezTo>
                    <a:pt x="1970111" y="763048"/>
                    <a:pt x="1984208" y="762572"/>
                    <a:pt x="1990685" y="761333"/>
                  </a:cubicBezTo>
                  <a:cubicBezTo>
                    <a:pt x="1998496" y="759809"/>
                    <a:pt x="2005735" y="760381"/>
                    <a:pt x="2009830" y="759333"/>
                  </a:cubicBezTo>
                  <a:cubicBezTo>
                    <a:pt x="2007544" y="769715"/>
                    <a:pt x="1987161" y="762953"/>
                    <a:pt x="1973731" y="769430"/>
                  </a:cubicBezTo>
                  <a:close/>
                  <a:moveTo>
                    <a:pt x="2007163" y="775240"/>
                  </a:moveTo>
                  <a:cubicBezTo>
                    <a:pt x="2005639" y="781336"/>
                    <a:pt x="1996876" y="781622"/>
                    <a:pt x="1989447" y="781240"/>
                  </a:cubicBezTo>
                  <a:cubicBezTo>
                    <a:pt x="1990114" y="776573"/>
                    <a:pt x="2001353" y="772763"/>
                    <a:pt x="2007163" y="775240"/>
                  </a:cubicBezTo>
                  <a:close/>
                  <a:moveTo>
                    <a:pt x="1979350" y="792290"/>
                  </a:moveTo>
                  <a:cubicBezTo>
                    <a:pt x="1979255" y="790575"/>
                    <a:pt x="1981255" y="789718"/>
                    <a:pt x="1980493" y="787622"/>
                  </a:cubicBezTo>
                  <a:cubicBezTo>
                    <a:pt x="1982779" y="787527"/>
                    <a:pt x="1983827" y="789051"/>
                    <a:pt x="1986494" y="788480"/>
                  </a:cubicBezTo>
                  <a:cubicBezTo>
                    <a:pt x="1986589" y="790194"/>
                    <a:pt x="1984589" y="791051"/>
                    <a:pt x="1985351" y="793147"/>
                  </a:cubicBezTo>
                  <a:cubicBezTo>
                    <a:pt x="1983065" y="793242"/>
                    <a:pt x="1981922" y="791718"/>
                    <a:pt x="1979350" y="792290"/>
                  </a:cubicBezTo>
                  <a:close/>
                  <a:moveTo>
                    <a:pt x="1983446" y="811054"/>
                  </a:moveTo>
                  <a:cubicBezTo>
                    <a:pt x="1979731" y="803243"/>
                    <a:pt x="2001829" y="806387"/>
                    <a:pt x="2002306" y="800386"/>
                  </a:cubicBezTo>
                  <a:cubicBezTo>
                    <a:pt x="2010211" y="797624"/>
                    <a:pt x="2011259" y="804291"/>
                    <a:pt x="2017736" y="803624"/>
                  </a:cubicBezTo>
                  <a:cubicBezTo>
                    <a:pt x="2014879" y="808196"/>
                    <a:pt x="1991447" y="812387"/>
                    <a:pt x="1983446" y="811054"/>
                  </a:cubicBezTo>
                  <a:close/>
                  <a:moveTo>
                    <a:pt x="2031643" y="772192"/>
                  </a:moveTo>
                  <a:cubicBezTo>
                    <a:pt x="2026880" y="773430"/>
                    <a:pt x="2023070" y="777716"/>
                    <a:pt x="2018498" y="775049"/>
                  </a:cubicBezTo>
                  <a:cubicBezTo>
                    <a:pt x="2015450" y="769906"/>
                    <a:pt x="2031357" y="772573"/>
                    <a:pt x="2033548" y="769620"/>
                  </a:cubicBezTo>
                  <a:cubicBezTo>
                    <a:pt x="2034405" y="768382"/>
                    <a:pt x="2038024" y="764667"/>
                    <a:pt x="2044120" y="767334"/>
                  </a:cubicBezTo>
                  <a:cubicBezTo>
                    <a:pt x="2044597" y="773049"/>
                    <a:pt x="2036405" y="770858"/>
                    <a:pt x="2031643" y="772192"/>
                  </a:cubicBezTo>
                  <a:close/>
                  <a:moveTo>
                    <a:pt x="2047359" y="799338"/>
                  </a:moveTo>
                  <a:cubicBezTo>
                    <a:pt x="2039072" y="802672"/>
                    <a:pt x="2036500" y="798005"/>
                    <a:pt x="2033833" y="793528"/>
                  </a:cubicBezTo>
                  <a:cubicBezTo>
                    <a:pt x="2039739" y="791528"/>
                    <a:pt x="2044025" y="791623"/>
                    <a:pt x="2047740" y="792671"/>
                  </a:cubicBezTo>
                  <a:cubicBezTo>
                    <a:pt x="2046978" y="794671"/>
                    <a:pt x="2046216" y="796576"/>
                    <a:pt x="2047359" y="799338"/>
                  </a:cubicBezTo>
                  <a:close/>
                  <a:moveTo>
                    <a:pt x="2034310" y="756285"/>
                  </a:moveTo>
                  <a:cubicBezTo>
                    <a:pt x="2032024" y="750856"/>
                    <a:pt x="2047359" y="748951"/>
                    <a:pt x="2053836" y="747617"/>
                  </a:cubicBezTo>
                  <a:cubicBezTo>
                    <a:pt x="2056789" y="747046"/>
                    <a:pt x="2063170" y="739997"/>
                    <a:pt x="2065837" y="749332"/>
                  </a:cubicBezTo>
                  <a:cubicBezTo>
                    <a:pt x="2055360" y="751713"/>
                    <a:pt x="2044882" y="753999"/>
                    <a:pt x="2034310" y="756285"/>
                  </a:cubicBezTo>
                  <a:close/>
                  <a:moveTo>
                    <a:pt x="2074505" y="764953"/>
                  </a:moveTo>
                  <a:cubicBezTo>
                    <a:pt x="2073838" y="761238"/>
                    <a:pt x="2077363" y="759333"/>
                    <a:pt x="2083554" y="758571"/>
                  </a:cubicBezTo>
                  <a:cubicBezTo>
                    <a:pt x="2088412" y="764191"/>
                    <a:pt x="2078982" y="763524"/>
                    <a:pt x="2074505" y="764953"/>
                  </a:cubicBezTo>
                  <a:close/>
                  <a:moveTo>
                    <a:pt x="2090317" y="761524"/>
                  </a:moveTo>
                  <a:cubicBezTo>
                    <a:pt x="2089555" y="756571"/>
                    <a:pt x="2107176" y="750761"/>
                    <a:pt x="2109843" y="752856"/>
                  </a:cubicBezTo>
                  <a:cubicBezTo>
                    <a:pt x="2114415" y="760571"/>
                    <a:pt x="2096317" y="758476"/>
                    <a:pt x="2090317" y="761524"/>
                  </a:cubicBezTo>
                  <a:close/>
                  <a:moveTo>
                    <a:pt x="2102032" y="739331"/>
                  </a:moveTo>
                  <a:cubicBezTo>
                    <a:pt x="2100223" y="733425"/>
                    <a:pt x="2111653" y="733235"/>
                    <a:pt x="2118987" y="731234"/>
                  </a:cubicBezTo>
                  <a:cubicBezTo>
                    <a:pt x="2117844" y="738188"/>
                    <a:pt x="2110700" y="734187"/>
                    <a:pt x="2102032" y="739331"/>
                  </a:cubicBezTo>
                  <a:close/>
                  <a:moveTo>
                    <a:pt x="2130226" y="730949"/>
                  </a:moveTo>
                  <a:cubicBezTo>
                    <a:pt x="2133084" y="725710"/>
                    <a:pt x="2143085" y="726758"/>
                    <a:pt x="2150515" y="724376"/>
                  </a:cubicBezTo>
                  <a:cubicBezTo>
                    <a:pt x="2154515" y="723043"/>
                    <a:pt x="2158135" y="718661"/>
                    <a:pt x="2162897" y="719519"/>
                  </a:cubicBezTo>
                  <a:cubicBezTo>
                    <a:pt x="2167850" y="729615"/>
                    <a:pt x="2137656" y="731615"/>
                    <a:pt x="2130226" y="730949"/>
                  </a:cubicBezTo>
                  <a:close/>
                  <a:moveTo>
                    <a:pt x="2141466" y="761333"/>
                  </a:moveTo>
                  <a:cubicBezTo>
                    <a:pt x="2140990" y="760000"/>
                    <a:pt x="2140513" y="758666"/>
                    <a:pt x="2139942" y="757238"/>
                  </a:cubicBezTo>
                  <a:cubicBezTo>
                    <a:pt x="2142609" y="756666"/>
                    <a:pt x="2145181" y="756095"/>
                    <a:pt x="2147848" y="755523"/>
                  </a:cubicBezTo>
                  <a:cubicBezTo>
                    <a:pt x="2148324" y="756857"/>
                    <a:pt x="2148800" y="758190"/>
                    <a:pt x="2149372" y="759619"/>
                  </a:cubicBezTo>
                  <a:cubicBezTo>
                    <a:pt x="2146705" y="760190"/>
                    <a:pt x="2144038" y="760762"/>
                    <a:pt x="2141466" y="761333"/>
                  </a:cubicBezTo>
                  <a:close/>
                  <a:moveTo>
                    <a:pt x="2165945" y="742950"/>
                  </a:moveTo>
                  <a:cubicBezTo>
                    <a:pt x="2158992" y="746760"/>
                    <a:pt x="2143847" y="749046"/>
                    <a:pt x="2136989" y="749237"/>
                  </a:cubicBezTo>
                  <a:cubicBezTo>
                    <a:pt x="2139942" y="738188"/>
                    <a:pt x="2155849" y="742855"/>
                    <a:pt x="2168993" y="735711"/>
                  </a:cubicBezTo>
                  <a:cubicBezTo>
                    <a:pt x="2167564" y="738092"/>
                    <a:pt x="2169088" y="741140"/>
                    <a:pt x="2165945" y="742950"/>
                  </a:cubicBezTo>
                  <a:close/>
                  <a:moveTo>
                    <a:pt x="2282531" y="719709"/>
                  </a:moveTo>
                  <a:cubicBezTo>
                    <a:pt x="2284627" y="723995"/>
                    <a:pt x="2273482" y="722662"/>
                    <a:pt x="2270149" y="724567"/>
                  </a:cubicBezTo>
                  <a:cubicBezTo>
                    <a:pt x="2268434" y="719423"/>
                    <a:pt x="2278150" y="717709"/>
                    <a:pt x="2282531" y="719709"/>
                  </a:cubicBezTo>
                  <a:close/>
                  <a:moveTo>
                    <a:pt x="2191853" y="743807"/>
                  </a:moveTo>
                  <a:cubicBezTo>
                    <a:pt x="2190901" y="741140"/>
                    <a:pt x="2189853" y="738378"/>
                    <a:pt x="2188900" y="735711"/>
                  </a:cubicBezTo>
                  <a:cubicBezTo>
                    <a:pt x="2191567" y="735140"/>
                    <a:pt x="2194139" y="734568"/>
                    <a:pt x="2196806" y="733997"/>
                  </a:cubicBezTo>
                  <a:cubicBezTo>
                    <a:pt x="2199473" y="739140"/>
                    <a:pt x="2198997" y="742950"/>
                    <a:pt x="2191853" y="743807"/>
                  </a:cubicBezTo>
                  <a:close/>
                  <a:moveTo>
                    <a:pt x="2201664" y="739521"/>
                  </a:moveTo>
                  <a:cubicBezTo>
                    <a:pt x="2199949" y="733139"/>
                    <a:pt x="2213475" y="733235"/>
                    <a:pt x="2221190" y="730853"/>
                  </a:cubicBezTo>
                  <a:cubicBezTo>
                    <a:pt x="2224905" y="738188"/>
                    <a:pt x="2207950" y="741712"/>
                    <a:pt x="2201664" y="739521"/>
                  </a:cubicBezTo>
                  <a:close/>
                  <a:moveTo>
                    <a:pt x="2272339" y="745998"/>
                  </a:moveTo>
                  <a:cubicBezTo>
                    <a:pt x="2270244" y="746093"/>
                    <a:pt x="2268720" y="744379"/>
                    <a:pt x="2266339" y="745141"/>
                  </a:cubicBezTo>
                  <a:cubicBezTo>
                    <a:pt x="2259385" y="747427"/>
                    <a:pt x="2257861" y="753904"/>
                    <a:pt x="2244145" y="754380"/>
                  </a:cubicBezTo>
                  <a:cubicBezTo>
                    <a:pt x="2241955" y="754475"/>
                    <a:pt x="2240716" y="752856"/>
                    <a:pt x="2238145" y="753523"/>
                  </a:cubicBezTo>
                  <a:cubicBezTo>
                    <a:pt x="2229001" y="755713"/>
                    <a:pt x="2224429" y="765238"/>
                    <a:pt x="2215189" y="760667"/>
                  </a:cubicBezTo>
                  <a:cubicBezTo>
                    <a:pt x="2213475" y="759428"/>
                    <a:pt x="2223190" y="755333"/>
                    <a:pt x="2225000" y="756380"/>
                  </a:cubicBezTo>
                  <a:cubicBezTo>
                    <a:pt x="2227667" y="757809"/>
                    <a:pt x="2227096" y="756857"/>
                    <a:pt x="2230239" y="755237"/>
                  </a:cubicBezTo>
                  <a:cubicBezTo>
                    <a:pt x="2233382" y="753713"/>
                    <a:pt x="2242240" y="751523"/>
                    <a:pt x="2253194" y="748094"/>
                  </a:cubicBezTo>
                  <a:cubicBezTo>
                    <a:pt x="2259766" y="745998"/>
                    <a:pt x="2274816" y="739521"/>
                    <a:pt x="2289294" y="738092"/>
                  </a:cubicBezTo>
                  <a:cubicBezTo>
                    <a:pt x="2287294" y="741998"/>
                    <a:pt x="2282055" y="745522"/>
                    <a:pt x="2272339" y="745998"/>
                  </a:cubicBezTo>
                  <a:close/>
                  <a:moveTo>
                    <a:pt x="2326060" y="729901"/>
                  </a:moveTo>
                  <a:cubicBezTo>
                    <a:pt x="2327775" y="729520"/>
                    <a:pt x="2329585" y="729139"/>
                    <a:pt x="2331299" y="728758"/>
                  </a:cubicBezTo>
                  <a:cubicBezTo>
                    <a:pt x="2333966" y="734378"/>
                    <a:pt x="2311487" y="732473"/>
                    <a:pt x="2326060" y="729901"/>
                  </a:cubicBezTo>
                  <a:close/>
                  <a:moveTo>
                    <a:pt x="2352064" y="730853"/>
                  </a:moveTo>
                  <a:cubicBezTo>
                    <a:pt x="2352540" y="732187"/>
                    <a:pt x="2353016" y="733520"/>
                    <a:pt x="2353588" y="734949"/>
                  </a:cubicBezTo>
                  <a:cubicBezTo>
                    <a:pt x="2351873" y="735330"/>
                    <a:pt x="2350063" y="735711"/>
                    <a:pt x="2348349" y="736092"/>
                  </a:cubicBezTo>
                  <a:cubicBezTo>
                    <a:pt x="2347873" y="734759"/>
                    <a:pt x="2347396" y="733425"/>
                    <a:pt x="2346825" y="731996"/>
                  </a:cubicBezTo>
                  <a:cubicBezTo>
                    <a:pt x="2348539" y="731615"/>
                    <a:pt x="2350254" y="731234"/>
                    <a:pt x="2352064" y="730853"/>
                  </a:cubicBezTo>
                  <a:close/>
                  <a:moveTo>
                    <a:pt x="2381496" y="687229"/>
                  </a:moveTo>
                  <a:cubicBezTo>
                    <a:pt x="2378448" y="692182"/>
                    <a:pt x="2371209" y="695325"/>
                    <a:pt x="2362636" y="697897"/>
                  </a:cubicBezTo>
                  <a:cubicBezTo>
                    <a:pt x="2363970" y="691039"/>
                    <a:pt x="2370066" y="685133"/>
                    <a:pt x="2381496" y="687229"/>
                  </a:cubicBezTo>
                  <a:close/>
                  <a:moveTo>
                    <a:pt x="2363779" y="708565"/>
                  </a:moveTo>
                  <a:cubicBezTo>
                    <a:pt x="2358064" y="700373"/>
                    <a:pt x="2375400" y="702183"/>
                    <a:pt x="2373209" y="695611"/>
                  </a:cubicBezTo>
                  <a:cubicBezTo>
                    <a:pt x="2381401" y="693515"/>
                    <a:pt x="2384163" y="698849"/>
                    <a:pt x="2387497" y="703421"/>
                  </a:cubicBezTo>
                  <a:cubicBezTo>
                    <a:pt x="2382448" y="709898"/>
                    <a:pt x="2373781" y="704279"/>
                    <a:pt x="2363779" y="708565"/>
                  </a:cubicBezTo>
                  <a:close/>
                  <a:moveTo>
                    <a:pt x="2390068" y="687515"/>
                  </a:moveTo>
                  <a:cubicBezTo>
                    <a:pt x="2389973" y="685800"/>
                    <a:pt x="2391973" y="684943"/>
                    <a:pt x="2391211" y="682943"/>
                  </a:cubicBezTo>
                  <a:cubicBezTo>
                    <a:pt x="2392926" y="682562"/>
                    <a:pt x="2394736" y="682181"/>
                    <a:pt x="2396450" y="681800"/>
                  </a:cubicBezTo>
                  <a:cubicBezTo>
                    <a:pt x="2399403" y="685800"/>
                    <a:pt x="2394164" y="686467"/>
                    <a:pt x="2390068" y="687515"/>
                  </a:cubicBezTo>
                  <a:close/>
                  <a:moveTo>
                    <a:pt x="2509036" y="655130"/>
                  </a:moveTo>
                  <a:cubicBezTo>
                    <a:pt x="2508940" y="653415"/>
                    <a:pt x="2510941" y="652558"/>
                    <a:pt x="2510179" y="650462"/>
                  </a:cubicBezTo>
                  <a:cubicBezTo>
                    <a:pt x="2511893" y="650081"/>
                    <a:pt x="2513703" y="649700"/>
                    <a:pt x="2515417" y="649319"/>
                  </a:cubicBezTo>
                  <a:cubicBezTo>
                    <a:pt x="2518275" y="653320"/>
                    <a:pt x="2513036" y="653987"/>
                    <a:pt x="2509036" y="655130"/>
                  </a:cubicBezTo>
                  <a:close/>
                  <a:moveTo>
                    <a:pt x="2529991" y="681133"/>
                  </a:moveTo>
                  <a:cubicBezTo>
                    <a:pt x="2533515" y="680371"/>
                    <a:pt x="2537039" y="679609"/>
                    <a:pt x="2540564" y="678847"/>
                  </a:cubicBezTo>
                  <a:cubicBezTo>
                    <a:pt x="2545326" y="686467"/>
                    <a:pt x="2531896" y="687896"/>
                    <a:pt x="2529991" y="681133"/>
                  </a:cubicBezTo>
                  <a:close/>
                  <a:moveTo>
                    <a:pt x="2550660" y="683228"/>
                  </a:moveTo>
                  <a:cubicBezTo>
                    <a:pt x="2547802" y="679133"/>
                    <a:pt x="2553041" y="678561"/>
                    <a:pt x="2557042" y="677418"/>
                  </a:cubicBezTo>
                  <a:cubicBezTo>
                    <a:pt x="2556851" y="680180"/>
                    <a:pt x="2555232" y="682276"/>
                    <a:pt x="2550660" y="683228"/>
                  </a:cubicBezTo>
                  <a:close/>
                  <a:moveTo>
                    <a:pt x="3206837" y="472535"/>
                  </a:moveTo>
                  <a:cubicBezTo>
                    <a:pt x="3209790" y="473583"/>
                    <a:pt x="3213600" y="473393"/>
                    <a:pt x="3218077" y="472250"/>
                  </a:cubicBezTo>
                  <a:cubicBezTo>
                    <a:pt x="3220267" y="475679"/>
                    <a:pt x="3204742" y="479108"/>
                    <a:pt x="3206837" y="472535"/>
                  </a:cubicBezTo>
                  <a:close/>
                  <a:moveTo>
                    <a:pt x="3082345" y="482156"/>
                  </a:moveTo>
                  <a:cubicBezTo>
                    <a:pt x="3087489" y="480060"/>
                    <a:pt x="3089870" y="482060"/>
                    <a:pt x="3093585" y="481870"/>
                  </a:cubicBezTo>
                  <a:cubicBezTo>
                    <a:pt x="3095776" y="485204"/>
                    <a:pt x="3080250" y="488633"/>
                    <a:pt x="3082345" y="482156"/>
                  </a:cubicBezTo>
                  <a:close/>
                  <a:moveTo>
                    <a:pt x="3036149" y="472535"/>
                  </a:moveTo>
                  <a:cubicBezTo>
                    <a:pt x="3036625" y="473869"/>
                    <a:pt x="3037102" y="475202"/>
                    <a:pt x="3037673" y="476631"/>
                  </a:cubicBezTo>
                  <a:cubicBezTo>
                    <a:pt x="3035959" y="477012"/>
                    <a:pt x="3034149" y="477393"/>
                    <a:pt x="3032434" y="477774"/>
                  </a:cubicBezTo>
                  <a:cubicBezTo>
                    <a:pt x="3031958" y="476441"/>
                    <a:pt x="3031482" y="475107"/>
                    <a:pt x="3030910" y="473678"/>
                  </a:cubicBezTo>
                  <a:cubicBezTo>
                    <a:pt x="3032625" y="473297"/>
                    <a:pt x="3034435" y="472916"/>
                    <a:pt x="3036149" y="472535"/>
                  </a:cubicBezTo>
                  <a:close/>
                  <a:moveTo>
                    <a:pt x="2968426" y="489395"/>
                  </a:moveTo>
                  <a:cubicBezTo>
                    <a:pt x="2975284" y="481203"/>
                    <a:pt x="3001383" y="482346"/>
                    <a:pt x="3020338" y="475869"/>
                  </a:cubicBezTo>
                  <a:cubicBezTo>
                    <a:pt x="3023481" y="482251"/>
                    <a:pt x="3011765" y="482537"/>
                    <a:pt x="3006050" y="483394"/>
                  </a:cubicBezTo>
                  <a:cubicBezTo>
                    <a:pt x="2997192" y="484727"/>
                    <a:pt x="2981666" y="485013"/>
                    <a:pt x="2968426" y="489395"/>
                  </a:cubicBezTo>
                  <a:close/>
                  <a:moveTo>
                    <a:pt x="2980809" y="499872"/>
                  </a:moveTo>
                  <a:cubicBezTo>
                    <a:pt x="2982524" y="499491"/>
                    <a:pt x="2984333" y="499110"/>
                    <a:pt x="2986048" y="498729"/>
                  </a:cubicBezTo>
                  <a:cubicBezTo>
                    <a:pt x="2989096" y="496062"/>
                    <a:pt x="2994430" y="498443"/>
                    <a:pt x="2999954" y="497872"/>
                  </a:cubicBezTo>
                  <a:cubicBezTo>
                    <a:pt x="3005574" y="497300"/>
                    <a:pt x="3018433" y="490442"/>
                    <a:pt x="3019861" y="497872"/>
                  </a:cubicBezTo>
                  <a:cubicBezTo>
                    <a:pt x="3006145" y="500729"/>
                    <a:pt x="2999192" y="498824"/>
                    <a:pt x="2988239" y="504730"/>
                  </a:cubicBezTo>
                  <a:cubicBezTo>
                    <a:pt x="2985857" y="503111"/>
                    <a:pt x="2981476" y="503968"/>
                    <a:pt x="2980809" y="499872"/>
                  </a:cubicBezTo>
                  <a:close/>
                  <a:moveTo>
                    <a:pt x="2990429" y="587407"/>
                  </a:moveTo>
                  <a:cubicBezTo>
                    <a:pt x="2989477" y="582549"/>
                    <a:pt x="2995763" y="581216"/>
                    <a:pt x="3000240" y="583121"/>
                  </a:cubicBezTo>
                  <a:cubicBezTo>
                    <a:pt x="3000335" y="586073"/>
                    <a:pt x="2994239" y="586264"/>
                    <a:pt x="2990429" y="587407"/>
                  </a:cubicBezTo>
                  <a:close/>
                  <a:moveTo>
                    <a:pt x="3010813" y="519589"/>
                  </a:moveTo>
                  <a:cubicBezTo>
                    <a:pt x="3010146" y="515874"/>
                    <a:pt x="3013670" y="513969"/>
                    <a:pt x="3019861" y="513207"/>
                  </a:cubicBezTo>
                  <a:cubicBezTo>
                    <a:pt x="3024815" y="518732"/>
                    <a:pt x="3015385" y="518065"/>
                    <a:pt x="3010813" y="519589"/>
                  </a:cubicBezTo>
                  <a:close/>
                  <a:moveTo>
                    <a:pt x="3026339" y="492157"/>
                  </a:moveTo>
                  <a:cubicBezTo>
                    <a:pt x="3029386" y="490442"/>
                    <a:pt x="3031768" y="493300"/>
                    <a:pt x="3032339" y="493014"/>
                  </a:cubicBezTo>
                  <a:cubicBezTo>
                    <a:pt x="3039578" y="490442"/>
                    <a:pt x="3047484" y="484918"/>
                    <a:pt x="3056057" y="487871"/>
                  </a:cubicBezTo>
                  <a:cubicBezTo>
                    <a:pt x="3049008" y="496062"/>
                    <a:pt x="3039483" y="492824"/>
                    <a:pt x="3025195" y="496824"/>
                  </a:cubicBezTo>
                  <a:cubicBezTo>
                    <a:pt x="3026339" y="496253"/>
                    <a:pt x="3025576" y="492538"/>
                    <a:pt x="3026339" y="492157"/>
                  </a:cubicBezTo>
                  <a:close/>
                  <a:moveTo>
                    <a:pt x="3037197" y="513874"/>
                  </a:moveTo>
                  <a:cubicBezTo>
                    <a:pt x="3038245" y="509873"/>
                    <a:pt x="3044531" y="506635"/>
                    <a:pt x="3049579" y="509016"/>
                  </a:cubicBezTo>
                  <a:cubicBezTo>
                    <a:pt x="3051675" y="513207"/>
                    <a:pt x="3040626" y="511874"/>
                    <a:pt x="3037197" y="513874"/>
                  </a:cubicBezTo>
                  <a:close/>
                  <a:moveTo>
                    <a:pt x="3133495" y="497205"/>
                  </a:moveTo>
                  <a:cubicBezTo>
                    <a:pt x="3110730" y="509016"/>
                    <a:pt x="3084917" y="501968"/>
                    <a:pt x="3056342" y="511778"/>
                  </a:cubicBezTo>
                  <a:cubicBezTo>
                    <a:pt x="3052342" y="505206"/>
                    <a:pt x="3069487" y="504635"/>
                    <a:pt x="3078535" y="502539"/>
                  </a:cubicBezTo>
                  <a:cubicBezTo>
                    <a:pt x="3088441" y="500253"/>
                    <a:pt x="3098443" y="500825"/>
                    <a:pt x="3102253" y="497396"/>
                  </a:cubicBezTo>
                  <a:cubicBezTo>
                    <a:pt x="3113968" y="498062"/>
                    <a:pt x="3126732" y="493300"/>
                    <a:pt x="3139876" y="491395"/>
                  </a:cubicBezTo>
                  <a:cubicBezTo>
                    <a:pt x="3148544" y="490157"/>
                    <a:pt x="3159784" y="487871"/>
                    <a:pt x="3166927" y="487680"/>
                  </a:cubicBezTo>
                  <a:cubicBezTo>
                    <a:pt x="3173309" y="487490"/>
                    <a:pt x="3183882" y="487013"/>
                    <a:pt x="3185692" y="492347"/>
                  </a:cubicBezTo>
                  <a:cubicBezTo>
                    <a:pt x="3173024" y="491681"/>
                    <a:pt x="3148258" y="502444"/>
                    <a:pt x="3133495" y="497205"/>
                  </a:cubicBezTo>
                  <a:close/>
                  <a:moveTo>
                    <a:pt x="3196265" y="490157"/>
                  </a:moveTo>
                  <a:cubicBezTo>
                    <a:pt x="3194550" y="490538"/>
                    <a:pt x="3192740" y="490919"/>
                    <a:pt x="3191026" y="491300"/>
                  </a:cubicBezTo>
                  <a:cubicBezTo>
                    <a:pt x="3195502" y="485299"/>
                    <a:pt x="3214362" y="485394"/>
                    <a:pt x="3224554" y="481775"/>
                  </a:cubicBezTo>
                  <a:cubicBezTo>
                    <a:pt x="3228268" y="490823"/>
                    <a:pt x="3203027" y="488347"/>
                    <a:pt x="3196265" y="490157"/>
                  </a:cubicBezTo>
                  <a:close/>
                  <a:moveTo>
                    <a:pt x="3243699" y="479774"/>
                  </a:moveTo>
                  <a:cubicBezTo>
                    <a:pt x="3247128" y="478917"/>
                    <a:pt x="3250748" y="478346"/>
                    <a:pt x="3254272" y="477488"/>
                  </a:cubicBezTo>
                  <a:cubicBezTo>
                    <a:pt x="3255891" y="482156"/>
                    <a:pt x="3217315" y="486251"/>
                    <a:pt x="3243699" y="479774"/>
                  </a:cubicBezTo>
                  <a:close/>
                  <a:moveTo>
                    <a:pt x="3246175" y="393954"/>
                  </a:moveTo>
                  <a:cubicBezTo>
                    <a:pt x="3244747" y="392621"/>
                    <a:pt x="3253700" y="388715"/>
                    <a:pt x="3255986" y="389668"/>
                  </a:cubicBezTo>
                  <a:cubicBezTo>
                    <a:pt x="3257320" y="390239"/>
                    <a:pt x="3251128" y="397002"/>
                    <a:pt x="3246175" y="393954"/>
                  </a:cubicBezTo>
                  <a:close/>
                  <a:moveTo>
                    <a:pt x="3455344" y="459962"/>
                  </a:moveTo>
                  <a:cubicBezTo>
                    <a:pt x="3451439" y="467963"/>
                    <a:pt x="3440771" y="457105"/>
                    <a:pt x="3455344" y="459962"/>
                  </a:cubicBezTo>
                  <a:lnTo>
                    <a:pt x="3455344" y="459962"/>
                  </a:lnTo>
                  <a:close/>
                  <a:moveTo>
                    <a:pt x="3279703" y="515684"/>
                  </a:moveTo>
                  <a:cubicBezTo>
                    <a:pt x="3283132" y="514731"/>
                    <a:pt x="3286752" y="514255"/>
                    <a:pt x="3290276" y="513398"/>
                  </a:cubicBezTo>
                  <a:cubicBezTo>
                    <a:pt x="3294848" y="517017"/>
                    <a:pt x="3257320" y="521970"/>
                    <a:pt x="3279703" y="515684"/>
                  </a:cubicBezTo>
                  <a:close/>
                  <a:moveTo>
                    <a:pt x="3268845" y="478726"/>
                  </a:moveTo>
                  <a:cubicBezTo>
                    <a:pt x="3268369" y="476250"/>
                    <a:pt x="3273036" y="475964"/>
                    <a:pt x="3275989" y="475012"/>
                  </a:cubicBezTo>
                  <a:cubicBezTo>
                    <a:pt x="3278656" y="474440"/>
                    <a:pt x="3281227" y="473869"/>
                    <a:pt x="3283894" y="473297"/>
                  </a:cubicBezTo>
                  <a:cubicBezTo>
                    <a:pt x="3285228" y="477774"/>
                    <a:pt x="3273036" y="476536"/>
                    <a:pt x="3268845" y="478726"/>
                  </a:cubicBezTo>
                  <a:close/>
                  <a:moveTo>
                    <a:pt x="3366762" y="435483"/>
                  </a:moveTo>
                  <a:cubicBezTo>
                    <a:pt x="3364000" y="434626"/>
                    <a:pt x="3357808" y="437007"/>
                    <a:pt x="3355523" y="435769"/>
                  </a:cubicBezTo>
                  <a:cubicBezTo>
                    <a:pt x="3351998" y="433864"/>
                    <a:pt x="3353427" y="436912"/>
                    <a:pt x="3347617" y="437483"/>
                  </a:cubicBezTo>
                  <a:cubicBezTo>
                    <a:pt x="3339997" y="438245"/>
                    <a:pt x="3331329" y="439007"/>
                    <a:pt x="3322471" y="438626"/>
                  </a:cubicBezTo>
                  <a:cubicBezTo>
                    <a:pt x="3325233" y="434435"/>
                    <a:pt x="3333234" y="433197"/>
                    <a:pt x="3340187" y="432625"/>
                  </a:cubicBezTo>
                  <a:cubicBezTo>
                    <a:pt x="3347902" y="431864"/>
                    <a:pt x="3366571" y="429387"/>
                    <a:pt x="3378573" y="428625"/>
                  </a:cubicBezTo>
                  <a:cubicBezTo>
                    <a:pt x="3381621" y="433959"/>
                    <a:pt x="3363428" y="430149"/>
                    <a:pt x="3366762" y="435483"/>
                  </a:cubicBezTo>
                  <a:close/>
                  <a:moveTo>
                    <a:pt x="3431151" y="386525"/>
                  </a:moveTo>
                  <a:cubicBezTo>
                    <a:pt x="3432961" y="390144"/>
                    <a:pt x="3440485" y="385858"/>
                    <a:pt x="3443152" y="388239"/>
                  </a:cubicBezTo>
                  <a:cubicBezTo>
                    <a:pt x="3443438" y="393001"/>
                    <a:pt x="3434675" y="390906"/>
                    <a:pt x="3430008" y="391097"/>
                  </a:cubicBezTo>
                  <a:cubicBezTo>
                    <a:pt x="3425912" y="391287"/>
                    <a:pt x="3417435" y="392430"/>
                    <a:pt x="3415340" y="389954"/>
                  </a:cubicBezTo>
                  <a:cubicBezTo>
                    <a:pt x="3412673" y="390525"/>
                    <a:pt x="3410101" y="391097"/>
                    <a:pt x="3407434" y="391668"/>
                  </a:cubicBezTo>
                  <a:cubicBezTo>
                    <a:pt x="3399433" y="387763"/>
                    <a:pt x="3412958" y="390049"/>
                    <a:pt x="3418007" y="389382"/>
                  </a:cubicBezTo>
                  <a:cubicBezTo>
                    <a:pt x="3422388" y="388811"/>
                    <a:pt x="3426674" y="387191"/>
                    <a:pt x="3431151" y="386525"/>
                  </a:cubicBezTo>
                  <a:close/>
                  <a:moveTo>
                    <a:pt x="3362761" y="370808"/>
                  </a:moveTo>
                  <a:cubicBezTo>
                    <a:pt x="3365428" y="370237"/>
                    <a:pt x="3368000" y="369665"/>
                    <a:pt x="3370667" y="369094"/>
                  </a:cubicBezTo>
                  <a:cubicBezTo>
                    <a:pt x="3375049" y="368141"/>
                    <a:pt x="3379430" y="367189"/>
                    <a:pt x="3383812" y="366236"/>
                  </a:cubicBezTo>
                  <a:cubicBezTo>
                    <a:pt x="3396766" y="364712"/>
                    <a:pt x="3406195" y="367951"/>
                    <a:pt x="3420292" y="364903"/>
                  </a:cubicBezTo>
                  <a:cubicBezTo>
                    <a:pt x="3417244" y="369380"/>
                    <a:pt x="3409339" y="369856"/>
                    <a:pt x="3402576" y="370904"/>
                  </a:cubicBezTo>
                  <a:cubicBezTo>
                    <a:pt x="3393051" y="372428"/>
                    <a:pt x="3380287" y="371856"/>
                    <a:pt x="3374001" y="370523"/>
                  </a:cubicBezTo>
                  <a:cubicBezTo>
                    <a:pt x="3370477" y="371285"/>
                    <a:pt x="3366952" y="372047"/>
                    <a:pt x="3363428" y="372809"/>
                  </a:cubicBezTo>
                  <a:cubicBezTo>
                    <a:pt x="3360380" y="373094"/>
                    <a:pt x="3361237" y="371094"/>
                    <a:pt x="3362761" y="370808"/>
                  </a:cubicBezTo>
                  <a:close/>
                  <a:moveTo>
                    <a:pt x="3318661" y="413195"/>
                  </a:moveTo>
                  <a:cubicBezTo>
                    <a:pt x="3332853" y="411290"/>
                    <a:pt x="3345616" y="407861"/>
                    <a:pt x="3358951" y="406622"/>
                  </a:cubicBezTo>
                  <a:cubicBezTo>
                    <a:pt x="3364190" y="406146"/>
                    <a:pt x="3370762" y="407480"/>
                    <a:pt x="3376287" y="407194"/>
                  </a:cubicBezTo>
                  <a:cubicBezTo>
                    <a:pt x="3379811" y="407099"/>
                    <a:pt x="3383240" y="405003"/>
                    <a:pt x="3386860" y="404908"/>
                  </a:cubicBezTo>
                  <a:cubicBezTo>
                    <a:pt x="3390860" y="404813"/>
                    <a:pt x="3403148" y="404336"/>
                    <a:pt x="3412006" y="403765"/>
                  </a:cubicBezTo>
                  <a:cubicBezTo>
                    <a:pt x="3419149" y="403289"/>
                    <a:pt x="3426769" y="402526"/>
                    <a:pt x="3431913" y="403765"/>
                  </a:cubicBezTo>
                  <a:cubicBezTo>
                    <a:pt x="3437533" y="405194"/>
                    <a:pt x="3451915" y="405765"/>
                    <a:pt x="3459345" y="408718"/>
                  </a:cubicBezTo>
                  <a:cubicBezTo>
                    <a:pt x="3459440" y="412909"/>
                    <a:pt x="3455154" y="409956"/>
                    <a:pt x="3454106" y="409861"/>
                  </a:cubicBezTo>
                  <a:cubicBezTo>
                    <a:pt x="3450296" y="409575"/>
                    <a:pt x="3442771" y="409670"/>
                    <a:pt x="3436771" y="409289"/>
                  </a:cubicBezTo>
                  <a:cubicBezTo>
                    <a:pt x="3435723" y="409194"/>
                    <a:pt x="3432294" y="410813"/>
                    <a:pt x="3431532" y="410432"/>
                  </a:cubicBezTo>
                  <a:cubicBezTo>
                    <a:pt x="3431341" y="410337"/>
                    <a:pt x="3430960" y="408432"/>
                    <a:pt x="3430770" y="408432"/>
                  </a:cubicBezTo>
                  <a:cubicBezTo>
                    <a:pt x="3422198" y="408718"/>
                    <a:pt x="3412291" y="411194"/>
                    <a:pt x="3403719" y="412147"/>
                  </a:cubicBezTo>
                  <a:cubicBezTo>
                    <a:pt x="3389050" y="413766"/>
                    <a:pt x="3374953" y="415385"/>
                    <a:pt x="3361999" y="414719"/>
                  </a:cubicBezTo>
                  <a:cubicBezTo>
                    <a:pt x="3362095" y="414719"/>
                    <a:pt x="3351046" y="415195"/>
                    <a:pt x="3350760" y="415004"/>
                  </a:cubicBezTo>
                  <a:cubicBezTo>
                    <a:pt x="3350569" y="414909"/>
                    <a:pt x="3350284" y="413004"/>
                    <a:pt x="3349998" y="413004"/>
                  </a:cubicBezTo>
                  <a:cubicBezTo>
                    <a:pt x="3343711" y="413099"/>
                    <a:pt x="3334853" y="415100"/>
                    <a:pt x="3328186" y="415576"/>
                  </a:cubicBezTo>
                  <a:cubicBezTo>
                    <a:pt x="3309802" y="416909"/>
                    <a:pt x="3289133" y="418910"/>
                    <a:pt x="3267988" y="422148"/>
                  </a:cubicBezTo>
                  <a:cubicBezTo>
                    <a:pt x="3267892" y="419576"/>
                    <a:pt x="3273798" y="418624"/>
                    <a:pt x="3277799" y="417862"/>
                  </a:cubicBezTo>
                  <a:cubicBezTo>
                    <a:pt x="3289609" y="415385"/>
                    <a:pt x="3304945" y="415004"/>
                    <a:pt x="3318661" y="413195"/>
                  </a:cubicBezTo>
                  <a:close/>
                  <a:moveTo>
                    <a:pt x="3278465" y="389096"/>
                  </a:moveTo>
                  <a:cubicBezTo>
                    <a:pt x="3272560" y="389096"/>
                    <a:pt x="3261415" y="396335"/>
                    <a:pt x="3261130" y="388525"/>
                  </a:cubicBezTo>
                  <a:cubicBezTo>
                    <a:pt x="3263130" y="392240"/>
                    <a:pt x="3285228" y="383572"/>
                    <a:pt x="3278465" y="389096"/>
                  </a:cubicBezTo>
                  <a:close/>
                  <a:moveTo>
                    <a:pt x="3362095" y="338138"/>
                  </a:moveTo>
                  <a:cubicBezTo>
                    <a:pt x="3356951" y="338519"/>
                    <a:pt x="3347140" y="343948"/>
                    <a:pt x="3347426" y="336995"/>
                  </a:cubicBezTo>
                  <a:cubicBezTo>
                    <a:pt x="3358761" y="334613"/>
                    <a:pt x="3367715" y="335471"/>
                    <a:pt x="3377906" y="334709"/>
                  </a:cubicBezTo>
                  <a:cubicBezTo>
                    <a:pt x="3378287" y="340328"/>
                    <a:pt x="3367238" y="337757"/>
                    <a:pt x="3362095" y="338138"/>
                  </a:cubicBezTo>
                  <a:close/>
                  <a:moveTo>
                    <a:pt x="3395908" y="321945"/>
                  </a:moveTo>
                  <a:cubicBezTo>
                    <a:pt x="3394670" y="317468"/>
                    <a:pt x="3400957" y="316135"/>
                    <a:pt x="3407624" y="314992"/>
                  </a:cubicBezTo>
                  <a:cubicBezTo>
                    <a:pt x="3408100" y="317468"/>
                    <a:pt x="3409529" y="318516"/>
                    <a:pt x="3411720" y="318421"/>
                  </a:cubicBezTo>
                  <a:cubicBezTo>
                    <a:pt x="3410767" y="325374"/>
                    <a:pt x="3401909" y="318325"/>
                    <a:pt x="3395908" y="3219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A0668D5-2B50-49ED-A2D4-266B938ED38C}"/>
                </a:ext>
              </a:extLst>
            </p:cNvPr>
            <p:cNvSpPr/>
            <p:nvPr/>
          </p:nvSpPr>
          <p:spPr>
            <a:xfrm>
              <a:off x="5796438" y="3711702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810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A5ABE34-CCF8-4BB5-8740-821E1DB3E6EB}"/>
                </a:ext>
              </a:extLst>
            </p:cNvPr>
            <p:cNvSpPr/>
            <p:nvPr/>
          </p:nvSpPr>
          <p:spPr>
            <a:xfrm>
              <a:off x="4927043" y="3752374"/>
              <a:ext cx="9525" cy="9525"/>
            </a:xfrm>
            <a:custGeom>
              <a:avLst/>
              <a:gdLst>
                <a:gd name="connsiteX0" fmla="*/ 5002 w 9525"/>
                <a:gd name="connsiteY0" fmla="*/ 0 h 9525"/>
                <a:gd name="connsiteX1" fmla="*/ 49 w 9525"/>
                <a:gd name="connsiteY1" fmla="*/ 9811 h 9525"/>
                <a:gd name="connsiteX2" fmla="*/ 15098 w 9525"/>
                <a:gd name="connsiteY2" fmla="*/ 4382 h 9525"/>
                <a:gd name="connsiteX3" fmla="*/ 5002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5002" y="0"/>
                  </a:moveTo>
                  <a:cubicBezTo>
                    <a:pt x="5764" y="4286"/>
                    <a:pt x="-618" y="5525"/>
                    <a:pt x="49" y="9811"/>
                  </a:cubicBezTo>
                  <a:cubicBezTo>
                    <a:pt x="8621" y="9525"/>
                    <a:pt x="8907" y="5620"/>
                    <a:pt x="15098" y="4382"/>
                  </a:cubicBezTo>
                  <a:cubicBezTo>
                    <a:pt x="14908" y="-1524"/>
                    <a:pt x="8240" y="1619"/>
                    <a:pt x="500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3FDCE9-1207-4376-B625-C647BC01E533}"/>
                </a:ext>
              </a:extLst>
            </p:cNvPr>
            <p:cNvSpPr/>
            <p:nvPr/>
          </p:nvSpPr>
          <p:spPr>
            <a:xfrm>
              <a:off x="4944043" y="3749765"/>
              <a:ext cx="9525" cy="9525"/>
            </a:xfrm>
            <a:custGeom>
              <a:avLst/>
              <a:gdLst>
                <a:gd name="connsiteX0" fmla="*/ 3 w 9525"/>
                <a:gd name="connsiteY0" fmla="*/ 4323 h 0"/>
                <a:gd name="connsiteX1" fmla="*/ 14672 w 9525"/>
                <a:gd name="connsiteY1" fmla="*/ 5466 h 0"/>
                <a:gd name="connsiteX2" fmla="*/ 3 w 9525"/>
                <a:gd name="connsiteY2" fmla="*/ 4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3" y="4323"/>
                  </a:moveTo>
                  <a:cubicBezTo>
                    <a:pt x="5338" y="4133"/>
                    <a:pt x="6861" y="9086"/>
                    <a:pt x="14672" y="5466"/>
                  </a:cubicBezTo>
                  <a:cubicBezTo>
                    <a:pt x="17149" y="-3297"/>
                    <a:pt x="-282" y="132"/>
                    <a:pt x="3" y="43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DF649C8-9418-41E5-AD6F-058E9A9188EB}"/>
                </a:ext>
              </a:extLst>
            </p:cNvPr>
            <p:cNvSpPr/>
            <p:nvPr/>
          </p:nvSpPr>
          <p:spPr>
            <a:xfrm>
              <a:off x="5491256" y="3013710"/>
              <a:ext cx="9525" cy="9525"/>
            </a:xfrm>
            <a:custGeom>
              <a:avLst/>
              <a:gdLst>
                <a:gd name="connsiteX0" fmla="*/ 4955 w 9525"/>
                <a:gd name="connsiteY0" fmla="*/ 1143 h 0"/>
                <a:gd name="connsiteX1" fmla="*/ 10193 w 9525"/>
                <a:gd name="connsiteY1" fmla="*/ 0 h 0"/>
                <a:gd name="connsiteX2" fmla="*/ 4955 w 9525"/>
                <a:gd name="connsiteY2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955" y="1143"/>
                  </a:moveTo>
                  <a:cubicBezTo>
                    <a:pt x="-9619" y="3715"/>
                    <a:pt x="12860" y="5620"/>
                    <a:pt x="10193" y="0"/>
                  </a:cubicBezTo>
                  <a:cubicBezTo>
                    <a:pt x="8479" y="381"/>
                    <a:pt x="6764" y="762"/>
                    <a:pt x="4955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EE83411-BF45-4CF7-B53D-085F18C81AD0}"/>
                </a:ext>
              </a:extLst>
            </p:cNvPr>
            <p:cNvSpPr/>
            <p:nvPr/>
          </p:nvSpPr>
          <p:spPr>
            <a:xfrm>
              <a:off x="4840986" y="3928557"/>
              <a:ext cx="9525" cy="9525"/>
            </a:xfrm>
            <a:custGeom>
              <a:avLst/>
              <a:gdLst>
                <a:gd name="connsiteX0" fmla="*/ 0 w 0"/>
                <a:gd name="connsiteY0" fmla="*/ 1077 h 0"/>
                <a:gd name="connsiteX1" fmla="*/ 2286 w 0"/>
                <a:gd name="connsiteY1" fmla="*/ 7173 h 0"/>
                <a:gd name="connsiteX2" fmla="*/ 0 w 0"/>
                <a:gd name="connsiteY2" fmla="*/ 10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77"/>
                  </a:moveTo>
                  <a:cubicBezTo>
                    <a:pt x="762" y="3077"/>
                    <a:pt x="1524" y="5173"/>
                    <a:pt x="2286" y="7173"/>
                  </a:cubicBezTo>
                  <a:cubicBezTo>
                    <a:pt x="11049" y="8506"/>
                    <a:pt x="6572" y="-3590"/>
                    <a:pt x="0" y="1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84AED1A-DDA4-4C9E-BC6D-D17A993F03D0}"/>
                </a:ext>
              </a:extLst>
            </p:cNvPr>
            <p:cNvSpPr/>
            <p:nvPr/>
          </p:nvSpPr>
          <p:spPr>
            <a:xfrm>
              <a:off x="5140192" y="3737705"/>
              <a:ext cx="19050" cy="9525"/>
            </a:xfrm>
            <a:custGeom>
              <a:avLst/>
              <a:gdLst>
                <a:gd name="connsiteX0" fmla="*/ 164 w 19050"/>
                <a:gd name="connsiteY0" fmla="*/ 8668 h 0"/>
                <a:gd name="connsiteX1" fmla="*/ 8832 w 19050"/>
                <a:gd name="connsiteY1" fmla="*/ 8953 h 0"/>
                <a:gd name="connsiteX2" fmla="*/ 10737 w 19050"/>
                <a:gd name="connsiteY2" fmla="*/ 6382 h 0"/>
                <a:gd name="connsiteX3" fmla="*/ 19785 w 19050"/>
                <a:gd name="connsiteY3" fmla="*/ 0 h 0"/>
                <a:gd name="connsiteX4" fmla="*/ 164 w 19050"/>
                <a:gd name="connsiteY4" fmla="*/ 8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64" y="8668"/>
                  </a:moveTo>
                  <a:cubicBezTo>
                    <a:pt x="3402" y="6953"/>
                    <a:pt x="6831" y="9525"/>
                    <a:pt x="8832" y="8953"/>
                  </a:cubicBezTo>
                  <a:cubicBezTo>
                    <a:pt x="10927" y="8382"/>
                    <a:pt x="10451" y="6477"/>
                    <a:pt x="10737" y="6382"/>
                  </a:cubicBezTo>
                  <a:cubicBezTo>
                    <a:pt x="13499" y="5334"/>
                    <a:pt x="24167" y="6001"/>
                    <a:pt x="19785" y="0"/>
                  </a:cubicBezTo>
                  <a:cubicBezTo>
                    <a:pt x="11975" y="2381"/>
                    <a:pt x="-1646" y="2191"/>
                    <a:pt x="164" y="8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5B1653-6FCF-421D-BAC0-968B270E5C30}"/>
                </a:ext>
              </a:extLst>
            </p:cNvPr>
            <p:cNvSpPr/>
            <p:nvPr/>
          </p:nvSpPr>
          <p:spPr>
            <a:xfrm>
              <a:off x="4848701" y="3841433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6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D76389E-1900-42B4-9217-EFC914284591}"/>
                </a:ext>
              </a:extLst>
            </p:cNvPr>
            <p:cNvSpPr/>
            <p:nvPr/>
          </p:nvSpPr>
          <p:spPr>
            <a:xfrm>
              <a:off x="4881057" y="3876865"/>
              <a:ext cx="28575" cy="9525"/>
            </a:xfrm>
            <a:custGeom>
              <a:avLst/>
              <a:gdLst>
                <a:gd name="connsiteX0" fmla="*/ 2886 w 28575"/>
                <a:gd name="connsiteY0" fmla="*/ 14954 h 9525"/>
                <a:gd name="connsiteX1" fmla="*/ 31461 w 28575"/>
                <a:gd name="connsiteY1" fmla="*/ 0 h 9525"/>
                <a:gd name="connsiteX2" fmla="*/ 2886 w 28575"/>
                <a:gd name="connsiteY2" fmla="*/ 14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886" y="14954"/>
                  </a:moveTo>
                  <a:cubicBezTo>
                    <a:pt x="14126" y="10668"/>
                    <a:pt x="39653" y="12573"/>
                    <a:pt x="31461" y="0"/>
                  </a:cubicBezTo>
                  <a:cubicBezTo>
                    <a:pt x="18031" y="2762"/>
                    <a:pt x="-8830" y="6858"/>
                    <a:pt x="2886" y="14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A54A904-3A9B-415C-99D0-27C963DFCA94}"/>
                </a:ext>
              </a:extLst>
            </p:cNvPr>
            <p:cNvSpPr/>
            <p:nvPr/>
          </p:nvSpPr>
          <p:spPr>
            <a:xfrm>
              <a:off x="4857940" y="3888802"/>
              <a:ext cx="9525" cy="9525"/>
            </a:xfrm>
            <a:custGeom>
              <a:avLst/>
              <a:gdLst>
                <a:gd name="connsiteX0" fmla="*/ 16574 w 9525"/>
                <a:gd name="connsiteY0" fmla="*/ 732 h 0"/>
                <a:gd name="connsiteX1" fmla="*/ 0 w 9525"/>
                <a:gd name="connsiteY1" fmla="*/ 2160 h 0"/>
                <a:gd name="connsiteX2" fmla="*/ 16574 w 9525"/>
                <a:gd name="connsiteY2" fmla="*/ 7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6574" y="732"/>
                  </a:moveTo>
                  <a:cubicBezTo>
                    <a:pt x="12573" y="-888"/>
                    <a:pt x="6382" y="446"/>
                    <a:pt x="0" y="2160"/>
                  </a:cubicBezTo>
                  <a:cubicBezTo>
                    <a:pt x="1429" y="11209"/>
                    <a:pt x="16193" y="5780"/>
                    <a:pt x="16574" y="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26C5361-2D2B-44B4-B410-383D765B2596}"/>
                </a:ext>
              </a:extLst>
            </p:cNvPr>
            <p:cNvSpPr/>
            <p:nvPr/>
          </p:nvSpPr>
          <p:spPr>
            <a:xfrm>
              <a:off x="4888435" y="3843824"/>
              <a:ext cx="19050" cy="9525"/>
            </a:xfrm>
            <a:custGeom>
              <a:avLst/>
              <a:gdLst>
                <a:gd name="connsiteX0" fmla="*/ 461 w 19050"/>
                <a:gd name="connsiteY0" fmla="*/ 7610 h 0"/>
                <a:gd name="connsiteX1" fmla="*/ 23416 w 19050"/>
                <a:gd name="connsiteY1" fmla="*/ 466 h 0"/>
                <a:gd name="connsiteX2" fmla="*/ 461 w 19050"/>
                <a:gd name="connsiteY2" fmla="*/ 7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461" y="7610"/>
                  </a:moveTo>
                  <a:cubicBezTo>
                    <a:pt x="7129" y="4848"/>
                    <a:pt x="22273" y="5610"/>
                    <a:pt x="23416" y="466"/>
                  </a:cubicBezTo>
                  <a:cubicBezTo>
                    <a:pt x="19702" y="-772"/>
                    <a:pt x="-3539" y="85"/>
                    <a:pt x="461" y="7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7C4004-3559-4696-B191-ACB59C4E8A8C}"/>
                </a:ext>
              </a:extLst>
            </p:cNvPr>
            <p:cNvSpPr/>
            <p:nvPr/>
          </p:nvSpPr>
          <p:spPr>
            <a:xfrm>
              <a:off x="4925779" y="3832193"/>
              <a:ext cx="57150" cy="19050"/>
            </a:xfrm>
            <a:custGeom>
              <a:avLst/>
              <a:gdLst>
                <a:gd name="connsiteX0" fmla="*/ 19219 w 57150"/>
                <a:gd name="connsiteY0" fmla="*/ 9144 h 19050"/>
                <a:gd name="connsiteX1" fmla="*/ 12837 w 57150"/>
                <a:gd name="connsiteY1" fmla="*/ 14954 h 19050"/>
                <a:gd name="connsiteX2" fmla="*/ 4932 w 57150"/>
                <a:gd name="connsiteY2" fmla="*/ 16669 h 19050"/>
                <a:gd name="connsiteX3" fmla="*/ 1122 w 57150"/>
                <a:gd name="connsiteY3" fmla="*/ 21907 h 19050"/>
                <a:gd name="connsiteX4" fmla="*/ 14266 w 57150"/>
                <a:gd name="connsiteY4" fmla="*/ 19050 h 19050"/>
                <a:gd name="connsiteX5" fmla="*/ 22934 w 57150"/>
                <a:gd name="connsiteY5" fmla="*/ 19336 h 19050"/>
                <a:gd name="connsiteX6" fmla="*/ 36459 w 57150"/>
                <a:gd name="connsiteY6" fmla="*/ 9811 h 19050"/>
                <a:gd name="connsiteX7" fmla="*/ 61320 w 57150"/>
                <a:gd name="connsiteY7" fmla="*/ 0 h 19050"/>
                <a:gd name="connsiteX8" fmla="*/ 19981 w 57150"/>
                <a:gd name="connsiteY8" fmla="*/ 11240 h 19050"/>
                <a:gd name="connsiteX9" fmla="*/ 19219 w 57150"/>
                <a:gd name="connsiteY9" fmla="*/ 9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19050">
                  <a:moveTo>
                    <a:pt x="19219" y="9144"/>
                  </a:moveTo>
                  <a:cubicBezTo>
                    <a:pt x="17505" y="8382"/>
                    <a:pt x="13409" y="14669"/>
                    <a:pt x="12837" y="14954"/>
                  </a:cubicBezTo>
                  <a:cubicBezTo>
                    <a:pt x="7313" y="17145"/>
                    <a:pt x="7122" y="13621"/>
                    <a:pt x="4932" y="16669"/>
                  </a:cubicBezTo>
                  <a:cubicBezTo>
                    <a:pt x="3693" y="18383"/>
                    <a:pt x="-2498" y="18002"/>
                    <a:pt x="1122" y="21907"/>
                  </a:cubicBezTo>
                  <a:cubicBezTo>
                    <a:pt x="5789" y="26575"/>
                    <a:pt x="9694" y="19717"/>
                    <a:pt x="14266" y="19050"/>
                  </a:cubicBezTo>
                  <a:cubicBezTo>
                    <a:pt x="14933" y="18955"/>
                    <a:pt x="19695" y="22193"/>
                    <a:pt x="22934" y="19336"/>
                  </a:cubicBezTo>
                  <a:cubicBezTo>
                    <a:pt x="25410" y="15335"/>
                    <a:pt x="30078" y="12192"/>
                    <a:pt x="36459" y="9811"/>
                  </a:cubicBezTo>
                  <a:cubicBezTo>
                    <a:pt x="44651" y="12097"/>
                    <a:pt x="59891" y="6001"/>
                    <a:pt x="61320" y="0"/>
                  </a:cubicBezTo>
                  <a:cubicBezTo>
                    <a:pt x="45413" y="2096"/>
                    <a:pt x="31792" y="8858"/>
                    <a:pt x="19981" y="11240"/>
                  </a:cubicBezTo>
                  <a:cubicBezTo>
                    <a:pt x="19791" y="11240"/>
                    <a:pt x="19410" y="9239"/>
                    <a:pt x="19219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D352726-ADB3-4045-956F-A0382FCDB13D}"/>
                </a:ext>
              </a:extLst>
            </p:cNvPr>
            <p:cNvSpPr/>
            <p:nvPr/>
          </p:nvSpPr>
          <p:spPr>
            <a:xfrm>
              <a:off x="4948559" y="3814858"/>
              <a:ext cx="9525" cy="9525"/>
            </a:xfrm>
            <a:custGeom>
              <a:avLst/>
              <a:gdLst>
                <a:gd name="connsiteX0" fmla="*/ 17871 w 9525"/>
                <a:gd name="connsiteY0" fmla="*/ 0 h 0"/>
                <a:gd name="connsiteX1" fmla="*/ 917 w 9525"/>
                <a:gd name="connsiteY1" fmla="*/ 8096 h 0"/>
                <a:gd name="connsiteX2" fmla="*/ 17871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871" y="0"/>
                  </a:moveTo>
                  <a:cubicBezTo>
                    <a:pt x="12442" y="2762"/>
                    <a:pt x="-4036" y="857"/>
                    <a:pt x="917" y="8096"/>
                  </a:cubicBezTo>
                  <a:cubicBezTo>
                    <a:pt x="9203" y="6477"/>
                    <a:pt x="15204" y="3905"/>
                    <a:pt x="178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018160A-6B3C-4B67-95A1-582EE05EEFCA}"/>
                </a:ext>
              </a:extLst>
            </p:cNvPr>
            <p:cNvSpPr/>
            <p:nvPr/>
          </p:nvSpPr>
          <p:spPr>
            <a:xfrm>
              <a:off x="4920805" y="3859911"/>
              <a:ext cx="38100" cy="19050"/>
            </a:xfrm>
            <a:custGeom>
              <a:avLst/>
              <a:gdLst>
                <a:gd name="connsiteX0" fmla="*/ 7906 w 38100"/>
                <a:gd name="connsiteY0" fmla="*/ 22193 h 19050"/>
                <a:gd name="connsiteX1" fmla="*/ 47434 w 38100"/>
                <a:gd name="connsiteY1" fmla="*/ 13621 h 19050"/>
                <a:gd name="connsiteX2" fmla="*/ 39529 w 38100"/>
                <a:gd name="connsiteY2" fmla="*/ 0 h 19050"/>
                <a:gd name="connsiteX3" fmla="*/ 0 w 38100"/>
                <a:gd name="connsiteY3" fmla="*/ 8573 h 19050"/>
                <a:gd name="connsiteX4" fmla="*/ 7906 w 38100"/>
                <a:gd name="connsiteY4" fmla="*/ 221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9050">
                  <a:moveTo>
                    <a:pt x="7906" y="22193"/>
                  </a:moveTo>
                  <a:cubicBezTo>
                    <a:pt x="21812" y="16002"/>
                    <a:pt x="30861" y="16764"/>
                    <a:pt x="47434" y="13621"/>
                  </a:cubicBezTo>
                  <a:cubicBezTo>
                    <a:pt x="44863" y="9049"/>
                    <a:pt x="40481" y="6953"/>
                    <a:pt x="39529" y="0"/>
                  </a:cubicBezTo>
                  <a:cubicBezTo>
                    <a:pt x="26384" y="2858"/>
                    <a:pt x="13240" y="5715"/>
                    <a:pt x="0" y="8573"/>
                  </a:cubicBezTo>
                  <a:cubicBezTo>
                    <a:pt x="2095" y="14002"/>
                    <a:pt x="3334" y="20383"/>
                    <a:pt x="7906" y="22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9A76CB8-AA13-416E-8298-E13DB5007DA5}"/>
                </a:ext>
              </a:extLst>
            </p:cNvPr>
            <p:cNvSpPr/>
            <p:nvPr/>
          </p:nvSpPr>
          <p:spPr>
            <a:xfrm>
              <a:off x="4860528" y="3826859"/>
              <a:ext cx="47625" cy="9525"/>
            </a:xfrm>
            <a:custGeom>
              <a:avLst/>
              <a:gdLst>
                <a:gd name="connsiteX0" fmla="*/ 270 w 47625"/>
                <a:gd name="connsiteY0" fmla="*/ 17526 h 9525"/>
                <a:gd name="connsiteX1" fmla="*/ 39036 w 47625"/>
                <a:gd name="connsiteY1" fmla="*/ 6953 h 9525"/>
                <a:gd name="connsiteX2" fmla="*/ 50657 w 47625"/>
                <a:gd name="connsiteY2" fmla="*/ 0 h 9525"/>
                <a:gd name="connsiteX3" fmla="*/ 21701 w 47625"/>
                <a:gd name="connsiteY3" fmla="*/ 6287 h 9525"/>
                <a:gd name="connsiteX4" fmla="*/ 270 w 47625"/>
                <a:gd name="connsiteY4" fmla="*/ 1752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270" y="17526"/>
                  </a:moveTo>
                  <a:cubicBezTo>
                    <a:pt x="12176" y="13145"/>
                    <a:pt x="27225" y="10954"/>
                    <a:pt x="39036" y="6953"/>
                  </a:cubicBezTo>
                  <a:cubicBezTo>
                    <a:pt x="43037" y="5525"/>
                    <a:pt x="49038" y="2477"/>
                    <a:pt x="50657" y="0"/>
                  </a:cubicBezTo>
                  <a:cubicBezTo>
                    <a:pt x="42846" y="2096"/>
                    <a:pt x="31797" y="3524"/>
                    <a:pt x="21701" y="6287"/>
                  </a:cubicBezTo>
                  <a:cubicBezTo>
                    <a:pt x="11795" y="8954"/>
                    <a:pt x="-2112" y="9144"/>
                    <a:pt x="270" y="17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9EF02B-16B6-45D5-A6C0-DA055102AC94}"/>
                </a:ext>
              </a:extLst>
            </p:cNvPr>
            <p:cNvSpPr/>
            <p:nvPr/>
          </p:nvSpPr>
          <p:spPr>
            <a:xfrm>
              <a:off x="4799697" y="3949564"/>
              <a:ext cx="9525" cy="9525"/>
            </a:xfrm>
            <a:custGeom>
              <a:avLst/>
              <a:gdLst>
                <a:gd name="connsiteX0" fmla="*/ 6332 w 0"/>
                <a:gd name="connsiteY0" fmla="*/ 835 h 0"/>
                <a:gd name="connsiteX1" fmla="*/ 6332 w 0"/>
                <a:gd name="connsiteY1" fmla="*/ 835 h 0"/>
                <a:gd name="connsiteX2" fmla="*/ 6332 w 0"/>
                <a:gd name="connsiteY2" fmla="*/ 8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32" y="835"/>
                  </a:moveTo>
                  <a:cubicBezTo>
                    <a:pt x="-4812" y="-3356"/>
                    <a:pt x="1093" y="10074"/>
                    <a:pt x="6332" y="835"/>
                  </a:cubicBezTo>
                  <a:lnTo>
                    <a:pt x="6332" y="8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35338B-3CB3-408B-8A59-63ECD8FAEBE3}"/>
                </a:ext>
              </a:extLst>
            </p:cNvPr>
            <p:cNvSpPr/>
            <p:nvPr/>
          </p:nvSpPr>
          <p:spPr>
            <a:xfrm>
              <a:off x="4864893" y="3856056"/>
              <a:ext cx="19050" cy="9525"/>
            </a:xfrm>
            <a:custGeom>
              <a:avLst/>
              <a:gdLst>
                <a:gd name="connsiteX0" fmla="*/ 18002 w 19050"/>
                <a:gd name="connsiteY0" fmla="*/ 9760 h 9525"/>
                <a:gd name="connsiteX1" fmla="*/ 20288 w 19050"/>
                <a:gd name="connsiteY1" fmla="*/ 521 h 9525"/>
                <a:gd name="connsiteX2" fmla="*/ 0 w 19050"/>
                <a:gd name="connsiteY2" fmla="*/ 7093 h 9525"/>
                <a:gd name="connsiteX3" fmla="*/ 18002 w 19050"/>
                <a:gd name="connsiteY3" fmla="*/ 97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002" y="9760"/>
                  </a:moveTo>
                  <a:cubicBezTo>
                    <a:pt x="14097" y="4617"/>
                    <a:pt x="21717" y="4521"/>
                    <a:pt x="20288" y="521"/>
                  </a:cubicBezTo>
                  <a:cubicBezTo>
                    <a:pt x="8192" y="-1956"/>
                    <a:pt x="11430" y="5093"/>
                    <a:pt x="0" y="7093"/>
                  </a:cubicBezTo>
                  <a:cubicBezTo>
                    <a:pt x="2000" y="13475"/>
                    <a:pt x="10096" y="11475"/>
                    <a:pt x="18002" y="9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16CA31D9-16AE-410B-9C6D-D8A5BF86AD37}"/>
                </a:ext>
              </a:extLst>
            </p:cNvPr>
            <p:cNvSpPr/>
            <p:nvPr/>
          </p:nvSpPr>
          <p:spPr>
            <a:xfrm>
              <a:off x="4868765" y="3847624"/>
              <a:ext cx="9525" cy="9525"/>
            </a:xfrm>
            <a:custGeom>
              <a:avLst/>
              <a:gdLst>
                <a:gd name="connsiteX0" fmla="*/ 1748 w 9525"/>
                <a:gd name="connsiteY0" fmla="*/ 7810 h 0"/>
                <a:gd name="connsiteX1" fmla="*/ 7368 w 9525"/>
                <a:gd name="connsiteY1" fmla="*/ 0 h 0"/>
                <a:gd name="connsiteX2" fmla="*/ 1748 w 9525"/>
                <a:gd name="connsiteY2" fmla="*/ 7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0"/>
                  </a:moveTo>
                  <a:cubicBezTo>
                    <a:pt x="6511" y="7334"/>
                    <a:pt x="15940" y="572"/>
                    <a:pt x="7368" y="0"/>
                  </a:cubicBezTo>
                  <a:cubicBezTo>
                    <a:pt x="10225" y="4572"/>
                    <a:pt x="-5015" y="1524"/>
                    <a:pt x="1748" y="7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ED9A014-21F2-4036-8412-EAF7561A7D9E}"/>
                </a:ext>
              </a:extLst>
            </p:cNvPr>
            <p:cNvSpPr/>
            <p:nvPr/>
          </p:nvSpPr>
          <p:spPr>
            <a:xfrm>
              <a:off x="4873942" y="3818763"/>
              <a:ext cx="9525" cy="9525"/>
            </a:xfrm>
            <a:custGeom>
              <a:avLst/>
              <a:gdLst>
                <a:gd name="connsiteX0" fmla="*/ 14288 w 9525"/>
                <a:gd name="connsiteY0" fmla="*/ 0 h 0"/>
                <a:gd name="connsiteX1" fmla="*/ 0 w 9525"/>
                <a:gd name="connsiteY1" fmla="*/ 7525 h 0"/>
                <a:gd name="connsiteX2" fmla="*/ 1428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288" y="0"/>
                  </a:moveTo>
                  <a:cubicBezTo>
                    <a:pt x="6572" y="1238"/>
                    <a:pt x="1143" y="3429"/>
                    <a:pt x="0" y="7525"/>
                  </a:cubicBezTo>
                  <a:cubicBezTo>
                    <a:pt x="7715" y="6191"/>
                    <a:pt x="13240" y="4000"/>
                    <a:pt x="142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81F5FB0-7405-450A-BFF2-7C64D173808D}"/>
                </a:ext>
              </a:extLst>
            </p:cNvPr>
            <p:cNvSpPr/>
            <p:nvPr/>
          </p:nvSpPr>
          <p:spPr>
            <a:xfrm>
              <a:off x="5043201" y="3817620"/>
              <a:ext cx="19050" cy="9525"/>
            </a:xfrm>
            <a:custGeom>
              <a:avLst/>
              <a:gdLst>
                <a:gd name="connsiteX0" fmla="*/ 21050 w 19050"/>
                <a:gd name="connsiteY0" fmla="*/ 0 h 9525"/>
                <a:gd name="connsiteX1" fmla="*/ 0 w 19050"/>
                <a:gd name="connsiteY1" fmla="*/ 4572 h 9525"/>
                <a:gd name="connsiteX2" fmla="*/ 21050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050" y="0"/>
                  </a:moveTo>
                  <a:cubicBezTo>
                    <a:pt x="14002" y="1524"/>
                    <a:pt x="7048" y="3048"/>
                    <a:pt x="0" y="4572"/>
                  </a:cubicBezTo>
                  <a:cubicBezTo>
                    <a:pt x="3810" y="13716"/>
                    <a:pt x="26098" y="10573"/>
                    <a:pt x="21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2C46FB2-6BAD-47F3-AC74-C617F5D0540D}"/>
                </a:ext>
              </a:extLst>
            </p:cNvPr>
            <p:cNvSpPr/>
            <p:nvPr/>
          </p:nvSpPr>
          <p:spPr>
            <a:xfrm>
              <a:off x="7002557" y="3554063"/>
              <a:ext cx="47625" cy="19050"/>
            </a:xfrm>
            <a:custGeom>
              <a:avLst/>
              <a:gdLst>
                <a:gd name="connsiteX0" fmla="*/ 34227 w 47625"/>
                <a:gd name="connsiteY0" fmla="*/ 4667 h 19050"/>
                <a:gd name="connsiteX1" fmla="*/ 35370 w 47625"/>
                <a:gd name="connsiteY1" fmla="*/ 0 h 19050"/>
                <a:gd name="connsiteX2" fmla="*/ 27464 w 47625"/>
                <a:gd name="connsiteY2" fmla="*/ 1715 h 19050"/>
                <a:gd name="connsiteX3" fmla="*/ 29750 w 47625"/>
                <a:gd name="connsiteY3" fmla="*/ 7810 h 19050"/>
                <a:gd name="connsiteX4" fmla="*/ 32 w 47625"/>
                <a:gd name="connsiteY4" fmla="*/ 27432 h 19050"/>
                <a:gd name="connsiteX5" fmla="*/ 37275 w 47625"/>
                <a:gd name="connsiteY5" fmla="*/ 12764 h 19050"/>
                <a:gd name="connsiteX6" fmla="*/ 50420 w 47625"/>
                <a:gd name="connsiteY6" fmla="*/ 9906 h 19050"/>
                <a:gd name="connsiteX7" fmla="*/ 34227 w 47625"/>
                <a:gd name="connsiteY7" fmla="*/ 466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4227" y="4667"/>
                  </a:moveTo>
                  <a:cubicBezTo>
                    <a:pt x="34132" y="4572"/>
                    <a:pt x="38228" y="1619"/>
                    <a:pt x="35370" y="0"/>
                  </a:cubicBezTo>
                  <a:cubicBezTo>
                    <a:pt x="32703" y="572"/>
                    <a:pt x="30131" y="1143"/>
                    <a:pt x="27464" y="1715"/>
                  </a:cubicBezTo>
                  <a:cubicBezTo>
                    <a:pt x="27464" y="4858"/>
                    <a:pt x="25559" y="5810"/>
                    <a:pt x="29750" y="7810"/>
                  </a:cubicBezTo>
                  <a:cubicBezTo>
                    <a:pt x="28512" y="18098"/>
                    <a:pt x="-1111" y="16193"/>
                    <a:pt x="32" y="27432"/>
                  </a:cubicBezTo>
                  <a:cubicBezTo>
                    <a:pt x="15368" y="30004"/>
                    <a:pt x="29941" y="19145"/>
                    <a:pt x="37275" y="12764"/>
                  </a:cubicBezTo>
                  <a:cubicBezTo>
                    <a:pt x="41656" y="11811"/>
                    <a:pt x="46038" y="10858"/>
                    <a:pt x="50420" y="9906"/>
                  </a:cubicBezTo>
                  <a:cubicBezTo>
                    <a:pt x="46133" y="2286"/>
                    <a:pt x="38513" y="10858"/>
                    <a:pt x="34227" y="4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2DF364E-92D5-4A6C-A8A3-28867CBD6787}"/>
                </a:ext>
              </a:extLst>
            </p:cNvPr>
            <p:cNvSpPr/>
            <p:nvPr/>
          </p:nvSpPr>
          <p:spPr>
            <a:xfrm>
              <a:off x="7014203" y="3523202"/>
              <a:ext cx="28575" cy="9525"/>
            </a:xfrm>
            <a:custGeom>
              <a:avLst/>
              <a:gdLst>
                <a:gd name="connsiteX0" fmla="*/ 101 w 28575"/>
                <a:gd name="connsiteY0" fmla="*/ 5429 h 9525"/>
                <a:gd name="connsiteX1" fmla="*/ 14389 w 28575"/>
                <a:gd name="connsiteY1" fmla="*/ 13240 h 9525"/>
                <a:gd name="connsiteX2" fmla="*/ 18485 w 28575"/>
                <a:gd name="connsiteY2" fmla="*/ 16764 h 9525"/>
                <a:gd name="connsiteX3" fmla="*/ 28676 w 28575"/>
                <a:gd name="connsiteY3" fmla="*/ 5810 h 9525"/>
                <a:gd name="connsiteX4" fmla="*/ 15151 w 28575"/>
                <a:gd name="connsiteY4" fmla="*/ 0 h 9525"/>
                <a:gd name="connsiteX5" fmla="*/ 101 w 28575"/>
                <a:gd name="connsiteY5" fmla="*/ 54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101" y="5429"/>
                  </a:moveTo>
                  <a:cubicBezTo>
                    <a:pt x="6578" y="7144"/>
                    <a:pt x="10293" y="9525"/>
                    <a:pt x="14389" y="13240"/>
                  </a:cubicBezTo>
                  <a:cubicBezTo>
                    <a:pt x="13722" y="12573"/>
                    <a:pt x="12865" y="18193"/>
                    <a:pt x="18485" y="16764"/>
                  </a:cubicBezTo>
                  <a:cubicBezTo>
                    <a:pt x="18866" y="11811"/>
                    <a:pt x="34963" y="13621"/>
                    <a:pt x="28676" y="5810"/>
                  </a:cubicBezTo>
                  <a:cubicBezTo>
                    <a:pt x="21723" y="3334"/>
                    <a:pt x="11627" y="9906"/>
                    <a:pt x="15151" y="0"/>
                  </a:cubicBezTo>
                  <a:cubicBezTo>
                    <a:pt x="10960" y="2191"/>
                    <a:pt x="-1232" y="857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7DDB6BA-3288-4381-9C19-571D8EB7A787}"/>
                </a:ext>
              </a:extLst>
            </p:cNvPr>
            <p:cNvSpPr/>
            <p:nvPr/>
          </p:nvSpPr>
          <p:spPr>
            <a:xfrm>
              <a:off x="6972490" y="3543124"/>
              <a:ext cx="19050" cy="9525"/>
            </a:xfrm>
            <a:custGeom>
              <a:avLst/>
              <a:gdLst>
                <a:gd name="connsiteX0" fmla="*/ 0 w 19050"/>
                <a:gd name="connsiteY0" fmla="*/ 3319 h 0"/>
                <a:gd name="connsiteX1" fmla="*/ 23336 w 19050"/>
                <a:gd name="connsiteY1" fmla="*/ 4843 h 0"/>
                <a:gd name="connsiteX2" fmla="*/ 0 w 1905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19"/>
                  </a:moveTo>
                  <a:cubicBezTo>
                    <a:pt x="1524" y="12463"/>
                    <a:pt x="14192" y="6082"/>
                    <a:pt x="23336" y="4843"/>
                  </a:cubicBezTo>
                  <a:cubicBezTo>
                    <a:pt x="21812" y="-4301"/>
                    <a:pt x="9049" y="2081"/>
                    <a:pt x="0" y="3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344F227-1174-42EA-A5C4-7070F77695DE}"/>
                </a:ext>
              </a:extLst>
            </p:cNvPr>
            <p:cNvSpPr/>
            <p:nvPr/>
          </p:nvSpPr>
          <p:spPr>
            <a:xfrm>
              <a:off x="7047556" y="3528771"/>
              <a:ext cx="9525" cy="9525"/>
            </a:xfrm>
            <a:custGeom>
              <a:avLst/>
              <a:gdLst>
                <a:gd name="connsiteX0" fmla="*/ 182 w 9525"/>
                <a:gd name="connsiteY0" fmla="*/ 5671 h 0"/>
                <a:gd name="connsiteX1" fmla="*/ 12564 w 9525"/>
                <a:gd name="connsiteY1" fmla="*/ 813 h 0"/>
                <a:gd name="connsiteX2" fmla="*/ 182 w 9525"/>
                <a:gd name="connsiteY2" fmla="*/ 56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2" y="5671"/>
                  </a:moveTo>
                  <a:cubicBezTo>
                    <a:pt x="3611" y="3766"/>
                    <a:pt x="14660" y="5100"/>
                    <a:pt x="12564" y="813"/>
                  </a:cubicBezTo>
                  <a:cubicBezTo>
                    <a:pt x="8183" y="-1187"/>
                    <a:pt x="-1438" y="528"/>
                    <a:pt x="182" y="5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D6A2CA7-BC85-4DC9-BE3C-EF8EA26E1BFB}"/>
                </a:ext>
              </a:extLst>
            </p:cNvPr>
            <p:cNvSpPr/>
            <p:nvPr/>
          </p:nvSpPr>
          <p:spPr>
            <a:xfrm>
              <a:off x="6964489" y="3567017"/>
              <a:ext cx="19050" cy="9525"/>
            </a:xfrm>
            <a:custGeom>
              <a:avLst/>
              <a:gdLst>
                <a:gd name="connsiteX0" fmla="*/ 0 w 19050"/>
                <a:gd name="connsiteY0" fmla="*/ 11811 h 9525"/>
                <a:gd name="connsiteX1" fmla="*/ 11335 w 19050"/>
                <a:gd name="connsiteY1" fmla="*/ 11525 h 9525"/>
                <a:gd name="connsiteX2" fmla="*/ 15430 w 19050"/>
                <a:gd name="connsiteY2" fmla="*/ 15050 h 9525"/>
                <a:gd name="connsiteX3" fmla="*/ 23336 w 19050"/>
                <a:gd name="connsiteY3" fmla="*/ 13335 h 9525"/>
                <a:gd name="connsiteX4" fmla="*/ 24098 w 19050"/>
                <a:gd name="connsiteY4" fmla="*/ 0 h 9525"/>
                <a:gd name="connsiteX5" fmla="*/ 0 w 19050"/>
                <a:gd name="connsiteY5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0" y="11811"/>
                  </a:moveTo>
                  <a:cubicBezTo>
                    <a:pt x="3334" y="13716"/>
                    <a:pt x="6763" y="10954"/>
                    <a:pt x="11335" y="11525"/>
                  </a:cubicBezTo>
                  <a:cubicBezTo>
                    <a:pt x="13145" y="11811"/>
                    <a:pt x="12573" y="14764"/>
                    <a:pt x="15430" y="15050"/>
                  </a:cubicBezTo>
                  <a:cubicBezTo>
                    <a:pt x="18002" y="15240"/>
                    <a:pt x="20764" y="13240"/>
                    <a:pt x="23336" y="13335"/>
                  </a:cubicBezTo>
                  <a:cubicBezTo>
                    <a:pt x="24003" y="9049"/>
                    <a:pt x="24955" y="4953"/>
                    <a:pt x="24098" y="0"/>
                  </a:cubicBezTo>
                  <a:cubicBezTo>
                    <a:pt x="15050" y="3524"/>
                    <a:pt x="1429" y="5048"/>
                    <a:pt x="0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E987754-1326-4E12-96E3-EDEECB996B24}"/>
                </a:ext>
              </a:extLst>
            </p:cNvPr>
            <p:cNvSpPr/>
            <p:nvPr/>
          </p:nvSpPr>
          <p:spPr>
            <a:xfrm>
              <a:off x="6962388" y="3531203"/>
              <a:ext cx="28575" cy="9525"/>
            </a:xfrm>
            <a:custGeom>
              <a:avLst/>
              <a:gdLst>
                <a:gd name="connsiteX0" fmla="*/ 30104 w 28575"/>
                <a:gd name="connsiteY0" fmla="*/ 0 h 9525"/>
                <a:gd name="connsiteX1" fmla="*/ 5 w 28575"/>
                <a:gd name="connsiteY1" fmla="*/ 10954 h 9525"/>
                <a:gd name="connsiteX2" fmla="*/ 30104 w 2857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30104" y="0"/>
                  </a:moveTo>
                  <a:cubicBezTo>
                    <a:pt x="20198" y="3715"/>
                    <a:pt x="-376" y="2857"/>
                    <a:pt x="5" y="10954"/>
                  </a:cubicBezTo>
                  <a:cubicBezTo>
                    <a:pt x="11150" y="7810"/>
                    <a:pt x="28390" y="7239"/>
                    <a:pt x="30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4A87ED0-339C-4A5A-AC5A-F1B29673624D}"/>
                </a:ext>
              </a:extLst>
            </p:cNvPr>
            <p:cNvSpPr/>
            <p:nvPr/>
          </p:nvSpPr>
          <p:spPr>
            <a:xfrm>
              <a:off x="7147274" y="3529546"/>
              <a:ext cx="28575" cy="19050"/>
            </a:xfrm>
            <a:custGeom>
              <a:avLst/>
              <a:gdLst>
                <a:gd name="connsiteX0" fmla="*/ 32385 w 28575"/>
                <a:gd name="connsiteY0" fmla="*/ 228 h 19050"/>
                <a:gd name="connsiteX1" fmla="*/ 762 w 28575"/>
                <a:gd name="connsiteY1" fmla="*/ 7086 h 19050"/>
                <a:gd name="connsiteX2" fmla="*/ 10192 w 28575"/>
                <a:gd name="connsiteY2" fmla="*/ 9372 h 19050"/>
                <a:gd name="connsiteX3" fmla="*/ 6382 w 28575"/>
                <a:gd name="connsiteY3" fmla="*/ 14611 h 19050"/>
                <a:gd name="connsiteX4" fmla="*/ 0 w 28575"/>
                <a:gd name="connsiteY4" fmla="*/ 20421 h 19050"/>
                <a:gd name="connsiteX5" fmla="*/ 34195 w 28575"/>
                <a:gd name="connsiteY5" fmla="*/ 12992 h 19050"/>
                <a:gd name="connsiteX6" fmla="*/ 32385 w 28575"/>
                <a:gd name="connsiteY6" fmla="*/ 2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2385" y="228"/>
                  </a:moveTo>
                  <a:cubicBezTo>
                    <a:pt x="20764" y="-153"/>
                    <a:pt x="7811" y="-1010"/>
                    <a:pt x="762" y="7086"/>
                  </a:cubicBezTo>
                  <a:cubicBezTo>
                    <a:pt x="4191" y="7372"/>
                    <a:pt x="7525" y="7943"/>
                    <a:pt x="10192" y="9372"/>
                  </a:cubicBezTo>
                  <a:cubicBezTo>
                    <a:pt x="6763" y="10134"/>
                    <a:pt x="9049" y="13468"/>
                    <a:pt x="6382" y="14611"/>
                  </a:cubicBezTo>
                  <a:cubicBezTo>
                    <a:pt x="3620" y="16230"/>
                    <a:pt x="1238" y="18040"/>
                    <a:pt x="0" y="20421"/>
                  </a:cubicBezTo>
                  <a:cubicBezTo>
                    <a:pt x="10668" y="14992"/>
                    <a:pt x="18860" y="17564"/>
                    <a:pt x="34195" y="12992"/>
                  </a:cubicBezTo>
                  <a:cubicBezTo>
                    <a:pt x="32099" y="8039"/>
                    <a:pt x="30289" y="3276"/>
                    <a:pt x="32385" y="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3E9B286-CC33-4901-85AA-618E650F3AC9}"/>
                </a:ext>
              </a:extLst>
            </p:cNvPr>
            <p:cNvSpPr/>
            <p:nvPr/>
          </p:nvSpPr>
          <p:spPr>
            <a:xfrm>
              <a:off x="7075443" y="3525671"/>
              <a:ext cx="66675" cy="28575"/>
            </a:xfrm>
            <a:custGeom>
              <a:avLst/>
              <a:gdLst>
                <a:gd name="connsiteX0" fmla="*/ 68116 w 66675"/>
                <a:gd name="connsiteY0" fmla="*/ 14200 h 28575"/>
                <a:gd name="connsiteX1" fmla="*/ 60591 w 66675"/>
                <a:gd name="connsiteY1" fmla="*/ 9247 h 28575"/>
                <a:gd name="connsiteX2" fmla="*/ 62877 w 66675"/>
                <a:gd name="connsiteY2" fmla="*/ 8 h 28575"/>
                <a:gd name="connsiteX3" fmla="*/ 51923 w 66675"/>
                <a:gd name="connsiteY3" fmla="*/ 8961 h 28575"/>
                <a:gd name="connsiteX4" fmla="*/ 30873 w 66675"/>
                <a:gd name="connsiteY4" fmla="*/ 13533 h 28575"/>
                <a:gd name="connsiteX5" fmla="*/ 22967 w 66675"/>
                <a:gd name="connsiteY5" fmla="*/ 15248 h 28575"/>
                <a:gd name="connsiteX6" fmla="*/ 12 w 66675"/>
                <a:gd name="connsiteY6" fmla="*/ 22392 h 28575"/>
                <a:gd name="connsiteX7" fmla="*/ 9442 w 66675"/>
                <a:gd name="connsiteY7" fmla="*/ 24678 h 28575"/>
                <a:gd name="connsiteX8" fmla="*/ 1155 w 66675"/>
                <a:gd name="connsiteY8" fmla="*/ 33060 h 28575"/>
                <a:gd name="connsiteX9" fmla="*/ 14299 w 66675"/>
                <a:gd name="connsiteY9" fmla="*/ 30202 h 28575"/>
                <a:gd name="connsiteX10" fmla="*/ 13918 w 66675"/>
                <a:gd name="connsiteY10" fmla="*/ 21534 h 28575"/>
                <a:gd name="connsiteX11" fmla="*/ 25158 w 66675"/>
                <a:gd name="connsiteY11" fmla="*/ 21249 h 28575"/>
                <a:gd name="connsiteX12" fmla="*/ 20967 w 66675"/>
                <a:gd name="connsiteY12" fmla="*/ 33060 h 28575"/>
                <a:gd name="connsiteX13" fmla="*/ 63829 w 66675"/>
                <a:gd name="connsiteY13" fmla="*/ 25916 h 28575"/>
                <a:gd name="connsiteX14" fmla="*/ 68116 w 66675"/>
                <a:gd name="connsiteY14" fmla="*/ 14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28575">
                  <a:moveTo>
                    <a:pt x="68116" y="14200"/>
                  </a:moveTo>
                  <a:cubicBezTo>
                    <a:pt x="67544" y="13152"/>
                    <a:pt x="59448" y="13438"/>
                    <a:pt x="60591" y="9247"/>
                  </a:cubicBezTo>
                  <a:cubicBezTo>
                    <a:pt x="60591" y="5818"/>
                    <a:pt x="68211" y="5723"/>
                    <a:pt x="62877" y="8"/>
                  </a:cubicBezTo>
                  <a:cubicBezTo>
                    <a:pt x="51542" y="-278"/>
                    <a:pt x="58686" y="7342"/>
                    <a:pt x="51923" y="8961"/>
                  </a:cubicBezTo>
                  <a:cubicBezTo>
                    <a:pt x="44875" y="4294"/>
                    <a:pt x="32302" y="13152"/>
                    <a:pt x="30873" y="13533"/>
                  </a:cubicBezTo>
                  <a:cubicBezTo>
                    <a:pt x="26491" y="14676"/>
                    <a:pt x="25348" y="10962"/>
                    <a:pt x="22967" y="15248"/>
                  </a:cubicBezTo>
                  <a:cubicBezTo>
                    <a:pt x="20110" y="20296"/>
                    <a:pt x="-560" y="15153"/>
                    <a:pt x="12" y="22392"/>
                  </a:cubicBezTo>
                  <a:cubicBezTo>
                    <a:pt x="3441" y="22677"/>
                    <a:pt x="6775" y="23249"/>
                    <a:pt x="9442" y="24678"/>
                  </a:cubicBezTo>
                  <a:cubicBezTo>
                    <a:pt x="8679" y="28297"/>
                    <a:pt x="-3608" y="27059"/>
                    <a:pt x="1155" y="33060"/>
                  </a:cubicBezTo>
                  <a:cubicBezTo>
                    <a:pt x="7536" y="35727"/>
                    <a:pt x="7822" y="31821"/>
                    <a:pt x="14299" y="30202"/>
                  </a:cubicBezTo>
                  <a:cubicBezTo>
                    <a:pt x="13633" y="27059"/>
                    <a:pt x="10585" y="22963"/>
                    <a:pt x="13918" y="21534"/>
                  </a:cubicBezTo>
                  <a:cubicBezTo>
                    <a:pt x="16490" y="18105"/>
                    <a:pt x="22777" y="16772"/>
                    <a:pt x="25158" y="21249"/>
                  </a:cubicBezTo>
                  <a:cubicBezTo>
                    <a:pt x="20491" y="23820"/>
                    <a:pt x="20110" y="28202"/>
                    <a:pt x="20967" y="33060"/>
                  </a:cubicBezTo>
                  <a:cubicBezTo>
                    <a:pt x="31920" y="35250"/>
                    <a:pt x="49827" y="27916"/>
                    <a:pt x="63829" y="25916"/>
                  </a:cubicBezTo>
                  <a:cubicBezTo>
                    <a:pt x="62591" y="20677"/>
                    <a:pt x="69830" y="17343"/>
                    <a:pt x="68116" y="14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E289D79-DA5E-4803-8AC4-D80D9B7F3B55}"/>
                </a:ext>
              </a:extLst>
            </p:cNvPr>
            <p:cNvSpPr/>
            <p:nvPr/>
          </p:nvSpPr>
          <p:spPr>
            <a:xfrm>
              <a:off x="6945453" y="3547681"/>
              <a:ext cx="19050" cy="9525"/>
            </a:xfrm>
            <a:custGeom>
              <a:avLst/>
              <a:gdLst>
                <a:gd name="connsiteX0" fmla="*/ 4844 w 19050"/>
                <a:gd name="connsiteY0" fmla="*/ 8001 h 9525"/>
                <a:gd name="connsiteX1" fmla="*/ 1034 w 19050"/>
                <a:gd name="connsiteY1" fmla="*/ 13240 h 9525"/>
                <a:gd name="connsiteX2" fmla="*/ 21703 w 19050"/>
                <a:gd name="connsiteY2" fmla="*/ 0 h 9525"/>
                <a:gd name="connsiteX3" fmla="*/ 4844 w 19050"/>
                <a:gd name="connsiteY3" fmla="*/ 8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44" y="8001"/>
                  </a:moveTo>
                  <a:cubicBezTo>
                    <a:pt x="3034" y="9716"/>
                    <a:pt x="-2204" y="9335"/>
                    <a:pt x="1034" y="13240"/>
                  </a:cubicBezTo>
                  <a:cubicBezTo>
                    <a:pt x="10369" y="9811"/>
                    <a:pt x="21513" y="7239"/>
                    <a:pt x="21703" y="0"/>
                  </a:cubicBezTo>
                  <a:cubicBezTo>
                    <a:pt x="10273" y="667"/>
                    <a:pt x="7511" y="5429"/>
                    <a:pt x="4844" y="8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97D8B-05B8-4204-94D0-FC86629BFBAC}"/>
                </a:ext>
              </a:extLst>
            </p:cNvPr>
            <p:cNvSpPr/>
            <p:nvPr/>
          </p:nvSpPr>
          <p:spPr>
            <a:xfrm>
              <a:off x="7155003" y="3499485"/>
              <a:ext cx="9525" cy="9525"/>
            </a:xfrm>
            <a:custGeom>
              <a:avLst/>
              <a:gdLst>
                <a:gd name="connsiteX0" fmla="*/ 13512 w 9525"/>
                <a:gd name="connsiteY0" fmla="*/ 0 h 9525"/>
                <a:gd name="connsiteX1" fmla="*/ 748 w 9525"/>
                <a:gd name="connsiteY1" fmla="*/ 11525 h 9525"/>
                <a:gd name="connsiteX2" fmla="*/ 13512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3512" y="0"/>
                  </a:moveTo>
                  <a:cubicBezTo>
                    <a:pt x="8082" y="3334"/>
                    <a:pt x="-2967" y="4286"/>
                    <a:pt x="748" y="11525"/>
                  </a:cubicBezTo>
                  <a:cubicBezTo>
                    <a:pt x="10749" y="10192"/>
                    <a:pt x="15512" y="6477"/>
                    <a:pt x="135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E780F03-A63C-4162-AB70-CF55F273D78B}"/>
                </a:ext>
              </a:extLst>
            </p:cNvPr>
            <p:cNvSpPr/>
            <p:nvPr/>
          </p:nvSpPr>
          <p:spPr>
            <a:xfrm>
              <a:off x="7096940" y="3516592"/>
              <a:ext cx="9525" cy="9525"/>
            </a:xfrm>
            <a:custGeom>
              <a:avLst/>
              <a:gdLst>
                <a:gd name="connsiteX0" fmla="*/ 42 w 9525"/>
                <a:gd name="connsiteY0" fmla="*/ 4991 h 0"/>
                <a:gd name="connsiteX1" fmla="*/ 16615 w 9525"/>
                <a:gd name="connsiteY1" fmla="*/ 3562 h 0"/>
                <a:gd name="connsiteX2" fmla="*/ 42 w 9525"/>
                <a:gd name="connsiteY2" fmla="*/ 49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91"/>
                  </a:moveTo>
                  <a:cubicBezTo>
                    <a:pt x="4043" y="6610"/>
                    <a:pt x="10234" y="5277"/>
                    <a:pt x="16615" y="3562"/>
                  </a:cubicBezTo>
                  <a:cubicBezTo>
                    <a:pt x="17949" y="-3677"/>
                    <a:pt x="-1006" y="1848"/>
                    <a:pt x="42" y="4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9809F7-3391-4278-8348-B8798B268684}"/>
                </a:ext>
              </a:extLst>
            </p:cNvPr>
            <p:cNvSpPr/>
            <p:nvPr/>
          </p:nvSpPr>
          <p:spPr>
            <a:xfrm>
              <a:off x="7105261" y="3494723"/>
              <a:ext cx="38100" cy="9525"/>
            </a:xfrm>
            <a:custGeom>
              <a:avLst/>
              <a:gdLst>
                <a:gd name="connsiteX0" fmla="*/ 388 w 38100"/>
                <a:gd name="connsiteY0" fmla="*/ 11811 h 9525"/>
                <a:gd name="connsiteX1" fmla="*/ 44393 w 38100"/>
                <a:gd name="connsiteY1" fmla="*/ 0 h 9525"/>
                <a:gd name="connsiteX2" fmla="*/ 12009 w 38100"/>
                <a:gd name="connsiteY2" fmla="*/ 4858 h 9525"/>
                <a:gd name="connsiteX3" fmla="*/ 388 w 38100"/>
                <a:gd name="connsiteY3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88" y="11811"/>
                  </a:moveTo>
                  <a:cubicBezTo>
                    <a:pt x="11437" y="12002"/>
                    <a:pt x="43917" y="7906"/>
                    <a:pt x="44393" y="0"/>
                  </a:cubicBezTo>
                  <a:cubicBezTo>
                    <a:pt x="32964" y="2572"/>
                    <a:pt x="20962" y="5810"/>
                    <a:pt x="12009" y="4858"/>
                  </a:cubicBezTo>
                  <a:cubicBezTo>
                    <a:pt x="15342" y="10287"/>
                    <a:pt x="-2850" y="6477"/>
                    <a:pt x="388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0C058F5-7620-4EB0-8ECB-2A97A249FAC6}"/>
                </a:ext>
              </a:extLst>
            </p:cNvPr>
            <p:cNvSpPr/>
            <p:nvPr/>
          </p:nvSpPr>
          <p:spPr>
            <a:xfrm>
              <a:off x="6907973" y="3594637"/>
              <a:ext cx="9525" cy="9525"/>
            </a:xfrm>
            <a:custGeom>
              <a:avLst/>
              <a:gdLst>
                <a:gd name="connsiteX0" fmla="*/ 128 w 9525"/>
                <a:gd name="connsiteY0" fmla="*/ 860 h 9525"/>
                <a:gd name="connsiteX1" fmla="*/ 509 w 9525"/>
                <a:gd name="connsiteY1" fmla="*/ 9527 h 9525"/>
                <a:gd name="connsiteX2" fmla="*/ 128 w 9525"/>
                <a:gd name="connsiteY2" fmla="*/ 8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28" y="860"/>
                  </a:moveTo>
                  <a:cubicBezTo>
                    <a:pt x="2128" y="4574"/>
                    <a:pt x="-1205" y="6003"/>
                    <a:pt x="509" y="9527"/>
                  </a:cubicBezTo>
                  <a:cubicBezTo>
                    <a:pt x="16511" y="9718"/>
                    <a:pt x="13654" y="-3427"/>
                    <a:pt x="128" y="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8FFC787-5BFE-401A-A854-84ED7CC74AA0}"/>
                </a:ext>
              </a:extLst>
            </p:cNvPr>
            <p:cNvSpPr/>
            <p:nvPr/>
          </p:nvSpPr>
          <p:spPr>
            <a:xfrm>
              <a:off x="6837754" y="3604641"/>
              <a:ext cx="9525" cy="9525"/>
            </a:xfrm>
            <a:custGeom>
              <a:avLst/>
              <a:gdLst>
                <a:gd name="connsiteX0" fmla="*/ 8244 w 9525"/>
                <a:gd name="connsiteY0" fmla="*/ 0 h 9525"/>
                <a:gd name="connsiteX1" fmla="*/ 1481 w 9525"/>
                <a:gd name="connsiteY1" fmla="*/ 12382 h 9525"/>
                <a:gd name="connsiteX2" fmla="*/ 8244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0"/>
                  </a:moveTo>
                  <a:cubicBezTo>
                    <a:pt x="13102" y="7144"/>
                    <a:pt x="-5186" y="4477"/>
                    <a:pt x="1481" y="12382"/>
                  </a:cubicBezTo>
                  <a:cubicBezTo>
                    <a:pt x="11006" y="12382"/>
                    <a:pt x="16721" y="2096"/>
                    <a:pt x="824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DC7C928-9C00-4631-8F38-B882710D5FC3}"/>
                </a:ext>
              </a:extLst>
            </p:cNvPr>
            <p:cNvSpPr/>
            <p:nvPr/>
          </p:nvSpPr>
          <p:spPr>
            <a:xfrm>
              <a:off x="6789512" y="3619595"/>
              <a:ext cx="9525" cy="9525"/>
            </a:xfrm>
            <a:custGeom>
              <a:avLst/>
              <a:gdLst>
                <a:gd name="connsiteX0" fmla="*/ 479 w 0"/>
                <a:gd name="connsiteY0" fmla="*/ 10382 h 9525"/>
                <a:gd name="connsiteX1" fmla="*/ 8004 w 0"/>
                <a:gd name="connsiteY1" fmla="*/ 0 h 9525"/>
                <a:gd name="connsiteX2" fmla="*/ 479 w 0"/>
                <a:gd name="connsiteY2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479" y="10382"/>
                  </a:moveTo>
                  <a:cubicBezTo>
                    <a:pt x="9814" y="9811"/>
                    <a:pt x="8861" y="4858"/>
                    <a:pt x="8004" y="0"/>
                  </a:cubicBezTo>
                  <a:cubicBezTo>
                    <a:pt x="1337" y="1715"/>
                    <a:pt x="-1140" y="5144"/>
                    <a:pt x="479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A42030-4FFF-4777-A27A-023F9BB10AD9}"/>
                </a:ext>
              </a:extLst>
            </p:cNvPr>
            <p:cNvSpPr/>
            <p:nvPr/>
          </p:nvSpPr>
          <p:spPr>
            <a:xfrm>
              <a:off x="6812167" y="3570890"/>
              <a:ext cx="9525" cy="9525"/>
            </a:xfrm>
            <a:custGeom>
              <a:avLst/>
              <a:gdLst>
                <a:gd name="connsiteX0" fmla="*/ 113 w 0"/>
                <a:gd name="connsiteY0" fmla="*/ 3938 h 0"/>
                <a:gd name="connsiteX1" fmla="*/ 7257 w 0"/>
                <a:gd name="connsiteY1" fmla="*/ 223 h 0"/>
                <a:gd name="connsiteX2" fmla="*/ 113 w 0"/>
                <a:gd name="connsiteY2" fmla="*/ 39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3" y="3938"/>
                  </a:moveTo>
                  <a:cubicBezTo>
                    <a:pt x="-1221" y="8510"/>
                    <a:pt x="9733" y="1271"/>
                    <a:pt x="7257" y="223"/>
                  </a:cubicBezTo>
                  <a:cubicBezTo>
                    <a:pt x="4399" y="-1015"/>
                    <a:pt x="303" y="3271"/>
                    <a:pt x="113" y="39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CD991F0-1901-4392-87E1-94C11360D7C7}"/>
                </a:ext>
              </a:extLst>
            </p:cNvPr>
            <p:cNvSpPr/>
            <p:nvPr/>
          </p:nvSpPr>
          <p:spPr>
            <a:xfrm>
              <a:off x="6743318" y="3615783"/>
              <a:ext cx="38100" cy="9525"/>
            </a:xfrm>
            <a:custGeom>
              <a:avLst/>
              <a:gdLst>
                <a:gd name="connsiteX0" fmla="*/ 0 w 38100"/>
                <a:gd name="connsiteY0" fmla="*/ 11242 h 9525"/>
                <a:gd name="connsiteX1" fmla="*/ 27813 w 38100"/>
                <a:gd name="connsiteY1" fmla="*/ 9527 h 9525"/>
                <a:gd name="connsiteX2" fmla="*/ 28194 w 38100"/>
                <a:gd name="connsiteY2" fmla="*/ 18195 h 9525"/>
                <a:gd name="connsiteX3" fmla="*/ 36481 w 38100"/>
                <a:gd name="connsiteY3" fmla="*/ 9813 h 9525"/>
                <a:gd name="connsiteX4" fmla="*/ 41434 w 38100"/>
                <a:gd name="connsiteY4" fmla="*/ 2 h 9525"/>
                <a:gd name="connsiteX5" fmla="*/ 0 w 38100"/>
                <a:gd name="connsiteY5" fmla="*/ 112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242"/>
                  </a:moveTo>
                  <a:cubicBezTo>
                    <a:pt x="9525" y="10384"/>
                    <a:pt x="23908" y="2764"/>
                    <a:pt x="27813" y="9527"/>
                  </a:cubicBezTo>
                  <a:cubicBezTo>
                    <a:pt x="28004" y="12480"/>
                    <a:pt x="25527" y="14194"/>
                    <a:pt x="28194" y="18195"/>
                  </a:cubicBezTo>
                  <a:cubicBezTo>
                    <a:pt x="37338" y="18100"/>
                    <a:pt x="31718" y="11718"/>
                    <a:pt x="36481" y="9813"/>
                  </a:cubicBezTo>
                  <a:cubicBezTo>
                    <a:pt x="36100" y="5717"/>
                    <a:pt x="46101" y="6003"/>
                    <a:pt x="41434" y="2"/>
                  </a:cubicBezTo>
                  <a:cubicBezTo>
                    <a:pt x="30385" y="-93"/>
                    <a:pt x="3620" y="2955"/>
                    <a:pt x="0" y="11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ECE47EC-8647-4269-BA1F-7BBF35B3EF70}"/>
                </a:ext>
              </a:extLst>
            </p:cNvPr>
            <p:cNvSpPr/>
            <p:nvPr/>
          </p:nvSpPr>
          <p:spPr>
            <a:xfrm>
              <a:off x="6740262" y="3628997"/>
              <a:ext cx="9525" cy="9525"/>
            </a:xfrm>
            <a:custGeom>
              <a:avLst/>
              <a:gdLst>
                <a:gd name="connsiteX0" fmla="*/ 3818 w 0"/>
                <a:gd name="connsiteY0" fmla="*/ 28 h 0"/>
                <a:gd name="connsiteX1" fmla="*/ 770 w 0"/>
                <a:gd name="connsiteY1" fmla="*/ 7267 h 0"/>
                <a:gd name="connsiteX2" fmla="*/ 8676 w 0"/>
                <a:gd name="connsiteY2" fmla="*/ 5552 h 0"/>
                <a:gd name="connsiteX3" fmla="*/ 3818 w 0"/>
                <a:gd name="connsiteY3" fmla="*/ 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8" y="28"/>
                  </a:moveTo>
                  <a:cubicBezTo>
                    <a:pt x="4771" y="3266"/>
                    <a:pt x="-2278" y="3076"/>
                    <a:pt x="770" y="7267"/>
                  </a:cubicBezTo>
                  <a:cubicBezTo>
                    <a:pt x="3437" y="6695"/>
                    <a:pt x="6009" y="6124"/>
                    <a:pt x="8676" y="5552"/>
                  </a:cubicBezTo>
                  <a:cubicBezTo>
                    <a:pt x="7438" y="3266"/>
                    <a:pt x="7057" y="-353"/>
                    <a:pt x="3818" y="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66B341E-C7EB-4057-A044-4ACA6B7C3A1E}"/>
                </a:ext>
              </a:extLst>
            </p:cNvPr>
            <p:cNvSpPr/>
            <p:nvPr/>
          </p:nvSpPr>
          <p:spPr>
            <a:xfrm>
              <a:off x="6839331" y="3565303"/>
              <a:ext cx="9525" cy="9525"/>
            </a:xfrm>
            <a:custGeom>
              <a:avLst/>
              <a:gdLst>
                <a:gd name="connsiteX0" fmla="*/ 0 w 0"/>
                <a:gd name="connsiteY0" fmla="*/ 5810 h 0"/>
                <a:gd name="connsiteX1" fmla="*/ 6382 w 0"/>
                <a:gd name="connsiteY1" fmla="*/ 0 h 0"/>
                <a:gd name="connsiteX2" fmla="*/ 0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810"/>
                  </a:moveTo>
                  <a:cubicBezTo>
                    <a:pt x="4572" y="4953"/>
                    <a:pt x="6191" y="2762"/>
                    <a:pt x="6382" y="0"/>
                  </a:cubicBezTo>
                  <a:cubicBezTo>
                    <a:pt x="1810" y="953"/>
                    <a:pt x="286" y="3048"/>
                    <a:pt x="0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F945FAC-AA6D-419B-9472-3EE9D8412AF4}"/>
                </a:ext>
              </a:extLst>
            </p:cNvPr>
            <p:cNvSpPr/>
            <p:nvPr/>
          </p:nvSpPr>
          <p:spPr>
            <a:xfrm>
              <a:off x="7171494" y="3513963"/>
              <a:ext cx="9525" cy="9525"/>
            </a:xfrm>
            <a:custGeom>
              <a:avLst/>
              <a:gdLst>
                <a:gd name="connsiteX0" fmla="*/ 640 w 9525"/>
                <a:gd name="connsiteY0" fmla="*/ 10954 h 9525"/>
                <a:gd name="connsiteX1" fmla="*/ 10832 w 9525"/>
                <a:gd name="connsiteY1" fmla="*/ 0 h 9525"/>
                <a:gd name="connsiteX2" fmla="*/ 64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640" y="10954"/>
                  </a:moveTo>
                  <a:cubicBezTo>
                    <a:pt x="11117" y="10287"/>
                    <a:pt x="12641" y="5906"/>
                    <a:pt x="10832" y="0"/>
                  </a:cubicBezTo>
                  <a:cubicBezTo>
                    <a:pt x="449" y="572"/>
                    <a:pt x="-1170" y="5048"/>
                    <a:pt x="64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859B5E4-FE66-4A26-9962-15BE1ADBC6DD}"/>
                </a:ext>
              </a:extLst>
            </p:cNvPr>
            <p:cNvSpPr/>
            <p:nvPr/>
          </p:nvSpPr>
          <p:spPr>
            <a:xfrm>
              <a:off x="6889051" y="3549742"/>
              <a:ext cx="19050" cy="9525"/>
            </a:xfrm>
            <a:custGeom>
              <a:avLst/>
              <a:gdLst>
                <a:gd name="connsiteX0" fmla="*/ 20669 w 19050"/>
                <a:gd name="connsiteY0" fmla="*/ 3845 h 0"/>
                <a:gd name="connsiteX1" fmla="*/ 0 w 19050"/>
                <a:gd name="connsiteY1" fmla="*/ 1749 h 0"/>
                <a:gd name="connsiteX2" fmla="*/ 20669 w 19050"/>
                <a:gd name="connsiteY2" fmla="*/ 38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669" y="3845"/>
                  </a:moveTo>
                  <a:cubicBezTo>
                    <a:pt x="17812" y="-2442"/>
                    <a:pt x="8191" y="606"/>
                    <a:pt x="0" y="1749"/>
                  </a:cubicBezTo>
                  <a:cubicBezTo>
                    <a:pt x="3143" y="12608"/>
                    <a:pt x="11906" y="6607"/>
                    <a:pt x="20669" y="3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60E5BEE5-5EB0-497A-8FA3-108CE7C766C2}"/>
                </a:ext>
              </a:extLst>
            </p:cNvPr>
            <p:cNvSpPr/>
            <p:nvPr/>
          </p:nvSpPr>
          <p:spPr>
            <a:xfrm>
              <a:off x="6920814" y="3578171"/>
              <a:ext cx="28575" cy="19050"/>
            </a:xfrm>
            <a:custGeom>
              <a:avLst/>
              <a:gdLst>
                <a:gd name="connsiteX0" fmla="*/ 23768 w 28575"/>
                <a:gd name="connsiteY0" fmla="*/ 657 h 19050"/>
                <a:gd name="connsiteX1" fmla="*/ 51 w 28575"/>
                <a:gd name="connsiteY1" fmla="*/ 5801 h 19050"/>
                <a:gd name="connsiteX2" fmla="*/ 6432 w 28575"/>
                <a:gd name="connsiteY2" fmla="*/ 15326 h 19050"/>
                <a:gd name="connsiteX3" fmla="*/ 1956 w 28575"/>
                <a:gd name="connsiteY3" fmla="*/ 18469 h 19050"/>
                <a:gd name="connsiteX4" fmla="*/ 6052 w 28575"/>
                <a:gd name="connsiteY4" fmla="*/ 21898 h 19050"/>
                <a:gd name="connsiteX5" fmla="*/ 29007 w 28575"/>
                <a:gd name="connsiteY5" fmla="*/ 14754 h 19050"/>
                <a:gd name="connsiteX6" fmla="*/ 23768 w 28575"/>
                <a:gd name="connsiteY6" fmla="*/ 65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23768" y="657"/>
                  </a:moveTo>
                  <a:cubicBezTo>
                    <a:pt x="18434" y="-1438"/>
                    <a:pt x="3194" y="1800"/>
                    <a:pt x="51" y="5801"/>
                  </a:cubicBezTo>
                  <a:cubicBezTo>
                    <a:pt x="-616" y="12087"/>
                    <a:pt x="5480" y="11897"/>
                    <a:pt x="6432" y="15326"/>
                  </a:cubicBezTo>
                  <a:cubicBezTo>
                    <a:pt x="6432" y="15421"/>
                    <a:pt x="1861" y="17993"/>
                    <a:pt x="1956" y="18469"/>
                  </a:cubicBezTo>
                  <a:cubicBezTo>
                    <a:pt x="1956" y="20469"/>
                    <a:pt x="5575" y="20374"/>
                    <a:pt x="6052" y="21898"/>
                  </a:cubicBezTo>
                  <a:cubicBezTo>
                    <a:pt x="18339" y="19898"/>
                    <a:pt x="21482" y="20755"/>
                    <a:pt x="29007" y="14754"/>
                  </a:cubicBezTo>
                  <a:cubicBezTo>
                    <a:pt x="24149" y="9706"/>
                    <a:pt x="23197" y="6944"/>
                    <a:pt x="23768" y="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886ABC2-8B89-444F-8769-586BE3273881}"/>
                </a:ext>
              </a:extLst>
            </p:cNvPr>
            <p:cNvSpPr/>
            <p:nvPr/>
          </p:nvSpPr>
          <p:spPr>
            <a:xfrm>
              <a:off x="6847365" y="3569398"/>
              <a:ext cx="19050" cy="9525"/>
            </a:xfrm>
            <a:custGeom>
              <a:avLst/>
              <a:gdLst>
                <a:gd name="connsiteX0" fmla="*/ 19778 w 19050"/>
                <a:gd name="connsiteY0" fmla="*/ 0 h 9525"/>
                <a:gd name="connsiteX1" fmla="*/ 157 w 19050"/>
                <a:gd name="connsiteY1" fmla="*/ 8668 h 9525"/>
                <a:gd name="connsiteX2" fmla="*/ 1977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9778" y="0"/>
                  </a:moveTo>
                  <a:cubicBezTo>
                    <a:pt x="9777" y="2953"/>
                    <a:pt x="-1462" y="-1429"/>
                    <a:pt x="157" y="8668"/>
                  </a:cubicBezTo>
                  <a:cubicBezTo>
                    <a:pt x="5967" y="11906"/>
                    <a:pt x="27779" y="11240"/>
                    <a:pt x="197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04E92A0-1F78-44D6-9032-3BB7A274D4A8}"/>
                </a:ext>
              </a:extLst>
            </p:cNvPr>
            <p:cNvSpPr/>
            <p:nvPr/>
          </p:nvSpPr>
          <p:spPr>
            <a:xfrm>
              <a:off x="6863846" y="3589687"/>
              <a:ext cx="28575" cy="19050"/>
            </a:xfrm>
            <a:custGeom>
              <a:avLst/>
              <a:gdLst>
                <a:gd name="connsiteX0" fmla="*/ 30729 w 28575"/>
                <a:gd name="connsiteY0" fmla="*/ 0 h 19050"/>
                <a:gd name="connsiteX1" fmla="*/ 1773 w 28575"/>
                <a:gd name="connsiteY1" fmla="*/ 6286 h 19050"/>
                <a:gd name="connsiteX2" fmla="*/ 10346 w 28575"/>
                <a:gd name="connsiteY2" fmla="*/ 21907 h 19050"/>
                <a:gd name="connsiteX3" fmla="*/ 26157 w 28575"/>
                <a:gd name="connsiteY3" fmla="*/ 18478 h 19050"/>
                <a:gd name="connsiteX4" fmla="*/ 37111 w 28575"/>
                <a:gd name="connsiteY4" fmla="*/ 9525 h 19050"/>
                <a:gd name="connsiteX5" fmla="*/ 30729 w 28575"/>
                <a:gd name="connsiteY5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30729" y="0"/>
                  </a:moveTo>
                  <a:cubicBezTo>
                    <a:pt x="21109" y="2095"/>
                    <a:pt x="11394" y="4191"/>
                    <a:pt x="1773" y="6286"/>
                  </a:cubicBezTo>
                  <a:cubicBezTo>
                    <a:pt x="-2037" y="12573"/>
                    <a:pt x="59" y="21050"/>
                    <a:pt x="10346" y="21907"/>
                  </a:cubicBezTo>
                  <a:cubicBezTo>
                    <a:pt x="11870" y="16478"/>
                    <a:pt x="21585" y="20288"/>
                    <a:pt x="26157" y="18478"/>
                  </a:cubicBezTo>
                  <a:cubicBezTo>
                    <a:pt x="31301" y="16478"/>
                    <a:pt x="31777" y="10858"/>
                    <a:pt x="37111" y="9525"/>
                  </a:cubicBezTo>
                  <a:cubicBezTo>
                    <a:pt x="35492" y="3715"/>
                    <a:pt x="25491" y="7048"/>
                    <a:pt x="30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64E99A6-9D50-4E24-8760-E11F45BDEA9D}"/>
                </a:ext>
              </a:extLst>
            </p:cNvPr>
            <p:cNvSpPr/>
            <p:nvPr/>
          </p:nvSpPr>
          <p:spPr>
            <a:xfrm>
              <a:off x="7329942" y="3464242"/>
              <a:ext cx="9525" cy="9525"/>
            </a:xfrm>
            <a:custGeom>
              <a:avLst/>
              <a:gdLst>
                <a:gd name="connsiteX0" fmla="*/ 10404 w 9525"/>
                <a:gd name="connsiteY0" fmla="*/ 0 h 0"/>
                <a:gd name="connsiteX1" fmla="*/ 1355 w 9525"/>
                <a:gd name="connsiteY1" fmla="*/ 6382 h 0"/>
                <a:gd name="connsiteX2" fmla="*/ 1040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404" y="0"/>
                  </a:moveTo>
                  <a:cubicBezTo>
                    <a:pt x="5927" y="1524"/>
                    <a:pt x="-3503" y="857"/>
                    <a:pt x="1355" y="6382"/>
                  </a:cubicBezTo>
                  <a:cubicBezTo>
                    <a:pt x="7641" y="5525"/>
                    <a:pt x="11165" y="3620"/>
                    <a:pt x="104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739185-9AF1-4B79-B5F4-766DEBFA3EAC}"/>
                </a:ext>
              </a:extLst>
            </p:cNvPr>
            <p:cNvSpPr/>
            <p:nvPr/>
          </p:nvSpPr>
          <p:spPr>
            <a:xfrm>
              <a:off x="7657528" y="3382518"/>
              <a:ext cx="19050" cy="9525"/>
            </a:xfrm>
            <a:custGeom>
              <a:avLst/>
              <a:gdLst>
                <a:gd name="connsiteX0" fmla="*/ 0 w 19050"/>
                <a:gd name="connsiteY0" fmla="*/ 8287 h 0"/>
                <a:gd name="connsiteX1" fmla="*/ 28194 w 19050"/>
                <a:gd name="connsiteY1" fmla="*/ 0 h 0"/>
                <a:gd name="connsiteX2" fmla="*/ 0 w 19050"/>
                <a:gd name="connsiteY2" fmla="*/ 82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287"/>
                  </a:moveTo>
                  <a:cubicBezTo>
                    <a:pt x="10573" y="7715"/>
                    <a:pt x="24003" y="7144"/>
                    <a:pt x="28194" y="0"/>
                  </a:cubicBezTo>
                  <a:cubicBezTo>
                    <a:pt x="19812" y="3143"/>
                    <a:pt x="2762" y="2667"/>
                    <a:pt x="0" y="8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A08AB7F3-7FE2-4C17-BE57-5854098A4B53}"/>
                </a:ext>
              </a:extLst>
            </p:cNvPr>
            <p:cNvSpPr/>
            <p:nvPr/>
          </p:nvSpPr>
          <p:spPr>
            <a:xfrm>
              <a:off x="4742146" y="3426809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953"/>
                    <a:pt x="6923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07F9608-A0C8-4B0D-9F99-7466D9C4B561}"/>
                </a:ext>
              </a:extLst>
            </p:cNvPr>
            <p:cNvSpPr/>
            <p:nvPr/>
          </p:nvSpPr>
          <p:spPr>
            <a:xfrm>
              <a:off x="7662286" y="3422618"/>
              <a:ext cx="9525" cy="9525"/>
            </a:xfrm>
            <a:custGeom>
              <a:avLst/>
              <a:gdLst>
                <a:gd name="connsiteX0" fmla="*/ 4 w 9525"/>
                <a:gd name="connsiteY0" fmla="*/ 4286 h 0"/>
                <a:gd name="connsiteX1" fmla="*/ 9815 w 9525"/>
                <a:gd name="connsiteY1" fmla="*/ 0 h 0"/>
                <a:gd name="connsiteX2" fmla="*/ 4 w 9525"/>
                <a:gd name="connsiteY2" fmla="*/ 4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" y="4286"/>
                  </a:moveTo>
                  <a:cubicBezTo>
                    <a:pt x="4481" y="6191"/>
                    <a:pt x="10768" y="4858"/>
                    <a:pt x="9815" y="0"/>
                  </a:cubicBezTo>
                  <a:cubicBezTo>
                    <a:pt x="6005" y="1143"/>
                    <a:pt x="-186" y="1333"/>
                    <a:pt x="4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D56C92F-D52C-4991-BBBD-4E9646083207}"/>
                </a:ext>
              </a:extLst>
            </p:cNvPr>
            <p:cNvSpPr/>
            <p:nvPr/>
          </p:nvSpPr>
          <p:spPr>
            <a:xfrm>
              <a:off x="4392174" y="3394710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667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BEAD65D-7EDE-4094-A14C-1EC345D3004C}"/>
                </a:ext>
              </a:extLst>
            </p:cNvPr>
            <p:cNvSpPr/>
            <p:nvPr/>
          </p:nvSpPr>
          <p:spPr>
            <a:xfrm>
              <a:off x="7546758" y="3402404"/>
              <a:ext cx="38100" cy="9525"/>
            </a:xfrm>
            <a:custGeom>
              <a:avLst/>
              <a:gdLst>
                <a:gd name="connsiteX0" fmla="*/ 29141 w 38100"/>
                <a:gd name="connsiteY0" fmla="*/ 6117 h 9525"/>
                <a:gd name="connsiteX1" fmla="*/ 46858 w 38100"/>
                <a:gd name="connsiteY1" fmla="*/ 116 h 9525"/>
                <a:gd name="connsiteX2" fmla="*/ 3995 w 38100"/>
                <a:gd name="connsiteY2" fmla="*/ 7260 h 9525"/>
                <a:gd name="connsiteX3" fmla="*/ 2090 w 38100"/>
                <a:gd name="connsiteY3" fmla="*/ 9832 h 9525"/>
                <a:gd name="connsiteX4" fmla="*/ 29141 w 38100"/>
                <a:gd name="connsiteY4" fmla="*/ 61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29141" y="6117"/>
                  </a:moveTo>
                  <a:cubicBezTo>
                    <a:pt x="35332" y="5546"/>
                    <a:pt x="44476" y="4212"/>
                    <a:pt x="46858" y="116"/>
                  </a:cubicBezTo>
                  <a:cubicBezTo>
                    <a:pt x="31237" y="-646"/>
                    <a:pt x="19235" y="2402"/>
                    <a:pt x="3995" y="7260"/>
                  </a:cubicBezTo>
                  <a:cubicBezTo>
                    <a:pt x="1138" y="7736"/>
                    <a:pt x="-2291" y="9641"/>
                    <a:pt x="2090" y="9832"/>
                  </a:cubicBezTo>
                  <a:cubicBezTo>
                    <a:pt x="13234" y="6022"/>
                    <a:pt x="23236" y="6689"/>
                    <a:pt x="29141" y="6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C59985-1B7D-4672-9574-8D7344E4B110}"/>
                </a:ext>
              </a:extLst>
            </p:cNvPr>
            <p:cNvSpPr/>
            <p:nvPr/>
          </p:nvSpPr>
          <p:spPr>
            <a:xfrm>
              <a:off x="7606665" y="3389037"/>
              <a:ext cx="38100" cy="9525"/>
            </a:xfrm>
            <a:custGeom>
              <a:avLst/>
              <a:gdLst>
                <a:gd name="connsiteX0" fmla="*/ 35052 w 38100"/>
                <a:gd name="connsiteY0" fmla="*/ 5197 h 9525"/>
                <a:gd name="connsiteX1" fmla="*/ 44863 w 38100"/>
                <a:gd name="connsiteY1" fmla="*/ 910 h 9525"/>
                <a:gd name="connsiteX2" fmla="*/ 26384 w 38100"/>
                <a:gd name="connsiteY2" fmla="*/ 4911 h 9525"/>
                <a:gd name="connsiteX3" fmla="*/ 17716 w 38100"/>
                <a:gd name="connsiteY3" fmla="*/ 4625 h 9525"/>
                <a:gd name="connsiteX4" fmla="*/ 0 w 38100"/>
                <a:gd name="connsiteY4" fmla="*/ 10626 h 9525"/>
                <a:gd name="connsiteX5" fmla="*/ 27813 w 38100"/>
                <a:gd name="connsiteY5" fmla="*/ 8911 h 9525"/>
                <a:gd name="connsiteX6" fmla="*/ 35052 w 38100"/>
                <a:gd name="connsiteY6" fmla="*/ 51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35052" y="5197"/>
                  </a:moveTo>
                  <a:cubicBezTo>
                    <a:pt x="38767" y="3768"/>
                    <a:pt x="45148" y="3958"/>
                    <a:pt x="44863" y="910"/>
                  </a:cubicBezTo>
                  <a:cubicBezTo>
                    <a:pt x="39338" y="-2233"/>
                    <a:pt x="32861" y="3673"/>
                    <a:pt x="26384" y="4911"/>
                  </a:cubicBezTo>
                  <a:cubicBezTo>
                    <a:pt x="23336" y="5482"/>
                    <a:pt x="21717" y="4244"/>
                    <a:pt x="17716" y="4625"/>
                  </a:cubicBezTo>
                  <a:cubicBezTo>
                    <a:pt x="10858" y="5292"/>
                    <a:pt x="2286" y="6625"/>
                    <a:pt x="0" y="10626"/>
                  </a:cubicBezTo>
                  <a:cubicBezTo>
                    <a:pt x="9144" y="10245"/>
                    <a:pt x="22574" y="10245"/>
                    <a:pt x="27813" y="8911"/>
                  </a:cubicBezTo>
                  <a:cubicBezTo>
                    <a:pt x="30766" y="8245"/>
                    <a:pt x="31623" y="6530"/>
                    <a:pt x="35052" y="5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4711B5AC-124F-4255-ADD6-53FB0E35BD11}"/>
                </a:ext>
              </a:extLst>
            </p:cNvPr>
            <p:cNvSpPr/>
            <p:nvPr/>
          </p:nvSpPr>
          <p:spPr>
            <a:xfrm>
              <a:off x="7596092" y="3420523"/>
              <a:ext cx="28575" cy="9525"/>
            </a:xfrm>
            <a:custGeom>
              <a:avLst/>
              <a:gdLst>
                <a:gd name="connsiteX0" fmla="*/ 0 w 28575"/>
                <a:gd name="connsiteY0" fmla="*/ 12097 h 9525"/>
                <a:gd name="connsiteX1" fmla="*/ 35338 w 28575"/>
                <a:gd name="connsiteY1" fmla="*/ 0 h 9525"/>
                <a:gd name="connsiteX2" fmla="*/ 0 w 28575"/>
                <a:gd name="connsiteY2" fmla="*/ 12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0" y="12097"/>
                  </a:moveTo>
                  <a:cubicBezTo>
                    <a:pt x="10478" y="10858"/>
                    <a:pt x="37243" y="11144"/>
                    <a:pt x="35338" y="0"/>
                  </a:cubicBezTo>
                  <a:cubicBezTo>
                    <a:pt x="24098" y="4191"/>
                    <a:pt x="762" y="3334"/>
                    <a:pt x="0" y="12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E1F25E2-4916-4C72-B902-B347BFC36A1D}"/>
                </a:ext>
              </a:extLst>
            </p:cNvPr>
            <p:cNvSpPr/>
            <p:nvPr/>
          </p:nvSpPr>
          <p:spPr>
            <a:xfrm>
              <a:off x="4579715" y="3426569"/>
              <a:ext cx="28575" cy="9525"/>
            </a:xfrm>
            <a:custGeom>
              <a:avLst/>
              <a:gdLst>
                <a:gd name="connsiteX0" fmla="*/ 16192 w 28575"/>
                <a:gd name="connsiteY0" fmla="*/ 907 h 9525"/>
                <a:gd name="connsiteX1" fmla="*/ 0 w 28575"/>
                <a:gd name="connsiteY1" fmla="*/ 11004 h 9525"/>
                <a:gd name="connsiteX2" fmla="*/ 34195 w 28575"/>
                <a:gd name="connsiteY2" fmla="*/ 3574 h 9525"/>
                <a:gd name="connsiteX3" fmla="*/ 16192 w 28575"/>
                <a:gd name="connsiteY3" fmla="*/ 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16192" y="907"/>
                  </a:moveTo>
                  <a:cubicBezTo>
                    <a:pt x="15335" y="6241"/>
                    <a:pt x="1619" y="6051"/>
                    <a:pt x="0" y="11004"/>
                  </a:cubicBezTo>
                  <a:cubicBezTo>
                    <a:pt x="11430" y="8527"/>
                    <a:pt x="22860" y="6051"/>
                    <a:pt x="34195" y="3574"/>
                  </a:cubicBezTo>
                  <a:cubicBezTo>
                    <a:pt x="33718" y="-4998"/>
                    <a:pt x="19812" y="5098"/>
                    <a:pt x="16192" y="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E7AF21C-6DF5-4E58-AD4A-F1DC56754CA8}"/>
                </a:ext>
              </a:extLst>
            </p:cNvPr>
            <p:cNvSpPr/>
            <p:nvPr/>
          </p:nvSpPr>
          <p:spPr>
            <a:xfrm>
              <a:off x="5121915" y="3846523"/>
              <a:ext cx="9525" cy="9525"/>
            </a:xfrm>
            <a:custGeom>
              <a:avLst/>
              <a:gdLst>
                <a:gd name="connsiteX0" fmla="*/ 154 w 9525"/>
                <a:gd name="connsiteY0" fmla="*/ 4434 h 0"/>
                <a:gd name="connsiteX1" fmla="*/ 9964 w 9525"/>
                <a:gd name="connsiteY1" fmla="*/ 148 h 0"/>
                <a:gd name="connsiteX2" fmla="*/ 154 w 9525"/>
                <a:gd name="connsiteY2" fmla="*/ 44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4" y="4434"/>
                  </a:moveTo>
                  <a:cubicBezTo>
                    <a:pt x="5107" y="7482"/>
                    <a:pt x="11393" y="720"/>
                    <a:pt x="9964" y="148"/>
                  </a:cubicBezTo>
                  <a:cubicBezTo>
                    <a:pt x="7678" y="-804"/>
                    <a:pt x="-1275" y="3101"/>
                    <a:pt x="154" y="4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C472F94-835E-413B-896B-EC1895B48D9D}"/>
                </a:ext>
              </a:extLst>
            </p:cNvPr>
            <p:cNvSpPr/>
            <p:nvPr/>
          </p:nvSpPr>
          <p:spPr>
            <a:xfrm>
              <a:off x="7209758" y="3507867"/>
              <a:ext cx="28575" cy="19050"/>
            </a:xfrm>
            <a:custGeom>
              <a:avLst/>
              <a:gdLst>
                <a:gd name="connsiteX0" fmla="*/ 33909 w 28575"/>
                <a:gd name="connsiteY0" fmla="*/ 10192 h 19050"/>
                <a:gd name="connsiteX1" fmla="*/ 26384 w 28575"/>
                <a:gd name="connsiteY1" fmla="*/ 5239 h 19050"/>
                <a:gd name="connsiteX2" fmla="*/ 30194 w 28575"/>
                <a:gd name="connsiteY2" fmla="*/ 0 h 19050"/>
                <a:gd name="connsiteX3" fmla="*/ 7239 w 28575"/>
                <a:gd name="connsiteY3" fmla="*/ 7144 h 19050"/>
                <a:gd name="connsiteX4" fmla="*/ 0 w 28575"/>
                <a:gd name="connsiteY4" fmla="*/ 26194 h 19050"/>
                <a:gd name="connsiteX5" fmla="*/ 24479 w 28575"/>
                <a:gd name="connsiteY5" fmla="*/ 23050 h 19050"/>
                <a:gd name="connsiteX6" fmla="*/ 33909 w 28575"/>
                <a:gd name="connsiteY6" fmla="*/ 10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3909" y="10192"/>
                  </a:moveTo>
                  <a:cubicBezTo>
                    <a:pt x="33242" y="6001"/>
                    <a:pt x="28861" y="6953"/>
                    <a:pt x="26384" y="5239"/>
                  </a:cubicBezTo>
                  <a:cubicBezTo>
                    <a:pt x="29528" y="4286"/>
                    <a:pt x="32385" y="3239"/>
                    <a:pt x="30194" y="0"/>
                  </a:cubicBezTo>
                  <a:cubicBezTo>
                    <a:pt x="23527" y="2762"/>
                    <a:pt x="8382" y="2000"/>
                    <a:pt x="7239" y="7144"/>
                  </a:cubicBezTo>
                  <a:cubicBezTo>
                    <a:pt x="17907" y="12383"/>
                    <a:pt x="95" y="19907"/>
                    <a:pt x="0" y="26194"/>
                  </a:cubicBezTo>
                  <a:cubicBezTo>
                    <a:pt x="8668" y="24384"/>
                    <a:pt x="14383" y="26765"/>
                    <a:pt x="24479" y="23050"/>
                  </a:cubicBezTo>
                  <a:cubicBezTo>
                    <a:pt x="23908" y="17240"/>
                    <a:pt x="23051" y="11240"/>
                    <a:pt x="33909" y="10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78AE536-1EC0-4D97-B3F5-00ED9B87924F}"/>
                </a:ext>
              </a:extLst>
            </p:cNvPr>
            <p:cNvSpPr/>
            <p:nvPr/>
          </p:nvSpPr>
          <p:spPr>
            <a:xfrm>
              <a:off x="4765262" y="3840960"/>
              <a:ext cx="19050" cy="9525"/>
            </a:xfrm>
            <a:custGeom>
              <a:avLst/>
              <a:gdLst>
                <a:gd name="connsiteX0" fmla="*/ 13144 w 19050"/>
                <a:gd name="connsiteY0" fmla="*/ 3902 h 9525"/>
                <a:gd name="connsiteX1" fmla="*/ 6382 w 19050"/>
                <a:gd name="connsiteY1" fmla="*/ 1044 h 9525"/>
                <a:gd name="connsiteX2" fmla="*/ 0 w 19050"/>
                <a:gd name="connsiteY2" fmla="*/ 6855 h 9525"/>
                <a:gd name="connsiteX3" fmla="*/ 27813 w 19050"/>
                <a:gd name="connsiteY3" fmla="*/ 5140 h 9525"/>
                <a:gd name="connsiteX4" fmla="*/ 13144 w 19050"/>
                <a:gd name="connsiteY4" fmla="*/ 39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3144" y="3902"/>
                  </a:moveTo>
                  <a:cubicBezTo>
                    <a:pt x="11430" y="3711"/>
                    <a:pt x="10954" y="-2385"/>
                    <a:pt x="6382" y="1044"/>
                  </a:cubicBezTo>
                  <a:cubicBezTo>
                    <a:pt x="2762" y="2378"/>
                    <a:pt x="3143" y="5331"/>
                    <a:pt x="0" y="6855"/>
                  </a:cubicBezTo>
                  <a:cubicBezTo>
                    <a:pt x="2762" y="15332"/>
                    <a:pt x="19145" y="4950"/>
                    <a:pt x="27813" y="5140"/>
                  </a:cubicBezTo>
                  <a:cubicBezTo>
                    <a:pt x="27337" y="-2861"/>
                    <a:pt x="18002" y="4473"/>
                    <a:pt x="13144" y="3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98BA32F-C010-4F3E-9DAD-5A069C6BA478}"/>
                </a:ext>
              </a:extLst>
            </p:cNvPr>
            <p:cNvSpPr/>
            <p:nvPr/>
          </p:nvSpPr>
          <p:spPr>
            <a:xfrm>
              <a:off x="4548079" y="343833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5061" y="3715"/>
                    <a:pt x="18301" y="4763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B0836F3-34B3-4906-BAB1-645333FC206B}"/>
                </a:ext>
              </a:extLst>
            </p:cNvPr>
            <p:cNvSpPr/>
            <p:nvPr/>
          </p:nvSpPr>
          <p:spPr>
            <a:xfrm>
              <a:off x="5246384" y="3835051"/>
              <a:ext cx="9525" cy="9525"/>
            </a:xfrm>
            <a:custGeom>
              <a:avLst/>
              <a:gdLst>
                <a:gd name="connsiteX0" fmla="*/ 9129 w 9525"/>
                <a:gd name="connsiteY0" fmla="*/ 0 h 0"/>
                <a:gd name="connsiteX1" fmla="*/ 80 w 9525"/>
                <a:gd name="connsiteY1" fmla="*/ 6382 h 0"/>
                <a:gd name="connsiteX2" fmla="*/ 9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29" y="0"/>
                  </a:moveTo>
                  <a:cubicBezTo>
                    <a:pt x="2938" y="762"/>
                    <a:pt x="-586" y="2667"/>
                    <a:pt x="80" y="6382"/>
                  </a:cubicBezTo>
                  <a:cubicBezTo>
                    <a:pt x="5224" y="8668"/>
                    <a:pt x="12749" y="6001"/>
                    <a:pt x="9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690FD49-ADF7-4B0C-BCE5-2FB24EF4B531}"/>
                </a:ext>
              </a:extLst>
            </p:cNvPr>
            <p:cNvSpPr/>
            <p:nvPr/>
          </p:nvSpPr>
          <p:spPr>
            <a:xfrm>
              <a:off x="7461048" y="3425567"/>
              <a:ext cx="9525" cy="9525"/>
            </a:xfrm>
            <a:custGeom>
              <a:avLst/>
              <a:gdLst>
                <a:gd name="connsiteX0" fmla="*/ 13219 w 9525"/>
                <a:gd name="connsiteY0" fmla="*/ 766 h 0"/>
                <a:gd name="connsiteX1" fmla="*/ 75 w 9525"/>
                <a:gd name="connsiteY1" fmla="*/ 3623 h 0"/>
                <a:gd name="connsiteX2" fmla="*/ 13219 w 9525"/>
                <a:gd name="connsiteY2" fmla="*/ 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219" y="766"/>
                  </a:moveTo>
                  <a:cubicBezTo>
                    <a:pt x="11219" y="-92"/>
                    <a:pt x="-1068" y="-1235"/>
                    <a:pt x="75" y="3623"/>
                  </a:cubicBezTo>
                  <a:cubicBezTo>
                    <a:pt x="2075" y="4385"/>
                    <a:pt x="14362" y="5623"/>
                    <a:pt x="13219" y="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C2B148A-6C20-44F8-A03B-5EE1D5DA3FA0}"/>
                </a:ext>
              </a:extLst>
            </p:cNvPr>
            <p:cNvSpPr/>
            <p:nvPr/>
          </p:nvSpPr>
          <p:spPr>
            <a:xfrm>
              <a:off x="7311008" y="3482340"/>
              <a:ext cx="85725" cy="19050"/>
            </a:xfrm>
            <a:custGeom>
              <a:avLst/>
              <a:gdLst>
                <a:gd name="connsiteX0" fmla="*/ 69532 w 85725"/>
                <a:gd name="connsiteY0" fmla="*/ 5906 h 19050"/>
                <a:gd name="connsiteX1" fmla="*/ 56769 w 85725"/>
                <a:gd name="connsiteY1" fmla="*/ 2096 h 19050"/>
                <a:gd name="connsiteX2" fmla="*/ 30480 w 85725"/>
                <a:gd name="connsiteY2" fmla="*/ 7810 h 19050"/>
                <a:gd name="connsiteX3" fmla="*/ 36100 w 85725"/>
                <a:gd name="connsiteY3" fmla="*/ 0 h 19050"/>
                <a:gd name="connsiteX4" fmla="*/ 0 w 85725"/>
                <a:gd name="connsiteY4" fmla="*/ 10097 h 19050"/>
                <a:gd name="connsiteX5" fmla="*/ 12002 w 85725"/>
                <a:gd name="connsiteY5" fmla="*/ 11811 h 19050"/>
                <a:gd name="connsiteX6" fmla="*/ 5620 w 85725"/>
                <a:gd name="connsiteY6" fmla="*/ 17621 h 19050"/>
                <a:gd name="connsiteX7" fmla="*/ 16859 w 85725"/>
                <a:gd name="connsiteY7" fmla="*/ 17335 h 19050"/>
                <a:gd name="connsiteX8" fmla="*/ 7811 w 85725"/>
                <a:gd name="connsiteY8" fmla="*/ 23717 h 19050"/>
                <a:gd name="connsiteX9" fmla="*/ 33719 w 85725"/>
                <a:gd name="connsiteY9" fmla="*/ 24670 h 19050"/>
                <a:gd name="connsiteX10" fmla="*/ 30766 w 85725"/>
                <a:gd name="connsiteY10" fmla="*/ 16573 h 19050"/>
                <a:gd name="connsiteX11" fmla="*/ 37910 w 85725"/>
                <a:gd name="connsiteY11" fmla="*/ 12859 h 19050"/>
                <a:gd name="connsiteX12" fmla="*/ 48768 w 85725"/>
                <a:gd name="connsiteY12" fmla="*/ 19241 h 19050"/>
                <a:gd name="connsiteX13" fmla="*/ 69818 w 85725"/>
                <a:gd name="connsiteY13" fmla="*/ 14669 h 19050"/>
                <a:gd name="connsiteX14" fmla="*/ 73628 w 85725"/>
                <a:gd name="connsiteY14" fmla="*/ 9430 h 19050"/>
                <a:gd name="connsiteX15" fmla="*/ 90964 w 85725"/>
                <a:gd name="connsiteY15" fmla="*/ 10001 h 19050"/>
                <a:gd name="connsiteX16" fmla="*/ 69532 w 85725"/>
                <a:gd name="connsiteY16" fmla="*/ 5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5725" h="19050">
                  <a:moveTo>
                    <a:pt x="69532" y="5906"/>
                  </a:moveTo>
                  <a:cubicBezTo>
                    <a:pt x="66104" y="3429"/>
                    <a:pt x="63246" y="381"/>
                    <a:pt x="56769" y="2096"/>
                  </a:cubicBezTo>
                  <a:cubicBezTo>
                    <a:pt x="53245" y="8382"/>
                    <a:pt x="37719" y="11716"/>
                    <a:pt x="30480" y="7810"/>
                  </a:cubicBezTo>
                  <a:cubicBezTo>
                    <a:pt x="32099" y="5144"/>
                    <a:pt x="40005" y="5048"/>
                    <a:pt x="36100" y="0"/>
                  </a:cubicBezTo>
                  <a:cubicBezTo>
                    <a:pt x="24384" y="3905"/>
                    <a:pt x="3429" y="4286"/>
                    <a:pt x="0" y="10097"/>
                  </a:cubicBezTo>
                  <a:cubicBezTo>
                    <a:pt x="2667" y="12573"/>
                    <a:pt x="10287" y="8192"/>
                    <a:pt x="12002" y="11811"/>
                  </a:cubicBezTo>
                  <a:cubicBezTo>
                    <a:pt x="9239" y="13430"/>
                    <a:pt x="6858" y="15240"/>
                    <a:pt x="5620" y="17621"/>
                  </a:cubicBezTo>
                  <a:cubicBezTo>
                    <a:pt x="9715" y="17145"/>
                    <a:pt x="15050" y="14764"/>
                    <a:pt x="16859" y="17335"/>
                  </a:cubicBezTo>
                  <a:cubicBezTo>
                    <a:pt x="10668" y="18098"/>
                    <a:pt x="7144" y="20002"/>
                    <a:pt x="7811" y="23717"/>
                  </a:cubicBezTo>
                  <a:cubicBezTo>
                    <a:pt x="18669" y="20955"/>
                    <a:pt x="23051" y="27051"/>
                    <a:pt x="33719" y="24670"/>
                  </a:cubicBezTo>
                  <a:cubicBezTo>
                    <a:pt x="36576" y="19717"/>
                    <a:pt x="32480" y="22193"/>
                    <a:pt x="30766" y="16573"/>
                  </a:cubicBezTo>
                  <a:cubicBezTo>
                    <a:pt x="34385" y="15907"/>
                    <a:pt x="36195" y="14383"/>
                    <a:pt x="37910" y="12859"/>
                  </a:cubicBezTo>
                  <a:cubicBezTo>
                    <a:pt x="42386" y="13811"/>
                    <a:pt x="47339" y="14097"/>
                    <a:pt x="48768" y="19241"/>
                  </a:cubicBezTo>
                  <a:cubicBezTo>
                    <a:pt x="56197" y="16193"/>
                    <a:pt x="65056" y="17717"/>
                    <a:pt x="69818" y="14669"/>
                  </a:cubicBezTo>
                  <a:cubicBezTo>
                    <a:pt x="71056" y="13811"/>
                    <a:pt x="67437" y="8382"/>
                    <a:pt x="73628" y="9430"/>
                  </a:cubicBezTo>
                  <a:cubicBezTo>
                    <a:pt x="79915" y="9620"/>
                    <a:pt x="85915" y="17050"/>
                    <a:pt x="90964" y="10001"/>
                  </a:cubicBezTo>
                  <a:cubicBezTo>
                    <a:pt x="88011" y="2858"/>
                    <a:pt x="79248" y="3715"/>
                    <a:pt x="69532" y="5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4295729-396E-48EA-ADAD-E5802DF4362C}"/>
                </a:ext>
              </a:extLst>
            </p:cNvPr>
            <p:cNvSpPr/>
            <p:nvPr/>
          </p:nvSpPr>
          <p:spPr>
            <a:xfrm>
              <a:off x="6339863" y="3358946"/>
              <a:ext cx="1352550" cy="304800"/>
            </a:xfrm>
            <a:custGeom>
              <a:avLst/>
              <a:gdLst>
                <a:gd name="connsiteX0" fmla="*/ 1308616 w 1352550"/>
                <a:gd name="connsiteY0" fmla="*/ 7570 h 304800"/>
                <a:gd name="connsiteX1" fmla="*/ 1289471 w 1352550"/>
                <a:gd name="connsiteY1" fmla="*/ 9570 h 304800"/>
                <a:gd name="connsiteX2" fmla="*/ 1273278 w 1352550"/>
                <a:gd name="connsiteY2" fmla="*/ 4331 h 304800"/>
                <a:gd name="connsiteX3" fmla="*/ 1283089 w 1352550"/>
                <a:gd name="connsiteY3" fmla="*/ 45 h 304800"/>
                <a:gd name="connsiteX4" fmla="*/ 1257467 w 1352550"/>
                <a:gd name="connsiteY4" fmla="*/ 7856 h 304800"/>
                <a:gd name="connsiteX5" fmla="*/ 1250704 w 1352550"/>
                <a:gd name="connsiteY5" fmla="*/ 4998 h 304800"/>
                <a:gd name="connsiteX6" fmla="*/ 1239464 w 1352550"/>
                <a:gd name="connsiteY6" fmla="*/ 5284 h 304800"/>
                <a:gd name="connsiteX7" fmla="*/ 1227844 w 1352550"/>
                <a:gd name="connsiteY7" fmla="*/ 12237 h 304800"/>
                <a:gd name="connsiteX8" fmla="*/ 1213937 w 1352550"/>
                <a:gd name="connsiteY8" fmla="*/ 13094 h 304800"/>
                <a:gd name="connsiteX9" fmla="*/ 1210604 w 1352550"/>
                <a:gd name="connsiteY9" fmla="*/ 11666 h 304800"/>
                <a:gd name="connsiteX10" fmla="*/ 1195554 w 1352550"/>
                <a:gd name="connsiteY10" fmla="*/ 17095 h 304800"/>
                <a:gd name="connsiteX11" fmla="*/ 1184219 w 1352550"/>
                <a:gd name="connsiteY11" fmla="*/ 17381 h 304800"/>
                <a:gd name="connsiteX12" fmla="*/ 1174409 w 1352550"/>
                <a:gd name="connsiteY12" fmla="*/ 21667 h 304800"/>
                <a:gd name="connsiteX13" fmla="*/ 1165741 w 1352550"/>
                <a:gd name="connsiteY13" fmla="*/ 21381 h 304800"/>
                <a:gd name="connsiteX14" fmla="*/ 1155930 w 1352550"/>
                <a:gd name="connsiteY14" fmla="*/ 25667 h 304800"/>
                <a:gd name="connsiteX15" fmla="*/ 1147262 w 1352550"/>
                <a:gd name="connsiteY15" fmla="*/ 25382 h 304800"/>
                <a:gd name="connsiteX16" fmla="*/ 1139357 w 1352550"/>
                <a:gd name="connsiteY16" fmla="*/ 27096 h 304800"/>
                <a:gd name="connsiteX17" fmla="*/ 1126974 w 1352550"/>
                <a:gd name="connsiteY17" fmla="*/ 31954 h 304800"/>
                <a:gd name="connsiteX18" fmla="*/ 1154787 w 1352550"/>
                <a:gd name="connsiteY18" fmla="*/ 30239 h 304800"/>
                <a:gd name="connsiteX19" fmla="*/ 1173266 w 1352550"/>
                <a:gd name="connsiteY19" fmla="*/ 26239 h 304800"/>
                <a:gd name="connsiteX20" fmla="*/ 1184505 w 1352550"/>
                <a:gd name="connsiteY20" fmla="*/ 25953 h 304800"/>
                <a:gd name="connsiteX21" fmla="*/ 1194316 w 1352550"/>
                <a:gd name="connsiteY21" fmla="*/ 21667 h 304800"/>
                <a:gd name="connsiteX22" fmla="*/ 1225558 w 1352550"/>
                <a:gd name="connsiteY22" fmla="*/ 21476 h 304800"/>
                <a:gd name="connsiteX23" fmla="*/ 1174790 w 1352550"/>
                <a:gd name="connsiteY23" fmla="*/ 30335 h 304800"/>
                <a:gd name="connsiteX24" fmla="*/ 1160883 w 1352550"/>
                <a:gd name="connsiteY24" fmla="*/ 31192 h 304800"/>
                <a:gd name="connsiteX25" fmla="*/ 1145834 w 1352550"/>
                <a:gd name="connsiteY25" fmla="*/ 36621 h 304800"/>
                <a:gd name="connsiteX26" fmla="*/ 1131927 w 1352550"/>
                <a:gd name="connsiteY26" fmla="*/ 37478 h 304800"/>
                <a:gd name="connsiteX27" fmla="*/ 1024675 w 1352550"/>
                <a:gd name="connsiteY27" fmla="*/ 63005 h 304800"/>
                <a:gd name="connsiteX28" fmla="*/ 1011531 w 1352550"/>
                <a:gd name="connsiteY28" fmla="*/ 65863 h 304800"/>
                <a:gd name="connsiteX29" fmla="*/ 1004768 w 1352550"/>
                <a:gd name="connsiteY29" fmla="*/ 63005 h 304800"/>
                <a:gd name="connsiteX30" fmla="*/ 997625 w 1352550"/>
                <a:gd name="connsiteY30" fmla="*/ 66720 h 304800"/>
                <a:gd name="connsiteX31" fmla="*/ 988957 w 1352550"/>
                <a:gd name="connsiteY31" fmla="*/ 66434 h 304800"/>
                <a:gd name="connsiteX32" fmla="*/ 949428 w 1352550"/>
                <a:gd name="connsiteY32" fmla="*/ 75007 h 304800"/>
                <a:gd name="connsiteX33" fmla="*/ 939617 w 1352550"/>
                <a:gd name="connsiteY33" fmla="*/ 79293 h 304800"/>
                <a:gd name="connsiteX34" fmla="*/ 923044 w 1352550"/>
                <a:gd name="connsiteY34" fmla="*/ 80722 h 304800"/>
                <a:gd name="connsiteX35" fmla="*/ 900089 w 1352550"/>
                <a:gd name="connsiteY35" fmla="*/ 87866 h 304800"/>
                <a:gd name="connsiteX36" fmla="*/ 895231 w 1352550"/>
                <a:gd name="connsiteY36" fmla="*/ 82341 h 304800"/>
                <a:gd name="connsiteX37" fmla="*/ 888087 w 1352550"/>
                <a:gd name="connsiteY37" fmla="*/ 86056 h 304800"/>
                <a:gd name="connsiteX38" fmla="*/ 889611 w 1352550"/>
                <a:gd name="connsiteY38" fmla="*/ 90152 h 304800"/>
                <a:gd name="connsiteX39" fmla="*/ 860655 w 1352550"/>
                <a:gd name="connsiteY39" fmla="*/ 96438 h 304800"/>
                <a:gd name="connsiteX40" fmla="*/ 847892 w 1352550"/>
                <a:gd name="connsiteY40" fmla="*/ 92628 h 304800"/>
                <a:gd name="connsiteX41" fmla="*/ 770739 w 1352550"/>
                <a:gd name="connsiteY41" fmla="*/ 107201 h 304800"/>
                <a:gd name="connsiteX42" fmla="*/ 720733 w 1352550"/>
                <a:gd name="connsiteY42" fmla="*/ 118060 h 304800"/>
                <a:gd name="connsiteX43" fmla="*/ 711684 w 1352550"/>
                <a:gd name="connsiteY43" fmla="*/ 124442 h 304800"/>
                <a:gd name="connsiteX44" fmla="*/ 708255 w 1352550"/>
                <a:gd name="connsiteY44" fmla="*/ 123013 h 304800"/>
                <a:gd name="connsiteX45" fmla="*/ 679299 w 1352550"/>
                <a:gd name="connsiteY45" fmla="*/ 129299 h 304800"/>
                <a:gd name="connsiteX46" fmla="*/ 658249 w 1352550"/>
                <a:gd name="connsiteY46" fmla="*/ 133871 h 304800"/>
                <a:gd name="connsiteX47" fmla="*/ 642437 w 1352550"/>
                <a:gd name="connsiteY47" fmla="*/ 137300 h 304800"/>
                <a:gd name="connsiteX48" fmla="*/ 636437 w 1352550"/>
                <a:gd name="connsiteY48" fmla="*/ 136443 h 304800"/>
                <a:gd name="connsiteX49" fmla="*/ 618720 w 1352550"/>
                <a:gd name="connsiteY49" fmla="*/ 142444 h 304800"/>
                <a:gd name="connsiteX50" fmla="*/ 579191 w 1352550"/>
                <a:gd name="connsiteY50" fmla="*/ 151016 h 304800"/>
                <a:gd name="connsiteX51" fmla="*/ 597956 w 1352550"/>
                <a:gd name="connsiteY51" fmla="*/ 155684 h 304800"/>
                <a:gd name="connsiteX52" fmla="*/ 558427 w 1352550"/>
                <a:gd name="connsiteY52" fmla="*/ 164256 h 304800"/>
                <a:gd name="connsiteX53" fmla="*/ 547854 w 1352550"/>
                <a:gd name="connsiteY53" fmla="*/ 166542 h 304800"/>
                <a:gd name="connsiteX54" fmla="*/ 556141 w 1352550"/>
                <a:gd name="connsiteY54" fmla="*/ 158160 h 304800"/>
                <a:gd name="connsiteX55" fmla="*/ 530995 w 1352550"/>
                <a:gd name="connsiteY55" fmla="*/ 159303 h 304800"/>
                <a:gd name="connsiteX56" fmla="*/ 529471 w 1352550"/>
                <a:gd name="connsiteY56" fmla="*/ 170543 h 304800"/>
                <a:gd name="connsiteX57" fmla="*/ 513659 w 1352550"/>
                <a:gd name="connsiteY57" fmla="*/ 173972 h 304800"/>
                <a:gd name="connsiteX58" fmla="*/ 521184 w 1352550"/>
                <a:gd name="connsiteY58" fmla="*/ 163589 h 304800"/>
                <a:gd name="connsiteX59" fmla="*/ 507277 w 1352550"/>
                <a:gd name="connsiteY59" fmla="*/ 164447 h 304800"/>
                <a:gd name="connsiteX60" fmla="*/ 481655 w 1352550"/>
                <a:gd name="connsiteY60" fmla="*/ 172162 h 304800"/>
                <a:gd name="connsiteX61" fmla="*/ 467749 w 1352550"/>
                <a:gd name="connsiteY61" fmla="*/ 173019 h 304800"/>
                <a:gd name="connsiteX62" fmla="*/ 460605 w 1352550"/>
                <a:gd name="connsiteY62" fmla="*/ 176734 h 304800"/>
                <a:gd name="connsiteX63" fmla="*/ 457176 w 1352550"/>
                <a:gd name="connsiteY63" fmla="*/ 175305 h 304800"/>
                <a:gd name="connsiteX64" fmla="*/ 439459 w 1352550"/>
                <a:gd name="connsiteY64" fmla="*/ 181306 h 304800"/>
                <a:gd name="connsiteX65" fmla="*/ 413171 w 1352550"/>
                <a:gd name="connsiteY65" fmla="*/ 187021 h 304800"/>
                <a:gd name="connsiteX66" fmla="*/ 427839 w 1352550"/>
                <a:gd name="connsiteY66" fmla="*/ 188164 h 304800"/>
                <a:gd name="connsiteX67" fmla="*/ 431173 w 1352550"/>
                <a:gd name="connsiteY67" fmla="*/ 189593 h 304800"/>
                <a:gd name="connsiteX68" fmla="*/ 440983 w 1352550"/>
                <a:gd name="connsiteY68" fmla="*/ 185306 h 304800"/>
                <a:gd name="connsiteX69" fmla="*/ 452223 w 1352550"/>
                <a:gd name="connsiteY69" fmla="*/ 185021 h 304800"/>
                <a:gd name="connsiteX70" fmla="*/ 462034 w 1352550"/>
                <a:gd name="connsiteY70" fmla="*/ 180734 h 304800"/>
                <a:gd name="connsiteX71" fmla="*/ 483084 w 1352550"/>
                <a:gd name="connsiteY71" fmla="*/ 176162 h 304800"/>
                <a:gd name="connsiteX72" fmla="*/ 502229 w 1352550"/>
                <a:gd name="connsiteY72" fmla="*/ 174162 h 304800"/>
                <a:gd name="connsiteX73" fmla="*/ 481941 w 1352550"/>
                <a:gd name="connsiteY73" fmla="*/ 180734 h 304800"/>
                <a:gd name="connsiteX74" fmla="*/ 468797 w 1352550"/>
                <a:gd name="connsiteY74" fmla="*/ 183592 h 304800"/>
                <a:gd name="connsiteX75" fmla="*/ 458224 w 1352550"/>
                <a:gd name="connsiteY75" fmla="*/ 185878 h 304800"/>
                <a:gd name="connsiteX76" fmla="*/ 442412 w 1352550"/>
                <a:gd name="connsiteY76" fmla="*/ 189307 h 304800"/>
                <a:gd name="connsiteX77" fmla="*/ 434888 w 1352550"/>
                <a:gd name="connsiteY77" fmla="*/ 199689 h 304800"/>
                <a:gd name="connsiteX78" fmla="*/ 405170 w 1352550"/>
                <a:gd name="connsiteY78" fmla="*/ 203975 h 304800"/>
                <a:gd name="connsiteX79" fmla="*/ 414218 w 1352550"/>
                <a:gd name="connsiteY79" fmla="*/ 197594 h 304800"/>
                <a:gd name="connsiteX80" fmla="*/ 401074 w 1352550"/>
                <a:gd name="connsiteY80" fmla="*/ 200451 h 304800"/>
                <a:gd name="connsiteX81" fmla="*/ 395454 w 1352550"/>
                <a:gd name="connsiteY81" fmla="*/ 208262 h 304800"/>
                <a:gd name="connsiteX82" fmla="*/ 369832 w 1352550"/>
                <a:gd name="connsiteY82" fmla="*/ 215977 h 304800"/>
                <a:gd name="connsiteX83" fmla="*/ 362307 w 1352550"/>
                <a:gd name="connsiteY83" fmla="*/ 211024 h 304800"/>
                <a:gd name="connsiteX84" fmla="*/ 330684 w 1352550"/>
                <a:gd name="connsiteY84" fmla="*/ 217882 h 304800"/>
                <a:gd name="connsiteX85" fmla="*/ 356687 w 1352550"/>
                <a:gd name="connsiteY85" fmla="*/ 203499 h 304800"/>
                <a:gd name="connsiteX86" fmla="*/ 265247 w 1352550"/>
                <a:gd name="connsiteY86" fmla="*/ 225597 h 304800"/>
                <a:gd name="connsiteX87" fmla="*/ 256199 w 1352550"/>
                <a:gd name="connsiteY87" fmla="*/ 231979 h 304800"/>
                <a:gd name="connsiteX88" fmla="*/ 278773 w 1352550"/>
                <a:gd name="connsiteY88" fmla="*/ 231407 h 304800"/>
                <a:gd name="connsiteX89" fmla="*/ 251722 w 1352550"/>
                <a:gd name="connsiteY89" fmla="*/ 235122 h 304800"/>
                <a:gd name="connsiteX90" fmla="*/ 243435 w 1352550"/>
                <a:gd name="connsiteY90" fmla="*/ 243504 h 304800"/>
                <a:gd name="connsiteX91" fmla="*/ 238958 w 1352550"/>
                <a:gd name="connsiteY91" fmla="*/ 231407 h 304800"/>
                <a:gd name="connsiteX92" fmla="*/ 215241 w 1352550"/>
                <a:gd name="connsiteY92" fmla="*/ 236551 h 304800"/>
                <a:gd name="connsiteX93" fmla="*/ 230672 w 1352550"/>
                <a:gd name="connsiteY93" fmla="*/ 239789 h 304800"/>
                <a:gd name="connsiteX94" fmla="*/ 189333 w 1352550"/>
                <a:gd name="connsiteY94" fmla="*/ 251029 h 304800"/>
                <a:gd name="connsiteX95" fmla="*/ 185904 w 1352550"/>
                <a:gd name="connsiteY95" fmla="*/ 249600 h 304800"/>
                <a:gd name="connsiteX96" fmla="*/ 173522 w 1352550"/>
                <a:gd name="connsiteY96" fmla="*/ 254458 h 304800"/>
                <a:gd name="connsiteX97" fmla="*/ 152471 w 1352550"/>
                <a:gd name="connsiteY97" fmla="*/ 259030 h 304800"/>
                <a:gd name="connsiteX98" fmla="*/ 133326 w 1352550"/>
                <a:gd name="connsiteY98" fmla="*/ 261030 h 304800"/>
                <a:gd name="connsiteX99" fmla="*/ 137136 w 1352550"/>
                <a:gd name="connsiteY99" fmla="*/ 255791 h 304800"/>
                <a:gd name="connsiteX100" fmla="*/ 113419 w 1352550"/>
                <a:gd name="connsiteY100" fmla="*/ 260935 h 304800"/>
                <a:gd name="connsiteX101" fmla="*/ 115705 w 1352550"/>
                <a:gd name="connsiteY101" fmla="*/ 267031 h 304800"/>
                <a:gd name="connsiteX102" fmla="*/ 98750 w 1352550"/>
                <a:gd name="connsiteY102" fmla="*/ 275127 h 304800"/>
                <a:gd name="connsiteX103" fmla="*/ 92749 w 1352550"/>
                <a:gd name="connsiteY103" fmla="*/ 274270 h 304800"/>
                <a:gd name="connsiteX104" fmla="*/ 34837 w 1352550"/>
                <a:gd name="connsiteY104" fmla="*/ 286843 h 304800"/>
                <a:gd name="connsiteX105" fmla="*/ 27694 w 1352550"/>
                <a:gd name="connsiteY105" fmla="*/ 290558 h 304800"/>
                <a:gd name="connsiteX106" fmla="*/ 2833 w 1352550"/>
                <a:gd name="connsiteY106" fmla="*/ 300368 h 304800"/>
                <a:gd name="connsiteX107" fmla="*/ 35219 w 1352550"/>
                <a:gd name="connsiteY107" fmla="*/ 295511 h 304800"/>
                <a:gd name="connsiteX108" fmla="*/ 17502 w 1352550"/>
                <a:gd name="connsiteY108" fmla="*/ 301511 h 304800"/>
                <a:gd name="connsiteX109" fmla="*/ 548 w 1352550"/>
                <a:gd name="connsiteY109" fmla="*/ 309608 h 304800"/>
                <a:gd name="connsiteX110" fmla="*/ 53221 w 1352550"/>
                <a:gd name="connsiteY110" fmla="*/ 298178 h 304800"/>
                <a:gd name="connsiteX111" fmla="*/ 53602 w 1352550"/>
                <a:gd name="connsiteY111" fmla="*/ 306845 h 304800"/>
                <a:gd name="connsiteX112" fmla="*/ 75033 w 1352550"/>
                <a:gd name="connsiteY112" fmla="*/ 295606 h 304800"/>
                <a:gd name="connsiteX113" fmla="*/ 69032 w 1352550"/>
                <a:gd name="connsiteY113" fmla="*/ 294749 h 304800"/>
                <a:gd name="connsiteX114" fmla="*/ 76176 w 1352550"/>
                <a:gd name="connsiteY114" fmla="*/ 291034 h 304800"/>
                <a:gd name="connsiteX115" fmla="*/ 85225 w 1352550"/>
                <a:gd name="connsiteY115" fmla="*/ 299987 h 304800"/>
                <a:gd name="connsiteX116" fmla="*/ 114181 w 1352550"/>
                <a:gd name="connsiteY116" fmla="*/ 293701 h 304800"/>
                <a:gd name="connsiteX117" fmla="*/ 119134 w 1352550"/>
                <a:gd name="connsiteY117" fmla="*/ 283890 h 304800"/>
                <a:gd name="connsiteX118" fmla="*/ 132659 w 1352550"/>
                <a:gd name="connsiteY118" fmla="*/ 289700 h 304800"/>
                <a:gd name="connsiteX119" fmla="*/ 144280 w 1352550"/>
                <a:gd name="connsiteY119" fmla="*/ 282747 h 304800"/>
                <a:gd name="connsiteX120" fmla="*/ 158948 w 1352550"/>
                <a:gd name="connsiteY120" fmla="*/ 283890 h 304800"/>
                <a:gd name="connsiteX121" fmla="*/ 181141 w 1352550"/>
                <a:gd name="connsiteY121" fmla="*/ 274651 h 304800"/>
                <a:gd name="connsiteX122" fmla="*/ 215336 w 1352550"/>
                <a:gd name="connsiteY122" fmla="*/ 267221 h 304800"/>
                <a:gd name="connsiteX123" fmla="*/ 242387 w 1352550"/>
                <a:gd name="connsiteY123" fmla="*/ 263507 h 304800"/>
                <a:gd name="connsiteX124" fmla="*/ 254770 w 1352550"/>
                <a:gd name="connsiteY124" fmla="*/ 258649 h 304800"/>
                <a:gd name="connsiteX125" fmla="*/ 258199 w 1352550"/>
                <a:gd name="connsiteY125" fmla="*/ 260078 h 304800"/>
                <a:gd name="connsiteX126" fmla="*/ 295061 w 1352550"/>
                <a:gd name="connsiteY126" fmla="*/ 252077 h 304800"/>
                <a:gd name="connsiteX127" fmla="*/ 304871 w 1352550"/>
                <a:gd name="connsiteY127" fmla="*/ 247790 h 304800"/>
                <a:gd name="connsiteX128" fmla="*/ 313539 w 1352550"/>
                <a:gd name="connsiteY128" fmla="*/ 248076 h 304800"/>
                <a:gd name="connsiteX129" fmla="*/ 315444 w 1352550"/>
                <a:gd name="connsiteY129" fmla="*/ 245504 h 304800"/>
                <a:gd name="connsiteX130" fmla="*/ 362879 w 1352550"/>
                <a:gd name="connsiteY130" fmla="*/ 235217 h 304800"/>
                <a:gd name="connsiteX131" fmla="*/ 370022 w 1352550"/>
                <a:gd name="connsiteY131" fmla="*/ 231503 h 304800"/>
                <a:gd name="connsiteX132" fmla="*/ 417457 w 1352550"/>
                <a:gd name="connsiteY132" fmla="*/ 221216 h 304800"/>
                <a:gd name="connsiteX133" fmla="*/ 419362 w 1352550"/>
                <a:gd name="connsiteY133" fmla="*/ 218644 h 304800"/>
                <a:gd name="connsiteX134" fmla="*/ 425363 w 1352550"/>
                <a:gd name="connsiteY134" fmla="*/ 219501 h 304800"/>
                <a:gd name="connsiteX135" fmla="*/ 435173 w 1352550"/>
                <a:gd name="connsiteY135" fmla="*/ 215215 h 304800"/>
                <a:gd name="connsiteX136" fmla="*/ 445746 w 1352550"/>
                <a:gd name="connsiteY136" fmla="*/ 212929 h 304800"/>
                <a:gd name="connsiteX137" fmla="*/ 466796 w 1352550"/>
                <a:gd name="connsiteY137" fmla="*/ 208357 h 304800"/>
                <a:gd name="connsiteX138" fmla="*/ 473940 w 1352550"/>
                <a:gd name="connsiteY138" fmla="*/ 204642 h 304800"/>
                <a:gd name="connsiteX139" fmla="*/ 485180 w 1352550"/>
                <a:gd name="connsiteY139" fmla="*/ 204356 h 304800"/>
                <a:gd name="connsiteX140" fmla="*/ 494990 w 1352550"/>
                <a:gd name="connsiteY140" fmla="*/ 200070 h 304800"/>
                <a:gd name="connsiteX141" fmla="*/ 506230 w 1352550"/>
                <a:gd name="connsiteY141" fmla="*/ 199784 h 304800"/>
                <a:gd name="connsiteX142" fmla="*/ 536710 w 1352550"/>
                <a:gd name="connsiteY142" fmla="*/ 197498 h 304800"/>
                <a:gd name="connsiteX143" fmla="*/ 524327 w 1352550"/>
                <a:gd name="connsiteY143" fmla="*/ 202356 h 304800"/>
                <a:gd name="connsiteX144" fmla="*/ 540139 w 1352550"/>
                <a:gd name="connsiteY144" fmla="*/ 198927 h 304800"/>
                <a:gd name="connsiteX145" fmla="*/ 551092 w 1352550"/>
                <a:gd name="connsiteY145" fmla="*/ 189974 h 304800"/>
                <a:gd name="connsiteX146" fmla="*/ 574810 w 1352550"/>
                <a:gd name="connsiteY146" fmla="*/ 184830 h 304800"/>
                <a:gd name="connsiteX147" fmla="*/ 582716 w 1352550"/>
                <a:gd name="connsiteY147" fmla="*/ 183116 h 304800"/>
                <a:gd name="connsiteX148" fmla="*/ 607957 w 1352550"/>
                <a:gd name="connsiteY148" fmla="*/ 181973 h 304800"/>
                <a:gd name="connsiteX149" fmla="*/ 582334 w 1352550"/>
                <a:gd name="connsiteY149" fmla="*/ 205023 h 304800"/>
                <a:gd name="connsiteX150" fmla="*/ 600432 w 1352550"/>
                <a:gd name="connsiteY150" fmla="*/ 192355 h 304800"/>
                <a:gd name="connsiteX151" fmla="*/ 614720 w 1352550"/>
                <a:gd name="connsiteY151" fmla="*/ 184830 h 304800"/>
                <a:gd name="connsiteX152" fmla="*/ 621482 w 1352550"/>
                <a:gd name="connsiteY152" fmla="*/ 172448 h 304800"/>
                <a:gd name="connsiteX153" fmla="*/ 634627 w 1352550"/>
                <a:gd name="connsiteY153" fmla="*/ 169590 h 304800"/>
                <a:gd name="connsiteX154" fmla="*/ 650438 w 1352550"/>
                <a:gd name="connsiteY154" fmla="*/ 166161 h 304800"/>
                <a:gd name="connsiteX155" fmla="*/ 695206 w 1352550"/>
                <a:gd name="connsiteY155" fmla="*/ 156446 h 304800"/>
                <a:gd name="connsiteX156" fmla="*/ 706445 w 1352550"/>
                <a:gd name="connsiteY156" fmla="*/ 156160 h 304800"/>
                <a:gd name="connsiteX157" fmla="*/ 724829 w 1352550"/>
                <a:gd name="connsiteY157" fmla="*/ 152159 h 304800"/>
                <a:gd name="connsiteX158" fmla="*/ 695492 w 1352550"/>
                <a:gd name="connsiteY158" fmla="*/ 165113 h 304800"/>
                <a:gd name="connsiteX159" fmla="*/ 763976 w 1352550"/>
                <a:gd name="connsiteY159" fmla="*/ 150159 h 304800"/>
                <a:gd name="connsiteX160" fmla="*/ 747784 w 1352550"/>
                <a:gd name="connsiteY160" fmla="*/ 144920 h 304800"/>
                <a:gd name="connsiteX161" fmla="*/ 768834 w 1352550"/>
                <a:gd name="connsiteY161" fmla="*/ 140348 h 304800"/>
                <a:gd name="connsiteX162" fmla="*/ 778645 w 1352550"/>
                <a:gd name="connsiteY162" fmla="*/ 136062 h 304800"/>
                <a:gd name="connsiteX163" fmla="*/ 782074 w 1352550"/>
                <a:gd name="connsiteY163" fmla="*/ 137491 h 304800"/>
                <a:gd name="connsiteX164" fmla="*/ 786550 w 1352550"/>
                <a:gd name="connsiteY164" fmla="*/ 134348 h 304800"/>
                <a:gd name="connsiteX165" fmla="*/ 836557 w 1352550"/>
                <a:gd name="connsiteY165" fmla="*/ 123489 h 304800"/>
                <a:gd name="connsiteX166" fmla="*/ 848558 w 1352550"/>
                <a:gd name="connsiteY166" fmla="*/ 125204 h 304800"/>
                <a:gd name="connsiteX167" fmla="*/ 860274 w 1352550"/>
                <a:gd name="connsiteY167" fmla="*/ 118250 h 304800"/>
                <a:gd name="connsiteX168" fmla="*/ 888087 w 1352550"/>
                <a:gd name="connsiteY168" fmla="*/ 116536 h 304800"/>
                <a:gd name="connsiteX169" fmla="*/ 898183 w 1352550"/>
                <a:gd name="connsiteY169" fmla="*/ 120917 h 304800"/>
                <a:gd name="connsiteX170" fmla="*/ 948190 w 1352550"/>
                <a:gd name="connsiteY170" fmla="*/ 110059 h 304800"/>
                <a:gd name="connsiteX171" fmla="*/ 959906 w 1352550"/>
                <a:gd name="connsiteY171" fmla="*/ 103106 h 304800"/>
                <a:gd name="connsiteX172" fmla="*/ 971907 w 1352550"/>
                <a:gd name="connsiteY172" fmla="*/ 104820 h 304800"/>
                <a:gd name="connsiteX173" fmla="*/ 971526 w 1352550"/>
                <a:gd name="connsiteY173" fmla="*/ 96152 h 304800"/>
                <a:gd name="connsiteX174" fmla="*/ 989909 w 1352550"/>
                <a:gd name="connsiteY174" fmla="*/ 92152 h 304800"/>
                <a:gd name="connsiteX175" fmla="*/ 992862 w 1352550"/>
                <a:gd name="connsiteY175" fmla="*/ 100248 h 304800"/>
                <a:gd name="connsiteX176" fmla="*/ 1011245 w 1352550"/>
                <a:gd name="connsiteY176" fmla="*/ 96248 h 304800"/>
                <a:gd name="connsiteX177" fmla="*/ 1005625 w 1352550"/>
                <a:gd name="connsiteY177" fmla="*/ 88723 h 304800"/>
                <a:gd name="connsiteX178" fmla="*/ 1016198 w 1352550"/>
                <a:gd name="connsiteY178" fmla="*/ 86437 h 304800"/>
                <a:gd name="connsiteX179" fmla="*/ 1020294 w 1352550"/>
                <a:gd name="connsiteY179" fmla="*/ 89866 h 304800"/>
                <a:gd name="connsiteX180" fmla="*/ 1025533 w 1352550"/>
                <a:gd name="connsiteY180" fmla="*/ 88723 h 304800"/>
                <a:gd name="connsiteX181" fmla="*/ 1031533 w 1352550"/>
                <a:gd name="connsiteY181" fmla="*/ 89580 h 304800"/>
                <a:gd name="connsiteX182" fmla="*/ 1024009 w 1352550"/>
                <a:gd name="connsiteY182" fmla="*/ 84627 h 304800"/>
                <a:gd name="connsiteX183" fmla="*/ 1075920 w 1352550"/>
                <a:gd name="connsiteY183" fmla="*/ 71102 h 304800"/>
                <a:gd name="connsiteX184" fmla="*/ 1082302 w 1352550"/>
                <a:gd name="connsiteY184" fmla="*/ 80627 h 304800"/>
                <a:gd name="connsiteX185" fmla="*/ 1086112 w 1352550"/>
                <a:gd name="connsiteY185" fmla="*/ 75388 h 304800"/>
                <a:gd name="connsiteX186" fmla="*/ 1092493 w 1352550"/>
                <a:gd name="connsiteY186" fmla="*/ 69578 h 304800"/>
                <a:gd name="connsiteX187" fmla="*/ 1113544 w 1352550"/>
                <a:gd name="connsiteY187" fmla="*/ 65006 h 304800"/>
                <a:gd name="connsiteX188" fmla="*/ 1187267 w 1352550"/>
                <a:gd name="connsiteY188" fmla="*/ 48908 h 304800"/>
                <a:gd name="connsiteX189" fmla="*/ 1198507 w 1352550"/>
                <a:gd name="connsiteY189" fmla="*/ 48623 h 304800"/>
                <a:gd name="connsiteX190" fmla="*/ 1216223 w 1352550"/>
                <a:gd name="connsiteY190" fmla="*/ 42622 h 304800"/>
                <a:gd name="connsiteX191" fmla="*/ 1242512 w 1352550"/>
                <a:gd name="connsiteY191" fmla="*/ 36907 h 304800"/>
                <a:gd name="connsiteX192" fmla="*/ 1256800 w 1352550"/>
                <a:gd name="connsiteY192" fmla="*/ 29382 h 304800"/>
                <a:gd name="connsiteX193" fmla="*/ 1298900 w 1352550"/>
                <a:gd name="connsiteY193" fmla="*/ 20238 h 304800"/>
                <a:gd name="connsiteX194" fmla="*/ 1308330 w 1352550"/>
                <a:gd name="connsiteY194" fmla="*/ 22524 h 304800"/>
                <a:gd name="connsiteX195" fmla="*/ 1331285 w 1352550"/>
                <a:gd name="connsiteY195" fmla="*/ 15380 h 304800"/>
                <a:gd name="connsiteX196" fmla="*/ 1342620 w 1352550"/>
                <a:gd name="connsiteY196" fmla="*/ 15095 h 304800"/>
                <a:gd name="connsiteX197" fmla="*/ 1341858 w 1352550"/>
                <a:gd name="connsiteY197" fmla="*/ 13094 h 304800"/>
                <a:gd name="connsiteX198" fmla="*/ 1347097 w 1352550"/>
                <a:gd name="connsiteY198" fmla="*/ 11951 h 304800"/>
                <a:gd name="connsiteX199" fmla="*/ 1354241 w 1352550"/>
                <a:gd name="connsiteY199" fmla="*/ 8237 h 304800"/>
                <a:gd name="connsiteX200" fmla="*/ 1308616 w 1352550"/>
                <a:gd name="connsiteY200" fmla="*/ 7570 h 304800"/>
                <a:gd name="connsiteX201" fmla="*/ 194477 w 1352550"/>
                <a:gd name="connsiteY201" fmla="*/ 256649 h 304800"/>
                <a:gd name="connsiteX202" fmla="*/ 170759 w 1352550"/>
                <a:gd name="connsiteY202" fmla="*/ 261792 h 304800"/>
                <a:gd name="connsiteX203" fmla="*/ 183142 w 1352550"/>
                <a:gd name="connsiteY203" fmla="*/ 256934 h 304800"/>
                <a:gd name="connsiteX204" fmla="*/ 214003 w 1352550"/>
                <a:gd name="connsiteY204" fmla="*/ 248076 h 304800"/>
                <a:gd name="connsiteX205" fmla="*/ 194477 w 1352550"/>
                <a:gd name="connsiteY205" fmla="*/ 256649 h 304800"/>
                <a:gd name="connsiteX206" fmla="*/ 304681 w 1352550"/>
                <a:gd name="connsiteY206" fmla="*/ 223978 h 304800"/>
                <a:gd name="connsiteX207" fmla="*/ 302395 w 1352550"/>
                <a:gd name="connsiteY207" fmla="*/ 233217 h 304800"/>
                <a:gd name="connsiteX208" fmla="*/ 291536 w 1352550"/>
                <a:gd name="connsiteY208" fmla="*/ 226835 h 304800"/>
                <a:gd name="connsiteX209" fmla="*/ 314491 w 1352550"/>
                <a:gd name="connsiteY209" fmla="*/ 219692 h 304800"/>
                <a:gd name="connsiteX210" fmla="*/ 304681 w 1352550"/>
                <a:gd name="connsiteY210" fmla="*/ 223978 h 304800"/>
                <a:gd name="connsiteX211" fmla="*/ 631198 w 1352550"/>
                <a:gd name="connsiteY211" fmla="*/ 152826 h 304800"/>
                <a:gd name="connsiteX212" fmla="*/ 645104 w 1352550"/>
                <a:gd name="connsiteY212" fmla="*/ 151969 h 304800"/>
                <a:gd name="connsiteX213" fmla="*/ 631198 w 1352550"/>
                <a:gd name="connsiteY213" fmla="*/ 152826 h 304800"/>
                <a:gd name="connsiteX214" fmla="*/ 697397 w 1352550"/>
                <a:gd name="connsiteY214" fmla="*/ 131871 h 304800"/>
                <a:gd name="connsiteX215" fmla="*/ 709779 w 1352550"/>
                <a:gd name="connsiteY215" fmla="*/ 127013 h 304800"/>
                <a:gd name="connsiteX216" fmla="*/ 697397 w 1352550"/>
                <a:gd name="connsiteY216" fmla="*/ 131871 h 304800"/>
                <a:gd name="connsiteX217" fmla="*/ 721876 w 1352550"/>
                <a:gd name="connsiteY217" fmla="*/ 128728 h 304800"/>
                <a:gd name="connsiteX218" fmla="*/ 738830 w 1352550"/>
                <a:gd name="connsiteY218" fmla="*/ 120632 h 304800"/>
                <a:gd name="connsiteX219" fmla="*/ 721876 w 1352550"/>
                <a:gd name="connsiteY219" fmla="*/ 128728 h 304800"/>
                <a:gd name="connsiteX220" fmla="*/ 974288 w 1352550"/>
                <a:gd name="connsiteY220" fmla="*/ 80341 h 304800"/>
                <a:gd name="connsiteX221" fmla="*/ 968288 w 1352550"/>
                <a:gd name="connsiteY221" fmla="*/ 79484 h 304800"/>
                <a:gd name="connsiteX222" fmla="*/ 1010388 w 1352550"/>
                <a:gd name="connsiteY222" fmla="*/ 70340 h 304800"/>
                <a:gd name="connsiteX223" fmla="*/ 974288 w 1352550"/>
                <a:gd name="connsiteY223" fmla="*/ 80341 h 304800"/>
                <a:gd name="connsiteX224" fmla="*/ 1249275 w 1352550"/>
                <a:gd name="connsiteY224" fmla="*/ 16142 h 304800"/>
                <a:gd name="connsiteX225" fmla="*/ 1266992 w 1352550"/>
                <a:gd name="connsiteY225" fmla="*/ 10142 h 304800"/>
                <a:gd name="connsiteX226" fmla="*/ 1249275 w 1352550"/>
                <a:gd name="connsiteY226" fmla="*/ 16142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352550" h="304800">
                  <a:moveTo>
                    <a:pt x="1308616" y="7570"/>
                  </a:moveTo>
                  <a:cubicBezTo>
                    <a:pt x="1303758" y="8332"/>
                    <a:pt x="1294709" y="6236"/>
                    <a:pt x="1289471" y="9570"/>
                  </a:cubicBezTo>
                  <a:cubicBezTo>
                    <a:pt x="1290995" y="-1765"/>
                    <a:pt x="1276421" y="9189"/>
                    <a:pt x="1273278" y="4331"/>
                  </a:cubicBezTo>
                  <a:cubicBezTo>
                    <a:pt x="1277088" y="3093"/>
                    <a:pt x="1283279" y="2903"/>
                    <a:pt x="1283089" y="45"/>
                  </a:cubicBezTo>
                  <a:cubicBezTo>
                    <a:pt x="1270230" y="-431"/>
                    <a:pt x="1266515" y="2903"/>
                    <a:pt x="1257467" y="7856"/>
                  </a:cubicBezTo>
                  <a:cubicBezTo>
                    <a:pt x="1256419" y="5189"/>
                    <a:pt x="1252133" y="6998"/>
                    <a:pt x="1250704" y="4998"/>
                  </a:cubicBezTo>
                  <a:cubicBezTo>
                    <a:pt x="1246894" y="5093"/>
                    <a:pt x="1244608" y="3188"/>
                    <a:pt x="1239464" y="5284"/>
                  </a:cubicBezTo>
                  <a:cubicBezTo>
                    <a:pt x="1230797" y="5570"/>
                    <a:pt x="1236416" y="11951"/>
                    <a:pt x="1227844" y="12237"/>
                  </a:cubicBezTo>
                  <a:cubicBezTo>
                    <a:pt x="1225843" y="8522"/>
                    <a:pt x="1215652" y="12999"/>
                    <a:pt x="1213937" y="13094"/>
                  </a:cubicBezTo>
                  <a:cubicBezTo>
                    <a:pt x="1213271" y="13094"/>
                    <a:pt x="1209365" y="11856"/>
                    <a:pt x="1210604" y="11666"/>
                  </a:cubicBezTo>
                  <a:cubicBezTo>
                    <a:pt x="1204793" y="12809"/>
                    <a:pt x="1200888" y="16142"/>
                    <a:pt x="1195554" y="17095"/>
                  </a:cubicBezTo>
                  <a:cubicBezTo>
                    <a:pt x="1190601" y="18047"/>
                    <a:pt x="1188982" y="16333"/>
                    <a:pt x="1184219" y="17381"/>
                  </a:cubicBezTo>
                  <a:cubicBezTo>
                    <a:pt x="1180505" y="18143"/>
                    <a:pt x="1180409" y="20905"/>
                    <a:pt x="1174409" y="21667"/>
                  </a:cubicBezTo>
                  <a:cubicBezTo>
                    <a:pt x="1170884" y="22143"/>
                    <a:pt x="1170027" y="20238"/>
                    <a:pt x="1165741" y="21381"/>
                  </a:cubicBezTo>
                  <a:cubicBezTo>
                    <a:pt x="1162026" y="22334"/>
                    <a:pt x="1161645" y="24524"/>
                    <a:pt x="1155930" y="25667"/>
                  </a:cubicBezTo>
                  <a:cubicBezTo>
                    <a:pt x="1152692" y="26334"/>
                    <a:pt x="1151453" y="24715"/>
                    <a:pt x="1147262" y="25382"/>
                  </a:cubicBezTo>
                  <a:cubicBezTo>
                    <a:pt x="1142785" y="26048"/>
                    <a:pt x="1144405" y="29763"/>
                    <a:pt x="1139357" y="27096"/>
                  </a:cubicBezTo>
                  <a:cubicBezTo>
                    <a:pt x="1137261" y="25953"/>
                    <a:pt x="1122688" y="30335"/>
                    <a:pt x="1126974" y="31954"/>
                  </a:cubicBezTo>
                  <a:cubicBezTo>
                    <a:pt x="1137261" y="34430"/>
                    <a:pt x="1145452" y="33192"/>
                    <a:pt x="1154787" y="30239"/>
                  </a:cubicBezTo>
                  <a:cubicBezTo>
                    <a:pt x="1164312" y="27287"/>
                    <a:pt x="1164884" y="26144"/>
                    <a:pt x="1173266" y="26239"/>
                  </a:cubicBezTo>
                  <a:cubicBezTo>
                    <a:pt x="1177742" y="26239"/>
                    <a:pt x="1180314" y="26715"/>
                    <a:pt x="1184505" y="25953"/>
                  </a:cubicBezTo>
                  <a:cubicBezTo>
                    <a:pt x="1193554" y="24429"/>
                    <a:pt x="1188601" y="19190"/>
                    <a:pt x="1194316" y="21667"/>
                  </a:cubicBezTo>
                  <a:cubicBezTo>
                    <a:pt x="1203936" y="25763"/>
                    <a:pt x="1218605" y="13285"/>
                    <a:pt x="1225558" y="21476"/>
                  </a:cubicBezTo>
                  <a:cubicBezTo>
                    <a:pt x="1208222" y="21572"/>
                    <a:pt x="1192316" y="27953"/>
                    <a:pt x="1174790" y="30335"/>
                  </a:cubicBezTo>
                  <a:cubicBezTo>
                    <a:pt x="1170313" y="30906"/>
                    <a:pt x="1165550" y="30049"/>
                    <a:pt x="1160883" y="31192"/>
                  </a:cubicBezTo>
                  <a:cubicBezTo>
                    <a:pt x="1156025" y="32335"/>
                    <a:pt x="1150882" y="35669"/>
                    <a:pt x="1145834" y="36621"/>
                  </a:cubicBezTo>
                  <a:cubicBezTo>
                    <a:pt x="1141357" y="37478"/>
                    <a:pt x="1136499" y="36812"/>
                    <a:pt x="1131927" y="37478"/>
                  </a:cubicBezTo>
                  <a:cubicBezTo>
                    <a:pt x="1098780" y="42050"/>
                    <a:pt x="1047250" y="55195"/>
                    <a:pt x="1024675" y="63005"/>
                  </a:cubicBezTo>
                  <a:cubicBezTo>
                    <a:pt x="1020770" y="64339"/>
                    <a:pt x="1015722" y="65196"/>
                    <a:pt x="1011531" y="65863"/>
                  </a:cubicBezTo>
                  <a:cubicBezTo>
                    <a:pt x="1007912" y="66530"/>
                    <a:pt x="1006959" y="62910"/>
                    <a:pt x="1004768" y="63005"/>
                  </a:cubicBezTo>
                  <a:cubicBezTo>
                    <a:pt x="1000768" y="63005"/>
                    <a:pt x="999815" y="66244"/>
                    <a:pt x="997625" y="66720"/>
                  </a:cubicBezTo>
                  <a:cubicBezTo>
                    <a:pt x="994291" y="67482"/>
                    <a:pt x="993243" y="65577"/>
                    <a:pt x="988957" y="66434"/>
                  </a:cubicBezTo>
                  <a:cubicBezTo>
                    <a:pt x="975812" y="69006"/>
                    <a:pt x="958477" y="72149"/>
                    <a:pt x="949428" y="75007"/>
                  </a:cubicBezTo>
                  <a:cubicBezTo>
                    <a:pt x="945618" y="76245"/>
                    <a:pt x="945427" y="78150"/>
                    <a:pt x="939617" y="79293"/>
                  </a:cubicBezTo>
                  <a:cubicBezTo>
                    <a:pt x="933521" y="80531"/>
                    <a:pt x="928854" y="79293"/>
                    <a:pt x="923044" y="80722"/>
                  </a:cubicBezTo>
                  <a:cubicBezTo>
                    <a:pt x="914471" y="82817"/>
                    <a:pt x="908471" y="86818"/>
                    <a:pt x="900089" y="87866"/>
                  </a:cubicBezTo>
                  <a:cubicBezTo>
                    <a:pt x="896755" y="83770"/>
                    <a:pt x="905137" y="79769"/>
                    <a:pt x="895231" y="82341"/>
                  </a:cubicBezTo>
                  <a:cubicBezTo>
                    <a:pt x="892278" y="83294"/>
                    <a:pt x="887611" y="83579"/>
                    <a:pt x="888087" y="86056"/>
                  </a:cubicBezTo>
                  <a:cubicBezTo>
                    <a:pt x="888658" y="88342"/>
                    <a:pt x="893040" y="88342"/>
                    <a:pt x="889611" y="90152"/>
                  </a:cubicBezTo>
                  <a:cubicBezTo>
                    <a:pt x="879991" y="92247"/>
                    <a:pt x="870275" y="94343"/>
                    <a:pt x="860655" y="96438"/>
                  </a:cubicBezTo>
                  <a:cubicBezTo>
                    <a:pt x="853988" y="98534"/>
                    <a:pt x="855702" y="89009"/>
                    <a:pt x="847892" y="92628"/>
                  </a:cubicBezTo>
                  <a:cubicBezTo>
                    <a:pt x="822365" y="96248"/>
                    <a:pt x="798457" y="101201"/>
                    <a:pt x="770739" y="107201"/>
                  </a:cubicBezTo>
                  <a:cubicBezTo>
                    <a:pt x="753213" y="111011"/>
                    <a:pt x="732449" y="113297"/>
                    <a:pt x="720733" y="118060"/>
                  </a:cubicBezTo>
                  <a:cubicBezTo>
                    <a:pt x="715875" y="120060"/>
                    <a:pt x="716637" y="123108"/>
                    <a:pt x="711684" y="124442"/>
                  </a:cubicBezTo>
                  <a:cubicBezTo>
                    <a:pt x="708826" y="125204"/>
                    <a:pt x="709589" y="123108"/>
                    <a:pt x="708255" y="123013"/>
                  </a:cubicBezTo>
                  <a:cubicBezTo>
                    <a:pt x="700540" y="122251"/>
                    <a:pt x="685205" y="127394"/>
                    <a:pt x="679299" y="129299"/>
                  </a:cubicBezTo>
                  <a:cubicBezTo>
                    <a:pt x="669488" y="132538"/>
                    <a:pt x="667869" y="132538"/>
                    <a:pt x="658249" y="133871"/>
                  </a:cubicBezTo>
                  <a:cubicBezTo>
                    <a:pt x="653010" y="134633"/>
                    <a:pt x="646724" y="136824"/>
                    <a:pt x="642437" y="137300"/>
                  </a:cubicBezTo>
                  <a:cubicBezTo>
                    <a:pt x="639675" y="137681"/>
                    <a:pt x="638818" y="136348"/>
                    <a:pt x="636437" y="136443"/>
                  </a:cubicBezTo>
                  <a:cubicBezTo>
                    <a:pt x="626435" y="136919"/>
                    <a:pt x="624245" y="140825"/>
                    <a:pt x="618720" y="142444"/>
                  </a:cubicBezTo>
                  <a:cubicBezTo>
                    <a:pt x="601861" y="147683"/>
                    <a:pt x="588145" y="146349"/>
                    <a:pt x="579191" y="151016"/>
                  </a:cubicBezTo>
                  <a:cubicBezTo>
                    <a:pt x="579953" y="160160"/>
                    <a:pt x="596622" y="147397"/>
                    <a:pt x="597956" y="155684"/>
                  </a:cubicBezTo>
                  <a:cubicBezTo>
                    <a:pt x="586049" y="158636"/>
                    <a:pt x="568047" y="161780"/>
                    <a:pt x="558427" y="164256"/>
                  </a:cubicBezTo>
                  <a:cubicBezTo>
                    <a:pt x="554712" y="165209"/>
                    <a:pt x="550140" y="168638"/>
                    <a:pt x="547854" y="166542"/>
                  </a:cubicBezTo>
                  <a:cubicBezTo>
                    <a:pt x="546997" y="162161"/>
                    <a:pt x="559379" y="163494"/>
                    <a:pt x="556141" y="158160"/>
                  </a:cubicBezTo>
                  <a:cubicBezTo>
                    <a:pt x="550331" y="154922"/>
                    <a:pt x="541187" y="156350"/>
                    <a:pt x="530995" y="159303"/>
                  </a:cubicBezTo>
                  <a:cubicBezTo>
                    <a:pt x="526899" y="161494"/>
                    <a:pt x="534709" y="168828"/>
                    <a:pt x="529471" y="170543"/>
                  </a:cubicBezTo>
                  <a:cubicBezTo>
                    <a:pt x="521946" y="169781"/>
                    <a:pt x="519184" y="179401"/>
                    <a:pt x="513659" y="173972"/>
                  </a:cubicBezTo>
                  <a:cubicBezTo>
                    <a:pt x="515279" y="169685"/>
                    <a:pt x="532042" y="168161"/>
                    <a:pt x="521184" y="163589"/>
                  </a:cubicBezTo>
                  <a:cubicBezTo>
                    <a:pt x="516802" y="160256"/>
                    <a:pt x="510897" y="163780"/>
                    <a:pt x="507277" y="164447"/>
                  </a:cubicBezTo>
                  <a:cubicBezTo>
                    <a:pt x="492799" y="167209"/>
                    <a:pt x="490609" y="170162"/>
                    <a:pt x="481655" y="172162"/>
                  </a:cubicBezTo>
                  <a:cubicBezTo>
                    <a:pt x="476607" y="173305"/>
                    <a:pt x="472607" y="172257"/>
                    <a:pt x="467749" y="173019"/>
                  </a:cubicBezTo>
                  <a:cubicBezTo>
                    <a:pt x="464415" y="173495"/>
                    <a:pt x="464796" y="175972"/>
                    <a:pt x="460605" y="176734"/>
                  </a:cubicBezTo>
                  <a:cubicBezTo>
                    <a:pt x="461367" y="176543"/>
                    <a:pt x="458224" y="175305"/>
                    <a:pt x="457176" y="175305"/>
                  </a:cubicBezTo>
                  <a:cubicBezTo>
                    <a:pt x="447651" y="175210"/>
                    <a:pt x="444413" y="179782"/>
                    <a:pt x="439459" y="181306"/>
                  </a:cubicBezTo>
                  <a:cubicBezTo>
                    <a:pt x="430982" y="184068"/>
                    <a:pt x="422219" y="184354"/>
                    <a:pt x="413171" y="187021"/>
                  </a:cubicBezTo>
                  <a:cubicBezTo>
                    <a:pt x="413551" y="194069"/>
                    <a:pt x="424696" y="188735"/>
                    <a:pt x="427839" y="188164"/>
                  </a:cubicBezTo>
                  <a:cubicBezTo>
                    <a:pt x="429268" y="187878"/>
                    <a:pt x="431840" y="189497"/>
                    <a:pt x="431173" y="189593"/>
                  </a:cubicBezTo>
                  <a:cubicBezTo>
                    <a:pt x="436126" y="188545"/>
                    <a:pt x="436221" y="186164"/>
                    <a:pt x="440983" y="185306"/>
                  </a:cubicBezTo>
                  <a:cubicBezTo>
                    <a:pt x="444793" y="184640"/>
                    <a:pt x="446603" y="186354"/>
                    <a:pt x="452223" y="185021"/>
                  </a:cubicBezTo>
                  <a:cubicBezTo>
                    <a:pt x="455462" y="184259"/>
                    <a:pt x="457081" y="182163"/>
                    <a:pt x="462034" y="180734"/>
                  </a:cubicBezTo>
                  <a:cubicBezTo>
                    <a:pt x="469273" y="178639"/>
                    <a:pt x="475464" y="177686"/>
                    <a:pt x="483084" y="176162"/>
                  </a:cubicBezTo>
                  <a:cubicBezTo>
                    <a:pt x="488608" y="175019"/>
                    <a:pt x="495848" y="171400"/>
                    <a:pt x="502229" y="174162"/>
                  </a:cubicBezTo>
                  <a:cubicBezTo>
                    <a:pt x="497752" y="179401"/>
                    <a:pt x="489561" y="178829"/>
                    <a:pt x="481941" y="180734"/>
                  </a:cubicBezTo>
                  <a:cubicBezTo>
                    <a:pt x="477655" y="181782"/>
                    <a:pt x="472988" y="182354"/>
                    <a:pt x="468797" y="183592"/>
                  </a:cubicBezTo>
                  <a:cubicBezTo>
                    <a:pt x="459748" y="186259"/>
                    <a:pt x="461176" y="187497"/>
                    <a:pt x="458224" y="185878"/>
                  </a:cubicBezTo>
                  <a:cubicBezTo>
                    <a:pt x="454604" y="183973"/>
                    <a:pt x="445174" y="190831"/>
                    <a:pt x="442412" y="189307"/>
                  </a:cubicBezTo>
                  <a:cubicBezTo>
                    <a:pt x="436507" y="191307"/>
                    <a:pt x="438793" y="196832"/>
                    <a:pt x="434888" y="199689"/>
                  </a:cubicBezTo>
                  <a:cubicBezTo>
                    <a:pt x="423934" y="194355"/>
                    <a:pt x="414218" y="213691"/>
                    <a:pt x="405170" y="203975"/>
                  </a:cubicBezTo>
                  <a:cubicBezTo>
                    <a:pt x="409932" y="202642"/>
                    <a:pt x="413456" y="200737"/>
                    <a:pt x="414218" y="197594"/>
                  </a:cubicBezTo>
                  <a:cubicBezTo>
                    <a:pt x="409837" y="198546"/>
                    <a:pt x="405455" y="199499"/>
                    <a:pt x="401074" y="200451"/>
                  </a:cubicBezTo>
                  <a:cubicBezTo>
                    <a:pt x="398978" y="202928"/>
                    <a:pt x="402979" y="208071"/>
                    <a:pt x="395454" y="208262"/>
                  </a:cubicBezTo>
                  <a:cubicBezTo>
                    <a:pt x="387358" y="211881"/>
                    <a:pt x="380309" y="210833"/>
                    <a:pt x="369832" y="215977"/>
                  </a:cubicBezTo>
                  <a:cubicBezTo>
                    <a:pt x="369165" y="211786"/>
                    <a:pt x="364783" y="212738"/>
                    <a:pt x="362307" y="211024"/>
                  </a:cubicBezTo>
                  <a:cubicBezTo>
                    <a:pt x="350210" y="215882"/>
                    <a:pt x="335828" y="213024"/>
                    <a:pt x="330684" y="217882"/>
                  </a:cubicBezTo>
                  <a:cubicBezTo>
                    <a:pt x="330398" y="209214"/>
                    <a:pt x="355258" y="211405"/>
                    <a:pt x="356687" y="203499"/>
                  </a:cubicBezTo>
                  <a:cubicBezTo>
                    <a:pt x="327922" y="210262"/>
                    <a:pt x="283154" y="217977"/>
                    <a:pt x="265247" y="225597"/>
                  </a:cubicBezTo>
                  <a:cubicBezTo>
                    <a:pt x="260961" y="227407"/>
                    <a:pt x="254579" y="227121"/>
                    <a:pt x="256199" y="231979"/>
                  </a:cubicBezTo>
                  <a:cubicBezTo>
                    <a:pt x="263437" y="232169"/>
                    <a:pt x="277439" y="223121"/>
                    <a:pt x="278773" y="231407"/>
                  </a:cubicBezTo>
                  <a:cubicBezTo>
                    <a:pt x="269057" y="226835"/>
                    <a:pt x="260199" y="239123"/>
                    <a:pt x="251722" y="235122"/>
                  </a:cubicBezTo>
                  <a:cubicBezTo>
                    <a:pt x="254484" y="240266"/>
                    <a:pt x="250483" y="242552"/>
                    <a:pt x="243435" y="243504"/>
                  </a:cubicBezTo>
                  <a:cubicBezTo>
                    <a:pt x="238101" y="237789"/>
                    <a:pt x="241530" y="238932"/>
                    <a:pt x="238958" y="231407"/>
                  </a:cubicBezTo>
                  <a:cubicBezTo>
                    <a:pt x="227338" y="235027"/>
                    <a:pt x="222766" y="231122"/>
                    <a:pt x="215241" y="236551"/>
                  </a:cubicBezTo>
                  <a:cubicBezTo>
                    <a:pt x="214289" y="245981"/>
                    <a:pt x="228957" y="233884"/>
                    <a:pt x="230672" y="239789"/>
                  </a:cubicBezTo>
                  <a:cubicBezTo>
                    <a:pt x="218956" y="245504"/>
                    <a:pt x="198668" y="249314"/>
                    <a:pt x="189333" y="251029"/>
                  </a:cubicBezTo>
                  <a:cubicBezTo>
                    <a:pt x="187904" y="251315"/>
                    <a:pt x="185333" y="249695"/>
                    <a:pt x="185904" y="249600"/>
                  </a:cubicBezTo>
                  <a:cubicBezTo>
                    <a:pt x="181523" y="250553"/>
                    <a:pt x="177808" y="253220"/>
                    <a:pt x="173522" y="254458"/>
                  </a:cubicBezTo>
                  <a:cubicBezTo>
                    <a:pt x="166378" y="256649"/>
                    <a:pt x="160091" y="257506"/>
                    <a:pt x="152471" y="259030"/>
                  </a:cubicBezTo>
                  <a:cubicBezTo>
                    <a:pt x="147328" y="260078"/>
                    <a:pt x="138946" y="263888"/>
                    <a:pt x="133326" y="261030"/>
                  </a:cubicBezTo>
                  <a:cubicBezTo>
                    <a:pt x="132374" y="258363"/>
                    <a:pt x="137231" y="258173"/>
                    <a:pt x="137136" y="255791"/>
                  </a:cubicBezTo>
                  <a:cubicBezTo>
                    <a:pt x="129707" y="252839"/>
                    <a:pt x="125230" y="260649"/>
                    <a:pt x="113419" y="260935"/>
                  </a:cubicBezTo>
                  <a:cubicBezTo>
                    <a:pt x="113704" y="264650"/>
                    <a:pt x="119229" y="265316"/>
                    <a:pt x="115705" y="267031"/>
                  </a:cubicBezTo>
                  <a:cubicBezTo>
                    <a:pt x="108180" y="265507"/>
                    <a:pt x="105513" y="273127"/>
                    <a:pt x="98750" y="275127"/>
                  </a:cubicBezTo>
                  <a:cubicBezTo>
                    <a:pt x="99322" y="274937"/>
                    <a:pt x="94654" y="273984"/>
                    <a:pt x="92749" y="274270"/>
                  </a:cubicBezTo>
                  <a:cubicBezTo>
                    <a:pt x="72557" y="276746"/>
                    <a:pt x="51887" y="282271"/>
                    <a:pt x="34837" y="286843"/>
                  </a:cubicBezTo>
                  <a:cubicBezTo>
                    <a:pt x="31504" y="287795"/>
                    <a:pt x="31790" y="289510"/>
                    <a:pt x="27694" y="290558"/>
                  </a:cubicBezTo>
                  <a:cubicBezTo>
                    <a:pt x="18550" y="292939"/>
                    <a:pt x="-310" y="293129"/>
                    <a:pt x="2833" y="300368"/>
                  </a:cubicBezTo>
                  <a:cubicBezTo>
                    <a:pt x="13025" y="299511"/>
                    <a:pt x="28075" y="292082"/>
                    <a:pt x="35219" y="295511"/>
                  </a:cubicBezTo>
                  <a:cubicBezTo>
                    <a:pt x="28456" y="295511"/>
                    <a:pt x="23122" y="299892"/>
                    <a:pt x="17502" y="301511"/>
                  </a:cubicBezTo>
                  <a:cubicBezTo>
                    <a:pt x="9882" y="303797"/>
                    <a:pt x="-2786" y="301226"/>
                    <a:pt x="548" y="309608"/>
                  </a:cubicBezTo>
                  <a:cubicBezTo>
                    <a:pt x="23693" y="304845"/>
                    <a:pt x="32647" y="301416"/>
                    <a:pt x="53221" y="298178"/>
                  </a:cubicBezTo>
                  <a:cubicBezTo>
                    <a:pt x="53411" y="301130"/>
                    <a:pt x="50935" y="302845"/>
                    <a:pt x="53602" y="306845"/>
                  </a:cubicBezTo>
                  <a:cubicBezTo>
                    <a:pt x="60650" y="303035"/>
                    <a:pt x="74652" y="302273"/>
                    <a:pt x="75033" y="295606"/>
                  </a:cubicBezTo>
                  <a:cubicBezTo>
                    <a:pt x="72842" y="295606"/>
                    <a:pt x="69794" y="296654"/>
                    <a:pt x="69032" y="294749"/>
                  </a:cubicBezTo>
                  <a:cubicBezTo>
                    <a:pt x="72366" y="293891"/>
                    <a:pt x="71699" y="291320"/>
                    <a:pt x="76176" y="291034"/>
                  </a:cubicBezTo>
                  <a:cubicBezTo>
                    <a:pt x="86463" y="290367"/>
                    <a:pt x="77319" y="297320"/>
                    <a:pt x="85225" y="299987"/>
                  </a:cubicBezTo>
                  <a:cubicBezTo>
                    <a:pt x="96464" y="297320"/>
                    <a:pt x="103037" y="291701"/>
                    <a:pt x="114181" y="293701"/>
                  </a:cubicBezTo>
                  <a:cubicBezTo>
                    <a:pt x="109514" y="287700"/>
                    <a:pt x="115895" y="286462"/>
                    <a:pt x="119134" y="283890"/>
                  </a:cubicBezTo>
                  <a:cubicBezTo>
                    <a:pt x="123325" y="286271"/>
                    <a:pt x="124753" y="292463"/>
                    <a:pt x="132659" y="289700"/>
                  </a:cubicBezTo>
                  <a:cubicBezTo>
                    <a:pt x="139327" y="288557"/>
                    <a:pt x="139612" y="284747"/>
                    <a:pt x="144280" y="282747"/>
                  </a:cubicBezTo>
                  <a:cubicBezTo>
                    <a:pt x="148375" y="287986"/>
                    <a:pt x="155138" y="284843"/>
                    <a:pt x="158948" y="283890"/>
                  </a:cubicBezTo>
                  <a:cubicBezTo>
                    <a:pt x="164187" y="282652"/>
                    <a:pt x="179618" y="273984"/>
                    <a:pt x="181141" y="274651"/>
                  </a:cubicBezTo>
                  <a:cubicBezTo>
                    <a:pt x="189904" y="278461"/>
                    <a:pt x="211622" y="268079"/>
                    <a:pt x="215336" y="267221"/>
                  </a:cubicBezTo>
                  <a:cubicBezTo>
                    <a:pt x="225909" y="264745"/>
                    <a:pt x="236768" y="264650"/>
                    <a:pt x="242387" y="263507"/>
                  </a:cubicBezTo>
                  <a:cubicBezTo>
                    <a:pt x="246483" y="262745"/>
                    <a:pt x="250674" y="259506"/>
                    <a:pt x="254770" y="258649"/>
                  </a:cubicBezTo>
                  <a:cubicBezTo>
                    <a:pt x="254103" y="258744"/>
                    <a:pt x="256961" y="260173"/>
                    <a:pt x="258199" y="260078"/>
                  </a:cubicBezTo>
                  <a:cubicBezTo>
                    <a:pt x="269343" y="259792"/>
                    <a:pt x="285345" y="255125"/>
                    <a:pt x="295061" y="252077"/>
                  </a:cubicBezTo>
                  <a:cubicBezTo>
                    <a:pt x="299728" y="250553"/>
                    <a:pt x="300299" y="248933"/>
                    <a:pt x="304871" y="247790"/>
                  </a:cubicBezTo>
                  <a:cubicBezTo>
                    <a:pt x="308205" y="246933"/>
                    <a:pt x="309253" y="249219"/>
                    <a:pt x="313539" y="248076"/>
                  </a:cubicBezTo>
                  <a:cubicBezTo>
                    <a:pt x="313063" y="248171"/>
                    <a:pt x="314301" y="245981"/>
                    <a:pt x="315444" y="245504"/>
                  </a:cubicBezTo>
                  <a:cubicBezTo>
                    <a:pt x="329160" y="239504"/>
                    <a:pt x="348305" y="238932"/>
                    <a:pt x="362879" y="235217"/>
                  </a:cubicBezTo>
                  <a:cubicBezTo>
                    <a:pt x="366117" y="234360"/>
                    <a:pt x="366022" y="232646"/>
                    <a:pt x="370022" y="231503"/>
                  </a:cubicBezTo>
                  <a:cubicBezTo>
                    <a:pt x="384310" y="227312"/>
                    <a:pt x="401931" y="225407"/>
                    <a:pt x="417457" y="221216"/>
                  </a:cubicBezTo>
                  <a:cubicBezTo>
                    <a:pt x="419743" y="220549"/>
                    <a:pt x="418695" y="218930"/>
                    <a:pt x="419362" y="218644"/>
                  </a:cubicBezTo>
                  <a:cubicBezTo>
                    <a:pt x="421743" y="217596"/>
                    <a:pt x="423458" y="220168"/>
                    <a:pt x="425363" y="219501"/>
                  </a:cubicBezTo>
                  <a:cubicBezTo>
                    <a:pt x="429077" y="218263"/>
                    <a:pt x="429554" y="216644"/>
                    <a:pt x="435173" y="215215"/>
                  </a:cubicBezTo>
                  <a:cubicBezTo>
                    <a:pt x="444889" y="212738"/>
                    <a:pt x="443746" y="216358"/>
                    <a:pt x="445746" y="212929"/>
                  </a:cubicBezTo>
                  <a:cubicBezTo>
                    <a:pt x="447080" y="210643"/>
                    <a:pt x="466225" y="208547"/>
                    <a:pt x="466796" y="208357"/>
                  </a:cubicBezTo>
                  <a:cubicBezTo>
                    <a:pt x="469940" y="207404"/>
                    <a:pt x="472130" y="205023"/>
                    <a:pt x="473940" y="204642"/>
                  </a:cubicBezTo>
                  <a:cubicBezTo>
                    <a:pt x="477655" y="203785"/>
                    <a:pt x="479655" y="205976"/>
                    <a:pt x="485180" y="204356"/>
                  </a:cubicBezTo>
                  <a:cubicBezTo>
                    <a:pt x="488894" y="203309"/>
                    <a:pt x="489180" y="201213"/>
                    <a:pt x="494990" y="200070"/>
                  </a:cubicBezTo>
                  <a:cubicBezTo>
                    <a:pt x="498515" y="199403"/>
                    <a:pt x="500896" y="200737"/>
                    <a:pt x="506230" y="199784"/>
                  </a:cubicBezTo>
                  <a:cubicBezTo>
                    <a:pt x="515088" y="198165"/>
                    <a:pt x="527375" y="191593"/>
                    <a:pt x="536710" y="197498"/>
                  </a:cubicBezTo>
                  <a:cubicBezTo>
                    <a:pt x="533281" y="199403"/>
                    <a:pt x="522232" y="198070"/>
                    <a:pt x="524327" y="202356"/>
                  </a:cubicBezTo>
                  <a:cubicBezTo>
                    <a:pt x="530709" y="201689"/>
                    <a:pt x="536710" y="203975"/>
                    <a:pt x="540139" y="198927"/>
                  </a:cubicBezTo>
                  <a:cubicBezTo>
                    <a:pt x="540520" y="194546"/>
                    <a:pt x="545187" y="191974"/>
                    <a:pt x="551092" y="189974"/>
                  </a:cubicBezTo>
                  <a:cubicBezTo>
                    <a:pt x="560046" y="188354"/>
                    <a:pt x="569190" y="185592"/>
                    <a:pt x="574810" y="184830"/>
                  </a:cubicBezTo>
                  <a:cubicBezTo>
                    <a:pt x="580049" y="184163"/>
                    <a:pt x="581382" y="185402"/>
                    <a:pt x="582716" y="183116"/>
                  </a:cubicBezTo>
                  <a:cubicBezTo>
                    <a:pt x="585192" y="178639"/>
                    <a:pt x="609290" y="177686"/>
                    <a:pt x="607957" y="181973"/>
                  </a:cubicBezTo>
                  <a:cubicBezTo>
                    <a:pt x="590431" y="185783"/>
                    <a:pt x="574143" y="190164"/>
                    <a:pt x="582334" y="205023"/>
                  </a:cubicBezTo>
                  <a:cubicBezTo>
                    <a:pt x="597860" y="204833"/>
                    <a:pt x="594812" y="196736"/>
                    <a:pt x="600432" y="192355"/>
                  </a:cubicBezTo>
                  <a:cubicBezTo>
                    <a:pt x="609100" y="191498"/>
                    <a:pt x="604051" y="184830"/>
                    <a:pt x="614720" y="184830"/>
                  </a:cubicBezTo>
                  <a:cubicBezTo>
                    <a:pt x="609671" y="177591"/>
                    <a:pt x="617387" y="175781"/>
                    <a:pt x="621482" y="172448"/>
                  </a:cubicBezTo>
                  <a:cubicBezTo>
                    <a:pt x="625959" y="171590"/>
                    <a:pt x="630245" y="170352"/>
                    <a:pt x="634627" y="169590"/>
                  </a:cubicBezTo>
                  <a:cubicBezTo>
                    <a:pt x="646057" y="167590"/>
                    <a:pt x="645200" y="168447"/>
                    <a:pt x="650438" y="166161"/>
                  </a:cubicBezTo>
                  <a:cubicBezTo>
                    <a:pt x="662535" y="160827"/>
                    <a:pt x="683776" y="157970"/>
                    <a:pt x="695206" y="156446"/>
                  </a:cubicBezTo>
                  <a:cubicBezTo>
                    <a:pt x="700159" y="155779"/>
                    <a:pt x="701873" y="157112"/>
                    <a:pt x="706445" y="156160"/>
                  </a:cubicBezTo>
                  <a:cubicBezTo>
                    <a:pt x="712446" y="154922"/>
                    <a:pt x="717685" y="147683"/>
                    <a:pt x="724829" y="152159"/>
                  </a:cubicBezTo>
                  <a:cubicBezTo>
                    <a:pt x="715970" y="160351"/>
                    <a:pt x="702350" y="156065"/>
                    <a:pt x="695492" y="165113"/>
                  </a:cubicBezTo>
                  <a:cubicBezTo>
                    <a:pt x="726257" y="160160"/>
                    <a:pt x="730734" y="157398"/>
                    <a:pt x="763976" y="150159"/>
                  </a:cubicBezTo>
                  <a:cubicBezTo>
                    <a:pt x="764643" y="140063"/>
                    <a:pt x="747212" y="155017"/>
                    <a:pt x="747784" y="144920"/>
                  </a:cubicBezTo>
                  <a:cubicBezTo>
                    <a:pt x="752451" y="140253"/>
                    <a:pt x="760357" y="142444"/>
                    <a:pt x="768834" y="140348"/>
                  </a:cubicBezTo>
                  <a:cubicBezTo>
                    <a:pt x="772549" y="139396"/>
                    <a:pt x="772739" y="137015"/>
                    <a:pt x="778645" y="136062"/>
                  </a:cubicBezTo>
                  <a:cubicBezTo>
                    <a:pt x="780264" y="135776"/>
                    <a:pt x="782359" y="137491"/>
                    <a:pt x="782074" y="137491"/>
                  </a:cubicBezTo>
                  <a:cubicBezTo>
                    <a:pt x="784836" y="137015"/>
                    <a:pt x="784455" y="134824"/>
                    <a:pt x="786550" y="134348"/>
                  </a:cubicBezTo>
                  <a:cubicBezTo>
                    <a:pt x="801791" y="130633"/>
                    <a:pt x="825984" y="123965"/>
                    <a:pt x="836557" y="123489"/>
                  </a:cubicBezTo>
                  <a:cubicBezTo>
                    <a:pt x="841033" y="123299"/>
                    <a:pt x="844748" y="127775"/>
                    <a:pt x="848558" y="125204"/>
                  </a:cubicBezTo>
                  <a:cubicBezTo>
                    <a:pt x="857226" y="124918"/>
                    <a:pt x="851606" y="118536"/>
                    <a:pt x="860274" y="118250"/>
                  </a:cubicBezTo>
                  <a:cubicBezTo>
                    <a:pt x="867513" y="120441"/>
                    <a:pt x="876752" y="119965"/>
                    <a:pt x="888087" y="116536"/>
                  </a:cubicBezTo>
                  <a:cubicBezTo>
                    <a:pt x="886658" y="124632"/>
                    <a:pt x="897517" y="115774"/>
                    <a:pt x="898183" y="120917"/>
                  </a:cubicBezTo>
                  <a:cubicBezTo>
                    <a:pt x="914757" y="115774"/>
                    <a:pt x="933235" y="115298"/>
                    <a:pt x="948190" y="110059"/>
                  </a:cubicBezTo>
                  <a:cubicBezTo>
                    <a:pt x="951809" y="108725"/>
                    <a:pt x="956191" y="103868"/>
                    <a:pt x="959906" y="103106"/>
                  </a:cubicBezTo>
                  <a:cubicBezTo>
                    <a:pt x="961239" y="102820"/>
                    <a:pt x="968383" y="109773"/>
                    <a:pt x="971907" y="104820"/>
                  </a:cubicBezTo>
                  <a:cubicBezTo>
                    <a:pt x="977336" y="100724"/>
                    <a:pt x="964858" y="99772"/>
                    <a:pt x="971526" y="96152"/>
                  </a:cubicBezTo>
                  <a:cubicBezTo>
                    <a:pt x="977622" y="94819"/>
                    <a:pt x="983813" y="93485"/>
                    <a:pt x="989909" y="92152"/>
                  </a:cubicBezTo>
                  <a:cubicBezTo>
                    <a:pt x="990862" y="94819"/>
                    <a:pt x="991909" y="97581"/>
                    <a:pt x="992862" y="100248"/>
                  </a:cubicBezTo>
                  <a:cubicBezTo>
                    <a:pt x="999053" y="98915"/>
                    <a:pt x="1005149" y="97581"/>
                    <a:pt x="1011245" y="96248"/>
                  </a:cubicBezTo>
                  <a:cubicBezTo>
                    <a:pt x="1012865" y="90437"/>
                    <a:pt x="998482" y="92152"/>
                    <a:pt x="1005625" y="88723"/>
                  </a:cubicBezTo>
                  <a:cubicBezTo>
                    <a:pt x="1009150" y="88056"/>
                    <a:pt x="1012579" y="87008"/>
                    <a:pt x="1016198" y="86437"/>
                  </a:cubicBezTo>
                  <a:cubicBezTo>
                    <a:pt x="1020008" y="85770"/>
                    <a:pt x="1018008" y="88628"/>
                    <a:pt x="1020294" y="89866"/>
                  </a:cubicBezTo>
                  <a:cubicBezTo>
                    <a:pt x="1021056" y="90247"/>
                    <a:pt x="1024485" y="88628"/>
                    <a:pt x="1025533" y="88723"/>
                  </a:cubicBezTo>
                  <a:cubicBezTo>
                    <a:pt x="1028105" y="88913"/>
                    <a:pt x="1029343" y="89009"/>
                    <a:pt x="1031533" y="89580"/>
                  </a:cubicBezTo>
                  <a:cubicBezTo>
                    <a:pt x="1030867" y="85389"/>
                    <a:pt x="1026485" y="86342"/>
                    <a:pt x="1024009" y="84627"/>
                  </a:cubicBezTo>
                  <a:cubicBezTo>
                    <a:pt x="1041249" y="80150"/>
                    <a:pt x="1063823" y="77864"/>
                    <a:pt x="1075920" y="71102"/>
                  </a:cubicBezTo>
                  <a:cubicBezTo>
                    <a:pt x="1078492" y="73769"/>
                    <a:pt x="1076682" y="82246"/>
                    <a:pt x="1082302" y="80627"/>
                  </a:cubicBezTo>
                  <a:cubicBezTo>
                    <a:pt x="1081349" y="77960"/>
                    <a:pt x="1086207" y="77769"/>
                    <a:pt x="1086112" y="75388"/>
                  </a:cubicBezTo>
                  <a:cubicBezTo>
                    <a:pt x="1086207" y="72626"/>
                    <a:pt x="1088017" y="70530"/>
                    <a:pt x="1092493" y="69578"/>
                  </a:cubicBezTo>
                  <a:cubicBezTo>
                    <a:pt x="1101161" y="72054"/>
                    <a:pt x="1106591" y="66911"/>
                    <a:pt x="1113544" y="65006"/>
                  </a:cubicBezTo>
                  <a:cubicBezTo>
                    <a:pt x="1136690" y="58529"/>
                    <a:pt x="1162217" y="53766"/>
                    <a:pt x="1187267" y="48908"/>
                  </a:cubicBezTo>
                  <a:cubicBezTo>
                    <a:pt x="1190792" y="48242"/>
                    <a:pt x="1193077" y="49670"/>
                    <a:pt x="1198507" y="48623"/>
                  </a:cubicBezTo>
                  <a:cubicBezTo>
                    <a:pt x="1208603" y="46813"/>
                    <a:pt x="1210127" y="44146"/>
                    <a:pt x="1216223" y="42622"/>
                  </a:cubicBezTo>
                  <a:cubicBezTo>
                    <a:pt x="1224891" y="40336"/>
                    <a:pt x="1234797" y="39764"/>
                    <a:pt x="1242512" y="36907"/>
                  </a:cubicBezTo>
                  <a:cubicBezTo>
                    <a:pt x="1248323" y="34716"/>
                    <a:pt x="1250418" y="28620"/>
                    <a:pt x="1256800" y="29382"/>
                  </a:cubicBezTo>
                  <a:cubicBezTo>
                    <a:pt x="1269087" y="36907"/>
                    <a:pt x="1285851" y="23096"/>
                    <a:pt x="1298900" y="20238"/>
                  </a:cubicBezTo>
                  <a:cubicBezTo>
                    <a:pt x="1303377" y="20905"/>
                    <a:pt x="1302520" y="23191"/>
                    <a:pt x="1308330" y="22524"/>
                  </a:cubicBezTo>
                  <a:cubicBezTo>
                    <a:pt x="1316331" y="21667"/>
                    <a:pt x="1323189" y="17666"/>
                    <a:pt x="1331285" y="15380"/>
                  </a:cubicBezTo>
                  <a:cubicBezTo>
                    <a:pt x="1334714" y="14428"/>
                    <a:pt x="1337096" y="16619"/>
                    <a:pt x="1342620" y="15095"/>
                  </a:cubicBezTo>
                  <a:cubicBezTo>
                    <a:pt x="1342715" y="15095"/>
                    <a:pt x="1341763" y="13190"/>
                    <a:pt x="1341858" y="13094"/>
                  </a:cubicBezTo>
                  <a:cubicBezTo>
                    <a:pt x="1342239" y="12523"/>
                    <a:pt x="1346335" y="12332"/>
                    <a:pt x="1347097" y="11951"/>
                  </a:cubicBezTo>
                  <a:cubicBezTo>
                    <a:pt x="1350145" y="10523"/>
                    <a:pt x="1353002" y="10332"/>
                    <a:pt x="1354241" y="8237"/>
                  </a:cubicBezTo>
                  <a:cubicBezTo>
                    <a:pt x="1348716" y="-6146"/>
                    <a:pt x="1326713" y="4808"/>
                    <a:pt x="1308616" y="7570"/>
                  </a:cubicBezTo>
                  <a:close/>
                  <a:moveTo>
                    <a:pt x="194477" y="256649"/>
                  </a:moveTo>
                  <a:cubicBezTo>
                    <a:pt x="185714" y="258839"/>
                    <a:pt x="176950" y="260268"/>
                    <a:pt x="170759" y="261792"/>
                  </a:cubicBezTo>
                  <a:cubicBezTo>
                    <a:pt x="168664" y="254934"/>
                    <a:pt x="178474" y="258173"/>
                    <a:pt x="183142" y="256934"/>
                  </a:cubicBezTo>
                  <a:cubicBezTo>
                    <a:pt x="191714" y="254553"/>
                    <a:pt x="202858" y="249314"/>
                    <a:pt x="214003" y="248076"/>
                  </a:cubicBezTo>
                  <a:cubicBezTo>
                    <a:pt x="217241" y="255029"/>
                    <a:pt x="201811" y="254839"/>
                    <a:pt x="194477" y="256649"/>
                  </a:cubicBezTo>
                  <a:close/>
                  <a:moveTo>
                    <a:pt x="304681" y="223978"/>
                  </a:moveTo>
                  <a:cubicBezTo>
                    <a:pt x="299918" y="225311"/>
                    <a:pt x="305633" y="231217"/>
                    <a:pt x="302395" y="233217"/>
                  </a:cubicBezTo>
                  <a:cubicBezTo>
                    <a:pt x="295441" y="235694"/>
                    <a:pt x="297156" y="226169"/>
                    <a:pt x="291536" y="226835"/>
                  </a:cubicBezTo>
                  <a:cubicBezTo>
                    <a:pt x="292679" y="221597"/>
                    <a:pt x="307824" y="222454"/>
                    <a:pt x="314491" y="219692"/>
                  </a:cubicBezTo>
                  <a:cubicBezTo>
                    <a:pt x="323826" y="220073"/>
                    <a:pt x="308300" y="223406"/>
                    <a:pt x="304681" y="223978"/>
                  </a:cubicBezTo>
                  <a:close/>
                  <a:moveTo>
                    <a:pt x="631198" y="152826"/>
                  </a:moveTo>
                  <a:cubicBezTo>
                    <a:pt x="634913" y="153874"/>
                    <a:pt x="639294" y="153969"/>
                    <a:pt x="645104" y="151969"/>
                  </a:cubicBezTo>
                  <a:cubicBezTo>
                    <a:pt x="646819" y="155207"/>
                    <a:pt x="629388" y="159875"/>
                    <a:pt x="631198" y="152826"/>
                  </a:cubicBezTo>
                  <a:close/>
                  <a:moveTo>
                    <a:pt x="697397" y="131871"/>
                  </a:moveTo>
                  <a:cubicBezTo>
                    <a:pt x="695301" y="127585"/>
                    <a:pt x="706350" y="128918"/>
                    <a:pt x="709779" y="127013"/>
                  </a:cubicBezTo>
                  <a:cubicBezTo>
                    <a:pt x="711493" y="132157"/>
                    <a:pt x="701778" y="133871"/>
                    <a:pt x="697397" y="131871"/>
                  </a:cubicBezTo>
                  <a:close/>
                  <a:moveTo>
                    <a:pt x="721876" y="128728"/>
                  </a:moveTo>
                  <a:cubicBezTo>
                    <a:pt x="716923" y="121489"/>
                    <a:pt x="733401" y="123489"/>
                    <a:pt x="738830" y="120632"/>
                  </a:cubicBezTo>
                  <a:cubicBezTo>
                    <a:pt x="737021" y="125013"/>
                    <a:pt x="725686" y="125299"/>
                    <a:pt x="721876" y="128728"/>
                  </a:cubicBezTo>
                  <a:close/>
                  <a:moveTo>
                    <a:pt x="974288" y="80341"/>
                  </a:moveTo>
                  <a:cubicBezTo>
                    <a:pt x="973526" y="78436"/>
                    <a:pt x="970478" y="79484"/>
                    <a:pt x="968288" y="79484"/>
                  </a:cubicBezTo>
                  <a:cubicBezTo>
                    <a:pt x="972288" y="68911"/>
                    <a:pt x="1000101" y="70149"/>
                    <a:pt x="1010388" y="70340"/>
                  </a:cubicBezTo>
                  <a:cubicBezTo>
                    <a:pt x="1002577" y="79293"/>
                    <a:pt x="989909" y="75769"/>
                    <a:pt x="974288" y="80341"/>
                  </a:cubicBezTo>
                  <a:close/>
                  <a:moveTo>
                    <a:pt x="1249275" y="16142"/>
                  </a:moveTo>
                  <a:cubicBezTo>
                    <a:pt x="1249847" y="11380"/>
                    <a:pt x="1261086" y="7570"/>
                    <a:pt x="1266992" y="10142"/>
                  </a:cubicBezTo>
                  <a:cubicBezTo>
                    <a:pt x="1267468" y="14809"/>
                    <a:pt x="1254228" y="13666"/>
                    <a:pt x="1249275" y="161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131FD03-7BC3-44FD-B837-D9509160392C}"/>
                </a:ext>
              </a:extLst>
            </p:cNvPr>
            <p:cNvSpPr/>
            <p:nvPr/>
          </p:nvSpPr>
          <p:spPr>
            <a:xfrm>
              <a:off x="7253740" y="3502608"/>
              <a:ext cx="9525" cy="9525"/>
            </a:xfrm>
            <a:custGeom>
              <a:avLst/>
              <a:gdLst>
                <a:gd name="connsiteX0" fmla="*/ 14025 w 9525"/>
                <a:gd name="connsiteY0" fmla="*/ 3640 h 0"/>
                <a:gd name="connsiteX1" fmla="*/ 119 w 9525"/>
                <a:gd name="connsiteY1" fmla="*/ 4497 h 0"/>
                <a:gd name="connsiteX2" fmla="*/ 14025 w 9525"/>
                <a:gd name="connsiteY2" fmla="*/ 3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25" y="3640"/>
                  </a:moveTo>
                  <a:cubicBezTo>
                    <a:pt x="15835" y="-3313"/>
                    <a:pt x="-1596" y="1259"/>
                    <a:pt x="119" y="4497"/>
                  </a:cubicBezTo>
                  <a:cubicBezTo>
                    <a:pt x="6120" y="2306"/>
                    <a:pt x="7167" y="6974"/>
                    <a:pt x="14025" y="3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E1195DB-A62C-4BA7-84EB-B69A393C5DCE}"/>
                </a:ext>
              </a:extLst>
            </p:cNvPr>
            <p:cNvSpPr/>
            <p:nvPr/>
          </p:nvSpPr>
          <p:spPr>
            <a:xfrm>
              <a:off x="7241476" y="3480313"/>
              <a:ext cx="9525" cy="9525"/>
            </a:xfrm>
            <a:custGeom>
              <a:avLst/>
              <a:gdLst>
                <a:gd name="connsiteX0" fmla="*/ 0 w 9525"/>
                <a:gd name="connsiteY0" fmla="*/ 1075 h 0"/>
                <a:gd name="connsiteX1" fmla="*/ 15430 w 9525"/>
                <a:gd name="connsiteY1" fmla="*/ 4313 h 0"/>
                <a:gd name="connsiteX2" fmla="*/ 0 w 9525"/>
                <a:gd name="connsiteY2" fmla="*/ 10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075"/>
                  </a:moveTo>
                  <a:cubicBezTo>
                    <a:pt x="2000" y="7171"/>
                    <a:pt x="11525" y="9647"/>
                    <a:pt x="15430" y="4313"/>
                  </a:cubicBezTo>
                  <a:cubicBezTo>
                    <a:pt x="13621" y="-1497"/>
                    <a:pt x="6763" y="-164"/>
                    <a:pt x="0" y="1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49959CAA-0404-438C-9D40-DAA6B744903C}"/>
                </a:ext>
              </a:extLst>
            </p:cNvPr>
            <p:cNvSpPr/>
            <p:nvPr/>
          </p:nvSpPr>
          <p:spPr>
            <a:xfrm>
              <a:off x="7242143" y="3498131"/>
              <a:ext cx="76200" cy="28575"/>
            </a:xfrm>
            <a:custGeom>
              <a:avLst/>
              <a:gdLst>
                <a:gd name="connsiteX0" fmla="*/ 66580 w 76200"/>
                <a:gd name="connsiteY0" fmla="*/ 3544 h 28575"/>
                <a:gd name="connsiteX1" fmla="*/ 47435 w 76200"/>
                <a:gd name="connsiteY1" fmla="*/ 5544 h 28575"/>
                <a:gd name="connsiteX2" fmla="*/ 39910 w 76200"/>
                <a:gd name="connsiteY2" fmla="*/ 592 h 28575"/>
                <a:gd name="connsiteX3" fmla="*/ 31623 w 76200"/>
                <a:gd name="connsiteY3" fmla="*/ 8973 h 28575"/>
                <a:gd name="connsiteX4" fmla="*/ 14669 w 76200"/>
                <a:gd name="connsiteY4" fmla="*/ 17070 h 28575"/>
                <a:gd name="connsiteX5" fmla="*/ 7525 w 76200"/>
                <a:gd name="connsiteY5" fmla="*/ 20785 h 28575"/>
                <a:gd name="connsiteX6" fmla="*/ 5620 w 76200"/>
                <a:gd name="connsiteY6" fmla="*/ 23356 h 28575"/>
                <a:gd name="connsiteX7" fmla="*/ 0 w 76200"/>
                <a:gd name="connsiteY7" fmla="*/ 31167 h 28575"/>
                <a:gd name="connsiteX8" fmla="*/ 73724 w 76200"/>
                <a:gd name="connsiteY8" fmla="*/ 15069 h 28575"/>
                <a:gd name="connsiteX9" fmla="*/ 78200 w 76200"/>
                <a:gd name="connsiteY9" fmla="*/ 11926 h 28575"/>
                <a:gd name="connsiteX10" fmla="*/ 66580 w 76200"/>
                <a:gd name="connsiteY10" fmla="*/ 35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28575">
                  <a:moveTo>
                    <a:pt x="66580" y="3544"/>
                  </a:moveTo>
                  <a:cubicBezTo>
                    <a:pt x="58484" y="6592"/>
                    <a:pt x="53816" y="4878"/>
                    <a:pt x="47435" y="5544"/>
                  </a:cubicBezTo>
                  <a:cubicBezTo>
                    <a:pt x="46006" y="2401"/>
                    <a:pt x="45244" y="-1504"/>
                    <a:pt x="39910" y="592"/>
                  </a:cubicBezTo>
                  <a:cubicBezTo>
                    <a:pt x="30766" y="687"/>
                    <a:pt x="38767" y="8021"/>
                    <a:pt x="31623" y="8973"/>
                  </a:cubicBezTo>
                  <a:cubicBezTo>
                    <a:pt x="19622" y="9735"/>
                    <a:pt x="18288" y="14498"/>
                    <a:pt x="14669" y="17070"/>
                  </a:cubicBezTo>
                  <a:cubicBezTo>
                    <a:pt x="12097" y="18879"/>
                    <a:pt x="9525" y="19165"/>
                    <a:pt x="7525" y="20785"/>
                  </a:cubicBezTo>
                  <a:cubicBezTo>
                    <a:pt x="6191" y="21927"/>
                    <a:pt x="8382" y="22213"/>
                    <a:pt x="5620" y="23356"/>
                  </a:cubicBezTo>
                  <a:cubicBezTo>
                    <a:pt x="-1048" y="26309"/>
                    <a:pt x="1143" y="27166"/>
                    <a:pt x="0" y="31167"/>
                  </a:cubicBezTo>
                  <a:cubicBezTo>
                    <a:pt x="24575" y="25833"/>
                    <a:pt x="49149" y="20499"/>
                    <a:pt x="73724" y="15069"/>
                  </a:cubicBezTo>
                  <a:cubicBezTo>
                    <a:pt x="77438" y="14403"/>
                    <a:pt x="83629" y="12402"/>
                    <a:pt x="78200" y="11926"/>
                  </a:cubicBezTo>
                  <a:cubicBezTo>
                    <a:pt x="64294" y="16784"/>
                    <a:pt x="68580" y="10688"/>
                    <a:pt x="66580" y="35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5DCA05A-6EB2-467C-8A91-466D622716EE}"/>
                </a:ext>
              </a:extLst>
            </p:cNvPr>
            <p:cNvSpPr/>
            <p:nvPr/>
          </p:nvSpPr>
          <p:spPr>
            <a:xfrm>
              <a:off x="7368484" y="3475577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4F0E215-2924-4CE0-BD88-5D17DBBF0B3D}"/>
                </a:ext>
              </a:extLst>
            </p:cNvPr>
            <p:cNvSpPr/>
            <p:nvPr/>
          </p:nvSpPr>
          <p:spPr>
            <a:xfrm>
              <a:off x="7450264" y="3436424"/>
              <a:ext cx="9525" cy="9525"/>
            </a:xfrm>
            <a:custGeom>
              <a:avLst/>
              <a:gdLst>
                <a:gd name="connsiteX0" fmla="*/ 0 w 9525"/>
                <a:gd name="connsiteY0" fmla="*/ 1720 h 0"/>
                <a:gd name="connsiteX1" fmla="*/ 12763 w 9525"/>
                <a:gd name="connsiteY1" fmla="*/ 5530 h 0"/>
                <a:gd name="connsiteX2" fmla="*/ 0 w 9525"/>
                <a:gd name="connsiteY2" fmla="*/ 17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720"/>
                  </a:moveTo>
                  <a:cubicBezTo>
                    <a:pt x="1143" y="7245"/>
                    <a:pt x="6096" y="7531"/>
                    <a:pt x="12763" y="5530"/>
                  </a:cubicBezTo>
                  <a:cubicBezTo>
                    <a:pt x="12859" y="-1899"/>
                    <a:pt x="6668" y="-375"/>
                    <a:pt x="0" y="1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5CD899C-5AA9-49A5-9543-F92F3C8D41A1}"/>
                </a:ext>
              </a:extLst>
            </p:cNvPr>
            <p:cNvSpPr/>
            <p:nvPr/>
          </p:nvSpPr>
          <p:spPr>
            <a:xfrm>
              <a:off x="7438419" y="3438715"/>
              <a:ext cx="9525" cy="9525"/>
            </a:xfrm>
            <a:custGeom>
              <a:avLst/>
              <a:gdLst>
                <a:gd name="connsiteX0" fmla="*/ 9178 w 9525"/>
                <a:gd name="connsiteY0" fmla="*/ 0 h 0"/>
                <a:gd name="connsiteX1" fmla="*/ 892 w 9525"/>
                <a:gd name="connsiteY1" fmla="*/ 8382 h 0"/>
                <a:gd name="connsiteX2" fmla="*/ 917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8" y="0"/>
                  </a:moveTo>
                  <a:cubicBezTo>
                    <a:pt x="2034" y="953"/>
                    <a:pt x="-1871" y="3239"/>
                    <a:pt x="892" y="8382"/>
                  </a:cubicBezTo>
                  <a:cubicBezTo>
                    <a:pt x="5559" y="6382"/>
                    <a:pt x="11941" y="5144"/>
                    <a:pt x="91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21CE493-484F-4D4C-A4C5-286EEC35A798}"/>
                </a:ext>
              </a:extLst>
            </p:cNvPr>
            <p:cNvSpPr/>
            <p:nvPr/>
          </p:nvSpPr>
          <p:spPr>
            <a:xfrm>
              <a:off x="7382160" y="3426373"/>
              <a:ext cx="266700" cy="57150"/>
            </a:xfrm>
            <a:custGeom>
              <a:avLst/>
              <a:gdLst>
                <a:gd name="connsiteX0" fmla="*/ 256413 w 266700"/>
                <a:gd name="connsiteY0" fmla="*/ 5675 h 57150"/>
                <a:gd name="connsiteX1" fmla="*/ 225933 w 266700"/>
                <a:gd name="connsiteY1" fmla="*/ 7961 h 57150"/>
                <a:gd name="connsiteX2" fmla="*/ 224790 w 266700"/>
                <a:gd name="connsiteY2" fmla="*/ 12628 h 57150"/>
                <a:gd name="connsiteX3" fmla="*/ 184976 w 266700"/>
                <a:gd name="connsiteY3" fmla="*/ 12533 h 57150"/>
                <a:gd name="connsiteX4" fmla="*/ 194786 w 266700"/>
                <a:gd name="connsiteY4" fmla="*/ 8247 h 57150"/>
                <a:gd name="connsiteX5" fmla="*/ 149257 w 266700"/>
                <a:gd name="connsiteY5" fmla="*/ 15962 h 57150"/>
                <a:gd name="connsiteX6" fmla="*/ 163163 w 266700"/>
                <a:gd name="connsiteY6" fmla="*/ 15105 h 57150"/>
                <a:gd name="connsiteX7" fmla="*/ 172593 w 266700"/>
                <a:gd name="connsiteY7" fmla="*/ 17391 h 57150"/>
                <a:gd name="connsiteX8" fmla="*/ 154210 w 266700"/>
                <a:gd name="connsiteY8" fmla="*/ 21391 h 57150"/>
                <a:gd name="connsiteX9" fmla="*/ 110966 w 266700"/>
                <a:gd name="connsiteY9" fmla="*/ 35203 h 57150"/>
                <a:gd name="connsiteX10" fmla="*/ 96298 w 266700"/>
                <a:gd name="connsiteY10" fmla="*/ 34060 h 57150"/>
                <a:gd name="connsiteX11" fmla="*/ 88011 w 266700"/>
                <a:gd name="connsiteY11" fmla="*/ 42442 h 57150"/>
                <a:gd name="connsiteX12" fmla="*/ 77819 w 266700"/>
                <a:gd name="connsiteY12" fmla="*/ 38060 h 57150"/>
                <a:gd name="connsiteX13" fmla="*/ 61246 w 266700"/>
                <a:gd name="connsiteY13" fmla="*/ 39489 h 57150"/>
                <a:gd name="connsiteX14" fmla="*/ 92107 w 266700"/>
                <a:gd name="connsiteY14" fmla="*/ 30631 h 57150"/>
                <a:gd name="connsiteX15" fmla="*/ 120301 w 266700"/>
                <a:gd name="connsiteY15" fmla="*/ 22249 h 57150"/>
                <a:gd name="connsiteX16" fmla="*/ 51054 w 266700"/>
                <a:gd name="connsiteY16" fmla="*/ 35107 h 57150"/>
                <a:gd name="connsiteX17" fmla="*/ 37529 w 266700"/>
                <a:gd name="connsiteY17" fmla="*/ 44632 h 57150"/>
                <a:gd name="connsiteX18" fmla="*/ 39814 w 266700"/>
                <a:gd name="connsiteY18" fmla="*/ 50728 h 57150"/>
                <a:gd name="connsiteX19" fmla="*/ 27051 w 266700"/>
                <a:gd name="connsiteY19" fmla="*/ 46918 h 57150"/>
                <a:gd name="connsiteX20" fmla="*/ 33433 w 266700"/>
                <a:gd name="connsiteY20" fmla="*/ 41108 h 57150"/>
                <a:gd name="connsiteX21" fmla="*/ 0 w 266700"/>
                <a:gd name="connsiteY21" fmla="*/ 50633 h 57150"/>
                <a:gd name="connsiteX22" fmla="*/ 12002 w 266700"/>
                <a:gd name="connsiteY22" fmla="*/ 52348 h 57150"/>
                <a:gd name="connsiteX23" fmla="*/ 10859 w 266700"/>
                <a:gd name="connsiteY23" fmla="*/ 57015 h 57150"/>
                <a:gd name="connsiteX24" fmla="*/ 19526 w 266700"/>
                <a:gd name="connsiteY24" fmla="*/ 57301 h 57150"/>
                <a:gd name="connsiteX25" fmla="*/ 22860 w 266700"/>
                <a:gd name="connsiteY25" fmla="*/ 58729 h 57150"/>
                <a:gd name="connsiteX26" fmla="*/ 30766 w 266700"/>
                <a:gd name="connsiteY26" fmla="*/ 57015 h 57150"/>
                <a:gd name="connsiteX27" fmla="*/ 40957 w 266700"/>
                <a:gd name="connsiteY27" fmla="*/ 61396 h 57150"/>
                <a:gd name="connsiteX28" fmla="*/ 55245 w 266700"/>
                <a:gd name="connsiteY28" fmla="*/ 53872 h 57150"/>
                <a:gd name="connsiteX29" fmla="*/ 78962 w 266700"/>
                <a:gd name="connsiteY29" fmla="*/ 48728 h 57150"/>
                <a:gd name="connsiteX30" fmla="*/ 89535 w 266700"/>
                <a:gd name="connsiteY30" fmla="*/ 46442 h 57150"/>
                <a:gd name="connsiteX31" fmla="*/ 98203 w 266700"/>
                <a:gd name="connsiteY31" fmla="*/ 46728 h 57150"/>
                <a:gd name="connsiteX32" fmla="*/ 123063 w 266700"/>
                <a:gd name="connsiteY32" fmla="*/ 36917 h 57150"/>
                <a:gd name="connsiteX33" fmla="*/ 131731 w 266700"/>
                <a:gd name="connsiteY33" fmla="*/ 37203 h 57150"/>
                <a:gd name="connsiteX34" fmla="*/ 160687 w 266700"/>
                <a:gd name="connsiteY34" fmla="*/ 30916 h 57150"/>
                <a:gd name="connsiteX35" fmla="*/ 166306 w 266700"/>
                <a:gd name="connsiteY35" fmla="*/ 23106 h 57150"/>
                <a:gd name="connsiteX36" fmla="*/ 173831 w 266700"/>
                <a:gd name="connsiteY36" fmla="*/ 28059 h 57150"/>
                <a:gd name="connsiteX37" fmla="*/ 179070 w 266700"/>
                <a:gd name="connsiteY37" fmla="*/ 26916 h 57150"/>
                <a:gd name="connsiteX38" fmla="*/ 180213 w 266700"/>
                <a:gd name="connsiteY38" fmla="*/ 22249 h 57150"/>
                <a:gd name="connsiteX39" fmla="*/ 192596 w 266700"/>
                <a:gd name="connsiteY39" fmla="*/ 17391 h 57150"/>
                <a:gd name="connsiteX40" fmla="*/ 197453 w 266700"/>
                <a:gd name="connsiteY40" fmla="*/ 22915 h 57150"/>
                <a:gd name="connsiteX41" fmla="*/ 210979 w 266700"/>
                <a:gd name="connsiteY41" fmla="*/ 13390 h 57150"/>
                <a:gd name="connsiteX42" fmla="*/ 218504 w 266700"/>
                <a:gd name="connsiteY42" fmla="*/ 18343 h 57150"/>
                <a:gd name="connsiteX43" fmla="*/ 232791 w 266700"/>
                <a:gd name="connsiteY43" fmla="*/ 10819 h 57150"/>
                <a:gd name="connsiteX44" fmla="*/ 236125 w 266700"/>
                <a:gd name="connsiteY44" fmla="*/ 12247 h 57150"/>
                <a:gd name="connsiteX45" fmla="*/ 260604 w 266700"/>
                <a:gd name="connsiteY45" fmla="*/ 9104 h 57150"/>
                <a:gd name="connsiteX46" fmla="*/ 272320 w 266700"/>
                <a:gd name="connsiteY46" fmla="*/ 2151 h 57150"/>
                <a:gd name="connsiteX47" fmla="*/ 256413 w 266700"/>
                <a:gd name="connsiteY47" fmla="*/ 567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6700" h="57150">
                  <a:moveTo>
                    <a:pt x="256413" y="5675"/>
                  </a:moveTo>
                  <a:cubicBezTo>
                    <a:pt x="247840" y="4246"/>
                    <a:pt x="235363" y="8152"/>
                    <a:pt x="225933" y="7961"/>
                  </a:cubicBezTo>
                  <a:cubicBezTo>
                    <a:pt x="225933" y="9676"/>
                    <a:pt x="227362" y="11962"/>
                    <a:pt x="224790" y="12628"/>
                  </a:cubicBezTo>
                  <a:cubicBezTo>
                    <a:pt x="216694" y="5485"/>
                    <a:pt x="192405" y="20534"/>
                    <a:pt x="184976" y="12533"/>
                  </a:cubicBezTo>
                  <a:cubicBezTo>
                    <a:pt x="188500" y="12057"/>
                    <a:pt x="204121" y="8723"/>
                    <a:pt x="194786" y="8247"/>
                  </a:cubicBezTo>
                  <a:cubicBezTo>
                    <a:pt x="177927" y="8533"/>
                    <a:pt x="162306" y="14533"/>
                    <a:pt x="149257" y="15962"/>
                  </a:cubicBezTo>
                  <a:cubicBezTo>
                    <a:pt x="149447" y="23773"/>
                    <a:pt x="161925" y="17105"/>
                    <a:pt x="163163" y="15105"/>
                  </a:cubicBezTo>
                  <a:cubicBezTo>
                    <a:pt x="164402" y="18439"/>
                    <a:pt x="170879" y="14629"/>
                    <a:pt x="172593" y="17391"/>
                  </a:cubicBezTo>
                  <a:cubicBezTo>
                    <a:pt x="166497" y="18724"/>
                    <a:pt x="160306" y="20058"/>
                    <a:pt x="154210" y="21391"/>
                  </a:cubicBezTo>
                  <a:cubicBezTo>
                    <a:pt x="152971" y="39965"/>
                    <a:pt x="124587" y="24535"/>
                    <a:pt x="110966" y="35203"/>
                  </a:cubicBezTo>
                  <a:cubicBezTo>
                    <a:pt x="105632" y="35393"/>
                    <a:pt x="104013" y="30440"/>
                    <a:pt x="96298" y="34060"/>
                  </a:cubicBezTo>
                  <a:cubicBezTo>
                    <a:pt x="91535" y="35965"/>
                    <a:pt x="97155" y="42346"/>
                    <a:pt x="88011" y="42442"/>
                  </a:cubicBezTo>
                  <a:cubicBezTo>
                    <a:pt x="84487" y="41203"/>
                    <a:pt x="84392" y="35107"/>
                    <a:pt x="77819" y="38060"/>
                  </a:cubicBezTo>
                  <a:cubicBezTo>
                    <a:pt x="72295" y="40251"/>
                    <a:pt x="65246" y="45775"/>
                    <a:pt x="61246" y="39489"/>
                  </a:cubicBezTo>
                  <a:cubicBezTo>
                    <a:pt x="68104" y="35012"/>
                    <a:pt x="80867" y="33202"/>
                    <a:pt x="92107" y="30631"/>
                  </a:cubicBezTo>
                  <a:cubicBezTo>
                    <a:pt x="104108" y="27773"/>
                    <a:pt x="118872" y="28059"/>
                    <a:pt x="120301" y="22249"/>
                  </a:cubicBezTo>
                  <a:cubicBezTo>
                    <a:pt x="96679" y="27297"/>
                    <a:pt x="76105" y="28154"/>
                    <a:pt x="51054" y="35107"/>
                  </a:cubicBezTo>
                  <a:cubicBezTo>
                    <a:pt x="52102" y="40632"/>
                    <a:pt x="47435" y="43775"/>
                    <a:pt x="37529" y="44632"/>
                  </a:cubicBezTo>
                  <a:cubicBezTo>
                    <a:pt x="37814" y="48347"/>
                    <a:pt x="43339" y="49014"/>
                    <a:pt x="39814" y="50728"/>
                  </a:cubicBezTo>
                  <a:cubicBezTo>
                    <a:pt x="33338" y="52538"/>
                    <a:pt x="30385" y="49395"/>
                    <a:pt x="27051" y="46918"/>
                  </a:cubicBezTo>
                  <a:cubicBezTo>
                    <a:pt x="31623" y="46061"/>
                    <a:pt x="33242" y="43870"/>
                    <a:pt x="33433" y="41108"/>
                  </a:cubicBezTo>
                  <a:cubicBezTo>
                    <a:pt x="23336" y="44728"/>
                    <a:pt x="4477" y="44537"/>
                    <a:pt x="0" y="50633"/>
                  </a:cubicBezTo>
                  <a:cubicBezTo>
                    <a:pt x="4953" y="53586"/>
                    <a:pt x="9430" y="48061"/>
                    <a:pt x="12002" y="52348"/>
                  </a:cubicBezTo>
                  <a:cubicBezTo>
                    <a:pt x="11811" y="52062"/>
                    <a:pt x="8001" y="55967"/>
                    <a:pt x="10859" y="57015"/>
                  </a:cubicBezTo>
                  <a:cubicBezTo>
                    <a:pt x="12478" y="57586"/>
                    <a:pt x="18288" y="57205"/>
                    <a:pt x="19526" y="57301"/>
                  </a:cubicBezTo>
                  <a:cubicBezTo>
                    <a:pt x="20860" y="57396"/>
                    <a:pt x="20288" y="58729"/>
                    <a:pt x="22860" y="58729"/>
                  </a:cubicBezTo>
                  <a:cubicBezTo>
                    <a:pt x="25527" y="58729"/>
                    <a:pt x="28099" y="57110"/>
                    <a:pt x="30766" y="57015"/>
                  </a:cubicBezTo>
                  <a:cubicBezTo>
                    <a:pt x="31909" y="61492"/>
                    <a:pt x="35338" y="63016"/>
                    <a:pt x="40957" y="61396"/>
                  </a:cubicBezTo>
                  <a:cubicBezTo>
                    <a:pt x="49625" y="60539"/>
                    <a:pt x="50197" y="56253"/>
                    <a:pt x="55245" y="53872"/>
                  </a:cubicBezTo>
                  <a:cubicBezTo>
                    <a:pt x="62865" y="59872"/>
                    <a:pt x="74771" y="46918"/>
                    <a:pt x="78962" y="48728"/>
                  </a:cubicBezTo>
                  <a:cubicBezTo>
                    <a:pt x="85344" y="51490"/>
                    <a:pt x="82010" y="47680"/>
                    <a:pt x="89535" y="46442"/>
                  </a:cubicBezTo>
                  <a:cubicBezTo>
                    <a:pt x="92773" y="45871"/>
                    <a:pt x="94107" y="47204"/>
                    <a:pt x="98203" y="46728"/>
                  </a:cubicBezTo>
                  <a:cubicBezTo>
                    <a:pt x="111919" y="45204"/>
                    <a:pt x="114110" y="39108"/>
                    <a:pt x="123063" y="36917"/>
                  </a:cubicBezTo>
                  <a:cubicBezTo>
                    <a:pt x="126016" y="36155"/>
                    <a:pt x="127826" y="37679"/>
                    <a:pt x="131731" y="37203"/>
                  </a:cubicBezTo>
                  <a:cubicBezTo>
                    <a:pt x="140970" y="36060"/>
                    <a:pt x="150400" y="32440"/>
                    <a:pt x="160687" y="30916"/>
                  </a:cubicBezTo>
                  <a:cubicBezTo>
                    <a:pt x="165545" y="29583"/>
                    <a:pt x="160020" y="23868"/>
                    <a:pt x="166306" y="23106"/>
                  </a:cubicBezTo>
                  <a:cubicBezTo>
                    <a:pt x="167735" y="26249"/>
                    <a:pt x="168497" y="30154"/>
                    <a:pt x="173831" y="28059"/>
                  </a:cubicBezTo>
                  <a:cubicBezTo>
                    <a:pt x="175451" y="27487"/>
                    <a:pt x="177546" y="27583"/>
                    <a:pt x="179070" y="26916"/>
                  </a:cubicBezTo>
                  <a:cubicBezTo>
                    <a:pt x="182023" y="25582"/>
                    <a:pt x="178689" y="23296"/>
                    <a:pt x="180213" y="22249"/>
                  </a:cubicBezTo>
                  <a:cubicBezTo>
                    <a:pt x="183547" y="19867"/>
                    <a:pt x="188786" y="20153"/>
                    <a:pt x="192596" y="17391"/>
                  </a:cubicBezTo>
                  <a:cubicBezTo>
                    <a:pt x="195929" y="21487"/>
                    <a:pt x="187547" y="25487"/>
                    <a:pt x="197453" y="22915"/>
                  </a:cubicBezTo>
                  <a:cubicBezTo>
                    <a:pt x="210217" y="23296"/>
                    <a:pt x="201835" y="14533"/>
                    <a:pt x="210979" y="13390"/>
                  </a:cubicBezTo>
                  <a:cubicBezTo>
                    <a:pt x="212407" y="16534"/>
                    <a:pt x="213170" y="20439"/>
                    <a:pt x="218504" y="18343"/>
                  </a:cubicBezTo>
                  <a:cubicBezTo>
                    <a:pt x="226409" y="17200"/>
                    <a:pt x="224885" y="11962"/>
                    <a:pt x="232791" y="10819"/>
                  </a:cubicBezTo>
                  <a:cubicBezTo>
                    <a:pt x="235268" y="9676"/>
                    <a:pt x="234982" y="11581"/>
                    <a:pt x="236125" y="12247"/>
                  </a:cubicBezTo>
                  <a:cubicBezTo>
                    <a:pt x="240982" y="14914"/>
                    <a:pt x="252603" y="11390"/>
                    <a:pt x="260604" y="9104"/>
                  </a:cubicBezTo>
                  <a:cubicBezTo>
                    <a:pt x="266224" y="7485"/>
                    <a:pt x="277844" y="7199"/>
                    <a:pt x="272320" y="2151"/>
                  </a:cubicBezTo>
                  <a:cubicBezTo>
                    <a:pt x="264128" y="-3374"/>
                    <a:pt x="264319" y="3199"/>
                    <a:pt x="256413" y="56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AB9CF4-F8D7-43CE-9FCB-52B05FEA3DF9}"/>
                </a:ext>
              </a:extLst>
            </p:cNvPr>
            <p:cNvSpPr/>
            <p:nvPr/>
          </p:nvSpPr>
          <p:spPr>
            <a:xfrm>
              <a:off x="7394924" y="3442113"/>
              <a:ext cx="38100" cy="9525"/>
            </a:xfrm>
            <a:custGeom>
              <a:avLst/>
              <a:gdLst>
                <a:gd name="connsiteX0" fmla="*/ 36862 w 38100"/>
                <a:gd name="connsiteY0" fmla="*/ 32 h 9525"/>
                <a:gd name="connsiteX1" fmla="*/ 27813 w 38100"/>
                <a:gd name="connsiteY1" fmla="*/ 6413 h 9525"/>
                <a:gd name="connsiteX2" fmla="*/ 0 w 38100"/>
                <a:gd name="connsiteY2" fmla="*/ 8128 h 9525"/>
                <a:gd name="connsiteX3" fmla="*/ 31147 w 38100"/>
                <a:gd name="connsiteY3" fmla="*/ 7842 h 9525"/>
                <a:gd name="connsiteX4" fmla="*/ 30385 w 38100"/>
                <a:gd name="connsiteY4" fmla="*/ 5842 h 9525"/>
                <a:gd name="connsiteX5" fmla="*/ 36862 w 38100"/>
                <a:gd name="connsiteY5" fmla="*/ 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36862" y="32"/>
                  </a:moveTo>
                  <a:cubicBezTo>
                    <a:pt x="27718" y="-445"/>
                    <a:pt x="31623" y="4604"/>
                    <a:pt x="27813" y="6413"/>
                  </a:cubicBezTo>
                  <a:cubicBezTo>
                    <a:pt x="18097" y="7556"/>
                    <a:pt x="11811" y="4127"/>
                    <a:pt x="0" y="8128"/>
                  </a:cubicBezTo>
                  <a:cubicBezTo>
                    <a:pt x="1048" y="15081"/>
                    <a:pt x="22384" y="12033"/>
                    <a:pt x="31147" y="7842"/>
                  </a:cubicBezTo>
                  <a:cubicBezTo>
                    <a:pt x="31337" y="7747"/>
                    <a:pt x="30289" y="6032"/>
                    <a:pt x="30385" y="5842"/>
                  </a:cubicBezTo>
                  <a:cubicBezTo>
                    <a:pt x="31623" y="3746"/>
                    <a:pt x="41910" y="4794"/>
                    <a:pt x="36862" y="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326" name="Picture Placeholder 14">
            <a:extLst>
              <a:ext uri="{FF2B5EF4-FFF2-40B4-BE49-F238E27FC236}">
                <a16:creationId xmlns:a16="http://schemas.microsoft.com/office/drawing/2014/main" id="{144319EF-969E-47D7-89B0-CA33B040C45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68480" y="1027711"/>
            <a:ext cx="4809744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10" name="Graphic 2">
            <a:extLst>
              <a:ext uri="{FF2B5EF4-FFF2-40B4-BE49-F238E27FC236}">
                <a16:creationId xmlns:a16="http://schemas.microsoft.com/office/drawing/2014/main" id="{156B8D60-8A2D-4859-A99E-3E0599F53C83}"/>
              </a:ext>
            </a:extLst>
          </p:cNvPr>
          <p:cNvSpPr/>
          <p:nvPr/>
        </p:nvSpPr>
        <p:spPr>
          <a:xfrm>
            <a:off x="1932162" y="5596177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5F072AC-6047-43CD-851E-7A1C67DC7D2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 rot="21059781">
            <a:off x="2120905" y="5851049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12" name="Graphic 10">
            <a:extLst>
              <a:ext uri="{FF2B5EF4-FFF2-40B4-BE49-F238E27FC236}">
                <a16:creationId xmlns:a16="http://schemas.microsoft.com/office/drawing/2014/main" id="{4DCFAA82-7970-4B90-AFFC-21E56F86F4B9}"/>
              </a:ext>
            </a:extLst>
          </p:cNvPr>
          <p:cNvSpPr/>
          <p:nvPr/>
        </p:nvSpPr>
        <p:spPr>
          <a:xfrm>
            <a:off x="7631712" y="5592959"/>
            <a:ext cx="2671200" cy="871200"/>
          </a:xfrm>
          <a:custGeom>
            <a:avLst/>
            <a:gdLst>
              <a:gd name="connsiteX0" fmla="*/ 1468125 w 2000250"/>
              <a:gd name="connsiteY0" fmla="*/ 32861 h 647700"/>
              <a:gd name="connsiteX1" fmla="*/ 1502796 w 2000250"/>
              <a:gd name="connsiteY1" fmla="*/ 30290 h 647700"/>
              <a:gd name="connsiteX2" fmla="*/ 1496795 w 2000250"/>
              <a:gd name="connsiteY2" fmla="*/ 32385 h 647700"/>
              <a:gd name="connsiteX3" fmla="*/ 1468125 w 2000250"/>
              <a:gd name="connsiteY3" fmla="*/ 32861 h 647700"/>
              <a:gd name="connsiteX4" fmla="*/ 1249050 w 2000250"/>
              <a:gd name="connsiteY4" fmla="*/ 62008 h 647700"/>
              <a:gd name="connsiteX5" fmla="*/ 1242954 w 2000250"/>
              <a:gd name="connsiteY5" fmla="*/ 62675 h 647700"/>
              <a:gd name="connsiteX6" fmla="*/ 1236953 w 2000250"/>
              <a:gd name="connsiteY6" fmla="*/ 64770 h 647700"/>
              <a:gd name="connsiteX7" fmla="*/ 1249050 w 2000250"/>
              <a:gd name="connsiteY7" fmla="*/ 62008 h 647700"/>
              <a:gd name="connsiteX8" fmla="*/ 1087029 w 2000250"/>
              <a:gd name="connsiteY8" fmla="*/ 86106 h 647700"/>
              <a:gd name="connsiteX9" fmla="*/ 1092840 w 2000250"/>
              <a:gd name="connsiteY9" fmla="*/ 82582 h 647700"/>
              <a:gd name="connsiteX10" fmla="*/ 1088744 w 2000250"/>
              <a:gd name="connsiteY10" fmla="*/ 83058 h 647700"/>
              <a:gd name="connsiteX11" fmla="*/ 1087029 w 2000250"/>
              <a:gd name="connsiteY11" fmla="*/ 86106 h 647700"/>
              <a:gd name="connsiteX12" fmla="*/ 1129416 w 2000250"/>
              <a:gd name="connsiteY12" fmla="*/ 78486 h 647700"/>
              <a:gd name="connsiteX13" fmla="*/ 1099031 w 2000250"/>
              <a:gd name="connsiteY13" fmla="*/ 83344 h 647700"/>
              <a:gd name="connsiteX14" fmla="*/ 1129416 w 2000250"/>
              <a:gd name="connsiteY14" fmla="*/ 78486 h 647700"/>
              <a:gd name="connsiteX15" fmla="*/ 1153990 w 2000250"/>
              <a:gd name="connsiteY15" fmla="*/ 77057 h 647700"/>
              <a:gd name="connsiteX16" fmla="*/ 1172183 w 2000250"/>
              <a:gd name="connsiteY16" fmla="*/ 73533 h 647700"/>
              <a:gd name="connsiteX17" fmla="*/ 1141703 w 2000250"/>
              <a:gd name="connsiteY17" fmla="*/ 76962 h 647700"/>
              <a:gd name="connsiteX18" fmla="*/ 1137607 w 2000250"/>
              <a:gd name="connsiteY18" fmla="*/ 77438 h 647700"/>
              <a:gd name="connsiteX19" fmla="*/ 1133702 w 2000250"/>
              <a:gd name="connsiteY19" fmla="*/ 79343 h 647700"/>
              <a:gd name="connsiteX20" fmla="*/ 1153990 w 2000250"/>
              <a:gd name="connsiteY20" fmla="*/ 77057 h 647700"/>
              <a:gd name="connsiteX21" fmla="*/ 1824550 w 2000250"/>
              <a:gd name="connsiteY21" fmla="*/ 762 h 647700"/>
              <a:gd name="connsiteX22" fmla="*/ 1749398 w 2000250"/>
              <a:gd name="connsiteY22" fmla="*/ 9335 h 647700"/>
              <a:gd name="connsiteX23" fmla="*/ 1741111 w 2000250"/>
              <a:gd name="connsiteY23" fmla="*/ 8858 h 647700"/>
              <a:gd name="connsiteX24" fmla="*/ 1733110 w 2000250"/>
              <a:gd name="connsiteY24" fmla="*/ 11144 h 647700"/>
              <a:gd name="connsiteX25" fmla="*/ 1726919 w 2000250"/>
              <a:gd name="connsiteY25" fmla="*/ 10478 h 647700"/>
              <a:gd name="connsiteX26" fmla="*/ 1720918 w 2000250"/>
              <a:gd name="connsiteY26" fmla="*/ 12573 h 647700"/>
              <a:gd name="connsiteX27" fmla="*/ 1712631 w 2000250"/>
              <a:gd name="connsiteY27" fmla="*/ 12097 h 647700"/>
              <a:gd name="connsiteX28" fmla="*/ 1704631 w 2000250"/>
              <a:gd name="connsiteY28" fmla="*/ 14383 h 647700"/>
              <a:gd name="connsiteX29" fmla="*/ 1702440 w 2000250"/>
              <a:gd name="connsiteY29" fmla="*/ 13240 h 647700"/>
              <a:gd name="connsiteX30" fmla="*/ 1694343 w 2000250"/>
              <a:gd name="connsiteY30" fmla="*/ 14192 h 647700"/>
              <a:gd name="connsiteX31" fmla="*/ 1686247 w 2000250"/>
              <a:gd name="connsiteY31" fmla="*/ 15145 h 647700"/>
              <a:gd name="connsiteX32" fmla="*/ 1667959 w 2000250"/>
              <a:gd name="connsiteY32" fmla="*/ 17240 h 647700"/>
              <a:gd name="connsiteX33" fmla="*/ 1623382 w 2000250"/>
              <a:gd name="connsiteY33" fmla="*/ 23717 h 647700"/>
              <a:gd name="connsiteX34" fmla="*/ 1586806 w 2000250"/>
              <a:gd name="connsiteY34" fmla="*/ 27908 h 647700"/>
              <a:gd name="connsiteX35" fmla="*/ 1570518 w 2000250"/>
              <a:gd name="connsiteY35" fmla="*/ 29718 h 647700"/>
              <a:gd name="connsiteX36" fmla="*/ 1560327 w 2000250"/>
              <a:gd name="connsiteY36" fmla="*/ 30861 h 647700"/>
              <a:gd name="connsiteX37" fmla="*/ 1556231 w 2000250"/>
              <a:gd name="connsiteY37" fmla="*/ 31337 h 647700"/>
              <a:gd name="connsiteX38" fmla="*/ 1501367 w 2000250"/>
              <a:gd name="connsiteY38" fmla="*/ 37624 h 647700"/>
              <a:gd name="connsiteX39" fmla="*/ 1499462 w 2000250"/>
              <a:gd name="connsiteY39" fmla="*/ 39243 h 647700"/>
              <a:gd name="connsiteX40" fmla="*/ 1495271 w 2000250"/>
              <a:gd name="connsiteY40" fmla="*/ 38291 h 647700"/>
              <a:gd name="connsiteX41" fmla="*/ 1485270 w 2000250"/>
              <a:gd name="connsiteY41" fmla="*/ 40862 h 647700"/>
              <a:gd name="connsiteX42" fmla="*/ 1476983 w 2000250"/>
              <a:gd name="connsiteY42" fmla="*/ 40386 h 647700"/>
              <a:gd name="connsiteX43" fmla="*/ 1470982 w 2000250"/>
              <a:gd name="connsiteY43" fmla="*/ 42482 h 647700"/>
              <a:gd name="connsiteX44" fmla="*/ 1464791 w 2000250"/>
              <a:gd name="connsiteY44" fmla="*/ 41815 h 647700"/>
              <a:gd name="connsiteX45" fmla="*/ 1462886 w 2000250"/>
              <a:gd name="connsiteY45" fmla="*/ 43434 h 647700"/>
              <a:gd name="connsiteX46" fmla="*/ 1458790 w 2000250"/>
              <a:gd name="connsiteY46" fmla="*/ 43910 h 647700"/>
              <a:gd name="connsiteX47" fmla="*/ 1430310 w 2000250"/>
              <a:gd name="connsiteY47" fmla="*/ 47149 h 647700"/>
              <a:gd name="connsiteX48" fmla="*/ 1418118 w 2000250"/>
              <a:gd name="connsiteY48" fmla="*/ 48578 h 647700"/>
              <a:gd name="connsiteX49" fmla="*/ 1401831 w 2000250"/>
              <a:gd name="connsiteY49" fmla="*/ 50387 h 647700"/>
              <a:gd name="connsiteX50" fmla="*/ 1377447 w 2000250"/>
              <a:gd name="connsiteY50" fmla="*/ 53150 h 647700"/>
              <a:gd name="connsiteX51" fmla="*/ 1369446 w 2000250"/>
              <a:gd name="connsiteY51" fmla="*/ 55436 h 647700"/>
              <a:gd name="connsiteX52" fmla="*/ 1363254 w 2000250"/>
              <a:gd name="connsiteY52" fmla="*/ 54769 h 647700"/>
              <a:gd name="connsiteX53" fmla="*/ 1357254 w 2000250"/>
              <a:gd name="connsiteY53" fmla="*/ 56864 h 647700"/>
              <a:gd name="connsiteX54" fmla="*/ 1355063 w 2000250"/>
              <a:gd name="connsiteY54" fmla="*/ 55721 h 647700"/>
              <a:gd name="connsiteX55" fmla="*/ 1350967 w 2000250"/>
              <a:gd name="connsiteY55" fmla="*/ 56198 h 647700"/>
              <a:gd name="connsiteX56" fmla="*/ 1300199 w 2000250"/>
              <a:gd name="connsiteY56" fmla="*/ 62008 h 647700"/>
              <a:gd name="connsiteX57" fmla="*/ 1294198 w 2000250"/>
              <a:gd name="connsiteY57" fmla="*/ 64103 h 647700"/>
              <a:gd name="connsiteX58" fmla="*/ 1259622 w 2000250"/>
              <a:gd name="connsiteY58" fmla="*/ 68009 h 647700"/>
              <a:gd name="connsiteX59" fmla="*/ 1251621 w 2000250"/>
              <a:gd name="connsiteY59" fmla="*/ 70295 h 647700"/>
              <a:gd name="connsiteX60" fmla="*/ 1231524 w 2000250"/>
              <a:gd name="connsiteY60" fmla="*/ 75438 h 647700"/>
              <a:gd name="connsiteX61" fmla="*/ 1238286 w 2000250"/>
              <a:gd name="connsiteY61" fmla="*/ 81725 h 647700"/>
              <a:gd name="connsiteX62" fmla="*/ 1248192 w 2000250"/>
              <a:gd name="connsiteY62" fmla="*/ 77724 h 647700"/>
              <a:gd name="connsiteX63" fmla="*/ 1256670 w 2000250"/>
              <a:gd name="connsiteY63" fmla="*/ 80963 h 647700"/>
              <a:gd name="connsiteX64" fmla="*/ 1278768 w 2000250"/>
              <a:gd name="connsiteY64" fmla="*/ 75629 h 647700"/>
              <a:gd name="connsiteX65" fmla="*/ 1282482 w 2000250"/>
              <a:gd name="connsiteY65" fmla="*/ 70961 h 647700"/>
              <a:gd name="connsiteX66" fmla="*/ 1284864 w 2000250"/>
              <a:gd name="connsiteY66" fmla="*/ 74962 h 647700"/>
              <a:gd name="connsiteX67" fmla="*/ 1289055 w 2000250"/>
              <a:gd name="connsiteY67" fmla="*/ 75914 h 647700"/>
              <a:gd name="connsiteX68" fmla="*/ 1293246 w 2000250"/>
              <a:gd name="connsiteY68" fmla="*/ 76867 h 647700"/>
              <a:gd name="connsiteX69" fmla="*/ 1295151 w 2000250"/>
              <a:gd name="connsiteY69" fmla="*/ 75248 h 647700"/>
              <a:gd name="connsiteX70" fmla="*/ 1325726 w 2000250"/>
              <a:gd name="connsiteY70" fmla="*/ 73152 h 647700"/>
              <a:gd name="connsiteX71" fmla="*/ 1327631 w 2000250"/>
              <a:gd name="connsiteY71" fmla="*/ 71533 h 647700"/>
              <a:gd name="connsiteX72" fmla="*/ 1335918 w 2000250"/>
              <a:gd name="connsiteY72" fmla="*/ 72009 h 647700"/>
              <a:gd name="connsiteX73" fmla="*/ 1348014 w 2000250"/>
              <a:gd name="connsiteY73" fmla="*/ 69247 h 647700"/>
              <a:gd name="connsiteX74" fmla="*/ 1357825 w 2000250"/>
              <a:gd name="connsiteY74" fmla="*/ 63913 h 647700"/>
              <a:gd name="connsiteX75" fmla="*/ 1351443 w 2000250"/>
              <a:gd name="connsiteY75" fmla="*/ 61817 h 647700"/>
              <a:gd name="connsiteX76" fmla="*/ 1371922 w 2000250"/>
              <a:gd name="connsiteY76" fmla="*/ 60865 h 647700"/>
              <a:gd name="connsiteX77" fmla="*/ 1380399 w 2000250"/>
              <a:gd name="connsiteY77" fmla="*/ 64103 h 647700"/>
              <a:gd name="connsiteX78" fmla="*/ 1390020 w 2000250"/>
              <a:gd name="connsiteY78" fmla="*/ 57341 h 647700"/>
              <a:gd name="connsiteX79" fmla="*/ 1414404 w 2000250"/>
              <a:gd name="connsiteY79" fmla="*/ 54578 h 647700"/>
              <a:gd name="connsiteX80" fmla="*/ 1410975 w 2000250"/>
              <a:gd name="connsiteY80" fmla="*/ 62008 h 647700"/>
              <a:gd name="connsiteX81" fmla="*/ 1441455 w 2000250"/>
              <a:gd name="connsiteY81" fmla="*/ 58579 h 647700"/>
              <a:gd name="connsiteX82" fmla="*/ 1428977 w 2000250"/>
              <a:gd name="connsiteY82" fmla="*/ 57150 h 647700"/>
              <a:gd name="connsiteX83" fmla="*/ 1418404 w 2000250"/>
              <a:gd name="connsiteY83" fmla="*/ 54102 h 647700"/>
              <a:gd name="connsiteX84" fmla="*/ 1440597 w 2000250"/>
              <a:gd name="connsiteY84" fmla="*/ 50197 h 647700"/>
              <a:gd name="connsiteX85" fmla="*/ 1449075 w 2000250"/>
              <a:gd name="connsiteY85" fmla="*/ 53435 h 647700"/>
              <a:gd name="connsiteX86" fmla="*/ 1454790 w 2000250"/>
              <a:gd name="connsiteY86" fmla="*/ 48578 h 647700"/>
              <a:gd name="connsiteX87" fmla="*/ 1475649 w 2000250"/>
              <a:gd name="connsiteY87" fmla="*/ 51911 h 647700"/>
              <a:gd name="connsiteX88" fmla="*/ 1487365 w 2000250"/>
              <a:gd name="connsiteY88" fmla="*/ 44958 h 647700"/>
              <a:gd name="connsiteX89" fmla="*/ 1509749 w 2000250"/>
              <a:gd name="connsiteY89" fmla="*/ 42386 h 647700"/>
              <a:gd name="connsiteX90" fmla="*/ 1517845 w 2000250"/>
              <a:gd name="connsiteY90" fmla="*/ 41434 h 647700"/>
              <a:gd name="connsiteX91" fmla="*/ 1536038 w 2000250"/>
              <a:gd name="connsiteY91" fmla="*/ 37910 h 647700"/>
              <a:gd name="connsiteX92" fmla="*/ 1546325 w 2000250"/>
              <a:gd name="connsiteY92" fmla="*/ 38195 h 647700"/>
              <a:gd name="connsiteX93" fmla="*/ 1550230 w 2000250"/>
              <a:gd name="connsiteY93" fmla="*/ 36290 h 647700"/>
              <a:gd name="connsiteX94" fmla="*/ 1564708 w 2000250"/>
              <a:gd name="connsiteY94" fmla="*/ 37433 h 647700"/>
              <a:gd name="connsiteX95" fmla="*/ 1556802 w 2000250"/>
              <a:gd name="connsiteY95" fmla="*/ 41148 h 647700"/>
              <a:gd name="connsiteX96" fmla="*/ 1550992 w 2000250"/>
              <a:gd name="connsiteY96" fmla="*/ 44672 h 647700"/>
              <a:gd name="connsiteX97" fmla="*/ 1593283 w 2000250"/>
              <a:gd name="connsiteY97" fmla="*/ 35624 h 647700"/>
              <a:gd name="connsiteX98" fmla="*/ 1568613 w 2000250"/>
              <a:gd name="connsiteY98" fmla="*/ 35624 h 647700"/>
              <a:gd name="connsiteX99" fmla="*/ 1590807 w 2000250"/>
              <a:gd name="connsiteY99" fmla="*/ 31718 h 647700"/>
              <a:gd name="connsiteX100" fmla="*/ 1598808 w 2000250"/>
              <a:gd name="connsiteY100" fmla="*/ 29432 h 647700"/>
              <a:gd name="connsiteX101" fmla="*/ 1607094 w 2000250"/>
              <a:gd name="connsiteY101" fmla="*/ 29909 h 647700"/>
              <a:gd name="connsiteX102" fmla="*/ 1615095 w 2000250"/>
              <a:gd name="connsiteY102" fmla="*/ 27623 h 647700"/>
              <a:gd name="connsiteX103" fmla="*/ 1623382 w 2000250"/>
              <a:gd name="connsiteY103" fmla="*/ 28099 h 647700"/>
              <a:gd name="connsiteX104" fmla="*/ 1645766 w 2000250"/>
              <a:gd name="connsiteY104" fmla="*/ 25527 h 647700"/>
              <a:gd name="connsiteX105" fmla="*/ 1651767 w 2000250"/>
              <a:gd name="connsiteY105" fmla="*/ 23432 h 647700"/>
              <a:gd name="connsiteX106" fmla="*/ 1653957 w 2000250"/>
              <a:gd name="connsiteY106" fmla="*/ 24575 h 647700"/>
              <a:gd name="connsiteX107" fmla="*/ 1666149 w 2000250"/>
              <a:gd name="connsiteY107" fmla="*/ 23146 h 647700"/>
              <a:gd name="connsiteX108" fmla="*/ 1698630 w 2000250"/>
              <a:gd name="connsiteY108" fmla="*/ 19431 h 647700"/>
              <a:gd name="connsiteX109" fmla="*/ 1708631 w 2000250"/>
              <a:gd name="connsiteY109" fmla="*/ 16859 h 647700"/>
              <a:gd name="connsiteX110" fmla="*/ 1720918 w 2000250"/>
              <a:gd name="connsiteY110" fmla="*/ 16859 h 647700"/>
              <a:gd name="connsiteX111" fmla="*/ 1759399 w 2000250"/>
              <a:gd name="connsiteY111" fmla="*/ 11049 h 647700"/>
              <a:gd name="connsiteX112" fmla="*/ 1771686 w 2000250"/>
              <a:gd name="connsiteY112" fmla="*/ 11049 h 647700"/>
              <a:gd name="connsiteX113" fmla="*/ 1783878 w 2000250"/>
              <a:gd name="connsiteY113" fmla="*/ 9620 h 647700"/>
              <a:gd name="connsiteX114" fmla="*/ 1794070 w 2000250"/>
              <a:gd name="connsiteY114" fmla="*/ 8477 h 647700"/>
              <a:gd name="connsiteX115" fmla="*/ 1804262 w 2000250"/>
              <a:gd name="connsiteY115" fmla="*/ 7334 h 647700"/>
              <a:gd name="connsiteX116" fmla="*/ 1814263 w 2000250"/>
              <a:gd name="connsiteY116" fmla="*/ 4763 h 647700"/>
              <a:gd name="connsiteX117" fmla="*/ 1822550 w 2000250"/>
              <a:gd name="connsiteY117" fmla="*/ 5239 h 647700"/>
              <a:gd name="connsiteX118" fmla="*/ 1826455 w 2000250"/>
              <a:gd name="connsiteY118" fmla="*/ 3334 h 647700"/>
              <a:gd name="connsiteX119" fmla="*/ 1832646 w 2000250"/>
              <a:gd name="connsiteY119" fmla="*/ 4001 h 647700"/>
              <a:gd name="connsiteX120" fmla="*/ 1842552 w 2000250"/>
              <a:gd name="connsiteY120" fmla="*/ 0 h 647700"/>
              <a:gd name="connsiteX121" fmla="*/ 1824550 w 2000250"/>
              <a:gd name="connsiteY121" fmla="*/ 762 h 647700"/>
              <a:gd name="connsiteX122" fmla="*/ 774228 w 2000250"/>
              <a:gd name="connsiteY122" fmla="*/ 123158 h 647700"/>
              <a:gd name="connsiteX123" fmla="*/ 784230 w 2000250"/>
              <a:gd name="connsiteY123" fmla="*/ 120587 h 647700"/>
              <a:gd name="connsiteX124" fmla="*/ 743463 w 2000250"/>
              <a:gd name="connsiteY124" fmla="*/ 123825 h 647700"/>
              <a:gd name="connsiteX125" fmla="*/ 739653 w 2000250"/>
              <a:gd name="connsiteY125" fmla="*/ 127064 h 647700"/>
              <a:gd name="connsiteX126" fmla="*/ 774228 w 2000250"/>
              <a:gd name="connsiteY126" fmla="*/ 123158 h 647700"/>
              <a:gd name="connsiteX127" fmla="*/ 818710 w 2000250"/>
              <a:gd name="connsiteY127" fmla="*/ 115253 h 647700"/>
              <a:gd name="connsiteX128" fmla="*/ 812614 w 2000250"/>
              <a:gd name="connsiteY128" fmla="*/ 115919 h 647700"/>
              <a:gd name="connsiteX129" fmla="*/ 806613 w 2000250"/>
              <a:gd name="connsiteY129" fmla="*/ 118015 h 647700"/>
              <a:gd name="connsiteX130" fmla="*/ 818710 w 2000250"/>
              <a:gd name="connsiteY130" fmla="*/ 115253 h 647700"/>
              <a:gd name="connsiteX131" fmla="*/ 1644242 w 2000250"/>
              <a:gd name="connsiteY131" fmla="*/ 26956 h 647700"/>
              <a:gd name="connsiteX132" fmla="*/ 1624144 w 2000250"/>
              <a:gd name="connsiteY132" fmla="*/ 32099 h 647700"/>
              <a:gd name="connsiteX133" fmla="*/ 1616143 w 2000250"/>
              <a:gd name="connsiteY133" fmla="*/ 34385 h 647700"/>
              <a:gd name="connsiteX134" fmla="*/ 1644623 w 2000250"/>
              <a:gd name="connsiteY134" fmla="*/ 31147 h 647700"/>
              <a:gd name="connsiteX135" fmla="*/ 1656910 w 2000250"/>
              <a:gd name="connsiteY135" fmla="*/ 31147 h 647700"/>
              <a:gd name="connsiteX136" fmla="*/ 1703487 w 2000250"/>
              <a:gd name="connsiteY136" fmla="*/ 24384 h 647700"/>
              <a:gd name="connsiteX137" fmla="*/ 1711774 w 2000250"/>
              <a:gd name="connsiteY137" fmla="*/ 24860 h 647700"/>
              <a:gd name="connsiteX138" fmla="*/ 1719680 w 2000250"/>
              <a:gd name="connsiteY138" fmla="*/ 21146 h 647700"/>
              <a:gd name="connsiteX139" fmla="*/ 1644242 w 2000250"/>
              <a:gd name="connsiteY139" fmla="*/ 26956 h 647700"/>
              <a:gd name="connsiteX140" fmla="*/ 1520798 w 2000250"/>
              <a:gd name="connsiteY140" fmla="*/ 46673 h 647700"/>
              <a:gd name="connsiteX141" fmla="*/ 1524894 w 2000250"/>
              <a:gd name="connsiteY141" fmla="*/ 46196 h 647700"/>
              <a:gd name="connsiteX142" fmla="*/ 1524608 w 2000250"/>
              <a:gd name="connsiteY142" fmla="*/ 43434 h 647700"/>
              <a:gd name="connsiteX143" fmla="*/ 1520512 w 2000250"/>
              <a:gd name="connsiteY143" fmla="*/ 43910 h 647700"/>
              <a:gd name="connsiteX144" fmla="*/ 1520798 w 2000250"/>
              <a:gd name="connsiteY144" fmla="*/ 46673 h 647700"/>
              <a:gd name="connsiteX145" fmla="*/ 1742254 w 2000250"/>
              <a:gd name="connsiteY145" fmla="*/ 21431 h 647700"/>
              <a:gd name="connsiteX146" fmla="*/ 1754351 w 2000250"/>
              <a:gd name="connsiteY146" fmla="*/ 18669 h 647700"/>
              <a:gd name="connsiteX147" fmla="*/ 1742254 w 2000250"/>
              <a:gd name="connsiteY147" fmla="*/ 21431 h 647700"/>
              <a:gd name="connsiteX148" fmla="*/ 1766543 w 2000250"/>
              <a:gd name="connsiteY148" fmla="*/ 17336 h 647700"/>
              <a:gd name="connsiteX149" fmla="*/ 1762447 w 2000250"/>
              <a:gd name="connsiteY149" fmla="*/ 17812 h 647700"/>
              <a:gd name="connsiteX150" fmla="*/ 1766543 w 2000250"/>
              <a:gd name="connsiteY150" fmla="*/ 17336 h 647700"/>
              <a:gd name="connsiteX151" fmla="*/ 1789022 w 2000250"/>
              <a:gd name="connsiteY151" fmla="*/ 16193 h 647700"/>
              <a:gd name="connsiteX152" fmla="*/ 1774830 w 2000250"/>
              <a:gd name="connsiteY152" fmla="*/ 17812 h 647700"/>
              <a:gd name="connsiteX153" fmla="*/ 1770734 w 2000250"/>
              <a:gd name="connsiteY153" fmla="*/ 18288 h 647700"/>
              <a:gd name="connsiteX154" fmla="*/ 1789022 w 2000250"/>
              <a:gd name="connsiteY154" fmla="*/ 16193 h 647700"/>
              <a:gd name="connsiteX155" fmla="*/ 1626811 w 2000250"/>
              <a:gd name="connsiteY155" fmla="*/ 38862 h 647700"/>
              <a:gd name="connsiteX156" fmla="*/ 1616810 w 2000250"/>
              <a:gd name="connsiteY156" fmla="*/ 41434 h 647700"/>
              <a:gd name="connsiteX157" fmla="*/ 1580234 w 2000250"/>
              <a:gd name="connsiteY157" fmla="*/ 45625 h 647700"/>
              <a:gd name="connsiteX158" fmla="*/ 1574138 w 2000250"/>
              <a:gd name="connsiteY158" fmla="*/ 46292 h 647700"/>
              <a:gd name="connsiteX159" fmla="*/ 1567947 w 2000250"/>
              <a:gd name="connsiteY159" fmla="*/ 45625 h 647700"/>
              <a:gd name="connsiteX160" fmla="*/ 1561946 w 2000250"/>
              <a:gd name="connsiteY160" fmla="*/ 47720 h 647700"/>
              <a:gd name="connsiteX161" fmla="*/ 1545658 w 2000250"/>
              <a:gd name="connsiteY161" fmla="*/ 49530 h 647700"/>
              <a:gd name="connsiteX162" fmla="*/ 1531656 w 2000250"/>
              <a:gd name="connsiteY162" fmla="*/ 53912 h 647700"/>
              <a:gd name="connsiteX163" fmla="*/ 1570233 w 2000250"/>
              <a:gd name="connsiteY163" fmla="*/ 49530 h 647700"/>
              <a:gd name="connsiteX164" fmla="*/ 1614905 w 2000250"/>
              <a:gd name="connsiteY164" fmla="*/ 44482 h 647700"/>
              <a:gd name="connsiteX165" fmla="*/ 1616810 w 2000250"/>
              <a:gd name="connsiteY165" fmla="*/ 42862 h 647700"/>
              <a:gd name="connsiteX166" fmla="*/ 1621001 w 2000250"/>
              <a:gd name="connsiteY166" fmla="*/ 43815 h 647700"/>
              <a:gd name="connsiteX167" fmla="*/ 1624906 w 2000250"/>
              <a:gd name="connsiteY167" fmla="*/ 41910 h 647700"/>
              <a:gd name="connsiteX168" fmla="*/ 1653100 w 2000250"/>
              <a:gd name="connsiteY168" fmla="*/ 35909 h 647700"/>
              <a:gd name="connsiteX169" fmla="*/ 1626811 w 2000250"/>
              <a:gd name="connsiteY169" fmla="*/ 38862 h 647700"/>
              <a:gd name="connsiteX170" fmla="*/ 1728633 w 2000250"/>
              <a:gd name="connsiteY170" fmla="*/ 30099 h 647700"/>
              <a:gd name="connsiteX171" fmla="*/ 1732729 w 2000250"/>
              <a:gd name="connsiteY171" fmla="*/ 29623 h 647700"/>
              <a:gd name="connsiteX172" fmla="*/ 1732443 w 2000250"/>
              <a:gd name="connsiteY172" fmla="*/ 26861 h 647700"/>
              <a:gd name="connsiteX173" fmla="*/ 1728348 w 2000250"/>
              <a:gd name="connsiteY173" fmla="*/ 27337 h 647700"/>
              <a:gd name="connsiteX174" fmla="*/ 1728633 w 2000250"/>
              <a:gd name="connsiteY174" fmla="*/ 30099 h 647700"/>
              <a:gd name="connsiteX175" fmla="*/ 1486889 w 2000250"/>
              <a:gd name="connsiteY175" fmla="*/ 57626 h 647700"/>
              <a:gd name="connsiteX176" fmla="*/ 1476602 w 2000250"/>
              <a:gd name="connsiteY176" fmla="*/ 57341 h 647700"/>
              <a:gd name="connsiteX177" fmla="*/ 1466601 w 2000250"/>
              <a:gd name="connsiteY177" fmla="*/ 59912 h 647700"/>
              <a:gd name="connsiteX178" fmla="*/ 1462410 w 2000250"/>
              <a:gd name="connsiteY178" fmla="*/ 58960 h 647700"/>
              <a:gd name="connsiteX179" fmla="*/ 1456695 w 2000250"/>
              <a:gd name="connsiteY179" fmla="*/ 63818 h 647700"/>
              <a:gd name="connsiteX180" fmla="*/ 1468887 w 2000250"/>
              <a:gd name="connsiteY180" fmla="*/ 62389 h 647700"/>
              <a:gd name="connsiteX181" fmla="*/ 1497176 w 2000250"/>
              <a:gd name="connsiteY181" fmla="*/ 57722 h 647700"/>
              <a:gd name="connsiteX182" fmla="*/ 1515464 w 2000250"/>
              <a:gd name="connsiteY182" fmla="*/ 55626 h 647700"/>
              <a:gd name="connsiteX183" fmla="*/ 1525465 w 2000250"/>
              <a:gd name="connsiteY183" fmla="*/ 53054 h 647700"/>
              <a:gd name="connsiteX184" fmla="*/ 1486889 w 2000250"/>
              <a:gd name="connsiteY184" fmla="*/ 57626 h 647700"/>
              <a:gd name="connsiteX185" fmla="*/ 1831122 w 2000250"/>
              <a:gd name="connsiteY185" fmla="*/ 28385 h 647700"/>
              <a:gd name="connsiteX186" fmla="*/ 1825027 w 2000250"/>
              <a:gd name="connsiteY186" fmla="*/ 29051 h 647700"/>
              <a:gd name="connsiteX187" fmla="*/ 1819026 w 2000250"/>
              <a:gd name="connsiteY187" fmla="*/ 31147 h 647700"/>
              <a:gd name="connsiteX188" fmla="*/ 1831122 w 2000250"/>
              <a:gd name="connsiteY188" fmla="*/ 28385 h 647700"/>
              <a:gd name="connsiteX189" fmla="*/ 1814549 w 2000250"/>
              <a:gd name="connsiteY189" fmla="*/ 48673 h 647700"/>
              <a:gd name="connsiteX190" fmla="*/ 1808739 w 2000250"/>
              <a:gd name="connsiteY190" fmla="*/ 52197 h 647700"/>
              <a:gd name="connsiteX191" fmla="*/ 1820645 w 2000250"/>
              <a:gd name="connsiteY191" fmla="*/ 48006 h 647700"/>
              <a:gd name="connsiteX192" fmla="*/ 1826646 w 2000250"/>
              <a:gd name="connsiteY192" fmla="*/ 45911 h 647700"/>
              <a:gd name="connsiteX193" fmla="*/ 1816454 w 2000250"/>
              <a:gd name="connsiteY193" fmla="*/ 47054 h 647700"/>
              <a:gd name="connsiteX194" fmla="*/ 1812358 w 2000250"/>
              <a:gd name="connsiteY194" fmla="*/ 47530 h 647700"/>
              <a:gd name="connsiteX195" fmla="*/ 1814549 w 2000250"/>
              <a:gd name="connsiteY195" fmla="*/ 48673 h 647700"/>
              <a:gd name="connsiteX196" fmla="*/ 1861412 w 2000250"/>
              <a:gd name="connsiteY196" fmla="*/ 44768 h 647700"/>
              <a:gd name="connsiteX197" fmla="*/ 1867222 w 2000250"/>
              <a:gd name="connsiteY197" fmla="*/ 41243 h 647700"/>
              <a:gd name="connsiteX198" fmla="*/ 1861412 w 2000250"/>
              <a:gd name="connsiteY198" fmla="*/ 44768 h 647700"/>
              <a:gd name="connsiteX199" fmla="*/ 1871604 w 2000250"/>
              <a:gd name="connsiteY199" fmla="*/ 43625 h 647700"/>
              <a:gd name="connsiteX200" fmla="*/ 1875414 w 2000250"/>
              <a:gd name="connsiteY200" fmla="*/ 40386 h 647700"/>
              <a:gd name="connsiteX201" fmla="*/ 1871604 w 2000250"/>
              <a:gd name="connsiteY201" fmla="*/ 43625 h 647700"/>
              <a:gd name="connsiteX202" fmla="*/ 1932564 w 2000250"/>
              <a:gd name="connsiteY202" fmla="*/ 36671 h 647700"/>
              <a:gd name="connsiteX203" fmla="*/ 1922562 w 2000250"/>
              <a:gd name="connsiteY203" fmla="*/ 39243 h 647700"/>
              <a:gd name="connsiteX204" fmla="*/ 1932564 w 2000250"/>
              <a:gd name="connsiteY204" fmla="*/ 36671 h 647700"/>
              <a:gd name="connsiteX205" fmla="*/ 1934659 w 2000250"/>
              <a:gd name="connsiteY205" fmla="*/ 37814 h 647700"/>
              <a:gd name="connsiteX206" fmla="*/ 1936945 w 2000250"/>
              <a:gd name="connsiteY206" fmla="*/ 40386 h 647700"/>
              <a:gd name="connsiteX207" fmla="*/ 1940755 w 2000250"/>
              <a:gd name="connsiteY207" fmla="*/ 37148 h 647700"/>
              <a:gd name="connsiteX208" fmla="*/ 1934659 w 2000250"/>
              <a:gd name="connsiteY208" fmla="*/ 37814 h 647700"/>
              <a:gd name="connsiteX209" fmla="*/ 1849220 w 2000250"/>
              <a:gd name="connsiteY209" fmla="*/ 29242 h 647700"/>
              <a:gd name="connsiteX210" fmla="*/ 1855030 w 2000250"/>
              <a:gd name="connsiteY210" fmla="*/ 25718 h 647700"/>
              <a:gd name="connsiteX211" fmla="*/ 1849220 w 2000250"/>
              <a:gd name="connsiteY211" fmla="*/ 29242 h 647700"/>
              <a:gd name="connsiteX212" fmla="*/ 1790927 w 2000250"/>
              <a:gd name="connsiteY212" fmla="*/ 59912 h 647700"/>
              <a:gd name="connsiteX213" fmla="*/ 1797023 w 2000250"/>
              <a:gd name="connsiteY213" fmla="*/ 59246 h 647700"/>
              <a:gd name="connsiteX214" fmla="*/ 1796737 w 2000250"/>
              <a:gd name="connsiteY214" fmla="*/ 56483 h 647700"/>
              <a:gd name="connsiteX215" fmla="*/ 1790641 w 2000250"/>
              <a:gd name="connsiteY215" fmla="*/ 57150 h 647700"/>
              <a:gd name="connsiteX216" fmla="*/ 1790927 w 2000250"/>
              <a:gd name="connsiteY216" fmla="*/ 59912 h 647700"/>
              <a:gd name="connsiteX217" fmla="*/ 1932564 w 2000250"/>
              <a:gd name="connsiteY217" fmla="*/ 59341 h 647700"/>
              <a:gd name="connsiteX218" fmla="*/ 1910370 w 2000250"/>
              <a:gd name="connsiteY218" fmla="*/ 63246 h 647700"/>
              <a:gd name="connsiteX219" fmla="*/ 1932564 w 2000250"/>
              <a:gd name="connsiteY219" fmla="*/ 59341 h 647700"/>
              <a:gd name="connsiteX220" fmla="*/ 366463 w 2000250"/>
              <a:gd name="connsiteY220" fmla="*/ 574834 h 647700"/>
              <a:gd name="connsiteX221" fmla="*/ 339031 w 2000250"/>
              <a:gd name="connsiteY221" fmla="*/ 579787 h 647700"/>
              <a:gd name="connsiteX222" fmla="*/ 366463 w 2000250"/>
              <a:gd name="connsiteY222" fmla="*/ 574834 h 647700"/>
              <a:gd name="connsiteX223" fmla="*/ 1969140 w 2000250"/>
              <a:gd name="connsiteY223" fmla="*/ 55150 h 647700"/>
              <a:gd name="connsiteX224" fmla="*/ 1955043 w 2000250"/>
              <a:gd name="connsiteY224" fmla="*/ 58198 h 647700"/>
              <a:gd name="connsiteX225" fmla="*/ 1969140 w 2000250"/>
              <a:gd name="connsiteY225" fmla="*/ 55150 h 647700"/>
              <a:gd name="connsiteX226" fmla="*/ 1965330 w 2000250"/>
              <a:gd name="connsiteY226" fmla="*/ 81153 h 647700"/>
              <a:gd name="connsiteX227" fmla="*/ 1983522 w 2000250"/>
              <a:gd name="connsiteY227" fmla="*/ 77629 h 647700"/>
              <a:gd name="connsiteX228" fmla="*/ 1965330 w 2000250"/>
              <a:gd name="connsiteY228" fmla="*/ 81153 h 647700"/>
              <a:gd name="connsiteX229" fmla="*/ 1976093 w 2000250"/>
              <a:gd name="connsiteY229" fmla="*/ 86963 h 647700"/>
              <a:gd name="connsiteX230" fmla="*/ 1979998 w 2000250"/>
              <a:gd name="connsiteY230" fmla="*/ 85058 h 647700"/>
              <a:gd name="connsiteX231" fmla="*/ 1965901 w 2000250"/>
              <a:gd name="connsiteY231" fmla="*/ 88106 h 647700"/>
              <a:gd name="connsiteX232" fmla="*/ 1976093 w 2000250"/>
              <a:gd name="connsiteY232" fmla="*/ 86963 h 647700"/>
              <a:gd name="connsiteX233" fmla="*/ 1952661 w 2000250"/>
              <a:gd name="connsiteY233" fmla="*/ 99632 h 647700"/>
              <a:gd name="connsiteX234" fmla="*/ 1940184 w 2000250"/>
              <a:gd name="connsiteY234" fmla="*/ 98203 h 647700"/>
              <a:gd name="connsiteX235" fmla="*/ 1952661 w 2000250"/>
              <a:gd name="connsiteY235" fmla="*/ 99632 h 647700"/>
              <a:gd name="connsiteX236" fmla="*/ 1966663 w 2000250"/>
              <a:gd name="connsiteY236" fmla="*/ 97822 h 647700"/>
              <a:gd name="connsiteX237" fmla="*/ 1972473 w 2000250"/>
              <a:gd name="connsiteY237" fmla="*/ 94298 h 647700"/>
              <a:gd name="connsiteX238" fmla="*/ 1966663 w 2000250"/>
              <a:gd name="connsiteY238" fmla="*/ 97822 h 647700"/>
              <a:gd name="connsiteX239" fmla="*/ 1931611 w 2000250"/>
              <a:gd name="connsiteY239" fmla="*/ 241459 h 647700"/>
              <a:gd name="connsiteX240" fmla="*/ 1937326 w 2000250"/>
              <a:gd name="connsiteY240" fmla="*/ 237935 h 647700"/>
              <a:gd name="connsiteX241" fmla="*/ 1931611 w 2000250"/>
              <a:gd name="connsiteY241" fmla="*/ 241459 h 647700"/>
              <a:gd name="connsiteX242" fmla="*/ 1979141 w 2000250"/>
              <a:gd name="connsiteY242" fmla="*/ 242602 h 647700"/>
              <a:gd name="connsiteX243" fmla="*/ 1978665 w 2000250"/>
              <a:gd name="connsiteY243" fmla="*/ 238411 h 647700"/>
              <a:gd name="connsiteX244" fmla="*/ 1979141 w 2000250"/>
              <a:gd name="connsiteY244" fmla="*/ 242602 h 647700"/>
              <a:gd name="connsiteX245" fmla="*/ 627829 w 2000250"/>
              <a:gd name="connsiteY245" fmla="*/ 521113 h 647700"/>
              <a:gd name="connsiteX246" fmla="*/ 630020 w 2000250"/>
              <a:gd name="connsiteY246" fmla="*/ 522256 h 647700"/>
              <a:gd name="connsiteX247" fmla="*/ 640021 w 2000250"/>
              <a:gd name="connsiteY247" fmla="*/ 519684 h 647700"/>
              <a:gd name="connsiteX248" fmla="*/ 619733 w 2000250"/>
              <a:gd name="connsiteY248" fmla="*/ 521970 h 647700"/>
              <a:gd name="connsiteX249" fmla="*/ 627829 w 2000250"/>
              <a:gd name="connsiteY249" fmla="*/ 521113 h 647700"/>
              <a:gd name="connsiteX250" fmla="*/ 630496 w 2000250"/>
              <a:gd name="connsiteY250" fmla="*/ 527876 h 647700"/>
              <a:gd name="connsiteX251" fmla="*/ 634592 w 2000250"/>
              <a:gd name="connsiteY251" fmla="*/ 527399 h 647700"/>
              <a:gd name="connsiteX252" fmla="*/ 634306 w 2000250"/>
              <a:gd name="connsiteY252" fmla="*/ 524637 h 647700"/>
              <a:gd name="connsiteX253" fmla="*/ 630210 w 2000250"/>
              <a:gd name="connsiteY253" fmla="*/ 525113 h 647700"/>
              <a:gd name="connsiteX254" fmla="*/ 630496 w 2000250"/>
              <a:gd name="connsiteY254" fmla="*/ 527876 h 647700"/>
              <a:gd name="connsiteX255" fmla="*/ 636592 w 2000250"/>
              <a:gd name="connsiteY255" fmla="*/ 527209 h 647700"/>
              <a:gd name="connsiteX256" fmla="*/ 646498 w 2000250"/>
              <a:gd name="connsiteY256" fmla="*/ 523208 h 647700"/>
              <a:gd name="connsiteX257" fmla="*/ 636592 w 2000250"/>
              <a:gd name="connsiteY257" fmla="*/ 527209 h 647700"/>
              <a:gd name="connsiteX258" fmla="*/ 656785 w 2000250"/>
              <a:gd name="connsiteY258" fmla="*/ 523494 h 647700"/>
              <a:gd name="connsiteX259" fmla="*/ 656785 w 2000250"/>
              <a:gd name="connsiteY259" fmla="*/ 523494 h 647700"/>
              <a:gd name="connsiteX260" fmla="*/ 656785 w 2000250"/>
              <a:gd name="connsiteY260" fmla="*/ 523494 h 647700"/>
              <a:gd name="connsiteX261" fmla="*/ 744701 w 2000250"/>
              <a:gd name="connsiteY261" fmla="*/ 519113 h 647700"/>
              <a:gd name="connsiteX262" fmla="*/ 742510 w 2000250"/>
              <a:gd name="connsiteY262" fmla="*/ 517970 h 647700"/>
              <a:gd name="connsiteX263" fmla="*/ 718126 w 2000250"/>
              <a:gd name="connsiteY263" fmla="*/ 520732 h 647700"/>
              <a:gd name="connsiteX264" fmla="*/ 698028 w 2000250"/>
              <a:gd name="connsiteY264" fmla="*/ 525875 h 647700"/>
              <a:gd name="connsiteX265" fmla="*/ 744701 w 2000250"/>
              <a:gd name="connsiteY265" fmla="*/ 519113 h 647700"/>
              <a:gd name="connsiteX266" fmla="*/ 518577 w 2000250"/>
              <a:gd name="connsiteY266" fmla="*/ 557213 h 647700"/>
              <a:gd name="connsiteX267" fmla="*/ 514386 w 2000250"/>
              <a:gd name="connsiteY267" fmla="*/ 556260 h 647700"/>
              <a:gd name="connsiteX268" fmla="*/ 518577 w 2000250"/>
              <a:gd name="connsiteY268" fmla="*/ 557213 h 647700"/>
              <a:gd name="connsiteX269" fmla="*/ 524864 w 2000250"/>
              <a:gd name="connsiteY269" fmla="*/ 557975 h 647700"/>
              <a:gd name="connsiteX270" fmla="*/ 532865 w 2000250"/>
              <a:gd name="connsiteY270" fmla="*/ 555689 h 647700"/>
              <a:gd name="connsiteX271" fmla="*/ 524864 w 2000250"/>
              <a:gd name="connsiteY271" fmla="*/ 557975 h 647700"/>
              <a:gd name="connsiteX272" fmla="*/ 541056 w 2000250"/>
              <a:gd name="connsiteY272" fmla="*/ 556070 h 647700"/>
              <a:gd name="connsiteX273" fmla="*/ 545152 w 2000250"/>
              <a:gd name="connsiteY273" fmla="*/ 555593 h 647700"/>
              <a:gd name="connsiteX274" fmla="*/ 544866 w 2000250"/>
              <a:gd name="connsiteY274" fmla="*/ 552831 h 647700"/>
              <a:gd name="connsiteX275" fmla="*/ 540771 w 2000250"/>
              <a:gd name="connsiteY275" fmla="*/ 553307 h 647700"/>
              <a:gd name="connsiteX276" fmla="*/ 541056 w 2000250"/>
              <a:gd name="connsiteY276" fmla="*/ 556070 h 647700"/>
              <a:gd name="connsiteX277" fmla="*/ 248829 w 2000250"/>
              <a:gd name="connsiteY277" fmla="*/ 593312 h 647700"/>
              <a:gd name="connsiteX278" fmla="*/ 228732 w 2000250"/>
              <a:gd name="connsiteY278" fmla="*/ 598456 h 647700"/>
              <a:gd name="connsiteX279" fmla="*/ 191965 w 2000250"/>
              <a:gd name="connsiteY279" fmla="*/ 602171 h 647700"/>
              <a:gd name="connsiteX280" fmla="*/ 173772 w 2000250"/>
              <a:gd name="connsiteY280" fmla="*/ 605695 h 647700"/>
              <a:gd name="connsiteX281" fmla="*/ 121194 w 2000250"/>
              <a:gd name="connsiteY281" fmla="*/ 614553 h 647700"/>
              <a:gd name="connsiteX282" fmla="*/ 76236 w 2000250"/>
              <a:gd name="connsiteY282" fmla="*/ 619316 h 647700"/>
              <a:gd name="connsiteX283" fmla="*/ 60139 w 2000250"/>
              <a:gd name="connsiteY283" fmla="*/ 622554 h 647700"/>
              <a:gd name="connsiteX284" fmla="*/ 131862 w 2000250"/>
              <a:gd name="connsiteY284" fmla="*/ 617601 h 647700"/>
              <a:gd name="connsiteX285" fmla="*/ 172344 w 2000250"/>
              <a:gd name="connsiteY285" fmla="*/ 611600 h 647700"/>
              <a:gd name="connsiteX286" fmla="*/ 227017 w 2000250"/>
              <a:gd name="connsiteY286" fmla="*/ 601599 h 647700"/>
              <a:gd name="connsiteX287" fmla="*/ 237304 w 2000250"/>
              <a:gd name="connsiteY287" fmla="*/ 601885 h 647700"/>
              <a:gd name="connsiteX288" fmla="*/ 239209 w 2000250"/>
              <a:gd name="connsiteY288" fmla="*/ 600266 h 647700"/>
              <a:gd name="connsiteX289" fmla="*/ 247496 w 2000250"/>
              <a:gd name="connsiteY289" fmla="*/ 600742 h 647700"/>
              <a:gd name="connsiteX290" fmla="*/ 251401 w 2000250"/>
              <a:gd name="connsiteY290" fmla="*/ 598837 h 647700"/>
              <a:gd name="connsiteX291" fmla="*/ 261402 w 2000250"/>
              <a:gd name="connsiteY291" fmla="*/ 596265 h 647700"/>
              <a:gd name="connsiteX292" fmla="*/ 269308 w 2000250"/>
              <a:gd name="connsiteY292" fmla="*/ 592550 h 647700"/>
              <a:gd name="connsiteX293" fmla="*/ 248829 w 2000250"/>
              <a:gd name="connsiteY293" fmla="*/ 593312 h 647700"/>
              <a:gd name="connsiteX294" fmla="*/ 679645 w 2000250"/>
              <a:gd name="connsiteY294" fmla="*/ 549212 h 647700"/>
              <a:gd name="connsiteX295" fmla="*/ 679645 w 2000250"/>
              <a:gd name="connsiteY295" fmla="*/ 549212 h 647700"/>
              <a:gd name="connsiteX296" fmla="*/ 679645 w 2000250"/>
              <a:gd name="connsiteY296" fmla="*/ 549212 h 647700"/>
              <a:gd name="connsiteX297" fmla="*/ 548010 w 2000250"/>
              <a:gd name="connsiteY297" fmla="*/ 568452 h 647700"/>
              <a:gd name="connsiteX298" fmla="*/ 541914 w 2000250"/>
              <a:gd name="connsiteY298" fmla="*/ 569119 h 647700"/>
              <a:gd name="connsiteX299" fmla="*/ 548010 w 2000250"/>
              <a:gd name="connsiteY299" fmla="*/ 568452 h 647700"/>
              <a:gd name="connsiteX300" fmla="*/ 556392 w 2000250"/>
              <a:gd name="connsiteY300" fmla="*/ 570357 h 647700"/>
              <a:gd name="connsiteX301" fmla="*/ 560487 w 2000250"/>
              <a:gd name="connsiteY301" fmla="*/ 569881 h 647700"/>
              <a:gd name="connsiteX302" fmla="*/ 554296 w 2000250"/>
              <a:gd name="connsiteY302" fmla="*/ 569214 h 647700"/>
              <a:gd name="connsiteX303" fmla="*/ 556392 w 2000250"/>
              <a:gd name="connsiteY303" fmla="*/ 570357 h 647700"/>
              <a:gd name="connsiteX304" fmla="*/ 651737 w 2000250"/>
              <a:gd name="connsiteY304" fmla="*/ 558070 h 647700"/>
              <a:gd name="connsiteX305" fmla="*/ 668215 w 2000250"/>
              <a:gd name="connsiteY305" fmla="*/ 559022 h 647700"/>
              <a:gd name="connsiteX306" fmla="*/ 674216 w 2000250"/>
              <a:gd name="connsiteY306" fmla="*/ 556927 h 647700"/>
              <a:gd name="connsiteX307" fmla="*/ 684122 w 2000250"/>
              <a:gd name="connsiteY307" fmla="*/ 552926 h 647700"/>
              <a:gd name="connsiteX308" fmla="*/ 651737 w 2000250"/>
              <a:gd name="connsiteY308" fmla="*/ 558070 h 647700"/>
              <a:gd name="connsiteX309" fmla="*/ 700600 w 2000250"/>
              <a:gd name="connsiteY309" fmla="*/ 553879 h 647700"/>
              <a:gd name="connsiteX310" fmla="*/ 708506 w 2000250"/>
              <a:gd name="connsiteY310" fmla="*/ 550164 h 647700"/>
              <a:gd name="connsiteX311" fmla="*/ 700600 w 2000250"/>
              <a:gd name="connsiteY311" fmla="*/ 553879 h 647700"/>
              <a:gd name="connsiteX312" fmla="*/ 619257 w 2000250"/>
              <a:gd name="connsiteY312" fmla="*/ 561785 h 647700"/>
              <a:gd name="connsiteX313" fmla="*/ 613161 w 2000250"/>
              <a:gd name="connsiteY313" fmla="*/ 562451 h 647700"/>
              <a:gd name="connsiteX314" fmla="*/ 607160 w 2000250"/>
              <a:gd name="connsiteY314" fmla="*/ 564547 h 647700"/>
              <a:gd name="connsiteX315" fmla="*/ 619257 w 2000250"/>
              <a:gd name="connsiteY315" fmla="*/ 561785 h 647700"/>
              <a:gd name="connsiteX316" fmla="*/ 631449 w 2000250"/>
              <a:gd name="connsiteY316" fmla="*/ 560356 h 647700"/>
              <a:gd name="connsiteX317" fmla="*/ 625353 w 2000250"/>
              <a:gd name="connsiteY317" fmla="*/ 561023 h 647700"/>
              <a:gd name="connsiteX318" fmla="*/ 621447 w 2000250"/>
              <a:gd name="connsiteY318" fmla="*/ 562928 h 647700"/>
              <a:gd name="connsiteX319" fmla="*/ 631449 w 2000250"/>
              <a:gd name="connsiteY319" fmla="*/ 560356 h 647700"/>
              <a:gd name="connsiteX320" fmla="*/ 637735 w 2000250"/>
              <a:gd name="connsiteY320" fmla="*/ 562451 h 647700"/>
              <a:gd name="connsiteX321" fmla="*/ 643545 w 2000250"/>
              <a:gd name="connsiteY321" fmla="*/ 558927 h 647700"/>
              <a:gd name="connsiteX322" fmla="*/ 637735 w 2000250"/>
              <a:gd name="connsiteY322" fmla="*/ 562451 h 647700"/>
              <a:gd name="connsiteX323" fmla="*/ 284358 w 2000250"/>
              <a:gd name="connsiteY323" fmla="*/ 604076 h 647700"/>
              <a:gd name="connsiteX324" fmla="*/ 280167 w 2000250"/>
              <a:gd name="connsiteY324" fmla="*/ 603123 h 647700"/>
              <a:gd name="connsiteX325" fmla="*/ 284358 w 2000250"/>
              <a:gd name="connsiteY325" fmla="*/ 604076 h 647700"/>
              <a:gd name="connsiteX326" fmla="*/ 219302 w 2000250"/>
              <a:gd name="connsiteY326" fmla="*/ 611505 h 647700"/>
              <a:gd name="connsiteX327" fmla="*/ 217302 w 2000250"/>
              <a:gd name="connsiteY327" fmla="*/ 611696 h 647700"/>
              <a:gd name="connsiteX328" fmla="*/ 213206 w 2000250"/>
              <a:gd name="connsiteY328" fmla="*/ 612172 h 647700"/>
              <a:gd name="connsiteX329" fmla="*/ 140435 w 2000250"/>
              <a:gd name="connsiteY329" fmla="*/ 624745 h 647700"/>
              <a:gd name="connsiteX330" fmla="*/ 75570 w 2000250"/>
              <a:gd name="connsiteY330" fmla="*/ 633508 h 647700"/>
              <a:gd name="connsiteX331" fmla="*/ 65568 w 2000250"/>
              <a:gd name="connsiteY331" fmla="*/ 636079 h 647700"/>
              <a:gd name="connsiteX332" fmla="*/ 130719 w 2000250"/>
              <a:gd name="connsiteY332" fmla="*/ 630079 h 647700"/>
              <a:gd name="connsiteX333" fmla="*/ 195489 w 2000250"/>
              <a:gd name="connsiteY333" fmla="*/ 619887 h 647700"/>
              <a:gd name="connsiteX334" fmla="*/ 215682 w 2000250"/>
              <a:gd name="connsiteY334" fmla="*/ 616172 h 647700"/>
              <a:gd name="connsiteX335" fmla="*/ 239781 w 2000250"/>
              <a:gd name="connsiteY335" fmla="*/ 610552 h 647700"/>
              <a:gd name="connsiteX336" fmla="*/ 241971 w 2000250"/>
              <a:gd name="connsiteY336" fmla="*/ 611696 h 647700"/>
              <a:gd name="connsiteX337" fmla="*/ 256068 w 2000250"/>
              <a:gd name="connsiteY337" fmla="*/ 608648 h 647700"/>
              <a:gd name="connsiteX338" fmla="*/ 265974 w 2000250"/>
              <a:gd name="connsiteY338" fmla="*/ 604647 h 647700"/>
              <a:gd name="connsiteX339" fmla="*/ 219302 w 2000250"/>
              <a:gd name="connsiteY339" fmla="*/ 611505 h 647700"/>
              <a:gd name="connsiteX340" fmla="*/ 84428 w 2000250"/>
              <a:gd name="connsiteY340" fmla="*/ 641033 h 647700"/>
              <a:gd name="connsiteX341" fmla="*/ 76141 w 2000250"/>
              <a:gd name="connsiteY341" fmla="*/ 640556 h 647700"/>
              <a:gd name="connsiteX342" fmla="*/ 84428 w 2000250"/>
              <a:gd name="connsiteY342" fmla="*/ 641033 h 647700"/>
              <a:gd name="connsiteX343" fmla="*/ 497432 w 2000250"/>
              <a:gd name="connsiteY343" fmla="*/ 577310 h 647700"/>
              <a:gd name="connsiteX344" fmla="*/ 505338 w 2000250"/>
              <a:gd name="connsiteY344" fmla="*/ 573596 h 647700"/>
              <a:gd name="connsiteX345" fmla="*/ 497432 w 2000250"/>
              <a:gd name="connsiteY345" fmla="*/ 577310 h 647700"/>
              <a:gd name="connsiteX346" fmla="*/ 295502 w 2000250"/>
              <a:gd name="connsiteY346" fmla="*/ 578930 h 647700"/>
              <a:gd name="connsiteX347" fmla="*/ 303408 w 2000250"/>
              <a:gd name="connsiteY347" fmla="*/ 575215 h 647700"/>
              <a:gd name="connsiteX348" fmla="*/ 295502 w 2000250"/>
              <a:gd name="connsiteY348" fmla="*/ 578930 h 647700"/>
              <a:gd name="connsiteX349" fmla="*/ 1586235 w 2000250"/>
              <a:gd name="connsiteY349" fmla="*/ 22193 h 647700"/>
              <a:gd name="connsiteX350" fmla="*/ 1583949 w 2000250"/>
              <a:gd name="connsiteY350" fmla="*/ 19622 h 647700"/>
              <a:gd name="connsiteX351" fmla="*/ 1580043 w 2000250"/>
              <a:gd name="connsiteY351" fmla="*/ 21527 h 647700"/>
              <a:gd name="connsiteX352" fmla="*/ 1584139 w 2000250"/>
              <a:gd name="connsiteY352" fmla="*/ 21050 h 647700"/>
              <a:gd name="connsiteX353" fmla="*/ 1586235 w 2000250"/>
              <a:gd name="connsiteY353" fmla="*/ 22193 h 647700"/>
              <a:gd name="connsiteX354" fmla="*/ 1603856 w 2000250"/>
              <a:gd name="connsiteY354" fmla="*/ 57055 h 647700"/>
              <a:gd name="connsiteX355" fmla="*/ 1616048 w 2000250"/>
              <a:gd name="connsiteY355" fmla="*/ 55626 h 647700"/>
              <a:gd name="connsiteX356" fmla="*/ 1640527 w 2000250"/>
              <a:gd name="connsiteY356" fmla="*/ 54293 h 647700"/>
              <a:gd name="connsiteX357" fmla="*/ 1654529 w 2000250"/>
              <a:gd name="connsiteY357" fmla="*/ 49911 h 647700"/>
              <a:gd name="connsiteX358" fmla="*/ 1670817 w 2000250"/>
              <a:gd name="connsiteY358" fmla="*/ 48101 h 647700"/>
              <a:gd name="connsiteX359" fmla="*/ 1685199 w 2000250"/>
              <a:gd name="connsiteY359" fmla="*/ 47911 h 647700"/>
              <a:gd name="connsiteX360" fmla="*/ 1689105 w 2000250"/>
              <a:gd name="connsiteY360" fmla="*/ 46006 h 647700"/>
              <a:gd name="connsiteX361" fmla="*/ 1717585 w 2000250"/>
              <a:gd name="connsiteY361" fmla="*/ 42767 h 647700"/>
              <a:gd name="connsiteX362" fmla="*/ 1725585 w 2000250"/>
              <a:gd name="connsiteY362" fmla="*/ 40481 h 647700"/>
              <a:gd name="connsiteX363" fmla="*/ 1733872 w 2000250"/>
              <a:gd name="connsiteY363" fmla="*/ 40958 h 647700"/>
              <a:gd name="connsiteX364" fmla="*/ 1737777 w 2000250"/>
              <a:gd name="connsiteY364" fmla="*/ 39053 h 647700"/>
              <a:gd name="connsiteX365" fmla="*/ 1756065 w 2000250"/>
              <a:gd name="connsiteY365" fmla="*/ 36957 h 647700"/>
              <a:gd name="connsiteX366" fmla="*/ 1758256 w 2000250"/>
              <a:gd name="connsiteY366" fmla="*/ 38100 h 647700"/>
              <a:gd name="connsiteX367" fmla="*/ 1766257 w 2000250"/>
              <a:gd name="connsiteY367" fmla="*/ 35814 h 647700"/>
              <a:gd name="connsiteX368" fmla="*/ 1772448 w 2000250"/>
              <a:gd name="connsiteY368" fmla="*/ 36481 h 647700"/>
              <a:gd name="connsiteX369" fmla="*/ 1782450 w 2000250"/>
              <a:gd name="connsiteY369" fmla="*/ 33909 h 647700"/>
              <a:gd name="connsiteX370" fmla="*/ 1784640 w 2000250"/>
              <a:gd name="connsiteY370" fmla="*/ 35052 h 647700"/>
              <a:gd name="connsiteX371" fmla="*/ 1798737 w 2000250"/>
              <a:gd name="connsiteY371" fmla="*/ 32004 h 647700"/>
              <a:gd name="connsiteX372" fmla="*/ 1802928 w 2000250"/>
              <a:gd name="connsiteY372" fmla="*/ 32957 h 647700"/>
              <a:gd name="connsiteX373" fmla="*/ 1798642 w 2000250"/>
              <a:gd name="connsiteY373" fmla="*/ 30575 h 647700"/>
              <a:gd name="connsiteX374" fmla="*/ 1761971 w 2000250"/>
              <a:gd name="connsiteY374" fmla="*/ 33338 h 647700"/>
              <a:gd name="connsiteX375" fmla="*/ 1747874 w 2000250"/>
              <a:gd name="connsiteY375" fmla="*/ 36386 h 647700"/>
              <a:gd name="connsiteX376" fmla="*/ 1747779 w 2000250"/>
              <a:gd name="connsiteY376" fmla="*/ 34957 h 647700"/>
              <a:gd name="connsiteX377" fmla="*/ 1731491 w 2000250"/>
              <a:gd name="connsiteY377" fmla="*/ 36767 h 647700"/>
              <a:gd name="connsiteX378" fmla="*/ 1729586 w 2000250"/>
              <a:gd name="connsiteY378" fmla="*/ 38386 h 647700"/>
              <a:gd name="connsiteX379" fmla="*/ 1727395 w 2000250"/>
              <a:gd name="connsiteY379" fmla="*/ 37243 h 647700"/>
              <a:gd name="connsiteX380" fmla="*/ 1719394 w 2000250"/>
              <a:gd name="connsiteY380" fmla="*/ 39529 h 647700"/>
              <a:gd name="connsiteX381" fmla="*/ 1717203 w 2000250"/>
              <a:gd name="connsiteY381" fmla="*/ 38386 h 647700"/>
              <a:gd name="connsiteX382" fmla="*/ 1713298 w 2000250"/>
              <a:gd name="connsiteY382" fmla="*/ 40291 h 647700"/>
              <a:gd name="connsiteX383" fmla="*/ 1711107 w 2000250"/>
              <a:gd name="connsiteY383" fmla="*/ 39148 h 647700"/>
              <a:gd name="connsiteX384" fmla="*/ 1664340 w 2000250"/>
              <a:gd name="connsiteY384" fmla="*/ 44482 h 647700"/>
              <a:gd name="connsiteX385" fmla="*/ 1660149 w 2000250"/>
              <a:gd name="connsiteY385" fmla="*/ 43529 h 647700"/>
              <a:gd name="connsiteX386" fmla="*/ 1658244 w 2000250"/>
              <a:gd name="connsiteY386" fmla="*/ 45149 h 647700"/>
              <a:gd name="connsiteX387" fmla="*/ 1621763 w 2000250"/>
              <a:gd name="connsiteY387" fmla="*/ 50673 h 647700"/>
              <a:gd name="connsiteX388" fmla="*/ 1611381 w 2000250"/>
              <a:gd name="connsiteY388" fmla="*/ 49054 h 647700"/>
              <a:gd name="connsiteX389" fmla="*/ 1576805 w 2000250"/>
              <a:gd name="connsiteY389" fmla="*/ 52959 h 647700"/>
              <a:gd name="connsiteX390" fmla="*/ 1507844 w 2000250"/>
              <a:gd name="connsiteY390" fmla="*/ 62198 h 647700"/>
              <a:gd name="connsiteX391" fmla="*/ 1503748 w 2000250"/>
              <a:gd name="connsiteY391" fmla="*/ 62675 h 647700"/>
              <a:gd name="connsiteX392" fmla="*/ 1489651 w 2000250"/>
              <a:gd name="connsiteY392" fmla="*/ 65723 h 647700"/>
              <a:gd name="connsiteX393" fmla="*/ 1481364 w 2000250"/>
              <a:gd name="connsiteY393" fmla="*/ 65246 h 647700"/>
              <a:gd name="connsiteX394" fmla="*/ 1477459 w 2000250"/>
              <a:gd name="connsiteY394" fmla="*/ 67151 h 647700"/>
              <a:gd name="connsiteX395" fmla="*/ 1471268 w 2000250"/>
              <a:gd name="connsiteY395" fmla="*/ 66485 h 647700"/>
              <a:gd name="connsiteX396" fmla="*/ 1467363 w 2000250"/>
              <a:gd name="connsiteY396" fmla="*/ 68390 h 647700"/>
              <a:gd name="connsiteX397" fmla="*/ 1459266 w 2000250"/>
              <a:gd name="connsiteY397" fmla="*/ 69342 h 647700"/>
              <a:gd name="connsiteX398" fmla="*/ 1367827 w 2000250"/>
              <a:gd name="connsiteY398" fmla="*/ 79724 h 647700"/>
              <a:gd name="connsiteX399" fmla="*/ 1349443 w 2000250"/>
              <a:gd name="connsiteY399" fmla="*/ 80391 h 647700"/>
              <a:gd name="connsiteX400" fmla="*/ 1335441 w 2000250"/>
              <a:gd name="connsiteY400" fmla="*/ 84773 h 647700"/>
              <a:gd name="connsiteX401" fmla="*/ 1329250 w 2000250"/>
              <a:gd name="connsiteY401" fmla="*/ 84106 h 647700"/>
              <a:gd name="connsiteX402" fmla="*/ 1327060 w 2000250"/>
              <a:gd name="connsiteY402" fmla="*/ 82963 h 647700"/>
              <a:gd name="connsiteX403" fmla="*/ 1316772 w 2000250"/>
              <a:gd name="connsiteY403" fmla="*/ 82677 h 647700"/>
              <a:gd name="connsiteX404" fmla="*/ 1326774 w 2000250"/>
              <a:gd name="connsiteY404" fmla="*/ 80105 h 647700"/>
              <a:gd name="connsiteX405" fmla="*/ 1336965 w 2000250"/>
              <a:gd name="connsiteY405" fmla="*/ 78962 h 647700"/>
              <a:gd name="connsiteX406" fmla="*/ 1359349 w 2000250"/>
              <a:gd name="connsiteY406" fmla="*/ 76391 h 647700"/>
              <a:gd name="connsiteX407" fmla="*/ 1365350 w 2000250"/>
              <a:gd name="connsiteY407" fmla="*/ 74295 h 647700"/>
              <a:gd name="connsiteX408" fmla="*/ 1373637 w 2000250"/>
              <a:gd name="connsiteY408" fmla="*/ 74771 h 647700"/>
              <a:gd name="connsiteX409" fmla="*/ 1375542 w 2000250"/>
              <a:gd name="connsiteY409" fmla="*/ 73152 h 647700"/>
              <a:gd name="connsiteX410" fmla="*/ 1397925 w 2000250"/>
              <a:gd name="connsiteY410" fmla="*/ 70580 h 647700"/>
              <a:gd name="connsiteX411" fmla="*/ 1405927 w 2000250"/>
              <a:gd name="connsiteY411" fmla="*/ 68294 h 647700"/>
              <a:gd name="connsiteX412" fmla="*/ 1412118 w 2000250"/>
              <a:gd name="connsiteY412" fmla="*/ 68961 h 647700"/>
              <a:gd name="connsiteX413" fmla="*/ 1417928 w 2000250"/>
              <a:gd name="connsiteY413" fmla="*/ 65437 h 647700"/>
              <a:gd name="connsiteX414" fmla="*/ 1354968 w 2000250"/>
              <a:gd name="connsiteY414" fmla="*/ 72581 h 647700"/>
              <a:gd name="connsiteX415" fmla="*/ 1346871 w 2000250"/>
              <a:gd name="connsiteY415" fmla="*/ 73533 h 647700"/>
              <a:gd name="connsiteX416" fmla="*/ 1338775 w 2000250"/>
              <a:gd name="connsiteY416" fmla="*/ 74486 h 647700"/>
              <a:gd name="connsiteX417" fmla="*/ 1322678 w 2000250"/>
              <a:gd name="connsiteY417" fmla="*/ 77724 h 647700"/>
              <a:gd name="connsiteX418" fmla="*/ 1320487 w 2000250"/>
              <a:gd name="connsiteY418" fmla="*/ 76581 h 647700"/>
              <a:gd name="connsiteX419" fmla="*/ 1310486 w 2000250"/>
              <a:gd name="connsiteY419" fmla="*/ 79153 h 647700"/>
              <a:gd name="connsiteX420" fmla="*/ 1308295 w 2000250"/>
              <a:gd name="connsiteY420" fmla="*/ 78010 h 647700"/>
              <a:gd name="connsiteX421" fmla="*/ 1304390 w 2000250"/>
              <a:gd name="connsiteY421" fmla="*/ 79915 h 647700"/>
              <a:gd name="connsiteX422" fmla="*/ 1296103 w 2000250"/>
              <a:gd name="connsiteY422" fmla="*/ 79439 h 647700"/>
              <a:gd name="connsiteX423" fmla="*/ 1288102 w 2000250"/>
              <a:gd name="connsiteY423" fmla="*/ 81725 h 647700"/>
              <a:gd name="connsiteX424" fmla="*/ 1259622 w 2000250"/>
              <a:gd name="connsiteY424" fmla="*/ 84963 h 647700"/>
              <a:gd name="connsiteX425" fmla="*/ 1255717 w 2000250"/>
              <a:gd name="connsiteY425" fmla="*/ 86868 h 647700"/>
              <a:gd name="connsiteX426" fmla="*/ 1249526 w 2000250"/>
              <a:gd name="connsiteY426" fmla="*/ 86201 h 647700"/>
              <a:gd name="connsiteX427" fmla="*/ 1243525 w 2000250"/>
              <a:gd name="connsiteY427" fmla="*/ 88297 h 647700"/>
              <a:gd name="connsiteX428" fmla="*/ 1241335 w 2000250"/>
              <a:gd name="connsiteY428" fmla="*/ 87154 h 647700"/>
              <a:gd name="connsiteX429" fmla="*/ 1237239 w 2000250"/>
              <a:gd name="connsiteY429" fmla="*/ 87630 h 647700"/>
              <a:gd name="connsiteX430" fmla="*/ 1229238 w 2000250"/>
              <a:gd name="connsiteY430" fmla="*/ 89916 h 647700"/>
              <a:gd name="connsiteX431" fmla="*/ 1219046 w 2000250"/>
              <a:gd name="connsiteY431" fmla="*/ 91059 h 647700"/>
              <a:gd name="connsiteX432" fmla="*/ 1214760 w 2000250"/>
              <a:gd name="connsiteY432" fmla="*/ 88678 h 647700"/>
              <a:gd name="connsiteX433" fmla="*/ 1212569 w 2000250"/>
              <a:gd name="connsiteY433" fmla="*/ 87535 h 647700"/>
              <a:gd name="connsiteX434" fmla="*/ 1206378 w 2000250"/>
              <a:gd name="connsiteY434" fmla="*/ 86868 h 647700"/>
              <a:gd name="connsiteX435" fmla="*/ 1220475 w 2000250"/>
              <a:gd name="connsiteY435" fmla="*/ 83820 h 647700"/>
              <a:gd name="connsiteX436" fmla="*/ 1221618 w 2000250"/>
              <a:gd name="connsiteY436" fmla="*/ 73724 h 647700"/>
              <a:gd name="connsiteX437" fmla="*/ 1201425 w 2000250"/>
              <a:gd name="connsiteY437" fmla="*/ 77438 h 647700"/>
              <a:gd name="connsiteX438" fmla="*/ 1191233 w 2000250"/>
              <a:gd name="connsiteY438" fmla="*/ 78581 h 647700"/>
              <a:gd name="connsiteX439" fmla="*/ 1185137 w 2000250"/>
              <a:gd name="connsiteY439" fmla="*/ 79248 h 647700"/>
              <a:gd name="connsiteX440" fmla="*/ 1182946 w 2000250"/>
              <a:gd name="connsiteY440" fmla="*/ 78105 h 647700"/>
              <a:gd name="connsiteX441" fmla="*/ 1179041 w 2000250"/>
              <a:gd name="connsiteY441" fmla="*/ 80010 h 647700"/>
              <a:gd name="connsiteX442" fmla="*/ 1160753 w 2000250"/>
              <a:gd name="connsiteY442" fmla="*/ 82106 h 647700"/>
              <a:gd name="connsiteX443" fmla="*/ 1101984 w 2000250"/>
              <a:gd name="connsiteY443" fmla="*/ 90202 h 647700"/>
              <a:gd name="connsiteX444" fmla="*/ 1081505 w 2000250"/>
              <a:gd name="connsiteY444" fmla="*/ 91154 h 647700"/>
              <a:gd name="connsiteX445" fmla="*/ 1038928 w 2000250"/>
              <a:gd name="connsiteY445" fmla="*/ 97441 h 647700"/>
              <a:gd name="connsiteX446" fmla="*/ 1026641 w 2000250"/>
              <a:gd name="connsiteY446" fmla="*/ 97441 h 647700"/>
              <a:gd name="connsiteX447" fmla="*/ 1018640 w 2000250"/>
              <a:gd name="connsiteY447" fmla="*/ 99727 h 647700"/>
              <a:gd name="connsiteX448" fmla="*/ 1010353 w 2000250"/>
              <a:gd name="connsiteY448" fmla="*/ 99251 h 647700"/>
              <a:gd name="connsiteX449" fmla="*/ 1002352 w 2000250"/>
              <a:gd name="connsiteY449" fmla="*/ 101537 h 647700"/>
              <a:gd name="connsiteX450" fmla="*/ 951584 w 2000250"/>
              <a:gd name="connsiteY450" fmla="*/ 107347 h 647700"/>
              <a:gd name="connsiteX451" fmla="*/ 949393 w 2000250"/>
              <a:gd name="connsiteY451" fmla="*/ 106204 h 647700"/>
              <a:gd name="connsiteX452" fmla="*/ 937296 w 2000250"/>
              <a:gd name="connsiteY452" fmla="*/ 108966 h 647700"/>
              <a:gd name="connsiteX453" fmla="*/ 926914 w 2000250"/>
              <a:gd name="connsiteY453" fmla="*/ 107347 h 647700"/>
              <a:gd name="connsiteX454" fmla="*/ 961299 w 2000250"/>
              <a:gd name="connsiteY454" fmla="*/ 102013 h 647700"/>
              <a:gd name="connsiteX455" fmla="*/ 963204 w 2000250"/>
              <a:gd name="connsiteY455" fmla="*/ 100394 h 647700"/>
              <a:gd name="connsiteX456" fmla="*/ 965395 w 2000250"/>
              <a:gd name="connsiteY456" fmla="*/ 101537 h 647700"/>
              <a:gd name="connsiteX457" fmla="*/ 971396 w 2000250"/>
              <a:gd name="connsiteY457" fmla="*/ 99441 h 647700"/>
              <a:gd name="connsiteX458" fmla="*/ 1005972 w 2000250"/>
              <a:gd name="connsiteY458" fmla="*/ 95536 h 647700"/>
              <a:gd name="connsiteX459" fmla="*/ 1018164 w 2000250"/>
              <a:gd name="connsiteY459" fmla="*/ 94107 h 647700"/>
              <a:gd name="connsiteX460" fmla="*/ 1071027 w 2000250"/>
              <a:gd name="connsiteY460" fmla="*/ 88106 h 647700"/>
              <a:gd name="connsiteX461" fmla="*/ 1085124 w 2000250"/>
              <a:gd name="connsiteY461" fmla="*/ 85058 h 647700"/>
              <a:gd name="connsiteX462" fmla="*/ 1048548 w 2000250"/>
              <a:gd name="connsiteY462" fmla="*/ 89249 h 647700"/>
              <a:gd name="connsiteX463" fmla="*/ 1026069 w 2000250"/>
              <a:gd name="connsiteY463" fmla="*/ 90392 h 647700"/>
              <a:gd name="connsiteX464" fmla="*/ 1016068 w 2000250"/>
              <a:gd name="connsiteY464" fmla="*/ 92964 h 647700"/>
              <a:gd name="connsiteX465" fmla="*/ 1011877 w 2000250"/>
              <a:gd name="connsiteY465" fmla="*/ 92012 h 647700"/>
              <a:gd name="connsiteX466" fmla="*/ 991589 w 2000250"/>
              <a:gd name="connsiteY466" fmla="*/ 94298 h 647700"/>
              <a:gd name="connsiteX467" fmla="*/ 973301 w 2000250"/>
              <a:gd name="connsiteY467" fmla="*/ 96393 h 647700"/>
              <a:gd name="connsiteX468" fmla="*/ 942821 w 2000250"/>
              <a:gd name="connsiteY468" fmla="*/ 99822 h 647700"/>
              <a:gd name="connsiteX469" fmla="*/ 932820 w 2000250"/>
              <a:gd name="connsiteY469" fmla="*/ 102394 h 647700"/>
              <a:gd name="connsiteX470" fmla="*/ 928629 w 2000250"/>
              <a:gd name="connsiteY470" fmla="*/ 101441 h 647700"/>
              <a:gd name="connsiteX471" fmla="*/ 922533 w 2000250"/>
              <a:gd name="connsiteY471" fmla="*/ 102108 h 647700"/>
              <a:gd name="connsiteX472" fmla="*/ 881861 w 2000250"/>
              <a:gd name="connsiteY472" fmla="*/ 106775 h 647700"/>
              <a:gd name="connsiteX473" fmla="*/ 871860 w 2000250"/>
              <a:gd name="connsiteY473" fmla="*/ 109347 h 647700"/>
              <a:gd name="connsiteX474" fmla="*/ 863573 w 2000250"/>
              <a:gd name="connsiteY474" fmla="*/ 108871 h 647700"/>
              <a:gd name="connsiteX475" fmla="*/ 839284 w 2000250"/>
              <a:gd name="connsiteY475" fmla="*/ 113062 h 647700"/>
              <a:gd name="connsiteX476" fmla="*/ 833188 w 2000250"/>
              <a:gd name="connsiteY476" fmla="*/ 113729 h 647700"/>
              <a:gd name="connsiteX477" fmla="*/ 831283 w 2000250"/>
              <a:gd name="connsiteY477" fmla="*/ 115348 h 647700"/>
              <a:gd name="connsiteX478" fmla="*/ 841475 w 2000250"/>
              <a:gd name="connsiteY478" fmla="*/ 114205 h 647700"/>
              <a:gd name="connsiteX479" fmla="*/ 852048 w 2000250"/>
              <a:gd name="connsiteY479" fmla="*/ 117253 h 647700"/>
              <a:gd name="connsiteX480" fmla="*/ 839951 w 2000250"/>
              <a:gd name="connsiteY480" fmla="*/ 120015 h 647700"/>
              <a:gd name="connsiteX481" fmla="*/ 831664 w 2000250"/>
              <a:gd name="connsiteY481" fmla="*/ 119539 h 647700"/>
              <a:gd name="connsiteX482" fmla="*/ 811376 w 2000250"/>
              <a:gd name="connsiteY482" fmla="*/ 121825 h 647700"/>
              <a:gd name="connsiteX483" fmla="*/ 809376 w 2000250"/>
              <a:gd name="connsiteY483" fmla="*/ 122015 h 647700"/>
              <a:gd name="connsiteX484" fmla="*/ 805280 w 2000250"/>
              <a:gd name="connsiteY484" fmla="*/ 122492 h 647700"/>
              <a:gd name="connsiteX485" fmla="*/ 762608 w 2000250"/>
              <a:gd name="connsiteY485" fmla="*/ 127349 h 647700"/>
              <a:gd name="connsiteX486" fmla="*/ 752607 w 2000250"/>
              <a:gd name="connsiteY486" fmla="*/ 129921 h 647700"/>
              <a:gd name="connsiteX487" fmla="*/ 732128 w 2000250"/>
              <a:gd name="connsiteY487" fmla="*/ 130873 h 647700"/>
              <a:gd name="connsiteX488" fmla="*/ 707458 w 2000250"/>
              <a:gd name="connsiteY488" fmla="*/ 130873 h 647700"/>
              <a:gd name="connsiteX489" fmla="*/ 737652 w 2000250"/>
              <a:gd name="connsiteY489" fmla="*/ 124587 h 647700"/>
              <a:gd name="connsiteX490" fmla="*/ 636021 w 2000250"/>
              <a:gd name="connsiteY490" fmla="*/ 136112 h 647700"/>
              <a:gd name="connsiteX491" fmla="*/ 626019 w 2000250"/>
              <a:gd name="connsiteY491" fmla="*/ 138684 h 647700"/>
              <a:gd name="connsiteX492" fmla="*/ 617733 w 2000250"/>
              <a:gd name="connsiteY492" fmla="*/ 138208 h 647700"/>
              <a:gd name="connsiteX493" fmla="*/ 585252 w 2000250"/>
              <a:gd name="connsiteY493" fmla="*/ 141923 h 647700"/>
              <a:gd name="connsiteX494" fmla="*/ 574965 w 2000250"/>
              <a:gd name="connsiteY494" fmla="*/ 141637 h 647700"/>
              <a:gd name="connsiteX495" fmla="*/ 548676 w 2000250"/>
              <a:gd name="connsiteY495" fmla="*/ 146018 h 647700"/>
              <a:gd name="connsiteX496" fmla="*/ 461142 w 2000250"/>
              <a:gd name="connsiteY496" fmla="*/ 154591 h 647700"/>
              <a:gd name="connsiteX497" fmla="*/ 444854 w 2000250"/>
              <a:gd name="connsiteY497" fmla="*/ 156401 h 647700"/>
              <a:gd name="connsiteX498" fmla="*/ 430757 w 2000250"/>
              <a:gd name="connsiteY498" fmla="*/ 159449 h 647700"/>
              <a:gd name="connsiteX499" fmla="*/ 343413 w 2000250"/>
              <a:gd name="connsiteY499" fmla="*/ 169355 h 647700"/>
              <a:gd name="connsiteX500" fmla="*/ 333411 w 2000250"/>
              <a:gd name="connsiteY500" fmla="*/ 171926 h 647700"/>
              <a:gd name="connsiteX501" fmla="*/ 321124 w 2000250"/>
              <a:gd name="connsiteY501" fmla="*/ 171926 h 647700"/>
              <a:gd name="connsiteX502" fmla="*/ 319219 w 2000250"/>
              <a:gd name="connsiteY502" fmla="*/ 173545 h 647700"/>
              <a:gd name="connsiteX503" fmla="*/ 302931 w 2000250"/>
              <a:gd name="connsiteY503" fmla="*/ 175355 h 647700"/>
              <a:gd name="connsiteX504" fmla="*/ 272547 w 2000250"/>
              <a:gd name="connsiteY504" fmla="*/ 180213 h 647700"/>
              <a:gd name="connsiteX505" fmla="*/ 240162 w 2000250"/>
              <a:gd name="connsiteY505" fmla="*/ 185357 h 647700"/>
              <a:gd name="connsiteX506" fmla="*/ 220064 w 2000250"/>
              <a:gd name="connsiteY506" fmla="*/ 190500 h 647700"/>
              <a:gd name="connsiteX507" fmla="*/ 217873 w 2000250"/>
              <a:gd name="connsiteY507" fmla="*/ 189357 h 647700"/>
              <a:gd name="connsiteX508" fmla="*/ 213968 w 2000250"/>
              <a:gd name="connsiteY508" fmla="*/ 191262 h 647700"/>
              <a:gd name="connsiteX509" fmla="*/ 203776 w 2000250"/>
              <a:gd name="connsiteY509" fmla="*/ 192405 h 647700"/>
              <a:gd name="connsiteX510" fmla="*/ 199680 w 2000250"/>
              <a:gd name="connsiteY510" fmla="*/ 192881 h 647700"/>
              <a:gd name="connsiteX511" fmla="*/ 173391 w 2000250"/>
              <a:gd name="connsiteY511" fmla="*/ 197263 h 647700"/>
              <a:gd name="connsiteX512" fmla="*/ 145197 w 2000250"/>
              <a:gd name="connsiteY512" fmla="*/ 203264 h 647700"/>
              <a:gd name="connsiteX513" fmla="*/ 119194 w 2000250"/>
              <a:gd name="connsiteY513" fmla="*/ 210503 h 647700"/>
              <a:gd name="connsiteX514" fmla="*/ 93000 w 2000250"/>
              <a:gd name="connsiteY514" fmla="*/ 216313 h 647700"/>
              <a:gd name="connsiteX515" fmla="*/ 80808 w 2000250"/>
              <a:gd name="connsiteY515" fmla="*/ 217742 h 647700"/>
              <a:gd name="connsiteX516" fmla="*/ 76903 w 2000250"/>
              <a:gd name="connsiteY516" fmla="*/ 219647 h 647700"/>
              <a:gd name="connsiteX517" fmla="*/ 70712 w 2000250"/>
              <a:gd name="connsiteY517" fmla="*/ 218980 h 647700"/>
              <a:gd name="connsiteX518" fmla="*/ 56615 w 2000250"/>
              <a:gd name="connsiteY518" fmla="*/ 222028 h 647700"/>
              <a:gd name="connsiteX519" fmla="*/ 22706 w 2000250"/>
              <a:gd name="connsiteY519" fmla="*/ 232982 h 647700"/>
              <a:gd name="connsiteX520" fmla="*/ 29183 w 2000250"/>
              <a:gd name="connsiteY520" fmla="*/ 236506 h 647700"/>
              <a:gd name="connsiteX521" fmla="*/ 31945 w 2000250"/>
              <a:gd name="connsiteY521" fmla="*/ 244697 h 647700"/>
              <a:gd name="connsiteX522" fmla="*/ 18610 w 2000250"/>
              <a:gd name="connsiteY522" fmla="*/ 257270 h 647700"/>
              <a:gd name="connsiteX523" fmla="*/ 6894 w 2000250"/>
              <a:gd name="connsiteY523" fmla="*/ 264224 h 647700"/>
              <a:gd name="connsiteX524" fmla="*/ 30231 w 2000250"/>
              <a:gd name="connsiteY524" fmla="*/ 272891 h 647700"/>
              <a:gd name="connsiteX525" fmla="*/ 22992 w 2000250"/>
              <a:gd name="connsiteY525" fmla="*/ 283655 h 647700"/>
              <a:gd name="connsiteX526" fmla="*/ 21944 w 2000250"/>
              <a:gd name="connsiteY526" fmla="*/ 293751 h 647700"/>
              <a:gd name="connsiteX527" fmla="*/ 6228 w 2000250"/>
              <a:gd name="connsiteY527" fmla="*/ 301181 h 647700"/>
              <a:gd name="connsiteX528" fmla="*/ 5180 w 2000250"/>
              <a:gd name="connsiteY528" fmla="*/ 312611 h 647700"/>
              <a:gd name="connsiteX529" fmla="*/ 5275 w 2000250"/>
              <a:gd name="connsiteY529" fmla="*/ 314039 h 647700"/>
              <a:gd name="connsiteX530" fmla="*/ 3370 w 2000250"/>
              <a:gd name="connsiteY530" fmla="*/ 315659 h 647700"/>
              <a:gd name="connsiteX531" fmla="*/ 2227 w 2000250"/>
              <a:gd name="connsiteY531" fmla="*/ 325755 h 647700"/>
              <a:gd name="connsiteX532" fmla="*/ 703 w 2000250"/>
              <a:gd name="connsiteY532" fmla="*/ 331565 h 647700"/>
              <a:gd name="connsiteX533" fmla="*/ 3084 w 2000250"/>
              <a:gd name="connsiteY533" fmla="*/ 335566 h 647700"/>
              <a:gd name="connsiteX534" fmla="*/ 5656 w 2000250"/>
              <a:gd name="connsiteY534" fmla="*/ 363664 h 647700"/>
              <a:gd name="connsiteX535" fmla="*/ 11752 w 2000250"/>
              <a:gd name="connsiteY535" fmla="*/ 385667 h 647700"/>
              <a:gd name="connsiteX536" fmla="*/ 9847 w 2000250"/>
              <a:gd name="connsiteY536" fmla="*/ 387287 h 647700"/>
              <a:gd name="connsiteX537" fmla="*/ 12133 w 2000250"/>
              <a:gd name="connsiteY537" fmla="*/ 389858 h 647700"/>
              <a:gd name="connsiteX538" fmla="*/ 11085 w 2000250"/>
              <a:gd name="connsiteY538" fmla="*/ 401288 h 647700"/>
              <a:gd name="connsiteX539" fmla="*/ 11943 w 2000250"/>
              <a:gd name="connsiteY539" fmla="*/ 409670 h 647700"/>
              <a:gd name="connsiteX540" fmla="*/ 8418 w 2000250"/>
              <a:gd name="connsiteY540" fmla="*/ 415766 h 647700"/>
              <a:gd name="connsiteX541" fmla="*/ 10990 w 2000250"/>
              <a:gd name="connsiteY541" fmla="*/ 421196 h 647700"/>
              <a:gd name="connsiteX542" fmla="*/ 9180 w 2000250"/>
              <a:gd name="connsiteY542" fmla="*/ 424244 h 647700"/>
              <a:gd name="connsiteX543" fmla="*/ 13562 w 2000250"/>
              <a:gd name="connsiteY543" fmla="*/ 449199 h 647700"/>
              <a:gd name="connsiteX544" fmla="*/ 14324 w 2000250"/>
              <a:gd name="connsiteY544" fmla="*/ 457581 h 647700"/>
              <a:gd name="connsiteX545" fmla="*/ 24992 w 2000250"/>
              <a:gd name="connsiteY545" fmla="*/ 462058 h 647700"/>
              <a:gd name="connsiteX546" fmla="*/ 31469 w 2000250"/>
              <a:gd name="connsiteY546" fmla="*/ 465582 h 647700"/>
              <a:gd name="connsiteX547" fmla="*/ 19563 w 2000250"/>
              <a:gd name="connsiteY547" fmla="*/ 469773 h 647700"/>
              <a:gd name="connsiteX548" fmla="*/ 28230 w 2000250"/>
              <a:gd name="connsiteY548" fmla="*/ 474440 h 647700"/>
              <a:gd name="connsiteX549" fmla="*/ 24801 w 2000250"/>
              <a:gd name="connsiteY549" fmla="*/ 481965 h 647700"/>
              <a:gd name="connsiteX550" fmla="*/ 31564 w 2000250"/>
              <a:gd name="connsiteY550" fmla="*/ 488252 h 647700"/>
              <a:gd name="connsiteX551" fmla="*/ 25849 w 2000250"/>
              <a:gd name="connsiteY551" fmla="*/ 493109 h 647700"/>
              <a:gd name="connsiteX552" fmla="*/ 24611 w 2000250"/>
              <a:gd name="connsiteY552" fmla="*/ 501777 h 647700"/>
              <a:gd name="connsiteX553" fmla="*/ 35184 w 2000250"/>
              <a:gd name="connsiteY553" fmla="*/ 504825 h 647700"/>
              <a:gd name="connsiteX554" fmla="*/ 43851 w 2000250"/>
              <a:gd name="connsiteY554" fmla="*/ 509492 h 647700"/>
              <a:gd name="connsiteX555" fmla="*/ 68331 w 2000250"/>
              <a:gd name="connsiteY555" fmla="*/ 508159 h 647700"/>
              <a:gd name="connsiteX556" fmla="*/ 48519 w 2000250"/>
              <a:gd name="connsiteY556" fmla="*/ 516064 h 647700"/>
              <a:gd name="connsiteX557" fmla="*/ 44423 w 2000250"/>
              <a:gd name="connsiteY557" fmla="*/ 516541 h 647700"/>
              <a:gd name="connsiteX558" fmla="*/ 38422 w 2000250"/>
              <a:gd name="connsiteY558" fmla="*/ 518636 h 647700"/>
              <a:gd name="connsiteX559" fmla="*/ 30516 w 2000250"/>
              <a:gd name="connsiteY559" fmla="*/ 522351 h 647700"/>
              <a:gd name="connsiteX560" fmla="*/ 61092 w 2000250"/>
              <a:gd name="connsiteY560" fmla="*/ 520256 h 647700"/>
              <a:gd name="connsiteX561" fmla="*/ 55472 w 2000250"/>
              <a:gd name="connsiteY561" fmla="*/ 526542 h 647700"/>
              <a:gd name="connsiteX562" fmla="*/ 58044 w 2000250"/>
              <a:gd name="connsiteY562" fmla="*/ 531876 h 647700"/>
              <a:gd name="connsiteX563" fmla="*/ 30516 w 2000250"/>
              <a:gd name="connsiteY563" fmla="*/ 544925 h 647700"/>
              <a:gd name="connsiteX564" fmla="*/ 54805 w 2000250"/>
              <a:gd name="connsiteY564" fmla="*/ 540734 h 647700"/>
              <a:gd name="connsiteX565" fmla="*/ 53376 w 2000250"/>
              <a:gd name="connsiteY565" fmla="*/ 547973 h 647700"/>
              <a:gd name="connsiteX566" fmla="*/ 67854 w 2000250"/>
              <a:gd name="connsiteY566" fmla="*/ 549116 h 647700"/>
              <a:gd name="connsiteX567" fmla="*/ 62044 w 2000250"/>
              <a:gd name="connsiteY567" fmla="*/ 552641 h 647700"/>
              <a:gd name="connsiteX568" fmla="*/ 68521 w 2000250"/>
              <a:gd name="connsiteY568" fmla="*/ 556165 h 647700"/>
              <a:gd name="connsiteX569" fmla="*/ 62806 w 2000250"/>
              <a:gd name="connsiteY569" fmla="*/ 561023 h 647700"/>
              <a:gd name="connsiteX570" fmla="*/ 75284 w 2000250"/>
              <a:gd name="connsiteY570" fmla="*/ 562451 h 647700"/>
              <a:gd name="connsiteX571" fmla="*/ 71474 w 2000250"/>
              <a:gd name="connsiteY571" fmla="*/ 565690 h 647700"/>
              <a:gd name="connsiteX572" fmla="*/ 69664 w 2000250"/>
              <a:gd name="connsiteY572" fmla="*/ 568738 h 647700"/>
              <a:gd name="connsiteX573" fmla="*/ 68616 w 2000250"/>
              <a:gd name="connsiteY573" fmla="*/ 580168 h 647700"/>
              <a:gd name="connsiteX574" fmla="*/ 63282 w 2000250"/>
              <a:gd name="connsiteY574" fmla="*/ 589312 h 647700"/>
              <a:gd name="connsiteX575" fmla="*/ 73665 w 2000250"/>
              <a:gd name="connsiteY575" fmla="*/ 590931 h 647700"/>
              <a:gd name="connsiteX576" fmla="*/ 75855 w 2000250"/>
              <a:gd name="connsiteY576" fmla="*/ 592074 h 647700"/>
              <a:gd name="connsiteX577" fmla="*/ 96144 w 2000250"/>
              <a:gd name="connsiteY577" fmla="*/ 589788 h 647700"/>
              <a:gd name="connsiteX578" fmla="*/ 98144 w 2000250"/>
              <a:gd name="connsiteY578" fmla="*/ 589598 h 647700"/>
              <a:gd name="connsiteX579" fmla="*/ 106240 w 2000250"/>
              <a:gd name="connsiteY579" fmla="*/ 588645 h 647700"/>
              <a:gd name="connsiteX580" fmla="*/ 112431 w 2000250"/>
              <a:gd name="connsiteY580" fmla="*/ 589312 h 647700"/>
              <a:gd name="connsiteX581" fmla="*/ 116337 w 2000250"/>
              <a:gd name="connsiteY581" fmla="*/ 587407 h 647700"/>
              <a:gd name="connsiteX582" fmla="*/ 128529 w 2000250"/>
              <a:gd name="connsiteY582" fmla="*/ 585978 h 647700"/>
              <a:gd name="connsiteX583" fmla="*/ 156437 w 2000250"/>
              <a:gd name="connsiteY583" fmla="*/ 584073 h 647700"/>
              <a:gd name="connsiteX584" fmla="*/ 189774 w 2000250"/>
              <a:gd name="connsiteY584" fmla="*/ 582073 h 647700"/>
              <a:gd name="connsiteX585" fmla="*/ 206062 w 2000250"/>
              <a:gd name="connsiteY585" fmla="*/ 580263 h 647700"/>
              <a:gd name="connsiteX586" fmla="*/ 207967 w 2000250"/>
              <a:gd name="connsiteY586" fmla="*/ 578644 h 647700"/>
              <a:gd name="connsiteX587" fmla="*/ 214158 w 2000250"/>
              <a:gd name="connsiteY587" fmla="*/ 579311 h 647700"/>
              <a:gd name="connsiteX588" fmla="*/ 216063 w 2000250"/>
              <a:gd name="connsiteY588" fmla="*/ 577691 h 647700"/>
              <a:gd name="connsiteX589" fmla="*/ 226350 w 2000250"/>
              <a:gd name="connsiteY589" fmla="*/ 577977 h 647700"/>
              <a:gd name="connsiteX590" fmla="*/ 222445 w 2000250"/>
              <a:gd name="connsiteY590" fmla="*/ 579882 h 647700"/>
              <a:gd name="connsiteX591" fmla="*/ 196156 w 2000250"/>
              <a:gd name="connsiteY591" fmla="*/ 584264 h 647700"/>
              <a:gd name="connsiteX592" fmla="*/ 188155 w 2000250"/>
              <a:gd name="connsiteY592" fmla="*/ 586550 h 647700"/>
              <a:gd name="connsiteX593" fmla="*/ 165390 w 2000250"/>
              <a:gd name="connsiteY593" fmla="*/ 588264 h 647700"/>
              <a:gd name="connsiteX594" fmla="*/ 147483 w 2000250"/>
              <a:gd name="connsiteY594" fmla="*/ 591026 h 647700"/>
              <a:gd name="connsiteX595" fmla="*/ 117956 w 2000250"/>
              <a:gd name="connsiteY595" fmla="*/ 595122 h 647700"/>
              <a:gd name="connsiteX596" fmla="*/ 104907 w 2000250"/>
              <a:gd name="connsiteY596" fmla="*/ 595789 h 647700"/>
              <a:gd name="connsiteX597" fmla="*/ 84714 w 2000250"/>
              <a:gd name="connsiteY597" fmla="*/ 599504 h 647700"/>
              <a:gd name="connsiteX598" fmla="*/ 80904 w 2000250"/>
              <a:gd name="connsiteY598" fmla="*/ 602742 h 647700"/>
              <a:gd name="connsiteX599" fmla="*/ 93381 w 2000250"/>
              <a:gd name="connsiteY599" fmla="*/ 604171 h 647700"/>
              <a:gd name="connsiteX600" fmla="*/ 109669 w 2000250"/>
              <a:gd name="connsiteY600" fmla="*/ 602361 h 647700"/>
              <a:gd name="connsiteX601" fmla="*/ 155675 w 2000250"/>
              <a:gd name="connsiteY601" fmla="*/ 597503 h 647700"/>
              <a:gd name="connsiteX602" fmla="*/ 198918 w 2000250"/>
              <a:gd name="connsiteY602" fmla="*/ 591122 h 647700"/>
              <a:gd name="connsiteX603" fmla="*/ 215206 w 2000250"/>
              <a:gd name="connsiteY603" fmla="*/ 589217 h 647700"/>
              <a:gd name="connsiteX604" fmla="*/ 237399 w 2000250"/>
              <a:gd name="connsiteY604" fmla="*/ 585311 h 647700"/>
              <a:gd name="connsiteX605" fmla="*/ 259593 w 2000250"/>
              <a:gd name="connsiteY605" fmla="*/ 581406 h 647700"/>
              <a:gd name="connsiteX606" fmla="*/ 267117 w 2000250"/>
              <a:gd name="connsiteY606" fmla="*/ 573500 h 647700"/>
              <a:gd name="connsiteX607" fmla="*/ 234447 w 2000250"/>
              <a:gd name="connsiteY607" fmla="*/ 575786 h 647700"/>
              <a:gd name="connsiteX608" fmla="*/ 250544 w 2000250"/>
              <a:gd name="connsiteY608" fmla="*/ 572548 h 647700"/>
              <a:gd name="connsiteX609" fmla="*/ 256545 w 2000250"/>
              <a:gd name="connsiteY609" fmla="*/ 570452 h 647700"/>
              <a:gd name="connsiteX610" fmla="*/ 258735 w 2000250"/>
              <a:gd name="connsiteY610" fmla="*/ 571595 h 647700"/>
              <a:gd name="connsiteX611" fmla="*/ 262641 w 2000250"/>
              <a:gd name="connsiteY611" fmla="*/ 569690 h 647700"/>
              <a:gd name="connsiteX612" fmla="*/ 295026 w 2000250"/>
              <a:gd name="connsiteY612" fmla="*/ 564547 h 647700"/>
              <a:gd name="connsiteX613" fmla="*/ 307408 w 2000250"/>
              <a:gd name="connsiteY613" fmla="*/ 563118 h 647700"/>
              <a:gd name="connsiteX614" fmla="*/ 335697 w 2000250"/>
              <a:gd name="connsiteY614" fmla="*/ 558451 h 647700"/>
              <a:gd name="connsiteX615" fmla="*/ 349890 w 2000250"/>
              <a:gd name="connsiteY615" fmla="*/ 556832 h 647700"/>
              <a:gd name="connsiteX616" fmla="*/ 378179 w 2000250"/>
              <a:gd name="connsiteY616" fmla="*/ 552164 h 647700"/>
              <a:gd name="connsiteX617" fmla="*/ 408659 w 2000250"/>
              <a:gd name="connsiteY617" fmla="*/ 548735 h 647700"/>
              <a:gd name="connsiteX618" fmla="*/ 416660 w 2000250"/>
              <a:gd name="connsiteY618" fmla="*/ 546449 h 647700"/>
              <a:gd name="connsiteX619" fmla="*/ 422851 w 2000250"/>
              <a:gd name="connsiteY619" fmla="*/ 547116 h 647700"/>
              <a:gd name="connsiteX620" fmla="*/ 430852 w 2000250"/>
              <a:gd name="connsiteY620" fmla="*/ 544830 h 647700"/>
              <a:gd name="connsiteX621" fmla="*/ 569060 w 2000250"/>
              <a:gd name="connsiteY621" fmla="*/ 529114 h 647700"/>
              <a:gd name="connsiteX622" fmla="*/ 571251 w 2000250"/>
              <a:gd name="connsiteY622" fmla="*/ 530257 h 647700"/>
              <a:gd name="connsiteX623" fmla="*/ 588967 w 2000250"/>
              <a:gd name="connsiteY623" fmla="*/ 523970 h 647700"/>
              <a:gd name="connsiteX624" fmla="*/ 593158 w 2000250"/>
              <a:gd name="connsiteY624" fmla="*/ 524923 h 647700"/>
              <a:gd name="connsiteX625" fmla="*/ 595063 w 2000250"/>
              <a:gd name="connsiteY625" fmla="*/ 523304 h 647700"/>
              <a:gd name="connsiteX626" fmla="*/ 597254 w 2000250"/>
              <a:gd name="connsiteY626" fmla="*/ 524447 h 647700"/>
              <a:gd name="connsiteX627" fmla="*/ 684122 w 2000250"/>
              <a:gd name="connsiteY627" fmla="*/ 508635 h 647700"/>
              <a:gd name="connsiteX628" fmla="*/ 696219 w 2000250"/>
              <a:gd name="connsiteY628" fmla="*/ 505873 h 647700"/>
              <a:gd name="connsiteX629" fmla="*/ 710601 w 2000250"/>
              <a:gd name="connsiteY629" fmla="*/ 505682 h 647700"/>
              <a:gd name="connsiteX630" fmla="*/ 720793 w 2000250"/>
              <a:gd name="connsiteY630" fmla="*/ 504539 h 647700"/>
              <a:gd name="connsiteX631" fmla="*/ 726794 w 2000250"/>
              <a:gd name="connsiteY631" fmla="*/ 502444 h 647700"/>
              <a:gd name="connsiteX632" fmla="*/ 728985 w 2000250"/>
              <a:gd name="connsiteY632" fmla="*/ 503587 h 647700"/>
              <a:gd name="connsiteX633" fmla="*/ 736986 w 2000250"/>
              <a:gd name="connsiteY633" fmla="*/ 501301 h 647700"/>
              <a:gd name="connsiteX634" fmla="*/ 749273 w 2000250"/>
              <a:gd name="connsiteY634" fmla="*/ 501301 h 647700"/>
              <a:gd name="connsiteX635" fmla="*/ 771752 w 2000250"/>
              <a:gd name="connsiteY635" fmla="*/ 500158 h 647700"/>
              <a:gd name="connsiteX636" fmla="*/ 766323 w 2000250"/>
              <a:gd name="connsiteY636" fmla="*/ 507873 h 647700"/>
              <a:gd name="connsiteX637" fmla="*/ 752130 w 2000250"/>
              <a:gd name="connsiteY637" fmla="*/ 509492 h 647700"/>
              <a:gd name="connsiteX638" fmla="*/ 743653 w 2000250"/>
              <a:gd name="connsiteY638" fmla="*/ 506254 h 647700"/>
              <a:gd name="connsiteX639" fmla="*/ 736033 w 2000250"/>
              <a:gd name="connsiteY639" fmla="*/ 512826 h 647700"/>
              <a:gd name="connsiteX640" fmla="*/ 723841 w 2000250"/>
              <a:gd name="connsiteY640" fmla="*/ 514255 h 647700"/>
              <a:gd name="connsiteX641" fmla="*/ 717269 w 2000250"/>
              <a:gd name="connsiteY641" fmla="*/ 509302 h 647700"/>
              <a:gd name="connsiteX642" fmla="*/ 711173 w 2000250"/>
              <a:gd name="connsiteY642" fmla="*/ 509969 h 647700"/>
              <a:gd name="connsiteX643" fmla="*/ 708982 w 2000250"/>
              <a:gd name="connsiteY643" fmla="*/ 508826 h 647700"/>
              <a:gd name="connsiteX644" fmla="*/ 696885 w 2000250"/>
              <a:gd name="connsiteY644" fmla="*/ 511588 h 647700"/>
              <a:gd name="connsiteX645" fmla="*/ 664596 w 2000250"/>
              <a:gd name="connsiteY645" fmla="*/ 518065 h 647700"/>
              <a:gd name="connsiteX646" fmla="*/ 694980 w 2000250"/>
              <a:gd name="connsiteY646" fmla="*/ 513207 h 647700"/>
              <a:gd name="connsiteX647" fmla="*/ 705363 w 2000250"/>
              <a:gd name="connsiteY647" fmla="*/ 514826 h 647700"/>
              <a:gd name="connsiteX648" fmla="*/ 701457 w 2000250"/>
              <a:gd name="connsiteY648" fmla="*/ 516731 h 647700"/>
              <a:gd name="connsiteX649" fmla="*/ 691266 w 2000250"/>
              <a:gd name="connsiteY649" fmla="*/ 517874 h 647700"/>
              <a:gd name="connsiteX650" fmla="*/ 689361 w 2000250"/>
              <a:gd name="connsiteY650" fmla="*/ 519494 h 647700"/>
              <a:gd name="connsiteX651" fmla="*/ 687170 w 2000250"/>
              <a:gd name="connsiteY651" fmla="*/ 518351 h 647700"/>
              <a:gd name="connsiteX652" fmla="*/ 660976 w 2000250"/>
              <a:gd name="connsiteY652" fmla="*/ 524161 h 647700"/>
              <a:gd name="connsiteX653" fmla="*/ 703648 w 2000250"/>
              <a:gd name="connsiteY653" fmla="*/ 519303 h 647700"/>
              <a:gd name="connsiteX654" fmla="*/ 715745 w 2000250"/>
              <a:gd name="connsiteY654" fmla="*/ 516541 h 647700"/>
              <a:gd name="connsiteX655" fmla="*/ 711268 w 2000250"/>
              <a:gd name="connsiteY655" fmla="*/ 512826 h 647700"/>
              <a:gd name="connsiteX656" fmla="*/ 719555 w 2000250"/>
              <a:gd name="connsiteY656" fmla="*/ 513302 h 647700"/>
              <a:gd name="connsiteX657" fmla="*/ 726032 w 2000250"/>
              <a:gd name="connsiteY657" fmla="*/ 516827 h 647700"/>
              <a:gd name="connsiteX658" fmla="*/ 750416 w 2000250"/>
              <a:gd name="connsiteY658" fmla="*/ 514064 h 647700"/>
              <a:gd name="connsiteX659" fmla="*/ 748797 w 2000250"/>
              <a:gd name="connsiteY659" fmla="*/ 518541 h 647700"/>
              <a:gd name="connsiteX660" fmla="*/ 752607 w 2000250"/>
              <a:gd name="connsiteY660" fmla="*/ 515303 h 647700"/>
              <a:gd name="connsiteX661" fmla="*/ 760512 w 2000250"/>
              <a:gd name="connsiteY661" fmla="*/ 511588 h 647700"/>
              <a:gd name="connsiteX662" fmla="*/ 766894 w 2000250"/>
              <a:gd name="connsiteY662" fmla="*/ 513683 h 647700"/>
              <a:gd name="connsiteX663" fmla="*/ 773276 w 2000250"/>
              <a:gd name="connsiteY663" fmla="*/ 515779 h 647700"/>
              <a:gd name="connsiteX664" fmla="*/ 801851 w 2000250"/>
              <a:gd name="connsiteY664" fmla="*/ 513969 h 647700"/>
              <a:gd name="connsiteX665" fmla="*/ 807566 w 2000250"/>
              <a:gd name="connsiteY665" fmla="*/ 509111 h 647700"/>
              <a:gd name="connsiteX666" fmla="*/ 832426 w 2000250"/>
              <a:gd name="connsiteY666" fmla="*/ 511969 h 647700"/>
              <a:gd name="connsiteX667" fmla="*/ 822425 w 2000250"/>
              <a:gd name="connsiteY667" fmla="*/ 514540 h 647700"/>
              <a:gd name="connsiteX668" fmla="*/ 812424 w 2000250"/>
              <a:gd name="connsiteY668" fmla="*/ 517112 h 647700"/>
              <a:gd name="connsiteX669" fmla="*/ 804327 w 2000250"/>
              <a:gd name="connsiteY669" fmla="*/ 518065 h 647700"/>
              <a:gd name="connsiteX670" fmla="*/ 802137 w 2000250"/>
              <a:gd name="connsiteY670" fmla="*/ 516922 h 647700"/>
              <a:gd name="connsiteX671" fmla="*/ 788135 w 2000250"/>
              <a:gd name="connsiteY671" fmla="*/ 521303 h 647700"/>
              <a:gd name="connsiteX672" fmla="*/ 775848 w 2000250"/>
              <a:gd name="connsiteY672" fmla="*/ 521303 h 647700"/>
              <a:gd name="connsiteX673" fmla="*/ 770133 w 2000250"/>
              <a:gd name="connsiteY673" fmla="*/ 526161 h 647700"/>
              <a:gd name="connsiteX674" fmla="*/ 753654 w 2000250"/>
              <a:gd name="connsiteY674" fmla="*/ 525209 h 647700"/>
              <a:gd name="connsiteX675" fmla="*/ 751845 w 2000250"/>
              <a:gd name="connsiteY675" fmla="*/ 528257 h 647700"/>
              <a:gd name="connsiteX676" fmla="*/ 754035 w 2000250"/>
              <a:gd name="connsiteY676" fmla="*/ 529400 h 647700"/>
              <a:gd name="connsiteX677" fmla="*/ 739462 w 2000250"/>
              <a:gd name="connsiteY677" fmla="*/ 526828 h 647700"/>
              <a:gd name="connsiteX678" fmla="*/ 700886 w 2000250"/>
              <a:gd name="connsiteY678" fmla="*/ 531209 h 647700"/>
              <a:gd name="connsiteX679" fmla="*/ 705458 w 2000250"/>
              <a:gd name="connsiteY679" fmla="*/ 536353 h 647700"/>
              <a:gd name="connsiteX680" fmla="*/ 692885 w 2000250"/>
              <a:gd name="connsiteY680" fmla="*/ 533495 h 647700"/>
              <a:gd name="connsiteX681" fmla="*/ 682979 w 2000250"/>
              <a:gd name="connsiteY681" fmla="*/ 537496 h 647700"/>
              <a:gd name="connsiteX682" fmla="*/ 622495 w 2000250"/>
              <a:gd name="connsiteY682" fmla="*/ 542544 h 647700"/>
              <a:gd name="connsiteX683" fmla="*/ 597635 w 2000250"/>
              <a:gd name="connsiteY683" fmla="*/ 542639 h 647700"/>
              <a:gd name="connsiteX684" fmla="*/ 589920 w 2000250"/>
              <a:gd name="connsiteY684" fmla="*/ 547783 h 647700"/>
              <a:gd name="connsiteX685" fmla="*/ 569631 w 2000250"/>
              <a:gd name="connsiteY685" fmla="*/ 550069 h 647700"/>
              <a:gd name="connsiteX686" fmla="*/ 565536 w 2000250"/>
              <a:gd name="connsiteY686" fmla="*/ 550545 h 647700"/>
              <a:gd name="connsiteX687" fmla="*/ 561630 w 2000250"/>
              <a:gd name="connsiteY687" fmla="*/ 552450 h 647700"/>
              <a:gd name="connsiteX688" fmla="*/ 551343 w 2000250"/>
              <a:gd name="connsiteY688" fmla="*/ 552164 h 647700"/>
              <a:gd name="connsiteX689" fmla="*/ 561726 w 2000250"/>
              <a:gd name="connsiteY689" fmla="*/ 553784 h 647700"/>
              <a:gd name="connsiteX690" fmla="*/ 561821 w 2000250"/>
              <a:gd name="connsiteY690" fmla="*/ 555212 h 647700"/>
              <a:gd name="connsiteX691" fmla="*/ 578109 w 2000250"/>
              <a:gd name="connsiteY691" fmla="*/ 553403 h 647700"/>
              <a:gd name="connsiteX692" fmla="*/ 586395 w 2000250"/>
              <a:gd name="connsiteY692" fmla="*/ 553879 h 647700"/>
              <a:gd name="connsiteX693" fmla="*/ 588300 w 2000250"/>
              <a:gd name="connsiteY693" fmla="*/ 552260 h 647700"/>
              <a:gd name="connsiteX694" fmla="*/ 679550 w 2000250"/>
              <a:gd name="connsiteY694" fmla="*/ 543687 h 647700"/>
              <a:gd name="connsiteX695" fmla="*/ 689551 w 2000250"/>
              <a:gd name="connsiteY695" fmla="*/ 541115 h 647700"/>
              <a:gd name="connsiteX696" fmla="*/ 754607 w 2000250"/>
              <a:gd name="connsiteY696" fmla="*/ 533686 h 647700"/>
              <a:gd name="connsiteX697" fmla="*/ 775086 w 2000250"/>
              <a:gd name="connsiteY697" fmla="*/ 532733 h 647700"/>
              <a:gd name="connsiteX698" fmla="*/ 783372 w 2000250"/>
              <a:gd name="connsiteY698" fmla="*/ 533210 h 647700"/>
              <a:gd name="connsiteX699" fmla="*/ 755178 w 2000250"/>
              <a:gd name="connsiteY699" fmla="*/ 539210 h 647700"/>
              <a:gd name="connsiteX700" fmla="*/ 728985 w 2000250"/>
              <a:gd name="connsiteY700" fmla="*/ 545021 h 647700"/>
              <a:gd name="connsiteX701" fmla="*/ 738986 w 2000250"/>
              <a:gd name="connsiteY701" fmla="*/ 542449 h 647700"/>
              <a:gd name="connsiteX702" fmla="*/ 739653 w 2000250"/>
              <a:gd name="connsiteY702" fmla="*/ 549497 h 647700"/>
              <a:gd name="connsiteX703" fmla="*/ 747368 w 2000250"/>
              <a:gd name="connsiteY703" fmla="*/ 544354 h 647700"/>
              <a:gd name="connsiteX704" fmla="*/ 769752 w 2000250"/>
              <a:gd name="connsiteY704" fmla="*/ 541782 h 647700"/>
              <a:gd name="connsiteX705" fmla="*/ 771942 w 2000250"/>
              <a:gd name="connsiteY705" fmla="*/ 542925 h 647700"/>
              <a:gd name="connsiteX706" fmla="*/ 788230 w 2000250"/>
              <a:gd name="connsiteY706" fmla="*/ 541115 h 647700"/>
              <a:gd name="connsiteX707" fmla="*/ 772133 w 2000250"/>
              <a:gd name="connsiteY707" fmla="*/ 544354 h 647700"/>
              <a:gd name="connsiteX708" fmla="*/ 770228 w 2000250"/>
              <a:gd name="connsiteY708" fmla="*/ 545973 h 647700"/>
              <a:gd name="connsiteX709" fmla="*/ 766132 w 2000250"/>
              <a:gd name="connsiteY709" fmla="*/ 546449 h 647700"/>
              <a:gd name="connsiteX710" fmla="*/ 733842 w 2000250"/>
              <a:gd name="connsiteY710" fmla="*/ 552926 h 647700"/>
              <a:gd name="connsiteX711" fmla="*/ 723841 w 2000250"/>
              <a:gd name="connsiteY711" fmla="*/ 555498 h 647700"/>
              <a:gd name="connsiteX712" fmla="*/ 709649 w 2000250"/>
              <a:gd name="connsiteY712" fmla="*/ 557117 h 647700"/>
              <a:gd name="connsiteX713" fmla="*/ 705553 w 2000250"/>
              <a:gd name="connsiteY713" fmla="*/ 557594 h 647700"/>
              <a:gd name="connsiteX714" fmla="*/ 695552 w 2000250"/>
              <a:gd name="connsiteY714" fmla="*/ 560165 h 647700"/>
              <a:gd name="connsiteX715" fmla="*/ 687646 w 2000250"/>
              <a:gd name="connsiteY715" fmla="*/ 563880 h 647700"/>
              <a:gd name="connsiteX716" fmla="*/ 685455 w 2000250"/>
              <a:gd name="connsiteY716" fmla="*/ 562737 h 647700"/>
              <a:gd name="connsiteX717" fmla="*/ 683550 w 2000250"/>
              <a:gd name="connsiteY717" fmla="*/ 564356 h 647700"/>
              <a:gd name="connsiteX718" fmla="*/ 628686 w 2000250"/>
              <a:gd name="connsiteY718" fmla="*/ 570643 h 647700"/>
              <a:gd name="connsiteX719" fmla="*/ 573822 w 2000250"/>
              <a:gd name="connsiteY719" fmla="*/ 576929 h 647700"/>
              <a:gd name="connsiteX720" fmla="*/ 555439 w 2000250"/>
              <a:gd name="connsiteY720" fmla="*/ 577596 h 647700"/>
              <a:gd name="connsiteX721" fmla="*/ 543247 w 2000250"/>
              <a:gd name="connsiteY721" fmla="*/ 579025 h 647700"/>
              <a:gd name="connsiteX722" fmla="*/ 535246 w 2000250"/>
              <a:gd name="connsiteY722" fmla="*/ 581311 h 647700"/>
              <a:gd name="connsiteX723" fmla="*/ 529055 w 2000250"/>
              <a:gd name="connsiteY723" fmla="*/ 580644 h 647700"/>
              <a:gd name="connsiteX724" fmla="*/ 515053 w 2000250"/>
              <a:gd name="connsiteY724" fmla="*/ 585026 h 647700"/>
              <a:gd name="connsiteX725" fmla="*/ 490574 w 2000250"/>
              <a:gd name="connsiteY725" fmla="*/ 586359 h 647700"/>
              <a:gd name="connsiteX726" fmla="*/ 486383 w 2000250"/>
              <a:gd name="connsiteY726" fmla="*/ 585407 h 647700"/>
              <a:gd name="connsiteX727" fmla="*/ 480287 w 2000250"/>
              <a:gd name="connsiteY727" fmla="*/ 586073 h 647700"/>
              <a:gd name="connsiteX728" fmla="*/ 472286 w 2000250"/>
              <a:gd name="connsiteY728" fmla="*/ 588359 h 647700"/>
              <a:gd name="connsiteX729" fmla="*/ 437710 w 2000250"/>
              <a:gd name="connsiteY729" fmla="*/ 592265 h 647700"/>
              <a:gd name="connsiteX730" fmla="*/ 425518 w 2000250"/>
              <a:gd name="connsiteY730" fmla="*/ 593693 h 647700"/>
              <a:gd name="connsiteX731" fmla="*/ 409421 w 2000250"/>
              <a:gd name="connsiteY731" fmla="*/ 596932 h 647700"/>
              <a:gd name="connsiteX732" fmla="*/ 378941 w 2000250"/>
              <a:gd name="connsiteY732" fmla="*/ 600361 h 647700"/>
              <a:gd name="connsiteX733" fmla="*/ 358748 w 2000250"/>
              <a:gd name="connsiteY733" fmla="*/ 604076 h 647700"/>
              <a:gd name="connsiteX734" fmla="*/ 348461 w 2000250"/>
              <a:gd name="connsiteY734" fmla="*/ 603790 h 647700"/>
              <a:gd name="connsiteX735" fmla="*/ 346556 w 2000250"/>
              <a:gd name="connsiteY735" fmla="*/ 605409 h 647700"/>
              <a:gd name="connsiteX736" fmla="*/ 330268 w 2000250"/>
              <a:gd name="connsiteY736" fmla="*/ 607219 h 647700"/>
              <a:gd name="connsiteX737" fmla="*/ 285691 w 2000250"/>
              <a:gd name="connsiteY737" fmla="*/ 613696 h 647700"/>
              <a:gd name="connsiteX738" fmla="*/ 249210 w 2000250"/>
              <a:gd name="connsiteY738" fmla="*/ 619220 h 647700"/>
              <a:gd name="connsiteX739" fmla="*/ 233113 w 2000250"/>
              <a:gd name="connsiteY739" fmla="*/ 622459 h 647700"/>
              <a:gd name="connsiteX740" fmla="*/ 230922 w 2000250"/>
              <a:gd name="connsiteY740" fmla="*/ 621316 h 647700"/>
              <a:gd name="connsiteX741" fmla="*/ 222921 w 2000250"/>
              <a:gd name="connsiteY741" fmla="*/ 623602 h 647700"/>
              <a:gd name="connsiteX742" fmla="*/ 200538 w 2000250"/>
              <a:gd name="connsiteY742" fmla="*/ 626174 h 647700"/>
              <a:gd name="connsiteX743" fmla="*/ 188441 w 2000250"/>
              <a:gd name="connsiteY743" fmla="*/ 628936 h 647700"/>
              <a:gd name="connsiteX744" fmla="*/ 186250 w 2000250"/>
              <a:gd name="connsiteY744" fmla="*/ 627793 h 647700"/>
              <a:gd name="connsiteX745" fmla="*/ 182345 w 2000250"/>
              <a:gd name="connsiteY745" fmla="*/ 629698 h 647700"/>
              <a:gd name="connsiteX746" fmla="*/ 159961 w 2000250"/>
              <a:gd name="connsiteY746" fmla="*/ 632270 h 647700"/>
              <a:gd name="connsiteX747" fmla="*/ 151960 w 2000250"/>
              <a:gd name="connsiteY747" fmla="*/ 634556 h 647700"/>
              <a:gd name="connsiteX748" fmla="*/ 149674 w 2000250"/>
              <a:gd name="connsiteY748" fmla="*/ 631984 h 647700"/>
              <a:gd name="connsiteX749" fmla="*/ 149960 w 2000250"/>
              <a:gd name="connsiteY749" fmla="*/ 634746 h 647700"/>
              <a:gd name="connsiteX750" fmla="*/ 139673 w 2000250"/>
              <a:gd name="connsiteY750" fmla="*/ 634460 h 647700"/>
              <a:gd name="connsiteX751" fmla="*/ 137768 w 2000250"/>
              <a:gd name="connsiteY751" fmla="*/ 636079 h 647700"/>
              <a:gd name="connsiteX752" fmla="*/ 135577 w 2000250"/>
              <a:gd name="connsiteY752" fmla="*/ 634937 h 647700"/>
              <a:gd name="connsiteX753" fmla="*/ 129576 w 2000250"/>
              <a:gd name="connsiteY753" fmla="*/ 637032 h 647700"/>
              <a:gd name="connsiteX754" fmla="*/ 111384 w 2000250"/>
              <a:gd name="connsiteY754" fmla="*/ 640556 h 647700"/>
              <a:gd name="connsiteX755" fmla="*/ 62616 w 2000250"/>
              <a:gd name="connsiteY755" fmla="*/ 646081 h 647700"/>
              <a:gd name="connsiteX756" fmla="*/ 46518 w 2000250"/>
              <a:gd name="connsiteY756" fmla="*/ 649319 h 647700"/>
              <a:gd name="connsiteX757" fmla="*/ 63282 w 2000250"/>
              <a:gd name="connsiteY757" fmla="*/ 653034 h 647700"/>
              <a:gd name="connsiteX758" fmla="*/ 103764 w 2000250"/>
              <a:gd name="connsiteY758" fmla="*/ 647033 h 647700"/>
              <a:gd name="connsiteX759" fmla="*/ 132053 w 2000250"/>
              <a:gd name="connsiteY759" fmla="*/ 642366 h 647700"/>
              <a:gd name="connsiteX760" fmla="*/ 160342 w 2000250"/>
              <a:gd name="connsiteY760" fmla="*/ 637699 h 647700"/>
              <a:gd name="connsiteX761" fmla="*/ 257497 w 2000250"/>
              <a:gd name="connsiteY761" fmla="*/ 622364 h 647700"/>
              <a:gd name="connsiteX762" fmla="*/ 277785 w 2000250"/>
              <a:gd name="connsiteY762" fmla="*/ 620077 h 647700"/>
              <a:gd name="connsiteX763" fmla="*/ 279690 w 2000250"/>
              <a:gd name="connsiteY763" fmla="*/ 618458 h 647700"/>
              <a:gd name="connsiteX764" fmla="*/ 287977 w 2000250"/>
              <a:gd name="connsiteY764" fmla="*/ 618935 h 647700"/>
              <a:gd name="connsiteX765" fmla="*/ 295978 w 2000250"/>
              <a:gd name="connsiteY765" fmla="*/ 616649 h 647700"/>
              <a:gd name="connsiteX766" fmla="*/ 316171 w 2000250"/>
              <a:gd name="connsiteY766" fmla="*/ 612934 h 647700"/>
              <a:gd name="connsiteX767" fmla="*/ 336459 w 2000250"/>
              <a:gd name="connsiteY767" fmla="*/ 610648 h 647700"/>
              <a:gd name="connsiteX768" fmla="*/ 346461 w 2000250"/>
              <a:gd name="connsiteY768" fmla="*/ 608076 h 647700"/>
              <a:gd name="connsiteX769" fmla="*/ 413421 w 2000250"/>
              <a:gd name="connsiteY769" fmla="*/ 599027 h 647700"/>
              <a:gd name="connsiteX770" fmla="*/ 519054 w 2000250"/>
              <a:gd name="connsiteY770" fmla="*/ 587026 h 647700"/>
              <a:gd name="connsiteX771" fmla="*/ 525245 w 2000250"/>
              <a:gd name="connsiteY771" fmla="*/ 587693 h 647700"/>
              <a:gd name="connsiteX772" fmla="*/ 527150 w 2000250"/>
              <a:gd name="connsiteY772" fmla="*/ 586073 h 647700"/>
              <a:gd name="connsiteX773" fmla="*/ 539437 w 2000250"/>
              <a:gd name="connsiteY773" fmla="*/ 586073 h 647700"/>
              <a:gd name="connsiteX774" fmla="*/ 557725 w 2000250"/>
              <a:gd name="connsiteY774" fmla="*/ 583978 h 647700"/>
              <a:gd name="connsiteX775" fmla="*/ 568012 w 2000250"/>
              <a:gd name="connsiteY775" fmla="*/ 584264 h 647700"/>
              <a:gd name="connsiteX776" fmla="*/ 576013 w 2000250"/>
              <a:gd name="connsiteY776" fmla="*/ 581978 h 647700"/>
              <a:gd name="connsiteX777" fmla="*/ 584300 w 2000250"/>
              <a:gd name="connsiteY777" fmla="*/ 582454 h 647700"/>
              <a:gd name="connsiteX778" fmla="*/ 586300 w 2000250"/>
              <a:gd name="connsiteY778" fmla="*/ 582263 h 647700"/>
              <a:gd name="connsiteX779" fmla="*/ 588205 w 2000250"/>
              <a:gd name="connsiteY779" fmla="*/ 580644 h 647700"/>
              <a:gd name="connsiteX780" fmla="*/ 592396 w 2000250"/>
              <a:gd name="connsiteY780" fmla="*/ 581597 h 647700"/>
              <a:gd name="connsiteX781" fmla="*/ 602397 w 2000250"/>
              <a:gd name="connsiteY781" fmla="*/ 579025 h 647700"/>
              <a:gd name="connsiteX782" fmla="*/ 610684 w 2000250"/>
              <a:gd name="connsiteY782" fmla="*/ 579501 h 647700"/>
              <a:gd name="connsiteX783" fmla="*/ 626972 w 2000250"/>
              <a:gd name="connsiteY783" fmla="*/ 577691 h 647700"/>
              <a:gd name="connsiteX784" fmla="*/ 637259 w 2000250"/>
              <a:gd name="connsiteY784" fmla="*/ 577977 h 647700"/>
              <a:gd name="connsiteX785" fmla="*/ 649356 w 2000250"/>
              <a:gd name="connsiteY785" fmla="*/ 575215 h 647700"/>
              <a:gd name="connsiteX786" fmla="*/ 659643 w 2000250"/>
              <a:gd name="connsiteY786" fmla="*/ 575501 h 647700"/>
              <a:gd name="connsiteX787" fmla="*/ 663548 w 2000250"/>
              <a:gd name="connsiteY787" fmla="*/ 573596 h 647700"/>
              <a:gd name="connsiteX788" fmla="*/ 671835 w 2000250"/>
              <a:gd name="connsiteY788" fmla="*/ 574072 h 647700"/>
              <a:gd name="connsiteX789" fmla="*/ 673740 w 2000250"/>
              <a:gd name="connsiteY789" fmla="*/ 572453 h 647700"/>
              <a:gd name="connsiteX790" fmla="*/ 679931 w 2000250"/>
              <a:gd name="connsiteY790" fmla="*/ 573119 h 647700"/>
              <a:gd name="connsiteX791" fmla="*/ 687932 w 2000250"/>
              <a:gd name="connsiteY791" fmla="*/ 570833 h 647700"/>
              <a:gd name="connsiteX792" fmla="*/ 712316 w 2000250"/>
              <a:gd name="connsiteY792" fmla="*/ 568071 h 647700"/>
              <a:gd name="connsiteX793" fmla="*/ 742986 w 2000250"/>
              <a:gd name="connsiteY793" fmla="*/ 563404 h 647700"/>
              <a:gd name="connsiteX794" fmla="*/ 726222 w 2000250"/>
              <a:gd name="connsiteY794" fmla="*/ 569786 h 647700"/>
              <a:gd name="connsiteX795" fmla="*/ 736414 w 2000250"/>
              <a:gd name="connsiteY795" fmla="*/ 568643 h 647700"/>
              <a:gd name="connsiteX796" fmla="*/ 740510 w 2000250"/>
              <a:gd name="connsiteY796" fmla="*/ 568166 h 647700"/>
              <a:gd name="connsiteX797" fmla="*/ 744606 w 2000250"/>
              <a:gd name="connsiteY797" fmla="*/ 567690 h 647700"/>
              <a:gd name="connsiteX798" fmla="*/ 752702 w 2000250"/>
              <a:gd name="connsiteY798" fmla="*/ 566738 h 647700"/>
              <a:gd name="connsiteX799" fmla="*/ 756798 w 2000250"/>
              <a:gd name="connsiteY799" fmla="*/ 566261 h 647700"/>
              <a:gd name="connsiteX800" fmla="*/ 773181 w 2000250"/>
              <a:gd name="connsiteY800" fmla="*/ 565785 h 647700"/>
              <a:gd name="connsiteX801" fmla="*/ 775086 w 2000250"/>
              <a:gd name="connsiteY801" fmla="*/ 564166 h 647700"/>
              <a:gd name="connsiteX802" fmla="*/ 781277 w 2000250"/>
              <a:gd name="connsiteY802" fmla="*/ 564833 h 647700"/>
              <a:gd name="connsiteX803" fmla="*/ 807566 w 2000250"/>
              <a:gd name="connsiteY803" fmla="*/ 560451 h 647700"/>
              <a:gd name="connsiteX804" fmla="*/ 815853 w 2000250"/>
              <a:gd name="connsiteY804" fmla="*/ 560927 h 647700"/>
              <a:gd name="connsiteX805" fmla="*/ 823854 w 2000250"/>
              <a:gd name="connsiteY805" fmla="*/ 558641 h 647700"/>
              <a:gd name="connsiteX806" fmla="*/ 834236 w 2000250"/>
              <a:gd name="connsiteY806" fmla="*/ 560261 h 647700"/>
              <a:gd name="connsiteX807" fmla="*/ 846142 w 2000250"/>
              <a:gd name="connsiteY807" fmla="*/ 556070 h 647700"/>
              <a:gd name="connsiteX808" fmla="*/ 848333 w 2000250"/>
              <a:gd name="connsiteY808" fmla="*/ 557213 h 647700"/>
              <a:gd name="connsiteX809" fmla="*/ 852238 w 2000250"/>
              <a:gd name="connsiteY809" fmla="*/ 555308 h 647700"/>
              <a:gd name="connsiteX810" fmla="*/ 888814 w 2000250"/>
              <a:gd name="connsiteY810" fmla="*/ 551117 h 647700"/>
              <a:gd name="connsiteX811" fmla="*/ 895196 w 2000250"/>
              <a:gd name="connsiteY811" fmla="*/ 553212 h 647700"/>
              <a:gd name="connsiteX812" fmla="*/ 905197 w 2000250"/>
              <a:gd name="connsiteY812" fmla="*/ 550640 h 647700"/>
              <a:gd name="connsiteX813" fmla="*/ 917389 w 2000250"/>
              <a:gd name="connsiteY813" fmla="*/ 549212 h 647700"/>
              <a:gd name="connsiteX814" fmla="*/ 922152 w 2000250"/>
              <a:gd name="connsiteY814" fmla="*/ 549593 h 647700"/>
              <a:gd name="connsiteX815" fmla="*/ 926247 w 2000250"/>
              <a:gd name="connsiteY815" fmla="*/ 549116 h 647700"/>
              <a:gd name="connsiteX816" fmla="*/ 936249 w 2000250"/>
              <a:gd name="connsiteY816" fmla="*/ 546545 h 647700"/>
              <a:gd name="connsiteX817" fmla="*/ 950822 w 2000250"/>
              <a:gd name="connsiteY817" fmla="*/ 549116 h 647700"/>
              <a:gd name="connsiteX818" fmla="*/ 962728 w 2000250"/>
              <a:gd name="connsiteY818" fmla="*/ 544925 h 647700"/>
              <a:gd name="connsiteX819" fmla="*/ 970824 w 2000250"/>
              <a:gd name="connsiteY819" fmla="*/ 543973 h 647700"/>
              <a:gd name="connsiteX820" fmla="*/ 978921 w 2000250"/>
              <a:gd name="connsiteY820" fmla="*/ 543020 h 647700"/>
              <a:gd name="connsiteX821" fmla="*/ 980826 w 2000250"/>
              <a:gd name="connsiteY821" fmla="*/ 541401 h 647700"/>
              <a:gd name="connsiteX822" fmla="*/ 985017 w 2000250"/>
              <a:gd name="connsiteY822" fmla="*/ 542354 h 647700"/>
              <a:gd name="connsiteX823" fmla="*/ 1003305 w 2000250"/>
              <a:gd name="connsiteY823" fmla="*/ 540258 h 647700"/>
              <a:gd name="connsiteX824" fmla="*/ 1013211 w 2000250"/>
              <a:gd name="connsiteY824" fmla="*/ 536258 h 647700"/>
              <a:gd name="connsiteX825" fmla="*/ 1043595 w 2000250"/>
              <a:gd name="connsiteY825" fmla="*/ 531400 h 647700"/>
              <a:gd name="connsiteX826" fmla="*/ 1045786 w 2000250"/>
              <a:gd name="connsiteY826" fmla="*/ 532543 h 647700"/>
              <a:gd name="connsiteX827" fmla="*/ 1056073 w 2000250"/>
              <a:gd name="connsiteY827" fmla="*/ 532829 h 647700"/>
              <a:gd name="connsiteX828" fmla="*/ 1065979 w 2000250"/>
              <a:gd name="connsiteY828" fmla="*/ 528828 h 647700"/>
              <a:gd name="connsiteX829" fmla="*/ 1096554 w 2000250"/>
              <a:gd name="connsiteY829" fmla="*/ 526733 h 647700"/>
              <a:gd name="connsiteX830" fmla="*/ 1108651 w 2000250"/>
              <a:gd name="connsiteY830" fmla="*/ 523970 h 647700"/>
              <a:gd name="connsiteX831" fmla="*/ 1137131 w 2000250"/>
              <a:gd name="connsiteY831" fmla="*/ 520732 h 647700"/>
              <a:gd name="connsiteX832" fmla="*/ 1147132 w 2000250"/>
              <a:gd name="connsiteY832" fmla="*/ 518160 h 647700"/>
              <a:gd name="connsiteX833" fmla="*/ 1173516 w 2000250"/>
              <a:gd name="connsiteY833" fmla="*/ 515112 h 647700"/>
              <a:gd name="connsiteX834" fmla="*/ 1181517 w 2000250"/>
              <a:gd name="connsiteY834" fmla="*/ 512826 h 647700"/>
              <a:gd name="connsiteX835" fmla="*/ 1191900 w 2000250"/>
              <a:gd name="connsiteY835" fmla="*/ 514445 h 647700"/>
              <a:gd name="connsiteX836" fmla="*/ 1191804 w 2000250"/>
              <a:gd name="connsiteY836" fmla="*/ 513017 h 647700"/>
              <a:gd name="connsiteX837" fmla="*/ 1195900 w 2000250"/>
              <a:gd name="connsiteY837" fmla="*/ 512540 h 647700"/>
              <a:gd name="connsiteX838" fmla="*/ 1244668 w 2000250"/>
              <a:gd name="connsiteY838" fmla="*/ 507016 h 647700"/>
              <a:gd name="connsiteX839" fmla="*/ 1260956 w 2000250"/>
              <a:gd name="connsiteY839" fmla="*/ 505206 h 647700"/>
              <a:gd name="connsiteX840" fmla="*/ 1271243 w 2000250"/>
              <a:gd name="connsiteY840" fmla="*/ 505492 h 647700"/>
              <a:gd name="connsiteX841" fmla="*/ 1273148 w 2000250"/>
              <a:gd name="connsiteY841" fmla="*/ 503873 h 647700"/>
              <a:gd name="connsiteX842" fmla="*/ 1291531 w 2000250"/>
              <a:gd name="connsiteY842" fmla="*/ 503206 h 647700"/>
              <a:gd name="connsiteX843" fmla="*/ 1324011 w 2000250"/>
              <a:gd name="connsiteY843" fmla="*/ 499491 h 647700"/>
              <a:gd name="connsiteX844" fmla="*/ 1334013 w 2000250"/>
              <a:gd name="connsiteY844" fmla="*/ 496919 h 647700"/>
              <a:gd name="connsiteX845" fmla="*/ 1351920 w 2000250"/>
              <a:gd name="connsiteY845" fmla="*/ 494729 h 647700"/>
              <a:gd name="connsiteX846" fmla="*/ 1359921 w 2000250"/>
              <a:gd name="connsiteY846" fmla="*/ 492443 h 647700"/>
              <a:gd name="connsiteX847" fmla="*/ 1364112 w 2000250"/>
              <a:gd name="connsiteY847" fmla="*/ 493395 h 647700"/>
              <a:gd name="connsiteX848" fmla="*/ 1386495 w 2000250"/>
              <a:gd name="connsiteY848" fmla="*/ 490823 h 647700"/>
              <a:gd name="connsiteX849" fmla="*/ 1430310 w 2000250"/>
              <a:gd name="connsiteY849" fmla="*/ 484632 h 647700"/>
              <a:gd name="connsiteX850" fmla="*/ 1446503 w 2000250"/>
              <a:gd name="connsiteY850" fmla="*/ 482537 h 647700"/>
              <a:gd name="connsiteX851" fmla="*/ 1448408 w 2000250"/>
              <a:gd name="connsiteY851" fmla="*/ 480917 h 647700"/>
              <a:gd name="connsiteX852" fmla="*/ 1456695 w 2000250"/>
              <a:gd name="connsiteY852" fmla="*/ 481298 h 647700"/>
              <a:gd name="connsiteX853" fmla="*/ 1464696 w 2000250"/>
              <a:gd name="connsiteY853" fmla="*/ 478822 h 647700"/>
              <a:gd name="connsiteX854" fmla="*/ 1468887 w 2000250"/>
              <a:gd name="connsiteY854" fmla="*/ 479679 h 647700"/>
              <a:gd name="connsiteX855" fmla="*/ 1474792 w 2000250"/>
              <a:gd name="connsiteY855" fmla="*/ 477488 h 647700"/>
              <a:gd name="connsiteX856" fmla="*/ 1481079 w 2000250"/>
              <a:gd name="connsiteY856" fmla="*/ 478155 h 647700"/>
              <a:gd name="connsiteX857" fmla="*/ 1485174 w 2000250"/>
              <a:gd name="connsiteY857" fmla="*/ 477679 h 647700"/>
              <a:gd name="connsiteX858" fmla="*/ 1493080 w 2000250"/>
              <a:gd name="connsiteY858" fmla="*/ 475202 h 647700"/>
              <a:gd name="connsiteX859" fmla="*/ 1521465 w 2000250"/>
              <a:gd name="connsiteY859" fmla="*/ 471583 h 647700"/>
              <a:gd name="connsiteX860" fmla="*/ 1529561 w 2000250"/>
              <a:gd name="connsiteY860" fmla="*/ 470535 h 647700"/>
              <a:gd name="connsiteX861" fmla="*/ 1550040 w 2000250"/>
              <a:gd name="connsiteY861" fmla="*/ 469392 h 647700"/>
              <a:gd name="connsiteX862" fmla="*/ 1594712 w 2000250"/>
              <a:gd name="connsiteY862" fmla="*/ 463772 h 647700"/>
              <a:gd name="connsiteX863" fmla="*/ 1602999 w 2000250"/>
              <a:gd name="connsiteY863" fmla="*/ 464153 h 647700"/>
              <a:gd name="connsiteX864" fmla="*/ 1610904 w 2000250"/>
              <a:gd name="connsiteY864" fmla="*/ 461772 h 647700"/>
              <a:gd name="connsiteX865" fmla="*/ 1613095 w 2000250"/>
              <a:gd name="connsiteY865" fmla="*/ 462915 h 647700"/>
              <a:gd name="connsiteX866" fmla="*/ 1660530 w 2000250"/>
              <a:gd name="connsiteY866" fmla="*/ 455771 h 647700"/>
              <a:gd name="connsiteX867" fmla="*/ 1668626 w 2000250"/>
              <a:gd name="connsiteY867" fmla="*/ 454724 h 647700"/>
              <a:gd name="connsiteX868" fmla="*/ 1670817 w 2000250"/>
              <a:gd name="connsiteY868" fmla="*/ 455867 h 647700"/>
              <a:gd name="connsiteX869" fmla="*/ 1674722 w 2000250"/>
              <a:gd name="connsiteY869" fmla="*/ 453962 h 647700"/>
              <a:gd name="connsiteX870" fmla="*/ 1681008 w 2000250"/>
              <a:gd name="connsiteY870" fmla="*/ 454628 h 647700"/>
              <a:gd name="connsiteX871" fmla="*/ 1688914 w 2000250"/>
              <a:gd name="connsiteY871" fmla="*/ 452152 h 647700"/>
              <a:gd name="connsiteX872" fmla="*/ 1691105 w 2000250"/>
              <a:gd name="connsiteY872" fmla="*/ 453295 h 647700"/>
              <a:gd name="connsiteX873" fmla="*/ 1692915 w 2000250"/>
              <a:gd name="connsiteY873" fmla="*/ 451676 h 647700"/>
              <a:gd name="connsiteX874" fmla="*/ 1701202 w 2000250"/>
              <a:gd name="connsiteY874" fmla="*/ 452057 h 647700"/>
              <a:gd name="connsiteX875" fmla="*/ 1717394 w 2000250"/>
              <a:gd name="connsiteY875" fmla="*/ 449961 h 647700"/>
              <a:gd name="connsiteX876" fmla="*/ 1719585 w 2000250"/>
              <a:gd name="connsiteY876" fmla="*/ 451104 h 647700"/>
              <a:gd name="connsiteX877" fmla="*/ 1725490 w 2000250"/>
              <a:gd name="connsiteY877" fmla="*/ 448913 h 647700"/>
              <a:gd name="connsiteX878" fmla="*/ 1747969 w 2000250"/>
              <a:gd name="connsiteY878" fmla="*/ 447485 h 647700"/>
              <a:gd name="connsiteX879" fmla="*/ 1759971 w 2000250"/>
              <a:gd name="connsiteY879" fmla="*/ 444532 h 647700"/>
              <a:gd name="connsiteX880" fmla="*/ 1768257 w 2000250"/>
              <a:gd name="connsiteY880" fmla="*/ 444913 h 647700"/>
              <a:gd name="connsiteX881" fmla="*/ 1772163 w 2000250"/>
              <a:gd name="connsiteY881" fmla="*/ 443008 h 647700"/>
              <a:gd name="connsiteX882" fmla="*/ 1772353 w 2000250"/>
              <a:gd name="connsiteY882" fmla="*/ 444437 h 647700"/>
              <a:gd name="connsiteX883" fmla="*/ 1784355 w 2000250"/>
              <a:gd name="connsiteY883" fmla="*/ 441484 h 647700"/>
              <a:gd name="connsiteX884" fmla="*/ 1788546 w 2000250"/>
              <a:gd name="connsiteY884" fmla="*/ 442341 h 647700"/>
              <a:gd name="connsiteX885" fmla="*/ 1847410 w 2000250"/>
              <a:gd name="connsiteY885" fmla="*/ 434912 h 647700"/>
              <a:gd name="connsiteX886" fmla="*/ 1853697 w 2000250"/>
              <a:gd name="connsiteY886" fmla="*/ 435578 h 647700"/>
              <a:gd name="connsiteX887" fmla="*/ 1853506 w 2000250"/>
              <a:gd name="connsiteY887" fmla="*/ 434150 h 647700"/>
              <a:gd name="connsiteX888" fmla="*/ 1861602 w 2000250"/>
              <a:gd name="connsiteY888" fmla="*/ 433102 h 647700"/>
              <a:gd name="connsiteX889" fmla="*/ 1936660 w 2000250"/>
              <a:gd name="connsiteY889" fmla="*/ 423577 h 647700"/>
              <a:gd name="connsiteX890" fmla="*/ 1938564 w 2000250"/>
              <a:gd name="connsiteY890" fmla="*/ 421958 h 647700"/>
              <a:gd name="connsiteX891" fmla="*/ 1942756 w 2000250"/>
              <a:gd name="connsiteY891" fmla="*/ 422815 h 647700"/>
              <a:gd name="connsiteX892" fmla="*/ 1950661 w 2000250"/>
              <a:gd name="connsiteY892" fmla="*/ 420434 h 647700"/>
              <a:gd name="connsiteX893" fmla="*/ 1983427 w 2000250"/>
              <a:gd name="connsiteY893" fmla="*/ 419100 h 647700"/>
              <a:gd name="connsiteX894" fmla="*/ 2004382 w 2000250"/>
              <a:gd name="connsiteY894" fmla="*/ 405098 h 647700"/>
              <a:gd name="connsiteX895" fmla="*/ 1989809 w 2000250"/>
              <a:gd name="connsiteY895" fmla="*/ 404146 h 647700"/>
              <a:gd name="connsiteX896" fmla="*/ 1992857 w 2000250"/>
              <a:gd name="connsiteY896" fmla="*/ 395288 h 647700"/>
              <a:gd name="connsiteX897" fmla="*/ 2000286 w 2000250"/>
              <a:gd name="connsiteY897" fmla="*/ 388715 h 647700"/>
              <a:gd name="connsiteX898" fmla="*/ 1993905 w 2000250"/>
              <a:gd name="connsiteY898" fmla="*/ 386715 h 647700"/>
              <a:gd name="connsiteX899" fmla="*/ 1999334 w 2000250"/>
              <a:gd name="connsiteY899" fmla="*/ 380333 h 647700"/>
              <a:gd name="connsiteX900" fmla="*/ 1998477 w 2000250"/>
              <a:gd name="connsiteY900" fmla="*/ 373380 h 647700"/>
              <a:gd name="connsiteX901" fmla="*/ 1999810 w 2000250"/>
              <a:gd name="connsiteY901" fmla="*/ 367570 h 647700"/>
              <a:gd name="connsiteX902" fmla="*/ 1996762 w 2000250"/>
              <a:gd name="connsiteY902" fmla="*/ 359474 h 647700"/>
              <a:gd name="connsiteX903" fmla="*/ 2001715 w 2000250"/>
              <a:gd name="connsiteY903" fmla="*/ 348901 h 647700"/>
              <a:gd name="connsiteX904" fmla="*/ 1992952 w 2000250"/>
              <a:gd name="connsiteY904" fmla="*/ 344329 h 647700"/>
              <a:gd name="connsiteX905" fmla="*/ 1999715 w 2000250"/>
              <a:gd name="connsiteY905" fmla="*/ 332137 h 647700"/>
              <a:gd name="connsiteX906" fmla="*/ 1991238 w 2000250"/>
              <a:gd name="connsiteY906" fmla="*/ 330327 h 647700"/>
              <a:gd name="connsiteX907" fmla="*/ 1996191 w 2000250"/>
              <a:gd name="connsiteY907" fmla="*/ 319754 h 647700"/>
              <a:gd name="connsiteX908" fmla="*/ 1993524 w 2000250"/>
              <a:gd name="connsiteY908" fmla="*/ 314420 h 647700"/>
              <a:gd name="connsiteX909" fmla="*/ 1950280 w 2000250"/>
              <a:gd name="connsiteY909" fmla="*/ 314230 h 647700"/>
              <a:gd name="connsiteX910" fmla="*/ 1929992 w 2000250"/>
              <a:gd name="connsiteY910" fmla="*/ 316802 h 647700"/>
              <a:gd name="connsiteX911" fmla="*/ 1919514 w 2000250"/>
              <a:gd name="connsiteY911" fmla="*/ 315278 h 647700"/>
              <a:gd name="connsiteX912" fmla="*/ 1899226 w 2000250"/>
              <a:gd name="connsiteY912" fmla="*/ 317849 h 647700"/>
              <a:gd name="connsiteX913" fmla="*/ 1886558 w 2000250"/>
              <a:gd name="connsiteY913" fmla="*/ 315182 h 647700"/>
              <a:gd name="connsiteX914" fmla="*/ 1882653 w 2000250"/>
              <a:gd name="connsiteY914" fmla="*/ 317087 h 647700"/>
              <a:gd name="connsiteX915" fmla="*/ 1878271 w 2000250"/>
              <a:gd name="connsiteY915" fmla="*/ 314801 h 647700"/>
              <a:gd name="connsiteX916" fmla="*/ 1864269 w 2000250"/>
              <a:gd name="connsiteY916" fmla="*/ 318040 h 647700"/>
              <a:gd name="connsiteX917" fmla="*/ 1849887 w 2000250"/>
              <a:gd name="connsiteY917" fmla="*/ 318421 h 647700"/>
              <a:gd name="connsiteX918" fmla="*/ 1839409 w 2000250"/>
              <a:gd name="connsiteY918" fmla="*/ 316897 h 647700"/>
              <a:gd name="connsiteX919" fmla="*/ 1800738 w 2000250"/>
              <a:gd name="connsiteY919" fmla="*/ 320421 h 647700"/>
              <a:gd name="connsiteX920" fmla="*/ 1790451 w 2000250"/>
              <a:gd name="connsiteY920" fmla="*/ 320326 h 647700"/>
              <a:gd name="connsiteX921" fmla="*/ 1751684 w 2000250"/>
              <a:gd name="connsiteY921" fmla="*/ 323850 h 647700"/>
              <a:gd name="connsiteX922" fmla="*/ 1680151 w 2000250"/>
              <a:gd name="connsiteY922" fmla="*/ 328708 h 647700"/>
              <a:gd name="connsiteX923" fmla="*/ 1676056 w 2000250"/>
              <a:gd name="connsiteY923" fmla="*/ 329184 h 647700"/>
              <a:gd name="connsiteX924" fmla="*/ 1663387 w 2000250"/>
              <a:gd name="connsiteY924" fmla="*/ 326517 h 647700"/>
              <a:gd name="connsiteX925" fmla="*/ 1683675 w 2000250"/>
              <a:gd name="connsiteY925" fmla="*/ 323945 h 647700"/>
              <a:gd name="connsiteX926" fmla="*/ 1718346 w 2000250"/>
              <a:gd name="connsiteY926" fmla="*/ 320993 h 647700"/>
              <a:gd name="connsiteX927" fmla="*/ 1775496 w 2000250"/>
              <a:gd name="connsiteY927" fmla="*/ 316611 h 647700"/>
              <a:gd name="connsiteX928" fmla="*/ 1797975 w 2000250"/>
              <a:gd name="connsiteY928" fmla="*/ 315182 h 647700"/>
              <a:gd name="connsiteX929" fmla="*/ 1810358 w 2000250"/>
              <a:gd name="connsiteY929" fmla="*/ 314992 h 647700"/>
              <a:gd name="connsiteX930" fmla="*/ 1812263 w 2000250"/>
              <a:gd name="connsiteY930" fmla="*/ 313373 h 647700"/>
              <a:gd name="connsiteX931" fmla="*/ 1826646 w 2000250"/>
              <a:gd name="connsiteY931" fmla="*/ 312992 h 647700"/>
              <a:gd name="connsiteX932" fmla="*/ 1842838 w 2000250"/>
              <a:gd name="connsiteY932" fmla="*/ 310896 h 647700"/>
              <a:gd name="connsiteX933" fmla="*/ 1850935 w 2000250"/>
              <a:gd name="connsiteY933" fmla="*/ 309848 h 647700"/>
              <a:gd name="connsiteX934" fmla="*/ 1859221 w 2000250"/>
              <a:gd name="connsiteY934" fmla="*/ 310229 h 647700"/>
              <a:gd name="connsiteX935" fmla="*/ 1869508 w 2000250"/>
              <a:gd name="connsiteY935" fmla="*/ 310325 h 647700"/>
              <a:gd name="connsiteX936" fmla="*/ 1877414 w 2000250"/>
              <a:gd name="connsiteY936" fmla="*/ 307848 h 647700"/>
              <a:gd name="connsiteX937" fmla="*/ 1885701 w 2000250"/>
              <a:gd name="connsiteY937" fmla="*/ 308229 h 647700"/>
              <a:gd name="connsiteX938" fmla="*/ 1897893 w 2000250"/>
              <a:gd name="connsiteY938" fmla="*/ 306705 h 647700"/>
              <a:gd name="connsiteX939" fmla="*/ 1907894 w 2000250"/>
              <a:gd name="connsiteY939" fmla="*/ 304038 h 647700"/>
              <a:gd name="connsiteX940" fmla="*/ 1895607 w 2000250"/>
              <a:gd name="connsiteY940" fmla="*/ 304229 h 647700"/>
              <a:gd name="connsiteX941" fmla="*/ 1885129 w 2000250"/>
              <a:gd name="connsiteY941" fmla="*/ 302705 h 647700"/>
              <a:gd name="connsiteX942" fmla="*/ 1875128 w 2000250"/>
              <a:gd name="connsiteY942" fmla="*/ 305372 h 647700"/>
              <a:gd name="connsiteX943" fmla="*/ 1870937 w 2000250"/>
              <a:gd name="connsiteY943" fmla="*/ 304514 h 647700"/>
              <a:gd name="connsiteX944" fmla="*/ 1844362 w 2000250"/>
              <a:gd name="connsiteY944" fmla="*/ 306419 h 647700"/>
              <a:gd name="connsiteX945" fmla="*/ 1837981 w 2000250"/>
              <a:gd name="connsiteY945" fmla="*/ 304419 h 647700"/>
              <a:gd name="connsiteX946" fmla="*/ 1847982 w 2000250"/>
              <a:gd name="connsiteY946" fmla="*/ 301752 h 647700"/>
              <a:gd name="connsiteX947" fmla="*/ 1860174 w 2000250"/>
              <a:gd name="connsiteY947" fmla="*/ 300228 h 647700"/>
              <a:gd name="connsiteX948" fmla="*/ 1870365 w 2000250"/>
              <a:gd name="connsiteY948" fmla="*/ 298895 h 647700"/>
              <a:gd name="connsiteX949" fmla="*/ 1872556 w 2000250"/>
              <a:gd name="connsiteY949" fmla="*/ 300038 h 647700"/>
              <a:gd name="connsiteX950" fmla="*/ 1885034 w 2000250"/>
              <a:gd name="connsiteY950" fmla="*/ 301276 h 647700"/>
              <a:gd name="connsiteX951" fmla="*/ 1895035 w 2000250"/>
              <a:gd name="connsiteY951" fmla="*/ 298609 h 647700"/>
              <a:gd name="connsiteX952" fmla="*/ 1903512 w 2000250"/>
              <a:gd name="connsiteY952" fmla="*/ 300419 h 647700"/>
              <a:gd name="connsiteX953" fmla="*/ 1907608 w 2000250"/>
              <a:gd name="connsiteY953" fmla="*/ 299942 h 647700"/>
              <a:gd name="connsiteX954" fmla="*/ 1909799 w 2000250"/>
              <a:gd name="connsiteY954" fmla="*/ 301085 h 647700"/>
              <a:gd name="connsiteX955" fmla="*/ 1936183 w 2000250"/>
              <a:gd name="connsiteY955" fmla="*/ 297752 h 647700"/>
              <a:gd name="connsiteX956" fmla="*/ 1968854 w 2000250"/>
              <a:gd name="connsiteY956" fmla="*/ 294989 h 647700"/>
              <a:gd name="connsiteX957" fmla="*/ 1956376 w 2000250"/>
              <a:gd name="connsiteY957" fmla="*/ 293751 h 647700"/>
              <a:gd name="connsiteX958" fmla="*/ 1935707 w 2000250"/>
              <a:gd name="connsiteY958" fmla="*/ 293561 h 647700"/>
              <a:gd name="connsiteX959" fmla="*/ 1915133 w 2000250"/>
              <a:gd name="connsiteY959" fmla="*/ 293370 h 647700"/>
              <a:gd name="connsiteX960" fmla="*/ 1849696 w 2000250"/>
              <a:gd name="connsiteY960" fmla="*/ 297371 h 647700"/>
              <a:gd name="connsiteX961" fmla="*/ 1806738 w 2000250"/>
              <a:gd name="connsiteY961" fmla="*/ 299942 h 647700"/>
              <a:gd name="connsiteX962" fmla="*/ 1802547 w 2000250"/>
              <a:gd name="connsiteY962" fmla="*/ 299085 h 647700"/>
              <a:gd name="connsiteX963" fmla="*/ 1796452 w 2000250"/>
              <a:gd name="connsiteY963" fmla="*/ 299847 h 647700"/>
              <a:gd name="connsiteX964" fmla="*/ 1755494 w 2000250"/>
              <a:gd name="connsiteY964" fmla="*/ 302228 h 647700"/>
              <a:gd name="connsiteX965" fmla="*/ 1751398 w 2000250"/>
              <a:gd name="connsiteY965" fmla="*/ 302705 h 647700"/>
              <a:gd name="connsiteX966" fmla="*/ 1749207 w 2000250"/>
              <a:gd name="connsiteY966" fmla="*/ 301562 h 647700"/>
              <a:gd name="connsiteX967" fmla="*/ 1736730 w 2000250"/>
              <a:gd name="connsiteY967" fmla="*/ 300323 h 647700"/>
              <a:gd name="connsiteX968" fmla="*/ 1748731 w 2000250"/>
              <a:gd name="connsiteY968" fmla="*/ 297371 h 647700"/>
              <a:gd name="connsiteX969" fmla="*/ 1750922 w 2000250"/>
              <a:gd name="connsiteY969" fmla="*/ 298514 h 647700"/>
              <a:gd name="connsiteX970" fmla="*/ 1769210 w 2000250"/>
              <a:gd name="connsiteY970" fmla="*/ 296228 h 647700"/>
              <a:gd name="connsiteX971" fmla="*/ 1781402 w 2000250"/>
              <a:gd name="connsiteY971" fmla="*/ 294704 h 647700"/>
              <a:gd name="connsiteX972" fmla="*/ 1783593 w 2000250"/>
              <a:gd name="connsiteY972" fmla="*/ 295847 h 647700"/>
              <a:gd name="connsiteX973" fmla="*/ 1791689 w 2000250"/>
              <a:gd name="connsiteY973" fmla="*/ 294799 h 647700"/>
              <a:gd name="connsiteX974" fmla="*/ 1793880 w 2000250"/>
              <a:gd name="connsiteY974" fmla="*/ 295942 h 647700"/>
              <a:gd name="connsiteX975" fmla="*/ 1803881 w 2000250"/>
              <a:gd name="connsiteY975" fmla="*/ 293275 h 647700"/>
              <a:gd name="connsiteX976" fmla="*/ 1812168 w 2000250"/>
              <a:gd name="connsiteY976" fmla="*/ 293656 h 647700"/>
              <a:gd name="connsiteX977" fmla="*/ 1848839 w 2000250"/>
              <a:gd name="connsiteY977" fmla="*/ 290417 h 647700"/>
              <a:gd name="connsiteX978" fmla="*/ 1875604 w 2000250"/>
              <a:gd name="connsiteY978" fmla="*/ 289846 h 647700"/>
              <a:gd name="connsiteX979" fmla="*/ 1902179 w 2000250"/>
              <a:gd name="connsiteY979" fmla="*/ 287941 h 647700"/>
              <a:gd name="connsiteX980" fmla="*/ 1924658 w 2000250"/>
              <a:gd name="connsiteY980" fmla="*/ 286512 h 647700"/>
              <a:gd name="connsiteX981" fmla="*/ 1949137 w 2000250"/>
              <a:gd name="connsiteY981" fmla="*/ 284798 h 647700"/>
              <a:gd name="connsiteX982" fmla="*/ 1961520 w 2000250"/>
              <a:gd name="connsiteY982" fmla="*/ 284607 h 647700"/>
              <a:gd name="connsiteX983" fmla="*/ 1987618 w 2000250"/>
              <a:gd name="connsiteY983" fmla="*/ 278511 h 647700"/>
              <a:gd name="connsiteX984" fmla="*/ 1972950 w 2000250"/>
              <a:gd name="connsiteY984" fmla="*/ 276130 h 647700"/>
              <a:gd name="connsiteX985" fmla="*/ 1963996 w 2000250"/>
              <a:gd name="connsiteY985" fmla="*/ 270129 h 647700"/>
              <a:gd name="connsiteX986" fmla="*/ 1974855 w 2000250"/>
              <a:gd name="connsiteY986" fmla="*/ 257366 h 647700"/>
              <a:gd name="connsiteX987" fmla="*/ 1982475 w 2000250"/>
              <a:gd name="connsiteY987" fmla="*/ 252127 h 647700"/>
              <a:gd name="connsiteX988" fmla="*/ 1953423 w 2000250"/>
              <a:gd name="connsiteY988" fmla="*/ 250127 h 647700"/>
              <a:gd name="connsiteX989" fmla="*/ 1936850 w 2000250"/>
              <a:gd name="connsiteY989" fmla="*/ 249365 h 647700"/>
              <a:gd name="connsiteX990" fmla="*/ 1946185 w 2000250"/>
              <a:gd name="connsiteY990" fmla="*/ 241078 h 647700"/>
              <a:gd name="connsiteX991" fmla="*/ 1960758 w 2000250"/>
              <a:gd name="connsiteY991" fmla="*/ 242030 h 647700"/>
              <a:gd name="connsiteX992" fmla="*/ 1960948 w 2000250"/>
              <a:gd name="connsiteY992" fmla="*/ 243459 h 647700"/>
              <a:gd name="connsiteX993" fmla="*/ 1970568 w 2000250"/>
              <a:gd name="connsiteY993" fmla="*/ 237935 h 647700"/>
              <a:gd name="connsiteX994" fmla="*/ 1958186 w 2000250"/>
              <a:gd name="connsiteY994" fmla="*/ 238125 h 647700"/>
              <a:gd name="connsiteX995" fmla="*/ 1941803 w 2000250"/>
              <a:gd name="connsiteY995" fmla="*/ 238792 h 647700"/>
              <a:gd name="connsiteX996" fmla="*/ 1938088 w 2000250"/>
              <a:gd name="connsiteY996" fmla="*/ 242126 h 647700"/>
              <a:gd name="connsiteX997" fmla="*/ 1932373 w 2000250"/>
              <a:gd name="connsiteY997" fmla="*/ 245650 h 647700"/>
              <a:gd name="connsiteX998" fmla="*/ 1929706 w 2000250"/>
              <a:gd name="connsiteY998" fmla="*/ 240316 h 647700"/>
              <a:gd name="connsiteX999" fmla="*/ 1898464 w 2000250"/>
              <a:gd name="connsiteY999" fmla="*/ 237173 h 647700"/>
              <a:gd name="connsiteX1000" fmla="*/ 1924658 w 2000250"/>
              <a:gd name="connsiteY1000" fmla="*/ 232410 h 647700"/>
              <a:gd name="connsiteX1001" fmla="*/ 1926563 w 2000250"/>
              <a:gd name="connsiteY1001" fmla="*/ 230791 h 647700"/>
              <a:gd name="connsiteX1002" fmla="*/ 1928754 w 2000250"/>
              <a:gd name="connsiteY1002" fmla="*/ 231934 h 647700"/>
              <a:gd name="connsiteX1003" fmla="*/ 1946851 w 2000250"/>
              <a:gd name="connsiteY1003" fmla="*/ 228219 h 647700"/>
              <a:gd name="connsiteX1004" fmla="*/ 1938374 w 2000250"/>
              <a:gd name="connsiteY1004" fmla="*/ 226409 h 647700"/>
              <a:gd name="connsiteX1005" fmla="*/ 1932468 w 2000250"/>
              <a:gd name="connsiteY1005" fmla="*/ 228600 h 647700"/>
              <a:gd name="connsiteX1006" fmla="*/ 1918086 w 2000250"/>
              <a:gd name="connsiteY1006" fmla="*/ 228981 h 647700"/>
              <a:gd name="connsiteX1007" fmla="*/ 1913895 w 2000250"/>
              <a:gd name="connsiteY1007" fmla="*/ 228124 h 647700"/>
              <a:gd name="connsiteX1008" fmla="*/ 1911990 w 2000250"/>
              <a:gd name="connsiteY1008" fmla="*/ 229743 h 647700"/>
              <a:gd name="connsiteX1009" fmla="*/ 1911799 w 2000250"/>
              <a:gd name="connsiteY1009" fmla="*/ 228314 h 647700"/>
              <a:gd name="connsiteX1010" fmla="*/ 1901607 w 2000250"/>
              <a:gd name="connsiteY1010" fmla="*/ 229648 h 647700"/>
              <a:gd name="connsiteX1011" fmla="*/ 1899417 w 2000250"/>
              <a:gd name="connsiteY1011" fmla="*/ 228505 h 647700"/>
              <a:gd name="connsiteX1012" fmla="*/ 1889320 w 2000250"/>
              <a:gd name="connsiteY1012" fmla="*/ 229743 h 647700"/>
              <a:gd name="connsiteX1013" fmla="*/ 1879033 w 2000250"/>
              <a:gd name="connsiteY1013" fmla="*/ 229648 h 647700"/>
              <a:gd name="connsiteX1014" fmla="*/ 1819883 w 2000250"/>
              <a:gd name="connsiteY1014" fmla="*/ 234315 h 647700"/>
              <a:gd name="connsiteX1015" fmla="*/ 1805500 w 2000250"/>
              <a:gd name="connsiteY1015" fmla="*/ 234696 h 647700"/>
              <a:gd name="connsiteX1016" fmla="*/ 1756446 w 2000250"/>
              <a:gd name="connsiteY1016" fmla="*/ 238125 h 647700"/>
              <a:gd name="connsiteX1017" fmla="*/ 1683104 w 2000250"/>
              <a:gd name="connsiteY1017" fmla="*/ 244602 h 647700"/>
              <a:gd name="connsiteX1018" fmla="*/ 1678913 w 2000250"/>
              <a:gd name="connsiteY1018" fmla="*/ 243745 h 647700"/>
              <a:gd name="connsiteX1019" fmla="*/ 1672817 w 2000250"/>
              <a:gd name="connsiteY1019" fmla="*/ 244507 h 647700"/>
              <a:gd name="connsiteX1020" fmla="*/ 1668626 w 2000250"/>
              <a:gd name="connsiteY1020" fmla="*/ 243650 h 647700"/>
              <a:gd name="connsiteX1021" fmla="*/ 1666721 w 2000250"/>
              <a:gd name="connsiteY1021" fmla="*/ 245269 h 647700"/>
              <a:gd name="connsiteX1022" fmla="*/ 1664530 w 2000250"/>
              <a:gd name="connsiteY1022" fmla="*/ 244126 h 647700"/>
              <a:gd name="connsiteX1023" fmla="*/ 1641861 w 2000250"/>
              <a:gd name="connsiteY1023" fmla="*/ 244126 h 647700"/>
              <a:gd name="connsiteX1024" fmla="*/ 1651957 w 2000250"/>
              <a:gd name="connsiteY1024" fmla="*/ 242792 h 647700"/>
              <a:gd name="connsiteX1025" fmla="*/ 1660053 w 2000250"/>
              <a:gd name="connsiteY1025" fmla="*/ 241745 h 647700"/>
              <a:gd name="connsiteX1026" fmla="*/ 1662244 w 2000250"/>
              <a:gd name="connsiteY1026" fmla="*/ 242888 h 647700"/>
              <a:gd name="connsiteX1027" fmla="*/ 1674246 w 2000250"/>
              <a:gd name="connsiteY1027" fmla="*/ 239935 h 647700"/>
              <a:gd name="connsiteX1028" fmla="*/ 1684533 w 2000250"/>
              <a:gd name="connsiteY1028" fmla="*/ 240030 h 647700"/>
              <a:gd name="connsiteX1029" fmla="*/ 1692534 w 2000250"/>
              <a:gd name="connsiteY1029" fmla="*/ 237649 h 647700"/>
              <a:gd name="connsiteX1030" fmla="*/ 1696725 w 2000250"/>
              <a:gd name="connsiteY1030" fmla="*/ 238506 h 647700"/>
              <a:gd name="connsiteX1031" fmla="*/ 1702630 w 2000250"/>
              <a:gd name="connsiteY1031" fmla="*/ 236315 h 647700"/>
              <a:gd name="connsiteX1032" fmla="*/ 1704821 w 2000250"/>
              <a:gd name="connsiteY1032" fmla="*/ 237458 h 647700"/>
              <a:gd name="connsiteX1033" fmla="*/ 1719013 w 2000250"/>
              <a:gd name="connsiteY1033" fmla="*/ 235649 h 647700"/>
              <a:gd name="connsiteX1034" fmla="*/ 1721204 w 2000250"/>
              <a:gd name="connsiteY1034" fmla="*/ 236792 h 647700"/>
              <a:gd name="connsiteX1035" fmla="*/ 1723109 w 2000250"/>
              <a:gd name="connsiteY1035" fmla="*/ 235172 h 647700"/>
              <a:gd name="connsiteX1036" fmla="*/ 1725300 w 2000250"/>
              <a:gd name="connsiteY1036" fmla="*/ 236315 h 647700"/>
              <a:gd name="connsiteX1037" fmla="*/ 1741492 w 2000250"/>
              <a:gd name="connsiteY1037" fmla="*/ 234220 h 647700"/>
              <a:gd name="connsiteX1038" fmla="*/ 1778354 w 2000250"/>
              <a:gd name="connsiteY1038" fmla="*/ 232410 h 647700"/>
              <a:gd name="connsiteX1039" fmla="*/ 1804738 w 2000250"/>
              <a:gd name="connsiteY1039" fmla="*/ 229076 h 647700"/>
              <a:gd name="connsiteX1040" fmla="*/ 1815025 w 2000250"/>
              <a:gd name="connsiteY1040" fmla="*/ 229172 h 647700"/>
              <a:gd name="connsiteX1041" fmla="*/ 1822931 w 2000250"/>
              <a:gd name="connsiteY1041" fmla="*/ 226695 h 647700"/>
              <a:gd name="connsiteX1042" fmla="*/ 1825122 w 2000250"/>
              <a:gd name="connsiteY1042" fmla="*/ 227838 h 647700"/>
              <a:gd name="connsiteX1043" fmla="*/ 1869794 w 2000250"/>
              <a:gd name="connsiteY1043" fmla="*/ 222218 h 647700"/>
              <a:gd name="connsiteX1044" fmla="*/ 1878081 w 2000250"/>
              <a:gd name="connsiteY1044" fmla="*/ 222599 h 647700"/>
              <a:gd name="connsiteX1045" fmla="*/ 1883986 w 2000250"/>
              <a:gd name="connsiteY1045" fmla="*/ 220408 h 647700"/>
              <a:gd name="connsiteX1046" fmla="*/ 1890273 w 2000250"/>
              <a:gd name="connsiteY1046" fmla="*/ 221075 h 647700"/>
              <a:gd name="connsiteX1047" fmla="*/ 1898369 w 2000250"/>
              <a:gd name="connsiteY1047" fmla="*/ 220028 h 647700"/>
              <a:gd name="connsiteX1048" fmla="*/ 1912752 w 2000250"/>
              <a:gd name="connsiteY1048" fmla="*/ 219647 h 647700"/>
              <a:gd name="connsiteX1049" fmla="*/ 1916657 w 2000250"/>
              <a:gd name="connsiteY1049" fmla="*/ 217742 h 647700"/>
              <a:gd name="connsiteX1050" fmla="*/ 1932849 w 2000250"/>
              <a:gd name="connsiteY1050" fmla="*/ 215646 h 647700"/>
              <a:gd name="connsiteX1051" fmla="*/ 1935040 w 2000250"/>
              <a:gd name="connsiteY1051" fmla="*/ 216789 h 647700"/>
              <a:gd name="connsiteX1052" fmla="*/ 1938945 w 2000250"/>
              <a:gd name="connsiteY1052" fmla="*/ 214884 h 647700"/>
              <a:gd name="connsiteX1053" fmla="*/ 1943136 w 2000250"/>
              <a:gd name="connsiteY1053" fmla="*/ 215741 h 647700"/>
              <a:gd name="connsiteX1054" fmla="*/ 1945041 w 2000250"/>
              <a:gd name="connsiteY1054" fmla="*/ 214122 h 647700"/>
              <a:gd name="connsiteX1055" fmla="*/ 1955328 w 2000250"/>
              <a:gd name="connsiteY1055" fmla="*/ 214217 h 647700"/>
              <a:gd name="connsiteX1056" fmla="*/ 1961234 w 2000250"/>
              <a:gd name="connsiteY1056" fmla="*/ 212027 h 647700"/>
              <a:gd name="connsiteX1057" fmla="*/ 1966949 w 2000250"/>
              <a:gd name="connsiteY1057" fmla="*/ 208502 h 647700"/>
              <a:gd name="connsiteX1058" fmla="*/ 1970473 w 2000250"/>
              <a:gd name="connsiteY1058" fmla="*/ 203835 h 647700"/>
              <a:gd name="connsiteX1059" fmla="*/ 1980284 w 2000250"/>
              <a:gd name="connsiteY1059" fmla="*/ 199739 h 647700"/>
              <a:gd name="connsiteX1060" fmla="*/ 1943232 w 2000250"/>
              <a:gd name="connsiteY1060" fmla="*/ 200216 h 647700"/>
              <a:gd name="connsiteX1061" fmla="*/ 1936850 w 2000250"/>
              <a:gd name="connsiteY1061" fmla="*/ 198215 h 647700"/>
              <a:gd name="connsiteX1062" fmla="*/ 1961329 w 2000250"/>
              <a:gd name="connsiteY1062" fmla="*/ 196501 h 647700"/>
              <a:gd name="connsiteX1063" fmla="*/ 1976855 w 2000250"/>
              <a:gd name="connsiteY1063" fmla="*/ 188881 h 647700"/>
              <a:gd name="connsiteX1064" fmla="*/ 1946089 w 2000250"/>
              <a:gd name="connsiteY1064" fmla="*/ 189929 h 647700"/>
              <a:gd name="connsiteX1065" fmla="*/ 1943898 w 2000250"/>
              <a:gd name="connsiteY1065" fmla="*/ 188786 h 647700"/>
              <a:gd name="connsiteX1066" fmla="*/ 1931516 w 2000250"/>
              <a:gd name="connsiteY1066" fmla="*/ 188976 h 647700"/>
              <a:gd name="connsiteX1067" fmla="*/ 1943708 w 2000250"/>
              <a:gd name="connsiteY1067" fmla="*/ 187452 h 647700"/>
              <a:gd name="connsiteX1068" fmla="*/ 1947423 w 2000250"/>
              <a:gd name="connsiteY1068" fmla="*/ 184118 h 647700"/>
              <a:gd name="connsiteX1069" fmla="*/ 1949328 w 2000250"/>
              <a:gd name="connsiteY1069" fmla="*/ 182499 h 647700"/>
              <a:gd name="connsiteX1070" fmla="*/ 1959329 w 2000250"/>
              <a:gd name="connsiteY1070" fmla="*/ 179832 h 647700"/>
              <a:gd name="connsiteX1071" fmla="*/ 1948470 w 2000250"/>
              <a:gd name="connsiteY1071" fmla="*/ 175546 h 647700"/>
              <a:gd name="connsiteX1072" fmla="*/ 1964568 w 2000250"/>
              <a:gd name="connsiteY1072" fmla="*/ 172117 h 647700"/>
              <a:gd name="connsiteX1073" fmla="*/ 1955995 w 2000250"/>
              <a:gd name="connsiteY1073" fmla="*/ 168974 h 647700"/>
              <a:gd name="connsiteX1074" fmla="*/ 1945518 w 2000250"/>
              <a:gd name="connsiteY1074" fmla="*/ 167450 h 647700"/>
              <a:gd name="connsiteX1075" fmla="*/ 1952947 w 2000250"/>
              <a:gd name="connsiteY1075" fmla="*/ 160782 h 647700"/>
              <a:gd name="connsiteX1076" fmla="*/ 1955995 w 2000250"/>
              <a:gd name="connsiteY1076" fmla="*/ 151829 h 647700"/>
              <a:gd name="connsiteX1077" fmla="*/ 1884462 w 2000250"/>
              <a:gd name="connsiteY1077" fmla="*/ 156686 h 647700"/>
              <a:gd name="connsiteX1078" fmla="*/ 1855887 w 2000250"/>
              <a:gd name="connsiteY1078" fmla="*/ 158877 h 647700"/>
              <a:gd name="connsiteX1079" fmla="*/ 1847124 w 2000250"/>
              <a:gd name="connsiteY1079" fmla="*/ 154305 h 647700"/>
              <a:gd name="connsiteX1080" fmla="*/ 1891987 w 2000250"/>
              <a:gd name="connsiteY1080" fmla="*/ 150019 h 647700"/>
              <a:gd name="connsiteX1081" fmla="*/ 1902084 w 2000250"/>
              <a:gd name="connsiteY1081" fmla="*/ 148685 h 647700"/>
              <a:gd name="connsiteX1082" fmla="*/ 1922372 w 2000250"/>
              <a:gd name="connsiteY1082" fmla="*/ 146114 h 647700"/>
              <a:gd name="connsiteX1083" fmla="*/ 1942660 w 2000250"/>
              <a:gd name="connsiteY1083" fmla="*/ 143542 h 647700"/>
              <a:gd name="connsiteX1084" fmla="*/ 1933707 w 2000250"/>
              <a:gd name="connsiteY1084" fmla="*/ 137541 h 647700"/>
              <a:gd name="connsiteX1085" fmla="*/ 1954852 w 2000250"/>
              <a:gd name="connsiteY1085" fmla="*/ 146018 h 647700"/>
              <a:gd name="connsiteX1086" fmla="*/ 1952185 w 2000250"/>
              <a:gd name="connsiteY1086" fmla="*/ 139256 h 647700"/>
              <a:gd name="connsiteX1087" fmla="*/ 1941803 w 2000250"/>
              <a:gd name="connsiteY1087" fmla="*/ 137636 h 647700"/>
              <a:gd name="connsiteX1088" fmla="*/ 1947613 w 2000250"/>
              <a:gd name="connsiteY1088" fmla="*/ 134112 h 647700"/>
              <a:gd name="connsiteX1089" fmla="*/ 1955519 w 2000250"/>
              <a:gd name="connsiteY1089" fmla="*/ 130397 h 647700"/>
              <a:gd name="connsiteX1090" fmla="*/ 1924658 w 2000250"/>
              <a:gd name="connsiteY1090" fmla="*/ 129635 h 647700"/>
              <a:gd name="connsiteX1091" fmla="*/ 1910275 w 2000250"/>
              <a:gd name="connsiteY1091" fmla="*/ 129826 h 647700"/>
              <a:gd name="connsiteX1092" fmla="*/ 1920181 w 2000250"/>
              <a:gd name="connsiteY1092" fmla="*/ 125825 h 647700"/>
              <a:gd name="connsiteX1093" fmla="*/ 1924086 w 2000250"/>
              <a:gd name="connsiteY1093" fmla="*/ 123920 h 647700"/>
              <a:gd name="connsiteX1094" fmla="*/ 1930468 w 2000250"/>
              <a:gd name="connsiteY1094" fmla="*/ 126016 h 647700"/>
              <a:gd name="connsiteX1095" fmla="*/ 1925801 w 2000250"/>
              <a:gd name="connsiteY1095" fmla="*/ 119444 h 647700"/>
              <a:gd name="connsiteX1096" fmla="*/ 1943422 w 2000250"/>
              <a:gd name="connsiteY1096" fmla="*/ 110300 h 647700"/>
              <a:gd name="connsiteX1097" fmla="*/ 1928944 w 2000250"/>
              <a:gd name="connsiteY1097" fmla="*/ 109157 h 647700"/>
              <a:gd name="connsiteX1098" fmla="*/ 1930563 w 2000250"/>
              <a:gd name="connsiteY1098" fmla="*/ 104680 h 647700"/>
              <a:gd name="connsiteX1099" fmla="*/ 1924467 w 2000250"/>
              <a:gd name="connsiteY1099" fmla="*/ 105347 h 647700"/>
              <a:gd name="connsiteX1100" fmla="*/ 1922277 w 2000250"/>
              <a:gd name="connsiteY1100" fmla="*/ 104204 h 647700"/>
              <a:gd name="connsiteX1101" fmla="*/ 1911990 w 2000250"/>
              <a:gd name="connsiteY1101" fmla="*/ 103918 h 647700"/>
              <a:gd name="connsiteX1102" fmla="*/ 1921800 w 2000250"/>
              <a:gd name="connsiteY1102" fmla="*/ 98584 h 647700"/>
              <a:gd name="connsiteX1103" fmla="*/ 1864555 w 2000250"/>
              <a:gd name="connsiteY1103" fmla="*/ 100870 h 647700"/>
              <a:gd name="connsiteX1104" fmla="*/ 1829979 w 2000250"/>
              <a:gd name="connsiteY1104" fmla="*/ 104775 h 647700"/>
              <a:gd name="connsiteX1105" fmla="*/ 1819692 w 2000250"/>
              <a:gd name="connsiteY1105" fmla="*/ 104489 h 647700"/>
              <a:gd name="connsiteX1106" fmla="*/ 1760637 w 2000250"/>
              <a:gd name="connsiteY1106" fmla="*/ 109823 h 647700"/>
              <a:gd name="connsiteX1107" fmla="*/ 1752351 w 2000250"/>
              <a:gd name="connsiteY1107" fmla="*/ 109347 h 647700"/>
              <a:gd name="connsiteX1108" fmla="*/ 1961996 w 2000250"/>
              <a:gd name="connsiteY1108" fmla="*/ 89726 h 647700"/>
              <a:gd name="connsiteX1109" fmla="*/ 1955614 w 2000250"/>
              <a:gd name="connsiteY1109" fmla="*/ 87630 h 647700"/>
              <a:gd name="connsiteX1110" fmla="*/ 1947327 w 2000250"/>
              <a:gd name="connsiteY1110" fmla="*/ 87154 h 647700"/>
              <a:gd name="connsiteX1111" fmla="*/ 1945422 w 2000250"/>
              <a:gd name="connsiteY1111" fmla="*/ 88773 h 647700"/>
              <a:gd name="connsiteX1112" fmla="*/ 1935135 w 2000250"/>
              <a:gd name="connsiteY1112" fmla="*/ 88487 h 647700"/>
              <a:gd name="connsiteX1113" fmla="*/ 1916562 w 2000250"/>
              <a:gd name="connsiteY1113" fmla="*/ 87725 h 647700"/>
              <a:gd name="connsiteX1114" fmla="*/ 1944851 w 2000250"/>
              <a:gd name="connsiteY1114" fmla="*/ 83058 h 647700"/>
              <a:gd name="connsiteX1115" fmla="*/ 1936374 w 2000250"/>
              <a:gd name="connsiteY1115" fmla="*/ 79820 h 647700"/>
              <a:gd name="connsiteX1116" fmla="*/ 1920086 w 2000250"/>
              <a:gd name="connsiteY1116" fmla="*/ 81629 h 647700"/>
              <a:gd name="connsiteX1117" fmla="*/ 1909799 w 2000250"/>
              <a:gd name="connsiteY1117" fmla="*/ 81344 h 647700"/>
              <a:gd name="connsiteX1118" fmla="*/ 1868746 w 2000250"/>
              <a:gd name="connsiteY1118" fmla="*/ 81725 h 647700"/>
              <a:gd name="connsiteX1119" fmla="*/ 1864650 w 2000250"/>
              <a:gd name="connsiteY1119" fmla="*/ 82201 h 647700"/>
              <a:gd name="connsiteX1120" fmla="*/ 1858459 w 2000250"/>
              <a:gd name="connsiteY1120" fmla="*/ 81534 h 647700"/>
              <a:gd name="connsiteX1121" fmla="*/ 1852363 w 2000250"/>
              <a:gd name="connsiteY1121" fmla="*/ 82201 h 647700"/>
              <a:gd name="connsiteX1122" fmla="*/ 1850172 w 2000250"/>
              <a:gd name="connsiteY1122" fmla="*/ 81058 h 647700"/>
              <a:gd name="connsiteX1123" fmla="*/ 1839885 w 2000250"/>
              <a:gd name="connsiteY1123" fmla="*/ 80772 h 647700"/>
              <a:gd name="connsiteX1124" fmla="*/ 1834075 w 2000250"/>
              <a:gd name="connsiteY1124" fmla="*/ 84296 h 647700"/>
              <a:gd name="connsiteX1125" fmla="*/ 1801690 w 2000250"/>
              <a:gd name="connsiteY1125" fmla="*/ 89440 h 647700"/>
              <a:gd name="connsiteX1126" fmla="*/ 1801595 w 2000250"/>
              <a:gd name="connsiteY1126" fmla="*/ 88011 h 647700"/>
              <a:gd name="connsiteX1127" fmla="*/ 1791308 w 2000250"/>
              <a:gd name="connsiteY1127" fmla="*/ 87725 h 647700"/>
              <a:gd name="connsiteX1128" fmla="*/ 1791022 w 2000250"/>
              <a:gd name="connsiteY1128" fmla="*/ 84963 h 647700"/>
              <a:gd name="connsiteX1129" fmla="*/ 1789212 w 2000250"/>
              <a:gd name="connsiteY1129" fmla="*/ 88011 h 647700"/>
              <a:gd name="connsiteX1130" fmla="*/ 1781307 w 2000250"/>
              <a:gd name="connsiteY1130" fmla="*/ 91726 h 647700"/>
              <a:gd name="connsiteX1131" fmla="*/ 1780926 w 2000250"/>
              <a:gd name="connsiteY1131" fmla="*/ 87535 h 647700"/>
              <a:gd name="connsiteX1132" fmla="*/ 1778640 w 2000250"/>
              <a:gd name="connsiteY1132" fmla="*/ 84963 h 647700"/>
              <a:gd name="connsiteX1133" fmla="*/ 1768638 w 2000250"/>
              <a:gd name="connsiteY1133" fmla="*/ 87535 h 647700"/>
              <a:gd name="connsiteX1134" fmla="*/ 1762161 w 2000250"/>
              <a:gd name="connsiteY1134" fmla="*/ 84011 h 647700"/>
              <a:gd name="connsiteX1135" fmla="*/ 1752256 w 2000250"/>
              <a:gd name="connsiteY1135" fmla="*/ 88011 h 647700"/>
              <a:gd name="connsiteX1136" fmla="*/ 1735491 w 2000250"/>
              <a:gd name="connsiteY1136" fmla="*/ 84201 h 647700"/>
              <a:gd name="connsiteX1137" fmla="*/ 1765876 w 2000250"/>
              <a:gd name="connsiteY1137" fmla="*/ 79343 h 647700"/>
              <a:gd name="connsiteX1138" fmla="*/ 1767877 w 2000250"/>
              <a:gd name="connsiteY1138" fmla="*/ 79153 h 647700"/>
              <a:gd name="connsiteX1139" fmla="*/ 1780068 w 2000250"/>
              <a:gd name="connsiteY1139" fmla="*/ 77724 h 647700"/>
              <a:gd name="connsiteX1140" fmla="*/ 1781973 w 2000250"/>
              <a:gd name="connsiteY1140" fmla="*/ 76105 h 647700"/>
              <a:gd name="connsiteX1141" fmla="*/ 1790260 w 2000250"/>
              <a:gd name="connsiteY1141" fmla="*/ 76581 h 647700"/>
              <a:gd name="connsiteX1142" fmla="*/ 1818740 w 2000250"/>
              <a:gd name="connsiteY1142" fmla="*/ 73343 h 647700"/>
              <a:gd name="connsiteX1143" fmla="*/ 1820931 w 2000250"/>
              <a:gd name="connsiteY1143" fmla="*/ 74486 h 647700"/>
              <a:gd name="connsiteX1144" fmla="*/ 1833027 w 2000250"/>
              <a:gd name="connsiteY1144" fmla="*/ 71723 h 647700"/>
              <a:gd name="connsiteX1145" fmla="*/ 1847124 w 2000250"/>
              <a:gd name="connsiteY1145" fmla="*/ 68675 h 647700"/>
              <a:gd name="connsiteX1146" fmla="*/ 1834552 w 2000250"/>
              <a:gd name="connsiteY1146" fmla="*/ 65818 h 647700"/>
              <a:gd name="connsiteX1147" fmla="*/ 1826550 w 2000250"/>
              <a:gd name="connsiteY1147" fmla="*/ 68104 h 647700"/>
              <a:gd name="connsiteX1148" fmla="*/ 1820169 w 2000250"/>
              <a:gd name="connsiteY1148" fmla="*/ 66008 h 647700"/>
              <a:gd name="connsiteX1149" fmla="*/ 1812263 w 2000250"/>
              <a:gd name="connsiteY1149" fmla="*/ 69723 h 647700"/>
              <a:gd name="connsiteX1150" fmla="*/ 1806072 w 2000250"/>
              <a:gd name="connsiteY1150" fmla="*/ 69056 h 647700"/>
              <a:gd name="connsiteX1151" fmla="*/ 1803881 w 2000250"/>
              <a:gd name="connsiteY1151" fmla="*/ 67913 h 647700"/>
              <a:gd name="connsiteX1152" fmla="*/ 1791784 w 2000250"/>
              <a:gd name="connsiteY1152" fmla="*/ 70676 h 647700"/>
              <a:gd name="connsiteX1153" fmla="*/ 1768924 w 2000250"/>
              <a:gd name="connsiteY1153" fmla="*/ 67628 h 647700"/>
              <a:gd name="connsiteX1154" fmla="*/ 1762923 w 2000250"/>
              <a:gd name="connsiteY1154" fmla="*/ 69723 h 647700"/>
              <a:gd name="connsiteX1155" fmla="*/ 1760733 w 2000250"/>
              <a:gd name="connsiteY1155" fmla="*/ 68580 h 647700"/>
              <a:gd name="connsiteX1156" fmla="*/ 1740063 w 2000250"/>
              <a:gd name="connsiteY1156" fmla="*/ 66675 h 647700"/>
              <a:gd name="connsiteX1157" fmla="*/ 1788450 w 2000250"/>
              <a:gd name="connsiteY1157" fmla="*/ 56959 h 647700"/>
              <a:gd name="connsiteX1158" fmla="*/ 1786164 w 2000250"/>
              <a:gd name="connsiteY1158" fmla="*/ 54388 h 647700"/>
              <a:gd name="connsiteX1159" fmla="*/ 1792356 w 2000250"/>
              <a:gd name="connsiteY1159" fmla="*/ 55055 h 647700"/>
              <a:gd name="connsiteX1160" fmla="*/ 1791975 w 2000250"/>
              <a:gd name="connsiteY1160" fmla="*/ 50864 h 647700"/>
              <a:gd name="connsiteX1161" fmla="*/ 1799881 w 2000250"/>
              <a:gd name="connsiteY1161" fmla="*/ 47149 h 647700"/>
              <a:gd name="connsiteX1162" fmla="*/ 1759209 w 2000250"/>
              <a:gd name="connsiteY1162" fmla="*/ 51816 h 647700"/>
              <a:gd name="connsiteX1163" fmla="*/ 1742540 w 2000250"/>
              <a:gd name="connsiteY1163" fmla="*/ 49435 h 647700"/>
              <a:gd name="connsiteX1164" fmla="*/ 1736349 w 2000250"/>
              <a:gd name="connsiteY1164" fmla="*/ 48768 h 647700"/>
              <a:gd name="connsiteX1165" fmla="*/ 1732443 w 2000250"/>
              <a:gd name="connsiteY1165" fmla="*/ 50673 h 647700"/>
              <a:gd name="connsiteX1166" fmla="*/ 1730253 w 2000250"/>
              <a:gd name="connsiteY1166" fmla="*/ 49530 h 647700"/>
              <a:gd name="connsiteX1167" fmla="*/ 1726157 w 2000250"/>
              <a:gd name="connsiteY1167" fmla="*/ 50006 h 647700"/>
              <a:gd name="connsiteX1168" fmla="*/ 1711965 w 2000250"/>
              <a:gd name="connsiteY1168" fmla="*/ 51626 h 647700"/>
              <a:gd name="connsiteX1169" fmla="*/ 1705869 w 2000250"/>
              <a:gd name="connsiteY1169" fmla="*/ 52292 h 647700"/>
              <a:gd name="connsiteX1170" fmla="*/ 1683390 w 2000250"/>
              <a:gd name="connsiteY1170" fmla="*/ 53435 h 647700"/>
              <a:gd name="connsiteX1171" fmla="*/ 1681199 w 2000250"/>
              <a:gd name="connsiteY1171" fmla="*/ 52292 h 647700"/>
              <a:gd name="connsiteX1172" fmla="*/ 1675198 w 2000250"/>
              <a:gd name="connsiteY1172" fmla="*/ 54388 h 647700"/>
              <a:gd name="connsiteX1173" fmla="*/ 1666911 w 2000250"/>
              <a:gd name="connsiteY1173" fmla="*/ 53912 h 647700"/>
              <a:gd name="connsiteX1174" fmla="*/ 1648623 w 2000250"/>
              <a:gd name="connsiteY1174" fmla="*/ 56007 h 647700"/>
              <a:gd name="connsiteX1175" fmla="*/ 1636717 w 2000250"/>
              <a:gd name="connsiteY1175" fmla="*/ 60198 h 647700"/>
              <a:gd name="connsiteX1176" fmla="*/ 1618143 w 2000250"/>
              <a:gd name="connsiteY1176" fmla="*/ 59436 h 647700"/>
              <a:gd name="connsiteX1177" fmla="*/ 1595379 w 2000250"/>
              <a:gd name="connsiteY1177" fmla="*/ 57817 h 647700"/>
              <a:gd name="connsiteX1178" fmla="*/ 1603856 w 2000250"/>
              <a:gd name="connsiteY1178" fmla="*/ 57055 h 647700"/>
              <a:gd name="connsiteX1179" fmla="*/ 871860 w 2000250"/>
              <a:gd name="connsiteY1179" fmla="*/ 113443 h 647700"/>
              <a:gd name="connsiteX1180" fmla="*/ 894053 w 2000250"/>
              <a:gd name="connsiteY1180" fmla="*/ 109538 h 647700"/>
              <a:gd name="connsiteX1181" fmla="*/ 912627 w 2000250"/>
              <a:gd name="connsiteY1181" fmla="*/ 110300 h 647700"/>
              <a:gd name="connsiteX1182" fmla="*/ 900530 w 2000250"/>
              <a:gd name="connsiteY1182" fmla="*/ 113062 h 647700"/>
              <a:gd name="connsiteX1183" fmla="*/ 871860 w 2000250"/>
              <a:gd name="connsiteY1183" fmla="*/ 113443 h 647700"/>
              <a:gd name="connsiteX1184" fmla="*/ 1154847 w 2000250"/>
              <a:gd name="connsiteY1184" fmla="*/ 86868 h 647700"/>
              <a:gd name="connsiteX1185" fmla="*/ 1158943 w 2000250"/>
              <a:gd name="connsiteY1185" fmla="*/ 86392 h 647700"/>
              <a:gd name="connsiteX1186" fmla="*/ 1153133 w 2000250"/>
              <a:gd name="connsiteY1186" fmla="*/ 89916 h 647700"/>
              <a:gd name="connsiteX1187" fmla="*/ 1154847 w 2000250"/>
              <a:gd name="connsiteY1187" fmla="*/ 86868 h 647700"/>
              <a:gd name="connsiteX1188" fmla="*/ 1081981 w 2000250"/>
              <a:gd name="connsiteY1188" fmla="*/ 98012 h 647700"/>
              <a:gd name="connsiteX1189" fmla="*/ 1090268 w 2000250"/>
              <a:gd name="connsiteY1189" fmla="*/ 98489 h 647700"/>
              <a:gd name="connsiteX1190" fmla="*/ 1081981 w 2000250"/>
              <a:gd name="connsiteY1190" fmla="*/ 98012 h 647700"/>
              <a:gd name="connsiteX1191" fmla="*/ 1173707 w 2000250"/>
              <a:gd name="connsiteY1191" fmla="*/ 90392 h 647700"/>
              <a:gd name="connsiteX1192" fmla="*/ 1149799 w 2000250"/>
              <a:gd name="connsiteY1192" fmla="*/ 98774 h 647700"/>
              <a:gd name="connsiteX1193" fmla="*/ 1173707 w 2000250"/>
              <a:gd name="connsiteY1193" fmla="*/ 90392 h 647700"/>
              <a:gd name="connsiteX1194" fmla="*/ 1241525 w 2000250"/>
              <a:gd name="connsiteY1194" fmla="*/ 91250 h 647700"/>
              <a:gd name="connsiteX1195" fmla="*/ 1284292 w 2000250"/>
              <a:gd name="connsiteY1195" fmla="*/ 87821 h 647700"/>
              <a:gd name="connsiteX1196" fmla="*/ 1264194 w 2000250"/>
              <a:gd name="connsiteY1196" fmla="*/ 92964 h 647700"/>
              <a:gd name="connsiteX1197" fmla="*/ 1250097 w 2000250"/>
              <a:gd name="connsiteY1197" fmla="*/ 96012 h 647700"/>
              <a:gd name="connsiteX1198" fmla="*/ 1241525 w 2000250"/>
              <a:gd name="connsiteY1198" fmla="*/ 91250 h 647700"/>
              <a:gd name="connsiteX1199" fmla="*/ 1569280 w 2000250"/>
              <a:gd name="connsiteY1199" fmla="*/ 60960 h 647700"/>
              <a:gd name="connsiteX1200" fmla="*/ 1553659 w 2000250"/>
              <a:gd name="connsiteY1200" fmla="*/ 69818 h 647700"/>
              <a:gd name="connsiteX1201" fmla="*/ 1543277 w 2000250"/>
              <a:gd name="connsiteY1201" fmla="*/ 68199 h 647700"/>
              <a:gd name="connsiteX1202" fmla="*/ 1531371 w 2000250"/>
              <a:gd name="connsiteY1202" fmla="*/ 72390 h 647700"/>
              <a:gd name="connsiteX1203" fmla="*/ 1524989 w 2000250"/>
              <a:gd name="connsiteY1203" fmla="*/ 70295 h 647700"/>
              <a:gd name="connsiteX1204" fmla="*/ 1528894 w 2000250"/>
              <a:gd name="connsiteY1204" fmla="*/ 68390 h 647700"/>
              <a:gd name="connsiteX1205" fmla="*/ 1538800 w 2000250"/>
              <a:gd name="connsiteY1205" fmla="*/ 64389 h 647700"/>
              <a:gd name="connsiteX1206" fmla="*/ 1569280 w 2000250"/>
              <a:gd name="connsiteY1206" fmla="*/ 60960 h 647700"/>
              <a:gd name="connsiteX1207" fmla="*/ 1755589 w 2000250"/>
              <a:gd name="connsiteY1207" fmla="*/ 55436 h 647700"/>
              <a:gd name="connsiteX1208" fmla="*/ 1767877 w 2000250"/>
              <a:gd name="connsiteY1208" fmla="*/ 55436 h 647700"/>
              <a:gd name="connsiteX1209" fmla="*/ 1755589 w 2000250"/>
              <a:gd name="connsiteY1209" fmla="*/ 55436 h 647700"/>
              <a:gd name="connsiteX1210" fmla="*/ 1774068 w 2000250"/>
              <a:gd name="connsiteY1210" fmla="*/ 54674 h 647700"/>
              <a:gd name="connsiteX1211" fmla="*/ 1778640 w 2000250"/>
              <a:gd name="connsiteY1211" fmla="*/ 59817 h 647700"/>
              <a:gd name="connsiteX1212" fmla="*/ 1774068 w 2000250"/>
              <a:gd name="connsiteY1212" fmla="*/ 54674 h 647700"/>
              <a:gd name="connsiteX1213" fmla="*/ 1732158 w 2000250"/>
              <a:gd name="connsiteY1213" fmla="*/ 68009 h 647700"/>
              <a:gd name="connsiteX1214" fmla="*/ 1736444 w 2000250"/>
              <a:gd name="connsiteY1214" fmla="*/ 70390 h 647700"/>
              <a:gd name="connsiteX1215" fmla="*/ 1734539 w 2000250"/>
              <a:gd name="connsiteY1215" fmla="*/ 72009 h 647700"/>
              <a:gd name="connsiteX1216" fmla="*/ 1732158 w 2000250"/>
              <a:gd name="connsiteY1216" fmla="*/ 68009 h 647700"/>
              <a:gd name="connsiteX1217" fmla="*/ 1572138 w 2000250"/>
              <a:gd name="connsiteY1217" fmla="*/ 114586 h 647700"/>
              <a:gd name="connsiteX1218" fmla="*/ 1561946 w 2000250"/>
              <a:gd name="connsiteY1218" fmla="*/ 115729 h 647700"/>
              <a:gd name="connsiteX1219" fmla="*/ 1572138 w 2000250"/>
              <a:gd name="connsiteY1219" fmla="*/ 114586 h 647700"/>
              <a:gd name="connsiteX1220" fmla="*/ 1482698 w 2000250"/>
              <a:gd name="connsiteY1220" fmla="*/ 124682 h 647700"/>
              <a:gd name="connsiteX1221" fmla="*/ 1482698 w 2000250"/>
              <a:gd name="connsiteY1221" fmla="*/ 124682 h 647700"/>
              <a:gd name="connsiteX1222" fmla="*/ 1482698 w 2000250"/>
              <a:gd name="connsiteY1222" fmla="*/ 124682 h 647700"/>
              <a:gd name="connsiteX1223" fmla="*/ 1853602 w 2000250"/>
              <a:gd name="connsiteY1223" fmla="*/ 93821 h 647700"/>
              <a:gd name="connsiteX1224" fmla="*/ 1863603 w 2000250"/>
              <a:gd name="connsiteY1224" fmla="*/ 91250 h 647700"/>
              <a:gd name="connsiteX1225" fmla="*/ 1869699 w 2000250"/>
              <a:gd name="connsiteY1225" fmla="*/ 90583 h 647700"/>
              <a:gd name="connsiteX1226" fmla="*/ 1871889 w 2000250"/>
              <a:gd name="connsiteY1226" fmla="*/ 91726 h 647700"/>
              <a:gd name="connsiteX1227" fmla="*/ 1898274 w 2000250"/>
              <a:gd name="connsiteY1227" fmla="*/ 88678 h 647700"/>
              <a:gd name="connsiteX1228" fmla="*/ 1906560 w 2000250"/>
              <a:gd name="connsiteY1228" fmla="*/ 89154 h 647700"/>
              <a:gd name="connsiteX1229" fmla="*/ 1880176 w 2000250"/>
              <a:gd name="connsiteY1229" fmla="*/ 92202 h 647700"/>
              <a:gd name="connsiteX1230" fmla="*/ 1853602 w 2000250"/>
              <a:gd name="connsiteY1230" fmla="*/ 93821 h 647700"/>
              <a:gd name="connsiteX1231" fmla="*/ 1871318 w 2000250"/>
              <a:gd name="connsiteY1231" fmla="*/ 108871 h 647700"/>
              <a:gd name="connsiteX1232" fmla="*/ 1856935 w 2000250"/>
              <a:gd name="connsiteY1232" fmla="*/ 109061 h 647700"/>
              <a:gd name="connsiteX1233" fmla="*/ 1871318 w 2000250"/>
              <a:gd name="connsiteY1233" fmla="*/ 108871 h 647700"/>
              <a:gd name="connsiteX1234" fmla="*/ 1925325 w 2000250"/>
              <a:gd name="connsiteY1234" fmla="*/ 188309 h 647700"/>
              <a:gd name="connsiteX1235" fmla="*/ 1917514 w 2000250"/>
              <a:gd name="connsiteY1235" fmla="*/ 192119 h 647700"/>
              <a:gd name="connsiteX1236" fmla="*/ 1925325 w 2000250"/>
              <a:gd name="connsiteY1236" fmla="*/ 188309 h 647700"/>
              <a:gd name="connsiteX1237" fmla="*/ 1883605 w 2000250"/>
              <a:gd name="connsiteY1237" fmla="*/ 236220 h 647700"/>
              <a:gd name="connsiteX1238" fmla="*/ 1883605 w 2000250"/>
              <a:gd name="connsiteY1238" fmla="*/ 236220 h 647700"/>
              <a:gd name="connsiteX1239" fmla="*/ 1883605 w 2000250"/>
              <a:gd name="connsiteY1239" fmla="*/ 236220 h 647700"/>
              <a:gd name="connsiteX1240" fmla="*/ 1880557 w 2000250"/>
              <a:gd name="connsiteY1240" fmla="*/ 245078 h 647700"/>
              <a:gd name="connsiteX1241" fmla="*/ 1884653 w 2000250"/>
              <a:gd name="connsiteY1241" fmla="*/ 244602 h 647700"/>
              <a:gd name="connsiteX1242" fmla="*/ 1884939 w 2000250"/>
              <a:gd name="connsiteY1242" fmla="*/ 247364 h 647700"/>
              <a:gd name="connsiteX1243" fmla="*/ 1880843 w 2000250"/>
              <a:gd name="connsiteY1243" fmla="*/ 247841 h 647700"/>
              <a:gd name="connsiteX1244" fmla="*/ 1880557 w 2000250"/>
              <a:gd name="connsiteY1244" fmla="*/ 245078 h 647700"/>
              <a:gd name="connsiteX1245" fmla="*/ 1567280 w 2000250"/>
              <a:gd name="connsiteY1245" fmla="*/ 313277 h 647700"/>
              <a:gd name="connsiteX1246" fmla="*/ 1557279 w 2000250"/>
              <a:gd name="connsiteY1246" fmla="*/ 315944 h 647700"/>
              <a:gd name="connsiteX1247" fmla="*/ 1532799 w 2000250"/>
              <a:gd name="connsiteY1247" fmla="*/ 317659 h 647700"/>
              <a:gd name="connsiteX1248" fmla="*/ 1552897 w 2000250"/>
              <a:gd name="connsiteY1248" fmla="*/ 313658 h 647700"/>
              <a:gd name="connsiteX1249" fmla="*/ 1554897 w 2000250"/>
              <a:gd name="connsiteY1249" fmla="*/ 313373 h 647700"/>
              <a:gd name="connsiteX1250" fmla="*/ 1567280 w 2000250"/>
              <a:gd name="connsiteY1250" fmla="*/ 313277 h 647700"/>
              <a:gd name="connsiteX1251" fmla="*/ 1734729 w 2000250"/>
              <a:gd name="connsiteY1251" fmla="*/ 300514 h 647700"/>
              <a:gd name="connsiteX1252" fmla="*/ 1712536 w 2000250"/>
              <a:gd name="connsiteY1252" fmla="*/ 304705 h 647700"/>
              <a:gd name="connsiteX1253" fmla="*/ 1734729 w 2000250"/>
              <a:gd name="connsiteY1253" fmla="*/ 300514 h 647700"/>
              <a:gd name="connsiteX1254" fmla="*/ 1461743 w 2000250"/>
              <a:gd name="connsiteY1254" fmla="*/ 343662 h 647700"/>
              <a:gd name="connsiteX1255" fmla="*/ 1429644 w 2000250"/>
              <a:gd name="connsiteY1255" fmla="*/ 350615 h 647700"/>
              <a:gd name="connsiteX1256" fmla="*/ 1443550 w 2000250"/>
              <a:gd name="connsiteY1256" fmla="*/ 346043 h 647700"/>
              <a:gd name="connsiteX1257" fmla="*/ 1461743 w 2000250"/>
              <a:gd name="connsiteY1257" fmla="*/ 343662 h 647700"/>
              <a:gd name="connsiteX1258" fmla="*/ 1744350 w 2000250"/>
              <a:gd name="connsiteY1258" fmla="*/ 312134 h 647700"/>
              <a:gd name="connsiteX1259" fmla="*/ 1758352 w 2000250"/>
              <a:gd name="connsiteY1259" fmla="*/ 308896 h 647700"/>
              <a:gd name="connsiteX1260" fmla="*/ 1744350 w 2000250"/>
              <a:gd name="connsiteY1260" fmla="*/ 312134 h 647700"/>
              <a:gd name="connsiteX1261" fmla="*/ 1762447 w 2000250"/>
              <a:gd name="connsiteY1261" fmla="*/ 308420 h 647700"/>
              <a:gd name="connsiteX1262" fmla="*/ 1766638 w 2000250"/>
              <a:gd name="connsiteY1262" fmla="*/ 309277 h 647700"/>
              <a:gd name="connsiteX1263" fmla="*/ 1762447 w 2000250"/>
              <a:gd name="connsiteY1263" fmla="*/ 308420 h 647700"/>
              <a:gd name="connsiteX1264" fmla="*/ 1687771 w 2000250"/>
              <a:gd name="connsiteY1264" fmla="*/ 339090 h 647700"/>
              <a:gd name="connsiteX1265" fmla="*/ 1696058 w 2000250"/>
              <a:gd name="connsiteY1265" fmla="*/ 339471 h 647700"/>
              <a:gd name="connsiteX1266" fmla="*/ 1687771 w 2000250"/>
              <a:gd name="connsiteY1266" fmla="*/ 339090 h 647700"/>
              <a:gd name="connsiteX1267" fmla="*/ 1707869 w 2000250"/>
              <a:gd name="connsiteY1267" fmla="*/ 335185 h 647700"/>
              <a:gd name="connsiteX1268" fmla="*/ 1713965 w 2000250"/>
              <a:gd name="connsiteY1268" fmla="*/ 334423 h 647700"/>
              <a:gd name="connsiteX1269" fmla="*/ 1714251 w 2000250"/>
              <a:gd name="connsiteY1269" fmla="*/ 337185 h 647700"/>
              <a:gd name="connsiteX1270" fmla="*/ 1708155 w 2000250"/>
              <a:gd name="connsiteY1270" fmla="*/ 337947 h 647700"/>
              <a:gd name="connsiteX1271" fmla="*/ 1707869 w 2000250"/>
              <a:gd name="connsiteY1271" fmla="*/ 335185 h 647700"/>
              <a:gd name="connsiteX1272" fmla="*/ 1766924 w 2000250"/>
              <a:gd name="connsiteY1272" fmla="*/ 329089 h 647700"/>
              <a:gd name="connsiteX1273" fmla="*/ 1783116 w 2000250"/>
              <a:gd name="connsiteY1273" fmla="*/ 326993 h 647700"/>
              <a:gd name="connsiteX1274" fmla="*/ 1795499 w 2000250"/>
              <a:gd name="connsiteY1274" fmla="*/ 326803 h 647700"/>
              <a:gd name="connsiteX1275" fmla="*/ 1803595 w 2000250"/>
              <a:gd name="connsiteY1275" fmla="*/ 325755 h 647700"/>
              <a:gd name="connsiteX1276" fmla="*/ 1809882 w 2000250"/>
              <a:gd name="connsiteY1276" fmla="*/ 326422 h 647700"/>
              <a:gd name="connsiteX1277" fmla="*/ 1791975 w 2000250"/>
              <a:gd name="connsiteY1277" fmla="*/ 331565 h 647700"/>
              <a:gd name="connsiteX1278" fmla="*/ 1787784 w 2000250"/>
              <a:gd name="connsiteY1278" fmla="*/ 330708 h 647700"/>
              <a:gd name="connsiteX1279" fmla="*/ 1773591 w 2000250"/>
              <a:gd name="connsiteY1279" fmla="*/ 332518 h 647700"/>
              <a:gd name="connsiteX1280" fmla="*/ 1771401 w 2000250"/>
              <a:gd name="connsiteY1280" fmla="*/ 331375 h 647700"/>
              <a:gd name="connsiteX1281" fmla="*/ 1766924 w 2000250"/>
              <a:gd name="connsiteY1281" fmla="*/ 329089 h 647700"/>
              <a:gd name="connsiteX1282" fmla="*/ 1816263 w 2000250"/>
              <a:gd name="connsiteY1282" fmla="*/ 328517 h 647700"/>
              <a:gd name="connsiteX1283" fmla="*/ 1820169 w 2000250"/>
              <a:gd name="connsiteY1283" fmla="*/ 326612 h 647700"/>
              <a:gd name="connsiteX1284" fmla="*/ 1826265 w 2000250"/>
              <a:gd name="connsiteY1284" fmla="*/ 325850 h 647700"/>
              <a:gd name="connsiteX1285" fmla="*/ 1816263 w 2000250"/>
              <a:gd name="connsiteY1285" fmla="*/ 328517 h 647700"/>
              <a:gd name="connsiteX1286" fmla="*/ 579442 w 2000250"/>
              <a:gd name="connsiteY1286" fmla="*/ 485489 h 647700"/>
              <a:gd name="connsiteX1287" fmla="*/ 573632 w 2000250"/>
              <a:gd name="connsiteY1287" fmla="*/ 489014 h 647700"/>
              <a:gd name="connsiteX1288" fmla="*/ 565345 w 2000250"/>
              <a:gd name="connsiteY1288" fmla="*/ 488537 h 647700"/>
              <a:gd name="connsiteX1289" fmla="*/ 549438 w 2000250"/>
              <a:gd name="connsiteY1289" fmla="*/ 494633 h 647700"/>
              <a:gd name="connsiteX1290" fmla="*/ 546867 w 2000250"/>
              <a:gd name="connsiteY1290" fmla="*/ 489204 h 647700"/>
              <a:gd name="connsiteX1291" fmla="*/ 552867 w 2000250"/>
              <a:gd name="connsiteY1291" fmla="*/ 487109 h 647700"/>
              <a:gd name="connsiteX1292" fmla="*/ 558963 w 2000250"/>
              <a:gd name="connsiteY1292" fmla="*/ 486442 h 647700"/>
              <a:gd name="connsiteX1293" fmla="*/ 565155 w 2000250"/>
              <a:gd name="connsiteY1293" fmla="*/ 487109 h 647700"/>
              <a:gd name="connsiteX1294" fmla="*/ 579442 w 2000250"/>
              <a:gd name="connsiteY1294" fmla="*/ 485489 h 647700"/>
              <a:gd name="connsiteX1295" fmla="*/ 504385 w 2000250"/>
              <a:gd name="connsiteY1295" fmla="*/ 495395 h 647700"/>
              <a:gd name="connsiteX1296" fmla="*/ 488097 w 2000250"/>
              <a:gd name="connsiteY1296" fmla="*/ 497205 h 647700"/>
              <a:gd name="connsiteX1297" fmla="*/ 504385 w 2000250"/>
              <a:gd name="connsiteY1297" fmla="*/ 495395 h 647700"/>
              <a:gd name="connsiteX1298" fmla="*/ 506481 w 2000250"/>
              <a:gd name="connsiteY1298" fmla="*/ 496634 h 647700"/>
              <a:gd name="connsiteX1299" fmla="*/ 512481 w 2000250"/>
              <a:gd name="connsiteY1299" fmla="*/ 494538 h 647700"/>
              <a:gd name="connsiteX1300" fmla="*/ 526864 w 2000250"/>
              <a:gd name="connsiteY1300" fmla="*/ 494348 h 647700"/>
              <a:gd name="connsiteX1301" fmla="*/ 539342 w 2000250"/>
              <a:gd name="connsiteY1301" fmla="*/ 495776 h 647700"/>
              <a:gd name="connsiteX1302" fmla="*/ 537151 w 2000250"/>
              <a:gd name="connsiteY1302" fmla="*/ 494633 h 647700"/>
              <a:gd name="connsiteX1303" fmla="*/ 531150 w 2000250"/>
              <a:gd name="connsiteY1303" fmla="*/ 496729 h 647700"/>
              <a:gd name="connsiteX1304" fmla="*/ 525340 w 2000250"/>
              <a:gd name="connsiteY1304" fmla="*/ 500253 h 647700"/>
              <a:gd name="connsiteX1305" fmla="*/ 515053 w 2000250"/>
              <a:gd name="connsiteY1305" fmla="*/ 499967 h 647700"/>
              <a:gd name="connsiteX1306" fmla="*/ 506481 w 2000250"/>
              <a:gd name="connsiteY1306" fmla="*/ 496634 h 647700"/>
              <a:gd name="connsiteX1307" fmla="*/ 799089 w 2000250"/>
              <a:gd name="connsiteY1307" fmla="*/ 463296 h 647700"/>
              <a:gd name="connsiteX1308" fmla="*/ 813186 w 2000250"/>
              <a:gd name="connsiteY1308" fmla="*/ 460248 h 647700"/>
              <a:gd name="connsiteX1309" fmla="*/ 799089 w 2000250"/>
              <a:gd name="connsiteY1309" fmla="*/ 463296 h 647700"/>
              <a:gd name="connsiteX1310" fmla="*/ 742605 w 2000250"/>
              <a:gd name="connsiteY1310" fmla="*/ 473964 h 647700"/>
              <a:gd name="connsiteX1311" fmla="*/ 738700 w 2000250"/>
              <a:gd name="connsiteY1311" fmla="*/ 475869 h 647700"/>
              <a:gd name="connsiteX1312" fmla="*/ 734509 w 2000250"/>
              <a:gd name="connsiteY1312" fmla="*/ 474917 h 647700"/>
              <a:gd name="connsiteX1313" fmla="*/ 732604 w 2000250"/>
              <a:gd name="connsiteY1313" fmla="*/ 476536 h 647700"/>
              <a:gd name="connsiteX1314" fmla="*/ 716126 w 2000250"/>
              <a:gd name="connsiteY1314" fmla="*/ 475583 h 647700"/>
              <a:gd name="connsiteX1315" fmla="*/ 713078 w 2000250"/>
              <a:gd name="connsiteY1315" fmla="*/ 487299 h 647700"/>
              <a:gd name="connsiteX1316" fmla="*/ 725175 w 2000250"/>
              <a:gd name="connsiteY1316" fmla="*/ 484537 h 647700"/>
              <a:gd name="connsiteX1317" fmla="*/ 729366 w 2000250"/>
              <a:gd name="connsiteY1317" fmla="*/ 485489 h 647700"/>
              <a:gd name="connsiteX1318" fmla="*/ 739272 w 2000250"/>
              <a:gd name="connsiteY1318" fmla="*/ 481489 h 647700"/>
              <a:gd name="connsiteX1319" fmla="*/ 753750 w 2000250"/>
              <a:gd name="connsiteY1319" fmla="*/ 482632 h 647700"/>
              <a:gd name="connsiteX1320" fmla="*/ 751940 w 2000250"/>
              <a:gd name="connsiteY1320" fmla="*/ 485680 h 647700"/>
              <a:gd name="connsiteX1321" fmla="*/ 747749 w 2000250"/>
              <a:gd name="connsiteY1321" fmla="*/ 484727 h 647700"/>
              <a:gd name="connsiteX1322" fmla="*/ 739843 w 2000250"/>
              <a:gd name="connsiteY1322" fmla="*/ 488442 h 647700"/>
              <a:gd name="connsiteX1323" fmla="*/ 731556 w 2000250"/>
              <a:gd name="connsiteY1323" fmla="*/ 487966 h 647700"/>
              <a:gd name="connsiteX1324" fmla="*/ 723270 w 2000250"/>
              <a:gd name="connsiteY1324" fmla="*/ 487489 h 647700"/>
              <a:gd name="connsiteX1325" fmla="*/ 713078 w 2000250"/>
              <a:gd name="connsiteY1325" fmla="*/ 488633 h 647700"/>
              <a:gd name="connsiteX1326" fmla="*/ 694790 w 2000250"/>
              <a:gd name="connsiteY1326" fmla="*/ 490728 h 647700"/>
              <a:gd name="connsiteX1327" fmla="*/ 708887 w 2000250"/>
              <a:gd name="connsiteY1327" fmla="*/ 487680 h 647700"/>
              <a:gd name="connsiteX1328" fmla="*/ 705934 w 2000250"/>
              <a:gd name="connsiteY1328" fmla="*/ 478060 h 647700"/>
              <a:gd name="connsiteX1329" fmla="*/ 689646 w 2000250"/>
              <a:gd name="connsiteY1329" fmla="*/ 479870 h 647700"/>
              <a:gd name="connsiteX1330" fmla="*/ 677550 w 2000250"/>
              <a:gd name="connsiteY1330" fmla="*/ 482632 h 647700"/>
              <a:gd name="connsiteX1331" fmla="*/ 675359 w 2000250"/>
              <a:gd name="connsiteY1331" fmla="*/ 481489 h 647700"/>
              <a:gd name="connsiteX1332" fmla="*/ 665358 w 2000250"/>
              <a:gd name="connsiteY1332" fmla="*/ 484061 h 647700"/>
              <a:gd name="connsiteX1333" fmla="*/ 657071 w 2000250"/>
              <a:gd name="connsiteY1333" fmla="*/ 483584 h 647700"/>
              <a:gd name="connsiteX1334" fmla="*/ 666977 w 2000250"/>
              <a:gd name="connsiteY1334" fmla="*/ 479584 h 647700"/>
              <a:gd name="connsiteX1335" fmla="*/ 673168 w 2000250"/>
              <a:gd name="connsiteY1335" fmla="*/ 480251 h 647700"/>
              <a:gd name="connsiteX1336" fmla="*/ 677073 w 2000250"/>
              <a:gd name="connsiteY1336" fmla="*/ 478346 h 647700"/>
              <a:gd name="connsiteX1337" fmla="*/ 679264 w 2000250"/>
              <a:gd name="connsiteY1337" fmla="*/ 479489 h 647700"/>
              <a:gd name="connsiteX1338" fmla="*/ 681169 w 2000250"/>
              <a:gd name="connsiteY1338" fmla="*/ 477869 h 647700"/>
              <a:gd name="connsiteX1339" fmla="*/ 691361 w 2000250"/>
              <a:gd name="connsiteY1339" fmla="*/ 476726 h 647700"/>
              <a:gd name="connsiteX1340" fmla="*/ 695552 w 2000250"/>
              <a:gd name="connsiteY1340" fmla="*/ 477679 h 647700"/>
              <a:gd name="connsiteX1341" fmla="*/ 699457 w 2000250"/>
              <a:gd name="connsiteY1341" fmla="*/ 475774 h 647700"/>
              <a:gd name="connsiteX1342" fmla="*/ 701648 w 2000250"/>
              <a:gd name="connsiteY1342" fmla="*/ 476917 h 647700"/>
              <a:gd name="connsiteX1343" fmla="*/ 709554 w 2000250"/>
              <a:gd name="connsiteY1343" fmla="*/ 473202 h 647700"/>
              <a:gd name="connsiteX1344" fmla="*/ 711840 w 2000250"/>
              <a:gd name="connsiteY1344" fmla="*/ 475774 h 647700"/>
              <a:gd name="connsiteX1345" fmla="*/ 713649 w 2000250"/>
              <a:gd name="connsiteY1345" fmla="*/ 472726 h 647700"/>
              <a:gd name="connsiteX1346" fmla="*/ 725937 w 2000250"/>
              <a:gd name="connsiteY1346" fmla="*/ 472726 h 647700"/>
              <a:gd name="connsiteX1347" fmla="*/ 742605 w 2000250"/>
              <a:gd name="connsiteY1347" fmla="*/ 473964 h 647700"/>
              <a:gd name="connsiteX1348" fmla="*/ 640974 w 2000250"/>
              <a:gd name="connsiteY1348" fmla="*/ 485585 h 647700"/>
              <a:gd name="connsiteX1349" fmla="*/ 651261 w 2000250"/>
              <a:gd name="connsiteY1349" fmla="*/ 485870 h 647700"/>
              <a:gd name="connsiteX1350" fmla="*/ 640974 w 2000250"/>
              <a:gd name="connsiteY1350" fmla="*/ 485585 h 647700"/>
              <a:gd name="connsiteX1351" fmla="*/ 1420214 w 2000250"/>
              <a:gd name="connsiteY1351" fmla="*/ 392906 h 647700"/>
              <a:gd name="connsiteX1352" fmla="*/ 1436597 w 2000250"/>
              <a:gd name="connsiteY1352" fmla="*/ 392239 h 647700"/>
              <a:gd name="connsiteX1353" fmla="*/ 1420214 w 2000250"/>
              <a:gd name="connsiteY1353" fmla="*/ 392906 h 647700"/>
              <a:gd name="connsiteX1354" fmla="*/ 1562898 w 2000250"/>
              <a:gd name="connsiteY1354" fmla="*/ 380524 h 647700"/>
              <a:gd name="connsiteX1355" fmla="*/ 1566613 w 2000250"/>
              <a:gd name="connsiteY1355" fmla="*/ 377190 h 647700"/>
              <a:gd name="connsiteX1356" fmla="*/ 1572519 w 2000250"/>
              <a:gd name="connsiteY1356" fmla="*/ 374999 h 647700"/>
              <a:gd name="connsiteX1357" fmla="*/ 1595379 w 2000250"/>
              <a:gd name="connsiteY1357" fmla="*/ 376333 h 647700"/>
              <a:gd name="connsiteX1358" fmla="*/ 1583663 w 2000250"/>
              <a:gd name="connsiteY1358" fmla="*/ 382048 h 647700"/>
              <a:gd name="connsiteX1359" fmla="*/ 1581472 w 2000250"/>
              <a:gd name="connsiteY1359" fmla="*/ 380905 h 647700"/>
              <a:gd name="connsiteX1360" fmla="*/ 1579662 w 2000250"/>
              <a:gd name="connsiteY1360" fmla="*/ 382524 h 647700"/>
              <a:gd name="connsiteX1361" fmla="*/ 1561089 w 2000250"/>
              <a:gd name="connsiteY1361" fmla="*/ 382048 h 647700"/>
              <a:gd name="connsiteX1362" fmla="*/ 1553183 w 2000250"/>
              <a:gd name="connsiteY1362" fmla="*/ 384429 h 647700"/>
              <a:gd name="connsiteX1363" fmla="*/ 1549087 w 2000250"/>
              <a:gd name="connsiteY1363" fmla="*/ 384905 h 647700"/>
              <a:gd name="connsiteX1364" fmla="*/ 1547182 w 2000250"/>
              <a:gd name="connsiteY1364" fmla="*/ 386525 h 647700"/>
              <a:gd name="connsiteX1365" fmla="*/ 1524703 w 2000250"/>
              <a:gd name="connsiteY1365" fmla="*/ 387953 h 647700"/>
              <a:gd name="connsiteX1366" fmla="*/ 1520798 w 2000250"/>
              <a:gd name="connsiteY1366" fmla="*/ 389858 h 647700"/>
              <a:gd name="connsiteX1367" fmla="*/ 1502034 w 2000250"/>
              <a:gd name="connsiteY1367" fmla="*/ 387953 h 647700"/>
              <a:gd name="connsiteX1368" fmla="*/ 1490032 w 2000250"/>
              <a:gd name="connsiteY1368" fmla="*/ 390906 h 647700"/>
              <a:gd name="connsiteX1369" fmla="*/ 1481745 w 2000250"/>
              <a:gd name="connsiteY1369" fmla="*/ 390525 h 647700"/>
              <a:gd name="connsiteX1370" fmla="*/ 1463457 w 2000250"/>
              <a:gd name="connsiteY1370" fmla="*/ 392811 h 647700"/>
              <a:gd name="connsiteX1371" fmla="*/ 1463267 w 2000250"/>
              <a:gd name="connsiteY1371" fmla="*/ 391382 h 647700"/>
              <a:gd name="connsiteX1372" fmla="*/ 1459362 w 2000250"/>
              <a:gd name="connsiteY1372" fmla="*/ 393287 h 647700"/>
              <a:gd name="connsiteX1373" fmla="*/ 1449075 w 2000250"/>
              <a:gd name="connsiteY1373" fmla="*/ 393192 h 647700"/>
              <a:gd name="connsiteX1374" fmla="*/ 1440978 w 2000250"/>
              <a:gd name="connsiteY1374" fmla="*/ 394240 h 647700"/>
              <a:gd name="connsiteX1375" fmla="*/ 1440597 w 2000250"/>
              <a:gd name="connsiteY1375" fmla="*/ 391478 h 647700"/>
              <a:gd name="connsiteX1376" fmla="*/ 1444693 w 2000250"/>
              <a:gd name="connsiteY1376" fmla="*/ 391001 h 647700"/>
              <a:gd name="connsiteX1377" fmla="*/ 1473268 w 2000250"/>
              <a:gd name="connsiteY1377" fmla="*/ 388811 h 647700"/>
              <a:gd name="connsiteX1378" fmla="*/ 1481174 w 2000250"/>
              <a:gd name="connsiteY1378" fmla="*/ 386429 h 647700"/>
              <a:gd name="connsiteX1379" fmla="*/ 1487079 w 2000250"/>
              <a:gd name="connsiteY1379" fmla="*/ 384239 h 647700"/>
              <a:gd name="connsiteX1380" fmla="*/ 1513654 w 2000250"/>
              <a:gd name="connsiteY1380" fmla="*/ 382334 h 647700"/>
              <a:gd name="connsiteX1381" fmla="*/ 1517560 w 2000250"/>
              <a:gd name="connsiteY1381" fmla="*/ 380429 h 647700"/>
              <a:gd name="connsiteX1382" fmla="*/ 1525846 w 2000250"/>
              <a:gd name="connsiteY1382" fmla="*/ 380810 h 647700"/>
              <a:gd name="connsiteX1383" fmla="*/ 1533847 w 2000250"/>
              <a:gd name="connsiteY1383" fmla="*/ 378428 h 647700"/>
              <a:gd name="connsiteX1384" fmla="*/ 1554326 w 2000250"/>
              <a:gd name="connsiteY1384" fmla="*/ 377285 h 647700"/>
              <a:gd name="connsiteX1385" fmla="*/ 1562898 w 2000250"/>
              <a:gd name="connsiteY1385" fmla="*/ 380524 h 647700"/>
              <a:gd name="connsiteX1386" fmla="*/ 1927992 w 2000250"/>
              <a:gd name="connsiteY1386" fmla="*/ 349853 h 647700"/>
              <a:gd name="connsiteX1387" fmla="*/ 1858840 w 2000250"/>
              <a:gd name="connsiteY1387" fmla="*/ 357188 h 647700"/>
              <a:gd name="connsiteX1388" fmla="*/ 1795785 w 2000250"/>
              <a:gd name="connsiteY1388" fmla="*/ 363760 h 647700"/>
              <a:gd name="connsiteX1389" fmla="*/ 1756923 w 2000250"/>
              <a:gd name="connsiteY1389" fmla="*/ 365855 h 647700"/>
              <a:gd name="connsiteX1390" fmla="*/ 1755018 w 2000250"/>
              <a:gd name="connsiteY1390" fmla="*/ 367475 h 647700"/>
              <a:gd name="connsiteX1391" fmla="*/ 1720347 w 2000250"/>
              <a:gd name="connsiteY1391" fmla="*/ 370427 h 647700"/>
              <a:gd name="connsiteX1392" fmla="*/ 1697868 w 2000250"/>
              <a:gd name="connsiteY1392" fmla="*/ 371856 h 647700"/>
              <a:gd name="connsiteX1393" fmla="*/ 1695677 w 2000250"/>
              <a:gd name="connsiteY1393" fmla="*/ 370713 h 647700"/>
              <a:gd name="connsiteX1394" fmla="*/ 1677389 w 2000250"/>
              <a:gd name="connsiteY1394" fmla="*/ 372999 h 647700"/>
              <a:gd name="connsiteX1395" fmla="*/ 1659006 w 2000250"/>
              <a:gd name="connsiteY1395" fmla="*/ 373952 h 647700"/>
              <a:gd name="connsiteX1396" fmla="*/ 1654910 w 2000250"/>
              <a:gd name="connsiteY1396" fmla="*/ 374428 h 647700"/>
              <a:gd name="connsiteX1397" fmla="*/ 1648814 w 2000250"/>
              <a:gd name="connsiteY1397" fmla="*/ 375190 h 647700"/>
              <a:gd name="connsiteX1398" fmla="*/ 1646623 w 2000250"/>
              <a:gd name="connsiteY1398" fmla="*/ 374047 h 647700"/>
              <a:gd name="connsiteX1399" fmla="*/ 1642432 w 2000250"/>
              <a:gd name="connsiteY1399" fmla="*/ 373189 h 647700"/>
              <a:gd name="connsiteX1400" fmla="*/ 1639860 w 2000250"/>
              <a:gd name="connsiteY1400" fmla="*/ 369284 h 647700"/>
              <a:gd name="connsiteX1401" fmla="*/ 1643766 w 2000250"/>
              <a:gd name="connsiteY1401" fmla="*/ 367379 h 647700"/>
              <a:gd name="connsiteX1402" fmla="*/ 1647957 w 2000250"/>
              <a:gd name="connsiteY1402" fmla="*/ 368237 h 647700"/>
              <a:gd name="connsiteX1403" fmla="*/ 1649766 w 2000250"/>
              <a:gd name="connsiteY1403" fmla="*/ 366617 h 647700"/>
              <a:gd name="connsiteX1404" fmla="*/ 1658053 w 2000250"/>
              <a:gd name="connsiteY1404" fmla="*/ 366998 h 647700"/>
              <a:gd name="connsiteX1405" fmla="*/ 1706916 w 2000250"/>
              <a:gd name="connsiteY1405" fmla="*/ 362236 h 647700"/>
              <a:gd name="connsiteX1406" fmla="*/ 1711012 w 2000250"/>
              <a:gd name="connsiteY1406" fmla="*/ 361760 h 647700"/>
              <a:gd name="connsiteX1407" fmla="*/ 1733491 w 2000250"/>
              <a:gd name="connsiteY1407" fmla="*/ 360331 h 647700"/>
              <a:gd name="connsiteX1408" fmla="*/ 1739587 w 2000250"/>
              <a:gd name="connsiteY1408" fmla="*/ 359569 h 647700"/>
              <a:gd name="connsiteX1409" fmla="*/ 1749874 w 2000250"/>
              <a:gd name="connsiteY1409" fmla="*/ 359664 h 647700"/>
              <a:gd name="connsiteX1410" fmla="*/ 1757970 w 2000250"/>
              <a:gd name="connsiteY1410" fmla="*/ 358616 h 647700"/>
              <a:gd name="connsiteX1411" fmla="*/ 1778259 w 2000250"/>
              <a:gd name="connsiteY1411" fmla="*/ 356045 h 647700"/>
              <a:gd name="connsiteX1412" fmla="*/ 1859888 w 2000250"/>
              <a:gd name="connsiteY1412" fmla="*/ 349949 h 647700"/>
              <a:gd name="connsiteX1413" fmla="*/ 1888463 w 2000250"/>
              <a:gd name="connsiteY1413" fmla="*/ 347758 h 647700"/>
              <a:gd name="connsiteX1414" fmla="*/ 1906846 w 2000250"/>
              <a:gd name="connsiteY1414" fmla="*/ 346805 h 647700"/>
              <a:gd name="connsiteX1415" fmla="*/ 1914942 w 2000250"/>
              <a:gd name="connsiteY1415" fmla="*/ 345758 h 647700"/>
              <a:gd name="connsiteX1416" fmla="*/ 1915133 w 2000250"/>
              <a:gd name="connsiteY1416" fmla="*/ 347186 h 647700"/>
              <a:gd name="connsiteX1417" fmla="*/ 1927992 w 2000250"/>
              <a:gd name="connsiteY1417" fmla="*/ 349853 h 647700"/>
              <a:gd name="connsiteX1418" fmla="*/ 647641 w 2000250"/>
              <a:gd name="connsiteY1418" fmla="*/ 490442 h 647700"/>
              <a:gd name="connsiteX1419" fmla="*/ 651737 w 2000250"/>
              <a:gd name="connsiteY1419" fmla="*/ 489966 h 647700"/>
              <a:gd name="connsiteX1420" fmla="*/ 647641 w 2000250"/>
              <a:gd name="connsiteY1420" fmla="*/ 490442 h 647700"/>
              <a:gd name="connsiteX1421" fmla="*/ 657928 w 2000250"/>
              <a:gd name="connsiteY1421" fmla="*/ 490728 h 647700"/>
              <a:gd name="connsiteX1422" fmla="*/ 665929 w 2000250"/>
              <a:gd name="connsiteY1422" fmla="*/ 488442 h 647700"/>
              <a:gd name="connsiteX1423" fmla="*/ 657928 w 2000250"/>
              <a:gd name="connsiteY1423" fmla="*/ 490728 h 647700"/>
              <a:gd name="connsiteX1424" fmla="*/ 1597474 w 2000250"/>
              <a:gd name="connsiteY1424" fmla="*/ 376142 h 647700"/>
              <a:gd name="connsiteX1425" fmla="*/ 1605380 w 2000250"/>
              <a:gd name="connsiteY1425" fmla="*/ 373761 h 647700"/>
              <a:gd name="connsiteX1426" fmla="*/ 1597474 w 2000250"/>
              <a:gd name="connsiteY1426" fmla="*/ 376142 h 647700"/>
              <a:gd name="connsiteX1427" fmla="*/ 776038 w 2000250"/>
              <a:gd name="connsiteY1427" fmla="*/ 480155 h 647700"/>
              <a:gd name="connsiteX1428" fmla="*/ 766132 w 2000250"/>
              <a:gd name="connsiteY1428" fmla="*/ 484156 h 647700"/>
              <a:gd name="connsiteX1429" fmla="*/ 759941 w 2000250"/>
              <a:gd name="connsiteY1429" fmla="*/ 483489 h 647700"/>
              <a:gd name="connsiteX1430" fmla="*/ 776038 w 2000250"/>
              <a:gd name="connsiteY1430" fmla="*/ 480155 h 647700"/>
              <a:gd name="connsiteX1431" fmla="*/ 1571757 w 2000250"/>
              <a:gd name="connsiteY1431" fmla="*/ 385096 h 647700"/>
              <a:gd name="connsiteX1432" fmla="*/ 1572423 w 2000250"/>
              <a:gd name="connsiteY1432" fmla="*/ 390715 h 647700"/>
              <a:gd name="connsiteX1433" fmla="*/ 1571757 w 2000250"/>
              <a:gd name="connsiteY1433" fmla="*/ 385096 h 647700"/>
              <a:gd name="connsiteX1434" fmla="*/ 670977 w 2000250"/>
              <a:gd name="connsiteY1434" fmla="*/ 499110 h 647700"/>
              <a:gd name="connsiteX1435" fmla="*/ 697362 w 2000250"/>
              <a:gd name="connsiteY1435" fmla="*/ 496062 h 647700"/>
              <a:gd name="connsiteX1436" fmla="*/ 670977 w 2000250"/>
              <a:gd name="connsiteY1436" fmla="*/ 499110 h 647700"/>
              <a:gd name="connsiteX1437" fmla="*/ 839665 w 2000250"/>
              <a:gd name="connsiteY1437" fmla="*/ 479965 h 647700"/>
              <a:gd name="connsiteX1438" fmla="*/ 847952 w 2000250"/>
              <a:gd name="connsiteY1438" fmla="*/ 480441 h 647700"/>
              <a:gd name="connsiteX1439" fmla="*/ 839665 w 2000250"/>
              <a:gd name="connsiteY1439" fmla="*/ 479965 h 647700"/>
              <a:gd name="connsiteX1440" fmla="*/ 1667959 w 2000250"/>
              <a:gd name="connsiteY1440" fmla="*/ 379952 h 647700"/>
              <a:gd name="connsiteX1441" fmla="*/ 1678246 w 2000250"/>
              <a:gd name="connsiteY1441" fmla="*/ 380048 h 647700"/>
              <a:gd name="connsiteX1442" fmla="*/ 1667959 w 2000250"/>
              <a:gd name="connsiteY1442" fmla="*/ 379952 h 647700"/>
              <a:gd name="connsiteX1443" fmla="*/ 1688343 w 2000250"/>
              <a:gd name="connsiteY1443" fmla="*/ 378809 h 647700"/>
              <a:gd name="connsiteX1444" fmla="*/ 1753589 w 2000250"/>
              <a:gd name="connsiteY1444" fmla="*/ 373380 h 647700"/>
              <a:gd name="connsiteX1445" fmla="*/ 1743588 w 2000250"/>
              <a:gd name="connsiteY1445" fmla="*/ 376047 h 647700"/>
              <a:gd name="connsiteX1446" fmla="*/ 1723109 w 2000250"/>
              <a:gd name="connsiteY1446" fmla="*/ 377190 h 647700"/>
              <a:gd name="connsiteX1447" fmla="*/ 1713108 w 2000250"/>
              <a:gd name="connsiteY1447" fmla="*/ 379857 h 647700"/>
              <a:gd name="connsiteX1448" fmla="*/ 1710917 w 2000250"/>
              <a:gd name="connsiteY1448" fmla="*/ 378714 h 647700"/>
              <a:gd name="connsiteX1449" fmla="*/ 1696725 w 2000250"/>
              <a:gd name="connsiteY1449" fmla="*/ 380524 h 647700"/>
              <a:gd name="connsiteX1450" fmla="*/ 1688343 w 2000250"/>
              <a:gd name="connsiteY1450" fmla="*/ 378809 h 647700"/>
              <a:gd name="connsiteX1451" fmla="*/ 1794356 w 2000250"/>
              <a:gd name="connsiteY1451" fmla="*/ 369570 h 647700"/>
              <a:gd name="connsiteX1452" fmla="*/ 1843219 w 2000250"/>
              <a:gd name="connsiteY1452" fmla="*/ 364808 h 647700"/>
              <a:gd name="connsiteX1453" fmla="*/ 1811120 w 2000250"/>
              <a:gd name="connsiteY1453" fmla="*/ 371761 h 647700"/>
              <a:gd name="connsiteX1454" fmla="*/ 1780545 w 2000250"/>
              <a:gd name="connsiteY1454" fmla="*/ 374237 h 647700"/>
              <a:gd name="connsiteX1455" fmla="*/ 1774258 w 2000250"/>
              <a:gd name="connsiteY1455" fmla="*/ 373571 h 647700"/>
              <a:gd name="connsiteX1456" fmla="*/ 1780164 w 2000250"/>
              <a:gd name="connsiteY1456" fmla="*/ 371380 h 647700"/>
              <a:gd name="connsiteX1457" fmla="*/ 1794356 w 2000250"/>
              <a:gd name="connsiteY1457" fmla="*/ 369570 h 647700"/>
              <a:gd name="connsiteX1458" fmla="*/ 1280292 w 2000250"/>
              <a:gd name="connsiteY1458" fmla="*/ 448247 h 647700"/>
              <a:gd name="connsiteX1459" fmla="*/ 1284864 w 2000250"/>
              <a:gd name="connsiteY1459" fmla="*/ 453390 h 647700"/>
              <a:gd name="connsiteX1460" fmla="*/ 1278768 w 2000250"/>
              <a:gd name="connsiteY1460" fmla="*/ 454057 h 647700"/>
              <a:gd name="connsiteX1461" fmla="*/ 1280292 w 2000250"/>
              <a:gd name="connsiteY1461" fmla="*/ 448247 h 647700"/>
              <a:gd name="connsiteX1462" fmla="*/ 1628145 w 2000250"/>
              <a:gd name="connsiteY1462" fmla="*/ 409194 h 647700"/>
              <a:gd name="connsiteX1463" fmla="*/ 1622430 w 2000250"/>
              <a:gd name="connsiteY1463" fmla="*/ 412718 h 647700"/>
              <a:gd name="connsiteX1464" fmla="*/ 1584235 w 2000250"/>
              <a:gd name="connsiteY1464" fmla="*/ 420434 h 647700"/>
              <a:gd name="connsiteX1465" fmla="*/ 1573757 w 2000250"/>
              <a:gd name="connsiteY1465" fmla="*/ 418910 h 647700"/>
              <a:gd name="connsiteX1466" fmla="*/ 1537086 w 2000250"/>
              <a:gd name="connsiteY1466" fmla="*/ 422148 h 647700"/>
              <a:gd name="connsiteX1467" fmla="*/ 1526799 w 2000250"/>
              <a:gd name="connsiteY1467" fmla="*/ 422053 h 647700"/>
              <a:gd name="connsiteX1468" fmla="*/ 1508511 w 2000250"/>
              <a:gd name="connsiteY1468" fmla="*/ 424339 h 647700"/>
              <a:gd name="connsiteX1469" fmla="*/ 1497843 w 2000250"/>
              <a:gd name="connsiteY1469" fmla="*/ 421386 h 647700"/>
              <a:gd name="connsiteX1470" fmla="*/ 1501748 w 2000250"/>
              <a:gd name="connsiteY1470" fmla="*/ 419481 h 647700"/>
              <a:gd name="connsiteX1471" fmla="*/ 1505653 w 2000250"/>
              <a:gd name="connsiteY1471" fmla="*/ 417576 h 647700"/>
              <a:gd name="connsiteX1472" fmla="*/ 1554516 w 2000250"/>
              <a:gd name="connsiteY1472" fmla="*/ 412814 h 647700"/>
              <a:gd name="connsiteX1473" fmla="*/ 1566994 w 2000250"/>
              <a:gd name="connsiteY1473" fmla="*/ 414052 h 647700"/>
              <a:gd name="connsiteX1474" fmla="*/ 1597474 w 2000250"/>
              <a:gd name="connsiteY1474" fmla="*/ 410147 h 647700"/>
              <a:gd name="connsiteX1475" fmla="*/ 1615762 w 2000250"/>
              <a:gd name="connsiteY1475" fmla="*/ 407861 h 647700"/>
              <a:gd name="connsiteX1476" fmla="*/ 1628145 w 2000250"/>
              <a:gd name="connsiteY1476" fmla="*/ 409194 h 647700"/>
              <a:gd name="connsiteX1477" fmla="*/ 1176850 w 2000250"/>
              <a:gd name="connsiteY1477" fmla="*/ 462820 h 647700"/>
              <a:gd name="connsiteX1478" fmla="*/ 1179231 w 2000250"/>
              <a:gd name="connsiteY1478" fmla="*/ 466820 h 647700"/>
              <a:gd name="connsiteX1479" fmla="*/ 1175136 w 2000250"/>
              <a:gd name="connsiteY1479" fmla="*/ 467297 h 647700"/>
              <a:gd name="connsiteX1480" fmla="*/ 1176850 w 2000250"/>
              <a:gd name="connsiteY1480" fmla="*/ 462820 h 647700"/>
              <a:gd name="connsiteX1481" fmla="*/ 1239906 w 2000250"/>
              <a:gd name="connsiteY1481" fmla="*/ 455676 h 647700"/>
              <a:gd name="connsiteX1482" fmla="*/ 1223904 w 2000250"/>
              <a:gd name="connsiteY1482" fmla="*/ 460343 h 647700"/>
              <a:gd name="connsiteX1483" fmla="*/ 1239906 w 2000250"/>
              <a:gd name="connsiteY1483" fmla="*/ 455676 h 647700"/>
              <a:gd name="connsiteX1484" fmla="*/ 1069408 w 2000250"/>
              <a:gd name="connsiteY1484" fmla="*/ 477869 h 647700"/>
              <a:gd name="connsiteX1485" fmla="*/ 1073980 w 2000250"/>
              <a:gd name="connsiteY1485" fmla="*/ 483013 h 647700"/>
              <a:gd name="connsiteX1486" fmla="*/ 1067884 w 2000250"/>
              <a:gd name="connsiteY1486" fmla="*/ 483680 h 647700"/>
              <a:gd name="connsiteX1487" fmla="*/ 1069408 w 2000250"/>
              <a:gd name="connsiteY1487" fmla="*/ 477869 h 647700"/>
              <a:gd name="connsiteX1488" fmla="*/ 1013020 w 2000250"/>
              <a:gd name="connsiteY1488" fmla="*/ 489966 h 647700"/>
              <a:gd name="connsiteX1489" fmla="*/ 996637 w 2000250"/>
              <a:gd name="connsiteY1489" fmla="*/ 490442 h 647700"/>
              <a:gd name="connsiteX1490" fmla="*/ 1004543 w 2000250"/>
              <a:gd name="connsiteY1490" fmla="*/ 486728 h 647700"/>
              <a:gd name="connsiteX1491" fmla="*/ 1004638 w 2000250"/>
              <a:gd name="connsiteY1491" fmla="*/ 488156 h 647700"/>
              <a:gd name="connsiteX1492" fmla="*/ 1013020 w 2000250"/>
              <a:gd name="connsiteY1492" fmla="*/ 489966 h 647700"/>
              <a:gd name="connsiteX1493" fmla="*/ 1020831 w 2000250"/>
              <a:gd name="connsiteY1493" fmla="*/ 484823 h 647700"/>
              <a:gd name="connsiteX1494" fmla="*/ 1024926 w 2000250"/>
              <a:gd name="connsiteY1494" fmla="*/ 484346 h 647700"/>
              <a:gd name="connsiteX1495" fmla="*/ 1025212 w 2000250"/>
              <a:gd name="connsiteY1495" fmla="*/ 487109 h 647700"/>
              <a:gd name="connsiteX1496" fmla="*/ 1021116 w 2000250"/>
              <a:gd name="connsiteY1496" fmla="*/ 487585 h 647700"/>
              <a:gd name="connsiteX1497" fmla="*/ 1020831 w 2000250"/>
              <a:gd name="connsiteY1497" fmla="*/ 484823 h 647700"/>
              <a:gd name="connsiteX1498" fmla="*/ 935677 w 2000250"/>
              <a:gd name="connsiteY1498" fmla="*/ 497396 h 647700"/>
              <a:gd name="connsiteX1499" fmla="*/ 915579 w 2000250"/>
              <a:gd name="connsiteY1499" fmla="*/ 502539 h 647700"/>
              <a:gd name="connsiteX1500" fmla="*/ 909483 w 2000250"/>
              <a:gd name="connsiteY1500" fmla="*/ 503206 h 647700"/>
              <a:gd name="connsiteX1501" fmla="*/ 905292 w 2000250"/>
              <a:gd name="connsiteY1501" fmla="*/ 502253 h 647700"/>
              <a:gd name="connsiteX1502" fmla="*/ 903387 w 2000250"/>
              <a:gd name="connsiteY1502" fmla="*/ 503873 h 647700"/>
              <a:gd name="connsiteX1503" fmla="*/ 895291 w 2000250"/>
              <a:gd name="connsiteY1503" fmla="*/ 504825 h 647700"/>
              <a:gd name="connsiteX1504" fmla="*/ 891005 w 2000250"/>
              <a:gd name="connsiteY1504" fmla="*/ 502444 h 647700"/>
              <a:gd name="connsiteX1505" fmla="*/ 895101 w 2000250"/>
              <a:gd name="connsiteY1505" fmla="*/ 501968 h 647700"/>
              <a:gd name="connsiteX1506" fmla="*/ 921390 w 2000250"/>
              <a:gd name="connsiteY1506" fmla="*/ 497586 h 647700"/>
              <a:gd name="connsiteX1507" fmla="*/ 929676 w 2000250"/>
              <a:gd name="connsiteY1507" fmla="*/ 498062 h 647700"/>
              <a:gd name="connsiteX1508" fmla="*/ 933582 w 2000250"/>
              <a:gd name="connsiteY1508" fmla="*/ 496157 h 647700"/>
              <a:gd name="connsiteX1509" fmla="*/ 935677 w 2000250"/>
              <a:gd name="connsiteY1509" fmla="*/ 497396 h 647700"/>
              <a:gd name="connsiteX1510" fmla="*/ 1658720 w 2000250"/>
              <a:gd name="connsiteY1510" fmla="*/ 406718 h 647700"/>
              <a:gd name="connsiteX1511" fmla="*/ 1671198 w 2000250"/>
              <a:gd name="connsiteY1511" fmla="*/ 407956 h 647700"/>
              <a:gd name="connsiteX1512" fmla="*/ 1658720 w 2000250"/>
              <a:gd name="connsiteY1512" fmla="*/ 406718 h 647700"/>
              <a:gd name="connsiteX1513" fmla="*/ 1904941 w 2000250"/>
              <a:gd name="connsiteY1513" fmla="*/ 381095 h 647700"/>
              <a:gd name="connsiteX1514" fmla="*/ 1894940 w 2000250"/>
              <a:gd name="connsiteY1514" fmla="*/ 383762 h 647700"/>
              <a:gd name="connsiteX1515" fmla="*/ 1895131 w 2000250"/>
              <a:gd name="connsiteY1515" fmla="*/ 385191 h 647700"/>
              <a:gd name="connsiteX1516" fmla="*/ 1866746 w 2000250"/>
              <a:gd name="connsiteY1516" fmla="*/ 388811 h 647700"/>
              <a:gd name="connsiteX1517" fmla="*/ 1805691 w 2000250"/>
              <a:gd name="connsiteY1517" fmla="*/ 395097 h 647700"/>
              <a:gd name="connsiteX1518" fmla="*/ 1791308 w 2000250"/>
              <a:gd name="connsiteY1518" fmla="*/ 395478 h 647700"/>
              <a:gd name="connsiteX1519" fmla="*/ 1777306 w 2000250"/>
              <a:gd name="connsiteY1519" fmla="*/ 398717 h 647700"/>
              <a:gd name="connsiteX1520" fmla="*/ 1744635 w 2000250"/>
              <a:gd name="connsiteY1520" fmla="*/ 401479 h 647700"/>
              <a:gd name="connsiteX1521" fmla="*/ 1740730 w 2000250"/>
              <a:gd name="connsiteY1521" fmla="*/ 403384 h 647700"/>
              <a:gd name="connsiteX1522" fmla="*/ 1738539 w 2000250"/>
              <a:gd name="connsiteY1522" fmla="*/ 402241 h 647700"/>
              <a:gd name="connsiteX1523" fmla="*/ 1734158 w 2000250"/>
              <a:gd name="connsiteY1523" fmla="*/ 399955 h 647700"/>
              <a:gd name="connsiteX1524" fmla="*/ 1766638 w 2000250"/>
              <a:gd name="connsiteY1524" fmla="*/ 395859 h 647700"/>
              <a:gd name="connsiteX1525" fmla="*/ 1805214 w 2000250"/>
              <a:gd name="connsiteY1525" fmla="*/ 391001 h 647700"/>
              <a:gd name="connsiteX1526" fmla="*/ 1807024 w 2000250"/>
              <a:gd name="connsiteY1526" fmla="*/ 389382 h 647700"/>
              <a:gd name="connsiteX1527" fmla="*/ 1815311 w 2000250"/>
              <a:gd name="connsiteY1527" fmla="*/ 389763 h 647700"/>
              <a:gd name="connsiteX1528" fmla="*/ 1835409 w 2000250"/>
              <a:gd name="connsiteY1528" fmla="*/ 385763 h 647700"/>
              <a:gd name="connsiteX1529" fmla="*/ 1851601 w 2000250"/>
              <a:gd name="connsiteY1529" fmla="*/ 383667 h 647700"/>
              <a:gd name="connsiteX1530" fmla="*/ 1853792 w 2000250"/>
              <a:gd name="connsiteY1530" fmla="*/ 384810 h 647700"/>
              <a:gd name="connsiteX1531" fmla="*/ 1855697 w 2000250"/>
              <a:gd name="connsiteY1531" fmla="*/ 383191 h 647700"/>
              <a:gd name="connsiteX1532" fmla="*/ 1874080 w 2000250"/>
              <a:gd name="connsiteY1532" fmla="*/ 382238 h 647700"/>
              <a:gd name="connsiteX1533" fmla="*/ 1884272 w 2000250"/>
              <a:gd name="connsiteY1533" fmla="*/ 380905 h 647700"/>
              <a:gd name="connsiteX1534" fmla="*/ 1904941 w 2000250"/>
              <a:gd name="connsiteY1534" fmla="*/ 381095 h 647700"/>
              <a:gd name="connsiteX1535" fmla="*/ 823473 w 2000250"/>
              <a:gd name="connsiteY1535" fmla="*/ 527209 h 647700"/>
              <a:gd name="connsiteX1536" fmla="*/ 803375 w 2000250"/>
              <a:gd name="connsiteY1536" fmla="*/ 532352 h 647700"/>
              <a:gd name="connsiteX1537" fmla="*/ 813281 w 2000250"/>
              <a:gd name="connsiteY1537" fmla="*/ 528352 h 647700"/>
              <a:gd name="connsiteX1538" fmla="*/ 813186 w 2000250"/>
              <a:gd name="connsiteY1538" fmla="*/ 526923 h 647700"/>
              <a:gd name="connsiteX1539" fmla="*/ 823473 w 2000250"/>
              <a:gd name="connsiteY1539" fmla="*/ 527209 h 647700"/>
              <a:gd name="connsiteX1540" fmla="*/ 1904465 w 2000250"/>
              <a:gd name="connsiteY1540" fmla="*/ 44101 h 647700"/>
              <a:gd name="connsiteX1541" fmla="*/ 1910085 w 2000250"/>
              <a:gd name="connsiteY1541" fmla="*/ 37814 h 647700"/>
              <a:gd name="connsiteX1542" fmla="*/ 1893797 w 2000250"/>
              <a:gd name="connsiteY1542" fmla="*/ 39624 h 647700"/>
              <a:gd name="connsiteX1543" fmla="*/ 1888082 w 2000250"/>
              <a:gd name="connsiteY1543" fmla="*/ 44482 h 647700"/>
              <a:gd name="connsiteX1544" fmla="*/ 1894273 w 2000250"/>
              <a:gd name="connsiteY1544" fmla="*/ 45149 h 647700"/>
              <a:gd name="connsiteX1545" fmla="*/ 1904274 w 2000250"/>
              <a:gd name="connsiteY1545" fmla="*/ 42577 h 647700"/>
              <a:gd name="connsiteX1546" fmla="*/ 1904465 w 2000250"/>
              <a:gd name="connsiteY1546" fmla="*/ 44101 h 647700"/>
              <a:gd name="connsiteX1547" fmla="*/ 479049 w 2000250"/>
              <a:gd name="connsiteY1547" fmla="*/ 560927 h 647700"/>
              <a:gd name="connsiteX1548" fmla="*/ 466666 w 2000250"/>
              <a:gd name="connsiteY1548" fmla="*/ 563880 h 647700"/>
              <a:gd name="connsiteX1549" fmla="*/ 479049 w 2000250"/>
              <a:gd name="connsiteY1549" fmla="*/ 560927 h 647700"/>
              <a:gd name="connsiteX1550" fmla="*/ 481716 w 2000250"/>
              <a:gd name="connsiteY1550" fmla="*/ 561975 h 647700"/>
              <a:gd name="connsiteX1551" fmla="*/ 484573 w 2000250"/>
              <a:gd name="connsiteY1551" fmla="*/ 564452 h 647700"/>
              <a:gd name="connsiteX1552" fmla="*/ 489240 w 2000250"/>
              <a:gd name="connsiteY1552" fmla="*/ 561023 h 647700"/>
              <a:gd name="connsiteX1553" fmla="*/ 481716 w 2000250"/>
              <a:gd name="connsiteY1553" fmla="*/ 561975 h 647700"/>
              <a:gd name="connsiteX1554" fmla="*/ 444473 w 2000250"/>
              <a:gd name="connsiteY1554" fmla="*/ 569595 h 647700"/>
              <a:gd name="connsiteX1555" fmla="*/ 451331 w 2000250"/>
              <a:gd name="connsiteY1555" fmla="*/ 563023 h 647700"/>
              <a:gd name="connsiteX1556" fmla="*/ 431233 w 2000250"/>
              <a:gd name="connsiteY1556" fmla="*/ 565595 h 647700"/>
              <a:gd name="connsiteX1557" fmla="*/ 424185 w 2000250"/>
              <a:gd name="connsiteY1557" fmla="*/ 570738 h 647700"/>
              <a:gd name="connsiteX1558" fmla="*/ 431900 w 2000250"/>
              <a:gd name="connsiteY1558" fmla="*/ 571214 h 647700"/>
              <a:gd name="connsiteX1559" fmla="*/ 444282 w 2000250"/>
              <a:gd name="connsiteY1559" fmla="*/ 568166 h 647700"/>
              <a:gd name="connsiteX1560" fmla="*/ 444473 w 2000250"/>
              <a:gd name="connsiteY1560" fmla="*/ 569595 h 647700"/>
              <a:gd name="connsiteX1561" fmla="*/ 1967616 w 2000250"/>
              <a:gd name="connsiteY1561" fmla="*/ 38386 h 647700"/>
              <a:gd name="connsiteX1562" fmla="*/ 1971331 w 2000250"/>
              <a:gd name="connsiteY1562" fmla="*/ 33719 h 647700"/>
              <a:gd name="connsiteX1563" fmla="*/ 1965330 w 2000250"/>
              <a:gd name="connsiteY1563" fmla="*/ 35814 h 647700"/>
              <a:gd name="connsiteX1564" fmla="*/ 1967616 w 2000250"/>
              <a:gd name="connsiteY1564" fmla="*/ 38386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</a:cxnLst>
            <a:rect l="l" t="t" r="r" b="b"/>
            <a:pathLst>
              <a:path w="2000250" h="647700">
                <a:moveTo>
                  <a:pt x="1468125" y="32861"/>
                </a:moveTo>
                <a:cubicBezTo>
                  <a:pt x="1481745" y="30290"/>
                  <a:pt x="1489461" y="32671"/>
                  <a:pt x="1502796" y="30290"/>
                </a:cubicBezTo>
                <a:cubicBezTo>
                  <a:pt x="1502700" y="32099"/>
                  <a:pt x="1499176" y="31718"/>
                  <a:pt x="1496795" y="32385"/>
                </a:cubicBezTo>
                <a:cubicBezTo>
                  <a:pt x="1492794" y="33528"/>
                  <a:pt x="1468887" y="40672"/>
                  <a:pt x="1468125" y="32861"/>
                </a:cubicBezTo>
                <a:close/>
                <a:moveTo>
                  <a:pt x="1249050" y="62008"/>
                </a:moveTo>
                <a:cubicBezTo>
                  <a:pt x="1247049" y="62198"/>
                  <a:pt x="1244954" y="62484"/>
                  <a:pt x="1242954" y="62675"/>
                </a:cubicBezTo>
                <a:cubicBezTo>
                  <a:pt x="1240572" y="63151"/>
                  <a:pt x="1237143" y="63056"/>
                  <a:pt x="1236953" y="64770"/>
                </a:cubicBezTo>
                <a:cubicBezTo>
                  <a:pt x="1240477" y="63532"/>
                  <a:pt x="1249145" y="65151"/>
                  <a:pt x="1249050" y="62008"/>
                </a:cubicBezTo>
                <a:close/>
                <a:moveTo>
                  <a:pt x="1087029" y="86106"/>
                </a:moveTo>
                <a:cubicBezTo>
                  <a:pt x="1090173" y="85630"/>
                  <a:pt x="1094078" y="85535"/>
                  <a:pt x="1092840" y="82582"/>
                </a:cubicBezTo>
                <a:cubicBezTo>
                  <a:pt x="1091506" y="82772"/>
                  <a:pt x="1090173" y="82867"/>
                  <a:pt x="1088744" y="83058"/>
                </a:cubicBezTo>
                <a:cubicBezTo>
                  <a:pt x="1088934" y="84487"/>
                  <a:pt x="1087315" y="84963"/>
                  <a:pt x="1087029" y="86106"/>
                </a:cubicBezTo>
                <a:close/>
                <a:moveTo>
                  <a:pt x="1129416" y="78486"/>
                </a:moveTo>
                <a:cubicBezTo>
                  <a:pt x="1119414" y="80486"/>
                  <a:pt x="1103412" y="79629"/>
                  <a:pt x="1099031" y="83344"/>
                </a:cubicBezTo>
                <a:cubicBezTo>
                  <a:pt x="1105317" y="84296"/>
                  <a:pt x="1126939" y="83820"/>
                  <a:pt x="1129416" y="78486"/>
                </a:cubicBezTo>
                <a:close/>
                <a:moveTo>
                  <a:pt x="1153990" y="77057"/>
                </a:moveTo>
                <a:cubicBezTo>
                  <a:pt x="1161420" y="76105"/>
                  <a:pt x="1168373" y="76676"/>
                  <a:pt x="1172183" y="73533"/>
                </a:cubicBezTo>
                <a:cubicBezTo>
                  <a:pt x="1161991" y="74676"/>
                  <a:pt x="1151895" y="75819"/>
                  <a:pt x="1141703" y="76962"/>
                </a:cubicBezTo>
                <a:cubicBezTo>
                  <a:pt x="1140369" y="77153"/>
                  <a:pt x="1139036" y="77248"/>
                  <a:pt x="1137607" y="77438"/>
                </a:cubicBezTo>
                <a:cubicBezTo>
                  <a:pt x="1136083" y="77915"/>
                  <a:pt x="1133607" y="77915"/>
                  <a:pt x="1133702" y="79343"/>
                </a:cubicBezTo>
                <a:cubicBezTo>
                  <a:pt x="1139703" y="78677"/>
                  <a:pt x="1147418" y="77915"/>
                  <a:pt x="1153990" y="77057"/>
                </a:cubicBezTo>
                <a:close/>
                <a:moveTo>
                  <a:pt x="1824550" y="762"/>
                </a:moveTo>
                <a:cubicBezTo>
                  <a:pt x="1799595" y="2572"/>
                  <a:pt x="1774258" y="8192"/>
                  <a:pt x="1749398" y="9335"/>
                </a:cubicBezTo>
                <a:cubicBezTo>
                  <a:pt x="1745683" y="9525"/>
                  <a:pt x="1744731" y="8477"/>
                  <a:pt x="1741111" y="8858"/>
                </a:cubicBezTo>
                <a:cubicBezTo>
                  <a:pt x="1738539" y="9144"/>
                  <a:pt x="1737111" y="10573"/>
                  <a:pt x="1733110" y="11144"/>
                </a:cubicBezTo>
                <a:cubicBezTo>
                  <a:pt x="1730253" y="11621"/>
                  <a:pt x="1728633" y="10287"/>
                  <a:pt x="1726919" y="10478"/>
                </a:cubicBezTo>
                <a:cubicBezTo>
                  <a:pt x="1724252" y="10763"/>
                  <a:pt x="1724347" y="12383"/>
                  <a:pt x="1720918" y="12573"/>
                </a:cubicBezTo>
                <a:cubicBezTo>
                  <a:pt x="1717965" y="12764"/>
                  <a:pt x="1717013" y="11716"/>
                  <a:pt x="1712631" y="12097"/>
                </a:cubicBezTo>
                <a:cubicBezTo>
                  <a:pt x="1708726" y="12478"/>
                  <a:pt x="1708250" y="14002"/>
                  <a:pt x="1704631" y="14383"/>
                </a:cubicBezTo>
                <a:cubicBezTo>
                  <a:pt x="1705202" y="14288"/>
                  <a:pt x="1703297" y="13240"/>
                  <a:pt x="1702440" y="13240"/>
                </a:cubicBezTo>
                <a:cubicBezTo>
                  <a:pt x="1700535" y="13145"/>
                  <a:pt x="1696153" y="13621"/>
                  <a:pt x="1694343" y="14192"/>
                </a:cubicBezTo>
                <a:cubicBezTo>
                  <a:pt x="1688914" y="15812"/>
                  <a:pt x="1692438" y="14478"/>
                  <a:pt x="1686247" y="15145"/>
                </a:cubicBezTo>
                <a:cubicBezTo>
                  <a:pt x="1679865" y="15812"/>
                  <a:pt x="1674341" y="16574"/>
                  <a:pt x="1667959" y="17240"/>
                </a:cubicBezTo>
                <a:cubicBezTo>
                  <a:pt x="1650814" y="19050"/>
                  <a:pt x="1633479" y="22098"/>
                  <a:pt x="1623382" y="23717"/>
                </a:cubicBezTo>
                <a:cubicBezTo>
                  <a:pt x="1607952" y="26194"/>
                  <a:pt x="1595855" y="27527"/>
                  <a:pt x="1586806" y="27908"/>
                </a:cubicBezTo>
                <a:cubicBezTo>
                  <a:pt x="1581758" y="28099"/>
                  <a:pt x="1575567" y="29528"/>
                  <a:pt x="1570518" y="29718"/>
                </a:cubicBezTo>
                <a:cubicBezTo>
                  <a:pt x="1564518" y="30004"/>
                  <a:pt x="1562803" y="28289"/>
                  <a:pt x="1560327" y="30861"/>
                </a:cubicBezTo>
                <a:cubicBezTo>
                  <a:pt x="1560041" y="31242"/>
                  <a:pt x="1556898" y="31147"/>
                  <a:pt x="1556231" y="31337"/>
                </a:cubicBezTo>
                <a:cubicBezTo>
                  <a:pt x="1539562" y="34957"/>
                  <a:pt x="1514797" y="35528"/>
                  <a:pt x="1501367" y="37624"/>
                </a:cubicBezTo>
                <a:cubicBezTo>
                  <a:pt x="1499843" y="37814"/>
                  <a:pt x="1499557" y="39243"/>
                  <a:pt x="1499462" y="39243"/>
                </a:cubicBezTo>
                <a:cubicBezTo>
                  <a:pt x="1497843" y="39624"/>
                  <a:pt x="1495271" y="38291"/>
                  <a:pt x="1495271" y="38291"/>
                </a:cubicBezTo>
                <a:cubicBezTo>
                  <a:pt x="1490604" y="39148"/>
                  <a:pt x="1489175" y="40386"/>
                  <a:pt x="1485270" y="40862"/>
                </a:cubicBezTo>
                <a:cubicBezTo>
                  <a:pt x="1481460" y="41339"/>
                  <a:pt x="1480698" y="40100"/>
                  <a:pt x="1476983" y="40386"/>
                </a:cubicBezTo>
                <a:cubicBezTo>
                  <a:pt x="1474125" y="40577"/>
                  <a:pt x="1472697" y="42291"/>
                  <a:pt x="1470982" y="42482"/>
                </a:cubicBezTo>
                <a:cubicBezTo>
                  <a:pt x="1468315" y="42767"/>
                  <a:pt x="1468125" y="41243"/>
                  <a:pt x="1464791" y="41815"/>
                </a:cubicBezTo>
                <a:cubicBezTo>
                  <a:pt x="1465077" y="41720"/>
                  <a:pt x="1463838" y="43148"/>
                  <a:pt x="1462886" y="43434"/>
                </a:cubicBezTo>
                <a:cubicBezTo>
                  <a:pt x="1461648" y="43815"/>
                  <a:pt x="1460124" y="43720"/>
                  <a:pt x="1458790" y="43910"/>
                </a:cubicBezTo>
                <a:cubicBezTo>
                  <a:pt x="1445646" y="46101"/>
                  <a:pt x="1439740" y="46768"/>
                  <a:pt x="1430310" y="47149"/>
                </a:cubicBezTo>
                <a:cubicBezTo>
                  <a:pt x="1426119" y="47339"/>
                  <a:pt x="1421738" y="48006"/>
                  <a:pt x="1418118" y="48578"/>
                </a:cubicBezTo>
                <a:cubicBezTo>
                  <a:pt x="1408022" y="50006"/>
                  <a:pt x="1406879" y="50673"/>
                  <a:pt x="1401831" y="50387"/>
                </a:cubicBezTo>
                <a:cubicBezTo>
                  <a:pt x="1394211" y="50006"/>
                  <a:pt x="1383828" y="51911"/>
                  <a:pt x="1377447" y="53150"/>
                </a:cubicBezTo>
                <a:cubicBezTo>
                  <a:pt x="1373827" y="53912"/>
                  <a:pt x="1372970" y="55055"/>
                  <a:pt x="1369446" y="55436"/>
                </a:cubicBezTo>
                <a:cubicBezTo>
                  <a:pt x="1366779" y="55721"/>
                  <a:pt x="1366588" y="54197"/>
                  <a:pt x="1363254" y="54769"/>
                </a:cubicBezTo>
                <a:cubicBezTo>
                  <a:pt x="1360587" y="55150"/>
                  <a:pt x="1360683" y="56674"/>
                  <a:pt x="1357254" y="56864"/>
                </a:cubicBezTo>
                <a:cubicBezTo>
                  <a:pt x="1357539" y="56864"/>
                  <a:pt x="1356111" y="55721"/>
                  <a:pt x="1355063" y="55721"/>
                </a:cubicBezTo>
                <a:cubicBezTo>
                  <a:pt x="1353825" y="55626"/>
                  <a:pt x="1352206" y="56102"/>
                  <a:pt x="1350967" y="56198"/>
                </a:cubicBezTo>
                <a:cubicBezTo>
                  <a:pt x="1334394" y="57722"/>
                  <a:pt x="1316296" y="58769"/>
                  <a:pt x="1300199" y="62008"/>
                </a:cubicBezTo>
                <a:cubicBezTo>
                  <a:pt x="1297532" y="62484"/>
                  <a:pt x="1297532" y="63627"/>
                  <a:pt x="1294198" y="64103"/>
                </a:cubicBezTo>
                <a:cubicBezTo>
                  <a:pt x="1282959" y="65723"/>
                  <a:pt x="1271052" y="66199"/>
                  <a:pt x="1259622" y="68009"/>
                </a:cubicBezTo>
                <a:cubicBezTo>
                  <a:pt x="1255812" y="68580"/>
                  <a:pt x="1255241" y="69723"/>
                  <a:pt x="1251621" y="70295"/>
                </a:cubicBezTo>
                <a:cubicBezTo>
                  <a:pt x="1244382" y="71628"/>
                  <a:pt x="1236477" y="70580"/>
                  <a:pt x="1231524" y="75438"/>
                </a:cubicBezTo>
                <a:cubicBezTo>
                  <a:pt x="1230857" y="80391"/>
                  <a:pt x="1244763" y="76200"/>
                  <a:pt x="1238286" y="81725"/>
                </a:cubicBezTo>
                <a:cubicBezTo>
                  <a:pt x="1244668" y="82106"/>
                  <a:pt x="1240287" y="76581"/>
                  <a:pt x="1248192" y="77724"/>
                </a:cubicBezTo>
                <a:cubicBezTo>
                  <a:pt x="1253527" y="76676"/>
                  <a:pt x="1250288" y="82963"/>
                  <a:pt x="1256670" y="80963"/>
                </a:cubicBezTo>
                <a:cubicBezTo>
                  <a:pt x="1262194" y="78200"/>
                  <a:pt x="1269052" y="76105"/>
                  <a:pt x="1278768" y="75629"/>
                </a:cubicBezTo>
                <a:cubicBezTo>
                  <a:pt x="1284197" y="75438"/>
                  <a:pt x="1272862" y="70771"/>
                  <a:pt x="1282482" y="70961"/>
                </a:cubicBezTo>
                <a:cubicBezTo>
                  <a:pt x="1288960" y="70771"/>
                  <a:pt x="1284387" y="74390"/>
                  <a:pt x="1284864" y="74962"/>
                </a:cubicBezTo>
                <a:cubicBezTo>
                  <a:pt x="1285435" y="75629"/>
                  <a:pt x="1289721" y="74105"/>
                  <a:pt x="1289055" y="75914"/>
                </a:cubicBezTo>
                <a:cubicBezTo>
                  <a:pt x="1291341" y="75533"/>
                  <a:pt x="1292198" y="76105"/>
                  <a:pt x="1293246" y="76867"/>
                </a:cubicBezTo>
                <a:cubicBezTo>
                  <a:pt x="1294293" y="77629"/>
                  <a:pt x="1295817" y="75152"/>
                  <a:pt x="1295151" y="75248"/>
                </a:cubicBezTo>
                <a:cubicBezTo>
                  <a:pt x="1303437" y="74771"/>
                  <a:pt x="1317630" y="75533"/>
                  <a:pt x="1325726" y="73152"/>
                </a:cubicBezTo>
                <a:cubicBezTo>
                  <a:pt x="1326297" y="72962"/>
                  <a:pt x="1328488" y="71438"/>
                  <a:pt x="1327631" y="71533"/>
                </a:cubicBezTo>
                <a:cubicBezTo>
                  <a:pt x="1330393" y="71152"/>
                  <a:pt x="1331536" y="72771"/>
                  <a:pt x="1335918" y="72009"/>
                </a:cubicBezTo>
                <a:cubicBezTo>
                  <a:pt x="1340680" y="71152"/>
                  <a:pt x="1343728" y="68390"/>
                  <a:pt x="1348014" y="69247"/>
                </a:cubicBezTo>
                <a:cubicBezTo>
                  <a:pt x="1348491" y="63532"/>
                  <a:pt x="1359063" y="67532"/>
                  <a:pt x="1357825" y="63913"/>
                </a:cubicBezTo>
                <a:cubicBezTo>
                  <a:pt x="1357635" y="63437"/>
                  <a:pt x="1348491" y="65437"/>
                  <a:pt x="1351443" y="61817"/>
                </a:cubicBezTo>
                <a:cubicBezTo>
                  <a:pt x="1358397" y="61436"/>
                  <a:pt x="1363350" y="62675"/>
                  <a:pt x="1371922" y="60865"/>
                </a:cubicBezTo>
                <a:cubicBezTo>
                  <a:pt x="1375923" y="60960"/>
                  <a:pt x="1374018" y="66104"/>
                  <a:pt x="1380399" y="64103"/>
                </a:cubicBezTo>
                <a:cubicBezTo>
                  <a:pt x="1386114" y="63151"/>
                  <a:pt x="1382304" y="57150"/>
                  <a:pt x="1390020" y="57341"/>
                </a:cubicBezTo>
                <a:cubicBezTo>
                  <a:pt x="1400688" y="57055"/>
                  <a:pt x="1408212" y="53626"/>
                  <a:pt x="1414404" y="54578"/>
                </a:cubicBezTo>
                <a:cubicBezTo>
                  <a:pt x="1413832" y="57912"/>
                  <a:pt x="1405736" y="59341"/>
                  <a:pt x="1410975" y="62008"/>
                </a:cubicBezTo>
                <a:cubicBezTo>
                  <a:pt x="1418404" y="59150"/>
                  <a:pt x="1429263" y="61055"/>
                  <a:pt x="1441455" y="58579"/>
                </a:cubicBezTo>
                <a:cubicBezTo>
                  <a:pt x="1442121" y="53340"/>
                  <a:pt x="1433358" y="57436"/>
                  <a:pt x="1428977" y="57150"/>
                </a:cubicBezTo>
                <a:cubicBezTo>
                  <a:pt x="1423357" y="56769"/>
                  <a:pt x="1420119" y="57150"/>
                  <a:pt x="1418404" y="54102"/>
                </a:cubicBezTo>
                <a:cubicBezTo>
                  <a:pt x="1425453" y="52578"/>
                  <a:pt x="1431453" y="50483"/>
                  <a:pt x="1440597" y="50197"/>
                </a:cubicBezTo>
                <a:cubicBezTo>
                  <a:pt x="1444598" y="50292"/>
                  <a:pt x="1442693" y="55436"/>
                  <a:pt x="1449075" y="53435"/>
                </a:cubicBezTo>
                <a:cubicBezTo>
                  <a:pt x="1453837" y="53340"/>
                  <a:pt x="1450980" y="49149"/>
                  <a:pt x="1454790" y="48578"/>
                </a:cubicBezTo>
                <a:cubicBezTo>
                  <a:pt x="1457838" y="53054"/>
                  <a:pt x="1466791" y="52387"/>
                  <a:pt x="1475649" y="51911"/>
                </a:cubicBezTo>
                <a:cubicBezTo>
                  <a:pt x="1481174" y="50483"/>
                  <a:pt x="1481745" y="46292"/>
                  <a:pt x="1487365" y="44958"/>
                </a:cubicBezTo>
                <a:cubicBezTo>
                  <a:pt x="1496700" y="42482"/>
                  <a:pt x="1502891" y="43053"/>
                  <a:pt x="1509749" y="42386"/>
                </a:cubicBezTo>
                <a:cubicBezTo>
                  <a:pt x="1516131" y="41815"/>
                  <a:pt x="1514607" y="39243"/>
                  <a:pt x="1517845" y="41434"/>
                </a:cubicBezTo>
                <a:cubicBezTo>
                  <a:pt x="1521084" y="43625"/>
                  <a:pt x="1535847" y="38005"/>
                  <a:pt x="1536038" y="37910"/>
                </a:cubicBezTo>
                <a:cubicBezTo>
                  <a:pt x="1539372" y="37529"/>
                  <a:pt x="1542991" y="38576"/>
                  <a:pt x="1546325" y="38195"/>
                </a:cubicBezTo>
                <a:cubicBezTo>
                  <a:pt x="1548420" y="38005"/>
                  <a:pt x="1548611" y="36767"/>
                  <a:pt x="1550230" y="36290"/>
                </a:cubicBezTo>
                <a:cubicBezTo>
                  <a:pt x="1556802" y="34576"/>
                  <a:pt x="1561851" y="36290"/>
                  <a:pt x="1564708" y="37433"/>
                </a:cubicBezTo>
                <a:cubicBezTo>
                  <a:pt x="1558517" y="36767"/>
                  <a:pt x="1557279" y="40672"/>
                  <a:pt x="1556802" y="41148"/>
                </a:cubicBezTo>
                <a:cubicBezTo>
                  <a:pt x="1555564" y="42482"/>
                  <a:pt x="1548325" y="41148"/>
                  <a:pt x="1550992" y="44672"/>
                </a:cubicBezTo>
                <a:cubicBezTo>
                  <a:pt x="1561756" y="41243"/>
                  <a:pt x="1586330" y="44196"/>
                  <a:pt x="1593283" y="35624"/>
                </a:cubicBezTo>
                <a:cubicBezTo>
                  <a:pt x="1583853" y="36671"/>
                  <a:pt x="1573281" y="38672"/>
                  <a:pt x="1568613" y="35624"/>
                </a:cubicBezTo>
                <a:cubicBezTo>
                  <a:pt x="1575281" y="33242"/>
                  <a:pt x="1584425" y="32861"/>
                  <a:pt x="1590807" y="31718"/>
                </a:cubicBezTo>
                <a:cubicBezTo>
                  <a:pt x="1594521" y="31052"/>
                  <a:pt x="1595283" y="29909"/>
                  <a:pt x="1598808" y="29432"/>
                </a:cubicBezTo>
                <a:cubicBezTo>
                  <a:pt x="1601475" y="29051"/>
                  <a:pt x="1602808" y="30575"/>
                  <a:pt x="1607094" y="29909"/>
                </a:cubicBezTo>
                <a:cubicBezTo>
                  <a:pt x="1610047" y="29432"/>
                  <a:pt x="1610714" y="28004"/>
                  <a:pt x="1615095" y="27623"/>
                </a:cubicBezTo>
                <a:cubicBezTo>
                  <a:pt x="1617572" y="27337"/>
                  <a:pt x="1619382" y="28289"/>
                  <a:pt x="1623382" y="28099"/>
                </a:cubicBezTo>
                <a:cubicBezTo>
                  <a:pt x="1630145" y="27813"/>
                  <a:pt x="1637765" y="26670"/>
                  <a:pt x="1645766" y="25527"/>
                </a:cubicBezTo>
                <a:cubicBezTo>
                  <a:pt x="1649004" y="25051"/>
                  <a:pt x="1650338" y="24860"/>
                  <a:pt x="1651767" y="23432"/>
                </a:cubicBezTo>
                <a:cubicBezTo>
                  <a:pt x="1652624" y="22479"/>
                  <a:pt x="1654529" y="24479"/>
                  <a:pt x="1653957" y="24575"/>
                </a:cubicBezTo>
                <a:cubicBezTo>
                  <a:pt x="1661863" y="23146"/>
                  <a:pt x="1662149" y="22955"/>
                  <a:pt x="1666149" y="23146"/>
                </a:cubicBezTo>
                <a:cubicBezTo>
                  <a:pt x="1675293" y="23717"/>
                  <a:pt x="1692057" y="20669"/>
                  <a:pt x="1698630" y="19431"/>
                </a:cubicBezTo>
                <a:cubicBezTo>
                  <a:pt x="1702344" y="18764"/>
                  <a:pt x="1704821" y="17336"/>
                  <a:pt x="1708631" y="16859"/>
                </a:cubicBezTo>
                <a:cubicBezTo>
                  <a:pt x="1713108" y="16383"/>
                  <a:pt x="1716537" y="17145"/>
                  <a:pt x="1720918" y="16859"/>
                </a:cubicBezTo>
                <a:cubicBezTo>
                  <a:pt x="1735396" y="16097"/>
                  <a:pt x="1750255" y="12097"/>
                  <a:pt x="1759399" y="11049"/>
                </a:cubicBezTo>
                <a:cubicBezTo>
                  <a:pt x="1763781" y="10573"/>
                  <a:pt x="1767877" y="11240"/>
                  <a:pt x="1771686" y="11049"/>
                </a:cubicBezTo>
                <a:cubicBezTo>
                  <a:pt x="1775496" y="10859"/>
                  <a:pt x="1779497" y="9906"/>
                  <a:pt x="1783878" y="9620"/>
                </a:cubicBezTo>
                <a:cubicBezTo>
                  <a:pt x="1790451" y="9239"/>
                  <a:pt x="1792165" y="10382"/>
                  <a:pt x="1794070" y="8477"/>
                </a:cubicBezTo>
                <a:cubicBezTo>
                  <a:pt x="1794927" y="7620"/>
                  <a:pt x="1802643" y="7620"/>
                  <a:pt x="1804262" y="7334"/>
                </a:cubicBezTo>
                <a:cubicBezTo>
                  <a:pt x="1807405" y="6668"/>
                  <a:pt x="1811120" y="5239"/>
                  <a:pt x="1814263" y="4763"/>
                </a:cubicBezTo>
                <a:cubicBezTo>
                  <a:pt x="1817978" y="4191"/>
                  <a:pt x="1818931" y="5429"/>
                  <a:pt x="1822550" y="5239"/>
                </a:cubicBezTo>
                <a:cubicBezTo>
                  <a:pt x="1824550" y="5143"/>
                  <a:pt x="1824836" y="3715"/>
                  <a:pt x="1826455" y="3334"/>
                </a:cubicBezTo>
                <a:cubicBezTo>
                  <a:pt x="1829313" y="2762"/>
                  <a:pt x="1831122" y="4286"/>
                  <a:pt x="1832646" y="4001"/>
                </a:cubicBezTo>
                <a:cubicBezTo>
                  <a:pt x="1835980" y="3429"/>
                  <a:pt x="1840933" y="2000"/>
                  <a:pt x="1842552" y="0"/>
                </a:cubicBezTo>
                <a:cubicBezTo>
                  <a:pt x="1836933" y="1429"/>
                  <a:pt x="1830646" y="286"/>
                  <a:pt x="1824550" y="762"/>
                </a:cubicBezTo>
                <a:close/>
                <a:moveTo>
                  <a:pt x="774228" y="123158"/>
                </a:moveTo>
                <a:cubicBezTo>
                  <a:pt x="777562" y="122682"/>
                  <a:pt x="782706" y="123539"/>
                  <a:pt x="784230" y="120587"/>
                </a:cubicBezTo>
                <a:cubicBezTo>
                  <a:pt x="765180" y="123063"/>
                  <a:pt x="761274" y="121825"/>
                  <a:pt x="743463" y="123825"/>
                </a:cubicBezTo>
                <a:cubicBezTo>
                  <a:pt x="740986" y="124301"/>
                  <a:pt x="738700" y="124778"/>
                  <a:pt x="739653" y="127064"/>
                </a:cubicBezTo>
                <a:cubicBezTo>
                  <a:pt x="750416" y="125635"/>
                  <a:pt x="766037" y="124206"/>
                  <a:pt x="774228" y="123158"/>
                </a:cubicBezTo>
                <a:close/>
                <a:moveTo>
                  <a:pt x="818710" y="115253"/>
                </a:moveTo>
                <a:cubicBezTo>
                  <a:pt x="816710" y="115443"/>
                  <a:pt x="814614" y="115729"/>
                  <a:pt x="812614" y="115919"/>
                </a:cubicBezTo>
                <a:cubicBezTo>
                  <a:pt x="810233" y="116396"/>
                  <a:pt x="806804" y="116300"/>
                  <a:pt x="806613" y="118015"/>
                </a:cubicBezTo>
                <a:cubicBezTo>
                  <a:pt x="810138" y="116777"/>
                  <a:pt x="818710" y="118301"/>
                  <a:pt x="818710" y="115253"/>
                </a:cubicBezTo>
                <a:close/>
                <a:moveTo>
                  <a:pt x="1644242" y="26956"/>
                </a:moveTo>
                <a:cubicBezTo>
                  <a:pt x="1637098" y="28766"/>
                  <a:pt x="1628621" y="30956"/>
                  <a:pt x="1624144" y="32099"/>
                </a:cubicBezTo>
                <a:cubicBezTo>
                  <a:pt x="1621191" y="32861"/>
                  <a:pt x="1616524" y="32290"/>
                  <a:pt x="1616143" y="34385"/>
                </a:cubicBezTo>
                <a:cubicBezTo>
                  <a:pt x="1622715" y="36290"/>
                  <a:pt x="1638146" y="33528"/>
                  <a:pt x="1644623" y="31147"/>
                </a:cubicBezTo>
                <a:cubicBezTo>
                  <a:pt x="1647195" y="33623"/>
                  <a:pt x="1653386" y="31528"/>
                  <a:pt x="1656910" y="31147"/>
                </a:cubicBezTo>
                <a:cubicBezTo>
                  <a:pt x="1673484" y="29623"/>
                  <a:pt x="1691677" y="27813"/>
                  <a:pt x="1703487" y="24384"/>
                </a:cubicBezTo>
                <a:cubicBezTo>
                  <a:pt x="1706250" y="24479"/>
                  <a:pt x="1707583" y="25908"/>
                  <a:pt x="1711774" y="24860"/>
                </a:cubicBezTo>
                <a:cubicBezTo>
                  <a:pt x="1709964" y="21241"/>
                  <a:pt x="1721490" y="24765"/>
                  <a:pt x="1719680" y="21146"/>
                </a:cubicBezTo>
                <a:cubicBezTo>
                  <a:pt x="1695391" y="22289"/>
                  <a:pt x="1667388" y="26670"/>
                  <a:pt x="1644242" y="26956"/>
                </a:cubicBezTo>
                <a:close/>
                <a:moveTo>
                  <a:pt x="1520798" y="46673"/>
                </a:moveTo>
                <a:cubicBezTo>
                  <a:pt x="1522131" y="46482"/>
                  <a:pt x="1523465" y="46387"/>
                  <a:pt x="1524894" y="46196"/>
                </a:cubicBezTo>
                <a:cubicBezTo>
                  <a:pt x="1524798" y="45244"/>
                  <a:pt x="1524703" y="44291"/>
                  <a:pt x="1524608" y="43434"/>
                </a:cubicBezTo>
                <a:cubicBezTo>
                  <a:pt x="1523274" y="43625"/>
                  <a:pt x="1521941" y="43720"/>
                  <a:pt x="1520512" y="43910"/>
                </a:cubicBezTo>
                <a:cubicBezTo>
                  <a:pt x="1520607" y="44768"/>
                  <a:pt x="1520703" y="45720"/>
                  <a:pt x="1520798" y="46673"/>
                </a:cubicBezTo>
                <a:close/>
                <a:moveTo>
                  <a:pt x="1742254" y="21431"/>
                </a:moveTo>
                <a:cubicBezTo>
                  <a:pt x="1745778" y="20193"/>
                  <a:pt x="1754351" y="21812"/>
                  <a:pt x="1754351" y="18669"/>
                </a:cubicBezTo>
                <a:cubicBezTo>
                  <a:pt x="1747207" y="20765"/>
                  <a:pt x="1743492" y="16288"/>
                  <a:pt x="1742254" y="21431"/>
                </a:cubicBezTo>
                <a:close/>
                <a:moveTo>
                  <a:pt x="1766543" y="17336"/>
                </a:moveTo>
                <a:cubicBezTo>
                  <a:pt x="1765210" y="17526"/>
                  <a:pt x="1763876" y="17621"/>
                  <a:pt x="1762447" y="17812"/>
                </a:cubicBezTo>
                <a:cubicBezTo>
                  <a:pt x="1751303" y="18669"/>
                  <a:pt x="1767305" y="21241"/>
                  <a:pt x="1766543" y="17336"/>
                </a:cubicBezTo>
                <a:close/>
                <a:moveTo>
                  <a:pt x="1789022" y="16193"/>
                </a:moveTo>
                <a:cubicBezTo>
                  <a:pt x="1780259" y="15431"/>
                  <a:pt x="1781021" y="16955"/>
                  <a:pt x="1774830" y="17812"/>
                </a:cubicBezTo>
                <a:cubicBezTo>
                  <a:pt x="1774830" y="17812"/>
                  <a:pt x="1770924" y="15335"/>
                  <a:pt x="1770734" y="18288"/>
                </a:cubicBezTo>
                <a:cubicBezTo>
                  <a:pt x="1773401" y="19526"/>
                  <a:pt x="1787022" y="19241"/>
                  <a:pt x="1789022" y="16193"/>
                </a:cubicBezTo>
                <a:close/>
                <a:moveTo>
                  <a:pt x="1626811" y="38862"/>
                </a:moveTo>
                <a:cubicBezTo>
                  <a:pt x="1623668" y="39338"/>
                  <a:pt x="1620429" y="40767"/>
                  <a:pt x="1616810" y="41434"/>
                </a:cubicBezTo>
                <a:cubicBezTo>
                  <a:pt x="1605761" y="43339"/>
                  <a:pt x="1592235" y="44291"/>
                  <a:pt x="1580234" y="45625"/>
                </a:cubicBezTo>
                <a:cubicBezTo>
                  <a:pt x="1575948" y="46101"/>
                  <a:pt x="1575948" y="44768"/>
                  <a:pt x="1574138" y="46292"/>
                </a:cubicBezTo>
                <a:cubicBezTo>
                  <a:pt x="1572519" y="47720"/>
                  <a:pt x="1567756" y="45625"/>
                  <a:pt x="1567947" y="45625"/>
                </a:cubicBezTo>
                <a:cubicBezTo>
                  <a:pt x="1565565" y="45911"/>
                  <a:pt x="1564899" y="47054"/>
                  <a:pt x="1561946" y="47720"/>
                </a:cubicBezTo>
                <a:cubicBezTo>
                  <a:pt x="1552707" y="49721"/>
                  <a:pt x="1548706" y="46958"/>
                  <a:pt x="1545658" y="49530"/>
                </a:cubicBezTo>
                <a:cubicBezTo>
                  <a:pt x="1542229" y="52483"/>
                  <a:pt x="1527465" y="47720"/>
                  <a:pt x="1531656" y="53912"/>
                </a:cubicBezTo>
                <a:cubicBezTo>
                  <a:pt x="1543182" y="53626"/>
                  <a:pt x="1556993" y="51149"/>
                  <a:pt x="1570233" y="49530"/>
                </a:cubicBezTo>
                <a:cubicBezTo>
                  <a:pt x="1584615" y="47816"/>
                  <a:pt x="1604618" y="46006"/>
                  <a:pt x="1614905" y="44482"/>
                </a:cubicBezTo>
                <a:cubicBezTo>
                  <a:pt x="1616429" y="44291"/>
                  <a:pt x="1616619" y="42862"/>
                  <a:pt x="1616810" y="42862"/>
                </a:cubicBezTo>
                <a:cubicBezTo>
                  <a:pt x="1618429" y="42482"/>
                  <a:pt x="1621096" y="43815"/>
                  <a:pt x="1621001" y="43815"/>
                </a:cubicBezTo>
                <a:cubicBezTo>
                  <a:pt x="1623001" y="43434"/>
                  <a:pt x="1623287" y="42386"/>
                  <a:pt x="1624906" y="41910"/>
                </a:cubicBezTo>
                <a:cubicBezTo>
                  <a:pt x="1635765" y="38957"/>
                  <a:pt x="1647766" y="42196"/>
                  <a:pt x="1653100" y="35909"/>
                </a:cubicBezTo>
                <a:cubicBezTo>
                  <a:pt x="1644813" y="37814"/>
                  <a:pt x="1636146" y="37529"/>
                  <a:pt x="1626811" y="38862"/>
                </a:cubicBezTo>
                <a:close/>
                <a:moveTo>
                  <a:pt x="1728633" y="30099"/>
                </a:moveTo>
                <a:cubicBezTo>
                  <a:pt x="1729967" y="29909"/>
                  <a:pt x="1731300" y="29813"/>
                  <a:pt x="1732729" y="29623"/>
                </a:cubicBezTo>
                <a:cubicBezTo>
                  <a:pt x="1732634" y="28670"/>
                  <a:pt x="1732539" y="27718"/>
                  <a:pt x="1732443" y="26861"/>
                </a:cubicBezTo>
                <a:cubicBezTo>
                  <a:pt x="1731110" y="27051"/>
                  <a:pt x="1729777" y="27146"/>
                  <a:pt x="1728348" y="27337"/>
                </a:cubicBezTo>
                <a:cubicBezTo>
                  <a:pt x="1728538" y="28194"/>
                  <a:pt x="1728538" y="29147"/>
                  <a:pt x="1728633" y="30099"/>
                </a:cubicBezTo>
                <a:close/>
                <a:moveTo>
                  <a:pt x="1486889" y="57626"/>
                </a:moveTo>
                <a:cubicBezTo>
                  <a:pt x="1483650" y="57722"/>
                  <a:pt x="1479745" y="56959"/>
                  <a:pt x="1476602" y="57341"/>
                </a:cubicBezTo>
                <a:cubicBezTo>
                  <a:pt x="1474030" y="57626"/>
                  <a:pt x="1469649" y="59341"/>
                  <a:pt x="1466601" y="59912"/>
                </a:cubicBezTo>
                <a:cubicBezTo>
                  <a:pt x="1464505" y="60293"/>
                  <a:pt x="1464124" y="58865"/>
                  <a:pt x="1462410" y="58960"/>
                </a:cubicBezTo>
                <a:cubicBezTo>
                  <a:pt x="1459743" y="59150"/>
                  <a:pt x="1454694" y="62008"/>
                  <a:pt x="1456695" y="63818"/>
                </a:cubicBezTo>
                <a:cubicBezTo>
                  <a:pt x="1462505" y="61912"/>
                  <a:pt x="1462791" y="61817"/>
                  <a:pt x="1468887" y="62389"/>
                </a:cubicBezTo>
                <a:cubicBezTo>
                  <a:pt x="1476983" y="59531"/>
                  <a:pt x="1488032" y="58007"/>
                  <a:pt x="1497176" y="57722"/>
                </a:cubicBezTo>
                <a:cubicBezTo>
                  <a:pt x="1504986" y="57531"/>
                  <a:pt x="1508701" y="57055"/>
                  <a:pt x="1515464" y="55626"/>
                </a:cubicBezTo>
                <a:cubicBezTo>
                  <a:pt x="1518988" y="54864"/>
                  <a:pt x="1524036" y="56102"/>
                  <a:pt x="1525465" y="53054"/>
                </a:cubicBezTo>
                <a:cubicBezTo>
                  <a:pt x="1514226" y="51435"/>
                  <a:pt x="1499843" y="57150"/>
                  <a:pt x="1486889" y="57626"/>
                </a:cubicBezTo>
                <a:close/>
                <a:moveTo>
                  <a:pt x="1831122" y="28385"/>
                </a:moveTo>
                <a:cubicBezTo>
                  <a:pt x="1829122" y="28575"/>
                  <a:pt x="1827027" y="28861"/>
                  <a:pt x="1825027" y="29051"/>
                </a:cubicBezTo>
                <a:cubicBezTo>
                  <a:pt x="1822645" y="29528"/>
                  <a:pt x="1819216" y="29432"/>
                  <a:pt x="1819026" y="31147"/>
                </a:cubicBezTo>
                <a:cubicBezTo>
                  <a:pt x="1822645" y="29909"/>
                  <a:pt x="1831218" y="31528"/>
                  <a:pt x="1831122" y="28385"/>
                </a:cubicBezTo>
                <a:close/>
                <a:moveTo>
                  <a:pt x="1814549" y="48673"/>
                </a:moveTo>
                <a:cubicBezTo>
                  <a:pt x="1812168" y="49625"/>
                  <a:pt x="1810072" y="50673"/>
                  <a:pt x="1808739" y="52197"/>
                </a:cubicBezTo>
                <a:cubicBezTo>
                  <a:pt x="1815311" y="52864"/>
                  <a:pt x="1816930" y="49435"/>
                  <a:pt x="1820645" y="48006"/>
                </a:cubicBezTo>
                <a:cubicBezTo>
                  <a:pt x="1822740" y="47149"/>
                  <a:pt x="1826646" y="47816"/>
                  <a:pt x="1826646" y="45911"/>
                </a:cubicBezTo>
                <a:cubicBezTo>
                  <a:pt x="1824360" y="44577"/>
                  <a:pt x="1819883" y="46768"/>
                  <a:pt x="1816454" y="47054"/>
                </a:cubicBezTo>
                <a:cubicBezTo>
                  <a:pt x="1816359" y="47054"/>
                  <a:pt x="1812644" y="44577"/>
                  <a:pt x="1812358" y="47530"/>
                </a:cubicBezTo>
                <a:cubicBezTo>
                  <a:pt x="1813596" y="47434"/>
                  <a:pt x="1814835" y="47434"/>
                  <a:pt x="1814549" y="48673"/>
                </a:cubicBezTo>
                <a:close/>
                <a:moveTo>
                  <a:pt x="1861412" y="44768"/>
                </a:moveTo>
                <a:cubicBezTo>
                  <a:pt x="1864936" y="44482"/>
                  <a:pt x="1866556" y="43053"/>
                  <a:pt x="1867222" y="41243"/>
                </a:cubicBezTo>
                <a:cubicBezTo>
                  <a:pt x="1864079" y="41815"/>
                  <a:pt x="1860174" y="41910"/>
                  <a:pt x="1861412" y="44768"/>
                </a:cubicBezTo>
                <a:close/>
                <a:moveTo>
                  <a:pt x="1871604" y="43625"/>
                </a:moveTo>
                <a:cubicBezTo>
                  <a:pt x="1873318" y="44482"/>
                  <a:pt x="1882557" y="42005"/>
                  <a:pt x="1875414" y="40386"/>
                </a:cubicBezTo>
                <a:cubicBezTo>
                  <a:pt x="1876461" y="41339"/>
                  <a:pt x="1870651" y="43148"/>
                  <a:pt x="1871604" y="43625"/>
                </a:cubicBezTo>
                <a:close/>
                <a:moveTo>
                  <a:pt x="1932564" y="36671"/>
                </a:moveTo>
                <a:cubicBezTo>
                  <a:pt x="1929706" y="37814"/>
                  <a:pt x="1921896" y="36195"/>
                  <a:pt x="1922562" y="39243"/>
                </a:cubicBezTo>
                <a:cubicBezTo>
                  <a:pt x="1925229" y="40862"/>
                  <a:pt x="1932659" y="40291"/>
                  <a:pt x="1932564" y="36671"/>
                </a:cubicBezTo>
                <a:close/>
                <a:moveTo>
                  <a:pt x="1934659" y="37814"/>
                </a:moveTo>
                <a:cubicBezTo>
                  <a:pt x="1935231" y="38862"/>
                  <a:pt x="1934945" y="40577"/>
                  <a:pt x="1936945" y="40386"/>
                </a:cubicBezTo>
                <a:cubicBezTo>
                  <a:pt x="1936755" y="38576"/>
                  <a:pt x="1940374" y="38672"/>
                  <a:pt x="1940755" y="37148"/>
                </a:cubicBezTo>
                <a:cubicBezTo>
                  <a:pt x="1937802" y="36957"/>
                  <a:pt x="1937231" y="35814"/>
                  <a:pt x="1934659" y="37814"/>
                </a:cubicBezTo>
                <a:close/>
                <a:moveTo>
                  <a:pt x="1849220" y="29242"/>
                </a:moveTo>
                <a:cubicBezTo>
                  <a:pt x="1852744" y="28956"/>
                  <a:pt x="1854363" y="27527"/>
                  <a:pt x="1855030" y="25718"/>
                </a:cubicBezTo>
                <a:cubicBezTo>
                  <a:pt x="1851887" y="26289"/>
                  <a:pt x="1847982" y="26384"/>
                  <a:pt x="1849220" y="29242"/>
                </a:cubicBezTo>
                <a:close/>
                <a:moveTo>
                  <a:pt x="1790927" y="59912"/>
                </a:moveTo>
                <a:cubicBezTo>
                  <a:pt x="1792927" y="59722"/>
                  <a:pt x="1795023" y="59436"/>
                  <a:pt x="1797023" y="59246"/>
                </a:cubicBezTo>
                <a:cubicBezTo>
                  <a:pt x="1796928" y="58293"/>
                  <a:pt x="1796832" y="57341"/>
                  <a:pt x="1796737" y="56483"/>
                </a:cubicBezTo>
                <a:cubicBezTo>
                  <a:pt x="1794737" y="56674"/>
                  <a:pt x="1792641" y="56959"/>
                  <a:pt x="1790641" y="57150"/>
                </a:cubicBezTo>
                <a:cubicBezTo>
                  <a:pt x="1790736" y="58007"/>
                  <a:pt x="1790832" y="58960"/>
                  <a:pt x="1790927" y="59912"/>
                </a:cubicBezTo>
                <a:close/>
                <a:moveTo>
                  <a:pt x="1932564" y="59341"/>
                </a:moveTo>
                <a:cubicBezTo>
                  <a:pt x="1924277" y="63246"/>
                  <a:pt x="1913704" y="60293"/>
                  <a:pt x="1910370" y="63246"/>
                </a:cubicBezTo>
                <a:cubicBezTo>
                  <a:pt x="1915514" y="63722"/>
                  <a:pt x="1931230" y="64770"/>
                  <a:pt x="1932564" y="59341"/>
                </a:cubicBezTo>
                <a:close/>
                <a:moveTo>
                  <a:pt x="366463" y="574834"/>
                </a:moveTo>
                <a:cubicBezTo>
                  <a:pt x="356271" y="579120"/>
                  <a:pt x="343127" y="576644"/>
                  <a:pt x="339031" y="579787"/>
                </a:cubicBezTo>
                <a:cubicBezTo>
                  <a:pt x="345508" y="579977"/>
                  <a:pt x="364939" y="580263"/>
                  <a:pt x="366463" y="574834"/>
                </a:cubicBezTo>
                <a:close/>
                <a:moveTo>
                  <a:pt x="1969140" y="55150"/>
                </a:moveTo>
                <a:cubicBezTo>
                  <a:pt x="1965044" y="56483"/>
                  <a:pt x="1955614" y="54959"/>
                  <a:pt x="1955043" y="58198"/>
                </a:cubicBezTo>
                <a:cubicBezTo>
                  <a:pt x="1962186" y="56198"/>
                  <a:pt x="1967616" y="60865"/>
                  <a:pt x="1969140" y="55150"/>
                </a:cubicBezTo>
                <a:close/>
                <a:moveTo>
                  <a:pt x="1965330" y="81153"/>
                </a:moveTo>
                <a:cubicBezTo>
                  <a:pt x="1972092" y="78010"/>
                  <a:pt x="1977807" y="81915"/>
                  <a:pt x="1983522" y="77629"/>
                </a:cubicBezTo>
                <a:cubicBezTo>
                  <a:pt x="1977236" y="79915"/>
                  <a:pt x="1965901" y="74200"/>
                  <a:pt x="1965330" y="81153"/>
                </a:cubicBezTo>
                <a:close/>
                <a:moveTo>
                  <a:pt x="1976093" y="86963"/>
                </a:moveTo>
                <a:cubicBezTo>
                  <a:pt x="1980570" y="85916"/>
                  <a:pt x="1988475" y="85249"/>
                  <a:pt x="1979998" y="85058"/>
                </a:cubicBezTo>
                <a:cubicBezTo>
                  <a:pt x="1975902" y="86392"/>
                  <a:pt x="1966473" y="84868"/>
                  <a:pt x="1965901" y="88106"/>
                </a:cubicBezTo>
                <a:cubicBezTo>
                  <a:pt x="1970664" y="90011"/>
                  <a:pt x="1971616" y="88011"/>
                  <a:pt x="1976093" y="86963"/>
                </a:cubicBezTo>
                <a:close/>
                <a:moveTo>
                  <a:pt x="1952661" y="99632"/>
                </a:moveTo>
                <a:cubicBezTo>
                  <a:pt x="1954090" y="94298"/>
                  <a:pt x="1944470" y="98584"/>
                  <a:pt x="1940184" y="98203"/>
                </a:cubicBezTo>
                <a:cubicBezTo>
                  <a:pt x="1938755" y="103442"/>
                  <a:pt x="1948375" y="99251"/>
                  <a:pt x="1952661" y="99632"/>
                </a:cubicBezTo>
                <a:close/>
                <a:moveTo>
                  <a:pt x="1966663" y="97822"/>
                </a:moveTo>
                <a:cubicBezTo>
                  <a:pt x="1970187" y="97536"/>
                  <a:pt x="1971807" y="96107"/>
                  <a:pt x="1972473" y="94298"/>
                </a:cubicBezTo>
                <a:cubicBezTo>
                  <a:pt x="1969330" y="94869"/>
                  <a:pt x="1965520" y="94964"/>
                  <a:pt x="1966663" y="97822"/>
                </a:cubicBezTo>
                <a:close/>
                <a:moveTo>
                  <a:pt x="1931611" y="241459"/>
                </a:moveTo>
                <a:cubicBezTo>
                  <a:pt x="1935135" y="241078"/>
                  <a:pt x="1936660" y="239744"/>
                  <a:pt x="1937326" y="237935"/>
                </a:cubicBezTo>
                <a:cubicBezTo>
                  <a:pt x="1934183" y="238411"/>
                  <a:pt x="1930278" y="238601"/>
                  <a:pt x="1931611" y="241459"/>
                </a:cubicBezTo>
                <a:close/>
                <a:moveTo>
                  <a:pt x="1979141" y="242602"/>
                </a:moveTo>
                <a:cubicBezTo>
                  <a:pt x="1979236" y="240887"/>
                  <a:pt x="1982379" y="238982"/>
                  <a:pt x="1978665" y="238411"/>
                </a:cubicBezTo>
                <a:cubicBezTo>
                  <a:pt x="1978569" y="240030"/>
                  <a:pt x="1975426" y="242030"/>
                  <a:pt x="1979141" y="242602"/>
                </a:cubicBezTo>
                <a:close/>
                <a:moveTo>
                  <a:pt x="627829" y="521113"/>
                </a:moveTo>
                <a:cubicBezTo>
                  <a:pt x="627543" y="521113"/>
                  <a:pt x="628972" y="522256"/>
                  <a:pt x="630020" y="522256"/>
                </a:cubicBezTo>
                <a:cubicBezTo>
                  <a:pt x="633735" y="522446"/>
                  <a:pt x="640878" y="521589"/>
                  <a:pt x="640021" y="519684"/>
                </a:cubicBezTo>
                <a:cubicBezTo>
                  <a:pt x="636783" y="518351"/>
                  <a:pt x="622305" y="518922"/>
                  <a:pt x="619733" y="521970"/>
                </a:cubicBezTo>
                <a:cubicBezTo>
                  <a:pt x="621352" y="524351"/>
                  <a:pt x="625067" y="521208"/>
                  <a:pt x="627829" y="521113"/>
                </a:cubicBezTo>
                <a:close/>
                <a:moveTo>
                  <a:pt x="630496" y="527876"/>
                </a:moveTo>
                <a:cubicBezTo>
                  <a:pt x="631830" y="527685"/>
                  <a:pt x="633163" y="527590"/>
                  <a:pt x="634592" y="527399"/>
                </a:cubicBezTo>
                <a:cubicBezTo>
                  <a:pt x="634497" y="526447"/>
                  <a:pt x="634401" y="525494"/>
                  <a:pt x="634306" y="524637"/>
                </a:cubicBezTo>
                <a:cubicBezTo>
                  <a:pt x="632973" y="524828"/>
                  <a:pt x="631639" y="524923"/>
                  <a:pt x="630210" y="525113"/>
                </a:cubicBezTo>
                <a:cubicBezTo>
                  <a:pt x="630306" y="525971"/>
                  <a:pt x="630401" y="526923"/>
                  <a:pt x="630496" y="527876"/>
                </a:cubicBezTo>
                <a:close/>
                <a:moveTo>
                  <a:pt x="636592" y="527209"/>
                </a:moveTo>
                <a:cubicBezTo>
                  <a:pt x="641640" y="526828"/>
                  <a:pt x="646498" y="526352"/>
                  <a:pt x="646498" y="523208"/>
                </a:cubicBezTo>
                <a:cubicBezTo>
                  <a:pt x="641450" y="523589"/>
                  <a:pt x="636592" y="524065"/>
                  <a:pt x="636592" y="527209"/>
                </a:cubicBezTo>
                <a:close/>
                <a:moveTo>
                  <a:pt x="656785" y="523494"/>
                </a:moveTo>
                <a:cubicBezTo>
                  <a:pt x="649546" y="519970"/>
                  <a:pt x="651070" y="529304"/>
                  <a:pt x="656785" y="523494"/>
                </a:cubicBezTo>
                <a:lnTo>
                  <a:pt x="656785" y="523494"/>
                </a:lnTo>
                <a:close/>
                <a:moveTo>
                  <a:pt x="744701" y="519113"/>
                </a:moveTo>
                <a:cubicBezTo>
                  <a:pt x="746796" y="518827"/>
                  <a:pt x="746130" y="517112"/>
                  <a:pt x="742510" y="517970"/>
                </a:cubicBezTo>
                <a:cubicBezTo>
                  <a:pt x="735843" y="518827"/>
                  <a:pt x="726794" y="519589"/>
                  <a:pt x="718126" y="520732"/>
                </a:cubicBezTo>
                <a:cubicBezTo>
                  <a:pt x="710601" y="521684"/>
                  <a:pt x="696790" y="521113"/>
                  <a:pt x="698028" y="525875"/>
                </a:cubicBezTo>
                <a:cubicBezTo>
                  <a:pt x="717269" y="522732"/>
                  <a:pt x="726413" y="522446"/>
                  <a:pt x="744701" y="519113"/>
                </a:cubicBezTo>
                <a:close/>
                <a:moveTo>
                  <a:pt x="518577" y="557213"/>
                </a:moveTo>
                <a:cubicBezTo>
                  <a:pt x="516577" y="557403"/>
                  <a:pt x="516101" y="556355"/>
                  <a:pt x="514386" y="556260"/>
                </a:cubicBezTo>
                <a:cubicBezTo>
                  <a:pt x="508862" y="559784"/>
                  <a:pt x="518958" y="560261"/>
                  <a:pt x="518577" y="557213"/>
                </a:cubicBezTo>
                <a:close/>
                <a:moveTo>
                  <a:pt x="524864" y="557975"/>
                </a:moveTo>
                <a:cubicBezTo>
                  <a:pt x="521625" y="556641"/>
                  <a:pt x="532960" y="557879"/>
                  <a:pt x="532865" y="555689"/>
                </a:cubicBezTo>
                <a:cubicBezTo>
                  <a:pt x="527150" y="553403"/>
                  <a:pt x="518387" y="555403"/>
                  <a:pt x="524864" y="557975"/>
                </a:cubicBezTo>
                <a:close/>
                <a:moveTo>
                  <a:pt x="541056" y="556070"/>
                </a:moveTo>
                <a:cubicBezTo>
                  <a:pt x="542390" y="555879"/>
                  <a:pt x="543723" y="555784"/>
                  <a:pt x="545152" y="555593"/>
                </a:cubicBezTo>
                <a:cubicBezTo>
                  <a:pt x="545057" y="554641"/>
                  <a:pt x="544962" y="553688"/>
                  <a:pt x="544866" y="552831"/>
                </a:cubicBezTo>
                <a:cubicBezTo>
                  <a:pt x="543533" y="553022"/>
                  <a:pt x="542199" y="553117"/>
                  <a:pt x="540771" y="553307"/>
                </a:cubicBezTo>
                <a:cubicBezTo>
                  <a:pt x="540961" y="554260"/>
                  <a:pt x="541056" y="555212"/>
                  <a:pt x="541056" y="556070"/>
                </a:cubicBezTo>
                <a:close/>
                <a:moveTo>
                  <a:pt x="248829" y="593312"/>
                </a:moveTo>
                <a:cubicBezTo>
                  <a:pt x="241971" y="594265"/>
                  <a:pt x="235685" y="597122"/>
                  <a:pt x="228732" y="598456"/>
                </a:cubicBezTo>
                <a:cubicBezTo>
                  <a:pt x="217397" y="600647"/>
                  <a:pt x="204252" y="600075"/>
                  <a:pt x="191965" y="602171"/>
                </a:cubicBezTo>
                <a:cubicBezTo>
                  <a:pt x="186060" y="603218"/>
                  <a:pt x="179583" y="604647"/>
                  <a:pt x="173772" y="605695"/>
                </a:cubicBezTo>
                <a:cubicBezTo>
                  <a:pt x="157485" y="608552"/>
                  <a:pt x="134339" y="612458"/>
                  <a:pt x="121194" y="614553"/>
                </a:cubicBezTo>
                <a:cubicBezTo>
                  <a:pt x="106716" y="616839"/>
                  <a:pt x="86809" y="617601"/>
                  <a:pt x="76236" y="619316"/>
                </a:cubicBezTo>
                <a:cubicBezTo>
                  <a:pt x="70807" y="620173"/>
                  <a:pt x="64521" y="619220"/>
                  <a:pt x="60139" y="622554"/>
                </a:cubicBezTo>
                <a:cubicBezTo>
                  <a:pt x="80142" y="625697"/>
                  <a:pt x="116527" y="620554"/>
                  <a:pt x="131862" y="617601"/>
                </a:cubicBezTo>
                <a:cubicBezTo>
                  <a:pt x="147102" y="614648"/>
                  <a:pt x="160437" y="613982"/>
                  <a:pt x="172344" y="611600"/>
                </a:cubicBezTo>
                <a:cubicBezTo>
                  <a:pt x="191775" y="607695"/>
                  <a:pt x="209586" y="602647"/>
                  <a:pt x="227017" y="601599"/>
                </a:cubicBezTo>
                <a:cubicBezTo>
                  <a:pt x="232923" y="601218"/>
                  <a:pt x="233399" y="603028"/>
                  <a:pt x="237304" y="601885"/>
                </a:cubicBezTo>
                <a:cubicBezTo>
                  <a:pt x="237971" y="601694"/>
                  <a:pt x="239876" y="600170"/>
                  <a:pt x="239209" y="600266"/>
                </a:cubicBezTo>
                <a:cubicBezTo>
                  <a:pt x="243019" y="599599"/>
                  <a:pt x="243876" y="601409"/>
                  <a:pt x="247496" y="600742"/>
                </a:cubicBezTo>
                <a:cubicBezTo>
                  <a:pt x="249591" y="600361"/>
                  <a:pt x="249782" y="599313"/>
                  <a:pt x="251401" y="598837"/>
                </a:cubicBezTo>
                <a:cubicBezTo>
                  <a:pt x="256830" y="597313"/>
                  <a:pt x="259593" y="596837"/>
                  <a:pt x="261402" y="596265"/>
                </a:cubicBezTo>
                <a:cubicBezTo>
                  <a:pt x="266546" y="594741"/>
                  <a:pt x="269213" y="595789"/>
                  <a:pt x="269308" y="592550"/>
                </a:cubicBezTo>
                <a:cubicBezTo>
                  <a:pt x="261593" y="592931"/>
                  <a:pt x="256068" y="592360"/>
                  <a:pt x="248829" y="593312"/>
                </a:cubicBezTo>
                <a:close/>
                <a:moveTo>
                  <a:pt x="679645" y="549212"/>
                </a:moveTo>
                <a:cubicBezTo>
                  <a:pt x="670977" y="545211"/>
                  <a:pt x="675264" y="554260"/>
                  <a:pt x="679645" y="549212"/>
                </a:cubicBezTo>
                <a:lnTo>
                  <a:pt x="679645" y="549212"/>
                </a:lnTo>
                <a:close/>
                <a:moveTo>
                  <a:pt x="548010" y="568452"/>
                </a:moveTo>
                <a:cubicBezTo>
                  <a:pt x="546009" y="568643"/>
                  <a:pt x="543914" y="568928"/>
                  <a:pt x="541914" y="569119"/>
                </a:cubicBezTo>
                <a:cubicBezTo>
                  <a:pt x="530103" y="570452"/>
                  <a:pt x="548867" y="572167"/>
                  <a:pt x="548010" y="568452"/>
                </a:cubicBezTo>
                <a:close/>
                <a:moveTo>
                  <a:pt x="556392" y="570357"/>
                </a:moveTo>
                <a:cubicBezTo>
                  <a:pt x="557725" y="570167"/>
                  <a:pt x="559059" y="570071"/>
                  <a:pt x="560487" y="569881"/>
                </a:cubicBezTo>
                <a:cubicBezTo>
                  <a:pt x="563345" y="566071"/>
                  <a:pt x="553248" y="566547"/>
                  <a:pt x="554296" y="569214"/>
                </a:cubicBezTo>
                <a:cubicBezTo>
                  <a:pt x="555439" y="569119"/>
                  <a:pt x="556582" y="569119"/>
                  <a:pt x="556392" y="570357"/>
                </a:cubicBezTo>
                <a:close/>
                <a:moveTo>
                  <a:pt x="651737" y="558070"/>
                </a:moveTo>
                <a:cubicBezTo>
                  <a:pt x="651451" y="562642"/>
                  <a:pt x="663262" y="559784"/>
                  <a:pt x="668215" y="559022"/>
                </a:cubicBezTo>
                <a:cubicBezTo>
                  <a:pt x="670596" y="558641"/>
                  <a:pt x="671263" y="557594"/>
                  <a:pt x="674216" y="556927"/>
                </a:cubicBezTo>
                <a:cubicBezTo>
                  <a:pt x="678597" y="555974"/>
                  <a:pt x="686884" y="556927"/>
                  <a:pt x="684122" y="552926"/>
                </a:cubicBezTo>
                <a:cubicBezTo>
                  <a:pt x="672120" y="555498"/>
                  <a:pt x="667072" y="555879"/>
                  <a:pt x="651737" y="558070"/>
                </a:cubicBezTo>
                <a:close/>
                <a:moveTo>
                  <a:pt x="700600" y="553879"/>
                </a:moveTo>
                <a:cubicBezTo>
                  <a:pt x="704124" y="553117"/>
                  <a:pt x="710887" y="554165"/>
                  <a:pt x="708506" y="550164"/>
                </a:cubicBezTo>
                <a:cubicBezTo>
                  <a:pt x="703839" y="550259"/>
                  <a:pt x="700886" y="551402"/>
                  <a:pt x="700600" y="553879"/>
                </a:cubicBezTo>
                <a:close/>
                <a:moveTo>
                  <a:pt x="619257" y="561785"/>
                </a:moveTo>
                <a:cubicBezTo>
                  <a:pt x="617256" y="561975"/>
                  <a:pt x="615161" y="562261"/>
                  <a:pt x="613161" y="562451"/>
                </a:cubicBezTo>
                <a:cubicBezTo>
                  <a:pt x="610779" y="562928"/>
                  <a:pt x="607350" y="562832"/>
                  <a:pt x="607160" y="564547"/>
                </a:cubicBezTo>
                <a:cubicBezTo>
                  <a:pt x="610684" y="563309"/>
                  <a:pt x="619257" y="564833"/>
                  <a:pt x="619257" y="561785"/>
                </a:cubicBezTo>
                <a:close/>
                <a:moveTo>
                  <a:pt x="631449" y="560356"/>
                </a:moveTo>
                <a:cubicBezTo>
                  <a:pt x="629448" y="560546"/>
                  <a:pt x="627353" y="560832"/>
                  <a:pt x="625353" y="561023"/>
                </a:cubicBezTo>
                <a:cubicBezTo>
                  <a:pt x="623829" y="561499"/>
                  <a:pt x="621352" y="561499"/>
                  <a:pt x="621447" y="562928"/>
                </a:cubicBezTo>
                <a:cubicBezTo>
                  <a:pt x="624305" y="561785"/>
                  <a:pt x="632020" y="563404"/>
                  <a:pt x="631449" y="560356"/>
                </a:cubicBezTo>
                <a:close/>
                <a:moveTo>
                  <a:pt x="637735" y="562451"/>
                </a:moveTo>
                <a:cubicBezTo>
                  <a:pt x="637545" y="560165"/>
                  <a:pt x="643260" y="561023"/>
                  <a:pt x="643545" y="558927"/>
                </a:cubicBezTo>
                <a:cubicBezTo>
                  <a:pt x="639354" y="558260"/>
                  <a:pt x="631068" y="561594"/>
                  <a:pt x="637735" y="562451"/>
                </a:cubicBezTo>
                <a:close/>
                <a:moveTo>
                  <a:pt x="284358" y="604076"/>
                </a:moveTo>
                <a:cubicBezTo>
                  <a:pt x="289977" y="600551"/>
                  <a:pt x="279881" y="600075"/>
                  <a:pt x="280167" y="603123"/>
                </a:cubicBezTo>
                <a:cubicBezTo>
                  <a:pt x="282167" y="602933"/>
                  <a:pt x="282643" y="603980"/>
                  <a:pt x="284358" y="604076"/>
                </a:cubicBezTo>
                <a:close/>
                <a:moveTo>
                  <a:pt x="219302" y="611505"/>
                </a:moveTo>
                <a:cubicBezTo>
                  <a:pt x="217873" y="611696"/>
                  <a:pt x="219302" y="609600"/>
                  <a:pt x="217302" y="611696"/>
                </a:cubicBezTo>
                <a:cubicBezTo>
                  <a:pt x="217016" y="611981"/>
                  <a:pt x="213873" y="612077"/>
                  <a:pt x="213206" y="612172"/>
                </a:cubicBezTo>
                <a:cubicBezTo>
                  <a:pt x="191584" y="616553"/>
                  <a:pt x="159675" y="620840"/>
                  <a:pt x="140435" y="624745"/>
                </a:cubicBezTo>
                <a:cubicBezTo>
                  <a:pt x="119766" y="628841"/>
                  <a:pt x="95286" y="630841"/>
                  <a:pt x="75570" y="633508"/>
                </a:cubicBezTo>
                <a:cubicBezTo>
                  <a:pt x="72141" y="633984"/>
                  <a:pt x="67664" y="632936"/>
                  <a:pt x="65568" y="636079"/>
                </a:cubicBezTo>
                <a:cubicBezTo>
                  <a:pt x="86523" y="637508"/>
                  <a:pt x="112717" y="633794"/>
                  <a:pt x="130719" y="630079"/>
                </a:cubicBezTo>
                <a:cubicBezTo>
                  <a:pt x="150246" y="626078"/>
                  <a:pt x="178249" y="623126"/>
                  <a:pt x="195489" y="619887"/>
                </a:cubicBezTo>
                <a:cubicBezTo>
                  <a:pt x="202347" y="618649"/>
                  <a:pt x="208824" y="617411"/>
                  <a:pt x="215682" y="616172"/>
                </a:cubicBezTo>
                <a:cubicBezTo>
                  <a:pt x="223588" y="614744"/>
                  <a:pt x="237399" y="613124"/>
                  <a:pt x="239781" y="610552"/>
                </a:cubicBezTo>
                <a:cubicBezTo>
                  <a:pt x="240733" y="609505"/>
                  <a:pt x="242448" y="611696"/>
                  <a:pt x="241971" y="611696"/>
                </a:cubicBezTo>
                <a:cubicBezTo>
                  <a:pt x="249115" y="611029"/>
                  <a:pt x="253878" y="609314"/>
                  <a:pt x="256068" y="608648"/>
                </a:cubicBezTo>
                <a:cubicBezTo>
                  <a:pt x="261021" y="607219"/>
                  <a:pt x="267784" y="609505"/>
                  <a:pt x="265974" y="604647"/>
                </a:cubicBezTo>
                <a:cubicBezTo>
                  <a:pt x="249115" y="606362"/>
                  <a:pt x="235685" y="608838"/>
                  <a:pt x="219302" y="611505"/>
                </a:cubicBezTo>
                <a:close/>
                <a:moveTo>
                  <a:pt x="84428" y="641033"/>
                </a:moveTo>
                <a:cubicBezTo>
                  <a:pt x="87285" y="636746"/>
                  <a:pt x="75284" y="638175"/>
                  <a:pt x="76141" y="640556"/>
                </a:cubicBezTo>
                <a:cubicBezTo>
                  <a:pt x="78999" y="640652"/>
                  <a:pt x="80237" y="642080"/>
                  <a:pt x="84428" y="641033"/>
                </a:cubicBezTo>
                <a:close/>
                <a:moveTo>
                  <a:pt x="497432" y="577310"/>
                </a:moveTo>
                <a:cubicBezTo>
                  <a:pt x="501242" y="576644"/>
                  <a:pt x="504099" y="575596"/>
                  <a:pt x="505338" y="573596"/>
                </a:cubicBezTo>
                <a:cubicBezTo>
                  <a:pt x="501718" y="574358"/>
                  <a:pt x="495051" y="573310"/>
                  <a:pt x="497432" y="577310"/>
                </a:cubicBezTo>
                <a:close/>
                <a:moveTo>
                  <a:pt x="295502" y="578930"/>
                </a:moveTo>
                <a:cubicBezTo>
                  <a:pt x="299312" y="578263"/>
                  <a:pt x="302169" y="577215"/>
                  <a:pt x="303408" y="575215"/>
                </a:cubicBezTo>
                <a:cubicBezTo>
                  <a:pt x="299788" y="575882"/>
                  <a:pt x="293025" y="574929"/>
                  <a:pt x="295502" y="578930"/>
                </a:cubicBezTo>
                <a:close/>
                <a:moveTo>
                  <a:pt x="1586235" y="22193"/>
                </a:moveTo>
                <a:cubicBezTo>
                  <a:pt x="1586711" y="21812"/>
                  <a:pt x="1584044" y="19622"/>
                  <a:pt x="1583949" y="19622"/>
                </a:cubicBezTo>
                <a:cubicBezTo>
                  <a:pt x="1580710" y="19050"/>
                  <a:pt x="1577377" y="20384"/>
                  <a:pt x="1580043" y="21527"/>
                </a:cubicBezTo>
                <a:cubicBezTo>
                  <a:pt x="1580710" y="21812"/>
                  <a:pt x="1583187" y="21050"/>
                  <a:pt x="1584139" y="21050"/>
                </a:cubicBezTo>
                <a:cubicBezTo>
                  <a:pt x="1584139" y="21050"/>
                  <a:pt x="1584901" y="23432"/>
                  <a:pt x="1586235" y="22193"/>
                </a:cubicBezTo>
                <a:close/>
                <a:moveTo>
                  <a:pt x="1603856" y="57055"/>
                </a:moveTo>
                <a:cubicBezTo>
                  <a:pt x="1612905" y="56483"/>
                  <a:pt x="1609095" y="57055"/>
                  <a:pt x="1616048" y="55626"/>
                </a:cubicBezTo>
                <a:cubicBezTo>
                  <a:pt x="1626240" y="53531"/>
                  <a:pt x="1632717" y="55436"/>
                  <a:pt x="1640527" y="54293"/>
                </a:cubicBezTo>
                <a:cubicBezTo>
                  <a:pt x="1645194" y="53531"/>
                  <a:pt x="1650147" y="50768"/>
                  <a:pt x="1654529" y="49911"/>
                </a:cubicBezTo>
                <a:cubicBezTo>
                  <a:pt x="1659577" y="48863"/>
                  <a:pt x="1665102" y="48482"/>
                  <a:pt x="1670817" y="48101"/>
                </a:cubicBezTo>
                <a:cubicBezTo>
                  <a:pt x="1678437" y="47530"/>
                  <a:pt x="1680913" y="48387"/>
                  <a:pt x="1685199" y="47911"/>
                </a:cubicBezTo>
                <a:cubicBezTo>
                  <a:pt x="1687295" y="47720"/>
                  <a:pt x="1687485" y="46482"/>
                  <a:pt x="1689105" y="46006"/>
                </a:cubicBezTo>
                <a:cubicBezTo>
                  <a:pt x="1698344" y="43529"/>
                  <a:pt x="1709869" y="44101"/>
                  <a:pt x="1717585" y="42767"/>
                </a:cubicBezTo>
                <a:cubicBezTo>
                  <a:pt x="1721299" y="42101"/>
                  <a:pt x="1721966" y="40958"/>
                  <a:pt x="1725585" y="40481"/>
                </a:cubicBezTo>
                <a:cubicBezTo>
                  <a:pt x="1729395" y="39910"/>
                  <a:pt x="1730157" y="41339"/>
                  <a:pt x="1733872" y="40958"/>
                </a:cubicBezTo>
                <a:cubicBezTo>
                  <a:pt x="1735968" y="40767"/>
                  <a:pt x="1736158" y="39529"/>
                  <a:pt x="1737777" y="39053"/>
                </a:cubicBezTo>
                <a:cubicBezTo>
                  <a:pt x="1747302" y="36481"/>
                  <a:pt x="1752541" y="40672"/>
                  <a:pt x="1756065" y="36957"/>
                </a:cubicBezTo>
                <a:cubicBezTo>
                  <a:pt x="1757018" y="35909"/>
                  <a:pt x="1758637" y="38100"/>
                  <a:pt x="1758256" y="38100"/>
                </a:cubicBezTo>
                <a:cubicBezTo>
                  <a:pt x="1761971" y="38005"/>
                  <a:pt x="1764828" y="37243"/>
                  <a:pt x="1766257" y="35814"/>
                </a:cubicBezTo>
                <a:cubicBezTo>
                  <a:pt x="1767305" y="34766"/>
                  <a:pt x="1772067" y="36481"/>
                  <a:pt x="1772448" y="36481"/>
                </a:cubicBezTo>
                <a:cubicBezTo>
                  <a:pt x="1779021" y="36862"/>
                  <a:pt x="1777592" y="34290"/>
                  <a:pt x="1782450" y="33909"/>
                </a:cubicBezTo>
                <a:cubicBezTo>
                  <a:pt x="1782164" y="33909"/>
                  <a:pt x="1783593" y="35052"/>
                  <a:pt x="1784640" y="35052"/>
                </a:cubicBezTo>
                <a:cubicBezTo>
                  <a:pt x="1791403" y="35433"/>
                  <a:pt x="1793403" y="31814"/>
                  <a:pt x="1798737" y="32004"/>
                </a:cubicBezTo>
                <a:cubicBezTo>
                  <a:pt x="1799309" y="33052"/>
                  <a:pt x="1800547" y="33433"/>
                  <a:pt x="1802928" y="32957"/>
                </a:cubicBezTo>
                <a:cubicBezTo>
                  <a:pt x="1802738" y="31147"/>
                  <a:pt x="1799214" y="32099"/>
                  <a:pt x="1798642" y="30575"/>
                </a:cubicBezTo>
                <a:cubicBezTo>
                  <a:pt x="1786355" y="33242"/>
                  <a:pt x="1773496" y="32385"/>
                  <a:pt x="1761971" y="33338"/>
                </a:cubicBezTo>
                <a:cubicBezTo>
                  <a:pt x="1757304" y="33719"/>
                  <a:pt x="1752827" y="35719"/>
                  <a:pt x="1747874" y="36386"/>
                </a:cubicBezTo>
                <a:cubicBezTo>
                  <a:pt x="1747779" y="36386"/>
                  <a:pt x="1747874" y="35052"/>
                  <a:pt x="1747779" y="34957"/>
                </a:cubicBezTo>
                <a:cubicBezTo>
                  <a:pt x="1746255" y="33909"/>
                  <a:pt x="1731586" y="36767"/>
                  <a:pt x="1731491" y="36767"/>
                </a:cubicBezTo>
                <a:cubicBezTo>
                  <a:pt x="1730062" y="37052"/>
                  <a:pt x="1729681" y="38386"/>
                  <a:pt x="1729586" y="38386"/>
                </a:cubicBezTo>
                <a:cubicBezTo>
                  <a:pt x="1728062" y="38767"/>
                  <a:pt x="1727300" y="37243"/>
                  <a:pt x="1727395" y="37243"/>
                </a:cubicBezTo>
                <a:cubicBezTo>
                  <a:pt x="1724633" y="37624"/>
                  <a:pt x="1720252" y="39624"/>
                  <a:pt x="1719394" y="39529"/>
                </a:cubicBezTo>
                <a:cubicBezTo>
                  <a:pt x="1718632" y="39529"/>
                  <a:pt x="1719489" y="38100"/>
                  <a:pt x="1717203" y="38386"/>
                </a:cubicBezTo>
                <a:cubicBezTo>
                  <a:pt x="1715108" y="38576"/>
                  <a:pt x="1714917" y="40100"/>
                  <a:pt x="1713298" y="40291"/>
                </a:cubicBezTo>
                <a:cubicBezTo>
                  <a:pt x="1713870" y="40196"/>
                  <a:pt x="1711965" y="39148"/>
                  <a:pt x="1711107" y="39148"/>
                </a:cubicBezTo>
                <a:cubicBezTo>
                  <a:pt x="1696153" y="38291"/>
                  <a:pt x="1677960" y="42958"/>
                  <a:pt x="1664340" y="44482"/>
                </a:cubicBezTo>
                <a:cubicBezTo>
                  <a:pt x="1662339" y="44672"/>
                  <a:pt x="1661768" y="43339"/>
                  <a:pt x="1660149" y="43529"/>
                </a:cubicBezTo>
                <a:cubicBezTo>
                  <a:pt x="1660720" y="43434"/>
                  <a:pt x="1659006" y="44958"/>
                  <a:pt x="1658244" y="45149"/>
                </a:cubicBezTo>
                <a:cubicBezTo>
                  <a:pt x="1643385" y="49435"/>
                  <a:pt x="1627383" y="44291"/>
                  <a:pt x="1621763" y="50673"/>
                </a:cubicBezTo>
                <a:cubicBezTo>
                  <a:pt x="1617858" y="50483"/>
                  <a:pt x="1617762" y="47054"/>
                  <a:pt x="1611381" y="49054"/>
                </a:cubicBezTo>
                <a:cubicBezTo>
                  <a:pt x="1600808" y="53150"/>
                  <a:pt x="1587282" y="55340"/>
                  <a:pt x="1576805" y="52959"/>
                </a:cubicBezTo>
                <a:cubicBezTo>
                  <a:pt x="1559279" y="59817"/>
                  <a:pt x="1525275" y="61246"/>
                  <a:pt x="1507844" y="62198"/>
                </a:cubicBezTo>
                <a:cubicBezTo>
                  <a:pt x="1504701" y="62389"/>
                  <a:pt x="1506034" y="64199"/>
                  <a:pt x="1503748" y="62675"/>
                </a:cubicBezTo>
                <a:cubicBezTo>
                  <a:pt x="1501748" y="61341"/>
                  <a:pt x="1491366" y="65437"/>
                  <a:pt x="1489651" y="65723"/>
                </a:cubicBezTo>
                <a:cubicBezTo>
                  <a:pt x="1485841" y="66199"/>
                  <a:pt x="1485079" y="64961"/>
                  <a:pt x="1481364" y="65246"/>
                </a:cubicBezTo>
                <a:cubicBezTo>
                  <a:pt x="1479269" y="65437"/>
                  <a:pt x="1479078" y="66770"/>
                  <a:pt x="1477459" y="67151"/>
                </a:cubicBezTo>
                <a:cubicBezTo>
                  <a:pt x="1474602" y="67723"/>
                  <a:pt x="1472887" y="66199"/>
                  <a:pt x="1471268" y="66485"/>
                </a:cubicBezTo>
                <a:cubicBezTo>
                  <a:pt x="1469172" y="66770"/>
                  <a:pt x="1468982" y="67913"/>
                  <a:pt x="1467363" y="68390"/>
                </a:cubicBezTo>
                <a:cubicBezTo>
                  <a:pt x="1464981" y="69056"/>
                  <a:pt x="1461743" y="68961"/>
                  <a:pt x="1459266" y="69342"/>
                </a:cubicBezTo>
                <a:cubicBezTo>
                  <a:pt x="1429072" y="73343"/>
                  <a:pt x="1394973" y="78010"/>
                  <a:pt x="1367827" y="79724"/>
                </a:cubicBezTo>
                <a:cubicBezTo>
                  <a:pt x="1360968" y="80201"/>
                  <a:pt x="1355635" y="79248"/>
                  <a:pt x="1349443" y="80391"/>
                </a:cubicBezTo>
                <a:cubicBezTo>
                  <a:pt x="1344681" y="81248"/>
                  <a:pt x="1340394" y="84392"/>
                  <a:pt x="1335441" y="84773"/>
                </a:cubicBezTo>
                <a:cubicBezTo>
                  <a:pt x="1332584" y="85058"/>
                  <a:pt x="1330965" y="83915"/>
                  <a:pt x="1329250" y="84106"/>
                </a:cubicBezTo>
                <a:cubicBezTo>
                  <a:pt x="1327345" y="84296"/>
                  <a:pt x="1327726" y="82963"/>
                  <a:pt x="1327060" y="82963"/>
                </a:cubicBezTo>
                <a:cubicBezTo>
                  <a:pt x="1322773" y="82582"/>
                  <a:pt x="1319439" y="85725"/>
                  <a:pt x="1316772" y="82677"/>
                </a:cubicBezTo>
                <a:cubicBezTo>
                  <a:pt x="1319916" y="80486"/>
                  <a:pt x="1323345" y="80486"/>
                  <a:pt x="1326774" y="80105"/>
                </a:cubicBezTo>
                <a:cubicBezTo>
                  <a:pt x="1334203" y="79248"/>
                  <a:pt x="1335156" y="80772"/>
                  <a:pt x="1336965" y="78962"/>
                </a:cubicBezTo>
                <a:cubicBezTo>
                  <a:pt x="1338775" y="77057"/>
                  <a:pt x="1357635" y="76676"/>
                  <a:pt x="1359349" y="76391"/>
                </a:cubicBezTo>
                <a:cubicBezTo>
                  <a:pt x="1362111" y="76010"/>
                  <a:pt x="1363540" y="74581"/>
                  <a:pt x="1365350" y="74295"/>
                </a:cubicBezTo>
                <a:cubicBezTo>
                  <a:pt x="1369160" y="73628"/>
                  <a:pt x="1369922" y="75343"/>
                  <a:pt x="1373637" y="74771"/>
                </a:cubicBezTo>
                <a:cubicBezTo>
                  <a:pt x="1373256" y="74867"/>
                  <a:pt x="1374589" y="73438"/>
                  <a:pt x="1375542" y="73152"/>
                </a:cubicBezTo>
                <a:cubicBezTo>
                  <a:pt x="1383066" y="70961"/>
                  <a:pt x="1392401" y="71533"/>
                  <a:pt x="1397925" y="70580"/>
                </a:cubicBezTo>
                <a:cubicBezTo>
                  <a:pt x="1401450" y="70009"/>
                  <a:pt x="1404021" y="68580"/>
                  <a:pt x="1405927" y="68294"/>
                </a:cubicBezTo>
                <a:cubicBezTo>
                  <a:pt x="1408403" y="67913"/>
                  <a:pt x="1408974" y="69342"/>
                  <a:pt x="1412118" y="68961"/>
                </a:cubicBezTo>
                <a:cubicBezTo>
                  <a:pt x="1415642" y="68580"/>
                  <a:pt x="1417261" y="67342"/>
                  <a:pt x="1417928" y="65437"/>
                </a:cubicBezTo>
                <a:cubicBezTo>
                  <a:pt x="1396306" y="68961"/>
                  <a:pt x="1372398" y="69247"/>
                  <a:pt x="1354968" y="72581"/>
                </a:cubicBezTo>
                <a:cubicBezTo>
                  <a:pt x="1348681" y="73819"/>
                  <a:pt x="1349729" y="75057"/>
                  <a:pt x="1346871" y="73533"/>
                </a:cubicBezTo>
                <a:cubicBezTo>
                  <a:pt x="1346014" y="73057"/>
                  <a:pt x="1340013" y="74390"/>
                  <a:pt x="1338775" y="74486"/>
                </a:cubicBezTo>
                <a:cubicBezTo>
                  <a:pt x="1331536" y="75057"/>
                  <a:pt x="1324488" y="75819"/>
                  <a:pt x="1322678" y="77724"/>
                </a:cubicBezTo>
                <a:cubicBezTo>
                  <a:pt x="1321821" y="78677"/>
                  <a:pt x="1319916" y="76676"/>
                  <a:pt x="1320487" y="76581"/>
                </a:cubicBezTo>
                <a:cubicBezTo>
                  <a:pt x="1316582" y="77248"/>
                  <a:pt x="1313724" y="78772"/>
                  <a:pt x="1310486" y="79153"/>
                </a:cubicBezTo>
                <a:cubicBezTo>
                  <a:pt x="1308295" y="79439"/>
                  <a:pt x="1309152" y="78105"/>
                  <a:pt x="1308295" y="78010"/>
                </a:cubicBezTo>
                <a:cubicBezTo>
                  <a:pt x="1306390" y="77724"/>
                  <a:pt x="1304581" y="79820"/>
                  <a:pt x="1304390" y="79915"/>
                </a:cubicBezTo>
                <a:cubicBezTo>
                  <a:pt x="1300675" y="80105"/>
                  <a:pt x="1299627" y="78962"/>
                  <a:pt x="1296103" y="79439"/>
                </a:cubicBezTo>
                <a:cubicBezTo>
                  <a:pt x="1293436" y="79820"/>
                  <a:pt x="1292198" y="81153"/>
                  <a:pt x="1288102" y="81725"/>
                </a:cubicBezTo>
                <a:cubicBezTo>
                  <a:pt x="1278768" y="83153"/>
                  <a:pt x="1269528" y="83725"/>
                  <a:pt x="1259622" y="84963"/>
                </a:cubicBezTo>
                <a:cubicBezTo>
                  <a:pt x="1257527" y="85249"/>
                  <a:pt x="1257336" y="86582"/>
                  <a:pt x="1255717" y="86868"/>
                </a:cubicBezTo>
                <a:cubicBezTo>
                  <a:pt x="1253241" y="87249"/>
                  <a:pt x="1252669" y="85820"/>
                  <a:pt x="1249526" y="86201"/>
                </a:cubicBezTo>
                <a:cubicBezTo>
                  <a:pt x="1246859" y="86487"/>
                  <a:pt x="1246954" y="88106"/>
                  <a:pt x="1243525" y="88297"/>
                </a:cubicBezTo>
                <a:cubicBezTo>
                  <a:pt x="1243906" y="88297"/>
                  <a:pt x="1242382" y="87154"/>
                  <a:pt x="1241335" y="87154"/>
                </a:cubicBezTo>
                <a:cubicBezTo>
                  <a:pt x="1240191" y="87059"/>
                  <a:pt x="1238477" y="87440"/>
                  <a:pt x="1237239" y="87630"/>
                </a:cubicBezTo>
                <a:cubicBezTo>
                  <a:pt x="1234572" y="88011"/>
                  <a:pt x="1233238" y="89249"/>
                  <a:pt x="1229238" y="89916"/>
                </a:cubicBezTo>
                <a:cubicBezTo>
                  <a:pt x="1225904" y="90488"/>
                  <a:pt x="1222380" y="90488"/>
                  <a:pt x="1219046" y="91059"/>
                </a:cubicBezTo>
                <a:cubicBezTo>
                  <a:pt x="1216379" y="91535"/>
                  <a:pt x="1216950" y="88583"/>
                  <a:pt x="1214760" y="88678"/>
                </a:cubicBezTo>
                <a:cubicBezTo>
                  <a:pt x="1212474" y="88868"/>
                  <a:pt x="1213617" y="87725"/>
                  <a:pt x="1212569" y="87535"/>
                </a:cubicBezTo>
                <a:cubicBezTo>
                  <a:pt x="1211807" y="87344"/>
                  <a:pt x="1205997" y="90964"/>
                  <a:pt x="1206378" y="86868"/>
                </a:cubicBezTo>
                <a:cubicBezTo>
                  <a:pt x="1208854" y="84677"/>
                  <a:pt x="1215045" y="84487"/>
                  <a:pt x="1220475" y="83820"/>
                </a:cubicBezTo>
                <a:cubicBezTo>
                  <a:pt x="1219046" y="79534"/>
                  <a:pt x="1223713" y="78486"/>
                  <a:pt x="1221618" y="73724"/>
                </a:cubicBezTo>
                <a:cubicBezTo>
                  <a:pt x="1214760" y="73914"/>
                  <a:pt x="1208664" y="76391"/>
                  <a:pt x="1201425" y="77438"/>
                </a:cubicBezTo>
                <a:cubicBezTo>
                  <a:pt x="1193900" y="78581"/>
                  <a:pt x="1193138" y="76581"/>
                  <a:pt x="1191233" y="78581"/>
                </a:cubicBezTo>
                <a:cubicBezTo>
                  <a:pt x="1190852" y="78962"/>
                  <a:pt x="1185804" y="79248"/>
                  <a:pt x="1185137" y="79248"/>
                </a:cubicBezTo>
                <a:cubicBezTo>
                  <a:pt x="1184089" y="79343"/>
                  <a:pt x="1182470" y="78105"/>
                  <a:pt x="1182946" y="78105"/>
                </a:cubicBezTo>
                <a:cubicBezTo>
                  <a:pt x="1180851" y="78391"/>
                  <a:pt x="1180660" y="79534"/>
                  <a:pt x="1179041" y="80010"/>
                </a:cubicBezTo>
                <a:cubicBezTo>
                  <a:pt x="1172564" y="81725"/>
                  <a:pt x="1166182" y="81439"/>
                  <a:pt x="1160753" y="82106"/>
                </a:cubicBezTo>
                <a:cubicBezTo>
                  <a:pt x="1140846" y="84487"/>
                  <a:pt x="1115700" y="87916"/>
                  <a:pt x="1101984" y="90202"/>
                </a:cubicBezTo>
                <a:cubicBezTo>
                  <a:pt x="1092459" y="91821"/>
                  <a:pt x="1087887" y="90488"/>
                  <a:pt x="1081505" y="91154"/>
                </a:cubicBezTo>
                <a:cubicBezTo>
                  <a:pt x="1067598" y="92488"/>
                  <a:pt x="1052739" y="96012"/>
                  <a:pt x="1038928" y="97441"/>
                </a:cubicBezTo>
                <a:cubicBezTo>
                  <a:pt x="1035023" y="97822"/>
                  <a:pt x="1030546" y="97155"/>
                  <a:pt x="1026641" y="97441"/>
                </a:cubicBezTo>
                <a:cubicBezTo>
                  <a:pt x="1022926" y="97727"/>
                  <a:pt x="1020545" y="99536"/>
                  <a:pt x="1018640" y="99727"/>
                </a:cubicBezTo>
                <a:cubicBezTo>
                  <a:pt x="1015782" y="100013"/>
                  <a:pt x="1014830" y="98489"/>
                  <a:pt x="1010353" y="99251"/>
                </a:cubicBezTo>
                <a:cubicBezTo>
                  <a:pt x="1007496" y="99727"/>
                  <a:pt x="1006638" y="100965"/>
                  <a:pt x="1002352" y="101537"/>
                </a:cubicBezTo>
                <a:cubicBezTo>
                  <a:pt x="987303" y="103632"/>
                  <a:pt x="963109" y="108014"/>
                  <a:pt x="951584" y="107347"/>
                </a:cubicBezTo>
                <a:cubicBezTo>
                  <a:pt x="951012" y="107347"/>
                  <a:pt x="948631" y="106204"/>
                  <a:pt x="949393" y="106204"/>
                </a:cubicBezTo>
                <a:cubicBezTo>
                  <a:pt x="945869" y="106490"/>
                  <a:pt x="941583" y="108680"/>
                  <a:pt x="937296" y="108966"/>
                </a:cubicBezTo>
                <a:cubicBezTo>
                  <a:pt x="934058" y="109252"/>
                  <a:pt x="929581" y="110014"/>
                  <a:pt x="926914" y="107347"/>
                </a:cubicBezTo>
                <a:cubicBezTo>
                  <a:pt x="937677" y="103251"/>
                  <a:pt x="948917" y="103823"/>
                  <a:pt x="961299" y="102013"/>
                </a:cubicBezTo>
                <a:cubicBezTo>
                  <a:pt x="963014" y="101727"/>
                  <a:pt x="962919" y="100489"/>
                  <a:pt x="963204" y="100394"/>
                </a:cubicBezTo>
                <a:cubicBezTo>
                  <a:pt x="964443" y="100108"/>
                  <a:pt x="965967" y="101441"/>
                  <a:pt x="965395" y="101537"/>
                </a:cubicBezTo>
                <a:cubicBezTo>
                  <a:pt x="967967" y="100870"/>
                  <a:pt x="968062" y="99917"/>
                  <a:pt x="971396" y="99441"/>
                </a:cubicBezTo>
                <a:cubicBezTo>
                  <a:pt x="982635" y="97631"/>
                  <a:pt x="997780" y="96203"/>
                  <a:pt x="1005972" y="95536"/>
                </a:cubicBezTo>
                <a:cubicBezTo>
                  <a:pt x="1015020" y="94774"/>
                  <a:pt x="1011210" y="95631"/>
                  <a:pt x="1018164" y="94107"/>
                </a:cubicBezTo>
                <a:cubicBezTo>
                  <a:pt x="1035404" y="90583"/>
                  <a:pt x="1056359" y="89916"/>
                  <a:pt x="1071027" y="88106"/>
                </a:cubicBezTo>
                <a:cubicBezTo>
                  <a:pt x="1075885" y="87535"/>
                  <a:pt x="1081695" y="88297"/>
                  <a:pt x="1085124" y="85058"/>
                </a:cubicBezTo>
                <a:cubicBezTo>
                  <a:pt x="1072932" y="83915"/>
                  <a:pt x="1060836" y="88773"/>
                  <a:pt x="1048548" y="89249"/>
                </a:cubicBezTo>
                <a:cubicBezTo>
                  <a:pt x="1040928" y="89535"/>
                  <a:pt x="1034070" y="88964"/>
                  <a:pt x="1026069" y="90392"/>
                </a:cubicBezTo>
                <a:cubicBezTo>
                  <a:pt x="1022640" y="90964"/>
                  <a:pt x="1019497" y="92583"/>
                  <a:pt x="1016068" y="92964"/>
                </a:cubicBezTo>
                <a:cubicBezTo>
                  <a:pt x="1014068" y="93250"/>
                  <a:pt x="1013592" y="92107"/>
                  <a:pt x="1011877" y="92012"/>
                </a:cubicBezTo>
                <a:cubicBezTo>
                  <a:pt x="1004924" y="91726"/>
                  <a:pt x="997494" y="93440"/>
                  <a:pt x="991589" y="94298"/>
                </a:cubicBezTo>
                <a:cubicBezTo>
                  <a:pt x="980635" y="95917"/>
                  <a:pt x="980254" y="96298"/>
                  <a:pt x="973301" y="96393"/>
                </a:cubicBezTo>
                <a:cubicBezTo>
                  <a:pt x="962919" y="96488"/>
                  <a:pt x="951870" y="98298"/>
                  <a:pt x="942821" y="99822"/>
                </a:cubicBezTo>
                <a:cubicBezTo>
                  <a:pt x="940154" y="100298"/>
                  <a:pt x="935677" y="102013"/>
                  <a:pt x="932820" y="102394"/>
                </a:cubicBezTo>
                <a:cubicBezTo>
                  <a:pt x="930724" y="102584"/>
                  <a:pt x="930343" y="101537"/>
                  <a:pt x="928629" y="101441"/>
                </a:cubicBezTo>
                <a:cubicBezTo>
                  <a:pt x="926724" y="101346"/>
                  <a:pt x="924438" y="102013"/>
                  <a:pt x="922533" y="102108"/>
                </a:cubicBezTo>
                <a:cubicBezTo>
                  <a:pt x="909864" y="102965"/>
                  <a:pt x="894434" y="104585"/>
                  <a:pt x="881861" y="106775"/>
                </a:cubicBezTo>
                <a:cubicBezTo>
                  <a:pt x="878337" y="107347"/>
                  <a:pt x="874908" y="108966"/>
                  <a:pt x="871860" y="109347"/>
                </a:cubicBezTo>
                <a:cubicBezTo>
                  <a:pt x="869002" y="109633"/>
                  <a:pt x="867954" y="108204"/>
                  <a:pt x="863573" y="108871"/>
                </a:cubicBezTo>
                <a:cubicBezTo>
                  <a:pt x="855381" y="110109"/>
                  <a:pt x="847761" y="113348"/>
                  <a:pt x="839284" y="113062"/>
                </a:cubicBezTo>
                <a:cubicBezTo>
                  <a:pt x="837284" y="113252"/>
                  <a:pt x="835188" y="113538"/>
                  <a:pt x="833188" y="113729"/>
                </a:cubicBezTo>
                <a:cubicBezTo>
                  <a:pt x="830997" y="113919"/>
                  <a:pt x="828045" y="114967"/>
                  <a:pt x="831283" y="115348"/>
                </a:cubicBezTo>
                <a:cubicBezTo>
                  <a:pt x="834712" y="114967"/>
                  <a:pt x="838046" y="114586"/>
                  <a:pt x="841475" y="114205"/>
                </a:cubicBezTo>
                <a:cubicBezTo>
                  <a:pt x="842427" y="117443"/>
                  <a:pt x="850428" y="114586"/>
                  <a:pt x="852048" y="117253"/>
                </a:cubicBezTo>
                <a:cubicBezTo>
                  <a:pt x="845571" y="116681"/>
                  <a:pt x="842332" y="119729"/>
                  <a:pt x="839951" y="120015"/>
                </a:cubicBezTo>
                <a:cubicBezTo>
                  <a:pt x="837570" y="120301"/>
                  <a:pt x="835569" y="119348"/>
                  <a:pt x="831664" y="119539"/>
                </a:cubicBezTo>
                <a:cubicBezTo>
                  <a:pt x="823854" y="119920"/>
                  <a:pt x="817281" y="121348"/>
                  <a:pt x="811376" y="121825"/>
                </a:cubicBezTo>
                <a:cubicBezTo>
                  <a:pt x="809947" y="121920"/>
                  <a:pt x="811376" y="120015"/>
                  <a:pt x="809376" y="122015"/>
                </a:cubicBezTo>
                <a:cubicBezTo>
                  <a:pt x="809090" y="122301"/>
                  <a:pt x="805851" y="122396"/>
                  <a:pt x="805280" y="122492"/>
                </a:cubicBezTo>
                <a:cubicBezTo>
                  <a:pt x="790992" y="124111"/>
                  <a:pt x="776705" y="125444"/>
                  <a:pt x="762608" y="127349"/>
                </a:cubicBezTo>
                <a:cubicBezTo>
                  <a:pt x="758512" y="127921"/>
                  <a:pt x="756036" y="129350"/>
                  <a:pt x="752607" y="129921"/>
                </a:cubicBezTo>
                <a:cubicBezTo>
                  <a:pt x="743463" y="131350"/>
                  <a:pt x="738986" y="130397"/>
                  <a:pt x="732128" y="130873"/>
                </a:cubicBezTo>
                <a:cubicBezTo>
                  <a:pt x="721460" y="131540"/>
                  <a:pt x="711554" y="135636"/>
                  <a:pt x="707458" y="130873"/>
                </a:cubicBezTo>
                <a:cubicBezTo>
                  <a:pt x="716793" y="125444"/>
                  <a:pt x="731556" y="130397"/>
                  <a:pt x="737652" y="124587"/>
                </a:cubicBezTo>
                <a:cubicBezTo>
                  <a:pt x="705934" y="129921"/>
                  <a:pt x="668025" y="130207"/>
                  <a:pt x="636021" y="136112"/>
                </a:cubicBezTo>
                <a:cubicBezTo>
                  <a:pt x="632973" y="136684"/>
                  <a:pt x="629353" y="138303"/>
                  <a:pt x="626019" y="138684"/>
                </a:cubicBezTo>
                <a:cubicBezTo>
                  <a:pt x="623448" y="138970"/>
                  <a:pt x="621733" y="137922"/>
                  <a:pt x="617733" y="138208"/>
                </a:cubicBezTo>
                <a:cubicBezTo>
                  <a:pt x="607255" y="138875"/>
                  <a:pt x="595920" y="140970"/>
                  <a:pt x="585252" y="141923"/>
                </a:cubicBezTo>
                <a:cubicBezTo>
                  <a:pt x="582204" y="142208"/>
                  <a:pt x="577728" y="141542"/>
                  <a:pt x="574965" y="141637"/>
                </a:cubicBezTo>
                <a:cubicBezTo>
                  <a:pt x="561345" y="142399"/>
                  <a:pt x="555630" y="145066"/>
                  <a:pt x="548676" y="146018"/>
                </a:cubicBezTo>
                <a:cubicBezTo>
                  <a:pt x="520197" y="150209"/>
                  <a:pt x="482859" y="153257"/>
                  <a:pt x="461142" y="154591"/>
                </a:cubicBezTo>
                <a:cubicBezTo>
                  <a:pt x="455808" y="154877"/>
                  <a:pt x="450283" y="155543"/>
                  <a:pt x="444854" y="156401"/>
                </a:cubicBezTo>
                <a:cubicBezTo>
                  <a:pt x="440091" y="157163"/>
                  <a:pt x="435900" y="158591"/>
                  <a:pt x="430757" y="159449"/>
                </a:cubicBezTo>
                <a:cubicBezTo>
                  <a:pt x="401515" y="163925"/>
                  <a:pt x="368654" y="164687"/>
                  <a:pt x="343413" y="169355"/>
                </a:cubicBezTo>
                <a:cubicBezTo>
                  <a:pt x="339698" y="170021"/>
                  <a:pt x="337126" y="171355"/>
                  <a:pt x="333411" y="171926"/>
                </a:cubicBezTo>
                <a:cubicBezTo>
                  <a:pt x="329220" y="172498"/>
                  <a:pt x="325220" y="171450"/>
                  <a:pt x="321124" y="171926"/>
                </a:cubicBezTo>
                <a:cubicBezTo>
                  <a:pt x="321886" y="171831"/>
                  <a:pt x="319886" y="173355"/>
                  <a:pt x="319219" y="173545"/>
                </a:cubicBezTo>
                <a:cubicBezTo>
                  <a:pt x="313790" y="175355"/>
                  <a:pt x="307313" y="174879"/>
                  <a:pt x="302931" y="175355"/>
                </a:cubicBezTo>
                <a:cubicBezTo>
                  <a:pt x="291025" y="176784"/>
                  <a:pt x="279500" y="179165"/>
                  <a:pt x="272547" y="180213"/>
                </a:cubicBezTo>
                <a:cubicBezTo>
                  <a:pt x="260926" y="181928"/>
                  <a:pt x="245877" y="183452"/>
                  <a:pt x="240162" y="185357"/>
                </a:cubicBezTo>
                <a:cubicBezTo>
                  <a:pt x="233780" y="187452"/>
                  <a:pt x="226160" y="189357"/>
                  <a:pt x="220064" y="190500"/>
                </a:cubicBezTo>
                <a:cubicBezTo>
                  <a:pt x="217968" y="190881"/>
                  <a:pt x="218540" y="189357"/>
                  <a:pt x="217873" y="189357"/>
                </a:cubicBezTo>
                <a:cubicBezTo>
                  <a:pt x="215873" y="189262"/>
                  <a:pt x="215492" y="191072"/>
                  <a:pt x="213968" y="191262"/>
                </a:cubicBezTo>
                <a:cubicBezTo>
                  <a:pt x="207681" y="191738"/>
                  <a:pt x="205776" y="190310"/>
                  <a:pt x="203776" y="192405"/>
                </a:cubicBezTo>
                <a:cubicBezTo>
                  <a:pt x="203490" y="192691"/>
                  <a:pt x="200347" y="192786"/>
                  <a:pt x="199680" y="192881"/>
                </a:cubicBezTo>
                <a:cubicBezTo>
                  <a:pt x="187774" y="195263"/>
                  <a:pt x="180535" y="195263"/>
                  <a:pt x="173391" y="197263"/>
                </a:cubicBezTo>
                <a:cubicBezTo>
                  <a:pt x="164533" y="199739"/>
                  <a:pt x="152246" y="201358"/>
                  <a:pt x="145197" y="203264"/>
                </a:cubicBezTo>
                <a:cubicBezTo>
                  <a:pt x="136339" y="205740"/>
                  <a:pt x="127290" y="208598"/>
                  <a:pt x="119194" y="210503"/>
                </a:cubicBezTo>
                <a:cubicBezTo>
                  <a:pt x="111098" y="212408"/>
                  <a:pt x="95572" y="213741"/>
                  <a:pt x="93000" y="216313"/>
                </a:cubicBezTo>
                <a:cubicBezTo>
                  <a:pt x="91857" y="217551"/>
                  <a:pt x="81856" y="217551"/>
                  <a:pt x="80808" y="217742"/>
                </a:cubicBezTo>
                <a:cubicBezTo>
                  <a:pt x="78808" y="218027"/>
                  <a:pt x="78522" y="219361"/>
                  <a:pt x="76903" y="219647"/>
                </a:cubicBezTo>
                <a:cubicBezTo>
                  <a:pt x="74331" y="220028"/>
                  <a:pt x="73950" y="218408"/>
                  <a:pt x="70712" y="218980"/>
                </a:cubicBezTo>
                <a:cubicBezTo>
                  <a:pt x="67092" y="219551"/>
                  <a:pt x="61377" y="222885"/>
                  <a:pt x="56615" y="222028"/>
                </a:cubicBezTo>
                <a:cubicBezTo>
                  <a:pt x="49947" y="228219"/>
                  <a:pt x="33945" y="229267"/>
                  <a:pt x="22706" y="232982"/>
                </a:cubicBezTo>
                <a:cubicBezTo>
                  <a:pt x="21658" y="236887"/>
                  <a:pt x="27183" y="235172"/>
                  <a:pt x="29183" y="236506"/>
                </a:cubicBezTo>
                <a:cubicBezTo>
                  <a:pt x="29469" y="239840"/>
                  <a:pt x="33088" y="240220"/>
                  <a:pt x="31945" y="244697"/>
                </a:cubicBezTo>
                <a:cubicBezTo>
                  <a:pt x="30326" y="250317"/>
                  <a:pt x="23658" y="253365"/>
                  <a:pt x="18610" y="257270"/>
                </a:cubicBezTo>
                <a:cubicBezTo>
                  <a:pt x="15753" y="260128"/>
                  <a:pt x="4608" y="258604"/>
                  <a:pt x="6894" y="264224"/>
                </a:cubicBezTo>
                <a:cubicBezTo>
                  <a:pt x="6228" y="276987"/>
                  <a:pt x="26421" y="263271"/>
                  <a:pt x="30231" y="272891"/>
                </a:cubicBezTo>
                <a:cubicBezTo>
                  <a:pt x="32898" y="279273"/>
                  <a:pt x="21087" y="277749"/>
                  <a:pt x="22992" y="283655"/>
                </a:cubicBezTo>
                <a:cubicBezTo>
                  <a:pt x="20420" y="285845"/>
                  <a:pt x="21658" y="290036"/>
                  <a:pt x="21944" y="293751"/>
                </a:cubicBezTo>
                <a:cubicBezTo>
                  <a:pt x="16705" y="296228"/>
                  <a:pt x="11466" y="298704"/>
                  <a:pt x="6228" y="301181"/>
                </a:cubicBezTo>
                <a:cubicBezTo>
                  <a:pt x="8037" y="305943"/>
                  <a:pt x="5847" y="311277"/>
                  <a:pt x="5180" y="312611"/>
                </a:cubicBezTo>
                <a:cubicBezTo>
                  <a:pt x="4989" y="312992"/>
                  <a:pt x="5275" y="313658"/>
                  <a:pt x="5275" y="314039"/>
                </a:cubicBezTo>
                <a:cubicBezTo>
                  <a:pt x="5275" y="315563"/>
                  <a:pt x="3656" y="314992"/>
                  <a:pt x="3370" y="315659"/>
                </a:cubicBezTo>
                <a:cubicBezTo>
                  <a:pt x="1465" y="319659"/>
                  <a:pt x="2799" y="322326"/>
                  <a:pt x="2227" y="325755"/>
                </a:cubicBezTo>
                <a:cubicBezTo>
                  <a:pt x="2132" y="326517"/>
                  <a:pt x="-1488" y="330422"/>
                  <a:pt x="703" y="331565"/>
                </a:cubicBezTo>
                <a:cubicBezTo>
                  <a:pt x="3084" y="332899"/>
                  <a:pt x="1941" y="332899"/>
                  <a:pt x="3084" y="335566"/>
                </a:cubicBezTo>
                <a:cubicBezTo>
                  <a:pt x="6990" y="344138"/>
                  <a:pt x="4704" y="356045"/>
                  <a:pt x="5656" y="363664"/>
                </a:cubicBezTo>
                <a:cubicBezTo>
                  <a:pt x="6609" y="371570"/>
                  <a:pt x="11657" y="378143"/>
                  <a:pt x="11752" y="385667"/>
                </a:cubicBezTo>
                <a:cubicBezTo>
                  <a:pt x="11752" y="386429"/>
                  <a:pt x="9847" y="387668"/>
                  <a:pt x="9847" y="387287"/>
                </a:cubicBezTo>
                <a:cubicBezTo>
                  <a:pt x="9942" y="388715"/>
                  <a:pt x="11657" y="388715"/>
                  <a:pt x="12133" y="389858"/>
                </a:cubicBezTo>
                <a:cubicBezTo>
                  <a:pt x="14229" y="394716"/>
                  <a:pt x="11276" y="397383"/>
                  <a:pt x="11085" y="401288"/>
                </a:cubicBezTo>
                <a:cubicBezTo>
                  <a:pt x="11085" y="404051"/>
                  <a:pt x="12514" y="407480"/>
                  <a:pt x="11943" y="409670"/>
                </a:cubicBezTo>
                <a:cubicBezTo>
                  <a:pt x="11466" y="411861"/>
                  <a:pt x="8514" y="413290"/>
                  <a:pt x="8418" y="415766"/>
                </a:cubicBezTo>
                <a:cubicBezTo>
                  <a:pt x="8228" y="418433"/>
                  <a:pt x="10800" y="419767"/>
                  <a:pt x="10990" y="421196"/>
                </a:cubicBezTo>
                <a:cubicBezTo>
                  <a:pt x="11181" y="422624"/>
                  <a:pt x="9466" y="423005"/>
                  <a:pt x="9180" y="424244"/>
                </a:cubicBezTo>
                <a:cubicBezTo>
                  <a:pt x="7371" y="432721"/>
                  <a:pt x="9561" y="447485"/>
                  <a:pt x="13562" y="449199"/>
                </a:cubicBezTo>
                <a:cubicBezTo>
                  <a:pt x="16229" y="450342"/>
                  <a:pt x="12324" y="456724"/>
                  <a:pt x="14324" y="457581"/>
                </a:cubicBezTo>
                <a:cubicBezTo>
                  <a:pt x="18801" y="458343"/>
                  <a:pt x="21944" y="461867"/>
                  <a:pt x="24992" y="462058"/>
                </a:cubicBezTo>
                <a:cubicBezTo>
                  <a:pt x="30040" y="462344"/>
                  <a:pt x="31564" y="461963"/>
                  <a:pt x="31469" y="465582"/>
                </a:cubicBezTo>
                <a:cubicBezTo>
                  <a:pt x="29088" y="467868"/>
                  <a:pt x="21944" y="467487"/>
                  <a:pt x="19563" y="469773"/>
                </a:cubicBezTo>
                <a:cubicBezTo>
                  <a:pt x="18039" y="475107"/>
                  <a:pt x="28802" y="469868"/>
                  <a:pt x="28230" y="474440"/>
                </a:cubicBezTo>
                <a:cubicBezTo>
                  <a:pt x="30135" y="478631"/>
                  <a:pt x="22896" y="477774"/>
                  <a:pt x="24801" y="481965"/>
                </a:cubicBezTo>
                <a:cubicBezTo>
                  <a:pt x="25278" y="485585"/>
                  <a:pt x="33660" y="482441"/>
                  <a:pt x="31564" y="488252"/>
                </a:cubicBezTo>
                <a:cubicBezTo>
                  <a:pt x="29373" y="490442"/>
                  <a:pt x="27278" y="490728"/>
                  <a:pt x="25849" y="493109"/>
                </a:cubicBezTo>
                <a:cubicBezTo>
                  <a:pt x="24325" y="495586"/>
                  <a:pt x="25468" y="498920"/>
                  <a:pt x="24611" y="501777"/>
                </a:cubicBezTo>
                <a:cubicBezTo>
                  <a:pt x="26706" y="504063"/>
                  <a:pt x="28802" y="506254"/>
                  <a:pt x="35184" y="504825"/>
                </a:cubicBezTo>
                <a:cubicBezTo>
                  <a:pt x="38327" y="506159"/>
                  <a:pt x="38136" y="510350"/>
                  <a:pt x="43851" y="509492"/>
                </a:cubicBezTo>
                <a:cubicBezTo>
                  <a:pt x="48233" y="507206"/>
                  <a:pt x="66426" y="503492"/>
                  <a:pt x="68331" y="508159"/>
                </a:cubicBezTo>
                <a:cubicBezTo>
                  <a:pt x="65568" y="512731"/>
                  <a:pt x="51090" y="513493"/>
                  <a:pt x="48519" y="516064"/>
                </a:cubicBezTo>
                <a:cubicBezTo>
                  <a:pt x="48233" y="516350"/>
                  <a:pt x="45090" y="516446"/>
                  <a:pt x="44423" y="516541"/>
                </a:cubicBezTo>
                <a:cubicBezTo>
                  <a:pt x="41089" y="517208"/>
                  <a:pt x="39946" y="517112"/>
                  <a:pt x="38422" y="518636"/>
                </a:cubicBezTo>
                <a:cubicBezTo>
                  <a:pt x="36517" y="520637"/>
                  <a:pt x="26135" y="517589"/>
                  <a:pt x="30516" y="522351"/>
                </a:cubicBezTo>
                <a:cubicBezTo>
                  <a:pt x="40518" y="521875"/>
                  <a:pt x="54138" y="518160"/>
                  <a:pt x="61092" y="520256"/>
                </a:cubicBezTo>
                <a:cubicBezTo>
                  <a:pt x="62044" y="523875"/>
                  <a:pt x="53281" y="522256"/>
                  <a:pt x="55472" y="526542"/>
                </a:cubicBezTo>
                <a:cubicBezTo>
                  <a:pt x="56234" y="528352"/>
                  <a:pt x="58615" y="528923"/>
                  <a:pt x="58044" y="531876"/>
                </a:cubicBezTo>
                <a:cubicBezTo>
                  <a:pt x="49185" y="536353"/>
                  <a:pt x="35946" y="538544"/>
                  <a:pt x="30516" y="544925"/>
                </a:cubicBezTo>
                <a:cubicBezTo>
                  <a:pt x="39184" y="543878"/>
                  <a:pt x="44518" y="540925"/>
                  <a:pt x="54805" y="540734"/>
                </a:cubicBezTo>
                <a:cubicBezTo>
                  <a:pt x="55758" y="543878"/>
                  <a:pt x="54996" y="546164"/>
                  <a:pt x="53376" y="547973"/>
                </a:cubicBezTo>
                <a:cubicBezTo>
                  <a:pt x="59187" y="547592"/>
                  <a:pt x="67188" y="545211"/>
                  <a:pt x="67854" y="549116"/>
                </a:cubicBezTo>
                <a:cubicBezTo>
                  <a:pt x="64330" y="549402"/>
                  <a:pt x="62711" y="550831"/>
                  <a:pt x="62044" y="552641"/>
                </a:cubicBezTo>
                <a:cubicBezTo>
                  <a:pt x="66426" y="551879"/>
                  <a:pt x="68616" y="553022"/>
                  <a:pt x="68521" y="556165"/>
                </a:cubicBezTo>
                <a:cubicBezTo>
                  <a:pt x="69664" y="559403"/>
                  <a:pt x="59187" y="556451"/>
                  <a:pt x="62806" y="561023"/>
                </a:cubicBezTo>
                <a:cubicBezTo>
                  <a:pt x="70617" y="561785"/>
                  <a:pt x="71950" y="558641"/>
                  <a:pt x="75284" y="562451"/>
                </a:cubicBezTo>
                <a:cubicBezTo>
                  <a:pt x="66997" y="563213"/>
                  <a:pt x="70521" y="563690"/>
                  <a:pt x="71474" y="565690"/>
                </a:cubicBezTo>
                <a:cubicBezTo>
                  <a:pt x="72236" y="567214"/>
                  <a:pt x="69855" y="568071"/>
                  <a:pt x="69664" y="568738"/>
                </a:cubicBezTo>
                <a:cubicBezTo>
                  <a:pt x="68902" y="571976"/>
                  <a:pt x="68997" y="576644"/>
                  <a:pt x="68616" y="580168"/>
                </a:cubicBezTo>
                <a:cubicBezTo>
                  <a:pt x="65854" y="582644"/>
                  <a:pt x="64806" y="586169"/>
                  <a:pt x="63282" y="589312"/>
                </a:cubicBezTo>
                <a:cubicBezTo>
                  <a:pt x="67950" y="590074"/>
                  <a:pt x="69378" y="591312"/>
                  <a:pt x="73665" y="590931"/>
                </a:cubicBezTo>
                <a:cubicBezTo>
                  <a:pt x="75474" y="590836"/>
                  <a:pt x="75379" y="592074"/>
                  <a:pt x="75855" y="592074"/>
                </a:cubicBezTo>
                <a:cubicBezTo>
                  <a:pt x="81380" y="592265"/>
                  <a:pt x="88809" y="590455"/>
                  <a:pt x="96144" y="589788"/>
                </a:cubicBezTo>
                <a:cubicBezTo>
                  <a:pt x="97572" y="589693"/>
                  <a:pt x="96144" y="591693"/>
                  <a:pt x="98144" y="589598"/>
                </a:cubicBezTo>
                <a:cubicBezTo>
                  <a:pt x="101382" y="586169"/>
                  <a:pt x="103573" y="591503"/>
                  <a:pt x="106240" y="588645"/>
                </a:cubicBezTo>
                <a:cubicBezTo>
                  <a:pt x="107669" y="587121"/>
                  <a:pt x="112622" y="589407"/>
                  <a:pt x="112431" y="589312"/>
                </a:cubicBezTo>
                <a:cubicBezTo>
                  <a:pt x="114336" y="589407"/>
                  <a:pt x="114908" y="587693"/>
                  <a:pt x="116337" y="587407"/>
                </a:cubicBezTo>
                <a:cubicBezTo>
                  <a:pt x="120623" y="586740"/>
                  <a:pt x="124719" y="586454"/>
                  <a:pt x="128529" y="585978"/>
                </a:cubicBezTo>
                <a:cubicBezTo>
                  <a:pt x="141006" y="584359"/>
                  <a:pt x="148912" y="585311"/>
                  <a:pt x="156437" y="584073"/>
                </a:cubicBezTo>
                <a:cubicBezTo>
                  <a:pt x="168057" y="582168"/>
                  <a:pt x="182345" y="583406"/>
                  <a:pt x="189774" y="582073"/>
                </a:cubicBezTo>
                <a:cubicBezTo>
                  <a:pt x="195013" y="581120"/>
                  <a:pt x="203871" y="580549"/>
                  <a:pt x="206062" y="580263"/>
                </a:cubicBezTo>
                <a:cubicBezTo>
                  <a:pt x="207681" y="580073"/>
                  <a:pt x="207777" y="578644"/>
                  <a:pt x="207967" y="578644"/>
                </a:cubicBezTo>
                <a:cubicBezTo>
                  <a:pt x="210825" y="577977"/>
                  <a:pt x="212539" y="579596"/>
                  <a:pt x="214158" y="579311"/>
                </a:cubicBezTo>
                <a:cubicBezTo>
                  <a:pt x="213873" y="579406"/>
                  <a:pt x="215111" y="577977"/>
                  <a:pt x="216063" y="577691"/>
                </a:cubicBezTo>
                <a:cubicBezTo>
                  <a:pt x="219683" y="576644"/>
                  <a:pt x="226827" y="575882"/>
                  <a:pt x="226350" y="577977"/>
                </a:cubicBezTo>
                <a:cubicBezTo>
                  <a:pt x="226255" y="579596"/>
                  <a:pt x="224445" y="579215"/>
                  <a:pt x="222445" y="579882"/>
                </a:cubicBezTo>
                <a:cubicBezTo>
                  <a:pt x="214539" y="582359"/>
                  <a:pt x="205681" y="582740"/>
                  <a:pt x="196156" y="584264"/>
                </a:cubicBezTo>
                <a:cubicBezTo>
                  <a:pt x="192441" y="584835"/>
                  <a:pt x="191679" y="585883"/>
                  <a:pt x="188155" y="586550"/>
                </a:cubicBezTo>
                <a:cubicBezTo>
                  <a:pt x="178535" y="588455"/>
                  <a:pt x="171391" y="587216"/>
                  <a:pt x="165390" y="588264"/>
                </a:cubicBezTo>
                <a:cubicBezTo>
                  <a:pt x="158437" y="589502"/>
                  <a:pt x="149960" y="590360"/>
                  <a:pt x="147483" y="591026"/>
                </a:cubicBezTo>
                <a:cubicBezTo>
                  <a:pt x="134339" y="594551"/>
                  <a:pt x="130529" y="593122"/>
                  <a:pt x="117956" y="595122"/>
                </a:cubicBezTo>
                <a:cubicBezTo>
                  <a:pt x="114717" y="595598"/>
                  <a:pt x="108526" y="595217"/>
                  <a:pt x="104907" y="595789"/>
                </a:cubicBezTo>
                <a:cubicBezTo>
                  <a:pt x="96906" y="597122"/>
                  <a:pt x="88714" y="597789"/>
                  <a:pt x="84714" y="599504"/>
                </a:cubicBezTo>
                <a:cubicBezTo>
                  <a:pt x="82618" y="600361"/>
                  <a:pt x="79665" y="600170"/>
                  <a:pt x="80904" y="602742"/>
                </a:cubicBezTo>
                <a:cubicBezTo>
                  <a:pt x="81951" y="606743"/>
                  <a:pt x="89857" y="604361"/>
                  <a:pt x="93381" y="604171"/>
                </a:cubicBezTo>
                <a:cubicBezTo>
                  <a:pt x="99001" y="603790"/>
                  <a:pt x="105097" y="603218"/>
                  <a:pt x="109669" y="602361"/>
                </a:cubicBezTo>
                <a:cubicBezTo>
                  <a:pt x="123576" y="599504"/>
                  <a:pt x="144531" y="599504"/>
                  <a:pt x="155675" y="597503"/>
                </a:cubicBezTo>
                <a:cubicBezTo>
                  <a:pt x="168915" y="595122"/>
                  <a:pt x="185393" y="594074"/>
                  <a:pt x="198918" y="591122"/>
                </a:cubicBezTo>
                <a:cubicBezTo>
                  <a:pt x="204062" y="589979"/>
                  <a:pt x="209777" y="590264"/>
                  <a:pt x="215206" y="589217"/>
                </a:cubicBezTo>
                <a:cubicBezTo>
                  <a:pt x="224541" y="587312"/>
                  <a:pt x="232637" y="586550"/>
                  <a:pt x="237399" y="585311"/>
                </a:cubicBezTo>
                <a:cubicBezTo>
                  <a:pt x="245305" y="583121"/>
                  <a:pt x="250639" y="582073"/>
                  <a:pt x="259593" y="581406"/>
                </a:cubicBezTo>
                <a:cubicBezTo>
                  <a:pt x="256354" y="575691"/>
                  <a:pt x="269118" y="578549"/>
                  <a:pt x="267117" y="573500"/>
                </a:cubicBezTo>
                <a:cubicBezTo>
                  <a:pt x="260069" y="571214"/>
                  <a:pt x="237209" y="581120"/>
                  <a:pt x="234447" y="575786"/>
                </a:cubicBezTo>
                <a:cubicBezTo>
                  <a:pt x="238923" y="572738"/>
                  <a:pt x="246067" y="573405"/>
                  <a:pt x="250544" y="572548"/>
                </a:cubicBezTo>
                <a:cubicBezTo>
                  <a:pt x="252830" y="572072"/>
                  <a:pt x="255306" y="570548"/>
                  <a:pt x="256545" y="570452"/>
                </a:cubicBezTo>
                <a:cubicBezTo>
                  <a:pt x="257783" y="570357"/>
                  <a:pt x="258926" y="571595"/>
                  <a:pt x="258735" y="571595"/>
                </a:cubicBezTo>
                <a:cubicBezTo>
                  <a:pt x="260831" y="571405"/>
                  <a:pt x="261021" y="570071"/>
                  <a:pt x="262641" y="569690"/>
                </a:cubicBezTo>
                <a:cubicBezTo>
                  <a:pt x="273309" y="567690"/>
                  <a:pt x="283786" y="566452"/>
                  <a:pt x="295026" y="564547"/>
                </a:cubicBezTo>
                <a:cubicBezTo>
                  <a:pt x="303503" y="563118"/>
                  <a:pt x="299312" y="564452"/>
                  <a:pt x="307408" y="563118"/>
                </a:cubicBezTo>
                <a:cubicBezTo>
                  <a:pt x="318552" y="561308"/>
                  <a:pt x="329601" y="560070"/>
                  <a:pt x="335697" y="558451"/>
                </a:cubicBezTo>
                <a:cubicBezTo>
                  <a:pt x="344746" y="556165"/>
                  <a:pt x="345413" y="556641"/>
                  <a:pt x="349890" y="556832"/>
                </a:cubicBezTo>
                <a:cubicBezTo>
                  <a:pt x="360939" y="557213"/>
                  <a:pt x="371988" y="553307"/>
                  <a:pt x="378179" y="552164"/>
                </a:cubicBezTo>
                <a:cubicBezTo>
                  <a:pt x="388275" y="550450"/>
                  <a:pt x="398943" y="550069"/>
                  <a:pt x="408659" y="548735"/>
                </a:cubicBezTo>
                <a:cubicBezTo>
                  <a:pt x="412469" y="548164"/>
                  <a:pt x="413040" y="547021"/>
                  <a:pt x="416660" y="546449"/>
                </a:cubicBezTo>
                <a:cubicBezTo>
                  <a:pt x="419613" y="545973"/>
                  <a:pt x="421041" y="547307"/>
                  <a:pt x="422851" y="547116"/>
                </a:cubicBezTo>
                <a:cubicBezTo>
                  <a:pt x="425423" y="546926"/>
                  <a:pt x="426756" y="545306"/>
                  <a:pt x="430852" y="544830"/>
                </a:cubicBezTo>
                <a:cubicBezTo>
                  <a:pt x="474762" y="539020"/>
                  <a:pt x="528674" y="532257"/>
                  <a:pt x="569060" y="529114"/>
                </a:cubicBezTo>
                <a:cubicBezTo>
                  <a:pt x="570679" y="529019"/>
                  <a:pt x="571060" y="530257"/>
                  <a:pt x="571251" y="530257"/>
                </a:cubicBezTo>
                <a:cubicBezTo>
                  <a:pt x="574203" y="530257"/>
                  <a:pt x="587253" y="524161"/>
                  <a:pt x="588967" y="523970"/>
                </a:cubicBezTo>
                <a:cubicBezTo>
                  <a:pt x="591063" y="523780"/>
                  <a:pt x="591444" y="524923"/>
                  <a:pt x="593158" y="524923"/>
                </a:cubicBezTo>
                <a:cubicBezTo>
                  <a:pt x="595158" y="524923"/>
                  <a:pt x="594587" y="523399"/>
                  <a:pt x="595063" y="523304"/>
                </a:cubicBezTo>
                <a:cubicBezTo>
                  <a:pt x="596778" y="522827"/>
                  <a:pt x="597159" y="524447"/>
                  <a:pt x="597254" y="524447"/>
                </a:cubicBezTo>
                <a:cubicBezTo>
                  <a:pt x="626115" y="521970"/>
                  <a:pt x="657642" y="513398"/>
                  <a:pt x="684122" y="508635"/>
                </a:cubicBezTo>
                <a:cubicBezTo>
                  <a:pt x="688218" y="507873"/>
                  <a:pt x="691742" y="506444"/>
                  <a:pt x="696219" y="505873"/>
                </a:cubicBezTo>
                <a:cubicBezTo>
                  <a:pt x="700600" y="505301"/>
                  <a:pt x="706315" y="506063"/>
                  <a:pt x="710601" y="505682"/>
                </a:cubicBezTo>
                <a:cubicBezTo>
                  <a:pt x="717650" y="505111"/>
                  <a:pt x="717174" y="502063"/>
                  <a:pt x="720793" y="504539"/>
                </a:cubicBezTo>
                <a:cubicBezTo>
                  <a:pt x="721269" y="504920"/>
                  <a:pt x="724889" y="502349"/>
                  <a:pt x="726794" y="502444"/>
                </a:cubicBezTo>
                <a:cubicBezTo>
                  <a:pt x="727365" y="502444"/>
                  <a:pt x="729747" y="503587"/>
                  <a:pt x="728985" y="503587"/>
                </a:cubicBezTo>
                <a:cubicBezTo>
                  <a:pt x="731747" y="503396"/>
                  <a:pt x="732604" y="501491"/>
                  <a:pt x="736986" y="501301"/>
                </a:cubicBezTo>
                <a:cubicBezTo>
                  <a:pt x="741462" y="501015"/>
                  <a:pt x="744987" y="501682"/>
                  <a:pt x="749273" y="501301"/>
                </a:cubicBezTo>
                <a:cubicBezTo>
                  <a:pt x="756226" y="500634"/>
                  <a:pt x="765180" y="495872"/>
                  <a:pt x="771752" y="500158"/>
                </a:cubicBezTo>
                <a:cubicBezTo>
                  <a:pt x="769085" y="502253"/>
                  <a:pt x="771466" y="507111"/>
                  <a:pt x="766323" y="507873"/>
                </a:cubicBezTo>
                <a:cubicBezTo>
                  <a:pt x="761560" y="508445"/>
                  <a:pt x="756798" y="508921"/>
                  <a:pt x="752130" y="509492"/>
                </a:cubicBezTo>
                <a:cubicBezTo>
                  <a:pt x="754893" y="503587"/>
                  <a:pt x="743272" y="509969"/>
                  <a:pt x="743653" y="506254"/>
                </a:cubicBezTo>
                <a:cubicBezTo>
                  <a:pt x="736128" y="505778"/>
                  <a:pt x="742510" y="512731"/>
                  <a:pt x="736033" y="512826"/>
                </a:cubicBezTo>
                <a:cubicBezTo>
                  <a:pt x="731461" y="510254"/>
                  <a:pt x="730318" y="514160"/>
                  <a:pt x="723841" y="514255"/>
                </a:cubicBezTo>
                <a:cubicBezTo>
                  <a:pt x="726508" y="508445"/>
                  <a:pt x="718317" y="511969"/>
                  <a:pt x="717269" y="509302"/>
                </a:cubicBezTo>
                <a:cubicBezTo>
                  <a:pt x="715269" y="509492"/>
                  <a:pt x="713173" y="509873"/>
                  <a:pt x="711173" y="509969"/>
                </a:cubicBezTo>
                <a:cubicBezTo>
                  <a:pt x="710030" y="510064"/>
                  <a:pt x="708601" y="508826"/>
                  <a:pt x="708982" y="508826"/>
                </a:cubicBezTo>
                <a:cubicBezTo>
                  <a:pt x="706029" y="509111"/>
                  <a:pt x="700600" y="511016"/>
                  <a:pt x="696885" y="511588"/>
                </a:cubicBezTo>
                <a:cubicBezTo>
                  <a:pt x="684979" y="513493"/>
                  <a:pt x="667834" y="512540"/>
                  <a:pt x="664596" y="518065"/>
                </a:cubicBezTo>
                <a:cubicBezTo>
                  <a:pt x="679169" y="515969"/>
                  <a:pt x="685360" y="517589"/>
                  <a:pt x="694980" y="513207"/>
                </a:cubicBezTo>
                <a:cubicBezTo>
                  <a:pt x="694409" y="517208"/>
                  <a:pt x="705934" y="510826"/>
                  <a:pt x="705363" y="514826"/>
                </a:cubicBezTo>
                <a:cubicBezTo>
                  <a:pt x="703362" y="515112"/>
                  <a:pt x="702981" y="516160"/>
                  <a:pt x="701457" y="516731"/>
                </a:cubicBezTo>
                <a:cubicBezTo>
                  <a:pt x="694599" y="519017"/>
                  <a:pt x="694885" y="517779"/>
                  <a:pt x="691266" y="517874"/>
                </a:cubicBezTo>
                <a:cubicBezTo>
                  <a:pt x="689265" y="517874"/>
                  <a:pt x="689837" y="519398"/>
                  <a:pt x="689361" y="519494"/>
                </a:cubicBezTo>
                <a:cubicBezTo>
                  <a:pt x="687837" y="519875"/>
                  <a:pt x="687075" y="518351"/>
                  <a:pt x="687170" y="518351"/>
                </a:cubicBezTo>
                <a:cubicBezTo>
                  <a:pt x="676026" y="519875"/>
                  <a:pt x="665358" y="518541"/>
                  <a:pt x="660976" y="524161"/>
                </a:cubicBezTo>
                <a:cubicBezTo>
                  <a:pt x="674787" y="522446"/>
                  <a:pt x="692313" y="520827"/>
                  <a:pt x="703648" y="519303"/>
                </a:cubicBezTo>
                <a:cubicBezTo>
                  <a:pt x="707172" y="518827"/>
                  <a:pt x="713554" y="519494"/>
                  <a:pt x="715745" y="516541"/>
                </a:cubicBezTo>
                <a:cubicBezTo>
                  <a:pt x="713935" y="516350"/>
                  <a:pt x="705172" y="514922"/>
                  <a:pt x="711268" y="512826"/>
                </a:cubicBezTo>
                <a:cubicBezTo>
                  <a:pt x="714316" y="512731"/>
                  <a:pt x="718698" y="511493"/>
                  <a:pt x="719555" y="513302"/>
                </a:cubicBezTo>
                <a:cubicBezTo>
                  <a:pt x="719269" y="516636"/>
                  <a:pt x="725556" y="514160"/>
                  <a:pt x="726032" y="516827"/>
                </a:cubicBezTo>
                <a:cubicBezTo>
                  <a:pt x="734128" y="515874"/>
                  <a:pt x="742320" y="515017"/>
                  <a:pt x="750416" y="514064"/>
                </a:cubicBezTo>
                <a:cubicBezTo>
                  <a:pt x="750511" y="515874"/>
                  <a:pt x="748035" y="516350"/>
                  <a:pt x="748797" y="518541"/>
                </a:cubicBezTo>
                <a:cubicBezTo>
                  <a:pt x="754035" y="520065"/>
                  <a:pt x="754797" y="513588"/>
                  <a:pt x="752607" y="515303"/>
                </a:cubicBezTo>
                <a:cubicBezTo>
                  <a:pt x="755369" y="513112"/>
                  <a:pt x="755369" y="514064"/>
                  <a:pt x="760512" y="511588"/>
                </a:cubicBezTo>
                <a:cubicBezTo>
                  <a:pt x="763465" y="511588"/>
                  <a:pt x="764132" y="513493"/>
                  <a:pt x="766894" y="513683"/>
                </a:cubicBezTo>
                <a:cubicBezTo>
                  <a:pt x="767085" y="515969"/>
                  <a:pt x="772609" y="513779"/>
                  <a:pt x="773276" y="515779"/>
                </a:cubicBezTo>
                <a:cubicBezTo>
                  <a:pt x="782229" y="511588"/>
                  <a:pt x="791659" y="514826"/>
                  <a:pt x="801851" y="513969"/>
                </a:cubicBezTo>
                <a:cubicBezTo>
                  <a:pt x="806613" y="513874"/>
                  <a:pt x="803756" y="509683"/>
                  <a:pt x="807566" y="509111"/>
                </a:cubicBezTo>
                <a:cubicBezTo>
                  <a:pt x="805756" y="518732"/>
                  <a:pt x="828426" y="507302"/>
                  <a:pt x="832426" y="511969"/>
                </a:cubicBezTo>
                <a:cubicBezTo>
                  <a:pt x="829664" y="514255"/>
                  <a:pt x="825949" y="513683"/>
                  <a:pt x="822425" y="514540"/>
                </a:cubicBezTo>
                <a:cubicBezTo>
                  <a:pt x="819663" y="515207"/>
                  <a:pt x="815376" y="516731"/>
                  <a:pt x="812424" y="517112"/>
                </a:cubicBezTo>
                <a:cubicBezTo>
                  <a:pt x="806042" y="517970"/>
                  <a:pt x="806994" y="515112"/>
                  <a:pt x="804327" y="518065"/>
                </a:cubicBezTo>
                <a:cubicBezTo>
                  <a:pt x="803280" y="519113"/>
                  <a:pt x="801756" y="516922"/>
                  <a:pt x="802137" y="516922"/>
                </a:cubicBezTo>
                <a:cubicBezTo>
                  <a:pt x="793659" y="516922"/>
                  <a:pt x="791945" y="519017"/>
                  <a:pt x="788135" y="521303"/>
                </a:cubicBezTo>
                <a:cubicBezTo>
                  <a:pt x="785563" y="519970"/>
                  <a:pt x="780801" y="520541"/>
                  <a:pt x="775848" y="521303"/>
                </a:cubicBezTo>
                <a:cubicBezTo>
                  <a:pt x="771085" y="521399"/>
                  <a:pt x="773943" y="525590"/>
                  <a:pt x="770133" y="526161"/>
                </a:cubicBezTo>
                <a:cubicBezTo>
                  <a:pt x="766608" y="524161"/>
                  <a:pt x="761370" y="523685"/>
                  <a:pt x="753654" y="525209"/>
                </a:cubicBezTo>
                <a:cubicBezTo>
                  <a:pt x="753750" y="526637"/>
                  <a:pt x="752130" y="527018"/>
                  <a:pt x="751845" y="528257"/>
                </a:cubicBezTo>
                <a:cubicBezTo>
                  <a:pt x="754035" y="527971"/>
                  <a:pt x="757083" y="528352"/>
                  <a:pt x="754035" y="529400"/>
                </a:cubicBezTo>
                <a:cubicBezTo>
                  <a:pt x="749463" y="529304"/>
                  <a:pt x="745272" y="527018"/>
                  <a:pt x="739462" y="526828"/>
                </a:cubicBezTo>
                <a:cubicBezTo>
                  <a:pt x="727937" y="526447"/>
                  <a:pt x="712792" y="529685"/>
                  <a:pt x="700886" y="531209"/>
                </a:cubicBezTo>
                <a:cubicBezTo>
                  <a:pt x="698790" y="536067"/>
                  <a:pt x="707553" y="531495"/>
                  <a:pt x="705458" y="536353"/>
                </a:cubicBezTo>
                <a:cubicBezTo>
                  <a:pt x="698314" y="537877"/>
                  <a:pt x="694885" y="536353"/>
                  <a:pt x="692885" y="533495"/>
                </a:cubicBezTo>
                <a:cubicBezTo>
                  <a:pt x="686503" y="533210"/>
                  <a:pt x="689361" y="537782"/>
                  <a:pt x="682979" y="537496"/>
                </a:cubicBezTo>
                <a:cubicBezTo>
                  <a:pt x="682312" y="535019"/>
                  <a:pt x="628496" y="540449"/>
                  <a:pt x="622495" y="542544"/>
                </a:cubicBezTo>
                <a:cubicBezTo>
                  <a:pt x="618399" y="543020"/>
                  <a:pt x="601635" y="542163"/>
                  <a:pt x="597635" y="542639"/>
                </a:cubicBezTo>
                <a:cubicBezTo>
                  <a:pt x="596016" y="544925"/>
                  <a:pt x="594968" y="547402"/>
                  <a:pt x="589920" y="547783"/>
                </a:cubicBezTo>
                <a:cubicBezTo>
                  <a:pt x="581633" y="549688"/>
                  <a:pt x="575918" y="549307"/>
                  <a:pt x="569631" y="550069"/>
                </a:cubicBezTo>
                <a:cubicBezTo>
                  <a:pt x="566488" y="550450"/>
                  <a:pt x="567726" y="551974"/>
                  <a:pt x="565536" y="550545"/>
                </a:cubicBezTo>
                <a:cubicBezTo>
                  <a:pt x="564297" y="549688"/>
                  <a:pt x="561726" y="552260"/>
                  <a:pt x="561630" y="552450"/>
                </a:cubicBezTo>
                <a:cubicBezTo>
                  <a:pt x="561630" y="552545"/>
                  <a:pt x="553344" y="550545"/>
                  <a:pt x="551343" y="552164"/>
                </a:cubicBezTo>
                <a:cubicBezTo>
                  <a:pt x="551724" y="558927"/>
                  <a:pt x="558392" y="553784"/>
                  <a:pt x="561726" y="553784"/>
                </a:cubicBezTo>
                <a:cubicBezTo>
                  <a:pt x="561821" y="553784"/>
                  <a:pt x="561726" y="555117"/>
                  <a:pt x="561821" y="555212"/>
                </a:cubicBezTo>
                <a:cubicBezTo>
                  <a:pt x="563440" y="556355"/>
                  <a:pt x="576204" y="553498"/>
                  <a:pt x="578109" y="553403"/>
                </a:cubicBezTo>
                <a:cubicBezTo>
                  <a:pt x="581442" y="553117"/>
                  <a:pt x="584681" y="554069"/>
                  <a:pt x="586395" y="553879"/>
                </a:cubicBezTo>
                <a:cubicBezTo>
                  <a:pt x="587348" y="553784"/>
                  <a:pt x="589062" y="552164"/>
                  <a:pt x="588300" y="552260"/>
                </a:cubicBezTo>
                <a:cubicBezTo>
                  <a:pt x="596111" y="551879"/>
                  <a:pt x="672311" y="544449"/>
                  <a:pt x="679550" y="543687"/>
                </a:cubicBezTo>
                <a:cubicBezTo>
                  <a:pt x="682407" y="543401"/>
                  <a:pt x="686979" y="541592"/>
                  <a:pt x="689551" y="541115"/>
                </a:cubicBezTo>
                <a:cubicBezTo>
                  <a:pt x="710316" y="537496"/>
                  <a:pt x="735843" y="535686"/>
                  <a:pt x="754607" y="533686"/>
                </a:cubicBezTo>
                <a:cubicBezTo>
                  <a:pt x="762608" y="532829"/>
                  <a:pt x="771085" y="530543"/>
                  <a:pt x="775086" y="532733"/>
                </a:cubicBezTo>
                <a:cubicBezTo>
                  <a:pt x="780134" y="531971"/>
                  <a:pt x="781182" y="529304"/>
                  <a:pt x="783372" y="533210"/>
                </a:cubicBezTo>
                <a:cubicBezTo>
                  <a:pt x="776038" y="535496"/>
                  <a:pt x="765846" y="537401"/>
                  <a:pt x="755178" y="539210"/>
                </a:cubicBezTo>
                <a:cubicBezTo>
                  <a:pt x="746130" y="540830"/>
                  <a:pt x="733747" y="539591"/>
                  <a:pt x="728985" y="545021"/>
                </a:cubicBezTo>
                <a:cubicBezTo>
                  <a:pt x="734795" y="545497"/>
                  <a:pt x="734033" y="542449"/>
                  <a:pt x="738986" y="542449"/>
                </a:cubicBezTo>
                <a:cubicBezTo>
                  <a:pt x="741748" y="543973"/>
                  <a:pt x="742034" y="547307"/>
                  <a:pt x="739653" y="549497"/>
                </a:cubicBezTo>
                <a:cubicBezTo>
                  <a:pt x="746320" y="549974"/>
                  <a:pt x="743558" y="545402"/>
                  <a:pt x="747368" y="544354"/>
                </a:cubicBezTo>
                <a:cubicBezTo>
                  <a:pt x="754321" y="546449"/>
                  <a:pt x="762417" y="541973"/>
                  <a:pt x="769752" y="541782"/>
                </a:cubicBezTo>
                <a:cubicBezTo>
                  <a:pt x="771180" y="541782"/>
                  <a:pt x="771752" y="542925"/>
                  <a:pt x="771942" y="542925"/>
                </a:cubicBezTo>
                <a:cubicBezTo>
                  <a:pt x="774038" y="543020"/>
                  <a:pt x="785277" y="537115"/>
                  <a:pt x="788230" y="541115"/>
                </a:cubicBezTo>
                <a:cubicBezTo>
                  <a:pt x="785468" y="547402"/>
                  <a:pt x="778134" y="543211"/>
                  <a:pt x="772133" y="544354"/>
                </a:cubicBezTo>
                <a:cubicBezTo>
                  <a:pt x="772323" y="544354"/>
                  <a:pt x="771276" y="545687"/>
                  <a:pt x="770228" y="545973"/>
                </a:cubicBezTo>
                <a:cubicBezTo>
                  <a:pt x="768990" y="546354"/>
                  <a:pt x="767466" y="546164"/>
                  <a:pt x="766132" y="546449"/>
                </a:cubicBezTo>
                <a:cubicBezTo>
                  <a:pt x="755274" y="548831"/>
                  <a:pt x="744606" y="550926"/>
                  <a:pt x="733842" y="552926"/>
                </a:cubicBezTo>
                <a:cubicBezTo>
                  <a:pt x="730128" y="553593"/>
                  <a:pt x="726984" y="555117"/>
                  <a:pt x="723841" y="555498"/>
                </a:cubicBezTo>
                <a:cubicBezTo>
                  <a:pt x="715745" y="556451"/>
                  <a:pt x="711935" y="554736"/>
                  <a:pt x="709649" y="557117"/>
                </a:cubicBezTo>
                <a:cubicBezTo>
                  <a:pt x="709268" y="557594"/>
                  <a:pt x="706315" y="557308"/>
                  <a:pt x="705553" y="557594"/>
                </a:cubicBezTo>
                <a:cubicBezTo>
                  <a:pt x="702219" y="558832"/>
                  <a:pt x="698409" y="559308"/>
                  <a:pt x="695552" y="560165"/>
                </a:cubicBezTo>
                <a:cubicBezTo>
                  <a:pt x="691170" y="561404"/>
                  <a:pt x="692504" y="562547"/>
                  <a:pt x="687646" y="563880"/>
                </a:cubicBezTo>
                <a:cubicBezTo>
                  <a:pt x="687837" y="563880"/>
                  <a:pt x="687170" y="562261"/>
                  <a:pt x="685455" y="562737"/>
                </a:cubicBezTo>
                <a:cubicBezTo>
                  <a:pt x="684884" y="562928"/>
                  <a:pt x="685455" y="563975"/>
                  <a:pt x="683550" y="564356"/>
                </a:cubicBezTo>
                <a:cubicBezTo>
                  <a:pt x="667358" y="567309"/>
                  <a:pt x="647546" y="568452"/>
                  <a:pt x="628686" y="570643"/>
                </a:cubicBezTo>
                <a:cubicBezTo>
                  <a:pt x="610113" y="572738"/>
                  <a:pt x="591348" y="576072"/>
                  <a:pt x="573822" y="576929"/>
                </a:cubicBezTo>
                <a:cubicBezTo>
                  <a:pt x="567536" y="577215"/>
                  <a:pt x="561440" y="576644"/>
                  <a:pt x="555439" y="577596"/>
                </a:cubicBezTo>
                <a:cubicBezTo>
                  <a:pt x="547152" y="578930"/>
                  <a:pt x="547914" y="579215"/>
                  <a:pt x="543247" y="579025"/>
                </a:cubicBezTo>
                <a:cubicBezTo>
                  <a:pt x="539723" y="578834"/>
                  <a:pt x="536484" y="580073"/>
                  <a:pt x="535246" y="581311"/>
                </a:cubicBezTo>
                <a:cubicBezTo>
                  <a:pt x="534198" y="582454"/>
                  <a:pt x="529341" y="580644"/>
                  <a:pt x="529055" y="580644"/>
                </a:cubicBezTo>
                <a:cubicBezTo>
                  <a:pt x="521721" y="580263"/>
                  <a:pt x="520292" y="585311"/>
                  <a:pt x="515053" y="585026"/>
                </a:cubicBezTo>
                <a:cubicBezTo>
                  <a:pt x="505814" y="581311"/>
                  <a:pt x="500004" y="585597"/>
                  <a:pt x="490574" y="586359"/>
                </a:cubicBezTo>
                <a:cubicBezTo>
                  <a:pt x="488478" y="586550"/>
                  <a:pt x="488097" y="585502"/>
                  <a:pt x="486383" y="585407"/>
                </a:cubicBezTo>
                <a:cubicBezTo>
                  <a:pt x="484668" y="585311"/>
                  <a:pt x="482001" y="585788"/>
                  <a:pt x="480287" y="586073"/>
                </a:cubicBezTo>
                <a:cubicBezTo>
                  <a:pt x="478001" y="586454"/>
                  <a:pt x="475715" y="587502"/>
                  <a:pt x="472286" y="588359"/>
                </a:cubicBezTo>
                <a:cubicBezTo>
                  <a:pt x="460475" y="591598"/>
                  <a:pt x="449331" y="590360"/>
                  <a:pt x="437710" y="592265"/>
                </a:cubicBezTo>
                <a:cubicBezTo>
                  <a:pt x="429423" y="593598"/>
                  <a:pt x="430090" y="593789"/>
                  <a:pt x="425518" y="593693"/>
                </a:cubicBezTo>
                <a:cubicBezTo>
                  <a:pt x="418374" y="593408"/>
                  <a:pt x="414088" y="596170"/>
                  <a:pt x="409421" y="596932"/>
                </a:cubicBezTo>
                <a:cubicBezTo>
                  <a:pt x="399324" y="598742"/>
                  <a:pt x="388752" y="598551"/>
                  <a:pt x="378941" y="600361"/>
                </a:cubicBezTo>
                <a:cubicBezTo>
                  <a:pt x="371892" y="601694"/>
                  <a:pt x="366082" y="603695"/>
                  <a:pt x="358748" y="604076"/>
                </a:cubicBezTo>
                <a:cubicBezTo>
                  <a:pt x="354652" y="604266"/>
                  <a:pt x="352080" y="603409"/>
                  <a:pt x="348461" y="603790"/>
                </a:cubicBezTo>
                <a:cubicBezTo>
                  <a:pt x="346270" y="604076"/>
                  <a:pt x="347413" y="605028"/>
                  <a:pt x="346556" y="605409"/>
                </a:cubicBezTo>
                <a:cubicBezTo>
                  <a:pt x="340079" y="608171"/>
                  <a:pt x="330363" y="607219"/>
                  <a:pt x="330268" y="607219"/>
                </a:cubicBezTo>
                <a:cubicBezTo>
                  <a:pt x="315600" y="606362"/>
                  <a:pt x="294073" y="612458"/>
                  <a:pt x="285691" y="613696"/>
                </a:cubicBezTo>
                <a:cubicBezTo>
                  <a:pt x="272070" y="615696"/>
                  <a:pt x="257592" y="617125"/>
                  <a:pt x="249210" y="619220"/>
                </a:cubicBezTo>
                <a:cubicBezTo>
                  <a:pt x="243305" y="620744"/>
                  <a:pt x="238161" y="622078"/>
                  <a:pt x="233113" y="622459"/>
                </a:cubicBezTo>
                <a:cubicBezTo>
                  <a:pt x="231970" y="622554"/>
                  <a:pt x="230541" y="621316"/>
                  <a:pt x="230922" y="621316"/>
                </a:cubicBezTo>
                <a:cubicBezTo>
                  <a:pt x="228255" y="621602"/>
                  <a:pt x="227112" y="623126"/>
                  <a:pt x="222921" y="623602"/>
                </a:cubicBezTo>
                <a:cubicBezTo>
                  <a:pt x="215778" y="624459"/>
                  <a:pt x="207300" y="625031"/>
                  <a:pt x="200538" y="626174"/>
                </a:cubicBezTo>
                <a:cubicBezTo>
                  <a:pt x="195870" y="626936"/>
                  <a:pt x="191203" y="628745"/>
                  <a:pt x="188441" y="628936"/>
                </a:cubicBezTo>
                <a:cubicBezTo>
                  <a:pt x="186822" y="629031"/>
                  <a:pt x="186441" y="627793"/>
                  <a:pt x="186250" y="627793"/>
                </a:cubicBezTo>
                <a:cubicBezTo>
                  <a:pt x="184440" y="627793"/>
                  <a:pt x="182535" y="629602"/>
                  <a:pt x="182345" y="629698"/>
                </a:cubicBezTo>
                <a:cubicBezTo>
                  <a:pt x="172629" y="630460"/>
                  <a:pt x="167105" y="629984"/>
                  <a:pt x="159961" y="632270"/>
                </a:cubicBezTo>
                <a:cubicBezTo>
                  <a:pt x="157770" y="628555"/>
                  <a:pt x="157104" y="635603"/>
                  <a:pt x="151960" y="634556"/>
                </a:cubicBezTo>
                <a:cubicBezTo>
                  <a:pt x="150531" y="634270"/>
                  <a:pt x="152436" y="631508"/>
                  <a:pt x="149674" y="631984"/>
                </a:cubicBezTo>
                <a:cubicBezTo>
                  <a:pt x="149388" y="631984"/>
                  <a:pt x="150150" y="634556"/>
                  <a:pt x="149960" y="634746"/>
                </a:cubicBezTo>
                <a:cubicBezTo>
                  <a:pt x="147483" y="636842"/>
                  <a:pt x="141483" y="634365"/>
                  <a:pt x="139673" y="634460"/>
                </a:cubicBezTo>
                <a:cubicBezTo>
                  <a:pt x="139673" y="634460"/>
                  <a:pt x="139387" y="635889"/>
                  <a:pt x="137768" y="636079"/>
                </a:cubicBezTo>
                <a:cubicBezTo>
                  <a:pt x="136625" y="636175"/>
                  <a:pt x="135101" y="634937"/>
                  <a:pt x="135577" y="634937"/>
                </a:cubicBezTo>
                <a:cubicBezTo>
                  <a:pt x="133196" y="635318"/>
                  <a:pt x="132529" y="636365"/>
                  <a:pt x="129576" y="637032"/>
                </a:cubicBezTo>
                <a:cubicBezTo>
                  <a:pt x="121099" y="638842"/>
                  <a:pt x="117099" y="639604"/>
                  <a:pt x="111384" y="640556"/>
                </a:cubicBezTo>
                <a:cubicBezTo>
                  <a:pt x="95667" y="642938"/>
                  <a:pt x="76141" y="644462"/>
                  <a:pt x="62616" y="646081"/>
                </a:cubicBezTo>
                <a:cubicBezTo>
                  <a:pt x="56520" y="646843"/>
                  <a:pt x="47376" y="646652"/>
                  <a:pt x="46518" y="649319"/>
                </a:cubicBezTo>
                <a:cubicBezTo>
                  <a:pt x="54234" y="649415"/>
                  <a:pt x="56996" y="652844"/>
                  <a:pt x="63282" y="653034"/>
                </a:cubicBezTo>
                <a:cubicBezTo>
                  <a:pt x="74903" y="653510"/>
                  <a:pt x="88238" y="649605"/>
                  <a:pt x="103764" y="647033"/>
                </a:cubicBezTo>
                <a:cubicBezTo>
                  <a:pt x="114908" y="645224"/>
                  <a:pt x="125385" y="643509"/>
                  <a:pt x="132053" y="642366"/>
                </a:cubicBezTo>
                <a:cubicBezTo>
                  <a:pt x="143292" y="640556"/>
                  <a:pt x="153675" y="638937"/>
                  <a:pt x="160342" y="637699"/>
                </a:cubicBezTo>
                <a:cubicBezTo>
                  <a:pt x="195108" y="631412"/>
                  <a:pt x="230732" y="627126"/>
                  <a:pt x="257497" y="622364"/>
                </a:cubicBezTo>
                <a:cubicBezTo>
                  <a:pt x="264260" y="621125"/>
                  <a:pt x="274166" y="621125"/>
                  <a:pt x="277785" y="620077"/>
                </a:cubicBezTo>
                <a:cubicBezTo>
                  <a:pt x="278357" y="619887"/>
                  <a:pt x="280548" y="618363"/>
                  <a:pt x="279690" y="618458"/>
                </a:cubicBezTo>
                <a:cubicBezTo>
                  <a:pt x="282453" y="618077"/>
                  <a:pt x="283596" y="619697"/>
                  <a:pt x="287977" y="618935"/>
                </a:cubicBezTo>
                <a:cubicBezTo>
                  <a:pt x="290644" y="618458"/>
                  <a:pt x="291978" y="617315"/>
                  <a:pt x="295978" y="616649"/>
                </a:cubicBezTo>
                <a:cubicBezTo>
                  <a:pt x="305217" y="614934"/>
                  <a:pt x="310266" y="613886"/>
                  <a:pt x="316171" y="612934"/>
                </a:cubicBezTo>
                <a:cubicBezTo>
                  <a:pt x="322743" y="611886"/>
                  <a:pt x="329792" y="611696"/>
                  <a:pt x="336459" y="610648"/>
                </a:cubicBezTo>
                <a:cubicBezTo>
                  <a:pt x="340174" y="609981"/>
                  <a:pt x="342746" y="608648"/>
                  <a:pt x="346461" y="608076"/>
                </a:cubicBezTo>
                <a:cubicBezTo>
                  <a:pt x="368749" y="604838"/>
                  <a:pt x="397229" y="601790"/>
                  <a:pt x="413421" y="599027"/>
                </a:cubicBezTo>
                <a:cubicBezTo>
                  <a:pt x="445235" y="593503"/>
                  <a:pt x="489145" y="589883"/>
                  <a:pt x="519054" y="587026"/>
                </a:cubicBezTo>
                <a:cubicBezTo>
                  <a:pt x="521721" y="586740"/>
                  <a:pt x="523816" y="587883"/>
                  <a:pt x="525245" y="587693"/>
                </a:cubicBezTo>
                <a:cubicBezTo>
                  <a:pt x="524769" y="587788"/>
                  <a:pt x="526293" y="586264"/>
                  <a:pt x="527150" y="586073"/>
                </a:cubicBezTo>
                <a:cubicBezTo>
                  <a:pt x="532674" y="584454"/>
                  <a:pt x="534484" y="586454"/>
                  <a:pt x="539437" y="586073"/>
                </a:cubicBezTo>
                <a:cubicBezTo>
                  <a:pt x="545628" y="585597"/>
                  <a:pt x="551629" y="584359"/>
                  <a:pt x="557725" y="583978"/>
                </a:cubicBezTo>
                <a:cubicBezTo>
                  <a:pt x="560964" y="583787"/>
                  <a:pt x="564964" y="584549"/>
                  <a:pt x="568012" y="584264"/>
                </a:cubicBezTo>
                <a:cubicBezTo>
                  <a:pt x="571632" y="583883"/>
                  <a:pt x="574108" y="582168"/>
                  <a:pt x="576013" y="581978"/>
                </a:cubicBezTo>
                <a:cubicBezTo>
                  <a:pt x="578871" y="581692"/>
                  <a:pt x="579918" y="583025"/>
                  <a:pt x="584300" y="582454"/>
                </a:cubicBezTo>
                <a:cubicBezTo>
                  <a:pt x="584967" y="582359"/>
                  <a:pt x="585633" y="582359"/>
                  <a:pt x="586300" y="582263"/>
                </a:cubicBezTo>
                <a:cubicBezTo>
                  <a:pt x="587824" y="582073"/>
                  <a:pt x="588015" y="580644"/>
                  <a:pt x="588205" y="580644"/>
                </a:cubicBezTo>
                <a:cubicBezTo>
                  <a:pt x="589824" y="580263"/>
                  <a:pt x="592396" y="581597"/>
                  <a:pt x="592396" y="581597"/>
                </a:cubicBezTo>
                <a:cubicBezTo>
                  <a:pt x="596016" y="580930"/>
                  <a:pt x="599159" y="579311"/>
                  <a:pt x="602397" y="579025"/>
                </a:cubicBezTo>
                <a:cubicBezTo>
                  <a:pt x="604969" y="578739"/>
                  <a:pt x="606684" y="579692"/>
                  <a:pt x="610684" y="579501"/>
                </a:cubicBezTo>
                <a:cubicBezTo>
                  <a:pt x="616494" y="579215"/>
                  <a:pt x="622400" y="577882"/>
                  <a:pt x="626972" y="577691"/>
                </a:cubicBezTo>
                <a:cubicBezTo>
                  <a:pt x="630782" y="577501"/>
                  <a:pt x="633735" y="578263"/>
                  <a:pt x="637259" y="577977"/>
                </a:cubicBezTo>
                <a:cubicBezTo>
                  <a:pt x="640688" y="577596"/>
                  <a:pt x="645736" y="575691"/>
                  <a:pt x="649356" y="575215"/>
                </a:cubicBezTo>
                <a:cubicBezTo>
                  <a:pt x="653261" y="574739"/>
                  <a:pt x="655547" y="575786"/>
                  <a:pt x="659643" y="575501"/>
                </a:cubicBezTo>
                <a:cubicBezTo>
                  <a:pt x="661738" y="575310"/>
                  <a:pt x="661929" y="573977"/>
                  <a:pt x="663548" y="573596"/>
                </a:cubicBezTo>
                <a:cubicBezTo>
                  <a:pt x="667358" y="572834"/>
                  <a:pt x="668215" y="574643"/>
                  <a:pt x="671835" y="574072"/>
                </a:cubicBezTo>
                <a:cubicBezTo>
                  <a:pt x="673168" y="573881"/>
                  <a:pt x="673835" y="572453"/>
                  <a:pt x="673740" y="572453"/>
                </a:cubicBezTo>
                <a:cubicBezTo>
                  <a:pt x="676216" y="571976"/>
                  <a:pt x="676692" y="573691"/>
                  <a:pt x="679931" y="573119"/>
                </a:cubicBezTo>
                <a:cubicBezTo>
                  <a:pt x="682788" y="572738"/>
                  <a:pt x="683646" y="571310"/>
                  <a:pt x="687932" y="570833"/>
                </a:cubicBezTo>
                <a:cubicBezTo>
                  <a:pt x="696028" y="569786"/>
                  <a:pt x="704029" y="568928"/>
                  <a:pt x="712316" y="568071"/>
                </a:cubicBezTo>
                <a:cubicBezTo>
                  <a:pt x="720031" y="567214"/>
                  <a:pt x="738224" y="563975"/>
                  <a:pt x="742986" y="563404"/>
                </a:cubicBezTo>
                <a:cubicBezTo>
                  <a:pt x="752321" y="566357"/>
                  <a:pt x="722984" y="566452"/>
                  <a:pt x="726222" y="569786"/>
                </a:cubicBezTo>
                <a:cubicBezTo>
                  <a:pt x="729651" y="569500"/>
                  <a:pt x="732985" y="568928"/>
                  <a:pt x="736414" y="568643"/>
                </a:cubicBezTo>
                <a:cubicBezTo>
                  <a:pt x="739462" y="568357"/>
                  <a:pt x="738700" y="569976"/>
                  <a:pt x="740510" y="568166"/>
                </a:cubicBezTo>
                <a:cubicBezTo>
                  <a:pt x="740796" y="567881"/>
                  <a:pt x="744034" y="567785"/>
                  <a:pt x="744606" y="567690"/>
                </a:cubicBezTo>
                <a:cubicBezTo>
                  <a:pt x="752035" y="566833"/>
                  <a:pt x="750797" y="568738"/>
                  <a:pt x="752702" y="566738"/>
                </a:cubicBezTo>
                <a:cubicBezTo>
                  <a:pt x="752988" y="566452"/>
                  <a:pt x="756131" y="566357"/>
                  <a:pt x="756798" y="566261"/>
                </a:cubicBezTo>
                <a:cubicBezTo>
                  <a:pt x="764418" y="564737"/>
                  <a:pt x="768704" y="566452"/>
                  <a:pt x="773181" y="565785"/>
                </a:cubicBezTo>
                <a:cubicBezTo>
                  <a:pt x="774514" y="565595"/>
                  <a:pt x="775181" y="564166"/>
                  <a:pt x="775086" y="564166"/>
                </a:cubicBezTo>
                <a:cubicBezTo>
                  <a:pt x="777467" y="563785"/>
                  <a:pt x="778229" y="565214"/>
                  <a:pt x="781277" y="564833"/>
                </a:cubicBezTo>
                <a:cubicBezTo>
                  <a:pt x="792231" y="563785"/>
                  <a:pt x="801184" y="561118"/>
                  <a:pt x="807566" y="560451"/>
                </a:cubicBezTo>
                <a:cubicBezTo>
                  <a:pt x="811376" y="559975"/>
                  <a:pt x="812233" y="561308"/>
                  <a:pt x="815853" y="560927"/>
                </a:cubicBezTo>
                <a:cubicBezTo>
                  <a:pt x="819567" y="560546"/>
                  <a:pt x="820425" y="558641"/>
                  <a:pt x="823854" y="558641"/>
                </a:cubicBezTo>
                <a:cubicBezTo>
                  <a:pt x="827759" y="558641"/>
                  <a:pt x="830331" y="561308"/>
                  <a:pt x="834236" y="560261"/>
                </a:cubicBezTo>
                <a:cubicBezTo>
                  <a:pt x="836522" y="558356"/>
                  <a:pt x="842332" y="556832"/>
                  <a:pt x="846142" y="556070"/>
                </a:cubicBezTo>
                <a:cubicBezTo>
                  <a:pt x="848238" y="555689"/>
                  <a:pt x="847666" y="557213"/>
                  <a:pt x="848333" y="557213"/>
                </a:cubicBezTo>
                <a:cubicBezTo>
                  <a:pt x="850238" y="557308"/>
                  <a:pt x="850809" y="555593"/>
                  <a:pt x="852238" y="555308"/>
                </a:cubicBezTo>
                <a:cubicBezTo>
                  <a:pt x="865764" y="553307"/>
                  <a:pt x="875574" y="553022"/>
                  <a:pt x="888814" y="551117"/>
                </a:cubicBezTo>
                <a:cubicBezTo>
                  <a:pt x="891957" y="551783"/>
                  <a:pt x="890814" y="553307"/>
                  <a:pt x="895196" y="553212"/>
                </a:cubicBezTo>
                <a:cubicBezTo>
                  <a:pt x="898149" y="553117"/>
                  <a:pt x="900625" y="551498"/>
                  <a:pt x="905197" y="550640"/>
                </a:cubicBezTo>
                <a:cubicBezTo>
                  <a:pt x="909388" y="549783"/>
                  <a:pt x="914627" y="549974"/>
                  <a:pt x="917389" y="549212"/>
                </a:cubicBezTo>
                <a:cubicBezTo>
                  <a:pt x="919961" y="548545"/>
                  <a:pt x="920913" y="550926"/>
                  <a:pt x="922152" y="549593"/>
                </a:cubicBezTo>
                <a:cubicBezTo>
                  <a:pt x="922533" y="549212"/>
                  <a:pt x="925581" y="549307"/>
                  <a:pt x="926247" y="549116"/>
                </a:cubicBezTo>
                <a:cubicBezTo>
                  <a:pt x="929772" y="547973"/>
                  <a:pt x="934058" y="548831"/>
                  <a:pt x="936249" y="546545"/>
                </a:cubicBezTo>
                <a:cubicBezTo>
                  <a:pt x="938058" y="549974"/>
                  <a:pt x="951203" y="543782"/>
                  <a:pt x="950822" y="549116"/>
                </a:cubicBezTo>
                <a:cubicBezTo>
                  <a:pt x="956346" y="547973"/>
                  <a:pt x="956442" y="545497"/>
                  <a:pt x="962728" y="544925"/>
                </a:cubicBezTo>
                <a:cubicBezTo>
                  <a:pt x="969586" y="544259"/>
                  <a:pt x="967872" y="546545"/>
                  <a:pt x="970824" y="543973"/>
                </a:cubicBezTo>
                <a:cubicBezTo>
                  <a:pt x="974920" y="540449"/>
                  <a:pt x="976635" y="543687"/>
                  <a:pt x="978921" y="543020"/>
                </a:cubicBezTo>
                <a:cubicBezTo>
                  <a:pt x="979683" y="542830"/>
                  <a:pt x="978540" y="541592"/>
                  <a:pt x="980826" y="541401"/>
                </a:cubicBezTo>
                <a:cubicBezTo>
                  <a:pt x="982921" y="541211"/>
                  <a:pt x="983302" y="542258"/>
                  <a:pt x="985017" y="542354"/>
                </a:cubicBezTo>
                <a:cubicBezTo>
                  <a:pt x="991303" y="542544"/>
                  <a:pt x="998256" y="541115"/>
                  <a:pt x="1003305" y="540258"/>
                </a:cubicBezTo>
                <a:cubicBezTo>
                  <a:pt x="1006734" y="539687"/>
                  <a:pt x="1010067" y="537020"/>
                  <a:pt x="1013211" y="536258"/>
                </a:cubicBezTo>
                <a:cubicBezTo>
                  <a:pt x="1023212" y="533876"/>
                  <a:pt x="1039976" y="535115"/>
                  <a:pt x="1043595" y="531400"/>
                </a:cubicBezTo>
                <a:cubicBezTo>
                  <a:pt x="1044548" y="530352"/>
                  <a:pt x="1046167" y="532543"/>
                  <a:pt x="1045786" y="532543"/>
                </a:cubicBezTo>
                <a:cubicBezTo>
                  <a:pt x="1050168" y="532352"/>
                  <a:pt x="1052454" y="531114"/>
                  <a:pt x="1056073" y="532829"/>
                </a:cubicBezTo>
                <a:cubicBezTo>
                  <a:pt x="1058169" y="529590"/>
                  <a:pt x="1062931" y="529495"/>
                  <a:pt x="1065979" y="528828"/>
                </a:cubicBezTo>
                <a:cubicBezTo>
                  <a:pt x="1075790" y="526923"/>
                  <a:pt x="1086553" y="527971"/>
                  <a:pt x="1096554" y="526733"/>
                </a:cubicBezTo>
                <a:cubicBezTo>
                  <a:pt x="1100936" y="526256"/>
                  <a:pt x="1104079" y="524732"/>
                  <a:pt x="1108651" y="523970"/>
                </a:cubicBezTo>
                <a:cubicBezTo>
                  <a:pt x="1117795" y="522351"/>
                  <a:pt x="1126939" y="522256"/>
                  <a:pt x="1137131" y="520732"/>
                </a:cubicBezTo>
                <a:cubicBezTo>
                  <a:pt x="1140655" y="520160"/>
                  <a:pt x="1143608" y="518827"/>
                  <a:pt x="1147132" y="518160"/>
                </a:cubicBezTo>
                <a:cubicBezTo>
                  <a:pt x="1155514" y="516731"/>
                  <a:pt x="1167516" y="516160"/>
                  <a:pt x="1173516" y="515112"/>
                </a:cubicBezTo>
                <a:cubicBezTo>
                  <a:pt x="1176755" y="514540"/>
                  <a:pt x="1179993" y="512921"/>
                  <a:pt x="1181517" y="512826"/>
                </a:cubicBezTo>
                <a:cubicBezTo>
                  <a:pt x="1185232" y="512445"/>
                  <a:pt x="1188375" y="514731"/>
                  <a:pt x="1191900" y="514445"/>
                </a:cubicBezTo>
                <a:cubicBezTo>
                  <a:pt x="1191995" y="514445"/>
                  <a:pt x="1191709" y="513112"/>
                  <a:pt x="1191804" y="513017"/>
                </a:cubicBezTo>
                <a:cubicBezTo>
                  <a:pt x="1192090" y="512731"/>
                  <a:pt x="1195233" y="512636"/>
                  <a:pt x="1195900" y="512540"/>
                </a:cubicBezTo>
                <a:cubicBezTo>
                  <a:pt x="1211807" y="509397"/>
                  <a:pt x="1230285" y="507778"/>
                  <a:pt x="1244668" y="507016"/>
                </a:cubicBezTo>
                <a:cubicBezTo>
                  <a:pt x="1252955" y="506539"/>
                  <a:pt x="1254955" y="506349"/>
                  <a:pt x="1260956" y="505206"/>
                </a:cubicBezTo>
                <a:cubicBezTo>
                  <a:pt x="1266766" y="503968"/>
                  <a:pt x="1269814" y="505778"/>
                  <a:pt x="1271243" y="505492"/>
                </a:cubicBezTo>
                <a:cubicBezTo>
                  <a:pt x="1271814" y="505301"/>
                  <a:pt x="1271243" y="504254"/>
                  <a:pt x="1273148" y="503873"/>
                </a:cubicBezTo>
                <a:cubicBezTo>
                  <a:pt x="1281720" y="502253"/>
                  <a:pt x="1285816" y="503492"/>
                  <a:pt x="1291531" y="503206"/>
                </a:cubicBezTo>
                <a:cubicBezTo>
                  <a:pt x="1302485" y="502634"/>
                  <a:pt x="1315915" y="500920"/>
                  <a:pt x="1324011" y="499491"/>
                </a:cubicBezTo>
                <a:cubicBezTo>
                  <a:pt x="1327536" y="498920"/>
                  <a:pt x="1331346" y="497205"/>
                  <a:pt x="1334013" y="496919"/>
                </a:cubicBezTo>
                <a:cubicBezTo>
                  <a:pt x="1337061" y="496634"/>
                  <a:pt x="1348586" y="494824"/>
                  <a:pt x="1351920" y="494729"/>
                </a:cubicBezTo>
                <a:cubicBezTo>
                  <a:pt x="1355730" y="494633"/>
                  <a:pt x="1356301" y="492728"/>
                  <a:pt x="1359921" y="492443"/>
                </a:cubicBezTo>
                <a:cubicBezTo>
                  <a:pt x="1362016" y="492252"/>
                  <a:pt x="1362397" y="493300"/>
                  <a:pt x="1364112" y="493395"/>
                </a:cubicBezTo>
                <a:cubicBezTo>
                  <a:pt x="1371256" y="493776"/>
                  <a:pt x="1380685" y="491966"/>
                  <a:pt x="1386495" y="490823"/>
                </a:cubicBezTo>
                <a:cubicBezTo>
                  <a:pt x="1398021" y="488537"/>
                  <a:pt x="1421357" y="486347"/>
                  <a:pt x="1430310" y="484632"/>
                </a:cubicBezTo>
                <a:cubicBezTo>
                  <a:pt x="1436502" y="483394"/>
                  <a:pt x="1442693" y="483203"/>
                  <a:pt x="1446503" y="482537"/>
                </a:cubicBezTo>
                <a:cubicBezTo>
                  <a:pt x="1447741" y="482346"/>
                  <a:pt x="1448694" y="480822"/>
                  <a:pt x="1448408" y="480917"/>
                </a:cubicBezTo>
                <a:cubicBezTo>
                  <a:pt x="1451075" y="480536"/>
                  <a:pt x="1452504" y="481965"/>
                  <a:pt x="1456695" y="481298"/>
                </a:cubicBezTo>
                <a:cubicBezTo>
                  <a:pt x="1460505" y="480727"/>
                  <a:pt x="1461076" y="479298"/>
                  <a:pt x="1464696" y="478822"/>
                </a:cubicBezTo>
                <a:cubicBezTo>
                  <a:pt x="1466696" y="478536"/>
                  <a:pt x="1467267" y="479679"/>
                  <a:pt x="1468887" y="479679"/>
                </a:cubicBezTo>
                <a:cubicBezTo>
                  <a:pt x="1471935" y="479774"/>
                  <a:pt x="1473840" y="478536"/>
                  <a:pt x="1474792" y="477488"/>
                </a:cubicBezTo>
                <a:cubicBezTo>
                  <a:pt x="1475840" y="476345"/>
                  <a:pt x="1480698" y="478060"/>
                  <a:pt x="1481079" y="478155"/>
                </a:cubicBezTo>
                <a:cubicBezTo>
                  <a:pt x="1482222" y="478250"/>
                  <a:pt x="1483936" y="477774"/>
                  <a:pt x="1485174" y="477679"/>
                </a:cubicBezTo>
                <a:cubicBezTo>
                  <a:pt x="1487746" y="477298"/>
                  <a:pt x="1489175" y="475964"/>
                  <a:pt x="1493080" y="475202"/>
                </a:cubicBezTo>
                <a:cubicBezTo>
                  <a:pt x="1501177" y="473678"/>
                  <a:pt x="1516702" y="471392"/>
                  <a:pt x="1521465" y="471583"/>
                </a:cubicBezTo>
                <a:cubicBezTo>
                  <a:pt x="1527085" y="471869"/>
                  <a:pt x="1524989" y="471773"/>
                  <a:pt x="1529561" y="470535"/>
                </a:cubicBezTo>
                <a:cubicBezTo>
                  <a:pt x="1538229" y="468344"/>
                  <a:pt x="1544515" y="469773"/>
                  <a:pt x="1550040" y="469392"/>
                </a:cubicBezTo>
                <a:cubicBezTo>
                  <a:pt x="1564232" y="468439"/>
                  <a:pt x="1579853" y="465296"/>
                  <a:pt x="1594712" y="463772"/>
                </a:cubicBezTo>
                <a:cubicBezTo>
                  <a:pt x="1598522" y="463391"/>
                  <a:pt x="1599379" y="464630"/>
                  <a:pt x="1602999" y="464153"/>
                </a:cubicBezTo>
                <a:cubicBezTo>
                  <a:pt x="1606713" y="463677"/>
                  <a:pt x="1607475" y="461867"/>
                  <a:pt x="1610904" y="461772"/>
                </a:cubicBezTo>
                <a:cubicBezTo>
                  <a:pt x="1610809" y="461772"/>
                  <a:pt x="1611857" y="462820"/>
                  <a:pt x="1613095" y="462915"/>
                </a:cubicBezTo>
                <a:cubicBezTo>
                  <a:pt x="1627954" y="463582"/>
                  <a:pt x="1648147" y="456057"/>
                  <a:pt x="1660530" y="455771"/>
                </a:cubicBezTo>
                <a:cubicBezTo>
                  <a:pt x="1663197" y="455676"/>
                  <a:pt x="1665959" y="454914"/>
                  <a:pt x="1668626" y="454724"/>
                </a:cubicBezTo>
                <a:cubicBezTo>
                  <a:pt x="1670436" y="454628"/>
                  <a:pt x="1670340" y="455867"/>
                  <a:pt x="1670817" y="455867"/>
                </a:cubicBezTo>
                <a:cubicBezTo>
                  <a:pt x="1672817" y="455962"/>
                  <a:pt x="1673198" y="454152"/>
                  <a:pt x="1674722" y="453962"/>
                </a:cubicBezTo>
                <a:cubicBezTo>
                  <a:pt x="1677579" y="453676"/>
                  <a:pt x="1679294" y="454724"/>
                  <a:pt x="1681008" y="454628"/>
                </a:cubicBezTo>
                <a:cubicBezTo>
                  <a:pt x="1683771" y="454343"/>
                  <a:pt x="1684628" y="452628"/>
                  <a:pt x="1688914" y="452152"/>
                </a:cubicBezTo>
                <a:cubicBezTo>
                  <a:pt x="1689200" y="452152"/>
                  <a:pt x="1689295" y="453485"/>
                  <a:pt x="1691105" y="453295"/>
                </a:cubicBezTo>
                <a:cubicBezTo>
                  <a:pt x="1692248" y="453104"/>
                  <a:pt x="1693391" y="451580"/>
                  <a:pt x="1692915" y="451676"/>
                </a:cubicBezTo>
                <a:cubicBezTo>
                  <a:pt x="1696725" y="451295"/>
                  <a:pt x="1697582" y="452342"/>
                  <a:pt x="1701202" y="452057"/>
                </a:cubicBezTo>
                <a:cubicBezTo>
                  <a:pt x="1707488" y="451485"/>
                  <a:pt x="1713489" y="450342"/>
                  <a:pt x="1717394" y="449961"/>
                </a:cubicBezTo>
                <a:cubicBezTo>
                  <a:pt x="1718442" y="449866"/>
                  <a:pt x="1720061" y="451009"/>
                  <a:pt x="1719585" y="451104"/>
                </a:cubicBezTo>
                <a:cubicBezTo>
                  <a:pt x="1722633" y="450723"/>
                  <a:pt x="1723585" y="449389"/>
                  <a:pt x="1725490" y="448913"/>
                </a:cubicBezTo>
                <a:cubicBezTo>
                  <a:pt x="1734920" y="446532"/>
                  <a:pt x="1741683" y="448247"/>
                  <a:pt x="1747969" y="447485"/>
                </a:cubicBezTo>
                <a:cubicBezTo>
                  <a:pt x="1752446" y="446913"/>
                  <a:pt x="1755399" y="445199"/>
                  <a:pt x="1759971" y="444532"/>
                </a:cubicBezTo>
                <a:cubicBezTo>
                  <a:pt x="1763781" y="444056"/>
                  <a:pt x="1764638" y="445103"/>
                  <a:pt x="1768257" y="444913"/>
                </a:cubicBezTo>
                <a:cubicBezTo>
                  <a:pt x="1768734" y="444913"/>
                  <a:pt x="1769496" y="443008"/>
                  <a:pt x="1772163" y="443008"/>
                </a:cubicBezTo>
                <a:cubicBezTo>
                  <a:pt x="1772258" y="443008"/>
                  <a:pt x="1772163" y="444341"/>
                  <a:pt x="1772353" y="444437"/>
                </a:cubicBezTo>
                <a:cubicBezTo>
                  <a:pt x="1774925" y="446151"/>
                  <a:pt x="1783021" y="441674"/>
                  <a:pt x="1784355" y="441484"/>
                </a:cubicBezTo>
                <a:cubicBezTo>
                  <a:pt x="1786450" y="441293"/>
                  <a:pt x="1786831" y="442341"/>
                  <a:pt x="1788546" y="442341"/>
                </a:cubicBezTo>
                <a:cubicBezTo>
                  <a:pt x="1808167" y="442817"/>
                  <a:pt x="1836552" y="433959"/>
                  <a:pt x="1847410" y="434912"/>
                </a:cubicBezTo>
                <a:cubicBezTo>
                  <a:pt x="1849315" y="435102"/>
                  <a:pt x="1852649" y="435674"/>
                  <a:pt x="1853697" y="435578"/>
                </a:cubicBezTo>
                <a:cubicBezTo>
                  <a:pt x="1853792" y="435578"/>
                  <a:pt x="1853411" y="434245"/>
                  <a:pt x="1853506" y="434150"/>
                </a:cubicBezTo>
                <a:cubicBezTo>
                  <a:pt x="1854268" y="433483"/>
                  <a:pt x="1860364" y="433292"/>
                  <a:pt x="1861602" y="433102"/>
                </a:cubicBezTo>
                <a:cubicBezTo>
                  <a:pt x="1886653" y="429101"/>
                  <a:pt x="1914181" y="427482"/>
                  <a:pt x="1936660" y="423577"/>
                </a:cubicBezTo>
                <a:cubicBezTo>
                  <a:pt x="1938469" y="423291"/>
                  <a:pt x="1937993" y="422053"/>
                  <a:pt x="1938564" y="421958"/>
                </a:cubicBezTo>
                <a:cubicBezTo>
                  <a:pt x="1940469" y="421386"/>
                  <a:pt x="1941231" y="423196"/>
                  <a:pt x="1942756" y="422815"/>
                </a:cubicBezTo>
                <a:cubicBezTo>
                  <a:pt x="1945708" y="422148"/>
                  <a:pt x="1946375" y="421100"/>
                  <a:pt x="1950661" y="420434"/>
                </a:cubicBezTo>
                <a:cubicBezTo>
                  <a:pt x="1964663" y="418148"/>
                  <a:pt x="1974950" y="417481"/>
                  <a:pt x="1983427" y="419100"/>
                </a:cubicBezTo>
                <a:cubicBezTo>
                  <a:pt x="1988285" y="413290"/>
                  <a:pt x="2003144" y="412718"/>
                  <a:pt x="2004382" y="405098"/>
                </a:cubicBezTo>
                <a:cubicBezTo>
                  <a:pt x="1998000" y="406146"/>
                  <a:pt x="1992095" y="406718"/>
                  <a:pt x="1989809" y="404146"/>
                </a:cubicBezTo>
                <a:cubicBezTo>
                  <a:pt x="1991333" y="401479"/>
                  <a:pt x="1989714" y="397097"/>
                  <a:pt x="1992857" y="395288"/>
                </a:cubicBezTo>
                <a:cubicBezTo>
                  <a:pt x="1994381" y="392621"/>
                  <a:pt x="2000001" y="392049"/>
                  <a:pt x="2000286" y="388715"/>
                </a:cubicBezTo>
                <a:cubicBezTo>
                  <a:pt x="1996953" y="385858"/>
                  <a:pt x="1994190" y="392239"/>
                  <a:pt x="1993905" y="386715"/>
                </a:cubicBezTo>
                <a:cubicBezTo>
                  <a:pt x="1993143" y="383286"/>
                  <a:pt x="1996477" y="381953"/>
                  <a:pt x="1999334" y="380333"/>
                </a:cubicBezTo>
                <a:cubicBezTo>
                  <a:pt x="1996953" y="376238"/>
                  <a:pt x="1996095" y="375095"/>
                  <a:pt x="1998477" y="373380"/>
                </a:cubicBezTo>
                <a:cubicBezTo>
                  <a:pt x="1999239" y="372809"/>
                  <a:pt x="1999906" y="368427"/>
                  <a:pt x="1999810" y="367570"/>
                </a:cubicBezTo>
                <a:cubicBezTo>
                  <a:pt x="1999620" y="364617"/>
                  <a:pt x="1995714" y="363188"/>
                  <a:pt x="1996762" y="359474"/>
                </a:cubicBezTo>
                <a:cubicBezTo>
                  <a:pt x="1995333" y="354330"/>
                  <a:pt x="2004573" y="354806"/>
                  <a:pt x="2001715" y="348901"/>
                </a:cubicBezTo>
                <a:cubicBezTo>
                  <a:pt x="2000096" y="346234"/>
                  <a:pt x="1991428" y="349853"/>
                  <a:pt x="1992952" y="344329"/>
                </a:cubicBezTo>
                <a:cubicBezTo>
                  <a:pt x="1994762" y="340043"/>
                  <a:pt x="1996191" y="335566"/>
                  <a:pt x="1999715" y="332137"/>
                </a:cubicBezTo>
                <a:cubicBezTo>
                  <a:pt x="1995810" y="329946"/>
                  <a:pt x="1993619" y="334804"/>
                  <a:pt x="1991238" y="330327"/>
                </a:cubicBezTo>
                <a:cubicBezTo>
                  <a:pt x="1996191" y="328517"/>
                  <a:pt x="1993238" y="322612"/>
                  <a:pt x="1996191" y="319754"/>
                </a:cubicBezTo>
                <a:cubicBezTo>
                  <a:pt x="1989333" y="319183"/>
                  <a:pt x="1989999" y="318040"/>
                  <a:pt x="1993524" y="314420"/>
                </a:cubicBezTo>
                <a:cubicBezTo>
                  <a:pt x="1978379" y="317659"/>
                  <a:pt x="1964949" y="313373"/>
                  <a:pt x="1950280" y="314230"/>
                </a:cubicBezTo>
                <a:cubicBezTo>
                  <a:pt x="1943803" y="314611"/>
                  <a:pt x="1936755" y="316802"/>
                  <a:pt x="1929992" y="316802"/>
                </a:cubicBezTo>
                <a:cubicBezTo>
                  <a:pt x="1925896" y="316802"/>
                  <a:pt x="1923515" y="315087"/>
                  <a:pt x="1919514" y="315278"/>
                </a:cubicBezTo>
                <a:cubicBezTo>
                  <a:pt x="1913228" y="315563"/>
                  <a:pt x="1906370" y="317278"/>
                  <a:pt x="1899226" y="317849"/>
                </a:cubicBezTo>
                <a:cubicBezTo>
                  <a:pt x="1895321" y="317183"/>
                  <a:pt x="1891130" y="315468"/>
                  <a:pt x="1886558" y="315182"/>
                </a:cubicBezTo>
                <a:cubicBezTo>
                  <a:pt x="1884462" y="315087"/>
                  <a:pt x="1883129" y="316992"/>
                  <a:pt x="1882653" y="317087"/>
                </a:cubicBezTo>
                <a:cubicBezTo>
                  <a:pt x="1880176" y="317468"/>
                  <a:pt x="1879414" y="314706"/>
                  <a:pt x="1878271" y="314801"/>
                </a:cubicBezTo>
                <a:cubicBezTo>
                  <a:pt x="1873128" y="315278"/>
                  <a:pt x="1869699" y="317754"/>
                  <a:pt x="1864269" y="318040"/>
                </a:cubicBezTo>
                <a:cubicBezTo>
                  <a:pt x="1860174" y="318230"/>
                  <a:pt x="1854363" y="318707"/>
                  <a:pt x="1849887" y="318421"/>
                </a:cubicBezTo>
                <a:cubicBezTo>
                  <a:pt x="1846553" y="318230"/>
                  <a:pt x="1843410" y="316897"/>
                  <a:pt x="1839409" y="316897"/>
                </a:cubicBezTo>
                <a:cubicBezTo>
                  <a:pt x="1827598" y="316992"/>
                  <a:pt x="1814263" y="319469"/>
                  <a:pt x="1800738" y="320421"/>
                </a:cubicBezTo>
                <a:cubicBezTo>
                  <a:pt x="1797690" y="320612"/>
                  <a:pt x="1793689" y="320040"/>
                  <a:pt x="1790451" y="320326"/>
                </a:cubicBezTo>
                <a:cubicBezTo>
                  <a:pt x="1776163" y="321659"/>
                  <a:pt x="1760828" y="323279"/>
                  <a:pt x="1751684" y="323850"/>
                </a:cubicBezTo>
                <a:cubicBezTo>
                  <a:pt x="1726824" y="325279"/>
                  <a:pt x="1701392" y="327946"/>
                  <a:pt x="1680151" y="328708"/>
                </a:cubicBezTo>
                <a:cubicBezTo>
                  <a:pt x="1676913" y="328803"/>
                  <a:pt x="1678437" y="330803"/>
                  <a:pt x="1676056" y="329184"/>
                </a:cubicBezTo>
                <a:cubicBezTo>
                  <a:pt x="1673388" y="327470"/>
                  <a:pt x="1661387" y="332804"/>
                  <a:pt x="1663387" y="326517"/>
                </a:cubicBezTo>
                <a:cubicBezTo>
                  <a:pt x="1669864" y="324231"/>
                  <a:pt x="1676627" y="324707"/>
                  <a:pt x="1683675" y="323945"/>
                </a:cubicBezTo>
                <a:cubicBezTo>
                  <a:pt x="1696915" y="322421"/>
                  <a:pt x="1710060" y="321564"/>
                  <a:pt x="1718346" y="320993"/>
                </a:cubicBezTo>
                <a:cubicBezTo>
                  <a:pt x="1736063" y="319754"/>
                  <a:pt x="1761399" y="317278"/>
                  <a:pt x="1775496" y="316611"/>
                </a:cubicBezTo>
                <a:cubicBezTo>
                  <a:pt x="1784831" y="316135"/>
                  <a:pt x="1792356" y="315468"/>
                  <a:pt x="1797975" y="315182"/>
                </a:cubicBezTo>
                <a:cubicBezTo>
                  <a:pt x="1805024" y="314801"/>
                  <a:pt x="1808167" y="313563"/>
                  <a:pt x="1810358" y="314992"/>
                </a:cubicBezTo>
                <a:cubicBezTo>
                  <a:pt x="1811596" y="315754"/>
                  <a:pt x="1812644" y="313277"/>
                  <a:pt x="1812263" y="313373"/>
                </a:cubicBezTo>
                <a:cubicBezTo>
                  <a:pt x="1819216" y="311753"/>
                  <a:pt x="1821216" y="313182"/>
                  <a:pt x="1826646" y="312992"/>
                </a:cubicBezTo>
                <a:cubicBezTo>
                  <a:pt x="1836075" y="312611"/>
                  <a:pt x="1839504" y="311944"/>
                  <a:pt x="1842838" y="310896"/>
                </a:cubicBezTo>
                <a:cubicBezTo>
                  <a:pt x="1845029" y="310229"/>
                  <a:pt x="1848648" y="310039"/>
                  <a:pt x="1850935" y="309848"/>
                </a:cubicBezTo>
                <a:cubicBezTo>
                  <a:pt x="1853316" y="309658"/>
                  <a:pt x="1855602" y="310229"/>
                  <a:pt x="1859221" y="310229"/>
                </a:cubicBezTo>
                <a:cubicBezTo>
                  <a:pt x="1862841" y="310229"/>
                  <a:pt x="1866746" y="310515"/>
                  <a:pt x="1869508" y="310325"/>
                </a:cubicBezTo>
                <a:cubicBezTo>
                  <a:pt x="1872175" y="310134"/>
                  <a:pt x="1873223" y="308229"/>
                  <a:pt x="1877414" y="307848"/>
                </a:cubicBezTo>
                <a:cubicBezTo>
                  <a:pt x="1880081" y="307658"/>
                  <a:pt x="1881700" y="308420"/>
                  <a:pt x="1885701" y="308229"/>
                </a:cubicBezTo>
                <a:cubicBezTo>
                  <a:pt x="1889987" y="308039"/>
                  <a:pt x="1893416" y="307372"/>
                  <a:pt x="1897893" y="306705"/>
                </a:cubicBezTo>
                <a:cubicBezTo>
                  <a:pt x="1900750" y="306229"/>
                  <a:pt x="1906465" y="306896"/>
                  <a:pt x="1907894" y="304038"/>
                </a:cubicBezTo>
                <a:cubicBezTo>
                  <a:pt x="1903989" y="303181"/>
                  <a:pt x="1900179" y="304514"/>
                  <a:pt x="1895607" y="304229"/>
                </a:cubicBezTo>
                <a:cubicBezTo>
                  <a:pt x="1892082" y="304038"/>
                  <a:pt x="1888939" y="302609"/>
                  <a:pt x="1885129" y="302705"/>
                </a:cubicBezTo>
                <a:cubicBezTo>
                  <a:pt x="1882272" y="302800"/>
                  <a:pt x="1877795" y="305086"/>
                  <a:pt x="1875128" y="305372"/>
                </a:cubicBezTo>
                <a:cubicBezTo>
                  <a:pt x="1873128" y="305657"/>
                  <a:pt x="1872652" y="304514"/>
                  <a:pt x="1870937" y="304514"/>
                </a:cubicBezTo>
                <a:cubicBezTo>
                  <a:pt x="1859697" y="304229"/>
                  <a:pt x="1851030" y="306800"/>
                  <a:pt x="1844362" y="306419"/>
                </a:cubicBezTo>
                <a:cubicBezTo>
                  <a:pt x="1841219" y="306229"/>
                  <a:pt x="1837314" y="307848"/>
                  <a:pt x="1837981" y="304419"/>
                </a:cubicBezTo>
                <a:cubicBezTo>
                  <a:pt x="1838933" y="301562"/>
                  <a:pt x="1845886" y="302038"/>
                  <a:pt x="1847982" y="301752"/>
                </a:cubicBezTo>
                <a:cubicBezTo>
                  <a:pt x="1851982" y="301181"/>
                  <a:pt x="1857031" y="300514"/>
                  <a:pt x="1860174" y="300228"/>
                </a:cubicBezTo>
                <a:cubicBezTo>
                  <a:pt x="1866270" y="299657"/>
                  <a:pt x="1868460" y="300990"/>
                  <a:pt x="1870365" y="298895"/>
                </a:cubicBezTo>
                <a:cubicBezTo>
                  <a:pt x="1871318" y="297847"/>
                  <a:pt x="1872937" y="300038"/>
                  <a:pt x="1872556" y="300038"/>
                </a:cubicBezTo>
                <a:cubicBezTo>
                  <a:pt x="1879224" y="299752"/>
                  <a:pt x="1884653" y="297561"/>
                  <a:pt x="1885034" y="301276"/>
                </a:cubicBezTo>
                <a:cubicBezTo>
                  <a:pt x="1889987" y="301181"/>
                  <a:pt x="1889130" y="298133"/>
                  <a:pt x="1895035" y="298609"/>
                </a:cubicBezTo>
                <a:cubicBezTo>
                  <a:pt x="1895607" y="300038"/>
                  <a:pt x="1900560" y="300133"/>
                  <a:pt x="1903512" y="300419"/>
                </a:cubicBezTo>
                <a:cubicBezTo>
                  <a:pt x="1906275" y="300704"/>
                  <a:pt x="1906179" y="301371"/>
                  <a:pt x="1907608" y="299942"/>
                </a:cubicBezTo>
                <a:cubicBezTo>
                  <a:pt x="1908561" y="298895"/>
                  <a:pt x="1910180" y="301085"/>
                  <a:pt x="1909799" y="301085"/>
                </a:cubicBezTo>
                <a:cubicBezTo>
                  <a:pt x="1917800" y="300895"/>
                  <a:pt x="1926563" y="298514"/>
                  <a:pt x="1936183" y="297752"/>
                </a:cubicBezTo>
                <a:cubicBezTo>
                  <a:pt x="1946280" y="296894"/>
                  <a:pt x="1961234" y="298323"/>
                  <a:pt x="1968854" y="294989"/>
                </a:cubicBezTo>
                <a:cubicBezTo>
                  <a:pt x="1968568" y="289751"/>
                  <a:pt x="1959615" y="293751"/>
                  <a:pt x="1956376" y="293751"/>
                </a:cubicBezTo>
                <a:cubicBezTo>
                  <a:pt x="1949328" y="293751"/>
                  <a:pt x="1942089" y="293275"/>
                  <a:pt x="1935707" y="293561"/>
                </a:cubicBezTo>
                <a:cubicBezTo>
                  <a:pt x="1928754" y="293846"/>
                  <a:pt x="1921991" y="293084"/>
                  <a:pt x="1915133" y="293370"/>
                </a:cubicBezTo>
                <a:cubicBezTo>
                  <a:pt x="1894273" y="294037"/>
                  <a:pt x="1866460" y="298037"/>
                  <a:pt x="1849696" y="297371"/>
                </a:cubicBezTo>
                <a:cubicBezTo>
                  <a:pt x="1836837" y="296894"/>
                  <a:pt x="1820550" y="299371"/>
                  <a:pt x="1806738" y="299942"/>
                </a:cubicBezTo>
                <a:cubicBezTo>
                  <a:pt x="1804643" y="300038"/>
                  <a:pt x="1804262" y="299085"/>
                  <a:pt x="1802547" y="299085"/>
                </a:cubicBezTo>
                <a:cubicBezTo>
                  <a:pt x="1800547" y="299085"/>
                  <a:pt x="1798452" y="299847"/>
                  <a:pt x="1796452" y="299847"/>
                </a:cubicBezTo>
                <a:cubicBezTo>
                  <a:pt x="1784450" y="300038"/>
                  <a:pt x="1764257" y="302419"/>
                  <a:pt x="1755494" y="302228"/>
                </a:cubicBezTo>
                <a:cubicBezTo>
                  <a:pt x="1754160" y="302228"/>
                  <a:pt x="1752732" y="302800"/>
                  <a:pt x="1751398" y="302705"/>
                </a:cubicBezTo>
                <a:cubicBezTo>
                  <a:pt x="1750255" y="302609"/>
                  <a:pt x="1749112" y="301562"/>
                  <a:pt x="1749207" y="301562"/>
                </a:cubicBezTo>
                <a:cubicBezTo>
                  <a:pt x="1746350" y="301466"/>
                  <a:pt x="1736920" y="305467"/>
                  <a:pt x="1736730" y="300323"/>
                </a:cubicBezTo>
                <a:cubicBezTo>
                  <a:pt x="1743302" y="299752"/>
                  <a:pt x="1747112" y="299180"/>
                  <a:pt x="1748731" y="297371"/>
                </a:cubicBezTo>
                <a:cubicBezTo>
                  <a:pt x="1749684" y="296323"/>
                  <a:pt x="1751493" y="298418"/>
                  <a:pt x="1750922" y="298514"/>
                </a:cubicBezTo>
                <a:cubicBezTo>
                  <a:pt x="1757589" y="297656"/>
                  <a:pt x="1763304" y="296704"/>
                  <a:pt x="1769210" y="296228"/>
                </a:cubicBezTo>
                <a:cubicBezTo>
                  <a:pt x="1775306" y="295751"/>
                  <a:pt x="1778449" y="297942"/>
                  <a:pt x="1781402" y="294704"/>
                </a:cubicBezTo>
                <a:cubicBezTo>
                  <a:pt x="1782354" y="293656"/>
                  <a:pt x="1784069" y="295847"/>
                  <a:pt x="1783593" y="295847"/>
                </a:cubicBezTo>
                <a:cubicBezTo>
                  <a:pt x="1786260" y="295656"/>
                  <a:pt x="1789022" y="295085"/>
                  <a:pt x="1791689" y="294799"/>
                </a:cubicBezTo>
                <a:cubicBezTo>
                  <a:pt x="1792832" y="294704"/>
                  <a:pt x="1794261" y="295942"/>
                  <a:pt x="1793880" y="295942"/>
                </a:cubicBezTo>
                <a:cubicBezTo>
                  <a:pt x="1797880" y="295561"/>
                  <a:pt x="1799881" y="293561"/>
                  <a:pt x="1803881" y="293275"/>
                </a:cubicBezTo>
                <a:cubicBezTo>
                  <a:pt x="1806643" y="293084"/>
                  <a:pt x="1808072" y="293846"/>
                  <a:pt x="1812168" y="293656"/>
                </a:cubicBezTo>
                <a:cubicBezTo>
                  <a:pt x="1826741" y="292799"/>
                  <a:pt x="1836361" y="291275"/>
                  <a:pt x="1848839" y="290417"/>
                </a:cubicBezTo>
                <a:cubicBezTo>
                  <a:pt x="1857983" y="289751"/>
                  <a:pt x="1866556" y="290608"/>
                  <a:pt x="1875604" y="289846"/>
                </a:cubicBezTo>
                <a:cubicBezTo>
                  <a:pt x="1886463" y="288989"/>
                  <a:pt x="1895607" y="288322"/>
                  <a:pt x="1902179" y="287941"/>
                </a:cubicBezTo>
                <a:cubicBezTo>
                  <a:pt x="1912371" y="287369"/>
                  <a:pt x="1918276" y="286417"/>
                  <a:pt x="1924658" y="286512"/>
                </a:cubicBezTo>
                <a:cubicBezTo>
                  <a:pt x="1933040" y="286607"/>
                  <a:pt x="1940565" y="285369"/>
                  <a:pt x="1949137" y="284798"/>
                </a:cubicBezTo>
                <a:cubicBezTo>
                  <a:pt x="1953614" y="284512"/>
                  <a:pt x="1957424" y="285179"/>
                  <a:pt x="1961520" y="284607"/>
                </a:cubicBezTo>
                <a:cubicBezTo>
                  <a:pt x="1970664" y="283274"/>
                  <a:pt x="1979141" y="280797"/>
                  <a:pt x="1987618" y="278511"/>
                </a:cubicBezTo>
                <a:cubicBezTo>
                  <a:pt x="1987618" y="273368"/>
                  <a:pt x="1976569" y="278035"/>
                  <a:pt x="1972950" y="276130"/>
                </a:cubicBezTo>
                <a:cubicBezTo>
                  <a:pt x="1974760" y="269843"/>
                  <a:pt x="1965806" y="273272"/>
                  <a:pt x="1963996" y="270129"/>
                </a:cubicBezTo>
                <a:cubicBezTo>
                  <a:pt x="1968282" y="266224"/>
                  <a:pt x="1973521" y="262795"/>
                  <a:pt x="1974855" y="257366"/>
                </a:cubicBezTo>
                <a:cubicBezTo>
                  <a:pt x="1980189" y="257080"/>
                  <a:pt x="1983522" y="255746"/>
                  <a:pt x="1982475" y="252127"/>
                </a:cubicBezTo>
                <a:cubicBezTo>
                  <a:pt x="1970664" y="253365"/>
                  <a:pt x="1962758" y="251174"/>
                  <a:pt x="1953423" y="250127"/>
                </a:cubicBezTo>
                <a:cubicBezTo>
                  <a:pt x="1949423" y="248603"/>
                  <a:pt x="1939993" y="251746"/>
                  <a:pt x="1936850" y="249365"/>
                </a:cubicBezTo>
                <a:cubicBezTo>
                  <a:pt x="1939231" y="246221"/>
                  <a:pt x="1940850" y="242697"/>
                  <a:pt x="1946185" y="241078"/>
                </a:cubicBezTo>
                <a:cubicBezTo>
                  <a:pt x="1946089" y="246602"/>
                  <a:pt x="1957138" y="242411"/>
                  <a:pt x="1960758" y="242030"/>
                </a:cubicBezTo>
                <a:cubicBezTo>
                  <a:pt x="1960853" y="242030"/>
                  <a:pt x="1960853" y="243364"/>
                  <a:pt x="1960948" y="243459"/>
                </a:cubicBezTo>
                <a:cubicBezTo>
                  <a:pt x="1967711" y="246983"/>
                  <a:pt x="1969521" y="239840"/>
                  <a:pt x="1970568" y="237935"/>
                </a:cubicBezTo>
                <a:cubicBezTo>
                  <a:pt x="1964282" y="236696"/>
                  <a:pt x="1963806" y="239935"/>
                  <a:pt x="1958186" y="238125"/>
                </a:cubicBezTo>
                <a:cubicBezTo>
                  <a:pt x="1951709" y="239268"/>
                  <a:pt x="1949328" y="236696"/>
                  <a:pt x="1941803" y="238792"/>
                </a:cubicBezTo>
                <a:cubicBezTo>
                  <a:pt x="1939898" y="239554"/>
                  <a:pt x="1939231" y="240983"/>
                  <a:pt x="1938088" y="242126"/>
                </a:cubicBezTo>
                <a:cubicBezTo>
                  <a:pt x="1936564" y="243459"/>
                  <a:pt x="1935612" y="245269"/>
                  <a:pt x="1932373" y="245650"/>
                </a:cubicBezTo>
                <a:cubicBezTo>
                  <a:pt x="1928277" y="243459"/>
                  <a:pt x="1928468" y="244983"/>
                  <a:pt x="1929706" y="240316"/>
                </a:cubicBezTo>
                <a:cubicBezTo>
                  <a:pt x="1920467" y="243173"/>
                  <a:pt x="1904941" y="241554"/>
                  <a:pt x="1898464" y="237173"/>
                </a:cubicBezTo>
                <a:cubicBezTo>
                  <a:pt x="1906179" y="230410"/>
                  <a:pt x="1914657" y="233458"/>
                  <a:pt x="1924658" y="232410"/>
                </a:cubicBezTo>
                <a:cubicBezTo>
                  <a:pt x="1925039" y="232410"/>
                  <a:pt x="1924372" y="230695"/>
                  <a:pt x="1926563" y="230791"/>
                </a:cubicBezTo>
                <a:cubicBezTo>
                  <a:pt x="1926658" y="230791"/>
                  <a:pt x="1927515" y="231839"/>
                  <a:pt x="1928754" y="231934"/>
                </a:cubicBezTo>
                <a:cubicBezTo>
                  <a:pt x="1934850" y="232410"/>
                  <a:pt x="1944279" y="233744"/>
                  <a:pt x="1946851" y="228219"/>
                </a:cubicBezTo>
                <a:cubicBezTo>
                  <a:pt x="1942279" y="229267"/>
                  <a:pt x="1938850" y="226695"/>
                  <a:pt x="1938374" y="226409"/>
                </a:cubicBezTo>
                <a:cubicBezTo>
                  <a:pt x="1936755" y="225552"/>
                  <a:pt x="1933135" y="228600"/>
                  <a:pt x="1932468" y="228600"/>
                </a:cubicBezTo>
                <a:cubicBezTo>
                  <a:pt x="1927515" y="228695"/>
                  <a:pt x="1922277" y="229076"/>
                  <a:pt x="1918086" y="228981"/>
                </a:cubicBezTo>
                <a:cubicBezTo>
                  <a:pt x="1916181" y="228981"/>
                  <a:pt x="1915419" y="228029"/>
                  <a:pt x="1913895" y="228124"/>
                </a:cubicBezTo>
                <a:cubicBezTo>
                  <a:pt x="1914085" y="228124"/>
                  <a:pt x="1913609" y="229648"/>
                  <a:pt x="1911990" y="229743"/>
                </a:cubicBezTo>
                <a:cubicBezTo>
                  <a:pt x="1911894" y="229743"/>
                  <a:pt x="1911894" y="228410"/>
                  <a:pt x="1911799" y="228314"/>
                </a:cubicBezTo>
                <a:cubicBezTo>
                  <a:pt x="1910942" y="227743"/>
                  <a:pt x="1903131" y="229457"/>
                  <a:pt x="1901607" y="229648"/>
                </a:cubicBezTo>
                <a:cubicBezTo>
                  <a:pt x="1900083" y="229743"/>
                  <a:pt x="1899512" y="228505"/>
                  <a:pt x="1899417" y="228505"/>
                </a:cubicBezTo>
                <a:cubicBezTo>
                  <a:pt x="1896083" y="228600"/>
                  <a:pt x="1892654" y="229553"/>
                  <a:pt x="1889320" y="229743"/>
                </a:cubicBezTo>
                <a:cubicBezTo>
                  <a:pt x="1885510" y="230029"/>
                  <a:pt x="1882272" y="229362"/>
                  <a:pt x="1879033" y="229648"/>
                </a:cubicBezTo>
                <a:cubicBezTo>
                  <a:pt x="1858554" y="231077"/>
                  <a:pt x="1836837" y="233648"/>
                  <a:pt x="1819883" y="234315"/>
                </a:cubicBezTo>
                <a:cubicBezTo>
                  <a:pt x="1815025" y="234506"/>
                  <a:pt x="1810453" y="234410"/>
                  <a:pt x="1805500" y="234696"/>
                </a:cubicBezTo>
                <a:cubicBezTo>
                  <a:pt x="1788736" y="235649"/>
                  <a:pt x="1768257" y="238982"/>
                  <a:pt x="1756446" y="238125"/>
                </a:cubicBezTo>
                <a:cubicBezTo>
                  <a:pt x="1734825" y="236506"/>
                  <a:pt x="1707964" y="242792"/>
                  <a:pt x="1683104" y="244602"/>
                </a:cubicBezTo>
                <a:cubicBezTo>
                  <a:pt x="1681008" y="244793"/>
                  <a:pt x="1680627" y="243745"/>
                  <a:pt x="1678913" y="243745"/>
                </a:cubicBezTo>
                <a:cubicBezTo>
                  <a:pt x="1676913" y="243745"/>
                  <a:pt x="1674817" y="244507"/>
                  <a:pt x="1672817" y="244507"/>
                </a:cubicBezTo>
                <a:cubicBezTo>
                  <a:pt x="1670912" y="244602"/>
                  <a:pt x="1670150" y="243459"/>
                  <a:pt x="1668626" y="243650"/>
                </a:cubicBezTo>
                <a:cubicBezTo>
                  <a:pt x="1668816" y="243650"/>
                  <a:pt x="1668245" y="245078"/>
                  <a:pt x="1666721" y="245269"/>
                </a:cubicBezTo>
                <a:cubicBezTo>
                  <a:pt x="1665102" y="245459"/>
                  <a:pt x="1664625" y="244126"/>
                  <a:pt x="1664530" y="244126"/>
                </a:cubicBezTo>
                <a:cubicBezTo>
                  <a:pt x="1657196" y="244412"/>
                  <a:pt x="1647195" y="248888"/>
                  <a:pt x="1641861" y="244126"/>
                </a:cubicBezTo>
                <a:cubicBezTo>
                  <a:pt x="1648433" y="243364"/>
                  <a:pt x="1649290" y="241078"/>
                  <a:pt x="1651957" y="242792"/>
                </a:cubicBezTo>
                <a:cubicBezTo>
                  <a:pt x="1652814" y="243364"/>
                  <a:pt x="1658720" y="241745"/>
                  <a:pt x="1660053" y="241745"/>
                </a:cubicBezTo>
                <a:cubicBezTo>
                  <a:pt x="1660625" y="241745"/>
                  <a:pt x="1663102" y="242792"/>
                  <a:pt x="1662244" y="242888"/>
                </a:cubicBezTo>
                <a:cubicBezTo>
                  <a:pt x="1666340" y="242507"/>
                  <a:pt x="1670150" y="240316"/>
                  <a:pt x="1674246" y="239935"/>
                </a:cubicBezTo>
                <a:cubicBezTo>
                  <a:pt x="1677579" y="239649"/>
                  <a:pt x="1680723" y="240506"/>
                  <a:pt x="1684533" y="240030"/>
                </a:cubicBezTo>
                <a:cubicBezTo>
                  <a:pt x="1688343" y="239554"/>
                  <a:pt x="1688819" y="238125"/>
                  <a:pt x="1692534" y="237649"/>
                </a:cubicBezTo>
                <a:cubicBezTo>
                  <a:pt x="1694629" y="237363"/>
                  <a:pt x="1695010" y="238697"/>
                  <a:pt x="1696725" y="238506"/>
                </a:cubicBezTo>
                <a:cubicBezTo>
                  <a:pt x="1699296" y="238316"/>
                  <a:pt x="1699296" y="236601"/>
                  <a:pt x="1702630" y="236315"/>
                </a:cubicBezTo>
                <a:cubicBezTo>
                  <a:pt x="1702344" y="236315"/>
                  <a:pt x="1703773" y="237363"/>
                  <a:pt x="1704821" y="237458"/>
                </a:cubicBezTo>
                <a:cubicBezTo>
                  <a:pt x="1710060" y="237649"/>
                  <a:pt x="1714632" y="236030"/>
                  <a:pt x="1719013" y="235649"/>
                </a:cubicBezTo>
                <a:cubicBezTo>
                  <a:pt x="1720632" y="235553"/>
                  <a:pt x="1721013" y="236792"/>
                  <a:pt x="1721204" y="236792"/>
                </a:cubicBezTo>
                <a:cubicBezTo>
                  <a:pt x="1723299" y="236792"/>
                  <a:pt x="1722537" y="235268"/>
                  <a:pt x="1723109" y="235172"/>
                </a:cubicBezTo>
                <a:cubicBezTo>
                  <a:pt x="1724919" y="234696"/>
                  <a:pt x="1725014" y="236315"/>
                  <a:pt x="1725300" y="236315"/>
                </a:cubicBezTo>
                <a:cubicBezTo>
                  <a:pt x="1730729" y="236030"/>
                  <a:pt x="1736158" y="234506"/>
                  <a:pt x="1741492" y="234220"/>
                </a:cubicBezTo>
                <a:cubicBezTo>
                  <a:pt x="1752160" y="233648"/>
                  <a:pt x="1770258" y="233077"/>
                  <a:pt x="1778354" y="232410"/>
                </a:cubicBezTo>
                <a:cubicBezTo>
                  <a:pt x="1787022" y="231648"/>
                  <a:pt x="1796070" y="229933"/>
                  <a:pt x="1804738" y="229076"/>
                </a:cubicBezTo>
                <a:cubicBezTo>
                  <a:pt x="1808358" y="228695"/>
                  <a:pt x="1811406" y="229457"/>
                  <a:pt x="1815025" y="229172"/>
                </a:cubicBezTo>
                <a:cubicBezTo>
                  <a:pt x="1818168" y="228886"/>
                  <a:pt x="1821788" y="226695"/>
                  <a:pt x="1822931" y="226695"/>
                </a:cubicBezTo>
                <a:cubicBezTo>
                  <a:pt x="1823693" y="226695"/>
                  <a:pt x="1822931" y="228124"/>
                  <a:pt x="1825122" y="227838"/>
                </a:cubicBezTo>
                <a:cubicBezTo>
                  <a:pt x="1840933" y="226028"/>
                  <a:pt x="1855221" y="222980"/>
                  <a:pt x="1869794" y="222218"/>
                </a:cubicBezTo>
                <a:cubicBezTo>
                  <a:pt x="1873604" y="222028"/>
                  <a:pt x="1874461" y="222885"/>
                  <a:pt x="1878081" y="222599"/>
                </a:cubicBezTo>
                <a:cubicBezTo>
                  <a:pt x="1880652" y="222314"/>
                  <a:pt x="1880748" y="220790"/>
                  <a:pt x="1883986" y="220408"/>
                </a:cubicBezTo>
                <a:cubicBezTo>
                  <a:pt x="1886367" y="220123"/>
                  <a:pt x="1887225" y="221170"/>
                  <a:pt x="1890273" y="221075"/>
                </a:cubicBezTo>
                <a:cubicBezTo>
                  <a:pt x="1892940" y="220980"/>
                  <a:pt x="1895702" y="220218"/>
                  <a:pt x="1898369" y="220028"/>
                </a:cubicBezTo>
                <a:cubicBezTo>
                  <a:pt x="1903608" y="219742"/>
                  <a:pt x="1908751" y="220123"/>
                  <a:pt x="1912752" y="219647"/>
                </a:cubicBezTo>
                <a:cubicBezTo>
                  <a:pt x="1914752" y="219456"/>
                  <a:pt x="1915038" y="218218"/>
                  <a:pt x="1916657" y="217742"/>
                </a:cubicBezTo>
                <a:cubicBezTo>
                  <a:pt x="1922277" y="216122"/>
                  <a:pt x="1928373" y="216027"/>
                  <a:pt x="1932849" y="215646"/>
                </a:cubicBezTo>
                <a:cubicBezTo>
                  <a:pt x="1934659" y="215456"/>
                  <a:pt x="1934564" y="216789"/>
                  <a:pt x="1935040" y="216789"/>
                </a:cubicBezTo>
                <a:cubicBezTo>
                  <a:pt x="1937040" y="216884"/>
                  <a:pt x="1937326" y="214979"/>
                  <a:pt x="1938945" y="214884"/>
                </a:cubicBezTo>
                <a:cubicBezTo>
                  <a:pt x="1941327" y="214694"/>
                  <a:pt x="1941898" y="214979"/>
                  <a:pt x="1943136" y="215741"/>
                </a:cubicBezTo>
                <a:cubicBezTo>
                  <a:pt x="1944184" y="216408"/>
                  <a:pt x="1945708" y="214027"/>
                  <a:pt x="1945041" y="214122"/>
                </a:cubicBezTo>
                <a:cubicBezTo>
                  <a:pt x="1949423" y="213932"/>
                  <a:pt x="1951328" y="215265"/>
                  <a:pt x="1955328" y="214217"/>
                </a:cubicBezTo>
                <a:cubicBezTo>
                  <a:pt x="1955519" y="212503"/>
                  <a:pt x="1958377" y="212312"/>
                  <a:pt x="1961234" y="212027"/>
                </a:cubicBezTo>
                <a:cubicBezTo>
                  <a:pt x="1961520" y="210026"/>
                  <a:pt x="1965520" y="209836"/>
                  <a:pt x="1966949" y="208502"/>
                </a:cubicBezTo>
                <a:cubicBezTo>
                  <a:pt x="1968473" y="207074"/>
                  <a:pt x="1966663" y="204026"/>
                  <a:pt x="1970473" y="203835"/>
                </a:cubicBezTo>
                <a:cubicBezTo>
                  <a:pt x="1975521" y="203359"/>
                  <a:pt x="1978855" y="202025"/>
                  <a:pt x="1980284" y="199739"/>
                </a:cubicBezTo>
                <a:cubicBezTo>
                  <a:pt x="1970664" y="197453"/>
                  <a:pt x="1952566" y="200692"/>
                  <a:pt x="1943232" y="200216"/>
                </a:cubicBezTo>
                <a:cubicBezTo>
                  <a:pt x="1940088" y="200025"/>
                  <a:pt x="1936088" y="201644"/>
                  <a:pt x="1936850" y="198215"/>
                </a:cubicBezTo>
                <a:cubicBezTo>
                  <a:pt x="1944756" y="196120"/>
                  <a:pt x="1953804" y="198025"/>
                  <a:pt x="1961329" y="196501"/>
                </a:cubicBezTo>
                <a:cubicBezTo>
                  <a:pt x="1968473" y="195072"/>
                  <a:pt x="1977617" y="192691"/>
                  <a:pt x="1976855" y="188881"/>
                </a:cubicBezTo>
                <a:cubicBezTo>
                  <a:pt x="1966282" y="190024"/>
                  <a:pt x="1955805" y="189071"/>
                  <a:pt x="1946089" y="189929"/>
                </a:cubicBezTo>
                <a:cubicBezTo>
                  <a:pt x="1944565" y="190024"/>
                  <a:pt x="1943994" y="188786"/>
                  <a:pt x="1943898" y="188786"/>
                </a:cubicBezTo>
                <a:cubicBezTo>
                  <a:pt x="1940088" y="188881"/>
                  <a:pt x="1934754" y="191548"/>
                  <a:pt x="1931516" y="188976"/>
                </a:cubicBezTo>
                <a:cubicBezTo>
                  <a:pt x="1934850" y="185928"/>
                  <a:pt x="1939707" y="188595"/>
                  <a:pt x="1943708" y="187452"/>
                </a:cubicBezTo>
                <a:cubicBezTo>
                  <a:pt x="1944851" y="187071"/>
                  <a:pt x="1945137" y="184499"/>
                  <a:pt x="1947423" y="184118"/>
                </a:cubicBezTo>
                <a:cubicBezTo>
                  <a:pt x="1949518" y="183737"/>
                  <a:pt x="1948470" y="182785"/>
                  <a:pt x="1949328" y="182499"/>
                </a:cubicBezTo>
                <a:cubicBezTo>
                  <a:pt x="1953328" y="180785"/>
                  <a:pt x="1956948" y="182499"/>
                  <a:pt x="1959329" y="179832"/>
                </a:cubicBezTo>
                <a:cubicBezTo>
                  <a:pt x="1957900" y="172974"/>
                  <a:pt x="1950280" y="180594"/>
                  <a:pt x="1948470" y="175546"/>
                </a:cubicBezTo>
                <a:cubicBezTo>
                  <a:pt x="1953233" y="174117"/>
                  <a:pt x="1963425" y="175451"/>
                  <a:pt x="1964568" y="172117"/>
                </a:cubicBezTo>
                <a:cubicBezTo>
                  <a:pt x="1961234" y="171641"/>
                  <a:pt x="1959234" y="169640"/>
                  <a:pt x="1955995" y="168974"/>
                </a:cubicBezTo>
                <a:cubicBezTo>
                  <a:pt x="1952757" y="168212"/>
                  <a:pt x="1948280" y="169164"/>
                  <a:pt x="1945518" y="167450"/>
                </a:cubicBezTo>
                <a:cubicBezTo>
                  <a:pt x="1946470" y="164402"/>
                  <a:pt x="1955710" y="165735"/>
                  <a:pt x="1952947" y="160782"/>
                </a:cubicBezTo>
                <a:cubicBezTo>
                  <a:pt x="1958091" y="159925"/>
                  <a:pt x="1956471" y="155543"/>
                  <a:pt x="1955995" y="151829"/>
                </a:cubicBezTo>
                <a:cubicBezTo>
                  <a:pt x="1931421" y="154686"/>
                  <a:pt x="1904560" y="155353"/>
                  <a:pt x="1884462" y="156686"/>
                </a:cubicBezTo>
                <a:cubicBezTo>
                  <a:pt x="1873699" y="157353"/>
                  <a:pt x="1863127" y="159449"/>
                  <a:pt x="1855887" y="158877"/>
                </a:cubicBezTo>
                <a:cubicBezTo>
                  <a:pt x="1851220" y="158496"/>
                  <a:pt x="1845600" y="160115"/>
                  <a:pt x="1847124" y="154305"/>
                </a:cubicBezTo>
                <a:cubicBezTo>
                  <a:pt x="1861126" y="152400"/>
                  <a:pt x="1879224" y="152876"/>
                  <a:pt x="1891987" y="150019"/>
                </a:cubicBezTo>
                <a:cubicBezTo>
                  <a:pt x="1898940" y="148495"/>
                  <a:pt x="1897321" y="148590"/>
                  <a:pt x="1902084" y="148685"/>
                </a:cubicBezTo>
                <a:cubicBezTo>
                  <a:pt x="1909513" y="148876"/>
                  <a:pt x="1915990" y="146685"/>
                  <a:pt x="1922372" y="146114"/>
                </a:cubicBezTo>
                <a:cubicBezTo>
                  <a:pt x="1929516" y="145542"/>
                  <a:pt x="1938088" y="148019"/>
                  <a:pt x="1942660" y="143542"/>
                </a:cubicBezTo>
                <a:cubicBezTo>
                  <a:pt x="1936850" y="144113"/>
                  <a:pt x="1932849" y="142970"/>
                  <a:pt x="1933707" y="137541"/>
                </a:cubicBezTo>
                <a:cubicBezTo>
                  <a:pt x="1938660" y="135731"/>
                  <a:pt x="1947423" y="146495"/>
                  <a:pt x="1954852" y="146018"/>
                </a:cubicBezTo>
                <a:cubicBezTo>
                  <a:pt x="1955424" y="142589"/>
                  <a:pt x="1950852" y="143351"/>
                  <a:pt x="1952185" y="139256"/>
                </a:cubicBezTo>
                <a:cubicBezTo>
                  <a:pt x="1952757" y="135255"/>
                  <a:pt x="1941231" y="141637"/>
                  <a:pt x="1941803" y="137636"/>
                </a:cubicBezTo>
                <a:cubicBezTo>
                  <a:pt x="1945327" y="137351"/>
                  <a:pt x="1946946" y="135922"/>
                  <a:pt x="1947613" y="134112"/>
                </a:cubicBezTo>
                <a:cubicBezTo>
                  <a:pt x="1945803" y="130492"/>
                  <a:pt x="1957233" y="134017"/>
                  <a:pt x="1955519" y="130397"/>
                </a:cubicBezTo>
                <a:cubicBezTo>
                  <a:pt x="1947137" y="129635"/>
                  <a:pt x="1934850" y="129159"/>
                  <a:pt x="1924658" y="129635"/>
                </a:cubicBezTo>
                <a:cubicBezTo>
                  <a:pt x="1919324" y="129921"/>
                  <a:pt x="1912561" y="133541"/>
                  <a:pt x="1910275" y="129826"/>
                </a:cubicBezTo>
                <a:cubicBezTo>
                  <a:pt x="1911323" y="127254"/>
                  <a:pt x="1919895" y="128873"/>
                  <a:pt x="1920181" y="125825"/>
                </a:cubicBezTo>
                <a:cubicBezTo>
                  <a:pt x="1920562" y="124682"/>
                  <a:pt x="1921705" y="124016"/>
                  <a:pt x="1924086" y="123920"/>
                </a:cubicBezTo>
                <a:cubicBezTo>
                  <a:pt x="1920753" y="128016"/>
                  <a:pt x="1925134" y="128302"/>
                  <a:pt x="1930468" y="126016"/>
                </a:cubicBezTo>
                <a:cubicBezTo>
                  <a:pt x="1933992" y="120301"/>
                  <a:pt x="1928277" y="123158"/>
                  <a:pt x="1925801" y="119444"/>
                </a:cubicBezTo>
                <a:cubicBezTo>
                  <a:pt x="1934278" y="117824"/>
                  <a:pt x="1941993" y="115729"/>
                  <a:pt x="1943422" y="110300"/>
                </a:cubicBezTo>
                <a:cubicBezTo>
                  <a:pt x="1936088" y="112109"/>
                  <a:pt x="1935326" y="108109"/>
                  <a:pt x="1928944" y="109157"/>
                </a:cubicBezTo>
                <a:cubicBezTo>
                  <a:pt x="1928849" y="107347"/>
                  <a:pt x="1931325" y="106966"/>
                  <a:pt x="1930563" y="104680"/>
                </a:cubicBezTo>
                <a:cubicBezTo>
                  <a:pt x="1928563" y="104870"/>
                  <a:pt x="1926468" y="105251"/>
                  <a:pt x="1924467" y="105347"/>
                </a:cubicBezTo>
                <a:cubicBezTo>
                  <a:pt x="1922848" y="105442"/>
                  <a:pt x="1922562" y="104204"/>
                  <a:pt x="1922277" y="104204"/>
                </a:cubicBezTo>
                <a:cubicBezTo>
                  <a:pt x="1919133" y="104204"/>
                  <a:pt x="1913323" y="106775"/>
                  <a:pt x="1911990" y="103918"/>
                </a:cubicBezTo>
                <a:cubicBezTo>
                  <a:pt x="1914847" y="101917"/>
                  <a:pt x="1920181" y="101251"/>
                  <a:pt x="1921800" y="98584"/>
                </a:cubicBezTo>
                <a:cubicBezTo>
                  <a:pt x="1903512" y="100584"/>
                  <a:pt x="1884177" y="99346"/>
                  <a:pt x="1864555" y="100870"/>
                </a:cubicBezTo>
                <a:cubicBezTo>
                  <a:pt x="1852649" y="101727"/>
                  <a:pt x="1842076" y="103823"/>
                  <a:pt x="1829979" y="104775"/>
                </a:cubicBezTo>
                <a:cubicBezTo>
                  <a:pt x="1826741" y="105061"/>
                  <a:pt x="1822931" y="104394"/>
                  <a:pt x="1819692" y="104489"/>
                </a:cubicBezTo>
                <a:cubicBezTo>
                  <a:pt x="1803881" y="105347"/>
                  <a:pt x="1766352" y="113633"/>
                  <a:pt x="1760637" y="109823"/>
                </a:cubicBezTo>
                <a:cubicBezTo>
                  <a:pt x="1759113" y="108776"/>
                  <a:pt x="1751970" y="112014"/>
                  <a:pt x="1752351" y="109347"/>
                </a:cubicBezTo>
                <a:cubicBezTo>
                  <a:pt x="1827027" y="100203"/>
                  <a:pt x="1892178" y="96584"/>
                  <a:pt x="1961996" y="89726"/>
                </a:cubicBezTo>
                <a:cubicBezTo>
                  <a:pt x="1962282" y="86297"/>
                  <a:pt x="1959424" y="87821"/>
                  <a:pt x="1955614" y="87630"/>
                </a:cubicBezTo>
                <a:cubicBezTo>
                  <a:pt x="1952566" y="87440"/>
                  <a:pt x="1951804" y="86487"/>
                  <a:pt x="1947327" y="87154"/>
                </a:cubicBezTo>
                <a:cubicBezTo>
                  <a:pt x="1946089" y="87344"/>
                  <a:pt x="1945137" y="88868"/>
                  <a:pt x="1945422" y="88773"/>
                </a:cubicBezTo>
                <a:cubicBezTo>
                  <a:pt x="1942565" y="89154"/>
                  <a:pt x="1937898" y="88297"/>
                  <a:pt x="1935135" y="88487"/>
                </a:cubicBezTo>
                <a:cubicBezTo>
                  <a:pt x="1928277" y="88964"/>
                  <a:pt x="1919991" y="92202"/>
                  <a:pt x="1916562" y="87725"/>
                </a:cubicBezTo>
                <a:cubicBezTo>
                  <a:pt x="1926849" y="86678"/>
                  <a:pt x="1933135" y="83439"/>
                  <a:pt x="1944851" y="83058"/>
                </a:cubicBezTo>
                <a:cubicBezTo>
                  <a:pt x="1945327" y="79629"/>
                  <a:pt x="1938660" y="79820"/>
                  <a:pt x="1936374" y="79820"/>
                </a:cubicBezTo>
                <a:cubicBezTo>
                  <a:pt x="1931611" y="79629"/>
                  <a:pt x="1924467" y="81534"/>
                  <a:pt x="1920086" y="81629"/>
                </a:cubicBezTo>
                <a:cubicBezTo>
                  <a:pt x="1916943" y="81725"/>
                  <a:pt x="1912752" y="81248"/>
                  <a:pt x="1909799" y="81344"/>
                </a:cubicBezTo>
                <a:cubicBezTo>
                  <a:pt x="1896083" y="81915"/>
                  <a:pt x="1873985" y="85344"/>
                  <a:pt x="1868746" y="81725"/>
                </a:cubicBezTo>
                <a:cubicBezTo>
                  <a:pt x="1868365" y="81439"/>
                  <a:pt x="1865317" y="82201"/>
                  <a:pt x="1864650" y="82201"/>
                </a:cubicBezTo>
                <a:cubicBezTo>
                  <a:pt x="1861317" y="82296"/>
                  <a:pt x="1860174" y="82677"/>
                  <a:pt x="1858459" y="81534"/>
                </a:cubicBezTo>
                <a:cubicBezTo>
                  <a:pt x="1857983" y="81248"/>
                  <a:pt x="1853125" y="82201"/>
                  <a:pt x="1852363" y="82201"/>
                </a:cubicBezTo>
                <a:cubicBezTo>
                  <a:pt x="1850458" y="82391"/>
                  <a:pt x="1850744" y="81058"/>
                  <a:pt x="1850172" y="81058"/>
                </a:cubicBezTo>
                <a:cubicBezTo>
                  <a:pt x="1845886" y="80772"/>
                  <a:pt x="1842743" y="82582"/>
                  <a:pt x="1839885" y="80772"/>
                </a:cubicBezTo>
                <a:cubicBezTo>
                  <a:pt x="1840838" y="84106"/>
                  <a:pt x="1837599" y="83153"/>
                  <a:pt x="1834075" y="84296"/>
                </a:cubicBezTo>
                <a:cubicBezTo>
                  <a:pt x="1825693" y="86868"/>
                  <a:pt x="1811120" y="89249"/>
                  <a:pt x="1801690" y="89440"/>
                </a:cubicBezTo>
                <a:cubicBezTo>
                  <a:pt x="1801595" y="89440"/>
                  <a:pt x="1801690" y="88106"/>
                  <a:pt x="1801595" y="88011"/>
                </a:cubicBezTo>
                <a:cubicBezTo>
                  <a:pt x="1799309" y="86392"/>
                  <a:pt x="1789784" y="91821"/>
                  <a:pt x="1791308" y="87725"/>
                </a:cubicBezTo>
                <a:cubicBezTo>
                  <a:pt x="1791594" y="85820"/>
                  <a:pt x="1799499" y="84106"/>
                  <a:pt x="1791022" y="84963"/>
                </a:cubicBezTo>
                <a:cubicBezTo>
                  <a:pt x="1790165" y="82772"/>
                  <a:pt x="1788165" y="85439"/>
                  <a:pt x="1789212" y="88011"/>
                </a:cubicBezTo>
                <a:cubicBezTo>
                  <a:pt x="1788069" y="90011"/>
                  <a:pt x="1785117" y="91154"/>
                  <a:pt x="1781307" y="91726"/>
                </a:cubicBezTo>
                <a:cubicBezTo>
                  <a:pt x="1780831" y="90107"/>
                  <a:pt x="1777402" y="88964"/>
                  <a:pt x="1780926" y="87535"/>
                </a:cubicBezTo>
                <a:cubicBezTo>
                  <a:pt x="1781211" y="85725"/>
                  <a:pt x="1783783" y="84296"/>
                  <a:pt x="1778640" y="84963"/>
                </a:cubicBezTo>
                <a:cubicBezTo>
                  <a:pt x="1773020" y="81820"/>
                  <a:pt x="1776830" y="88392"/>
                  <a:pt x="1768638" y="87535"/>
                </a:cubicBezTo>
                <a:cubicBezTo>
                  <a:pt x="1766448" y="86392"/>
                  <a:pt x="1764257" y="85249"/>
                  <a:pt x="1762161" y="84011"/>
                </a:cubicBezTo>
                <a:cubicBezTo>
                  <a:pt x="1755780" y="83630"/>
                  <a:pt x="1758637" y="88297"/>
                  <a:pt x="1752256" y="88011"/>
                </a:cubicBezTo>
                <a:cubicBezTo>
                  <a:pt x="1750541" y="83439"/>
                  <a:pt x="1739302" y="87059"/>
                  <a:pt x="1735491" y="84201"/>
                </a:cubicBezTo>
                <a:cubicBezTo>
                  <a:pt x="1745016" y="81725"/>
                  <a:pt x="1754541" y="80772"/>
                  <a:pt x="1765876" y="79343"/>
                </a:cubicBezTo>
                <a:cubicBezTo>
                  <a:pt x="1767305" y="79153"/>
                  <a:pt x="1765590" y="77534"/>
                  <a:pt x="1767877" y="79153"/>
                </a:cubicBezTo>
                <a:cubicBezTo>
                  <a:pt x="1769115" y="80010"/>
                  <a:pt x="1779211" y="77915"/>
                  <a:pt x="1780068" y="77724"/>
                </a:cubicBezTo>
                <a:cubicBezTo>
                  <a:pt x="1781116" y="77534"/>
                  <a:pt x="1782450" y="76010"/>
                  <a:pt x="1781973" y="76105"/>
                </a:cubicBezTo>
                <a:cubicBezTo>
                  <a:pt x="1784450" y="75819"/>
                  <a:pt x="1786260" y="76772"/>
                  <a:pt x="1790260" y="76581"/>
                </a:cubicBezTo>
                <a:cubicBezTo>
                  <a:pt x="1800357" y="76105"/>
                  <a:pt x="1811501" y="73914"/>
                  <a:pt x="1818740" y="73343"/>
                </a:cubicBezTo>
                <a:cubicBezTo>
                  <a:pt x="1819788" y="73247"/>
                  <a:pt x="1821407" y="74486"/>
                  <a:pt x="1820931" y="74486"/>
                </a:cubicBezTo>
                <a:cubicBezTo>
                  <a:pt x="1824455" y="74105"/>
                  <a:pt x="1829503" y="72295"/>
                  <a:pt x="1833027" y="71723"/>
                </a:cubicBezTo>
                <a:cubicBezTo>
                  <a:pt x="1837981" y="70866"/>
                  <a:pt x="1843219" y="72009"/>
                  <a:pt x="1847124" y="68675"/>
                </a:cubicBezTo>
                <a:cubicBezTo>
                  <a:pt x="1842743" y="67056"/>
                  <a:pt x="1839219" y="66199"/>
                  <a:pt x="1834552" y="65818"/>
                </a:cubicBezTo>
                <a:cubicBezTo>
                  <a:pt x="1831027" y="65627"/>
                  <a:pt x="1828074" y="68199"/>
                  <a:pt x="1826550" y="68104"/>
                </a:cubicBezTo>
                <a:cubicBezTo>
                  <a:pt x="1825312" y="68104"/>
                  <a:pt x="1823883" y="64294"/>
                  <a:pt x="1820169" y="66008"/>
                </a:cubicBezTo>
                <a:cubicBezTo>
                  <a:pt x="1816168" y="66485"/>
                  <a:pt x="1817978" y="70104"/>
                  <a:pt x="1812263" y="69723"/>
                </a:cubicBezTo>
                <a:cubicBezTo>
                  <a:pt x="1811787" y="67913"/>
                  <a:pt x="1808929" y="68771"/>
                  <a:pt x="1806072" y="69056"/>
                </a:cubicBezTo>
                <a:cubicBezTo>
                  <a:pt x="1804643" y="69152"/>
                  <a:pt x="1803881" y="67913"/>
                  <a:pt x="1803881" y="67913"/>
                </a:cubicBezTo>
                <a:cubicBezTo>
                  <a:pt x="1799023" y="68104"/>
                  <a:pt x="1795689" y="69818"/>
                  <a:pt x="1791784" y="70676"/>
                </a:cubicBezTo>
                <a:cubicBezTo>
                  <a:pt x="1788927" y="64389"/>
                  <a:pt x="1773115" y="70485"/>
                  <a:pt x="1768924" y="67628"/>
                </a:cubicBezTo>
                <a:cubicBezTo>
                  <a:pt x="1767591" y="66770"/>
                  <a:pt x="1763400" y="69723"/>
                  <a:pt x="1762923" y="69723"/>
                </a:cubicBezTo>
                <a:cubicBezTo>
                  <a:pt x="1762352" y="69723"/>
                  <a:pt x="1762638" y="68485"/>
                  <a:pt x="1760733" y="68580"/>
                </a:cubicBezTo>
                <a:cubicBezTo>
                  <a:pt x="1753494" y="68771"/>
                  <a:pt x="1741397" y="73724"/>
                  <a:pt x="1740063" y="66675"/>
                </a:cubicBezTo>
                <a:cubicBezTo>
                  <a:pt x="1757494" y="64103"/>
                  <a:pt x="1779783" y="64199"/>
                  <a:pt x="1788450" y="56959"/>
                </a:cubicBezTo>
                <a:cubicBezTo>
                  <a:pt x="1786260" y="56864"/>
                  <a:pt x="1783402" y="55245"/>
                  <a:pt x="1786164" y="54388"/>
                </a:cubicBezTo>
                <a:cubicBezTo>
                  <a:pt x="1788736" y="54197"/>
                  <a:pt x="1789117" y="55912"/>
                  <a:pt x="1792356" y="55055"/>
                </a:cubicBezTo>
                <a:cubicBezTo>
                  <a:pt x="1792927" y="52959"/>
                  <a:pt x="1794546" y="52387"/>
                  <a:pt x="1791975" y="50864"/>
                </a:cubicBezTo>
                <a:cubicBezTo>
                  <a:pt x="1796642" y="50768"/>
                  <a:pt x="1799595" y="49625"/>
                  <a:pt x="1799881" y="47149"/>
                </a:cubicBezTo>
                <a:cubicBezTo>
                  <a:pt x="1784260" y="50578"/>
                  <a:pt x="1770829" y="47149"/>
                  <a:pt x="1759209" y="51816"/>
                </a:cubicBezTo>
                <a:cubicBezTo>
                  <a:pt x="1754637" y="47911"/>
                  <a:pt x="1749017" y="49149"/>
                  <a:pt x="1742540" y="49435"/>
                </a:cubicBezTo>
                <a:cubicBezTo>
                  <a:pt x="1739778" y="49530"/>
                  <a:pt x="1738063" y="48673"/>
                  <a:pt x="1736349" y="48768"/>
                </a:cubicBezTo>
                <a:cubicBezTo>
                  <a:pt x="1734253" y="48863"/>
                  <a:pt x="1734063" y="50483"/>
                  <a:pt x="1732443" y="50673"/>
                </a:cubicBezTo>
                <a:cubicBezTo>
                  <a:pt x="1733015" y="50578"/>
                  <a:pt x="1731110" y="49530"/>
                  <a:pt x="1730253" y="49530"/>
                </a:cubicBezTo>
                <a:cubicBezTo>
                  <a:pt x="1729110" y="49435"/>
                  <a:pt x="1727395" y="49816"/>
                  <a:pt x="1726157" y="50006"/>
                </a:cubicBezTo>
                <a:cubicBezTo>
                  <a:pt x="1716727" y="51340"/>
                  <a:pt x="1716822" y="52102"/>
                  <a:pt x="1711965" y="51626"/>
                </a:cubicBezTo>
                <a:cubicBezTo>
                  <a:pt x="1710060" y="51435"/>
                  <a:pt x="1707774" y="52387"/>
                  <a:pt x="1705869" y="52292"/>
                </a:cubicBezTo>
                <a:cubicBezTo>
                  <a:pt x="1699201" y="52197"/>
                  <a:pt x="1689676" y="52959"/>
                  <a:pt x="1683390" y="53435"/>
                </a:cubicBezTo>
                <a:cubicBezTo>
                  <a:pt x="1682056" y="53531"/>
                  <a:pt x="1681008" y="52292"/>
                  <a:pt x="1681199" y="52292"/>
                </a:cubicBezTo>
                <a:cubicBezTo>
                  <a:pt x="1678722" y="52483"/>
                  <a:pt x="1678437" y="54007"/>
                  <a:pt x="1675198" y="54388"/>
                </a:cubicBezTo>
                <a:cubicBezTo>
                  <a:pt x="1672531" y="54674"/>
                  <a:pt x="1671007" y="53626"/>
                  <a:pt x="1666911" y="53912"/>
                </a:cubicBezTo>
                <a:cubicBezTo>
                  <a:pt x="1659768" y="54483"/>
                  <a:pt x="1652910" y="54959"/>
                  <a:pt x="1648623" y="56007"/>
                </a:cubicBezTo>
                <a:cubicBezTo>
                  <a:pt x="1644337" y="57055"/>
                  <a:pt x="1641194" y="59722"/>
                  <a:pt x="1636717" y="60198"/>
                </a:cubicBezTo>
                <a:cubicBezTo>
                  <a:pt x="1631097" y="60865"/>
                  <a:pt x="1623763" y="59436"/>
                  <a:pt x="1618143" y="59436"/>
                </a:cubicBezTo>
                <a:cubicBezTo>
                  <a:pt x="1608618" y="59436"/>
                  <a:pt x="1596331" y="63627"/>
                  <a:pt x="1595379" y="57817"/>
                </a:cubicBezTo>
                <a:cubicBezTo>
                  <a:pt x="1598427" y="57817"/>
                  <a:pt x="1601094" y="57245"/>
                  <a:pt x="1603856" y="57055"/>
                </a:cubicBezTo>
                <a:close/>
                <a:moveTo>
                  <a:pt x="871860" y="113443"/>
                </a:moveTo>
                <a:cubicBezTo>
                  <a:pt x="874146" y="110871"/>
                  <a:pt x="886909" y="110014"/>
                  <a:pt x="894053" y="109538"/>
                </a:cubicBezTo>
                <a:cubicBezTo>
                  <a:pt x="901292" y="108966"/>
                  <a:pt x="908436" y="107061"/>
                  <a:pt x="912627" y="110300"/>
                </a:cubicBezTo>
                <a:cubicBezTo>
                  <a:pt x="910436" y="113252"/>
                  <a:pt x="904911" y="112490"/>
                  <a:pt x="900530" y="113062"/>
                </a:cubicBezTo>
                <a:cubicBezTo>
                  <a:pt x="891291" y="114205"/>
                  <a:pt x="878432" y="115348"/>
                  <a:pt x="871860" y="113443"/>
                </a:cubicBezTo>
                <a:close/>
                <a:moveTo>
                  <a:pt x="1154847" y="86868"/>
                </a:moveTo>
                <a:cubicBezTo>
                  <a:pt x="1156181" y="86678"/>
                  <a:pt x="1157514" y="86582"/>
                  <a:pt x="1158943" y="86392"/>
                </a:cubicBezTo>
                <a:cubicBezTo>
                  <a:pt x="1160181" y="89249"/>
                  <a:pt x="1156276" y="89440"/>
                  <a:pt x="1153133" y="89916"/>
                </a:cubicBezTo>
                <a:cubicBezTo>
                  <a:pt x="1153419" y="88773"/>
                  <a:pt x="1155038" y="88297"/>
                  <a:pt x="1154847" y="86868"/>
                </a:cubicBezTo>
                <a:close/>
                <a:moveTo>
                  <a:pt x="1081981" y="98012"/>
                </a:moveTo>
                <a:cubicBezTo>
                  <a:pt x="1085601" y="97441"/>
                  <a:pt x="1086458" y="99251"/>
                  <a:pt x="1090268" y="98489"/>
                </a:cubicBezTo>
                <a:cubicBezTo>
                  <a:pt x="1091125" y="100870"/>
                  <a:pt x="1079028" y="102298"/>
                  <a:pt x="1081981" y="98012"/>
                </a:cubicBezTo>
                <a:close/>
                <a:moveTo>
                  <a:pt x="1173707" y="90392"/>
                </a:moveTo>
                <a:cubicBezTo>
                  <a:pt x="1177041" y="99346"/>
                  <a:pt x="1158848" y="96584"/>
                  <a:pt x="1149799" y="98774"/>
                </a:cubicBezTo>
                <a:cubicBezTo>
                  <a:pt x="1147608" y="90488"/>
                  <a:pt x="1163896" y="92297"/>
                  <a:pt x="1173707" y="90392"/>
                </a:cubicBezTo>
                <a:close/>
                <a:moveTo>
                  <a:pt x="1241525" y="91250"/>
                </a:moveTo>
                <a:cubicBezTo>
                  <a:pt x="1257622" y="88583"/>
                  <a:pt x="1268004" y="90678"/>
                  <a:pt x="1284292" y="87821"/>
                </a:cubicBezTo>
                <a:cubicBezTo>
                  <a:pt x="1284864" y="93059"/>
                  <a:pt x="1271338" y="91631"/>
                  <a:pt x="1264194" y="92964"/>
                </a:cubicBezTo>
                <a:cubicBezTo>
                  <a:pt x="1258765" y="93917"/>
                  <a:pt x="1253907" y="96107"/>
                  <a:pt x="1250097" y="96012"/>
                </a:cubicBezTo>
                <a:cubicBezTo>
                  <a:pt x="1248573" y="93155"/>
                  <a:pt x="1239810" y="96679"/>
                  <a:pt x="1241525" y="91250"/>
                </a:cubicBezTo>
                <a:close/>
                <a:moveTo>
                  <a:pt x="1569280" y="60960"/>
                </a:moveTo>
                <a:cubicBezTo>
                  <a:pt x="1568613" y="69152"/>
                  <a:pt x="1556517" y="64484"/>
                  <a:pt x="1553659" y="69818"/>
                </a:cubicBezTo>
                <a:cubicBezTo>
                  <a:pt x="1549754" y="69628"/>
                  <a:pt x="1548325" y="67342"/>
                  <a:pt x="1543277" y="68199"/>
                </a:cubicBezTo>
                <a:cubicBezTo>
                  <a:pt x="1535562" y="67532"/>
                  <a:pt x="1537848" y="72295"/>
                  <a:pt x="1531371" y="72390"/>
                </a:cubicBezTo>
                <a:cubicBezTo>
                  <a:pt x="1530323" y="70771"/>
                  <a:pt x="1528513" y="69818"/>
                  <a:pt x="1524989" y="70295"/>
                </a:cubicBezTo>
                <a:cubicBezTo>
                  <a:pt x="1524894" y="68866"/>
                  <a:pt x="1527465" y="69056"/>
                  <a:pt x="1528894" y="68390"/>
                </a:cubicBezTo>
                <a:cubicBezTo>
                  <a:pt x="1530037" y="67913"/>
                  <a:pt x="1535276" y="65342"/>
                  <a:pt x="1538800" y="64389"/>
                </a:cubicBezTo>
                <a:cubicBezTo>
                  <a:pt x="1548992" y="61912"/>
                  <a:pt x="1561279" y="61341"/>
                  <a:pt x="1569280" y="60960"/>
                </a:cubicBezTo>
                <a:close/>
                <a:moveTo>
                  <a:pt x="1755589" y="55436"/>
                </a:moveTo>
                <a:cubicBezTo>
                  <a:pt x="1755399" y="53245"/>
                  <a:pt x="1770353" y="50673"/>
                  <a:pt x="1767877" y="55436"/>
                </a:cubicBezTo>
                <a:cubicBezTo>
                  <a:pt x="1765400" y="54102"/>
                  <a:pt x="1760637" y="54674"/>
                  <a:pt x="1755589" y="55436"/>
                </a:cubicBezTo>
                <a:close/>
                <a:moveTo>
                  <a:pt x="1774068" y="54674"/>
                </a:moveTo>
                <a:cubicBezTo>
                  <a:pt x="1777687" y="55531"/>
                  <a:pt x="1782164" y="56959"/>
                  <a:pt x="1778640" y="59817"/>
                </a:cubicBezTo>
                <a:cubicBezTo>
                  <a:pt x="1775020" y="59912"/>
                  <a:pt x="1773782" y="58007"/>
                  <a:pt x="1774068" y="54674"/>
                </a:cubicBezTo>
                <a:close/>
                <a:moveTo>
                  <a:pt x="1732158" y="68009"/>
                </a:moveTo>
                <a:cubicBezTo>
                  <a:pt x="1735587" y="67056"/>
                  <a:pt x="1736063" y="68675"/>
                  <a:pt x="1736444" y="70390"/>
                </a:cubicBezTo>
                <a:cubicBezTo>
                  <a:pt x="1734729" y="70295"/>
                  <a:pt x="1734539" y="71152"/>
                  <a:pt x="1734539" y="72009"/>
                </a:cubicBezTo>
                <a:cubicBezTo>
                  <a:pt x="1732158" y="72009"/>
                  <a:pt x="1732634" y="69628"/>
                  <a:pt x="1732158" y="68009"/>
                </a:cubicBezTo>
                <a:close/>
                <a:moveTo>
                  <a:pt x="1572138" y="114586"/>
                </a:moveTo>
                <a:cubicBezTo>
                  <a:pt x="1565756" y="114300"/>
                  <a:pt x="1568137" y="114014"/>
                  <a:pt x="1561946" y="115729"/>
                </a:cubicBezTo>
                <a:cubicBezTo>
                  <a:pt x="1560517" y="112871"/>
                  <a:pt x="1573662" y="109252"/>
                  <a:pt x="1572138" y="114586"/>
                </a:cubicBezTo>
                <a:close/>
                <a:moveTo>
                  <a:pt x="1482698" y="124682"/>
                </a:moveTo>
                <a:cubicBezTo>
                  <a:pt x="1476983" y="130588"/>
                  <a:pt x="1475459" y="121253"/>
                  <a:pt x="1482698" y="124682"/>
                </a:cubicBezTo>
                <a:lnTo>
                  <a:pt x="1482698" y="124682"/>
                </a:lnTo>
                <a:close/>
                <a:moveTo>
                  <a:pt x="1853602" y="93821"/>
                </a:moveTo>
                <a:cubicBezTo>
                  <a:pt x="1850839" y="92488"/>
                  <a:pt x="1862364" y="90392"/>
                  <a:pt x="1863603" y="91250"/>
                </a:cubicBezTo>
                <a:cubicBezTo>
                  <a:pt x="1865793" y="92773"/>
                  <a:pt x="1865317" y="90583"/>
                  <a:pt x="1869699" y="90583"/>
                </a:cubicBezTo>
                <a:cubicBezTo>
                  <a:pt x="1869889" y="90583"/>
                  <a:pt x="1870270" y="91916"/>
                  <a:pt x="1871889" y="91726"/>
                </a:cubicBezTo>
                <a:cubicBezTo>
                  <a:pt x="1876652" y="91345"/>
                  <a:pt x="1887796" y="89821"/>
                  <a:pt x="1898274" y="88678"/>
                </a:cubicBezTo>
                <a:cubicBezTo>
                  <a:pt x="1899036" y="90488"/>
                  <a:pt x="1903417" y="89249"/>
                  <a:pt x="1906560" y="89154"/>
                </a:cubicBezTo>
                <a:cubicBezTo>
                  <a:pt x="1900560" y="93631"/>
                  <a:pt x="1888558" y="91631"/>
                  <a:pt x="1880176" y="92202"/>
                </a:cubicBezTo>
                <a:cubicBezTo>
                  <a:pt x="1871032" y="92869"/>
                  <a:pt x="1861317" y="95345"/>
                  <a:pt x="1853602" y="93821"/>
                </a:cubicBezTo>
                <a:close/>
                <a:moveTo>
                  <a:pt x="1871318" y="108871"/>
                </a:moveTo>
                <a:cubicBezTo>
                  <a:pt x="1865889" y="109442"/>
                  <a:pt x="1859793" y="110681"/>
                  <a:pt x="1856935" y="109061"/>
                </a:cubicBezTo>
                <a:cubicBezTo>
                  <a:pt x="1858745" y="105251"/>
                  <a:pt x="1871223" y="103346"/>
                  <a:pt x="1871318" y="108871"/>
                </a:cubicBezTo>
                <a:close/>
                <a:moveTo>
                  <a:pt x="1925325" y="188309"/>
                </a:moveTo>
                <a:cubicBezTo>
                  <a:pt x="1927896" y="192215"/>
                  <a:pt x="1921134" y="191357"/>
                  <a:pt x="1917514" y="192119"/>
                </a:cubicBezTo>
                <a:cubicBezTo>
                  <a:pt x="1917705" y="189643"/>
                  <a:pt x="1920657" y="188500"/>
                  <a:pt x="1925325" y="188309"/>
                </a:cubicBezTo>
                <a:close/>
                <a:moveTo>
                  <a:pt x="1883605" y="236220"/>
                </a:moveTo>
                <a:cubicBezTo>
                  <a:pt x="1895702" y="236601"/>
                  <a:pt x="1877033" y="243745"/>
                  <a:pt x="1883605" y="236220"/>
                </a:cubicBezTo>
                <a:lnTo>
                  <a:pt x="1883605" y="236220"/>
                </a:lnTo>
                <a:close/>
                <a:moveTo>
                  <a:pt x="1880557" y="245078"/>
                </a:moveTo>
                <a:cubicBezTo>
                  <a:pt x="1881891" y="244888"/>
                  <a:pt x="1883224" y="244697"/>
                  <a:pt x="1884653" y="244602"/>
                </a:cubicBezTo>
                <a:cubicBezTo>
                  <a:pt x="1884748" y="245555"/>
                  <a:pt x="1884843" y="246507"/>
                  <a:pt x="1884939" y="247364"/>
                </a:cubicBezTo>
                <a:cubicBezTo>
                  <a:pt x="1883605" y="247555"/>
                  <a:pt x="1882272" y="247745"/>
                  <a:pt x="1880843" y="247841"/>
                </a:cubicBezTo>
                <a:cubicBezTo>
                  <a:pt x="1880748" y="246983"/>
                  <a:pt x="1880652" y="246031"/>
                  <a:pt x="1880557" y="245078"/>
                </a:cubicBezTo>
                <a:close/>
                <a:moveTo>
                  <a:pt x="1567280" y="313277"/>
                </a:moveTo>
                <a:cubicBezTo>
                  <a:pt x="1569852" y="318040"/>
                  <a:pt x="1561089" y="315659"/>
                  <a:pt x="1557279" y="315944"/>
                </a:cubicBezTo>
                <a:cubicBezTo>
                  <a:pt x="1549944" y="316421"/>
                  <a:pt x="1540229" y="317373"/>
                  <a:pt x="1532799" y="317659"/>
                </a:cubicBezTo>
                <a:cubicBezTo>
                  <a:pt x="1534038" y="312706"/>
                  <a:pt x="1549849" y="316992"/>
                  <a:pt x="1552897" y="313658"/>
                </a:cubicBezTo>
                <a:cubicBezTo>
                  <a:pt x="1554802" y="311658"/>
                  <a:pt x="1553373" y="313373"/>
                  <a:pt x="1554897" y="313373"/>
                </a:cubicBezTo>
                <a:cubicBezTo>
                  <a:pt x="1558517" y="313563"/>
                  <a:pt x="1565946" y="310420"/>
                  <a:pt x="1567280" y="313277"/>
                </a:cubicBezTo>
                <a:close/>
                <a:moveTo>
                  <a:pt x="1734729" y="300514"/>
                </a:moveTo>
                <a:cubicBezTo>
                  <a:pt x="1733967" y="305562"/>
                  <a:pt x="1721680" y="301752"/>
                  <a:pt x="1712536" y="304705"/>
                </a:cubicBezTo>
                <a:cubicBezTo>
                  <a:pt x="1714917" y="298323"/>
                  <a:pt x="1725300" y="303752"/>
                  <a:pt x="1734729" y="300514"/>
                </a:cubicBezTo>
                <a:close/>
                <a:moveTo>
                  <a:pt x="1461743" y="343662"/>
                </a:moveTo>
                <a:cubicBezTo>
                  <a:pt x="1459838" y="353378"/>
                  <a:pt x="1441550" y="346424"/>
                  <a:pt x="1429644" y="350615"/>
                </a:cubicBezTo>
                <a:cubicBezTo>
                  <a:pt x="1428501" y="345662"/>
                  <a:pt x="1439645" y="346805"/>
                  <a:pt x="1443550" y="346043"/>
                </a:cubicBezTo>
                <a:cubicBezTo>
                  <a:pt x="1450027" y="344710"/>
                  <a:pt x="1456695" y="342614"/>
                  <a:pt x="1461743" y="343662"/>
                </a:cubicBezTo>
                <a:close/>
                <a:moveTo>
                  <a:pt x="1744350" y="312134"/>
                </a:moveTo>
                <a:cubicBezTo>
                  <a:pt x="1744826" y="308896"/>
                  <a:pt x="1754256" y="310325"/>
                  <a:pt x="1758352" y="308896"/>
                </a:cubicBezTo>
                <a:cubicBezTo>
                  <a:pt x="1757113" y="314420"/>
                  <a:pt x="1750350" y="310991"/>
                  <a:pt x="1744350" y="312134"/>
                </a:cubicBezTo>
                <a:close/>
                <a:moveTo>
                  <a:pt x="1762447" y="308420"/>
                </a:moveTo>
                <a:cubicBezTo>
                  <a:pt x="1764162" y="308515"/>
                  <a:pt x="1764638" y="309563"/>
                  <a:pt x="1766638" y="309277"/>
                </a:cubicBezTo>
                <a:cubicBezTo>
                  <a:pt x="1767019" y="312230"/>
                  <a:pt x="1756923" y="311944"/>
                  <a:pt x="1762447" y="308420"/>
                </a:cubicBezTo>
                <a:close/>
                <a:moveTo>
                  <a:pt x="1687771" y="339090"/>
                </a:moveTo>
                <a:cubicBezTo>
                  <a:pt x="1686819" y="336709"/>
                  <a:pt x="1698820" y="335185"/>
                  <a:pt x="1696058" y="339471"/>
                </a:cubicBezTo>
                <a:cubicBezTo>
                  <a:pt x="1691867" y="340614"/>
                  <a:pt x="1690533" y="339185"/>
                  <a:pt x="1687771" y="339090"/>
                </a:cubicBezTo>
                <a:close/>
                <a:moveTo>
                  <a:pt x="1707869" y="335185"/>
                </a:moveTo>
                <a:cubicBezTo>
                  <a:pt x="1709869" y="334899"/>
                  <a:pt x="1711965" y="334709"/>
                  <a:pt x="1713965" y="334423"/>
                </a:cubicBezTo>
                <a:cubicBezTo>
                  <a:pt x="1714060" y="335375"/>
                  <a:pt x="1714156" y="336328"/>
                  <a:pt x="1714251" y="337185"/>
                </a:cubicBezTo>
                <a:cubicBezTo>
                  <a:pt x="1712250" y="337471"/>
                  <a:pt x="1710155" y="337661"/>
                  <a:pt x="1708155" y="337947"/>
                </a:cubicBezTo>
                <a:cubicBezTo>
                  <a:pt x="1708155" y="336995"/>
                  <a:pt x="1708060" y="336042"/>
                  <a:pt x="1707869" y="335185"/>
                </a:cubicBezTo>
                <a:close/>
                <a:moveTo>
                  <a:pt x="1766924" y="329089"/>
                </a:moveTo>
                <a:cubicBezTo>
                  <a:pt x="1771972" y="329660"/>
                  <a:pt x="1777592" y="327565"/>
                  <a:pt x="1783116" y="326993"/>
                </a:cubicBezTo>
                <a:cubicBezTo>
                  <a:pt x="1788165" y="326422"/>
                  <a:pt x="1789879" y="328517"/>
                  <a:pt x="1795499" y="326803"/>
                </a:cubicBezTo>
                <a:cubicBezTo>
                  <a:pt x="1799023" y="325755"/>
                  <a:pt x="1797309" y="324993"/>
                  <a:pt x="1803595" y="325755"/>
                </a:cubicBezTo>
                <a:cubicBezTo>
                  <a:pt x="1805405" y="325946"/>
                  <a:pt x="1806929" y="327089"/>
                  <a:pt x="1809882" y="326422"/>
                </a:cubicBezTo>
                <a:cubicBezTo>
                  <a:pt x="1808262" y="331089"/>
                  <a:pt x="1797594" y="330899"/>
                  <a:pt x="1791975" y="331565"/>
                </a:cubicBezTo>
                <a:cubicBezTo>
                  <a:pt x="1788736" y="331946"/>
                  <a:pt x="1789403" y="331470"/>
                  <a:pt x="1787784" y="330708"/>
                </a:cubicBezTo>
                <a:cubicBezTo>
                  <a:pt x="1783593" y="328613"/>
                  <a:pt x="1783021" y="332899"/>
                  <a:pt x="1773591" y="332518"/>
                </a:cubicBezTo>
                <a:cubicBezTo>
                  <a:pt x="1773115" y="332518"/>
                  <a:pt x="1773210" y="331184"/>
                  <a:pt x="1771401" y="331375"/>
                </a:cubicBezTo>
                <a:cubicBezTo>
                  <a:pt x="1767877" y="331661"/>
                  <a:pt x="1767400" y="331280"/>
                  <a:pt x="1766924" y="329089"/>
                </a:cubicBezTo>
                <a:close/>
                <a:moveTo>
                  <a:pt x="1816263" y="328517"/>
                </a:moveTo>
                <a:cubicBezTo>
                  <a:pt x="1816168" y="327184"/>
                  <a:pt x="1818645" y="327089"/>
                  <a:pt x="1820169" y="326612"/>
                </a:cubicBezTo>
                <a:cubicBezTo>
                  <a:pt x="1822169" y="326327"/>
                  <a:pt x="1824264" y="326136"/>
                  <a:pt x="1826265" y="325850"/>
                </a:cubicBezTo>
                <a:cubicBezTo>
                  <a:pt x="1827027" y="328803"/>
                  <a:pt x="1819121" y="327374"/>
                  <a:pt x="1816263" y="328517"/>
                </a:cubicBezTo>
                <a:close/>
                <a:moveTo>
                  <a:pt x="579442" y="485489"/>
                </a:moveTo>
                <a:cubicBezTo>
                  <a:pt x="580680" y="488347"/>
                  <a:pt x="576775" y="488537"/>
                  <a:pt x="573632" y="489014"/>
                </a:cubicBezTo>
                <a:cubicBezTo>
                  <a:pt x="570393" y="489299"/>
                  <a:pt x="565917" y="490538"/>
                  <a:pt x="565345" y="488537"/>
                </a:cubicBezTo>
                <a:cubicBezTo>
                  <a:pt x="558963" y="489966"/>
                  <a:pt x="557249" y="493967"/>
                  <a:pt x="549438" y="494633"/>
                </a:cubicBezTo>
                <a:cubicBezTo>
                  <a:pt x="549438" y="492062"/>
                  <a:pt x="546676" y="491966"/>
                  <a:pt x="546867" y="489204"/>
                </a:cubicBezTo>
                <a:cubicBezTo>
                  <a:pt x="547438" y="489109"/>
                  <a:pt x="551343" y="486251"/>
                  <a:pt x="552867" y="487109"/>
                </a:cubicBezTo>
                <a:cubicBezTo>
                  <a:pt x="556106" y="488918"/>
                  <a:pt x="555344" y="486918"/>
                  <a:pt x="558963" y="486442"/>
                </a:cubicBezTo>
                <a:cubicBezTo>
                  <a:pt x="562297" y="485965"/>
                  <a:pt x="562583" y="487489"/>
                  <a:pt x="565155" y="487109"/>
                </a:cubicBezTo>
                <a:cubicBezTo>
                  <a:pt x="569727" y="486537"/>
                  <a:pt x="574870" y="482156"/>
                  <a:pt x="579442" y="485489"/>
                </a:cubicBezTo>
                <a:close/>
                <a:moveTo>
                  <a:pt x="504385" y="495395"/>
                </a:moveTo>
                <a:cubicBezTo>
                  <a:pt x="504099" y="497967"/>
                  <a:pt x="488097" y="502920"/>
                  <a:pt x="488097" y="497205"/>
                </a:cubicBezTo>
                <a:cubicBezTo>
                  <a:pt x="495527" y="494824"/>
                  <a:pt x="499527" y="494729"/>
                  <a:pt x="504385" y="495395"/>
                </a:cubicBezTo>
                <a:close/>
                <a:moveTo>
                  <a:pt x="506481" y="496634"/>
                </a:moveTo>
                <a:cubicBezTo>
                  <a:pt x="506576" y="494824"/>
                  <a:pt x="510100" y="495205"/>
                  <a:pt x="512481" y="494538"/>
                </a:cubicBezTo>
                <a:cubicBezTo>
                  <a:pt x="516101" y="493586"/>
                  <a:pt x="524388" y="489490"/>
                  <a:pt x="526864" y="494348"/>
                </a:cubicBezTo>
                <a:cubicBezTo>
                  <a:pt x="531531" y="492824"/>
                  <a:pt x="539437" y="489680"/>
                  <a:pt x="539342" y="495776"/>
                </a:cubicBezTo>
                <a:cubicBezTo>
                  <a:pt x="537627" y="496253"/>
                  <a:pt x="537342" y="495490"/>
                  <a:pt x="537151" y="494633"/>
                </a:cubicBezTo>
                <a:cubicBezTo>
                  <a:pt x="537342" y="491490"/>
                  <a:pt x="532960" y="495776"/>
                  <a:pt x="531150" y="496729"/>
                </a:cubicBezTo>
                <a:cubicBezTo>
                  <a:pt x="529245" y="497777"/>
                  <a:pt x="525912" y="498443"/>
                  <a:pt x="525340" y="500253"/>
                </a:cubicBezTo>
                <a:cubicBezTo>
                  <a:pt x="522578" y="498253"/>
                  <a:pt x="518577" y="500729"/>
                  <a:pt x="515053" y="499967"/>
                </a:cubicBezTo>
                <a:cubicBezTo>
                  <a:pt x="512386" y="499301"/>
                  <a:pt x="511243" y="494538"/>
                  <a:pt x="506481" y="496634"/>
                </a:cubicBezTo>
                <a:close/>
                <a:moveTo>
                  <a:pt x="799089" y="463296"/>
                </a:moveTo>
                <a:cubicBezTo>
                  <a:pt x="799660" y="460058"/>
                  <a:pt x="809090" y="461582"/>
                  <a:pt x="813186" y="460248"/>
                </a:cubicBezTo>
                <a:cubicBezTo>
                  <a:pt x="813567" y="464344"/>
                  <a:pt x="802041" y="464915"/>
                  <a:pt x="799089" y="463296"/>
                </a:cubicBezTo>
                <a:close/>
                <a:moveTo>
                  <a:pt x="742605" y="473964"/>
                </a:moveTo>
                <a:cubicBezTo>
                  <a:pt x="740986" y="474440"/>
                  <a:pt x="740700" y="475583"/>
                  <a:pt x="738700" y="475869"/>
                </a:cubicBezTo>
                <a:cubicBezTo>
                  <a:pt x="736986" y="476060"/>
                  <a:pt x="736605" y="474536"/>
                  <a:pt x="734509" y="474917"/>
                </a:cubicBezTo>
                <a:cubicBezTo>
                  <a:pt x="734604" y="474917"/>
                  <a:pt x="733938" y="476345"/>
                  <a:pt x="732604" y="476536"/>
                </a:cubicBezTo>
                <a:cubicBezTo>
                  <a:pt x="728032" y="477203"/>
                  <a:pt x="719841" y="478060"/>
                  <a:pt x="716126" y="475583"/>
                </a:cubicBezTo>
                <a:cubicBezTo>
                  <a:pt x="708411" y="478060"/>
                  <a:pt x="711173" y="482251"/>
                  <a:pt x="713078" y="487299"/>
                </a:cubicBezTo>
                <a:cubicBezTo>
                  <a:pt x="716983" y="488252"/>
                  <a:pt x="720888" y="485204"/>
                  <a:pt x="725175" y="484537"/>
                </a:cubicBezTo>
                <a:cubicBezTo>
                  <a:pt x="727080" y="484251"/>
                  <a:pt x="729651" y="485394"/>
                  <a:pt x="729366" y="485489"/>
                </a:cubicBezTo>
                <a:cubicBezTo>
                  <a:pt x="734319" y="484251"/>
                  <a:pt x="735271" y="481870"/>
                  <a:pt x="739272" y="481489"/>
                </a:cubicBezTo>
                <a:cubicBezTo>
                  <a:pt x="743558" y="481108"/>
                  <a:pt x="748606" y="481489"/>
                  <a:pt x="753750" y="482632"/>
                </a:cubicBezTo>
                <a:cubicBezTo>
                  <a:pt x="752892" y="482822"/>
                  <a:pt x="752511" y="485489"/>
                  <a:pt x="751940" y="485680"/>
                </a:cubicBezTo>
                <a:cubicBezTo>
                  <a:pt x="750511" y="486156"/>
                  <a:pt x="749559" y="484156"/>
                  <a:pt x="747749" y="484727"/>
                </a:cubicBezTo>
                <a:cubicBezTo>
                  <a:pt x="745368" y="485489"/>
                  <a:pt x="742224" y="488061"/>
                  <a:pt x="739843" y="488442"/>
                </a:cubicBezTo>
                <a:cubicBezTo>
                  <a:pt x="738700" y="488633"/>
                  <a:pt x="732318" y="488442"/>
                  <a:pt x="731556" y="487966"/>
                </a:cubicBezTo>
                <a:cubicBezTo>
                  <a:pt x="728318" y="485775"/>
                  <a:pt x="728889" y="490538"/>
                  <a:pt x="723270" y="487489"/>
                </a:cubicBezTo>
                <a:cubicBezTo>
                  <a:pt x="722222" y="486918"/>
                  <a:pt x="714697" y="488442"/>
                  <a:pt x="713078" y="488633"/>
                </a:cubicBezTo>
                <a:cubicBezTo>
                  <a:pt x="706791" y="489299"/>
                  <a:pt x="701076" y="492728"/>
                  <a:pt x="694790" y="490728"/>
                </a:cubicBezTo>
                <a:cubicBezTo>
                  <a:pt x="695361" y="487489"/>
                  <a:pt x="704791" y="489014"/>
                  <a:pt x="708887" y="487680"/>
                </a:cubicBezTo>
                <a:cubicBezTo>
                  <a:pt x="708506" y="483965"/>
                  <a:pt x="708887" y="479584"/>
                  <a:pt x="705934" y="478060"/>
                </a:cubicBezTo>
                <a:cubicBezTo>
                  <a:pt x="700886" y="480060"/>
                  <a:pt x="695552" y="478917"/>
                  <a:pt x="689646" y="479870"/>
                </a:cubicBezTo>
                <a:cubicBezTo>
                  <a:pt x="685646" y="480536"/>
                  <a:pt x="684312" y="483299"/>
                  <a:pt x="677550" y="482632"/>
                </a:cubicBezTo>
                <a:cubicBezTo>
                  <a:pt x="676883" y="482537"/>
                  <a:pt x="674787" y="481489"/>
                  <a:pt x="675359" y="481489"/>
                </a:cubicBezTo>
                <a:cubicBezTo>
                  <a:pt x="671454" y="481870"/>
                  <a:pt x="669739" y="483680"/>
                  <a:pt x="665358" y="484061"/>
                </a:cubicBezTo>
                <a:cubicBezTo>
                  <a:pt x="661738" y="484346"/>
                  <a:pt x="660881" y="483108"/>
                  <a:pt x="657071" y="483584"/>
                </a:cubicBezTo>
                <a:cubicBezTo>
                  <a:pt x="657261" y="482441"/>
                  <a:pt x="664500" y="480060"/>
                  <a:pt x="666977" y="479584"/>
                </a:cubicBezTo>
                <a:cubicBezTo>
                  <a:pt x="670215" y="479012"/>
                  <a:pt x="670596" y="480346"/>
                  <a:pt x="673168" y="480251"/>
                </a:cubicBezTo>
                <a:cubicBezTo>
                  <a:pt x="674692" y="480155"/>
                  <a:pt x="675073" y="478250"/>
                  <a:pt x="677073" y="478346"/>
                </a:cubicBezTo>
                <a:cubicBezTo>
                  <a:pt x="677740" y="478346"/>
                  <a:pt x="677169" y="479965"/>
                  <a:pt x="679264" y="479489"/>
                </a:cubicBezTo>
                <a:cubicBezTo>
                  <a:pt x="678883" y="479584"/>
                  <a:pt x="680312" y="478060"/>
                  <a:pt x="681169" y="477869"/>
                </a:cubicBezTo>
                <a:cubicBezTo>
                  <a:pt x="683550" y="477203"/>
                  <a:pt x="688884" y="476631"/>
                  <a:pt x="691361" y="476726"/>
                </a:cubicBezTo>
                <a:cubicBezTo>
                  <a:pt x="693075" y="476822"/>
                  <a:pt x="693456" y="477774"/>
                  <a:pt x="695552" y="477679"/>
                </a:cubicBezTo>
                <a:cubicBezTo>
                  <a:pt x="697171" y="477584"/>
                  <a:pt x="697457" y="475869"/>
                  <a:pt x="699457" y="475774"/>
                </a:cubicBezTo>
                <a:cubicBezTo>
                  <a:pt x="700219" y="475774"/>
                  <a:pt x="702600" y="476631"/>
                  <a:pt x="701648" y="476917"/>
                </a:cubicBezTo>
                <a:cubicBezTo>
                  <a:pt x="707172" y="475298"/>
                  <a:pt x="704696" y="473869"/>
                  <a:pt x="709554" y="473202"/>
                </a:cubicBezTo>
                <a:cubicBezTo>
                  <a:pt x="709173" y="473297"/>
                  <a:pt x="710411" y="476917"/>
                  <a:pt x="711840" y="475774"/>
                </a:cubicBezTo>
                <a:cubicBezTo>
                  <a:pt x="713840" y="475488"/>
                  <a:pt x="713268" y="473869"/>
                  <a:pt x="713649" y="472726"/>
                </a:cubicBezTo>
                <a:cubicBezTo>
                  <a:pt x="718031" y="472059"/>
                  <a:pt x="721460" y="473107"/>
                  <a:pt x="725937" y="472726"/>
                </a:cubicBezTo>
                <a:cubicBezTo>
                  <a:pt x="733271" y="472345"/>
                  <a:pt x="742034" y="466630"/>
                  <a:pt x="742605" y="473964"/>
                </a:cubicBezTo>
                <a:close/>
                <a:moveTo>
                  <a:pt x="640974" y="485585"/>
                </a:moveTo>
                <a:cubicBezTo>
                  <a:pt x="640402" y="483299"/>
                  <a:pt x="654023" y="481203"/>
                  <a:pt x="651261" y="485870"/>
                </a:cubicBezTo>
                <a:cubicBezTo>
                  <a:pt x="648879" y="484918"/>
                  <a:pt x="645736" y="484537"/>
                  <a:pt x="640974" y="485585"/>
                </a:cubicBezTo>
                <a:close/>
                <a:moveTo>
                  <a:pt x="1420214" y="392906"/>
                </a:moveTo>
                <a:cubicBezTo>
                  <a:pt x="1427072" y="391382"/>
                  <a:pt x="1431644" y="392049"/>
                  <a:pt x="1436597" y="392239"/>
                </a:cubicBezTo>
                <a:cubicBezTo>
                  <a:pt x="1436883" y="396526"/>
                  <a:pt x="1418499" y="399193"/>
                  <a:pt x="1420214" y="392906"/>
                </a:cubicBezTo>
                <a:close/>
                <a:moveTo>
                  <a:pt x="1562898" y="380524"/>
                </a:moveTo>
                <a:cubicBezTo>
                  <a:pt x="1567280" y="381381"/>
                  <a:pt x="1565375" y="377952"/>
                  <a:pt x="1566613" y="377190"/>
                </a:cubicBezTo>
                <a:cubicBezTo>
                  <a:pt x="1568518" y="376047"/>
                  <a:pt x="1573185" y="377381"/>
                  <a:pt x="1572519" y="374999"/>
                </a:cubicBezTo>
                <a:cubicBezTo>
                  <a:pt x="1578710" y="376714"/>
                  <a:pt x="1591854" y="372237"/>
                  <a:pt x="1595379" y="376333"/>
                </a:cubicBezTo>
                <a:cubicBezTo>
                  <a:pt x="1596998" y="380524"/>
                  <a:pt x="1588997" y="380905"/>
                  <a:pt x="1583663" y="382048"/>
                </a:cubicBezTo>
                <a:cubicBezTo>
                  <a:pt x="1584139" y="381953"/>
                  <a:pt x="1582806" y="380524"/>
                  <a:pt x="1581472" y="380905"/>
                </a:cubicBezTo>
                <a:cubicBezTo>
                  <a:pt x="1581282" y="381000"/>
                  <a:pt x="1581091" y="382238"/>
                  <a:pt x="1579662" y="382524"/>
                </a:cubicBezTo>
                <a:cubicBezTo>
                  <a:pt x="1574138" y="383667"/>
                  <a:pt x="1565185" y="384429"/>
                  <a:pt x="1561089" y="382048"/>
                </a:cubicBezTo>
                <a:cubicBezTo>
                  <a:pt x="1559469" y="383191"/>
                  <a:pt x="1554326" y="383191"/>
                  <a:pt x="1553183" y="384429"/>
                </a:cubicBezTo>
                <a:cubicBezTo>
                  <a:pt x="1551087" y="386715"/>
                  <a:pt x="1552231" y="383953"/>
                  <a:pt x="1549087" y="384905"/>
                </a:cubicBezTo>
                <a:cubicBezTo>
                  <a:pt x="1548611" y="385096"/>
                  <a:pt x="1549087" y="386239"/>
                  <a:pt x="1547182" y="386525"/>
                </a:cubicBezTo>
                <a:cubicBezTo>
                  <a:pt x="1542991" y="387191"/>
                  <a:pt x="1533657" y="385382"/>
                  <a:pt x="1524703" y="387953"/>
                </a:cubicBezTo>
                <a:cubicBezTo>
                  <a:pt x="1523179" y="388430"/>
                  <a:pt x="1522798" y="389763"/>
                  <a:pt x="1520798" y="389858"/>
                </a:cubicBezTo>
                <a:cubicBezTo>
                  <a:pt x="1514416" y="390335"/>
                  <a:pt x="1506320" y="390335"/>
                  <a:pt x="1502034" y="387953"/>
                </a:cubicBezTo>
                <a:cubicBezTo>
                  <a:pt x="1498319" y="389287"/>
                  <a:pt x="1493937" y="390430"/>
                  <a:pt x="1490032" y="390906"/>
                </a:cubicBezTo>
                <a:cubicBezTo>
                  <a:pt x="1485556" y="391478"/>
                  <a:pt x="1484793" y="390430"/>
                  <a:pt x="1481745" y="390525"/>
                </a:cubicBezTo>
                <a:cubicBezTo>
                  <a:pt x="1480126" y="390620"/>
                  <a:pt x="1465267" y="393954"/>
                  <a:pt x="1463457" y="392811"/>
                </a:cubicBezTo>
                <a:cubicBezTo>
                  <a:pt x="1463362" y="392716"/>
                  <a:pt x="1463457" y="391382"/>
                  <a:pt x="1463267" y="391382"/>
                </a:cubicBezTo>
                <a:cubicBezTo>
                  <a:pt x="1460505" y="391382"/>
                  <a:pt x="1460028" y="393192"/>
                  <a:pt x="1459362" y="393287"/>
                </a:cubicBezTo>
                <a:cubicBezTo>
                  <a:pt x="1456028" y="393668"/>
                  <a:pt x="1452408" y="392811"/>
                  <a:pt x="1449075" y="393192"/>
                </a:cubicBezTo>
                <a:cubicBezTo>
                  <a:pt x="1445836" y="393478"/>
                  <a:pt x="1443455" y="396431"/>
                  <a:pt x="1440978" y="394240"/>
                </a:cubicBezTo>
                <a:cubicBezTo>
                  <a:pt x="1439550" y="393192"/>
                  <a:pt x="1438216" y="392049"/>
                  <a:pt x="1440597" y="391478"/>
                </a:cubicBezTo>
                <a:cubicBezTo>
                  <a:pt x="1442312" y="390430"/>
                  <a:pt x="1444027" y="389287"/>
                  <a:pt x="1444693" y="391001"/>
                </a:cubicBezTo>
                <a:cubicBezTo>
                  <a:pt x="1458600" y="389287"/>
                  <a:pt x="1462505" y="385477"/>
                  <a:pt x="1473268" y="388811"/>
                </a:cubicBezTo>
                <a:cubicBezTo>
                  <a:pt x="1474792" y="387096"/>
                  <a:pt x="1477935" y="387287"/>
                  <a:pt x="1481174" y="386429"/>
                </a:cubicBezTo>
                <a:cubicBezTo>
                  <a:pt x="1485174" y="385382"/>
                  <a:pt x="1485079" y="386048"/>
                  <a:pt x="1487079" y="384239"/>
                </a:cubicBezTo>
                <a:cubicBezTo>
                  <a:pt x="1488222" y="383191"/>
                  <a:pt x="1506701" y="384239"/>
                  <a:pt x="1513654" y="382334"/>
                </a:cubicBezTo>
                <a:cubicBezTo>
                  <a:pt x="1515273" y="381857"/>
                  <a:pt x="1515464" y="380714"/>
                  <a:pt x="1517560" y="380429"/>
                </a:cubicBezTo>
                <a:cubicBezTo>
                  <a:pt x="1521179" y="379952"/>
                  <a:pt x="1522036" y="381190"/>
                  <a:pt x="1525846" y="380810"/>
                </a:cubicBezTo>
                <a:cubicBezTo>
                  <a:pt x="1530132" y="380333"/>
                  <a:pt x="1531085" y="378619"/>
                  <a:pt x="1533847" y="378428"/>
                </a:cubicBezTo>
                <a:cubicBezTo>
                  <a:pt x="1540896" y="377762"/>
                  <a:pt x="1547277" y="379476"/>
                  <a:pt x="1554326" y="377285"/>
                </a:cubicBezTo>
                <a:cubicBezTo>
                  <a:pt x="1560708" y="375285"/>
                  <a:pt x="1557660" y="381572"/>
                  <a:pt x="1562898" y="380524"/>
                </a:cubicBezTo>
                <a:close/>
                <a:moveTo>
                  <a:pt x="1927992" y="349853"/>
                </a:moveTo>
                <a:cubicBezTo>
                  <a:pt x="1904846" y="353187"/>
                  <a:pt x="1881414" y="355283"/>
                  <a:pt x="1858840" y="357188"/>
                </a:cubicBezTo>
                <a:cubicBezTo>
                  <a:pt x="1837123" y="359093"/>
                  <a:pt x="1816644" y="361760"/>
                  <a:pt x="1795785" y="363760"/>
                </a:cubicBezTo>
                <a:cubicBezTo>
                  <a:pt x="1782640" y="364998"/>
                  <a:pt x="1770258" y="364617"/>
                  <a:pt x="1756923" y="365855"/>
                </a:cubicBezTo>
                <a:cubicBezTo>
                  <a:pt x="1757494" y="365760"/>
                  <a:pt x="1756161" y="368237"/>
                  <a:pt x="1755018" y="367475"/>
                </a:cubicBezTo>
                <a:cubicBezTo>
                  <a:pt x="1751017" y="364808"/>
                  <a:pt x="1730824" y="369570"/>
                  <a:pt x="1720347" y="370427"/>
                </a:cubicBezTo>
                <a:cubicBezTo>
                  <a:pt x="1713108" y="370999"/>
                  <a:pt x="1705107" y="371475"/>
                  <a:pt x="1697868" y="371856"/>
                </a:cubicBezTo>
                <a:cubicBezTo>
                  <a:pt x="1697963" y="371856"/>
                  <a:pt x="1697106" y="370618"/>
                  <a:pt x="1695677" y="370713"/>
                </a:cubicBezTo>
                <a:cubicBezTo>
                  <a:pt x="1690724" y="371189"/>
                  <a:pt x="1684533" y="372523"/>
                  <a:pt x="1677389" y="372999"/>
                </a:cubicBezTo>
                <a:cubicBezTo>
                  <a:pt x="1678818" y="372904"/>
                  <a:pt x="1662244" y="370999"/>
                  <a:pt x="1659006" y="373952"/>
                </a:cubicBezTo>
                <a:cubicBezTo>
                  <a:pt x="1657291" y="375476"/>
                  <a:pt x="1658053" y="374523"/>
                  <a:pt x="1654910" y="374428"/>
                </a:cubicBezTo>
                <a:cubicBezTo>
                  <a:pt x="1653005" y="374428"/>
                  <a:pt x="1650624" y="375380"/>
                  <a:pt x="1648814" y="375190"/>
                </a:cubicBezTo>
                <a:cubicBezTo>
                  <a:pt x="1647957" y="375095"/>
                  <a:pt x="1648719" y="373856"/>
                  <a:pt x="1646623" y="374047"/>
                </a:cubicBezTo>
                <a:cubicBezTo>
                  <a:pt x="1644909" y="374237"/>
                  <a:pt x="1644432" y="372713"/>
                  <a:pt x="1642432" y="373189"/>
                </a:cubicBezTo>
                <a:cubicBezTo>
                  <a:pt x="1641194" y="372237"/>
                  <a:pt x="1640051" y="371189"/>
                  <a:pt x="1639860" y="369284"/>
                </a:cubicBezTo>
                <a:cubicBezTo>
                  <a:pt x="1641480" y="368808"/>
                  <a:pt x="1641765" y="367665"/>
                  <a:pt x="1643766" y="367379"/>
                </a:cubicBezTo>
                <a:cubicBezTo>
                  <a:pt x="1645385" y="367284"/>
                  <a:pt x="1646052" y="368713"/>
                  <a:pt x="1647957" y="368237"/>
                </a:cubicBezTo>
                <a:cubicBezTo>
                  <a:pt x="1649100" y="367951"/>
                  <a:pt x="1650147" y="366522"/>
                  <a:pt x="1649766" y="366617"/>
                </a:cubicBezTo>
                <a:cubicBezTo>
                  <a:pt x="1654053" y="366236"/>
                  <a:pt x="1655291" y="367284"/>
                  <a:pt x="1658053" y="366998"/>
                </a:cubicBezTo>
                <a:cubicBezTo>
                  <a:pt x="1674246" y="365474"/>
                  <a:pt x="1688533" y="363474"/>
                  <a:pt x="1706916" y="362236"/>
                </a:cubicBezTo>
                <a:cubicBezTo>
                  <a:pt x="1708155" y="362140"/>
                  <a:pt x="1709679" y="361664"/>
                  <a:pt x="1711012" y="361760"/>
                </a:cubicBezTo>
                <a:cubicBezTo>
                  <a:pt x="1714441" y="361950"/>
                  <a:pt x="1723681" y="361283"/>
                  <a:pt x="1733491" y="360331"/>
                </a:cubicBezTo>
                <a:cubicBezTo>
                  <a:pt x="1735301" y="360140"/>
                  <a:pt x="1737873" y="359378"/>
                  <a:pt x="1739587" y="359569"/>
                </a:cubicBezTo>
                <a:cubicBezTo>
                  <a:pt x="1740349" y="359664"/>
                  <a:pt x="1747398" y="361950"/>
                  <a:pt x="1749874" y="359664"/>
                </a:cubicBezTo>
                <a:cubicBezTo>
                  <a:pt x="1752351" y="357473"/>
                  <a:pt x="1751684" y="358902"/>
                  <a:pt x="1757970" y="358616"/>
                </a:cubicBezTo>
                <a:cubicBezTo>
                  <a:pt x="1763876" y="358331"/>
                  <a:pt x="1770448" y="356235"/>
                  <a:pt x="1778259" y="356045"/>
                </a:cubicBezTo>
                <a:cubicBezTo>
                  <a:pt x="1799023" y="355473"/>
                  <a:pt x="1833885" y="351949"/>
                  <a:pt x="1859888" y="349949"/>
                </a:cubicBezTo>
                <a:cubicBezTo>
                  <a:pt x="1869413" y="349187"/>
                  <a:pt x="1876938" y="348520"/>
                  <a:pt x="1888463" y="347758"/>
                </a:cubicBezTo>
                <a:cubicBezTo>
                  <a:pt x="1894559" y="347377"/>
                  <a:pt x="1897797" y="347663"/>
                  <a:pt x="1906846" y="346805"/>
                </a:cubicBezTo>
                <a:cubicBezTo>
                  <a:pt x="1908180" y="346710"/>
                  <a:pt x="1914085" y="345281"/>
                  <a:pt x="1914942" y="345758"/>
                </a:cubicBezTo>
                <a:cubicBezTo>
                  <a:pt x="1915133" y="345853"/>
                  <a:pt x="1914942" y="347186"/>
                  <a:pt x="1915133" y="347186"/>
                </a:cubicBezTo>
                <a:cubicBezTo>
                  <a:pt x="1918752" y="347282"/>
                  <a:pt x="1927325" y="344519"/>
                  <a:pt x="1927992" y="349853"/>
                </a:cubicBezTo>
                <a:close/>
                <a:moveTo>
                  <a:pt x="647641" y="490442"/>
                </a:moveTo>
                <a:cubicBezTo>
                  <a:pt x="648975" y="490252"/>
                  <a:pt x="650308" y="490157"/>
                  <a:pt x="651737" y="489966"/>
                </a:cubicBezTo>
                <a:cubicBezTo>
                  <a:pt x="652499" y="493871"/>
                  <a:pt x="636497" y="491395"/>
                  <a:pt x="647641" y="490442"/>
                </a:cubicBezTo>
                <a:close/>
                <a:moveTo>
                  <a:pt x="657928" y="490728"/>
                </a:moveTo>
                <a:cubicBezTo>
                  <a:pt x="658404" y="488728"/>
                  <a:pt x="662881" y="489014"/>
                  <a:pt x="665929" y="488442"/>
                </a:cubicBezTo>
                <a:cubicBezTo>
                  <a:pt x="665643" y="491681"/>
                  <a:pt x="660786" y="492252"/>
                  <a:pt x="657928" y="490728"/>
                </a:cubicBezTo>
                <a:close/>
                <a:moveTo>
                  <a:pt x="1597474" y="376142"/>
                </a:moveTo>
                <a:cubicBezTo>
                  <a:pt x="1597855" y="374142"/>
                  <a:pt x="1602427" y="374333"/>
                  <a:pt x="1605380" y="373761"/>
                </a:cubicBezTo>
                <a:cubicBezTo>
                  <a:pt x="1605189" y="377000"/>
                  <a:pt x="1600332" y="377571"/>
                  <a:pt x="1597474" y="376142"/>
                </a:cubicBezTo>
                <a:close/>
                <a:moveTo>
                  <a:pt x="776038" y="480155"/>
                </a:moveTo>
                <a:cubicBezTo>
                  <a:pt x="777276" y="483965"/>
                  <a:pt x="764894" y="480346"/>
                  <a:pt x="766132" y="484156"/>
                </a:cubicBezTo>
                <a:cubicBezTo>
                  <a:pt x="764418" y="483584"/>
                  <a:pt x="762703" y="483108"/>
                  <a:pt x="759941" y="483489"/>
                </a:cubicBezTo>
                <a:cubicBezTo>
                  <a:pt x="761655" y="477393"/>
                  <a:pt x="768894" y="481965"/>
                  <a:pt x="776038" y="480155"/>
                </a:cubicBezTo>
                <a:close/>
                <a:moveTo>
                  <a:pt x="1571757" y="385096"/>
                </a:moveTo>
                <a:cubicBezTo>
                  <a:pt x="1571947" y="387001"/>
                  <a:pt x="1572233" y="388811"/>
                  <a:pt x="1572423" y="390715"/>
                </a:cubicBezTo>
                <a:cubicBezTo>
                  <a:pt x="1564708" y="392811"/>
                  <a:pt x="1563756" y="385001"/>
                  <a:pt x="1571757" y="385096"/>
                </a:cubicBezTo>
                <a:close/>
                <a:moveTo>
                  <a:pt x="670977" y="499110"/>
                </a:moveTo>
                <a:cubicBezTo>
                  <a:pt x="673930" y="496157"/>
                  <a:pt x="691837" y="494729"/>
                  <a:pt x="697362" y="496062"/>
                </a:cubicBezTo>
                <a:cubicBezTo>
                  <a:pt x="694885" y="500444"/>
                  <a:pt x="678502" y="499586"/>
                  <a:pt x="670977" y="499110"/>
                </a:cubicBezTo>
                <a:close/>
                <a:moveTo>
                  <a:pt x="839665" y="479965"/>
                </a:moveTo>
                <a:cubicBezTo>
                  <a:pt x="838808" y="477584"/>
                  <a:pt x="850809" y="476155"/>
                  <a:pt x="847952" y="480441"/>
                </a:cubicBezTo>
                <a:cubicBezTo>
                  <a:pt x="843761" y="481489"/>
                  <a:pt x="842427" y="480060"/>
                  <a:pt x="839665" y="479965"/>
                </a:cubicBezTo>
                <a:close/>
                <a:moveTo>
                  <a:pt x="1667959" y="379952"/>
                </a:moveTo>
                <a:cubicBezTo>
                  <a:pt x="1673579" y="378047"/>
                  <a:pt x="1673484" y="381286"/>
                  <a:pt x="1678246" y="380048"/>
                </a:cubicBezTo>
                <a:cubicBezTo>
                  <a:pt x="1676817" y="383381"/>
                  <a:pt x="1667388" y="385763"/>
                  <a:pt x="1667959" y="379952"/>
                </a:cubicBezTo>
                <a:close/>
                <a:moveTo>
                  <a:pt x="1688343" y="378809"/>
                </a:moveTo>
                <a:cubicBezTo>
                  <a:pt x="1709488" y="377952"/>
                  <a:pt x="1737492" y="374237"/>
                  <a:pt x="1753589" y="373380"/>
                </a:cubicBezTo>
                <a:cubicBezTo>
                  <a:pt x="1753208" y="376428"/>
                  <a:pt x="1747588" y="375095"/>
                  <a:pt x="1743588" y="376047"/>
                </a:cubicBezTo>
                <a:cubicBezTo>
                  <a:pt x="1738730" y="377190"/>
                  <a:pt x="1728824" y="381000"/>
                  <a:pt x="1723109" y="377190"/>
                </a:cubicBezTo>
                <a:cubicBezTo>
                  <a:pt x="1720537" y="379095"/>
                  <a:pt x="1718061" y="379095"/>
                  <a:pt x="1713108" y="379857"/>
                </a:cubicBezTo>
                <a:cubicBezTo>
                  <a:pt x="1713679" y="379762"/>
                  <a:pt x="1711774" y="377762"/>
                  <a:pt x="1710917" y="378714"/>
                </a:cubicBezTo>
                <a:cubicBezTo>
                  <a:pt x="1708631" y="381190"/>
                  <a:pt x="1703202" y="380619"/>
                  <a:pt x="1696725" y="380524"/>
                </a:cubicBezTo>
                <a:cubicBezTo>
                  <a:pt x="1693962" y="380524"/>
                  <a:pt x="1686914" y="383381"/>
                  <a:pt x="1688343" y="378809"/>
                </a:cubicBezTo>
                <a:close/>
                <a:moveTo>
                  <a:pt x="1794356" y="369570"/>
                </a:moveTo>
                <a:cubicBezTo>
                  <a:pt x="1812453" y="366332"/>
                  <a:pt x="1826550" y="366713"/>
                  <a:pt x="1843219" y="364808"/>
                </a:cubicBezTo>
                <a:cubicBezTo>
                  <a:pt x="1846077" y="369761"/>
                  <a:pt x="1828265" y="370618"/>
                  <a:pt x="1811120" y="371761"/>
                </a:cubicBezTo>
                <a:cubicBezTo>
                  <a:pt x="1805786" y="372142"/>
                  <a:pt x="1788736" y="373666"/>
                  <a:pt x="1780545" y="374237"/>
                </a:cubicBezTo>
                <a:cubicBezTo>
                  <a:pt x="1777306" y="374428"/>
                  <a:pt x="1776925" y="373571"/>
                  <a:pt x="1774258" y="373571"/>
                </a:cubicBezTo>
                <a:cubicBezTo>
                  <a:pt x="1761876" y="373666"/>
                  <a:pt x="1773687" y="372332"/>
                  <a:pt x="1780164" y="371380"/>
                </a:cubicBezTo>
                <a:cubicBezTo>
                  <a:pt x="1785688" y="370618"/>
                  <a:pt x="1789879" y="370237"/>
                  <a:pt x="1794356" y="369570"/>
                </a:cubicBezTo>
                <a:close/>
                <a:moveTo>
                  <a:pt x="1280292" y="448247"/>
                </a:moveTo>
                <a:cubicBezTo>
                  <a:pt x="1283911" y="448151"/>
                  <a:pt x="1285149" y="450152"/>
                  <a:pt x="1284864" y="453390"/>
                </a:cubicBezTo>
                <a:cubicBezTo>
                  <a:pt x="1282863" y="453581"/>
                  <a:pt x="1280768" y="453866"/>
                  <a:pt x="1278768" y="454057"/>
                </a:cubicBezTo>
                <a:cubicBezTo>
                  <a:pt x="1277625" y="451295"/>
                  <a:pt x="1279815" y="450247"/>
                  <a:pt x="1280292" y="448247"/>
                </a:cubicBezTo>
                <a:close/>
                <a:moveTo>
                  <a:pt x="1628145" y="409194"/>
                </a:moveTo>
                <a:cubicBezTo>
                  <a:pt x="1629669" y="412433"/>
                  <a:pt x="1625192" y="411671"/>
                  <a:pt x="1622430" y="412718"/>
                </a:cubicBezTo>
                <a:cubicBezTo>
                  <a:pt x="1615667" y="415195"/>
                  <a:pt x="1593950" y="414623"/>
                  <a:pt x="1584235" y="420434"/>
                </a:cubicBezTo>
                <a:cubicBezTo>
                  <a:pt x="1580615" y="421481"/>
                  <a:pt x="1577567" y="419005"/>
                  <a:pt x="1573757" y="418910"/>
                </a:cubicBezTo>
                <a:cubicBezTo>
                  <a:pt x="1563375" y="418719"/>
                  <a:pt x="1550135" y="421196"/>
                  <a:pt x="1537086" y="422148"/>
                </a:cubicBezTo>
                <a:cubicBezTo>
                  <a:pt x="1534228" y="422339"/>
                  <a:pt x="1529847" y="421767"/>
                  <a:pt x="1526799" y="422053"/>
                </a:cubicBezTo>
                <a:cubicBezTo>
                  <a:pt x="1521179" y="422434"/>
                  <a:pt x="1514892" y="424244"/>
                  <a:pt x="1508511" y="424339"/>
                </a:cubicBezTo>
                <a:cubicBezTo>
                  <a:pt x="1505463" y="424434"/>
                  <a:pt x="1497747" y="425958"/>
                  <a:pt x="1497843" y="421386"/>
                </a:cubicBezTo>
                <a:cubicBezTo>
                  <a:pt x="1499462" y="420910"/>
                  <a:pt x="1499652" y="419767"/>
                  <a:pt x="1501748" y="419481"/>
                </a:cubicBezTo>
                <a:cubicBezTo>
                  <a:pt x="1503367" y="419005"/>
                  <a:pt x="1503558" y="417862"/>
                  <a:pt x="1505653" y="417576"/>
                </a:cubicBezTo>
                <a:cubicBezTo>
                  <a:pt x="1522322" y="415766"/>
                  <a:pt x="1538610" y="412718"/>
                  <a:pt x="1554516" y="412814"/>
                </a:cubicBezTo>
                <a:cubicBezTo>
                  <a:pt x="1558803" y="412814"/>
                  <a:pt x="1563279" y="414242"/>
                  <a:pt x="1566994" y="414052"/>
                </a:cubicBezTo>
                <a:cubicBezTo>
                  <a:pt x="1574424" y="413671"/>
                  <a:pt x="1588711" y="412814"/>
                  <a:pt x="1597474" y="410147"/>
                </a:cubicBezTo>
                <a:cubicBezTo>
                  <a:pt x="1600808" y="409099"/>
                  <a:pt x="1605952" y="408051"/>
                  <a:pt x="1615762" y="407861"/>
                </a:cubicBezTo>
                <a:cubicBezTo>
                  <a:pt x="1620048" y="407765"/>
                  <a:pt x="1625573" y="406146"/>
                  <a:pt x="1628145" y="409194"/>
                </a:cubicBezTo>
                <a:close/>
                <a:moveTo>
                  <a:pt x="1176850" y="462820"/>
                </a:moveTo>
                <a:cubicBezTo>
                  <a:pt x="1181136" y="463106"/>
                  <a:pt x="1181327" y="464534"/>
                  <a:pt x="1179231" y="466820"/>
                </a:cubicBezTo>
                <a:cubicBezTo>
                  <a:pt x="1177898" y="467011"/>
                  <a:pt x="1176564" y="467106"/>
                  <a:pt x="1175136" y="467297"/>
                </a:cubicBezTo>
                <a:cubicBezTo>
                  <a:pt x="1174469" y="465106"/>
                  <a:pt x="1176945" y="464630"/>
                  <a:pt x="1176850" y="462820"/>
                </a:cubicBezTo>
                <a:close/>
                <a:moveTo>
                  <a:pt x="1239906" y="455676"/>
                </a:moveTo>
                <a:cubicBezTo>
                  <a:pt x="1242954" y="464058"/>
                  <a:pt x="1230000" y="460629"/>
                  <a:pt x="1223904" y="460343"/>
                </a:cubicBezTo>
                <a:cubicBezTo>
                  <a:pt x="1223904" y="455962"/>
                  <a:pt x="1233714" y="456819"/>
                  <a:pt x="1239906" y="455676"/>
                </a:cubicBezTo>
                <a:close/>
                <a:moveTo>
                  <a:pt x="1069408" y="477869"/>
                </a:moveTo>
                <a:cubicBezTo>
                  <a:pt x="1073028" y="477774"/>
                  <a:pt x="1074266" y="479774"/>
                  <a:pt x="1073980" y="483013"/>
                </a:cubicBezTo>
                <a:cubicBezTo>
                  <a:pt x="1071980" y="483203"/>
                  <a:pt x="1069884" y="483489"/>
                  <a:pt x="1067884" y="483680"/>
                </a:cubicBezTo>
                <a:cubicBezTo>
                  <a:pt x="1066741" y="480917"/>
                  <a:pt x="1068932" y="479870"/>
                  <a:pt x="1069408" y="477869"/>
                </a:cubicBezTo>
                <a:close/>
                <a:moveTo>
                  <a:pt x="1013020" y="489966"/>
                </a:moveTo>
                <a:cubicBezTo>
                  <a:pt x="1005686" y="488633"/>
                  <a:pt x="1003971" y="491776"/>
                  <a:pt x="996637" y="490442"/>
                </a:cubicBezTo>
                <a:cubicBezTo>
                  <a:pt x="994827" y="489776"/>
                  <a:pt x="1001685" y="484823"/>
                  <a:pt x="1004543" y="486728"/>
                </a:cubicBezTo>
                <a:cubicBezTo>
                  <a:pt x="1004638" y="486823"/>
                  <a:pt x="1004543" y="488156"/>
                  <a:pt x="1004638" y="488156"/>
                </a:cubicBezTo>
                <a:cubicBezTo>
                  <a:pt x="1006829" y="488156"/>
                  <a:pt x="1015211" y="485680"/>
                  <a:pt x="1013020" y="489966"/>
                </a:cubicBezTo>
                <a:close/>
                <a:moveTo>
                  <a:pt x="1020831" y="484823"/>
                </a:moveTo>
                <a:cubicBezTo>
                  <a:pt x="1022164" y="484632"/>
                  <a:pt x="1023498" y="484537"/>
                  <a:pt x="1024926" y="484346"/>
                </a:cubicBezTo>
                <a:cubicBezTo>
                  <a:pt x="1025022" y="485299"/>
                  <a:pt x="1025117" y="486251"/>
                  <a:pt x="1025212" y="487109"/>
                </a:cubicBezTo>
                <a:cubicBezTo>
                  <a:pt x="1023879" y="487299"/>
                  <a:pt x="1022545" y="487394"/>
                  <a:pt x="1021116" y="487585"/>
                </a:cubicBezTo>
                <a:cubicBezTo>
                  <a:pt x="1020926" y="486728"/>
                  <a:pt x="1020831" y="485775"/>
                  <a:pt x="1020831" y="484823"/>
                </a:cubicBezTo>
                <a:close/>
                <a:moveTo>
                  <a:pt x="935677" y="497396"/>
                </a:moveTo>
                <a:cubicBezTo>
                  <a:pt x="936534" y="502349"/>
                  <a:pt x="922723" y="501587"/>
                  <a:pt x="915579" y="502539"/>
                </a:cubicBezTo>
                <a:cubicBezTo>
                  <a:pt x="913770" y="502730"/>
                  <a:pt x="911293" y="503301"/>
                  <a:pt x="909483" y="503206"/>
                </a:cubicBezTo>
                <a:cubicBezTo>
                  <a:pt x="907769" y="503111"/>
                  <a:pt x="907293" y="502063"/>
                  <a:pt x="905292" y="502253"/>
                </a:cubicBezTo>
                <a:cubicBezTo>
                  <a:pt x="905769" y="502158"/>
                  <a:pt x="904530" y="503682"/>
                  <a:pt x="903387" y="503873"/>
                </a:cubicBezTo>
                <a:cubicBezTo>
                  <a:pt x="900720" y="504254"/>
                  <a:pt x="897958" y="504444"/>
                  <a:pt x="895291" y="504825"/>
                </a:cubicBezTo>
                <a:cubicBezTo>
                  <a:pt x="891862" y="505778"/>
                  <a:pt x="891386" y="504158"/>
                  <a:pt x="891005" y="502444"/>
                </a:cubicBezTo>
                <a:cubicBezTo>
                  <a:pt x="892719" y="501396"/>
                  <a:pt x="894529" y="500348"/>
                  <a:pt x="895101" y="501968"/>
                </a:cubicBezTo>
                <a:cubicBezTo>
                  <a:pt x="897672" y="499586"/>
                  <a:pt x="911674" y="498443"/>
                  <a:pt x="921390" y="497586"/>
                </a:cubicBezTo>
                <a:cubicBezTo>
                  <a:pt x="925676" y="497205"/>
                  <a:pt x="926819" y="498253"/>
                  <a:pt x="929676" y="498062"/>
                </a:cubicBezTo>
                <a:cubicBezTo>
                  <a:pt x="929962" y="498062"/>
                  <a:pt x="931677" y="496062"/>
                  <a:pt x="933582" y="496157"/>
                </a:cubicBezTo>
                <a:cubicBezTo>
                  <a:pt x="935106" y="496348"/>
                  <a:pt x="935582" y="496157"/>
                  <a:pt x="935677" y="497396"/>
                </a:cubicBezTo>
                <a:close/>
                <a:moveTo>
                  <a:pt x="1658720" y="406718"/>
                </a:moveTo>
                <a:cubicBezTo>
                  <a:pt x="1663006" y="407003"/>
                  <a:pt x="1672531" y="402717"/>
                  <a:pt x="1671198" y="407956"/>
                </a:cubicBezTo>
                <a:cubicBezTo>
                  <a:pt x="1667007" y="407670"/>
                  <a:pt x="1657386" y="411956"/>
                  <a:pt x="1658720" y="406718"/>
                </a:cubicBezTo>
                <a:close/>
                <a:moveTo>
                  <a:pt x="1904941" y="381095"/>
                </a:moveTo>
                <a:cubicBezTo>
                  <a:pt x="1907227" y="384715"/>
                  <a:pt x="1896940" y="381667"/>
                  <a:pt x="1894940" y="383762"/>
                </a:cubicBezTo>
                <a:cubicBezTo>
                  <a:pt x="1894845" y="383858"/>
                  <a:pt x="1895226" y="385096"/>
                  <a:pt x="1895131" y="385191"/>
                </a:cubicBezTo>
                <a:cubicBezTo>
                  <a:pt x="1887225" y="386906"/>
                  <a:pt x="1876081" y="388239"/>
                  <a:pt x="1866746" y="388811"/>
                </a:cubicBezTo>
                <a:cubicBezTo>
                  <a:pt x="1852173" y="389763"/>
                  <a:pt x="1826169" y="393287"/>
                  <a:pt x="1805691" y="395097"/>
                </a:cubicBezTo>
                <a:cubicBezTo>
                  <a:pt x="1800357" y="395573"/>
                  <a:pt x="1795499" y="395002"/>
                  <a:pt x="1791308" y="395478"/>
                </a:cubicBezTo>
                <a:cubicBezTo>
                  <a:pt x="1787022" y="396050"/>
                  <a:pt x="1784831" y="397383"/>
                  <a:pt x="1777306" y="398717"/>
                </a:cubicBezTo>
                <a:cubicBezTo>
                  <a:pt x="1766448" y="400526"/>
                  <a:pt x="1755685" y="401003"/>
                  <a:pt x="1744635" y="401479"/>
                </a:cubicBezTo>
                <a:cubicBezTo>
                  <a:pt x="1743016" y="401574"/>
                  <a:pt x="1742731" y="403479"/>
                  <a:pt x="1740730" y="403384"/>
                </a:cubicBezTo>
                <a:cubicBezTo>
                  <a:pt x="1741111" y="403384"/>
                  <a:pt x="1739111" y="402336"/>
                  <a:pt x="1738539" y="402241"/>
                </a:cubicBezTo>
                <a:cubicBezTo>
                  <a:pt x="1735872" y="401764"/>
                  <a:pt x="1734063" y="402717"/>
                  <a:pt x="1734158" y="399955"/>
                </a:cubicBezTo>
                <a:cubicBezTo>
                  <a:pt x="1745016" y="400336"/>
                  <a:pt x="1756351" y="396907"/>
                  <a:pt x="1766638" y="395859"/>
                </a:cubicBezTo>
                <a:cubicBezTo>
                  <a:pt x="1779973" y="394526"/>
                  <a:pt x="1788736" y="394526"/>
                  <a:pt x="1805214" y="391001"/>
                </a:cubicBezTo>
                <a:cubicBezTo>
                  <a:pt x="1804833" y="391097"/>
                  <a:pt x="1805881" y="388525"/>
                  <a:pt x="1807024" y="389382"/>
                </a:cubicBezTo>
                <a:cubicBezTo>
                  <a:pt x="1808358" y="390239"/>
                  <a:pt x="1811120" y="389573"/>
                  <a:pt x="1815311" y="389763"/>
                </a:cubicBezTo>
                <a:cubicBezTo>
                  <a:pt x="1820454" y="389954"/>
                  <a:pt x="1828551" y="386715"/>
                  <a:pt x="1835409" y="385763"/>
                </a:cubicBezTo>
                <a:cubicBezTo>
                  <a:pt x="1840743" y="385096"/>
                  <a:pt x="1846267" y="384048"/>
                  <a:pt x="1851601" y="383667"/>
                </a:cubicBezTo>
                <a:cubicBezTo>
                  <a:pt x="1851601" y="383667"/>
                  <a:pt x="1852268" y="385001"/>
                  <a:pt x="1853792" y="384810"/>
                </a:cubicBezTo>
                <a:cubicBezTo>
                  <a:pt x="1855316" y="384620"/>
                  <a:pt x="1855792" y="383096"/>
                  <a:pt x="1855697" y="383191"/>
                </a:cubicBezTo>
                <a:cubicBezTo>
                  <a:pt x="1858078" y="383000"/>
                  <a:pt x="1866460" y="384620"/>
                  <a:pt x="1874080" y="382238"/>
                </a:cubicBezTo>
                <a:cubicBezTo>
                  <a:pt x="1877033" y="381286"/>
                  <a:pt x="1876938" y="380714"/>
                  <a:pt x="1884272" y="380905"/>
                </a:cubicBezTo>
                <a:cubicBezTo>
                  <a:pt x="1889320" y="381095"/>
                  <a:pt x="1896940" y="380905"/>
                  <a:pt x="1904941" y="381095"/>
                </a:cubicBezTo>
                <a:close/>
                <a:moveTo>
                  <a:pt x="823473" y="527209"/>
                </a:moveTo>
                <a:cubicBezTo>
                  <a:pt x="822901" y="532257"/>
                  <a:pt x="810423" y="530733"/>
                  <a:pt x="803375" y="532352"/>
                </a:cubicBezTo>
                <a:cubicBezTo>
                  <a:pt x="798708" y="527209"/>
                  <a:pt x="810709" y="530638"/>
                  <a:pt x="813281" y="528352"/>
                </a:cubicBezTo>
                <a:cubicBezTo>
                  <a:pt x="813376" y="528257"/>
                  <a:pt x="813090" y="526923"/>
                  <a:pt x="813186" y="526923"/>
                </a:cubicBezTo>
                <a:cubicBezTo>
                  <a:pt x="817662" y="526161"/>
                  <a:pt x="821282" y="526256"/>
                  <a:pt x="823473" y="527209"/>
                </a:cubicBezTo>
                <a:close/>
                <a:moveTo>
                  <a:pt x="1904465" y="44101"/>
                </a:moveTo>
                <a:cubicBezTo>
                  <a:pt x="1905036" y="41339"/>
                  <a:pt x="1913799" y="42958"/>
                  <a:pt x="1910085" y="37814"/>
                </a:cubicBezTo>
                <a:cubicBezTo>
                  <a:pt x="1904656" y="38386"/>
                  <a:pt x="1899226" y="39053"/>
                  <a:pt x="1893797" y="39624"/>
                </a:cubicBezTo>
                <a:cubicBezTo>
                  <a:pt x="1897416" y="44291"/>
                  <a:pt x="1886939" y="41243"/>
                  <a:pt x="1888082" y="44482"/>
                </a:cubicBezTo>
                <a:cubicBezTo>
                  <a:pt x="1890844" y="44101"/>
                  <a:pt x="1892559" y="44672"/>
                  <a:pt x="1894273" y="45149"/>
                </a:cubicBezTo>
                <a:cubicBezTo>
                  <a:pt x="1893606" y="41148"/>
                  <a:pt x="1904084" y="38576"/>
                  <a:pt x="1904274" y="42577"/>
                </a:cubicBezTo>
                <a:cubicBezTo>
                  <a:pt x="1903227" y="42862"/>
                  <a:pt x="1902179" y="44101"/>
                  <a:pt x="1904465" y="44101"/>
                </a:cubicBezTo>
                <a:close/>
                <a:moveTo>
                  <a:pt x="479049" y="560927"/>
                </a:moveTo>
                <a:cubicBezTo>
                  <a:pt x="475524" y="562166"/>
                  <a:pt x="465904" y="560927"/>
                  <a:pt x="466666" y="563880"/>
                </a:cubicBezTo>
                <a:cubicBezTo>
                  <a:pt x="470095" y="565404"/>
                  <a:pt x="479239" y="564547"/>
                  <a:pt x="479049" y="560927"/>
                </a:cubicBezTo>
                <a:close/>
                <a:moveTo>
                  <a:pt x="481716" y="561975"/>
                </a:moveTo>
                <a:cubicBezTo>
                  <a:pt x="482382" y="563023"/>
                  <a:pt x="482097" y="564737"/>
                  <a:pt x="484573" y="564452"/>
                </a:cubicBezTo>
                <a:cubicBezTo>
                  <a:pt x="484383" y="562642"/>
                  <a:pt x="488859" y="562642"/>
                  <a:pt x="489240" y="561023"/>
                </a:cubicBezTo>
                <a:cubicBezTo>
                  <a:pt x="485621" y="560927"/>
                  <a:pt x="484859" y="559880"/>
                  <a:pt x="481716" y="561975"/>
                </a:cubicBezTo>
                <a:close/>
                <a:moveTo>
                  <a:pt x="444473" y="569595"/>
                </a:moveTo>
                <a:cubicBezTo>
                  <a:pt x="445140" y="566738"/>
                  <a:pt x="455998" y="567976"/>
                  <a:pt x="451331" y="563023"/>
                </a:cubicBezTo>
                <a:cubicBezTo>
                  <a:pt x="444663" y="563880"/>
                  <a:pt x="437901" y="564737"/>
                  <a:pt x="431233" y="565595"/>
                </a:cubicBezTo>
                <a:cubicBezTo>
                  <a:pt x="435710" y="570071"/>
                  <a:pt x="422851" y="567500"/>
                  <a:pt x="424185" y="570738"/>
                </a:cubicBezTo>
                <a:cubicBezTo>
                  <a:pt x="427614" y="570262"/>
                  <a:pt x="429804" y="570738"/>
                  <a:pt x="431900" y="571214"/>
                </a:cubicBezTo>
                <a:cubicBezTo>
                  <a:pt x="431043" y="567309"/>
                  <a:pt x="443997" y="564261"/>
                  <a:pt x="444282" y="568166"/>
                </a:cubicBezTo>
                <a:cubicBezTo>
                  <a:pt x="442854" y="568357"/>
                  <a:pt x="441520" y="569690"/>
                  <a:pt x="444473" y="569595"/>
                </a:cubicBezTo>
                <a:close/>
                <a:moveTo>
                  <a:pt x="1967616" y="38386"/>
                </a:moveTo>
                <a:cubicBezTo>
                  <a:pt x="1967616" y="36195"/>
                  <a:pt x="1972664" y="36671"/>
                  <a:pt x="1971331" y="33719"/>
                </a:cubicBezTo>
                <a:cubicBezTo>
                  <a:pt x="1968949" y="34195"/>
                  <a:pt x="1965520" y="34100"/>
                  <a:pt x="1965330" y="35814"/>
                </a:cubicBezTo>
                <a:cubicBezTo>
                  <a:pt x="1969140" y="35719"/>
                  <a:pt x="1964377" y="38195"/>
                  <a:pt x="1967616" y="3838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C02A30D5-988D-4394-BEF0-1B45A36A6281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 rot="21231751">
            <a:off x="7727666" y="5844164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</p:spTree>
    <p:extLst>
      <p:ext uri="{BB962C8B-B14F-4D97-AF65-F5344CB8AC3E}">
        <p14:creationId xmlns:p14="http://schemas.microsoft.com/office/powerpoint/2010/main" val="2170807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3459560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442">
            <a:extLst>
              <a:ext uri="{FF2B5EF4-FFF2-40B4-BE49-F238E27FC236}">
                <a16:creationId xmlns:a16="http://schemas.microsoft.com/office/drawing/2014/main" id="{36FDAF7B-EE5F-47B2-957A-F441C9FEB90F}"/>
              </a:ext>
            </a:extLst>
          </p:cNvPr>
          <p:cNvGrpSpPr/>
          <p:nvPr/>
        </p:nvGrpSpPr>
        <p:grpSpPr>
          <a:xfrm flipV="1">
            <a:off x="2785704" y="-1"/>
            <a:ext cx="6609268" cy="1378424"/>
            <a:chOff x="2785704" y="0"/>
            <a:chExt cx="6609268" cy="1339869"/>
          </a:xfrm>
          <a:gradFill>
            <a:gsLst>
              <a:gs pos="3800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3D524D1-F37E-49EC-AF93-46C28A632DAA}"/>
                </a:ext>
              </a:extLst>
            </p:cNvPr>
            <p:cNvSpPr/>
            <p:nvPr/>
          </p:nvSpPr>
          <p:spPr>
            <a:xfrm>
              <a:off x="4965434" y="402186"/>
              <a:ext cx="11259" cy="22519"/>
            </a:xfrm>
            <a:custGeom>
              <a:avLst/>
              <a:gdLst>
                <a:gd name="connsiteX0" fmla="*/ 12733 w 11259"/>
                <a:gd name="connsiteY0" fmla="*/ 9008 h 22518"/>
                <a:gd name="connsiteX1" fmla="*/ 8342 w 11259"/>
                <a:gd name="connsiteY1" fmla="*/ 0 h 22518"/>
                <a:gd name="connsiteX2" fmla="*/ 123 w 11259"/>
                <a:gd name="connsiteY2" fmla="*/ 23307 h 22518"/>
                <a:gd name="connsiteX3" fmla="*/ 17124 w 11259"/>
                <a:gd name="connsiteY3" fmla="*/ 18015 h 22518"/>
                <a:gd name="connsiteX4" fmla="*/ 12733 w 11259"/>
                <a:gd name="connsiteY4" fmla="*/ 9008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12733" y="9008"/>
                  </a:moveTo>
                  <a:cubicBezTo>
                    <a:pt x="11157" y="6080"/>
                    <a:pt x="10594" y="1351"/>
                    <a:pt x="8342" y="0"/>
                  </a:cubicBezTo>
                  <a:cubicBezTo>
                    <a:pt x="2375" y="1126"/>
                    <a:pt x="-666" y="8332"/>
                    <a:pt x="123" y="23307"/>
                  </a:cubicBezTo>
                  <a:cubicBezTo>
                    <a:pt x="6203" y="22519"/>
                    <a:pt x="14084" y="25221"/>
                    <a:pt x="17124" y="18015"/>
                  </a:cubicBezTo>
                  <a:cubicBezTo>
                    <a:pt x="16787" y="12385"/>
                    <a:pt x="14310" y="11935"/>
                    <a:pt x="12733" y="90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9979FC4-6D78-4067-81C2-A3EBD4FE5BDF}"/>
                </a:ext>
              </a:extLst>
            </p:cNvPr>
            <p:cNvSpPr/>
            <p:nvPr/>
          </p:nvSpPr>
          <p:spPr>
            <a:xfrm>
              <a:off x="4990130" y="405386"/>
              <a:ext cx="11259" cy="11259"/>
            </a:xfrm>
            <a:custGeom>
              <a:avLst/>
              <a:gdLst>
                <a:gd name="connsiteX0" fmla="*/ 5152 w 0"/>
                <a:gd name="connsiteY0" fmla="*/ 5132 h 0"/>
                <a:gd name="connsiteX1" fmla="*/ 5152 w 0"/>
                <a:gd name="connsiteY1" fmla="*/ 5132 h 0"/>
                <a:gd name="connsiteX2" fmla="*/ 5152 w 0"/>
                <a:gd name="connsiteY2" fmla="*/ 51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52" y="5132"/>
                  </a:moveTo>
                  <a:cubicBezTo>
                    <a:pt x="-1604" y="-11645"/>
                    <a:pt x="-1829" y="19319"/>
                    <a:pt x="5152" y="5132"/>
                  </a:cubicBezTo>
                  <a:lnTo>
                    <a:pt x="5152" y="5132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05AA28A5-82C1-45A7-9C85-CBF17928A927}"/>
                </a:ext>
              </a:extLst>
            </p:cNvPr>
            <p:cNvSpPr/>
            <p:nvPr/>
          </p:nvSpPr>
          <p:spPr>
            <a:xfrm>
              <a:off x="3813335" y="608908"/>
              <a:ext cx="11259" cy="11259"/>
            </a:xfrm>
            <a:custGeom>
              <a:avLst/>
              <a:gdLst>
                <a:gd name="connsiteX0" fmla="*/ 8380 w 0"/>
                <a:gd name="connsiteY0" fmla="*/ 0 h 0"/>
                <a:gd name="connsiteX1" fmla="*/ 4101 w 0"/>
                <a:gd name="connsiteY1" fmla="*/ 450 h 0"/>
                <a:gd name="connsiteX2" fmla="*/ 838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80" y="0"/>
                  </a:moveTo>
                  <a:cubicBezTo>
                    <a:pt x="6916" y="113"/>
                    <a:pt x="5565" y="338"/>
                    <a:pt x="4101" y="450"/>
                  </a:cubicBezTo>
                  <a:cubicBezTo>
                    <a:pt x="-7496" y="338"/>
                    <a:pt x="9280" y="12948"/>
                    <a:pt x="838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C4DC0951-A7D7-46A3-B2C6-1000FC315D5E}"/>
                </a:ext>
              </a:extLst>
            </p:cNvPr>
            <p:cNvSpPr/>
            <p:nvPr/>
          </p:nvSpPr>
          <p:spPr>
            <a:xfrm>
              <a:off x="7863276" y="656546"/>
              <a:ext cx="11259" cy="11259"/>
            </a:xfrm>
            <a:custGeom>
              <a:avLst/>
              <a:gdLst>
                <a:gd name="connsiteX0" fmla="*/ 0 w 0"/>
                <a:gd name="connsiteY0" fmla="*/ 103 h 0"/>
                <a:gd name="connsiteX1" fmla="*/ 8670 w 0"/>
                <a:gd name="connsiteY1" fmla="*/ 9110 h 0"/>
                <a:gd name="connsiteX2" fmla="*/ 0 w 0"/>
                <a:gd name="connsiteY2" fmla="*/ 1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3"/>
                  </a:moveTo>
                  <a:cubicBezTo>
                    <a:pt x="1464" y="6070"/>
                    <a:pt x="3941" y="9898"/>
                    <a:pt x="8670" y="9110"/>
                  </a:cubicBezTo>
                  <a:cubicBezTo>
                    <a:pt x="7319" y="3143"/>
                    <a:pt x="4842" y="-686"/>
                    <a:pt x="0" y="10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5DDE513B-AF75-4F31-8E8D-3A1075ADB1B7}"/>
                </a:ext>
              </a:extLst>
            </p:cNvPr>
            <p:cNvSpPr/>
            <p:nvPr/>
          </p:nvSpPr>
          <p:spPr>
            <a:xfrm>
              <a:off x="5803594" y="412882"/>
              <a:ext cx="11259" cy="11259"/>
            </a:xfrm>
            <a:custGeom>
              <a:avLst/>
              <a:gdLst>
                <a:gd name="connsiteX0" fmla="*/ 0 w 0"/>
                <a:gd name="connsiteY0" fmla="*/ 225 h 0"/>
                <a:gd name="connsiteX1" fmla="*/ 113 w 0"/>
                <a:gd name="connsiteY1" fmla="*/ 9458 h 0"/>
                <a:gd name="connsiteX2" fmla="*/ 4391 w 0"/>
                <a:gd name="connsiteY2" fmla="*/ 9233 h 0"/>
                <a:gd name="connsiteX3" fmla="*/ 4279 w 0"/>
                <a:gd name="connsiteY3" fmla="*/ 0 h 0"/>
                <a:gd name="connsiteX4" fmla="*/ 0 w 0"/>
                <a:gd name="connsiteY4" fmla="*/ 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25"/>
                  </a:moveTo>
                  <a:cubicBezTo>
                    <a:pt x="0" y="3265"/>
                    <a:pt x="113" y="6305"/>
                    <a:pt x="113" y="9458"/>
                  </a:cubicBezTo>
                  <a:cubicBezTo>
                    <a:pt x="1576" y="9345"/>
                    <a:pt x="2928" y="9345"/>
                    <a:pt x="4391" y="9233"/>
                  </a:cubicBezTo>
                  <a:cubicBezTo>
                    <a:pt x="4391" y="6193"/>
                    <a:pt x="4279" y="3153"/>
                    <a:pt x="4279" y="0"/>
                  </a:cubicBezTo>
                  <a:cubicBezTo>
                    <a:pt x="2815" y="113"/>
                    <a:pt x="1464" y="225"/>
                    <a:pt x="0" y="2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02889C-8D24-4BD6-8B23-7B658228F2D2}"/>
                </a:ext>
              </a:extLst>
            </p:cNvPr>
            <p:cNvSpPr/>
            <p:nvPr/>
          </p:nvSpPr>
          <p:spPr>
            <a:xfrm>
              <a:off x="5355808" y="418646"/>
              <a:ext cx="11259" cy="11259"/>
            </a:xfrm>
            <a:custGeom>
              <a:avLst/>
              <a:gdLst>
                <a:gd name="connsiteX0" fmla="*/ 8670 w 0"/>
                <a:gd name="connsiteY0" fmla="*/ 13040 h 11259"/>
                <a:gd name="connsiteX1" fmla="*/ 0 w 0"/>
                <a:gd name="connsiteY1" fmla="*/ 4257 h 11259"/>
                <a:gd name="connsiteX2" fmla="*/ 8670 w 0"/>
                <a:gd name="connsiteY2" fmla="*/ 1304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8670" y="13040"/>
                  </a:moveTo>
                  <a:cubicBezTo>
                    <a:pt x="9458" y="-1260"/>
                    <a:pt x="3040" y="-3174"/>
                    <a:pt x="0" y="4257"/>
                  </a:cubicBezTo>
                  <a:cubicBezTo>
                    <a:pt x="676" y="12251"/>
                    <a:pt x="3828" y="14503"/>
                    <a:pt x="8670" y="130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346D9E4-F19E-4A33-AE87-E52A00F71CC3}"/>
                </a:ext>
              </a:extLst>
            </p:cNvPr>
            <p:cNvSpPr/>
            <p:nvPr/>
          </p:nvSpPr>
          <p:spPr>
            <a:xfrm>
              <a:off x="8199239" y="627374"/>
              <a:ext cx="11259" cy="11259"/>
            </a:xfrm>
            <a:custGeom>
              <a:avLst/>
              <a:gdLst>
                <a:gd name="connsiteX0" fmla="*/ 243 w 0"/>
                <a:gd name="connsiteY0" fmla="*/ 20042 h 11259"/>
                <a:gd name="connsiteX1" fmla="*/ 2382 w 0"/>
                <a:gd name="connsiteY1" fmla="*/ 0 h 11259"/>
                <a:gd name="connsiteX2" fmla="*/ 243 w 0"/>
                <a:gd name="connsiteY2" fmla="*/ 2004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43" y="20042"/>
                  </a:moveTo>
                  <a:cubicBezTo>
                    <a:pt x="10151" y="23420"/>
                    <a:pt x="4521" y="3490"/>
                    <a:pt x="2382" y="0"/>
                  </a:cubicBezTo>
                  <a:cubicBezTo>
                    <a:pt x="-1334" y="1914"/>
                    <a:pt x="468" y="12611"/>
                    <a:pt x="243" y="200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39AC562-DE5C-450D-9DD8-DA2F9F1A350E}"/>
                </a:ext>
              </a:extLst>
            </p:cNvPr>
            <p:cNvSpPr/>
            <p:nvPr/>
          </p:nvSpPr>
          <p:spPr>
            <a:xfrm>
              <a:off x="8227855" y="628950"/>
              <a:ext cx="11259" cy="22519"/>
            </a:xfrm>
            <a:custGeom>
              <a:avLst/>
              <a:gdLst>
                <a:gd name="connsiteX0" fmla="*/ 7544 w 0"/>
                <a:gd name="connsiteY0" fmla="*/ 0 h 22518"/>
                <a:gd name="connsiteX1" fmla="*/ 0 w 0"/>
                <a:gd name="connsiteY1" fmla="*/ 25559 h 22518"/>
                <a:gd name="connsiteX2" fmla="*/ 7544 w 0"/>
                <a:gd name="connsiteY2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7544" y="0"/>
                  </a:moveTo>
                  <a:cubicBezTo>
                    <a:pt x="2139" y="3941"/>
                    <a:pt x="563" y="13962"/>
                    <a:pt x="0" y="25559"/>
                  </a:cubicBezTo>
                  <a:cubicBezTo>
                    <a:pt x="4616" y="20492"/>
                    <a:pt x="9345" y="15425"/>
                    <a:pt x="754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9EF864AF-DED2-4497-9F99-8954133A8419}"/>
                </a:ext>
              </a:extLst>
            </p:cNvPr>
            <p:cNvSpPr/>
            <p:nvPr/>
          </p:nvSpPr>
          <p:spPr>
            <a:xfrm>
              <a:off x="7953464" y="755843"/>
              <a:ext cx="11259" cy="11259"/>
            </a:xfrm>
            <a:custGeom>
              <a:avLst/>
              <a:gdLst>
                <a:gd name="connsiteX0" fmla="*/ 0 w 0"/>
                <a:gd name="connsiteY0" fmla="*/ 563 h 0"/>
                <a:gd name="connsiteX1" fmla="*/ 338 w 0"/>
                <a:gd name="connsiteY1" fmla="*/ 10471 h 0"/>
                <a:gd name="connsiteX2" fmla="*/ 5967 w 0"/>
                <a:gd name="connsiteY2" fmla="*/ 9908 h 0"/>
                <a:gd name="connsiteX3" fmla="*/ 5630 w 0"/>
                <a:gd name="connsiteY3" fmla="*/ 0 h 0"/>
                <a:gd name="connsiteX4" fmla="*/ 0 w 0"/>
                <a:gd name="connsiteY4" fmla="*/ 5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563"/>
                  </a:moveTo>
                  <a:cubicBezTo>
                    <a:pt x="113" y="3828"/>
                    <a:pt x="225" y="7206"/>
                    <a:pt x="338" y="10471"/>
                  </a:cubicBezTo>
                  <a:cubicBezTo>
                    <a:pt x="2252" y="10246"/>
                    <a:pt x="4053" y="10133"/>
                    <a:pt x="5967" y="9908"/>
                  </a:cubicBezTo>
                  <a:cubicBezTo>
                    <a:pt x="5855" y="6643"/>
                    <a:pt x="5742" y="3265"/>
                    <a:pt x="5630" y="0"/>
                  </a:cubicBezTo>
                  <a:cubicBezTo>
                    <a:pt x="3715" y="225"/>
                    <a:pt x="1914" y="450"/>
                    <a:pt x="0" y="5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BBEE706-79E3-4DF0-B366-853814E6A048}"/>
                </a:ext>
              </a:extLst>
            </p:cNvPr>
            <p:cNvSpPr/>
            <p:nvPr/>
          </p:nvSpPr>
          <p:spPr>
            <a:xfrm>
              <a:off x="7460189" y="58099"/>
              <a:ext cx="11259" cy="11259"/>
            </a:xfrm>
            <a:custGeom>
              <a:avLst/>
              <a:gdLst>
                <a:gd name="connsiteX0" fmla="*/ 0 w 0"/>
                <a:gd name="connsiteY0" fmla="*/ 0 h 0"/>
                <a:gd name="connsiteX1" fmla="*/ 10809 w 0"/>
                <a:gd name="connsiteY1" fmla="*/ 8782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450" y="10021"/>
                    <a:pt x="5517" y="9683"/>
                    <a:pt x="10809" y="8782"/>
                  </a:cubicBezTo>
                  <a:cubicBezTo>
                    <a:pt x="8895" y="1914"/>
                    <a:pt x="3828" y="2364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F8BD1EBA-739C-4DFB-B834-C24736ACC330}"/>
                </a:ext>
              </a:extLst>
            </p:cNvPr>
            <p:cNvSpPr/>
            <p:nvPr/>
          </p:nvSpPr>
          <p:spPr>
            <a:xfrm>
              <a:off x="5918875" y="118428"/>
              <a:ext cx="11259" cy="11259"/>
            </a:xfrm>
            <a:custGeom>
              <a:avLst/>
              <a:gdLst>
                <a:gd name="connsiteX0" fmla="*/ 127 w 0"/>
                <a:gd name="connsiteY0" fmla="*/ 21 h 0"/>
                <a:gd name="connsiteX1" fmla="*/ 6658 w 0"/>
                <a:gd name="connsiteY1" fmla="*/ 8916 h 0"/>
                <a:gd name="connsiteX2" fmla="*/ 127 w 0"/>
                <a:gd name="connsiteY2" fmla="*/ 2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21"/>
                  </a:moveTo>
                  <a:cubicBezTo>
                    <a:pt x="-773" y="9930"/>
                    <a:pt x="3280" y="8691"/>
                    <a:pt x="6658" y="8916"/>
                  </a:cubicBezTo>
                  <a:cubicBezTo>
                    <a:pt x="5644" y="3399"/>
                    <a:pt x="3843" y="-317"/>
                    <a:pt x="127" y="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E98A324-4110-4C0E-A333-0765425D1D62}"/>
                </a:ext>
              </a:extLst>
            </p:cNvPr>
            <p:cNvSpPr/>
            <p:nvPr/>
          </p:nvSpPr>
          <p:spPr>
            <a:xfrm>
              <a:off x="5921480" y="130308"/>
              <a:ext cx="11259" cy="11259"/>
            </a:xfrm>
            <a:custGeom>
              <a:avLst/>
              <a:gdLst>
                <a:gd name="connsiteX0" fmla="*/ 0 w 11259"/>
                <a:gd name="connsiteY0" fmla="*/ 6494 h 11259"/>
                <a:gd name="connsiteX1" fmla="*/ 21393 w 11259"/>
                <a:gd name="connsiteY1" fmla="*/ 10209 h 11259"/>
                <a:gd name="connsiteX2" fmla="*/ 0 w 11259"/>
                <a:gd name="connsiteY2" fmla="*/ 649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6494"/>
                  </a:moveTo>
                  <a:cubicBezTo>
                    <a:pt x="3153" y="16852"/>
                    <a:pt x="14862" y="7619"/>
                    <a:pt x="21393" y="10209"/>
                  </a:cubicBezTo>
                  <a:cubicBezTo>
                    <a:pt x="20830" y="-9270"/>
                    <a:pt x="4166" y="4805"/>
                    <a:pt x="0" y="64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C19F0BD0-E4AD-440B-B881-F13432345486}"/>
                </a:ext>
              </a:extLst>
            </p:cNvPr>
            <p:cNvSpPr/>
            <p:nvPr/>
          </p:nvSpPr>
          <p:spPr>
            <a:xfrm>
              <a:off x="5942197" y="251638"/>
              <a:ext cx="11259" cy="11259"/>
            </a:xfrm>
            <a:custGeom>
              <a:avLst/>
              <a:gdLst>
                <a:gd name="connsiteX0" fmla="*/ 0 w 0"/>
                <a:gd name="connsiteY0" fmla="*/ 3838 h 0"/>
                <a:gd name="connsiteX1" fmla="*/ 0 w 0"/>
                <a:gd name="connsiteY1" fmla="*/ 3838 h 0"/>
                <a:gd name="connsiteX2" fmla="*/ 0 w 0"/>
                <a:gd name="connsiteY2" fmla="*/ 38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838"/>
                  </a:moveTo>
                  <a:cubicBezTo>
                    <a:pt x="6756" y="20614"/>
                    <a:pt x="6981" y="-10349"/>
                    <a:pt x="0" y="3838"/>
                  </a:cubicBezTo>
                  <a:lnTo>
                    <a:pt x="0" y="3838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0B2DAB88-14EC-4DE4-8469-B17DDC545C3A}"/>
                </a:ext>
              </a:extLst>
            </p:cNvPr>
            <p:cNvSpPr/>
            <p:nvPr/>
          </p:nvSpPr>
          <p:spPr>
            <a:xfrm>
              <a:off x="5934622" y="149886"/>
              <a:ext cx="11259" cy="11259"/>
            </a:xfrm>
            <a:custGeom>
              <a:avLst/>
              <a:gdLst>
                <a:gd name="connsiteX0" fmla="*/ 1946 w 0"/>
                <a:gd name="connsiteY0" fmla="*/ 90 h 11259"/>
                <a:gd name="connsiteX1" fmla="*/ 32 w 0"/>
                <a:gd name="connsiteY1" fmla="*/ 13939 h 11259"/>
                <a:gd name="connsiteX2" fmla="*/ 10728 w 0"/>
                <a:gd name="connsiteY2" fmla="*/ 13488 h 11259"/>
                <a:gd name="connsiteX3" fmla="*/ 1946 w 0"/>
                <a:gd name="connsiteY3" fmla="*/ 9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1946" y="90"/>
                  </a:moveTo>
                  <a:cubicBezTo>
                    <a:pt x="820" y="3805"/>
                    <a:pt x="-194" y="7633"/>
                    <a:pt x="32" y="13939"/>
                  </a:cubicBezTo>
                  <a:cubicBezTo>
                    <a:pt x="2959" y="19681"/>
                    <a:pt x="7913" y="19568"/>
                    <a:pt x="10728" y="13488"/>
                  </a:cubicBezTo>
                  <a:cubicBezTo>
                    <a:pt x="8701" y="6845"/>
                    <a:pt x="7238" y="-924"/>
                    <a:pt x="1946" y="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1AB7AA7-CAE9-4498-92FE-12BD4AF49545}"/>
                </a:ext>
              </a:extLst>
            </p:cNvPr>
            <p:cNvSpPr/>
            <p:nvPr/>
          </p:nvSpPr>
          <p:spPr>
            <a:xfrm>
              <a:off x="5914612" y="255683"/>
              <a:ext cx="11259" cy="11259"/>
            </a:xfrm>
            <a:custGeom>
              <a:avLst/>
              <a:gdLst>
                <a:gd name="connsiteX0" fmla="*/ 17001 w 11259"/>
                <a:gd name="connsiteY0" fmla="*/ 243 h 0"/>
                <a:gd name="connsiteX1" fmla="*/ 0 w 11259"/>
                <a:gd name="connsiteY1" fmla="*/ 919 h 0"/>
                <a:gd name="connsiteX2" fmla="*/ 8557 w 11259"/>
                <a:gd name="connsiteY2" fmla="*/ 5198 h 0"/>
                <a:gd name="connsiteX3" fmla="*/ 17001 w 11259"/>
                <a:gd name="connsiteY3" fmla="*/ 2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7001" y="243"/>
                  </a:moveTo>
                  <a:cubicBezTo>
                    <a:pt x="14412" y="-657"/>
                    <a:pt x="8782" y="1257"/>
                    <a:pt x="0" y="919"/>
                  </a:cubicBezTo>
                  <a:cubicBezTo>
                    <a:pt x="1238" y="16007"/>
                    <a:pt x="5630" y="5423"/>
                    <a:pt x="8557" y="5198"/>
                  </a:cubicBezTo>
                  <a:cubicBezTo>
                    <a:pt x="14524" y="4635"/>
                    <a:pt x="25784" y="3283"/>
                    <a:pt x="17001" y="24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19FC432-421E-4085-A477-25CCE76BEA19}"/>
                </a:ext>
              </a:extLst>
            </p:cNvPr>
            <p:cNvSpPr/>
            <p:nvPr/>
          </p:nvSpPr>
          <p:spPr>
            <a:xfrm>
              <a:off x="5912249" y="131515"/>
              <a:ext cx="11259" cy="11259"/>
            </a:xfrm>
            <a:custGeom>
              <a:avLst/>
              <a:gdLst>
                <a:gd name="connsiteX0" fmla="*/ 673 w 0"/>
                <a:gd name="connsiteY0" fmla="*/ 10241 h 0"/>
                <a:gd name="connsiteX1" fmla="*/ 6978 w 0"/>
                <a:gd name="connsiteY1" fmla="*/ 5399 h 0"/>
                <a:gd name="connsiteX2" fmla="*/ 673 w 0"/>
                <a:gd name="connsiteY2" fmla="*/ 102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73" y="10241"/>
                  </a:moveTo>
                  <a:cubicBezTo>
                    <a:pt x="4164" y="11367"/>
                    <a:pt x="4276" y="5737"/>
                    <a:pt x="6978" y="5399"/>
                  </a:cubicBezTo>
                  <a:cubicBezTo>
                    <a:pt x="7767" y="-3608"/>
                    <a:pt x="-2704" y="-906"/>
                    <a:pt x="673" y="1024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67800112-3120-4BC9-BB20-6C1625004B0C}"/>
                </a:ext>
              </a:extLst>
            </p:cNvPr>
            <p:cNvSpPr/>
            <p:nvPr/>
          </p:nvSpPr>
          <p:spPr>
            <a:xfrm>
              <a:off x="7341741" y="282572"/>
              <a:ext cx="11259" cy="11259"/>
            </a:xfrm>
            <a:custGeom>
              <a:avLst/>
              <a:gdLst>
                <a:gd name="connsiteX0" fmla="*/ 12836 w 11259"/>
                <a:gd name="connsiteY0" fmla="*/ 5331 h 0"/>
                <a:gd name="connsiteX1" fmla="*/ 0 w 11259"/>
                <a:gd name="connsiteY1" fmla="*/ 5894 h 0"/>
                <a:gd name="connsiteX2" fmla="*/ 12836 w 11259"/>
                <a:gd name="connsiteY2" fmla="*/ 53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836" y="5331"/>
                  </a:moveTo>
                  <a:cubicBezTo>
                    <a:pt x="10471" y="-7505"/>
                    <a:pt x="3828" y="7019"/>
                    <a:pt x="0" y="5894"/>
                  </a:cubicBezTo>
                  <a:cubicBezTo>
                    <a:pt x="2364" y="18729"/>
                    <a:pt x="9007" y="4205"/>
                    <a:pt x="12836" y="53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1EBCE28B-1818-4E0B-BBEC-5E18025E2795}"/>
                </a:ext>
              </a:extLst>
            </p:cNvPr>
            <p:cNvSpPr/>
            <p:nvPr/>
          </p:nvSpPr>
          <p:spPr>
            <a:xfrm>
              <a:off x="5912810" y="288091"/>
              <a:ext cx="11259" cy="11259"/>
            </a:xfrm>
            <a:custGeom>
              <a:avLst/>
              <a:gdLst>
                <a:gd name="connsiteX0" fmla="*/ 0 w 11259"/>
                <a:gd name="connsiteY0" fmla="*/ 826 h 11259"/>
                <a:gd name="connsiteX1" fmla="*/ 19366 w 11259"/>
                <a:gd name="connsiteY1" fmla="*/ 13774 h 11259"/>
                <a:gd name="connsiteX2" fmla="*/ 0 w 11259"/>
                <a:gd name="connsiteY2" fmla="*/ 826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826"/>
                  </a:moveTo>
                  <a:cubicBezTo>
                    <a:pt x="676" y="17827"/>
                    <a:pt x="12498" y="6793"/>
                    <a:pt x="19366" y="13774"/>
                  </a:cubicBezTo>
                  <a:cubicBezTo>
                    <a:pt x="20492" y="-7506"/>
                    <a:pt x="7544" y="2740"/>
                    <a:pt x="0" y="8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F4EA154-0EE9-456B-8AF7-D4AC197CA35C}"/>
                </a:ext>
              </a:extLst>
            </p:cNvPr>
            <p:cNvSpPr/>
            <p:nvPr/>
          </p:nvSpPr>
          <p:spPr>
            <a:xfrm>
              <a:off x="7332057" y="205709"/>
              <a:ext cx="11259" cy="11259"/>
            </a:xfrm>
            <a:custGeom>
              <a:avLst/>
              <a:gdLst>
                <a:gd name="connsiteX0" fmla="*/ 0 w 0"/>
                <a:gd name="connsiteY0" fmla="*/ 338 h 0"/>
                <a:gd name="connsiteX1" fmla="*/ 113 w 0"/>
                <a:gd name="connsiteY1" fmla="*/ 9570 h 0"/>
                <a:gd name="connsiteX2" fmla="*/ 8670 w 0"/>
                <a:gd name="connsiteY2" fmla="*/ 9233 h 0"/>
                <a:gd name="connsiteX3" fmla="*/ 8557 w 0"/>
                <a:gd name="connsiteY3" fmla="*/ 0 h 0"/>
                <a:gd name="connsiteX4" fmla="*/ 0 w 0"/>
                <a:gd name="connsiteY4" fmla="*/ 3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38"/>
                  </a:moveTo>
                  <a:cubicBezTo>
                    <a:pt x="0" y="3378"/>
                    <a:pt x="113" y="6418"/>
                    <a:pt x="113" y="9570"/>
                  </a:cubicBezTo>
                  <a:cubicBezTo>
                    <a:pt x="2928" y="9458"/>
                    <a:pt x="5742" y="9345"/>
                    <a:pt x="8670" y="9233"/>
                  </a:cubicBezTo>
                  <a:cubicBezTo>
                    <a:pt x="8670" y="6193"/>
                    <a:pt x="8557" y="3153"/>
                    <a:pt x="8557" y="0"/>
                  </a:cubicBezTo>
                  <a:cubicBezTo>
                    <a:pt x="5742" y="113"/>
                    <a:pt x="2928" y="225"/>
                    <a:pt x="0" y="33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E03EDBE-FA41-402E-A0B6-B8DF8F1B6286}"/>
                </a:ext>
              </a:extLst>
            </p:cNvPr>
            <p:cNvSpPr/>
            <p:nvPr/>
          </p:nvSpPr>
          <p:spPr>
            <a:xfrm>
              <a:off x="5891530" y="293292"/>
              <a:ext cx="11259" cy="11259"/>
            </a:xfrm>
            <a:custGeom>
              <a:avLst/>
              <a:gdLst>
                <a:gd name="connsiteX0" fmla="*/ 17114 w 11259"/>
                <a:gd name="connsiteY0" fmla="*/ 5082 h 0"/>
                <a:gd name="connsiteX1" fmla="*/ 0 w 11259"/>
                <a:gd name="connsiteY1" fmla="*/ 1254 h 0"/>
                <a:gd name="connsiteX2" fmla="*/ 17114 w 11259"/>
                <a:gd name="connsiteY2" fmla="*/ 50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7114" y="5082"/>
                  </a:moveTo>
                  <a:cubicBezTo>
                    <a:pt x="15425" y="-5276"/>
                    <a:pt x="5179" y="3844"/>
                    <a:pt x="0" y="1254"/>
                  </a:cubicBezTo>
                  <a:cubicBezTo>
                    <a:pt x="2252" y="19044"/>
                    <a:pt x="10809" y="4632"/>
                    <a:pt x="17114" y="508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9B7A4EC-649A-4A3E-8C85-AFBB2D97E058}"/>
                </a:ext>
              </a:extLst>
            </p:cNvPr>
            <p:cNvSpPr/>
            <p:nvPr/>
          </p:nvSpPr>
          <p:spPr>
            <a:xfrm>
              <a:off x="7338325" y="186289"/>
              <a:ext cx="11259" cy="11259"/>
            </a:xfrm>
            <a:custGeom>
              <a:avLst/>
              <a:gdLst>
                <a:gd name="connsiteX0" fmla="*/ 8482 w 0"/>
                <a:gd name="connsiteY0" fmla="*/ 5346 h 0"/>
                <a:gd name="connsiteX1" fmla="*/ 4204 w 0"/>
                <a:gd name="connsiteY1" fmla="*/ 5571 h 0"/>
                <a:gd name="connsiteX2" fmla="*/ 8482 w 0"/>
                <a:gd name="connsiteY2" fmla="*/ 53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82" y="5346"/>
                  </a:moveTo>
                  <a:cubicBezTo>
                    <a:pt x="8707" y="-7603"/>
                    <a:pt x="-7393" y="7260"/>
                    <a:pt x="4204" y="5571"/>
                  </a:cubicBezTo>
                  <a:cubicBezTo>
                    <a:pt x="5668" y="5458"/>
                    <a:pt x="7131" y="5458"/>
                    <a:pt x="8482" y="534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0C711E64-3C1C-40DE-9EC9-7F4ABEFF9CB4}"/>
                </a:ext>
              </a:extLst>
            </p:cNvPr>
            <p:cNvSpPr/>
            <p:nvPr/>
          </p:nvSpPr>
          <p:spPr>
            <a:xfrm>
              <a:off x="5976637" y="129428"/>
              <a:ext cx="11259" cy="11259"/>
            </a:xfrm>
            <a:custGeom>
              <a:avLst/>
              <a:gdLst>
                <a:gd name="connsiteX0" fmla="*/ 127 w 11259"/>
                <a:gd name="connsiteY0" fmla="*/ 393 h 0"/>
                <a:gd name="connsiteX1" fmla="*/ 15214 w 11259"/>
                <a:gd name="connsiteY1" fmla="*/ 8950 h 0"/>
                <a:gd name="connsiteX2" fmla="*/ 127 w 11259"/>
                <a:gd name="connsiteY2" fmla="*/ 3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7" y="393"/>
                  </a:moveTo>
                  <a:cubicBezTo>
                    <a:pt x="-1337" y="17958"/>
                    <a:pt x="10260" y="5798"/>
                    <a:pt x="15214" y="8950"/>
                  </a:cubicBezTo>
                  <a:cubicBezTo>
                    <a:pt x="12962" y="-283"/>
                    <a:pt x="6882" y="-620"/>
                    <a:pt x="127" y="3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48B7E8EB-1B42-4CEA-A8EC-AADF93B278DB}"/>
                </a:ext>
              </a:extLst>
            </p:cNvPr>
            <p:cNvSpPr/>
            <p:nvPr/>
          </p:nvSpPr>
          <p:spPr>
            <a:xfrm>
              <a:off x="5957622" y="129935"/>
              <a:ext cx="11259" cy="11259"/>
            </a:xfrm>
            <a:custGeom>
              <a:avLst/>
              <a:gdLst>
                <a:gd name="connsiteX0" fmla="*/ 0 w 11259"/>
                <a:gd name="connsiteY0" fmla="*/ 5290 h 0"/>
                <a:gd name="connsiteX1" fmla="*/ 12723 w 11259"/>
                <a:gd name="connsiteY1" fmla="*/ 111 h 0"/>
                <a:gd name="connsiteX2" fmla="*/ 0 w 11259"/>
                <a:gd name="connsiteY2" fmla="*/ 52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5290"/>
                  </a:moveTo>
                  <a:cubicBezTo>
                    <a:pt x="113" y="12271"/>
                    <a:pt x="15988" y="14635"/>
                    <a:pt x="12723" y="111"/>
                  </a:cubicBezTo>
                  <a:cubicBezTo>
                    <a:pt x="7544" y="-227"/>
                    <a:pt x="2477" y="-115"/>
                    <a:pt x="0" y="52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1205B811-0E26-48EE-9E4B-8DC1980F9244}"/>
                </a:ext>
              </a:extLst>
            </p:cNvPr>
            <p:cNvSpPr/>
            <p:nvPr/>
          </p:nvSpPr>
          <p:spPr>
            <a:xfrm>
              <a:off x="5976057" y="230818"/>
              <a:ext cx="11259" cy="11259"/>
            </a:xfrm>
            <a:custGeom>
              <a:avLst/>
              <a:gdLst>
                <a:gd name="connsiteX0" fmla="*/ 31 w 0"/>
                <a:gd name="connsiteY0" fmla="*/ 4842 h 0"/>
                <a:gd name="connsiteX1" fmla="*/ 6337 w 0"/>
                <a:gd name="connsiteY1" fmla="*/ 0 h 0"/>
                <a:gd name="connsiteX2" fmla="*/ 2058 w 0"/>
                <a:gd name="connsiteY2" fmla="*/ 225 h 0"/>
                <a:gd name="connsiteX3" fmla="*/ 31 w 0"/>
                <a:gd name="connsiteY3" fmla="*/ 48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1" y="4842"/>
                  </a:moveTo>
                  <a:cubicBezTo>
                    <a:pt x="-644" y="13849"/>
                    <a:pt x="9827" y="11147"/>
                    <a:pt x="6337" y="0"/>
                  </a:cubicBezTo>
                  <a:cubicBezTo>
                    <a:pt x="4873" y="113"/>
                    <a:pt x="3522" y="113"/>
                    <a:pt x="2058" y="225"/>
                  </a:cubicBezTo>
                  <a:cubicBezTo>
                    <a:pt x="2509" y="4053"/>
                    <a:pt x="1383" y="4504"/>
                    <a:pt x="31" y="48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52534EE-AEB7-4938-8513-35D250A43542}"/>
                </a:ext>
              </a:extLst>
            </p:cNvPr>
            <p:cNvSpPr/>
            <p:nvPr/>
          </p:nvSpPr>
          <p:spPr>
            <a:xfrm>
              <a:off x="5947020" y="130381"/>
              <a:ext cx="11259" cy="11259"/>
            </a:xfrm>
            <a:custGeom>
              <a:avLst/>
              <a:gdLst>
                <a:gd name="connsiteX0" fmla="*/ 18 w 0"/>
                <a:gd name="connsiteY0" fmla="*/ 5294 h 0"/>
                <a:gd name="connsiteX1" fmla="*/ 8463 w 0"/>
                <a:gd name="connsiteY1" fmla="*/ 340 h 0"/>
                <a:gd name="connsiteX2" fmla="*/ 18 w 0"/>
                <a:gd name="connsiteY2" fmla="*/ 52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8" y="5294"/>
                  </a:moveTo>
                  <a:cubicBezTo>
                    <a:pt x="-544" y="13401"/>
                    <a:pt x="12066" y="12951"/>
                    <a:pt x="8463" y="340"/>
                  </a:cubicBezTo>
                  <a:cubicBezTo>
                    <a:pt x="3959" y="-1349"/>
                    <a:pt x="2833" y="3718"/>
                    <a:pt x="18" y="52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E5EE1661-5425-4B3E-B266-19086379138D}"/>
                </a:ext>
              </a:extLst>
            </p:cNvPr>
            <p:cNvSpPr/>
            <p:nvPr/>
          </p:nvSpPr>
          <p:spPr>
            <a:xfrm>
              <a:off x="5982938" y="267162"/>
              <a:ext cx="11259" cy="11259"/>
            </a:xfrm>
            <a:custGeom>
              <a:avLst/>
              <a:gdLst>
                <a:gd name="connsiteX0" fmla="*/ 8463 w 0"/>
                <a:gd name="connsiteY0" fmla="*/ 23 h 0"/>
                <a:gd name="connsiteX1" fmla="*/ 18 w 0"/>
                <a:gd name="connsiteY1" fmla="*/ 4977 h 0"/>
                <a:gd name="connsiteX2" fmla="*/ 8463 w 0"/>
                <a:gd name="connsiteY2" fmla="*/ 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63" y="23"/>
                  </a:moveTo>
                  <a:cubicBezTo>
                    <a:pt x="4635" y="-427"/>
                    <a:pt x="4072" y="5878"/>
                    <a:pt x="18" y="4977"/>
                  </a:cubicBezTo>
                  <a:cubicBezTo>
                    <a:pt x="-544" y="13197"/>
                    <a:pt x="12066" y="12746"/>
                    <a:pt x="8463" y="2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6FD8CB8-B551-4A6C-AA3C-5B4A506555C8}"/>
                </a:ext>
              </a:extLst>
            </p:cNvPr>
            <p:cNvSpPr/>
            <p:nvPr/>
          </p:nvSpPr>
          <p:spPr>
            <a:xfrm>
              <a:off x="5941704" y="273214"/>
              <a:ext cx="11259" cy="11259"/>
            </a:xfrm>
            <a:custGeom>
              <a:avLst/>
              <a:gdLst>
                <a:gd name="connsiteX0" fmla="*/ 5110 w 0"/>
                <a:gd name="connsiteY0" fmla="*/ 5119 h 0"/>
                <a:gd name="connsiteX1" fmla="*/ 5110 w 0"/>
                <a:gd name="connsiteY1" fmla="*/ 5119 h 0"/>
                <a:gd name="connsiteX2" fmla="*/ 5110 w 0"/>
                <a:gd name="connsiteY2" fmla="*/ 51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10" y="5119"/>
                  </a:moveTo>
                  <a:cubicBezTo>
                    <a:pt x="-1533" y="-11658"/>
                    <a:pt x="-1871" y="19418"/>
                    <a:pt x="5110" y="5119"/>
                  </a:cubicBezTo>
                  <a:lnTo>
                    <a:pt x="5110" y="5119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0F9E75D0-BDB9-499A-B80B-6EF9FF8D4998}"/>
                </a:ext>
              </a:extLst>
            </p:cNvPr>
            <p:cNvSpPr/>
            <p:nvPr/>
          </p:nvSpPr>
          <p:spPr>
            <a:xfrm>
              <a:off x="5957397" y="272317"/>
              <a:ext cx="11259" cy="11259"/>
            </a:xfrm>
            <a:custGeom>
              <a:avLst/>
              <a:gdLst>
                <a:gd name="connsiteX0" fmla="*/ 4279 w 0"/>
                <a:gd name="connsiteY0" fmla="*/ 5340 h 0"/>
                <a:gd name="connsiteX1" fmla="*/ 10697 w 0"/>
                <a:gd name="connsiteY1" fmla="*/ 5115 h 0"/>
                <a:gd name="connsiteX2" fmla="*/ 0 w 0"/>
                <a:gd name="connsiteY2" fmla="*/ 949 h 0"/>
                <a:gd name="connsiteX3" fmla="*/ 4279 w 0"/>
                <a:gd name="connsiteY3" fmla="*/ 53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279" y="5340"/>
                  </a:moveTo>
                  <a:cubicBezTo>
                    <a:pt x="6418" y="5227"/>
                    <a:pt x="8557" y="5115"/>
                    <a:pt x="10697" y="5115"/>
                  </a:cubicBezTo>
                  <a:cubicBezTo>
                    <a:pt x="10922" y="-4906"/>
                    <a:pt x="3153" y="3313"/>
                    <a:pt x="0" y="949"/>
                  </a:cubicBezTo>
                  <a:cubicBezTo>
                    <a:pt x="113" y="5452"/>
                    <a:pt x="2702" y="4439"/>
                    <a:pt x="4279" y="53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FCE4AE0C-15C4-458E-BD1F-8562E4044438}"/>
                </a:ext>
              </a:extLst>
            </p:cNvPr>
            <p:cNvSpPr/>
            <p:nvPr/>
          </p:nvSpPr>
          <p:spPr>
            <a:xfrm>
              <a:off x="5937243" y="204921"/>
              <a:ext cx="11259" cy="11259"/>
            </a:xfrm>
            <a:custGeom>
              <a:avLst/>
              <a:gdLst>
                <a:gd name="connsiteX0" fmla="*/ 0 w 0"/>
                <a:gd name="connsiteY0" fmla="*/ 225 h 0"/>
                <a:gd name="connsiteX1" fmla="*/ 113 w 0"/>
                <a:gd name="connsiteY1" fmla="*/ 9458 h 0"/>
                <a:gd name="connsiteX2" fmla="*/ 4391 w 0"/>
                <a:gd name="connsiteY2" fmla="*/ 9233 h 0"/>
                <a:gd name="connsiteX3" fmla="*/ 4279 w 0"/>
                <a:gd name="connsiteY3" fmla="*/ 0 h 0"/>
                <a:gd name="connsiteX4" fmla="*/ 0 w 0"/>
                <a:gd name="connsiteY4" fmla="*/ 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25"/>
                  </a:moveTo>
                  <a:cubicBezTo>
                    <a:pt x="0" y="3265"/>
                    <a:pt x="113" y="6305"/>
                    <a:pt x="113" y="9458"/>
                  </a:cubicBezTo>
                  <a:cubicBezTo>
                    <a:pt x="1576" y="9345"/>
                    <a:pt x="2928" y="9345"/>
                    <a:pt x="4391" y="9233"/>
                  </a:cubicBezTo>
                  <a:cubicBezTo>
                    <a:pt x="4391" y="6193"/>
                    <a:pt x="4279" y="3153"/>
                    <a:pt x="4279" y="0"/>
                  </a:cubicBezTo>
                  <a:cubicBezTo>
                    <a:pt x="2928" y="113"/>
                    <a:pt x="1464" y="113"/>
                    <a:pt x="0" y="2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BFFB167-BF29-4C09-B055-5C85607B86EB}"/>
                </a:ext>
              </a:extLst>
            </p:cNvPr>
            <p:cNvSpPr/>
            <p:nvPr/>
          </p:nvSpPr>
          <p:spPr>
            <a:xfrm>
              <a:off x="5938482" y="286629"/>
              <a:ext cx="11259" cy="11259"/>
            </a:xfrm>
            <a:custGeom>
              <a:avLst/>
              <a:gdLst>
                <a:gd name="connsiteX0" fmla="*/ 0 w 11259"/>
                <a:gd name="connsiteY0" fmla="*/ 5890 h 11259"/>
                <a:gd name="connsiteX1" fmla="*/ 21393 w 11259"/>
                <a:gd name="connsiteY1" fmla="*/ 9606 h 11259"/>
                <a:gd name="connsiteX2" fmla="*/ 0 w 11259"/>
                <a:gd name="connsiteY2" fmla="*/ 589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5890"/>
                  </a:moveTo>
                  <a:cubicBezTo>
                    <a:pt x="3265" y="25594"/>
                    <a:pt x="11935" y="3976"/>
                    <a:pt x="21393" y="9606"/>
                  </a:cubicBezTo>
                  <a:cubicBezTo>
                    <a:pt x="19591" y="-7171"/>
                    <a:pt x="5067" y="2400"/>
                    <a:pt x="0" y="58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5B7C98D-800B-43BA-94F2-A33587D950E0}"/>
                </a:ext>
              </a:extLst>
            </p:cNvPr>
            <p:cNvSpPr/>
            <p:nvPr/>
          </p:nvSpPr>
          <p:spPr>
            <a:xfrm>
              <a:off x="5967411" y="161685"/>
              <a:ext cx="11259" cy="11259"/>
            </a:xfrm>
            <a:custGeom>
              <a:avLst/>
              <a:gdLst>
                <a:gd name="connsiteX0" fmla="*/ 1358 w 11259"/>
                <a:gd name="connsiteY0" fmla="*/ 5292 h 11259"/>
                <a:gd name="connsiteX1" fmla="*/ 5637 w 11259"/>
                <a:gd name="connsiteY1" fmla="*/ 9683 h 11259"/>
                <a:gd name="connsiteX2" fmla="*/ 16221 w 11259"/>
                <a:gd name="connsiteY2" fmla="*/ 0 h 11259"/>
                <a:gd name="connsiteX3" fmla="*/ 1358 w 11259"/>
                <a:gd name="connsiteY3" fmla="*/ 529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358" y="5292"/>
                  </a:moveTo>
                  <a:cubicBezTo>
                    <a:pt x="-2470" y="9008"/>
                    <a:pt x="2709" y="10246"/>
                    <a:pt x="5637" y="9683"/>
                  </a:cubicBezTo>
                  <a:cubicBezTo>
                    <a:pt x="10816" y="12385"/>
                    <a:pt x="16784" y="18465"/>
                    <a:pt x="16221" y="0"/>
                  </a:cubicBezTo>
                  <a:cubicBezTo>
                    <a:pt x="11266" y="1802"/>
                    <a:pt x="8339" y="7656"/>
                    <a:pt x="1358" y="529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2A40E099-297D-43F7-9478-5D482B8C9E48}"/>
                </a:ext>
              </a:extLst>
            </p:cNvPr>
            <p:cNvSpPr/>
            <p:nvPr/>
          </p:nvSpPr>
          <p:spPr>
            <a:xfrm>
              <a:off x="8369836" y="423410"/>
              <a:ext cx="22519" cy="22519"/>
            </a:xfrm>
            <a:custGeom>
              <a:avLst/>
              <a:gdLst>
                <a:gd name="connsiteX0" fmla="*/ 30288 w 22518"/>
                <a:gd name="connsiteY0" fmla="*/ 10640 h 22518"/>
                <a:gd name="connsiteX1" fmla="*/ 0 w 22518"/>
                <a:gd name="connsiteY1" fmla="*/ 28542 h 22518"/>
                <a:gd name="connsiteX2" fmla="*/ 27811 w 22518"/>
                <a:gd name="connsiteY2" fmla="*/ 20773 h 22518"/>
                <a:gd name="connsiteX3" fmla="*/ 30288 w 22518"/>
                <a:gd name="connsiteY3" fmla="*/ 1064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22518">
                  <a:moveTo>
                    <a:pt x="30288" y="10640"/>
                  </a:moveTo>
                  <a:cubicBezTo>
                    <a:pt x="21393" y="-9852"/>
                    <a:pt x="1576" y="957"/>
                    <a:pt x="0" y="28542"/>
                  </a:cubicBezTo>
                  <a:cubicBezTo>
                    <a:pt x="12047" y="30231"/>
                    <a:pt x="18353" y="23138"/>
                    <a:pt x="27811" y="20773"/>
                  </a:cubicBezTo>
                  <a:cubicBezTo>
                    <a:pt x="27135" y="15144"/>
                    <a:pt x="28149" y="11991"/>
                    <a:pt x="30288" y="106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105118E3-D4CC-4D42-81B7-730F9E324807}"/>
                </a:ext>
              </a:extLst>
            </p:cNvPr>
            <p:cNvSpPr/>
            <p:nvPr/>
          </p:nvSpPr>
          <p:spPr>
            <a:xfrm>
              <a:off x="8242490" y="404818"/>
              <a:ext cx="11259" cy="22519"/>
            </a:xfrm>
            <a:custGeom>
              <a:avLst/>
              <a:gdLst>
                <a:gd name="connsiteX0" fmla="*/ 2 w 11259"/>
                <a:gd name="connsiteY0" fmla="*/ 10429 h 22518"/>
                <a:gd name="connsiteX1" fmla="*/ 3493 w 11259"/>
                <a:gd name="connsiteY1" fmla="*/ 29908 h 22518"/>
                <a:gd name="connsiteX2" fmla="*/ 19931 w 11259"/>
                <a:gd name="connsiteY2" fmla="*/ 18311 h 22518"/>
                <a:gd name="connsiteX3" fmla="*/ 2 w 11259"/>
                <a:gd name="connsiteY3" fmla="*/ 1042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2" y="10429"/>
                  </a:moveTo>
                  <a:cubicBezTo>
                    <a:pt x="-110" y="19324"/>
                    <a:pt x="3718" y="20450"/>
                    <a:pt x="3493" y="29908"/>
                  </a:cubicBezTo>
                  <a:cubicBezTo>
                    <a:pt x="11487" y="29908"/>
                    <a:pt x="8447" y="12681"/>
                    <a:pt x="19931" y="18311"/>
                  </a:cubicBezTo>
                  <a:cubicBezTo>
                    <a:pt x="21620" y="-11077"/>
                    <a:pt x="5407" y="1647"/>
                    <a:pt x="2" y="1042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BB8D80D2-4BB8-41DB-9C98-86D8B001E84E}"/>
                </a:ext>
              </a:extLst>
            </p:cNvPr>
            <p:cNvSpPr/>
            <p:nvPr/>
          </p:nvSpPr>
          <p:spPr>
            <a:xfrm>
              <a:off x="8410820" y="414367"/>
              <a:ext cx="22519" cy="45038"/>
            </a:xfrm>
            <a:custGeom>
              <a:avLst/>
              <a:gdLst>
                <a:gd name="connsiteX0" fmla="*/ 18353 w 22518"/>
                <a:gd name="connsiteY0" fmla="*/ 51434 h 45037"/>
                <a:gd name="connsiteX1" fmla="*/ 19591 w 22518"/>
                <a:gd name="connsiteY1" fmla="*/ 1780 h 45037"/>
                <a:gd name="connsiteX2" fmla="*/ 0 w 22518"/>
                <a:gd name="connsiteY2" fmla="*/ 3807 h 45037"/>
                <a:gd name="connsiteX3" fmla="*/ 1013 w 22518"/>
                <a:gd name="connsiteY3" fmla="*/ 33419 h 45037"/>
                <a:gd name="connsiteX4" fmla="*/ 18353 w 22518"/>
                <a:gd name="connsiteY4" fmla="*/ 51434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18" h="45037">
                  <a:moveTo>
                    <a:pt x="18353" y="51434"/>
                  </a:moveTo>
                  <a:cubicBezTo>
                    <a:pt x="26460" y="37585"/>
                    <a:pt x="20492" y="22948"/>
                    <a:pt x="19591" y="1780"/>
                  </a:cubicBezTo>
                  <a:cubicBezTo>
                    <a:pt x="14525" y="13941"/>
                    <a:pt x="5067" y="-8466"/>
                    <a:pt x="0" y="3807"/>
                  </a:cubicBezTo>
                  <a:cubicBezTo>
                    <a:pt x="338" y="13715"/>
                    <a:pt x="676" y="23511"/>
                    <a:pt x="1013" y="33419"/>
                  </a:cubicBezTo>
                  <a:cubicBezTo>
                    <a:pt x="6756" y="39162"/>
                    <a:pt x="17790" y="34883"/>
                    <a:pt x="18353" y="5143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D8BFE89-4223-4133-8497-491F77901ADF}"/>
                </a:ext>
              </a:extLst>
            </p:cNvPr>
            <p:cNvSpPr/>
            <p:nvPr/>
          </p:nvSpPr>
          <p:spPr>
            <a:xfrm>
              <a:off x="8293385" y="381468"/>
              <a:ext cx="67556" cy="90075"/>
            </a:xfrm>
            <a:custGeom>
              <a:avLst/>
              <a:gdLst>
                <a:gd name="connsiteX0" fmla="*/ 5067 w 67556"/>
                <a:gd name="connsiteY0" fmla="*/ 33103 h 90075"/>
                <a:gd name="connsiteX1" fmla="*/ 0 w 67556"/>
                <a:gd name="connsiteY1" fmla="*/ 48528 h 90075"/>
                <a:gd name="connsiteX2" fmla="*/ 11372 w 67556"/>
                <a:gd name="connsiteY2" fmla="*/ 52356 h 90075"/>
                <a:gd name="connsiteX3" fmla="*/ 16664 w 67556"/>
                <a:gd name="connsiteY3" fmla="*/ 41885 h 90075"/>
                <a:gd name="connsiteX4" fmla="*/ 25109 w 67556"/>
                <a:gd name="connsiteY4" fmla="*/ 40984 h 90075"/>
                <a:gd name="connsiteX5" fmla="*/ 39408 w 67556"/>
                <a:gd name="connsiteY5" fmla="*/ 49429 h 90075"/>
                <a:gd name="connsiteX6" fmla="*/ 15538 w 67556"/>
                <a:gd name="connsiteY6" fmla="*/ 91426 h 90075"/>
                <a:gd name="connsiteX7" fmla="*/ 35467 w 67556"/>
                <a:gd name="connsiteY7" fmla="*/ 99308 h 90075"/>
                <a:gd name="connsiteX8" fmla="*/ 56522 w 67556"/>
                <a:gd name="connsiteY8" fmla="*/ 57536 h 90075"/>
                <a:gd name="connsiteX9" fmla="*/ 47627 w 67556"/>
                <a:gd name="connsiteY9" fmla="*/ 43574 h 90075"/>
                <a:gd name="connsiteX10" fmla="*/ 61476 w 67556"/>
                <a:gd name="connsiteY10" fmla="*/ 37269 h 90075"/>
                <a:gd name="connsiteX11" fmla="*/ 66768 w 67556"/>
                <a:gd name="connsiteY11" fmla="*/ 26797 h 90075"/>
                <a:gd name="connsiteX12" fmla="*/ 74988 w 67556"/>
                <a:gd name="connsiteY12" fmla="*/ 21055 h 90075"/>
                <a:gd name="connsiteX13" fmla="*/ 37831 w 67556"/>
                <a:gd name="connsiteY13" fmla="*/ 0 h 90075"/>
                <a:gd name="connsiteX14" fmla="*/ 24320 w 67556"/>
                <a:gd name="connsiteY14" fmla="*/ 16214 h 90075"/>
                <a:gd name="connsiteX15" fmla="*/ 24433 w 67556"/>
                <a:gd name="connsiteY15" fmla="*/ 21168 h 90075"/>
                <a:gd name="connsiteX16" fmla="*/ 5067 w 67556"/>
                <a:gd name="connsiteY16" fmla="*/ 33103 h 9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556" h="90075">
                  <a:moveTo>
                    <a:pt x="5067" y="33103"/>
                  </a:moveTo>
                  <a:cubicBezTo>
                    <a:pt x="2815" y="37381"/>
                    <a:pt x="3828" y="46726"/>
                    <a:pt x="0" y="48528"/>
                  </a:cubicBezTo>
                  <a:cubicBezTo>
                    <a:pt x="676" y="53144"/>
                    <a:pt x="7656" y="54495"/>
                    <a:pt x="11372" y="52356"/>
                  </a:cubicBezTo>
                  <a:cubicBezTo>
                    <a:pt x="13849" y="50892"/>
                    <a:pt x="15538" y="42561"/>
                    <a:pt x="16664" y="41885"/>
                  </a:cubicBezTo>
                  <a:cubicBezTo>
                    <a:pt x="18353" y="40984"/>
                    <a:pt x="25109" y="51906"/>
                    <a:pt x="25109" y="40984"/>
                  </a:cubicBezTo>
                  <a:cubicBezTo>
                    <a:pt x="30513" y="42561"/>
                    <a:pt x="30626" y="54608"/>
                    <a:pt x="39408" y="49429"/>
                  </a:cubicBezTo>
                  <a:cubicBezTo>
                    <a:pt x="40759" y="78140"/>
                    <a:pt x="8670" y="54158"/>
                    <a:pt x="15538" y="91426"/>
                  </a:cubicBezTo>
                  <a:cubicBezTo>
                    <a:pt x="23082" y="102010"/>
                    <a:pt x="30851" y="91989"/>
                    <a:pt x="35467" y="99308"/>
                  </a:cubicBezTo>
                  <a:cubicBezTo>
                    <a:pt x="45713" y="90413"/>
                    <a:pt x="39971" y="56522"/>
                    <a:pt x="56522" y="57536"/>
                  </a:cubicBezTo>
                  <a:cubicBezTo>
                    <a:pt x="56973" y="46051"/>
                    <a:pt x="48303" y="52807"/>
                    <a:pt x="47627" y="43574"/>
                  </a:cubicBezTo>
                  <a:cubicBezTo>
                    <a:pt x="49091" y="32427"/>
                    <a:pt x="57648" y="39971"/>
                    <a:pt x="61476" y="37269"/>
                  </a:cubicBezTo>
                  <a:cubicBezTo>
                    <a:pt x="62715" y="36368"/>
                    <a:pt x="64629" y="28937"/>
                    <a:pt x="66768" y="26797"/>
                  </a:cubicBezTo>
                  <a:cubicBezTo>
                    <a:pt x="70033" y="23532"/>
                    <a:pt x="72511" y="24883"/>
                    <a:pt x="74988" y="21055"/>
                  </a:cubicBezTo>
                  <a:cubicBezTo>
                    <a:pt x="68907" y="1576"/>
                    <a:pt x="52243" y="3040"/>
                    <a:pt x="37831" y="0"/>
                  </a:cubicBezTo>
                  <a:cubicBezTo>
                    <a:pt x="37156" y="8782"/>
                    <a:pt x="30400" y="31414"/>
                    <a:pt x="24320" y="16214"/>
                  </a:cubicBezTo>
                  <a:cubicBezTo>
                    <a:pt x="21168" y="17452"/>
                    <a:pt x="22969" y="21280"/>
                    <a:pt x="24433" y="21168"/>
                  </a:cubicBezTo>
                  <a:cubicBezTo>
                    <a:pt x="24545" y="40646"/>
                    <a:pt x="12273" y="36931"/>
                    <a:pt x="5067" y="3310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AC616A39-FB01-4CAF-8E56-FE7B09787BF0}"/>
                </a:ext>
              </a:extLst>
            </p:cNvPr>
            <p:cNvSpPr/>
            <p:nvPr/>
          </p:nvSpPr>
          <p:spPr>
            <a:xfrm>
              <a:off x="8303464" y="536840"/>
              <a:ext cx="101335" cy="67556"/>
            </a:xfrm>
            <a:custGeom>
              <a:avLst/>
              <a:gdLst>
                <a:gd name="connsiteX0" fmla="*/ 59842 w 101334"/>
                <a:gd name="connsiteY0" fmla="*/ 59345 h 67556"/>
                <a:gd name="connsiteX1" fmla="*/ 65134 w 101334"/>
                <a:gd name="connsiteY1" fmla="*/ 48874 h 67556"/>
                <a:gd name="connsiteX2" fmla="*/ 76280 w 101334"/>
                <a:gd name="connsiteY2" fmla="*/ 47748 h 67556"/>
                <a:gd name="connsiteX3" fmla="*/ 82248 w 101334"/>
                <a:gd name="connsiteY3" fmla="*/ 57093 h 67556"/>
                <a:gd name="connsiteX4" fmla="*/ 88216 w 101334"/>
                <a:gd name="connsiteY4" fmla="*/ 66439 h 67556"/>
                <a:gd name="connsiteX5" fmla="*/ 93170 w 101334"/>
                <a:gd name="connsiteY5" fmla="*/ 46172 h 67556"/>
                <a:gd name="connsiteX6" fmla="*/ 109834 w 101334"/>
                <a:gd name="connsiteY6" fmla="*/ 39529 h 67556"/>
                <a:gd name="connsiteX7" fmla="*/ 98349 w 101334"/>
                <a:gd name="connsiteY7" fmla="*/ 30746 h 67556"/>
                <a:gd name="connsiteX8" fmla="*/ 106230 w 101334"/>
                <a:gd name="connsiteY8" fmla="*/ 15096 h 67556"/>
                <a:gd name="connsiteX9" fmla="*/ 89341 w 101334"/>
                <a:gd name="connsiteY9" fmla="*/ 11831 h 67556"/>
                <a:gd name="connsiteX10" fmla="*/ 84275 w 101334"/>
                <a:gd name="connsiteY10" fmla="*/ 27256 h 67556"/>
                <a:gd name="connsiteX11" fmla="*/ 78983 w 101334"/>
                <a:gd name="connsiteY11" fmla="*/ 37727 h 67556"/>
                <a:gd name="connsiteX12" fmla="*/ 75830 w 101334"/>
                <a:gd name="connsiteY12" fmla="*/ 28157 h 67556"/>
                <a:gd name="connsiteX13" fmla="*/ 69412 w 101334"/>
                <a:gd name="connsiteY13" fmla="*/ 4062 h 67556"/>
                <a:gd name="connsiteX14" fmla="*/ 61193 w 101334"/>
                <a:gd name="connsiteY14" fmla="*/ 9804 h 67556"/>
                <a:gd name="connsiteX15" fmla="*/ 52523 w 101334"/>
                <a:gd name="connsiteY15" fmla="*/ 796 h 67556"/>
                <a:gd name="connsiteX16" fmla="*/ 56014 w 101334"/>
                <a:gd name="connsiteY16" fmla="*/ 20275 h 67556"/>
                <a:gd name="connsiteX17" fmla="*/ 49933 w 101334"/>
                <a:gd name="connsiteY17" fmla="*/ 5976 h 67556"/>
                <a:gd name="connsiteX18" fmla="*/ 36760 w 101334"/>
                <a:gd name="connsiteY18" fmla="*/ 32097 h 67556"/>
                <a:gd name="connsiteX19" fmla="*/ 30342 w 101334"/>
                <a:gd name="connsiteY19" fmla="*/ 8002 h 67556"/>
                <a:gd name="connsiteX20" fmla="*/ 22460 w 101334"/>
                <a:gd name="connsiteY20" fmla="*/ 23653 h 67556"/>
                <a:gd name="connsiteX21" fmla="*/ 10751 w 101334"/>
                <a:gd name="connsiteY21" fmla="*/ 10029 h 67556"/>
                <a:gd name="connsiteX22" fmla="*/ 54 w 101334"/>
                <a:gd name="connsiteY22" fmla="*/ 26017 h 67556"/>
                <a:gd name="connsiteX23" fmla="*/ 9512 w 101334"/>
                <a:gd name="connsiteY23" fmla="*/ 59683 h 67556"/>
                <a:gd name="connsiteX24" fmla="*/ 23812 w 101334"/>
                <a:gd name="connsiteY24" fmla="*/ 68128 h 67556"/>
                <a:gd name="connsiteX25" fmla="*/ 26514 w 101334"/>
                <a:gd name="connsiteY25" fmla="*/ 62948 h 67556"/>
                <a:gd name="connsiteX26" fmla="*/ 34058 w 101334"/>
                <a:gd name="connsiteY26" fmla="*/ 37389 h 67556"/>
                <a:gd name="connsiteX27" fmla="*/ 45430 w 101334"/>
                <a:gd name="connsiteY27" fmla="*/ 41218 h 67556"/>
                <a:gd name="connsiteX28" fmla="*/ 43065 w 101334"/>
                <a:gd name="connsiteY28" fmla="*/ 56305 h 67556"/>
                <a:gd name="connsiteX29" fmla="*/ 53987 w 101334"/>
                <a:gd name="connsiteY29" fmla="*/ 45271 h 67556"/>
                <a:gd name="connsiteX30" fmla="*/ 59842 w 101334"/>
                <a:gd name="connsiteY30" fmla="*/ 59345 h 6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1334" h="67556">
                  <a:moveTo>
                    <a:pt x="59842" y="59345"/>
                  </a:moveTo>
                  <a:cubicBezTo>
                    <a:pt x="64683" y="60696"/>
                    <a:pt x="65021" y="54954"/>
                    <a:pt x="65134" y="48874"/>
                  </a:cubicBezTo>
                  <a:cubicBezTo>
                    <a:pt x="68849" y="48536"/>
                    <a:pt x="72565" y="48086"/>
                    <a:pt x="76280" y="47748"/>
                  </a:cubicBezTo>
                  <a:cubicBezTo>
                    <a:pt x="79771" y="47973"/>
                    <a:pt x="80221" y="53715"/>
                    <a:pt x="82248" y="57093"/>
                  </a:cubicBezTo>
                  <a:cubicBezTo>
                    <a:pt x="84162" y="60359"/>
                    <a:pt x="87090" y="61372"/>
                    <a:pt x="88216" y="66439"/>
                  </a:cubicBezTo>
                  <a:cubicBezTo>
                    <a:pt x="93395" y="65200"/>
                    <a:pt x="89341" y="49550"/>
                    <a:pt x="93170" y="46172"/>
                  </a:cubicBezTo>
                  <a:cubicBezTo>
                    <a:pt x="100038" y="46172"/>
                    <a:pt x="106681" y="45609"/>
                    <a:pt x="109834" y="39529"/>
                  </a:cubicBezTo>
                  <a:cubicBezTo>
                    <a:pt x="107807" y="33111"/>
                    <a:pt x="103528" y="30971"/>
                    <a:pt x="98349" y="30746"/>
                  </a:cubicBezTo>
                  <a:cubicBezTo>
                    <a:pt x="96885" y="19037"/>
                    <a:pt x="111185" y="32210"/>
                    <a:pt x="106230" y="15096"/>
                  </a:cubicBezTo>
                  <a:cubicBezTo>
                    <a:pt x="96548" y="24779"/>
                    <a:pt x="99250" y="12506"/>
                    <a:pt x="89341" y="11831"/>
                  </a:cubicBezTo>
                  <a:cubicBezTo>
                    <a:pt x="89792" y="20275"/>
                    <a:pt x="87653" y="24779"/>
                    <a:pt x="84275" y="27256"/>
                  </a:cubicBezTo>
                  <a:cubicBezTo>
                    <a:pt x="81235" y="28832"/>
                    <a:pt x="82698" y="37277"/>
                    <a:pt x="78983" y="37727"/>
                  </a:cubicBezTo>
                  <a:cubicBezTo>
                    <a:pt x="76055" y="37952"/>
                    <a:pt x="76844" y="31760"/>
                    <a:pt x="75830" y="28157"/>
                  </a:cubicBezTo>
                  <a:cubicBezTo>
                    <a:pt x="74366" y="22752"/>
                    <a:pt x="70538" y="17348"/>
                    <a:pt x="69412" y="4062"/>
                  </a:cubicBezTo>
                  <a:cubicBezTo>
                    <a:pt x="65584" y="-442"/>
                    <a:pt x="61306" y="9804"/>
                    <a:pt x="61193" y="9804"/>
                  </a:cubicBezTo>
                  <a:cubicBezTo>
                    <a:pt x="58153" y="9466"/>
                    <a:pt x="58040" y="-3257"/>
                    <a:pt x="52523" y="796"/>
                  </a:cubicBezTo>
                  <a:cubicBezTo>
                    <a:pt x="54775" y="4962"/>
                    <a:pt x="55901" y="11605"/>
                    <a:pt x="56014" y="20275"/>
                  </a:cubicBezTo>
                  <a:cubicBezTo>
                    <a:pt x="50159" y="23203"/>
                    <a:pt x="50497" y="13745"/>
                    <a:pt x="49933" y="5976"/>
                  </a:cubicBezTo>
                  <a:cubicBezTo>
                    <a:pt x="44979" y="13745"/>
                    <a:pt x="47569" y="33336"/>
                    <a:pt x="36760" y="32097"/>
                  </a:cubicBezTo>
                  <a:cubicBezTo>
                    <a:pt x="32482" y="28269"/>
                    <a:pt x="30342" y="20275"/>
                    <a:pt x="30342" y="8002"/>
                  </a:cubicBezTo>
                  <a:cubicBezTo>
                    <a:pt x="26289" y="3836"/>
                    <a:pt x="25163" y="22865"/>
                    <a:pt x="22460" y="23653"/>
                  </a:cubicBezTo>
                  <a:cubicBezTo>
                    <a:pt x="15817" y="25454"/>
                    <a:pt x="20434" y="8227"/>
                    <a:pt x="10751" y="10029"/>
                  </a:cubicBezTo>
                  <a:cubicBezTo>
                    <a:pt x="13791" y="25680"/>
                    <a:pt x="1856" y="17911"/>
                    <a:pt x="54" y="26017"/>
                  </a:cubicBezTo>
                  <a:cubicBezTo>
                    <a:pt x="-283" y="39416"/>
                    <a:pt x="730" y="59796"/>
                    <a:pt x="9512" y="59683"/>
                  </a:cubicBezTo>
                  <a:cubicBezTo>
                    <a:pt x="18407" y="59570"/>
                    <a:pt x="14579" y="79950"/>
                    <a:pt x="23812" y="68128"/>
                  </a:cubicBezTo>
                  <a:cubicBezTo>
                    <a:pt x="25275" y="66213"/>
                    <a:pt x="23249" y="63511"/>
                    <a:pt x="26514" y="62948"/>
                  </a:cubicBezTo>
                  <a:cubicBezTo>
                    <a:pt x="29779" y="62273"/>
                    <a:pt x="34621" y="47748"/>
                    <a:pt x="34058" y="37389"/>
                  </a:cubicBezTo>
                  <a:cubicBezTo>
                    <a:pt x="39012" y="36263"/>
                    <a:pt x="40138" y="42794"/>
                    <a:pt x="45430" y="41218"/>
                  </a:cubicBezTo>
                  <a:cubicBezTo>
                    <a:pt x="45430" y="42681"/>
                    <a:pt x="41039" y="53040"/>
                    <a:pt x="43065" y="56305"/>
                  </a:cubicBezTo>
                  <a:cubicBezTo>
                    <a:pt x="45430" y="60021"/>
                    <a:pt x="46894" y="34124"/>
                    <a:pt x="53987" y="45271"/>
                  </a:cubicBezTo>
                  <a:cubicBezTo>
                    <a:pt x="56239" y="48987"/>
                    <a:pt x="54437" y="61147"/>
                    <a:pt x="59842" y="5934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8023AFE6-D13B-4F84-BD48-3A16CB1A4CE3}"/>
                </a:ext>
              </a:extLst>
            </p:cNvPr>
            <p:cNvSpPr/>
            <p:nvPr/>
          </p:nvSpPr>
          <p:spPr>
            <a:xfrm>
              <a:off x="8318356" y="485505"/>
              <a:ext cx="11259" cy="33778"/>
            </a:xfrm>
            <a:custGeom>
              <a:avLst/>
              <a:gdLst>
                <a:gd name="connsiteX0" fmla="*/ 19729 w 11259"/>
                <a:gd name="connsiteY0" fmla="*/ 24095 h 33778"/>
                <a:gd name="connsiteX1" fmla="*/ 13311 w 11259"/>
                <a:gd name="connsiteY1" fmla="*/ 0 h 33778"/>
                <a:gd name="connsiteX2" fmla="*/ 2502 w 11259"/>
                <a:gd name="connsiteY2" fmla="*/ 11034 h 33778"/>
                <a:gd name="connsiteX3" fmla="*/ 3515 w 11259"/>
                <a:gd name="connsiteY3" fmla="*/ 40646 h 33778"/>
                <a:gd name="connsiteX4" fmla="*/ 19729 w 11259"/>
                <a:gd name="connsiteY4" fmla="*/ 24095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33778">
                  <a:moveTo>
                    <a:pt x="19729" y="24095"/>
                  </a:moveTo>
                  <a:cubicBezTo>
                    <a:pt x="21643" y="8107"/>
                    <a:pt x="14887" y="9233"/>
                    <a:pt x="13311" y="0"/>
                  </a:cubicBezTo>
                  <a:cubicBezTo>
                    <a:pt x="8357" y="4842"/>
                    <a:pt x="7794" y="32877"/>
                    <a:pt x="2502" y="11034"/>
                  </a:cubicBezTo>
                  <a:cubicBezTo>
                    <a:pt x="-4929" y="16326"/>
                    <a:pt x="6893" y="26122"/>
                    <a:pt x="3515" y="40646"/>
                  </a:cubicBezTo>
                  <a:cubicBezTo>
                    <a:pt x="7456" y="33103"/>
                    <a:pt x="8244" y="20154"/>
                    <a:pt x="19729" y="2409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19B16B0-1853-4442-9ED5-43F6F2056BB6}"/>
                </a:ext>
              </a:extLst>
            </p:cNvPr>
            <p:cNvSpPr/>
            <p:nvPr/>
          </p:nvSpPr>
          <p:spPr>
            <a:xfrm>
              <a:off x="8172346" y="416823"/>
              <a:ext cx="11259" cy="11259"/>
            </a:xfrm>
            <a:custGeom>
              <a:avLst/>
              <a:gdLst>
                <a:gd name="connsiteX0" fmla="*/ 338 w 0"/>
                <a:gd name="connsiteY0" fmla="*/ 10471 h 0"/>
                <a:gd name="connsiteX1" fmla="*/ 5967 w 0"/>
                <a:gd name="connsiteY1" fmla="*/ 9908 h 0"/>
                <a:gd name="connsiteX2" fmla="*/ 5630 w 0"/>
                <a:gd name="connsiteY2" fmla="*/ 0 h 0"/>
                <a:gd name="connsiteX3" fmla="*/ 0 w 0"/>
                <a:gd name="connsiteY3" fmla="*/ 563 h 0"/>
                <a:gd name="connsiteX4" fmla="*/ 338 w 0"/>
                <a:gd name="connsiteY4" fmla="*/ 10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8" y="10471"/>
                  </a:moveTo>
                  <a:cubicBezTo>
                    <a:pt x="2252" y="10246"/>
                    <a:pt x="4053" y="10133"/>
                    <a:pt x="5967" y="9908"/>
                  </a:cubicBezTo>
                  <a:cubicBezTo>
                    <a:pt x="5855" y="6643"/>
                    <a:pt x="5742" y="3378"/>
                    <a:pt x="5630" y="0"/>
                  </a:cubicBezTo>
                  <a:cubicBezTo>
                    <a:pt x="3715" y="225"/>
                    <a:pt x="1914" y="338"/>
                    <a:pt x="0" y="563"/>
                  </a:cubicBezTo>
                  <a:cubicBezTo>
                    <a:pt x="225" y="3828"/>
                    <a:pt x="338" y="7206"/>
                    <a:pt x="338" y="1047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F1F33E2C-7502-4CCA-B3D9-17C4AA96F383}"/>
                </a:ext>
              </a:extLst>
            </p:cNvPr>
            <p:cNvSpPr/>
            <p:nvPr/>
          </p:nvSpPr>
          <p:spPr>
            <a:xfrm>
              <a:off x="8064032" y="515305"/>
              <a:ext cx="11259" cy="22519"/>
            </a:xfrm>
            <a:custGeom>
              <a:avLst/>
              <a:gdLst>
                <a:gd name="connsiteX0" fmla="*/ 224 w 11259"/>
                <a:gd name="connsiteY0" fmla="*/ 26948 h 22518"/>
                <a:gd name="connsiteX1" fmla="*/ 5516 w 11259"/>
                <a:gd name="connsiteY1" fmla="*/ 16476 h 22518"/>
                <a:gd name="connsiteX2" fmla="*/ 11596 w 11259"/>
                <a:gd name="connsiteY2" fmla="*/ 30663 h 22518"/>
                <a:gd name="connsiteX3" fmla="*/ 2250 w 11259"/>
                <a:gd name="connsiteY3" fmla="*/ 1839 h 22518"/>
                <a:gd name="connsiteX4" fmla="*/ 224 w 11259"/>
                <a:gd name="connsiteY4" fmla="*/ 26948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224" y="26948"/>
                  </a:moveTo>
                  <a:cubicBezTo>
                    <a:pt x="2588" y="24470"/>
                    <a:pt x="5065" y="22106"/>
                    <a:pt x="5516" y="16476"/>
                  </a:cubicBezTo>
                  <a:cubicBezTo>
                    <a:pt x="8218" y="19854"/>
                    <a:pt x="10019" y="25033"/>
                    <a:pt x="11596" y="30663"/>
                  </a:cubicBezTo>
                  <a:cubicBezTo>
                    <a:pt x="17901" y="22782"/>
                    <a:pt x="13510" y="-7731"/>
                    <a:pt x="2250" y="1839"/>
                  </a:cubicBezTo>
                  <a:cubicBezTo>
                    <a:pt x="5065" y="15688"/>
                    <a:pt x="-1240" y="15125"/>
                    <a:pt x="224" y="2694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25132AB-7E48-4829-8439-AB4BB96C0BA4}"/>
                </a:ext>
              </a:extLst>
            </p:cNvPr>
            <p:cNvSpPr/>
            <p:nvPr/>
          </p:nvSpPr>
          <p:spPr>
            <a:xfrm>
              <a:off x="8216934" y="406534"/>
              <a:ext cx="11259" cy="11259"/>
            </a:xfrm>
            <a:custGeom>
              <a:avLst/>
              <a:gdLst>
                <a:gd name="connsiteX0" fmla="*/ 0 w 0"/>
                <a:gd name="connsiteY0" fmla="*/ 1394 h 11259"/>
                <a:gd name="connsiteX1" fmla="*/ 450 w 0"/>
                <a:gd name="connsiteY1" fmla="*/ 16257 h 11259"/>
                <a:gd name="connsiteX2" fmla="*/ 0 w 0"/>
                <a:gd name="connsiteY2" fmla="*/ 139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1394"/>
                  </a:moveTo>
                  <a:cubicBezTo>
                    <a:pt x="113" y="6348"/>
                    <a:pt x="338" y="11303"/>
                    <a:pt x="450" y="16257"/>
                  </a:cubicBezTo>
                  <a:cubicBezTo>
                    <a:pt x="8895" y="22674"/>
                    <a:pt x="7994" y="-6600"/>
                    <a:pt x="0" y="13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C65F5A60-20F1-49E1-B778-B16936060689}"/>
                </a:ext>
              </a:extLst>
            </p:cNvPr>
            <p:cNvSpPr/>
            <p:nvPr/>
          </p:nvSpPr>
          <p:spPr>
            <a:xfrm>
              <a:off x="8229727" y="371624"/>
              <a:ext cx="11259" cy="11259"/>
            </a:xfrm>
            <a:custGeom>
              <a:avLst/>
              <a:gdLst>
                <a:gd name="connsiteX0" fmla="*/ 155 w 0"/>
                <a:gd name="connsiteY0" fmla="*/ 387 h 11259"/>
                <a:gd name="connsiteX1" fmla="*/ 3646 w 0"/>
                <a:gd name="connsiteY1" fmla="*/ 19865 h 11259"/>
                <a:gd name="connsiteX2" fmla="*/ 155 w 0"/>
                <a:gd name="connsiteY2" fmla="*/ 38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55" y="387"/>
                  </a:moveTo>
                  <a:cubicBezTo>
                    <a:pt x="-745" y="10858"/>
                    <a:pt x="2520" y="13222"/>
                    <a:pt x="3646" y="19865"/>
                  </a:cubicBezTo>
                  <a:cubicBezTo>
                    <a:pt x="9163" y="14236"/>
                    <a:pt x="10514" y="-2766"/>
                    <a:pt x="155" y="38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6C0BB0E2-4A77-4666-B111-0A67BDC2BAB6}"/>
                </a:ext>
              </a:extLst>
            </p:cNvPr>
            <p:cNvSpPr/>
            <p:nvPr/>
          </p:nvSpPr>
          <p:spPr>
            <a:xfrm>
              <a:off x="7360994" y="256815"/>
              <a:ext cx="33778" cy="22519"/>
            </a:xfrm>
            <a:custGeom>
              <a:avLst/>
              <a:gdLst>
                <a:gd name="connsiteX0" fmla="*/ 18916 w 33778"/>
                <a:gd name="connsiteY0" fmla="*/ 11609 h 22518"/>
                <a:gd name="connsiteX1" fmla="*/ 0 w 33778"/>
                <a:gd name="connsiteY1" fmla="*/ 30862 h 22518"/>
                <a:gd name="connsiteX2" fmla="*/ 4279 w 33778"/>
                <a:gd name="connsiteY2" fmla="*/ 30637 h 22518"/>
                <a:gd name="connsiteX3" fmla="*/ 16889 w 33778"/>
                <a:gd name="connsiteY3" fmla="*/ 20954 h 22518"/>
                <a:gd name="connsiteX4" fmla="*/ 33891 w 33778"/>
                <a:gd name="connsiteY4" fmla="*/ 15662 h 22518"/>
                <a:gd name="connsiteX5" fmla="*/ 44362 w 33778"/>
                <a:gd name="connsiteY5" fmla="*/ 1363 h 22518"/>
                <a:gd name="connsiteX6" fmla="*/ 31526 w 33778"/>
                <a:gd name="connsiteY6" fmla="*/ 1926 h 22518"/>
                <a:gd name="connsiteX7" fmla="*/ 31639 w 33778"/>
                <a:gd name="connsiteY7" fmla="*/ 6542 h 22518"/>
                <a:gd name="connsiteX8" fmla="*/ 18916 w 33778"/>
                <a:gd name="connsiteY8" fmla="*/ 1160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78" h="22518">
                  <a:moveTo>
                    <a:pt x="18916" y="11609"/>
                  </a:moveTo>
                  <a:cubicBezTo>
                    <a:pt x="12160" y="13523"/>
                    <a:pt x="901" y="13635"/>
                    <a:pt x="0" y="30862"/>
                  </a:cubicBezTo>
                  <a:cubicBezTo>
                    <a:pt x="1464" y="30750"/>
                    <a:pt x="2815" y="30750"/>
                    <a:pt x="4279" y="30637"/>
                  </a:cubicBezTo>
                  <a:cubicBezTo>
                    <a:pt x="9233" y="28948"/>
                    <a:pt x="13061" y="24782"/>
                    <a:pt x="16889" y="20954"/>
                  </a:cubicBezTo>
                  <a:cubicBezTo>
                    <a:pt x="21956" y="21292"/>
                    <a:pt x="28711" y="18815"/>
                    <a:pt x="33891" y="15662"/>
                  </a:cubicBezTo>
                  <a:cubicBezTo>
                    <a:pt x="37606" y="13410"/>
                    <a:pt x="45938" y="15212"/>
                    <a:pt x="44362" y="1363"/>
                  </a:cubicBezTo>
                  <a:cubicBezTo>
                    <a:pt x="42786" y="5866"/>
                    <a:pt x="33665" y="-3929"/>
                    <a:pt x="31526" y="1926"/>
                  </a:cubicBezTo>
                  <a:cubicBezTo>
                    <a:pt x="31414" y="2263"/>
                    <a:pt x="31752" y="6429"/>
                    <a:pt x="31639" y="6542"/>
                  </a:cubicBezTo>
                  <a:cubicBezTo>
                    <a:pt x="27135" y="8006"/>
                    <a:pt x="21505" y="1926"/>
                    <a:pt x="18916" y="1160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463E46AE-4189-42F9-9FD3-DD0A9789750D}"/>
                </a:ext>
              </a:extLst>
            </p:cNvPr>
            <p:cNvSpPr/>
            <p:nvPr/>
          </p:nvSpPr>
          <p:spPr>
            <a:xfrm>
              <a:off x="8335495" y="601019"/>
              <a:ext cx="22519" cy="11259"/>
            </a:xfrm>
            <a:custGeom>
              <a:avLst/>
              <a:gdLst>
                <a:gd name="connsiteX0" fmla="*/ 25446 w 22518"/>
                <a:gd name="connsiteY0" fmla="*/ 10254 h 11259"/>
                <a:gd name="connsiteX1" fmla="*/ 0 w 22518"/>
                <a:gd name="connsiteY1" fmla="*/ 2936 h 11259"/>
                <a:gd name="connsiteX2" fmla="*/ 22969 w 22518"/>
                <a:gd name="connsiteY2" fmla="*/ 20388 h 11259"/>
                <a:gd name="connsiteX3" fmla="*/ 25446 w 22518"/>
                <a:gd name="connsiteY3" fmla="*/ 1025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25446" y="10254"/>
                  </a:moveTo>
                  <a:cubicBezTo>
                    <a:pt x="22969" y="-3707"/>
                    <a:pt x="3040" y="-442"/>
                    <a:pt x="0" y="2936"/>
                  </a:cubicBezTo>
                  <a:cubicBezTo>
                    <a:pt x="450" y="23090"/>
                    <a:pt x="11034" y="23090"/>
                    <a:pt x="22969" y="20388"/>
                  </a:cubicBezTo>
                  <a:cubicBezTo>
                    <a:pt x="22294" y="14758"/>
                    <a:pt x="23307" y="11605"/>
                    <a:pt x="25446" y="1025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CB421846-6C41-4202-829C-CF8E4C0068BB}"/>
                </a:ext>
              </a:extLst>
            </p:cNvPr>
            <p:cNvSpPr/>
            <p:nvPr/>
          </p:nvSpPr>
          <p:spPr>
            <a:xfrm>
              <a:off x="7463004" y="103699"/>
              <a:ext cx="11259" cy="11259"/>
            </a:xfrm>
            <a:custGeom>
              <a:avLst/>
              <a:gdLst>
                <a:gd name="connsiteX0" fmla="*/ 113 w 0"/>
                <a:gd name="connsiteY0" fmla="*/ 9458 h 0"/>
                <a:gd name="connsiteX1" fmla="*/ 4391 w 0"/>
                <a:gd name="connsiteY1" fmla="*/ 9233 h 0"/>
                <a:gd name="connsiteX2" fmla="*/ 4279 w 0"/>
                <a:gd name="connsiteY2" fmla="*/ 0 h 0"/>
                <a:gd name="connsiteX3" fmla="*/ 0 w 0"/>
                <a:gd name="connsiteY3" fmla="*/ 225 h 0"/>
                <a:gd name="connsiteX4" fmla="*/ 113 w 0"/>
                <a:gd name="connsiteY4" fmla="*/ 94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13" y="9458"/>
                  </a:moveTo>
                  <a:cubicBezTo>
                    <a:pt x="1576" y="9345"/>
                    <a:pt x="2928" y="9345"/>
                    <a:pt x="4391" y="9233"/>
                  </a:cubicBezTo>
                  <a:cubicBezTo>
                    <a:pt x="4391" y="6193"/>
                    <a:pt x="4279" y="3153"/>
                    <a:pt x="4279" y="0"/>
                  </a:cubicBezTo>
                  <a:cubicBezTo>
                    <a:pt x="2815" y="113"/>
                    <a:pt x="1464" y="113"/>
                    <a:pt x="0" y="225"/>
                  </a:cubicBezTo>
                  <a:cubicBezTo>
                    <a:pt x="0" y="3265"/>
                    <a:pt x="0" y="6418"/>
                    <a:pt x="113" y="945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58338A90-136F-4AD8-B696-D6AC879749AA}"/>
                </a:ext>
              </a:extLst>
            </p:cNvPr>
            <p:cNvSpPr/>
            <p:nvPr/>
          </p:nvSpPr>
          <p:spPr>
            <a:xfrm>
              <a:off x="7331720" y="172481"/>
              <a:ext cx="11259" cy="11259"/>
            </a:xfrm>
            <a:custGeom>
              <a:avLst/>
              <a:gdLst>
                <a:gd name="connsiteX0" fmla="*/ 0 w 11259"/>
                <a:gd name="connsiteY0" fmla="*/ 5981 h 0"/>
                <a:gd name="connsiteX1" fmla="*/ 17002 w 11259"/>
                <a:gd name="connsiteY1" fmla="*/ 5305 h 0"/>
                <a:gd name="connsiteX2" fmla="*/ 0 w 11259"/>
                <a:gd name="connsiteY2" fmla="*/ 59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5981"/>
                  </a:moveTo>
                  <a:cubicBezTo>
                    <a:pt x="1914" y="15439"/>
                    <a:pt x="14862" y="10259"/>
                    <a:pt x="17002" y="5305"/>
                  </a:cubicBezTo>
                  <a:cubicBezTo>
                    <a:pt x="13962" y="-6405"/>
                    <a:pt x="4053" y="4742"/>
                    <a:pt x="0" y="598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CAB36A50-BD08-4947-8905-6F4F409CD12A}"/>
                </a:ext>
              </a:extLst>
            </p:cNvPr>
            <p:cNvSpPr/>
            <p:nvPr/>
          </p:nvSpPr>
          <p:spPr>
            <a:xfrm>
              <a:off x="7445893" y="136745"/>
              <a:ext cx="11259" cy="11259"/>
            </a:xfrm>
            <a:custGeom>
              <a:avLst/>
              <a:gdLst>
                <a:gd name="connsiteX0" fmla="*/ 448 w 11259"/>
                <a:gd name="connsiteY0" fmla="*/ 57 h 11259"/>
                <a:gd name="connsiteX1" fmla="*/ 7091 w 11259"/>
                <a:gd name="connsiteY1" fmla="*/ 18184 h 11259"/>
                <a:gd name="connsiteX2" fmla="*/ 15648 w 11259"/>
                <a:gd name="connsiteY2" fmla="*/ 17846 h 11259"/>
                <a:gd name="connsiteX3" fmla="*/ 448 w 11259"/>
                <a:gd name="connsiteY3" fmla="*/ 5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448" y="57"/>
                  </a:moveTo>
                  <a:cubicBezTo>
                    <a:pt x="-2480" y="17734"/>
                    <a:pt x="10018" y="620"/>
                    <a:pt x="7091" y="18184"/>
                  </a:cubicBezTo>
                  <a:cubicBezTo>
                    <a:pt x="9906" y="18072"/>
                    <a:pt x="12720" y="17959"/>
                    <a:pt x="15648" y="17846"/>
                  </a:cubicBezTo>
                  <a:cubicBezTo>
                    <a:pt x="15197" y="1520"/>
                    <a:pt x="8329" y="-394"/>
                    <a:pt x="448" y="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F6DE0D22-895F-4704-82A2-75592D5AE11F}"/>
                </a:ext>
              </a:extLst>
            </p:cNvPr>
            <p:cNvSpPr/>
            <p:nvPr/>
          </p:nvSpPr>
          <p:spPr>
            <a:xfrm>
              <a:off x="7402766" y="221004"/>
              <a:ext cx="11259" cy="11259"/>
            </a:xfrm>
            <a:custGeom>
              <a:avLst/>
              <a:gdLst>
                <a:gd name="connsiteX0" fmla="*/ 10584 w 0"/>
                <a:gd name="connsiteY0" fmla="*/ 18 h 11259"/>
                <a:gd name="connsiteX1" fmla="*/ 0 w 0"/>
                <a:gd name="connsiteY1" fmla="*/ 9701 h 11259"/>
                <a:gd name="connsiteX2" fmla="*/ 10584 w 0"/>
                <a:gd name="connsiteY2" fmla="*/ 1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0584" y="18"/>
                  </a:moveTo>
                  <a:cubicBezTo>
                    <a:pt x="5292" y="-432"/>
                    <a:pt x="4054" y="7562"/>
                    <a:pt x="0" y="9701"/>
                  </a:cubicBezTo>
                  <a:cubicBezTo>
                    <a:pt x="1689" y="19835"/>
                    <a:pt x="12273" y="11390"/>
                    <a:pt x="10584" y="1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FBEAB2B9-687D-4E94-87FF-69706964E2AF}"/>
                </a:ext>
              </a:extLst>
            </p:cNvPr>
            <p:cNvSpPr/>
            <p:nvPr/>
          </p:nvSpPr>
          <p:spPr>
            <a:xfrm>
              <a:off x="6883370" y="141288"/>
              <a:ext cx="11259" cy="11259"/>
            </a:xfrm>
            <a:custGeom>
              <a:avLst/>
              <a:gdLst>
                <a:gd name="connsiteX0" fmla="*/ 10922 w 0"/>
                <a:gd name="connsiteY0" fmla="*/ 18821 h 11259"/>
                <a:gd name="connsiteX1" fmla="*/ 0 w 0"/>
                <a:gd name="connsiteY1" fmla="*/ 918 h 11259"/>
                <a:gd name="connsiteX2" fmla="*/ 10922 w 0"/>
                <a:gd name="connsiteY2" fmla="*/ 1882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0922" y="18821"/>
                  </a:moveTo>
                  <a:cubicBezTo>
                    <a:pt x="10471" y="5647"/>
                    <a:pt x="7994" y="-2910"/>
                    <a:pt x="0" y="918"/>
                  </a:cubicBezTo>
                  <a:cubicBezTo>
                    <a:pt x="450" y="14092"/>
                    <a:pt x="2928" y="22649"/>
                    <a:pt x="10922" y="188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DAFB4B63-66AF-457B-A83A-CA5DFCB331A3}"/>
                </a:ext>
              </a:extLst>
            </p:cNvPr>
            <p:cNvSpPr/>
            <p:nvPr/>
          </p:nvSpPr>
          <p:spPr>
            <a:xfrm>
              <a:off x="7488225" y="84220"/>
              <a:ext cx="11259" cy="11259"/>
            </a:xfrm>
            <a:custGeom>
              <a:avLst/>
              <a:gdLst>
                <a:gd name="connsiteX0" fmla="*/ 6418 w 0"/>
                <a:gd name="connsiteY0" fmla="*/ 0 h 0"/>
                <a:gd name="connsiteX1" fmla="*/ 0 w 0"/>
                <a:gd name="connsiteY1" fmla="*/ 225 h 0"/>
                <a:gd name="connsiteX2" fmla="*/ 113 w 0"/>
                <a:gd name="connsiteY2" fmla="*/ 9458 h 0"/>
                <a:gd name="connsiteX3" fmla="*/ 6531 w 0"/>
                <a:gd name="connsiteY3" fmla="*/ 9233 h 0"/>
                <a:gd name="connsiteX4" fmla="*/ 6418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418" y="0"/>
                  </a:moveTo>
                  <a:cubicBezTo>
                    <a:pt x="4279" y="113"/>
                    <a:pt x="2139" y="225"/>
                    <a:pt x="0" y="225"/>
                  </a:cubicBezTo>
                  <a:cubicBezTo>
                    <a:pt x="0" y="3265"/>
                    <a:pt x="113" y="6305"/>
                    <a:pt x="113" y="9458"/>
                  </a:cubicBezTo>
                  <a:cubicBezTo>
                    <a:pt x="2252" y="9345"/>
                    <a:pt x="4391" y="9233"/>
                    <a:pt x="6531" y="9233"/>
                  </a:cubicBezTo>
                  <a:cubicBezTo>
                    <a:pt x="6531" y="6080"/>
                    <a:pt x="6531" y="3040"/>
                    <a:pt x="641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A4FD784-81A1-4DA1-9305-9DC54FFFB31C}"/>
                </a:ext>
              </a:extLst>
            </p:cNvPr>
            <p:cNvSpPr/>
            <p:nvPr/>
          </p:nvSpPr>
          <p:spPr>
            <a:xfrm>
              <a:off x="8449730" y="360885"/>
              <a:ext cx="78816" cy="101335"/>
            </a:xfrm>
            <a:custGeom>
              <a:avLst/>
              <a:gdLst>
                <a:gd name="connsiteX0" fmla="*/ 20653 w 78815"/>
                <a:gd name="connsiteY0" fmla="*/ 80934 h 101334"/>
                <a:gd name="connsiteX1" fmla="*/ 23918 w 78815"/>
                <a:gd name="connsiteY1" fmla="*/ 95458 h 101334"/>
                <a:gd name="connsiteX2" fmla="*/ 26395 w 78815"/>
                <a:gd name="connsiteY2" fmla="*/ 85325 h 101334"/>
                <a:gd name="connsiteX3" fmla="*/ 31799 w 78815"/>
                <a:gd name="connsiteY3" fmla="*/ 79808 h 101334"/>
                <a:gd name="connsiteX4" fmla="*/ 40469 w 78815"/>
                <a:gd name="connsiteY4" fmla="*/ 88815 h 101334"/>
                <a:gd name="connsiteX5" fmla="*/ 59835 w 78815"/>
                <a:gd name="connsiteY5" fmla="*/ 81947 h 101334"/>
                <a:gd name="connsiteX6" fmla="*/ 67604 w 78815"/>
                <a:gd name="connsiteY6" fmla="*/ 61342 h 101334"/>
                <a:gd name="connsiteX7" fmla="*/ 84043 w 78815"/>
                <a:gd name="connsiteY7" fmla="*/ 49745 h 101334"/>
                <a:gd name="connsiteX8" fmla="*/ 64114 w 78815"/>
                <a:gd name="connsiteY8" fmla="*/ 41864 h 101334"/>
                <a:gd name="connsiteX9" fmla="*/ 68843 w 78815"/>
                <a:gd name="connsiteY9" fmla="*/ 16643 h 101334"/>
                <a:gd name="connsiteX10" fmla="*/ 63213 w 78815"/>
                <a:gd name="connsiteY10" fmla="*/ 17206 h 101334"/>
                <a:gd name="connsiteX11" fmla="*/ 57584 w 78815"/>
                <a:gd name="connsiteY11" fmla="*/ 17769 h 101334"/>
                <a:gd name="connsiteX12" fmla="*/ 47000 w 78815"/>
                <a:gd name="connsiteY12" fmla="*/ 38598 h 101334"/>
                <a:gd name="connsiteX13" fmla="*/ 49026 w 78815"/>
                <a:gd name="connsiteY13" fmla="*/ 13603 h 101334"/>
                <a:gd name="connsiteX14" fmla="*/ 34614 w 78815"/>
                <a:gd name="connsiteY14" fmla="*/ 204 h 101334"/>
                <a:gd name="connsiteX15" fmla="*/ 23918 w 78815"/>
                <a:gd name="connsiteY15" fmla="*/ 16192 h 101334"/>
                <a:gd name="connsiteX16" fmla="*/ 18851 w 78815"/>
                <a:gd name="connsiteY16" fmla="*/ 31618 h 101334"/>
                <a:gd name="connsiteX17" fmla="*/ 27071 w 78815"/>
                <a:gd name="connsiteY17" fmla="*/ 25875 h 101334"/>
                <a:gd name="connsiteX18" fmla="*/ 44185 w 78815"/>
                <a:gd name="connsiteY18" fmla="*/ 34095 h 101334"/>
                <a:gd name="connsiteX19" fmla="*/ 16599 w 78815"/>
                <a:gd name="connsiteY19" fmla="*/ 46818 h 101334"/>
                <a:gd name="connsiteX20" fmla="*/ 11195 w 78815"/>
                <a:gd name="connsiteY20" fmla="*/ 52335 h 101334"/>
                <a:gd name="connsiteX21" fmla="*/ 6353 w 78815"/>
                <a:gd name="connsiteY21" fmla="*/ 77556 h 101334"/>
                <a:gd name="connsiteX22" fmla="*/ 723 w 78815"/>
                <a:gd name="connsiteY22" fmla="*/ 78119 h 101334"/>
                <a:gd name="connsiteX23" fmla="*/ 1061 w 78815"/>
                <a:gd name="connsiteY23" fmla="*/ 88027 h 101334"/>
                <a:gd name="connsiteX24" fmla="*/ 1512 w 78815"/>
                <a:gd name="connsiteY24" fmla="*/ 102890 h 101334"/>
                <a:gd name="connsiteX25" fmla="*/ 3876 w 78815"/>
                <a:gd name="connsiteY25" fmla="*/ 87802 h 101334"/>
                <a:gd name="connsiteX26" fmla="*/ 20653 w 78815"/>
                <a:gd name="connsiteY26" fmla="*/ 80934 h 10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8815" h="101334">
                  <a:moveTo>
                    <a:pt x="20653" y="80934"/>
                  </a:moveTo>
                  <a:cubicBezTo>
                    <a:pt x="23918" y="81384"/>
                    <a:pt x="23355" y="89716"/>
                    <a:pt x="23918" y="95458"/>
                  </a:cubicBezTo>
                  <a:cubicBezTo>
                    <a:pt x="26620" y="95008"/>
                    <a:pt x="25832" y="89153"/>
                    <a:pt x="26395" y="85325"/>
                  </a:cubicBezTo>
                  <a:cubicBezTo>
                    <a:pt x="29660" y="85775"/>
                    <a:pt x="31349" y="83749"/>
                    <a:pt x="31799" y="79808"/>
                  </a:cubicBezTo>
                  <a:cubicBezTo>
                    <a:pt x="35515" y="80821"/>
                    <a:pt x="36528" y="88590"/>
                    <a:pt x="40469" y="88815"/>
                  </a:cubicBezTo>
                  <a:cubicBezTo>
                    <a:pt x="47000" y="89266"/>
                    <a:pt x="53305" y="65959"/>
                    <a:pt x="59835" y="81947"/>
                  </a:cubicBezTo>
                  <a:cubicBezTo>
                    <a:pt x="65578" y="80033"/>
                    <a:pt x="65015" y="68211"/>
                    <a:pt x="67604" y="61342"/>
                  </a:cubicBezTo>
                  <a:cubicBezTo>
                    <a:pt x="74360" y="64157"/>
                    <a:pt x="85732" y="70913"/>
                    <a:pt x="84043" y="49745"/>
                  </a:cubicBezTo>
                  <a:cubicBezTo>
                    <a:pt x="75373" y="51096"/>
                    <a:pt x="70532" y="45016"/>
                    <a:pt x="64114" y="41864"/>
                  </a:cubicBezTo>
                  <a:cubicBezTo>
                    <a:pt x="61524" y="26889"/>
                    <a:pt x="71433" y="31618"/>
                    <a:pt x="68843" y="16643"/>
                  </a:cubicBezTo>
                  <a:cubicBezTo>
                    <a:pt x="66253" y="13828"/>
                    <a:pt x="63664" y="11238"/>
                    <a:pt x="63213" y="17206"/>
                  </a:cubicBezTo>
                  <a:cubicBezTo>
                    <a:pt x="60849" y="20471"/>
                    <a:pt x="58372" y="23623"/>
                    <a:pt x="57584" y="17769"/>
                  </a:cubicBezTo>
                  <a:cubicBezTo>
                    <a:pt x="52292" y="24749"/>
                    <a:pt x="62763" y="41301"/>
                    <a:pt x="47000" y="38598"/>
                  </a:cubicBezTo>
                  <a:cubicBezTo>
                    <a:pt x="45423" y="26776"/>
                    <a:pt x="51729" y="27339"/>
                    <a:pt x="49026" y="13603"/>
                  </a:cubicBezTo>
                  <a:cubicBezTo>
                    <a:pt x="44635" y="5271"/>
                    <a:pt x="34840" y="24299"/>
                    <a:pt x="34614" y="204"/>
                  </a:cubicBezTo>
                  <a:cubicBezTo>
                    <a:pt x="27971" y="-1710"/>
                    <a:pt x="26395" y="10337"/>
                    <a:pt x="23918" y="16192"/>
                  </a:cubicBezTo>
                  <a:cubicBezTo>
                    <a:pt x="21891" y="20921"/>
                    <a:pt x="17951" y="22385"/>
                    <a:pt x="18851" y="31618"/>
                  </a:cubicBezTo>
                  <a:cubicBezTo>
                    <a:pt x="23468" y="32631"/>
                    <a:pt x="23468" y="26326"/>
                    <a:pt x="27071" y="25875"/>
                  </a:cubicBezTo>
                  <a:cubicBezTo>
                    <a:pt x="34389" y="24975"/>
                    <a:pt x="34502" y="37810"/>
                    <a:pt x="44185" y="34095"/>
                  </a:cubicBezTo>
                  <a:cubicBezTo>
                    <a:pt x="38893" y="53236"/>
                    <a:pt x="29097" y="47156"/>
                    <a:pt x="16599" y="46818"/>
                  </a:cubicBezTo>
                  <a:cubicBezTo>
                    <a:pt x="16712" y="51659"/>
                    <a:pt x="13334" y="50984"/>
                    <a:pt x="11195" y="52335"/>
                  </a:cubicBezTo>
                  <a:cubicBezTo>
                    <a:pt x="13672" y="54925"/>
                    <a:pt x="8830" y="76317"/>
                    <a:pt x="6353" y="77556"/>
                  </a:cubicBezTo>
                  <a:cubicBezTo>
                    <a:pt x="4326" y="78569"/>
                    <a:pt x="723" y="69111"/>
                    <a:pt x="723" y="78119"/>
                  </a:cubicBezTo>
                  <a:cubicBezTo>
                    <a:pt x="723" y="79695"/>
                    <a:pt x="1624" y="86901"/>
                    <a:pt x="1061" y="88027"/>
                  </a:cubicBezTo>
                  <a:cubicBezTo>
                    <a:pt x="-1416" y="93094"/>
                    <a:pt x="1174" y="92418"/>
                    <a:pt x="1512" y="102890"/>
                  </a:cubicBezTo>
                  <a:cubicBezTo>
                    <a:pt x="4777" y="101764"/>
                    <a:pt x="3538" y="93657"/>
                    <a:pt x="3876" y="87802"/>
                  </a:cubicBezTo>
                  <a:cubicBezTo>
                    <a:pt x="12771" y="92869"/>
                    <a:pt x="15023" y="90279"/>
                    <a:pt x="20653" y="8093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BF77524-038F-40FA-B54C-181E68116448}"/>
                </a:ext>
              </a:extLst>
            </p:cNvPr>
            <p:cNvSpPr/>
            <p:nvPr/>
          </p:nvSpPr>
          <p:spPr>
            <a:xfrm>
              <a:off x="8432634" y="232392"/>
              <a:ext cx="11259" cy="22519"/>
            </a:xfrm>
            <a:custGeom>
              <a:avLst/>
              <a:gdLst>
                <a:gd name="connsiteX0" fmla="*/ 12302 w 11259"/>
                <a:gd name="connsiteY0" fmla="*/ 28714 h 22518"/>
                <a:gd name="connsiteX1" fmla="*/ 20184 w 11259"/>
                <a:gd name="connsiteY1" fmla="*/ 13063 h 22518"/>
                <a:gd name="connsiteX2" fmla="*/ 2957 w 11259"/>
                <a:gd name="connsiteY2" fmla="*/ 2 h 22518"/>
                <a:gd name="connsiteX3" fmla="*/ 930 w 11259"/>
                <a:gd name="connsiteY3" fmla="*/ 24998 h 22518"/>
                <a:gd name="connsiteX4" fmla="*/ 12302 w 11259"/>
                <a:gd name="connsiteY4" fmla="*/ 28714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12302" y="28714"/>
                  </a:moveTo>
                  <a:cubicBezTo>
                    <a:pt x="14779" y="23196"/>
                    <a:pt x="22548" y="26124"/>
                    <a:pt x="20184" y="13063"/>
                  </a:cubicBezTo>
                  <a:cubicBezTo>
                    <a:pt x="12978" y="11599"/>
                    <a:pt x="7123" y="7433"/>
                    <a:pt x="2957" y="2"/>
                  </a:cubicBezTo>
                  <a:cubicBezTo>
                    <a:pt x="-3123" y="-223"/>
                    <a:pt x="2282" y="17679"/>
                    <a:pt x="930" y="24998"/>
                  </a:cubicBezTo>
                  <a:cubicBezTo>
                    <a:pt x="6448" y="26687"/>
                    <a:pt x="12528" y="8559"/>
                    <a:pt x="12302" y="2871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CF87C181-8AC7-42A6-9B03-7D3E334BFDB2}"/>
                </a:ext>
              </a:extLst>
            </p:cNvPr>
            <p:cNvSpPr/>
            <p:nvPr/>
          </p:nvSpPr>
          <p:spPr>
            <a:xfrm>
              <a:off x="7244572" y="181164"/>
              <a:ext cx="33778" cy="11259"/>
            </a:xfrm>
            <a:custGeom>
              <a:avLst/>
              <a:gdLst>
                <a:gd name="connsiteX0" fmla="*/ 27585 w 33778"/>
                <a:gd name="connsiteY0" fmla="*/ 4391 h 11259"/>
                <a:gd name="connsiteX1" fmla="*/ 21168 w 33778"/>
                <a:gd name="connsiteY1" fmla="*/ 0 h 11259"/>
                <a:gd name="connsiteX2" fmla="*/ 0 w 33778"/>
                <a:gd name="connsiteY2" fmla="*/ 10133 h 11259"/>
                <a:gd name="connsiteX3" fmla="*/ 14975 w 33778"/>
                <a:gd name="connsiteY3" fmla="*/ 14074 h 11259"/>
                <a:gd name="connsiteX4" fmla="*/ 21280 w 33778"/>
                <a:gd name="connsiteY4" fmla="*/ 9233 h 11259"/>
                <a:gd name="connsiteX5" fmla="*/ 36255 w 33778"/>
                <a:gd name="connsiteY5" fmla="*/ 8557 h 11259"/>
                <a:gd name="connsiteX6" fmla="*/ 27585 w 33778"/>
                <a:gd name="connsiteY6" fmla="*/ 439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11259">
                  <a:moveTo>
                    <a:pt x="27585" y="4391"/>
                  </a:moveTo>
                  <a:cubicBezTo>
                    <a:pt x="24658" y="3265"/>
                    <a:pt x="23532" y="113"/>
                    <a:pt x="21168" y="0"/>
                  </a:cubicBezTo>
                  <a:cubicBezTo>
                    <a:pt x="16889" y="0"/>
                    <a:pt x="6868" y="6418"/>
                    <a:pt x="0" y="10133"/>
                  </a:cubicBezTo>
                  <a:cubicBezTo>
                    <a:pt x="2927" y="17565"/>
                    <a:pt x="9683" y="16101"/>
                    <a:pt x="14975" y="14074"/>
                  </a:cubicBezTo>
                  <a:cubicBezTo>
                    <a:pt x="18015" y="12948"/>
                    <a:pt x="18803" y="9458"/>
                    <a:pt x="21280" y="9233"/>
                  </a:cubicBezTo>
                  <a:cubicBezTo>
                    <a:pt x="26459" y="8670"/>
                    <a:pt x="33103" y="17790"/>
                    <a:pt x="36255" y="8557"/>
                  </a:cubicBezTo>
                  <a:cubicBezTo>
                    <a:pt x="35467" y="2027"/>
                    <a:pt x="30738" y="5630"/>
                    <a:pt x="27585" y="439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F980F76E-E310-45C4-92BF-237106B76021}"/>
                </a:ext>
              </a:extLst>
            </p:cNvPr>
            <p:cNvSpPr/>
            <p:nvPr/>
          </p:nvSpPr>
          <p:spPr>
            <a:xfrm>
              <a:off x="6949457" y="133594"/>
              <a:ext cx="11259" cy="11259"/>
            </a:xfrm>
            <a:custGeom>
              <a:avLst/>
              <a:gdLst>
                <a:gd name="connsiteX0" fmla="*/ 10590 w 0"/>
                <a:gd name="connsiteY0" fmla="*/ 730 h 11259"/>
                <a:gd name="connsiteX1" fmla="*/ 6 w 0"/>
                <a:gd name="connsiteY1" fmla="*/ 5797 h 11259"/>
                <a:gd name="connsiteX2" fmla="*/ 10590 w 0"/>
                <a:gd name="connsiteY2" fmla="*/ 73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0590" y="730"/>
                  </a:moveTo>
                  <a:cubicBezTo>
                    <a:pt x="4510" y="-2760"/>
                    <a:pt x="5185" y="7486"/>
                    <a:pt x="6" y="5797"/>
                  </a:cubicBezTo>
                  <a:cubicBezTo>
                    <a:pt x="-332" y="13341"/>
                    <a:pt x="14080" y="14467"/>
                    <a:pt x="10590" y="73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CBF1B3F-81B9-4636-A7AA-F57FE9B2EC5A}"/>
                </a:ext>
              </a:extLst>
            </p:cNvPr>
            <p:cNvSpPr/>
            <p:nvPr/>
          </p:nvSpPr>
          <p:spPr>
            <a:xfrm>
              <a:off x="6933925" y="96061"/>
              <a:ext cx="56297" cy="45038"/>
            </a:xfrm>
            <a:custGeom>
              <a:avLst/>
              <a:gdLst>
                <a:gd name="connsiteX0" fmla="*/ 59675 w 56296"/>
                <a:gd name="connsiteY0" fmla="*/ 94 h 45037"/>
                <a:gd name="connsiteX1" fmla="*/ 0 w 56296"/>
                <a:gd name="connsiteY1" fmla="*/ 2571 h 45037"/>
                <a:gd name="connsiteX2" fmla="*/ 6530 w 56296"/>
                <a:gd name="connsiteY2" fmla="*/ 16082 h 45037"/>
                <a:gd name="connsiteX3" fmla="*/ 8782 w 56296"/>
                <a:gd name="connsiteY3" fmla="*/ 20586 h 45037"/>
                <a:gd name="connsiteX4" fmla="*/ 15200 w 56296"/>
                <a:gd name="connsiteY4" fmla="*/ 24865 h 45037"/>
                <a:gd name="connsiteX5" fmla="*/ 30287 w 56296"/>
                <a:gd name="connsiteY5" fmla="*/ 33422 h 45037"/>
                <a:gd name="connsiteX6" fmla="*/ 38957 w 56296"/>
                <a:gd name="connsiteY6" fmla="*/ 46821 h 45037"/>
                <a:gd name="connsiteX7" fmla="*/ 43011 w 56296"/>
                <a:gd name="connsiteY7" fmla="*/ 32859 h 45037"/>
                <a:gd name="connsiteX8" fmla="*/ 57873 w 56296"/>
                <a:gd name="connsiteY8" fmla="*/ 27680 h 45037"/>
                <a:gd name="connsiteX9" fmla="*/ 63953 w 56296"/>
                <a:gd name="connsiteY9" fmla="*/ 4373 h 45037"/>
                <a:gd name="connsiteX10" fmla="*/ 59675 w 56296"/>
                <a:gd name="connsiteY10" fmla="*/ 94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296" h="45037">
                  <a:moveTo>
                    <a:pt x="59675" y="94"/>
                  </a:moveTo>
                  <a:cubicBezTo>
                    <a:pt x="39746" y="882"/>
                    <a:pt x="19929" y="1783"/>
                    <a:pt x="0" y="2571"/>
                  </a:cubicBezTo>
                  <a:cubicBezTo>
                    <a:pt x="2139" y="10227"/>
                    <a:pt x="676" y="13268"/>
                    <a:pt x="6530" y="16082"/>
                  </a:cubicBezTo>
                  <a:cubicBezTo>
                    <a:pt x="8895" y="17321"/>
                    <a:pt x="7319" y="18897"/>
                    <a:pt x="8782" y="20586"/>
                  </a:cubicBezTo>
                  <a:cubicBezTo>
                    <a:pt x="10809" y="23063"/>
                    <a:pt x="12723" y="22388"/>
                    <a:pt x="15200" y="24865"/>
                  </a:cubicBezTo>
                  <a:cubicBezTo>
                    <a:pt x="18690" y="28355"/>
                    <a:pt x="21167" y="37700"/>
                    <a:pt x="30287" y="33422"/>
                  </a:cubicBezTo>
                  <a:cubicBezTo>
                    <a:pt x="35917" y="31846"/>
                    <a:pt x="32202" y="51212"/>
                    <a:pt x="38957" y="46821"/>
                  </a:cubicBezTo>
                  <a:cubicBezTo>
                    <a:pt x="43574" y="48735"/>
                    <a:pt x="42898" y="40065"/>
                    <a:pt x="43011" y="32859"/>
                  </a:cubicBezTo>
                  <a:cubicBezTo>
                    <a:pt x="47965" y="31170"/>
                    <a:pt x="50892" y="25203"/>
                    <a:pt x="57873" y="27680"/>
                  </a:cubicBezTo>
                  <a:cubicBezTo>
                    <a:pt x="57198" y="11804"/>
                    <a:pt x="52131" y="1220"/>
                    <a:pt x="63953" y="4373"/>
                  </a:cubicBezTo>
                  <a:cubicBezTo>
                    <a:pt x="67894" y="770"/>
                    <a:pt x="62715" y="-356"/>
                    <a:pt x="59675" y="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103D5306-1B12-471D-BA3D-1E8A32F07EA3}"/>
                </a:ext>
              </a:extLst>
            </p:cNvPr>
            <p:cNvSpPr/>
            <p:nvPr/>
          </p:nvSpPr>
          <p:spPr>
            <a:xfrm>
              <a:off x="7017923" y="177480"/>
              <a:ext cx="11259" cy="11259"/>
            </a:xfrm>
            <a:custGeom>
              <a:avLst/>
              <a:gdLst>
                <a:gd name="connsiteX0" fmla="*/ 335 w 0"/>
                <a:gd name="connsiteY0" fmla="*/ 418 h 0"/>
                <a:gd name="connsiteX1" fmla="*/ 9004 w 0"/>
                <a:gd name="connsiteY1" fmla="*/ 9200 h 0"/>
                <a:gd name="connsiteX2" fmla="*/ 335 w 0"/>
                <a:gd name="connsiteY2" fmla="*/ 4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35" y="418"/>
                  </a:moveTo>
                  <a:cubicBezTo>
                    <a:pt x="-1580" y="14267"/>
                    <a:pt x="5176" y="8300"/>
                    <a:pt x="9004" y="9200"/>
                  </a:cubicBezTo>
                  <a:cubicBezTo>
                    <a:pt x="8329" y="1206"/>
                    <a:pt x="5176" y="-1046"/>
                    <a:pt x="335" y="41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B02D8C81-9E90-4FA6-9CFD-A0CD56668D5B}"/>
                </a:ext>
              </a:extLst>
            </p:cNvPr>
            <p:cNvSpPr/>
            <p:nvPr/>
          </p:nvSpPr>
          <p:spPr>
            <a:xfrm>
              <a:off x="7071562" y="172980"/>
              <a:ext cx="22519" cy="11259"/>
            </a:xfrm>
            <a:custGeom>
              <a:avLst/>
              <a:gdLst>
                <a:gd name="connsiteX0" fmla="*/ 23372 w 22518"/>
                <a:gd name="connsiteY0" fmla="*/ 1654 h 11259"/>
                <a:gd name="connsiteX1" fmla="*/ 65 w 22518"/>
                <a:gd name="connsiteY1" fmla="*/ 16404 h 11259"/>
                <a:gd name="connsiteX2" fmla="*/ 21233 w 22518"/>
                <a:gd name="connsiteY2" fmla="*/ 6270 h 11259"/>
                <a:gd name="connsiteX3" fmla="*/ 29902 w 22518"/>
                <a:gd name="connsiteY3" fmla="*/ 15052 h 11259"/>
                <a:gd name="connsiteX4" fmla="*/ 23372 w 22518"/>
                <a:gd name="connsiteY4" fmla="*/ 6158 h 11259"/>
                <a:gd name="connsiteX5" fmla="*/ 23372 w 22518"/>
                <a:gd name="connsiteY5" fmla="*/ 165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 h="11259">
                  <a:moveTo>
                    <a:pt x="23372" y="1654"/>
                  </a:moveTo>
                  <a:cubicBezTo>
                    <a:pt x="15603" y="-2737"/>
                    <a:pt x="-1173" y="1429"/>
                    <a:pt x="65" y="16404"/>
                  </a:cubicBezTo>
                  <a:cubicBezTo>
                    <a:pt x="10086" y="18993"/>
                    <a:pt x="13689" y="8635"/>
                    <a:pt x="21233" y="6270"/>
                  </a:cubicBezTo>
                  <a:cubicBezTo>
                    <a:pt x="24610" y="8072"/>
                    <a:pt x="23259" y="20682"/>
                    <a:pt x="29902" y="15052"/>
                  </a:cubicBezTo>
                  <a:cubicBezTo>
                    <a:pt x="32154" y="2555"/>
                    <a:pt x="24836" y="9873"/>
                    <a:pt x="23372" y="6158"/>
                  </a:cubicBezTo>
                  <a:cubicBezTo>
                    <a:pt x="23259" y="5932"/>
                    <a:pt x="23597" y="1766"/>
                    <a:pt x="23372" y="165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36E6F723-5AF3-44E0-923D-2EBB232B0FF1}"/>
                </a:ext>
              </a:extLst>
            </p:cNvPr>
            <p:cNvSpPr/>
            <p:nvPr/>
          </p:nvSpPr>
          <p:spPr>
            <a:xfrm>
              <a:off x="7043393" y="138909"/>
              <a:ext cx="11259" cy="11259"/>
            </a:xfrm>
            <a:custGeom>
              <a:avLst/>
              <a:gdLst>
                <a:gd name="connsiteX0" fmla="*/ 4252 w 0"/>
                <a:gd name="connsiteY0" fmla="*/ 5549 h 0"/>
                <a:gd name="connsiteX1" fmla="*/ 8531 w 0"/>
                <a:gd name="connsiteY1" fmla="*/ 5324 h 0"/>
                <a:gd name="connsiteX2" fmla="*/ 4252 w 0"/>
                <a:gd name="connsiteY2" fmla="*/ 55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252" y="5549"/>
                  </a:moveTo>
                  <a:cubicBezTo>
                    <a:pt x="5716" y="5436"/>
                    <a:pt x="7067" y="5436"/>
                    <a:pt x="8531" y="5324"/>
                  </a:cubicBezTo>
                  <a:cubicBezTo>
                    <a:pt x="8756" y="-7625"/>
                    <a:pt x="-7458" y="7350"/>
                    <a:pt x="4252" y="554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D65AC6D-5422-44DD-BFCC-FA78E3E40B6A}"/>
                </a:ext>
              </a:extLst>
            </p:cNvPr>
            <p:cNvSpPr/>
            <p:nvPr/>
          </p:nvSpPr>
          <p:spPr>
            <a:xfrm>
              <a:off x="7271031" y="253316"/>
              <a:ext cx="11259" cy="11259"/>
            </a:xfrm>
            <a:custGeom>
              <a:avLst/>
              <a:gdLst>
                <a:gd name="connsiteX0" fmla="*/ 8445 w 11259"/>
                <a:gd name="connsiteY0" fmla="*/ 921 h 11259"/>
                <a:gd name="connsiteX1" fmla="*/ 0 w 11259"/>
                <a:gd name="connsiteY1" fmla="*/ 10491 h 11259"/>
                <a:gd name="connsiteX2" fmla="*/ 17115 w 11259"/>
                <a:gd name="connsiteY2" fmla="*/ 14432 h 11259"/>
                <a:gd name="connsiteX3" fmla="*/ 12836 w 11259"/>
                <a:gd name="connsiteY3" fmla="*/ 10041 h 11259"/>
                <a:gd name="connsiteX4" fmla="*/ 8445 w 11259"/>
                <a:gd name="connsiteY4" fmla="*/ 92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8445" y="921"/>
                  </a:moveTo>
                  <a:cubicBezTo>
                    <a:pt x="1464" y="-4484"/>
                    <a:pt x="6981" y="15896"/>
                    <a:pt x="0" y="10491"/>
                  </a:cubicBezTo>
                  <a:cubicBezTo>
                    <a:pt x="1689" y="20737"/>
                    <a:pt x="11935" y="11730"/>
                    <a:pt x="17115" y="14432"/>
                  </a:cubicBezTo>
                  <a:cubicBezTo>
                    <a:pt x="17002" y="9928"/>
                    <a:pt x="14412" y="10942"/>
                    <a:pt x="12836" y="10041"/>
                  </a:cubicBezTo>
                  <a:cubicBezTo>
                    <a:pt x="10472" y="8915"/>
                    <a:pt x="11259" y="921"/>
                    <a:pt x="8445" y="9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A9BF37F5-78A5-4A81-821F-05A988A2DDCD}"/>
                </a:ext>
              </a:extLst>
            </p:cNvPr>
            <p:cNvSpPr/>
            <p:nvPr/>
          </p:nvSpPr>
          <p:spPr>
            <a:xfrm>
              <a:off x="7310320" y="155439"/>
              <a:ext cx="11259" cy="11259"/>
            </a:xfrm>
            <a:custGeom>
              <a:avLst/>
              <a:gdLst>
                <a:gd name="connsiteX0" fmla="*/ 6200 w 0"/>
                <a:gd name="connsiteY0" fmla="*/ 5233 h 0"/>
                <a:gd name="connsiteX1" fmla="*/ 2034 w 0"/>
                <a:gd name="connsiteY1" fmla="*/ 9962 h 0"/>
                <a:gd name="connsiteX2" fmla="*/ 6200 w 0"/>
                <a:gd name="connsiteY2" fmla="*/ 523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200" y="5233"/>
                  </a:moveTo>
                  <a:cubicBezTo>
                    <a:pt x="6087" y="-4675"/>
                    <a:pt x="-4271" y="954"/>
                    <a:pt x="2034" y="9962"/>
                  </a:cubicBezTo>
                  <a:cubicBezTo>
                    <a:pt x="3723" y="9061"/>
                    <a:pt x="4060" y="5346"/>
                    <a:pt x="6200" y="523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A244A4B-937D-42F7-A3FD-BA9092D2556C}"/>
                </a:ext>
              </a:extLst>
            </p:cNvPr>
            <p:cNvSpPr/>
            <p:nvPr/>
          </p:nvSpPr>
          <p:spPr>
            <a:xfrm>
              <a:off x="7105593" y="174296"/>
              <a:ext cx="11259" cy="11259"/>
            </a:xfrm>
            <a:custGeom>
              <a:avLst/>
              <a:gdLst>
                <a:gd name="connsiteX0" fmla="*/ 8708 w 0"/>
                <a:gd name="connsiteY0" fmla="*/ 13399 h 11259"/>
                <a:gd name="connsiteX1" fmla="*/ 38 w 0"/>
                <a:gd name="connsiteY1" fmla="*/ 0 h 11259"/>
                <a:gd name="connsiteX2" fmla="*/ 8708 w 0"/>
                <a:gd name="connsiteY2" fmla="*/ 1339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8708" y="13399"/>
                  </a:moveTo>
                  <a:cubicBezTo>
                    <a:pt x="9158" y="1239"/>
                    <a:pt x="4091" y="1689"/>
                    <a:pt x="38" y="0"/>
                  </a:cubicBezTo>
                  <a:cubicBezTo>
                    <a:pt x="-413" y="12048"/>
                    <a:pt x="3191" y="14862"/>
                    <a:pt x="8708" y="1339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538D5882-6C70-4455-82F1-2A329FF5FCCE}"/>
                </a:ext>
              </a:extLst>
            </p:cNvPr>
            <p:cNvSpPr/>
            <p:nvPr/>
          </p:nvSpPr>
          <p:spPr>
            <a:xfrm>
              <a:off x="6948099" y="181311"/>
              <a:ext cx="11259" cy="11259"/>
            </a:xfrm>
            <a:custGeom>
              <a:avLst/>
              <a:gdLst>
                <a:gd name="connsiteX0" fmla="*/ 13 w 0"/>
                <a:gd name="connsiteY0" fmla="*/ 17981 h 11259"/>
                <a:gd name="connsiteX1" fmla="*/ 10484 w 0"/>
                <a:gd name="connsiteY1" fmla="*/ 3681 h 11259"/>
                <a:gd name="connsiteX2" fmla="*/ 13 w 0"/>
                <a:gd name="connsiteY2" fmla="*/ 1798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3" y="17981"/>
                  </a:moveTo>
                  <a:cubicBezTo>
                    <a:pt x="5418" y="17192"/>
                    <a:pt x="10935" y="16629"/>
                    <a:pt x="10484" y="3681"/>
                  </a:cubicBezTo>
                  <a:cubicBezTo>
                    <a:pt x="5980" y="-5664"/>
                    <a:pt x="-325" y="4131"/>
                    <a:pt x="13" y="1798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FC053A24-A274-4971-BBB3-75156BB25203}"/>
                </a:ext>
              </a:extLst>
            </p:cNvPr>
            <p:cNvSpPr/>
            <p:nvPr/>
          </p:nvSpPr>
          <p:spPr>
            <a:xfrm>
              <a:off x="6908479" y="98357"/>
              <a:ext cx="22519" cy="45038"/>
            </a:xfrm>
            <a:custGeom>
              <a:avLst/>
              <a:gdLst>
                <a:gd name="connsiteX0" fmla="*/ 19141 w 22518"/>
                <a:gd name="connsiteY0" fmla="*/ 613 h 45037"/>
                <a:gd name="connsiteX1" fmla="*/ 0 w 22518"/>
                <a:gd name="connsiteY1" fmla="*/ 6017 h 45037"/>
                <a:gd name="connsiteX2" fmla="*/ 11147 w 22518"/>
                <a:gd name="connsiteY2" fmla="*/ 42385 h 45037"/>
                <a:gd name="connsiteX3" fmla="*/ 30400 w 22518"/>
                <a:gd name="connsiteY3" fmla="*/ 46213 h 45037"/>
                <a:gd name="connsiteX4" fmla="*/ 26009 w 22518"/>
                <a:gd name="connsiteY4" fmla="*/ 37206 h 45037"/>
                <a:gd name="connsiteX5" fmla="*/ 30062 w 22518"/>
                <a:gd name="connsiteY5" fmla="*/ 23244 h 45037"/>
                <a:gd name="connsiteX6" fmla="*/ 19141 w 22518"/>
                <a:gd name="connsiteY6" fmla="*/ 613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45037">
                  <a:moveTo>
                    <a:pt x="19141" y="613"/>
                  </a:moveTo>
                  <a:cubicBezTo>
                    <a:pt x="10584" y="-2202"/>
                    <a:pt x="6981" y="5567"/>
                    <a:pt x="0" y="6017"/>
                  </a:cubicBezTo>
                  <a:cubicBezTo>
                    <a:pt x="1914" y="19191"/>
                    <a:pt x="17452" y="26172"/>
                    <a:pt x="11147" y="42385"/>
                  </a:cubicBezTo>
                  <a:cubicBezTo>
                    <a:pt x="13511" y="52744"/>
                    <a:pt x="24545" y="43511"/>
                    <a:pt x="30400" y="46213"/>
                  </a:cubicBezTo>
                  <a:cubicBezTo>
                    <a:pt x="31076" y="38332"/>
                    <a:pt x="28599" y="37656"/>
                    <a:pt x="26009" y="37206"/>
                  </a:cubicBezTo>
                  <a:cubicBezTo>
                    <a:pt x="27360" y="32477"/>
                    <a:pt x="30851" y="32252"/>
                    <a:pt x="30062" y="23244"/>
                  </a:cubicBezTo>
                  <a:cubicBezTo>
                    <a:pt x="21731" y="26284"/>
                    <a:pt x="20492" y="13223"/>
                    <a:pt x="19141" y="61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F026D358-77B2-4AD4-95E3-9ADB5F741646}"/>
                </a:ext>
              </a:extLst>
            </p:cNvPr>
            <p:cNvSpPr/>
            <p:nvPr/>
          </p:nvSpPr>
          <p:spPr>
            <a:xfrm>
              <a:off x="7055864" y="279527"/>
              <a:ext cx="11259" cy="11259"/>
            </a:xfrm>
            <a:custGeom>
              <a:avLst/>
              <a:gdLst>
                <a:gd name="connsiteX0" fmla="*/ 0 w 0"/>
                <a:gd name="connsiteY0" fmla="*/ 2634 h 0"/>
                <a:gd name="connsiteX1" fmla="*/ 0 w 0"/>
                <a:gd name="connsiteY1" fmla="*/ 2634 h 0"/>
                <a:gd name="connsiteX2" fmla="*/ 0 w 0"/>
                <a:gd name="connsiteY2" fmla="*/ 26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34"/>
                  </a:moveTo>
                  <a:cubicBezTo>
                    <a:pt x="5967" y="18847"/>
                    <a:pt x="13624" y="-8176"/>
                    <a:pt x="0" y="2634"/>
                  </a:cubicBezTo>
                  <a:lnTo>
                    <a:pt x="0" y="2634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1A77A15-6EA1-4F83-A4A3-6C5167BB2EC5}"/>
                </a:ext>
              </a:extLst>
            </p:cNvPr>
            <p:cNvSpPr/>
            <p:nvPr/>
          </p:nvSpPr>
          <p:spPr>
            <a:xfrm>
              <a:off x="7277449" y="102950"/>
              <a:ext cx="11259" cy="11259"/>
            </a:xfrm>
            <a:custGeom>
              <a:avLst/>
              <a:gdLst>
                <a:gd name="connsiteX0" fmla="*/ 0 w 0"/>
                <a:gd name="connsiteY0" fmla="*/ 4240 h 0"/>
                <a:gd name="connsiteX1" fmla="*/ 8557 w 0"/>
                <a:gd name="connsiteY1" fmla="*/ 8518 h 0"/>
                <a:gd name="connsiteX2" fmla="*/ 0 w 0"/>
                <a:gd name="connsiteY2" fmla="*/ 42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4240"/>
                  </a:moveTo>
                  <a:cubicBezTo>
                    <a:pt x="788" y="10432"/>
                    <a:pt x="5405" y="7843"/>
                    <a:pt x="8557" y="8518"/>
                  </a:cubicBezTo>
                  <a:cubicBezTo>
                    <a:pt x="7882" y="-2178"/>
                    <a:pt x="2702" y="-1840"/>
                    <a:pt x="0" y="42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4105405F-7355-4BB0-9FFA-B7C15BEBC340}"/>
                </a:ext>
              </a:extLst>
            </p:cNvPr>
            <p:cNvSpPr/>
            <p:nvPr/>
          </p:nvSpPr>
          <p:spPr>
            <a:xfrm>
              <a:off x="7054175" y="96503"/>
              <a:ext cx="213929" cy="45038"/>
            </a:xfrm>
            <a:custGeom>
              <a:avLst/>
              <a:gdLst>
                <a:gd name="connsiteX0" fmla="*/ 142319 w 213928"/>
                <a:gd name="connsiteY0" fmla="*/ 14064 h 45037"/>
                <a:gd name="connsiteX1" fmla="*/ 140067 w 213928"/>
                <a:gd name="connsiteY1" fmla="*/ 4944 h 45037"/>
                <a:gd name="connsiteX2" fmla="*/ 135788 w 213928"/>
                <a:gd name="connsiteY2" fmla="*/ 5169 h 45037"/>
                <a:gd name="connsiteX3" fmla="*/ 131735 w 213928"/>
                <a:gd name="connsiteY3" fmla="*/ 19131 h 45037"/>
                <a:gd name="connsiteX4" fmla="*/ 125204 w 213928"/>
                <a:gd name="connsiteY4" fmla="*/ 5620 h 45037"/>
                <a:gd name="connsiteX5" fmla="*/ 101785 w 213928"/>
                <a:gd name="connsiteY5" fmla="*/ 6633 h 45037"/>
                <a:gd name="connsiteX6" fmla="*/ 95479 w 213928"/>
                <a:gd name="connsiteY6" fmla="*/ 11475 h 45037"/>
                <a:gd name="connsiteX7" fmla="*/ 74087 w 213928"/>
                <a:gd name="connsiteY7" fmla="*/ 3143 h 45037"/>
                <a:gd name="connsiteX8" fmla="*/ 67781 w 213928"/>
                <a:gd name="connsiteY8" fmla="*/ 7984 h 45037"/>
                <a:gd name="connsiteX9" fmla="*/ 59224 w 213928"/>
                <a:gd name="connsiteY9" fmla="*/ 8322 h 45037"/>
                <a:gd name="connsiteX10" fmla="*/ 40083 w 213928"/>
                <a:gd name="connsiteY10" fmla="*/ 9110 h 45037"/>
                <a:gd name="connsiteX11" fmla="*/ 27135 w 213928"/>
                <a:gd name="connsiteY11" fmla="*/ 440 h 45037"/>
                <a:gd name="connsiteX12" fmla="*/ 20942 w 213928"/>
                <a:gd name="connsiteY12" fmla="*/ 14515 h 45037"/>
                <a:gd name="connsiteX13" fmla="*/ 14525 w 213928"/>
                <a:gd name="connsiteY13" fmla="*/ 14740 h 45037"/>
                <a:gd name="connsiteX14" fmla="*/ 12498 w 213928"/>
                <a:gd name="connsiteY14" fmla="*/ 19469 h 45037"/>
                <a:gd name="connsiteX15" fmla="*/ 6193 w 213928"/>
                <a:gd name="connsiteY15" fmla="*/ 24310 h 45037"/>
                <a:gd name="connsiteX16" fmla="*/ 8445 w 213928"/>
                <a:gd name="connsiteY16" fmla="*/ 33430 h 45037"/>
                <a:gd name="connsiteX17" fmla="*/ 0 w 213928"/>
                <a:gd name="connsiteY17" fmla="*/ 43001 h 45037"/>
                <a:gd name="connsiteX18" fmla="*/ 27811 w 213928"/>
                <a:gd name="connsiteY18" fmla="*/ 46491 h 45037"/>
                <a:gd name="connsiteX19" fmla="*/ 21280 w 213928"/>
                <a:gd name="connsiteY19" fmla="*/ 37596 h 45037"/>
                <a:gd name="connsiteX20" fmla="*/ 29612 w 213928"/>
                <a:gd name="connsiteY20" fmla="*/ 23410 h 45037"/>
                <a:gd name="connsiteX21" fmla="*/ 29837 w 213928"/>
                <a:gd name="connsiteY21" fmla="*/ 37259 h 45037"/>
                <a:gd name="connsiteX22" fmla="*/ 42786 w 213928"/>
                <a:gd name="connsiteY22" fmla="*/ 50545 h 45037"/>
                <a:gd name="connsiteX23" fmla="*/ 98182 w 213928"/>
                <a:gd name="connsiteY23" fmla="*/ 43564 h 45037"/>
                <a:gd name="connsiteX24" fmla="*/ 74650 w 213928"/>
                <a:gd name="connsiteY24" fmla="*/ 39961 h 45037"/>
                <a:gd name="connsiteX25" fmla="*/ 48978 w 213928"/>
                <a:gd name="connsiteY25" fmla="*/ 36470 h 45037"/>
                <a:gd name="connsiteX26" fmla="*/ 61701 w 213928"/>
                <a:gd name="connsiteY26" fmla="*/ 31291 h 45037"/>
                <a:gd name="connsiteX27" fmla="*/ 67894 w 213928"/>
                <a:gd name="connsiteY27" fmla="*/ 17217 h 45037"/>
                <a:gd name="connsiteX28" fmla="*/ 76564 w 213928"/>
                <a:gd name="connsiteY28" fmla="*/ 30616 h 45037"/>
                <a:gd name="connsiteX29" fmla="*/ 87148 w 213928"/>
                <a:gd name="connsiteY29" fmla="*/ 20932 h 45037"/>
                <a:gd name="connsiteX30" fmla="*/ 123516 w 213928"/>
                <a:gd name="connsiteY30" fmla="*/ 28589 h 45037"/>
                <a:gd name="connsiteX31" fmla="*/ 138378 w 213928"/>
                <a:gd name="connsiteY31" fmla="*/ 27913 h 45037"/>
                <a:gd name="connsiteX32" fmla="*/ 132073 w 213928"/>
                <a:gd name="connsiteY32" fmla="*/ 37371 h 45037"/>
                <a:gd name="connsiteX33" fmla="*/ 121489 w 213928"/>
                <a:gd name="connsiteY33" fmla="*/ 42438 h 45037"/>
                <a:gd name="connsiteX34" fmla="*/ 157632 w 213928"/>
                <a:gd name="connsiteY34" fmla="*/ 36358 h 45037"/>
                <a:gd name="connsiteX35" fmla="*/ 149074 w 213928"/>
                <a:gd name="connsiteY35" fmla="*/ 32079 h 45037"/>
                <a:gd name="connsiteX36" fmla="*/ 178687 w 213928"/>
                <a:gd name="connsiteY36" fmla="*/ 12375 h 45037"/>
                <a:gd name="connsiteX37" fmla="*/ 180939 w 213928"/>
                <a:gd name="connsiteY37" fmla="*/ 21495 h 45037"/>
                <a:gd name="connsiteX38" fmla="*/ 204245 w 213928"/>
                <a:gd name="connsiteY38" fmla="*/ 11362 h 45037"/>
                <a:gd name="connsiteX39" fmla="*/ 217081 w 213928"/>
                <a:gd name="connsiteY39" fmla="*/ 10799 h 45037"/>
                <a:gd name="connsiteX40" fmla="*/ 206272 w 213928"/>
                <a:gd name="connsiteY40" fmla="*/ 2017 h 45037"/>
                <a:gd name="connsiteX41" fmla="*/ 187131 w 213928"/>
                <a:gd name="connsiteY41" fmla="*/ 7421 h 45037"/>
                <a:gd name="connsiteX42" fmla="*/ 185105 w 213928"/>
                <a:gd name="connsiteY42" fmla="*/ 12150 h 45037"/>
                <a:gd name="connsiteX43" fmla="*/ 172156 w 213928"/>
                <a:gd name="connsiteY43" fmla="*/ 3480 h 45037"/>
                <a:gd name="connsiteX44" fmla="*/ 168103 w 213928"/>
                <a:gd name="connsiteY44" fmla="*/ 17442 h 45037"/>
                <a:gd name="connsiteX45" fmla="*/ 155155 w 213928"/>
                <a:gd name="connsiteY45" fmla="*/ 4156 h 45037"/>
                <a:gd name="connsiteX46" fmla="*/ 153240 w 213928"/>
                <a:gd name="connsiteY46" fmla="*/ 18005 h 45037"/>
                <a:gd name="connsiteX47" fmla="*/ 142319 w 213928"/>
                <a:gd name="connsiteY47" fmla="*/ 14064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13928" h="45037">
                  <a:moveTo>
                    <a:pt x="142319" y="14064"/>
                  </a:moveTo>
                  <a:cubicBezTo>
                    <a:pt x="140855" y="12601"/>
                    <a:pt x="142656" y="6408"/>
                    <a:pt x="140067" y="4944"/>
                  </a:cubicBezTo>
                  <a:cubicBezTo>
                    <a:pt x="138716" y="4269"/>
                    <a:pt x="137139" y="5620"/>
                    <a:pt x="135788" y="5169"/>
                  </a:cubicBezTo>
                  <a:cubicBezTo>
                    <a:pt x="131172" y="3255"/>
                    <a:pt x="131847" y="11925"/>
                    <a:pt x="131735" y="19131"/>
                  </a:cubicBezTo>
                  <a:cubicBezTo>
                    <a:pt x="126893" y="20707"/>
                    <a:pt x="129145" y="5957"/>
                    <a:pt x="125204" y="5620"/>
                  </a:cubicBezTo>
                  <a:cubicBezTo>
                    <a:pt x="117098" y="7421"/>
                    <a:pt x="108991" y="4381"/>
                    <a:pt x="101785" y="6633"/>
                  </a:cubicBezTo>
                  <a:cubicBezTo>
                    <a:pt x="98745" y="7534"/>
                    <a:pt x="97844" y="11587"/>
                    <a:pt x="95479" y="11475"/>
                  </a:cubicBezTo>
                  <a:cubicBezTo>
                    <a:pt x="88161" y="11249"/>
                    <a:pt x="84783" y="-348"/>
                    <a:pt x="74087" y="3143"/>
                  </a:cubicBezTo>
                  <a:cubicBezTo>
                    <a:pt x="70934" y="4156"/>
                    <a:pt x="70371" y="7534"/>
                    <a:pt x="67781" y="7984"/>
                  </a:cubicBezTo>
                  <a:cubicBezTo>
                    <a:pt x="61814" y="8998"/>
                    <a:pt x="63165" y="-460"/>
                    <a:pt x="59224" y="8322"/>
                  </a:cubicBezTo>
                  <a:cubicBezTo>
                    <a:pt x="56635" y="14064"/>
                    <a:pt x="43799" y="-7103"/>
                    <a:pt x="40083" y="9110"/>
                  </a:cubicBezTo>
                  <a:cubicBezTo>
                    <a:pt x="35580" y="6633"/>
                    <a:pt x="33891" y="-2037"/>
                    <a:pt x="27135" y="440"/>
                  </a:cubicBezTo>
                  <a:cubicBezTo>
                    <a:pt x="22519" y="-235"/>
                    <a:pt x="20379" y="4494"/>
                    <a:pt x="20942" y="14515"/>
                  </a:cubicBezTo>
                  <a:cubicBezTo>
                    <a:pt x="18916" y="15641"/>
                    <a:pt x="16439" y="13389"/>
                    <a:pt x="14525" y="14740"/>
                  </a:cubicBezTo>
                  <a:cubicBezTo>
                    <a:pt x="12610" y="16091"/>
                    <a:pt x="13399" y="18455"/>
                    <a:pt x="12498" y="19469"/>
                  </a:cubicBezTo>
                  <a:cubicBezTo>
                    <a:pt x="11597" y="20370"/>
                    <a:pt x="7206" y="22396"/>
                    <a:pt x="6193" y="24310"/>
                  </a:cubicBezTo>
                  <a:cubicBezTo>
                    <a:pt x="4391" y="27801"/>
                    <a:pt x="8445" y="34106"/>
                    <a:pt x="8445" y="33430"/>
                  </a:cubicBezTo>
                  <a:cubicBezTo>
                    <a:pt x="7881" y="43789"/>
                    <a:pt x="2815" y="34331"/>
                    <a:pt x="0" y="43001"/>
                  </a:cubicBezTo>
                  <a:cubicBezTo>
                    <a:pt x="5179" y="53360"/>
                    <a:pt x="19141" y="43789"/>
                    <a:pt x="27811" y="46491"/>
                  </a:cubicBezTo>
                  <a:cubicBezTo>
                    <a:pt x="26797" y="40862"/>
                    <a:pt x="24996" y="37146"/>
                    <a:pt x="21280" y="37596"/>
                  </a:cubicBezTo>
                  <a:cubicBezTo>
                    <a:pt x="23082" y="30728"/>
                    <a:pt x="24320" y="22847"/>
                    <a:pt x="29612" y="23410"/>
                  </a:cubicBezTo>
                  <a:cubicBezTo>
                    <a:pt x="32765" y="25324"/>
                    <a:pt x="28824" y="29377"/>
                    <a:pt x="29837" y="37259"/>
                  </a:cubicBezTo>
                  <a:cubicBezTo>
                    <a:pt x="37494" y="34219"/>
                    <a:pt x="41885" y="38385"/>
                    <a:pt x="42786" y="50545"/>
                  </a:cubicBezTo>
                  <a:cubicBezTo>
                    <a:pt x="63503" y="52797"/>
                    <a:pt x="79041" y="44577"/>
                    <a:pt x="98182" y="43564"/>
                  </a:cubicBezTo>
                  <a:cubicBezTo>
                    <a:pt x="95367" y="32192"/>
                    <a:pt x="84446" y="39961"/>
                    <a:pt x="74650" y="39961"/>
                  </a:cubicBezTo>
                  <a:cubicBezTo>
                    <a:pt x="65530" y="39961"/>
                    <a:pt x="55396" y="42438"/>
                    <a:pt x="48978" y="36470"/>
                  </a:cubicBezTo>
                  <a:cubicBezTo>
                    <a:pt x="49992" y="21270"/>
                    <a:pt x="56973" y="29490"/>
                    <a:pt x="61701" y="31291"/>
                  </a:cubicBezTo>
                  <a:cubicBezTo>
                    <a:pt x="67444" y="34219"/>
                    <a:pt x="65755" y="21608"/>
                    <a:pt x="67894" y="17217"/>
                  </a:cubicBezTo>
                  <a:cubicBezTo>
                    <a:pt x="74650" y="12938"/>
                    <a:pt x="72511" y="28927"/>
                    <a:pt x="76564" y="30616"/>
                  </a:cubicBezTo>
                  <a:cubicBezTo>
                    <a:pt x="83432" y="34331"/>
                    <a:pt x="83094" y="23072"/>
                    <a:pt x="87148" y="20932"/>
                  </a:cubicBezTo>
                  <a:cubicBezTo>
                    <a:pt x="100546" y="36583"/>
                    <a:pt x="116873" y="-9693"/>
                    <a:pt x="123516" y="28589"/>
                  </a:cubicBezTo>
                  <a:cubicBezTo>
                    <a:pt x="128470" y="28364"/>
                    <a:pt x="133424" y="28139"/>
                    <a:pt x="138378" y="27913"/>
                  </a:cubicBezTo>
                  <a:cubicBezTo>
                    <a:pt x="137928" y="34556"/>
                    <a:pt x="132073" y="29827"/>
                    <a:pt x="132073" y="37371"/>
                  </a:cubicBezTo>
                  <a:cubicBezTo>
                    <a:pt x="130609" y="33881"/>
                    <a:pt x="119237" y="25999"/>
                    <a:pt x="121489" y="42438"/>
                  </a:cubicBezTo>
                  <a:cubicBezTo>
                    <a:pt x="131622" y="38948"/>
                    <a:pt x="145021" y="43902"/>
                    <a:pt x="157632" y="36358"/>
                  </a:cubicBezTo>
                  <a:cubicBezTo>
                    <a:pt x="164500" y="30728"/>
                    <a:pt x="151889" y="31404"/>
                    <a:pt x="149074" y="32079"/>
                  </a:cubicBezTo>
                  <a:cubicBezTo>
                    <a:pt x="152227" y="11700"/>
                    <a:pt x="174746" y="31291"/>
                    <a:pt x="178687" y="12375"/>
                  </a:cubicBezTo>
                  <a:cubicBezTo>
                    <a:pt x="180713" y="12375"/>
                    <a:pt x="180375" y="17892"/>
                    <a:pt x="180939" y="21495"/>
                  </a:cubicBezTo>
                  <a:cubicBezTo>
                    <a:pt x="187919" y="16429"/>
                    <a:pt x="198391" y="18568"/>
                    <a:pt x="204245" y="11362"/>
                  </a:cubicBezTo>
                  <a:cubicBezTo>
                    <a:pt x="210888" y="12826"/>
                    <a:pt x="212690" y="26675"/>
                    <a:pt x="217081" y="10799"/>
                  </a:cubicBezTo>
                  <a:cubicBezTo>
                    <a:pt x="219671" y="-2374"/>
                    <a:pt x="210888" y="2580"/>
                    <a:pt x="206272" y="2017"/>
                  </a:cubicBezTo>
                  <a:cubicBezTo>
                    <a:pt x="199629" y="1229"/>
                    <a:pt x="189946" y="-573"/>
                    <a:pt x="187131" y="7421"/>
                  </a:cubicBezTo>
                  <a:cubicBezTo>
                    <a:pt x="186456" y="9448"/>
                    <a:pt x="187244" y="13276"/>
                    <a:pt x="185105" y="12150"/>
                  </a:cubicBezTo>
                  <a:cubicBezTo>
                    <a:pt x="178912" y="13614"/>
                    <a:pt x="178462" y="2017"/>
                    <a:pt x="172156" y="3480"/>
                  </a:cubicBezTo>
                  <a:cubicBezTo>
                    <a:pt x="167540" y="1566"/>
                    <a:pt x="168215" y="10236"/>
                    <a:pt x="168103" y="17442"/>
                  </a:cubicBezTo>
                  <a:cubicBezTo>
                    <a:pt x="160897" y="19469"/>
                    <a:pt x="164500" y="-2712"/>
                    <a:pt x="155155" y="4156"/>
                  </a:cubicBezTo>
                  <a:cubicBezTo>
                    <a:pt x="146935" y="3706"/>
                    <a:pt x="154479" y="7984"/>
                    <a:pt x="153240" y="18005"/>
                  </a:cubicBezTo>
                  <a:cubicBezTo>
                    <a:pt x="149299" y="14289"/>
                    <a:pt x="145471" y="17329"/>
                    <a:pt x="142319" y="1406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6AD84F4-62C0-4B10-8598-1EA401D85F61}"/>
                </a:ext>
              </a:extLst>
            </p:cNvPr>
            <p:cNvSpPr/>
            <p:nvPr/>
          </p:nvSpPr>
          <p:spPr>
            <a:xfrm>
              <a:off x="7116329" y="173214"/>
              <a:ext cx="11259" cy="11259"/>
            </a:xfrm>
            <a:custGeom>
              <a:avLst/>
              <a:gdLst>
                <a:gd name="connsiteX0" fmla="*/ 111 w 0"/>
                <a:gd name="connsiteY0" fmla="*/ 14368 h 11259"/>
                <a:gd name="connsiteX1" fmla="*/ 8442 w 0"/>
                <a:gd name="connsiteY1" fmla="*/ 181 h 11259"/>
                <a:gd name="connsiteX2" fmla="*/ 111 w 0"/>
                <a:gd name="connsiteY2" fmla="*/ 1436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11" y="14368"/>
                  </a:moveTo>
                  <a:cubicBezTo>
                    <a:pt x="5740" y="15381"/>
                    <a:pt x="10807" y="15494"/>
                    <a:pt x="8442" y="181"/>
                  </a:cubicBezTo>
                  <a:cubicBezTo>
                    <a:pt x="2813" y="-832"/>
                    <a:pt x="-678" y="2208"/>
                    <a:pt x="111" y="143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8BCC266-F897-420B-AAF5-00E9A424832E}"/>
                </a:ext>
              </a:extLst>
            </p:cNvPr>
            <p:cNvSpPr/>
            <p:nvPr/>
          </p:nvSpPr>
          <p:spPr>
            <a:xfrm>
              <a:off x="7284880" y="180402"/>
              <a:ext cx="22519" cy="11259"/>
            </a:xfrm>
            <a:custGeom>
              <a:avLst/>
              <a:gdLst>
                <a:gd name="connsiteX0" fmla="*/ 23532 w 22518"/>
                <a:gd name="connsiteY0" fmla="*/ 8193 h 0"/>
                <a:gd name="connsiteX1" fmla="*/ 0 w 22518"/>
                <a:gd name="connsiteY1" fmla="*/ 4590 h 0"/>
                <a:gd name="connsiteX2" fmla="*/ 23532 w 22518"/>
                <a:gd name="connsiteY2" fmla="*/ 8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23532" y="8193"/>
                  </a:moveTo>
                  <a:cubicBezTo>
                    <a:pt x="18240" y="-4756"/>
                    <a:pt x="7994" y="536"/>
                    <a:pt x="0" y="4590"/>
                  </a:cubicBezTo>
                  <a:cubicBezTo>
                    <a:pt x="3828" y="14948"/>
                    <a:pt x="16326" y="5603"/>
                    <a:pt x="23532" y="81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3F29C1EA-F0A2-478C-9E81-C22D9E86D69A}"/>
                </a:ext>
              </a:extLst>
            </p:cNvPr>
            <p:cNvSpPr/>
            <p:nvPr/>
          </p:nvSpPr>
          <p:spPr>
            <a:xfrm>
              <a:off x="6996415" y="93621"/>
              <a:ext cx="67556" cy="45038"/>
            </a:xfrm>
            <a:custGeom>
              <a:avLst/>
              <a:gdLst>
                <a:gd name="connsiteX0" fmla="*/ 20717 w 67556"/>
                <a:gd name="connsiteY0" fmla="*/ 1521 h 45037"/>
                <a:gd name="connsiteX1" fmla="*/ 1689 w 67556"/>
                <a:gd name="connsiteY1" fmla="*/ 16158 h 45037"/>
                <a:gd name="connsiteX2" fmla="*/ 10359 w 67556"/>
                <a:gd name="connsiteY2" fmla="*/ 24940 h 45037"/>
                <a:gd name="connsiteX3" fmla="*/ 1914 w 67556"/>
                <a:gd name="connsiteY3" fmla="*/ 29895 h 45037"/>
                <a:gd name="connsiteX4" fmla="*/ 8445 w 67556"/>
                <a:gd name="connsiteY4" fmla="*/ 38790 h 45037"/>
                <a:gd name="connsiteX5" fmla="*/ 0 w 67556"/>
                <a:gd name="connsiteY5" fmla="*/ 48360 h 45037"/>
                <a:gd name="connsiteX6" fmla="*/ 29950 w 67556"/>
                <a:gd name="connsiteY6" fmla="*/ 51738 h 45037"/>
                <a:gd name="connsiteX7" fmla="*/ 23419 w 67556"/>
                <a:gd name="connsiteY7" fmla="*/ 38227 h 45037"/>
                <a:gd name="connsiteX8" fmla="*/ 44700 w 67556"/>
                <a:gd name="connsiteY8" fmla="*/ 37326 h 45037"/>
                <a:gd name="connsiteX9" fmla="*/ 53032 w 67556"/>
                <a:gd name="connsiteY9" fmla="*/ 23139 h 45037"/>
                <a:gd name="connsiteX10" fmla="*/ 67669 w 67556"/>
                <a:gd name="connsiteY10" fmla="*/ 4111 h 45037"/>
                <a:gd name="connsiteX11" fmla="*/ 55058 w 67556"/>
                <a:gd name="connsiteY11" fmla="*/ 13794 h 45037"/>
                <a:gd name="connsiteX12" fmla="*/ 50667 w 67556"/>
                <a:gd name="connsiteY12" fmla="*/ 4786 h 45037"/>
                <a:gd name="connsiteX13" fmla="*/ 33665 w 67556"/>
                <a:gd name="connsiteY13" fmla="*/ 5462 h 45037"/>
                <a:gd name="connsiteX14" fmla="*/ 27473 w 67556"/>
                <a:gd name="connsiteY14" fmla="*/ 24152 h 45037"/>
                <a:gd name="connsiteX15" fmla="*/ 21055 w 67556"/>
                <a:gd name="connsiteY15" fmla="*/ 19874 h 45037"/>
                <a:gd name="connsiteX16" fmla="*/ 20717 w 67556"/>
                <a:gd name="connsiteY16" fmla="*/ 1521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556" h="45037">
                  <a:moveTo>
                    <a:pt x="20717" y="1521"/>
                  </a:moveTo>
                  <a:cubicBezTo>
                    <a:pt x="12048" y="1633"/>
                    <a:pt x="10584" y="16496"/>
                    <a:pt x="1689" y="16158"/>
                  </a:cubicBezTo>
                  <a:cubicBezTo>
                    <a:pt x="2364" y="24265"/>
                    <a:pt x="5517" y="26517"/>
                    <a:pt x="10359" y="24940"/>
                  </a:cubicBezTo>
                  <a:cubicBezTo>
                    <a:pt x="9796" y="31246"/>
                    <a:pt x="5067" y="28994"/>
                    <a:pt x="1914" y="29895"/>
                  </a:cubicBezTo>
                  <a:cubicBezTo>
                    <a:pt x="3490" y="34173"/>
                    <a:pt x="5855" y="36650"/>
                    <a:pt x="8445" y="38790"/>
                  </a:cubicBezTo>
                  <a:cubicBezTo>
                    <a:pt x="8219" y="47347"/>
                    <a:pt x="1238" y="41942"/>
                    <a:pt x="0" y="48360"/>
                  </a:cubicBezTo>
                  <a:cubicBezTo>
                    <a:pt x="4279" y="58719"/>
                    <a:pt x="20042" y="49261"/>
                    <a:pt x="29950" y="51738"/>
                  </a:cubicBezTo>
                  <a:cubicBezTo>
                    <a:pt x="31301" y="39352"/>
                    <a:pt x="25446" y="43068"/>
                    <a:pt x="23419" y="38227"/>
                  </a:cubicBezTo>
                  <a:cubicBezTo>
                    <a:pt x="27698" y="26517"/>
                    <a:pt x="40196" y="25954"/>
                    <a:pt x="44700" y="37326"/>
                  </a:cubicBezTo>
                  <a:cubicBezTo>
                    <a:pt x="49992" y="37889"/>
                    <a:pt x="51230" y="30007"/>
                    <a:pt x="53032" y="23139"/>
                  </a:cubicBezTo>
                  <a:cubicBezTo>
                    <a:pt x="60913" y="22914"/>
                    <a:pt x="67669" y="20437"/>
                    <a:pt x="67669" y="4111"/>
                  </a:cubicBezTo>
                  <a:cubicBezTo>
                    <a:pt x="61814" y="-8050"/>
                    <a:pt x="59675" y="10303"/>
                    <a:pt x="55058" y="13794"/>
                  </a:cubicBezTo>
                  <a:cubicBezTo>
                    <a:pt x="50780" y="19086"/>
                    <a:pt x="51906" y="5912"/>
                    <a:pt x="50667" y="4786"/>
                  </a:cubicBezTo>
                  <a:cubicBezTo>
                    <a:pt x="46164" y="733"/>
                    <a:pt x="40083" y="8277"/>
                    <a:pt x="33665" y="5462"/>
                  </a:cubicBezTo>
                  <a:cubicBezTo>
                    <a:pt x="34229" y="16946"/>
                    <a:pt x="30626" y="19986"/>
                    <a:pt x="27473" y="24152"/>
                  </a:cubicBezTo>
                  <a:cubicBezTo>
                    <a:pt x="25671" y="21788"/>
                    <a:pt x="23983" y="19536"/>
                    <a:pt x="21055" y="19874"/>
                  </a:cubicBezTo>
                  <a:cubicBezTo>
                    <a:pt x="20605" y="7376"/>
                    <a:pt x="24320" y="10528"/>
                    <a:pt x="20717" y="15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F6A6253F-52A3-4F61-A283-45A89F7709DB}"/>
                </a:ext>
              </a:extLst>
            </p:cNvPr>
            <p:cNvSpPr/>
            <p:nvPr/>
          </p:nvSpPr>
          <p:spPr>
            <a:xfrm>
              <a:off x="7127249" y="195145"/>
              <a:ext cx="11259" cy="11259"/>
            </a:xfrm>
            <a:custGeom>
              <a:avLst/>
              <a:gdLst>
                <a:gd name="connsiteX0" fmla="*/ 0 w 0"/>
                <a:gd name="connsiteY0" fmla="*/ 5723 h 0"/>
                <a:gd name="connsiteX1" fmla="*/ 10697 w 0"/>
                <a:gd name="connsiteY1" fmla="*/ 5273 h 0"/>
                <a:gd name="connsiteX2" fmla="*/ 0 w 0"/>
                <a:gd name="connsiteY2" fmla="*/ 57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723"/>
                  </a:moveTo>
                  <a:cubicBezTo>
                    <a:pt x="676" y="16419"/>
                    <a:pt x="9458" y="7975"/>
                    <a:pt x="10697" y="5273"/>
                  </a:cubicBezTo>
                  <a:cubicBezTo>
                    <a:pt x="10021" y="-5424"/>
                    <a:pt x="1351" y="3021"/>
                    <a:pt x="0" y="572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AD044C4A-997B-4695-8241-0B6FDC8E5521}"/>
                </a:ext>
              </a:extLst>
            </p:cNvPr>
            <p:cNvSpPr/>
            <p:nvPr/>
          </p:nvSpPr>
          <p:spPr>
            <a:xfrm>
              <a:off x="7196103" y="186225"/>
              <a:ext cx="33778" cy="11259"/>
            </a:xfrm>
            <a:custGeom>
              <a:avLst/>
              <a:gdLst>
                <a:gd name="connsiteX0" fmla="*/ 22685 w 33778"/>
                <a:gd name="connsiteY0" fmla="*/ 1582 h 11259"/>
                <a:gd name="connsiteX1" fmla="*/ 1404 w 33778"/>
                <a:gd name="connsiteY1" fmla="*/ 7099 h 11259"/>
                <a:gd name="connsiteX2" fmla="*/ 3544 w 33778"/>
                <a:gd name="connsiteY2" fmla="*/ 11603 h 11259"/>
                <a:gd name="connsiteX3" fmla="*/ 37547 w 33778"/>
                <a:gd name="connsiteY3" fmla="*/ 5523 h 11259"/>
                <a:gd name="connsiteX4" fmla="*/ 22685 w 33778"/>
                <a:gd name="connsiteY4" fmla="*/ 158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78" h="11259">
                  <a:moveTo>
                    <a:pt x="22685" y="1582"/>
                  </a:moveTo>
                  <a:cubicBezTo>
                    <a:pt x="18181" y="3271"/>
                    <a:pt x="10862" y="9689"/>
                    <a:pt x="1404" y="7099"/>
                  </a:cubicBezTo>
                  <a:cubicBezTo>
                    <a:pt x="-1861" y="9689"/>
                    <a:pt x="1292" y="11941"/>
                    <a:pt x="3544" y="11603"/>
                  </a:cubicBezTo>
                  <a:cubicBezTo>
                    <a:pt x="16379" y="14192"/>
                    <a:pt x="26288" y="14868"/>
                    <a:pt x="37547" y="5523"/>
                  </a:cubicBezTo>
                  <a:cubicBezTo>
                    <a:pt x="34732" y="-2021"/>
                    <a:pt x="27526" y="-220"/>
                    <a:pt x="22685" y="158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CF42AF2E-169A-426F-AC74-BF67EB906A90}"/>
                </a:ext>
              </a:extLst>
            </p:cNvPr>
            <p:cNvSpPr/>
            <p:nvPr/>
          </p:nvSpPr>
          <p:spPr>
            <a:xfrm>
              <a:off x="7226557" y="121573"/>
              <a:ext cx="22519" cy="11259"/>
            </a:xfrm>
            <a:custGeom>
              <a:avLst/>
              <a:gdLst>
                <a:gd name="connsiteX0" fmla="*/ 29950 w 22518"/>
                <a:gd name="connsiteY0" fmla="*/ 14103 h 11259"/>
                <a:gd name="connsiteX1" fmla="*/ 0 w 22518"/>
                <a:gd name="connsiteY1" fmla="*/ 6221 h 11259"/>
                <a:gd name="connsiteX2" fmla="*/ 29950 w 22518"/>
                <a:gd name="connsiteY2" fmla="*/ 1410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 h="11259">
                  <a:moveTo>
                    <a:pt x="29950" y="14103"/>
                  </a:moveTo>
                  <a:cubicBezTo>
                    <a:pt x="27923" y="-10105"/>
                    <a:pt x="8107" y="3631"/>
                    <a:pt x="0" y="6221"/>
                  </a:cubicBezTo>
                  <a:cubicBezTo>
                    <a:pt x="3265" y="24124"/>
                    <a:pt x="20267" y="10725"/>
                    <a:pt x="29950" y="1410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B1C3B5A-4719-45B6-B917-16D1F1D11624}"/>
                </a:ext>
              </a:extLst>
            </p:cNvPr>
            <p:cNvSpPr/>
            <p:nvPr/>
          </p:nvSpPr>
          <p:spPr>
            <a:xfrm>
              <a:off x="8011126" y="531894"/>
              <a:ext cx="11259" cy="22519"/>
            </a:xfrm>
            <a:custGeom>
              <a:avLst/>
              <a:gdLst>
                <a:gd name="connsiteX0" fmla="*/ 436 w 0"/>
                <a:gd name="connsiteY0" fmla="*/ 25559 h 22518"/>
                <a:gd name="connsiteX1" fmla="*/ 7980 w 0"/>
                <a:gd name="connsiteY1" fmla="*/ 0 h 22518"/>
                <a:gd name="connsiteX2" fmla="*/ 436 w 0"/>
                <a:gd name="connsiteY2" fmla="*/ 2555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436" y="25559"/>
                  </a:moveTo>
                  <a:cubicBezTo>
                    <a:pt x="8993" y="26572"/>
                    <a:pt x="5728" y="8895"/>
                    <a:pt x="7980" y="0"/>
                  </a:cubicBezTo>
                  <a:cubicBezTo>
                    <a:pt x="3251" y="5067"/>
                    <a:pt x="-1478" y="10133"/>
                    <a:pt x="436" y="2555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DE2454B0-5093-4BFB-B29F-D1C95A1D4381}"/>
                </a:ext>
              </a:extLst>
            </p:cNvPr>
            <p:cNvSpPr/>
            <p:nvPr/>
          </p:nvSpPr>
          <p:spPr>
            <a:xfrm>
              <a:off x="6499930" y="313799"/>
              <a:ext cx="22519" cy="22519"/>
            </a:xfrm>
            <a:custGeom>
              <a:avLst/>
              <a:gdLst>
                <a:gd name="connsiteX0" fmla="*/ 23252 w 22518"/>
                <a:gd name="connsiteY0" fmla="*/ 0 h 22518"/>
                <a:gd name="connsiteX1" fmla="*/ 58 w 22518"/>
                <a:gd name="connsiteY1" fmla="*/ 19366 h 22518"/>
                <a:gd name="connsiteX2" fmla="*/ 29782 w 22518"/>
                <a:gd name="connsiteY2" fmla="*/ 8895 h 22518"/>
                <a:gd name="connsiteX3" fmla="*/ 23252 w 22518"/>
                <a:gd name="connsiteY3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22518">
                  <a:moveTo>
                    <a:pt x="23252" y="0"/>
                  </a:moveTo>
                  <a:cubicBezTo>
                    <a:pt x="17847" y="11259"/>
                    <a:pt x="-1181" y="-5517"/>
                    <a:pt x="58" y="19366"/>
                  </a:cubicBezTo>
                  <a:cubicBezTo>
                    <a:pt x="13231" y="2477"/>
                    <a:pt x="25954" y="47852"/>
                    <a:pt x="29782" y="8895"/>
                  </a:cubicBezTo>
                  <a:cubicBezTo>
                    <a:pt x="27981" y="5067"/>
                    <a:pt x="23815" y="6418"/>
                    <a:pt x="2325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007C00A4-5A08-459D-8606-E52BE790C2B2}"/>
                </a:ext>
              </a:extLst>
            </p:cNvPr>
            <p:cNvSpPr/>
            <p:nvPr/>
          </p:nvSpPr>
          <p:spPr>
            <a:xfrm>
              <a:off x="6175874" y="181021"/>
              <a:ext cx="11259" cy="33778"/>
            </a:xfrm>
            <a:custGeom>
              <a:avLst/>
              <a:gdLst>
                <a:gd name="connsiteX0" fmla="*/ 407 w 11259"/>
                <a:gd name="connsiteY0" fmla="*/ 36961 h 33778"/>
                <a:gd name="connsiteX1" fmla="*/ 19547 w 11259"/>
                <a:gd name="connsiteY1" fmla="*/ 31556 h 33778"/>
                <a:gd name="connsiteX2" fmla="*/ 19210 w 11259"/>
                <a:gd name="connsiteY2" fmla="*/ 8587 h 33778"/>
                <a:gd name="connsiteX3" fmla="*/ 4122 w 11259"/>
                <a:gd name="connsiteY3" fmla="*/ 30 h 33778"/>
                <a:gd name="connsiteX4" fmla="*/ 10765 w 11259"/>
                <a:gd name="connsiteY4" fmla="*/ 18158 h 33778"/>
                <a:gd name="connsiteX5" fmla="*/ 407 w 11259"/>
                <a:gd name="connsiteY5" fmla="*/ 36961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59" h="33778">
                  <a:moveTo>
                    <a:pt x="407" y="36961"/>
                  </a:moveTo>
                  <a:cubicBezTo>
                    <a:pt x="7387" y="36511"/>
                    <a:pt x="10878" y="28742"/>
                    <a:pt x="19547" y="31556"/>
                  </a:cubicBezTo>
                  <a:cubicBezTo>
                    <a:pt x="17859" y="17482"/>
                    <a:pt x="17971" y="22774"/>
                    <a:pt x="19210" y="8587"/>
                  </a:cubicBezTo>
                  <a:cubicBezTo>
                    <a:pt x="10427" y="14217"/>
                    <a:pt x="10765" y="-758"/>
                    <a:pt x="4122" y="30"/>
                  </a:cubicBezTo>
                  <a:cubicBezTo>
                    <a:pt x="2433" y="14893"/>
                    <a:pt x="7612" y="14217"/>
                    <a:pt x="10765" y="18158"/>
                  </a:cubicBezTo>
                  <a:cubicBezTo>
                    <a:pt x="9302" y="28404"/>
                    <a:pt x="-2296" y="17820"/>
                    <a:pt x="407" y="3696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59822256-765B-4948-A374-FB1EE8D5F580}"/>
                </a:ext>
              </a:extLst>
            </p:cNvPr>
            <p:cNvSpPr/>
            <p:nvPr/>
          </p:nvSpPr>
          <p:spPr>
            <a:xfrm>
              <a:off x="6170786" y="157248"/>
              <a:ext cx="33778" cy="11259"/>
            </a:xfrm>
            <a:custGeom>
              <a:avLst/>
              <a:gdLst>
                <a:gd name="connsiteX0" fmla="*/ 17541 w 33778"/>
                <a:gd name="connsiteY0" fmla="*/ 5113 h 11259"/>
                <a:gd name="connsiteX1" fmla="*/ 427 w 33778"/>
                <a:gd name="connsiteY1" fmla="*/ 1172 h 11259"/>
                <a:gd name="connsiteX2" fmla="*/ 6958 w 33778"/>
                <a:gd name="connsiteY2" fmla="*/ 10067 h 11259"/>
                <a:gd name="connsiteX3" fmla="*/ 15514 w 33778"/>
                <a:gd name="connsiteY3" fmla="*/ 14345 h 11259"/>
                <a:gd name="connsiteX4" fmla="*/ 34656 w 33778"/>
                <a:gd name="connsiteY4" fmla="*/ 8941 h 11259"/>
                <a:gd name="connsiteX5" fmla="*/ 17541 w 33778"/>
                <a:gd name="connsiteY5" fmla="*/ 511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 h="11259">
                  <a:moveTo>
                    <a:pt x="17541" y="5113"/>
                  </a:moveTo>
                  <a:cubicBezTo>
                    <a:pt x="11123" y="4437"/>
                    <a:pt x="6169" y="-2769"/>
                    <a:pt x="427" y="1172"/>
                  </a:cubicBezTo>
                  <a:cubicBezTo>
                    <a:pt x="-1825" y="13670"/>
                    <a:pt x="5494" y="6351"/>
                    <a:pt x="6958" y="10067"/>
                  </a:cubicBezTo>
                  <a:cubicBezTo>
                    <a:pt x="9097" y="15359"/>
                    <a:pt x="11349" y="13332"/>
                    <a:pt x="15514" y="14345"/>
                  </a:cubicBezTo>
                  <a:cubicBezTo>
                    <a:pt x="20694" y="15584"/>
                    <a:pt x="29139" y="20200"/>
                    <a:pt x="34656" y="8941"/>
                  </a:cubicBezTo>
                  <a:cubicBezTo>
                    <a:pt x="32854" y="-5584"/>
                    <a:pt x="24072" y="5788"/>
                    <a:pt x="17541" y="511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F7B2247D-7982-48E3-ACF1-721FD7810CDF}"/>
                </a:ext>
              </a:extLst>
            </p:cNvPr>
            <p:cNvSpPr/>
            <p:nvPr/>
          </p:nvSpPr>
          <p:spPr>
            <a:xfrm>
              <a:off x="6230325" y="114396"/>
              <a:ext cx="11259" cy="11259"/>
            </a:xfrm>
            <a:custGeom>
              <a:avLst/>
              <a:gdLst>
                <a:gd name="connsiteX0" fmla="*/ 4279 w 0"/>
                <a:gd name="connsiteY0" fmla="*/ 0 h 0"/>
                <a:gd name="connsiteX1" fmla="*/ 0 w 0"/>
                <a:gd name="connsiteY1" fmla="*/ 225 h 0"/>
                <a:gd name="connsiteX2" fmla="*/ 113 w 0"/>
                <a:gd name="connsiteY2" fmla="*/ 9458 h 0"/>
                <a:gd name="connsiteX3" fmla="*/ 4391 w 0"/>
                <a:gd name="connsiteY3" fmla="*/ 9233 h 0"/>
                <a:gd name="connsiteX4" fmla="*/ 427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279" y="0"/>
                  </a:moveTo>
                  <a:cubicBezTo>
                    <a:pt x="2815" y="113"/>
                    <a:pt x="1464" y="113"/>
                    <a:pt x="0" y="225"/>
                  </a:cubicBezTo>
                  <a:cubicBezTo>
                    <a:pt x="0" y="3265"/>
                    <a:pt x="113" y="6305"/>
                    <a:pt x="113" y="9458"/>
                  </a:cubicBezTo>
                  <a:cubicBezTo>
                    <a:pt x="1576" y="9345"/>
                    <a:pt x="2928" y="9345"/>
                    <a:pt x="4391" y="9233"/>
                  </a:cubicBezTo>
                  <a:cubicBezTo>
                    <a:pt x="4391" y="6080"/>
                    <a:pt x="4391" y="3040"/>
                    <a:pt x="4279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95F08583-B2A1-4141-8D6A-4A9E9C4DD982}"/>
                </a:ext>
              </a:extLst>
            </p:cNvPr>
            <p:cNvSpPr/>
            <p:nvPr/>
          </p:nvSpPr>
          <p:spPr>
            <a:xfrm>
              <a:off x="6162431" y="130936"/>
              <a:ext cx="11259" cy="11259"/>
            </a:xfrm>
            <a:custGeom>
              <a:avLst/>
              <a:gdLst>
                <a:gd name="connsiteX0" fmla="*/ 6305 w 0"/>
                <a:gd name="connsiteY0" fmla="*/ 11 h 0"/>
                <a:gd name="connsiteX1" fmla="*/ 0 w 0"/>
                <a:gd name="connsiteY1" fmla="*/ 4853 h 0"/>
                <a:gd name="connsiteX2" fmla="*/ 10697 w 0"/>
                <a:gd name="connsiteY2" fmla="*/ 9019 h 0"/>
                <a:gd name="connsiteX3" fmla="*/ 6305 w 0"/>
                <a:gd name="connsiteY3" fmla="*/ 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05" y="11"/>
                  </a:moveTo>
                  <a:cubicBezTo>
                    <a:pt x="4729" y="-327"/>
                    <a:pt x="2815" y="7105"/>
                    <a:pt x="0" y="4853"/>
                  </a:cubicBezTo>
                  <a:cubicBezTo>
                    <a:pt x="2702" y="12171"/>
                    <a:pt x="8670" y="12171"/>
                    <a:pt x="10697" y="9019"/>
                  </a:cubicBezTo>
                  <a:cubicBezTo>
                    <a:pt x="11597" y="7668"/>
                    <a:pt x="7206" y="236"/>
                    <a:pt x="6305" y="1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9B0DF8A7-979F-45E0-9324-228AE963D7D5}"/>
                </a:ext>
              </a:extLst>
            </p:cNvPr>
            <p:cNvSpPr/>
            <p:nvPr/>
          </p:nvSpPr>
          <p:spPr>
            <a:xfrm>
              <a:off x="6000071" y="266430"/>
              <a:ext cx="11259" cy="11259"/>
            </a:xfrm>
            <a:custGeom>
              <a:avLst/>
              <a:gdLst>
                <a:gd name="connsiteX0" fmla="*/ 14975 w 11259"/>
                <a:gd name="connsiteY0" fmla="*/ 8975 h 0"/>
                <a:gd name="connsiteX1" fmla="*/ 0 w 11259"/>
                <a:gd name="connsiteY1" fmla="*/ 5034 h 0"/>
                <a:gd name="connsiteX2" fmla="*/ 14975 w 11259"/>
                <a:gd name="connsiteY2" fmla="*/ 89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975" y="8975"/>
                  </a:moveTo>
                  <a:cubicBezTo>
                    <a:pt x="13624" y="-6675"/>
                    <a:pt x="4616" y="2332"/>
                    <a:pt x="0" y="5034"/>
                  </a:cubicBezTo>
                  <a:cubicBezTo>
                    <a:pt x="1013" y="15280"/>
                    <a:pt x="10471" y="6498"/>
                    <a:pt x="14975" y="897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C4AB221E-159F-4CE0-A22F-ED9474EEB107}"/>
                </a:ext>
              </a:extLst>
            </p:cNvPr>
            <p:cNvSpPr/>
            <p:nvPr/>
          </p:nvSpPr>
          <p:spPr>
            <a:xfrm>
              <a:off x="6195984" y="248573"/>
              <a:ext cx="11259" cy="11259"/>
            </a:xfrm>
            <a:custGeom>
              <a:avLst/>
              <a:gdLst>
                <a:gd name="connsiteX0" fmla="*/ 0 w 11259"/>
                <a:gd name="connsiteY0" fmla="*/ 5440 h 0"/>
                <a:gd name="connsiteX1" fmla="*/ 14862 w 11259"/>
                <a:gd name="connsiteY1" fmla="*/ 260 h 0"/>
                <a:gd name="connsiteX2" fmla="*/ 0 w 11259"/>
                <a:gd name="connsiteY2" fmla="*/ 54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5440"/>
                  </a:moveTo>
                  <a:cubicBezTo>
                    <a:pt x="563" y="12083"/>
                    <a:pt x="17677" y="15348"/>
                    <a:pt x="14862" y="260"/>
                  </a:cubicBezTo>
                  <a:cubicBezTo>
                    <a:pt x="8107" y="-1766"/>
                    <a:pt x="7431" y="8817"/>
                    <a:pt x="0" y="54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6A8859D-9B39-4F1C-A6BB-02B278BEE74E}"/>
                </a:ext>
              </a:extLst>
            </p:cNvPr>
            <p:cNvSpPr/>
            <p:nvPr/>
          </p:nvSpPr>
          <p:spPr>
            <a:xfrm>
              <a:off x="6016847" y="246693"/>
              <a:ext cx="168891" cy="45038"/>
            </a:xfrm>
            <a:custGeom>
              <a:avLst/>
              <a:gdLst>
                <a:gd name="connsiteX0" fmla="*/ 25559 w 168890"/>
                <a:gd name="connsiteY0" fmla="*/ 0 h 45037"/>
                <a:gd name="connsiteX1" fmla="*/ 21393 w 168890"/>
                <a:gd name="connsiteY1" fmla="*/ 9345 h 45037"/>
                <a:gd name="connsiteX2" fmla="*/ 0 w 168890"/>
                <a:gd name="connsiteY2" fmla="*/ 5630 h 45037"/>
                <a:gd name="connsiteX3" fmla="*/ 15088 w 168890"/>
                <a:gd name="connsiteY3" fmla="*/ 14187 h 45037"/>
                <a:gd name="connsiteX4" fmla="*/ 4504 w 168890"/>
                <a:gd name="connsiteY4" fmla="*/ 23870 h 45037"/>
                <a:gd name="connsiteX5" fmla="*/ 19479 w 168890"/>
                <a:gd name="connsiteY5" fmla="*/ 27811 h 45037"/>
                <a:gd name="connsiteX6" fmla="*/ 34454 w 168890"/>
                <a:gd name="connsiteY6" fmla="*/ 31752 h 45037"/>
                <a:gd name="connsiteX7" fmla="*/ 38620 w 168890"/>
                <a:gd name="connsiteY7" fmla="*/ 27023 h 45037"/>
                <a:gd name="connsiteX8" fmla="*/ 47290 w 168890"/>
                <a:gd name="connsiteY8" fmla="*/ 35805 h 45037"/>
                <a:gd name="connsiteX9" fmla="*/ 55734 w 168890"/>
                <a:gd name="connsiteY9" fmla="*/ 30851 h 45037"/>
                <a:gd name="connsiteX10" fmla="*/ 62152 w 168890"/>
                <a:gd name="connsiteY10" fmla="*/ 35242 h 45037"/>
                <a:gd name="connsiteX11" fmla="*/ 89850 w 168890"/>
                <a:gd name="connsiteY11" fmla="*/ 34116 h 45037"/>
                <a:gd name="connsiteX12" fmla="*/ 104825 w 168890"/>
                <a:gd name="connsiteY12" fmla="*/ 33440 h 45037"/>
                <a:gd name="connsiteX13" fmla="*/ 128244 w 168890"/>
                <a:gd name="connsiteY13" fmla="*/ 32427 h 45037"/>
                <a:gd name="connsiteX14" fmla="*/ 121939 w 168890"/>
                <a:gd name="connsiteY14" fmla="*/ 41885 h 45037"/>
                <a:gd name="connsiteX15" fmla="*/ 124191 w 168890"/>
                <a:gd name="connsiteY15" fmla="*/ 51005 h 45037"/>
                <a:gd name="connsiteX16" fmla="*/ 126218 w 168890"/>
                <a:gd name="connsiteY16" fmla="*/ 46276 h 45037"/>
                <a:gd name="connsiteX17" fmla="*/ 136914 w 168890"/>
                <a:gd name="connsiteY17" fmla="*/ 50442 h 45037"/>
                <a:gd name="connsiteX18" fmla="*/ 145359 w 168890"/>
                <a:gd name="connsiteY18" fmla="*/ 40872 h 45037"/>
                <a:gd name="connsiteX19" fmla="*/ 147386 w 168890"/>
                <a:gd name="connsiteY19" fmla="*/ 31639 h 45037"/>
                <a:gd name="connsiteX20" fmla="*/ 142882 w 168890"/>
                <a:gd name="connsiteY20" fmla="*/ 18015 h 45037"/>
                <a:gd name="connsiteX21" fmla="*/ 151551 w 168890"/>
                <a:gd name="connsiteY21" fmla="*/ 26797 h 45037"/>
                <a:gd name="connsiteX22" fmla="*/ 157969 w 168890"/>
                <a:gd name="connsiteY22" fmla="*/ 26572 h 45037"/>
                <a:gd name="connsiteX23" fmla="*/ 153578 w 168890"/>
                <a:gd name="connsiteY23" fmla="*/ 17565 h 45037"/>
                <a:gd name="connsiteX24" fmla="*/ 162135 w 168890"/>
                <a:gd name="connsiteY24" fmla="*/ 17227 h 45037"/>
                <a:gd name="connsiteX25" fmla="*/ 170580 w 168890"/>
                <a:gd name="connsiteY25" fmla="*/ 12273 h 45037"/>
                <a:gd name="connsiteX26" fmla="*/ 157744 w 168890"/>
                <a:gd name="connsiteY26" fmla="*/ 8219 h 45037"/>
                <a:gd name="connsiteX27" fmla="*/ 144908 w 168890"/>
                <a:gd name="connsiteY27" fmla="*/ 8782 h 45037"/>
                <a:gd name="connsiteX28" fmla="*/ 138490 w 168890"/>
                <a:gd name="connsiteY28" fmla="*/ 4504 h 45037"/>
                <a:gd name="connsiteX29" fmla="*/ 91651 w 168890"/>
                <a:gd name="connsiteY29" fmla="*/ 6530 h 45037"/>
                <a:gd name="connsiteX30" fmla="*/ 85234 w 168890"/>
                <a:gd name="connsiteY30" fmla="*/ 2139 h 45037"/>
                <a:gd name="connsiteX31" fmla="*/ 78929 w 168890"/>
                <a:gd name="connsiteY31" fmla="*/ 6981 h 45037"/>
                <a:gd name="connsiteX32" fmla="*/ 70371 w 168890"/>
                <a:gd name="connsiteY32" fmla="*/ 2702 h 45037"/>
                <a:gd name="connsiteX33" fmla="*/ 34116 w 168890"/>
                <a:gd name="connsiteY33" fmla="*/ 4279 h 45037"/>
                <a:gd name="connsiteX34" fmla="*/ 25559 w 168890"/>
                <a:gd name="connsiteY34" fmla="*/ 0 h 45037"/>
                <a:gd name="connsiteX35" fmla="*/ 143332 w 168890"/>
                <a:gd name="connsiteY35" fmla="*/ 36368 h 45037"/>
                <a:gd name="connsiteX36" fmla="*/ 136914 w 168890"/>
                <a:gd name="connsiteY36" fmla="*/ 36593 h 45037"/>
                <a:gd name="connsiteX37" fmla="*/ 130496 w 168890"/>
                <a:gd name="connsiteY37" fmla="*/ 32314 h 45037"/>
                <a:gd name="connsiteX38" fmla="*/ 143332 w 168890"/>
                <a:gd name="connsiteY38" fmla="*/ 36368 h 45037"/>
                <a:gd name="connsiteX39" fmla="*/ 44925 w 168890"/>
                <a:gd name="connsiteY39" fmla="*/ 17565 h 45037"/>
                <a:gd name="connsiteX40" fmla="*/ 32089 w 168890"/>
                <a:gd name="connsiteY40" fmla="*/ 13511 h 45037"/>
                <a:gd name="connsiteX41" fmla="*/ 44925 w 168890"/>
                <a:gd name="connsiteY41" fmla="*/ 17565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68890" h="45037">
                  <a:moveTo>
                    <a:pt x="25559" y="0"/>
                  </a:moveTo>
                  <a:cubicBezTo>
                    <a:pt x="23419" y="2252"/>
                    <a:pt x="24095" y="7882"/>
                    <a:pt x="21393" y="9345"/>
                  </a:cubicBezTo>
                  <a:cubicBezTo>
                    <a:pt x="16326" y="12048"/>
                    <a:pt x="8107" y="113"/>
                    <a:pt x="0" y="5630"/>
                  </a:cubicBezTo>
                  <a:cubicBezTo>
                    <a:pt x="450" y="18803"/>
                    <a:pt x="9007" y="13624"/>
                    <a:pt x="15088" y="14187"/>
                  </a:cubicBezTo>
                  <a:cubicBezTo>
                    <a:pt x="14862" y="24208"/>
                    <a:pt x="9908" y="24320"/>
                    <a:pt x="4504" y="23870"/>
                  </a:cubicBezTo>
                  <a:cubicBezTo>
                    <a:pt x="8445" y="33103"/>
                    <a:pt x="14862" y="26685"/>
                    <a:pt x="19479" y="27811"/>
                  </a:cubicBezTo>
                  <a:cubicBezTo>
                    <a:pt x="24095" y="28937"/>
                    <a:pt x="26347" y="34679"/>
                    <a:pt x="34454" y="31752"/>
                  </a:cubicBezTo>
                  <a:cubicBezTo>
                    <a:pt x="35805" y="31301"/>
                    <a:pt x="39295" y="27135"/>
                    <a:pt x="38620" y="27023"/>
                  </a:cubicBezTo>
                  <a:cubicBezTo>
                    <a:pt x="42561" y="27698"/>
                    <a:pt x="44362" y="35580"/>
                    <a:pt x="47290" y="35805"/>
                  </a:cubicBezTo>
                  <a:cubicBezTo>
                    <a:pt x="51118" y="36143"/>
                    <a:pt x="51681" y="30851"/>
                    <a:pt x="55734" y="30851"/>
                  </a:cubicBezTo>
                  <a:cubicBezTo>
                    <a:pt x="59225" y="30851"/>
                    <a:pt x="59450" y="34566"/>
                    <a:pt x="62152" y="35242"/>
                  </a:cubicBezTo>
                  <a:cubicBezTo>
                    <a:pt x="70822" y="37156"/>
                    <a:pt x="80730" y="36143"/>
                    <a:pt x="89850" y="34116"/>
                  </a:cubicBezTo>
                  <a:cubicBezTo>
                    <a:pt x="97619" y="32314"/>
                    <a:pt x="96831" y="31752"/>
                    <a:pt x="104825" y="33440"/>
                  </a:cubicBezTo>
                  <a:cubicBezTo>
                    <a:pt x="112031" y="35017"/>
                    <a:pt x="120588" y="31301"/>
                    <a:pt x="128244" y="32427"/>
                  </a:cubicBezTo>
                  <a:cubicBezTo>
                    <a:pt x="127344" y="38169"/>
                    <a:pt x="125655" y="41998"/>
                    <a:pt x="121939" y="41885"/>
                  </a:cubicBezTo>
                  <a:cubicBezTo>
                    <a:pt x="122615" y="41998"/>
                    <a:pt x="123853" y="50892"/>
                    <a:pt x="124191" y="51005"/>
                  </a:cubicBezTo>
                  <a:cubicBezTo>
                    <a:pt x="125880" y="51568"/>
                    <a:pt x="126443" y="46389"/>
                    <a:pt x="126218" y="46276"/>
                  </a:cubicBezTo>
                  <a:cubicBezTo>
                    <a:pt x="130384" y="48078"/>
                    <a:pt x="133199" y="52131"/>
                    <a:pt x="136914" y="50442"/>
                  </a:cubicBezTo>
                  <a:cubicBezTo>
                    <a:pt x="135676" y="51005"/>
                    <a:pt x="142544" y="42223"/>
                    <a:pt x="145359" y="40872"/>
                  </a:cubicBezTo>
                  <a:cubicBezTo>
                    <a:pt x="144908" y="35580"/>
                    <a:pt x="145697" y="32652"/>
                    <a:pt x="147386" y="31639"/>
                  </a:cubicBezTo>
                  <a:cubicBezTo>
                    <a:pt x="148399" y="21393"/>
                    <a:pt x="143220" y="25221"/>
                    <a:pt x="142882" y="18015"/>
                  </a:cubicBezTo>
                  <a:cubicBezTo>
                    <a:pt x="149525" y="12498"/>
                    <a:pt x="148174" y="24996"/>
                    <a:pt x="151551" y="26797"/>
                  </a:cubicBezTo>
                  <a:cubicBezTo>
                    <a:pt x="154479" y="32202"/>
                    <a:pt x="154929" y="28486"/>
                    <a:pt x="157969" y="26572"/>
                  </a:cubicBezTo>
                  <a:cubicBezTo>
                    <a:pt x="157407" y="21618"/>
                    <a:pt x="153691" y="23645"/>
                    <a:pt x="153578" y="17565"/>
                  </a:cubicBezTo>
                  <a:cubicBezTo>
                    <a:pt x="153803" y="6080"/>
                    <a:pt x="160784" y="15876"/>
                    <a:pt x="162135" y="17227"/>
                  </a:cubicBezTo>
                  <a:cubicBezTo>
                    <a:pt x="162698" y="10922"/>
                    <a:pt x="167427" y="13173"/>
                    <a:pt x="170580" y="12273"/>
                  </a:cubicBezTo>
                  <a:cubicBezTo>
                    <a:pt x="167878" y="3716"/>
                    <a:pt x="161009" y="8107"/>
                    <a:pt x="157744" y="8219"/>
                  </a:cubicBezTo>
                  <a:cubicBezTo>
                    <a:pt x="156731" y="8219"/>
                    <a:pt x="146147" y="5405"/>
                    <a:pt x="144908" y="8782"/>
                  </a:cubicBezTo>
                  <a:cubicBezTo>
                    <a:pt x="141643" y="17790"/>
                    <a:pt x="144571" y="7319"/>
                    <a:pt x="138490" y="4504"/>
                  </a:cubicBezTo>
                  <a:cubicBezTo>
                    <a:pt x="124529" y="-1914"/>
                    <a:pt x="105951" y="14975"/>
                    <a:pt x="91651" y="6530"/>
                  </a:cubicBezTo>
                  <a:cubicBezTo>
                    <a:pt x="88949" y="4954"/>
                    <a:pt x="87373" y="2477"/>
                    <a:pt x="85234" y="2139"/>
                  </a:cubicBezTo>
                  <a:cubicBezTo>
                    <a:pt x="81743" y="1576"/>
                    <a:pt x="81631" y="6981"/>
                    <a:pt x="78929" y="6981"/>
                  </a:cubicBezTo>
                  <a:cubicBezTo>
                    <a:pt x="75213" y="6981"/>
                    <a:pt x="74199" y="3378"/>
                    <a:pt x="70371" y="2702"/>
                  </a:cubicBezTo>
                  <a:cubicBezTo>
                    <a:pt x="59450" y="788"/>
                    <a:pt x="47627" y="5292"/>
                    <a:pt x="34116" y="4279"/>
                  </a:cubicBezTo>
                  <a:cubicBezTo>
                    <a:pt x="30738" y="3941"/>
                    <a:pt x="26009" y="6756"/>
                    <a:pt x="25559" y="0"/>
                  </a:cubicBezTo>
                  <a:close/>
                  <a:moveTo>
                    <a:pt x="143332" y="36368"/>
                  </a:moveTo>
                  <a:cubicBezTo>
                    <a:pt x="141193" y="36480"/>
                    <a:pt x="139054" y="36593"/>
                    <a:pt x="136914" y="36593"/>
                  </a:cubicBezTo>
                  <a:cubicBezTo>
                    <a:pt x="134437" y="36030"/>
                    <a:pt x="130834" y="37606"/>
                    <a:pt x="130496" y="32314"/>
                  </a:cubicBezTo>
                  <a:cubicBezTo>
                    <a:pt x="134212" y="34904"/>
                    <a:pt x="142882" y="26234"/>
                    <a:pt x="143332" y="36368"/>
                  </a:cubicBezTo>
                  <a:close/>
                  <a:moveTo>
                    <a:pt x="44925" y="17565"/>
                  </a:moveTo>
                  <a:cubicBezTo>
                    <a:pt x="41547" y="25559"/>
                    <a:pt x="34003" y="22294"/>
                    <a:pt x="32089" y="13511"/>
                  </a:cubicBezTo>
                  <a:cubicBezTo>
                    <a:pt x="35918" y="15988"/>
                    <a:pt x="44587" y="7431"/>
                    <a:pt x="44925" y="1756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EE46215-B570-41DF-93D6-940ECC42FDE6}"/>
                </a:ext>
              </a:extLst>
            </p:cNvPr>
            <p:cNvSpPr/>
            <p:nvPr/>
          </p:nvSpPr>
          <p:spPr>
            <a:xfrm>
              <a:off x="6066936" y="181239"/>
              <a:ext cx="11259" cy="11259"/>
            </a:xfrm>
            <a:custGeom>
              <a:avLst/>
              <a:gdLst>
                <a:gd name="connsiteX0" fmla="*/ 127 w 0"/>
                <a:gd name="connsiteY0" fmla="*/ 37 h 0"/>
                <a:gd name="connsiteX1" fmla="*/ 6658 w 0"/>
                <a:gd name="connsiteY1" fmla="*/ 8932 h 0"/>
                <a:gd name="connsiteX2" fmla="*/ 127 w 0"/>
                <a:gd name="connsiteY2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37"/>
                  </a:moveTo>
                  <a:cubicBezTo>
                    <a:pt x="-773" y="9945"/>
                    <a:pt x="3280" y="8707"/>
                    <a:pt x="6658" y="8932"/>
                  </a:cubicBezTo>
                  <a:cubicBezTo>
                    <a:pt x="5645" y="3302"/>
                    <a:pt x="3730" y="-414"/>
                    <a:pt x="127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9882D25D-FD4E-4E96-AF92-298123CAD2EB}"/>
                </a:ext>
              </a:extLst>
            </p:cNvPr>
            <p:cNvSpPr/>
            <p:nvPr/>
          </p:nvSpPr>
          <p:spPr>
            <a:xfrm>
              <a:off x="6157364" y="222610"/>
              <a:ext cx="11259" cy="11259"/>
            </a:xfrm>
            <a:custGeom>
              <a:avLst/>
              <a:gdLst>
                <a:gd name="connsiteX0" fmla="*/ 12610 w 11259"/>
                <a:gd name="connsiteY0" fmla="*/ 326 h 11259"/>
                <a:gd name="connsiteX1" fmla="*/ 6305 w 11259"/>
                <a:gd name="connsiteY1" fmla="*/ 9784 h 11259"/>
                <a:gd name="connsiteX2" fmla="*/ 0 w 11259"/>
                <a:gd name="connsiteY2" fmla="*/ 14625 h 11259"/>
                <a:gd name="connsiteX3" fmla="*/ 12610 w 11259"/>
                <a:gd name="connsiteY3" fmla="*/ 326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2610" y="326"/>
                  </a:moveTo>
                  <a:cubicBezTo>
                    <a:pt x="7881" y="-2039"/>
                    <a:pt x="9683" y="9221"/>
                    <a:pt x="6305" y="9784"/>
                  </a:cubicBezTo>
                  <a:cubicBezTo>
                    <a:pt x="4616" y="12261"/>
                    <a:pt x="2927" y="14738"/>
                    <a:pt x="0" y="14625"/>
                  </a:cubicBezTo>
                  <a:cubicBezTo>
                    <a:pt x="4166" y="27574"/>
                    <a:pt x="21393" y="14963"/>
                    <a:pt x="12610" y="3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F1C79E74-8960-4E4B-9759-0032770D141A}"/>
                </a:ext>
              </a:extLst>
            </p:cNvPr>
            <p:cNvSpPr/>
            <p:nvPr/>
          </p:nvSpPr>
          <p:spPr>
            <a:xfrm>
              <a:off x="6341558" y="287086"/>
              <a:ext cx="11259" cy="11259"/>
            </a:xfrm>
            <a:custGeom>
              <a:avLst/>
              <a:gdLst>
                <a:gd name="connsiteX0" fmla="*/ 10 w 0"/>
                <a:gd name="connsiteY0" fmla="*/ 2168 h 0"/>
                <a:gd name="connsiteX1" fmla="*/ 10706 w 0"/>
                <a:gd name="connsiteY1" fmla="*/ 6334 h 0"/>
                <a:gd name="connsiteX2" fmla="*/ 10 w 0"/>
                <a:gd name="connsiteY2" fmla="*/ 21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0" y="2168"/>
                  </a:moveTo>
                  <a:cubicBezTo>
                    <a:pt x="-328" y="2956"/>
                    <a:pt x="8229" y="15229"/>
                    <a:pt x="10706" y="6334"/>
                  </a:cubicBezTo>
                  <a:cubicBezTo>
                    <a:pt x="7216" y="-872"/>
                    <a:pt x="1586" y="-1435"/>
                    <a:pt x="10" y="21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572CED85-EFED-435A-BD0F-AD9ABA3CE871}"/>
                </a:ext>
              </a:extLst>
            </p:cNvPr>
            <p:cNvSpPr/>
            <p:nvPr/>
          </p:nvSpPr>
          <p:spPr>
            <a:xfrm>
              <a:off x="6531739" y="320106"/>
              <a:ext cx="11259" cy="11259"/>
            </a:xfrm>
            <a:custGeom>
              <a:avLst/>
              <a:gdLst>
                <a:gd name="connsiteX0" fmla="*/ 0 w 11259"/>
                <a:gd name="connsiteY0" fmla="*/ 2475 h 11259"/>
                <a:gd name="connsiteX1" fmla="*/ 225 w 11259"/>
                <a:gd name="connsiteY1" fmla="*/ 16212 h 11259"/>
                <a:gd name="connsiteX2" fmla="*/ 15088 w 11259"/>
                <a:gd name="connsiteY2" fmla="*/ 15536 h 11259"/>
                <a:gd name="connsiteX3" fmla="*/ 0 w 11259"/>
                <a:gd name="connsiteY3" fmla="*/ 247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0" y="2475"/>
                  </a:moveTo>
                  <a:cubicBezTo>
                    <a:pt x="112" y="7092"/>
                    <a:pt x="112" y="11708"/>
                    <a:pt x="225" y="16212"/>
                  </a:cubicBezTo>
                  <a:cubicBezTo>
                    <a:pt x="3941" y="24206"/>
                    <a:pt x="7319" y="11821"/>
                    <a:pt x="15088" y="15536"/>
                  </a:cubicBezTo>
                  <a:cubicBezTo>
                    <a:pt x="14412" y="-2704"/>
                    <a:pt x="5179" y="-1578"/>
                    <a:pt x="0" y="247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2BF0C4B-C67A-402D-B695-0FD34E2737DC}"/>
                </a:ext>
              </a:extLst>
            </p:cNvPr>
            <p:cNvSpPr/>
            <p:nvPr/>
          </p:nvSpPr>
          <p:spPr>
            <a:xfrm>
              <a:off x="6004011" y="252886"/>
              <a:ext cx="11259" cy="11259"/>
            </a:xfrm>
            <a:custGeom>
              <a:avLst/>
              <a:gdLst>
                <a:gd name="connsiteX0" fmla="*/ 0 w 0"/>
                <a:gd name="connsiteY0" fmla="*/ 0 h 0"/>
                <a:gd name="connsiteX1" fmla="*/ 2252 w 0"/>
                <a:gd name="connsiteY1" fmla="*/ 9120 h 0"/>
                <a:gd name="connsiteX2" fmla="*/ 6531 w 0"/>
                <a:gd name="connsiteY2" fmla="*/ 8895 h 0"/>
                <a:gd name="connsiteX3" fmla="*/ 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450" y="3716"/>
                    <a:pt x="2252" y="4504"/>
                    <a:pt x="2252" y="9120"/>
                  </a:cubicBezTo>
                  <a:cubicBezTo>
                    <a:pt x="3716" y="9008"/>
                    <a:pt x="5067" y="9008"/>
                    <a:pt x="6531" y="8895"/>
                  </a:cubicBezTo>
                  <a:cubicBezTo>
                    <a:pt x="7431" y="-901"/>
                    <a:pt x="3378" y="338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03B33861-BE76-49EF-9337-B05BEC4FAAA4}"/>
                </a:ext>
              </a:extLst>
            </p:cNvPr>
            <p:cNvSpPr/>
            <p:nvPr/>
          </p:nvSpPr>
          <p:spPr>
            <a:xfrm>
              <a:off x="6687457" y="315263"/>
              <a:ext cx="22519" cy="22519"/>
            </a:xfrm>
            <a:custGeom>
              <a:avLst/>
              <a:gdLst>
                <a:gd name="connsiteX0" fmla="*/ 0 w 22518"/>
                <a:gd name="connsiteY0" fmla="*/ 5405 h 22518"/>
                <a:gd name="connsiteX1" fmla="*/ 27923 w 22518"/>
                <a:gd name="connsiteY1" fmla="*/ 18015 h 22518"/>
                <a:gd name="connsiteX2" fmla="*/ 19141 w 22518"/>
                <a:gd name="connsiteY2" fmla="*/ 0 h 22518"/>
                <a:gd name="connsiteX3" fmla="*/ 0 w 22518"/>
                <a:gd name="connsiteY3" fmla="*/ 5405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22518">
                  <a:moveTo>
                    <a:pt x="0" y="5405"/>
                  </a:moveTo>
                  <a:cubicBezTo>
                    <a:pt x="901" y="38958"/>
                    <a:pt x="15538" y="11822"/>
                    <a:pt x="27923" y="18015"/>
                  </a:cubicBezTo>
                  <a:cubicBezTo>
                    <a:pt x="29725" y="1239"/>
                    <a:pt x="18353" y="14525"/>
                    <a:pt x="19141" y="0"/>
                  </a:cubicBezTo>
                  <a:cubicBezTo>
                    <a:pt x="10471" y="6643"/>
                    <a:pt x="10697" y="8332"/>
                    <a:pt x="0" y="540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344D9E5A-35C0-47A2-8A9B-ED1958A8730F}"/>
                </a:ext>
              </a:extLst>
            </p:cNvPr>
            <p:cNvSpPr/>
            <p:nvPr/>
          </p:nvSpPr>
          <p:spPr>
            <a:xfrm>
              <a:off x="6981327" y="281363"/>
              <a:ext cx="11259" cy="11259"/>
            </a:xfrm>
            <a:custGeom>
              <a:avLst/>
              <a:gdLst>
                <a:gd name="connsiteX0" fmla="*/ 0 w 0"/>
                <a:gd name="connsiteY0" fmla="*/ 3838 h 0"/>
                <a:gd name="connsiteX1" fmla="*/ 0 w 0"/>
                <a:gd name="connsiteY1" fmla="*/ 3838 h 0"/>
                <a:gd name="connsiteX2" fmla="*/ 0 w 0"/>
                <a:gd name="connsiteY2" fmla="*/ 38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838"/>
                  </a:moveTo>
                  <a:cubicBezTo>
                    <a:pt x="6643" y="20614"/>
                    <a:pt x="6981" y="-10349"/>
                    <a:pt x="0" y="3838"/>
                  </a:cubicBezTo>
                  <a:lnTo>
                    <a:pt x="0" y="3838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981C1014-7FD5-475F-B990-254EA36A472E}"/>
                </a:ext>
              </a:extLst>
            </p:cNvPr>
            <p:cNvSpPr/>
            <p:nvPr/>
          </p:nvSpPr>
          <p:spPr>
            <a:xfrm>
              <a:off x="6282516" y="185780"/>
              <a:ext cx="11259" cy="11259"/>
            </a:xfrm>
            <a:custGeom>
              <a:avLst/>
              <a:gdLst>
                <a:gd name="connsiteX0" fmla="*/ 53 w 0"/>
                <a:gd name="connsiteY0" fmla="*/ 113 h 11259"/>
                <a:gd name="connsiteX1" fmla="*/ 2417 w 0"/>
                <a:gd name="connsiteY1" fmla="*/ 13849 h 11259"/>
                <a:gd name="connsiteX2" fmla="*/ 4331 w 0"/>
                <a:gd name="connsiteY2" fmla="*/ 0 h 11259"/>
                <a:gd name="connsiteX3" fmla="*/ 53 w 0"/>
                <a:gd name="connsiteY3" fmla="*/ 11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53" y="113"/>
                  </a:moveTo>
                  <a:cubicBezTo>
                    <a:pt x="-398" y="7544"/>
                    <a:pt x="2192" y="7994"/>
                    <a:pt x="2417" y="13849"/>
                  </a:cubicBezTo>
                  <a:cubicBezTo>
                    <a:pt x="6808" y="11034"/>
                    <a:pt x="6808" y="6530"/>
                    <a:pt x="4331" y="0"/>
                  </a:cubicBezTo>
                  <a:cubicBezTo>
                    <a:pt x="2867" y="0"/>
                    <a:pt x="1404" y="113"/>
                    <a:pt x="53" y="11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23EFFF16-D204-432E-87D7-ABE85533C5AA}"/>
                </a:ext>
              </a:extLst>
            </p:cNvPr>
            <p:cNvSpPr/>
            <p:nvPr/>
          </p:nvSpPr>
          <p:spPr>
            <a:xfrm>
              <a:off x="6298876" y="286078"/>
              <a:ext cx="11259" cy="11259"/>
            </a:xfrm>
            <a:custGeom>
              <a:avLst/>
              <a:gdLst>
                <a:gd name="connsiteX0" fmla="*/ 18 w 0"/>
                <a:gd name="connsiteY0" fmla="*/ 4977 h 0"/>
                <a:gd name="connsiteX1" fmla="*/ 8463 w 0"/>
                <a:gd name="connsiteY1" fmla="*/ 23 h 0"/>
                <a:gd name="connsiteX2" fmla="*/ 18 w 0"/>
                <a:gd name="connsiteY2" fmla="*/ 49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8" y="4977"/>
                  </a:moveTo>
                  <a:cubicBezTo>
                    <a:pt x="-544" y="13084"/>
                    <a:pt x="12066" y="12634"/>
                    <a:pt x="8463" y="23"/>
                  </a:cubicBezTo>
                  <a:cubicBezTo>
                    <a:pt x="4635" y="-427"/>
                    <a:pt x="4072" y="5878"/>
                    <a:pt x="18" y="497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2FCB0D0-9109-49BD-86BB-49F92CDFD319}"/>
                </a:ext>
              </a:extLst>
            </p:cNvPr>
            <p:cNvSpPr/>
            <p:nvPr/>
          </p:nvSpPr>
          <p:spPr>
            <a:xfrm>
              <a:off x="6265616" y="201785"/>
              <a:ext cx="11259" cy="11259"/>
            </a:xfrm>
            <a:custGeom>
              <a:avLst/>
              <a:gdLst>
                <a:gd name="connsiteX0" fmla="*/ 289 w 0"/>
                <a:gd name="connsiteY0" fmla="*/ 17097 h 11259"/>
                <a:gd name="connsiteX1" fmla="*/ 8621 w 0"/>
                <a:gd name="connsiteY1" fmla="*/ 2910 h 11259"/>
                <a:gd name="connsiteX2" fmla="*/ 289 w 0"/>
                <a:gd name="connsiteY2" fmla="*/ 1709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89" y="17097"/>
                  </a:moveTo>
                  <a:cubicBezTo>
                    <a:pt x="4342" y="14958"/>
                    <a:pt x="9409" y="15071"/>
                    <a:pt x="8621" y="2910"/>
                  </a:cubicBezTo>
                  <a:cubicBezTo>
                    <a:pt x="5581" y="-3733"/>
                    <a:pt x="-1513" y="996"/>
                    <a:pt x="289" y="1709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B4FC5656-9C58-425B-8C40-06FB16BF8328}"/>
                </a:ext>
              </a:extLst>
            </p:cNvPr>
            <p:cNvSpPr/>
            <p:nvPr/>
          </p:nvSpPr>
          <p:spPr>
            <a:xfrm>
              <a:off x="6269395" y="158499"/>
              <a:ext cx="11259" cy="11259"/>
            </a:xfrm>
            <a:custGeom>
              <a:avLst/>
              <a:gdLst>
                <a:gd name="connsiteX0" fmla="*/ 10809 w 0"/>
                <a:gd name="connsiteY0" fmla="*/ 13770 h 11259"/>
                <a:gd name="connsiteX1" fmla="*/ 0 w 0"/>
                <a:gd name="connsiteY1" fmla="*/ 483 h 11259"/>
                <a:gd name="connsiteX2" fmla="*/ 2364 w 0"/>
                <a:gd name="connsiteY2" fmla="*/ 14220 h 11259"/>
                <a:gd name="connsiteX3" fmla="*/ 10809 w 0"/>
                <a:gd name="connsiteY3" fmla="*/ 1377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10809" y="13770"/>
                  </a:moveTo>
                  <a:cubicBezTo>
                    <a:pt x="11597" y="-643"/>
                    <a:pt x="6080" y="-755"/>
                    <a:pt x="0" y="483"/>
                  </a:cubicBezTo>
                  <a:cubicBezTo>
                    <a:pt x="1126" y="4086"/>
                    <a:pt x="2364" y="7802"/>
                    <a:pt x="2364" y="14220"/>
                  </a:cubicBezTo>
                  <a:cubicBezTo>
                    <a:pt x="5179" y="13995"/>
                    <a:pt x="7994" y="13882"/>
                    <a:pt x="10809" y="1377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5CFED946-DC1E-4A29-86F4-1AB4D140BDB1}"/>
                </a:ext>
              </a:extLst>
            </p:cNvPr>
            <p:cNvSpPr/>
            <p:nvPr/>
          </p:nvSpPr>
          <p:spPr>
            <a:xfrm>
              <a:off x="6250228" y="182627"/>
              <a:ext cx="11259" cy="11259"/>
            </a:xfrm>
            <a:custGeom>
              <a:avLst/>
              <a:gdLst>
                <a:gd name="connsiteX0" fmla="*/ 13312 w 11259"/>
                <a:gd name="connsiteY0" fmla="*/ 17902 h 11259"/>
                <a:gd name="connsiteX1" fmla="*/ 251 w 11259"/>
                <a:gd name="connsiteY1" fmla="*/ 0 h 11259"/>
                <a:gd name="connsiteX2" fmla="*/ 13312 w 11259"/>
                <a:gd name="connsiteY2" fmla="*/ 1790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3312" y="17902"/>
                  </a:moveTo>
                  <a:cubicBezTo>
                    <a:pt x="12074" y="4842"/>
                    <a:pt x="6444" y="1914"/>
                    <a:pt x="251" y="0"/>
                  </a:cubicBezTo>
                  <a:cubicBezTo>
                    <a:pt x="-1437" y="19704"/>
                    <a:pt x="5656" y="19479"/>
                    <a:pt x="13312" y="1790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4231ACFF-CA4A-48B8-B069-FF6AF120F521}"/>
                </a:ext>
              </a:extLst>
            </p:cNvPr>
            <p:cNvSpPr/>
            <p:nvPr/>
          </p:nvSpPr>
          <p:spPr>
            <a:xfrm>
              <a:off x="8434353" y="454767"/>
              <a:ext cx="11259" cy="11259"/>
            </a:xfrm>
            <a:custGeom>
              <a:avLst/>
              <a:gdLst>
                <a:gd name="connsiteX0" fmla="*/ 338 w 0"/>
                <a:gd name="connsiteY0" fmla="*/ 10471 h 0"/>
                <a:gd name="connsiteX1" fmla="*/ 5967 w 0"/>
                <a:gd name="connsiteY1" fmla="*/ 9908 h 0"/>
                <a:gd name="connsiteX2" fmla="*/ 5630 w 0"/>
                <a:gd name="connsiteY2" fmla="*/ 0 h 0"/>
                <a:gd name="connsiteX3" fmla="*/ 0 w 0"/>
                <a:gd name="connsiteY3" fmla="*/ 563 h 0"/>
                <a:gd name="connsiteX4" fmla="*/ 338 w 0"/>
                <a:gd name="connsiteY4" fmla="*/ 10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8" y="10471"/>
                  </a:moveTo>
                  <a:cubicBezTo>
                    <a:pt x="2139" y="10246"/>
                    <a:pt x="4054" y="10133"/>
                    <a:pt x="5967" y="9908"/>
                  </a:cubicBezTo>
                  <a:cubicBezTo>
                    <a:pt x="5855" y="6643"/>
                    <a:pt x="5742" y="3378"/>
                    <a:pt x="5630" y="0"/>
                  </a:cubicBezTo>
                  <a:cubicBezTo>
                    <a:pt x="3716" y="225"/>
                    <a:pt x="1914" y="338"/>
                    <a:pt x="0" y="563"/>
                  </a:cubicBezTo>
                  <a:cubicBezTo>
                    <a:pt x="113" y="3828"/>
                    <a:pt x="225" y="7206"/>
                    <a:pt x="338" y="1047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34890AED-847C-4CD0-AABC-9A509110EAD0}"/>
                </a:ext>
              </a:extLst>
            </p:cNvPr>
            <p:cNvSpPr/>
            <p:nvPr/>
          </p:nvSpPr>
          <p:spPr>
            <a:xfrm>
              <a:off x="8882702" y="527245"/>
              <a:ext cx="11259" cy="11259"/>
            </a:xfrm>
            <a:custGeom>
              <a:avLst/>
              <a:gdLst>
                <a:gd name="connsiteX0" fmla="*/ 14074 w 11259"/>
                <a:gd name="connsiteY0" fmla="*/ 5212 h 0"/>
                <a:gd name="connsiteX1" fmla="*/ 0 w 11259"/>
                <a:gd name="connsiteY1" fmla="*/ 1721 h 0"/>
                <a:gd name="connsiteX2" fmla="*/ 5742 w 11259"/>
                <a:gd name="connsiteY2" fmla="*/ 6112 h 0"/>
                <a:gd name="connsiteX3" fmla="*/ 14074 w 11259"/>
                <a:gd name="connsiteY3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4074" y="5212"/>
                  </a:moveTo>
                  <a:cubicBezTo>
                    <a:pt x="14187" y="-5485"/>
                    <a:pt x="4053" y="3973"/>
                    <a:pt x="0" y="1721"/>
                  </a:cubicBezTo>
                  <a:cubicBezTo>
                    <a:pt x="225" y="6563"/>
                    <a:pt x="3490" y="5212"/>
                    <a:pt x="5742" y="6112"/>
                  </a:cubicBezTo>
                  <a:cubicBezTo>
                    <a:pt x="8445" y="5775"/>
                    <a:pt x="11259" y="5549"/>
                    <a:pt x="14074" y="521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A2EFC8CE-26F8-436D-AA95-8C385750F898}"/>
                </a:ext>
              </a:extLst>
            </p:cNvPr>
            <p:cNvSpPr/>
            <p:nvPr/>
          </p:nvSpPr>
          <p:spPr>
            <a:xfrm>
              <a:off x="8808932" y="511060"/>
              <a:ext cx="11259" cy="11259"/>
            </a:xfrm>
            <a:custGeom>
              <a:avLst/>
              <a:gdLst>
                <a:gd name="connsiteX0" fmla="*/ 6439 w 0"/>
                <a:gd name="connsiteY0" fmla="*/ 19708 h 11259"/>
                <a:gd name="connsiteX1" fmla="*/ 246 w 0"/>
                <a:gd name="connsiteY1" fmla="*/ 567 h 11259"/>
                <a:gd name="connsiteX2" fmla="*/ 6439 w 0"/>
                <a:gd name="connsiteY2" fmla="*/ 1970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6439" y="19708"/>
                  </a:moveTo>
                  <a:cubicBezTo>
                    <a:pt x="12294" y="17568"/>
                    <a:pt x="6327" y="-3712"/>
                    <a:pt x="246" y="567"/>
                  </a:cubicBezTo>
                  <a:cubicBezTo>
                    <a:pt x="-1442" y="14191"/>
                    <a:pt x="6101" y="9912"/>
                    <a:pt x="6439" y="197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5719A76-4824-4494-8FF5-5CE7517000D1}"/>
                </a:ext>
              </a:extLst>
            </p:cNvPr>
            <p:cNvSpPr/>
            <p:nvPr/>
          </p:nvSpPr>
          <p:spPr>
            <a:xfrm>
              <a:off x="8680145" y="509728"/>
              <a:ext cx="11259" cy="11259"/>
            </a:xfrm>
            <a:custGeom>
              <a:avLst/>
              <a:gdLst>
                <a:gd name="connsiteX0" fmla="*/ 0 w 0"/>
                <a:gd name="connsiteY0" fmla="*/ 97 h 0"/>
                <a:gd name="connsiteX1" fmla="*/ 3152 w 0"/>
                <a:gd name="connsiteY1" fmla="*/ 9668 h 0"/>
                <a:gd name="connsiteX2" fmla="*/ 8782 w 0"/>
                <a:gd name="connsiteY2" fmla="*/ 9105 h 0"/>
                <a:gd name="connsiteX3" fmla="*/ 0 w 0"/>
                <a:gd name="connsiteY3" fmla="*/ 9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97"/>
                  </a:moveTo>
                  <a:cubicBezTo>
                    <a:pt x="676" y="4038"/>
                    <a:pt x="2928" y="4714"/>
                    <a:pt x="3152" y="9668"/>
                  </a:cubicBezTo>
                  <a:cubicBezTo>
                    <a:pt x="5067" y="9443"/>
                    <a:pt x="6868" y="9330"/>
                    <a:pt x="8782" y="9105"/>
                  </a:cubicBezTo>
                  <a:cubicBezTo>
                    <a:pt x="9683" y="-1592"/>
                    <a:pt x="4391" y="97"/>
                    <a:pt x="0" y="9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D029ADA-1D09-42AE-88FB-A6059003602D}"/>
                </a:ext>
              </a:extLst>
            </p:cNvPr>
            <p:cNvSpPr/>
            <p:nvPr/>
          </p:nvSpPr>
          <p:spPr>
            <a:xfrm>
              <a:off x="8905108" y="516469"/>
              <a:ext cx="11259" cy="11259"/>
            </a:xfrm>
            <a:custGeom>
              <a:avLst/>
              <a:gdLst>
                <a:gd name="connsiteX0" fmla="*/ 8445 w 0"/>
                <a:gd name="connsiteY0" fmla="*/ 14299 h 11259"/>
                <a:gd name="connsiteX1" fmla="*/ 2365 w 0"/>
                <a:gd name="connsiteY1" fmla="*/ 0 h 11259"/>
                <a:gd name="connsiteX2" fmla="*/ 0 w 0"/>
                <a:gd name="connsiteY2" fmla="*/ 15088 h 11259"/>
                <a:gd name="connsiteX3" fmla="*/ 8445 w 0"/>
                <a:gd name="connsiteY3" fmla="*/ 1429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8445" y="14299"/>
                  </a:moveTo>
                  <a:cubicBezTo>
                    <a:pt x="7206" y="7882"/>
                    <a:pt x="3266" y="6981"/>
                    <a:pt x="2365" y="0"/>
                  </a:cubicBezTo>
                  <a:cubicBezTo>
                    <a:pt x="-901" y="1126"/>
                    <a:pt x="338" y="9233"/>
                    <a:pt x="0" y="15088"/>
                  </a:cubicBezTo>
                  <a:cubicBezTo>
                    <a:pt x="2815" y="14862"/>
                    <a:pt x="5630" y="14637"/>
                    <a:pt x="8445" y="1429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8DC5337F-514F-44B9-8E9D-587A14B551A1}"/>
                </a:ext>
              </a:extLst>
            </p:cNvPr>
            <p:cNvSpPr/>
            <p:nvPr/>
          </p:nvSpPr>
          <p:spPr>
            <a:xfrm>
              <a:off x="8628127" y="549684"/>
              <a:ext cx="11259" cy="11259"/>
            </a:xfrm>
            <a:custGeom>
              <a:avLst/>
              <a:gdLst>
                <a:gd name="connsiteX0" fmla="*/ 14299 w 11259"/>
                <a:gd name="connsiteY0" fmla="*/ 8445 h 11259"/>
                <a:gd name="connsiteX1" fmla="*/ 0 w 11259"/>
                <a:gd name="connsiteY1" fmla="*/ 0 h 11259"/>
                <a:gd name="connsiteX2" fmla="*/ 14299 w 11259"/>
                <a:gd name="connsiteY2" fmla="*/ 844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4299" y="8445"/>
                  </a:moveTo>
                  <a:cubicBezTo>
                    <a:pt x="11710" y="1351"/>
                    <a:pt x="5067" y="2252"/>
                    <a:pt x="0" y="0"/>
                  </a:cubicBezTo>
                  <a:cubicBezTo>
                    <a:pt x="2477" y="9570"/>
                    <a:pt x="10358" y="16777"/>
                    <a:pt x="14299" y="844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E78889E0-F19E-490D-B8C2-5398AE212A7A}"/>
                </a:ext>
              </a:extLst>
            </p:cNvPr>
            <p:cNvSpPr/>
            <p:nvPr/>
          </p:nvSpPr>
          <p:spPr>
            <a:xfrm>
              <a:off x="7916277" y="540029"/>
              <a:ext cx="11259" cy="11259"/>
            </a:xfrm>
            <a:custGeom>
              <a:avLst/>
              <a:gdLst>
                <a:gd name="connsiteX0" fmla="*/ 2508 w 0"/>
                <a:gd name="connsiteY0" fmla="*/ 11907 h 11259"/>
                <a:gd name="connsiteX1" fmla="*/ 2508 w 0"/>
                <a:gd name="connsiteY1" fmla="*/ 11907 h 11259"/>
                <a:gd name="connsiteX2" fmla="*/ 2508 w 0"/>
                <a:gd name="connsiteY2" fmla="*/ 1190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508" y="11907"/>
                  </a:moveTo>
                  <a:cubicBezTo>
                    <a:pt x="12416" y="-4081"/>
                    <a:pt x="-6499" y="-3856"/>
                    <a:pt x="2508" y="11907"/>
                  </a:cubicBezTo>
                  <a:lnTo>
                    <a:pt x="2508" y="11907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EC10E9BE-648A-4F10-920D-D3E85F971474}"/>
                </a:ext>
              </a:extLst>
            </p:cNvPr>
            <p:cNvSpPr/>
            <p:nvPr/>
          </p:nvSpPr>
          <p:spPr>
            <a:xfrm>
              <a:off x="8864546" y="279435"/>
              <a:ext cx="33778" cy="101335"/>
            </a:xfrm>
            <a:custGeom>
              <a:avLst/>
              <a:gdLst>
                <a:gd name="connsiteX0" fmla="*/ 2843 w 33778"/>
                <a:gd name="connsiteY0" fmla="*/ 38193 h 101334"/>
                <a:gd name="connsiteX1" fmla="*/ 3293 w 33778"/>
                <a:gd name="connsiteY1" fmla="*/ 52942 h 101334"/>
                <a:gd name="connsiteX2" fmla="*/ 4869 w 33778"/>
                <a:gd name="connsiteY2" fmla="*/ 102259 h 101334"/>
                <a:gd name="connsiteX3" fmla="*/ 21533 w 33778"/>
                <a:gd name="connsiteY3" fmla="*/ 95615 h 101334"/>
                <a:gd name="connsiteX4" fmla="*/ 12976 w 33778"/>
                <a:gd name="connsiteY4" fmla="*/ 91562 h 101334"/>
                <a:gd name="connsiteX5" fmla="*/ 24011 w 33778"/>
                <a:gd name="connsiteY5" fmla="*/ 85482 h 101334"/>
                <a:gd name="connsiteX6" fmla="*/ 26487 w 33778"/>
                <a:gd name="connsiteY6" fmla="*/ 75349 h 101334"/>
                <a:gd name="connsiteX7" fmla="*/ 40336 w 33778"/>
                <a:gd name="connsiteY7" fmla="*/ 69043 h 101334"/>
                <a:gd name="connsiteX8" fmla="*/ 30879 w 33778"/>
                <a:gd name="connsiteY8" fmla="*/ 35378 h 101334"/>
                <a:gd name="connsiteX9" fmla="*/ 39098 w 33778"/>
                <a:gd name="connsiteY9" fmla="*/ 29635 h 101334"/>
                <a:gd name="connsiteX10" fmla="*/ 35495 w 33778"/>
                <a:gd name="connsiteY10" fmla="*/ 5202 h 101334"/>
                <a:gd name="connsiteX11" fmla="*/ 29753 w 33778"/>
                <a:gd name="connsiteY11" fmla="*/ 811 h 101334"/>
                <a:gd name="connsiteX12" fmla="*/ 24348 w 33778"/>
                <a:gd name="connsiteY12" fmla="*/ 6328 h 101334"/>
                <a:gd name="connsiteX13" fmla="*/ 21420 w 33778"/>
                <a:gd name="connsiteY13" fmla="*/ 1712 h 101334"/>
                <a:gd name="connsiteX14" fmla="*/ 13201 w 33778"/>
                <a:gd name="connsiteY14" fmla="*/ 7454 h 101334"/>
                <a:gd name="connsiteX15" fmla="*/ 8473 w 33778"/>
                <a:gd name="connsiteY15" fmla="*/ 32675 h 101334"/>
                <a:gd name="connsiteX16" fmla="*/ 2843 w 33778"/>
                <a:gd name="connsiteY16" fmla="*/ 38193 h 10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778" h="101334">
                  <a:moveTo>
                    <a:pt x="2843" y="38193"/>
                  </a:moveTo>
                  <a:cubicBezTo>
                    <a:pt x="2055" y="42584"/>
                    <a:pt x="3969" y="48439"/>
                    <a:pt x="3293" y="52942"/>
                  </a:cubicBezTo>
                  <a:cubicBezTo>
                    <a:pt x="2505" y="58797"/>
                    <a:pt x="-4589" y="93364"/>
                    <a:pt x="4869" y="102259"/>
                  </a:cubicBezTo>
                  <a:cubicBezTo>
                    <a:pt x="13089" y="94039"/>
                    <a:pt x="15791" y="102821"/>
                    <a:pt x="21533" y="95615"/>
                  </a:cubicBezTo>
                  <a:cubicBezTo>
                    <a:pt x="20858" y="89873"/>
                    <a:pt x="16354" y="92012"/>
                    <a:pt x="12976" y="91562"/>
                  </a:cubicBezTo>
                  <a:cubicBezTo>
                    <a:pt x="13089" y="83005"/>
                    <a:pt x="20632" y="89085"/>
                    <a:pt x="24011" y="85482"/>
                  </a:cubicBezTo>
                  <a:cubicBezTo>
                    <a:pt x="25024" y="84469"/>
                    <a:pt x="25699" y="75912"/>
                    <a:pt x="26487" y="75349"/>
                  </a:cubicBezTo>
                  <a:cubicBezTo>
                    <a:pt x="30316" y="72421"/>
                    <a:pt x="37409" y="76587"/>
                    <a:pt x="40336" y="69043"/>
                  </a:cubicBezTo>
                  <a:cubicBezTo>
                    <a:pt x="41350" y="49452"/>
                    <a:pt x="35383" y="43822"/>
                    <a:pt x="30879" y="35378"/>
                  </a:cubicBezTo>
                  <a:cubicBezTo>
                    <a:pt x="31104" y="29523"/>
                    <a:pt x="35833" y="30649"/>
                    <a:pt x="39098" y="29635"/>
                  </a:cubicBezTo>
                  <a:cubicBezTo>
                    <a:pt x="39886" y="17588"/>
                    <a:pt x="33694" y="19389"/>
                    <a:pt x="35495" y="5202"/>
                  </a:cubicBezTo>
                  <a:cubicBezTo>
                    <a:pt x="32230" y="6328"/>
                    <a:pt x="30541" y="4640"/>
                    <a:pt x="29753" y="811"/>
                  </a:cubicBezTo>
                  <a:cubicBezTo>
                    <a:pt x="26262" y="-2679"/>
                    <a:pt x="25024" y="6216"/>
                    <a:pt x="24348" y="6328"/>
                  </a:cubicBezTo>
                  <a:cubicBezTo>
                    <a:pt x="22660" y="6666"/>
                    <a:pt x="20520" y="2162"/>
                    <a:pt x="21420" y="1712"/>
                  </a:cubicBezTo>
                  <a:cubicBezTo>
                    <a:pt x="16804" y="4414"/>
                    <a:pt x="16129" y="17025"/>
                    <a:pt x="13201" y="7454"/>
                  </a:cubicBezTo>
                  <a:cubicBezTo>
                    <a:pt x="8134" y="9481"/>
                    <a:pt x="12300" y="25132"/>
                    <a:pt x="8473" y="32675"/>
                  </a:cubicBezTo>
                  <a:cubicBezTo>
                    <a:pt x="7684" y="33689"/>
                    <a:pt x="2956" y="37292"/>
                    <a:pt x="2843" y="381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EE524C84-E872-4C8A-BB35-ABC0F35536FC}"/>
                </a:ext>
              </a:extLst>
            </p:cNvPr>
            <p:cNvSpPr/>
            <p:nvPr/>
          </p:nvSpPr>
          <p:spPr>
            <a:xfrm>
              <a:off x="8823026" y="316277"/>
              <a:ext cx="11259" cy="22519"/>
            </a:xfrm>
            <a:custGeom>
              <a:avLst/>
              <a:gdLst>
                <a:gd name="connsiteX0" fmla="*/ 114 w 11259"/>
                <a:gd name="connsiteY0" fmla="*/ 20605 h 22518"/>
                <a:gd name="connsiteX1" fmla="*/ 16890 w 11259"/>
                <a:gd name="connsiteY1" fmla="*/ 18916 h 22518"/>
                <a:gd name="connsiteX2" fmla="*/ 7883 w 11259"/>
                <a:gd name="connsiteY2" fmla="*/ 0 h 22518"/>
                <a:gd name="connsiteX3" fmla="*/ 114 w 11259"/>
                <a:gd name="connsiteY3" fmla="*/ 20605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114" y="20605"/>
                  </a:moveTo>
                  <a:cubicBezTo>
                    <a:pt x="9121" y="25221"/>
                    <a:pt x="6419" y="20380"/>
                    <a:pt x="16890" y="18916"/>
                  </a:cubicBezTo>
                  <a:cubicBezTo>
                    <a:pt x="25898" y="8895"/>
                    <a:pt x="902" y="23082"/>
                    <a:pt x="7883" y="0"/>
                  </a:cubicBezTo>
                  <a:cubicBezTo>
                    <a:pt x="3829" y="4729"/>
                    <a:pt x="-787" y="8332"/>
                    <a:pt x="114" y="2060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D15FF23-E203-433D-A6C5-5EA7AB0A1B1F}"/>
                </a:ext>
              </a:extLst>
            </p:cNvPr>
            <p:cNvSpPr/>
            <p:nvPr/>
          </p:nvSpPr>
          <p:spPr>
            <a:xfrm>
              <a:off x="8874983" y="221247"/>
              <a:ext cx="11259" cy="11259"/>
            </a:xfrm>
            <a:custGeom>
              <a:avLst/>
              <a:gdLst>
                <a:gd name="connsiteX0" fmla="*/ 14474 w 11259"/>
                <a:gd name="connsiteY0" fmla="*/ 0 h 11259"/>
                <a:gd name="connsiteX1" fmla="*/ 963 w 11259"/>
                <a:gd name="connsiteY1" fmla="*/ 16214 h 11259"/>
                <a:gd name="connsiteX2" fmla="*/ 14474 w 11259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4474" y="0"/>
                  </a:moveTo>
                  <a:cubicBezTo>
                    <a:pt x="7043" y="901"/>
                    <a:pt x="-3203" y="-2815"/>
                    <a:pt x="963" y="16214"/>
                  </a:cubicBezTo>
                  <a:cubicBezTo>
                    <a:pt x="8057" y="14975"/>
                    <a:pt x="15375" y="13849"/>
                    <a:pt x="1447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5039C61-4893-4CF6-82AA-B282B704204E}"/>
                </a:ext>
              </a:extLst>
            </p:cNvPr>
            <p:cNvSpPr/>
            <p:nvPr/>
          </p:nvSpPr>
          <p:spPr>
            <a:xfrm>
              <a:off x="8914228" y="283399"/>
              <a:ext cx="45038" cy="101335"/>
            </a:xfrm>
            <a:custGeom>
              <a:avLst/>
              <a:gdLst>
                <a:gd name="connsiteX0" fmla="*/ 0 w 45037"/>
                <a:gd name="connsiteY0" fmla="*/ 9683 h 101334"/>
                <a:gd name="connsiteX1" fmla="*/ 9233 w 45037"/>
                <a:gd name="connsiteY1" fmla="*/ 33553 h 101334"/>
                <a:gd name="connsiteX2" fmla="*/ 6868 w 45037"/>
                <a:gd name="connsiteY2" fmla="*/ 48641 h 101334"/>
                <a:gd name="connsiteX3" fmla="*/ 12949 w 45037"/>
                <a:gd name="connsiteY3" fmla="*/ 62940 h 101334"/>
                <a:gd name="connsiteX4" fmla="*/ 19817 w 45037"/>
                <a:gd name="connsiteY4" fmla="*/ 101898 h 101334"/>
                <a:gd name="connsiteX5" fmla="*/ 24658 w 45037"/>
                <a:gd name="connsiteY5" fmla="*/ 76677 h 101334"/>
                <a:gd name="connsiteX6" fmla="*/ 41547 w 45037"/>
                <a:gd name="connsiteY6" fmla="*/ 79942 h 101334"/>
                <a:gd name="connsiteX7" fmla="*/ 52244 w 45037"/>
                <a:gd name="connsiteY7" fmla="*/ 63953 h 101334"/>
                <a:gd name="connsiteX8" fmla="*/ 48641 w 45037"/>
                <a:gd name="connsiteY8" fmla="*/ 39520 h 101334"/>
                <a:gd name="connsiteX9" fmla="*/ 29275 w 45037"/>
                <a:gd name="connsiteY9" fmla="*/ 46389 h 101334"/>
                <a:gd name="connsiteX10" fmla="*/ 39633 w 45037"/>
                <a:gd name="connsiteY10" fmla="*/ 20605 h 101334"/>
                <a:gd name="connsiteX11" fmla="*/ 50780 w 45037"/>
                <a:gd name="connsiteY11" fmla="*/ 19479 h 101334"/>
                <a:gd name="connsiteX12" fmla="*/ 47290 w 45037"/>
                <a:gd name="connsiteY12" fmla="*/ 0 h 101334"/>
                <a:gd name="connsiteX13" fmla="*/ 38958 w 45037"/>
                <a:gd name="connsiteY13" fmla="*/ 901 h 101334"/>
                <a:gd name="connsiteX14" fmla="*/ 33891 w 45037"/>
                <a:gd name="connsiteY14" fmla="*/ 16326 h 101334"/>
                <a:gd name="connsiteX15" fmla="*/ 30626 w 45037"/>
                <a:gd name="connsiteY15" fmla="*/ 1802 h 101334"/>
                <a:gd name="connsiteX16" fmla="*/ 17002 w 45037"/>
                <a:gd name="connsiteY16" fmla="*/ 13061 h 101334"/>
                <a:gd name="connsiteX17" fmla="*/ 0 w 45037"/>
                <a:gd name="connsiteY17" fmla="*/ 9683 h 10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037" h="101334">
                  <a:moveTo>
                    <a:pt x="0" y="9683"/>
                  </a:moveTo>
                  <a:cubicBezTo>
                    <a:pt x="2590" y="20492"/>
                    <a:pt x="8332" y="20492"/>
                    <a:pt x="9233" y="33553"/>
                  </a:cubicBezTo>
                  <a:cubicBezTo>
                    <a:pt x="9683" y="40309"/>
                    <a:pt x="5968" y="44137"/>
                    <a:pt x="6868" y="48641"/>
                  </a:cubicBezTo>
                  <a:cubicBezTo>
                    <a:pt x="9120" y="58999"/>
                    <a:pt x="9345" y="56860"/>
                    <a:pt x="12949" y="62940"/>
                  </a:cubicBezTo>
                  <a:cubicBezTo>
                    <a:pt x="17115" y="69921"/>
                    <a:pt x="20492" y="77352"/>
                    <a:pt x="19817" y="101898"/>
                  </a:cubicBezTo>
                  <a:cubicBezTo>
                    <a:pt x="29387" y="106064"/>
                    <a:pt x="23645" y="86134"/>
                    <a:pt x="24658" y="76677"/>
                  </a:cubicBezTo>
                  <a:cubicBezTo>
                    <a:pt x="31526" y="72511"/>
                    <a:pt x="36030" y="70709"/>
                    <a:pt x="41547" y="79942"/>
                  </a:cubicBezTo>
                  <a:cubicBezTo>
                    <a:pt x="46839" y="77352"/>
                    <a:pt x="43124" y="60576"/>
                    <a:pt x="52244" y="63953"/>
                  </a:cubicBezTo>
                  <a:cubicBezTo>
                    <a:pt x="54158" y="49767"/>
                    <a:pt x="47852" y="51568"/>
                    <a:pt x="48641" y="39520"/>
                  </a:cubicBezTo>
                  <a:cubicBezTo>
                    <a:pt x="40872" y="47852"/>
                    <a:pt x="39859" y="40196"/>
                    <a:pt x="29275" y="46389"/>
                  </a:cubicBezTo>
                  <a:cubicBezTo>
                    <a:pt x="29387" y="32427"/>
                    <a:pt x="42335" y="38845"/>
                    <a:pt x="39633" y="20605"/>
                  </a:cubicBezTo>
                  <a:cubicBezTo>
                    <a:pt x="47290" y="19366"/>
                    <a:pt x="45488" y="28261"/>
                    <a:pt x="50780" y="19479"/>
                  </a:cubicBezTo>
                  <a:cubicBezTo>
                    <a:pt x="50893" y="10584"/>
                    <a:pt x="47064" y="9458"/>
                    <a:pt x="47290" y="0"/>
                  </a:cubicBezTo>
                  <a:cubicBezTo>
                    <a:pt x="45150" y="3603"/>
                    <a:pt x="39859" y="8445"/>
                    <a:pt x="38958" y="901"/>
                  </a:cubicBezTo>
                  <a:cubicBezTo>
                    <a:pt x="35017" y="2477"/>
                    <a:pt x="38507" y="15763"/>
                    <a:pt x="33891" y="16326"/>
                  </a:cubicBezTo>
                  <a:cubicBezTo>
                    <a:pt x="30626" y="15876"/>
                    <a:pt x="31189" y="7544"/>
                    <a:pt x="30626" y="1802"/>
                  </a:cubicBezTo>
                  <a:cubicBezTo>
                    <a:pt x="21618" y="-1576"/>
                    <a:pt x="22181" y="10471"/>
                    <a:pt x="17002" y="13061"/>
                  </a:cubicBezTo>
                  <a:cubicBezTo>
                    <a:pt x="8557" y="17339"/>
                    <a:pt x="6531" y="8895"/>
                    <a:pt x="0" y="968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175E38C7-A676-42E9-A3E8-968F0DFDC8FE}"/>
                </a:ext>
              </a:extLst>
            </p:cNvPr>
            <p:cNvSpPr/>
            <p:nvPr/>
          </p:nvSpPr>
          <p:spPr>
            <a:xfrm>
              <a:off x="8831134" y="236222"/>
              <a:ext cx="11259" cy="11259"/>
            </a:xfrm>
            <a:custGeom>
              <a:avLst/>
              <a:gdLst>
                <a:gd name="connsiteX0" fmla="*/ 8332 w 0"/>
                <a:gd name="connsiteY0" fmla="*/ 0 h 0"/>
                <a:gd name="connsiteX1" fmla="*/ 0 w 0"/>
                <a:gd name="connsiteY1" fmla="*/ 901 h 0"/>
                <a:gd name="connsiteX2" fmla="*/ 338 w 0"/>
                <a:gd name="connsiteY2" fmla="*/ 10809 h 0"/>
                <a:gd name="connsiteX3" fmla="*/ 8670 w 0"/>
                <a:gd name="connsiteY3" fmla="*/ 9908 h 0"/>
                <a:gd name="connsiteX4" fmla="*/ 833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332" y="0"/>
                  </a:moveTo>
                  <a:cubicBezTo>
                    <a:pt x="5517" y="225"/>
                    <a:pt x="2702" y="563"/>
                    <a:pt x="0" y="901"/>
                  </a:cubicBezTo>
                  <a:cubicBezTo>
                    <a:pt x="113" y="4166"/>
                    <a:pt x="225" y="7431"/>
                    <a:pt x="338" y="10809"/>
                  </a:cubicBezTo>
                  <a:cubicBezTo>
                    <a:pt x="3153" y="10471"/>
                    <a:pt x="5968" y="10246"/>
                    <a:pt x="8670" y="9908"/>
                  </a:cubicBezTo>
                  <a:cubicBezTo>
                    <a:pt x="8557" y="6530"/>
                    <a:pt x="8445" y="3265"/>
                    <a:pt x="833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EB40A9B6-E8AE-4BDF-9ADF-6F4976E0650B}"/>
                </a:ext>
              </a:extLst>
            </p:cNvPr>
            <p:cNvSpPr/>
            <p:nvPr/>
          </p:nvSpPr>
          <p:spPr>
            <a:xfrm>
              <a:off x="8749787" y="234175"/>
              <a:ext cx="11259" cy="11259"/>
            </a:xfrm>
            <a:custGeom>
              <a:avLst/>
              <a:gdLst>
                <a:gd name="connsiteX0" fmla="*/ 617 w 0"/>
                <a:gd name="connsiteY0" fmla="*/ 20963 h 11259"/>
                <a:gd name="connsiteX1" fmla="*/ 5572 w 0"/>
                <a:gd name="connsiteY1" fmla="*/ 696 h 11259"/>
                <a:gd name="connsiteX2" fmla="*/ 617 w 0"/>
                <a:gd name="connsiteY2" fmla="*/ 2096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617" y="20963"/>
                  </a:moveTo>
                  <a:cubicBezTo>
                    <a:pt x="5459" y="19274"/>
                    <a:pt x="6697" y="11842"/>
                    <a:pt x="5572" y="696"/>
                  </a:cubicBezTo>
                  <a:cubicBezTo>
                    <a:pt x="-2986" y="-3470"/>
                    <a:pt x="955" y="12068"/>
                    <a:pt x="617" y="209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E4B2D734-6015-449F-A68C-1D36CD218E95}"/>
                </a:ext>
              </a:extLst>
            </p:cNvPr>
            <p:cNvSpPr/>
            <p:nvPr/>
          </p:nvSpPr>
          <p:spPr>
            <a:xfrm>
              <a:off x="8728547" y="376209"/>
              <a:ext cx="11259" cy="22519"/>
            </a:xfrm>
            <a:custGeom>
              <a:avLst/>
              <a:gdLst>
                <a:gd name="connsiteX0" fmla="*/ 3504 w 0"/>
                <a:gd name="connsiteY0" fmla="*/ 4584 h 22518"/>
                <a:gd name="connsiteX1" fmla="*/ 1140 w 0"/>
                <a:gd name="connsiteY1" fmla="*/ 19671 h 22518"/>
                <a:gd name="connsiteX2" fmla="*/ 3504 w 0"/>
                <a:gd name="connsiteY2" fmla="*/ 4584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3504" y="4584"/>
                  </a:moveTo>
                  <a:cubicBezTo>
                    <a:pt x="1928" y="-5212"/>
                    <a:pt x="-1900" y="1093"/>
                    <a:pt x="1140" y="19671"/>
                  </a:cubicBezTo>
                  <a:cubicBezTo>
                    <a:pt x="3392" y="33408"/>
                    <a:pt x="4067" y="7962"/>
                    <a:pt x="3504" y="458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D4892E08-C650-4993-866F-9F836C627E29}"/>
                </a:ext>
              </a:extLst>
            </p:cNvPr>
            <p:cNvSpPr/>
            <p:nvPr/>
          </p:nvSpPr>
          <p:spPr>
            <a:xfrm>
              <a:off x="8733723" y="430784"/>
              <a:ext cx="11259" cy="11259"/>
            </a:xfrm>
            <a:custGeom>
              <a:avLst/>
              <a:gdLst>
                <a:gd name="connsiteX0" fmla="*/ 17 w 11259"/>
                <a:gd name="connsiteY0" fmla="*/ 4279 h 11259"/>
                <a:gd name="connsiteX1" fmla="*/ 8912 w 11259"/>
                <a:gd name="connsiteY1" fmla="*/ 18241 h 11259"/>
                <a:gd name="connsiteX2" fmla="*/ 17 w 11259"/>
                <a:gd name="connsiteY2" fmla="*/ 427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7" y="4279"/>
                  </a:moveTo>
                  <a:cubicBezTo>
                    <a:pt x="-434" y="15763"/>
                    <a:pt x="8236" y="8895"/>
                    <a:pt x="8912" y="18241"/>
                  </a:cubicBezTo>
                  <a:cubicBezTo>
                    <a:pt x="17806" y="9120"/>
                    <a:pt x="2945" y="-7994"/>
                    <a:pt x="17" y="427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ED967A3A-199E-4331-A905-86D6932A3364}"/>
                </a:ext>
              </a:extLst>
            </p:cNvPr>
            <p:cNvSpPr/>
            <p:nvPr/>
          </p:nvSpPr>
          <p:spPr>
            <a:xfrm>
              <a:off x="8719511" y="347015"/>
              <a:ext cx="11259" cy="22519"/>
            </a:xfrm>
            <a:custGeom>
              <a:avLst/>
              <a:gdLst>
                <a:gd name="connsiteX0" fmla="*/ 1055 w 0"/>
                <a:gd name="connsiteY0" fmla="*/ 24996 h 22518"/>
                <a:gd name="connsiteX1" fmla="*/ 6347 w 0"/>
                <a:gd name="connsiteY1" fmla="*/ 14525 h 22518"/>
                <a:gd name="connsiteX2" fmla="*/ 3082 w 0"/>
                <a:gd name="connsiteY2" fmla="*/ 0 h 22518"/>
                <a:gd name="connsiteX3" fmla="*/ 1055 w 0"/>
                <a:gd name="connsiteY3" fmla="*/ 24996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2518">
                  <a:moveTo>
                    <a:pt x="1055" y="24996"/>
                  </a:moveTo>
                  <a:cubicBezTo>
                    <a:pt x="1280" y="23082"/>
                    <a:pt x="6234" y="15538"/>
                    <a:pt x="6347" y="14525"/>
                  </a:cubicBezTo>
                  <a:cubicBezTo>
                    <a:pt x="6347" y="15200"/>
                    <a:pt x="1506" y="1013"/>
                    <a:pt x="3082" y="0"/>
                  </a:cubicBezTo>
                  <a:cubicBezTo>
                    <a:pt x="-2773" y="3603"/>
                    <a:pt x="1618" y="7319"/>
                    <a:pt x="1055" y="2499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BA71F5AD-F137-418F-B2AE-AFBCF7122B2E}"/>
                </a:ext>
              </a:extLst>
            </p:cNvPr>
            <p:cNvSpPr/>
            <p:nvPr/>
          </p:nvSpPr>
          <p:spPr>
            <a:xfrm>
              <a:off x="8725005" y="459384"/>
              <a:ext cx="11259" cy="11259"/>
            </a:xfrm>
            <a:custGeom>
              <a:avLst/>
              <a:gdLst>
                <a:gd name="connsiteX0" fmla="*/ 1642 w 11259"/>
                <a:gd name="connsiteY0" fmla="*/ 15988 h 11259"/>
                <a:gd name="connsiteX1" fmla="*/ 12338 w 11259"/>
                <a:gd name="connsiteY1" fmla="*/ 0 h 11259"/>
                <a:gd name="connsiteX2" fmla="*/ 4006 w 11259"/>
                <a:gd name="connsiteY2" fmla="*/ 901 h 11259"/>
                <a:gd name="connsiteX3" fmla="*/ 1642 w 11259"/>
                <a:gd name="connsiteY3" fmla="*/ 1598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642" y="15988"/>
                  </a:moveTo>
                  <a:cubicBezTo>
                    <a:pt x="-6578" y="23757"/>
                    <a:pt x="19093" y="19366"/>
                    <a:pt x="12338" y="0"/>
                  </a:cubicBezTo>
                  <a:cubicBezTo>
                    <a:pt x="9523" y="225"/>
                    <a:pt x="6708" y="563"/>
                    <a:pt x="4006" y="901"/>
                  </a:cubicBezTo>
                  <a:cubicBezTo>
                    <a:pt x="4456" y="7882"/>
                    <a:pt x="4906" y="14862"/>
                    <a:pt x="1642" y="159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B31FD3CD-8AC2-4747-BFB9-330CA6C4B2F8}"/>
                </a:ext>
              </a:extLst>
            </p:cNvPr>
            <p:cNvSpPr/>
            <p:nvPr/>
          </p:nvSpPr>
          <p:spPr>
            <a:xfrm>
              <a:off x="8733772" y="583350"/>
              <a:ext cx="11259" cy="33778"/>
            </a:xfrm>
            <a:custGeom>
              <a:avLst/>
              <a:gdLst>
                <a:gd name="connsiteX0" fmla="*/ 1995 w 11259"/>
                <a:gd name="connsiteY0" fmla="*/ 0 h 33778"/>
                <a:gd name="connsiteX1" fmla="*/ 8637 w 11259"/>
                <a:gd name="connsiteY1" fmla="*/ 34003 h 33778"/>
                <a:gd name="connsiteX2" fmla="*/ 1995 w 11259"/>
                <a:gd name="connsiteY2" fmla="*/ 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33778">
                  <a:moveTo>
                    <a:pt x="1995" y="0"/>
                  </a:moveTo>
                  <a:cubicBezTo>
                    <a:pt x="-4761" y="8670"/>
                    <a:pt x="7737" y="23307"/>
                    <a:pt x="8637" y="34003"/>
                  </a:cubicBezTo>
                  <a:cubicBezTo>
                    <a:pt x="21923" y="23194"/>
                    <a:pt x="4584" y="11259"/>
                    <a:pt x="199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85EC577-E201-4DE7-913A-B1EEF968A2D3}"/>
                </a:ext>
              </a:extLst>
            </p:cNvPr>
            <p:cNvSpPr/>
            <p:nvPr/>
          </p:nvSpPr>
          <p:spPr>
            <a:xfrm>
              <a:off x="8720438" y="386906"/>
              <a:ext cx="11259" cy="22519"/>
            </a:xfrm>
            <a:custGeom>
              <a:avLst/>
              <a:gdLst>
                <a:gd name="connsiteX0" fmla="*/ 1142 w 0"/>
                <a:gd name="connsiteY0" fmla="*/ 19671 h 22518"/>
                <a:gd name="connsiteX1" fmla="*/ 3394 w 0"/>
                <a:gd name="connsiteY1" fmla="*/ 4584 h 22518"/>
                <a:gd name="connsiteX2" fmla="*/ 1142 w 0"/>
                <a:gd name="connsiteY2" fmla="*/ 19671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1142" y="19671"/>
                  </a:moveTo>
                  <a:cubicBezTo>
                    <a:pt x="3394" y="33408"/>
                    <a:pt x="3957" y="7962"/>
                    <a:pt x="3394" y="4584"/>
                  </a:cubicBezTo>
                  <a:cubicBezTo>
                    <a:pt x="1930" y="-5212"/>
                    <a:pt x="-1898" y="1093"/>
                    <a:pt x="1142" y="1967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945EF7E5-229A-4070-B731-794663044F9A}"/>
                </a:ext>
              </a:extLst>
            </p:cNvPr>
            <p:cNvSpPr/>
            <p:nvPr/>
          </p:nvSpPr>
          <p:spPr>
            <a:xfrm>
              <a:off x="8732952" y="311097"/>
              <a:ext cx="11259" cy="11259"/>
            </a:xfrm>
            <a:custGeom>
              <a:avLst/>
              <a:gdLst>
                <a:gd name="connsiteX0" fmla="*/ 2364 w 0"/>
                <a:gd name="connsiteY0" fmla="*/ 0 h 11259"/>
                <a:gd name="connsiteX1" fmla="*/ 0 w 0"/>
                <a:gd name="connsiteY1" fmla="*/ 15088 h 11259"/>
                <a:gd name="connsiteX2" fmla="*/ 5292 w 0"/>
                <a:gd name="connsiteY2" fmla="*/ 4616 h 11259"/>
                <a:gd name="connsiteX3" fmla="*/ 2364 w 0"/>
                <a:gd name="connsiteY3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2364" y="0"/>
                  </a:moveTo>
                  <a:cubicBezTo>
                    <a:pt x="-901" y="1126"/>
                    <a:pt x="337" y="9233"/>
                    <a:pt x="0" y="15088"/>
                  </a:cubicBezTo>
                  <a:cubicBezTo>
                    <a:pt x="4841" y="16439"/>
                    <a:pt x="5179" y="10696"/>
                    <a:pt x="5292" y="4616"/>
                  </a:cubicBezTo>
                  <a:cubicBezTo>
                    <a:pt x="3040" y="5742"/>
                    <a:pt x="2702" y="2927"/>
                    <a:pt x="236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9A7894EB-AC01-4EC0-BC4D-98101685B3EC}"/>
                </a:ext>
              </a:extLst>
            </p:cNvPr>
            <p:cNvSpPr/>
            <p:nvPr/>
          </p:nvSpPr>
          <p:spPr>
            <a:xfrm>
              <a:off x="8740286" y="354671"/>
              <a:ext cx="11259" cy="11259"/>
            </a:xfrm>
            <a:custGeom>
              <a:avLst/>
              <a:gdLst>
                <a:gd name="connsiteX0" fmla="*/ 4938 w 0"/>
                <a:gd name="connsiteY0" fmla="*/ 0 h 11259"/>
                <a:gd name="connsiteX1" fmla="*/ 2799 w 0"/>
                <a:gd name="connsiteY1" fmla="*/ 20042 h 11259"/>
                <a:gd name="connsiteX2" fmla="*/ 4938 w 0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4938" y="0"/>
                  </a:moveTo>
                  <a:cubicBezTo>
                    <a:pt x="-1480" y="2027"/>
                    <a:pt x="-1029" y="13849"/>
                    <a:pt x="2799" y="20042"/>
                  </a:cubicBezTo>
                  <a:cubicBezTo>
                    <a:pt x="9217" y="18015"/>
                    <a:pt x="8767" y="6193"/>
                    <a:pt x="493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D2430B4-B7D6-49D6-B395-AEF12E7461D1}"/>
                </a:ext>
              </a:extLst>
            </p:cNvPr>
            <p:cNvSpPr/>
            <p:nvPr/>
          </p:nvSpPr>
          <p:spPr>
            <a:xfrm>
              <a:off x="9309433" y="371448"/>
              <a:ext cx="11259" cy="11259"/>
            </a:xfrm>
            <a:custGeom>
              <a:avLst/>
              <a:gdLst>
                <a:gd name="connsiteX0" fmla="*/ 3152 w 0"/>
                <a:gd name="connsiteY0" fmla="*/ 15088 h 11259"/>
                <a:gd name="connsiteX1" fmla="*/ 8557 w 0"/>
                <a:gd name="connsiteY1" fmla="*/ 9570 h 11259"/>
                <a:gd name="connsiteX2" fmla="*/ 5404 w 0"/>
                <a:gd name="connsiteY2" fmla="*/ 0 h 11259"/>
                <a:gd name="connsiteX3" fmla="*/ 0 w 0"/>
                <a:gd name="connsiteY3" fmla="*/ 5517 h 11259"/>
                <a:gd name="connsiteX4" fmla="*/ 3152 w 0"/>
                <a:gd name="connsiteY4" fmla="*/ 1508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1259">
                  <a:moveTo>
                    <a:pt x="3152" y="15088"/>
                  </a:moveTo>
                  <a:cubicBezTo>
                    <a:pt x="5404" y="13962"/>
                    <a:pt x="5742" y="9908"/>
                    <a:pt x="8557" y="9570"/>
                  </a:cubicBezTo>
                  <a:cubicBezTo>
                    <a:pt x="7881" y="5630"/>
                    <a:pt x="5630" y="4954"/>
                    <a:pt x="5404" y="0"/>
                  </a:cubicBezTo>
                  <a:cubicBezTo>
                    <a:pt x="3152" y="1126"/>
                    <a:pt x="2815" y="5179"/>
                    <a:pt x="0" y="5517"/>
                  </a:cubicBezTo>
                  <a:cubicBezTo>
                    <a:pt x="676" y="9458"/>
                    <a:pt x="3040" y="10133"/>
                    <a:pt x="3152" y="150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3BF3337-DB3A-48FA-8F57-69D911284C85}"/>
                </a:ext>
              </a:extLst>
            </p:cNvPr>
            <p:cNvSpPr/>
            <p:nvPr/>
          </p:nvSpPr>
          <p:spPr>
            <a:xfrm>
              <a:off x="9033916" y="255865"/>
              <a:ext cx="11259" cy="22519"/>
            </a:xfrm>
            <a:custGeom>
              <a:avLst/>
              <a:gdLst>
                <a:gd name="connsiteX0" fmla="*/ 3265 w 11259"/>
                <a:gd name="connsiteY0" fmla="*/ 24719 h 22518"/>
                <a:gd name="connsiteX1" fmla="*/ 19591 w 11259"/>
                <a:gd name="connsiteY1" fmla="*/ 8168 h 22518"/>
                <a:gd name="connsiteX2" fmla="*/ 0 w 11259"/>
                <a:gd name="connsiteY2" fmla="*/ 10195 h 22518"/>
                <a:gd name="connsiteX3" fmla="*/ 676 w 11259"/>
                <a:gd name="connsiteY3" fmla="*/ 29899 h 22518"/>
                <a:gd name="connsiteX4" fmla="*/ 3265 w 11259"/>
                <a:gd name="connsiteY4" fmla="*/ 2471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3265" y="24719"/>
                  </a:moveTo>
                  <a:cubicBezTo>
                    <a:pt x="3828" y="11546"/>
                    <a:pt x="17339" y="18864"/>
                    <a:pt x="19591" y="8168"/>
                  </a:cubicBezTo>
                  <a:cubicBezTo>
                    <a:pt x="19141" y="-13450"/>
                    <a:pt x="8783" y="15261"/>
                    <a:pt x="0" y="10195"/>
                  </a:cubicBezTo>
                  <a:cubicBezTo>
                    <a:pt x="225" y="16725"/>
                    <a:pt x="450" y="23368"/>
                    <a:pt x="676" y="29899"/>
                  </a:cubicBezTo>
                  <a:cubicBezTo>
                    <a:pt x="3040" y="30687"/>
                    <a:pt x="3265" y="27759"/>
                    <a:pt x="3265" y="2471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DA53E852-C040-4D62-8E82-B673BCA731EC}"/>
                </a:ext>
              </a:extLst>
            </p:cNvPr>
            <p:cNvSpPr/>
            <p:nvPr/>
          </p:nvSpPr>
          <p:spPr>
            <a:xfrm>
              <a:off x="8842020" y="226604"/>
              <a:ext cx="22519" cy="22519"/>
            </a:xfrm>
            <a:custGeom>
              <a:avLst/>
              <a:gdLst>
                <a:gd name="connsiteX0" fmla="*/ 8593 w 22518"/>
                <a:gd name="connsiteY0" fmla="*/ 8493 h 22518"/>
                <a:gd name="connsiteX1" fmla="*/ 149 w 22518"/>
                <a:gd name="connsiteY1" fmla="*/ 9393 h 22518"/>
                <a:gd name="connsiteX2" fmla="*/ 6116 w 22518"/>
                <a:gd name="connsiteY2" fmla="*/ 18739 h 22518"/>
                <a:gd name="connsiteX3" fmla="*/ 28522 w 22518"/>
                <a:gd name="connsiteY3" fmla="*/ 16487 h 22518"/>
                <a:gd name="connsiteX4" fmla="*/ 8593 w 22518"/>
                <a:gd name="connsiteY4" fmla="*/ 8493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18" h="22518">
                  <a:moveTo>
                    <a:pt x="8593" y="8493"/>
                  </a:moveTo>
                  <a:cubicBezTo>
                    <a:pt x="4539" y="8943"/>
                    <a:pt x="-978" y="-11436"/>
                    <a:pt x="149" y="9393"/>
                  </a:cubicBezTo>
                  <a:cubicBezTo>
                    <a:pt x="4877" y="7142"/>
                    <a:pt x="5553" y="12659"/>
                    <a:pt x="6116" y="18739"/>
                  </a:cubicBezTo>
                  <a:cubicBezTo>
                    <a:pt x="10394" y="25607"/>
                    <a:pt x="24694" y="24143"/>
                    <a:pt x="28522" y="16487"/>
                  </a:cubicBezTo>
                  <a:cubicBezTo>
                    <a:pt x="24131" y="-2541"/>
                    <a:pt x="16024" y="16599"/>
                    <a:pt x="8593" y="84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DEDA1A3-2E31-491C-AB67-727ABE1CCD07}"/>
                </a:ext>
              </a:extLst>
            </p:cNvPr>
            <p:cNvSpPr/>
            <p:nvPr/>
          </p:nvSpPr>
          <p:spPr>
            <a:xfrm>
              <a:off x="8914156" y="192874"/>
              <a:ext cx="11259" cy="11259"/>
            </a:xfrm>
            <a:custGeom>
              <a:avLst/>
              <a:gdLst>
                <a:gd name="connsiteX0" fmla="*/ 10882 w 11259"/>
                <a:gd name="connsiteY0" fmla="*/ 0 h 11259"/>
                <a:gd name="connsiteX1" fmla="*/ 72 w 11259"/>
                <a:gd name="connsiteY1" fmla="*/ 11034 h 11259"/>
                <a:gd name="connsiteX2" fmla="*/ 10882 w 11259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0882" y="0"/>
                  </a:moveTo>
                  <a:cubicBezTo>
                    <a:pt x="6829" y="3040"/>
                    <a:pt x="4126" y="7994"/>
                    <a:pt x="72" y="11034"/>
                  </a:cubicBezTo>
                  <a:cubicBezTo>
                    <a:pt x="-1166" y="17677"/>
                    <a:pt x="13922" y="11822"/>
                    <a:pt x="1088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F3A553DB-D2E9-4178-BB70-A7ECABBB0CD0}"/>
                </a:ext>
              </a:extLst>
            </p:cNvPr>
            <p:cNvSpPr/>
            <p:nvPr/>
          </p:nvSpPr>
          <p:spPr>
            <a:xfrm>
              <a:off x="9052156" y="309375"/>
              <a:ext cx="11259" cy="11259"/>
            </a:xfrm>
            <a:custGeom>
              <a:avLst/>
              <a:gdLst>
                <a:gd name="connsiteX0" fmla="*/ 451 w 0"/>
                <a:gd name="connsiteY0" fmla="*/ 14220 h 11259"/>
                <a:gd name="connsiteX1" fmla="*/ 451 w 0"/>
                <a:gd name="connsiteY1" fmla="*/ 14220 h 11259"/>
                <a:gd name="connsiteX2" fmla="*/ 451 w 0"/>
                <a:gd name="connsiteY2" fmla="*/ 1422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451" y="14220"/>
                  </a:moveTo>
                  <a:cubicBezTo>
                    <a:pt x="13173" y="9716"/>
                    <a:pt x="-2815" y="-15392"/>
                    <a:pt x="451" y="14220"/>
                  </a:cubicBezTo>
                  <a:lnTo>
                    <a:pt x="451" y="14220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D623D01-2CF5-46B4-B108-88A62447B918}"/>
                </a:ext>
              </a:extLst>
            </p:cNvPr>
            <p:cNvSpPr/>
            <p:nvPr/>
          </p:nvSpPr>
          <p:spPr>
            <a:xfrm>
              <a:off x="8692530" y="547938"/>
              <a:ext cx="11259" cy="22519"/>
            </a:xfrm>
            <a:custGeom>
              <a:avLst/>
              <a:gdLst>
                <a:gd name="connsiteX0" fmla="*/ 0 w 11259"/>
                <a:gd name="connsiteY0" fmla="*/ 170 h 22518"/>
                <a:gd name="connsiteX1" fmla="*/ 3716 w 11259"/>
                <a:gd name="connsiteY1" fmla="*/ 29557 h 22518"/>
                <a:gd name="connsiteX2" fmla="*/ 14300 w 11259"/>
                <a:gd name="connsiteY2" fmla="*/ 8727 h 22518"/>
                <a:gd name="connsiteX3" fmla="*/ 0 w 11259"/>
                <a:gd name="connsiteY3" fmla="*/ 17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0" y="170"/>
                  </a:moveTo>
                  <a:cubicBezTo>
                    <a:pt x="3378" y="5687"/>
                    <a:pt x="3716" y="17284"/>
                    <a:pt x="3716" y="29557"/>
                  </a:cubicBezTo>
                  <a:cubicBezTo>
                    <a:pt x="10809" y="28206"/>
                    <a:pt x="14300" y="21337"/>
                    <a:pt x="14300" y="8727"/>
                  </a:cubicBezTo>
                  <a:cubicBezTo>
                    <a:pt x="8895" y="7150"/>
                    <a:pt x="6981" y="-1294"/>
                    <a:pt x="0" y="17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B38FC125-7A4F-4959-A8C0-15E8961F5B67}"/>
                </a:ext>
              </a:extLst>
            </p:cNvPr>
            <p:cNvSpPr/>
            <p:nvPr/>
          </p:nvSpPr>
          <p:spPr>
            <a:xfrm>
              <a:off x="9313648" y="599338"/>
              <a:ext cx="11259" cy="11259"/>
            </a:xfrm>
            <a:custGeom>
              <a:avLst/>
              <a:gdLst>
                <a:gd name="connsiteX0" fmla="*/ 11999 w 11259"/>
                <a:gd name="connsiteY0" fmla="*/ 18578 h 11259"/>
                <a:gd name="connsiteX1" fmla="*/ 176 w 11259"/>
                <a:gd name="connsiteY1" fmla="*/ 0 h 11259"/>
                <a:gd name="connsiteX2" fmla="*/ 11999 w 11259"/>
                <a:gd name="connsiteY2" fmla="*/ 1857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1999" y="18578"/>
                  </a:moveTo>
                  <a:cubicBezTo>
                    <a:pt x="13350" y="1802"/>
                    <a:pt x="6707" y="1013"/>
                    <a:pt x="176" y="0"/>
                  </a:cubicBezTo>
                  <a:cubicBezTo>
                    <a:pt x="-1175" y="16777"/>
                    <a:pt x="5469" y="17565"/>
                    <a:pt x="11999" y="1857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F1CD730-03FA-4CC2-ADA0-483558E08E55}"/>
                </a:ext>
              </a:extLst>
            </p:cNvPr>
            <p:cNvSpPr/>
            <p:nvPr/>
          </p:nvSpPr>
          <p:spPr>
            <a:xfrm>
              <a:off x="8895425" y="223560"/>
              <a:ext cx="22519" cy="22519"/>
            </a:xfrm>
            <a:custGeom>
              <a:avLst/>
              <a:gdLst>
                <a:gd name="connsiteX0" fmla="*/ 0 w 22518"/>
                <a:gd name="connsiteY0" fmla="*/ 7033 h 22518"/>
                <a:gd name="connsiteX1" fmla="*/ 676 w 22518"/>
                <a:gd name="connsiteY1" fmla="*/ 26737 h 22518"/>
                <a:gd name="connsiteX2" fmla="*/ 28261 w 22518"/>
                <a:gd name="connsiteY2" fmla="*/ 14013 h 22518"/>
                <a:gd name="connsiteX3" fmla="*/ 0 w 22518"/>
                <a:gd name="connsiteY3" fmla="*/ 7033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22518">
                  <a:moveTo>
                    <a:pt x="0" y="7033"/>
                  </a:moveTo>
                  <a:cubicBezTo>
                    <a:pt x="225" y="13563"/>
                    <a:pt x="450" y="20206"/>
                    <a:pt x="676" y="26737"/>
                  </a:cubicBezTo>
                  <a:cubicBezTo>
                    <a:pt x="12385" y="26399"/>
                    <a:pt x="24095" y="26061"/>
                    <a:pt x="28261" y="14013"/>
                  </a:cubicBezTo>
                  <a:cubicBezTo>
                    <a:pt x="26910" y="-3664"/>
                    <a:pt x="6868" y="-2988"/>
                    <a:pt x="0" y="703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3D50369A-8C02-496F-BE1B-58560EA36355}"/>
                </a:ext>
              </a:extLst>
            </p:cNvPr>
            <p:cNvSpPr/>
            <p:nvPr/>
          </p:nvSpPr>
          <p:spPr>
            <a:xfrm>
              <a:off x="9243059" y="219326"/>
              <a:ext cx="11259" cy="11259"/>
            </a:xfrm>
            <a:custGeom>
              <a:avLst/>
              <a:gdLst>
                <a:gd name="connsiteX0" fmla="*/ 169 w 0"/>
                <a:gd name="connsiteY0" fmla="*/ 15770 h 11259"/>
                <a:gd name="connsiteX1" fmla="*/ 8501 w 0"/>
                <a:gd name="connsiteY1" fmla="*/ 14869 h 11259"/>
                <a:gd name="connsiteX2" fmla="*/ 8050 w 0"/>
                <a:gd name="connsiteY2" fmla="*/ 7 h 11259"/>
                <a:gd name="connsiteX3" fmla="*/ 169 w 0"/>
                <a:gd name="connsiteY3" fmla="*/ 1577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169" y="15770"/>
                  </a:moveTo>
                  <a:cubicBezTo>
                    <a:pt x="2984" y="15432"/>
                    <a:pt x="5799" y="15207"/>
                    <a:pt x="8501" y="14869"/>
                  </a:cubicBezTo>
                  <a:cubicBezTo>
                    <a:pt x="8389" y="9915"/>
                    <a:pt x="8163" y="4961"/>
                    <a:pt x="8050" y="7"/>
                  </a:cubicBezTo>
                  <a:cubicBezTo>
                    <a:pt x="1971" y="-218"/>
                    <a:pt x="-732" y="5074"/>
                    <a:pt x="169" y="1577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649A23B9-1D28-4234-AFE3-54446CD7AD83}"/>
                </a:ext>
              </a:extLst>
            </p:cNvPr>
            <p:cNvSpPr/>
            <p:nvPr/>
          </p:nvSpPr>
          <p:spPr>
            <a:xfrm>
              <a:off x="9250434" y="187807"/>
              <a:ext cx="11259" cy="22519"/>
            </a:xfrm>
            <a:custGeom>
              <a:avLst/>
              <a:gdLst>
                <a:gd name="connsiteX0" fmla="*/ 19254 w 11259"/>
                <a:gd name="connsiteY0" fmla="*/ 0 h 22518"/>
                <a:gd name="connsiteX1" fmla="*/ 0 w 11259"/>
                <a:gd name="connsiteY1" fmla="*/ 11822 h 22518"/>
                <a:gd name="connsiteX2" fmla="*/ 14638 w 11259"/>
                <a:gd name="connsiteY2" fmla="*/ 30175 h 22518"/>
                <a:gd name="connsiteX3" fmla="*/ 11372 w 11259"/>
                <a:gd name="connsiteY3" fmla="*/ 15651 h 22518"/>
                <a:gd name="connsiteX4" fmla="*/ 19254 w 11259"/>
                <a:gd name="connsiteY4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19254" y="0"/>
                  </a:moveTo>
                  <a:cubicBezTo>
                    <a:pt x="13174" y="4504"/>
                    <a:pt x="8670" y="11485"/>
                    <a:pt x="0" y="11822"/>
                  </a:cubicBezTo>
                  <a:cubicBezTo>
                    <a:pt x="788" y="26009"/>
                    <a:pt x="4279" y="34904"/>
                    <a:pt x="14638" y="30175"/>
                  </a:cubicBezTo>
                  <a:cubicBezTo>
                    <a:pt x="13061" y="26347"/>
                    <a:pt x="11485" y="22406"/>
                    <a:pt x="11372" y="15651"/>
                  </a:cubicBezTo>
                  <a:cubicBezTo>
                    <a:pt x="9908" y="3941"/>
                    <a:pt x="24208" y="17114"/>
                    <a:pt x="1925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27529D0C-77E5-4BEC-A52E-4CF64E505EB9}"/>
                </a:ext>
              </a:extLst>
            </p:cNvPr>
            <p:cNvSpPr/>
            <p:nvPr/>
          </p:nvSpPr>
          <p:spPr>
            <a:xfrm>
              <a:off x="8951071" y="382201"/>
              <a:ext cx="11259" cy="11259"/>
            </a:xfrm>
            <a:custGeom>
              <a:avLst/>
              <a:gdLst>
                <a:gd name="connsiteX0" fmla="*/ 201 w 0"/>
                <a:gd name="connsiteY0" fmla="*/ 16044 h 11259"/>
                <a:gd name="connsiteX1" fmla="*/ 10896 w 0"/>
                <a:gd name="connsiteY1" fmla="*/ 56 h 11259"/>
                <a:gd name="connsiteX2" fmla="*/ 201 w 0"/>
                <a:gd name="connsiteY2" fmla="*/ 1604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01" y="16044"/>
                  </a:moveTo>
                  <a:cubicBezTo>
                    <a:pt x="5492" y="13454"/>
                    <a:pt x="12135" y="13004"/>
                    <a:pt x="10896" y="56"/>
                  </a:cubicBezTo>
                  <a:cubicBezTo>
                    <a:pt x="3578" y="-507"/>
                    <a:pt x="-1039" y="3096"/>
                    <a:pt x="201" y="1604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B946D1E0-2C92-49F2-A45F-B8791F724060}"/>
                </a:ext>
              </a:extLst>
            </p:cNvPr>
            <p:cNvSpPr/>
            <p:nvPr/>
          </p:nvSpPr>
          <p:spPr>
            <a:xfrm>
              <a:off x="8996075" y="262907"/>
              <a:ext cx="11259" cy="33778"/>
            </a:xfrm>
            <a:custGeom>
              <a:avLst/>
              <a:gdLst>
                <a:gd name="connsiteX0" fmla="*/ 20952 w 11259"/>
                <a:gd name="connsiteY0" fmla="*/ 0 h 33778"/>
                <a:gd name="connsiteX1" fmla="*/ 1361 w 11259"/>
                <a:gd name="connsiteY1" fmla="*/ 2027 h 33778"/>
                <a:gd name="connsiteX2" fmla="*/ 8116 w 11259"/>
                <a:gd name="connsiteY2" fmla="*/ 36030 h 33778"/>
                <a:gd name="connsiteX3" fmla="*/ 12733 w 11259"/>
                <a:gd name="connsiteY3" fmla="*/ 5855 h 33778"/>
                <a:gd name="connsiteX4" fmla="*/ 20952 w 11259"/>
                <a:gd name="connsiteY4" fmla="*/ 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33778">
                  <a:moveTo>
                    <a:pt x="20952" y="0"/>
                  </a:moveTo>
                  <a:cubicBezTo>
                    <a:pt x="14421" y="676"/>
                    <a:pt x="7891" y="1351"/>
                    <a:pt x="1361" y="2027"/>
                  </a:cubicBezTo>
                  <a:cubicBezTo>
                    <a:pt x="-2805" y="18691"/>
                    <a:pt x="3500" y="23645"/>
                    <a:pt x="8116" y="36030"/>
                  </a:cubicBezTo>
                  <a:cubicBezTo>
                    <a:pt x="18362" y="39633"/>
                    <a:pt x="11382" y="16214"/>
                    <a:pt x="12733" y="5855"/>
                  </a:cubicBezTo>
                  <a:cubicBezTo>
                    <a:pt x="18700" y="1914"/>
                    <a:pt x="22078" y="18803"/>
                    <a:pt x="2095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331872C6-52F3-4915-80E5-2F6691E4E306}"/>
                </a:ext>
              </a:extLst>
            </p:cNvPr>
            <p:cNvSpPr/>
            <p:nvPr/>
          </p:nvSpPr>
          <p:spPr>
            <a:xfrm>
              <a:off x="9021153" y="260995"/>
              <a:ext cx="11259" cy="11259"/>
            </a:xfrm>
            <a:custGeom>
              <a:avLst/>
              <a:gdLst>
                <a:gd name="connsiteX0" fmla="*/ 9948 w 0"/>
                <a:gd name="connsiteY0" fmla="*/ 5402 h 0"/>
                <a:gd name="connsiteX1" fmla="*/ 9948 w 0"/>
                <a:gd name="connsiteY1" fmla="*/ 5402 h 0"/>
                <a:gd name="connsiteX2" fmla="*/ 9948 w 0"/>
                <a:gd name="connsiteY2" fmla="*/ 54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948" y="5402"/>
                  </a:moveTo>
                  <a:cubicBezTo>
                    <a:pt x="1954" y="-11600"/>
                    <a:pt x="-7729" y="18125"/>
                    <a:pt x="9948" y="5402"/>
                  </a:cubicBezTo>
                  <a:lnTo>
                    <a:pt x="9948" y="5402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386481FE-D8B9-4477-8F2D-3F527412BE89}"/>
                </a:ext>
              </a:extLst>
            </p:cNvPr>
            <p:cNvSpPr/>
            <p:nvPr/>
          </p:nvSpPr>
          <p:spPr>
            <a:xfrm>
              <a:off x="9025921" y="281147"/>
              <a:ext cx="11259" cy="11259"/>
            </a:xfrm>
            <a:custGeom>
              <a:avLst/>
              <a:gdLst>
                <a:gd name="connsiteX0" fmla="*/ 5968 w 0"/>
                <a:gd name="connsiteY0" fmla="*/ 9908 h 0"/>
                <a:gd name="connsiteX1" fmla="*/ 5630 w 0"/>
                <a:gd name="connsiteY1" fmla="*/ 0 h 0"/>
                <a:gd name="connsiteX2" fmla="*/ 0 w 0"/>
                <a:gd name="connsiteY2" fmla="*/ 563 h 0"/>
                <a:gd name="connsiteX3" fmla="*/ 338 w 0"/>
                <a:gd name="connsiteY3" fmla="*/ 10471 h 0"/>
                <a:gd name="connsiteX4" fmla="*/ 5968 w 0"/>
                <a:gd name="connsiteY4" fmla="*/ 99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968" y="9908"/>
                  </a:moveTo>
                  <a:cubicBezTo>
                    <a:pt x="5855" y="6643"/>
                    <a:pt x="5742" y="3378"/>
                    <a:pt x="5630" y="0"/>
                  </a:cubicBezTo>
                  <a:cubicBezTo>
                    <a:pt x="3716" y="225"/>
                    <a:pt x="1915" y="338"/>
                    <a:pt x="0" y="563"/>
                  </a:cubicBezTo>
                  <a:cubicBezTo>
                    <a:pt x="113" y="3828"/>
                    <a:pt x="225" y="7093"/>
                    <a:pt x="338" y="10471"/>
                  </a:cubicBezTo>
                  <a:cubicBezTo>
                    <a:pt x="2252" y="10246"/>
                    <a:pt x="4167" y="10133"/>
                    <a:pt x="5968" y="99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4293B99-8A58-4724-9749-E1105745E4AD}"/>
                </a:ext>
              </a:extLst>
            </p:cNvPr>
            <p:cNvSpPr/>
            <p:nvPr/>
          </p:nvSpPr>
          <p:spPr>
            <a:xfrm>
              <a:off x="8953411" y="178704"/>
              <a:ext cx="67556" cy="56297"/>
            </a:xfrm>
            <a:custGeom>
              <a:avLst/>
              <a:gdLst>
                <a:gd name="connsiteX0" fmla="*/ 0 w 67556"/>
                <a:gd name="connsiteY0" fmla="*/ 26217 h 56297"/>
                <a:gd name="connsiteX1" fmla="*/ 6080 w 67556"/>
                <a:gd name="connsiteY1" fmla="*/ 40516 h 56297"/>
                <a:gd name="connsiteX2" fmla="*/ 12160 w 67556"/>
                <a:gd name="connsiteY2" fmla="*/ 54816 h 56297"/>
                <a:gd name="connsiteX3" fmla="*/ 26121 w 67556"/>
                <a:gd name="connsiteY3" fmla="*/ 53352 h 56297"/>
                <a:gd name="connsiteX4" fmla="*/ 22856 w 67556"/>
                <a:gd name="connsiteY4" fmla="*/ 38827 h 56297"/>
                <a:gd name="connsiteX5" fmla="*/ 34003 w 67556"/>
                <a:gd name="connsiteY5" fmla="*/ 37701 h 56297"/>
                <a:gd name="connsiteX6" fmla="*/ 34678 w 67556"/>
                <a:gd name="connsiteY6" fmla="*/ 57405 h 56297"/>
                <a:gd name="connsiteX7" fmla="*/ 51117 w 67556"/>
                <a:gd name="connsiteY7" fmla="*/ 45808 h 56297"/>
                <a:gd name="connsiteX8" fmla="*/ 53257 w 67556"/>
                <a:gd name="connsiteY8" fmla="*/ 25766 h 56297"/>
                <a:gd name="connsiteX9" fmla="*/ 70146 w 67556"/>
                <a:gd name="connsiteY9" fmla="*/ 29032 h 56297"/>
                <a:gd name="connsiteX10" fmla="*/ 47514 w 67556"/>
                <a:gd name="connsiteY10" fmla="*/ 21375 h 56297"/>
                <a:gd name="connsiteX11" fmla="*/ 47627 w 67556"/>
                <a:gd name="connsiteY11" fmla="*/ 26329 h 56297"/>
                <a:gd name="connsiteX12" fmla="*/ 27923 w 67556"/>
                <a:gd name="connsiteY12" fmla="*/ 23402 h 56297"/>
                <a:gd name="connsiteX13" fmla="*/ 24433 w 67556"/>
                <a:gd name="connsiteY13" fmla="*/ 3923 h 56297"/>
                <a:gd name="connsiteX14" fmla="*/ 10246 w 67556"/>
                <a:gd name="connsiteY14" fmla="*/ 433 h 56297"/>
                <a:gd name="connsiteX15" fmla="*/ 10921 w 67556"/>
                <a:gd name="connsiteY15" fmla="*/ 20137 h 56297"/>
                <a:gd name="connsiteX16" fmla="*/ 0 w 67556"/>
                <a:gd name="connsiteY16" fmla="*/ 26217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556" h="56297">
                  <a:moveTo>
                    <a:pt x="0" y="26217"/>
                  </a:moveTo>
                  <a:cubicBezTo>
                    <a:pt x="900" y="32635"/>
                    <a:pt x="5630" y="33423"/>
                    <a:pt x="6080" y="40516"/>
                  </a:cubicBezTo>
                  <a:cubicBezTo>
                    <a:pt x="6417" y="45695"/>
                    <a:pt x="13962" y="44682"/>
                    <a:pt x="12160" y="54816"/>
                  </a:cubicBezTo>
                  <a:cubicBezTo>
                    <a:pt x="16776" y="54365"/>
                    <a:pt x="21505" y="53915"/>
                    <a:pt x="26121" y="53352"/>
                  </a:cubicBezTo>
                  <a:cubicBezTo>
                    <a:pt x="24545" y="49524"/>
                    <a:pt x="22969" y="45583"/>
                    <a:pt x="22856" y="38827"/>
                  </a:cubicBezTo>
                  <a:cubicBezTo>
                    <a:pt x="26572" y="38489"/>
                    <a:pt x="30287" y="38039"/>
                    <a:pt x="34003" y="37701"/>
                  </a:cubicBezTo>
                  <a:cubicBezTo>
                    <a:pt x="34678" y="51100"/>
                    <a:pt x="29612" y="48060"/>
                    <a:pt x="34678" y="57405"/>
                  </a:cubicBezTo>
                  <a:cubicBezTo>
                    <a:pt x="42898" y="57856"/>
                    <a:pt x="42898" y="45358"/>
                    <a:pt x="51117" y="45808"/>
                  </a:cubicBezTo>
                  <a:cubicBezTo>
                    <a:pt x="49654" y="35675"/>
                    <a:pt x="52581" y="32522"/>
                    <a:pt x="53257" y="25766"/>
                  </a:cubicBezTo>
                  <a:cubicBezTo>
                    <a:pt x="61701" y="23514"/>
                    <a:pt x="64629" y="40516"/>
                    <a:pt x="70146" y="29032"/>
                  </a:cubicBezTo>
                  <a:cubicBezTo>
                    <a:pt x="72510" y="20474"/>
                    <a:pt x="51906" y="12705"/>
                    <a:pt x="47514" y="21375"/>
                  </a:cubicBezTo>
                  <a:cubicBezTo>
                    <a:pt x="47402" y="21600"/>
                    <a:pt x="47740" y="26329"/>
                    <a:pt x="47627" y="26329"/>
                  </a:cubicBezTo>
                  <a:cubicBezTo>
                    <a:pt x="41209" y="25766"/>
                    <a:pt x="31864" y="6850"/>
                    <a:pt x="27923" y="23402"/>
                  </a:cubicBezTo>
                  <a:cubicBezTo>
                    <a:pt x="24095" y="22276"/>
                    <a:pt x="25221" y="11242"/>
                    <a:pt x="24433" y="3923"/>
                  </a:cubicBezTo>
                  <a:cubicBezTo>
                    <a:pt x="16664" y="8765"/>
                    <a:pt x="17001" y="-2270"/>
                    <a:pt x="10246" y="433"/>
                  </a:cubicBezTo>
                  <a:cubicBezTo>
                    <a:pt x="11484" y="21263"/>
                    <a:pt x="-12048" y="20137"/>
                    <a:pt x="10921" y="20137"/>
                  </a:cubicBezTo>
                  <a:cubicBezTo>
                    <a:pt x="10358" y="26892"/>
                    <a:pt x="4166" y="24866"/>
                    <a:pt x="0" y="2621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D5D17485-4967-4A2C-83FB-393B5BE4B190}"/>
                </a:ext>
              </a:extLst>
            </p:cNvPr>
            <p:cNvSpPr/>
            <p:nvPr/>
          </p:nvSpPr>
          <p:spPr>
            <a:xfrm>
              <a:off x="8927037" y="217081"/>
              <a:ext cx="11259" cy="11259"/>
            </a:xfrm>
            <a:custGeom>
              <a:avLst/>
              <a:gdLst>
                <a:gd name="connsiteX0" fmla="*/ 4306 w 0"/>
                <a:gd name="connsiteY0" fmla="*/ 0 h 11259"/>
                <a:gd name="connsiteX1" fmla="*/ 2167 w 0"/>
                <a:gd name="connsiteY1" fmla="*/ 20042 h 11259"/>
                <a:gd name="connsiteX2" fmla="*/ 4306 w 0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4306" y="0"/>
                  </a:moveTo>
                  <a:cubicBezTo>
                    <a:pt x="-85" y="5292"/>
                    <a:pt x="-1662" y="13849"/>
                    <a:pt x="2167" y="20042"/>
                  </a:cubicBezTo>
                  <a:cubicBezTo>
                    <a:pt x="8585" y="17902"/>
                    <a:pt x="8247" y="6080"/>
                    <a:pt x="4306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B77652D-F75C-422A-B915-3BB8F3CF658E}"/>
                </a:ext>
              </a:extLst>
            </p:cNvPr>
            <p:cNvSpPr/>
            <p:nvPr/>
          </p:nvSpPr>
          <p:spPr>
            <a:xfrm>
              <a:off x="8948107" y="219446"/>
              <a:ext cx="11259" cy="11259"/>
            </a:xfrm>
            <a:custGeom>
              <a:avLst/>
              <a:gdLst>
                <a:gd name="connsiteX0" fmla="*/ 3615 w 0"/>
                <a:gd name="connsiteY0" fmla="*/ 20267 h 11259"/>
                <a:gd name="connsiteX1" fmla="*/ 8570 w 0"/>
                <a:gd name="connsiteY1" fmla="*/ 0 h 11259"/>
                <a:gd name="connsiteX2" fmla="*/ 125 w 0"/>
                <a:gd name="connsiteY2" fmla="*/ 901 h 11259"/>
                <a:gd name="connsiteX3" fmla="*/ 3615 w 0"/>
                <a:gd name="connsiteY3" fmla="*/ 2026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3615" y="20267"/>
                  </a:moveTo>
                  <a:cubicBezTo>
                    <a:pt x="12173" y="24433"/>
                    <a:pt x="8231" y="8782"/>
                    <a:pt x="8570" y="0"/>
                  </a:cubicBezTo>
                  <a:cubicBezTo>
                    <a:pt x="5755" y="338"/>
                    <a:pt x="2940" y="563"/>
                    <a:pt x="125" y="901"/>
                  </a:cubicBezTo>
                  <a:cubicBezTo>
                    <a:pt x="-663" y="11259"/>
                    <a:pt x="2490" y="13736"/>
                    <a:pt x="3615" y="2026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861A3F13-745E-486E-A1A6-1FE08C48ACF1}"/>
                </a:ext>
              </a:extLst>
            </p:cNvPr>
            <p:cNvSpPr/>
            <p:nvPr/>
          </p:nvSpPr>
          <p:spPr>
            <a:xfrm>
              <a:off x="8449778" y="928911"/>
              <a:ext cx="11259" cy="11259"/>
            </a:xfrm>
            <a:custGeom>
              <a:avLst/>
              <a:gdLst>
                <a:gd name="connsiteX0" fmla="*/ 0 w 0"/>
                <a:gd name="connsiteY0" fmla="*/ 327 h 11259"/>
                <a:gd name="connsiteX1" fmla="*/ 6080 w 0"/>
                <a:gd name="connsiteY1" fmla="*/ 14627 h 11259"/>
                <a:gd name="connsiteX2" fmla="*/ 0 w 0"/>
                <a:gd name="connsiteY2" fmla="*/ 32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327"/>
                  </a:moveTo>
                  <a:cubicBezTo>
                    <a:pt x="1464" y="1566"/>
                    <a:pt x="4842" y="14402"/>
                    <a:pt x="6080" y="14627"/>
                  </a:cubicBezTo>
                  <a:cubicBezTo>
                    <a:pt x="9345" y="15077"/>
                    <a:pt x="8670" y="-2600"/>
                    <a:pt x="0" y="32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BE1EDBA-5D39-438C-9A22-1765CC06EB16}"/>
                </a:ext>
              </a:extLst>
            </p:cNvPr>
            <p:cNvSpPr/>
            <p:nvPr/>
          </p:nvSpPr>
          <p:spPr>
            <a:xfrm>
              <a:off x="8969737" y="266081"/>
              <a:ext cx="11259" cy="22519"/>
            </a:xfrm>
            <a:custGeom>
              <a:avLst/>
              <a:gdLst>
                <a:gd name="connsiteX0" fmla="*/ 13850 w 11259"/>
                <a:gd name="connsiteY0" fmla="*/ 5045 h 22518"/>
                <a:gd name="connsiteX1" fmla="*/ 0 w 11259"/>
                <a:gd name="connsiteY1" fmla="*/ 11350 h 22518"/>
                <a:gd name="connsiteX2" fmla="*/ 3490 w 11259"/>
                <a:gd name="connsiteY2" fmla="*/ 30829 h 22518"/>
                <a:gd name="connsiteX3" fmla="*/ 11935 w 11259"/>
                <a:gd name="connsiteY3" fmla="*/ 29928 h 22518"/>
                <a:gd name="connsiteX4" fmla="*/ 13850 w 11259"/>
                <a:gd name="connsiteY4" fmla="*/ 5045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13850" y="5045"/>
                  </a:moveTo>
                  <a:cubicBezTo>
                    <a:pt x="8445" y="-11844"/>
                    <a:pt x="9684" y="19795"/>
                    <a:pt x="0" y="11350"/>
                  </a:cubicBezTo>
                  <a:cubicBezTo>
                    <a:pt x="2365" y="15516"/>
                    <a:pt x="3378" y="22159"/>
                    <a:pt x="3490" y="30829"/>
                  </a:cubicBezTo>
                  <a:cubicBezTo>
                    <a:pt x="6305" y="30491"/>
                    <a:pt x="9120" y="30266"/>
                    <a:pt x="11935" y="29928"/>
                  </a:cubicBezTo>
                  <a:cubicBezTo>
                    <a:pt x="10021" y="17543"/>
                    <a:pt x="7656" y="13152"/>
                    <a:pt x="13850" y="504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8F223186-D061-4ECE-BF21-B4C2539FC5D8}"/>
                </a:ext>
              </a:extLst>
            </p:cNvPr>
            <p:cNvSpPr/>
            <p:nvPr/>
          </p:nvSpPr>
          <p:spPr>
            <a:xfrm>
              <a:off x="8990841" y="323820"/>
              <a:ext cx="11259" cy="22519"/>
            </a:xfrm>
            <a:custGeom>
              <a:avLst/>
              <a:gdLst>
                <a:gd name="connsiteX0" fmla="*/ 11323 w 11259"/>
                <a:gd name="connsiteY0" fmla="*/ 0 h 22518"/>
                <a:gd name="connsiteX1" fmla="*/ 176 w 11259"/>
                <a:gd name="connsiteY1" fmla="*/ 1126 h 22518"/>
                <a:gd name="connsiteX2" fmla="*/ 6594 w 11259"/>
                <a:gd name="connsiteY2" fmla="*/ 25221 h 22518"/>
                <a:gd name="connsiteX3" fmla="*/ 11323 w 11259"/>
                <a:gd name="connsiteY3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11323" y="0"/>
                  </a:moveTo>
                  <a:cubicBezTo>
                    <a:pt x="7608" y="338"/>
                    <a:pt x="3892" y="788"/>
                    <a:pt x="176" y="1126"/>
                  </a:cubicBezTo>
                  <a:cubicBezTo>
                    <a:pt x="-1400" y="16551"/>
                    <a:pt x="8170" y="9796"/>
                    <a:pt x="6594" y="25221"/>
                  </a:cubicBezTo>
                  <a:cubicBezTo>
                    <a:pt x="12561" y="23870"/>
                    <a:pt x="12111" y="12160"/>
                    <a:pt x="11323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4911311-B84B-45E2-B475-713FFF3B26D3}"/>
                </a:ext>
              </a:extLst>
            </p:cNvPr>
            <p:cNvSpPr/>
            <p:nvPr/>
          </p:nvSpPr>
          <p:spPr>
            <a:xfrm>
              <a:off x="8728329" y="244907"/>
              <a:ext cx="11259" cy="11259"/>
            </a:xfrm>
            <a:custGeom>
              <a:avLst/>
              <a:gdLst>
                <a:gd name="connsiteX0" fmla="*/ 5411 w 11259"/>
                <a:gd name="connsiteY0" fmla="*/ 16874 h 11259"/>
                <a:gd name="connsiteX1" fmla="*/ 16783 w 11259"/>
                <a:gd name="connsiteY1" fmla="*/ 20702 h 11259"/>
                <a:gd name="connsiteX2" fmla="*/ 16107 w 11259"/>
                <a:gd name="connsiteY2" fmla="*/ 999 h 11259"/>
                <a:gd name="connsiteX3" fmla="*/ 10815 w 11259"/>
                <a:gd name="connsiteY3" fmla="*/ 11470 h 11259"/>
                <a:gd name="connsiteX4" fmla="*/ 5411 w 11259"/>
                <a:gd name="connsiteY4" fmla="*/ 1687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5411" y="16874"/>
                  </a:moveTo>
                  <a:cubicBezTo>
                    <a:pt x="9802" y="19239"/>
                    <a:pt x="11941" y="19689"/>
                    <a:pt x="16783" y="20702"/>
                  </a:cubicBezTo>
                  <a:cubicBezTo>
                    <a:pt x="16558" y="14172"/>
                    <a:pt x="16332" y="7529"/>
                    <a:pt x="16107" y="999"/>
                  </a:cubicBezTo>
                  <a:cubicBezTo>
                    <a:pt x="10140" y="-3730"/>
                    <a:pt x="12392" y="9781"/>
                    <a:pt x="10815" y="11470"/>
                  </a:cubicBezTo>
                  <a:cubicBezTo>
                    <a:pt x="7550" y="14735"/>
                    <a:pt x="-8100" y="9443"/>
                    <a:pt x="5411" y="1687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8D53966-8C46-4F6E-8692-C094B03BC7DB}"/>
                </a:ext>
              </a:extLst>
            </p:cNvPr>
            <p:cNvSpPr/>
            <p:nvPr/>
          </p:nvSpPr>
          <p:spPr>
            <a:xfrm>
              <a:off x="8602681" y="367653"/>
              <a:ext cx="11259" cy="11259"/>
            </a:xfrm>
            <a:custGeom>
              <a:avLst/>
              <a:gdLst>
                <a:gd name="connsiteX0" fmla="*/ 0 w 0"/>
                <a:gd name="connsiteY0" fmla="*/ 1431 h 11259"/>
                <a:gd name="connsiteX1" fmla="*/ 450 w 0"/>
                <a:gd name="connsiteY1" fmla="*/ 16293 h 11259"/>
                <a:gd name="connsiteX2" fmla="*/ 0 w 0"/>
                <a:gd name="connsiteY2" fmla="*/ 143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1431"/>
                  </a:moveTo>
                  <a:cubicBezTo>
                    <a:pt x="113" y="6385"/>
                    <a:pt x="337" y="11339"/>
                    <a:pt x="450" y="16293"/>
                  </a:cubicBezTo>
                  <a:cubicBezTo>
                    <a:pt x="8782" y="22598"/>
                    <a:pt x="7882" y="-6676"/>
                    <a:pt x="0" y="14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3B9243B-9650-4013-8200-8B05E8EC729E}"/>
                </a:ext>
              </a:extLst>
            </p:cNvPr>
            <p:cNvSpPr/>
            <p:nvPr/>
          </p:nvSpPr>
          <p:spPr>
            <a:xfrm>
              <a:off x="8575722" y="222598"/>
              <a:ext cx="11259" cy="11259"/>
            </a:xfrm>
            <a:custGeom>
              <a:avLst/>
              <a:gdLst>
                <a:gd name="connsiteX0" fmla="*/ 5341 w 0"/>
                <a:gd name="connsiteY0" fmla="*/ 0 h 11259"/>
                <a:gd name="connsiteX1" fmla="*/ 387 w 0"/>
                <a:gd name="connsiteY1" fmla="*/ 20267 h 11259"/>
                <a:gd name="connsiteX2" fmla="*/ 11083 w 0"/>
                <a:gd name="connsiteY2" fmla="*/ 4279 h 11259"/>
                <a:gd name="connsiteX3" fmla="*/ 5341 w 0"/>
                <a:gd name="connsiteY3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5341" y="0"/>
                  </a:moveTo>
                  <a:cubicBezTo>
                    <a:pt x="500" y="1689"/>
                    <a:pt x="-739" y="9120"/>
                    <a:pt x="387" y="20267"/>
                  </a:cubicBezTo>
                  <a:cubicBezTo>
                    <a:pt x="5679" y="17677"/>
                    <a:pt x="12322" y="17227"/>
                    <a:pt x="11083" y="4279"/>
                  </a:cubicBezTo>
                  <a:cubicBezTo>
                    <a:pt x="7931" y="5517"/>
                    <a:pt x="6129" y="3828"/>
                    <a:pt x="5341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6DDCC568-F32F-4B9B-B2D3-2EBF5ECA097D}"/>
                </a:ext>
              </a:extLst>
            </p:cNvPr>
            <p:cNvSpPr/>
            <p:nvPr/>
          </p:nvSpPr>
          <p:spPr>
            <a:xfrm>
              <a:off x="8562710" y="517432"/>
              <a:ext cx="11259" cy="11259"/>
            </a:xfrm>
            <a:custGeom>
              <a:avLst/>
              <a:gdLst>
                <a:gd name="connsiteX0" fmla="*/ 5630 w 0"/>
                <a:gd name="connsiteY0" fmla="*/ 3653 h 11259"/>
                <a:gd name="connsiteX1" fmla="*/ 0 w 0"/>
                <a:gd name="connsiteY1" fmla="*/ 4216 h 11259"/>
                <a:gd name="connsiteX2" fmla="*/ 3152 w 0"/>
                <a:gd name="connsiteY2" fmla="*/ 13787 h 11259"/>
                <a:gd name="connsiteX3" fmla="*/ 8445 w 0"/>
                <a:gd name="connsiteY3" fmla="*/ 3315 h 11259"/>
                <a:gd name="connsiteX4" fmla="*/ 5630 w 0"/>
                <a:gd name="connsiteY4" fmla="*/ 365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1259">
                  <a:moveTo>
                    <a:pt x="5630" y="3653"/>
                  </a:moveTo>
                  <a:cubicBezTo>
                    <a:pt x="4729" y="4779"/>
                    <a:pt x="676" y="2640"/>
                    <a:pt x="0" y="4216"/>
                  </a:cubicBezTo>
                  <a:cubicBezTo>
                    <a:pt x="113" y="3878"/>
                    <a:pt x="3265" y="13787"/>
                    <a:pt x="3152" y="13787"/>
                  </a:cubicBezTo>
                  <a:cubicBezTo>
                    <a:pt x="3378" y="13899"/>
                    <a:pt x="8219" y="1964"/>
                    <a:pt x="8445" y="3315"/>
                  </a:cubicBezTo>
                  <a:cubicBezTo>
                    <a:pt x="7431" y="-4116"/>
                    <a:pt x="5967" y="3203"/>
                    <a:pt x="5630" y="365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FD787A4D-0139-4FB0-881D-C5EBEE43B6F8}"/>
                </a:ext>
              </a:extLst>
            </p:cNvPr>
            <p:cNvSpPr/>
            <p:nvPr/>
          </p:nvSpPr>
          <p:spPr>
            <a:xfrm>
              <a:off x="8554478" y="536805"/>
              <a:ext cx="11259" cy="11259"/>
            </a:xfrm>
            <a:custGeom>
              <a:avLst/>
              <a:gdLst>
                <a:gd name="connsiteX0" fmla="*/ 801 w 11259"/>
                <a:gd name="connsiteY0" fmla="*/ 15243 h 11259"/>
                <a:gd name="connsiteX1" fmla="*/ 14650 w 11259"/>
                <a:gd name="connsiteY1" fmla="*/ 8938 h 11259"/>
                <a:gd name="connsiteX2" fmla="*/ 801 w 11259"/>
                <a:gd name="connsiteY2" fmla="*/ 1524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801" y="15243"/>
                  </a:moveTo>
                  <a:cubicBezTo>
                    <a:pt x="7331" y="16144"/>
                    <a:pt x="11497" y="13329"/>
                    <a:pt x="14650" y="8938"/>
                  </a:cubicBezTo>
                  <a:cubicBezTo>
                    <a:pt x="12961" y="268"/>
                    <a:pt x="-3815" y="-8289"/>
                    <a:pt x="801" y="1524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42D7039-8693-44A5-B7B1-C815FD558FE2}"/>
                </a:ext>
              </a:extLst>
            </p:cNvPr>
            <p:cNvSpPr/>
            <p:nvPr/>
          </p:nvSpPr>
          <p:spPr>
            <a:xfrm>
              <a:off x="8573294" y="485075"/>
              <a:ext cx="112594" cy="56297"/>
            </a:xfrm>
            <a:custGeom>
              <a:avLst/>
              <a:gdLst>
                <a:gd name="connsiteX0" fmla="*/ 6981 w 112593"/>
                <a:gd name="connsiteY0" fmla="*/ 59542 h 56297"/>
                <a:gd name="connsiteX1" fmla="*/ 20604 w 112593"/>
                <a:gd name="connsiteY1" fmla="*/ 48283 h 56297"/>
                <a:gd name="connsiteX2" fmla="*/ 43574 w 112593"/>
                <a:gd name="connsiteY2" fmla="*/ 65735 h 56297"/>
                <a:gd name="connsiteX3" fmla="*/ 51456 w 112593"/>
                <a:gd name="connsiteY3" fmla="*/ 50084 h 56297"/>
                <a:gd name="connsiteX4" fmla="*/ 59562 w 112593"/>
                <a:gd name="connsiteY4" fmla="*/ 39388 h 56297"/>
                <a:gd name="connsiteX5" fmla="*/ 76676 w 112593"/>
                <a:gd name="connsiteY5" fmla="*/ 47607 h 56297"/>
                <a:gd name="connsiteX6" fmla="*/ 101672 w 112593"/>
                <a:gd name="connsiteY6" fmla="*/ 40176 h 56297"/>
                <a:gd name="connsiteX7" fmla="*/ 104600 w 112593"/>
                <a:gd name="connsiteY7" fmla="*/ 44792 h 56297"/>
                <a:gd name="connsiteX8" fmla="*/ 98744 w 112593"/>
                <a:gd name="connsiteY8" fmla="*/ 35447 h 56297"/>
                <a:gd name="connsiteX9" fmla="*/ 123290 w 112593"/>
                <a:gd name="connsiteY9" fmla="*/ 13153 h 56297"/>
                <a:gd name="connsiteX10" fmla="*/ 103249 w 112593"/>
                <a:gd name="connsiteY10" fmla="*/ 318 h 56297"/>
                <a:gd name="connsiteX11" fmla="*/ 89624 w 112593"/>
                <a:gd name="connsiteY11" fmla="*/ 11577 h 56297"/>
                <a:gd name="connsiteX12" fmla="*/ 80955 w 112593"/>
                <a:gd name="connsiteY12" fmla="*/ 2570 h 56297"/>
                <a:gd name="connsiteX13" fmla="*/ 67444 w 112593"/>
                <a:gd name="connsiteY13" fmla="*/ 18783 h 56297"/>
                <a:gd name="connsiteX14" fmla="*/ 56072 w 112593"/>
                <a:gd name="connsiteY14" fmla="*/ 14955 h 56297"/>
                <a:gd name="connsiteX15" fmla="*/ 34003 w 112593"/>
                <a:gd name="connsiteY15" fmla="*/ 27115 h 56297"/>
                <a:gd name="connsiteX16" fmla="*/ 31639 w 112593"/>
                <a:gd name="connsiteY16" fmla="*/ 42203 h 56297"/>
                <a:gd name="connsiteX17" fmla="*/ 22632 w 112593"/>
                <a:gd name="connsiteY17" fmla="*/ 23287 h 56297"/>
                <a:gd name="connsiteX18" fmla="*/ 11484 w 112593"/>
                <a:gd name="connsiteY18" fmla="*/ 24413 h 56297"/>
                <a:gd name="connsiteX19" fmla="*/ 0 w 112593"/>
                <a:gd name="connsiteY19" fmla="*/ 15631 h 56297"/>
                <a:gd name="connsiteX20" fmla="*/ 6981 w 112593"/>
                <a:gd name="connsiteY20" fmla="*/ 59542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2593" h="56297">
                  <a:moveTo>
                    <a:pt x="6981" y="59542"/>
                  </a:moveTo>
                  <a:cubicBezTo>
                    <a:pt x="13849" y="70802"/>
                    <a:pt x="14187" y="51098"/>
                    <a:pt x="20604" y="48283"/>
                  </a:cubicBezTo>
                  <a:cubicBezTo>
                    <a:pt x="27473" y="55714"/>
                    <a:pt x="42110" y="47720"/>
                    <a:pt x="43574" y="65735"/>
                  </a:cubicBezTo>
                  <a:cubicBezTo>
                    <a:pt x="49766" y="70914"/>
                    <a:pt x="48865" y="54025"/>
                    <a:pt x="51456" y="50084"/>
                  </a:cubicBezTo>
                  <a:cubicBezTo>
                    <a:pt x="54382" y="45581"/>
                    <a:pt x="62264" y="52449"/>
                    <a:pt x="59562" y="39388"/>
                  </a:cubicBezTo>
                  <a:cubicBezTo>
                    <a:pt x="67556" y="37586"/>
                    <a:pt x="73749" y="39163"/>
                    <a:pt x="76676" y="47607"/>
                  </a:cubicBezTo>
                  <a:cubicBezTo>
                    <a:pt x="85346" y="45693"/>
                    <a:pt x="97281" y="48846"/>
                    <a:pt x="101672" y="40176"/>
                  </a:cubicBezTo>
                  <a:cubicBezTo>
                    <a:pt x="104037" y="39050"/>
                    <a:pt x="104374" y="41865"/>
                    <a:pt x="104600" y="44792"/>
                  </a:cubicBezTo>
                  <a:cubicBezTo>
                    <a:pt x="112256" y="41865"/>
                    <a:pt x="104262" y="29254"/>
                    <a:pt x="98744" y="35447"/>
                  </a:cubicBezTo>
                  <a:cubicBezTo>
                    <a:pt x="95254" y="9776"/>
                    <a:pt x="118561" y="26214"/>
                    <a:pt x="123290" y="13153"/>
                  </a:cubicBezTo>
                  <a:cubicBezTo>
                    <a:pt x="119799" y="2570"/>
                    <a:pt x="104825" y="14730"/>
                    <a:pt x="103249" y="318"/>
                  </a:cubicBezTo>
                  <a:cubicBezTo>
                    <a:pt x="94579" y="-2497"/>
                    <a:pt x="98294" y="14392"/>
                    <a:pt x="89624" y="11577"/>
                  </a:cubicBezTo>
                  <a:cubicBezTo>
                    <a:pt x="83545" y="14955"/>
                    <a:pt x="85346" y="2570"/>
                    <a:pt x="80955" y="2570"/>
                  </a:cubicBezTo>
                  <a:cubicBezTo>
                    <a:pt x="72060" y="1106"/>
                    <a:pt x="69696" y="9888"/>
                    <a:pt x="67444" y="18783"/>
                  </a:cubicBezTo>
                  <a:cubicBezTo>
                    <a:pt x="62377" y="19346"/>
                    <a:pt x="61363" y="14054"/>
                    <a:pt x="56072" y="14955"/>
                  </a:cubicBezTo>
                  <a:cubicBezTo>
                    <a:pt x="48978" y="16194"/>
                    <a:pt x="45375" y="31957"/>
                    <a:pt x="34003" y="27115"/>
                  </a:cubicBezTo>
                  <a:cubicBezTo>
                    <a:pt x="32652" y="31281"/>
                    <a:pt x="31301" y="35447"/>
                    <a:pt x="31639" y="42203"/>
                  </a:cubicBezTo>
                  <a:cubicBezTo>
                    <a:pt x="25896" y="41415"/>
                    <a:pt x="25671" y="29592"/>
                    <a:pt x="22632" y="23287"/>
                  </a:cubicBezTo>
                  <a:cubicBezTo>
                    <a:pt x="14637" y="27678"/>
                    <a:pt x="16664" y="27453"/>
                    <a:pt x="11484" y="24413"/>
                  </a:cubicBezTo>
                  <a:cubicBezTo>
                    <a:pt x="7205" y="21936"/>
                    <a:pt x="8445" y="9776"/>
                    <a:pt x="0" y="15631"/>
                  </a:cubicBezTo>
                  <a:cubicBezTo>
                    <a:pt x="1464" y="32069"/>
                    <a:pt x="8782" y="36798"/>
                    <a:pt x="6981" y="595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60FDDFB6-BB9B-4BAD-9304-90D21E0DE40E}"/>
                </a:ext>
              </a:extLst>
            </p:cNvPr>
            <p:cNvSpPr/>
            <p:nvPr/>
          </p:nvSpPr>
          <p:spPr>
            <a:xfrm>
              <a:off x="8578248" y="384283"/>
              <a:ext cx="22519" cy="45038"/>
            </a:xfrm>
            <a:custGeom>
              <a:avLst/>
              <a:gdLst>
                <a:gd name="connsiteX0" fmla="*/ 0 w 22518"/>
                <a:gd name="connsiteY0" fmla="*/ 11935 h 45037"/>
                <a:gd name="connsiteX1" fmla="*/ 676 w 22518"/>
                <a:gd name="connsiteY1" fmla="*/ 31639 h 45037"/>
                <a:gd name="connsiteX2" fmla="*/ 9120 w 22518"/>
                <a:gd name="connsiteY2" fmla="*/ 30738 h 45037"/>
                <a:gd name="connsiteX3" fmla="*/ 12272 w 22518"/>
                <a:gd name="connsiteY3" fmla="*/ 40309 h 45037"/>
                <a:gd name="connsiteX4" fmla="*/ 18127 w 22518"/>
                <a:gd name="connsiteY4" fmla="*/ 49654 h 45037"/>
                <a:gd name="connsiteX5" fmla="*/ 30963 w 22518"/>
                <a:gd name="connsiteY5" fmla="*/ 13736 h 45037"/>
                <a:gd name="connsiteX6" fmla="*/ 19253 w 22518"/>
                <a:gd name="connsiteY6" fmla="*/ 0 h 45037"/>
                <a:gd name="connsiteX7" fmla="*/ 0 w 22518"/>
                <a:gd name="connsiteY7" fmla="*/ 11935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518" h="45037">
                  <a:moveTo>
                    <a:pt x="0" y="11935"/>
                  </a:moveTo>
                  <a:cubicBezTo>
                    <a:pt x="225" y="18578"/>
                    <a:pt x="450" y="25108"/>
                    <a:pt x="676" y="31639"/>
                  </a:cubicBezTo>
                  <a:cubicBezTo>
                    <a:pt x="3490" y="31301"/>
                    <a:pt x="6305" y="31076"/>
                    <a:pt x="9120" y="30738"/>
                  </a:cubicBezTo>
                  <a:cubicBezTo>
                    <a:pt x="14862" y="29162"/>
                    <a:pt x="13173" y="42673"/>
                    <a:pt x="12272" y="40309"/>
                  </a:cubicBezTo>
                  <a:cubicBezTo>
                    <a:pt x="13962" y="44587"/>
                    <a:pt x="17339" y="43799"/>
                    <a:pt x="18127" y="49654"/>
                  </a:cubicBezTo>
                  <a:cubicBezTo>
                    <a:pt x="28599" y="47402"/>
                    <a:pt x="28373" y="28374"/>
                    <a:pt x="30963" y="13736"/>
                  </a:cubicBezTo>
                  <a:cubicBezTo>
                    <a:pt x="23757" y="15876"/>
                    <a:pt x="17001" y="16776"/>
                    <a:pt x="19253" y="0"/>
                  </a:cubicBezTo>
                  <a:cubicBezTo>
                    <a:pt x="10921" y="1914"/>
                    <a:pt x="12835" y="21055"/>
                    <a:pt x="0" y="1193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A7C070A2-A4D2-49AA-9AE7-B6C3EF32820D}"/>
                </a:ext>
              </a:extLst>
            </p:cNvPr>
            <p:cNvSpPr/>
            <p:nvPr/>
          </p:nvSpPr>
          <p:spPr>
            <a:xfrm>
              <a:off x="8663099" y="218207"/>
              <a:ext cx="11259" cy="22519"/>
            </a:xfrm>
            <a:custGeom>
              <a:avLst/>
              <a:gdLst>
                <a:gd name="connsiteX0" fmla="*/ 45 w 11259"/>
                <a:gd name="connsiteY0" fmla="*/ 25897 h 22518"/>
                <a:gd name="connsiteX1" fmla="*/ 14006 w 11259"/>
                <a:gd name="connsiteY1" fmla="*/ 24433 h 22518"/>
                <a:gd name="connsiteX2" fmla="*/ 10403 w 11259"/>
                <a:gd name="connsiteY2" fmla="*/ 0 h 22518"/>
                <a:gd name="connsiteX3" fmla="*/ 45 w 11259"/>
                <a:gd name="connsiteY3" fmla="*/ 25897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45" y="25897"/>
                  </a:moveTo>
                  <a:cubicBezTo>
                    <a:pt x="8489" y="21505"/>
                    <a:pt x="5336" y="21843"/>
                    <a:pt x="14006" y="24433"/>
                  </a:cubicBezTo>
                  <a:cubicBezTo>
                    <a:pt x="14569" y="12948"/>
                    <a:pt x="12993" y="5517"/>
                    <a:pt x="10403" y="0"/>
                  </a:cubicBezTo>
                  <a:cubicBezTo>
                    <a:pt x="4323" y="4616"/>
                    <a:pt x="-518" y="11147"/>
                    <a:pt x="45" y="2589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CD3521B8-21E6-4488-BDD3-E3681BEA4817}"/>
                </a:ext>
              </a:extLst>
            </p:cNvPr>
            <p:cNvSpPr/>
            <p:nvPr/>
          </p:nvSpPr>
          <p:spPr>
            <a:xfrm>
              <a:off x="8611801" y="372799"/>
              <a:ext cx="56297" cy="56297"/>
            </a:xfrm>
            <a:custGeom>
              <a:avLst/>
              <a:gdLst>
                <a:gd name="connsiteX0" fmla="*/ 16326 w 56296"/>
                <a:gd name="connsiteY0" fmla="*/ 3603 h 56297"/>
                <a:gd name="connsiteX1" fmla="*/ 0 w 56296"/>
                <a:gd name="connsiteY1" fmla="*/ 20154 h 56297"/>
                <a:gd name="connsiteX2" fmla="*/ 8670 w 56296"/>
                <a:gd name="connsiteY2" fmla="*/ 29162 h 56297"/>
                <a:gd name="connsiteX3" fmla="*/ 20041 w 56296"/>
                <a:gd name="connsiteY3" fmla="*/ 32990 h 56297"/>
                <a:gd name="connsiteX4" fmla="*/ 22519 w 56296"/>
                <a:gd name="connsiteY4" fmla="*/ 22857 h 56297"/>
                <a:gd name="connsiteX5" fmla="*/ 34341 w 56296"/>
                <a:gd name="connsiteY5" fmla="*/ 41435 h 56297"/>
                <a:gd name="connsiteX6" fmla="*/ 41885 w 56296"/>
                <a:gd name="connsiteY6" fmla="*/ 15876 h 56297"/>
                <a:gd name="connsiteX7" fmla="*/ 48528 w 56296"/>
                <a:gd name="connsiteY7" fmla="*/ 49879 h 56297"/>
                <a:gd name="connsiteX8" fmla="*/ 54496 w 56296"/>
                <a:gd name="connsiteY8" fmla="*/ 59224 h 56297"/>
                <a:gd name="connsiteX9" fmla="*/ 51005 w 56296"/>
                <a:gd name="connsiteY9" fmla="*/ 39746 h 56297"/>
                <a:gd name="connsiteX10" fmla="*/ 53144 w 56296"/>
                <a:gd name="connsiteY10" fmla="*/ 19704 h 56297"/>
                <a:gd name="connsiteX11" fmla="*/ 59225 w 56296"/>
                <a:gd name="connsiteY11" fmla="*/ 34003 h 56297"/>
                <a:gd name="connsiteX12" fmla="*/ 63841 w 56296"/>
                <a:gd name="connsiteY12" fmla="*/ 3828 h 56297"/>
                <a:gd name="connsiteX13" fmla="*/ 52469 w 56296"/>
                <a:gd name="connsiteY13" fmla="*/ 0 h 56297"/>
                <a:gd name="connsiteX14" fmla="*/ 30625 w 56296"/>
                <a:gd name="connsiteY14" fmla="*/ 17114 h 56297"/>
                <a:gd name="connsiteX15" fmla="*/ 16326 w 56296"/>
                <a:gd name="connsiteY15" fmla="*/ 3603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6296" h="56297">
                  <a:moveTo>
                    <a:pt x="16326" y="3603"/>
                  </a:moveTo>
                  <a:cubicBezTo>
                    <a:pt x="7769" y="4279"/>
                    <a:pt x="5742" y="15088"/>
                    <a:pt x="0" y="20154"/>
                  </a:cubicBezTo>
                  <a:cubicBezTo>
                    <a:pt x="2252" y="24545"/>
                    <a:pt x="5292" y="27248"/>
                    <a:pt x="8670" y="29162"/>
                  </a:cubicBezTo>
                  <a:cubicBezTo>
                    <a:pt x="11147" y="30626"/>
                    <a:pt x="17339" y="35242"/>
                    <a:pt x="20041" y="32990"/>
                  </a:cubicBezTo>
                  <a:cubicBezTo>
                    <a:pt x="20718" y="32427"/>
                    <a:pt x="19254" y="20042"/>
                    <a:pt x="22519" y="22857"/>
                  </a:cubicBezTo>
                  <a:cubicBezTo>
                    <a:pt x="31864" y="18240"/>
                    <a:pt x="27698" y="40534"/>
                    <a:pt x="34341" y="41435"/>
                  </a:cubicBezTo>
                  <a:cubicBezTo>
                    <a:pt x="43124" y="42786"/>
                    <a:pt x="42898" y="29950"/>
                    <a:pt x="41885" y="15876"/>
                  </a:cubicBezTo>
                  <a:cubicBezTo>
                    <a:pt x="49879" y="15763"/>
                    <a:pt x="47627" y="35917"/>
                    <a:pt x="48528" y="49879"/>
                  </a:cubicBezTo>
                  <a:cubicBezTo>
                    <a:pt x="53257" y="42335"/>
                    <a:pt x="54721" y="44700"/>
                    <a:pt x="54496" y="59224"/>
                  </a:cubicBezTo>
                  <a:cubicBezTo>
                    <a:pt x="65304" y="61927"/>
                    <a:pt x="58886" y="32540"/>
                    <a:pt x="51005" y="39746"/>
                  </a:cubicBezTo>
                  <a:cubicBezTo>
                    <a:pt x="50329" y="30963"/>
                    <a:pt x="54045" y="29049"/>
                    <a:pt x="53144" y="19704"/>
                  </a:cubicBezTo>
                  <a:cubicBezTo>
                    <a:pt x="56634" y="21505"/>
                    <a:pt x="59112" y="25446"/>
                    <a:pt x="59225" y="34003"/>
                  </a:cubicBezTo>
                  <a:cubicBezTo>
                    <a:pt x="63052" y="27473"/>
                    <a:pt x="63953" y="16439"/>
                    <a:pt x="63841" y="3828"/>
                  </a:cubicBezTo>
                  <a:cubicBezTo>
                    <a:pt x="60913" y="14975"/>
                    <a:pt x="57311" y="0"/>
                    <a:pt x="52469" y="0"/>
                  </a:cubicBezTo>
                  <a:cubicBezTo>
                    <a:pt x="44362" y="0"/>
                    <a:pt x="35355" y="7431"/>
                    <a:pt x="30625" y="17114"/>
                  </a:cubicBezTo>
                  <a:cubicBezTo>
                    <a:pt x="26459" y="11597"/>
                    <a:pt x="19141" y="12048"/>
                    <a:pt x="16326" y="360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5E9BD55-63EF-48D5-B50E-0FA5188E142D}"/>
                </a:ext>
              </a:extLst>
            </p:cNvPr>
            <p:cNvSpPr/>
            <p:nvPr/>
          </p:nvSpPr>
          <p:spPr>
            <a:xfrm>
              <a:off x="8664366" y="263583"/>
              <a:ext cx="11259" cy="11259"/>
            </a:xfrm>
            <a:custGeom>
              <a:avLst/>
              <a:gdLst>
                <a:gd name="connsiteX0" fmla="*/ 16567 w 11259"/>
                <a:gd name="connsiteY0" fmla="*/ 13399 h 11259"/>
                <a:gd name="connsiteX1" fmla="*/ 2155 w 11259"/>
                <a:gd name="connsiteY1" fmla="*/ 0 h 11259"/>
                <a:gd name="connsiteX2" fmla="*/ 16567 w 11259"/>
                <a:gd name="connsiteY2" fmla="*/ 1339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6567" y="13399"/>
                  </a:moveTo>
                  <a:cubicBezTo>
                    <a:pt x="16567" y="-676"/>
                    <a:pt x="-1561" y="21168"/>
                    <a:pt x="2155" y="0"/>
                  </a:cubicBezTo>
                  <a:cubicBezTo>
                    <a:pt x="-5276" y="16889"/>
                    <a:pt x="8235" y="20717"/>
                    <a:pt x="16567" y="1339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95C25EF6-B000-4524-8653-BBBBA9BB62A4}"/>
                </a:ext>
              </a:extLst>
            </p:cNvPr>
            <p:cNvSpPr/>
            <p:nvPr/>
          </p:nvSpPr>
          <p:spPr>
            <a:xfrm>
              <a:off x="8630604" y="275968"/>
              <a:ext cx="11259" cy="11259"/>
            </a:xfrm>
            <a:custGeom>
              <a:avLst/>
              <a:gdLst>
                <a:gd name="connsiteX0" fmla="*/ 11147 w 11259"/>
                <a:gd name="connsiteY0" fmla="*/ 0 h 0"/>
                <a:gd name="connsiteX1" fmla="*/ 0 w 11259"/>
                <a:gd name="connsiteY1" fmla="*/ 1126 h 0"/>
                <a:gd name="connsiteX2" fmla="*/ 338 w 11259"/>
                <a:gd name="connsiteY2" fmla="*/ 11034 h 0"/>
                <a:gd name="connsiteX3" fmla="*/ 11485 w 11259"/>
                <a:gd name="connsiteY3" fmla="*/ 9908 h 0"/>
                <a:gd name="connsiteX4" fmla="*/ 11147 w 11259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>
                  <a:moveTo>
                    <a:pt x="11147" y="0"/>
                  </a:moveTo>
                  <a:cubicBezTo>
                    <a:pt x="7432" y="338"/>
                    <a:pt x="3716" y="788"/>
                    <a:pt x="0" y="1126"/>
                  </a:cubicBezTo>
                  <a:cubicBezTo>
                    <a:pt x="113" y="4391"/>
                    <a:pt x="225" y="7656"/>
                    <a:pt x="338" y="11034"/>
                  </a:cubicBezTo>
                  <a:cubicBezTo>
                    <a:pt x="4053" y="10696"/>
                    <a:pt x="7769" y="10246"/>
                    <a:pt x="11485" y="9908"/>
                  </a:cubicBezTo>
                  <a:cubicBezTo>
                    <a:pt x="11259" y="6530"/>
                    <a:pt x="11147" y="3265"/>
                    <a:pt x="1114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F289BF2B-3208-4CAA-B2C4-EB3DC219805A}"/>
                </a:ext>
              </a:extLst>
            </p:cNvPr>
            <p:cNvSpPr/>
            <p:nvPr/>
          </p:nvSpPr>
          <p:spPr>
            <a:xfrm>
              <a:off x="8665283" y="312258"/>
              <a:ext cx="11259" cy="22519"/>
            </a:xfrm>
            <a:custGeom>
              <a:avLst/>
              <a:gdLst>
                <a:gd name="connsiteX0" fmla="*/ 0 w 0"/>
                <a:gd name="connsiteY0" fmla="*/ 979 h 22518"/>
                <a:gd name="connsiteX1" fmla="*/ 1014 w 0"/>
                <a:gd name="connsiteY1" fmla="*/ 30591 h 22518"/>
                <a:gd name="connsiteX2" fmla="*/ 0 w 0"/>
                <a:gd name="connsiteY2" fmla="*/ 97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0" y="979"/>
                  </a:moveTo>
                  <a:cubicBezTo>
                    <a:pt x="3603" y="16179"/>
                    <a:pt x="563" y="12125"/>
                    <a:pt x="1014" y="30591"/>
                  </a:cubicBezTo>
                  <a:cubicBezTo>
                    <a:pt x="9908" y="36783"/>
                    <a:pt x="8557" y="-7016"/>
                    <a:pt x="0" y="97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F023393D-0EEC-4753-9A56-75B26BD83BF5}"/>
                </a:ext>
              </a:extLst>
            </p:cNvPr>
            <p:cNvSpPr/>
            <p:nvPr/>
          </p:nvSpPr>
          <p:spPr>
            <a:xfrm>
              <a:off x="7791007" y="584352"/>
              <a:ext cx="11259" cy="11259"/>
            </a:xfrm>
            <a:custGeom>
              <a:avLst/>
              <a:gdLst>
                <a:gd name="connsiteX0" fmla="*/ 2686 w 0"/>
                <a:gd name="connsiteY0" fmla="*/ 11 h 11259"/>
                <a:gd name="connsiteX1" fmla="*/ 209 w 0"/>
                <a:gd name="connsiteY1" fmla="*/ 10144 h 11259"/>
                <a:gd name="connsiteX2" fmla="*/ 2686 w 0"/>
                <a:gd name="connsiteY2" fmla="*/ 1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686" y="11"/>
                  </a:moveTo>
                  <a:cubicBezTo>
                    <a:pt x="997" y="-327"/>
                    <a:pt x="-579" y="7329"/>
                    <a:pt x="209" y="10144"/>
                  </a:cubicBezTo>
                  <a:cubicBezTo>
                    <a:pt x="5050" y="27146"/>
                    <a:pt x="5163" y="574"/>
                    <a:pt x="2686" y="1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DE282211-40CD-437B-9238-227EE2696AE7}"/>
                </a:ext>
              </a:extLst>
            </p:cNvPr>
            <p:cNvSpPr/>
            <p:nvPr/>
          </p:nvSpPr>
          <p:spPr>
            <a:xfrm>
              <a:off x="7850778" y="528516"/>
              <a:ext cx="11259" cy="11259"/>
            </a:xfrm>
            <a:custGeom>
              <a:avLst/>
              <a:gdLst>
                <a:gd name="connsiteX0" fmla="*/ 5630 w 0"/>
                <a:gd name="connsiteY0" fmla="*/ 0 h 0"/>
                <a:gd name="connsiteX1" fmla="*/ 0 w 0"/>
                <a:gd name="connsiteY1" fmla="*/ 563 h 0"/>
                <a:gd name="connsiteX2" fmla="*/ 338 w 0"/>
                <a:gd name="connsiteY2" fmla="*/ 10471 h 0"/>
                <a:gd name="connsiteX3" fmla="*/ 5967 w 0"/>
                <a:gd name="connsiteY3" fmla="*/ 9908 h 0"/>
                <a:gd name="connsiteX4" fmla="*/ 5630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630" y="0"/>
                  </a:moveTo>
                  <a:cubicBezTo>
                    <a:pt x="3715" y="225"/>
                    <a:pt x="1914" y="338"/>
                    <a:pt x="0" y="563"/>
                  </a:cubicBezTo>
                  <a:cubicBezTo>
                    <a:pt x="112" y="3828"/>
                    <a:pt x="225" y="7093"/>
                    <a:pt x="338" y="10471"/>
                  </a:cubicBezTo>
                  <a:cubicBezTo>
                    <a:pt x="2252" y="10246"/>
                    <a:pt x="4053" y="10133"/>
                    <a:pt x="5967" y="9908"/>
                  </a:cubicBezTo>
                  <a:cubicBezTo>
                    <a:pt x="5855" y="6643"/>
                    <a:pt x="5742" y="3265"/>
                    <a:pt x="563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B68B53D8-37C4-4C8E-8CFA-742E847F8B92}"/>
                </a:ext>
              </a:extLst>
            </p:cNvPr>
            <p:cNvSpPr/>
            <p:nvPr/>
          </p:nvSpPr>
          <p:spPr>
            <a:xfrm>
              <a:off x="8162551" y="541690"/>
              <a:ext cx="11259" cy="11259"/>
            </a:xfrm>
            <a:custGeom>
              <a:avLst/>
              <a:gdLst>
                <a:gd name="connsiteX0" fmla="*/ 8557 w 0"/>
                <a:gd name="connsiteY0" fmla="*/ 9570 h 11259"/>
                <a:gd name="connsiteX1" fmla="*/ 5404 w 0"/>
                <a:gd name="connsiteY1" fmla="*/ 0 h 11259"/>
                <a:gd name="connsiteX2" fmla="*/ 0 w 0"/>
                <a:gd name="connsiteY2" fmla="*/ 5517 h 11259"/>
                <a:gd name="connsiteX3" fmla="*/ 3153 w 0"/>
                <a:gd name="connsiteY3" fmla="*/ 15088 h 11259"/>
                <a:gd name="connsiteX4" fmla="*/ 8557 w 0"/>
                <a:gd name="connsiteY4" fmla="*/ 957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1259">
                  <a:moveTo>
                    <a:pt x="8557" y="9570"/>
                  </a:moveTo>
                  <a:cubicBezTo>
                    <a:pt x="7881" y="5630"/>
                    <a:pt x="5630" y="4954"/>
                    <a:pt x="5404" y="0"/>
                  </a:cubicBezTo>
                  <a:cubicBezTo>
                    <a:pt x="3153" y="1126"/>
                    <a:pt x="2815" y="5292"/>
                    <a:pt x="0" y="5517"/>
                  </a:cubicBezTo>
                  <a:cubicBezTo>
                    <a:pt x="676" y="9458"/>
                    <a:pt x="2927" y="10133"/>
                    <a:pt x="3153" y="15088"/>
                  </a:cubicBezTo>
                  <a:cubicBezTo>
                    <a:pt x="5404" y="13849"/>
                    <a:pt x="5742" y="9796"/>
                    <a:pt x="8557" y="957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C94A306-8411-4162-BD02-457C8358002D}"/>
                </a:ext>
              </a:extLst>
            </p:cNvPr>
            <p:cNvSpPr/>
            <p:nvPr/>
          </p:nvSpPr>
          <p:spPr>
            <a:xfrm>
              <a:off x="7851327" y="548793"/>
              <a:ext cx="11259" cy="11259"/>
            </a:xfrm>
            <a:custGeom>
              <a:avLst/>
              <a:gdLst>
                <a:gd name="connsiteX0" fmla="*/ 8796 w 0"/>
                <a:gd name="connsiteY0" fmla="*/ 9110 h 0"/>
                <a:gd name="connsiteX1" fmla="*/ 126 w 0"/>
                <a:gd name="connsiteY1" fmla="*/ 103 h 0"/>
                <a:gd name="connsiteX2" fmla="*/ 8796 w 0"/>
                <a:gd name="connsiteY2" fmla="*/ 91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796" y="9110"/>
                  </a:moveTo>
                  <a:cubicBezTo>
                    <a:pt x="7332" y="3143"/>
                    <a:pt x="4855" y="-686"/>
                    <a:pt x="126" y="103"/>
                  </a:cubicBezTo>
                  <a:cubicBezTo>
                    <a:pt x="-887" y="10686"/>
                    <a:pt x="4405" y="8997"/>
                    <a:pt x="8796" y="91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321BD68-7496-4D19-8AD6-3BFF38306650}"/>
                </a:ext>
              </a:extLst>
            </p:cNvPr>
            <p:cNvSpPr/>
            <p:nvPr/>
          </p:nvSpPr>
          <p:spPr>
            <a:xfrm>
              <a:off x="8533995" y="250830"/>
              <a:ext cx="11259" cy="11259"/>
            </a:xfrm>
            <a:custGeom>
              <a:avLst/>
              <a:gdLst>
                <a:gd name="connsiteX0" fmla="*/ 904 w 11259"/>
                <a:gd name="connsiteY0" fmla="*/ 16131 h 11259"/>
                <a:gd name="connsiteX1" fmla="*/ 11601 w 11259"/>
                <a:gd name="connsiteY1" fmla="*/ 142 h 11259"/>
                <a:gd name="connsiteX2" fmla="*/ 904 w 11259"/>
                <a:gd name="connsiteY2" fmla="*/ 1613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904" y="16131"/>
                  </a:moveTo>
                  <a:cubicBezTo>
                    <a:pt x="8223" y="16806"/>
                    <a:pt x="12839" y="13091"/>
                    <a:pt x="11601" y="142"/>
                  </a:cubicBezTo>
                  <a:cubicBezTo>
                    <a:pt x="4170" y="-421"/>
                    <a:pt x="-2473" y="-83"/>
                    <a:pt x="904" y="161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ABCF43DA-4EA4-4D3A-B984-DBE386C98955}"/>
                </a:ext>
              </a:extLst>
            </p:cNvPr>
            <p:cNvSpPr/>
            <p:nvPr/>
          </p:nvSpPr>
          <p:spPr>
            <a:xfrm>
              <a:off x="8499015" y="636719"/>
              <a:ext cx="11259" cy="11259"/>
            </a:xfrm>
            <a:custGeom>
              <a:avLst/>
              <a:gdLst>
                <a:gd name="connsiteX0" fmla="*/ 6384 w 0"/>
                <a:gd name="connsiteY0" fmla="*/ 19479 h 11259"/>
                <a:gd name="connsiteX1" fmla="*/ 3007 w 0"/>
                <a:gd name="connsiteY1" fmla="*/ 0 h 11259"/>
                <a:gd name="connsiteX2" fmla="*/ 6384 w 0"/>
                <a:gd name="connsiteY2" fmla="*/ 1947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6384" y="19479"/>
                  </a:moveTo>
                  <a:cubicBezTo>
                    <a:pt x="16406" y="10696"/>
                    <a:pt x="-371" y="12723"/>
                    <a:pt x="3007" y="0"/>
                  </a:cubicBezTo>
                  <a:cubicBezTo>
                    <a:pt x="-5438" y="5742"/>
                    <a:pt x="6610" y="12836"/>
                    <a:pt x="6384" y="1947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26B2921-E58C-4DB4-B607-6FB6B19A29F9}"/>
                </a:ext>
              </a:extLst>
            </p:cNvPr>
            <p:cNvSpPr/>
            <p:nvPr/>
          </p:nvSpPr>
          <p:spPr>
            <a:xfrm>
              <a:off x="8254540" y="527390"/>
              <a:ext cx="11259" cy="11259"/>
            </a:xfrm>
            <a:custGeom>
              <a:avLst/>
              <a:gdLst>
                <a:gd name="connsiteX0" fmla="*/ 338 w 0"/>
                <a:gd name="connsiteY0" fmla="*/ 10471 h 0"/>
                <a:gd name="connsiteX1" fmla="*/ 5967 w 0"/>
                <a:gd name="connsiteY1" fmla="*/ 9908 h 0"/>
                <a:gd name="connsiteX2" fmla="*/ 5630 w 0"/>
                <a:gd name="connsiteY2" fmla="*/ 0 h 0"/>
                <a:gd name="connsiteX3" fmla="*/ 0 w 0"/>
                <a:gd name="connsiteY3" fmla="*/ 563 h 0"/>
                <a:gd name="connsiteX4" fmla="*/ 338 w 0"/>
                <a:gd name="connsiteY4" fmla="*/ 10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8" y="10471"/>
                  </a:moveTo>
                  <a:cubicBezTo>
                    <a:pt x="2252" y="10246"/>
                    <a:pt x="4054" y="10133"/>
                    <a:pt x="5967" y="9908"/>
                  </a:cubicBezTo>
                  <a:cubicBezTo>
                    <a:pt x="5855" y="6643"/>
                    <a:pt x="5742" y="3265"/>
                    <a:pt x="5630" y="0"/>
                  </a:cubicBezTo>
                  <a:cubicBezTo>
                    <a:pt x="3716" y="225"/>
                    <a:pt x="1914" y="338"/>
                    <a:pt x="0" y="563"/>
                  </a:cubicBezTo>
                  <a:cubicBezTo>
                    <a:pt x="113" y="3828"/>
                    <a:pt x="225" y="7206"/>
                    <a:pt x="338" y="1047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4DFF6D0F-7CED-421B-9A28-374CC92D0F30}"/>
                </a:ext>
              </a:extLst>
            </p:cNvPr>
            <p:cNvSpPr/>
            <p:nvPr/>
          </p:nvSpPr>
          <p:spPr>
            <a:xfrm>
              <a:off x="8558319" y="268537"/>
              <a:ext cx="11259" cy="33778"/>
            </a:xfrm>
            <a:custGeom>
              <a:avLst/>
              <a:gdLst>
                <a:gd name="connsiteX0" fmla="*/ 0 w 11259"/>
                <a:gd name="connsiteY0" fmla="*/ 30738 h 33778"/>
                <a:gd name="connsiteX1" fmla="*/ 14187 w 11259"/>
                <a:gd name="connsiteY1" fmla="*/ 34229 h 33778"/>
                <a:gd name="connsiteX2" fmla="*/ 10246 w 11259"/>
                <a:gd name="connsiteY2" fmla="*/ 0 h 33778"/>
                <a:gd name="connsiteX3" fmla="*/ 0 w 11259"/>
                <a:gd name="connsiteY3" fmla="*/ 30738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33778">
                  <a:moveTo>
                    <a:pt x="0" y="30738"/>
                  </a:moveTo>
                  <a:cubicBezTo>
                    <a:pt x="3040" y="47064"/>
                    <a:pt x="5292" y="32652"/>
                    <a:pt x="14187" y="34229"/>
                  </a:cubicBezTo>
                  <a:cubicBezTo>
                    <a:pt x="15875" y="16889"/>
                    <a:pt x="9458" y="15651"/>
                    <a:pt x="10246" y="0"/>
                  </a:cubicBezTo>
                  <a:cubicBezTo>
                    <a:pt x="5517" y="8107"/>
                    <a:pt x="8895" y="29162"/>
                    <a:pt x="0" y="3073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46107884-6BE7-4F09-B1EC-BB6242264200}"/>
                </a:ext>
              </a:extLst>
            </p:cNvPr>
            <p:cNvSpPr/>
            <p:nvPr/>
          </p:nvSpPr>
          <p:spPr>
            <a:xfrm>
              <a:off x="8517672" y="577382"/>
              <a:ext cx="22519" cy="22519"/>
            </a:xfrm>
            <a:custGeom>
              <a:avLst/>
              <a:gdLst>
                <a:gd name="connsiteX0" fmla="*/ 32878 w 22518"/>
                <a:gd name="connsiteY0" fmla="*/ 0 h 22518"/>
                <a:gd name="connsiteX1" fmla="*/ 7882 w 22518"/>
                <a:gd name="connsiteY1" fmla="*/ 7431 h 22518"/>
                <a:gd name="connsiteX2" fmla="*/ 0 w 22518"/>
                <a:gd name="connsiteY2" fmla="*/ 23082 h 22518"/>
                <a:gd name="connsiteX3" fmla="*/ 13962 w 22518"/>
                <a:gd name="connsiteY3" fmla="*/ 21618 h 22518"/>
                <a:gd name="connsiteX4" fmla="*/ 19704 w 22518"/>
                <a:gd name="connsiteY4" fmla="*/ 26009 h 22518"/>
                <a:gd name="connsiteX5" fmla="*/ 19592 w 22518"/>
                <a:gd name="connsiteY5" fmla="*/ 21055 h 22518"/>
                <a:gd name="connsiteX6" fmla="*/ 32878 w 22518"/>
                <a:gd name="connsiteY6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22518">
                  <a:moveTo>
                    <a:pt x="32878" y="0"/>
                  </a:moveTo>
                  <a:cubicBezTo>
                    <a:pt x="22632" y="3603"/>
                    <a:pt x="17903" y="15651"/>
                    <a:pt x="7882" y="7431"/>
                  </a:cubicBezTo>
                  <a:cubicBezTo>
                    <a:pt x="6531" y="14637"/>
                    <a:pt x="3941" y="19929"/>
                    <a:pt x="0" y="23082"/>
                  </a:cubicBezTo>
                  <a:cubicBezTo>
                    <a:pt x="3716" y="35467"/>
                    <a:pt x="5517" y="18803"/>
                    <a:pt x="13962" y="21618"/>
                  </a:cubicBezTo>
                  <a:cubicBezTo>
                    <a:pt x="14637" y="21843"/>
                    <a:pt x="18803" y="27698"/>
                    <a:pt x="19704" y="26009"/>
                  </a:cubicBezTo>
                  <a:cubicBezTo>
                    <a:pt x="19929" y="25559"/>
                    <a:pt x="19254" y="21280"/>
                    <a:pt x="19592" y="21055"/>
                  </a:cubicBezTo>
                  <a:cubicBezTo>
                    <a:pt x="24546" y="18240"/>
                    <a:pt x="34567" y="17677"/>
                    <a:pt x="3287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150BD2EA-FA83-49AB-AA99-623A8DA7A975}"/>
                </a:ext>
              </a:extLst>
            </p:cNvPr>
            <p:cNvSpPr/>
            <p:nvPr/>
          </p:nvSpPr>
          <p:spPr>
            <a:xfrm>
              <a:off x="8773930" y="629639"/>
              <a:ext cx="11259" cy="11259"/>
            </a:xfrm>
            <a:custGeom>
              <a:avLst/>
              <a:gdLst>
                <a:gd name="connsiteX0" fmla="*/ 19485 w 11259"/>
                <a:gd name="connsiteY0" fmla="*/ 2463 h 11259"/>
                <a:gd name="connsiteX1" fmla="*/ 119 w 11259"/>
                <a:gd name="connsiteY1" fmla="*/ 9332 h 11259"/>
                <a:gd name="connsiteX2" fmla="*/ 11604 w 11259"/>
                <a:gd name="connsiteY2" fmla="*/ 18114 h 11259"/>
                <a:gd name="connsiteX3" fmla="*/ 19485 w 11259"/>
                <a:gd name="connsiteY3" fmla="*/ 246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9485" y="2463"/>
                  </a:moveTo>
                  <a:cubicBezTo>
                    <a:pt x="9915" y="-4968"/>
                    <a:pt x="10027" y="6517"/>
                    <a:pt x="119" y="9332"/>
                  </a:cubicBezTo>
                  <a:cubicBezTo>
                    <a:pt x="-1457" y="22955"/>
                    <a:pt x="13180" y="4490"/>
                    <a:pt x="11604" y="18114"/>
                  </a:cubicBezTo>
                  <a:cubicBezTo>
                    <a:pt x="13968" y="12597"/>
                    <a:pt x="21850" y="15524"/>
                    <a:pt x="19485" y="24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7AABB7A3-579F-4EB1-A32D-A957CBAFF3AB}"/>
                </a:ext>
              </a:extLst>
            </p:cNvPr>
            <p:cNvSpPr/>
            <p:nvPr/>
          </p:nvSpPr>
          <p:spPr>
            <a:xfrm>
              <a:off x="8760842" y="228453"/>
              <a:ext cx="11259" cy="11259"/>
            </a:xfrm>
            <a:custGeom>
              <a:avLst/>
              <a:gdLst>
                <a:gd name="connsiteX0" fmla="*/ 33 w 0"/>
                <a:gd name="connsiteY0" fmla="*/ 5742 h 11259"/>
                <a:gd name="connsiteX1" fmla="*/ 8252 w 0"/>
                <a:gd name="connsiteY1" fmla="*/ 0 h 11259"/>
                <a:gd name="connsiteX2" fmla="*/ 2622 w 0"/>
                <a:gd name="connsiteY2" fmla="*/ 563 h 11259"/>
                <a:gd name="connsiteX3" fmla="*/ 33 w 0"/>
                <a:gd name="connsiteY3" fmla="*/ 574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33" y="5742"/>
                  </a:moveTo>
                  <a:cubicBezTo>
                    <a:pt x="-755" y="15425"/>
                    <a:pt x="12981" y="11710"/>
                    <a:pt x="8252" y="0"/>
                  </a:cubicBezTo>
                  <a:cubicBezTo>
                    <a:pt x="6338" y="225"/>
                    <a:pt x="4537" y="338"/>
                    <a:pt x="2622" y="563"/>
                  </a:cubicBezTo>
                  <a:cubicBezTo>
                    <a:pt x="3410" y="4729"/>
                    <a:pt x="1722" y="5292"/>
                    <a:pt x="33" y="57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D40D36AF-11BE-4D21-A7C4-59817A807488}"/>
                </a:ext>
              </a:extLst>
            </p:cNvPr>
            <p:cNvSpPr/>
            <p:nvPr/>
          </p:nvSpPr>
          <p:spPr>
            <a:xfrm>
              <a:off x="8793826" y="298599"/>
              <a:ext cx="22519" cy="45038"/>
            </a:xfrm>
            <a:custGeom>
              <a:avLst/>
              <a:gdLst>
                <a:gd name="connsiteX0" fmla="*/ 25485 w 22518"/>
                <a:gd name="connsiteY0" fmla="*/ 9008 h 45037"/>
                <a:gd name="connsiteX1" fmla="*/ 16815 w 22518"/>
                <a:gd name="connsiteY1" fmla="*/ 0 h 45037"/>
                <a:gd name="connsiteX2" fmla="*/ 152 w 22518"/>
                <a:gd name="connsiteY2" fmla="*/ 6643 h 45037"/>
                <a:gd name="connsiteX3" fmla="*/ 17379 w 22518"/>
                <a:gd name="connsiteY3" fmla="*/ 19704 h 45037"/>
                <a:gd name="connsiteX4" fmla="*/ 15577 w 22518"/>
                <a:gd name="connsiteY4" fmla="*/ 49654 h 45037"/>
                <a:gd name="connsiteX5" fmla="*/ 23909 w 22518"/>
                <a:gd name="connsiteY5" fmla="*/ 48753 h 45037"/>
                <a:gd name="connsiteX6" fmla="*/ 25485 w 22518"/>
                <a:gd name="connsiteY6" fmla="*/ 9008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45037">
                  <a:moveTo>
                    <a:pt x="25485" y="9008"/>
                  </a:moveTo>
                  <a:cubicBezTo>
                    <a:pt x="19968" y="11259"/>
                    <a:pt x="16703" y="8895"/>
                    <a:pt x="16815" y="0"/>
                  </a:cubicBezTo>
                  <a:cubicBezTo>
                    <a:pt x="10286" y="11034"/>
                    <a:pt x="11074" y="7656"/>
                    <a:pt x="152" y="6643"/>
                  </a:cubicBezTo>
                  <a:cubicBezTo>
                    <a:pt x="-1762" y="26234"/>
                    <a:pt x="15014" y="8782"/>
                    <a:pt x="17379" y="19704"/>
                  </a:cubicBezTo>
                  <a:cubicBezTo>
                    <a:pt x="19856" y="34566"/>
                    <a:pt x="15127" y="37944"/>
                    <a:pt x="15577" y="49654"/>
                  </a:cubicBezTo>
                  <a:cubicBezTo>
                    <a:pt x="18392" y="49429"/>
                    <a:pt x="21207" y="49091"/>
                    <a:pt x="23909" y="48753"/>
                  </a:cubicBezTo>
                  <a:cubicBezTo>
                    <a:pt x="28075" y="41097"/>
                    <a:pt x="25711" y="23194"/>
                    <a:pt x="25485" y="90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2E023DC7-4147-4368-B866-59392B6F457C}"/>
                </a:ext>
              </a:extLst>
            </p:cNvPr>
            <p:cNvSpPr/>
            <p:nvPr/>
          </p:nvSpPr>
          <p:spPr>
            <a:xfrm>
              <a:off x="8791726" y="402749"/>
              <a:ext cx="11259" cy="22519"/>
            </a:xfrm>
            <a:custGeom>
              <a:avLst/>
              <a:gdLst>
                <a:gd name="connsiteX0" fmla="*/ 20492 w 11259"/>
                <a:gd name="connsiteY0" fmla="*/ 29387 h 22518"/>
                <a:gd name="connsiteX1" fmla="*/ 16776 w 11259"/>
                <a:gd name="connsiteY1" fmla="*/ 0 h 22518"/>
                <a:gd name="connsiteX2" fmla="*/ 0 w 11259"/>
                <a:gd name="connsiteY2" fmla="*/ 1689 h 22518"/>
                <a:gd name="connsiteX3" fmla="*/ 3716 w 11259"/>
                <a:gd name="connsiteY3" fmla="*/ 31076 h 22518"/>
                <a:gd name="connsiteX4" fmla="*/ 20492 w 11259"/>
                <a:gd name="connsiteY4" fmla="*/ 29387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20492" y="29387"/>
                  </a:moveTo>
                  <a:cubicBezTo>
                    <a:pt x="22069" y="14074"/>
                    <a:pt x="15201" y="15313"/>
                    <a:pt x="16776" y="0"/>
                  </a:cubicBezTo>
                  <a:cubicBezTo>
                    <a:pt x="11147" y="563"/>
                    <a:pt x="5630" y="1126"/>
                    <a:pt x="0" y="1689"/>
                  </a:cubicBezTo>
                  <a:cubicBezTo>
                    <a:pt x="3378" y="7206"/>
                    <a:pt x="3716" y="18803"/>
                    <a:pt x="3716" y="31076"/>
                  </a:cubicBezTo>
                  <a:cubicBezTo>
                    <a:pt x="12048" y="34679"/>
                    <a:pt x="12386" y="34566"/>
                    <a:pt x="20492" y="2938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2E3DF95-84FC-4395-BA79-664BB6E7A231}"/>
                </a:ext>
              </a:extLst>
            </p:cNvPr>
            <p:cNvSpPr/>
            <p:nvPr/>
          </p:nvSpPr>
          <p:spPr>
            <a:xfrm>
              <a:off x="8766913" y="216732"/>
              <a:ext cx="22519" cy="45038"/>
            </a:xfrm>
            <a:custGeom>
              <a:avLst/>
              <a:gdLst>
                <a:gd name="connsiteX0" fmla="*/ 15918 w 22518"/>
                <a:gd name="connsiteY0" fmla="*/ 462 h 45037"/>
                <a:gd name="connsiteX1" fmla="*/ 155 w 22518"/>
                <a:gd name="connsiteY1" fmla="*/ 31763 h 45037"/>
                <a:gd name="connsiteX2" fmla="*/ 3645 w 22518"/>
                <a:gd name="connsiteY2" fmla="*/ 51242 h 45037"/>
                <a:gd name="connsiteX3" fmla="*/ 6236 w 22518"/>
                <a:gd name="connsiteY3" fmla="*/ 46063 h 45037"/>
                <a:gd name="connsiteX4" fmla="*/ 8712 w 22518"/>
                <a:gd name="connsiteY4" fmla="*/ 35929 h 45037"/>
                <a:gd name="connsiteX5" fmla="*/ 27853 w 22518"/>
                <a:gd name="connsiteY5" fmla="*/ 19153 h 45037"/>
                <a:gd name="connsiteX6" fmla="*/ 15918 w 22518"/>
                <a:gd name="connsiteY6" fmla="*/ 462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45037">
                  <a:moveTo>
                    <a:pt x="15918" y="462"/>
                  </a:moveTo>
                  <a:cubicBezTo>
                    <a:pt x="14793" y="17464"/>
                    <a:pt x="9501" y="27935"/>
                    <a:pt x="155" y="31763"/>
                  </a:cubicBezTo>
                  <a:cubicBezTo>
                    <a:pt x="-745" y="42234"/>
                    <a:pt x="2520" y="44599"/>
                    <a:pt x="3645" y="51242"/>
                  </a:cubicBezTo>
                  <a:cubicBezTo>
                    <a:pt x="6010" y="51918"/>
                    <a:pt x="6236" y="48990"/>
                    <a:pt x="6236" y="46063"/>
                  </a:cubicBezTo>
                  <a:cubicBezTo>
                    <a:pt x="6686" y="42009"/>
                    <a:pt x="8825" y="40883"/>
                    <a:pt x="8712" y="35929"/>
                  </a:cubicBezTo>
                  <a:cubicBezTo>
                    <a:pt x="19634" y="37506"/>
                    <a:pt x="19859" y="22193"/>
                    <a:pt x="27853" y="19153"/>
                  </a:cubicBezTo>
                  <a:cubicBezTo>
                    <a:pt x="24138" y="12059"/>
                    <a:pt x="24588" y="-2803"/>
                    <a:pt x="15918" y="46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9802DAB8-687D-4B23-ADBA-8FE289CBE195}"/>
                </a:ext>
              </a:extLst>
            </p:cNvPr>
            <p:cNvSpPr/>
            <p:nvPr/>
          </p:nvSpPr>
          <p:spPr>
            <a:xfrm>
              <a:off x="8786362" y="324271"/>
              <a:ext cx="11259" cy="11259"/>
            </a:xfrm>
            <a:custGeom>
              <a:avLst/>
              <a:gdLst>
                <a:gd name="connsiteX0" fmla="*/ 635 w 11259"/>
                <a:gd name="connsiteY0" fmla="*/ 21168 h 11259"/>
                <a:gd name="connsiteX1" fmla="*/ 14597 w 11259"/>
                <a:gd name="connsiteY1" fmla="*/ 19704 h 11259"/>
                <a:gd name="connsiteX2" fmla="*/ 13921 w 11259"/>
                <a:gd name="connsiteY2" fmla="*/ 0 h 11259"/>
                <a:gd name="connsiteX3" fmla="*/ 635 w 11259"/>
                <a:gd name="connsiteY3" fmla="*/ 2116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635" y="21168"/>
                  </a:moveTo>
                  <a:cubicBezTo>
                    <a:pt x="5251" y="20717"/>
                    <a:pt x="9981" y="20267"/>
                    <a:pt x="14597" y="19704"/>
                  </a:cubicBezTo>
                  <a:cubicBezTo>
                    <a:pt x="14371" y="13061"/>
                    <a:pt x="14147" y="6530"/>
                    <a:pt x="13921" y="0"/>
                  </a:cubicBezTo>
                  <a:cubicBezTo>
                    <a:pt x="8179" y="5067"/>
                    <a:pt x="-2743" y="1914"/>
                    <a:pt x="635" y="211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35F5FD98-B463-44F2-8718-6554CBDEF3D4}"/>
                </a:ext>
              </a:extLst>
            </p:cNvPr>
            <p:cNvSpPr/>
            <p:nvPr/>
          </p:nvSpPr>
          <p:spPr>
            <a:xfrm>
              <a:off x="8691518" y="463358"/>
              <a:ext cx="45038" cy="67556"/>
            </a:xfrm>
            <a:custGeom>
              <a:avLst/>
              <a:gdLst>
                <a:gd name="connsiteX0" fmla="*/ 33665 w 45037"/>
                <a:gd name="connsiteY0" fmla="*/ 51760 h 67556"/>
                <a:gd name="connsiteX1" fmla="*/ 33327 w 45037"/>
                <a:gd name="connsiteY1" fmla="*/ 41851 h 67556"/>
                <a:gd name="connsiteX2" fmla="*/ 47402 w 45037"/>
                <a:gd name="connsiteY2" fmla="*/ 45342 h 67556"/>
                <a:gd name="connsiteX3" fmla="*/ 35692 w 45037"/>
                <a:gd name="connsiteY3" fmla="*/ 31605 h 67556"/>
                <a:gd name="connsiteX4" fmla="*/ 29161 w 45037"/>
                <a:gd name="connsiteY4" fmla="*/ 2556 h 67556"/>
                <a:gd name="connsiteX5" fmla="*/ 9570 w 45037"/>
                <a:gd name="connsiteY5" fmla="*/ 4583 h 67556"/>
                <a:gd name="connsiteX6" fmla="*/ 13511 w 45037"/>
                <a:gd name="connsiteY6" fmla="*/ 38811 h 67556"/>
                <a:gd name="connsiteX7" fmla="*/ 0 w 45037"/>
                <a:gd name="connsiteY7" fmla="*/ 55025 h 67556"/>
                <a:gd name="connsiteX8" fmla="*/ 11935 w 45037"/>
                <a:gd name="connsiteY8" fmla="*/ 78557 h 67556"/>
                <a:gd name="connsiteX9" fmla="*/ 14074 w 45037"/>
                <a:gd name="connsiteY9" fmla="*/ 58515 h 67556"/>
                <a:gd name="connsiteX10" fmla="*/ 33665 w 45037"/>
                <a:gd name="connsiteY10" fmla="*/ 51760 h 6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37" h="67556">
                  <a:moveTo>
                    <a:pt x="33665" y="51760"/>
                  </a:moveTo>
                  <a:cubicBezTo>
                    <a:pt x="34116" y="51309"/>
                    <a:pt x="32990" y="42077"/>
                    <a:pt x="33327" y="41851"/>
                  </a:cubicBezTo>
                  <a:cubicBezTo>
                    <a:pt x="37719" y="40388"/>
                    <a:pt x="41659" y="51535"/>
                    <a:pt x="47402" y="45342"/>
                  </a:cubicBezTo>
                  <a:cubicBezTo>
                    <a:pt x="44249" y="37010"/>
                    <a:pt x="41772" y="19333"/>
                    <a:pt x="35692" y="31605"/>
                  </a:cubicBezTo>
                  <a:cubicBezTo>
                    <a:pt x="30625" y="27552"/>
                    <a:pt x="29049" y="16743"/>
                    <a:pt x="29161" y="2556"/>
                  </a:cubicBezTo>
                  <a:cubicBezTo>
                    <a:pt x="20041" y="-3299"/>
                    <a:pt x="19817" y="2444"/>
                    <a:pt x="9570" y="4583"/>
                  </a:cubicBezTo>
                  <a:cubicBezTo>
                    <a:pt x="9007" y="26313"/>
                    <a:pt x="18690" y="19896"/>
                    <a:pt x="13511" y="38811"/>
                  </a:cubicBezTo>
                  <a:cubicBezTo>
                    <a:pt x="9458" y="45004"/>
                    <a:pt x="7093" y="53786"/>
                    <a:pt x="0" y="55025"/>
                  </a:cubicBezTo>
                  <a:cubicBezTo>
                    <a:pt x="2251" y="66284"/>
                    <a:pt x="9683" y="67298"/>
                    <a:pt x="11935" y="78557"/>
                  </a:cubicBezTo>
                  <a:cubicBezTo>
                    <a:pt x="19929" y="73490"/>
                    <a:pt x="14862" y="70901"/>
                    <a:pt x="14074" y="58515"/>
                  </a:cubicBezTo>
                  <a:cubicBezTo>
                    <a:pt x="17789" y="47256"/>
                    <a:pt x="29500" y="55813"/>
                    <a:pt x="33665" y="517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A9AA0EE-864C-4057-A799-03B58DAB4653}"/>
                </a:ext>
              </a:extLst>
            </p:cNvPr>
            <p:cNvSpPr/>
            <p:nvPr/>
          </p:nvSpPr>
          <p:spPr>
            <a:xfrm>
              <a:off x="8769770" y="326885"/>
              <a:ext cx="11259" cy="11259"/>
            </a:xfrm>
            <a:custGeom>
              <a:avLst/>
              <a:gdLst>
                <a:gd name="connsiteX0" fmla="*/ 8783 w 11259"/>
                <a:gd name="connsiteY0" fmla="*/ 19454 h 11259"/>
                <a:gd name="connsiteX1" fmla="*/ 13850 w 11259"/>
                <a:gd name="connsiteY1" fmla="*/ 4029 h 11259"/>
                <a:gd name="connsiteX2" fmla="*/ 0 w 11259"/>
                <a:gd name="connsiteY2" fmla="*/ 10334 h 11259"/>
                <a:gd name="connsiteX3" fmla="*/ 8783 w 11259"/>
                <a:gd name="connsiteY3" fmla="*/ 1945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8783" y="19454"/>
                  </a:moveTo>
                  <a:cubicBezTo>
                    <a:pt x="12160" y="16977"/>
                    <a:pt x="14300" y="12586"/>
                    <a:pt x="13850" y="4029"/>
                  </a:cubicBezTo>
                  <a:cubicBezTo>
                    <a:pt x="7657" y="-6105"/>
                    <a:pt x="4842" y="5492"/>
                    <a:pt x="0" y="10334"/>
                  </a:cubicBezTo>
                  <a:cubicBezTo>
                    <a:pt x="901" y="17427"/>
                    <a:pt x="8445" y="11347"/>
                    <a:pt x="8783" y="1945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EEFEDD5A-6AC7-40FD-9E5E-9EA1A07FABED}"/>
                </a:ext>
              </a:extLst>
            </p:cNvPr>
            <p:cNvSpPr/>
            <p:nvPr/>
          </p:nvSpPr>
          <p:spPr>
            <a:xfrm>
              <a:off x="8656838" y="299568"/>
              <a:ext cx="11259" cy="11259"/>
            </a:xfrm>
            <a:custGeom>
              <a:avLst/>
              <a:gdLst>
                <a:gd name="connsiteX0" fmla="*/ 13962 w 11259"/>
                <a:gd name="connsiteY0" fmla="*/ 8151 h 11259"/>
                <a:gd name="connsiteX1" fmla="*/ 0 w 11259"/>
                <a:gd name="connsiteY1" fmla="*/ 9615 h 11259"/>
                <a:gd name="connsiteX2" fmla="*/ 13962 w 11259"/>
                <a:gd name="connsiteY2" fmla="*/ 815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3962" y="8151"/>
                  </a:moveTo>
                  <a:cubicBezTo>
                    <a:pt x="9683" y="-11215"/>
                    <a:pt x="8219" y="10065"/>
                    <a:pt x="0" y="9615"/>
                  </a:cubicBezTo>
                  <a:cubicBezTo>
                    <a:pt x="2815" y="23802"/>
                    <a:pt x="8895" y="5674"/>
                    <a:pt x="13962" y="815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AD1529B-E7FF-4F1A-89CC-3E9A1801D0DF}"/>
                </a:ext>
              </a:extLst>
            </p:cNvPr>
            <p:cNvSpPr/>
            <p:nvPr/>
          </p:nvSpPr>
          <p:spPr>
            <a:xfrm>
              <a:off x="8741557" y="522231"/>
              <a:ext cx="56297" cy="101335"/>
            </a:xfrm>
            <a:custGeom>
              <a:avLst/>
              <a:gdLst>
                <a:gd name="connsiteX0" fmla="*/ 3443 w 56296"/>
                <a:gd name="connsiteY0" fmla="*/ 768 h 101334"/>
                <a:gd name="connsiteX1" fmla="*/ 2092 w 56296"/>
                <a:gd name="connsiteY1" fmla="*/ 45468 h 101334"/>
                <a:gd name="connsiteX2" fmla="*/ 4907 w 56296"/>
                <a:gd name="connsiteY2" fmla="*/ 45130 h 101334"/>
                <a:gd name="connsiteX3" fmla="*/ 9185 w 56296"/>
                <a:gd name="connsiteY3" fmla="*/ 89267 h 101334"/>
                <a:gd name="connsiteX4" fmla="*/ 15153 w 56296"/>
                <a:gd name="connsiteY4" fmla="*/ 98612 h 101334"/>
                <a:gd name="connsiteX5" fmla="*/ 15491 w 56296"/>
                <a:gd name="connsiteY5" fmla="*/ 108521 h 101334"/>
                <a:gd name="connsiteX6" fmla="*/ 18080 w 56296"/>
                <a:gd name="connsiteY6" fmla="*/ 103341 h 101334"/>
                <a:gd name="connsiteX7" fmla="*/ 34068 w 56296"/>
                <a:gd name="connsiteY7" fmla="*/ 76994 h 101334"/>
                <a:gd name="connsiteX8" fmla="*/ 43301 w 56296"/>
                <a:gd name="connsiteY8" fmla="*/ 100864 h 101334"/>
                <a:gd name="connsiteX9" fmla="*/ 48593 w 56296"/>
                <a:gd name="connsiteY9" fmla="*/ 90393 h 101334"/>
                <a:gd name="connsiteX10" fmla="*/ 42738 w 56296"/>
                <a:gd name="connsiteY10" fmla="*/ 81048 h 101334"/>
                <a:gd name="connsiteX11" fmla="*/ 59176 w 56296"/>
                <a:gd name="connsiteY11" fmla="*/ 69450 h 101334"/>
                <a:gd name="connsiteX12" fmla="*/ 50620 w 56296"/>
                <a:gd name="connsiteY12" fmla="*/ 65397 h 101334"/>
                <a:gd name="connsiteX13" fmla="*/ 47467 w 56296"/>
                <a:gd name="connsiteY13" fmla="*/ 55827 h 101334"/>
                <a:gd name="connsiteX14" fmla="*/ 39361 w 56296"/>
                <a:gd name="connsiteY14" fmla="*/ 66523 h 101334"/>
                <a:gd name="connsiteX15" fmla="*/ 27876 w 56296"/>
                <a:gd name="connsiteY15" fmla="*/ 57741 h 101334"/>
                <a:gd name="connsiteX16" fmla="*/ 7946 w 56296"/>
                <a:gd name="connsiteY16" fmla="*/ 49859 h 101334"/>
                <a:gd name="connsiteX17" fmla="*/ 32604 w 56296"/>
                <a:gd name="connsiteY17" fmla="*/ 32520 h 101334"/>
                <a:gd name="connsiteX18" fmla="*/ 10198 w 56296"/>
                <a:gd name="connsiteY18" fmla="*/ 34772 h 101334"/>
                <a:gd name="connsiteX19" fmla="*/ 12338 w 56296"/>
                <a:gd name="connsiteY19" fmla="*/ 14730 h 101334"/>
                <a:gd name="connsiteX20" fmla="*/ 29114 w 56296"/>
                <a:gd name="connsiteY20" fmla="*/ 13041 h 101334"/>
                <a:gd name="connsiteX21" fmla="*/ 3443 w 56296"/>
                <a:gd name="connsiteY21" fmla="*/ 768 h 10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6296" h="101334">
                  <a:moveTo>
                    <a:pt x="3443" y="768"/>
                  </a:moveTo>
                  <a:cubicBezTo>
                    <a:pt x="2655" y="3583"/>
                    <a:pt x="-2975" y="39050"/>
                    <a:pt x="2092" y="45468"/>
                  </a:cubicBezTo>
                  <a:cubicBezTo>
                    <a:pt x="2317" y="45806"/>
                    <a:pt x="4794" y="44792"/>
                    <a:pt x="4907" y="45130"/>
                  </a:cubicBezTo>
                  <a:cubicBezTo>
                    <a:pt x="7158" y="57290"/>
                    <a:pt x="7271" y="82286"/>
                    <a:pt x="9185" y="89267"/>
                  </a:cubicBezTo>
                  <a:cubicBezTo>
                    <a:pt x="10086" y="92645"/>
                    <a:pt x="15603" y="92082"/>
                    <a:pt x="15153" y="98612"/>
                  </a:cubicBezTo>
                  <a:cubicBezTo>
                    <a:pt x="15265" y="101878"/>
                    <a:pt x="15378" y="105255"/>
                    <a:pt x="15491" y="108521"/>
                  </a:cubicBezTo>
                  <a:cubicBezTo>
                    <a:pt x="17855" y="109196"/>
                    <a:pt x="18080" y="106381"/>
                    <a:pt x="18080" y="103341"/>
                  </a:cubicBezTo>
                  <a:cubicBezTo>
                    <a:pt x="17066" y="84538"/>
                    <a:pt x="29001" y="86114"/>
                    <a:pt x="34068" y="76994"/>
                  </a:cubicBezTo>
                  <a:cubicBezTo>
                    <a:pt x="41274" y="76769"/>
                    <a:pt x="39135" y="94897"/>
                    <a:pt x="43301" y="100864"/>
                  </a:cubicBezTo>
                  <a:cubicBezTo>
                    <a:pt x="44990" y="98612"/>
                    <a:pt x="49043" y="95797"/>
                    <a:pt x="48593" y="90393"/>
                  </a:cubicBezTo>
                  <a:cubicBezTo>
                    <a:pt x="48142" y="84988"/>
                    <a:pt x="42625" y="87691"/>
                    <a:pt x="42738" y="81048"/>
                  </a:cubicBezTo>
                  <a:cubicBezTo>
                    <a:pt x="45215" y="64271"/>
                    <a:pt x="51183" y="79922"/>
                    <a:pt x="59176" y="69450"/>
                  </a:cubicBezTo>
                  <a:cubicBezTo>
                    <a:pt x="59064" y="62132"/>
                    <a:pt x="53322" y="67874"/>
                    <a:pt x="50620" y="65397"/>
                  </a:cubicBezTo>
                  <a:cubicBezTo>
                    <a:pt x="50282" y="65172"/>
                    <a:pt x="47354" y="55827"/>
                    <a:pt x="47467" y="55827"/>
                  </a:cubicBezTo>
                  <a:cubicBezTo>
                    <a:pt x="43977" y="56164"/>
                    <a:pt x="43188" y="67199"/>
                    <a:pt x="39361" y="66523"/>
                  </a:cubicBezTo>
                  <a:cubicBezTo>
                    <a:pt x="34294" y="65622"/>
                    <a:pt x="32604" y="59880"/>
                    <a:pt x="27876" y="57741"/>
                  </a:cubicBezTo>
                  <a:cubicBezTo>
                    <a:pt x="21796" y="55038"/>
                    <a:pt x="12450" y="64159"/>
                    <a:pt x="7946" y="49859"/>
                  </a:cubicBezTo>
                  <a:cubicBezTo>
                    <a:pt x="14027" y="30380"/>
                    <a:pt x="35082" y="63596"/>
                    <a:pt x="32604" y="32520"/>
                  </a:cubicBezTo>
                  <a:cubicBezTo>
                    <a:pt x="23935" y="32632"/>
                    <a:pt x="17179" y="45806"/>
                    <a:pt x="10198" y="34772"/>
                  </a:cubicBezTo>
                  <a:cubicBezTo>
                    <a:pt x="11437" y="24525"/>
                    <a:pt x="18305" y="24188"/>
                    <a:pt x="12338" y="14730"/>
                  </a:cubicBezTo>
                  <a:cubicBezTo>
                    <a:pt x="17967" y="14167"/>
                    <a:pt x="23484" y="13604"/>
                    <a:pt x="29114" y="13041"/>
                  </a:cubicBezTo>
                  <a:cubicBezTo>
                    <a:pt x="27313" y="-4411"/>
                    <a:pt x="14139" y="655"/>
                    <a:pt x="3443" y="7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58D33B4A-3E29-47BA-A87C-F638EC540A94}"/>
                </a:ext>
              </a:extLst>
            </p:cNvPr>
            <p:cNvSpPr/>
            <p:nvPr/>
          </p:nvSpPr>
          <p:spPr>
            <a:xfrm>
              <a:off x="8724962" y="604107"/>
              <a:ext cx="11259" cy="33778"/>
            </a:xfrm>
            <a:custGeom>
              <a:avLst/>
              <a:gdLst>
                <a:gd name="connsiteX0" fmla="*/ 17673 w 11259"/>
                <a:gd name="connsiteY0" fmla="*/ 18200 h 33778"/>
                <a:gd name="connsiteX1" fmla="*/ 334 w 11259"/>
                <a:gd name="connsiteY1" fmla="*/ 185 h 33778"/>
                <a:gd name="connsiteX2" fmla="*/ 1009 w 11259"/>
                <a:gd name="connsiteY2" fmla="*/ 19889 h 33778"/>
                <a:gd name="connsiteX3" fmla="*/ 12832 w 11259"/>
                <a:gd name="connsiteY3" fmla="*/ 38467 h 33778"/>
                <a:gd name="connsiteX4" fmla="*/ 17673 w 11259"/>
                <a:gd name="connsiteY4" fmla="*/ 1820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33778">
                  <a:moveTo>
                    <a:pt x="17673" y="18200"/>
                  </a:moveTo>
                  <a:cubicBezTo>
                    <a:pt x="8440" y="18876"/>
                    <a:pt x="10354" y="-2179"/>
                    <a:pt x="334" y="185"/>
                  </a:cubicBezTo>
                  <a:cubicBezTo>
                    <a:pt x="-2031" y="9643"/>
                    <a:pt x="9229" y="15836"/>
                    <a:pt x="1009" y="19889"/>
                  </a:cubicBezTo>
                  <a:cubicBezTo>
                    <a:pt x="3036" y="29798"/>
                    <a:pt x="15196" y="19889"/>
                    <a:pt x="12832" y="38467"/>
                  </a:cubicBezTo>
                  <a:cubicBezTo>
                    <a:pt x="21276" y="42633"/>
                    <a:pt x="17336" y="27095"/>
                    <a:pt x="17673" y="1820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9C9417BC-3587-469C-ADD5-3549B51A86E2}"/>
                </a:ext>
              </a:extLst>
            </p:cNvPr>
            <p:cNvSpPr/>
            <p:nvPr/>
          </p:nvSpPr>
          <p:spPr>
            <a:xfrm>
              <a:off x="8667310" y="460129"/>
              <a:ext cx="11259" cy="11259"/>
            </a:xfrm>
            <a:custGeom>
              <a:avLst/>
              <a:gdLst>
                <a:gd name="connsiteX0" fmla="*/ 0 w 0"/>
                <a:gd name="connsiteY0" fmla="*/ 1394 h 11259"/>
                <a:gd name="connsiteX1" fmla="*/ 450 w 0"/>
                <a:gd name="connsiteY1" fmla="*/ 16257 h 11259"/>
                <a:gd name="connsiteX2" fmla="*/ 0 w 0"/>
                <a:gd name="connsiteY2" fmla="*/ 139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1394"/>
                  </a:moveTo>
                  <a:cubicBezTo>
                    <a:pt x="113" y="6348"/>
                    <a:pt x="338" y="11302"/>
                    <a:pt x="450" y="16257"/>
                  </a:cubicBezTo>
                  <a:cubicBezTo>
                    <a:pt x="8895" y="22675"/>
                    <a:pt x="7994" y="-6600"/>
                    <a:pt x="0" y="13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29529C67-29BE-4A3E-8566-8F6F346A1383}"/>
                </a:ext>
              </a:extLst>
            </p:cNvPr>
            <p:cNvSpPr/>
            <p:nvPr/>
          </p:nvSpPr>
          <p:spPr>
            <a:xfrm>
              <a:off x="8746330" y="458370"/>
              <a:ext cx="11259" cy="56297"/>
            </a:xfrm>
            <a:custGeom>
              <a:avLst/>
              <a:gdLst>
                <a:gd name="connsiteX0" fmla="*/ 12068 w 11259"/>
                <a:gd name="connsiteY0" fmla="*/ 43574 h 56297"/>
                <a:gd name="connsiteX1" fmla="*/ 11055 w 11259"/>
                <a:gd name="connsiteY1" fmla="*/ 13962 h 56297"/>
                <a:gd name="connsiteX2" fmla="*/ 2160 w 11259"/>
                <a:gd name="connsiteY2" fmla="*/ 0 h 56297"/>
                <a:gd name="connsiteX3" fmla="*/ 2610 w 11259"/>
                <a:gd name="connsiteY3" fmla="*/ 14862 h 56297"/>
                <a:gd name="connsiteX4" fmla="*/ 1147 w 11259"/>
                <a:gd name="connsiteY4" fmla="*/ 54608 h 56297"/>
                <a:gd name="connsiteX5" fmla="*/ 18036 w 11259"/>
                <a:gd name="connsiteY5" fmla="*/ 57873 h 56297"/>
                <a:gd name="connsiteX6" fmla="*/ 3736 w 11259"/>
                <a:gd name="connsiteY6" fmla="*/ 49429 h 56297"/>
                <a:gd name="connsiteX7" fmla="*/ 12068 w 11259"/>
                <a:gd name="connsiteY7" fmla="*/ 43574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59" h="56297">
                  <a:moveTo>
                    <a:pt x="12068" y="43574"/>
                  </a:moveTo>
                  <a:cubicBezTo>
                    <a:pt x="11730" y="33666"/>
                    <a:pt x="11393" y="23870"/>
                    <a:pt x="11055" y="13962"/>
                  </a:cubicBezTo>
                  <a:cubicBezTo>
                    <a:pt x="8240" y="9008"/>
                    <a:pt x="696" y="13511"/>
                    <a:pt x="2160" y="0"/>
                  </a:cubicBezTo>
                  <a:cubicBezTo>
                    <a:pt x="-2681" y="4166"/>
                    <a:pt x="2047" y="9008"/>
                    <a:pt x="2610" y="14862"/>
                  </a:cubicBezTo>
                  <a:cubicBezTo>
                    <a:pt x="3736" y="30738"/>
                    <a:pt x="-1668" y="36255"/>
                    <a:pt x="1147" y="54608"/>
                  </a:cubicBezTo>
                  <a:cubicBezTo>
                    <a:pt x="7677" y="53820"/>
                    <a:pt x="9704" y="62265"/>
                    <a:pt x="18036" y="57873"/>
                  </a:cubicBezTo>
                  <a:cubicBezTo>
                    <a:pt x="15446" y="50780"/>
                    <a:pt x="10605" y="47965"/>
                    <a:pt x="3736" y="49429"/>
                  </a:cubicBezTo>
                  <a:cubicBezTo>
                    <a:pt x="4074" y="43461"/>
                    <a:pt x="8803" y="44587"/>
                    <a:pt x="12068" y="4357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2665DC0C-8BBE-4683-BC56-A4B8EF8B5AD2}"/>
                </a:ext>
              </a:extLst>
            </p:cNvPr>
            <p:cNvSpPr/>
            <p:nvPr/>
          </p:nvSpPr>
          <p:spPr>
            <a:xfrm>
              <a:off x="8649632" y="343172"/>
              <a:ext cx="11259" cy="11259"/>
            </a:xfrm>
            <a:custGeom>
              <a:avLst/>
              <a:gdLst>
                <a:gd name="connsiteX0" fmla="*/ 11035 w 0"/>
                <a:gd name="connsiteY0" fmla="*/ 240 h 11259"/>
                <a:gd name="connsiteX1" fmla="*/ 0 w 0"/>
                <a:gd name="connsiteY1" fmla="*/ 6320 h 11259"/>
                <a:gd name="connsiteX2" fmla="*/ 11035 w 0"/>
                <a:gd name="connsiteY2" fmla="*/ 24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1035" y="240"/>
                  </a:moveTo>
                  <a:cubicBezTo>
                    <a:pt x="5180" y="-1224"/>
                    <a:pt x="3716" y="4406"/>
                    <a:pt x="0" y="6320"/>
                  </a:cubicBezTo>
                  <a:cubicBezTo>
                    <a:pt x="788" y="20282"/>
                    <a:pt x="12273" y="14540"/>
                    <a:pt x="11035" y="2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D089C258-4D9C-44F3-9D20-1B63FED8DCE9}"/>
                </a:ext>
              </a:extLst>
            </p:cNvPr>
            <p:cNvSpPr/>
            <p:nvPr/>
          </p:nvSpPr>
          <p:spPr>
            <a:xfrm>
              <a:off x="8654474" y="219671"/>
              <a:ext cx="11259" cy="45038"/>
            </a:xfrm>
            <a:custGeom>
              <a:avLst/>
              <a:gdLst>
                <a:gd name="connsiteX0" fmla="*/ 5067 w 0"/>
                <a:gd name="connsiteY0" fmla="*/ 0 h 45037"/>
                <a:gd name="connsiteX1" fmla="*/ 0 w 0"/>
                <a:gd name="connsiteY1" fmla="*/ 15425 h 45037"/>
                <a:gd name="connsiteX2" fmla="*/ 6756 w 0"/>
                <a:gd name="connsiteY2" fmla="*/ 49429 h 45037"/>
                <a:gd name="connsiteX3" fmla="*/ 3266 w 0"/>
                <a:gd name="connsiteY3" fmla="*/ 29950 h 45037"/>
                <a:gd name="connsiteX4" fmla="*/ 5067 w 0"/>
                <a:gd name="connsiteY4" fmla="*/ 0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45037">
                  <a:moveTo>
                    <a:pt x="5067" y="0"/>
                  </a:moveTo>
                  <a:cubicBezTo>
                    <a:pt x="1126" y="1576"/>
                    <a:pt x="4617" y="14862"/>
                    <a:pt x="0" y="15425"/>
                  </a:cubicBezTo>
                  <a:cubicBezTo>
                    <a:pt x="2365" y="26460"/>
                    <a:pt x="-3828" y="54495"/>
                    <a:pt x="6756" y="49429"/>
                  </a:cubicBezTo>
                  <a:cubicBezTo>
                    <a:pt x="6869" y="40534"/>
                    <a:pt x="3040" y="39408"/>
                    <a:pt x="3266" y="29950"/>
                  </a:cubicBezTo>
                  <a:cubicBezTo>
                    <a:pt x="4841" y="19591"/>
                    <a:pt x="11372" y="9458"/>
                    <a:pt x="506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5B5C0D38-C337-4994-81D9-6528243ED520}"/>
                </a:ext>
              </a:extLst>
            </p:cNvPr>
            <p:cNvSpPr/>
            <p:nvPr/>
          </p:nvSpPr>
          <p:spPr>
            <a:xfrm>
              <a:off x="8621146" y="415000"/>
              <a:ext cx="11259" cy="11259"/>
            </a:xfrm>
            <a:custGeom>
              <a:avLst/>
              <a:gdLst>
                <a:gd name="connsiteX0" fmla="*/ 0 w 0"/>
                <a:gd name="connsiteY0" fmla="*/ 6664 h 11259"/>
                <a:gd name="connsiteX1" fmla="*/ 11147 w 0"/>
                <a:gd name="connsiteY1" fmla="*/ 5538 h 11259"/>
                <a:gd name="connsiteX2" fmla="*/ 0 w 0"/>
                <a:gd name="connsiteY2" fmla="*/ 666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6664"/>
                  </a:moveTo>
                  <a:cubicBezTo>
                    <a:pt x="788" y="18937"/>
                    <a:pt x="9458" y="7115"/>
                    <a:pt x="11147" y="5538"/>
                  </a:cubicBezTo>
                  <a:cubicBezTo>
                    <a:pt x="10358" y="-6735"/>
                    <a:pt x="1688" y="4975"/>
                    <a:pt x="0" y="666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02ED5C6F-B3B2-4E80-B79F-AE41BCFADEB3}"/>
                </a:ext>
              </a:extLst>
            </p:cNvPr>
            <p:cNvSpPr/>
            <p:nvPr/>
          </p:nvSpPr>
          <p:spPr>
            <a:xfrm>
              <a:off x="8701426" y="215129"/>
              <a:ext cx="11259" cy="11259"/>
            </a:xfrm>
            <a:custGeom>
              <a:avLst/>
              <a:gdLst>
                <a:gd name="connsiteX0" fmla="*/ 14299 w 11259"/>
                <a:gd name="connsiteY0" fmla="*/ 8820 h 11259"/>
                <a:gd name="connsiteX1" fmla="*/ 0 w 11259"/>
                <a:gd name="connsiteY1" fmla="*/ 376 h 11259"/>
                <a:gd name="connsiteX2" fmla="*/ 14299 w 11259"/>
                <a:gd name="connsiteY2" fmla="*/ 882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4299" y="8820"/>
                  </a:moveTo>
                  <a:cubicBezTo>
                    <a:pt x="11710" y="1727"/>
                    <a:pt x="6868" y="-1088"/>
                    <a:pt x="0" y="376"/>
                  </a:cubicBezTo>
                  <a:cubicBezTo>
                    <a:pt x="1238" y="21768"/>
                    <a:pt x="5179" y="8820"/>
                    <a:pt x="14299" y="882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F1D0C84F-3B52-4D16-996B-B4EBE2C53328}"/>
                </a:ext>
              </a:extLst>
            </p:cNvPr>
            <p:cNvSpPr/>
            <p:nvPr/>
          </p:nvSpPr>
          <p:spPr>
            <a:xfrm>
              <a:off x="8732448" y="201548"/>
              <a:ext cx="11259" cy="45038"/>
            </a:xfrm>
            <a:custGeom>
              <a:avLst/>
              <a:gdLst>
                <a:gd name="connsiteX0" fmla="*/ 53 w 11259"/>
                <a:gd name="connsiteY0" fmla="*/ 20712 h 45037"/>
                <a:gd name="connsiteX1" fmla="*/ 841 w 11259"/>
                <a:gd name="connsiteY1" fmla="*/ 45370 h 45037"/>
                <a:gd name="connsiteX2" fmla="*/ 5683 w 11259"/>
                <a:gd name="connsiteY2" fmla="*/ 20149 h 45037"/>
                <a:gd name="connsiteX3" fmla="*/ 22347 w 11259"/>
                <a:gd name="connsiteY3" fmla="*/ 13506 h 45037"/>
                <a:gd name="connsiteX4" fmla="*/ 5120 w 11259"/>
                <a:gd name="connsiteY4" fmla="*/ 445 h 45037"/>
                <a:gd name="connsiteX5" fmla="*/ 53 w 11259"/>
                <a:gd name="connsiteY5" fmla="*/ 20712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59" h="45037">
                  <a:moveTo>
                    <a:pt x="53" y="20712"/>
                  </a:moveTo>
                  <a:cubicBezTo>
                    <a:pt x="-622" y="26117"/>
                    <a:pt x="5458" y="32535"/>
                    <a:pt x="841" y="45370"/>
                  </a:cubicBezTo>
                  <a:cubicBezTo>
                    <a:pt x="6246" y="40867"/>
                    <a:pt x="10300" y="27130"/>
                    <a:pt x="5683" y="20149"/>
                  </a:cubicBezTo>
                  <a:cubicBezTo>
                    <a:pt x="14353" y="22852"/>
                    <a:pt x="13677" y="10804"/>
                    <a:pt x="22347" y="13506"/>
                  </a:cubicBezTo>
                  <a:cubicBezTo>
                    <a:pt x="22122" y="-1807"/>
                    <a:pt x="13452" y="-343"/>
                    <a:pt x="5120" y="445"/>
                  </a:cubicBezTo>
                  <a:cubicBezTo>
                    <a:pt x="9511" y="12380"/>
                    <a:pt x="617" y="15871"/>
                    <a:pt x="53" y="2071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FE7A964B-D72C-493B-8B7F-470D646CB1CC}"/>
                </a:ext>
              </a:extLst>
            </p:cNvPr>
            <p:cNvSpPr/>
            <p:nvPr/>
          </p:nvSpPr>
          <p:spPr>
            <a:xfrm>
              <a:off x="8622243" y="486125"/>
              <a:ext cx="11259" cy="11259"/>
            </a:xfrm>
            <a:custGeom>
              <a:avLst/>
              <a:gdLst>
                <a:gd name="connsiteX0" fmla="*/ 6784 w 0"/>
                <a:gd name="connsiteY0" fmla="*/ 4109 h 0"/>
                <a:gd name="connsiteX1" fmla="*/ 6784 w 0"/>
                <a:gd name="connsiteY1" fmla="*/ 4109 h 0"/>
                <a:gd name="connsiteX2" fmla="*/ 6784 w 0"/>
                <a:gd name="connsiteY2" fmla="*/ 410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784" y="4109"/>
                  </a:moveTo>
                  <a:cubicBezTo>
                    <a:pt x="-309" y="-11203"/>
                    <a:pt x="-4025" y="22575"/>
                    <a:pt x="6784" y="4109"/>
                  </a:cubicBezTo>
                  <a:lnTo>
                    <a:pt x="6784" y="4109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78BF75A9-770F-49DB-B4A1-382E9FB3AAB6}"/>
                </a:ext>
              </a:extLst>
            </p:cNvPr>
            <p:cNvSpPr/>
            <p:nvPr/>
          </p:nvSpPr>
          <p:spPr>
            <a:xfrm>
              <a:off x="8695777" y="284207"/>
              <a:ext cx="33778" cy="33778"/>
            </a:xfrm>
            <a:custGeom>
              <a:avLst/>
              <a:gdLst>
                <a:gd name="connsiteX0" fmla="*/ 131 w 33778"/>
                <a:gd name="connsiteY0" fmla="*/ 20923 h 33778"/>
                <a:gd name="connsiteX1" fmla="*/ 19498 w 33778"/>
                <a:gd name="connsiteY1" fmla="*/ 14054 h 33778"/>
                <a:gd name="connsiteX2" fmla="*/ 28843 w 33778"/>
                <a:gd name="connsiteY2" fmla="*/ 42878 h 33778"/>
                <a:gd name="connsiteX3" fmla="*/ 33347 w 33778"/>
                <a:gd name="connsiteY3" fmla="*/ 7749 h 33778"/>
                <a:gd name="connsiteX4" fmla="*/ 27604 w 33778"/>
                <a:gd name="connsiteY4" fmla="*/ 3358 h 33778"/>
                <a:gd name="connsiteX5" fmla="*/ 21975 w 33778"/>
                <a:gd name="connsiteY5" fmla="*/ 3921 h 33778"/>
                <a:gd name="connsiteX6" fmla="*/ 13530 w 33778"/>
                <a:gd name="connsiteY6" fmla="*/ 4822 h 33778"/>
                <a:gd name="connsiteX7" fmla="*/ 7788 w 33778"/>
                <a:gd name="connsiteY7" fmla="*/ 430 h 33778"/>
                <a:gd name="connsiteX8" fmla="*/ 131 w 33778"/>
                <a:gd name="connsiteY8" fmla="*/ 20923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78" h="33778">
                  <a:moveTo>
                    <a:pt x="131" y="20923"/>
                  </a:moveTo>
                  <a:cubicBezTo>
                    <a:pt x="3510" y="13717"/>
                    <a:pt x="12066" y="14842"/>
                    <a:pt x="19498" y="14054"/>
                  </a:cubicBezTo>
                  <a:cubicBezTo>
                    <a:pt x="27830" y="13266"/>
                    <a:pt x="23776" y="37023"/>
                    <a:pt x="28843" y="42878"/>
                  </a:cubicBezTo>
                  <a:cubicBezTo>
                    <a:pt x="36274" y="35560"/>
                    <a:pt x="36387" y="20022"/>
                    <a:pt x="33347" y="7749"/>
                  </a:cubicBezTo>
                  <a:cubicBezTo>
                    <a:pt x="31320" y="5610"/>
                    <a:pt x="30082" y="4822"/>
                    <a:pt x="27604" y="3358"/>
                  </a:cubicBezTo>
                  <a:cubicBezTo>
                    <a:pt x="26591" y="2795"/>
                    <a:pt x="22650" y="5159"/>
                    <a:pt x="21975" y="3921"/>
                  </a:cubicBezTo>
                  <a:cubicBezTo>
                    <a:pt x="17696" y="-4299"/>
                    <a:pt x="18259" y="5047"/>
                    <a:pt x="13530" y="4822"/>
                  </a:cubicBezTo>
                  <a:cubicBezTo>
                    <a:pt x="12742" y="4822"/>
                    <a:pt x="10603" y="-1709"/>
                    <a:pt x="7788" y="430"/>
                  </a:cubicBezTo>
                  <a:cubicBezTo>
                    <a:pt x="4185" y="3245"/>
                    <a:pt x="-882" y="10451"/>
                    <a:pt x="131" y="2092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6FBB2D13-624F-42A3-89AF-4F1E0B971510}"/>
                </a:ext>
              </a:extLst>
            </p:cNvPr>
            <p:cNvSpPr/>
            <p:nvPr/>
          </p:nvSpPr>
          <p:spPr>
            <a:xfrm>
              <a:off x="8903182" y="398080"/>
              <a:ext cx="11259" cy="11259"/>
            </a:xfrm>
            <a:custGeom>
              <a:avLst/>
              <a:gdLst>
                <a:gd name="connsiteX0" fmla="*/ 17351 w 11259"/>
                <a:gd name="connsiteY0" fmla="*/ 3318 h 11259"/>
                <a:gd name="connsiteX1" fmla="*/ 462 w 11259"/>
                <a:gd name="connsiteY1" fmla="*/ 52 h 11259"/>
                <a:gd name="connsiteX2" fmla="*/ 6655 w 11259"/>
                <a:gd name="connsiteY2" fmla="*/ 19193 h 11259"/>
                <a:gd name="connsiteX3" fmla="*/ 17351 w 11259"/>
                <a:gd name="connsiteY3" fmla="*/ 331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7351" y="3318"/>
                  </a:moveTo>
                  <a:cubicBezTo>
                    <a:pt x="8907" y="7709"/>
                    <a:pt x="6993" y="-736"/>
                    <a:pt x="462" y="52"/>
                  </a:cubicBezTo>
                  <a:cubicBezTo>
                    <a:pt x="-2465" y="16378"/>
                    <a:pt x="9582" y="2867"/>
                    <a:pt x="6655" y="19193"/>
                  </a:cubicBezTo>
                  <a:cubicBezTo>
                    <a:pt x="13974" y="19869"/>
                    <a:pt x="18590" y="16153"/>
                    <a:pt x="17351" y="331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DB941C37-57D8-4065-AD45-3D9A9F891709}"/>
                </a:ext>
              </a:extLst>
            </p:cNvPr>
            <p:cNvSpPr/>
            <p:nvPr/>
          </p:nvSpPr>
          <p:spPr>
            <a:xfrm>
              <a:off x="4183028" y="286101"/>
              <a:ext cx="11259" cy="11259"/>
            </a:xfrm>
            <a:custGeom>
              <a:avLst/>
              <a:gdLst>
                <a:gd name="connsiteX0" fmla="*/ 8445 w 0"/>
                <a:gd name="connsiteY0" fmla="*/ 0 h 0"/>
                <a:gd name="connsiteX1" fmla="*/ 4166 w 0"/>
                <a:gd name="connsiteY1" fmla="*/ 450 h 0"/>
                <a:gd name="connsiteX2" fmla="*/ 844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45" y="0"/>
                  </a:moveTo>
                  <a:cubicBezTo>
                    <a:pt x="6981" y="113"/>
                    <a:pt x="5630" y="338"/>
                    <a:pt x="4166" y="450"/>
                  </a:cubicBezTo>
                  <a:cubicBezTo>
                    <a:pt x="-7544" y="338"/>
                    <a:pt x="9233" y="12836"/>
                    <a:pt x="844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623525D8-9021-405E-8040-053079C566C5}"/>
                </a:ext>
              </a:extLst>
            </p:cNvPr>
            <p:cNvSpPr/>
            <p:nvPr/>
          </p:nvSpPr>
          <p:spPr>
            <a:xfrm>
              <a:off x="6875246" y="178864"/>
              <a:ext cx="11259" cy="11259"/>
            </a:xfrm>
            <a:custGeom>
              <a:avLst/>
              <a:gdLst>
                <a:gd name="connsiteX0" fmla="*/ 13078 w 11259"/>
                <a:gd name="connsiteY0" fmla="*/ 18288 h 11259"/>
                <a:gd name="connsiteX1" fmla="*/ 17 w 11259"/>
                <a:gd name="connsiteY1" fmla="*/ 498 h 11259"/>
                <a:gd name="connsiteX2" fmla="*/ 13078 w 11259"/>
                <a:gd name="connsiteY2" fmla="*/ 1828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3078" y="18288"/>
                  </a:moveTo>
                  <a:cubicBezTo>
                    <a:pt x="12628" y="3538"/>
                    <a:pt x="8012" y="-1754"/>
                    <a:pt x="17" y="498"/>
                  </a:cubicBezTo>
                  <a:cubicBezTo>
                    <a:pt x="-433" y="17387"/>
                    <a:pt x="8012" y="14009"/>
                    <a:pt x="13078" y="182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FBCE9BAC-B28C-4287-8B15-1E0EFA64C51B}"/>
                </a:ext>
              </a:extLst>
            </p:cNvPr>
            <p:cNvSpPr/>
            <p:nvPr/>
          </p:nvSpPr>
          <p:spPr>
            <a:xfrm>
              <a:off x="4199467" y="128019"/>
              <a:ext cx="11259" cy="11259"/>
            </a:xfrm>
            <a:custGeom>
              <a:avLst/>
              <a:gdLst>
                <a:gd name="connsiteX0" fmla="*/ 1802 w 0"/>
                <a:gd name="connsiteY0" fmla="*/ 450 h 0"/>
                <a:gd name="connsiteX1" fmla="*/ 0 w 0"/>
                <a:gd name="connsiteY1" fmla="*/ 9796 h 0"/>
                <a:gd name="connsiteX2" fmla="*/ 6080 w 0"/>
                <a:gd name="connsiteY2" fmla="*/ 0 h 0"/>
                <a:gd name="connsiteX3" fmla="*/ 1802 w 0"/>
                <a:gd name="connsiteY3" fmla="*/ 45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02" y="450"/>
                  </a:moveTo>
                  <a:cubicBezTo>
                    <a:pt x="1914" y="5067"/>
                    <a:pt x="225" y="6080"/>
                    <a:pt x="0" y="9796"/>
                  </a:cubicBezTo>
                  <a:cubicBezTo>
                    <a:pt x="3378" y="9008"/>
                    <a:pt x="7431" y="9683"/>
                    <a:pt x="6080" y="0"/>
                  </a:cubicBezTo>
                  <a:cubicBezTo>
                    <a:pt x="4616" y="113"/>
                    <a:pt x="3265" y="338"/>
                    <a:pt x="1802" y="45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B847A4B1-B20E-4860-8EE6-AE9F2503BF33}"/>
                </a:ext>
              </a:extLst>
            </p:cNvPr>
            <p:cNvSpPr/>
            <p:nvPr/>
          </p:nvSpPr>
          <p:spPr>
            <a:xfrm>
              <a:off x="4237947" y="124072"/>
              <a:ext cx="11259" cy="11259"/>
            </a:xfrm>
            <a:custGeom>
              <a:avLst/>
              <a:gdLst>
                <a:gd name="connsiteX0" fmla="*/ 16692 w 11259"/>
                <a:gd name="connsiteY0" fmla="*/ 3610 h 0"/>
                <a:gd name="connsiteX1" fmla="*/ 8134 w 11259"/>
                <a:gd name="connsiteY1" fmla="*/ 4510 h 0"/>
                <a:gd name="connsiteX2" fmla="*/ 4081 w 11259"/>
                <a:gd name="connsiteY2" fmla="*/ 9577 h 0"/>
                <a:gd name="connsiteX3" fmla="*/ 16692 w 11259"/>
                <a:gd name="connsiteY3" fmla="*/ 3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6692" y="3610"/>
                  </a:moveTo>
                  <a:cubicBezTo>
                    <a:pt x="13651" y="-3822"/>
                    <a:pt x="13877" y="2146"/>
                    <a:pt x="8134" y="4510"/>
                  </a:cubicBezTo>
                  <a:cubicBezTo>
                    <a:pt x="3293" y="6537"/>
                    <a:pt x="-5039" y="6762"/>
                    <a:pt x="4081" y="9577"/>
                  </a:cubicBezTo>
                  <a:cubicBezTo>
                    <a:pt x="7684" y="6537"/>
                    <a:pt x="16804" y="13743"/>
                    <a:pt x="16692" y="36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D23FA035-A2F5-4222-9A4B-60F41F779274}"/>
                </a:ext>
              </a:extLst>
            </p:cNvPr>
            <p:cNvSpPr/>
            <p:nvPr/>
          </p:nvSpPr>
          <p:spPr>
            <a:xfrm>
              <a:off x="4186741" y="133762"/>
              <a:ext cx="11259" cy="11259"/>
            </a:xfrm>
            <a:custGeom>
              <a:avLst/>
              <a:gdLst>
                <a:gd name="connsiteX0" fmla="*/ 8335 w 0"/>
                <a:gd name="connsiteY0" fmla="*/ 0 h 0"/>
                <a:gd name="connsiteX1" fmla="*/ 4057 w 0"/>
                <a:gd name="connsiteY1" fmla="*/ 450 h 0"/>
                <a:gd name="connsiteX2" fmla="*/ 4 w 0"/>
                <a:gd name="connsiteY2" fmla="*/ 5517 h 0"/>
                <a:gd name="connsiteX3" fmla="*/ 833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335" y="0"/>
                  </a:moveTo>
                  <a:cubicBezTo>
                    <a:pt x="6872" y="113"/>
                    <a:pt x="5521" y="338"/>
                    <a:pt x="4057" y="450"/>
                  </a:cubicBezTo>
                  <a:cubicBezTo>
                    <a:pt x="2481" y="1689"/>
                    <a:pt x="-109" y="1013"/>
                    <a:pt x="4" y="5517"/>
                  </a:cubicBezTo>
                  <a:cubicBezTo>
                    <a:pt x="3044" y="4279"/>
                    <a:pt x="7885" y="6193"/>
                    <a:pt x="833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0B1F3AF2-B9FE-4819-97EF-35389C304F65}"/>
                </a:ext>
              </a:extLst>
            </p:cNvPr>
            <p:cNvSpPr/>
            <p:nvPr/>
          </p:nvSpPr>
          <p:spPr>
            <a:xfrm>
              <a:off x="4202278" y="216631"/>
              <a:ext cx="33778" cy="11259"/>
            </a:xfrm>
            <a:custGeom>
              <a:avLst/>
              <a:gdLst>
                <a:gd name="connsiteX0" fmla="*/ 4 w 33778"/>
                <a:gd name="connsiteY0" fmla="*/ 8445 h 0"/>
                <a:gd name="connsiteX1" fmla="*/ 19145 w 33778"/>
                <a:gd name="connsiteY1" fmla="*/ 6530 h 0"/>
                <a:gd name="connsiteX2" fmla="*/ 38173 w 33778"/>
                <a:gd name="connsiteY2" fmla="*/ 0 h 0"/>
                <a:gd name="connsiteX3" fmla="*/ 4057 w 33778"/>
                <a:gd name="connsiteY3" fmla="*/ 3490 h 0"/>
                <a:gd name="connsiteX4" fmla="*/ 4 w 33778"/>
                <a:gd name="connsiteY4" fmla="*/ 84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78">
                  <a:moveTo>
                    <a:pt x="4" y="8445"/>
                  </a:moveTo>
                  <a:cubicBezTo>
                    <a:pt x="5183" y="7769"/>
                    <a:pt x="13177" y="7319"/>
                    <a:pt x="19145" y="6530"/>
                  </a:cubicBezTo>
                  <a:cubicBezTo>
                    <a:pt x="27251" y="5517"/>
                    <a:pt x="34120" y="9008"/>
                    <a:pt x="38173" y="0"/>
                  </a:cubicBezTo>
                  <a:cubicBezTo>
                    <a:pt x="26801" y="1126"/>
                    <a:pt x="15429" y="2252"/>
                    <a:pt x="4057" y="3490"/>
                  </a:cubicBezTo>
                  <a:cubicBezTo>
                    <a:pt x="2481" y="4616"/>
                    <a:pt x="-109" y="3941"/>
                    <a:pt x="4" y="844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44BC5EF9-2355-40BC-A986-4BDC9960935B}"/>
                </a:ext>
              </a:extLst>
            </p:cNvPr>
            <p:cNvSpPr/>
            <p:nvPr/>
          </p:nvSpPr>
          <p:spPr>
            <a:xfrm>
              <a:off x="4408100" y="111355"/>
              <a:ext cx="11259" cy="11259"/>
            </a:xfrm>
            <a:custGeom>
              <a:avLst/>
              <a:gdLst>
                <a:gd name="connsiteX0" fmla="*/ 8336 w 0"/>
                <a:gd name="connsiteY0" fmla="*/ 0 h 0"/>
                <a:gd name="connsiteX1" fmla="*/ 4057 w 0"/>
                <a:gd name="connsiteY1" fmla="*/ 450 h 0"/>
                <a:gd name="connsiteX2" fmla="*/ 4 w 0"/>
                <a:gd name="connsiteY2" fmla="*/ 5517 h 0"/>
                <a:gd name="connsiteX3" fmla="*/ 8336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336" y="0"/>
                  </a:moveTo>
                  <a:cubicBezTo>
                    <a:pt x="6872" y="113"/>
                    <a:pt x="5521" y="338"/>
                    <a:pt x="4057" y="450"/>
                  </a:cubicBezTo>
                  <a:cubicBezTo>
                    <a:pt x="2481" y="1689"/>
                    <a:pt x="-109" y="1013"/>
                    <a:pt x="4" y="5517"/>
                  </a:cubicBezTo>
                  <a:cubicBezTo>
                    <a:pt x="3156" y="4391"/>
                    <a:pt x="7885" y="6305"/>
                    <a:pt x="8336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E959BBE4-FB17-4048-9D1D-0E1929E8DECA}"/>
                </a:ext>
              </a:extLst>
            </p:cNvPr>
            <p:cNvSpPr/>
            <p:nvPr/>
          </p:nvSpPr>
          <p:spPr>
            <a:xfrm>
              <a:off x="4373265" y="225413"/>
              <a:ext cx="11259" cy="11259"/>
            </a:xfrm>
            <a:custGeom>
              <a:avLst/>
              <a:gdLst>
                <a:gd name="connsiteX0" fmla="*/ 8380 w 0"/>
                <a:gd name="connsiteY0" fmla="*/ 0 h 0"/>
                <a:gd name="connsiteX1" fmla="*/ 4101 w 0"/>
                <a:gd name="connsiteY1" fmla="*/ 450 h 0"/>
                <a:gd name="connsiteX2" fmla="*/ 838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80" y="0"/>
                  </a:moveTo>
                  <a:cubicBezTo>
                    <a:pt x="6916" y="113"/>
                    <a:pt x="5565" y="338"/>
                    <a:pt x="4101" y="450"/>
                  </a:cubicBezTo>
                  <a:cubicBezTo>
                    <a:pt x="-7496" y="338"/>
                    <a:pt x="9280" y="12836"/>
                    <a:pt x="838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805D8A55-8AE7-4F15-A0CB-0F7D8E7B524D}"/>
                </a:ext>
              </a:extLst>
            </p:cNvPr>
            <p:cNvSpPr/>
            <p:nvPr/>
          </p:nvSpPr>
          <p:spPr>
            <a:xfrm>
              <a:off x="4456097" y="212079"/>
              <a:ext cx="11259" cy="11259"/>
            </a:xfrm>
            <a:custGeom>
              <a:avLst/>
              <a:gdLst>
                <a:gd name="connsiteX0" fmla="*/ 6615 w 0"/>
                <a:gd name="connsiteY0" fmla="*/ 9731 h 0"/>
                <a:gd name="connsiteX1" fmla="*/ 84 w 0"/>
                <a:gd name="connsiteY1" fmla="*/ 5790 h 0"/>
                <a:gd name="connsiteX2" fmla="*/ 2336 w 0"/>
                <a:gd name="connsiteY2" fmla="*/ 10181 h 0"/>
                <a:gd name="connsiteX3" fmla="*/ 6615 w 0"/>
                <a:gd name="connsiteY3" fmla="*/ 97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615" y="9731"/>
                  </a:moveTo>
                  <a:cubicBezTo>
                    <a:pt x="9542" y="-1866"/>
                    <a:pt x="-1042" y="-2992"/>
                    <a:pt x="84" y="5790"/>
                  </a:cubicBezTo>
                  <a:cubicBezTo>
                    <a:pt x="1435" y="5903"/>
                    <a:pt x="2674" y="6241"/>
                    <a:pt x="2336" y="10181"/>
                  </a:cubicBezTo>
                  <a:cubicBezTo>
                    <a:pt x="3800" y="10069"/>
                    <a:pt x="5151" y="9956"/>
                    <a:pt x="6615" y="97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8D6D73FE-8982-484C-AA71-FC11E23D380D}"/>
                </a:ext>
              </a:extLst>
            </p:cNvPr>
            <p:cNvSpPr/>
            <p:nvPr/>
          </p:nvSpPr>
          <p:spPr>
            <a:xfrm>
              <a:off x="4398759" y="214667"/>
              <a:ext cx="45038" cy="11259"/>
            </a:xfrm>
            <a:custGeom>
              <a:avLst/>
              <a:gdLst>
                <a:gd name="connsiteX0" fmla="*/ 0 w 45037"/>
                <a:gd name="connsiteY0" fmla="*/ 9057 h 11259"/>
                <a:gd name="connsiteX1" fmla="*/ 6418 w 45037"/>
                <a:gd name="connsiteY1" fmla="*/ 8381 h 11259"/>
                <a:gd name="connsiteX2" fmla="*/ 8670 w 45037"/>
                <a:gd name="connsiteY2" fmla="*/ 12773 h 11259"/>
                <a:gd name="connsiteX3" fmla="*/ 21280 w 45037"/>
                <a:gd name="connsiteY3" fmla="*/ 6918 h 11259"/>
                <a:gd name="connsiteX4" fmla="*/ 25559 w 45037"/>
                <a:gd name="connsiteY4" fmla="*/ 6467 h 11259"/>
                <a:gd name="connsiteX5" fmla="*/ 29838 w 45037"/>
                <a:gd name="connsiteY5" fmla="*/ 6017 h 11259"/>
                <a:gd name="connsiteX6" fmla="*/ 38507 w 45037"/>
                <a:gd name="connsiteY6" fmla="*/ 9733 h 11259"/>
                <a:gd name="connsiteX7" fmla="*/ 55396 w 45037"/>
                <a:gd name="connsiteY7" fmla="*/ 3427 h 11259"/>
                <a:gd name="connsiteX8" fmla="*/ 12723 w 45037"/>
                <a:gd name="connsiteY8" fmla="*/ 3090 h 11259"/>
                <a:gd name="connsiteX9" fmla="*/ 0 w 45037"/>
                <a:gd name="connsiteY9" fmla="*/ 905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037" h="11259">
                  <a:moveTo>
                    <a:pt x="0" y="9057"/>
                  </a:moveTo>
                  <a:cubicBezTo>
                    <a:pt x="2139" y="9057"/>
                    <a:pt x="4279" y="8381"/>
                    <a:pt x="6418" y="8381"/>
                  </a:cubicBezTo>
                  <a:cubicBezTo>
                    <a:pt x="7544" y="8381"/>
                    <a:pt x="9120" y="12773"/>
                    <a:pt x="8670" y="12773"/>
                  </a:cubicBezTo>
                  <a:cubicBezTo>
                    <a:pt x="12836" y="12435"/>
                    <a:pt x="16889" y="7819"/>
                    <a:pt x="21280" y="6918"/>
                  </a:cubicBezTo>
                  <a:cubicBezTo>
                    <a:pt x="24546" y="6242"/>
                    <a:pt x="23532" y="12435"/>
                    <a:pt x="25559" y="6467"/>
                  </a:cubicBezTo>
                  <a:cubicBezTo>
                    <a:pt x="25784" y="5679"/>
                    <a:pt x="29275" y="6017"/>
                    <a:pt x="29838" y="6017"/>
                  </a:cubicBezTo>
                  <a:cubicBezTo>
                    <a:pt x="32427" y="5904"/>
                    <a:pt x="34454" y="9282"/>
                    <a:pt x="38507" y="9733"/>
                  </a:cubicBezTo>
                  <a:cubicBezTo>
                    <a:pt x="44813" y="10521"/>
                    <a:pt x="54608" y="10633"/>
                    <a:pt x="55396" y="3427"/>
                  </a:cubicBezTo>
                  <a:cubicBezTo>
                    <a:pt x="44925" y="-3103"/>
                    <a:pt x="24208" y="1401"/>
                    <a:pt x="12723" y="3090"/>
                  </a:cubicBezTo>
                  <a:cubicBezTo>
                    <a:pt x="8445" y="3765"/>
                    <a:pt x="1802" y="162"/>
                    <a:pt x="0" y="90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33C2CE8-F168-4F74-B5D6-76658542DDFF}"/>
                </a:ext>
              </a:extLst>
            </p:cNvPr>
            <p:cNvSpPr/>
            <p:nvPr/>
          </p:nvSpPr>
          <p:spPr>
            <a:xfrm>
              <a:off x="4295225" y="226910"/>
              <a:ext cx="11259" cy="11259"/>
            </a:xfrm>
            <a:custGeom>
              <a:avLst/>
              <a:gdLst>
                <a:gd name="connsiteX0" fmla="*/ 7491 w 0"/>
                <a:gd name="connsiteY0" fmla="*/ 1881 h 0"/>
                <a:gd name="connsiteX1" fmla="*/ 7491 w 0"/>
                <a:gd name="connsiteY1" fmla="*/ 1881 h 0"/>
                <a:gd name="connsiteX2" fmla="*/ 7491 w 0"/>
                <a:gd name="connsiteY2" fmla="*/ 18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491" y="1881"/>
                  </a:moveTo>
                  <a:cubicBezTo>
                    <a:pt x="-6471" y="-6902"/>
                    <a:pt x="2424" y="18882"/>
                    <a:pt x="7491" y="1881"/>
                  </a:cubicBezTo>
                  <a:lnTo>
                    <a:pt x="7491" y="1881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FBF5F3AA-AF15-415A-AABA-5585E218FBB0}"/>
                </a:ext>
              </a:extLst>
            </p:cNvPr>
            <p:cNvSpPr/>
            <p:nvPr/>
          </p:nvSpPr>
          <p:spPr>
            <a:xfrm>
              <a:off x="4121890" y="176660"/>
              <a:ext cx="11259" cy="11259"/>
            </a:xfrm>
            <a:custGeom>
              <a:avLst/>
              <a:gdLst>
                <a:gd name="connsiteX0" fmla="*/ 0 w 11259"/>
                <a:gd name="connsiteY0" fmla="*/ 5855 h 0"/>
                <a:gd name="connsiteX1" fmla="*/ 12611 w 11259"/>
                <a:gd name="connsiteY1" fmla="*/ 0 h 0"/>
                <a:gd name="connsiteX2" fmla="*/ 6193 w 11259"/>
                <a:gd name="connsiteY2" fmla="*/ 676 h 0"/>
                <a:gd name="connsiteX3" fmla="*/ 0 w 11259"/>
                <a:gd name="connsiteY3" fmla="*/ 585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0" y="5855"/>
                  </a:moveTo>
                  <a:cubicBezTo>
                    <a:pt x="3603" y="2815"/>
                    <a:pt x="12723" y="10133"/>
                    <a:pt x="12611" y="0"/>
                  </a:cubicBezTo>
                  <a:cubicBezTo>
                    <a:pt x="10471" y="225"/>
                    <a:pt x="8332" y="450"/>
                    <a:pt x="6193" y="676"/>
                  </a:cubicBezTo>
                  <a:cubicBezTo>
                    <a:pt x="3716" y="1576"/>
                    <a:pt x="113" y="450"/>
                    <a:pt x="0" y="585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B1E89745-F2CB-4E3F-B5B4-18072346A837}"/>
                </a:ext>
              </a:extLst>
            </p:cNvPr>
            <p:cNvSpPr/>
            <p:nvPr/>
          </p:nvSpPr>
          <p:spPr>
            <a:xfrm>
              <a:off x="4136752" y="174971"/>
              <a:ext cx="11259" cy="11259"/>
            </a:xfrm>
            <a:custGeom>
              <a:avLst/>
              <a:gdLst>
                <a:gd name="connsiteX0" fmla="*/ 0 w 11259"/>
                <a:gd name="connsiteY0" fmla="*/ 6080 h 0"/>
                <a:gd name="connsiteX1" fmla="*/ 14750 w 11259"/>
                <a:gd name="connsiteY1" fmla="*/ 0 h 0"/>
                <a:gd name="connsiteX2" fmla="*/ 0 w 11259"/>
                <a:gd name="connsiteY2" fmla="*/ 60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6080"/>
                  </a:moveTo>
                  <a:cubicBezTo>
                    <a:pt x="4279" y="2927"/>
                    <a:pt x="14187" y="10359"/>
                    <a:pt x="14750" y="0"/>
                  </a:cubicBezTo>
                  <a:cubicBezTo>
                    <a:pt x="10471" y="3153"/>
                    <a:pt x="563" y="-4279"/>
                    <a:pt x="0" y="608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A565689B-0867-492B-AE9F-4E5ED7C9DE1A}"/>
                </a:ext>
              </a:extLst>
            </p:cNvPr>
            <p:cNvSpPr/>
            <p:nvPr/>
          </p:nvSpPr>
          <p:spPr>
            <a:xfrm>
              <a:off x="4013984" y="177751"/>
              <a:ext cx="90075" cy="11259"/>
            </a:xfrm>
            <a:custGeom>
              <a:avLst/>
              <a:gdLst>
                <a:gd name="connsiteX0" fmla="*/ 1279 w 90075"/>
                <a:gd name="connsiteY0" fmla="*/ 10957 h 11259"/>
                <a:gd name="connsiteX1" fmla="*/ 1392 w 90075"/>
                <a:gd name="connsiteY1" fmla="*/ 15573 h 11259"/>
                <a:gd name="connsiteX2" fmla="*/ 24811 w 90075"/>
                <a:gd name="connsiteY2" fmla="*/ 13209 h 11259"/>
                <a:gd name="connsiteX3" fmla="*/ 29090 w 90075"/>
                <a:gd name="connsiteY3" fmla="*/ 12759 h 11259"/>
                <a:gd name="connsiteX4" fmla="*/ 44177 w 90075"/>
                <a:gd name="connsiteY4" fmla="*/ 15799 h 11259"/>
                <a:gd name="connsiteX5" fmla="*/ 48231 w 90075"/>
                <a:gd name="connsiteY5" fmla="*/ 10732 h 11259"/>
                <a:gd name="connsiteX6" fmla="*/ 82459 w 90075"/>
                <a:gd name="connsiteY6" fmla="*/ 11858 h 11259"/>
                <a:gd name="connsiteX7" fmla="*/ 92930 w 90075"/>
                <a:gd name="connsiteY7" fmla="*/ 6228 h 11259"/>
                <a:gd name="connsiteX8" fmla="*/ 96984 w 90075"/>
                <a:gd name="connsiteY8" fmla="*/ 1161 h 11259"/>
                <a:gd name="connsiteX9" fmla="*/ 1279 w 90075"/>
                <a:gd name="connsiteY9" fmla="*/ 1095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075" h="11259">
                  <a:moveTo>
                    <a:pt x="1279" y="10957"/>
                  </a:moveTo>
                  <a:cubicBezTo>
                    <a:pt x="153" y="11070"/>
                    <a:pt x="-973" y="14898"/>
                    <a:pt x="1392" y="15573"/>
                  </a:cubicBezTo>
                  <a:cubicBezTo>
                    <a:pt x="10287" y="15123"/>
                    <a:pt x="17380" y="13321"/>
                    <a:pt x="24811" y="13209"/>
                  </a:cubicBezTo>
                  <a:cubicBezTo>
                    <a:pt x="28076" y="13209"/>
                    <a:pt x="27176" y="18276"/>
                    <a:pt x="29090" y="12759"/>
                  </a:cubicBezTo>
                  <a:cubicBezTo>
                    <a:pt x="30779" y="7804"/>
                    <a:pt x="43389" y="15911"/>
                    <a:pt x="44177" y="15799"/>
                  </a:cubicBezTo>
                  <a:cubicBezTo>
                    <a:pt x="46317" y="15573"/>
                    <a:pt x="46542" y="11858"/>
                    <a:pt x="48231" y="10732"/>
                  </a:cubicBezTo>
                  <a:cubicBezTo>
                    <a:pt x="61179" y="2738"/>
                    <a:pt x="70412" y="10394"/>
                    <a:pt x="82459" y="11858"/>
                  </a:cubicBezTo>
                  <a:cubicBezTo>
                    <a:pt x="81784" y="1949"/>
                    <a:pt x="89890" y="9043"/>
                    <a:pt x="92930" y="6228"/>
                  </a:cubicBezTo>
                  <a:cubicBezTo>
                    <a:pt x="96646" y="5890"/>
                    <a:pt x="106667" y="3976"/>
                    <a:pt x="96984" y="1161"/>
                  </a:cubicBezTo>
                  <a:cubicBezTo>
                    <a:pt x="76492" y="-4806"/>
                    <a:pt x="26838" y="14335"/>
                    <a:pt x="1279" y="109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35D34DEF-3459-41F6-AD39-B0D818257112}"/>
                </a:ext>
              </a:extLst>
            </p:cNvPr>
            <p:cNvSpPr/>
            <p:nvPr/>
          </p:nvSpPr>
          <p:spPr>
            <a:xfrm>
              <a:off x="3953422" y="124313"/>
              <a:ext cx="11259" cy="11259"/>
            </a:xfrm>
            <a:custGeom>
              <a:avLst/>
              <a:gdLst>
                <a:gd name="connsiteX0" fmla="*/ 4419 w 11259"/>
                <a:gd name="connsiteY0" fmla="*/ 5733 h 0"/>
                <a:gd name="connsiteX1" fmla="*/ 12976 w 11259"/>
                <a:gd name="connsiteY1" fmla="*/ 4832 h 0"/>
                <a:gd name="connsiteX2" fmla="*/ 2505 w 11259"/>
                <a:gd name="connsiteY2" fmla="*/ 10462 h 0"/>
                <a:gd name="connsiteX3" fmla="*/ 4419 w 11259"/>
                <a:gd name="connsiteY3" fmla="*/ 573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4419" y="5733"/>
                  </a:moveTo>
                  <a:cubicBezTo>
                    <a:pt x="7234" y="5395"/>
                    <a:pt x="10048" y="5170"/>
                    <a:pt x="12976" y="4832"/>
                  </a:cubicBezTo>
                  <a:cubicBezTo>
                    <a:pt x="27838" y="-1248"/>
                    <a:pt x="-9768" y="-3725"/>
                    <a:pt x="2505" y="10462"/>
                  </a:cubicBezTo>
                  <a:cubicBezTo>
                    <a:pt x="2505" y="7647"/>
                    <a:pt x="2617" y="5057"/>
                    <a:pt x="4419" y="573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52972D8-DAC0-4C22-BDE0-E5F1EE4EFCE1}"/>
                </a:ext>
              </a:extLst>
            </p:cNvPr>
            <p:cNvSpPr/>
            <p:nvPr/>
          </p:nvSpPr>
          <p:spPr>
            <a:xfrm>
              <a:off x="4046654" y="164667"/>
              <a:ext cx="22519" cy="11259"/>
            </a:xfrm>
            <a:custGeom>
              <a:avLst/>
              <a:gdLst>
                <a:gd name="connsiteX0" fmla="*/ 4639 w 22518"/>
                <a:gd name="connsiteY0" fmla="*/ 15822 h 11259"/>
                <a:gd name="connsiteX1" fmla="*/ 15336 w 22518"/>
                <a:gd name="connsiteY1" fmla="*/ 14696 h 11259"/>
                <a:gd name="connsiteX2" fmla="*/ 17362 w 22518"/>
                <a:gd name="connsiteY2" fmla="*/ 9854 h 11259"/>
                <a:gd name="connsiteX3" fmla="*/ 29973 w 22518"/>
                <a:gd name="connsiteY3" fmla="*/ 3999 h 11259"/>
                <a:gd name="connsiteX4" fmla="*/ 23 w 22518"/>
                <a:gd name="connsiteY4" fmla="*/ 2423 h 11259"/>
                <a:gd name="connsiteX5" fmla="*/ 4639 w 22518"/>
                <a:gd name="connsiteY5" fmla="*/ 1582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 h="11259">
                  <a:moveTo>
                    <a:pt x="4639" y="15822"/>
                  </a:moveTo>
                  <a:cubicBezTo>
                    <a:pt x="8017" y="14133"/>
                    <a:pt x="11958" y="16835"/>
                    <a:pt x="15336" y="14696"/>
                  </a:cubicBezTo>
                  <a:cubicBezTo>
                    <a:pt x="16236" y="14133"/>
                    <a:pt x="17700" y="9742"/>
                    <a:pt x="17362" y="9854"/>
                  </a:cubicBezTo>
                  <a:cubicBezTo>
                    <a:pt x="21866" y="8053"/>
                    <a:pt x="27496" y="13795"/>
                    <a:pt x="29973" y="3999"/>
                  </a:cubicBezTo>
                  <a:cubicBezTo>
                    <a:pt x="23330" y="-4558"/>
                    <a:pt x="9819" y="3436"/>
                    <a:pt x="23" y="2423"/>
                  </a:cubicBezTo>
                  <a:cubicBezTo>
                    <a:pt x="-315" y="11543"/>
                    <a:pt x="3175" y="11205"/>
                    <a:pt x="4639" y="1582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0A1C517-733A-4C23-8967-63232DBB07DD}"/>
                </a:ext>
              </a:extLst>
            </p:cNvPr>
            <p:cNvSpPr/>
            <p:nvPr/>
          </p:nvSpPr>
          <p:spPr>
            <a:xfrm>
              <a:off x="4158033" y="173282"/>
              <a:ext cx="11259" cy="11259"/>
            </a:xfrm>
            <a:custGeom>
              <a:avLst/>
              <a:gdLst>
                <a:gd name="connsiteX0" fmla="*/ 0 w 0"/>
                <a:gd name="connsiteY0" fmla="*/ 5630 h 0"/>
                <a:gd name="connsiteX1" fmla="*/ 10471 w 0"/>
                <a:gd name="connsiteY1" fmla="*/ 0 h 0"/>
                <a:gd name="connsiteX2" fmla="*/ 4053 w 0"/>
                <a:gd name="connsiteY2" fmla="*/ 676 h 0"/>
                <a:gd name="connsiteX3" fmla="*/ 0 w 0"/>
                <a:gd name="connsiteY3" fmla="*/ 56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5630"/>
                  </a:moveTo>
                  <a:cubicBezTo>
                    <a:pt x="3040" y="2815"/>
                    <a:pt x="11147" y="9908"/>
                    <a:pt x="10471" y="0"/>
                  </a:cubicBezTo>
                  <a:cubicBezTo>
                    <a:pt x="8332" y="225"/>
                    <a:pt x="6193" y="450"/>
                    <a:pt x="4053" y="676"/>
                  </a:cubicBezTo>
                  <a:cubicBezTo>
                    <a:pt x="2477" y="1802"/>
                    <a:pt x="0" y="1126"/>
                    <a:pt x="0" y="563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8E4F725F-DC36-4D4D-962A-FCA9202557B2}"/>
                </a:ext>
              </a:extLst>
            </p:cNvPr>
            <p:cNvSpPr/>
            <p:nvPr/>
          </p:nvSpPr>
          <p:spPr>
            <a:xfrm>
              <a:off x="4178474" y="131758"/>
              <a:ext cx="11259" cy="11259"/>
            </a:xfrm>
            <a:custGeom>
              <a:avLst/>
              <a:gdLst>
                <a:gd name="connsiteX0" fmla="*/ 5905 w 0"/>
                <a:gd name="connsiteY0" fmla="*/ 3017 h 0"/>
                <a:gd name="connsiteX1" fmla="*/ 5905 w 0"/>
                <a:gd name="connsiteY1" fmla="*/ 3017 h 0"/>
                <a:gd name="connsiteX2" fmla="*/ 5905 w 0"/>
                <a:gd name="connsiteY2" fmla="*/ 301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905" y="3017"/>
                  </a:moveTo>
                  <a:cubicBezTo>
                    <a:pt x="-4679" y="-8693"/>
                    <a:pt x="1289" y="18555"/>
                    <a:pt x="5905" y="3017"/>
                  </a:cubicBezTo>
                  <a:lnTo>
                    <a:pt x="5905" y="3017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12F545CD-0BE6-4192-B2AF-0A2CFB897B5B}"/>
                </a:ext>
              </a:extLst>
            </p:cNvPr>
            <p:cNvSpPr/>
            <p:nvPr/>
          </p:nvSpPr>
          <p:spPr>
            <a:xfrm>
              <a:off x="4163321" y="136014"/>
              <a:ext cx="11259" cy="11259"/>
            </a:xfrm>
            <a:custGeom>
              <a:avLst/>
              <a:gdLst>
                <a:gd name="connsiteX0" fmla="*/ 8335 w 0"/>
                <a:gd name="connsiteY0" fmla="*/ 0 h 0"/>
                <a:gd name="connsiteX1" fmla="*/ 4057 w 0"/>
                <a:gd name="connsiteY1" fmla="*/ 450 h 0"/>
                <a:gd name="connsiteX2" fmla="*/ 4 w 0"/>
                <a:gd name="connsiteY2" fmla="*/ 5517 h 0"/>
                <a:gd name="connsiteX3" fmla="*/ 833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335" y="0"/>
                  </a:moveTo>
                  <a:cubicBezTo>
                    <a:pt x="6872" y="113"/>
                    <a:pt x="5521" y="338"/>
                    <a:pt x="4057" y="450"/>
                  </a:cubicBezTo>
                  <a:cubicBezTo>
                    <a:pt x="2481" y="1689"/>
                    <a:pt x="-109" y="1013"/>
                    <a:pt x="4" y="5517"/>
                  </a:cubicBezTo>
                  <a:cubicBezTo>
                    <a:pt x="3044" y="4391"/>
                    <a:pt x="7885" y="6305"/>
                    <a:pt x="833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752DEC94-BE0E-4A90-883D-ADEB9B72704D}"/>
                </a:ext>
              </a:extLst>
            </p:cNvPr>
            <p:cNvSpPr/>
            <p:nvPr/>
          </p:nvSpPr>
          <p:spPr>
            <a:xfrm>
              <a:off x="3958883" y="225365"/>
              <a:ext cx="11259" cy="11259"/>
            </a:xfrm>
            <a:custGeom>
              <a:avLst/>
              <a:gdLst>
                <a:gd name="connsiteX0" fmla="*/ 83 w 0"/>
                <a:gd name="connsiteY0" fmla="*/ 5790 h 0"/>
                <a:gd name="connsiteX1" fmla="*/ 2335 w 0"/>
                <a:gd name="connsiteY1" fmla="*/ 10181 h 0"/>
                <a:gd name="connsiteX2" fmla="*/ 6614 w 0"/>
                <a:gd name="connsiteY2" fmla="*/ 9731 h 0"/>
                <a:gd name="connsiteX3" fmla="*/ 83 w 0"/>
                <a:gd name="connsiteY3" fmla="*/ 57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3" y="5790"/>
                  </a:moveTo>
                  <a:cubicBezTo>
                    <a:pt x="1435" y="5903"/>
                    <a:pt x="2673" y="6241"/>
                    <a:pt x="2335" y="10181"/>
                  </a:cubicBezTo>
                  <a:cubicBezTo>
                    <a:pt x="3799" y="10069"/>
                    <a:pt x="5150" y="9844"/>
                    <a:pt x="6614" y="9731"/>
                  </a:cubicBezTo>
                  <a:cubicBezTo>
                    <a:pt x="9654" y="-1866"/>
                    <a:pt x="-1043" y="-2992"/>
                    <a:pt x="83" y="57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8CA96498-6329-4648-B96C-5494DB0844D4}"/>
                </a:ext>
              </a:extLst>
            </p:cNvPr>
            <p:cNvSpPr/>
            <p:nvPr/>
          </p:nvSpPr>
          <p:spPr>
            <a:xfrm>
              <a:off x="4492324" y="10590"/>
              <a:ext cx="11259" cy="11259"/>
            </a:xfrm>
            <a:custGeom>
              <a:avLst/>
              <a:gdLst>
                <a:gd name="connsiteX0" fmla="*/ 0 w 0"/>
                <a:gd name="connsiteY0" fmla="*/ 5624 h 0"/>
                <a:gd name="connsiteX1" fmla="*/ 0 w 0"/>
                <a:gd name="connsiteY1" fmla="*/ 5624 h 0"/>
                <a:gd name="connsiteX2" fmla="*/ 0 w 0"/>
                <a:gd name="connsiteY2" fmla="*/ 56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624"/>
                  </a:moveTo>
                  <a:cubicBezTo>
                    <a:pt x="7656" y="18797"/>
                    <a:pt x="5967" y="-12054"/>
                    <a:pt x="0" y="5624"/>
                  </a:cubicBezTo>
                  <a:lnTo>
                    <a:pt x="0" y="5624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8037A23B-F7FA-4ECD-86D5-9E95A279B58D}"/>
                </a:ext>
              </a:extLst>
            </p:cNvPr>
            <p:cNvSpPr/>
            <p:nvPr/>
          </p:nvSpPr>
          <p:spPr>
            <a:xfrm>
              <a:off x="4275599" y="308853"/>
              <a:ext cx="33778" cy="11259"/>
            </a:xfrm>
            <a:custGeom>
              <a:avLst/>
              <a:gdLst>
                <a:gd name="connsiteX0" fmla="*/ 207 w 33778"/>
                <a:gd name="connsiteY0" fmla="*/ 10126 h 0"/>
                <a:gd name="connsiteX1" fmla="*/ 38376 w 33778"/>
                <a:gd name="connsiteY1" fmla="*/ 1681 h 0"/>
                <a:gd name="connsiteX2" fmla="*/ 8426 w 33778"/>
                <a:gd name="connsiteY2" fmla="*/ 105 h 0"/>
                <a:gd name="connsiteX3" fmla="*/ 207 w 33778"/>
                <a:gd name="connsiteY3" fmla="*/ 1012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78">
                  <a:moveTo>
                    <a:pt x="207" y="10126"/>
                  </a:moveTo>
                  <a:cubicBezTo>
                    <a:pt x="15407" y="2582"/>
                    <a:pt x="30720" y="19809"/>
                    <a:pt x="38376" y="1681"/>
                  </a:cubicBezTo>
                  <a:cubicBezTo>
                    <a:pt x="28018" y="-4174"/>
                    <a:pt x="18109" y="7761"/>
                    <a:pt x="8426" y="105"/>
                  </a:cubicBezTo>
                  <a:cubicBezTo>
                    <a:pt x="10340" y="12378"/>
                    <a:pt x="-1707" y="-2147"/>
                    <a:pt x="207" y="101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8A8C04B3-933A-483E-AC7E-68601D977636}"/>
                </a:ext>
              </a:extLst>
            </p:cNvPr>
            <p:cNvSpPr/>
            <p:nvPr/>
          </p:nvSpPr>
          <p:spPr>
            <a:xfrm>
              <a:off x="4456294" y="280065"/>
              <a:ext cx="33778" cy="11259"/>
            </a:xfrm>
            <a:custGeom>
              <a:avLst/>
              <a:gdLst>
                <a:gd name="connsiteX0" fmla="*/ 12723 w 33778"/>
                <a:gd name="connsiteY0" fmla="*/ 5586 h 0"/>
                <a:gd name="connsiteX1" fmla="*/ 36143 w 33778"/>
                <a:gd name="connsiteY1" fmla="*/ 3222 h 0"/>
                <a:gd name="connsiteX2" fmla="*/ 16889 w 33778"/>
                <a:gd name="connsiteY2" fmla="*/ 519 h 0"/>
                <a:gd name="connsiteX3" fmla="*/ 0 w 33778"/>
                <a:gd name="connsiteY3" fmla="*/ 6825 h 0"/>
                <a:gd name="connsiteX4" fmla="*/ 12723 w 33778"/>
                <a:gd name="connsiteY4" fmla="*/ 5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78">
                  <a:moveTo>
                    <a:pt x="12723" y="5586"/>
                  </a:moveTo>
                  <a:cubicBezTo>
                    <a:pt x="16664" y="11103"/>
                    <a:pt x="32877" y="12454"/>
                    <a:pt x="36143" y="3222"/>
                  </a:cubicBezTo>
                  <a:cubicBezTo>
                    <a:pt x="29950" y="1870"/>
                    <a:pt x="22181" y="1758"/>
                    <a:pt x="16889" y="519"/>
                  </a:cubicBezTo>
                  <a:cubicBezTo>
                    <a:pt x="10697" y="-832"/>
                    <a:pt x="676" y="181"/>
                    <a:pt x="0" y="6825"/>
                  </a:cubicBezTo>
                  <a:cubicBezTo>
                    <a:pt x="4279" y="15494"/>
                    <a:pt x="7882" y="7500"/>
                    <a:pt x="12723" y="558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436B4082-9C42-4C7F-9DD3-242BDFDA4BA4}"/>
                </a:ext>
              </a:extLst>
            </p:cNvPr>
            <p:cNvSpPr/>
            <p:nvPr/>
          </p:nvSpPr>
          <p:spPr>
            <a:xfrm>
              <a:off x="4227034" y="288802"/>
              <a:ext cx="112594" cy="11259"/>
            </a:xfrm>
            <a:custGeom>
              <a:avLst/>
              <a:gdLst>
                <a:gd name="connsiteX0" fmla="*/ 118242 w 112593"/>
                <a:gd name="connsiteY0" fmla="*/ 114 h 11259"/>
                <a:gd name="connsiteX1" fmla="*/ 75681 w 112593"/>
                <a:gd name="connsiteY1" fmla="*/ 4393 h 11259"/>
                <a:gd name="connsiteX2" fmla="*/ 73430 w 112593"/>
                <a:gd name="connsiteY2" fmla="*/ 2 h 11259"/>
                <a:gd name="connsiteX3" fmla="*/ 69376 w 112593"/>
                <a:gd name="connsiteY3" fmla="*/ 5068 h 11259"/>
                <a:gd name="connsiteX4" fmla="*/ 58567 w 112593"/>
                <a:gd name="connsiteY4" fmla="*/ 1578 h 11259"/>
                <a:gd name="connsiteX5" fmla="*/ 26816 w 112593"/>
                <a:gd name="connsiteY5" fmla="*/ 9347 h 11259"/>
                <a:gd name="connsiteX6" fmla="*/ 1257 w 112593"/>
                <a:gd name="connsiteY6" fmla="*/ 11937 h 11259"/>
                <a:gd name="connsiteX7" fmla="*/ 3509 w 112593"/>
                <a:gd name="connsiteY7" fmla="*/ 16328 h 11259"/>
                <a:gd name="connsiteX8" fmla="*/ 31207 w 112593"/>
                <a:gd name="connsiteY8" fmla="*/ 13513 h 11259"/>
                <a:gd name="connsiteX9" fmla="*/ 54739 w 112593"/>
                <a:gd name="connsiteY9" fmla="*/ 15765 h 11259"/>
                <a:gd name="connsiteX10" fmla="*/ 56766 w 112593"/>
                <a:gd name="connsiteY10" fmla="*/ 10923 h 11259"/>
                <a:gd name="connsiteX11" fmla="*/ 61157 w 112593"/>
                <a:gd name="connsiteY11" fmla="*/ 15089 h 11259"/>
                <a:gd name="connsiteX12" fmla="*/ 101578 w 112593"/>
                <a:gd name="connsiteY12" fmla="*/ 11036 h 11259"/>
                <a:gd name="connsiteX13" fmla="*/ 118242 w 112593"/>
                <a:gd name="connsiteY13" fmla="*/ 11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2593" h="11259">
                  <a:moveTo>
                    <a:pt x="118242" y="114"/>
                  </a:moveTo>
                  <a:cubicBezTo>
                    <a:pt x="102141" y="902"/>
                    <a:pt x="85365" y="4505"/>
                    <a:pt x="75681" y="4393"/>
                  </a:cubicBezTo>
                  <a:cubicBezTo>
                    <a:pt x="74330" y="4393"/>
                    <a:pt x="73092" y="2"/>
                    <a:pt x="73430" y="2"/>
                  </a:cubicBezTo>
                  <a:cubicBezTo>
                    <a:pt x="71403" y="-111"/>
                    <a:pt x="70953" y="5294"/>
                    <a:pt x="69376" y="5068"/>
                  </a:cubicBezTo>
                  <a:cubicBezTo>
                    <a:pt x="65661" y="4505"/>
                    <a:pt x="62846" y="1128"/>
                    <a:pt x="58567" y="1578"/>
                  </a:cubicBezTo>
                  <a:cubicBezTo>
                    <a:pt x="48096" y="2591"/>
                    <a:pt x="38075" y="9685"/>
                    <a:pt x="26816" y="9347"/>
                  </a:cubicBezTo>
                  <a:cubicBezTo>
                    <a:pt x="18371" y="9122"/>
                    <a:pt x="5198" y="340"/>
                    <a:pt x="1257" y="11937"/>
                  </a:cubicBezTo>
                  <a:cubicBezTo>
                    <a:pt x="-995" y="12387"/>
                    <a:pt x="-207" y="18017"/>
                    <a:pt x="3509" y="16328"/>
                  </a:cubicBezTo>
                  <a:cubicBezTo>
                    <a:pt x="12404" y="24998"/>
                    <a:pt x="21524" y="14414"/>
                    <a:pt x="31207" y="13513"/>
                  </a:cubicBezTo>
                  <a:cubicBezTo>
                    <a:pt x="39539" y="12837"/>
                    <a:pt x="47533" y="17679"/>
                    <a:pt x="54739" y="15765"/>
                  </a:cubicBezTo>
                  <a:cubicBezTo>
                    <a:pt x="56653" y="15202"/>
                    <a:pt x="56203" y="11261"/>
                    <a:pt x="56766" y="10923"/>
                  </a:cubicBezTo>
                  <a:cubicBezTo>
                    <a:pt x="58680" y="9572"/>
                    <a:pt x="59581" y="15202"/>
                    <a:pt x="61157" y="15089"/>
                  </a:cubicBezTo>
                  <a:cubicBezTo>
                    <a:pt x="76695" y="13738"/>
                    <a:pt x="88742" y="13513"/>
                    <a:pt x="101578" y="11036"/>
                  </a:cubicBezTo>
                  <a:cubicBezTo>
                    <a:pt x="106757" y="10023"/>
                    <a:pt x="115878" y="15765"/>
                    <a:pt x="118242" y="11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F7DBCD5-E58D-46D3-92E3-3FC6F9D71214}"/>
                </a:ext>
              </a:extLst>
            </p:cNvPr>
            <p:cNvSpPr/>
            <p:nvPr/>
          </p:nvSpPr>
          <p:spPr>
            <a:xfrm>
              <a:off x="4352036" y="272815"/>
              <a:ext cx="11259" cy="11259"/>
            </a:xfrm>
            <a:custGeom>
              <a:avLst/>
              <a:gdLst>
                <a:gd name="connsiteX0" fmla="*/ 16210 w 11259"/>
                <a:gd name="connsiteY0" fmla="*/ 0 h 0"/>
                <a:gd name="connsiteX1" fmla="*/ 7652 w 11259"/>
                <a:gd name="connsiteY1" fmla="*/ 901 h 0"/>
                <a:gd name="connsiteX2" fmla="*/ 16210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6210" y="0"/>
                  </a:moveTo>
                  <a:cubicBezTo>
                    <a:pt x="13395" y="450"/>
                    <a:pt x="10467" y="338"/>
                    <a:pt x="7652" y="901"/>
                  </a:cubicBezTo>
                  <a:cubicBezTo>
                    <a:pt x="-13740" y="4616"/>
                    <a:pt x="16547" y="10584"/>
                    <a:pt x="1621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988DAC51-8FC7-4969-866F-E89E6D5F5E94}"/>
                </a:ext>
              </a:extLst>
            </p:cNvPr>
            <p:cNvSpPr/>
            <p:nvPr/>
          </p:nvSpPr>
          <p:spPr>
            <a:xfrm>
              <a:off x="4370497" y="271802"/>
              <a:ext cx="11259" cy="11259"/>
            </a:xfrm>
            <a:custGeom>
              <a:avLst/>
              <a:gdLst>
                <a:gd name="connsiteX0" fmla="*/ 8445 w 0"/>
                <a:gd name="connsiteY0" fmla="*/ 0 h 0"/>
                <a:gd name="connsiteX1" fmla="*/ 4166 w 0"/>
                <a:gd name="connsiteY1" fmla="*/ 450 h 0"/>
                <a:gd name="connsiteX2" fmla="*/ 844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45" y="0"/>
                  </a:moveTo>
                  <a:cubicBezTo>
                    <a:pt x="6981" y="113"/>
                    <a:pt x="5630" y="338"/>
                    <a:pt x="4166" y="450"/>
                  </a:cubicBezTo>
                  <a:cubicBezTo>
                    <a:pt x="-7544" y="338"/>
                    <a:pt x="9233" y="12836"/>
                    <a:pt x="844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DA7DB641-AE3A-49B8-AC03-7DCB163C07EA}"/>
                </a:ext>
              </a:extLst>
            </p:cNvPr>
            <p:cNvSpPr/>
            <p:nvPr/>
          </p:nvSpPr>
          <p:spPr>
            <a:xfrm>
              <a:off x="4205547" y="313912"/>
              <a:ext cx="22519" cy="11259"/>
            </a:xfrm>
            <a:custGeom>
              <a:avLst/>
              <a:gdLst>
                <a:gd name="connsiteX0" fmla="*/ 0 w 22518"/>
                <a:gd name="connsiteY0" fmla="*/ 12160 h 11259"/>
                <a:gd name="connsiteX1" fmla="*/ 10809 w 22518"/>
                <a:gd name="connsiteY1" fmla="*/ 15651 h 11259"/>
                <a:gd name="connsiteX2" fmla="*/ 29500 w 22518"/>
                <a:gd name="connsiteY2" fmla="*/ 0 h 11259"/>
                <a:gd name="connsiteX3" fmla="*/ 0 w 22518"/>
                <a:gd name="connsiteY3" fmla="*/ 1216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0" y="12160"/>
                  </a:moveTo>
                  <a:cubicBezTo>
                    <a:pt x="3153" y="14299"/>
                    <a:pt x="10809" y="5742"/>
                    <a:pt x="10809" y="15651"/>
                  </a:cubicBezTo>
                  <a:cubicBezTo>
                    <a:pt x="15425" y="7206"/>
                    <a:pt x="28711" y="15651"/>
                    <a:pt x="29500" y="0"/>
                  </a:cubicBezTo>
                  <a:cubicBezTo>
                    <a:pt x="20042" y="4729"/>
                    <a:pt x="2364" y="-6193"/>
                    <a:pt x="0" y="121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5D04E78E-2B20-4286-B3DF-074BC6860EE6}"/>
                </a:ext>
              </a:extLst>
            </p:cNvPr>
            <p:cNvSpPr/>
            <p:nvPr/>
          </p:nvSpPr>
          <p:spPr>
            <a:xfrm>
              <a:off x="4300351" y="276531"/>
              <a:ext cx="22519" cy="11259"/>
            </a:xfrm>
            <a:custGeom>
              <a:avLst/>
              <a:gdLst>
                <a:gd name="connsiteX0" fmla="*/ 31751 w 22518"/>
                <a:gd name="connsiteY0" fmla="*/ 0 h 0"/>
                <a:gd name="connsiteX1" fmla="*/ 0 w 22518"/>
                <a:gd name="connsiteY1" fmla="*/ 7769 h 0"/>
                <a:gd name="connsiteX2" fmla="*/ 31751 w 22518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31751" y="0"/>
                  </a:moveTo>
                  <a:cubicBezTo>
                    <a:pt x="21280" y="3828"/>
                    <a:pt x="4504" y="-3040"/>
                    <a:pt x="0" y="7769"/>
                  </a:cubicBezTo>
                  <a:cubicBezTo>
                    <a:pt x="10359" y="3941"/>
                    <a:pt x="27135" y="10809"/>
                    <a:pt x="31751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C6373BE0-9205-4A38-8DF8-0FA503863A33}"/>
                </a:ext>
              </a:extLst>
            </p:cNvPr>
            <p:cNvSpPr/>
            <p:nvPr/>
          </p:nvSpPr>
          <p:spPr>
            <a:xfrm>
              <a:off x="4282792" y="276644"/>
              <a:ext cx="11259" cy="11259"/>
            </a:xfrm>
            <a:custGeom>
              <a:avLst/>
              <a:gdLst>
                <a:gd name="connsiteX0" fmla="*/ 11142 w 11259"/>
                <a:gd name="connsiteY0" fmla="*/ 8331 h 0"/>
                <a:gd name="connsiteX1" fmla="*/ 2472 w 11259"/>
                <a:gd name="connsiteY1" fmla="*/ 4615 h 0"/>
                <a:gd name="connsiteX2" fmla="*/ 220 w 11259"/>
                <a:gd name="connsiteY2" fmla="*/ 224 h 0"/>
                <a:gd name="connsiteX3" fmla="*/ 11142 w 11259"/>
                <a:gd name="connsiteY3" fmla="*/ 83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1142" y="8331"/>
                  </a:moveTo>
                  <a:cubicBezTo>
                    <a:pt x="17898" y="2364"/>
                    <a:pt x="5287" y="3715"/>
                    <a:pt x="2472" y="4615"/>
                  </a:cubicBezTo>
                  <a:cubicBezTo>
                    <a:pt x="2247" y="1801"/>
                    <a:pt x="2022" y="-789"/>
                    <a:pt x="220" y="224"/>
                  </a:cubicBezTo>
                  <a:cubicBezTo>
                    <a:pt x="-1469" y="15875"/>
                    <a:pt x="6976" y="6642"/>
                    <a:pt x="11142" y="83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E8858863-747D-4AEB-8682-C65C9B0DBDAF}"/>
                </a:ext>
              </a:extLst>
            </p:cNvPr>
            <p:cNvSpPr/>
            <p:nvPr/>
          </p:nvSpPr>
          <p:spPr>
            <a:xfrm>
              <a:off x="4238990" y="278472"/>
              <a:ext cx="22519" cy="11259"/>
            </a:xfrm>
            <a:custGeom>
              <a:avLst/>
              <a:gdLst>
                <a:gd name="connsiteX0" fmla="*/ 12157 w 22518"/>
                <a:gd name="connsiteY0" fmla="*/ 6165 h 0"/>
                <a:gd name="connsiteX1" fmla="*/ 20715 w 22518"/>
                <a:gd name="connsiteY1" fmla="*/ 5265 h 0"/>
                <a:gd name="connsiteX2" fmla="*/ 27245 w 22518"/>
                <a:gd name="connsiteY2" fmla="*/ 9205 h 0"/>
                <a:gd name="connsiteX3" fmla="*/ 14184 w 22518"/>
                <a:gd name="connsiteY3" fmla="*/ 1324 h 0"/>
                <a:gd name="connsiteX4" fmla="*/ 1574 w 22518"/>
                <a:gd name="connsiteY4" fmla="*/ 7179 h 0"/>
                <a:gd name="connsiteX5" fmla="*/ 12157 w 22518"/>
                <a:gd name="connsiteY5" fmla="*/ 61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>
                  <a:moveTo>
                    <a:pt x="12157" y="6165"/>
                  </a:moveTo>
                  <a:cubicBezTo>
                    <a:pt x="18012" y="8755"/>
                    <a:pt x="14184" y="5940"/>
                    <a:pt x="20715" y="5265"/>
                  </a:cubicBezTo>
                  <a:cubicBezTo>
                    <a:pt x="23642" y="4927"/>
                    <a:pt x="25444" y="6841"/>
                    <a:pt x="27245" y="9205"/>
                  </a:cubicBezTo>
                  <a:cubicBezTo>
                    <a:pt x="29272" y="-4644"/>
                    <a:pt x="19476" y="1211"/>
                    <a:pt x="14184" y="1324"/>
                  </a:cubicBezTo>
                  <a:cubicBezTo>
                    <a:pt x="8104" y="1436"/>
                    <a:pt x="-4394" y="1324"/>
                    <a:pt x="1574" y="7179"/>
                  </a:cubicBezTo>
                  <a:cubicBezTo>
                    <a:pt x="4951" y="8305"/>
                    <a:pt x="8780" y="4702"/>
                    <a:pt x="12157" y="616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149A97C6-22F9-471E-B607-CFF4354B1E2A}"/>
                </a:ext>
              </a:extLst>
            </p:cNvPr>
            <p:cNvSpPr/>
            <p:nvPr/>
          </p:nvSpPr>
          <p:spPr>
            <a:xfrm>
              <a:off x="4499838" y="259170"/>
              <a:ext cx="11259" cy="11259"/>
            </a:xfrm>
            <a:custGeom>
              <a:avLst/>
              <a:gdLst>
                <a:gd name="connsiteX0" fmla="*/ 11176 w 0"/>
                <a:gd name="connsiteY0" fmla="*/ 3850 h 0"/>
                <a:gd name="connsiteX1" fmla="*/ 368 w 0"/>
                <a:gd name="connsiteY1" fmla="*/ 359 h 0"/>
                <a:gd name="connsiteX2" fmla="*/ 11176 w 0"/>
                <a:gd name="connsiteY2" fmla="*/ 385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176" y="3850"/>
                  </a:moveTo>
                  <a:cubicBezTo>
                    <a:pt x="5322" y="8241"/>
                    <a:pt x="5434" y="-2005"/>
                    <a:pt x="368" y="359"/>
                  </a:cubicBezTo>
                  <a:cubicBezTo>
                    <a:pt x="-2447" y="14546"/>
                    <a:pt x="11852" y="11281"/>
                    <a:pt x="11176" y="385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931CE70-5317-4A30-A9C0-51756909026E}"/>
                </a:ext>
              </a:extLst>
            </p:cNvPr>
            <p:cNvSpPr/>
            <p:nvPr/>
          </p:nvSpPr>
          <p:spPr>
            <a:xfrm>
              <a:off x="4534763" y="204808"/>
              <a:ext cx="45038" cy="11259"/>
            </a:xfrm>
            <a:custGeom>
              <a:avLst/>
              <a:gdLst>
                <a:gd name="connsiteX0" fmla="*/ 15209 w 45037"/>
                <a:gd name="connsiteY0" fmla="*/ 8219 h 0"/>
                <a:gd name="connsiteX1" fmla="*/ 36489 w 45037"/>
                <a:gd name="connsiteY1" fmla="*/ 6080 h 0"/>
                <a:gd name="connsiteX2" fmla="*/ 51239 w 45037"/>
                <a:gd name="connsiteY2" fmla="*/ 0 h 0"/>
                <a:gd name="connsiteX3" fmla="*/ 9 w 45037"/>
                <a:gd name="connsiteY3" fmla="*/ 563 h 0"/>
                <a:gd name="connsiteX4" fmla="*/ 15209 w 45037"/>
                <a:gd name="connsiteY4" fmla="*/ 82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37">
                  <a:moveTo>
                    <a:pt x="15209" y="8219"/>
                  </a:moveTo>
                  <a:cubicBezTo>
                    <a:pt x="21740" y="8332"/>
                    <a:pt x="30860" y="6530"/>
                    <a:pt x="36489" y="6080"/>
                  </a:cubicBezTo>
                  <a:cubicBezTo>
                    <a:pt x="43358" y="5517"/>
                    <a:pt x="51352" y="15763"/>
                    <a:pt x="51239" y="0"/>
                  </a:cubicBezTo>
                  <a:cubicBezTo>
                    <a:pt x="32774" y="3490"/>
                    <a:pt x="16222" y="2364"/>
                    <a:pt x="9" y="563"/>
                  </a:cubicBezTo>
                  <a:cubicBezTo>
                    <a:pt x="-329" y="15988"/>
                    <a:pt x="9016" y="8107"/>
                    <a:pt x="15209" y="821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59E8E554-D383-4BEF-BD68-B5C22BEA269D}"/>
                </a:ext>
              </a:extLst>
            </p:cNvPr>
            <p:cNvSpPr/>
            <p:nvPr/>
          </p:nvSpPr>
          <p:spPr>
            <a:xfrm>
              <a:off x="4626871" y="204583"/>
              <a:ext cx="11259" cy="11259"/>
            </a:xfrm>
            <a:custGeom>
              <a:avLst/>
              <a:gdLst>
                <a:gd name="connsiteX0" fmla="*/ 4057 w 0"/>
                <a:gd name="connsiteY0" fmla="*/ 338 h 0"/>
                <a:gd name="connsiteX1" fmla="*/ 4 w 0"/>
                <a:gd name="connsiteY1" fmla="*/ 5405 h 0"/>
                <a:gd name="connsiteX2" fmla="*/ 8335 w 0"/>
                <a:gd name="connsiteY2" fmla="*/ 0 h 0"/>
                <a:gd name="connsiteX3" fmla="*/ 4057 w 0"/>
                <a:gd name="connsiteY3" fmla="*/ 3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057" y="338"/>
                  </a:moveTo>
                  <a:cubicBezTo>
                    <a:pt x="2481" y="1576"/>
                    <a:pt x="-109" y="901"/>
                    <a:pt x="4" y="5405"/>
                  </a:cubicBezTo>
                  <a:cubicBezTo>
                    <a:pt x="3156" y="4279"/>
                    <a:pt x="7885" y="6305"/>
                    <a:pt x="8335" y="0"/>
                  </a:cubicBezTo>
                  <a:cubicBezTo>
                    <a:pt x="6872" y="0"/>
                    <a:pt x="5408" y="113"/>
                    <a:pt x="4057" y="33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1F523DA6-358E-4455-98B8-17891EF49E19}"/>
                </a:ext>
              </a:extLst>
            </p:cNvPr>
            <p:cNvSpPr/>
            <p:nvPr/>
          </p:nvSpPr>
          <p:spPr>
            <a:xfrm>
              <a:off x="4515969" y="210551"/>
              <a:ext cx="11259" cy="11259"/>
            </a:xfrm>
            <a:custGeom>
              <a:avLst/>
              <a:gdLst>
                <a:gd name="connsiteX0" fmla="*/ 12610 w 11259"/>
                <a:gd name="connsiteY0" fmla="*/ 0 h 0"/>
                <a:gd name="connsiteX1" fmla="*/ 6193 w 11259"/>
                <a:gd name="connsiteY1" fmla="*/ 676 h 0"/>
                <a:gd name="connsiteX2" fmla="*/ 0 w 11259"/>
                <a:gd name="connsiteY2" fmla="*/ 5967 h 0"/>
                <a:gd name="connsiteX3" fmla="*/ 12610 w 11259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2610" y="0"/>
                  </a:moveTo>
                  <a:cubicBezTo>
                    <a:pt x="10471" y="225"/>
                    <a:pt x="8332" y="450"/>
                    <a:pt x="6193" y="676"/>
                  </a:cubicBezTo>
                  <a:cubicBezTo>
                    <a:pt x="3716" y="1689"/>
                    <a:pt x="113" y="563"/>
                    <a:pt x="0" y="5967"/>
                  </a:cubicBezTo>
                  <a:cubicBezTo>
                    <a:pt x="3603" y="2927"/>
                    <a:pt x="12610" y="10246"/>
                    <a:pt x="1261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9FAFAB69-614B-4243-9233-F6324A4884F1}"/>
                </a:ext>
              </a:extLst>
            </p:cNvPr>
            <p:cNvSpPr/>
            <p:nvPr/>
          </p:nvSpPr>
          <p:spPr>
            <a:xfrm>
              <a:off x="4844205" y="300851"/>
              <a:ext cx="22519" cy="11259"/>
            </a:xfrm>
            <a:custGeom>
              <a:avLst/>
              <a:gdLst>
                <a:gd name="connsiteX0" fmla="*/ 22607 w 22518"/>
                <a:gd name="connsiteY0" fmla="*/ 0 h 0"/>
                <a:gd name="connsiteX1" fmla="*/ 9883 w 22518"/>
                <a:gd name="connsiteY1" fmla="*/ 1239 h 0"/>
                <a:gd name="connsiteX2" fmla="*/ 22607 w 22518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22607" y="0"/>
                  </a:moveTo>
                  <a:cubicBezTo>
                    <a:pt x="18103" y="676"/>
                    <a:pt x="13824" y="563"/>
                    <a:pt x="9883" y="1239"/>
                  </a:cubicBezTo>
                  <a:cubicBezTo>
                    <a:pt x="-17815" y="6080"/>
                    <a:pt x="21368" y="10359"/>
                    <a:pt x="2260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09E25EC2-5EDC-456A-AB38-8AC427FA3880}"/>
                </a:ext>
              </a:extLst>
            </p:cNvPr>
            <p:cNvSpPr/>
            <p:nvPr/>
          </p:nvSpPr>
          <p:spPr>
            <a:xfrm>
              <a:off x="3922767" y="94940"/>
              <a:ext cx="11259" cy="11259"/>
            </a:xfrm>
            <a:custGeom>
              <a:avLst/>
              <a:gdLst>
                <a:gd name="connsiteX0" fmla="*/ 8389 w 0"/>
                <a:gd name="connsiteY0" fmla="*/ 877 h 0"/>
                <a:gd name="connsiteX1" fmla="*/ 57 w 0"/>
                <a:gd name="connsiteY1" fmla="*/ 6282 h 0"/>
                <a:gd name="connsiteX2" fmla="*/ 8389 w 0"/>
                <a:gd name="connsiteY2" fmla="*/ 8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89" y="877"/>
                  </a:moveTo>
                  <a:cubicBezTo>
                    <a:pt x="6925" y="-2050"/>
                    <a:pt x="-731" y="3017"/>
                    <a:pt x="57" y="6282"/>
                  </a:cubicBezTo>
                  <a:cubicBezTo>
                    <a:pt x="3097" y="14614"/>
                    <a:pt x="9402" y="2791"/>
                    <a:pt x="8389" y="87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B0C5C693-60B6-4D26-98D3-27B257569860}"/>
                </a:ext>
              </a:extLst>
            </p:cNvPr>
            <p:cNvSpPr/>
            <p:nvPr/>
          </p:nvSpPr>
          <p:spPr>
            <a:xfrm>
              <a:off x="4388360" y="262125"/>
              <a:ext cx="90075" cy="33778"/>
            </a:xfrm>
            <a:custGeom>
              <a:avLst/>
              <a:gdLst>
                <a:gd name="connsiteX0" fmla="*/ 63093 w 90075"/>
                <a:gd name="connsiteY0" fmla="*/ 6862 h 33778"/>
                <a:gd name="connsiteX1" fmla="*/ 90791 w 90075"/>
                <a:gd name="connsiteY1" fmla="*/ 4048 h 33778"/>
                <a:gd name="connsiteX2" fmla="*/ 65120 w 90075"/>
                <a:gd name="connsiteY2" fmla="*/ 2021 h 33778"/>
                <a:gd name="connsiteX3" fmla="*/ 35282 w 90075"/>
                <a:gd name="connsiteY3" fmla="*/ 5061 h 33778"/>
                <a:gd name="connsiteX4" fmla="*/ 26950 w 90075"/>
                <a:gd name="connsiteY4" fmla="*/ 10465 h 33778"/>
                <a:gd name="connsiteX5" fmla="*/ 18281 w 90075"/>
                <a:gd name="connsiteY5" fmla="*/ 6750 h 33778"/>
                <a:gd name="connsiteX6" fmla="*/ 1279 w 90075"/>
                <a:gd name="connsiteY6" fmla="*/ 8439 h 33778"/>
                <a:gd name="connsiteX7" fmla="*/ 1392 w 90075"/>
                <a:gd name="connsiteY7" fmla="*/ 13055 h 33778"/>
                <a:gd name="connsiteX8" fmla="*/ 20758 w 90075"/>
                <a:gd name="connsiteY8" fmla="*/ 15757 h 33778"/>
                <a:gd name="connsiteX9" fmla="*/ 21321 w 90075"/>
                <a:gd name="connsiteY9" fmla="*/ 34110 h 33778"/>
                <a:gd name="connsiteX10" fmla="*/ 33931 w 90075"/>
                <a:gd name="connsiteY10" fmla="*/ 28255 h 33778"/>
                <a:gd name="connsiteX11" fmla="*/ 66020 w 90075"/>
                <a:gd name="connsiteY11" fmla="*/ 29606 h 33778"/>
                <a:gd name="connsiteX12" fmla="*/ 52960 w 90075"/>
                <a:gd name="connsiteY12" fmla="*/ 21725 h 33778"/>
                <a:gd name="connsiteX13" fmla="*/ 37872 w 90075"/>
                <a:gd name="connsiteY13" fmla="*/ 18685 h 33778"/>
                <a:gd name="connsiteX14" fmla="*/ 44065 w 90075"/>
                <a:gd name="connsiteY14" fmla="*/ 13393 h 33778"/>
                <a:gd name="connsiteX15" fmla="*/ 52397 w 90075"/>
                <a:gd name="connsiteY15" fmla="*/ 7988 h 33778"/>
                <a:gd name="connsiteX16" fmla="*/ 61066 w 90075"/>
                <a:gd name="connsiteY16" fmla="*/ 11704 h 33778"/>
                <a:gd name="connsiteX17" fmla="*/ 63093 w 90075"/>
                <a:gd name="connsiteY17" fmla="*/ 6862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0075" h="33778">
                  <a:moveTo>
                    <a:pt x="63093" y="6862"/>
                  </a:moveTo>
                  <a:cubicBezTo>
                    <a:pt x="73339" y="-1019"/>
                    <a:pt x="83247" y="22063"/>
                    <a:pt x="90791" y="4048"/>
                  </a:cubicBezTo>
                  <a:cubicBezTo>
                    <a:pt x="82684" y="-3271"/>
                    <a:pt x="74127" y="1458"/>
                    <a:pt x="65120" y="2021"/>
                  </a:cubicBezTo>
                  <a:cubicBezTo>
                    <a:pt x="55099" y="2696"/>
                    <a:pt x="44628" y="2021"/>
                    <a:pt x="35282" y="5061"/>
                  </a:cubicBezTo>
                  <a:cubicBezTo>
                    <a:pt x="31454" y="6299"/>
                    <a:pt x="30666" y="10240"/>
                    <a:pt x="26950" y="10465"/>
                  </a:cubicBezTo>
                  <a:cubicBezTo>
                    <a:pt x="24361" y="10691"/>
                    <a:pt x="22334" y="7200"/>
                    <a:pt x="18281" y="6750"/>
                  </a:cubicBezTo>
                  <a:cubicBezTo>
                    <a:pt x="12426" y="6074"/>
                    <a:pt x="7021" y="8889"/>
                    <a:pt x="1279" y="8439"/>
                  </a:cubicBezTo>
                  <a:cubicBezTo>
                    <a:pt x="153" y="8551"/>
                    <a:pt x="-973" y="12380"/>
                    <a:pt x="1392" y="13055"/>
                  </a:cubicBezTo>
                  <a:cubicBezTo>
                    <a:pt x="12088" y="14294"/>
                    <a:pt x="14002" y="10803"/>
                    <a:pt x="20758" y="15757"/>
                  </a:cubicBezTo>
                  <a:cubicBezTo>
                    <a:pt x="19181" y="24089"/>
                    <a:pt x="14115" y="30732"/>
                    <a:pt x="21321" y="34110"/>
                  </a:cubicBezTo>
                  <a:cubicBezTo>
                    <a:pt x="23347" y="25103"/>
                    <a:pt x="29990" y="28818"/>
                    <a:pt x="33931" y="28255"/>
                  </a:cubicBezTo>
                  <a:cubicBezTo>
                    <a:pt x="46317" y="26229"/>
                    <a:pt x="58251" y="29156"/>
                    <a:pt x="66020" y="29606"/>
                  </a:cubicBezTo>
                  <a:cubicBezTo>
                    <a:pt x="66696" y="14068"/>
                    <a:pt x="58927" y="22175"/>
                    <a:pt x="52960" y="21725"/>
                  </a:cubicBezTo>
                  <a:cubicBezTo>
                    <a:pt x="47217" y="21274"/>
                    <a:pt x="39448" y="27580"/>
                    <a:pt x="37872" y="18685"/>
                  </a:cubicBezTo>
                  <a:cubicBezTo>
                    <a:pt x="37872" y="12042"/>
                    <a:pt x="41250" y="15082"/>
                    <a:pt x="44065" y="13393"/>
                  </a:cubicBezTo>
                  <a:cubicBezTo>
                    <a:pt x="47668" y="11366"/>
                    <a:pt x="48906" y="9002"/>
                    <a:pt x="52397" y="7988"/>
                  </a:cubicBezTo>
                  <a:cubicBezTo>
                    <a:pt x="56225" y="6750"/>
                    <a:pt x="59040" y="11929"/>
                    <a:pt x="61066" y="11704"/>
                  </a:cubicBezTo>
                  <a:cubicBezTo>
                    <a:pt x="60391" y="11817"/>
                    <a:pt x="62418" y="7425"/>
                    <a:pt x="63093" y="686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FB190E88-AAC6-401A-A5BE-C5BCCB371493}"/>
                </a:ext>
              </a:extLst>
            </p:cNvPr>
            <p:cNvSpPr/>
            <p:nvPr/>
          </p:nvSpPr>
          <p:spPr>
            <a:xfrm>
              <a:off x="4360369" y="287790"/>
              <a:ext cx="33778" cy="11259"/>
            </a:xfrm>
            <a:custGeom>
              <a:avLst/>
              <a:gdLst>
                <a:gd name="connsiteX0" fmla="*/ 42555 w 33778"/>
                <a:gd name="connsiteY0" fmla="*/ 0 h 0"/>
                <a:gd name="connsiteX1" fmla="*/ 8552 w 33778"/>
                <a:gd name="connsiteY1" fmla="*/ 3490 h 0"/>
                <a:gd name="connsiteX2" fmla="*/ 2359 w 33778"/>
                <a:gd name="connsiteY2" fmla="*/ 8782 h 0"/>
                <a:gd name="connsiteX3" fmla="*/ 25891 w 33778"/>
                <a:gd name="connsiteY3" fmla="*/ 11034 h 0"/>
                <a:gd name="connsiteX4" fmla="*/ 34223 w 33778"/>
                <a:gd name="connsiteY4" fmla="*/ 5630 h 0"/>
                <a:gd name="connsiteX5" fmla="*/ 42555 w 33778"/>
                <a:gd name="connsiteY5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>
                  <a:moveTo>
                    <a:pt x="42555" y="0"/>
                  </a:moveTo>
                  <a:cubicBezTo>
                    <a:pt x="31183" y="1126"/>
                    <a:pt x="19811" y="2252"/>
                    <a:pt x="8552" y="3490"/>
                  </a:cubicBezTo>
                  <a:cubicBezTo>
                    <a:pt x="5850" y="2252"/>
                    <a:pt x="-4621" y="5517"/>
                    <a:pt x="2359" y="8782"/>
                  </a:cubicBezTo>
                  <a:cubicBezTo>
                    <a:pt x="10691" y="3490"/>
                    <a:pt x="18460" y="12160"/>
                    <a:pt x="25891" y="11034"/>
                  </a:cubicBezTo>
                  <a:cubicBezTo>
                    <a:pt x="30058" y="10359"/>
                    <a:pt x="31746" y="6981"/>
                    <a:pt x="34223" y="5630"/>
                  </a:cubicBezTo>
                  <a:cubicBezTo>
                    <a:pt x="37264" y="3716"/>
                    <a:pt x="42105" y="6756"/>
                    <a:pt x="4255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9B8F3E8F-3F58-4001-A1C8-C6B0D7E54024}"/>
                </a:ext>
              </a:extLst>
            </p:cNvPr>
            <p:cNvSpPr/>
            <p:nvPr/>
          </p:nvSpPr>
          <p:spPr>
            <a:xfrm>
              <a:off x="4380068" y="302990"/>
              <a:ext cx="11259" cy="11259"/>
            </a:xfrm>
            <a:custGeom>
              <a:avLst/>
              <a:gdLst>
                <a:gd name="connsiteX0" fmla="*/ 8445 w 0"/>
                <a:gd name="connsiteY0" fmla="*/ 0 h 0"/>
                <a:gd name="connsiteX1" fmla="*/ 4166 w 0"/>
                <a:gd name="connsiteY1" fmla="*/ 450 h 0"/>
                <a:gd name="connsiteX2" fmla="*/ 844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45" y="0"/>
                  </a:moveTo>
                  <a:cubicBezTo>
                    <a:pt x="6981" y="113"/>
                    <a:pt x="5630" y="338"/>
                    <a:pt x="4166" y="450"/>
                  </a:cubicBezTo>
                  <a:cubicBezTo>
                    <a:pt x="-7544" y="338"/>
                    <a:pt x="9233" y="12948"/>
                    <a:pt x="844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6A002781-005B-48A5-8C40-FE245FF80FCD}"/>
                </a:ext>
              </a:extLst>
            </p:cNvPr>
            <p:cNvSpPr/>
            <p:nvPr/>
          </p:nvSpPr>
          <p:spPr>
            <a:xfrm>
              <a:off x="4498967" y="277131"/>
              <a:ext cx="22519" cy="11259"/>
            </a:xfrm>
            <a:custGeom>
              <a:avLst/>
              <a:gdLst>
                <a:gd name="connsiteX0" fmla="*/ 21280 w 22518"/>
                <a:gd name="connsiteY0" fmla="*/ 7957 h 0"/>
                <a:gd name="connsiteX1" fmla="*/ 23307 w 22518"/>
                <a:gd name="connsiteY1" fmla="*/ 3115 h 0"/>
                <a:gd name="connsiteX2" fmla="*/ 0 w 22518"/>
                <a:gd name="connsiteY2" fmla="*/ 10096 h 0"/>
                <a:gd name="connsiteX3" fmla="*/ 21280 w 22518"/>
                <a:gd name="connsiteY3" fmla="*/ 79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>
                  <a:moveTo>
                    <a:pt x="21280" y="7957"/>
                  </a:moveTo>
                  <a:cubicBezTo>
                    <a:pt x="23532" y="7957"/>
                    <a:pt x="26572" y="5255"/>
                    <a:pt x="23307" y="3115"/>
                  </a:cubicBezTo>
                  <a:cubicBezTo>
                    <a:pt x="14525" y="8295"/>
                    <a:pt x="2927" y="-10959"/>
                    <a:pt x="0" y="10096"/>
                  </a:cubicBezTo>
                  <a:cubicBezTo>
                    <a:pt x="6080" y="3453"/>
                    <a:pt x="11147" y="11898"/>
                    <a:pt x="21280" y="79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B6FEA274-3FDF-4AF1-A3F2-0902E51CA060}"/>
                </a:ext>
              </a:extLst>
            </p:cNvPr>
            <p:cNvSpPr/>
            <p:nvPr/>
          </p:nvSpPr>
          <p:spPr>
            <a:xfrm>
              <a:off x="4262456" y="121961"/>
              <a:ext cx="11259" cy="11259"/>
            </a:xfrm>
            <a:custGeom>
              <a:avLst/>
              <a:gdLst>
                <a:gd name="connsiteX0" fmla="*/ 7044 w 0"/>
                <a:gd name="connsiteY0" fmla="*/ 4257 h 0"/>
                <a:gd name="connsiteX1" fmla="*/ 514 w 0"/>
                <a:gd name="connsiteY1" fmla="*/ 316 h 0"/>
                <a:gd name="connsiteX2" fmla="*/ 7044 w 0"/>
                <a:gd name="connsiteY2" fmla="*/ 42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044" y="4257"/>
                  </a:moveTo>
                  <a:cubicBezTo>
                    <a:pt x="4342" y="4257"/>
                    <a:pt x="3892" y="-1373"/>
                    <a:pt x="514" y="316"/>
                  </a:cubicBezTo>
                  <a:cubicBezTo>
                    <a:pt x="-2413" y="11913"/>
                    <a:pt x="8170" y="13039"/>
                    <a:pt x="7044" y="42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936D6AB9-E25E-4C9F-A50C-6FC27A3722F0}"/>
                </a:ext>
              </a:extLst>
            </p:cNvPr>
            <p:cNvSpPr/>
            <p:nvPr/>
          </p:nvSpPr>
          <p:spPr>
            <a:xfrm>
              <a:off x="2785704" y="1057821"/>
              <a:ext cx="11259" cy="11259"/>
            </a:xfrm>
            <a:custGeom>
              <a:avLst/>
              <a:gdLst>
                <a:gd name="connsiteX0" fmla="*/ 10504 w 0"/>
                <a:gd name="connsiteY0" fmla="*/ 0 h 0"/>
                <a:gd name="connsiteX1" fmla="*/ 4086 w 0"/>
                <a:gd name="connsiteY1" fmla="*/ 676 h 0"/>
                <a:gd name="connsiteX2" fmla="*/ 1050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0504" y="0"/>
                  </a:moveTo>
                  <a:cubicBezTo>
                    <a:pt x="8365" y="225"/>
                    <a:pt x="6225" y="450"/>
                    <a:pt x="4086" y="676"/>
                  </a:cubicBezTo>
                  <a:cubicBezTo>
                    <a:pt x="-8299" y="1914"/>
                    <a:pt x="11517" y="12385"/>
                    <a:pt x="1050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CF5050ED-5C0C-4B5E-87D4-70AC788A9E6B}"/>
                </a:ext>
              </a:extLst>
            </p:cNvPr>
            <p:cNvSpPr/>
            <p:nvPr/>
          </p:nvSpPr>
          <p:spPr>
            <a:xfrm>
              <a:off x="3004620" y="1155102"/>
              <a:ext cx="11259" cy="11259"/>
            </a:xfrm>
            <a:custGeom>
              <a:avLst/>
              <a:gdLst>
                <a:gd name="connsiteX0" fmla="*/ 14750 w 11259"/>
                <a:gd name="connsiteY0" fmla="*/ 0 h 0"/>
                <a:gd name="connsiteX1" fmla="*/ 0 w 11259"/>
                <a:gd name="connsiteY1" fmla="*/ 6080 h 0"/>
                <a:gd name="connsiteX2" fmla="*/ 14750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750" y="0"/>
                  </a:moveTo>
                  <a:cubicBezTo>
                    <a:pt x="10471" y="3153"/>
                    <a:pt x="563" y="-4279"/>
                    <a:pt x="0" y="6080"/>
                  </a:cubicBezTo>
                  <a:cubicBezTo>
                    <a:pt x="4279" y="2927"/>
                    <a:pt x="14074" y="10359"/>
                    <a:pt x="1475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463DC231-0D02-485C-83BC-DED6EF22FBB2}"/>
                </a:ext>
              </a:extLst>
            </p:cNvPr>
            <p:cNvSpPr/>
            <p:nvPr/>
          </p:nvSpPr>
          <p:spPr>
            <a:xfrm>
              <a:off x="9128608" y="760073"/>
              <a:ext cx="11259" cy="11259"/>
            </a:xfrm>
            <a:custGeom>
              <a:avLst/>
              <a:gdLst>
                <a:gd name="connsiteX0" fmla="*/ 0 w 0"/>
                <a:gd name="connsiteY0" fmla="*/ 6579 h 11259"/>
                <a:gd name="connsiteX1" fmla="*/ 11147 w 0"/>
                <a:gd name="connsiteY1" fmla="*/ 5454 h 11259"/>
                <a:gd name="connsiteX2" fmla="*/ 0 w 0"/>
                <a:gd name="connsiteY2" fmla="*/ 657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6579"/>
                  </a:moveTo>
                  <a:cubicBezTo>
                    <a:pt x="788" y="18852"/>
                    <a:pt x="9458" y="7030"/>
                    <a:pt x="11147" y="5454"/>
                  </a:cubicBezTo>
                  <a:cubicBezTo>
                    <a:pt x="8895" y="-9184"/>
                    <a:pt x="5404" y="10746"/>
                    <a:pt x="0" y="657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49695DAC-FFDD-441B-B099-DC19D3CEE623}"/>
                </a:ext>
              </a:extLst>
            </p:cNvPr>
            <p:cNvSpPr/>
            <p:nvPr/>
          </p:nvSpPr>
          <p:spPr>
            <a:xfrm>
              <a:off x="3030179" y="1143392"/>
              <a:ext cx="22519" cy="11259"/>
            </a:xfrm>
            <a:custGeom>
              <a:avLst/>
              <a:gdLst>
                <a:gd name="connsiteX0" fmla="*/ 14412 w 22518"/>
                <a:gd name="connsiteY0" fmla="*/ 0 h 11259"/>
                <a:gd name="connsiteX1" fmla="*/ 0 w 22518"/>
                <a:gd name="connsiteY1" fmla="*/ 15313 h 11259"/>
                <a:gd name="connsiteX2" fmla="*/ 27698 w 22518"/>
                <a:gd name="connsiteY2" fmla="*/ 12498 h 11259"/>
                <a:gd name="connsiteX3" fmla="*/ 14412 w 22518"/>
                <a:gd name="connsiteY3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14412" y="0"/>
                  </a:moveTo>
                  <a:cubicBezTo>
                    <a:pt x="12723" y="11034"/>
                    <a:pt x="2252" y="5404"/>
                    <a:pt x="0" y="15313"/>
                  </a:cubicBezTo>
                  <a:cubicBezTo>
                    <a:pt x="9233" y="14412"/>
                    <a:pt x="18465" y="13399"/>
                    <a:pt x="27698" y="12498"/>
                  </a:cubicBezTo>
                  <a:cubicBezTo>
                    <a:pt x="29049" y="-5742"/>
                    <a:pt x="16326" y="10246"/>
                    <a:pt x="1441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FBBBD5D-9864-44EE-AA9E-DC6ECBC89235}"/>
                </a:ext>
              </a:extLst>
            </p:cNvPr>
            <p:cNvSpPr/>
            <p:nvPr/>
          </p:nvSpPr>
          <p:spPr>
            <a:xfrm>
              <a:off x="2798216" y="35621"/>
              <a:ext cx="6598008" cy="1306090"/>
            </a:xfrm>
            <a:custGeom>
              <a:avLst/>
              <a:gdLst>
                <a:gd name="connsiteX0" fmla="*/ 6557831 w 6598008"/>
                <a:gd name="connsiteY0" fmla="*/ 740602 h 1306090"/>
                <a:gd name="connsiteX1" fmla="*/ 6546459 w 6598008"/>
                <a:gd name="connsiteY1" fmla="*/ 736774 h 1306090"/>
                <a:gd name="connsiteX2" fmla="*/ 6554566 w 6598008"/>
                <a:gd name="connsiteY2" fmla="*/ 726077 h 1306090"/>
                <a:gd name="connsiteX3" fmla="*/ 6556367 w 6598008"/>
                <a:gd name="connsiteY3" fmla="*/ 696240 h 1306090"/>
                <a:gd name="connsiteX4" fmla="*/ 6550512 w 6598008"/>
                <a:gd name="connsiteY4" fmla="*/ 686894 h 1306090"/>
                <a:gd name="connsiteX5" fmla="*/ 6545107 w 6598008"/>
                <a:gd name="connsiteY5" fmla="*/ 692412 h 1306090"/>
                <a:gd name="connsiteX6" fmla="*/ 6547698 w 6598008"/>
                <a:gd name="connsiteY6" fmla="*/ 687232 h 1306090"/>
                <a:gd name="connsiteX7" fmla="*/ 6541617 w 6598008"/>
                <a:gd name="connsiteY7" fmla="*/ 672933 h 1306090"/>
                <a:gd name="connsiteX8" fmla="*/ 6549499 w 6598008"/>
                <a:gd name="connsiteY8" fmla="*/ 657282 h 1306090"/>
                <a:gd name="connsiteX9" fmla="*/ 6554791 w 6598008"/>
                <a:gd name="connsiteY9" fmla="*/ 646811 h 1306090"/>
                <a:gd name="connsiteX10" fmla="*/ 6543644 w 6598008"/>
                <a:gd name="connsiteY10" fmla="*/ 647937 h 1306090"/>
                <a:gd name="connsiteX11" fmla="*/ 6551075 w 6598008"/>
                <a:gd name="connsiteY11" fmla="*/ 617537 h 1306090"/>
                <a:gd name="connsiteX12" fmla="*/ 6548598 w 6598008"/>
                <a:gd name="connsiteY12" fmla="*/ 627670 h 1306090"/>
                <a:gd name="connsiteX13" fmla="*/ 6537114 w 6598008"/>
                <a:gd name="connsiteY13" fmla="*/ 618888 h 1306090"/>
                <a:gd name="connsiteX14" fmla="*/ 6545333 w 6598008"/>
                <a:gd name="connsiteY14" fmla="*/ 613145 h 1306090"/>
                <a:gd name="connsiteX15" fmla="*/ 6550400 w 6598008"/>
                <a:gd name="connsiteY15" fmla="*/ 597720 h 1306090"/>
                <a:gd name="connsiteX16" fmla="*/ 6533736 w 6598008"/>
                <a:gd name="connsiteY16" fmla="*/ 604363 h 1306090"/>
                <a:gd name="connsiteX17" fmla="*/ 6522589 w 6598008"/>
                <a:gd name="connsiteY17" fmla="*/ 605489 h 1306090"/>
                <a:gd name="connsiteX18" fmla="*/ 6511105 w 6598008"/>
                <a:gd name="connsiteY18" fmla="*/ 596707 h 1306090"/>
                <a:gd name="connsiteX19" fmla="*/ 6509190 w 6598008"/>
                <a:gd name="connsiteY19" fmla="*/ 626544 h 1306090"/>
                <a:gd name="connsiteX20" fmla="*/ 6499845 w 6598008"/>
                <a:gd name="connsiteY20" fmla="*/ 597720 h 1306090"/>
                <a:gd name="connsiteX21" fmla="*/ 6482280 w 6598008"/>
                <a:gd name="connsiteY21" fmla="*/ 574751 h 1306090"/>
                <a:gd name="connsiteX22" fmla="*/ 6476538 w 6598008"/>
                <a:gd name="connsiteY22" fmla="*/ 570360 h 1306090"/>
                <a:gd name="connsiteX23" fmla="*/ 6462914 w 6598008"/>
                <a:gd name="connsiteY23" fmla="*/ 581619 h 1306090"/>
                <a:gd name="connsiteX24" fmla="*/ 6454019 w 6598008"/>
                <a:gd name="connsiteY24" fmla="*/ 567657 h 1306090"/>
                <a:gd name="connsiteX25" fmla="*/ 6483969 w 6598008"/>
                <a:gd name="connsiteY25" fmla="*/ 539959 h 1306090"/>
                <a:gd name="connsiteX26" fmla="*/ 6498381 w 6598008"/>
                <a:gd name="connsiteY26" fmla="*/ 553358 h 1306090"/>
                <a:gd name="connsiteX27" fmla="*/ 6514820 w 6598008"/>
                <a:gd name="connsiteY27" fmla="*/ 541873 h 1306090"/>
                <a:gd name="connsiteX28" fmla="*/ 6503786 w 6598008"/>
                <a:gd name="connsiteY28" fmla="*/ 547953 h 1306090"/>
                <a:gd name="connsiteX29" fmla="*/ 6498944 w 6598008"/>
                <a:gd name="connsiteY29" fmla="*/ 573175 h 1306090"/>
                <a:gd name="connsiteX30" fmla="*/ 6484870 w 6598008"/>
                <a:gd name="connsiteY30" fmla="*/ 569572 h 1306090"/>
                <a:gd name="connsiteX31" fmla="*/ 6513469 w 6598008"/>
                <a:gd name="connsiteY31" fmla="*/ 586573 h 1306090"/>
                <a:gd name="connsiteX32" fmla="*/ 6512568 w 6598008"/>
                <a:gd name="connsiteY32" fmla="*/ 556961 h 1306090"/>
                <a:gd name="connsiteX33" fmla="*/ 6523602 w 6598008"/>
                <a:gd name="connsiteY33" fmla="*/ 550881 h 1306090"/>
                <a:gd name="connsiteX34" fmla="*/ 6517522 w 6598008"/>
                <a:gd name="connsiteY34" fmla="*/ 536581 h 1306090"/>
                <a:gd name="connsiteX35" fmla="*/ 6513919 w 6598008"/>
                <a:gd name="connsiteY35" fmla="*/ 512149 h 1306090"/>
                <a:gd name="connsiteX36" fmla="*/ 6542068 w 6598008"/>
                <a:gd name="connsiteY36" fmla="*/ 514288 h 1306090"/>
                <a:gd name="connsiteX37" fmla="*/ 6547022 w 6598008"/>
                <a:gd name="connsiteY37" fmla="*/ 494021 h 1306090"/>
                <a:gd name="connsiteX38" fmla="*/ 6528894 w 6598008"/>
                <a:gd name="connsiteY38" fmla="*/ 451235 h 1306090"/>
                <a:gd name="connsiteX39" fmla="*/ 6511667 w 6598008"/>
                <a:gd name="connsiteY39" fmla="*/ 438062 h 1306090"/>
                <a:gd name="connsiteX40" fmla="*/ 6528331 w 6598008"/>
                <a:gd name="connsiteY40" fmla="*/ 431419 h 1306090"/>
                <a:gd name="connsiteX41" fmla="*/ 6521913 w 6598008"/>
                <a:gd name="connsiteY41" fmla="*/ 407324 h 1306090"/>
                <a:gd name="connsiteX42" fmla="*/ 6513357 w 6598008"/>
                <a:gd name="connsiteY42" fmla="*/ 403270 h 1306090"/>
                <a:gd name="connsiteX43" fmla="*/ 6491288 w 6598008"/>
                <a:gd name="connsiteY43" fmla="*/ 415318 h 1306090"/>
                <a:gd name="connsiteX44" fmla="*/ 6483744 w 6598008"/>
                <a:gd name="connsiteY44" fmla="*/ 440764 h 1306090"/>
                <a:gd name="connsiteX45" fmla="*/ 6485884 w 6598008"/>
                <a:gd name="connsiteY45" fmla="*/ 420722 h 1306090"/>
                <a:gd name="connsiteX46" fmla="*/ 6452217 w 6598008"/>
                <a:gd name="connsiteY46" fmla="*/ 419146 h 1306090"/>
                <a:gd name="connsiteX47" fmla="*/ 6463252 w 6598008"/>
                <a:gd name="connsiteY47" fmla="*/ 413066 h 1306090"/>
                <a:gd name="connsiteX48" fmla="*/ 6462351 w 6598008"/>
                <a:gd name="connsiteY48" fmla="*/ 383454 h 1306090"/>
                <a:gd name="connsiteX49" fmla="*/ 6440170 w 6598008"/>
                <a:gd name="connsiteY49" fmla="*/ 390660 h 1306090"/>
                <a:gd name="connsiteX50" fmla="*/ 6428686 w 6598008"/>
                <a:gd name="connsiteY50" fmla="*/ 381877 h 1306090"/>
                <a:gd name="connsiteX51" fmla="*/ 6451542 w 6598008"/>
                <a:gd name="connsiteY51" fmla="*/ 394488 h 1306090"/>
                <a:gd name="connsiteX52" fmla="*/ 6446700 w 6598008"/>
                <a:gd name="connsiteY52" fmla="*/ 419709 h 1306090"/>
                <a:gd name="connsiteX53" fmla="*/ 6440846 w 6598008"/>
                <a:gd name="connsiteY53" fmla="*/ 410364 h 1306090"/>
                <a:gd name="connsiteX54" fmla="*/ 6438707 w 6598008"/>
                <a:gd name="connsiteY54" fmla="*/ 430405 h 1306090"/>
                <a:gd name="connsiteX55" fmla="*/ 6421592 w 6598008"/>
                <a:gd name="connsiteY55" fmla="*/ 422186 h 1306090"/>
                <a:gd name="connsiteX56" fmla="*/ 6426772 w 6598008"/>
                <a:gd name="connsiteY56" fmla="*/ 406873 h 1306090"/>
                <a:gd name="connsiteX57" fmla="*/ 6418102 w 6598008"/>
                <a:gd name="connsiteY57" fmla="*/ 397866 h 1306090"/>
                <a:gd name="connsiteX58" fmla="*/ 6417652 w 6598008"/>
                <a:gd name="connsiteY58" fmla="*/ 383003 h 1306090"/>
                <a:gd name="connsiteX59" fmla="*/ 6422606 w 6598008"/>
                <a:gd name="connsiteY59" fmla="*/ 362736 h 1306090"/>
                <a:gd name="connsiteX60" fmla="*/ 6431162 w 6598008"/>
                <a:gd name="connsiteY60" fmla="*/ 366902 h 1306090"/>
                <a:gd name="connsiteX61" fmla="*/ 6436567 w 6598008"/>
                <a:gd name="connsiteY61" fmla="*/ 361385 h 1306090"/>
                <a:gd name="connsiteX62" fmla="*/ 6464941 w 6598008"/>
                <a:gd name="connsiteY62" fmla="*/ 373433 h 1306090"/>
                <a:gd name="connsiteX63" fmla="*/ 6468206 w 6598008"/>
                <a:gd name="connsiteY63" fmla="*/ 387957 h 1306090"/>
                <a:gd name="connsiteX64" fmla="*/ 6473273 w 6598008"/>
                <a:gd name="connsiteY64" fmla="*/ 372645 h 1306090"/>
                <a:gd name="connsiteX65" fmla="*/ 6501872 w 6598008"/>
                <a:gd name="connsiteY65" fmla="*/ 389646 h 1306090"/>
                <a:gd name="connsiteX66" fmla="*/ 6498719 w 6598008"/>
                <a:gd name="connsiteY66" fmla="*/ 380076 h 1306090"/>
                <a:gd name="connsiteX67" fmla="*/ 6506038 w 6598008"/>
                <a:gd name="connsiteY67" fmla="*/ 344721 h 1306090"/>
                <a:gd name="connsiteX68" fmla="*/ 6513581 w 6598008"/>
                <a:gd name="connsiteY68" fmla="*/ 319162 h 1306090"/>
                <a:gd name="connsiteX69" fmla="*/ 6507389 w 6598008"/>
                <a:gd name="connsiteY69" fmla="*/ 300021 h 1306090"/>
                <a:gd name="connsiteX70" fmla="*/ 6501759 w 6598008"/>
                <a:gd name="connsiteY70" fmla="*/ 300584 h 1306090"/>
                <a:gd name="connsiteX71" fmla="*/ 6495904 w 6598008"/>
                <a:gd name="connsiteY71" fmla="*/ 291239 h 1306090"/>
                <a:gd name="connsiteX72" fmla="*/ 6497030 w 6598008"/>
                <a:gd name="connsiteY72" fmla="*/ 325805 h 1306090"/>
                <a:gd name="connsiteX73" fmla="*/ 6493653 w 6598008"/>
                <a:gd name="connsiteY73" fmla="*/ 306327 h 1306090"/>
                <a:gd name="connsiteX74" fmla="*/ 6485433 w 6598008"/>
                <a:gd name="connsiteY74" fmla="*/ 312069 h 1306090"/>
                <a:gd name="connsiteX75" fmla="*/ 6474061 w 6598008"/>
                <a:gd name="connsiteY75" fmla="*/ 308241 h 1306090"/>
                <a:gd name="connsiteX76" fmla="*/ 6469445 w 6598008"/>
                <a:gd name="connsiteY76" fmla="*/ 338416 h 1306090"/>
                <a:gd name="connsiteX77" fmla="*/ 6452105 w 6598008"/>
                <a:gd name="connsiteY77" fmla="*/ 320288 h 1306090"/>
                <a:gd name="connsiteX78" fmla="*/ 6437918 w 6598008"/>
                <a:gd name="connsiteY78" fmla="*/ 316685 h 1306090"/>
                <a:gd name="connsiteX79" fmla="*/ 6435554 w 6598008"/>
                <a:gd name="connsiteY79" fmla="*/ 331773 h 1306090"/>
                <a:gd name="connsiteX80" fmla="*/ 6413148 w 6598008"/>
                <a:gd name="connsiteY80" fmla="*/ 334025 h 1306090"/>
                <a:gd name="connsiteX81" fmla="*/ 6398511 w 6598008"/>
                <a:gd name="connsiteY81" fmla="*/ 315672 h 1306090"/>
                <a:gd name="connsiteX82" fmla="*/ 6403014 w 6598008"/>
                <a:gd name="connsiteY82" fmla="*/ 280543 h 1306090"/>
                <a:gd name="connsiteX83" fmla="*/ 6406392 w 6598008"/>
                <a:gd name="connsiteY83" fmla="*/ 300021 h 1306090"/>
                <a:gd name="connsiteX84" fmla="*/ 6414161 w 6598008"/>
                <a:gd name="connsiteY84" fmla="*/ 279417 h 1306090"/>
                <a:gd name="connsiteX85" fmla="*/ 6428573 w 6598008"/>
                <a:gd name="connsiteY85" fmla="*/ 292815 h 1306090"/>
                <a:gd name="connsiteX86" fmla="*/ 6455596 w 6598008"/>
                <a:gd name="connsiteY86" fmla="*/ 260388 h 1306090"/>
                <a:gd name="connsiteX87" fmla="*/ 6449065 w 6598008"/>
                <a:gd name="connsiteY87" fmla="*/ 231339 h 1306090"/>
                <a:gd name="connsiteX88" fmla="*/ 6460775 w 6598008"/>
                <a:gd name="connsiteY88" fmla="*/ 245076 h 1306090"/>
                <a:gd name="connsiteX89" fmla="*/ 6477101 w 6598008"/>
                <a:gd name="connsiteY89" fmla="*/ 228637 h 1306090"/>
                <a:gd name="connsiteX90" fmla="*/ 6468206 w 6598008"/>
                <a:gd name="connsiteY90" fmla="*/ 214675 h 1306090"/>
                <a:gd name="connsiteX91" fmla="*/ 6451655 w 6598008"/>
                <a:gd name="connsiteY91" fmla="*/ 221318 h 1306090"/>
                <a:gd name="connsiteX92" fmla="*/ 6439720 w 6598008"/>
                <a:gd name="connsiteY92" fmla="*/ 197786 h 1306090"/>
                <a:gd name="connsiteX93" fmla="*/ 6442084 w 6598008"/>
                <a:gd name="connsiteY93" fmla="*/ 182699 h 1306090"/>
                <a:gd name="connsiteX94" fmla="*/ 6444899 w 6598008"/>
                <a:gd name="connsiteY94" fmla="*/ 182361 h 1306090"/>
                <a:gd name="connsiteX95" fmla="*/ 6447263 w 6598008"/>
                <a:gd name="connsiteY95" fmla="*/ 167273 h 1306090"/>
                <a:gd name="connsiteX96" fmla="*/ 6441071 w 6598008"/>
                <a:gd name="connsiteY96" fmla="*/ 148132 h 1306090"/>
                <a:gd name="connsiteX97" fmla="*/ 6432964 w 6598008"/>
                <a:gd name="connsiteY97" fmla="*/ 158829 h 1306090"/>
                <a:gd name="connsiteX98" fmla="*/ 6427109 w 6598008"/>
                <a:gd name="connsiteY98" fmla="*/ 149483 h 1306090"/>
                <a:gd name="connsiteX99" fmla="*/ 6429587 w 6598008"/>
                <a:gd name="connsiteY99" fmla="*/ 139350 h 1306090"/>
                <a:gd name="connsiteX100" fmla="*/ 6420691 w 6598008"/>
                <a:gd name="connsiteY100" fmla="*/ 125388 h 1306090"/>
                <a:gd name="connsiteX101" fmla="*/ 6416075 w 6598008"/>
                <a:gd name="connsiteY101" fmla="*/ 155563 h 1306090"/>
                <a:gd name="connsiteX102" fmla="*/ 6374641 w 6598008"/>
                <a:gd name="connsiteY102" fmla="*/ 174479 h 1306090"/>
                <a:gd name="connsiteX103" fmla="*/ 6372051 w 6598008"/>
                <a:gd name="connsiteY103" fmla="*/ 179658 h 1306090"/>
                <a:gd name="connsiteX104" fmla="*/ 6358652 w 6598008"/>
                <a:gd name="connsiteY104" fmla="*/ 200826 h 1306090"/>
                <a:gd name="connsiteX105" fmla="*/ 6362255 w 6598008"/>
                <a:gd name="connsiteY105" fmla="*/ 225259 h 1306090"/>
                <a:gd name="connsiteX106" fmla="*/ 6352910 w 6598008"/>
                <a:gd name="connsiteY106" fmla="*/ 196435 h 1306090"/>
                <a:gd name="connsiteX107" fmla="*/ 6355274 w 6598008"/>
                <a:gd name="connsiteY107" fmla="*/ 181347 h 1306090"/>
                <a:gd name="connsiteX108" fmla="*/ 6350207 w 6598008"/>
                <a:gd name="connsiteY108" fmla="*/ 196660 h 1306090"/>
                <a:gd name="connsiteX109" fmla="*/ 6333093 w 6598008"/>
                <a:gd name="connsiteY109" fmla="*/ 188441 h 1306090"/>
                <a:gd name="connsiteX110" fmla="*/ 6336358 w 6598008"/>
                <a:gd name="connsiteY110" fmla="*/ 202965 h 1306090"/>
                <a:gd name="connsiteX111" fmla="*/ 6330954 w 6598008"/>
                <a:gd name="connsiteY111" fmla="*/ 208483 h 1306090"/>
                <a:gd name="connsiteX112" fmla="*/ 6331742 w 6598008"/>
                <a:gd name="connsiteY112" fmla="*/ 233141 h 1306090"/>
                <a:gd name="connsiteX113" fmla="*/ 6326113 w 6598008"/>
                <a:gd name="connsiteY113" fmla="*/ 233704 h 1306090"/>
                <a:gd name="connsiteX114" fmla="*/ 6324986 w 6598008"/>
                <a:gd name="connsiteY114" fmla="*/ 199137 h 1306090"/>
                <a:gd name="connsiteX115" fmla="*/ 6300441 w 6598008"/>
                <a:gd name="connsiteY115" fmla="*/ 221318 h 1306090"/>
                <a:gd name="connsiteX116" fmla="*/ 6291546 w 6598008"/>
                <a:gd name="connsiteY116" fmla="*/ 207357 h 1306090"/>
                <a:gd name="connsiteX117" fmla="*/ 6294924 w 6598008"/>
                <a:gd name="connsiteY117" fmla="*/ 226835 h 1306090"/>
                <a:gd name="connsiteX118" fmla="*/ 6280962 w 6598008"/>
                <a:gd name="connsiteY118" fmla="*/ 228186 h 1306090"/>
                <a:gd name="connsiteX119" fmla="*/ 6269816 w 6598008"/>
                <a:gd name="connsiteY119" fmla="*/ 229312 h 1306090"/>
                <a:gd name="connsiteX120" fmla="*/ 6275220 w 6598008"/>
                <a:gd name="connsiteY120" fmla="*/ 223795 h 1306090"/>
                <a:gd name="connsiteX121" fmla="*/ 6261146 w 6598008"/>
                <a:gd name="connsiteY121" fmla="*/ 220192 h 1306090"/>
                <a:gd name="connsiteX122" fmla="*/ 6259006 w 6598008"/>
                <a:gd name="connsiteY122" fmla="*/ 240234 h 1306090"/>
                <a:gd name="connsiteX123" fmla="*/ 6251237 w 6598008"/>
                <a:gd name="connsiteY123" fmla="*/ 260839 h 1306090"/>
                <a:gd name="connsiteX124" fmla="*/ 6274206 w 6598008"/>
                <a:gd name="connsiteY124" fmla="*/ 278403 h 1306090"/>
                <a:gd name="connsiteX125" fmla="*/ 6261033 w 6598008"/>
                <a:gd name="connsiteY125" fmla="*/ 304525 h 1306090"/>
                <a:gd name="connsiteX126" fmla="*/ 6249098 w 6598008"/>
                <a:gd name="connsiteY126" fmla="*/ 280993 h 1306090"/>
                <a:gd name="connsiteX127" fmla="*/ 6229394 w 6598008"/>
                <a:gd name="connsiteY127" fmla="*/ 277953 h 1306090"/>
                <a:gd name="connsiteX128" fmla="*/ 6224890 w 6598008"/>
                <a:gd name="connsiteY128" fmla="*/ 313082 h 1306090"/>
                <a:gd name="connsiteX129" fmla="*/ 6213743 w 6598008"/>
                <a:gd name="connsiteY129" fmla="*/ 314208 h 1306090"/>
                <a:gd name="connsiteX130" fmla="*/ 6214644 w 6598008"/>
                <a:gd name="connsiteY130" fmla="*/ 343821 h 1306090"/>
                <a:gd name="connsiteX131" fmla="*/ 6209240 w 6598008"/>
                <a:gd name="connsiteY131" fmla="*/ 349338 h 1306090"/>
                <a:gd name="connsiteX132" fmla="*/ 6205974 w 6598008"/>
                <a:gd name="connsiteY132" fmla="*/ 334813 h 1306090"/>
                <a:gd name="connsiteX133" fmla="*/ 6197418 w 6598008"/>
                <a:gd name="connsiteY133" fmla="*/ 330760 h 1306090"/>
                <a:gd name="connsiteX134" fmla="*/ 6172760 w 6598008"/>
                <a:gd name="connsiteY134" fmla="*/ 348099 h 1306090"/>
                <a:gd name="connsiteX135" fmla="*/ 6173547 w 6598008"/>
                <a:gd name="connsiteY135" fmla="*/ 372757 h 1306090"/>
                <a:gd name="connsiteX136" fmla="*/ 6165441 w 6598008"/>
                <a:gd name="connsiteY136" fmla="*/ 383454 h 1306090"/>
                <a:gd name="connsiteX137" fmla="*/ 6160149 w 6598008"/>
                <a:gd name="connsiteY137" fmla="*/ 393925 h 1306090"/>
                <a:gd name="connsiteX138" fmla="*/ 6146187 w 6598008"/>
                <a:gd name="connsiteY138" fmla="*/ 395276 h 1306090"/>
                <a:gd name="connsiteX139" fmla="*/ 6142584 w 6598008"/>
                <a:gd name="connsiteY139" fmla="*/ 370843 h 1306090"/>
                <a:gd name="connsiteX140" fmla="*/ 6137518 w 6598008"/>
                <a:gd name="connsiteY140" fmla="*/ 386156 h 1306090"/>
                <a:gd name="connsiteX141" fmla="*/ 6109932 w 6598008"/>
                <a:gd name="connsiteY141" fmla="*/ 398766 h 1306090"/>
                <a:gd name="connsiteX142" fmla="*/ 6107567 w 6598008"/>
                <a:gd name="connsiteY142" fmla="*/ 413854 h 1306090"/>
                <a:gd name="connsiteX143" fmla="*/ 6090678 w 6598008"/>
                <a:gd name="connsiteY143" fmla="*/ 410589 h 1306090"/>
                <a:gd name="connsiteX144" fmla="*/ 6095520 w 6598008"/>
                <a:gd name="connsiteY144" fmla="*/ 385368 h 1306090"/>
                <a:gd name="connsiteX145" fmla="*/ 6088990 w 6598008"/>
                <a:gd name="connsiteY145" fmla="*/ 356318 h 1306090"/>
                <a:gd name="connsiteX146" fmla="*/ 6083697 w 6598008"/>
                <a:gd name="connsiteY146" fmla="*/ 366790 h 1306090"/>
                <a:gd name="connsiteX147" fmla="*/ 6069398 w 6598008"/>
                <a:gd name="connsiteY147" fmla="*/ 358345 h 1306090"/>
                <a:gd name="connsiteX148" fmla="*/ 6066696 w 6598008"/>
                <a:gd name="connsiteY148" fmla="*/ 363524 h 1306090"/>
                <a:gd name="connsiteX149" fmla="*/ 6061629 w 6598008"/>
                <a:gd name="connsiteY149" fmla="*/ 378837 h 1306090"/>
                <a:gd name="connsiteX150" fmla="*/ 6069736 w 6598008"/>
                <a:gd name="connsiteY150" fmla="*/ 368141 h 1306090"/>
                <a:gd name="connsiteX151" fmla="*/ 6081221 w 6598008"/>
                <a:gd name="connsiteY151" fmla="*/ 376923 h 1306090"/>
                <a:gd name="connsiteX152" fmla="*/ 6087301 w 6598008"/>
                <a:gd name="connsiteY152" fmla="*/ 391223 h 1306090"/>
                <a:gd name="connsiteX153" fmla="*/ 6080320 w 6598008"/>
                <a:gd name="connsiteY153" fmla="*/ 436485 h 1306090"/>
                <a:gd name="connsiteX154" fmla="*/ 6074240 w 6598008"/>
                <a:gd name="connsiteY154" fmla="*/ 422186 h 1306090"/>
                <a:gd name="connsiteX155" fmla="*/ 6071312 w 6598008"/>
                <a:gd name="connsiteY155" fmla="*/ 417570 h 1306090"/>
                <a:gd name="connsiteX156" fmla="*/ 6065683 w 6598008"/>
                <a:gd name="connsiteY156" fmla="*/ 418133 h 1306090"/>
                <a:gd name="connsiteX157" fmla="*/ 6060053 w 6598008"/>
                <a:gd name="connsiteY157" fmla="*/ 418696 h 1306090"/>
                <a:gd name="connsiteX158" fmla="*/ 6054311 w 6598008"/>
                <a:gd name="connsiteY158" fmla="*/ 414304 h 1306090"/>
                <a:gd name="connsiteX159" fmla="*/ 6059152 w 6598008"/>
                <a:gd name="connsiteY159" fmla="*/ 389083 h 1306090"/>
                <a:gd name="connsiteX160" fmla="*/ 6052960 w 6598008"/>
                <a:gd name="connsiteY160" fmla="*/ 369942 h 1306090"/>
                <a:gd name="connsiteX161" fmla="*/ 6053297 w 6598008"/>
                <a:gd name="connsiteY161" fmla="*/ 379851 h 1306090"/>
                <a:gd name="connsiteX162" fmla="*/ 6039898 w 6598008"/>
                <a:gd name="connsiteY162" fmla="*/ 401018 h 1306090"/>
                <a:gd name="connsiteX163" fmla="*/ 6036633 w 6598008"/>
                <a:gd name="connsiteY163" fmla="*/ 386494 h 1306090"/>
                <a:gd name="connsiteX164" fmla="*/ 6029314 w 6598008"/>
                <a:gd name="connsiteY164" fmla="*/ 421848 h 1306090"/>
                <a:gd name="connsiteX165" fmla="*/ 6020420 w 6598008"/>
                <a:gd name="connsiteY165" fmla="*/ 407887 h 1306090"/>
                <a:gd name="connsiteX166" fmla="*/ 5978310 w 6598008"/>
                <a:gd name="connsiteY166" fmla="*/ 407098 h 1306090"/>
                <a:gd name="connsiteX167" fmla="*/ 5964911 w 6598008"/>
                <a:gd name="connsiteY167" fmla="*/ 428266 h 1306090"/>
                <a:gd name="connsiteX168" fmla="*/ 5966037 w 6598008"/>
                <a:gd name="connsiteY168" fmla="*/ 462832 h 1306090"/>
                <a:gd name="connsiteX169" fmla="*/ 5980336 w 6598008"/>
                <a:gd name="connsiteY169" fmla="*/ 471277 h 1306090"/>
                <a:gd name="connsiteX170" fmla="*/ 5985178 w 6598008"/>
                <a:gd name="connsiteY170" fmla="*/ 446056 h 1306090"/>
                <a:gd name="connsiteX171" fmla="*/ 5994298 w 6598008"/>
                <a:gd name="connsiteY171" fmla="*/ 469926 h 1306090"/>
                <a:gd name="connsiteX172" fmla="*/ 6016704 w 6598008"/>
                <a:gd name="connsiteY172" fmla="*/ 467674 h 1306090"/>
                <a:gd name="connsiteX173" fmla="*/ 6010286 w 6598008"/>
                <a:gd name="connsiteY173" fmla="*/ 443579 h 1306090"/>
                <a:gd name="connsiteX174" fmla="*/ 6016141 w 6598008"/>
                <a:gd name="connsiteY174" fmla="*/ 452924 h 1306090"/>
                <a:gd name="connsiteX175" fmla="*/ 6024023 w 6598008"/>
                <a:gd name="connsiteY175" fmla="*/ 437274 h 1306090"/>
                <a:gd name="connsiteX176" fmla="*/ 6035958 w 6598008"/>
                <a:gd name="connsiteY176" fmla="*/ 460806 h 1306090"/>
                <a:gd name="connsiteX177" fmla="*/ 6027851 w 6598008"/>
                <a:gd name="connsiteY177" fmla="*/ 471502 h 1306090"/>
                <a:gd name="connsiteX178" fmla="*/ 6042150 w 6598008"/>
                <a:gd name="connsiteY178" fmla="*/ 479947 h 1306090"/>
                <a:gd name="connsiteX179" fmla="*/ 6041362 w 6598008"/>
                <a:gd name="connsiteY179" fmla="*/ 455289 h 1306090"/>
                <a:gd name="connsiteX180" fmla="*/ 6050369 w 6598008"/>
                <a:gd name="connsiteY180" fmla="*/ 474204 h 1306090"/>
                <a:gd name="connsiteX181" fmla="*/ 6060729 w 6598008"/>
                <a:gd name="connsiteY181" fmla="*/ 448420 h 1306090"/>
                <a:gd name="connsiteX182" fmla="*/ 6066921 w 6598008"/>
                <a:gd name="connsiteY182" fmla="*/ 467561 h 1306090"/>
                <a:gd name="connsiteX183" fmla="*/ 6056225 w 6598008"/>
                <a:gd name="connsiteY183" fmla="*/ 483437 h 1306090"/>
                <a:gd name="connsiteX184" fmla="*/ 6063093 w 6598008"/>
                <a:gd name="connsiteY184" fmla="*/ 522395 h 1306090"/>
                <a:gd name="connsiteX185" fmla="*/ 6067935 w 6598008"/>
                <a:gd name="connsiteY185" fmla="*/ 497174 h 1306090"/>
                <a:gd name="connsiteX186" fmla="*/ 6082121 w 6598008"/>
                <a:gd name="connsiteY186" fmla="*/ 500777 h 1306090"/>
                <a:gd name="connsiteX187" fmla="*/ 6076267 w 6598008"/>
                <a:gd name="connsiteY187" fmla="*/ 491431 h 1306090"/>
                <a:gd name="connsiteX188" fmla="*/ 6087301 w 6598008"/>
                <a:gd name="connsiteY188" fmla="*/ 485351 h 1306090"/>
                <a:gd name="connsiteX189" fmla="*/ 6075478 w 6598008"/>
                <a:gd name="connsiteY189" fmla="*/ 466661 h 1306090"/>
                <a:gd name="connsiteX190" fmla="*/ 6066808 w 6598008"/>
                <a:gd name="connsiteY190" fmla="*/ 457653 h 1306090"/>
                <a:gd name="connsiteX191" fmla="*/ 6066133 w 6598008"/>
                <a:gd name="connsiteY191" fmla="*/ 437949 h 1306090"/>
                <a:gd name="connsiteX192" fmla="*/ 6075028 w 6598008"/>
                <a:gd name="connsiteY192" fmla="*/ 451911 h 1306090"/>
                <a:gd name="connsiteX193" fmla="*/ 6088990 w 6598008"/>
                <a:gd name="connsiteY193" fmla="*/ 450560 h 1306090"/>
                <a:gd name="connsiteX194" fmla="*/ 6088202 w 6598008"/>
                <a:gd name="connsiteY194" fmla="*/ 425902 h 1306090"/>
                <a:gd name="connsiteX195" fmla="*/ 6091466 w 6598008"/>
                <a:gd name="connsiteY195" fmla="*/ 440426 h 1306090"/>
                <a:gd name="connsiteX196" fmla="*/ 6119278 w 6598008"/>
                <a:gd name="connsiteY196" fmla="*/ 432770 h 1306090"/>
                <a:gd name="connsiteX197" fmla="*/ 6122655 w 6598008"/>
                <a:gd name="connsiteY197" fmla="*/ 452249 h 1306090"/>
                <a:gd name="connsiteX198" fmla="*/ 6134027 w 6598008"/>
                <a:gd name="connsiteY198" fmla="*/ 456077 h 1306090"/>
                <a:gd name="connsiteX199" fmla="*/ 6129411 w 6598008"/>
                <a:gd name="connsiteY199" fmla="*/ 486252 h 1306090"/>
                <a:gd name="connsiteX200" fmla="*/ 6139994 w 6598008"/>
                <a:gd name="connsiteY200" fmla="*/ 465422 h 1306090"/>
                <a:gd name="connsiteX201" fmla="*/ 6156884 w 6598008"/>
                <a:gd name="connsiteY201" fmla="*/ 468687 h 1306090"/>
                <a:gd name="connsiteX202" fmla="*/ 6171183 w 6598008"/>
                <a:gd name="connsiteY202" fmla="*/ 477132 h 1306090"/>
                <a:gd name="connsiteX203" fmla="*/ 6169157 w 6598008"/>
                <a:gd name="connsiteY203" fmla="*/ 502128 h 1306090"/>
                <a:gd name="connsiteX204" fmla="*/ 6163302 w 6598008"/>
                <a:gd name="connsiteY204" fmla="*/ 492782 h 1306090"/>
                <a:gd name="connsiteX205" fmla="*/ 6152380 w 6598008"/>
                <a:gd name="connsiteY205" fmla="*/ 503704 h 1306090"/>
                <a:gd name="connsiteX206" fmla="*/ 6143372 w 6598008"/>
                <a:gd name="connsiteY206" fmla="*/ 484788 h 1306090"/>
                <a:gd name="connsiteX207" fmla="*/ 6146638 w 6598008"/>
                <a:gd name="connsiteY207" fmla="*/ 499313 h 1306090"/>
                <a:gd name="connsiteX208" fmla="*/ 6130312 w 6598008"/>
                <a:gd name="connsiteY208" fmla="*/ 515752 h 1306090"/>
                <a:gd name="connsiteX209" fmla="*/ 6118714 w 6598008"/>
                <a:gd name="connsiteY209" fmla="*/ 502015 h 1306090"/>
                <a:gd name="connsiteX210" fmla="*/ 6110945 w 6598008"/>
                <a:gd name="connsiteY210" fmla="*/ 522620 h 1306090"/>
                <a:gd name="connsiteX211" fmla="*/ 6079870 w 6598008"/>
                <a:gd name="connsiteY211" fmla="*/ 515752 h 1306090"/>
                <a:gd name="connsiteX212" fmla="*/ 6077505 w 6598008"/>
                <a:gd name="connsiteY212" fmla="*/ 530839 h 1306090"/>
                <a:gd name="connsiteX213" fmla="*/ 6072438 w 6598008"/>
                <a:gd name="connsiteY213" fmla="*/ 546152 h 1306090"/>
                <a:gd name="connsiteX214" fmla="*/ 6076154 w 6598008"/>
                <a:gd name="connsiteY214" fmla="*/ 575539 h 1306090"/>
                <a:gd name="connsiteX215" fmla="*/ 6065120 w 6598008"/>
                <a:gd name="connsiteY215" fmla="*/ 581619 h 1306090"/>
                <a:gd name="connsiteX216" fmla="*/ 6066808 w 6598008"/>
                <a:gd name="connsiteY216" fmla="*/ 546828 h 1306090"/>
                <a:gd name="connsiteX217" fmla="*/ 6058251 w 6598008"/>
                <a:gd name="connsiteY217" fmla="*/ 542774 h 1306090"/>
                <a:gd name="connsiteX218" fmla="*/ 6055099 w 6598008"/>
                <a:gd name="connsiteY218" fmla="*/ 533204 h 1306090"/>
                <a:gd name="connsiteX219" fmla="*/ 6048231 w 6598008"/>
                <a:gd name="connsiteY219" fmla="*/ 494246 h 1306090"/>
                <a:gd name="connsiteX220" fmla="*/ 6040462 w 6598008"/>
                <a:gd name="connsiteY220" fmla="*/ 514851 h 1306090"/>
                <a:gd name="connsiteX221" fmla="*/ 6019519 w 6598008"/>
                <a:gd name="connsiteY221" fmla="*/ 561465 h 1306090"/>
                <a:gd name="connsiteX222" fmla="*/ 6032917 w 6598008"/>
                <a:gd name="connsiteY222" fmla="*/ 540297 h 1306090"/>
                <a:gd name="connsiteX223" fmla="*/ 6036295 w 6598008"/>
                <a:gd name="connsiteY223" fmla="*/ 559776 h 1306090"/>
                <a:gd name="connsiteX224" fmla="*/ 6045191 w 6598008"/>
                <a:gd name="connsiteY224" fmla="*/ 573737 h 1306090"/>
                <a:gd name="connsiteX225" fmla="*/ 6059940 w 6598008"/>
                <a:gd name="connsiteY225" fmla="*/ 597044 h 1306090"/>
                <a:gd name="connsiteX226" fmla="*/ 6085387 w 6598008"/>
                <a:gd name="connsiteY226" fmla="*/ 604476 h 1306090"/>
                <a:gd name="connsiteX227" fmla="*/ 6078856 w 6598008"/>
                <a:gd name="connsiteY227" fmla="*/ 575426 h 1306090"/>
                <a:gd name="connsiteX228" fmla="*/ 6090003 w 6598008"/>
                <a:gd name="connsiteY228" fmla="*/ 574300 h 1306090"/>
                <a:gd name="connsiteX229" fmla="*/ 6095632 w 6598008"/>
                <a:gd name="connsiteY229" fmla="*/ 573737 h 1306090"/>
                <a:gd name="connsiteX230" fmla="*/ 6100587 w 6598008"/>
                <a:gd name="connsiteY230" fmla="*/ 553471 h 1306090"/>
                <a:gd name="connsiteX231" fmla="*/ 6112409 w 6598008"/>
                <a:gd name="connsiteY231" fmla="*/ 572049 h 1306090"/>
                <a:gd name="connsiteX232" fmla="*/ 6118038 w 6598008"/>
                <a:gd name="connsiteY232" fmla="*/ 571486 h 1306090"/>
                <a:gd name="connsiteX233" fmla="*/ 6132451 w 6598008"/>
                <a:gd name="connsiteY233" fmla="*/ 584884 h 1306090"/>
                <a:gd name="connsiteX234" fmla="*/ 6137742 w 6598008"/>
                <a:gd name="connsiteY234" fmla="*/ 574413 h 1306090"/>
                <a:gd name="connsiteX235" fmla="*/ 6142246 w 6598008"/>
                <a:gd name="connsiteY235" fmla="*/ 539284 h 1306090"/>
                <a:gd name="connsiteX236" fmla="*/ 6150466 w 6598008"/>
                <a:gd name="connsiteY236" fmla="*/ 533541 h 1306090"/>
                <a:gd name="connsiteX237" fmla="*/ 6170620 w 6598008"/>
                <a:gd name="connsiteY237" fmla="*/ 551331 h 1306090"/>
                <a:gd name="connsiteX238" fmla="*/ 6173773 w 6598008"/>
                <a:gd name="connsiteY238" fmla="*/ 560902 h 1306090"/>
                <a:gd name="connsiteX239" fmla="*/ 6176250 w 6598008"/>
                <a:gd name="connsiteY239" fmla="*/ 550768 h 1306090"/>
                <a:gd name="connsiteX240" fmla="*/ 6195503 w 6598008"/>
                <a:gd name="connsiteY240" fmla="*/ 538946 h 1306090"/>
                <a:gd name="connsiteX241" fmla="*/ 6216108 w 6598008"/>
                <a:gd name="connsiteY241" fmla="*/ 571598 h 1306090"/>
                <a:gd name="connsiteX242" fmla="*/ 6204623 w 6598008"/>
                <a:gd name="connsiteY242" fmla="*/ 562816 h 1306090"/>
                <a:gd name="connsiteX243" fmla="*/ 6198994 w 6598008"/>
                <a:gd name="connsiteY243" fmla="*/ 563379 h 1306090"/>
                <a:gd name="connsiteX244" fmla="*/ 6193815 w 6598008"/>
                <a:gd name="connsiteY244" fmla="*/ 578692 h 1306090"/>
                <a:gd name="connsiteX245" fmla="*/ 6188522 w 6598008"/>
                <a:gd name="connsiteY245" fmla="*/ 589163 h 1306090"/>
                <a:gd name="connsiteX246" fmla="*/ 6179628 w 6598008"/>
                <a:gd name="connsiteY246" fmla="*/ 575201 h 1306090"/>
                <a:gd name="connsiteX247" fmla="*/ 6163302 w 6598008"/>
                <a:gd name="connsiteY247" fmla="*/ 591640 h 1306090"/>
                <a:gd name="connsiteX248" fmla="*/ 6140895 w 6598008"/>
                <a:gd name="connsiteY248" fmla="*/ 593892 h 1306090"/>
                <a:gd name="connsiteX249" fmla="*/ 6146975 w 6598008"/>
                <a:gd name="connsiteY249" fmla="*/ 608191 h 1306090"/>
                <a:gd name="connsiteX250" fmla="*/ 6136391 w 6598008"/>
                <a:gd name="connsiteY250" fmla="*/ 629021 h 1306090"/>
                <a:gd name="connsiteX251" fmla="*/ 6127722 w 6598008"/>
                <a:gd name="connsiteY251" fmla="*/ 620014 h 1306090"/>
                <a:gd name="connsiteX252" fmla="*/ 6118714 w 6598008"/>
                <a:gd name="connsiteY252" fmla="*/ 601098 h 1306090"/>
                <a:gd name="connsiteX253" fmla="*/ 6113873 w 6598008"/>
                <a:gd name="connsiteY253" fmla="*/ 626319 h 1306090"/>
                <a:gd name="connsiteX254" fmla="*/ 6102163 w 6598008"/>
                <a:gd name="connsiteY254" fmla="*/ 612582 h 1306090"/>
                <a:gd name="connsiteX255" fmla="*/ 6091805 w 6598008"/>
                <a:gd name="connsiteY255" fmla="*/ 638366 h 1306090"/>
                <a:gd name="connsiteX256" fmla="*/ 6079532 w 6598008"/>
                <a:gd name="connsiteY256" fmla="*/ 604926 h 1306090"/>
                <a:gd name="connsiteX257" fmla="*/ 6077167 w 6598008"/>
                <a:gd name="connsiteY257" fmla="*/ 620014 h 1306090"/>
                <a:gd name="connsiteX258" fmla="*/ 6066583 w 6598008"/>
                <a:gd name="connsiteY258" fmla="*/ 640844 h 1306090"/>
                <a:gd name="connsiteX259" fmla="*/ 6054423 w 6598008"/>
                <a:gd name="connsiteY259" fmla="*/ 612357 h 1306090"/>
                <a:gd name="connsiteX260" fmla="*/ 6044064 w 6598008"/>
                <a:gd name="connsiteY260" fmla="*/ 638141 h 1306090"/>
                <a:gd name="connsiteX261" fmla="*/ 6016704 w 6598008"/>
                <a:gd name="connsiteY261" fmla="*/ 660660 h 1306090"/>
                <a:gd name="connsiteX262" fmla="*/ 6015578 w 6598008"/>
                <a:gd name="connsiteY262" fmla="*/ 626094 h 1306090"/>
                <a:gd name="connsiteX263" fmla="*/ 5998689 w 6598008"/>
                <a:gd name="connsiteY263" fmla="*/ 622828 h 1306090"/>
                <a:gd name="connsiteX264" fmla="*/ 5993397 w 6598008"/>
                <a:gd name="connsiteY264" fmla="*/ 633300 h 1306090"/>
                <a:gd name="connsiteX265" fmla="*/ 5993059 w 6598008"/>
                <a:gd name="connsiteY265" fmla="*/ 623391 h 1306090"/>
                <a:gd name="connsiteX266" fmla="*/ 5984502 w 6598008"/>
                <a:gd name="connsiteY266" fmla="*/ 619338 h 1306090"/>
                <a:gd name="connsiteX267" fmla="*/ 5976058 w 6598008"/>
                <a:gd name="connsiteY267" fmla="*/ 620126 h 1306090"/>
                <a:gd name="connsiteX268" fmla="*/ 5962997 w 6598008"/>
                <a:gd name="connsiteY268" fmla="*/ 651090 h 1306090"/>
                <a:gd name="connsiteX269" fmla="*/ 5951062 w 6598008"/>
                <a:gd name="connsiteY269" fmla="*/ 627557 h 1306090"/>
                <a:gd name="connsiteX270" fmla="*/ 5954665 w 6598008"/>
                <a:gd name="connsiteY270" fmla="*/ 651990 h 1306090"/>
                <a:gd name="connsiteX271" fmla="*/ 5945544 w 6598008"/>
                <a:gd name="connsiteY271" fmla="*/ 628120 h 1306090"/>
                <a:gd name="connsiteX272" fmla="*/ 5940590 w 6598008"/>
                <a:gd name="connsiteY272" fmla="*/ 648387 h 1306090"/>
                <a:gd name="connsiteX273" fmla="*/ 5929219 w 6598008"/>
                <a:gd name="connsiteY273" fmla="*/ 644559 h 1306090"/>
                <a:gd name="connsiteX274" fmla="*/ 5915369 w 6598008"/>
                <a:gd name="connsiteY274" fmla="*/ 650864 h 1306090"/>
                <a:gd name="connsiteX275" fmla="*/ 5912667 w 6598008"/>
                <a:gd name="connsiteY275" fmla="*/ 656044 h 1306090"/>
                <a:gd name="connsiteX276" fmla="*/ 5904110 w 6598008"/>
                <a:gd name="connsiteY276" fmla="*/ 651990 h 1306090"/>
                <a:gd name="connsiteX277" fmla="*/ 5890486 w 6598008"/>
                <a:gd name="connsiteY277" fmla="*/ 663250 h 1306090"/>
                <a:gd name="connsiteX278" fmla="*/ 5885532 w 6598008"/>
                <a:gd name="connsiteY278" fmla="*/ 683517 h 1306090"/>
                <a:gd name="connsiteX279" fmla="*/ 5880353 w 6598008"/>
                <a:gd name="connsiteY279" fmla="*/ 698829 h 1306090"/>
                <a:gd name="connsiteX280" fmla="*/ 5871345 w 6598008"/>
                <a:gd name="connsiteY280" fmla="*/ 679914 h 1306090"/>
                <a:gd name="connsiteX281" fmla="*/ 5876525 w 6598008"/>
                <a:gd name="connsiteY281" fmla="*/ 664601 h 1306090"/>
                <a:gd name="connsiteX282" fmla="*/ 5876862 w 6598008"/>
                <a:gd name="connsiteY282" fmla="*/ 674509 h 1306090"/>
                <a:gd name="connsiteX283" fmla="*/ 5887559 w 6598008"/>
                <a:gd name="connsiteY283" fmla="*/ 658633 h 1306090"/>
                <a:gd name="connsiteX284" fmla="*/ 5873597 w 6598008"/>
                <a:gd name="connsiteY284" fmla="*/ 659984 h 1306090"/>
                <a:gd name="connsiteX285" fmla="*/ 5897805 w 6598008"/>
                <a:gd name="connsiteY285" fmla="*/ 627895 h 1306090"/>
                <a:gd name="connsiteX286" fmla="*/ 5910866 w 6598008"/>
                <a:gd name="connsiteY286" fmla="*/ 596932 h 1306090"/>
                <a:gd name="connsiteX287" fmla="*/ 5880127 w 6598008"/>
                <a:gd name="connsiteY287" fmla="*/ 599972 h 1306090"/>
                <a:gd name="connsiteX288" fmla="*/ 5868192 w 6598008"/>
                <a:gd name="connsiteY288" fmla="*/ 576440 h 1306090"/>
                <a:gd name="connsiteX289" fmla="*/ 5862451 w 6598008"/>
                <a:gd name="connsiteY289" fmla="*/ 572049 h 1306090"/>
                <a:gd name="connsiteX290" fmla="*/ 5857046 w 6598008"/>
                <a:gd name="connsiteY290" fmla="*/ 577566 h 1306090"/>
                <a:gd name="connsiteX291" fmla="*/ 5848376 w 6598008"/>
                <a:gd name="connsiteY291" fmla="*/ 568558 h 1306090"/>
                <a:gd name="connsiteX292" fmla="*/ 5842971 w 6598008"/>
                <a:gd name="connsiteY292" fmla="*/ 574075 h 1306090"/>
                <a:gd name="connsiteX293" fmla="*/ 5823606 w 6598008"/>
                <a:gd name="connsiteY293" fmla="*/ 580943 h 1306090"/>
                <a:gd name="connsiteX294" fmla="*/ 5806717 w 6598008"/>
                <a:gd name="connsiteY294" fmla="*/ 577678 h 1306090"/>
                <a:gd name="connsiteX295" fmla="*/ 5793318 w 6598008"/>
                <a:gd name="connsiteY295" fmla="*/ 598846 h 1306090"/>
                <a:gd name="connsiteX296" fmla="*/ 5784648 w 6598008"/>
                <a:gd name="connsiteY296" fmla="*/ 589838 h 1306090"/>
                <a:gd name="connsiteX297" fmla="*/ 5770686 w 6598008"/>
                <a:gd name="connsiteY297" fmla="*/ 591190 h 1306090"/>
                <a:gd name="connsiteX298" fmla="*/ 5768322 w 6598008"/>
                <a:gd name="connsiteY298" fmla="*/ 606277 h 1306090"/>
                <a:gd name="connsiteX299" fmla="*/ 5759764 w 6598008"/>
                <a:gd name="connsiteY299" fmla="*/ 602224 h 1306090"/>
                <a:gd name="connsiteX300" fmla="*/ 5754698 w 6598008"/>
                <a:gd name="connsiteY300" fmla="*/ 617537 h 1306090"/>
                <a:gd name="connsiteX301" fmla="*/ 5748618 w 6598008"/>
                <a:gd name="connsiteY301" fmla="*/ 603237 h 1306090"/>
                <a:gd name="connsiteX302" fmla="*/ 5743551 w 6598008"/>
                <a:gd name="connsiteY302" fmla="*/ 618550 h 1306090"/>
                <a:gd name="connsiteX303" fmla="*/ 5729139 w 6598008"/>
                <a:gd name="connsiteY303" fmla="*/ 605151 h 1306090"/>
                <a:gd name="connsiteX304" fmla="*/ 5726549 w 6598008"/>
                <a:gd name="connsiteY304" fmla="*/ 610331 h 1306090"/>
                <a:gd name="connsiteX305" fmla="*/ 5717880 w 6598008"/>
                <a:gd name="connsiteY305" fmla="*/ 601323 h 1306090"/>
                <a:gd name="connsiteX306" fmla="*/ 5722947 w 6598008"/>
                <a:gd name="connsiteY306" fmla="*/ 586010 h 1306090"/>
                <a:gd name="connsiteX307" fmla="*/ 5712250 w 6598008"/>
                <a:gd name="connsiteY307" fmla="*/ 601886 h 1306090"/>
                <a:gd name="connsiteX308" fmla="*/ 5693334 w 6598008"/>
                <a:gd name="connsiteY308" fmla="*/ 623617 h 1306090"/>
                <a:gd name="connsiteX309" fmla="*/ 5679823 w 6598008"/>
                <a:gd name="connsiteY309" fmla="*/ 639830 h 1306090"/>
                <a:gd name="connsiteX310" fmla="*/ 5675882 w 6598008"/>
                <a:gd name="connsiteY310" fmla="*/ 605602 h 1306090"/>
                <a:gd name="connsiteX311" fmla="*/ 5667550 w 6598008"/>
                <a:gd name="connsiteY311" fmla="*/ 606390 h 1306090"/>
                <a:gd name="connsiteX312" fmla="*/ 5662258 w 6598008"/>
                <a:gd name="connsiteY312" fmla="*/ 616861 h 1306090"/>
                <a:gd name="connsiteX313" fmla="*/ 5658092 w 6598008"/>
                <a:gd name="connsiteY313" fmla="*/ 572724 h 1306090"/>
                <a:gd name="connsiteX314" fmla="*/ 5658768 w 6598008"/>
                <a:gd name="connsiteY314" fmla="*/ 592428 h 1306090"/>
                <a:gd name="connsiteX315" fmla="*/ 5664623 w 6598008"/>
                <a:gd name="connsiteY315" fmla="*/ 601773 h 1306090"/>
                <a:gd name="connsiteX316" fmla="*/ 5659894 w 6598008"/>
                <a:gd name="connsiteY316" fmla="*/ 542774 h 1306090"/>
                <a:gd name="connsiteX317" fmla="*/ 5664848 w 6598008"/>
                <a:gd name="connsiteY317" fmla="*/ 522507 h 1306090"/>
                <a:gd name="connsiteX318" fmla="*/ 5662821 w 6598008"/>
                <a:gd name="connsiteY318" fmla="*/ 547503 h 1306090"/>
                <a:gd name="connsiteX319" fmla="*/ 5673743 w 6598008"/>
                <a:gd name="connsiteY319" fmla="*/ 536581 h 1306090"/>
                <a:gd name="connsiteX320" fmla="*/ 5674869 w 6598008"/>
                <a:gd name="connsiteY320" fmla="*/ 571148 h 1306090"/>
                <a:gd name="connsiteX321" fmla="*/ 5682750 w 6598008"/>
                <a:gd name="connsiteY321" fmla="*/ 555497 h 1306090"/>
                <a:gd name="connsiteX322" fmla="*/ 5687592 w 6598008"/>
                <a:gd name="connsiteY322" fmla="*/ 530276 h 1306090"/>
                <a:gd name="connsiteX323" fmla="*/ 5696261 w 6598008"/>
                <a:gd name="connsiteY323" fmla="*/ 539284 h 1306090"/>
                <a:gd name="connsiteX324" fmla="*/ 5688492 w 6598008"/>
                <a:gd name="connsiteY324" fmla="*/ 559888 h 1306090"/>
                <a:gd name="connsiteX325" fmla="*/ 5702454 w 6598008"/>
                <a:gd name="connsiteY325" fmla="*/ 558537 h 1306090"/>
                <a:gd name="connsiteX326" fmla="*/ 5701779 w 6598008"/>
                <a:gd name="connsiteY326" fmla="*/ 538833 h 1306090"/>
                <a:gd name="connsiteX327" fmla="*/ 5704931 w 6598008"/>
                <a:gd name="connsiteY327" fmla="*/ 548404 h 1306090"/>
                <a:gd name="connsiteX328" fmla="*/ 5709773 w 6598008"/>
                <a:gd name="connsiteY328" fmla="*/ 523183 h 1306090"/>
                <a:gd name="connsiteX329" fmla="*/ 5724185 w 6598008"/>
                <a:gd name="connsiteY329" fmla="*/ 536581 h 1306090"/>
                <a:gd name="connsiteX330" fmla="*/ 5718443 w 6598008"/>
                <a:gd name="connsiteY330" fmla="*/ 532190 h 1306090"/>
                <a:gd name="connsiteX331" fmla="*/ 5729364 w 6598008"/>
                <a:gd name="connsiteY331" fmla="*/ 521156 h 1306090"/>
                <a:gd name="connsiteX332" fmla="*/ 5732517 w 6598008"/>
                <a:gd name="connsiteY332" fmla="*/ 530727 h 1306090"/>
                <a:gd name="connsiteX333" fmla="*/ 5740286 w 6598008"/>
                <a:gd name="connsiteY333" fmla="*/ 510122 h 1306090"/>
                <a:gd name="connsiteX334" fmla="*/ 5733755 w 6598008"/>
                <a:gd name="connsiteY334" fmla="*/ 481073 h 1306090"/>
                <a:gd name="connsiteX335" fmla="*/ 5723622 w 6598008"/>
                <a:gd name="connsiteY335" fmla="*/ 516765 h 1306090"/>
                <a:gd name="connsiteX336" fmla="*/ 5712250 w 6598008"/>
                <a:gd name="connsiteY336" fmla="*/ 512937 h 1306090"/>
                <a:gd name="connsiteX337" fmla="*/ 5703130 w 6598008"/>
                <a:gd name="connsiteY337" fmla="*/ 489067 h 1306090"/>
                <a:gd name="connsiteX338" fmla="*/ 5695023 w 6598008"/>
                <a:gd name="connsiteY338" fmla="*/ 499763 h 1306090"/>
                <a:gd name="connsiteX339" fmla="*/ 5694235 w 6598008"/>
                <a:gd name="connsiteY339" fmla="*/ 475105 h 1306090"/>
                <a:gd name="connsiteX340" fmla="*/ 5683539 w 6598008"/>
                <a:gd name="connsiteY340" fmla="*/ 490981 h 1306090"/>
                <a:gd name="connsiteX341" fmla="*/ 5692208 w 6598008"/>
                <a:gd name="connsiteY341" fmla="*/ 499988 h 1306090"/>
                <a:gd name="connsiteX342" fmla="*/ 5681624 w 6598008"/>
                <a:gd name="connsiteY342" fmla="*/ 520818 h 1306090"/>
                <a:gd name="connsiteX343" fmla="*/ 5675432 w 6598008"/>
                <a:gd name="connsiteY343" fmla="*/ 501565 h 1306090"/>
                <a:gd name="connsiteX344" fmla="*/ 5637825 w 6598008"/>
                <a:gd name="connsiteY344" fmla="*/ 465647 h 1306090"/>
                <a:gd name="connsiteX345" fmla="*/ 5633659 w 6598008"/>
                <a:gd name="connsiteY345" fmla="*/ 510685 h 1306090"/>
                <a:gd name="connsiteX346" fmla="*/ 5616545 w 6598008"/>
                <a:gd name="connsiteY346" fmla="*/ 502465 h 1306090"/>
                <a:gd name="connsiteX347" fmla="*/ 5623075 w 6598008"/>
                <a:gd name="connsiteY347" fmla="*/ 531515 h 1306090"/>
                <a:gd name="connsiteX348" fmla="*/ 5620936 w 6598008"/>
                <a:gd name="connsiteY348" fmla="*/ 551557 h 1306090"/>
                <a:gd name="connsiteX349" fmla="*/ 5618909 w 6598008"/>
                <a:gd name="connsiteY349" fmla="*/ 576552 h 1306090"/>
                <a:gd name="connsiteX350" fmla="*/ 5598980 w 6598008"/>
                <a:gd name="connsiteY350" fmla="*/ 568558 h 1306090"/>
                <a:gd name="connsiteX351" fmla="*/ 5607650 w 6598008"/>
                <a:gd name="connsiteY351" fmla="*/ 577566 h 1306090"/>
                <a:gd name="connsiteX352" fmla="*/ 5619360 w 6598008"/>
                <a:gd name="connsiteY352" fmla="*/ 591302 h 1306090"/>
                <a:gd name="connsiteX353" fmla="*/ 5638613 w 6598008"/>
                <a:gd name="connsiteY353" fmla="*/ 579480 h 1306090"/>
                <a:gd name="connsiteX354" fmla="*/ 5643905 w 6598008"/>
                <a:gd name="connsiteY354" fmla="*/ 569009 h 1306090"/>
                <a:gd name="connsiteX355" fmla="*/ 5650098 w 6598008"/>
                <a:gd name="connsiteY355" fmla="*/ 588262 h 1306090"/>
                <a:gd name="connsiteX356" fmla="*/ 5645594 w 6598008"/>
                <a:gd name="connsiteY356" fmla="*/ 623391 h 1306090"/>
                <a:gd name="connsiteX357" fmla="*/ 5633997 w 6598008"/>
                <a:gd name="connsiteY357" fmla="*/ 609655 h 1306090"/>
                <a:gd name="connsiteX358" fmla="*/ 5632083 w 6598008"/>
                <a:gd name="connsiteY358" fmla="*/ 639492 h 1306090"/>
                <a:gd name="connsiteX359" fmla="*/ 5623188 w 6598008"/>
                <a:gd name="connsiteY359" fmla="*/ 625531 h 1306090"/>
                <a:gd name="connsiteX360" fmla="*/ 5629831 w 6598008"/>
                <a:gd name="connsiteY360" fmla="*/ 659534 h 1306090"/>
                <a:gd name="connsiteX361" fmla="*/ 5618684 w 6598008"/>
                <a:gd name="connsiteY361" fmla="*/ 660660 h 1306090"/>
                <a:gd name="connsiteX362" fmla="*/ 5616095 w 6598008"/>
                <a:gd name="connsiteY362" fmla="*/ 665839 h 1306090"/>
                <a:gd name="connsiteX363" fmla="*/ 5607087 w 6598008"/>
                <a:gd name="connsiteY363" fmla="*/ 646924 h 1306090"/>
                <a:gd name="connsiteX364" fmla="*/ 5618009 w 6598008"/>
                <a:gd name="connsiteY364" fmla="*/ 635889 h 1306090"/>
                <a:gd name="connsiteX365" fmla="*/ 5620486 w 6598008"/>
                <a:gd name="connsiteY365" fmla="*/ 625756 h 1306090"/>
                <a:gd name="connsiteX366" fmla="*/ 5614744 w 6598008"/>
                <a:gd name="connsiteY366" fmla="*/ 621365 h 1306090"/>
                <a:gd name="connsiteX367" fmla="*/ 5603259 w 6598008"/>
                <a:gd name="connsiteY367" fmla="*/ 612582 h 1306090"/>
                <a:gd name="connsiteX368" fmla="*/ 5597629 w 6598008"/>
                <a:gd name="connsiteY368" fmla="*/ 613145 h 1306090"/>
                <a:gd name="connsiteX369" fmla="*/ 5595828 w 6598008"/>
                <a:gd name="connsiteY369" fmla="*/ 642983 h 1306090"/>
                <a:gd name="connsiteX370" fmla="*/ 5578939 w 6598008"/>
                <a:gd name="connsiteY370" fmla="*/ 639718 h 1306090"/>
                <a:gd name="connsiteX371" fmla="*/ 5575786 w 6598008"/>
                <a:gd name="connsiteY371" fmla="*/ 630147 h 1306090"/>
                <a:gd name="connsiteX372" fmla="*/ 5562387 w 6598008"/>
                <a:gd name="connsiteY372" fmla="*/ 651315 h 1306090"/>
                <a:gd name="connsiteX373" fmla="*/ 5558784 w 6598008"/>
                <a:gd name="connsiteY373" fmla="*/ 626882 h 1306090"/>
                <a:gd name="connsiteX374" fmla="*/ 5553155 w 6598008"/>
                <a:gd name="connsiteY374" fmla="*/ 627445 h 1306090"/>
                <a:gd name="connsiteX375" fmla="*/ 5544485 w 6598008"/>
                <a:gd name="connsiteY375" fmla="*/ 618437 h 1306090"/>
                <a:gd name="connsiteX376" fmla="*/ 5536716 w 6598008"/>
                <a:gd name="connsiteY376" fmla="*/ 639042 h 1306090"/>
                <a:gd name="connsiteX377" fmla="*/ 5537504 w 6598008"/>
                <a:gd name="connsiteY377" fmla="*/ 663700 h 1306090"/>
                <a:gd name="connsiteX378" fmla="*/ 5528609 w 6598008"/>
                <a:gd name="connsiteY378" fmla="*/ 649738 h 1306090"/>
                <a:gd name="connsiteX379" fmla="*/ 5517688 w 6598008"/>
                <a:gd name="connsiteY379" fmla="*/ 660660 h 1306090"/>
                <a:gd name="connsiteX380" fmla="*/ 5514310 w 6598008"/>
                <a:gd name="connsiteY380" fmla="*/ 641181 h 1306090"/>
                <a:gd name="connsiteX381" fmla="*/ 5494381 w 6598008"/>
                <a:gd name="connsiteY381" fmla="*/ 633187 h 1306090"/>
                <a:gd name="connsiteX382" fmla="*/ 5485373 w 6598008"/>
                <a:gd name="connsiteY382" fmla="*/ 614271 h 1306090"/>
                <a:gd name="connsiteX383" fmla="*/ 5510481 w 6598008"/>
                <a:gd name="connsiteY383" fmla="*/ 611794 h 1306090"/>
                <a:gd name="connsiteX384" fmla="*/ 5493255 w 6598008"/>
                <a:gd name="connsiteY384" fmla="*/ 598621 h 1306090"/>
                <a:gd name="connsiteX385" fmla="*/ 5494831 w 6598008"/>
                <a:gd name="connsiteY385" fmla="*/ 558875 h 1306090"/>
                <a:gd name="connsiteX386" fmla="*/ 5480644 w 6598008"/>
                <a:gd name="connsiteY386" fmla="*/ 555272 h 1306090"/>
                <a:gd name="connsiteX387" fmla="*/ 5485486 w 6598008"/>
                <a:gd name="connsiteY387" fmla="*/ 530051 h 1306090"/>
                <a:gd name="connsiteX388" fmla="*/ 5477716 w 6598008"/>
                <a:gd name="connsiteY388" fmla="*/ 550656 h 1306090"/>
                <a:gd name="connsiteX389" fmla="*/ 5474452 w 6598008"/>
                <a:gd name="connsiteY389" fmla="*/ 536131 h 1306090"/>
                <a:gd name="connsiteX390" fmla="*/ 5457562 w 6598008"/>
                <a:gd name="connsiteY390" fmla="*/ 532866 h 1306090"/>
                <a:gd name="connsiteX391" fmla="*/ 5457225 w 6598008"/>
                <a:gd name="connsiteY391" fmla="*/ 522958 h 1306090"/>
                <a:gd name="connsiteX392" fmla="*/ 5454635 w 6598008"/>
                <a:gd name="connsiteY392" fmla="*/ 528137 h 1306090"/>
                <a:gd name="connsiteX393" fmla="*/ 5450919 w 6598008"/>
                <a:gd name="connsiteY393" fmla="*/ 498750 h 1306090"/>
                <a:gd name="connsiteX394" fmla="*/ 5469948 w 6598008"/>
                <a:gd name="connsiteY394" fmla="*/ 481973 h 1306090"/>
                <a:gd name="connsiteX395" fmla="*/ 5454860 w 6598008"/>
                <a:gd name="connsiteY395" fmla="*/ 448758 h 1306090"/>
                <a:gd name="connsiteX396" fmla="*/ 5471749 w 6598008"/>
                <a:gd name="connsiteY396" fmla="*/ 452023 h 1306090"/>
                <a:gd name="connsiteX397" fmla="*/ 5482446 w 6598008"/>
                <a:gd name="connsiteY397" fmla="*/ 436148 h 1306090"/>
                <a:gd name="connsiteX398" fmla="*/ 5484585 w 6598008"/>
                <a:gd name="connsiteY398" fmla="*/ 416106 h 1306090"/>
                <a:gd name="connsiteX399" fmla="*/ 5459251 w 6598008"/>
                <a:gd name="connsiteY399" fmla="*/ 413629 h 1306090"/>
                <a:gd name="connsiteX400" fmla="*/ 5456887 w 6598008"/>
                <a:gd name="connsiteY400" fmla="*/ 428716 h 1306090"/>
                <a:gd name="connsiteX401" fmla="*/ 5445402 w 6598008"/>
                <a:gd name="connsiteY401" fmla="*/ 419934 h 1306090"/>
                <a:gd name="connsiteX402" fmla="*/ 5442813 w 6598008"/>
                <a:gd name="connsiteY402" fmla="*/ 425113 h 1306090"/>
                <a:gd name="connsiteX403" fmla="*/ 5422883 w 6598008"/>
                <a:gd name="connsiteY403" fmla="*/ 417119 h 1306090"/>
                <a:gd name="connsiteX404" fmla="*/ 5416803 w 6598008"/>
                <a:gd name="connsiteY404" fmla="*/ 402820 h 1306090"/>
                <a:gd name="connsiteX405" fmla="*/ 5416916 w 6598008"/>
                <a:gd name="connsiteY405" fmla="*/ 407774 h 1306090"/>
                <a:gd name="connsiteX406" fmla="*/ 5414551 w 6598008"/>
                <a:gd name="connsiteY406" fmla="*/ 422862 h 1306090"/>
                <a:gd name="connsiteX407" fmla="*/ 5391920 w 6598008"/>
                <a:gd name="connsiteY407" fmla="*/ 415205 h 1306090"/>
                <a:gd name="connsiteX408" fmla="*/ 5407571 w 6598008"/>
                <a:gd name="connsiteY408" fmla="*/ 378950 h 1306090"/>
                <a:gd name="connsiteX409" fmla="*/ 5384939 w 6598008"/>
                <a:gd name="connsiteY409" fmla="*/ 371293 h 1306090"/>
                <a:gd name="connsiteX410" fmla="*/ 5389330 w 6598008"/>
                <a:gd name="connsiteY410" fmla="*/ 420384 h 1306090"/>
                <a:gd name="connsiteX411" fmla="*/ 5366699 w 6598008"/>
                <a:gd name="connsiteY411" fmla="*/ 412728 h 1306090"/>
                <a:gd name="connsiteX412" fmla="*/ 5364335 w 6598008"/>
                <a:gd name="connsiteY412" fmla="*/ 427816 h 1306090"/>
                <a:gd name="connsiteX413" fmla="*/ 5353751 w 6598008"/>
                <a:gd name="connsiteY413" fmla="*/ 448646 h 1306090"/>
                <a:gd name="connsiteX414" fmla="*/ 5379535 w 6598008"/>
                <a:gd name="connsiteY414" fmla="*/ 465872 h 1306090"/>
                <a:gd name="connsiteX415" fmla="*/ 5381674 w 6598008"/>
                <a:gd name="connsiteY415" fmla="*/ 445831 h 1306090"/>
                <a:gd name="connsiteX416" fmla="*/ 5420969 w 6598008"/>
                <a:gd name="connsiteY416" fmla="*/ 446844 h 1306090"/>
                <a:gd name="connsiteX417" fmla="*/ 5435269 w 6598008"/>
                <a:gd name="connsiteY417" fmla="*/ 455289 h 1306090"/>
                <a:gd name="connsiteX418" fmla="*/ 5441462 w 6598008"/>
                <a:gd name="connsiteY418" fmla="*/ 474430 h 1306090"/>
                <a:gd name="connsiteX419" fmla="*/ 5444389 w 6598008"/>
                <a:gd name="connsiteY419" fmla="*/ 479046 h 1306090"/>
                <a:gd name="connsiteX420" fmla="*/ 5444839 w 6598008"/>
                <a:gd name="connsiteY420" fmla="*/ 493908 h 1306090"/>
                <a:gd name="connsiteX421" fmla="*/ 5428401 w 6598008"/>
                <a:gd name="connsiteY421" fmla="*/ 505393 h 1306090"/>
                <a:gd name="connsiteX422" fmla="*/ 5420632 w 6598008"/>
                <a:gd name="connsiteY422" fmla="*/ 525998 h 1306090"/>
                <a:gd name="connsiteX423" fmla="*/ 5424234 w 6598008"/>
                <a:gd name="connsiteY423" fmla="*/ 550431 h 1306090"/>
                <a:gd name="connsiteX424" fmla="*/ 5409935 w 6598008"/>
                <a:gd name="connsiteY424" fmla="*/ 541986 h 1306090"/>
                <a:gd name="connsiteX425" fmla="*/ 5387867 w 6598008"/>
                <a:gd name="connsiteY425" fmla="*/ 554034 h 1306090"/>
                <a:gd name="connsiteX426" fmla="*/ 5373229 w 6598008"/>
                <a:gd name="connsiteY426" fmla="*/ 535681 h 1306090"/>
                <a:gd name="connsiteX427" fmla="*/ 5370302 w 6598008"/>
                <a:gd name="connsiteY427" fmla="*/ 531064 h 1306090"/>
                <a:gd name="connsiteX428" fmla="*/ 5364560 w 6598008"/>
                <a:gd name="connsiteY428" fmla="*/ 526673 h 1306090"/>
                <a:gd name="connsiteX429" fmla="*/ 5337537 w 6598008"/>
                <a:gd name="connsiteY429" fmla="*/ 559100 h 1306090"/>
                <a:gd name="connsiteX430" fmla="*/ 5325715 w 6598008"/>
                <a:gd name="connsiteY430" fmla="*/ 540410 h 1306090"/>
                <a:gd name="connsiteX431" fmla="*/ 5309276 w 6598008"/>
                <a:gd name="connsiteY431" fmla="*/ 551894 h 1306090"/>
                <a:gd name="connsiteX432" fmla="*/ 5300156 w 6598008"/>
                <a:gd name="connsiteY432" fmla="*/ 528024 h 1306090"/>
                <a:gd name="connsiteX433" fmla="*/ 5289009 w 6598008"/>
                <a:gd name="connsiteY433" fmla="*/ 529150 h 1306090"/>
                <a:gd name="connsiteX434" fmla="*/ 5289347 w 6598008"/>
                <a:gd name="connsiteY434" fmla="*/ 539059 h 1306090"/>
                <a:gd name="connsiteX435" fmla="*/ 5269756 w 6598008"/>
                <a:gd name="connsiteY435" fmla="*/ 540973 h 1306090"/>
                <a:gd name="connsiteX436" fmla="*/ 5244760 w 6598008"/>
                <a:gd name="connsiteY436" fmla="*/ 548404 h 1306090"/>
                <a:gd name="connsiteX437" fmla="*/ 5222579 w 6598008"/>
                <a:gd name="connsiteY437" fmla="*/ 555497 h 1306090"/>
                <a:gd name="connsiteX438" fmla="*/ 5210418 w 6598008"/>
                <a:gd name="connsiteY438" fmla="*/ 527011 h 1306090"/>
                <a:gd name="connsiteX439" fmla="*/ 5189026 w 6598008"/>
                <a:gd name="connsiteY439" fmla="*/ 558875 h 1306090"/>
                <a:gd name="connsiteX440" fmla="*/ 5169097 w 6598008"/>
                <a:gd name="connsiteY440" fmla="*/ 550881 h 1306090"/>
                <a:gd name="connsiteX441" fmla="*/ 5152320 w 6598008"/>
                <a:gd name="connsiteY441" fmla="*/ 552570 h 1306090"/>
                <a:gd name="connsiteX442" fmla="*/ 5143763 w 6598008"/>
                <a:gd name="connsiteY442" fmla="*/ 548516 h 1306090"/>
                <a:gd name="connsiteX443" fmla="*/ 5143087 w 6598008"/>
                <a:gd name="connsiteY443" fmla="*/ 528813 h 1306090"/>
                <a:gd name="connsiteX444" fmla="*/ 5131940 w 6598008"/>
                <a:gd name="connsiteY444" fmla="*/ 529938 h 1306090"/>
                <a:gd name="connsiteX445" fmla="*/ 5132616 w 6598008"/>
                <a:gd name="connsiteY445" fmla="*/ 549642 h 1306090"/>
                <a:gd name="connsiteX446" fmla="*/ 5112687 w 6598008"/>
                <a:gd name="connsiteY446" fmla="*/ 541761 h 1306090"/>
                <a:gd name="connsiteX447" fmla="*/ 5101990 w 6598008"/>
                <a:gd name="connsiteY447" fmla="*/ 557637 h 1306090"/>
                <a:gd name="connsiteX448" fmla="*/ 5093096 w 6598008"/>
                <a:gd name="connsiteY448" fmla="*/ 543675 h 1306090"/>
                <a:gd name="connsiteX449" fmla="*/ 5081724 w 6598008"/>
                <a:gd name="connsiteY449" fmla="*/ 539847 h 1306090"/>
                <a:gd name="connsiteX450" fmla="*/ 5053913 w 6598008"/>
                <a:gd name="connsiteY450" fmla="*/ 547503 h 1306090"/>
                <a:gd name="connsiteX451" fmla="*/ 5040064 w 6598008"/>
                <a:gd name="connsiteY451" fmla="*/ 553808 h 1306090"/>
                <a:gd name="connsiteX452" fmla="*/ 5020698 w 6598008"/>
                <a:gd name="connsiteY452" fmla="*/ 560677 h 1306090"/>
                <a:gd name="connsiteX453" fmla="*/ 5015406 w 6598008"/>
                <a:gd name="connsiteY453" fmla="*/ 571035 h 1306090"/>
                <a:gd name="connsiteX454" fmla="*/ 5001444 w 6598008"/>
                <a:gd name="connsiteY454" fmla="*/ 572386 h 1306090"/>
                <a:gd name="connsiteX455" fmla="*/ 4989960 w 6598008"/>
                <a:gd name="connsiteY455" fmla="*/ 563604 h 1306090"/>
                <a:gd name="connsiteX456" fmla="*/ 4970593 w 6598008"/>
                <a:gd name="connsiteY456" fmla="*/ 570472 h 1306090"/>
                <a:gd name="connsiteX457" fmla="*/ 4964851 w 6598008"/>
                <a:gd name="connsiteY457" fmla="*/ 566081 h 1306090"/>
                <a:gd name="connsiteX458" fmla="*/ 4947286 w 6598008"/>
                <a:gd name="connsiteY458" fmla="*/ 542999 h 1306090"/>
                <a:gd name="connsiteX459" fmla="*/ 4946048 w 6598008"/>
                <a:gd name="connsiteY459" fmla="*/ 503479 h 1306090"/>
                <a:gd name="connsiteX460" fmla="*/ 4962937 w 6598008"/>
                <a:gd name="connsiteY460" fmla="*/ 506744 h 1306090"/>
                <a:gd name="connsiteX461" fmla="*/ 4976561 w 6598008"/>
                <a:gd name="connsiteY461" fmla="*/ 495485 h 1306090"/>
                <a:gd name="connsiteX462" fmla="*/ 4968004 w 6598008"/>
                <a:gd name="connsiteY462" fmla="*/ 491431 h 1306090"/>
                <a:gd name="connsiteX463" fmla="*/ 4992662 w 6598008"/>
                <a:gd name="connsiteY463" fmla="*/ 474092 h 1306090"/>
                <a:gd name="connsiteX464" fmla="*/ 5007299 w 6598008"/>
                <a:gd name="connsiteY464" fmla="*/ 492445 h 1306090"/>
                <a:gd name="connsiteX465" fmla="*/ 5020923 w 6598008"/>
                <a:gd name="connsiteY465" fmla="*/ 481185 h 1306090"/>
                <a:gd name="connsiteX466" fmla="*/ 5029367 w 6598008"/>
                <a:gd name="connsiteY466" fmla="*/ 480397 h 1306090"/>
                <a:gd name="connsiteX467" fmla="*/ 5033083 w 6598008"/>
                <a:gd name="connsiteY467" fmla="*/ 509784 h 1306090"/>
                <a:gd name="connsiteX468" fmla="*/ 5034772 w 6598008"/>
                <a:gd name="connsiteY468" fmla="*/ 474993 h 1306090"/>
                <a:gd name="connsiteX469" fmla="*/ 5043329 w 6598008"/>
                <a:gd name="connsiteY469" fmla="*/ 479159 h 1306090"/>
                <a:gd name="connsiteX470" fmla="*/ 5051661 w 6598008"/>
                <a:gd name="connsiteY470" fmla="*/ 478370 h 1306090"/>
                <a:gd name="connsiteX471" fmla="*/ 5068775 w 6598008"/>
                <a:gd name="connsiteY471" fmla="*/ 486590 h 1306090"/>
                <a:gd name="connsiteX472" fmla="*/ 5070014 w 6598008"/>
                <a:gd name="connsiteY472" fmla="*/ 526110 h 1306090"/>
                <a:gd name="connsiteX473" fmla="*/ 5086678 w 6598008"/>
                <a:gd name="connsiteY473" fmla="*/ 519467 h 1306090"/>
                <a:gd name="connsiteX474" fmla="*/ 5080935 w 6598008"/>
                <a:gd name="connsiteY474" fmla="*/ 515076 h 1306090"/>
                <a:gd name="connsiteX475" fmla="*/ 5085777 w 6598008"/>
                <a:gd name="connsiteY475" fmla="*/ 489855 h 1306090"/>
                <a:gd name="connsiteX476" fmla="*/ 5096136 w 6598008"/>
                <a:gd name="connsiteY476" fmla="*/ 464071 h 1306090"/>
                <a:gd name="connsiteX477" fmla="*/ 5110097 w 6598008"/>
                <a:gd name="connsiteY477" fmla="*/ 462720 h 1306090"/>
                <a:gd name="connsiteX478" fmla="*/ 5101202 w 6598008"/>
                <a:gd name="connsiteY478" fmla="*/ 448758 h 1306090"/>
                <a:gd name="connsiteX479" fmla="*/ 5103567 w 6598008"/>
                <a:gd name="connsiteY479" fmla="*/ 433671 h 1306090"/>
                <a:gd name="connsiteX480" fmla="*/ 5103116 w 6598008"/>
                <a:gd name="connsiteY480" fmla="*/ 418808 h 1306090"/>
                <a:gd name="connsiteX481" fmla="*/ 5098613 w 6598008"/>
                <a:gd name="connsiteY481" fmla="*/ 364763 h 1306090"/>
                <a:gd name="connsiteX482" fmla="*/ 5123609 w 6598008"/>
                <a:gd name="connsiteY482" fmla="*/ 357332 h 1306090"/>
                <a:gd name="connsiteX483" fmla="*/ 5132616 w 6598008"/>
                <a:gd name="connsiteY483" fmla="*/ 376248 h 1306090"/>
                <a:gd name="connsiteX484" fmla="*/ 5147028 w 6598008"/>
                <a:gd name="connsiteY484" fmla="*/ 389646 h 1306090"/>
                <a:gd name="connsiteX485" fmla="*/ 5144664 w 6598008"/>
                <a:gd name="connsiteY485" fmla="*/ 404734 h 1306090"/>
                <a:gd name="connsiteX486" fmla="*/ 5136444 w 6598008"/>
                <a:gd name="connsiteY486" fmla="*/ 410476 h 1306090"/>
                <a:gd name="connsiteX487" fmla="*/ 5122483 w 6598008"/>
                <a:gd name="connsiteY487" fmla="*/ 411827 h 1306090"/>
                <a:gd name="connsiteX488" fmla="*/ 5118092 w 6598008"/>
                <a:gd name="connsiteY488" fmla="*/ 451911 h 1306090"/>
                <a:gd name="connsiteX489" fmla="*/ 5138583 w 6598008"/>
                <a:gd name="connsiteY489" fmla="*/ 479609 h 1306090"/>
                <a:gd name="connsiteX490" fmla="*/ 5143763 w 6598008"/>
                <a:gd name="connsiteY490" fmla="*/ 464296 h 1306090"/>
                <a:gd name="connsiteX491" fmla="*/ 5158175 w 6598008"/>
                <a:gd name="connsiteY491" fmla="*/ 477695 h 1306090"/>
                <a:gd name="connsiteX492" fmla="*/ 5166056 w 6598008"/>
                <a:gd name="connsiteY492" fmla="*/ 462044 h 1306090"/>
                <a:gd name="connsiteX493" fmla="*/ 5189026 w 6598008"/>
                <a:gd name="connsiteY493" fmla="*/ 479609 h 1306090"/>
                <a:gd name="connsiteX494" fmla="*/ 5191390 w 6598008"/>
                <a:gd name="connsiteY494" fmla="*/ 464521 h 1306090"/>
                <a:gd name="connsiteX495" fmla="*/ 5197470 w 6598008"/>
                <a:gd name="connsiteY495" fmla="*/ 478821 h 1306090"/>
                <a:gd name="connsiteX496" fmla="*/ 5202537 w 6598008"/>
                <a:gd name="connsiteY496" fmla="*/ 463508 h 1306090"/>
                <a:gd name="connsiteX497" fmla="*/ 5216949 w 6598008"/>
                <a:gd name="connsiteY497" fmla="*/ 476907 h 1306090"/>
                <a:gd name="connsiteX498" fmla="*/ 5216499 w 6598008"/>
                <a:gd name="connsiteY498" fmla="*/ 462157 h 1306090"/>
                <a:gd name="connsiteX499" fmla="*/ 5222241 w 6598008"/>
                <a:gd name="connsiteY499" fmla="*/ 466548 h 1306090"/>
                <a:gd name="connsiteX500" fmla="*/ 5225394 w 6598008"/>
                <a:gd name="connsiteY500" fmla="*/ 476118 h 1306090"/>
                <a:gd name="connsiteX501" fmla="*/ 5245323 w 6598008"/>
                <a:gd name="connsiteY501" fmla="*/ 484113 h 1306090"/>
                <a:gd name="connsiteX502" fmla="*/ 5252754 w 6598008"/>
                <a:gd name="connsiteY502" fmla="*/ 453712 h 1306090"/>
                <a:gd name="connsiteX503" fmla="*/ 5266603 w 6598008"/>
                <a:gd name="connsiteY503" fmla="*/ 447407 h 1306090"/>
                <a:gd name="connsiteX504" fmla="*/ 5272683 w 6598008"/>
                <a:gd name="connsiteY504" fmla="*/ 461706 h 1306090"/>
                <a:gd name="connsiteX505" fmla="*/ 5278425 w 6598008"/>
                <a:gd name="connsiteY505" fmla="*/ 466098 h 1306090"/>
                <a:gd name="connsiteX506" fmla="*/ 5286983 w 6598008"/>
                <a:gd name="connsiteY506" fmla="*/ 470151 h 1306090"/>
                <a:gd name="connsiteX507" fmla="*/ 5292049 w 6598008"/>
                <a:gd name="connsiteY507" fmla="*/ 454838 h 1306090"/>
                <a:gd name="connsiteX508" fmla="*/ 5298129 w 6598008"/>
                <a:gd name="connsiteY508" fmla="*/ 469138 h 1306090"/>
                <a:gd name="connsiteX509" fmla="*/ 5320198 w 6598008"/>
                <a:gd name="connsiteY509" fmla="*/ 457090 h 1306090"/>
                <a:gd name="connsiteX510" fmla="*/ 5348121 w 6598008"/>
                <a:gd name="connsiteY510" fmla="*/ 454275 h 1306090"/>
                <a:gd name="connsiteX511" fmla="*/ 5341703 w 6598008"/>
                <a:gd name="connsiteY511" fmla="*/ 430180 h 1306090"/>
                <a:gd name="connsiteX512" fmla="*/ 5363321 w 6598008"/>
                <a:gd name="connsiteY512" fmla="*/ 403270 h 1306090"/>
                <a:gd name="connsiteX513" fmla="*/ 5345644 w 6598008"/>
                <a:gd name="connsiteY513" fmla="*/ 375347 h 1306090"/>
                <a:gd name="connsiteX514" fmla="*/ 5331682 w 6598008"/>
                <a:gd name="connsiteY514" fmla="*/ 376698 h 1306090"/>
                <a:gd name="connsiteX515" fmla="*/ 5329543 w 6598008"/>
                <a:gd name="connsiteY515" fmla="*/ 396740 h 1306090"/>
                <a:gd name="connsiteX516" fmla="*/ 5326390 w 6598008"/>
                <a:gd name="connsiteY516" fmla="*/ 387169 h 1306090"/>
                <a:gd name="connsiteX517" fmla="*/ 5306687 w 6598008"/>
                <a:gd name="connsiteY517" fmla="*/ 384129 h 1306090"/>
                <a:gd name="connsiteX518" fmla="*/ 5290248 w 6598008"/>
                <a:gd name="connsiteY518" fmla="*/ 395614 h 1306090"/>
                <a:gd name="connsiteX519" fmla="*/ 5281803 w 6598008"/>
                <a:gd name="connsiteY519" fmla="*/ 396402 h 1306090"/>
                <a:gd name="connsiteX520" fmla="*/ 5270319 w 6598008"/>
                <a:gd name="connsiteY520" fmla="*/ 387620 h 1306090"/>
                <a:gd name="connsiteX521" fmla="*/ 5259172 w 6598008"/>
                <a:gd name="connsiteY521" fmla="*/ 388746 h 1306090"/>
                <a:gd name="connsiteX522" fmla="*/ 5256695 w 6598008"/>
                <a:gd name="connsiteY522" fmla="*/ 398879 h 1306090"/>
                <a:gd name="connsiteX523" fmla="*/ 5236991 w 6598008"/>
                <a:gd name="connsiteY523" fmla="*/ 395839 h 1306090"/>
                <a:gd name="connsiteX524" fmla="*/ 5236540 w 6598008"/>
                <a:gd name="connsiteY524" fmla="*/ 380977 h 1306090"/>
                <a:gd name="connsiteX525" fmla="*/ 5242170 w 6598008"/>
                <a:gd name="connsiteY525" fmla="*/ 380414 h 1306090"/>
                <a:gd name="connsiteX526" fmla="*/ 5244084 w 6598008"/>
                <a:gd name="connsiteY526" fmla="*/ 350576 h 1306090"/>
                <a:gd name="connsiteX527" fmla="*/ 5272458 w 6598008"/>
                <a:gd name="connsiteY527" fmla="*/ 362624 h 1306090"/>
                <a:gd name="connsiteX528" fmla="*/ 5280565 w 6598008"/>
                <a:gd name="connsiteY528" fmla="*/ 351927 h 1306090"/>
                <a:gd name="connsiteX529" fmla="*/ 5306236 w 6598008"/>
                <a:gd name="connsiteY529" fmla="*/ 364200 h 1306090"/>
                <a:gd name="connsiteX530" fmla="*/ 5311866 w 6598008"/>
                <a:gd name="connsiteY530" fmla="*/ 363637 h 1306090"/>
                <a:gd name="connsiteX531" fmla="*/ 5317495 w 6598008"/>
                <a:gd name="connsiteY531" fmla="*/ 363074 h 1306090"/>
                <a:gd name="connsiteX532" fmla="*/ 5320085 w 6598008"/>
                <a:gd name="connsiteY532" fmla="*/ 357895 h 1306090"/>
                <a:gd name="connsiteX533" fmla="*/ 5325940 w 6598008"/>
                <a:gd name="connsiteY533" fmla="*/ 367240 h 1306090"/>
                <a:gd name="connsiteX534" fmla="*/ 5334047 w 6598008"/>
                <a:gd name="connsiteY534" fmla="*/ 356544 h 1306090"/>
                <a:gd name="connsiteX535" fmla="*/ 5345419 w 6598008"/>
                <a:gd name="connsiteY535" fmla="*/ 360372 h 1306090"/>
                <a:gd name="connsiteX536" fmla="*/ 5364672 w 6598008"/>
                <a:gd name="connsiteY536" fmla="*/ 348549 h 1306090"/>
                <a:gd name="connsiteX537" fmla="*/ 5358817 w 6598008"/>
                <a:gd name="connsiteY537" fmla="*/ 339204 h 1306090"/>
                <a:gd name="connsiteX538" fmla="*/ 5364447 w 6598008"/>
                <a:gd name="connsiteY538" fmla="*/ 338641 h 1306090"/>
                <a:gd name="connsiteX539" fmla="*/ 5370077 w 6598008"/>
                <a:gd name="connsiteY539" fmla="*/ 338078 h 1306090"/>
                <a:gd name="connsiteX540" fmla="*/ 5370414 w 6598008"/>
                <a:gd name="connsiteY540" fmla="*/ 347987 h 1306090"/>
                <a:gd name="connsiteX541" fmla="*/ 5381899 w 6598008"/>
                <a:gd name="connsiteY541" fmla="*/ 356769 h 1306090"/>
                <a:gd name="connsiteX542" fmla="*/ 5395748 w 6598008"/>
                <a:gd name="connsiteY542" fmla="*/ 350464 h 1306090"/>
                <a:gd name="connsiteX543" fmla="*/ 5395073 w 6598008"/>
                <a:gd name="connsiteY543" fmla="*/ 330760 h 1306090"/>
                <a:gd name="connsiteX544" fmla="*/ 5423334 w 6598008"/>
                <a:gd name="connsiteY544" fmla="*/ 337853 h 1306090"/>
                <a:gd name="connsiteX545" fmla="*/ 5434143 w 6598008"/>
                <a:gd name="connsiteY545" fmla="*/ 326931 h 1306090"/>
                <a:gd name="connsiteX546" fmla="*/ 5439885 w 6598008"/>
                <a:gd name="connsiteY546" fmla="*/ 331323 h 1306090"/>
                <a:gd name="connsiteX547" fmla="*/ 5453847 w 6598008"/>
                <a:gd name="connsiteY547" fmla="*/ 329971 h 1306090"/>
                <a:gd name="connsiteX548" fmla="*/ 5444952 w 6598008"/>
                <a:gd name="connsiteY548" fmla="*/ 316010 h 1306090"/>
                <a:gd name="connsiteX549" fmla="*/ 5464994 w 6598008"/>
                <a:gd name="connsiteY549" fmla="*/ 328846 h 1306090"/>
                <a:gd name="connsiteX550" fmla="*/ 5495394 w 6598008"/>
                <a:gd name="connsiteY550" fmla="*/ 315897 h 1306090"/>
                <a:gd name="connsiteX551" fmla="*/ 5500461 w 6598008"/>
                <a:gd name="connsiteY551" fmla="*/ 300584 h 1306090"/>
                <a:gd name="connsiteX552" fmla="*/ 5514873 w 6598008"/>
                <a:gd name="connsiteY552" fmla="*/ 313983 h 1306090"/>
                <a:gd name="connsiteX553" fmla="*/ 5536603 w 6598008"/>
                <a:gd name="connsiteY553" fmla="*/ 292027 h 1306090"/>
                <a:gd name="connsiteX554" fmla="*/ 5556195 w 6598008"/>
                <a:gd name="connsiteY554" fmla="*/ 290113 h 1306090"/>
                <a:gd name="connsiteX555" fmla="*/ 5551804 w 6598008"/>
                <a:gd name="connsiteY555" fmla="*/ 330197 h 1306090"/>
                <a:gd name="connsiteX556" fmla="*/ 5577250 w 6598008"/>
                <a:gd name="connsiteY556" fmla="*/ 337628 h 1306090"/>
                <a:gd name="connsiteX557" fmla="*/ 5571057 w 6598008"/>
                <a:gd name="connsiteY557" fmla="*/ 318487 h 1306090"/>
                <a:gd name="connsiteX558" fmla="*/ 5582091 w 6598008"/>
                <a:gd name="connsiteY558" fmla="*/ 312407 h 1306090"/>
                <a:gd name="connsiteX559" fmla="*/ 5581190 w 6598008"/>
                <a:gd name="connsiteY559" fmla="*/ 282795 h 1306090"/>
                <a:gd name="connsiteX560" fmla="*/ 5623075 w 6598008"/>
                <a:gd name="connsiteY560" fmla="*/ 278629 h 1306090"/>
                <a:gd name="connsiteX561" fmla="*/ 5615306 w 6598008"/>
                <a:gd name="connsiteY561" fmla="*/ 299233 h 1306090"/>
                <a:gd name="connsiteX562" fmla="*/ 5632083 w 6598008"/>
                <a:gd name="connsiteY562" fmla="*/ 297544 h 1306090"/>
                <a:gd name="connsiteX563" fmla="*/ 5633885 w 6598008"/>
                <a:gd name="connsiteY563" fmla="*/ 267707 h 1306090"/>
                <a:gd name="connsiteX564" fmla="*/ 5651787 w 6598008"/>
                <a:gd name="connsiteY564" fmla="*/ 300584 h 1306090"/>
                <a:gd name="connsiteX565" fmla="*/ 5659894 w 6598008"/>
                <a:gd name="connsiteY565" fmla="*/ 289888 h 1306090"/>
                <a:gd name="connsiteX566" fmla="*/ 5656516 w 6598008"/>
                <a:gd name="connsiteY566" fmla="*/ 270409 h 1306090"/>
                <a:gd name="connsiteX567" fmla="*/ 5668113 w 6598008"/>
                <a:gd name="connsiteY567" fmla="*/ 284146 h 1306090"/>
                <a:gd name="connsiteX568" fmla="*/ 5670478 w 6598008"/>
                <a:gd name="connsiteY568" fmla="*/ 269058 h 1306090"/>
                <a:gd name="connsiteX569" fmla="*/ 5695924 w 6598008"/>
                <a:gd name="connsiteY569" fmla="*/ 276489 h 1306090"/>
                <a:gd name="connsiteX570" fmla="*/ 5704030 w 6598008"/>
                <a:gd name="connsiteY570" fmla="*/ 265793 h 1306090"/>
                <a:gd name="connsiteX571" fmla="*/ 5729026 w 6598008"/>
                <a:gd name="connsiteY571" fmla="*/ 258362 h 1306090"/>
                <a:gd name="connsiteX572" fmla="*/ 5720132 w 6598008"/>
                <a:gd name="connsiteY572" fmla="*/ 244400 h 1306090"/>
                <a:gd name="connsiteX573" fmla="*/ 5716866 w 6598008"/>
                <a:gd name="connsiteY573" fmla="*/ 239896 h 1306090"/>
                <a:gd name="connsiteX574" fmla="*/ 5711687 w 6598008"/>
                <a:gd name="connsiteY574" fmla="*/ 245188 h 1306090"/>
                <a:gd name="connsiteX575" fmla="*/ 5692096 w 6598008"/>
                <a:gd name="connsiteY575" fmla="*/ 247102 h 1306090"/>
                <a:gd name="connsiteX576" fmla="*/ 5667100 w 6598008"/>
                <a:gd name="connsiteY576" fmla="*/ 254533 h 1306090"/>
                <a:gd name="connsiteX577" fmla="*/ 5658092 w 6598008"/>
                <a:gd name="connsiteY577" fmla="*/ 235618 h 1306090"/>
                <a:gd name="connsiteX578" fmla="*/ 5644919 w 6598008"/>
                <a:gd name="connsiteY578" fmla="*/ 261740 h 1306090"/>
                <a:gd name="connsiteX579" fmla="*/ 5633434 w 6598008"/>
                <a:gd name="connsiteY579" fmla="*/ 252957 h 1306090"/>
                <a:gd name="connsiteX580" fmla="*/ 5628367 w 6598008"/>
                <a:gd name="connsiteY580" fmla="*/ 268270 h 1306090"/>
                <a:gd name="connsiteX581" fmla="*/ 5594702 w 6598008"/>
                <a:gd name="connsiteY581" fmla="*/ 266694 h 1306090"/>
                <a:gd name="connsiteX582" fmla="*/ 5588959 w 6598008"/>
                <a:gd name="connsiteY582" fmla="*/ 262302 h 1306090"/>
                <a:gd name="connsiteX583" fmla="*/ 5593801 w 6598008"/>
                <a:gd name="connsiteY583" fmla="*/ 237081 h 1306090"/>
                <a:gd name="connsiteX584" fmla="*/ 5586032 w 6598008"/>
                <a:gd name="connsiteY584" fmla="*/ 257686 h 1306090"/>
                <a:gd name="connsiteX585" fmla="*/ 5569255 w 6598008"/>
                <a:gd name="connsiteY585" fmla="*/ 259375 h 1306090"/>
                <a:gd name="connsiteX586" fmla="*/ 5563626 w 6598008"/>
                <a:gd name="connsiteY586" fmla="*/ 259938 h 1306090"/>
                <a:gd name="connsiteX587" fmla="*/ 5561149 w 6598008"/>
                <a:gd name="connsiteY587" fmla="*/ 270071 h 1306090"/>
                <a:gd name="connsiteX588" fmla="*/ 5555294 w 6598008"/>
                <a:gd name="connsiteY588" fmla="*/ 260726 h 1306090"/>
                <a:gd name="connsiteX589" fmla="*/ 5547187 w 6598008"/>
                <a:gd name="connsiteY589" fmla="*/ 271423 h 1306090"/>
                <a:gd name="connsiteX590" fmla="*/ 5518588 w 6598008"/>
                <a:gd name="connsiteY590" fmla="*/ 254421 h 1306090"/>
                <a:gd name="connsiteX591" fmla="*/ 5516111 w 6598008"/>
                <a:gd name="connsiteY591" fmla="*/ 264554 h 1306090"/>
                <a:gd name="connsiteX592" fmla="*/ 5507554 w 6598008"/>
                <a:gd name="connsiteY592" fmla="*/ 260501 h 1306090"/>
                <a:gd name="connsiteX593" fmla="*/ 5501474 w 6598008"/>
                <a:gd name="connsiteY593" fmla="*/ 246202 h 1306090"/>
                <a:gd name="connsiteX594" fmla="*/ 5496520 w 6598008"/>
                <a:gd name="connsiteY594" fmla="*/ 266468 h 1306090"/>
                <a:gd name="connsiteX595" fmla="*/ 5470623 w 6598008"/>
                <a:gd name="connsiteY595" fmla="*/ 244287 h 1306090"/>
                <a:gd name="connsiteX596" fmla="*/ 5471299 w 6598008"/>
                <a:gd name="connsiteY596" fmla="*/ 263991 h 1306090"/>
                <a:gd name="connsiteX597" fmla="*/ 5468484 w 6598008"/>
                <a:gd name="connsiteY597" fmla="*/ 264217 h 1306090"/>
                <a:gd name="connsiteX598" fmla="*/ 5460715 w 6598008"/>
                <a:gd name="connsiteY598" fmla="*/ 284821 h 1306090"/>
                <a:gd name="connsiteX599" fmla="*/ 5443938 w 6598008"/>
                <a:gd name="connsiteY599" fmla="*/ 286510 h 1306090"/>
                <a:gd name="connsiteX600" fmla="*/ 5429526 w 6598008"/>
                <a:gd name="connsiteY600" fmla="*/ 273112 h 1306090"/>
                <a:gd name="connsiteX601" fmla="*/ 5426711 w 6598008"/>
                <a:gd name="connsiteY601" fmla="*/ 273337 h 1306090"/>
                <a:gd name="connsiteX602" fmla="*/ 5421419 w 6598008"/>
                <a:gd name="connsiteY602" fmla="*/ 283808 h 1306090"/>
                <a:gd name="connsiteX603" fmla="*/ 5404981 w 6598008"/>
                <a:gd name="connsiteY603" fmla="*/ 295293 h 1306090"/>
                <a:gd name="connsiteX604" fmla="*/ 5398563 w 6598008"/>
                <a:gd name="connsiteY604" fmla="*/ 271197 h 1306090"/>
                <a:gd name="connsiteX605" fmla="*/ 5409710 w 6598008"/>
                <a:gd name="connsiteY605" fmla="*/ 270071 h 1306090"/>
                <a:gd name="connsiteX606" fmla="*/ 5397099 w 6598008"/>
                <a:gd name="connsiteY606" fmla="*/ 226723 h 1306090"/>
                <a:gd name="connsiteX607" fmla="*/ 5391808 w 6598008"/>
                <a:gd name="connsiteY607" fmla="*/ 237194 h 1306090"/>
                <a:gd name="connsiteX608" fmla="*/ 5383363 w 6598008"/>
                <a:gd name="connsiteY608" fmla="*/ 237982 h 1306090"/>
                <a:gd name="connsiteX609" fmla="*/ 5391920 w 6598008"/>
                <a:gd name="connsiteY609" fmla="*/ 242036 h 1306090"/>
                <a:gd name="connsiteX610" fmla="*/ 5381561 w 6598008"/>
                <a:gd name="connsiteY610" fmla="*/ 267820 h 1306090"/>
                <a:gd name="connsiteX611" fmla="*/ 5372892 w 6598008"/>
                <a:gd name="connsiteY611" fmla="*/ 258812 h 1306090"/>
                <a:gd name="connsiteX612" fmla="*/ 5370752 w 6598008"/>
                <a:gd name="connsiteY612" fmla="*/ 278854 h 1306090"/>
                <a:gd name="connsiteX613" fmla="*/ 5358930 w 6598008"/>
                <a:gd name="connsiteY613" fmla="*/ 260276 h 1306090"/>
                <a:gd name="connsiteX614" fmla="*/ 5344968 w 6598008"/>
                <a:gd name="connsiteY614" fmla="*/ 261627 h 1306090"/>
                <a:gd name="connsiteX615" fmla="*/ 5330556 w 6598008"/>
                <a:gd name="connsiteY615" fmla="*/ 248228 h 1306090"/>
                <a:gd name="connsiteX616" fmla="*/ 5333371 w 6598008"/>
                <a:gd name="connsiteY616" fmla="*/ 247890 h 1306090"/>
                <a:gd name="connsiteX617" fmla="*/ 5336298 w 6598008"/>
                <a:gd name="connsiteY617" fmla="*/ 252507 h 1306090"/>
                <a:gd name="connsiteX618" fmla="*/ 5327404 w 6598008"/>
                <a:gd name="connsiteY618" fmla="*/ 238545 h 1306090"/>
                <a:gd name="connsiteX619" fmla="*/ 5324589 w 6598008"/>
                <a:gd name="connsiteY619" fmla="*/ 238883 h 1306090"/>
                <a:gd name="connsiteX620" fmla="*/ 5305223 w 6598008"/>
                <a:gd name="connsiteY620" fmla="*/ 245751 h 1306090"/>
                <a:gd name="connsiteX621" fmla="*/ 5303083 w 6598008"/>
                <a:gd name="connsiteY621" fmla="*/ 265793 h 1306090"/>
                <a:gd name="connsiteX622" fmla="*/ 5302295 w 6598008"/>
                <a:gd name="connsiteY622" fmla="*/ 241135 h 1306090"/>
                <a:gd name="connsiteX623" fmla="*/ 5294639 w 6598008"/>
                <a:gd name="connsiteY623" fmla="*/ 266694 h 1306090"/>
                <a:gd name="connsiteX624" fmla="*/ 5290923 w 6598008"/>
                <a:gd name="connsiteY624" fmla="*/ 237307 h 1306090"/>
                <a:gd name="connsiteX625" fmla="*/ 5288446 w 6598008"/>
                <a:gd name="connsiteY625" fmla="*/ 247440 h 1306090"/>
                <a:gd name="connsiteX626" fmla="*/ 5274259 w 6598008"/>
                <a:gd name="connsiteY626" fmla="*/ 243837 h 1306090"/>
                <a:gd name="connsiteX627" fmla="*/ 5266828 w 6598008"/>
                <a:gd name="connsiteY627" fmla="*/ 274237 h 1306090"/>
                <a:gd name="connsiteX628" fmla="*/ 5252529 w 6598008"/>
                <a:gd name="connsiteY628" fmla="*/ 265793 h 1306090"/>
                <a:gd name="connsiteX629" fmla="*/ 5247687 w 6598008"/>
                <a:gd name="connsiteY629" fmla="*/ 291014 h 1306090"/>
                <a:gd name="connsiteX630" fmla="*/ 5239918 w 6598008"/>
                <a:gd name="connsiteY630" fmla="*/ 311619 h 1306090"/>
                <a:gd name="connsiteX631" fmla="*/ 5209292 w 6598008"/>
                <a:gd name="connsiteY631" fmla="*/ 319613 h 1306090"/>
                <a:gd name="connsiteX632" fmla="*/ 5203213 w 6598008"/>
                <a:gd name="connsiteY632" fmla="*/ 305313 h 1306090"/>
                <a:gd name="connsiteX633" fmla="*/ 5247462 w 6598008"/>
                <a:gd name="connsiteY633" fmla="*/ 286060 h 1306090"/>
                <a:gd name="connsiteX634" fmla="*/ 5243859 w 6598008"/>
                <a:gd name="connsiteY634" fmla="*/ 261627 h 1306090"/>
                <a:gd name="connsiteX635" fmla="*/ 5235752 w 6598008"/>
                <a:gd name="connsiteY635" fmla="*/ 272323 h 1306090"/>
                <a:gd name="connsiteX636" fmla="*/ 5223930 w 6598008"/>
                <a:gd name="connsiteY636" fmla="*/ 253633 h 1306090"/>
                <a:gd name="connsiteX637" fmla="*/ 5204564 w 6598008"/>
                <a:gd name="connsiteY637" fmla="*/ 260501 h 1306090"/>
                <a:gd name="connsiteX638" fmla="*/ 5196006 w 6598008"/>
                <a:gd name="connsiteY638" fmla="*/ 256448 h 1306090"/>
                <a:gd name="connsiteX639" fmla="*/ 5184860 w 6598008"/>
                <a:gd name="connsiteY639" fmla="*/ 257574 h 1306090"/>
                <a:gd name="connsiteX640" fmla="*/ 5190602 w 6598008"/>
                <a:gd name="connsiteY640" fmla="*/ 261965 h 1306090"/>
                <a:gd name="connsiteX641" fmla="*/ 5174163 w 6598008"/>
                <a:gd name="connsiteY641" fmla="*/ 273449 h 1306090"/>
                <a:gd name="connsiteX642" fmla="*/ 5179455 w 6598008"/>
                <a:gd name="connsiteY642" fmla="*/ 262978 h 1306090"/>
                <a:gd name="connsiteX643" fmla="*/ 5170785 w 6598008"/>
                <a:gd name="connsiteY643" fmla="*/ 253971 h 1306090"/>
                <a:gd name="connsiteX644" fmla="*/ 5151644 w 6598008"/>
                <a:gd name="connsiteY644" fmla="*/ 270747 h 1306090"/>
                <a:gd name="connsiteX645" fmla="*/ 5148379 w 6598008"/>
                <a:gd name="connsiteY645" fmla="*/ 256222 h 1306090"/>
                <a:gd name="connsiteX646" fmla="*/ 5125748 w 6598008"/>
                <a:gd name="connsiteY646" fmla="*/ 248566 h 1306090"/>
                <a:gd name="connsiteX647" fmla="*/ 5123384 w 6598008"/>
                <a:gd name="connsiteY647" fmla="*/ 263654 h 1306090"/>
                <a:gd name="connsiteX648" fmla="*/ 5115164 w 6598008"/>
                <a:gd name="connsiteY648" fmla="*/ 269396 h 1306090"/>
                <a:gd name="connsiteX649" fmla="*/ 5109309 w 6598008"/>
                <a:gd name="connsiteY649" fmla="*/ 260051 h 1306090"/>
                <a:gd name="connsiteX650" fmla="*/ 5104017 w 6598008"/>
                <a:gd name="connsiteY650" fmla="*/ 270522 h 1306090"/>
                <a:gd name="connsiteX651" fmla="*/ 5095573 w 6598008"/>
                <a:gd name="connsiteY651" fmla="*/ 271310 h 1306090"/>
                <a:gd name="connsiteX652" fmla="*/ 5086903 w 6598008"/>
                <a:gd name="connsiteY652" fmla="*/ 262302 h 1306090"/>
                <a:gd name="connsiteX653" fmla="*/ 5087353 w 6598008"/>
                <a:gd name="connsiteY653" fmla="*/ 277165 h 1306090"/>
                <a:gd name="connsiteX654" fmla="*/ 5073392 w 6598008"/>
                <a:gd name="connsiteY654" fmla="*/ 278516 h 1306090"/>
                <a:gd name="connsiteX655" fmla="*/ 5073054 w 6598008"/>
                <a:gd name="connsiteY655" fmla="*/ 268608 h 1306090"/>
                <a:gd name="connsiteX656" fmla="*/ 5059205 w 6598008"/>
                <a:gd name="connsiteY656" fmla="*/ 274913 h 1306090"/>
                <a:gd name="connsiteX657" fmla="*/ 5055939 w 6598008"/>
                <a:gd name="connsiteY657" fmla="*/ 260388 h 1306090"/>
                <a:gd name="connsiteX658" fmla="*/ 5044568 w 6598008"/>
                <a:gd name="connsiteY658" fmla="*/ 256560 h 1306090"/>
                <a:gd name="connsiteX659" fmla="*/ 5027791 w 6598008"/>
                <a:gd name="connsiteY659" fmla="*/ 258249 h 1306090"/>
                <a:gd name="connsiteX660" fmla="*/ 5022499 w 6598008"/>
                <a:gd name="connsiteY660" fmla="*/ 268720 h 1306090"/>
                <a:gd name="connsiteX661" fmla="*/ 4997165 w 6598008"/>
                <a:gd name="connsiteY661" fmla="*/ 266243 h 1306090"/>
                <a:gd name="connsiteX662" fmla="*/ 4994688 w 6598008"/>
                <a:gd name="connsiteY662" fmla="*/ 276377 h 1306090"/>
                <a:gd name="connsiteX663" fmla="*/ 4983542 w 6598008"/>
                <a:gd name="connsiteY663" fmla="*/ 277503 h 1306090"/>
                <a:gd name="connsiteX664" fmla="*/ 4972395 w 6598008"/>
                <a:gd name="connsiteY664" fmla="*/ 278629 h 1306090"/>
                <a:gd name="connsiteX665" fmla="*/ 4980614 w 6598008"/>
                <a:gd name="connsiteY665" fmla="*/ 272886 h 1306090"/>
                <a:gd name="connsiteX666" fmla="*/ 4980502 w 6598008"/>
                <a:gd name="connsiteY666" fmla="*/ 267932 h 1306090"/>
                <a:gd name="connsiteX667" fmla="*/ 4972170 w 6598008"/>
                <a:gd name="connsiteY667" fmla="*/ 268720 h 1306090"/>
                <a:gd name="connsiteX668" fmla="*/ 4961136 w 6598008"/>
                <a:gd name="connsiteY668" fmla="*/ 274800 h 1306090"/>
                <a:gd name="connsiteX669" fmla="*/ 4949651 w 6598008"/>
                <a:gd name="connsiteY669" fmla="*/ 266018 h 1306090"/>
                <a:gd name="connsiteX670" fmla="*/ 4927807 w 6598008"/>
                <a:gd name="connsiteY670" fmla="*/ 283020 h 1306090"/>
                <a:gd name="connsiteX671" fmla="*/ 4918913 w 6598008"/>
                <a:gd name="connsiteY671" fmla="*/ 269058 h 1306090"/>
                <a:gd name="connsiteX672" fmla="*/ 4888174 w 6598008"/>
                <a:gd name="connsiteY672" fmla="*/ 272098 h 1306090"/>
                <a:gd name="connsiteX673" fmla="*/ 4888625 w 6598008"/>
                <a:gd name="connsiteY673" fmla="*/ 286961 h 1306090"/>
                <a:gd name="connsiteX674" fmla="*/ 4876802 w 6598008"/>
                <a:gd name="connsiteY674" fmla="*/ 268270 h 1306090"/>
                <a:gd name="connsiteX675" fmla="*/ 4857211 w 6598008"/>
                <a:gd name="connsiteY675" fmla="*/ 270184 h 1306090"/>
                <a:gd name="connsiteX676" fmla="*/ 4849329 w 6598008"/>
                <a:gd name="connsiteY676" fmla="*/ 285835 h 1306090"/>
                <a:gd name="connsiteX677" fmla="*/ 4846064 w 6598008"/>
                <a:gd name="connsiteY677" fmla="*/ 271310 h 1306090"/>
                <a:gd name="connsiteX678" fmla="*/ 4826473 w 6598008"/>
                <a:gd name="connsiteY678" fmla="*/ 273224 h 1306090"/>
                <a:gd name="connsiteX679" fmla="*/ 4835143 w 6598008"/>
                <a:gd name="connsiteY679" fmla="*/ 282232 h 1306090"/>
                <a:gd name="connsiteX680" fmla="*/ 4824108 w 6598008"/>
                <a:gd name="connsiteY680" fmla="*/ 288312 h 1306090"/>
                <a:gd name="connsiteX681" fmla="*/ 4820843 w 6598008"/>
                <a:gd name="connsiteY681" fmla="*/ 273787 h 1306090"/>
                <a:gd name="connsiteX682" fmla="*/ 4799000 w 6598008"/>
                <a:gd name="connsiteY682" fmla="*/ 290789 h 1306090"/>
                <a:gd name="connsiteX683" fmla="*/ 4795847 w 6598008"/>
                <a:gd name="connsiteY683" fmla="*/ 281218 h 1306090"/>
                <a:gd name="connsiteX684" fmla="*/ 4787515 w 6598008"/>
                <a:gd name="connsiteY684" fmla="*/ 282006 h 1306090"/>
                <a:gd name="connsiteX685" fmla="*/ 4784363 w 6598008"/>
                <a:gd name="connsiteY685" fmla="*/ 272436 h 1306090"/>
                <a:gd name="connsiteX686" fmla="*/ 4731218 w 6598008"/>
                <a:gd name="connsiteY686" fmla="*/ 277728 h 1306090"/>
                <a:gd name="connsiteX687" fmla="*/ 4728741 w 6598008"/>
                <a:gd name="connsiteY687" fmla="*/ 287861 h 1306090"/>
                <a:gd name="connsiteX688" fmla="*/ 4717707 w 6598008"/>
                <a:gd name="connsiteY688" fmla="*/ 293941 h 1306090"/>
                <a:gd name="connsiteX689" fmla="*/ 4711965 w 6598008"/>
                <a:gd name="connsiteY689" fmla="*/ 289550 h 1306090"/>
                <a:gd name="connsiteX690" fmla="*/ 4697778 w 6598008"/>
                <a:gd name="connsiteY690" fmla="*/ 285947 h 1306090"/>
                <a:gd name="connsiteX691" fmla="*/ 4686406 w 6598008"/>
                <a:gd name="connsiteY691" fmla="*/ 282119 h 1306090"/>
                <a:gd name="connsiteX692" fmla="*/ 4683816 w 6598008"/>
                <a:gd name="connsiteY692" fmla="*/ 287298 h 1306090"/>
                <a:gd name="connsiteX693" fmla="*/ 4678074 w 6598008"/>
                <a:gd name="connsiteY693" fmla="*/ 282907 h 1306090"/>
                <a:gd name="connsiteX694" fmla="*/ 4669855 w 6598008"/>
                <a:gd name="connsiteY694" fmla="*/ 288649 h 1306090"/>
                <a:gd name="connsiteX695" fmla="*/ 4647336 w 6598008"/>
                <a:gd name="connsiteY695" fmla="*/ 285947 h 1306090"/>
                <a:gd name="connsiteX696" fmla="*/ 4653078 w 6598008"/>
                <a:gd name="connsiteY696" fmla="*/ 290338 h 1306090"/>
                <a:gd name="connsiteX697" fmla="*/ 4650489 w 6598008"/>
                <a:gd name="connsiteY697" fmla="*/ 295518 h 1306090"/>
                <a:gd name="connsiteX698" fmla="*/ 4641819 w 6598008"/>
                <a:gd name="connsiteY698" fmla="*/ 286510 h 1306090"/>
                <a:gd name="connsiteX699" fmla="*/ 4640805 w 6598008"/>
                <a:gd name="connsiteY699" fmla="*/ 286285 h 1306090"/>
                <a:gd name="connsiteX700" fmla="*/ 4641256 w 6598008"/>
                <a:gd name="connsiteY700" fmla="*/ 281218 h 1306090"/>
                <a:gd name="connsiteX701" fmla="*/ 4630559 w 6598008"/>
                <a:gd name="connsiteY701" fmla="*/ 281669 h 1306090"/>
                <a:gd name="connsiteX702" fmla="*/ 4624817 w 6598008"/>
                <a:gd name="connsiteY702" fmla="*/ 291014 h 1306090"/>
                <a:gd name="connsiteX703" fmla="*/ 4622228 w 6598008"/>
                <a:gd name="connsiteY703" fmla="*/ 288537 h 1306090"/>
                <a:gd name="connsiteX704" fmla="*/ 4611193 w 6598008"/>
                <a:gd name="connsiteY704" fmla="*/ 294617 h 1306090"/>
                <a:gd name="connsiteX705" fmla="*/ 4605901 w 6598008"/>
                <a:gd name="connsiteY705" fmla="*/ 292252 h 1306090"/>
                <a:gd name="connsiteX706" fmla="*/ 4619863 w 6598008"/>
                <a:gd name="connsiteY706" fmla="*/ 282232 h 1306090"/>
                <a:gd name="connsiteX707" fmla="*/ 4590138 w 6598008"/>
                <a:gd name="connsiteY707" fmla="*/ 288087 h 1306090"/>
                <a:gd name="connsiteX708" fmla="*/ 4594304 w 6598008"/>
                <a:gd name="connsiteY708" fmla="*/ 283358 h 1306090"/>
                <a:gd name="connsiteX709" fmla="*/ 4600609 w 6598008"/>
                <a:gd name="connsiteY709" fmla="*/ 278516 h 1306090"/>
                <a:gd name="connsiteX710" fmla="*/ 4602636 w 6598008"/>
                <a:gd name="connsiteY710" fmla="*/ 273787 h 1306090"/>
                <a:gd name="connsiteX711" fmla="*/ 4619638 w 6598008"/>
                <a:gd name="connsiteY711" fmla="*/ 268495 h 1306090"/>
                <a:gd name="connsiteX712" fmla="*/ 4621664 w 6598008"/>
                <a:gd name="connsiteY712" fmla="*/ 263766 h 1306090"/>
                <a:gd name="connsiteX713" fmla="*/ 4638553 w 6598008"/>
                <a:gd name="connsiteY713" fmla="*/ 253858 h 1306090"/>
                <a:gd name="connsiteX714" fmla="*/ 4636640 w 6598008"/>
                <a:gd name="connsiteY714" fmla="*/ 267707 h 1306090"/>
                <a:gd name="connsiteX715" fmla="*/ 4645084 w 6598008"/>
                <a:gd name="connsiteY715" fmla="*/ 262753 h 1306090"/>
                <a:gd name="connsiteX716" fmla="*/ 4653529 w 6598008"/>
                <a:gd name="connsiteY716" fmla="*/ 257799 h 1306090"/>
                <a:gd name="connsiteX717" fmla="*/ 4646998 w 6598008"/>
                <a:gd name="connsiteY717" fmla="*/ 244287 h 1306090"/>
                <a:gd name="connsiteX718" fmla="*/ 4646886 w 6598008"/>
                <a:gd name="connsiteY718" fmla="*/ 235055 h 1306090"/>
                <a:gd name="connsiteX719" fmla="*/ 4642607 w 6598008"/>
                <a:gd name="connsiteY719" fmla="*/ 230664 h 1306090"/>
                <a:gd name="connsiteX720" fmla="*/ 4610968 w 6598008"/>
                <a:gd name="connsiteY720" fmla="*/ 254984 h 1306090"/>
                <a:gd name="connsiteX721" fmla="*/ 4593966 w 6598008"/>
                <a:gd name="connsiteY721" fmla="*/ 260276 h 1306090"/>
                <a:gd name="connsiteX722" fmla="*/ 4577077 w 6598008"/>
                <a:gd name="connsiteY722" fmla="*/ 270184 h 1306090"/>
                <a:gd name="connsiteX723" fmla="*/ 4547240 w 6598008"/>
                <a:gd name="connsiteY723" fmla="*/ 276039 h 1306090"/>
                <a:gd name="connsiteX724" fmla="*/ 4540935 w 6598008"/>
                <a:gd name="connsiteY724" fmla="*/ 280880 h 1306090"/>
                <a:gd name="connsiteX725" fmla="*/ 4513237 w 6598008"/>
                <a:gd name="connsiteY725" fmla="*/ 286623 h 1306090"/>
                <a:gd name="connsiteX726" fmla="*/ 4496235 w 6598008"/>
                <a:gd name="connsiteY726" fmla="*/ 291915 h 1306090"/>
                <a:gd name="connsiteX727" fmla="*/ 4493983 w 6598008"/>
                <a:gd name="connsiteY727" fmla="*/ 287411 h 1306090"/>
                <a:gd name="connsiteX728" fmla="*/ 4487678 w 6598008"/>
                <a:gd name="connsiteY728" fmla="*/ 292252 h 1306090"/>
                <a:gd name="connsiteX729" fmla="*/ 4485426 w 6598008"/>
                <a:gd name="connsiteY729" fmla="*/ 287749 h 1306090"/>
                <a:gd name="connsiteX730" fmla="*/ 4479121 w 6598008"/>
                <a:gd name="connsiteY730" fmla="*/ 292590 h 1306090"/>
                <a:gd name="connsiteX731" fmla="*/ 4470563 w 6598008"/>
                <a:gd name="connsiteY731" fmla="*/ 288312 h 1306090"/>
                <a:gd name="connsiteX732" fmla="*/ 4438699 w 6598008"/>
                <a:gd name="connsiteY732" fmla="*/ 294279 h 1306090"/>
                <a:gd name="connsiteX733" fmla="*/ 4432169 w 6598008"/>
                <a:gd name="connsiteY733" fmla="*/ 280768 h 1306090"/>
                <a:gd name="connsiteX734" fmla="*/ 4278703 w 6598008"/>
                <a:gd name="connsiteY734" fmla="*/ 291802 h 1306090"/>
                <a:gd name="connsiteX735" fmla="*/ 4285008 w 6598008"/>
                <a:gd name="connsiteY735" fmla="*/ 282344 h 1306090"/>
                <a:gd name="connsiteX736" fmla="*/ 4299984 w 6598008"/>
                <a:gd name="connsiteY736" fmla="*/ 286285 h 1306090"/>
                <a:gd name="connsiteX737" fmla="*/ 4308428 w 6598008"/>
                <a:gd name="connsiteY737" fmla="*/ 281331 h 1306090"/>
                <a:gd name="connsiteX738" fmla="*/ 4353240 w 6598008"/>
                <a:gd name="connsiteY738" fmla="*/ 279417 h 1306090"/>
                <a:gd name="connsiteX739" fmla="*/ 4357406 w 6598008"/>
                <a:gd name="connsiteY739" fmla="*/ 274688 h 1306090"/>
                <a:gd name="connsiteX740" fmla="*/ 4359658 w 6598008"/>
                <a:gd name="connsiteY740" fmla="*/ 279192 h 1306090"/>
                <a:gd name="connsiteX741" fmla="*/ 4368103 w 6598008"/>
                <a:gd name="connsiteY741" fmla="*/ 274237 h 1306090"/>
                <a:gd name="connsiteX742" fmla="*/ 4382965 w 6598008"/>
                <a:gd name="connsiteY742" fmla="*/ 273562 h 1306090"/>
                <a:gd name="connsiteX743" fmla="*/ 4416969 w 6598008"/>
                <a:gd name="connsiteY743" fmla="*/ 267482 h 1306090"/>
                <a:gd name="connsiteX744" fmla="*/ 4425526 w 6598008"/>
                <a:gd name="connsiteY744" fmla="*/ 267144 h 1306090"/>
                <a:gd name="connsiteX745" fmla="*/ 4427552 w 6598008"/>
                <a:gd name="connsiteY745" fmla="*/ 262415 h 1306090"/>
                <a:gd name="connsiteX746" fmla="*/ 4433970 w 6598008"/>
                <a:gd name="connsiteY746" fmla="*/ 266694 h 1306090"/>
                <a:gd name="connsiteX747" fmla="*/ 4438136 w 6598008"/>
                <a:gd name="connsiteY747" fmla="*/ 261965 h 1306090"/>
                <a:gd name="connsiteX748" fmla="*/ 4463695 w 6598008"/>
                <a:gd name="connsiteY748" fmla="*/ 256335 h 1306090"/>
                <a:gd name="connsiteX749" fmla="*/ 4444442 w 6598008"/>
                <a:gd name="connsiteY749" fmla="*/ 252507 h 1306090"/>
                <a:gd name="connsiteX750" fmla="*/ 4414717 w 6598008"/>
                <a:gd name="connsiteY750" fmla="*/ 258362 h 1306090"/>
                <a:gd name="connsiteX751" fmla="*/ 4406160 w 6598008"/>
                <a:gd name="connsiteY751" fmla="*/ 258699 h 1306090"/>
                <a:gd name="connsiteX752" fmla="*/ 4378462 w 6598008"/>
                <a:gd name="connsiteY752" fmla="*/ 259825 h 1306090"/>
                <a:gd name="connsiteX753" fmla="*/ 4370017 w 6598008"/>
                <a:gd name="connsiteY753" fmla="*/ 264780 h 1306090"/>
                <a:gd name="connsiteX754" fmla="*/ 4361460 w 6598008"/>
                <a:gd name="connsiteY754" fmla="*/ 260501 h 1306090"/>
                <a:gd name="connsiteX755" fmla="*/ 4359433 w 6598008"/>
                <a:gd name="connsiteY755" fmla="*/ 265230 h 1306090"/>
                <a:gd name="connsiteX756" fmla="*/ 4342431 w 6598008"/>
                <a:gd name="connsiteY756" fmla="*/ 265905 h 1306090"/>
                <a:gd name="connsiteX757" fmla="*/ 4319012 w 6598008"/>
                <a:gd name="connsiteY757" fmla="*/ 266919 h 1306090"/>
                <a:gd name="connsiteX758" fmla="*/ 4312481 w 6598008"/>
                <a:gd name="connsiteY758" fmla="*/ 253408 h 1306090"/>
                <a:gd name="connsiteX759" fmla="*/ 4299646 w 6598008"/>
                <a:gd name="connsiteY759" fmla="*/ 253971 h 1306090"/>
                <a:gd name="connsiteX760" fmla="*/ 4295142 w 6598008"/>
                <a:gd name="connsiteY760" fmla="*/ 240347 h 1306090"/>
                <a:gd name="connsiteX761" fmla="*/ 4288949 w 6598008"/>
                <a:gd name="connsiteY761" fmla="*/ 254421 h 1306090"/>
                <a:gd name="connsiteX762" fmla="*/ 4284558 w 6598008"/>
                <a:gd name="connsiteY762" fmla="*/ 245413 h 1306090"/>
                <a:gd name="connsiteX763" fmla="*/ 4282531 w 6598008"/>
                <a:gd name="connsiteY763" fmla="*/ 254646 h 1306090"/>
                <a:gd name="connsiteX764" fmla="*/ 4242110 w 6598008"/>
                <a:gd name="connsiteY764" fmla="*/ 265568 h 1306090"/>
                <a:gd name="connsiteX765" fmla="*/ 4192906 w 6598008"/>
                <a:gd name="connsiteY765" fmla="*/ 258474 h 1306090"/>
                <a:gd name="connsiteX766" fmla="*/ 4182435 w 6598008"/>
                <a:gd name="connsiteY766" fmla="*/ 272661 h 1306090"/>
                <a:gd name="connsiteX767" fmla="*/ 4171626 w 6598008"/>
                <a:gd name="connsiteY767" fmla="*/ 263879 h 1306090"/>
                <a:gd name="connsiteX768" fmla="*/ 4133344 w 6598008"/>
                <a:gd name="connsiteY768" fmla="*/ 274688 h 1306090"/>
                <a:gd name="connsiteX769" fmla="*/ 4128953 w 6598008"/>
                <a:gd name="connsiteY769" fmla="*/ 265680 h 1306090"/>
                <a:gd name="connsiteX770" fmla="*/ 4124675 w 6598008"/>
                <a:gd name="connsiteY770" fmla="*/ 261289 h 1306090"/>
                <a:gd name="connsiteX771" fmla="*/ 4063086 w 6598008"/>
                <a:gd name="connsiteY771" fmla="*/ 277728 h 1306090"/>
                <a:gd name="connsiteX772" fmla="*/ 4058807 w 6598008"/>
                <a:gd name="connsiteY772" fmla="*/ 277953 h 1306090"/>
                <a:gd name="connsiteX773" fmla="*/ 4050250 w 6598008"/>
                <a:gd name="connsiteY773" fmla="*/ 278291 h 1306090"/>
                <a:gd name="connsiteX774" fmla="*/ 4041805 w 6598008"/>
                <a:gd name="connsiteY774" fmla="*/ 283245 h 1306090"/>
                <a:gd name="connsiteX775" fmla="*/ 4031109 w 6598008"/>
                <a:gd name="connsiteY775" fmla="*/ 279079 h 1306090"/>
                <a:gd name="connsiteX776" fmla="*/ 4022552 w 6598008"/>
                <a:gd name="connsiteY776" fmla="*/ 279417 h 1306090"/>
                <a:gd name="connsiteX777" fmla="*/ 4022777 w 6598008"/>
                <a:gd name="connsiteY777" fmla="*/ 293266 h 1306090"/>
                <a:gd name="connsiteX778" fmla="*/ 4003636 w 6598008"/>
                <a:gd name="connsiteY778" fmla="*/ 294054 h 1306090"/>
                <a:gd name="connsiteX779" fmla="*/ 3990688 w 6598008"/>
                <a:gd name="connsiteY779" fmla="*/ 285384 h 1306090"/>
                <a:gd name="connsiteX780" fmla="*/ 3984382 w 6598008"/>
                <a:gd name="connsiteY780" fmla="*/ 294842 h 1306090"/>
                <a:gd name="connsiteX781" fmla="*/ 3978190 w 6598008"/>
                <a:gd name="connsiteY781" fmla="*/ 308916 h 1306090"/>
                <a:gd name="connsiteX782" fmla="*/ 3975825 w 6598008"/>
                <a:gd name="connsiteY782" fmla="*/ 290564 h 1306090"/>
                <a:gd name="connsiteX783" fmla="*/ 3967268 w 6598008"/>
                <a:gd name="connsiteY783" fmla="*/ 290901 h 1306090"/>
                <a:gd name="connsiteX784" fmla="*/ 3958823 w 6598008"/>
                <a:gd name="connsiteY784" fmla="*/ 295855 h 1306090"/>
                <a:gd name="connsiteX785" fmla="*/ 3952293 w 6598008"/>
                <a:gd name="connsiteY785" fmla="*/ 282344 h 1306090"/>
                <a:gd name="connsiteX786" fmla="*/ 3922456 w 6598008"/>
                <a:gd name="connsiteY786" fmla="*/ 283583 h 1306090"/>
                <a:gd name="connsiteX787" fmla="*/ 3950379 w 6598008"/>
                <a:gd name="connsiteY787" fmla="*/ 300810 h 1306090"/>
                <a:gd name="connsiteX788" fmla="*/ 3909958 w 6598008"/>
                <a:gd name="connsiteY788" fmla="*/ 307115 h 1306090"/>
                <a:gd name="connsiteX789" fmla="*/ 3907931 w 6598008"/>
                <a:gd name="connsiteY789" fmla="*/ 311844 h 1306090"/>
                <a:gd name="connsiteX790" fmla="*/ 3905792 w 6598008"/>
                <a:gd name="connsiteY790" fmla="*/ 307340 h 1306090"/>
                <a:gd name="connsiteX791" fmla="*/ 3884511 w 6598008"/>
                <a:gd name="connsiteY791" fmla="*/ 308241 h 1306090"/>
                <a:gd name="connsiteX792" fmla="*/ 3882035 w 6598008"/>
                <a:gd name="connsiteY792" fmla="*/ 280768 h 1306090"/>
                <a:gd name="connsiteX793" fmla="*/ 3832943 w 6598008"/>
                <a:gd name="connsiteY793" fmla="*/ 278291 h 1306090"/>
                <a:gd name="connsiteX794" fmla="*/ 3822360 w 6598008"/>
                <a:gd name="connsiteY794" fmla="*/ 287974 h 1306090"/>
                <a:gd name="connsiteX795" fmla="*/ 3794549 w 6598008"/>
                <a:gd name="connsiteY795" fmla="*/ 279980 h 1306090"/>
                <a:gd name="connsiteX796" fmla="*/ 3788356 w 6598008"/>
                <a:gd name="connsiteY796" fmla="*/ 294054 h 1306090"/>
                <a:gd name="connsiteX797" fmla="*/ 3779686 w 6598008"/>
                <a:gd name="connsiteY797" fmla="*/ 285272 h 1306090"/>
                <a:gd name="connsiteX798" fmla="*/ 3773381 w 6598008"/>
                <a:gd name="connsiteY798" fmla="*/ 290113 h 1306090"/>
                <a:gd name="connsiteX799" fmla="*/ 3771129 w 6598008"/>
                <a:gd name="connsiteY799" fmla="*/ 285609 h 1306090"/>
                <a:gd name="connsiteX800" fmla="*/ 3769102 w 6598008"/>
                <a:gd name="connsiteY800" fmla="*/ 290338 h 1306090"/>
                <a:gd name="connsiteX801" fmla="*/ 3751876 w 6598008"/>
                <a:gd name="connsiteY801" fmla="*/ 281894 h 1306090"/>
                <a:gd name="connsiteX802" fmla="*/ 3766964 w 6598008"/>
                <a:gd name="connsiteY802" fmla="*/ 295067 h 1306090"/>
                <a:gd name="connsiteX803" fmla="*/ 3773381 w 6598008"/>
                <a:gd name="connsiteY803" fmla="*/ 294842 h 1306090"/>
                <a:gd name="connsiteX804" fmla="*/ 3777772 w 6598008"/>
                <a:gd name="connsiteY804" fmla="*/ 303850 h 1306090"/>
                <a:gd name="connsiteX805" fmla="*/ 3794774 w 6598008"/>
                <a:gd name="connsiteY805" fmla="*/ 298558 h 1306090"/>
                <a:gd name="connsiteX806" fmla="*/ 3799053 w 6598008"/>
                <a:gd name="connsiteY806" fmla="*/ 298333 h 1306090"/>
                <a:gd name="connsiteX807" fmla="*/ 3812001 w 6598008"/>
                <a:gd name="connsiteY807" fmla="*/ 311619 h 1306090"/>
                <a:gd name="connsiteX808" fmla="*/ 3799165 w 6598008"/>
                <a:gd name="connsiteY808" fmla="*/ 307565 h 1306090"/>
                <a:gd name="connsiteX809" fmla="*/ 3784415 w 6598008"/>
                <a:gd name="connsiteY809" fmla="*/ 317361 h 1306090"/>
                <a:gd name="connsiteX810" fmla="*/ 3782276 w 6598008"/>
                <a:gd name="connsiteY810" fmla="*/ 312857 h 1306090"/>
                <a:gd name="connsiteX811" fmla="*/ 3771467 w 6598008"/>
                <a:gd name="connsiteY811" fmla="*/ 304075 h 1306090"/>
                <a:gd name="connsiteX812" fmla="*/ 3763135 w 6598008"/>
                <a:gd name="connsiteY812" fmla="*/ 318262 h 1306090"/>
                <a:gd name="connsiteX813" fmla="*/ 3752439 w 6598008"/>
                <a:gd name="connsiteY813" fmla="*/ 318712 h 1306090"/>
                <a:gd name="connsiteX814" fmla="*/ 3746021 w 6598008"/>
                <a:gd name="connsiteY814" fmla="*/ 314434 h 1306090"/>
                <a:gd name="connsiteX815" fmla="*/ 3728907 w 6598008"/>
                <a:gd name="connsiteY815" fmla="*/ 310493 h 1306090"/>
                <a:gd name="connsiteX816" fmla="*/ 3712018 w 6598008"/>
                <a:gd name="connsiteY816" fmla="*/ 325017 h 1306090"/>
                <a:gd name="connsiteX817" fmla="*/ 3703348 w 6598008"/>
                <a:gd name="connsiteY817" fmla="*/ 316235 h 1306090"/>
                <a:gd name="connsiteX818" fmla="*/ 3667092 w 6598008"/>
                <a:gd name="connsiteY818" fmla="*/ 313195 h 1306090"/>
                <a:gd name="connsiteX819" fmla="*/ 3675425 w 6598008"/>
                <a:gd name="connsiteY819" fmla="*/ 294392 h 1306090"/>
                <a:gd name="connsiteX820" fmla="*/ 3690512 w 6598008"/>
                <a:gd name="connsiteY820" fmla="*/ 302949 h 1306090"/>
                <a:gd name="connsiteX821" fmla="*/ 3694565 w 6598008"/>
                <a:gd name="connsiteY821" fmla="*/ 288987 h 1306090"/>
                <a:gd name="connsiteX822" fmla="*/ 3675425 w 6598008"/>
                <a:gd name="connsiteY822" fmla="*/ 289775 h 1306090"/>
                <a:gd name="connsiteX823" fmla="*/ 3662476 w 6598008"/>
                <a:gd name="connsiteY823" fmla="*/ 276489 h 1306090"/>
                <a:gd name="connsiteX824" fmla="*/ 3658310 w 6598008"/>
                <a:gd name="connsiteY824" fmla="*/ 281218 h 1306090"/>
                <a:gd name="connsiteX825" fmla="*/ 3649640 w 6598008"/>
                <a:gd name="connsiteY825" fmla="*/ 272436 h 1306090"/>
                <a:gd name="connsiteX826" fmla="*/ 3639169 w 6598008"/>
                <a:gd name="connsiteY826" fmla="*/ 282119 h 1306090"/>
                <a:gd name="connsiteX827" fmla="*/ 3602914 w 6598008"/>
                <a:gd name="connsiteY827" fmla="*/ 279079 h 1306090"/>
                <a:gd name="connsiteX828" fmla="*/ 3592330 w 6598008"/>
                <a:gd name="connsiteY828" fmla="*/ 284146 h 1306090"/>
                <a:gd name="connsiteX829" fmla="*/ 3573077 w 6598008"/>
                <a:gd name="connsiteY829" fmla="*/ 280318 h 1306090"/>
                <a:gd name="connsiteX830" fmla="*/ 3568798 w 6598008"/>
                <a:gd name="connsiteY830" fmla="*/ 280543 h 1306090"/>
                <a:gd name="connsiteX831" fmla="*/ 3558101 w 6598008"/>
                <a:gd name="connsiteY831" fmla="*/ 280993 h 1306090"/>
                <a:gd name="connsiteX832" fmla="*/ 3521734 w 6598008"/>
                <a:gd name="connsiteY832" fmla="*/ 268720 h 1306090"/>
                <a:gd name="connsiteX833" fmla="*/ 3519820 w 6598008"/>
                <a:gd name="connsiteY833" fmla="*/ 282569 h 1306090"/>
                <a:gd name="connsiteX834" fmla="*/ 3498314 w 6598008"/>
                <a:gd name="connsiteY834" fmla="*/ 269621 h 1306090"/>
                <a:gd name="connsiteX835" fmla="*/ 3477259 w 6598008"/>
                <a:gd name="connsiteY835" fmla="*/ 288875 h 1306090"/>
                <a:gd name="connsiteX836" fmla="*/ 3468589 w 6598008"/>
                <a:gd name="connsiteY836" fmla="*/ 280092 h 1306090"/>
                <a:gd name="connsiteX837" fmla="*/ 3459919 w 6598008"/>
                <a:gd name="connsiteY837" fmla="*/ 271310 h 1306090"/>
                <a:gd name="connsiteX838" fmla="*/ 3451588 w 6598008"/>
                <a:gd name="connsiteY838" fmla="*/ 285497 h 1306090"/>
                <a:gd name="connsiteX839" fmla="*/ 3415220 w 6598008"/>
                <a:gd name="connsiteY839" fmla="*/ 277840 h 1306090"/>
                <a:gd name="connsiteX840" fmla="*/ 3406775 w 6598008"/>
                <a:gd name="connsiteY840" fmla="*/ 282795 h 1306090"/>
                <a:gd name="connsiteX841" fmla="*/ 3396079 w 6598008"/>
                <a:gd name="connsiteY841" fmla="*/ 278629 h 1306090"/>
                <a:gd name="connsiteX842" fmla="*/ 3381329 w 6598008"/>
                <a:gd name="connsiteY842" fmla="*/ 293041 h 1306090"/>
                <a:gd name="connsiteX843" fmla="*/ 3361963 w 6598008"/>
                <a:gd name="connsiteY843" fmla="*/ 284709 h 1306090"/>
                <a:gd name="connsiteX844" fmla="*/ 3344623 w 6598008"/>
                <a:gd name="connsiteY844" fmla="*/ 267031 h 1306090"/>
                <a:gd name="connsiteX845" fmla="*/ 3346988 w 6598008"/>
                <a:gd name="connsiteY845" fmla="*/ 280768 h 1306090"/>
                <a:gd name="connsiteX846" fmla="*/ 3342709 w 6598008"/>
                <a:gd name="connsiteY846" fmla="*/ 280993 h 1306090"/>
                <a:gd name="connsiteX847" fmla="*/ 3310732 w 6598008"/>
                <a:gd name="connsiteY847" fmla="*/ 282344 h 1306090"/>
                <a:gd name="connsiteX848" fmla="*/ 3300036 w 6598008"/>
                <a:gd name="connsiteY848" fmla="*/ 282795 h 1306090"/>
                <a:gd name="connsiteX849" fmla="*/ 3285061 w 6598008"/>
                <a:gd name="connsiteY849" fmla="*/ 283470 h 1306090"/>
                <a:gd name="connsiteX850" fmla="*/ 3259615 w 6598008"/>
                <a:gd name="connsiteY850" fmla="*/ 293716 h 1306090"/>
                <a:gd name="connsiteX851" fmla="*/ 3238109 w 6598008"/>
                <a:gd name="connsiteY851" fmla="*/ 280768 h 1306090"/>
                <a:gd name="connsiteX852" fmla="*/ 3216942 w 6598008"/>
                <a:gd name="connsiteY852" fmla="*/ 295518 h 1306090"/>
                <a:gd name="connsiteX853" fmla="*/ 3201854 w 6598008"/>
                <a:gd name="connsiteY853" fmla="*/ 286961 h 1306090"/>
                <a:gd name="connsiteX854" fmla="*/ 3191270 w 6598008"/>
                <a:gd name="connsiteY854" fmla="*/ 296644 h 1306090"/>
                <a:gd name="connsiteX855" fmla="*/ 3174156 w 6598008"/>
                <a:gd name="connsiteY855" fmla="*/ 292815 h 1306090"/>
                <a:gd name="connsiteX856" fmla="*/ 3165486 w 6598008"/>
                <a:gd name="connsiteY856" fmla="*/ 284033 h 1306090"/>
                <a:gd name="connsiteX857" fmla="*/ 3163460 w 6598008"/>
                <a:gd name="connsiteY857" fmla="*/ 288762 h 1306090"/>
                <a:gd name="connsiteX858" fmla="*/ 3138126 w 6598008"/>
                <a:gd name="connsiteY858" fmla="*/ 303624 h 1306090"/>
                <a:gd name="connsiteX859" fmla="*/ 3135761 w 6598008"/>
                <a:gd name="connsiteY859" fmla="*/ 285272 h 1306090"/>
                <a:gd name="connsiteX860" fmla="*/ 3125178 w 6598008"/>
                <a:gd name="connsiteY860" fmla="*/ 294955 h 1306090"/>
                <a:gd name="connsiteX861" fmla="*/ 3106037 w 6598008"/>
                <a:gd name="connsiteY861" fmla="*/ 295743 h 1306090"/>
                <a:gd name="connsiteX862" fmla="*/ 3067529 w 6598008"/>
                <a:gd name="connsiteY862" fmla="*/ 288199 h 1306090"/>
                <a:gd name="connsiteX863" fmla="*/ 3065503 w 6598008"/>
                <a:gd name="connsiteY863" fmla="*/ 292928 h 1306090"/>
                <a:gd name="connsiteX864" fmla="*/ 3057171 w 6598008"/>
                <a:gd name="connsiteY864" fmla="*/ 307115 h 1306090"/>
                <a:gd name="connsiteX865" fmla="*/ 3050528 w 6598008"/>
                <a:gd name="connsiteY865" fmla="*/ 288987 h 1306090"/>
                <a:gd name="connsiteX866" fmla="*/ 3037692 w 6598008"/>
                <a:gd name="connsiteY866" fmla="*/ 289550 h 1306090"/>
                <a:gd name="connsiteX867" fmla="*/ 3020803 w 6598008"/>
                <a:gd name="connsiteY867" fmla="*/ 299459 h 1306090"/>
                <a:gd name="connsiteX868" fmla="*/ 3016524 w 6598008"/>
                <a:gd name="connsiteY868" fmla="*/ 299684 h 1306090"/>
                <a:gd name="connsiteX869" fmla="*/ 3010107 w 6598008"/>
                <a:gd name="connsiteY869" fmla="*/ 299909 h 1306090"/>
                <a:gd name="connsiteX870" fmla="*/ 3003689 w 6598008"/>
                <a:gd name="connsiteY870" fmla="*/ 295630 h 1306090"/>
                <a:gd name="connsiteX871" fmla="*/ 2986574 w 6598008"/>
                <a:gd name="connsiteY871" fmla="*/ 291690 h 1306090"/>
                <a:gd name="connsiteX872" fmla="*/ 2978130 w 6598008"/>
                <a:gd name="connsiteY872" fmla="*/ 301260 h 1306090"/>
                <a:gd name="connsiteX873" fmla="*/ 2961015 w 6598008"/>
                <a:gd name="connsiteY873" fmla="*/ 297432 h 1306090"/>
                <a:gd name="connsiteX874" fmla="*/ 2937483 w 6598008"/>
                <a:gd name="connsiteY874" fmla="*/ 293829 h 1306090"/>
                <a:gd name="connsiteX875" fmla="*/ 2931178 w 6598008"/>
                <a:gd name="connsiteY875" fmla="*/ 303287 h 1306090"/>
                <a:gd name="connsiteX876" fmla="*/ 2924873 w 6598008"/>
                <a:gd name="connsiteY876" fmla="*/ 308128 h 1306090"/>
                <a:gd name="connsiteX877" fmla="*/ 2916203 w 6598008"/>
                <a:gd name="connsiteY877" fmla="*/ 294730 h 1306090"/>
                <a:gd name="connsiteX878" fmla="*/ 2903367 w 6598008"/>
                <a:gd name="connsiteY878" fmla="*/ 295293 h 1306090"/>
                <a:gd name="connsiteX879" fmla="*/ 2901341 w 6598008"/>
                <a:gd name="connsiteY879" fmla="*/ 304525 h 1306090"/>
                <a:gd name="connsiteX880" fmla="*/ 2890532 w 6598008"/>
                <a:gd name="connsiteY880" fmla="*/ 295743 h 1306090"/>
                <a:gd name="connsiteX881" fmla="*/ 2875557 w 6598008"/>
                <a:gd name="connsiteY881" fmla="*/ 291802 h 1306090"/>
                <a:gd name="connsiteX882" fmla="*/ 2864973 w 6598008"/>
                <a:gd name="connsiteY882" fmla="*/ 301485 h 1306090"/>
                <a:gd name="connsiteX883" fmla="*/ 2847746 w 6598008"/>
                <a:gd name="connsiteY883" fmla="*/ 293041 h 1306090"/>
                <a:gd name="connsiteX884" fmla="*/ 2839301 w 6598008"/>
                <a:gd name="connsiteY884" fmla="*/ 297995 h 1306090"/>
                <a:gd name="connsiteX885" fmla="*/ 2820048 w 6598008"/>
                <a:gd name="connsiteY885" fmla="*/ 294167 h 1306090"/>
                <a:gd name="connsiteX886" fmla="*/ 2835361 w 6598008"/>
                <a:gd name="connsiteY886" fmla="*/ 325693 h 1306090"/>
                <a:gd name="connsiteX887" fmla="*/ 2822750 w 6598008"/>
                <a:gd name="connsiteY887" fmla="*/ 339992 h 1306090"/>
                <a:gd name="connsiteX888" fmla="*/ 2852475 w 6598008"/>
                <a:gd name="connsiteY888" fmla="*/ 334137 h 1306090"/>
                <a:gd name="connsiteX889" fmla="*/ 2856754 w 6598008"/>
                <a:gd name="connsiteY889" fmla="*/ 338529 h 1306090"/>
                <a:gd name="connsiteX890" fmla="*/ 2856866 w 6598008"/>
                <a:gd name="connsiteY890" fmla="*/ 343145 h 1306090"/>
                <a:gd name="connsiteX891" fmla="*/ 2863284 w 6598008"/>
                <a:gd name="connsiteY891" fmla="*/ 342920 h 1306090"/>
                <a:gd name="connsiteX892" fmla="*/ 2874093 w 6598008"/>
                <a:gd name="connsiteY892" fmla="*/ 351702 h 1306090"/>
                <a:gd name="connsiteX893" fmla="*/ 2897513 w 6598008"/>
                <a:gd name="connsiteY893" fmla="*/ 346072 h 1306090"/>
                <a:gd name="connsiteX894" fmla="*/ 2891320 w 6598008"/>
                <a:gd name="connsiteY894" fmla="*/ 364763 h 1306090"/>
                <a:gd name="connsiteX895" fmla="*/ 2884789 w 6598008"/>
                <a:gd name="connsiteY895" fmla="*/ 355868 h 1306090"/>
                <a:gd name="connsiteX896" fmla="*/ 2878484 w 6598008"/>
                <a:gd name="connsiteY896" fmla="*/ 365326 h 1306090"/>
                <a:gd name="connsiteX897" fmla="*/ 2891432 w 6598008"/>
                <a:gd name="connsiteY897" fmla="*/ 378612 h 1306090"/>
                <a:gd name="connsiteX898" fmla="*/ 2910573 w 6598008"/>
                <a:gd name="connsiteY898" fmla="*/ 373208 h 1306090"/>
                <a:gd name="connsiteX899" fmla="*/ 2927913 w 6598008"/>
                <a:gd name="connsiteY899" fmla="*/ 390885 h 1306090"/>
                <a:gd name="connsiteX900" fmla="*/ 2915527 w 6598008"/>
                <a:gd name="connsiteY900" fmla="*/ 419033 h 1306090"/>
                <a:gd name="connsiteX901" fmla="*/ 2924085 w 6598008"/>
                <a:gd name="connsiteY901" fmla="*/ 423312 h 1306090"/>
                <a:gd name="connsiteX902" fmla="*/ 2913501 w 6598008"/>
                <a:gd name="connsiteY902" fmla="*/ 432995 h 1306090"/>
                <a:gd name="connsiteX903" fmla="*/ 2920257 w 6598008"/>
                <a:gd name="connsiteY903" fmla="*/ 455739 h 1306090"/>
                <a:gd name="connsiteX904" fmla="*/ 2881862 w 6598008"/>
                <a:gd name="connsiteY904" fmla="*/ 457315 h 1306090"/>
                <a:gd name="connsiteX905" fmla="*/ 2892558 w 6598008"/>
                <a:gd name="connsiteY905" fmla="*/ 456865 h 1306090"/>
                <a:gd name="connsiteX906" fmla="*/ 2894585 w 6598008"/>
                <a:gd name="connsiteY906" fmla="*/ 452136 h 1306090"/>
                <a:gd name="connsiteX907" fmla="*/ 2900890 w 6598008"/>
                <a:gd name="connsiteY907" fmla="*/ 447294 h 1306090"/>
                <a:gd name="connsiteX908" fmla="*/ 2907196 w 6598008"/>
                <a:gd name="connsiteY908" fmla="*/ 437837 h 1306090"/>
                <a:gd name="connsiteX909" fmla="*/ 2885578 w 6598008"/>
                <a:gd name="connsiteY909" fmla="*/ 415768 h 1306090"/>
                <a:gd name="connsiteX910" fmla="*/ 2881637 w 6598008"/>
                <a:gd name="connsiteY910" fmla="*/ 438962 h 1306090"/>
                <a:gd name="connsiteX911" fmla="*/ 2860244 w 6598008"/>
                <a:gd name="connsiteY911" fmla="*/ 435247 h 1306090"/>
                <a:gd name="connsiteX912" fmla="*/ 2851799 w 6598008"/>
                <a:gd name="connsiteY912" fmla="*/ 444817 h 1306090"/>
                <a:gd name="connsiteX913" fmla="*/ 2854164 w 6598008"/>
                <a:gd name="connsiteY913" fmla="*/ 463170 h 1306090"/>
                <a:gd name="connsiteX914" fmla="*/ 2845494 w 6598008"/>
                <a:gd name="connsiteY914" fmla="*/ 454388 h 1306090"/>
                <a:gd name="connsiteX915" fmla="*/ 2834910 w 6598008"/>
                <a:gd name="connsiteY915" fmla="*/ 464071 h 1306090"/>
                <a:gd name="connsiteX916" fmla="*/ 2838964 w 6598008"/>
                <a:gd name="connsiteY916" fmla="*/ 445493 h 1306090"/>
                <a:gd name="connsiteX917" fmla="*/ 2847521 w 6598008"/>
                <a:gd name="connsiteY917" fmla="*/ 445155 h 1306090"/>
                <a:gd name="connsiteX918" fmla="*/ 2826128 w 6598008"/>
                <a:gd name="connsiteY918" fmla="*/ 441440 h 1306090"/>
                <a:gd name="connsiteX919" fmla="*/ 2802708 w 6598008"/>
                <a:gd name="connsiteY919" fmla="*/ 442453 h 1306090"/>
                <a:gd name="connsiteX920" fmla="*/ 2800457 w 6598008"/>
                <a:gd name="connsiteY920" fmla="*/ 433333 h 1306090"/>
                <a:gd name="connsiteX921" fmla="*/ 2796178 w 6598008"/>
                <a:gd name="connsiteY921" fmla="*/ 433558 h 1306090"/>
                <a:gd name="connsiteX922" fmla="*/ 2787621 w 6598008"/>
                <a:gd name="connsiteY922" fmla="*/ 429279 h 1306090"/>
                <a:gd name="connsiteX923" fmla="*/ 2785256 w 6598008"/>
                <a:gd name="connsiteY923" fmla="*/ 415543 h 1306090"/>
                <a:gd name="connsiteX924" fmla="*/ 2789310 w 6598008"/>
                <a:gd name="connsiteY924" fmla="*/ 401581 h 1306090"/>
                <a:gd name="connsiteX925" fmla="*/ 2799894 w 6598008"/>
                <a:gd name="connsiteY925" fmla="*/ 396515 h 1306090"/>
                <a:gd name="connsiteX926" fmla="*/ 2810252 w 6598008"/>
                <a:gd name="connsiteY926" fmla="*/ 377711 h 1306090"/>
                <a:gd name="connsiteX927" fmla="*/ 2819034 w 6598008"/>
                <a:gd name="connsiteY927" fmla="*/ 400343 h 1306090"/>
                <a:gd name="connsiteX928" fmla="*/ 2829618 w 6598008"/>
                <a:gd name="connsiteY928" fmla="*/ 390660 h 1306090"/>
                <a:gd name="connsiteX929" fmla="*/ 2831870 w 6598008"/>
                <a:gd name="connsiteY929" fmla="*/ 399780 h 1306090"/>
                <a:gd name="connsiteX930" fmla="*/ 2836149 w 6598008"/>
                <a:gd name="connsiteY930" fmla="*/ 399555 h 1306090"/>
                <a:gd name="connsiteX931" fmla="*/ 2846845 w 6598008"/>
                <a:gd name="connsiteY931" fmla="*/ 399104 h 1306090"/>
                <a:gd name="connsiteX932" fmla="*/ 2838175 w 6598008"/>
                <a:gd name="connsiteY932" fmla="*/ 385705 h 1306090"/>
                <a:gd name="connsiteX933" fmla="*/ 2861708 w 6598008"/>
                <a:gd name="connsiteY933" fmla="*/ 389309 h 1306090"/>
                <a:gd name="connsiteX934" fmla="*/ 2863734 w 6598008"/>
                <a:gd name="connsiteY934" fmla="*/ 384580 h 1306090"/>
                <a:gd name="connsiteX935" fmla="*/ 2865536 w 6598008"/>
                <a:gd name="connsiteY935" fmla="*/ 361498 h 1306090"/>
                <a:gd name="connsiteX936" fmla="*/ 2861370 w 6598008"/>
                <a:gd name="connsiteY936" fmla="*/ 370843 h 1306090"/>
                <a:gd name="connsiteX937" fmla="*/ 2852925 w 6598008"/>
                <a:gd name="connsiteY937" fmla="*/ 375797 h 1306090"/>
                <a:gd name="connsiteX938" fmla="*/ 2846395 w 6598008"/>
                <a:gd name="connsiteY938" fmla="*/ 366902 h 1306090"/>
                <a:gd name="connsiteX939" fmla="*/ 2837725 w 6598008"/>
                <a:gd name="connsiteY939" fmla="*/ 358120 h 1306090"/>
                <a:gd name="connsiteX940" fmla="*/ 2831307 w 6598008"/>
                <a:gd name="connsiteY940" fmla="*/ 353841 h 1306090"/>
                <a:gd name="connsiteX941" fmla="*/ 2801582 w 6598008"/>
                <a:gd name="connsiteY941" fmla="*/ 364313 h 1306090"/>
                <a:gd name="connsiteX942" fmla="*/ 2809914 w 6598008"/>
                <a:gd name="connsiteY942" fmla="*/ 350126 h 1306090"/>
                <a:gd name="connsiteX943" fmla="*/ 2818359 w 6598008"/>
                <a:gd name="connsiteY943" fmla="*/ 340555 h 1306090"/>
                <a:gd name="connsiteX944" fmla="*/ 2815995 w 6598008"/>
                <a:gd name="connsiteY944" fmla="*/ 322315 h 1306090"/>
                <a:gd name="connsiteX945" fmla="*/ 2817909 w 6598008"/>
                <a:gd name="connsiteY945" fmla="*/ 308466 h 1306090"/>
                <a:gd name="connsiteX946" fmla="*/ 2811265 w 6598008"/>
                <a:gd name="connsiteY946" fmla="*/ 290338 h 1306090"/>
                <a:gd name="connsiteX947" fmla="*/ 2806987 w 6598008"/>
                <a:gd name="connsiteY947" fmla="*/ 285947 h 1306090"/>
                <a:gd name="connsiteX948" fmla="*/ 2768705 w 6598008"/>
                <a:gd name="connsiteY948" fmla="*/ 296756 h 1306090"/>
                <a:gd name="connsiteX949" fmla="*/ 2779514 w 6598008"/>
                <a:gd name="connsiteY949" fmla="*/ 305539 h 1306090"/>
                <a:gd name="connsiteX950" fmla="*/ 2779739 w 6598008"/>
                <a:gd name="connsiteY950" fmla="*/ 319275 h 1306090"/>
                <a:gd name="connsiteX951" fmla="*/ 2784130 w 6598008"/>
                <a:gd name="connsiteY951" fmla="*/ 328283 h 1306090"/>
                <a:gd name="connsiteX952" fmla="*/ 2780302 w 6598008"/>
                <a:gd name="connsiteY952" fmla="*/ 360597 h 1306090"/>
                <a:gd name="connsiteX953" fmla="*/ 2795390 w 6598008"/>
                <a:gd name="connsiteY953" fmla="*/ 369154 h 1306090"/>
                <a:gd name="connsiteX954" fmla="*/ 2789310 w 6598008"/>
                <a:gd name="connsiteY954" fmla="*/ 392461 h 1306090"/>
                <a:gd name="connsiteX955" fmla="*/ 2776474 w 6598008"/>
                <a:gd name="connsiteY955" fmla="*/ 393024 h 1306090"/>
                <a:gd name="connsiteX956" fmla="*/ 2783004 w 6598008"/>
                <a:gd name="connsiteY956" fmla="*/ 406535 h 1306090"/>
                <a:gd name="connsiteX957" fmla="*/ 2783455 w 6598008"/>
                <a:gd name="connsiteY957" fmla="*/ 438737 h 1306090"/>
                <a:gd name="connsiteX958" fmla="*/ 2766453 w 6598008"/>
                <a:gd name="connsiteY958" fmla="*/ 439413 h 1306090"/>
                <a:gd name="connsiteX959" fmla="*/ 2764201 w 6598008"/>
                <a:gd name="connsiteY959" fmla="*/ 434909 h 1306090"/>
                <a:gd name="connsiteX960" fmla="*/ 2757896 w 6598008"/>
                <a:gd name="connsiteY960" fmla="*/ 439751 h 1306090"/>
                <a:gd name="connsiteX961" fmla="*/ 2753617 w 6598008"/>
                <a:gd name="connsiteY961" fmla="*/ 435359 h 1306090"/>
                <a:gd name="connsiteX962" fmla="*/ 2730198 w 6598008"/>
                <a:gd name="connsiteY962" fmla="*/ 440989 h 1306090"/>
                <a:gd name="connsiteX963" fmla="*/ 2719501 w 6598008"/>
                <a:gd name="connsiteY963" fmla="*/ 436823 h 1306090"/>
                <a:gd name="connsiteX964" fmla="*/ 2696082 w 6598008"/>
                <a:gd name="connsiteY964" fmla="*/ 437837 h 1306090"/>
                <a:gd name="connsiteX965" fmla="*/ 2708805 w 6598008"/>
                <a:gd name="connsiteY965" fmla="*/ 432657 h 1306090"/>
                <a:gd name="connsiteX966" fmla="*/ 2710607 w 6598008"/>
                <a:gd name="connsiteY966" fmla="*/ 409575 h 1306090"/>
                <a:gd name="connsiteX967" fmla="*/ 2725581 w 6598008"/>
                <a:gd name="connsiteY967" fmla="*/ 408900 h 1306090"/>
                <a:gd name="connsiteX968" fmla="*/ 2729860 w 6598008"/>
                <a:gd name="connsiteY968" fmla="*/ 413291 h 1306090"/>
                <a:gd name="connsiteX969" fmla="*/ 2731887 w 6598008"/>
                <a:gd name="connsiteY969" fmla="*/ 408562 h 1306090"/>
                <a:gd name="connsiteX970" fmla="*/ 2753167 w 6598008"/>
                <a:gd name="connsiteY970" fmla="*/ 403045 h 1306090"/>
                <a:gd name="connsiteX971" fmla="*/ 2744385 w 6598008"/>
                <a:gd name="connsiteY971" fmla="*/ 385030 h 1306090"/>
                <a:gd name="connsiteX972" fmla="*/ 2740331 w 6598008"/>
                <a:gd name="connsiteY972" fmla="*/ 398992 h 1306090"/>
                <a:gd name="connsiteX973" fmla="*/ 2729635 w 6598008"/>
                <a:gd name="connsiteY973" fmla="*/ 394826 h 1306090"/>
                <a:gd name="connsiteX974" fmla="*/ 2731662 w 6598008"/>
                <a:gd name="connsiteY974" fmla="*/ 385593 h 1306090"/>
                <a:gd name="connsiteX975" fmla="*/ 2712633 w 6598008"/>
                <a:gd name="connsiteY975" fmla="*/ 395614 h 1306090"/>
                <a:gd name="connsiteX976" fmla="*/ 2718826 w 6598008"/>
                <a:gd name="connsiteY976" fmla="*/ 381540 h 1306090"/>
                <a:gd name="connsiteX977" fmla="*/ 2725131 w 6598008"/>
                <a:gd name="connsiteY977" fmla="*/ 372082 h 1306090"/>
                <a:gd name="connsiteX978" fmla="*/ 2746411 w 6598008"/>
                <a:gd name="connsiteY978" fmla="*/ 371181 h 1306090"/>
                <a:gd name="connsiteX979" fmla="*/ 2748776 w 6598008"/>
                <a:gd name="connsiteY979" fmla="*/ 384917 h 1306090"/>
                <a:gd name="connsiteX980" fmla="*/ 2753054 w 6598008"/>
                <a:gd name="connsiteY980" fmla="*/ 389309 h 1306090"/>
                <a:gd name="connsiteX981" fmla="*/ 2761724 w 6598008"/>
                <a:gd name="connsiteY981" fmla="*/ 398091 h 1306090"/>
                <a:gd name="connsiteX982" fmla="*/ 2761499 w 6598008"/>
                <a:gd name="connsiteY982" fmla="*/ 384354 h 1306090"/>
                <a:gd name="connsiteX983" fmla="*/ 2763526 w 6598008"/>
                <a:gd name="connsiteY983" fmla="*/ 379625 h 1306090"/>
                <a:gd name="connsiteX984" fmla="*/ 2759135 w 6598008"/>
                <a:gd name="connsiteY984" fmla="*/ 370618 h 1306090"/>
                <a:gd name="connsiteX985" fmla="*/ 2774110 w 6598008"/>
                <a:gd name="connsiteY985" fmla="*/ 369942 h 1306090"/>
                <a:gd name="connsiteX986" fmla="*/ 2769606 w 6598008"/>
                <a:gd name="connsiteY986" fmla="*/ 351702 h 1306090"/>
                <a:gd name="connsiteX987" fmla="*/ 2765102 w 6598008"/>
                <a:gd name="connsiteY987" fmla="*/ 338078 h 1306090"/>
                <a:gd name="connsiteX988" fmla="*/ 2773547 w 6598008"/>
                <a:gd name="connsiteY988" fmla="*/ 328508 h 1306090"/>
                <a:gd name="connsiteX989" fmla="*/ 2758572 w 6598008"/>
                <a:gd name="connsiteY989" fmla="*/ 324567 h 1306090"/>
                <a:gd name="connsiteX990" fmla="*/ 2769155 w 6598008"/>
                <a:gd name="connsiteY990" fmla="*/ 314884 h 1306090"/>
                <a:gd name="connsiteX991" fmla="*/ 2760373 w 6598008"/>
                <a:gd name="connsiteY991" fmla="*/ 292252 h 1306090"/>
                <a:gd name="connsiteX992" fmla="*/ 2732562 w 6598008"/>
                <a:gd name="connsiteY992" fmla="*/ 288875 h 1306090"/>
                <a:gd name="connsiteX993" fmla="*/ 2721978 w 6598008"/>
                <a:gd name="connsiteY993" fmla="*/ 293941 h 1306090"/>
                <a:gd name="connsiteX994" fmla="*/ 2711282 w 6598008"/>
                <a:gd name="connsiteY994" fmla="*/ 289775 h 1306090"/>
                <a:gd name="connsiteX995" fmla="*/ 2690002 w 6598008"/>
                <a:gd name="connsiteY995" fmla="*/ 290676 h 1306090"/>
                <a:gd name="connsiteX996" fmla="*/ 2679305 w 6598008"/>
                <a:gd name="connsiteY996" fmla="*/ 286510 h 1306090"/>
                <a:gd name="connsiteX997" fmla="*/ 2658025 w 6598008"/>
                <a:gd name="connsiteY997" fmla="*/ 292027 h 1306090"/>
                <a:gd name="connsiteX998" fmla="*/ 2651720 w 6598008"/>
                <a:gd name="connsiteY998" fmla="*/ 296869 h 1306090"/>
                <a:gd name="connsiteX999" fmla="*/ 2641023 w 6598008"/>
                <a:gd name="connsiteY999" fmla="*/ 292703 h 1306090"/>
                <a:gd name="connsiteX1000" fmla="*/ 2636857 w 6598008"/>
                <a:gd name="connsiteY1000" fmla="*/ 297432 h 1306090"/>
                <a:gd name="connsiteX1001" fmla="*/ 2634718 w 6598008"/>
                <a:gd name="connsiteY1001" fmla="*/ 292928 h 1306090"/>
                <a:gd name="connsiteX1002" fmla="*/ 2615577 w 6598008"/>
                <a:gd name="connsiteY1002" fmla="*/ 293716 h 1306090"/>
                <a:gd name="connsiteX1003" fmla="*/ 2585740 w 6598008"/>
                <a:gd name="connsiteY1003" fmla="*/ 294955 h 1306090"/>
                <a:gd name="connsiteX1004" fmla="*/ 2583713 w 6598008"/>
                <a:gd name="connsiteY1004" fmla="*/ 299684 h 1306090"/>
                <a:gd name="connsiteX1005" fmla="*/ 2564572 w 6598008"/>
                <a:gd name="connsiteY1005" fmla="*/ 305088 h 1306090"/>
                <a:gd name="connsiteX1006" fmla="*/ 2549484 w 6598008"/>
                <a:gd name="connsiteY1006" fmla="*/ 291915 h 1306090"/>
                <a:gd name="connsiteX1007" fmla="*/ 2538788 w 6598008"/>
                <a:gd name="connsiteY1007" fmla="*/ 292365 h 1306090"/>
                <a:gd name="connsiteX1008" fmla="*/ 2523926 w 6598008"/>
                <a:gd name="connsiteY1008" fmla="*/ 297544 h 1306090"/>
                <a:gd name="connsiteX1009" fmla="*/ 2517620 w 6598008"/>
                <a:gd name="connsiteY1009" fmla="*/ 302386 h 1306090"/>
                <a:gd name="connsiteX1010" fmla="*/ 2502533 w 6598008"/>
                <a:gd name="connsiteY1010" fmla="*/ 293829 h 1306090"/>
                <a:gd name="connsiteX1011" fmla="*/ 2479113 w 6598008"/>
                <a:gd name="connsiteY1011" fmla="*/ 294842 h 1306090"/>
                <a:gd name="connsiteX1012" fmla="*/ 2477087 w 6598008"/>
                <a:gd name="connsiteY1012" fmla="*/ 299571 h 1306090"/>
                <a:gd name="connsiteX1013" fmla="*/ 2444997 w 6598008"/>
                <a:gd name="connsiteY1013" fmla="*/ 291690 h 1306090"/>
                <a:gd name="connsiteX1014" fmla="*/ 2410994 w 6598008"/>
                <a:gd name="connsiteY1014" fmla="*/ 297770 h 1306090"/>
                <a:gd name="connsiteX1015" fmla="*/ 2400635 w 6598008"/>
                <a:gd name="connsiteY1015" fmla="*/ 321189 h 1306090"/>
                <a:gd name="connsiteX1016" fmla="*/ 2389601 w 6598008"/>
                <a:gd name="connsiteY1016" fmla="*/ 294054 h 1306090"/>
                <a:gd name="connsiteX1017" fmla="*/ 2327787 w 6598008"/>
                <a:gd name="connsiteY1017" fmla="*/ 296644 h 1306090"/>
                <a:gd name="connsiteX1018" fmla="*/ 2315289 w 6598008"/>
                <a:gd name="connsiteY1018" fmla="*/ 315559 h 1306090"/>
                <a:gd name="connsiteX1019" fmla="*/ 2308646 w 6598008"/>
                <a:gd name="connsiteY1019" fmla="*/ 297432 h 1306090"/>
                <a:gd name="connsiteX1020" fmla="*/ 2304367 w 6598008"/>
                <a:gd name="connsiteY1020" fmla="*/ 293041 h 1306090"/>
                <a:gd name="connsiteX1021" fmla="*/ 2278808 w 6598008"/>
                <a:gd name="connsiteY1021" fmla="*/ 294167 h 1306090"/>
                <a:gd name="connsiteX1022" fmla="*/ 2275205 w 6598008"/>
                <a:gd name="connsiteY1022" fmla="*/ 344946 h 1306090"/>
                <a:gd name="connsiteX1023" fmla="*/ 2262595 w 6598008"/>
                <a:gd name="connsiteY1023" fmla="*/ 354630 h 1306090"/>
                <a:gd name="connsiteX1024" fmla="*/ 2264509 w 6598008"/>
                <a:gd name="connsiteY1024" fmla="*/ 340781 h 1306090"/>
                <a:gd name="connsiteX1025" fmla="*/ 2261919 w 6598008"/>
                <a:gd name="connsiteY1025" fmla="*/ 304075 h 1306090"/>
                <a:gd name="connsiteX1026" fmla="*/ 2227578 w 6598008"/>
                <a:gd name="connsiteY1026" fmla="*/ 287073 h 1306090"/>
                <a:gd name="connsiteX1027" fmla="*/ 2221385 w 6598008"/>
                <a:gd name="connsiteY1027" fmla="*/ 301147 h 1306090"/>
                <a:gd name="connsiteX1028" fmla="*/ 2199767 w 6598008"/>
                <a:gd name="connsiteY1028" fmla="*/ 283695 h 1306090"/>
                <a:gd name="connsiteX1029" fmla="*/ 2187157 w 6598008"/>
                <a:gd name="connsiteY1029" fmla="*/ 297995 h 1306090"/>
                <a:gd name="connsiteX1030" fmla="*/ 2183104 w 6598008"/>
                <a:gd name="connsiteY1030" fmla="*/ 311956 h 1306090"/>
                <a:gd name="connsiteX1031" fmla="*/ 2183329 w 6598008"/>
                <a:gd name="connsiteY1031" fmla="*/ 330309 h 1306090"/>
                <a:gd name="connsiteX1032" fmla="*/ 2170606 w 6598008"/>
                <a:gd name="connsiteY1032" fmla="*/ 338416 h 1306090"/>
                <a:gd name="connsiteX1033" fmla="*/ 2164413 w 6598008"/>
                <a:gd name="connsiteY1033" fmla="*/ 334588 h 1306090"/>
                <a:gd name="connsiteX1034" fmla="*/ 2161823 w 6598008"/>
                <a:gd name="connsiteY1034" fmla="*/ 334700 h 1306090"/>
                <a:gd name="connsiteX1035" fmla="*/ 2172520 w 6598008"/>
                <a:gd name="connsiteY1035" fmla="*/ 321527 h 1306090"/>
                <a:gd name="connsiteX1036" fmla="*/ 2172407 w 6598008"/>
                <a:gd name="connsiteY1036" fmla="*/ 312294 h 1306090"/>
                <a:gd name="connsiteX1037" fmla="*/ 2176573 w 6598008"/>
                <a:gd name="connsiteY1037" fmla="*/ 307565 h 1306090"/>
                <a:gd name="connsiteX1038" fmla="*/ 2178487 w 6598008"/>
                <a:gd name="connsiteY1038" fmla="*/ 293716 h 1306090"/>
                <a:gd name="connsiteX1039" fmla="*/ 2152928 w 6598008"/>
                <a:gd name="connsiteY1039" fmla="*/ 294842 h 1306090"/>
                <a:gd name="connsiteX1040" fmla="*/ 2135701 w 6598008"/>
                <a:gd name="connsiteY1040" fmla="*/ 281781 h 1306090"/>
                <a:gd name="connsiteX1041" fmla="*/ 2118812 w 6598008"/>
                <a:gd name="connsiteY1041" fmla="*/ 291690 h 1306090"/>
                <a:gd name="connsiteX1042" fmla="*/ 2084696 w 6598008"/>
                <a:gd name="connsiteY1042" fmla="*/ 293153 h 1306090"/>
                <a:gd name="connsiteX1043" fmla="*/ 2074113 w 6598008"/>
                <a:gd name="connsiteY1043" fmla="*/ 298220 h 1306090"/>
                <a:gd name="connsiteX1044" fmla="*/ 2065668 w 6598008"/>
                <a:gd name="connsiteY1044" fmla="*/ 307790 h 1306090"/>
                <a:gd name="connsiteX1045" fmla="*/ 2004192 w 6598008"/>
                <a:gd name="connsiteY1045" fmla="*/ 333349 h 1306090"/>
                <a:gd name="connsiteX1046" fmla="*/ 2005993 w 6598008"/>
                <a:gd name="connsiteY1046" fmla="*/ 336389 h 1306090"/>
                <a:gd name="connsiteX1047" fmla="*/ 1985276 w 6598008"/>
                <a:gd name="connsiteY1047" fmla="*/ 343708 h 1306090"/>
                <a:gd name="connsiteX1048" fmla="*/ 1961519 w 6598008"/>
                <a:gd name="connsiteY1048" fmla="*/ 336840 h 1306090"/>
                <a:gd name="connsiteX1049" fmla="*/ 1953187 w 6598008"/>
                <a:gd name="connsiteY1049" fmla="*/ 342244 h 1306090"/>
                <a:gd name="connsiteX1050" fmla="*/ 1946656 w 6598008"/>
                <a:gd name="connsiteY1050" fmla="*/ 338303 h 1306090"/>
                <a:gd name="connsiteX1051" fmla="*/ 1938324 w 6598008"/>
                <a:gd name="connsiteY1051" fmla="*/ 343708 h 1306090"/>
                <a:gd name="connsiteX1052" fmla="*/ 1927402 w 6598008"/>
                <a:gd name="connsiteY1052" fmla="*/ 335601 h 1306090"/>
                <a:gd name="connsiteX1053" fmla="*/ 1916706 w 6598008"/>
                <a:gd name="connsiteY1053" fmla="*/ 336727 h 1306090"/>
                <a:gd name="connsiteX1054" fmla="*/ 1906010 w 6598008"/>
                <a:gd name="connsiteY1054" fmla="*/ 337853 h 1306090"/>
                <a:gd name="connsiteX1055" fmla="*/ 1903983 w 6598008"/>
                <a:gd name="connsiteY1055" fmla="*/ 342695 h 1306090"/>
                <a:gd name="connsiteX1056" fmla="*/ 1899592 w 6598008"/>
                <a:gd name="connsiteY1056" fmla="*/ 338529 h 1306090"/>
                <a:gd name="connsiteX1057" fmla="*/ 1895539 w 6598008"/>
                <a:gd name="connsiteY1057" fmla="*/ 343595 h 1306090"/>
                <a:gd name="connsiteX1058" fmla="*/ 1893287 w 6598008"/>
                <a:gd name="connsiteY1058" fmla="*/ 339204 h 1306090"/>
                <a:gd name="connsiteX1059" fmla="*/ 1889008 w 6598008"/>
                <a:gd name="connsiteY1059" fmla="*/ 339655 h 1306090"/>
                <a:gd name="connsiteX1060" fmla="*/ 1880676 w 6598008"/>
                <a:gd name="connsiteY1060" fmla="*/ 345059 h 1306090"/>
                <a:gd name="connsiteX1061" fmla="*/ 1854779 w 6598008"/>
                <a:gd name="connsiteY1061" fmla="*/ 338416 h 1306090"/>
                <a:gd name="connsiteX1062" fmla="*/ 1850501 w 6598008"/>
                <a:gd name="connsiteY1062" fmla="*/ 338866 h 1306090"/>
                <a:gd name="connsiteX1063" fmla="*/ 1784408 w 6598008"/>
                <a:gd name="connsiteY1063" fmla="*/ 340893 h 1306090"/>
                <a:gd name="connsiteX1064" fmla="*/ 1777878 w 6598008"/>
                <a:gd name="connsiteY1064" fmla="*/ 336952 h 1306090"/>
                <a:gd name="connsiteX1065" fmla="*/ 1750180 w 6598008"/>
                <a:gd name="connsiteY1065" fmla="*/ 339767 h 1306090"/>
                <a:gd name="connsiteX1066" fmla="*/ 1741510 w 6598008"/>
                <a:gd name="connsiteY1066" fmla="*/ 336052 h 1306090"/>
                <a:gd name="connsiteX1067" fmla="*/ 1735317 w 6598008"/>
                <a:gd name="connsiteY1067" fmla="*/ 341343 h 1306090"/>
                <a:gd name="connsiteX1068" fmla="*/ 1726648 w 6598008"/>
                <a:gd name="connsiteY1068" fmla="*/ 337628 h 1306090"/>
                <a:gd name="connsiteX1069" fmla="*/ 1700976 w 6598008"/>
                <a:gd name="connsiteY1069" fmla="*/ 335601 h 1306090"/>
                <a:gd name="connsiteX1070" fmla="*/ 1692644 w 6598008"/>
                <a:gd name="connsiteY1070" fmla="*/ 341006 h 1306090"/>
                <a:gd name="connsiteX1071" fmla="*/ 1675755 w 6598008"/>
                <a:gd name="connsiteY1071" fmla="*/ 347311 h 1306090"/>
                <a:gd name="connsiteX1072" fmla="*/ 1669225 w 6598008"/>
                <a:gd name="connsiteY1072" fmla="*/ 343370 h 1306090"/>
                <a:gd name="connsiteX1073" fmla="*/ 1667198 w 6598008"/>
                <a:gd name="connsiteY1073" fmla="*/ 348212 h 1306090"/>
                <a:gd name="connsiteX1074" fmla="*/ 1647944 w 6598008"/>
                <a:gd name="connsiteY1074" fmla="*/ 345509 h 1306090"/>
                <a:gd name="connsiteX1075" fmla="*/ 1637135 w 6598008"/>
                <a:gd name="connsiteY1075" fmla="*/ 342019 h 1306090"/>
                <a:gd name="connsiteX1076" fmla="*/ 1630605 w 6598008"/>
                <a:gd name="connsiteY1076" fmla="*/ 338078 h 1306090"/>
                <a:gd name="connsiteX1077" fmla="*/ 1626326 w 6598008"/>
                <a:gd name="connsiteY1077" fmla="*/ 338529 h 1306090"/>
                <a:gd name="connsiteX1078" fmla="*/ 1621822 w 6598008"/>
                <a:gd name="connsiteY1078" fmla="*/ 329746 h 1306090"/>
                <a:gd name="connsiteX1079" fmla="*/ 1587594 w 6598008"/>
                <a:gd name="connsiteY1079" fmla="*/ 328620 h 1306090"/>
                <a:gd name="connsiteX1080" fmla="*/ 1555617 w 6598008"/>
                <a:gd name="connsiteY1080" fmla="*/ 331886 h 1306090"/>
                <a:gd name="connsiteX1081" fmla="*/ 1553365 w 6598008"/>
                <a:gd name="connsiteY1081" fmla="*/ 327494 h 1306090"/>
                <a:gd name="connsiteX1082" fmla="*/ 1547173 w 6598008"/>
                <a:gd name="connsiteY1082" fmla="*/ 332786 h 1306090"/>
                <a:gd name="connsiteX1083" fmla="*/ 1527807 w 6598008"/>
                <a:gd name="connsiteY1083" fmla="*/ 330084 h 1306090"/>
                <a:gd name="connsiteX1084" fmla="*/ 1495830 w 6598008"/>
                <a:gd name="connsiteY1084" fmla="*/ 333349 h 1306090"/>
                <a:gd name="connsiteX1085" fmla="*/ 1489299 w 6598008"/>
                <a:gd name="connsiteY1085" fmla="*/ 329408 h 1306090"/>
                <a:gd name="connsiteX1086" fmla="*/ 1459687 w 6598008"/>
                <a:gd name="connsiteY1086" fmla="*/ 336952 h 1306090"/>
                <a:gd name="connsiteX1087" fmla="*/ 1446964 w 6598008"/>
                <a:gd name="connsiteY1087" fmla="*/ 338191 h 1306090"/>
                <a:gd name="connsiteX1088" fmla="*/ 1442573 w 6598008"/>
                <a:gd name="connsiteY1088" fmla="*/ 334025 h 1306090"/>
                <a:gd name="connsiteX1089" fmla="*/ 1440546 w 6598008"/>
                <a:gd name="connsiteY1089" fmla="*/ 338866 h 1306090"/>
                <a:gd name="connsiteX1090" fmla="*/ 1436268 w 6598008"/>
                <a:gd name="connsiteY1090" fmla="*/ 339317 h 1306090"/>
                <a:gd name="connsiteX1091" fmla="*/ 1427598 w 6598008"/>
                <a:gd name="connsiteY1091" fmla="*/ 335601 h 1306090"/>
                <a:gd name="connsiteX1092" fmla="*/ 1408569 w 6598008"/>
                <a:gd name="connsiteY1092" fmla="*/ 342132 h 1306090"/>
                <a:gd name="connsiteX1093" fmla="*/ 1399900 w 6598008"/>
                <a:gd name="connsiteY1093" fmla="*/ 338416 h 1306090"/>
                <a:gd name="connsiteX1094" fmla="*/ 1389203 w 6598008"/>
                <a:gd name="connsiteY1094" fmla="*/ 339542 h 1306090"/>
                <a:gd name="connsiteX1095" fmla="*/ 1370062 w 6598008"/>
                <a:gd name="connsiteY1095" fmla="*/ 341456 h 1306090"/>
                <a:gd name="connsiteX1096" fmla="*/ 1282802 w 6598008"/>
                <a:gd name="connsiteY1096" fmla="*/ 350238 h 1306090"/>
                <a:gd name="connsiteX1097" fmla="*/ 1276271 w 6598008"/>
                <a:gd name="connsiteY1097" fmla="*/ 346298 h 1306090"/>
                <a:gd name="connsiteX1098" fmla="*/ 1274245 w 6598008"/>
                <a:gd name="connsiteY1098" fmla="*/ 351139 h 1306090"/>
                <a:gd name="connsiteX1099" fmla="*/ 1271993 w 6598008"/>
                <a:gd name="connsiteY1099" fmla="*/ 346748 h 1306090"/>
                <a:gd name="connsiteX1100" fmla="*/ 1261522 w 6598008"/>
                <a:gd name="connsiteY1100" fmla="*/ 352378 h 1306090"/>
                <a:gd name="connsiteX1101" fmla="*/ 1233824 w 6598008"/>
                <a:gd name="connsiteY1101" fmla="*/ 355193 h 1306090"/>
                <a:gd name="connsiteX1102" fmla="*/ 1227293 w 6598008"/>
                <a:gd name="connsiteY1102" fmla="*/ 351252 h 1306090"/>
                <a:gd name="connsiteX1103" fmla="*/ 1093194 w 6598008"/>
                <a:gd name="connsiteY1103" fmla="*/ 364763 h 1306090"/>
                <a:gd name="connsiteX1104" fmla="*/ 1084524 w 6598008"/>
                <a:gd name="connsiteY1104" fmla="*/ 361047 h 1306090"/>
                <a:gd name="connsiteX1105" fmla="*/ 1076192 w 6598008"/>
                <a:gd name="connsiteY1105" fmla="*/ 366452 h 1306090"/>
                <a:gd name="connsiteX1106" fmla="*/ 1063469 w 6598008"/>
                <a:gd name="connsiteY1106" fmla="*/ 367690 h 1306090"/>
                <a:gd name="connsiteX1107" fmla="*/ 1061217 w 6598008"/>
                <a:gd name="connsiteY1107" fmla="*/ 363299 h 1306090"/>
                <a:gd name="connsiteX1108" fmla="*/ 1029240 w 6598008"/>
                <a:gd name="connsiteY1108" fmla="*/ 366565 h 1306090"/>
                <a:gd name="connsiteX1109" fmla="*/ 890975 w 6598008"/>
                <a:gd name="connsiteY1109" fmla="*/ 385143 h 1306090"/>
                <a:gd name="connsiteX1110" fmla="*/ 871496 w 6598008"/>
                <a:gd name="connsiteY1110" fmla="*/ 377937 h 1306090"/>
                <a:gd name="connsiteX1111" fmla="*/ 992647 w 6598008"/>
                <a:gd name="connsiteY1111" fmla="*/ 361160 h 1306090"/>
                <a:gd name="connsiteX1112" fmla="*/ 1003344 w 6598008"/>
                <a:gd name="connsiteY1112" fmla="*/ 360034 h 1306090"/>
                <a:gd name="connsiteX1113" fmla="*/ 1007622 w 6598008"/>
                <a:gd name="connsiteY1113" fmla="*/ 359584 h 1306090"/>
                <a:gd name="connsiteX1114" fmla="*/ 1109745 w 6598008"/>
                <a:gd name="connsiteY1114" fmla="*/ 349225 h 1306090"/>
                <a:gd name="connsiteX1115" fmla="*/ 1214007 w 6598008"/>
                <a:gd name="connsiteY1115" fmla="*/ 338754 h 1306090"/>
                <a:gd name="connsiteX1116" fmla="*/ 1222339 w 6598008"/>
                <a:gd name="connsiteY1116" fmla="*/ 333349 h 1306090"/>
                <a:gd name="connsiteX1117" fmla="*/ 1228869 w 6598008"/>
                <a:gd name="connsiteY1117" fmla="*/ 337290 h 1306090"/>
                <a:gd name="connsiteX1118" fmla="*/ 1235062 w 6598008"/>
                <a:gd name="connsiteY1118" fmla="*/ 331998 h 1306090"/>
                <a:gd name="connsiteX1119" fmla="*/ 1237314 w 6598008"/>
                <a:gd name="connsiteY1119" fmla="*/ 336389 h 1306090"/>
                <a:gd name="connsiteX1120" fmla="*/ 1241593 w 6598008"/>
                <a:gd name="connsiteY1120" fmla="*/ 335939 h 1306090"/>
                <a:gd name="connsiteX1121" fmla="*/ 1301155 w 6598008"/>
                <a:gd name="connsiteY1121" fmla="*/ 329971 h 1306090"/>
                <a:gd name="connsiteX1122" fmla="*/ 1303407 w 6598008"/>
                <a:gd name="connsiteY1122" fmla="*/ 334363 h 1306090"/>
                <a:gd name="connsiteX1123" fmla="*/ 1313878 w 6598008"/>
                <a:gd name="connsiteY1123" fmla="*/ 328733 h 1306090"/>
                <a:gd name="connsiteX1124" fmla="*/ 1322548 w 6598008"/>
                <a:gd name="connsiteY1124" fmla="*/ 332449 h 1306090"/>
                <a:gd name="connsiteX1125" fmla="*/ 1371526 w 6598008"/>
                <a:gd name="connsiteY1125" fmla="*/ 327494 h 1306090"/>
                <a:gd name="connsiteX1126" fmla="*/ 1379858 w 6598008"/>
                <a:gd name="connsiteY1126" fmla="*/ 322090 h 1306090"/>
                <a:gd name="connsiteX1127" fmla="*/ 1388528 w 6598008"/>
                <a:gd name="connsiteY1127" fmla="*/ 325805 h 1306090"/>
                <a:gd name="connsiteX1128" fmla="*/ 1420279 w 6598008"/>
                <a:gd name="connsiteY1128" fmla="*/ 318037 h 1306090"/>
                <a:gd name="connsiteX1129" fmla="*/ 1426697 w 6598008"/>
                <a:gd name="connsiteY1129" fmla="*/ 317361 h 1306090"/>
                <a:gd name="connsiteX1130" fmla="*/ 1518349 w 6598008"/>
                <a:gd name="connsiteY1130" fmla="*/ 312745 h 1306090"/>
                <a:gd name="connsiteX1131" fmla="*/ 1520601 w 6598008"/>
                <a:gd name="connsiteY1131" fmla="*/ 317136 h 1306090"/>
                <a:gd name="connsiteX1132" fmla="*/ 1533211 w 6598008"/>
                <a:gd name="connsiteY1132" fmla="*/ 311281 h 1306090"/>
                <a:gd name="connsiteX1133" fmla="*/ 1541881 w 6598008"/>
                <a:gd name="connsiteY1133" fmla="*/ 314996 h 1306090"/>
                <a:gd name="connsiteX1134" fmla="*/ 1601443 w 6598008"/>
                <a:gd name="connsiteY1134" fmla="*/ 309029 h 1306090"/>
                <a:gd name="connsiteX1135" fmla="*/ 1612139 w 6598008"/>
                <a:gd name="connsiteY1135" fmla="*/ 307903 h 1306090"/>
                <a:gd name="connsiteX1136" fmla="*/ 1631168 w 6598008"/>
                <a:gd name="connsiteY1136" fmla="*/ 301373 h 1306090"/>
                <a:gd name="connsiteX1137" fmla="*/ 1633420 w 6598008"/>
                <a:gd name="connsiteY1137" fmla="*/ 305764 h 1306090"/>
                <a:gd name="connsiteX1138" fmla="*/ 1648282 w 6598008"/>
                <a:gd name="connsiteY1138" fmla="*/ 304300 h 1306090"/>
                <a:gd name="connsiteX1139" fmla="*/ 1654475 w 6598008"/>
                <a:gd name="connsiteY1139" fmla="*/ 299008 h 1306090"/>
                <a:gd name="connsiteX1140" fmla="*/ 1656727 w 6598008"/>
                <a:gd name="connsiteY1140" fmla="*/ 303399 h 1306090"/>
                <a:gd name="connsiteX1141" fmla="*/ 1658753 w 6598008"/>
                <a:gd name="connsiteY1141" fmla="*/ 298558 h 1306090"/>
                <a:gd name="connsiteX1142" fmla="*/ 1661005 w 6598008"/>
                <a:gd name="connsiteY1142" fmla="*/ 302949 h 1306090"/>
                <a:gd name="connsiteX1143" fmla="*/ 1671476 w 6598008"/>
                <a:gd name="connsiteY1143" fmla="*/ 297319 h 1306090"/>
                <a:gd name="connsiteX1144" fmla="*/ 1682173 w 6598008"/>
                <a:gd name="connsiteY1144" fmla="*/ 296193 h 1306090"/>
                <a:gd name="connsiteX1145" fmla="*/ 1686451 w 6598008"/>
                <a:gd name="connsiteY1145" fmla="*/ 295743 h 1306090"/>
                <a:gd name="connsiteX1146" fmla="*/ 1737569 w 6598008"/>
                <a:gd name="connsiteY1146" fmla="*/ 290564 h 1306090"/>
                <a:gd name="connsiteX1147" fmla="*/ 1739821 w 6598008"/>
                <a:gd name="connsiteY1147" fmla="*/ 294955 h 1306090"/>
                <a:gd name="connsiteX1148" fmla="*/ 1748153 w 6598008"/>
                <a:gd name="connsiteY1148" fmla="*/ 289550 h 1306090"/>
                <a:gd name="connsiteX1149" fmla="*/ 1750405 w 6598008"/>
                <a:gd name="connsiteY1149" fmla="*/ 293941 h 1306090"/>
                <a:gd name="connsiteX1150" fmla="*/ 1752432 w 6598008"/>
                <a:gd name="connsiteY1150" fmla="*/ 289100 h 1306090"/>
                <a:gd name="connsiteX1151" fmla="*/ 1758962 w 6598008"/>
                <a:gd name="connsiteY1151" fmla="*/ 293041 h 1306090"/>
                <a:gd name="connsiteX1152" fmla="*/ 1795105 w 6598008"/>
                <a:gd name="connsiteY1152" fmla="*/ 289438 h 1306090"/>
                <a:gd name="connsiteX1153" fmla="*/ 1807828 w 6598008"/>
                <a:gd name="connsiteY1153" fmla="*/ 288199 h 1306090"/>
                <a:gd name="connsiteX1154" fmla="*/ 1854779 w 6598008"/>
                <a:gd name="connsiteY1154" fmla="*/ 288087 h 1306090"/>
                <a:gd name="connsiteX1155" fmla="*/ 1869529 w 6598008"/>
                <a:gd name="connsiteY1155" fmla="*/ 282006 h 1306090"/>
                <a:gd name="connsiteX1156" fmla="*/ 1878199 w 6598008"/>
                <a:gd name="connsiteY1156" fmla="*/ 285722 h 1306090"/>
                <a:gd name="connsiteX1157" fmla="*/ 1948458 w 6598008"/>
                <a:gd name="connsiteY1157" fmla="*/ 278629 h 1306090"/>
                <a:gd name="connsiteX1158" fmla="*/ 1957127 w 6598008"/>
                <a:gd name="connsiteY1158" fmla="*/ 282344 h 1306090"/>
                <a:gd name="connsiteX1159" fmla="*/ 1965459 w 6598008"/>
                <a:gd name="connsiteY1159" fmla="*/ 276940 h 1306090"/>
                <a:gd name="connsiteX1160" fmla="*/ 1974129 w 6598008"/>
                <a:gd name="connsiteY1160" fmla="*/ 280655 h 1306090"/>
                <a:gd name="connsiteX1161" fmla="*/ 2023107 w 6598008"/>
                <a:gd name="connsiteY1161" fmla="*/ 275701 h 1306090"/>
                <a:gd name="connsiteX1162" fmla="*/ 2025359 w 6598008"/>
                <a:gd name="connsiteY1162" fmla="*/ 280092 h 1306090"/>
                <a:gd name="connsiteX1163" fmla="*/ 2040109 w 6598008"/>
                <a:gd name="connsiteY1163" fmla="*/ 274012 h 1306090"/>
                <a:gd name="connsiteX1164" fmla="*/ 2037857 w 6598008"/>
                <a:gd name="connsiteY1164" fmla="*/ 269621 h 1306090"/>
                <a:gd name="connsiteX1165" fmla="*/ 2029300 w 6598008"/>
                <a:gd name="connsiteY1165" fmla="*/ 270522 h 1306090"/>
                <a:gd name="connsiteX1166" fmla="*/ 2005881 w 6598008"/>
                <a:gd name="connsiteY1166" fmla="*/ 272886 h 1306090"/>
                <a:gd name="connsiteX1167" fmla="*/ 1995072 w 6598008"/>
                <a:gd name="connsiteY1167" fmla="*/ 269396 h 1306090"/>
                <a:gd name="connsiteX1168" fmla="*/ 1967373 w 6598008"/>
                <a:gd name="connsiteY1168" fmla="*/ 272211 h 1306090"/>
                <a:gd name="connsiteX1169" fmla="*/ 1958704 w 6598008"/>
                <a:gd name="connsiteY1169" fmla="*/ 268495 h 1306090"/>
                <a:gd name="connsiteX1170" fmla="*/ 1950372 w 6598008"/>
                <a:gd name="connsiteY1170" fmla="*/ 273900 h 1306090"/>
                <a:gd name="connsiteX1171" fmla="*/ 1948120 w 6598008"/>
                <a:gd name="connsiteY1171" fmla="*/ 269509 h 1306090"/>
                <a:gd name="connsiteX1172" fmla="*/ 1931118 w 6598008"/>
                <a:gd name="connsiteY1172" fmla="*/ 271197 h 1306090"/>
                <a:gd name="connsiteX1173" fmla="*/ 1928866 w 6598008"/>
                <a:gd name="connsiteY1173" fmla="*/ 266806 h 1306090"/>
                <a:gd name="connsiteX1174" fmla="*/ 1922674 w 6598008"/>
                <a:gd name="connsiteY1174" fmla="*/ 271986 h 1306090"/>
                <a:gd name="connsiteX1175" fmla="*/ 1903645 w 6598008"/>
                <a:gd name="connsiteY1175" fmla="*/ 278516 h 1306090"/>
                <a:gd name="connsiteX1176" fmla="*/ 1897115 w 6598008"/>
                <a:gd name="connsiteY1176" fmla="*/ 274575 h 1306090"/>
                <a:gd name="connsiteX1177" fmla="*/ 1848024 w 6598008"/>
                <a:gd name="connsiteY1177" fmla="*/ 274913 h 1306090"/>
                <a:gd name="connsiteX1178" fmla="*/ 1837553 w 6598008"/>
                <a:gd name="connsiteY1178" fmla="*/ 280543 h 1306090"/>
                <a:gd name="connsiteX1179" fmla="*/ 1833161 w 6598008"/>
                <a:gd name="connsiteY1179" fmla="*/ 276377 h 1306090"/>
                <a:gd name="connsiteX1180" fmla="*/ 1826744 w 6598008"/>
                <a:gd name="connsiteY1180" fmla="*/ 277052 h 1306090"/>
                <a:gd name="connsiteX1181" fmla="*/ 1815935 w 6598008"/>
                <a:gd name="connsiteY1181" fmla="*/ 273562 h 1306090"/>
                <a:gd name="connsiteX1182" fmla="*/ 1786322 w 6598008"/>
                <a:gd name="connsiteY1182" fmla="*/ 281218 h 1306090"/>
                <a:gd name="connsiteX1183" fmla="*/ 1775513 w 6598008"/>
                <a:gd name="connsiteY1183" fmla="*/ 277728 h 1306090"/>
                <a:gd name="connsiteX1184" fmla="*/ 1758512 w 6598008"/>
                <a:gd name="connsiteY1184" fmla="*/ 279417 h 1306090"/>
                <a:gd name="connsiteX1185" fmla="*/ 1756260 w 6598008"/>
                <a:gd name="connsiteY1185" fmla="*/ 275026 h 1306090"/>
                <a:gd name="connsiteX1186" fmla="*/ 1745788 w 6598008"/>
                <a:gd name="connsiteY1186" fmla="*/ 280655 h 1306090"/>
                <a:gd name="connsiteX1187" fmla="*/ 1737119 w 6598008"/>
                <a:gd name="connsiteY1187" fmla="*/ 276940 h 1306090"/>
                <a:gd name="connsiteX1188" fmla="*/ 1713699 w 6598008"/>
                <a:gd name="connsiteY1188" fmla="*/ 279304 h 1306090"/>
                <a:gd name="connsiteX1189" fmla="*/ 1705029 w 6598008"/>
                <a:gd name="connsiteY1189" fmla="*/ 275589 h 1306090"/>
                <a:gd name="connsiteX1190" fmla="*/ 1694558 w 6598008"/>
                <a:gd name="connsiteY1190" fmla="*/ 281218 h 1306090"/>
                <a:gd name="connsiteX1191" fmla="*/ 1692306 w 6598008"/>
                <a:gd name="connsiteY1191" fmla="*/ 276827 h 1306090"/>
                <a:gd name="connsiteX1192" fmla="*/ 1673278 w 6598008"/>
                <a:gd name="connsiteY1192" fmla="*/ 283358 h 1306090"/>
                <a:gd name="connsiteX1193" fmla="*/ 1669225 w 6598008"/>
                <a:gd name="connsiteY1193" fmla="*/ 288424 h 1306090"/>
                <a:gd name="connsiteX1194" fmla="*/ 1652223 w 6598008"/>
                <a:gd name="connsiteY1194" fmla="*/ 290113 h 1306090"/>
                <a:gd name="connsiteX1195" fmla="*/ 1641301 w 6598008"/>
                <a:gd name="connsiteY1195" fmla="*/ 282006 h 1306090"/>
                <a:gd name="connsiteX1196" fmla="*/ 1632744 w 6598008"/>
                <a:gd name="connsiteY1196" fmla="*/ 282907 h 1306090"/>
                <a:gd name="connsiteX1197" fmla="*/ 1628466 w 6598008"/>
                <a:gd name="connsiteY1197" fmla="*/ 283358 h 1306090"/>
                <a:gd name="connsiteX1198" fmla="*/ 1594350 w 6598008"/>
                <a:gd name="connsiteY1198" fmla="*/ 286848 h 1306090"/>
                <a:gd name="connsiteX1199" fmla="*/ 1541318 w 6598008"/>
                <a:gd name="connsiteY1199" fmla="*/ 296869 h 1306090"/>
                <a:gd name="connsiteX1200" fmla="*/ 1532648 w 6598008"/>
                <a:gd name="connsiteY1200" fmla="*/ 293153 h 1306090"/>
                <a:gd name="connsiteX1201" fmla="*/ 1526455 w 6598008"/>
                <a:gd name="connsiteY1201" fmla="*/ 298445 h 1306090"/>
                <a:gd name="connsiteX1202" fmla="*/ 1509228 w 6598008"/>
                <a:gd name="connsiteY1202" fmla="*/ 295518 h 1306090"/>
                <a:gd name="connsiteX1203" fmla="*/ 1419829 w 6598008"/>
                <a:gd name="connsiteY1203" fmla="*/ 304525 h 1306090"/>
                <a:gd name="connsiteX1204" fmla="*/ 1341013 w 6598008"/>
                <a:gd name="connsiteY1204" fmla="*/ 312519 h 1306090"/>
                <a:gd name="connsiteX1205" fmla="*/ 1328290 w 6598008"/>
                <a:gd name="connsiteY1205" fmla="*/ 313758 h 1306090"/>
                <a:gd name="connsiteX1206" fmla="*/ 1292147 w 6598008"/>
                <a:gd name="connsiteY1206" fmla="*/ 317361 h 1306090"/>
                <a:gd name="connsiteX1207" fmla="*/ 1283477 w 6598008"/>
                <a:gd name="connsiteY1207" fmla="*/ 313645 h 1306090"/>
                <a:gd name="connsiteX1208" fmla="*/ 1275146 w 6598008"/>
                <a:gd name="connsiteY1208" fmla="*/ 319050 h 1306090"/>
                <a:gd name="connsiteX1209" fmla="*/ 1264337 w 6598008"/>
                <a:gd name="connsiteY1209" fmla="*/ 315559 h 1306090"/>
                <a:gd name="connsiteX1210" fmla="*/ 1251613 w 6598008"/>
                <a:gd name="connsiteY1210" fmla="*/ 316798 h 1306090"/>
                <a:gd name="connsiteX1211" fmla="*/ 1234612 w 6598008"/>
                <a:gd name="connsiteY1211" fmla="*/ 318487 h 1306090"/>
                <a:gd name="connsiteX1212" fmla="*/ 1196330 w 6598008"/>
                <a:gd name="connsiteY1212" fmla="*/ 322315 h 1306090"/>
                <a:gd name="connsiteX1213" fmla="*/ 1185633 w 6598008"/>
                <a:gd name="connsiteY1213" fmla="*/ 323441 h 1306090"/>
                <a:gd name="connsiteX1214" fmla="*/ 1155796 w 6598008"/>
                <a:gd name="connsiteY1214" fmla="*/ 326481 h 1306090"/>
                <a:gd name="connsiteX1215" fmla="*/ 1149153 w 6598008"/>
                <a:gd name="connsiteY1215" fmla="*/ 317924 h 1306090"/>
                <a:gd name="connsiteX1216" fmla="*/ 1266251 w 6598008"/>
                <a:gd name="connsiteY1216" fmla="*/ 306102 h 1306090"/>
                <a:gd name="connsiteX1217" fmla="*/ 1274920 w 6598008"/>
                <a:gd name="connsiteY1217" fmla="*/ 309817 h 1306090"/>
                <a:gd name="connsiteX1218" fmla="*/ 1283252 w 6598008"/>
                <a:gd name="connsiteY1218" fmla="*/ 304413 h 1306090"/>
                <a:gd name="connsiteX1219" fmla="*/ 1289783 w 6598008"/>
                <a:gd name="connsiteY1219" fmla="*/ 308353 h 1306090"/>
                <a:gd name="connsiteX1220" fmla="*/ 1293836 w 6598008"/>
                <a:gd name="connsiteY1220" fmla="*/ 303287 h 1306090"/>
                <a:gd name="connsiteX1221" fmla="*/ 1308924 w 6598008"/>
                <a:gd name="connsiteY1221" fmla="*/ 306327 h 1306090"/>
                <a:gd name="connsiteX1222" fmla="*/ 1383461 w 6598008"/>
                <a:gd name="connsiteY1222" fmla="*/ 298783 h 1306090"/>
                <a:gd name="connsiteX1223" fmla="*/ 1402152 w 6598008"/>
                <a:gd name="connsiteY1223" fmla="*/ 283132 h 1306090"/>
                <a:gd name="connsiteX1224" fmla="*/ 1383011 w 6598008"/>
                <a:gd name="connsiteY1224" fmla="*/ 285046 h 1306090"/>
                <a:gd name="connsiteX1225" fmla="*/ 1349007 w 6598008"/>
                <a:gd name="connsiteY1225" fmla="*/ 288537 h 1306090"/>
                <a:gd name="connsiteX1226" fmla="*/ 1342589 w 6598008"/>
                <a:gd name="connsiteY1226" fmla="*/ 289212 h 1306090"/>
                <a:gd name="connsiteX1227" fmla="*/ 1329866 w 6598008"/>
                <a:gd name="connsiteY1227" fmla="*/ 290451 h 1306090"/>
                <a:gd name="connsiteX1228" fmla="*/ 1316918 w 6598008"/>
                <a:gd name="connsiteY1228" fmla="*/ 287186 h 1306090"/>
                <a:gd name="connsiteX1229" fmla="*/ 1369950 w 6598008"/>
                <a:gd name="connsiteY1229" fmla="*/ 277165 h 1306090"/>
                <a:gd name="connsiteX1230" fmla="*/ 1380646 w 6598008"/>
                <a:gd name="connsiteY1230" fmla="*/ 276039 h 1306090"/>
                <a:gd name="connsiteX1231" fmla="*/ 1406205 w 6598008"/>
                <a:gd name="connsiteY1231" fmla="*/ 273449 h 1306090"/>
                <a:gd name="connsiteX1232" fmla="*/ 1425233 w 6598008"/>
                <a:gd name="connsiteY1232" fmla="*/ 266919 h 1306090"/>
                <a:gd name="connsiteX1233" fmla="*/ 1424783 w 6598008"/>
                <a:gd name="connsiteY1233" fmla="*/ 253182 h 1306090"/>
                <a:gd name="connsiteX1234" fmla="*/ 1414424 w 6598008"/>
                <a:gd name="connsiteY1234" fmla="*/ 263428 h 1306090"/>
                <a:gd name="connsiteX1235" fmla="*/ 1394833 w 6598008"/>
                <a:gd name="connsiteY1235" fmla="*/ 251606 h 1306090"/>
                <a:gd name="connsiteX1236" fmla="*/ 1386726 w 6598008"/>
                <a:gd name="connsiteY1236" fmla="*/ 266243 h 1306090"/>
                <a:gd name="connsiteX1237" fmla="*/ 1335609 w 6598008"/>
                <a:gd name="connsiteY1237" fmla="*/ 271423 h 1306090"/>
                <a:gd name="connsiteX1238" fmla="*/ 1327051 w 6598008"/>
                <a:gd name="connsiteY1238" fmla="*/ 272323 h 1306090"/>
                <a:gd name="connsiteX1239" fmla="*/ 1312189 w 6598008"/>
                <a:gd name="connsiteY1239" fmla="*/ 273787 h 1306090"/>
                <a:gd name="connsiteX1240" fmla="*/ 1306222 w 6598008"/>
                <a:gd name="connsiteY1240" fmla="*/ 288199 h 1306090"/>
                <a:gd name="connsiteX1241" fmla="*/ 1299353 w 6598008"/>
                <a:gd name="connsiteY1241" fmla="*/ 275026 h 1306090"/>
                <a:gd name="connsiteX1242" fmla="*/ 1273794 w 6598008"/>
                <a:gd name="connsiteY1242" fmla="*/ 277615 h 1306090"/>
                <a:gd name="connsiteX1243" fmla="*/ 1267377 w 6598008"/>
                <a:gd name="connsiteY1243" fmla="*/ 278291 h 1306090"/>
                <a:gd name="connsiteX1244" fmla="*/ 1263098 w 6598008"/>
                <a:gd name="connsiteY1244" fmla="*/ 278741 h 1306090"/>
                <a:gd name="connsiteX1245" fmla="*/ 1233148 w 6598008"/>
                <a:gd name="connsiteY1245" fmla="*/ 277165 h 1306090"/>
                <a:gd name="connsiteX1246" fmla="*/ 1222789 w 6598008"/>
                <a:gd name="connsiteY1246" fmla="*/ 287411 h 1306090"/>
                <a:gd name="connsiteX1247" fmla="*/ 1210066 w 6598008"/>
                <a:gd name="connsiteY1247" fmla="*/ 288649 h 1306090"/>
                <a:gd name="connsiteX1248" fmla="*/ 1218173 w 6598008"/>
                <a:gd name="connsiteY1248" fmla="*/ 274012 h 1306090"/>
                <a:gd name="connsiteX1249" fmla="*/ 1309712 w 6598008"/>
                <a:gd name="connsiteY1249" fmla="*/ 264780 h 1306090"/>
                <a:gd name="connsiteX1250" fmla="*/ 1313540 w 6598008"/>
                <a:gd name="connsiteY1250" fmla="*/ 250593 h 1306090"/>
                <a:gd name="connsiteX1251" fmla="*/ 1313990 w 6598008"/>
                <a:gd name="connsiteY1251" fmla="*/ 264329 h 1306090"/>
                <a:gd name="connsiteX1252" fmla="*/ 1320408 w 6598008"/>
                <a:gd name="connsiteY1252" fmla="*/ 263654 h 1306090"/>
                <a:gd name="connsiteX1253" fmla="*/ 1362969 w 6598008"/>
                <a:gd name="connsiteY1253" fmla="*/ 259375 h 1306090"/>
                <a:gd name="connsiteX1254" fmla="*/ 1362856 w 6598008"/>
                <a:gd name="connsiteY1254" fmla="*/ 254759 h 1306090"/>
                <a:gd name="connsiteX1255" fmla="*/ 1358578 w 6598008"/>
                <a:gd name="connsiteY1255" fmla="*/ 255209 h 1306090"/>
                <a:gd name="connsiteX1256" fmla="*/ 1352160 w 6598008"/>
                <a:gd name="connsiteY1256" fmla="*/ 255885 h 1306090"/>
                <a:gd name="connsiteX1257" fmla="*/ 1343490 w 6598008"/>
                <a:gd name="connsiteY1257" fmla="*/ 252169 h 1306090"/>
                <a:gd name="connsiteX1258" fmla="*/ 1355763 w 6598008"/>
                <a:gd name="connsiteY1258" fmla="*/ 237081 h 1306090"/>
                <a:gd name="connsiteX1259" fmla="*/ 1358015 w 6598008"/>
                <a:gd name="connsiteY1259" fmla="*/ 241473 h 1306090"/>
                <a:gd name="connsiteX1260" fmla="*/ 1379408 w 6598008"/>
                <a:gd name="connsiteY1260" fmla="*/ 243950 h 1306090"/>
                <a:gd name="connsiteX1261" fmla="*/ 1381434 w 6598008"/>
                <a:gd name="connsiteY1261" fmla="*/ 239108 h 1306090"/>
                <a:gd name="connsiteX1262" fmla="*/ 1392243 w 6598008"/>
                <a:gd name="connsiteY1262" fmla="*/ 242599 h 1306090"/>
                <a:gd name="connsiteX1263" fmla="*/ 1394270 w 6598008"/>
                <a:gd name="connsiteY1263" fmla="*/ 237757 h 1306090"/>
                <a:gd name="connsiteX1264" fmla="*/ 1398661 w 6598008"/>
                <a:gd name="connsiteY1264" fmla="*/ 241923 h 1306090"/>
                <a:gd name="connsiteX1265" fmla="*/ 1411384 w 6598008"/>
                <a:gd name="connsiteY1265" fmla="*/ 240684 h 1306090"/>
                <a:gd name="connsiteX1266" fmla="*/ 1436831 w 6598008"/>
                <a:gd name="connsiteY1266" fmla="*/ 233478 h 1306090"/>
                <a:gd name="connsiteX1267" fmla="*/ 1447639 w 6598008"/>
                <a:gd name="connsiteY1267" fmla="*/ 236969 h 1306090"/>
                <a:gd name="connsiteX1268" fmla="*/ 1453832 w 6598008"/>
                <a:gd name="connsiteY1268" fmla="*/ 231677 h 1306090"/>
                <a:gd name="connsiteX1269" fmla="*/ 1458223 w 6598008"/>
                <a:gd name="connsiteY1269" fmla="*/ 235843 h 1306090"/>
                <a:gd name="connsiteX1270" fmla="*/ 1464416 w 6598008"/>
                <a:gd name="connsiteY1270" fmla="*/ 230551 h 1306090"/>
                <a:gd name="connsiteX1271" fmla="*/ 1466668 w 6598008"/>
                <a:gd name="connsiteY1271" fmla="*/ 234942 h 1306090"/>
                <a:gd name="connsiteX1272" fmla="*/ 1470947 w 6598008"/>
                <a:gd name="connsiteY1272" fmla="*/ 234492 h 1306090"/>
                <a:gd name="connsiteX1273" fmla="*/ 1556068 w 6598008"/>
                <a:gd name="connsiteY1273" fmla="*/ 225935 h 1306090"/>
                <a:gd name="connsiteX1274" fmla="*/ 1562260 w 6598008"/>
                <a:gd name="connsiteY1274" fmla="*/ 220643 h 1306090"/>
                <a:gd name="connsiteX1275" fmla="*/ 1570930 w 6598008"/>
                <a:gd name="connsiteY1275" fmla="*/ 224358 h 1306090"/>
                <a:gd name="connsiteX1276" fmla="*/ 1587932 w 6598008"/>
                <a:gd name="connsiteY1276" fmla="*/ 222669 h 1306090"/>
                <a:gd name="connsiteX1277" fmla="*/ 1596601 w 6598008"/>
                <a:gd name="connsiteY1277" fmla="*/ 226385 h 1306090"/>
                <a:gd name="connsiteX1278" fmla="*/ 1604933 w 6598008"/>
                <a:gd name="connsiteY1278" fmla="*/ 220980 h 1306090"/>
                <a:gd name="connsiteX1279" fmla="*/ 1615742 w 6598008"/>
                <a:gd name="connsiteY1279" fmla="*/ 224471 h 1306090"/>
                <a:gd name="connsiteX1280" fmla="*/ 1617769 w 6598008"/>
                <a:gd name="connsiteY1280" fmla="*/ 219629 h 1306090"/>
                <a:gd name="connsiteX1281" fmla="*/ 1658415 w 6598008"/>
                <a:gd name="connsiteY1281" fmla="*/ 220080 h 1306090"/>
                <a:gd name="connsiteX1282" fmla="*/ 1668887 w 6598008"/>
                <a:gd name="connsiteY1282" fmla="*/ 214450 h 1306090"/>
                <a:gd name="connsiteX1283" fmla="*/ 1673278 w 6598008"/>
                <a:gd name="connsiteY1283" fmla="*/ 218616 h 1306090"/>
                <a:gd name="connsiteX1284" fmla="*/ 1679471 w 6598008"/>
                <a:gd name="connsiteY1284" fmla="*/ 213437 h 1306090"/>
                <a:gd name="connsiteX1285" fmla="*/ 1686001 w 6598008"/>
                <a:gd name="connsiteY1285" fmla="*/ 217377 h 1306090"/>
                <a:gd name="connsiteX1286" fmla="*/ 1696698 w 6598008"/>
                <a:gd name="connsiteY1286" fmla="*/ 216252 h 1306090"/>
                <a:gd name="connsiteX1287" fmla="*/ 1700976 w 6598008"/>
                <a:gd name="connsiteY1287" fmla="*/ 215801 h 1306090"/>
                <a:gd name="connsiteX1288" fmla="*/ 1764817 w 6598008"/>
                <a:gd name="connsiteY1288" fmla="*/ 209383 h 1306090"/>
                <a:gd name="connsiteX1289" fmla="*/ 1773487 w 6598008"/>
                <a:gd name="connsiteY1289" fmla="*/ 213099 h 1306090"/>
                <a:gd name="connsiteX1290" fmla="*/ 1779679 w 6598008"/>
                <a:gd name="connsiteY1290" fmla="*/ 207807 h 1306090"/>
                <a:gd name="connsiteX1291" fmla="*/ 1786210 w 6598008"/>
                <a:gd name="connsiteY1291" fmla="*/ 211748 h 1306090"/>
                <a:gd name="connsiteX1292" fmla="*/ 1792402 w 6598008"/>
                <a:gd name="connsiteY1292" fmla="*/ 206456 h 1306090"/>
                <a:gd name="connsiteX1293" fmla="*/ 1798933 w 6598008"/>
                <a:gd name="connsiteY1293" fmla="*/ 210397 h 1306090"/>
                <a:gd name="connsiteX1294" fmla="*/ 1807265 w 6598008"/>
                <a:gd name="connsiteY1294" fmla="*/ 204992 h 1306090"/>
                <a:gd name="connsiteX1295" fmla="*/ 1809517 w 6598008"/>
                <a:gd name="connsiteY1295" fmla="*/ 209383 h 1306090"/>
                <a:gd name="connsiteX1296" fmla="*/ 1832824 w 6598008"/>
                <a:gd name="connsiteY1296" fmla="*/ 202402 h 1306090"/>
                <a:gd name="connsiteX1297" fmla="*/ 1843633 w 6598008"/>
                <a:gd name="connsiteY1297" fmla="*/ 205893 h 1306090"/>
                <a:gd name="connsiteX1298" fmla="*/ 1935172 w 6598008"/>
                <a:gd name="connsiteY1298" fmla="*/ 196660 h 1306090"/>
                <a:gd name="connsiteX1299" fmla="*/ 1941702 w 6598008"/>
                <a:gd name="connsiteY1299" fmla="*/ 200601 h 1306090"/>
                <a:gd name="connsiteX1300" fmla="*/ 1982123 w 6598008"/>
                <a:gd name="connsiteY1300" fmla="*/ 196548 h 1306090"/>
                <a:gd name="connsiteX1301" fmla="*/ 1990455 w 6598008"/>
                <a:gd name="connsiteY1301" fmla="*/ 191143 h 1306090"/>
                <a:gd name="connsiteX1302" fmla="*/ 1992707 w 6598008"/>
                <a:gd name="connsiteY1302" fmla="*/ 195534 h 1306090"/>
                <a:gd name="connsiteX1303" fmla="*/ 1996760 w 6598008"/>
                <a:gd name="connsiteY1303" fmla="*/ 190468 h 1306090"/>
                <a:gd name="connsiteX1304" fmla="*/ 2016352 w 6598008"/>
                <a:gd name="connsiteY1304" fmla="*/ 202290 h 1306090"/>
                <a:gd name="connsiteX1305" fmla="*/ 2058800 w 6598008"/>
                <a:gd name="connsiteY1305" fmla="*/ 193395 h 1306090"/>
                <a:gd name="connsiteX1306" fmla="*/ 2082670 w 6598008"/>
                <a:gd name="connsiteY1306" fmla="*/ 204767 h 1306090"/>
                <a:gd name="connsiteX1307" fmla="*/ 2095280 w 6598008"/>
                <a:gd name="connsiteY1307" fmla="*/ 198912 h 1306090"/>
                <a:gd name="connsiteX1308" fmla="*/ 2101811 w 6598008"/>
                <a:gd name="connsiteY1308" fmla="*/ 202853 h 1306090"/>
                <a:gd name="connsiteX1309" fmla="*/ 2103838 w 6598008"/>
                <a:gd name="connsiteY1309" fmla="*/ 198011 h 1306090"/>
                <a:gd name="connsiteX1310" fmla="*/ 2108229 w 6598008"/>
                <a:gd name="connsiteY1310" fmla="*/ 202177 h 1306090"/>
                <a:gd name="connsiteX1311" fmla="*/ 2114646 w 6598008"/>
                <a:gd name="connsiteY1311" fmla="*/ 201502 h 1306090"/>
                <a:gd name="connsiteX1312" fmla="*/ 2146623 w 6598008"/>
                <a:gd name="connsiteY1312" fmla="*/ 198236 h 1306090"/>
                <a:gd name="connsiteX1313" fmla="*/ 2148650 w 6598008"/>
                <a:gd name="connsiteY1313" fmla="*/ 193395 h 1306090"/>
                <a:gd name="connsiteX1314" fmla="*/ 2157320 w 6598008"/>
                <a:gd name="connsiteY1314" fmla="*/ 197111 h 1306090"/>
                <a:gd name="connsiteX1315" fmla="*/ 2167791 w 6598008"/>
                <a:gd name="connsiteY1315" fmla="*/ 191481 h 1306090"/>
                <a:gd name="connsiteX1316" fmla="*/ 2178487 w 6598008"/>
                <a:gd name="connsiteY1316" fmla="*/ 190355 h 1306090"/>
                <a:gd name="connsiteX1317" fmla="*/ 2171619 w 6598008"/>
                <a:gd name="connsiteY1317" fmla="*/ 177181 h 1306090"/>
                <a:gd name="connsiteX1318" fmla="*/ 2135476 w 6598008"/>
                <a:gd name="connsiteY1318" fmla="*/ 180784 h 1306090"/>
                <a:gd name="connsiteX1319" fmla="*/ 2131198 w 6598008"/>
                <a:gd name="connsiteY1319" fmla="*/ 181235 h 1306090"/>
                <a:gd name="connsiteX1320" fmla="*/ 2126919 w 6598008"/>
                <a:gd name="connsiteY1320" fmla="*/ 181685 h 1306090"/>
                <a:gd name="connsiteX1321" fmla="*/ 2118250 w 6598008"/>
                <a:gd name="connsiteY1321" fmla="*/ 177970 h 1306090"/>
                <a:gd name="connsiteX1322" fmla="*/ 2107553 w 6598008"/>
                <a:gd name="connsiteY1322" fmla="*/ 179096 h 1306090"/>
                <a:gd name="connsiteX1323" fmla="*/ 2090551 w 6598008"/>
                <a:gd name="connsiteY1323" fmla="*/ 180784 h 1306090"/>
                <a:gd name="connsiteX1324" fmla="*/ 2056435 w 6598008"/>
                <a:gd name="connsiteY1324" fmla="*/ 184275 h 1306090"/>
                <a:gd name="connsiteX1325" fmla="*/ 2045626 w 6598008"/>
                <a:gd name="connsiteY1325" fmla="*/ 180784 h 1306090"/>
                <a:gd name="connsiteX1326" fmla="*/ 2039659 w 6598008"/>
                <a:gd name="connsiteY1326" fmla="*/ 195196 h 1306090"/>
                <a:gd name="connsiteX1327" fmla="*/ 2034930 w 6598008"/>
                <a:gd name="connsiteY1327" fmla="*/ 181910 h 1306090"/>
                <a:gd name="connsiteX1328" fmla="*/ 2024233 w 6598008"/>
                <a:gd name="connsiteY1328" fmla="*/ 183036 h 1306090"/>
                <a:gd name="connsiteX1329" fmla="*/ 2017816 w 6598008"/>
                <a:gd name="connsiteY1329" fmla="*/ 183712 h 1306090"/>
                <a:gd name="connsiteX1330" fmla="*/ 1979534 w 6598008"/>
                <a:gd name="connsiteY1330" fmla="*/ 187540 h 1306090"/>
                <a:gd name="connsiteX1331" fmla="*/ 1973003 w 6598008"/>
                <a:gd name="connsiteY1331" fmla="*/ 183599 h 1306090"/>
                <a:gd name="connsiteX1332" fmla="*/ 1924025 w 6598008"/>
                <a:gd name="connsiteY1332" fmla="*/ 188553 h 1306090"/>
                <a:gd name="connsiteX1333" fmla="*/ 1911302 w 6598008"/>
                <a:gd name="connsiteY1333" fmla="*/ 189792 h 1306090"/>
                <a:gd name="connsiteX1334" fmla="*/ 1909050 w 6598008"/>
                <a:gd name="connsiteY1334" fmla="*/ 185401 h 1306090"/>
                <a:gd name="connsiteX1335" fmla="*/ 1866489 w 6598008"/>
                <a:gd name="connsiteY1335" fmla="*/ 189679 h 1306090"/>
                <a:gd name="connsiteX1336" fmla="*/ 1855793 w 6598008"/>
                <a:gd name="connsiteY1336" fmla="*/ 190805 h 1306090"/>
                <a:gd name="connsiteX1337" fmla="*/ 1796231 w 6598008"/>
                <a:gd name="connsiteY1337" fmla="*/ 196773 h 1306090"/>
                <a:gd name="connsiteX1338" fmla="*/ 1793979 w 6598008"/>
                <a:gd name="connsiteY1338" fmla="*/ 192382 h 1306090"/>
                <a:gd name="connsiteX1339" fmla="*/ 1781368 w 6598008"/>
                <a:gd name="connsiteY1339" fmla="*/ 198236 h 1306090"/>
                <a:gd name="connsiteX1340" fmla="*/ 1770559 w 6598008"/>
                <a:gd name="connsiteY1340" fmla="*/ 194746 h 1306090"/>
                <a:gd name="connsiteX1341" fmla="*/ 1759863 w 6598008"/>
                <a:gd name="connsiteY1341" fmla="*/ 195872 h 1306090"/>
                <a:gd name="connsiteX1342" fmla="*/ 1730025 w 6598008"/>
                <a:gd name="connsiteY1342" fmla="*/ 198912 h 1306090"/>
                <a:gd name="connsiteX1343" fmla="*/ 1723495 w 6598008"/>
                <a:gd name="connsiteY1343" fmla="*/ 194971 h 1306090"/>
                <a:gd name="connsiteX1344" fmla="*/ 1712798 w 6598008"/>
                <a:gd name="connsiteY1344" fmla="*/ 196097 h 1306090"/>
                <a:gd name="connsiteX1345" fmla="*/ 1700075 w 6598008"/>
                <a:gd name="connsiteY1345" fmla="*/ 197336 h 1306090"/>
                <a:gd name="connsiteX1346" fmla="*/ 1670238 w 6598008"/>
                <a:gd name="connsiteY1346" fmla="*/ 200376 h 1306090"/>
                <a:gd name="connsiteX1347" fmla="*/ 1664045 w 6598008"/>
                <a:gd name="connsiteY1347" fmla="*/ 205668 h 1306090"/>
                <a:gd name="connsiteX1348" fmla="*/ 1655376 w 6598008"/>
                <a:gd name="connsiteY1348" fmla="*/ 201952 h 1306090"/>
                <a:gd name="connsiteX1349" fmla="*/ 1619233 w 6598008"/>
                <a:gd name="connsiteY1349" fmla="*/ 205555 h 1306090"/>
                <a:gd name="connsiteX1350" fmla="*/ 1606285 w 6598008"/>
                <a:gd name="connsiteY1350" fmla="*/ 202290 h 1306090"/>
                <a:gd name="connsiteX1351" fmla="*/ 1604258 w 6598008"/>
                <a:gd name="connsiteY1351" fmla="*/ 207131 h 1306090"/>
                <a:gd name="connsiteX1352" fmla="*/ 1599867 w 6598008"/>
                <a:gd name="connsiteY1352" fmla="*/ 202965 h 1306090"/>
                <a:gd name="connsiteX1353" fmla="*/ 1587256 w 6598008"/>
                <a:gd name="connsiteY1353" fmla="*/ 208820 h 1306090"/>
                <a:gd name="connsiteX1354" fmla="*/ 1578586 w 6598008"/>
                <a:gd name="connsiteY1354" fmla="*/ 205105 h 1306090"/>
                <a:gd name="connsiteX1355" fmla="*/ 1574420 w 6598008"/>
                <a:gd name="connsiteY1355" fmla="*/ 210171 h 1306090"/>
                <a:gd name="connsiteX1356" fmla="*/ 1567890 w 6598008"/>
                <a:gd name="connsiteY1356" fmla="*/ 206231 h 1306090"/>
                <a:gd name="connsiteX1357" fmla="*/ 1565863 w 6598008"/>
                <a:gd name="connsiteY1357" fmla="*/ 211072 h 1306090"/>
                <a:gd name="connsiteX1358" fmla="*/ 1563611 w 6598008"/>
                <a:gd name="connsiteY1358" fmla="*/ 206681 h 1306090"/>
                <a:gd name="connsiteX1359" fmla="*/ 1557419 w 6598008"/>
                <a:gd name="connsiteY1359" fmla="*/ 211860 h 1306090"/>
                <a:gd name="connsiteX1360" fmla="*/ 1546610 w 6598008"/>
                <a:gd name="connsiteY1360" fmla="*/ 208370 h 1306090"/>
                <a:gd name="connsiteX1361" fmla="*/ 1544583 w 6598008"/>
                <a:gd name="connsiteY1361" fmla="*/ 213211 h 1306090"/>
                <a:gd name="connsiteX1362" fmla="*/ 1529495 w 6598008"/>
                <a:gd name="connsiteY1362" fmla="*/ 210171 h 1306090"/>
                <a:gd name="connsiteX1363" fmla="*/ 1435817 w 6598008"/>
                <a:gd name="connsiteY1363" fmla="*/ 219629 h 1306090"/>
                <a:gd name="connsiteX1364" fmla="*/ 1342139 w 6598008"/>
                <a:gd name="connsiteY1364" fmla="*/ 229087 h 1306090"/>
                <a:gd name="connsiteX1365" fmla="*/ 1333469 w 6598008"/>
                <a:gd name="connsiteY1365" fmla="*/ 225372 h 1306090"/>
                <a:gd name="connsiteX1366" fmla="*/ 1325137 w 6598008"/>
                <a:gd name="connsiteY1366" fmla="*/ 230776 h 1306090"/>
                <a:gd name="connsiteX1367" fmla="*/ 1303744 w 6598008"/>
                <a:gd name="connsiteY1367" fmla="*/ 228299 h 1306090"/>
                <a:gd name="connsiteX1368" fmla="*/ 1280437 w 6598008"/>
                <a:gd name="connsiteY1368" fmla="*/ 235280 h 1306090"/>
                <a:gd name="connsiteX1369" fmla="*/ 1229320 w 6598008"/>
                <a:gd name="connsiteY1369" fmla="*/ 240459 h 1306090"/>
                <a:gd name="connsiteX1370" fmla="*/ 1216259 w 6598008"/>
                <a:gd name="connsiteY1370" fmla="*/ 232578 h 1306090"/>
                <a:gd name="connsiteX1371" fmla="*/ 1271655 w 6598008"/>
                <a:gd name="connsiteY1371" fmla="*/ 226948 h 1306090"/>
                <a:gd name="connsiteX1372" fmla="*/ 1277848 w 6598008"/>
                <a:gd name="connsiteY1372" fmla="*/ 221656 h 1306090"/>
                <a:gd name="connsiteX1373" fmla="*/ 1284378 w 6598008"/>
                <a:gd name="connsiteY1373" fmla="*/ 225597 h 1306090"/>
                <a:gd name="connsiteX1374" fmla="*/ 1303407 w 6598008"/>
                <a:gd name="connsiteY1374" fmla="*/ 219066 h 1306090"/>
                <a:gd name="connsiteX1375" fmla="*/ 1324799 w 6598008"/>
                <a:gd name="connsiteY1375" fmla="*/ 221543 h 1306090"/>
                <a:gd name="connsiteX1376" fmla="*/ 1339662 w 6598008"/>
                <a:gd name="connsiteY1376" fmla="*/ 220080 h 1306090"/>
                <a:gd name="connsiteX1377" fmla="*/ 1356664 w 6598008"/>
                <a:gd name="connsiteY1377" fmla="*/ 218391 h 1306090"/>
                <a:gd name="connsiteX1378" fmla="*/ 1373553 w 6598008"/>
                <a:gd name="connsiteY1378" fmla="*/ 212086 h 1306090"/>
                <a:gd name="connsiteX1379" fmla="*/ 1382222 w 6598008"/>
                <a:gd name="connsiteY1379" fmla="*/ 215801 h 1306090"/>
                <a:gd name="connsiteX1380" fmla="*/ 1388415 w 6598008"/>
                <a:gd name="connsiteY1380" fmla="*/ 210509 h 1306090"/>
                <a:gd name="connsiteX1381" fmla="*/ 1394946 w 6598008"/>
                <a:gd name="connsiteY1381" fmla="*/ 214450 h 1306090"/>
                <a:gd name="connsiteX1382" fmla="*/ 1401138 w 6598008"/>
                <a:gd name="connsiteY1382" fmla="*/ 209158 h 1306090"/>
                <a:gd name="connsiteX1383" fmla="*/ 1407669 w 6598008"/>
                <a:gd name="connsiteY1383" fmla="*/ 213099 h 1306090"/>
                <a:gd name="connsiteX1384" fmla="*/ 1409695 w 6598008"/>
                <a:gd name="connsiteY1384" fmla="*/ 208257 h 1306090"/>
                <a:gd name="connsiteX1385" fmla="*/ 1426697 w 6598008"/>
                <a:gd name="connsiteY1385" fmla="*/ 206568 h 1306090"/>
                <a:gd name="connsiteX1386" fmla="*/ 1435254 w 6598008"/>
                <a:gd name="connsiteY1386" fmla="*/ 205668 h 1306090"/>
                <a:gd name="connsiteX1387" fmla="*/ 1439533 w 6598008"/>
                <a:gd name="connsiteY1387" fmla="*/ 205217 h 1306090"/>
                <a:gd name="connsiteX1388" fmla="*/ 1448090 w 6598008"/>
                <a:gd name="connsiteY1388" fmla="*/ 204317 h 1306090"/>
                <a:gd name="connsiteX1389" fmla="*/ 1454620 w 6598008"/>
                <a:gd name="connsiteY1389" fmla="*/ 208257 h 1306090"/>
                <a:gd name="connsiteX1390" fmla="*/ 1456647 w 6598008"/>
                <a:gd name="connsiteY1390" fmla="*/ 203416 h 1306090"/>
                <a:gd name="connsiteX1391" fmla="*/ 1464979 w 6598008"/>
                <a:gd name="connsiteY1391" fmla="*/ 198011 h 1306090"/>
                <a:gd name="connsiteX1392" fmla="*/ 1373328 w 6598008"/>
                <a:gd name="connsiteY1392" fmla="*/ 202628 h 1306090"/>
                <a:gd name="connsiteX1393" fmla="*/ 1360604 w 6598008"/>
                <a:gd name="connsiteY1393" fmla="*/ 203866 h 1306090"/>
                <a:gd name="connsiteX1394" fmla="*/ 1341463 w 6598008"/>
                <a:gd name="connsiteY1394" fmla="*/ 205780 h 1306090"/>
                <a:gd name="connsiteX1395" fmla="*/ 1296764 w 6598008"/>
                <a:gd name="connsiteY1395" fmla="*/ 210284 h 1306090"/>
                <a:gd name="connsiteX1396" fmla="*/ 1283815 w 6598008"/>
                <a:gd name="connsiteY1396" fmla="*/ 207019 h 1306090"/>
                <a:gd name="connsiteX1397" fmla="*/ 1317706 w 6598008"/>
                <a:gd name="connsiteY1397" fmla="*/ 199025 h 1306090"/>
                <a:gd name="connsiteX1398" fmla="*/ 1328515 w 6598008"/>
                <a:gd name="connsiteY1398" fmla="*/ 202515 h 1306090"/>
                <a:gd name="connsiteX1399" fmla="*/ 1341126 w 6598008"/>
                <a:gd name="connsiteY1399" fmla="*/ 196660 h 1306090"/>
                <a:gd name="connsiteX1400" fmla="*/ 1351935 w 6598008"/>
                <a:gd name="connsiteY1400" fmla="*/ 200151 h 1306090"/>
                <a:gd name="connsiteX1401" fmla="*/ 1353961 w 6598008"/>
                <a:gd name="connsiteY1401" fmla="*/ 195309 h 1306090"/>
                <a:gd name="connsiteX1402" fmla="*/ 1386051 w 6598008"/>
                <a:gd name="connsiteY1402" fmla="*/ 196660 h 1306090"/>
                <a:gd name="connsiteX1403" fmla="*/ 1396409 w 6598008"/>
                <a:gd name="connsiteY1403" fmla="*/ 186414 h 1306090"/>
                <a:gd name="connsiteX1404" fmla="*/ 1379182 w 6598008"/>
                <a:gd name="connsiteY1404" fmla="*/ 183487 h 1306090"/>
                <a:gd name="connsiteX1405" fmla="*/ 1379295 w 6598008"/>
                <a:gd name="connsiteY1405" fmla="*/ 188103 h 1306090"/>
                <a:gd name="connsiteX1406" fmla="*/ 1357902 w 6598008"/>
                <a:gd name="connsiteY1406" fmla="*/ 185626 h 1306090"/>
                <a:gd name="connsiteX1407" fmla="*/ 1345292 w 6598008"/>
                <a:gd name="connsiteY1407" fmla="*/ 191481 h 1306090"/>
                <a:gd name="connsiteX1408" fmla="*/ 1338761 w 6598008"/>
                <a:gd name="connsiteY1408" fmla="*/ 187540 h 1306090"/>
                <a:gd name="connsiteX1409" fmla="*/ 1332568 w 6598008"/>
                <a:gd name="connsiteY1409" fmla="*/ 192832 h 1306090"/>
                <a:gd name="connsiteX1410" fmla="*/ 1313202 w 6598008"/>
                <a:gd name="connsiteY1410" fmla="*/ 190130 h 1306090"/>
                <a:gd name="connsiteX1411" fmla="*/ 1251501 w 6598008"/>
                <a:gd name="connsiteY1411" fmla="*/ 196322 h 1306090"/>
                <a:gd name="connsiteX1412" fmla="*/ 1240804 w 6598008"/>
                <a:gd name="connsiteY1412" fmla="*/ 197448 h 1306090"/>
                <a:gd name="connsiteX1413" fmla="*/ 1234386 w 6598008"/>
                <a:gd name="connsiteY1413" fmla="*/ 198124 h 1306090"/>
                <a:gd name="connsiteX1414" fmla="*/ 1223690 w 6598008"/>
                <a:gd name="connsiteY1414" fmla="*/ 199250 h 1306090"/>
                <a:gd name="connsiteX1415" fmla="*/ 1219412 w 6598008"/>
                <a:gd name="connsiteY1415" fmla="*/ 199700 h 1306090"/>
                <a:gd name="connsiteX1416" fmla="*/ 1166155 w 6598008"/>
                <a:gd name="connsiteY1416" fmla="*/ 205105 h 1306090"/>
                <a:gd name="connsiteX1417" fmla="*/ 1155458 w 6598008"/>
                <a:gd name="connsiteY1417" fmla="*/ 206231 h 1306090"/>
                <a:gd name="connsiteX1418" fmla="*/ 1136317 w 6598008"/>
                <a:gd name="connsiteY1418" fmla="*/ 208145 h 1306090"/>
                <a:gd name="connsiteX1419" fmla="*/ 1121230 w 6598008"/>
                <a:gd name="connsiteY1419" fmla="*/ 205105 h 1306090"/>
                <a:gd name="connsiteX1420" fmla="*/ 1133953 w 6598008"/>
                <a:gd name="connsiteY1420" fmla="*/ 203866 h 1306090"/>
                <a:gd name="connsiteX1421" fmla="*/ 1142285 w 6598008"/>
                <a:gd name="connsiteY1421" fmla="*/ 198462 h 1306090"/>
                <a:gd name="connsiteX1422" fmla="*/ 1112335 w 6598008"/>
                <a:gd name="connsiteY1422" fmla="*/ 196885 h 1306090"/>
                <a:gd name="connsiteX1423" fmla="*/ 1104003 w 6598008"/>
                <a:gd name="connsiteY1423" fmla="*/ 202290 h 1306090"/>
                <a:gd name="connsiteX1424" fmla="*/ 1099611 w 6598008"/>
                <a:gd name="connsiteY1424" fmla="*/ 198124 h 1306090"/>
                <a:gd name="connsiteX1425" fmla="*/ 1084862 w 6598008"/>
                <a:gd name="connsiteY1425" fmla="*/ 204204 h 1306090"/>
                <a:gd name="connsiteX1426" fmla="*/ 1074053 w 6598008"/>
                <a:gd name="connsiteY1426" fmla="*/ 200714 h 1306090"/>
                <a:gd name="connsiteX1427" fmla="*/ 1065721 w 6598008"/>
                <a:gd name="connsiteY1427" fmla="*/ 206118 h 1306090"/>
                <a:gd name="connsiteX1428" fmla="*/ 1061442 w 6598008"/>
                <a:gd name="connsiteY1428" fmla="*/ 206568 h 1306090"/>
                <a:gd name="connsiteX1429" fmla="*/ 1059190 w 6598008"/>
                <a:gd name="connsiteY1429" fmla="*/ 202177 h 1306090"/>
                <a:gd name="connsiteX1430" fmla="*/ 1050858 w 6598008"/>
                <a:gd name="connsiteY1430" fmla="*/ 207582 h 1306090"/>
                <a:gd name="connsiteX1431" fmla="*/ 1046467 w 6598008"/>
                <a:gd name="connsiteY1431" fmla="*/ 203416 h 1306090"/>
                <a:gd name="connsiteX1432" fmla="*/ 1029578 w 6598008"/>
                <a:gd name="connsiteY1432" fmla="*/ 209721 h 1306090"/>
                <a:gd name="connsiteX1433" fmla="*/ 891313 w 6598008"/>
                <a:gd name="connsiteY1433" fmla="*/ 228299 h 1306090"/>
                <a:gd name="connsiteX1434" fmla="*/ 878364 w 6598008"/>
                <a:gd name="connsiteY1434" fmla="*/ 225034 h 1306090"/>
                <a:gd name="connsiteX1435" fmla="*/ 873635 w 6598008"/>
                <a:gd name="connsiteY1435" fmla="*/ 211748 h 1306090"/>
                <a:gd name="connsiteX1436" fmla="*/ 869807 w 6598008"/>
                <a:gd name="connsiteY1436" fmla="*/ 225935 h 1306090"/>
                <a:gd name="connsiteX1437" fmla="*/ 835579 w 6598008"/>
                <a:gd name="connsiteY1437" fmla="*/ 224809 h 1306090"/>
                <a:gd name="connsiteX1438" fmla="*/ 813961 w 6598008"/>
                <a:gd name="connsiteY1438" fmla="*/ 217828 h 1306090"/>
                <a:gd name="connsiteX1439" fmla="*/ 826909 w 6598008"/>
                <a:gd name="connsiteY1439" fmla="*/ 221093 h 1306090"/>
                <a:gd name="connsiteX1440" fmla="*/ 830962 w 6598008"/>
                <a:gd name="connsiteY1440" fmla="*/ 216026 h 1306090"/>
                <a:gd name="connsiteX1441" fmla="*/ 835016 w 6598008"/>
                <a:gd name="connsiteY1441" fmla="*/ 210960 h 1306090"/>
                <a:gd name="connsiteX1442" fmla="*/ 841546 w 6598008"/>
                <a:gd name="connsiteY1442" fmla="*/ 214900 h 1306090"/>
                <a:gd name="connsiteX1443" fmla="*/ 845712 w 6598008"/>
                <a:gd name="connsiteY1443" fmla="*/ 209834 h 1306090"/>
                <a:gd name="connsiteX1444" fmla="*/ 849765 w 6598008"/>
                <a:gd name="connsiteY1444" fmla="*/ 204767 h 1306090"/>
                <a:gd name="connsiteX1445" fmla="*/ 860687 w 6598008"/>
                <a:gd name="connsiteY1445" fmla="*/ 212874 h 1306090"/>
                <a:gd name="connsiteX1446" fmla="*/ 873298 w 6598008"/>
                <a:gd name="connsiteY1446" fmla="*/ 207019 h 1306090"/>
                <a:gd name="connsiteX1447" fmla="*/ 883769 w 6598008"/>
                <a:gd name="connsiteY1447" fmla="*/ 201389 h 1306090"/>
                <a:gd name="connsiteX1448" fmla="*/ 905049 w 6598008"/>
                <a:gd name="connsiteY1448" fmla="*/ 199250 h 1306090"/>
                <a:gd name="connsiteX1449" fmla="*/ 917772 w 6598008"/>
                <a:gd name="connsiteY1449" fmla="*/ 198011 h 1306090"/>
                <a:gd name="connsiteX1450" fmla="*/ 943444 w 6598008"/>
                <a:gd name="connsiteY1450" fmla="*/ 200038 h 1306090"/>
                <a:gd name="connsiteX1451" fmla="*/ 966751 w 6598008"/>
                <a:gd name="connsiteY1451" fmla="*/ 193057 h 1306090"/>
                <a:gd name="connsiteX1452" fmla="*/ 979361 w 6598008"/>
                <a:gd name="connsiteY1452" fmla="*/ 187202 h 1306090"/>
                <a:gd name="connsiteX1453" fmla="*/ 988031 w 6598008"/>
                <a:gd name="connsiteY1453" fmla="*/ 190918 h 1306090"/>
                <a:gd name="connsiteX1454" fmla="*/ 996363 w 6598008"/>
                <a:gd name="connsiteY1454" fmla="*/ 185513 h 1306090"/>
                <a:gd name="connsiteX1455" fmla="*/ 998615 w 6598008"/>
                <a:gd name="connsiteY1455" fmla="*/ 189905 h 1306090"/>
                <a:gd name="connsiteX1456" fmla="*/ 1009086 w 6598008"/>
                <a:gd name="connsiteY1456" fmla="*/ 184275 h 1306090"/>
                <a:gd name="connsiteX1457" fmla="*/ 1017756 w 6598008"/>
                <a:gd name="connsiteY1457" fmla="*/ 187990 h 1306090"/>
                <a:gd name="connsiteX1458" fmla="*/ 1026088 w 6598008"/>
                <a:gd name="connsiteY1458" fmla="*/ 182586 h 1306090"/>
                <a:gd name="connsiteX1459" fmla="*/ 1049507 w 6598008"/>
                <a:gd name="connsiteY1459" fmla="*/ 180221 h 1306090"/>
                <a:gd name="connsiteX1460" fmla="*/ 1058064 w 6598008"/>
                <a:gd name="connsiteY1460" fmla="*/ 179321 h 1306090"/>
                <a:gd name="connsiteX1461" fmla="*/ 1062343 w 6598008"/>
                <a:gd name="connsiteY1461" fmla="*/ 178870 h 1306090"/>
                <a:gd name="connsiteX1462" fmla="*/ 1079345 w 6598008"/>
                <a:gd name="connsiteY1462" fmla="*/ 177181 h 1306090"/>
                <a:gd name="connsiteX1463" fmla="*/ 1126184 w 6598008"/>
                <a:gd name="connsiteY1463" fmla="*/ 172452 h 1306090"/>
                <a:gd name="connsiteX1464" fmla="*/ 1173023 w 6598008"/>
                <a:gd name="connsiteY1464" fmla="*/ 167724 h 1306090"/>
                <a:gd name="connsiteX1465" fmla="*/ 1183832 w 6598008"/>
                <a:gd name="connsiteY1465" fmla="*/ 171214 h 1306090"/>
                <a:gd name="connsiteX1466" fmla="*/ 1187885 w 6598008"/>
                <a:gd name="connsiteY1466" fmla="*/ 166147 h 1306090"/>
                <a:gd name="connsiteX1467" fmla="*/ 1206688 w 6598008"/>
                <a:gd name="connsiteY1467" fmla="*/ 155000 h 1306090"/>
                <a:gd name="connsiteX1468" fmla="*/ 1198019 w 6598008"/>
                <a:gd name="connsiteY1468" fmla="*/ 151285 h 1306090"/>
                <a:gd name="connsiteX1469" fmla="*/ 1201959 w 6598008"/>
                <a:gd name="connsiteY1469" fmla="*/ 141714 h 1306090"/>
                <a:gd name="connsiteX1470" fmla="*/ 1184733 w 6598008"/>
                <a:gd name="connsiteY1470" fmla="*/ 138899 h 1306090"/>
                <a:gd name="connsiteX1471" fmla="*/ 1161200 w 6598008"/>
                <a:gd name="connsiteY1471" fmla="*/ 136648 h 1306090"/>
                <a:gd name="connsiteX1472" fmla="*/ 1231346 w 6598008"/>
                <a:gd name="connsiteY1472" fmla="*/ 124938 h 1306090"/>
                <a:gd name="connsiteX1473" fmla="*/ 1244070 w 6598008"/>
                <a:gd name="connsiteY1473" fmla="*/ 123699 h 1306090"/>
                <a:gd name="connsiteX1474" fmla="*/ 1260959 w 6598008"/>
                <a:gd name="connsiteY1474" fmla="*/ 117394 h 1306090"/>
                <a:gd name="connsiteX1475" fmla="*/ 1271768 w 6598008"/>
                <a:gd name="connsiteY1475" fmla="*/ 120884 h 1306090"/>
                <a:gd name="connsiteX1476" fmla="*/ 1273794 w 6598008"/>
                <a:gd name="connsiteY1476" fmla="*/ 116043 h 1306090"/>
                <a:gd name="connsiteX1477" fmla="*/ 1278186 w 6598008"/>
                <a:gd name="connsiteY1477" fmla="*/ 120209 h 1306090"/>
                <a:gd name="connsiteX1478" fmla="*/ 1286518 w 6598008"/>
                <a:gd name="connsiteY1478" fmla="*/ 114804 h 1306090"/>
                <a:gd name="connsiteX1479" fmla="*/ 1295187 w 6598008"/>
                <a:gd name="connsiteY1479" fmla="*/ 118520 h 1306090"/>
                <a:gd name="connsiteX1480" fmla="*/ 1335496 w 6598008"/>
                <a:gd name="connsiteY1480" fmla="*/ 109850 h 1306090"/>
                <a:gd name="connsiteX1481" fmla="*/ 1341914 w 6598008"/>
                <a:gd name="connsiteY1481" fmla="*/ 109175 h 1306090"/>
                <a:gd name="connsiteX1482" fmla="*/ 1348332 w 6598008"/>
                <a:gd name="connsiteY1482" fmla="*/ 108499 h 1306090"/>
                <a:gd name="connsiteX1483" fmla="*/ 1350358 w 6598008"/>
                <a:gd name="connsiteY1483" fmla="*/ 103658 h 1306090"/>
                <a:gd name="connsiteX1484" fmla="*/ 1290571 w 6598008"/>
                <a:gd name="connsiteY1484" fmla="*/ 105121 h 1306090"/>
                <a:gd name="connsiteX1485" fmla="*/ 1288544 w 6598008"/>
                <a:gd name="connsiteY1485" fmla="*/ 109963 h 1306090"/>
                <a:gd name="connsiteX1486" fmla="*/ 1275821 w 6598008"/>
                <a:gd name="connsiteY1486" fmla="*/ 111201 h 1306090"/>
                <a:gd name="connsiteX1487" fmla="*/ 1271543 w 6598008"/>
                <a:gd name="connsiteY1487" fmla="*/ 111652 h 1306090"/>
                <a:gd name="connsiteX1488" fmla="*/ 1214120 w 6598008"/>
                <a:gd name="connsiteY1488" fmla="*/ 117507 h 1306090"/>
                <a:gd name="connsiteX1489" fmla="*/ 1197118 w 6598008"/>
                <a:gd name="connsiteY1489" fmla="*/ 119195 h 1306090"/>
                <a:gd name="connsiteX1490" fmla="*/ 1194866 w 6598008"/>
                <a:gd name="connsiteY1490" fmla="*/ 114804 h 1306090"/>
                <a:gd name="connsiteX1491" fmla="*/ 1184395 w 6598008"/>
                <a:gd name="connsiteY1491" fmla="*/ 120434 h 1306090"/>
                <a:gd name="connsiteX1492" fmla="*/ 1175725 w 6598008"/>
                <a:gd name="connsiteY1492" fmla="*/ 116718 h 1306090"/>
                <a:gd name="connsiteX1493" fmla="*/ 1160637 w 6598008"/>
                <a:gd name="connsiteY1493" fmla="*/ 113678 h 1306090"/>
                <a:gd name="connsiteX1494" fmla="*/ 1166830 w 6598008"/>
                <a:gd name="connsiteY1494" fmla="*/ 108386 h 1306090"/>
                <a:gd name="connsiteX1495" fmla="*/ 1156134 w 6598008"/>
                <a:gd name="connsiteY1495" fmla="*/ 109512 h 1306090"/>
                <a:gd name="connsiteX1496" fmla="*/ 1143411 w 6598008"/>
                <a:gd name="connsiteY1496" fmla="*/ 110751 h 1306090"/>
                <a:gd name="connsiteX1497" fmla="*/ 1126522 w 6598008"/>
                <a:gd name="connsiteY1497" fmla="*/ 117056 h 1306090"/>
                <a:gd name="connsiteX1498" fmla="*/ 1117852 w 6598008"/>
                <a:gd name="connsiteY1498" fmla="*/ 113341 h 1306090"/>
                <a:gd name="connsiteX1499" fmla="*/ 1115825 w 6598008"/>
                <a:gd name="connsiteY1499" fmla="*/ 118182 h 1306090"/>
                <a:gd name="connsiteX1500" fmla="*/ 1086213 w 6598008"/>
                <a:gd name="connsiteY1500" fmla="*/ 125726 h 1306090"/>
                <a:gd name="connsiteX1501" fmla="*/ 1073265 w 6598008"/>
                <a:gd name="connsiteY1501" fmla="*/ 122461 h 1306090"/>
                <a:gd name="connsiteX1502" fmla="*/ 1051872 w 6598008"/>
                <a:gd name="connsiteY1502" fmla="*/ 119984 h 1306090"/>
                <a:gd name="connsiteX1503" fmla="*/ 1049845 w 6598008"/>
                <a:gd name="connsiteY1503" fmla="*/ 124825 h 1306090"/>
                <a:gd name="connsiteX1504" fmla="*/ 1039374 w 6598008"/>
                <a:gd name="connsiteY1504" fmla="*/ 130455 h 1306090"/>
                <a:gd name="connsiteX1505" fmla="*/ 1032843 w 6598008"/>
                <a:gd name="connsiteY1505" fmla="*/ 126514 h 1306090"/>
                <a:gd name="connsiteX1506" fmla="*/ 1024173 w 6598008"/>
                <a:gd name="connsiteY1506" fmla="*/ 122799 h 1306090"/>
                <a:gd name="connsiteX1507" fmla="*/ 1020120 w 6598008"/>
                <a:gd name="connsiteY1507" fmla="*/ 127865 h 1306090"/>
                <a:gd name="connsiteX1508" fmla="*/ 1017868 w 6598008"/>
                <a:gd name="connsiteY1508" fmla="*/ 123474 h 1306090"/>
                <a:gd name="connsiteX1509" fmla="*/ 1005258 w 6598008"/>
                <a:gd name="connsiteY1509" fmla="*/ 129329 h 1306090"/>
                <a:gd name="connsiteX1510" fmla="*/ 1000867 w 6598008"/>
                <a:gd name="connsiteY1510" fmla="*/ 125163 h 1306090"/>
                <a:gd name="connsiteX1511" fmla="*/ 998840 w 6598008"/>
                <a:gd name="connsiteY1511" fmla="*/ 130005 h 1306090"/>
                <a:gd name="connsiteX1512" fmla="*/ 975308 w 6598008"/>
                <a:gd name="connsiteY1512" fmla="*/ 127753 h 1306090"/>
                <a:gd name="connsiteX1513" fmla="*/ 968890 w 6598008"/>
                <a:gd name="connsiteY1513" fmla="*/ 128428 h 1306090"/>
                <a:gd name="connsiteX1514" fmla="*/ 954253 w 6598008"/>
                <a:gd name="connsiteY1514" fmla="*/ 139125 h 1306090"/>
                <a:gd name="connsiteX1515" fmla="*/ 949861 w 6598008"/>
                <a:gd name="connsiteY1515" fmla="*/ 134959 h 1306090"/>
                <a:gd name="connsiteX1516" fmla="*/ 941304 w 6598008"/>
                <a:gd name="connsiteY1516" fmla="*/ 135859 h 1306090"/>
                <a:gd name="connsiteX1517" fmla="*/ 907076 w 6598008"/>
                <a:gd name="connsiteY1517" fmla="*/ 134733 h 1306090"/>
                <a:gd name="connsiteX1518" fmla="*/ 925766 w 6598008"/>
                <a:gd name="connsiteY1518" fmla="*/ 119083 h 1306090"/>
                <a:gd name="connsiteX1519" fmla="*/ 919349 w 6598008"/>
                <a:gd name="connsiteY1519" fmla="*/ 119758 h 1306090"/>
                <a:gd name="connsiteX1520" fmla="*/ 917322 w 6598008"/>
                <a:gd name="connsiteY1520" fmla="*/ 124600 h 1306090"/>
                <a:gd name="connsiteX1521" fmla="*/ 908652 w 6598008"/>
                <a:gd name="connsiteY1521" fmla="*/ 120884 h 1306090"/>
                <a:gd name="connsiteX1522" fmla="*/ 902459 w 6598008"/>
                <a:gd name="connsiteY1522" fmla="*/ 126176 h 1306090"/>
                <a:gd name="connsiteX1523" fmla="*/ 900207 w 6598008"/>
                <a:gd name="connsiteY1523" fmla="*/ 121785 h 1306090"/>
                <a:gd name="connsiteX1524" fmla="*/ 898181 w 6598008"/>
                <a:gd name="connsiteY1524" fmla="*/ 126627 h 1306090"/>
                <a:gd name="connsiteX1525" fmla="*/ 891650 w 6598008"/>
                <a:gd name="connsiteY1525" fmla="*/ 122686 h 1306090"/>
                <a:gd name="connsiteX1526" fmla="*/ 832088 w 6598008"/>
                <a:gd name="connsiteY1526" fmla="*/ 128653 h 1306090"/>
                <a:gd name="connsiteX1527" fmla="*/ 823756 w 6598008"/>
                <a:gd name="connsiteY1527" fmla="*/ 134058 h 1306090"/>
                <a:gd name="connsiteX1528" fmla="*/ 817226 w 6598008"/>
                <a:gd name="connsiteY1528" fmla="*/ 130117 h 1306090"/>
                <a:gd name="connsiteX1529" fmla="*/ 810695 w 6598008"/>
                <a:gd name="connsiteY1529" fmla="*/ 126176 h 1306090"/>
                <a:gd name="connsiteX1530" fmla="*/ 816775 w 6598008"/>
                <a:gd name="connsiteY1530" fmla="*/ 116381 h 1306090"/>
                <a:gd name="connsiteX1531" fmla="*/ 820604 w 6598008"/>
                <a:gd name="connsiteY1531" fmla="*/ 102194 h 1306090"/>
                <a:gd name="connsiteX1532" fmla="*/ 828823 w 6598008"/>
                <a:gd name="connsiteY1532" fmla="*/ 92173 h 1306090"/>
                <a:gd name="connsiteX1533" fmla="*/ 801350 w 6598008"/>
                <a:gd name="connsiteY1533" fmla="*/ 99604 h 1306090"/>
                <a:gd name="connsiteX1534" fmla="*/ 794932 w 6598008"/>
                <a:gd name="connsiteY1534" fmla="*/ 100280 h 1306090"/>
                <a:gd name="connsiteX1535" fmla="*/ 790654 w 6598008"/>
                <a:gd name="connsiteY1535" fmla="*/ 100730 h 1306090"/>
                <a:gd name="connsiteX1536" fmla="*/ 748093 w 6598008"/>
                <a:gd name="connsiteY1536" fmla="*/ 105009 h 1306090"/>
                <a:gd name="connsiteX1537" fmla="*/ 733005 w 6598008"/>
                <a:gd name="connsiteY1537" fmla="*/ 101969 h 1306090"/>
                <a:gd name="connsiteX1538" fmla="*/ 766784 w 6598008"/>
                <a:gd name="connsiteY1538" fmla="*/ 89358 h 1306090"/>
                <a:gd name="connsiteX1539" fmla="*/ 794594 w 6598008"/>
                <a:gd name="connsiteY1539" fmla="*/ 91160 h 1306090"/>
                <a:gd name="connsiteX1540" fmla="*/ 815537 w 6598008"/>
                <a:gd name="connsiteY1540" fmla="*/ 79788 h 1306090"/>
                <a:gd name="connsiteX1541" fmla="*/ 819365 w 6598008"/>
                <a:gd name="connsiteY1541" fmla="*/ 65601 h 1306090"/>
                <a:gd name="connsiteX1542" fmla="*/ 819815 w 6598008"/>
                <a:gd name="connsiteY1542" fmla="*/ 79337 h 1306090"/>
                <a:gd name="connsiteX1543" fmla="*/ 839294 w 6598008"/>
                <a:gd name="connsiteY1543" fmla="*/ 86543 h 1306090"/>
                <a:gd name="connsiteX1544" fmla="*/ 851792 w 6598008"/>
                <a:gd name="connsiteY1544" fmla="*/ 76072 h 1306090"/>
                <a:gd name="connsiteX1545" fmla="*/ 842785 w 6598008"/>
                <a:gd name="connsiteY1545" fmla="*/ 63124 h 1306090"/>
                <a:gd name="connsiteX1546" fmla="*/ 848527 w 6598008"/>
                <a:gd name="connsiteY1546" fmla="*/ 44095 h 1306090"/>
                <a:gd name="connsiteX1547" fmla="*/ 869469 w 6598008"/>
                <a:gd name="connsiteY1547" fmla="*/ 32723 h 1306090"/>
                <a:gd name="connsiteX1548" fmla="*/ 852243 w 6598008"/>
                <a:gd name="connsiteY1548" fmla="*/ 29908 h 1306090"/>
                <a:gd name="connsiteX1549" fmla="*/ 837605 w 6598008"/>
                <a:gd name="connsiteY1549" fmla="*/ 40605 h 1306090"/>
                <a:gd name="connsiteX1550" fmla="*/ 830624 w 6598008"/>
                <a:gd name="connsiteY1550" fmla="*/ 22928 h 1306090"/>
                <a:gd name="connsiteX1551" fmla="*/ 849653 w 6598008"/>
                <a:gd name="connsiteY1551" fmla="*/ 16397 h 1306090"/>
                <a:gd name="connsiteX1552" fmla="*/ 866542 w 6598008"/>
                <a:gd name="connsiteY1552" fmla="*/ 10092 h 1306090"/>
                <a:gd name="connsiteX1553" fmla="*/ 855620 w 6598008"/>
                <a:gd name="connsiteY1553" fmla="*/ 1985 h 1306090"/>
                <a:gd name="connsiteX1554" fmla="*/ 849202 w 6598008"/>
                <a:gd name="connsiteY1554" fmla="*/ 2661 h 1306090"/>
                <a:gd name="connsiteX1555" fmla="*/ 838506 w 6598008"/>
                <a:gd name="connsiteY1555" fmla="*/ 3787 h 1306090"/>
                <a:gd name="connsiteX1556" fmla="*/ 821617 w 6598008"/>
                <a:gd name="connsiteY1556" fmla="*/ 10092 h 1306090"/>
                <a:gd name="connsiteX1557" fmla="*/ 806529 w 6598008"/>
                <a:gd name="connsiteY1557" fmla="*/ 7052 h 1306090"/>
                <a:gd name="connsiteX1558" fmla="*/ 804503 w 6598008"/>
                <a:gd name="connsiteY1558" fmla="*/ 11893 h 1306090"/>
                <a:gd name="connsiteX1559" fmla="*/ 755524 w 6598008"/>
                <a:gd name="connsiteY1559" fmla="*/ 16848 h 1306090"/>
                <a:gd name="connsiteX1560" fmla="*/ 749332 w 6598008"/>
                <a:gd name="connsiteY1560" fmla="*/ 22027 h 1306090"/>
                <a:gd name="connsiteX1561" fmla="*/ 706771 w 6598008"/>
                <a:gd name="connsiteY1561" fmla="*/ 26305 h 1306090"/>
                <a:gd name="connsiteX1562" fmla="*/ 700578 w 6598008"/>
                <a:gd name="connsiteY1562" fmla="*/ 31485 h 1306090"/>
                <a:gd name="connsiteX1563" fmla="*/ 694048 w 6598008"/>
                <a:gd name="connsiteY1563" fmla="*/ 27544 h 1306090"/>
                <a:gd name="connsiteX1564" fmla="*/ 692021 w 6598008"/>
                <a:gd name="connsiteY1564" fmla="*/ 32386 h 1306090"/>
                <a:gd name="connsiteX1565" fmla="*/ 689769 w 6598008"/>
                <a:gd name="connsiteY1565" fmla="*/ 27994 h 1306090"/>
                <a:gd name="connsiteX1566" fmla="*/ 685603 w 6598008"/>
                <a:gd name="connsiteY1566" fmla="*/ 31710 h 1306090"/>
                <a:gd name="connsiteX1567" fmla="*/ 600482 w 6598008"/>
                <a:gd name="connsiteY1567" fmla="*/ 40267 h 1306090"/>
                <a:gd name="connsiteX1568" fmla="*/ 592150 w 6598008"/>
                <a:gd name="connsiteY1568" fmla="*/ 45672 h 1306090"/>
                <a:gd name="connsiteX1569" fmla="*/ 585620 w 6598008"/>
                <a:gd name="connsiteY1569" fmla="*/ 41731 h 1306090"/>
                <a:gd name="connsiteX1570" fmla="*/ 583593 w 6598008"/>
                <a:gd name="connsiteY1570" fmla="*/ 46572 h 1306090"/>
                <a:gd name="connsiteX1571" fmla="*/ 577063 w 6598008"/>
                <a:gd name="connsiteY1571" fmla="*/ 42632 h 1306090"/>
                <a:gd name="connsiteX1572" fmla="*/ 575036 w 6598008"/>
                <a:gd name="connsiteY1572" fmla="*/ 47473 h 1306090"/>
                <a:gd name="connsiteX1573" fmla="*/ 532476 w 6598008"/>
                <a:gd name="connsiteY1573" fmla="*/ 51752 h 1306090"/>
                <a:gd name="connsiteX1574" fmla="*/ 526283 w 6598008"/>
                <a:gd name="connsiteY1574" fmla="*/ 56931 h 1306090"/>
                <a:gd name="connsiteX1575" fmla="*/ 479444 w 6598008"/>
                <a:gd name="connsiteY1575" fmla="*/ 61660 h 1306090"/>
                <a:gd name="connsiteX1576" fmla="*/ 473251 w 6598008"/>
                <a:gd name="connsiteY1576" fmla="*/ 66952 h 1306090"/>
                <a:gd name="connsiteX1577" fmla="*/ 379573 w 6598008"/>
                <a:gd name="connsiteY1577" fmla="*/ 76410 h 1306090"/>
                <a:gd name="connsiteX1578" fmla="*/ 360432 w 6598008"/>
                <a:gd name="connsiteY1578" fmla="*/ 78324 h 1306090"/>
                <a:gd name="connsiteX1579" fmla="*/ 348159 w 6598008"/>
                <a:gd name="connsiteY1579" fmla="*/ 93411 h 1306090"/>
                <a:gd name="connsiteX1580" fmla="*/ 280603 w 6598008"/>
                <a:gd name="connsiteY1580" fmla="*/ 118633 h 1306090"/>
                <a:gd name="connsiteX1581" fmla="*/ 251666 w 6598008"/>
                <a:gd name="connsiteY1581" fmla="*/ 149146 h 1306090"/>
                <a:gd name="connsiteX1582" fmla="*/ 263151 w 6598008"/>
                <a:gd name="connsiteY1582" fmla="*/ 175605 h 1306090"/>
                <a:gd name="connsiteX1583" fmla="*/ 244573 w 6598008"/>
                <a:gd name="connsiteY1583" fmla="*/ 195872 h 1306090"/>
                <a:gd name="connsiteX1584" fmla="*/ 249414 w 6598008"/>
                <a:gd name="connsiteY1584" fmla="*/ 213774 h 1306090"/>
                <a:gd name="connsiteX1585" fmla="*/ 251553 w 6598008"/>
                <a:gd name="connsiteY1585" fmla="*/ 213549 h 1306090"/>
                <a:gd name="connsiteX1586" fmla="*/ 251891 w 6598008"/>
                <a:gd name="connsiteY1586" fmla="*/ 222782 h 1306090"/>
                <a:gd name="connsiteX1587" fmla="*/ 256508 w 6598008"/>
                <a:gd name="connsiteY1587" fmla="*/ 231564 h 1306090"/>
                <a:gd name="connsiteX1588" fmla="*/ 248288 w 6598008"/>
                <a:gd name="connsiteY1588" fmla="*/ 241585 h 1306090"/>
                <a:gd name="connsiteX1589" fmla="*/ 271708 w 6598008"/>
                <a:gd name="connsiteY1589" fmla="*/ 239221 h 1306090"/>
                <a:gd name="connsiteX1590" fmla="*/ 299856 w 6598008"/>
                <a:gd name="connsiteY1590" fmla="*/ 250142 h 1306090"/>
                <a:gd name="connsiteX1591" fmla="*/ 289385 w 6598008"/>
                <a:gd name="connsiteY1591" fmla="*/ 255772 h 1306090"/>
                <a:gd name="connsiteX1592" fmla="*/ 281166 w 6598008"/>
                <a:gd name="connsiteY1592" fmla="*/ 265793 h 1306090"/>
                <a:gd name="connsiteX1593" fmla="*/ 317083 w 6598008"/>
                <a:gd name="connsiteY1593" fmla="*/ 252957 h 1306090"/>
                <a:gd name="connsiteX1594" fmla="*/ 330031 w 6598008"/>
                <a:gd name="connsiteY1594" fmla="*/ 256222 h 1306090"/>
                <a:gd name="connsiteX1595" fmla="*/ 296366 w 6598008"/>
                <a:gd name="connsiteY1595" fmla="*/ 273449 h 1306090"/>
                <a:gd name="connsiteX1596" fmla="*/ 275536 w 6598008"/>
                <a:gd name="connsiteY1596" fmla="*/ 289325 h 1306090"/>
                <a:gd name="connsiteX1597" fmla="*/ 264952 w 6598008"/>
                <a:gd name="connsiteY1597" fmla="*/ 290451 h 1306090"/>
                <a:gd name="connsiteX1598" fmla="*/ 261011 w 6598008"/>
                <a:gd name="connsiteY1598" fmla="*/ 300021 h 1306090"/>
                <a:gd name="connsiteX1599" fmla="*/ 254931 w 6598008"/>
                <a:gd name="connsiteY1599" fmla="*/ 309817 h 1306090"/>
                <a:gd name="connsiteX1600" fmla="*/ 271820 w 6598008"/>
                <a:gd name="connsiteY1600" fmla="*/ 303512 h 1306090"/>
                <a:gd name="connsiteX1601" fmla="*/ 261800 w 6598008"/>
                <a:gd name="connsiteY1601" fmla="*/ 322991 h 1306090"/>
                <a:gd name="connsiteX1602" fmla="*/ 261912 w 6598008"/>
                <a:gd name="connsiteY1602" fmla="*/ 392123 h 1306090"/>
                <a:gd name="connsiteX1603" fmla="*/ 256395 w 6598008"/>
                <a:gd name="connsiteY1603" fmla="*/ 420272 h 1306090"/>
                <a:gd name="connsiteX1604" fmla="*/ 263826 w 6598008"/>
                <a:gd name="connsiteY1604" fmla="*/ 451798 h 1306090"/>
                <a:gd name="connsiteX1605" fmla="*/ 260336 w 6598008"/>
                <a:gd name="connsiteY1605" fmla="*/ 475218 h 1306090"/>
                <a:gd name="connsiteX1606" fmla="*/ 252454 w 6598008"/>
                <a:gd name="connsiteY1606" fmla="*/ 494471 h 1306090"/>
                <a:gd name="connsiteX1607" fmla="*/ 264164 w 6598008"/>
                <a:gd name="connsiteY1607" fmla="*/ 525547 h 1306090"/>
                <a:gd name="connsiteX1608" fmla="*/ 255945 w 6598008"/>
                <a:gd name="connsiteY1608" fmla="*/ 535568 h 1306090"/>
                <a:gd name="connsiteX1609" fmla="*/ 253017 w 6598008"/>
                <a:gd name="connsiteY1609" fmla="*/ 577340 h 1306090"/>
                <a:gd name="connsiteX1610" fmla="*/ 253580 w 6598008"/>
                <a:gd name="connsiteY1610" fmla="*/ 595693 h 1306090"/>
                <a:gd name="connsiteX1611" fmla="*/ 251891 w 6598008"/>
                <a:gd name="connsiteY1611" fmla="*/ 609655 h 1306090"/>
                <a:gd name="connsiteX1612" fmla="*/ 256733 w 6598008"/>
                <a:gd name="connsiteY1612" fmla="*/ 627557 h 1306090"/>
                <a:gd name="connsiteX1613" fmla="*/ 250653 w 6598008"/>
                <a:gd name="connsiteY1613" fmla="*/ 637353 h 1306090"/>
                <a:gd name="connsiteX1614" fmla="*/ 251666 w 6598008"/>
                <a:gd name="connsiteY1614" fmla="*/ 669442 h 1306090"/>
                <a:gd name="connsiteX1615" fmla="*/ 258647 w 6598008"/>
                <a:gd name="connsiteY1615" fmla="*/ 687120 h 1306090"/>
                <a:gd name="connsiteX1616" fmla="*/ 267429 w 6598008"/>
                <a:gd name="connsiteY1616" fmla="*/ 695452 h 1306090"/>
                <a:gd name="connsiteX1617" fmla="*/ 267992 w 6598008"/>
                <a:gd name="connsiteY1617" fmla="*/ 713804 h 1306090"/>
                <a:gd name="connsiteX1618" fmla="*/ 285332 w 6598008"/>
                <a:gd name="connsiteY1618" fmla="*/ 721236 h 1306090"/>
                <a:gd name="connsiteX1619" fmla="*/ 277225 w 6598008"/>
                <a:gd name="connsiteY1619" fmla="*/ 735873 h 1306090"/>
                <a:gd name="connsiteX1620" fmla="*/ 288034 w 6598008"/>
                <a:gd name="connsiteY1620" fmla="*/ 739363 h 1306090"/>
                <a:gd name="connsiteX1621" fmla="*/ 273284 w 6598008"/>
                <a:gd name="connsiteY1621" fmla="*/ 745443 h 1306090"/>
                <a:gd name="connsiteX1622" fmla="*/ 265628 w 6598008"/>
                <a:gd name="connsiteY1622" fmla="*/ 773817 h 1306090"/>
                <a:gd name="connsiteX1623" fmla="*/ 278576 w 6598008"/>
                <a:gd name="connsiteY1623" fmla="*/ 777082 h 1306090"/>
                <a:gd name="connsiteX1624" fmla="*/ 281166 w 6598008"/>
                <a:gd name="connsiteY1624" fmla="*/ 790594 h 1306090"/>
                <a:gd name="connsiteX1625" fmla="*/ 262700 w 6598008"/>
                <a:gd name="connsiteY1625" fmla="*/ 815477 h 1306090"/>
                <a:gd name="connsiteX1626" fmla="*/ 237592 w 6598008"/>
                <a:gd name="connsiteY1626" fmla="*/ 831803 h 1306090"/>
                <a:gd name="connsiteX1627" fmla="*/ 205953 w 6598008"/>
                <a:gd name="connsiteY1627" fmla="*/ 844188 h 1306090"/>
                <a:gd name="connsiteX1628" fmla="*/ 222955 w 6598008"/>
                <a:gd name="connsiteY1628" fmla="*/ 842499 h 1306090"/>
                <a:gd name="connsiteX1629" fmla="*/ 240181 w 6598008"/>
                <a:gd name="connsiteY1629" fmla="*/ 845427 h 1306090"/>
                <a:gd name="connsiteX1630" fmla="*/ 212709 w 6598008"/>
                <a:gd name="connsiteY1630" fmla="*/ 852858 h 1306090"/>
                <a:gd name="connsiteX1631" fmla="*/ 197959 w 6598008"/>
                <a:gd name="connsiteY1631" fmla="*/ 858938 h 1306090"/>
                <a:gd name="connsiteX1632" fmla="*/ 189739 w 6598008"/>
                <a:gd name="connsiteY1632" fmla="*/ 868959 h 1306090"/>
                <a:gd name="connsiteX1633" fmla="*/ 177016 w 6598008"/>
                <a:gd name="connsiteY1633" fmla="*/ 870197 h 1306090"/>
                <a:gd name="connsiteX1634" fmla="*/ 172963 w 6598008"/>
                <a:gd name="connsiteY1634" fmla="*/ 875264 h 1306090"/>
                <a:gd name="connsiteX1635" fmla="*/ 168797 w 6598008"/>
                <a:gd name="connsiteY1635" fmla="*/ 880331 h 1306090"/>
                <a:gd name="connsiteX1636" fmla="*/ 164518 w 6598008"/>
                <a:gd name="connsiteY1636" fmla="*/ 880781 h 1306090"/>
                <a:gd name="connsiteX1637" fmla="*/ 145377 w 6598008"/>
                <a:gd name="connsiteY1637" fmla="*/ 882695 h 1306090"/>
                <a:gd name="connsiteX1638" fmla="*/ 139410 w 6598008"/>
                <a:gd name="connsiteY1638" fmla="*/ 897107 h 1306090"/>
                <a:gd name="connsiteX1639" fmla="*/ 130628 w 6598008"/>
                <a:gd name="connsiteY1639" fmla="*/ 888775 h 1306090"/>
                <a:gd name="connsiteX1640" fmla="*/ 130740 w 6598008"/>
                <a:gd name="connsiteY1640" fmla="*/ 893392 h 1306090"/>
                <a:gd name="connsiteX1641" fmla="*/ 126462 w 6598008"/>
                <a:gd name="connsiteY1641" fmla="*/ 893842 h 1306090"/>
                <a:gd name="connsiteX1642" fmla="*/ 107433 w 6598008"/>
                <a:gd name="connsiteY1642" fmla="*/ 900373 h 1306090"/>
                <a:gd name="connsiteX1643" fmla="*/ 99214 w 6598008"/>
                <a:gd name="connsiteY1643" fmla="*/ 910394 h 1306090"/>
                <a:gd name="connsiteX1644" fmla="*/ 118693 w 6598008"/>
                <a:gd name="connsiteY1644" fmla="*/ 917600 h 1306090"/>
                <a:gd name="connsiteX1645" fmla="*/ 108221 w 6598008"/>
                <a:gd name="connsiteY1645" fmla="*/ 923229 h 1306090"/>
                <a:gd name="connsiteX1646" fmla="*/ 82775 w 6598008"/>
                <a:gd name="connsiteY1646" fmla="*/ 930435 h 1306090"/>
                <a:gd name="connsiteX1647" fmla="*/ 91445 w 6598008"/>
                <a:gd name="connsiteY1647" fmla="*/ 934151 h 1306090"/>
                <a:gd name="connsiteX1648" fmla="*/ 102141 w 6598008"/>
                <a:gd name="connsiteY1648" fmla="*/ 933025 h 1306090"/>
                <a:gd name="connsiteX1649" fmla="*/ 104393 w 6598008"/>
                <a:gd name="connsiteY1649" fmla="*/ 937416 h 1306090"/>
                <a:gd name="connsiteX1650" fmla="*/ 117341 w 6598008"/>
                <a:gd name="connsiteY1650" fmla="*/ 940681 h 1306090"/>
                <a:gd name="connsiteX1651" fmla="*/ 129952 w 6598008"/>
                <a:gd name="connsiteY1651" fmla="*/ 934826 h 1306090"/>
                <a:gd name="connsiteX1652" fmla="*/ 134231 w 6598008"/>
                <a:gd name="connsiteY1652" fmla="*/ 934376 h 1306090"/>
                <a:gd name="connsiteX1653" fmla="*/ 147179 w 6598008"/>
                <a:gd name="connsiteY1653" fmla="*/ 937641 h 1306090"/>
                <a:gd name="connsiteX1654" fmla="*/ 162041 w 6598008"/>
                <a:gd name="connsiteY1654" fmla="*/ 936178 h 1306090"/>
                <a:gd name="connsiteX1655" fmla="*/ 179268 w 6598008"/>
                <a:gd name="connsiteY1655" fmla="*/ 939105 h 1306090"/>
                <a:gd name="connsiteX1656" fmla="*/ 156186 w 6598008"/>
                <a:gd name="connsiteY1656" fmla="*/ 950702 h 1306090"/>
                <a:gd name="connsiteX1657" fmla="*/ 141437 w 6598008"/>
                <a:gd name="connsiteY1657" fmla="*/ 956782 h 1306090"/>
                <a:gd name="connsiteX1658" fmla="*/ 135469 w 6598008"/>
                <a:gd name="connsiteY1658" fmla="*/ 971194 h 1306090"/>
                <a:gd name="connsiteX1659" fmla="*/ 131416 w 6598008"/>
                <a:gd name="connsiteY1659" fmla="*/ 976261 h 1306090"/>
                <a:gd name="connsiteX1660" fmla="*/ 124885 w 6598008"/>
                <a:gd name="connsiteY1660" fmla="*/ 972320 h 1306090"/>
                <a:gd name="connsiteX1661" fmla="*/ 132992 w 6598008"/>
                <a:gd name="connsiteY1661" fmla="*/ 957683 h 1306090"/>
                <a:gd name="connsiteX1662" fmla="*/ 116215 w 6598008"/>
                <a:gd name="connsiteY1662" fmla="*/ 968605 h 1306090"/>
                <a:gd name="connsiteX1663" fmla="*/ 123084 w 6598008"/>
                <a:gd name="connsiteY1663" fmla="*/ 981778 h 1306090"/>
                <a:gd name="connsiteX1664" fmla="*/ 148530 w 6598008"/>
                <a:gd name="connsiteY1664" fmla="*/ 974572 h 1306090"/>
                <a:gd name="connsiteX1665" fmla="*/ 174201 w 6598008"/>
                <a:gd name="connsiteY1665" fmla="*/ 976599 h 1306090"/>
                <a:gd name="connsiteX1666" fmla="*/ 180844 w 6598008"/>
                <a:gd name="connsiteY1666" fmla="*/ 985156 h 1306090"/>
                <a:gd name="connsiteX1667" fmla="*/ 170486 w 6598008"/>
                <a:gd name="connsiteY1667" fmla="*/ 995402 h 1306090"/>
                <a:gd name="connsiteX1668" fmla="*/ 161929 w 6598008"/>
                <a:gd name="connsiteY1668" fmla="*/ 996303 h 1306090"/>
                <a:gd name="connsiteX1669" fmla="*/ 153709 w 6598008"/>
                <a:gd name="connsiteY1669" fmla="*/ 1006324 h 1306090"/>
                <a:gd name="connsiteX1670" fmla="*/ 149318 w 6598008"/>
                <a:gd name="connsiteY1670" fmla="*/ 1002158 h 1306090"/>
                <a:gd name="connsiteX1671" fmla="*/ 145265 w 6598008"/>
                <a:gd name="connsiteY1671" fmla="*/ 1007224 h 1306090"/>
                <a:gd name="connsiteX1672" fmla="*/ 136595 w 6598008"/>
                <a:gd name="connsiteY1672" fmla="*/ 1003509 h 1306090"/>
                <a:gd name="connsiteX1673" fmla="*/ 130402 w 6598008"/>
                <a:gd name="connsiteY1673" fmla="*/ 1008688 h 1306090"/>
                <a:gd name="connsiteX1674" fmla="*/ 121733 w 6598008"/>
                <a:gd name="connsiteY1674" fmla="*/ 1004973 h 1306090"/>
                <a:gd name="connsiteX1675" fmla="*/ 113401 w 6598008"/>
                <a:gd name="connsiteY1675" fmla="*/ 1010377 h 1306090"/>
                <a:gd name="connsiteX1676" fmla="*/ 87842 w 6598008"/>
                <a:gd name="connsiteY1676" fmla="*/ 1012967 h 1306090"/>
                <a:gd name="connsiteX1677" fmla="*/ 80861 w 6598008"/>
                <a:gd name="connsiteY1677" fmla="*/ 1009251 h 1306090"/>
                <a:gd name="connsiteX1678" fmla="*/ 74668 w 6598008"/>
                <a:gd name="connsiteY1678" fmla="*/ 1014430 h 1306090"/>
                <a:gd name="connsiteX1679" fmla="*/ 72416 w 6598008"/>
                <a:gd name="connsiteY1679" fmla="*/ 1010039 h 1306090"/>
                <a:gd name="connsiteX1680" fmla="*/ 48997 w 6598008"/>
                <a:gd name="connsiteY1680" fmla="*/ 1012404 h 1306090"/>
                <a:gd name="connsiteX1681" fmla="*/ 40665 w 6598008"/>
                <a:gd name="connsiteY1681" fmla="*/ 1017808 h 1306090"/>
                <a:gd name="connsiteX1682" fmla="*/ 31995 w 6598008"/>
                <a:gd name="connsiteY1682" fmla="*/ 1014093 h 1306090"/>
                <a:gd name="connsiteX1683" fmla="*/ 8576 w 6598008"/>
                <a:gd name="connsiteY1683" fmla="*/ 1016457 h 1306090"/>
                <a:gd name="connsiteX1684" fmla="*/ 8688 w 6598008"/>
                <a:gd name="connsiteY1684" fmla="*/ 1021073 h 1306090"/>
                <a:gd name="connsiteX1685" fmla="*/ 469 w 6598008"/>
                <a:gd name="connsiteY1685" fmla="*/ 1031094 h 1306090"/>
                <a:gd name="connsiteX1686" fmla="*/ 62508 w 6598008"/>
                <a:gd name="connsiteY1686" fmla="*/ 1034022 h 1306090"/>
                <a:gd name="connsiteX1687" fmla="*/ 71065 w 6598008"/>
                <a:gd name="connsiteY1687" fmla="*/ 1033121 h 1306090"/>
                <a:gd name="connsiteX1688" fmla="*/ 73317 w 6598008"/>
                <a:gd name="connsiteY1688" fmla="*/ 1037512 h 1306090"/>
                <a:gd name="connsiteX1689" fmla="*/ 77371 w 6598008"/>
                <a:gd name="connsiteY1689" fmla="*/ 1032445 h 1306090"/>
                <a:gd name="connsiteX1690" fmla="*/ 83901 w 6598008"/>
                <a:gd name="connsiteY1690" fmla="*/ 1036386 h 1306090"/>
                <a:gd name="connsiteX1691" fmla="*/ 147742 w 6598008"/>
                <a:gd name="connsiteY1691" fmla="*/ 1029968 h 1306090"/>
                <a:gd name="connsiteX1692" fmla="*/ 158663 w 6598008"/>
                <a:gd name="connsiteY1692" fmla="*/ 1038075 h 1306090"/>
                <a:gd name="connsiteX1693" fmla="*/ 190640 w 6598008"/>
                <a:gd name="connsiteY1693" fmla="*/ 1034810 h 1306090"/>
                <a:gd name="connsiteX1694" fmla="*/ 198972 w 6598008"/>
                <a:gd name="connsiteY1694" fmla="*/ 1029405 h 1306090"/>
                <a:gd name="connsiteX1695" fmla="*/ 212033 w 6598008"/>
                <a:gd name="connsiteY1695" fmla="*/ 1037287 h 1306090"/>
                <a:gd name="connsiteX1696" fmla="*/ 250315 w 6598008"/>
                <a:gd name="connsiteY1696" fmla="*/ 1033459 h 1306090"/>
                <a:gd name="connsiteX1697" fmla="*/ 257183 w 6598008"/>
                <a:gd name="connsiteY1697" fmla="*/ 1046632 h 1306090"/>
                <a:gd name="connsiteX1698" fmla="*/ 291412 w 6598008"/>
                <a:gd name="connsiteY1698" fmla="*/ 1047758 h 1306090"/>
                <a:gd name="connsiteX1699" fmla="*/ 298055 w 6598008"/>
                <a:gd name="connsiteY1699" fmla="*/ 1056315 h 1306090"/>
                <a:gd name="connsiteX1700" fmla="*/ 310553 w 6598008"/>
                <a:gd name="connsiteY1700" fmla="*/ 1045844 h 1306090"/>
                <a:gd name="connsiteX1701" fmla="*/ 323501 w 6598008"/>
                <a:gd name="connsiteY1701" fmla="*/ 1049109 h 1306090"/>
                <a:gd name="connsiteX1702" fmla="*/ 353451 w 6598008"/>
                <a:gd name="connsiteY1702" fmla="*/ 1050686 h 1306090"/>
                <a:gd name="connsiteX1703" fmla="*/ 353338 w 6598008"/>
                <a:gd name="connsiteY1703" fmla="*/ 1046069 h 1306090"/>
                <a:gd name="connsiteX1704" fmla="*/ 357842 w 6598008"/>
                <a:gd name="connsiteY1704" fmla="*/ 1054852 h 1306090"/>
                <a:gd name="connsiteX1705" fmla="*/ 296253 w 6598008"/>
                <a:gd name="connsiteY1705" fmla="*/ 1065661 h 1306090"/>
                <a:gd name="connsiteX1706" fmla="*/ 290061 w 6598008"/>
                <a:gd name="connsiteY1706" fmla="*/ 1070840 h 1306090"/>
                <a:gd name="connsiteX1707" fmla="*/ 287809 w 6598008"/>
                <a:gd name="connsiteY1707" fmla="*/ 1066449 h 1306090"/>
                <a:gd name="connsiteX1708" fmla="*/ 283755 w 6598008"/>
                <a:gd name="connsiteY1708" fmla="*/ 1071516 h 1306090"/>
                <a:gd name="connsiteX1709" fmla="*/ 279364 w 6598008"/>
                <a:gd name="connsiteY1709" fmla="*/ 1067350 h 1306090"/>
                <a:gd name="connsiteX1710" fmla="*/ 272946 w 6598008"/>
                <a:gd name="connsiteY1710" fmla="*/ 1068025 h 1306090"/>
                <a:gd name="connsiteX1711" fmla="*/ 262475 w 6598008"/>
                <a:gd name="connsiteY1711" fmla="*/ 1073655 h 1306090"/>
                <a:gd name="connsiteX1712" fmla="*/ 275649 w 6598008"/>
                <a:gd name="connsiteY1712" fmla="*/ 1086153 h 1306090"/>
                <a:gd name="connsiteX1713" fmla="*/ 281729 w 6598008"/>
                <a:gd name="connsiteY1713" fmla="*/ 1076357 h 1306090"/>
                <a:gd name="connsiteX1714" fmla="*/ 292425 w 6598008"/>
                <a:gd name="connsiteY1714" fmla="*/ 1075231 h 1306090"/>
                <a:gd name="connsiteX1715" fmla="*/ 305599 w 6598008"/>
                <a:gd name="connsiteY1715" fmla="*/ 1087729 h 1306090"/>
                <a:gd name="connsiteX1716" fmla="*/ 318322 w 6598008"/>
                <a:gd name="connsiteY1716" fmla="*/ 1086491 h 1306090"/>
                <a:gd name="connsiteX1717" fmla="*/ 331045 w 6598008"/>
                <a:gd name="connsiteY1717" fmla="*/ 1085252 h 1306090"/>
                <a:gd name="connsiteX1718" fmla="*/ 325077 w 6598008"/>
                <a:gd name="connsiteY1718" fmla="*/ 1099664 h 1306090"/>
                <a:gd name="connsiteX1719" fmla="*/ 384640 w 6598008"/>
                <a:gd name="connsiteY1719" fmla="*/ 1093697 h 1306090"/>
                <a:gd name="connsiteX1720" fmla="*/ 386891 w 6598008"/>
                <a:gd name="connsiteY1720" fmla="*/ 1098088 h 1306090"/>
                <a:gd name="connsiteX1721" fmla="*/ 410649 w 6598008"/>
                <a:gd name="connsiteY1721" fmla="*/ 1104956 h 1306090"/>
                <a:gd name="connsiteX1722" fmla="*/ 422021 w 6598008"/>
                <a:gd name="connsiteY1722" fmla="*/ 1126799 h 1306090"/>
                <a:gd name="connsiteX1723" fmla="*/ 432379 w 6598008"/>
                <a:gd name="connsiteY1723" fmla="*/ 1116553 h 1306090"/>
                <a:gd name="connsiteX1724" fmla="*/ 445328 w 6598008"/>
                <a:gd name="connsiteY1724" fmla="*/ 1119818 h 1306090"/>
                <a:gd name="connsiteX1725" fmla="*/ 436095 w 6598008"/>
                <a:gd name="connsiteY1725" fmla="*/ 1097750 h 1306090"/>
                <a:gd name="connsiteX1726" fmla="*/ 450957 w 6598008"/>
                <a:gd name="connsiteY1726" fmla="*/ 1096286 h 1306090"/>
                <a:gd name="connsiteX1727" fmla="*/ 453547 w 6598008"/>
                <a:gd name="connsiteY1727" fmla="*/ 1109798 h 1306090"/>
                <a:gd name="connsiteX1728" fmla="*/ 458163 w 6598008"/>
                <a:gd name="connsiteY1728" fmla="*/ 1118580 h 1306090"/>
                <a:gd name="connsiteX1729" fmla="*/ 473026 w 6598008"/>
                <a:gd name="connsiteY1729" fmla="*/ 1117116 h 1306090"/>
                <a:gd name="connsiteX1730" fmla="*/ 484285 w 6598008"/>
                <a:gd name="connsiteY1730" fmla="*/ 1134456 h 1306090"/>
                <a:gd name="connsiteX1731" fmla="*/ 507705 w 6598008"/>
                <a:gd name="connsiteY1731" fmla="*/ 1132091 h 1306090"/>
                <a:gd name="connsiteX1732" fmla="*/ 493068 w 6598008"/>
                <a:gd name="connsiteY1732" fmla="*/ 1142788 h 1306090"/>
                <a:gd name="connsiteX1733" fmla="*/ 454898 w 6598008"/>
                <a:gd name="connsiteY1733" fmla="*/ 1151232 h 1306090"/>
                <a:gd name="connsiteX1734" fmla="*/ 446679 w 6598008"/>
                <a:gd name="connsiteY1734" fmla="*/ 1161253 h 1306090"/>
                <a:gd name="connsiteX1735" fmla="*/ 422922 w 6598008"/>
                <a:gd name="connsiteY1735" fmla="*/ 1154385 h 1306090"/>
                <a:gd name="connsiteX1736" fmla="*/ 412563 w 6598008"/>
                <a:gd name="connsiteY1736" fmla="*/ 1164631 h 1306090"/>
                <a:gd name="connsiteX1737" fmla="*/ 399615 w 6598008"/>
                <a:gd name="connsiteY1737" fmla="*/ 1161366 h 1306090"/>
                <a:gd name="connsiteX1738" fmla="*/ 397475 w 6598008"/>
                <a:gd name="connsiteY1738" fmla="*/ 1161591 h 1306090"/>
                <a:gd name="connsiteX1739" fmla="*/ 395674 w 6598008"/>
                <a:gd name="connsiteY1739" fmla="*/ 1170936 h 1306090"/>
                <a:gd name="connsiteX1740" fmla="*/ 387454 w 6598008"/>
                <a:gd name="connsiteY1740" fmla="*/ 1180957 h 1306090"/>
                <a:gd name="connsiteX1741" fmla="*/ 384865 w 6598008"/>
                <a:gd name="connsiteY1741" fmla="*/ 1167446 h 1306090"/>
                <a:gd name="connsiteX1742" fmla="*/ 378222 w 6598008"/>
                <a:gd name="connsiteY1742" fmla="*/ 1158889 h 1306090"/>
                <a:gd name="connsiteX1743" fmla="*/ 365499 w 6598008"/>
                <a:gd name="connsiteY1743" fmla="*/ 1160127 h 1306090"/>
                <a:gd name="connsiteX1744" fmla="*/ 372479 w 6598008"/>
                <a:gd name="connsiteY1744" fmla="*/ 1177804 h 1306090"/>
                <a:gd name="connsiteX1745" fmla="*/ 317083 w 6598008"/>
                <a:gd name="connsiteY1745" fmla="*/ 1183434 h 1306090"/>
                <a:gd name="connsiteX1746" fmla="*/ 306837 w 6598008"/>
                <a:gd name="connsiteY1746" fmla="*/ 1198296 h 1306090"/>
                <a:gd name="connsiteX1747" fmla="*/ 295578 w 6598008"/>
                <a:gd name="connsiteY1747" fmla="*/ 1180957 h 1306090"/>
                <a:gd name="connsiteX1748" fmla="*/ 291637 w 6598008"/>
                <a:gd name="connsiteY1748" fmla="*/ 1190527 h 1306090"/>
                <a:gd name="connsiteX1749" fmla="*/ 285557 w 6598008"/>
                <a:gd name="connsiteY1749" fmla="*/ 1200323 h 1306090"/>
                <a:gd name="connsiteX1750" fmla="*/ 279364 w 6598008"/>
                <a:gd name="connsiteY1750" fmla="*/ 1205615 h 1306090"/>
                <a:gd name="connsiteX1751" fmla="*/ 264051 w 6598008"/>
                <a:gd name="connsiteY1751" fmla="*/ 1193342 h 1306090"/>
                <a:gd name="connsiteX1752" fmla="*/ 202913 w 6598008"/>
                <a:gd name="connsiteY1752" fmla="*/ 1217888 h 1306090"/>
                <a:gd name="connsiteX1753" fmla="*/ 196495 w 6598008"/>
                <a:gd name="connsiteY1753" fmla="*/ 1218563 h 1306090"/>
                <a:gd name="connsiteX1754" fmla="*/ 169135 w 6598008"/>
                <a:gd name="connsiteY1754" fmla="*/ 1230498 h 1306090"/>
                <a:gd name="connsiteX1755" fmla="*/ 154272 w 6598008"/>
                <a:gd name="connsiteY1755" fmla="*/ 1231962 h 1306090"/>
                <a:gd name="connsiteX1756" fmla="*/ 141774 w 6598008"/>
                <a:gd name="connsiteY1756" fmla="*/ 1242433 h 1306090"/>
                <a:gd name="connsiteX1757" fmla="*/ 129389 w 6598008"/>
                <a:gd name="connsiteY1757" fmla="*/ 1257521 h 1306090"/>
                <a:gd name="connsiteX1758" fmla="*/ 159001 w 6598008"/>
                <a:gd name="connsiteY1758" fmla="*/ 1249977 h 1306090"/>
                <a:gd name="connsiteX1759" fmla="*/ 165644 w 6598008"/>
                <a:gd name="connsiteY1759" fmla="*/ 1258534 h 1306090"/>
                <a:gd name="connsiteX1760" fmla="*/ 178255 w 6598008"/>
                <a:gd name="connsiteY1760" fmla="*/ 1252679 h 1306090"/>
                <a:gd name="connsiteX1761" fmla="*/ 193117 w 6598008"/>
                <a:gd name="connsiteY1761" fmla="*/ 1251216 h 1306090"/>
                <a:gd name="connsiteX1762" fmla="*/ 199197 w 6598008"/>
                <a:gd name="connsiteY1762" fmla="*/ 1241420 h 1306090"/>
                <a:gd name="connsiteX1763" fmla="*/ 216424 w 6598008"/>
                <a:gd name="connsiteY1763" fmla="*/ 1244347 h 1306090"/>
                <a:gd name="connsiteX1764" fmla="*/ 224644 w 6598008"/>
                <a:gd name="connsiteY1764" fmla="*/ 1234327 h 1306090"/>
                <a:gd name="connsiteX1765" fmla="*/ 233426 w 6598008"/>
                <a:gd name="connsiteY1765" fmla="*/ 1242658 h 1306090"/>
                <a:gd name="connsiteX1766" fmla="*/ 239506 w 6598008"/>
                <a:gd name="connsiteY1766" fmla="*/ 1232863 h 1306090"/>
                <a:gd name="connsiteX1767" fmla="*/ 245699 w 6598008"/>
                <a:gd name="connsiteY1767" fmla="*/ 1227571 h 1306090"/>
                <a:gd name="connsiteX1768" fmla="*/ 254481 w 6598008"/>
                <a:gd name="connsiteY1768" fmla="*/ 1235903 h 1306090"/>
                <a:gd name="connsiteX1769" fmla="*/ 264952 w 6598008"/>
                <a:gd name="connsiteY1769" fmla="*/ 1230273 h 1306090"/>
                <a:gd name="connsiteX1770" fmla="*/ 266979 w 6598008"/>
                <a:gd name="connsiteY1770" fmla="*/ 1225432 h 1306090"/>
                <a:gd name="connsiteX1771" fmla="*/ 271257 w 6598008"/>
                <a:gd name="connsiteY1771" fmla="*/ 1224981 h 1306090"/>
                <a:gd name="connsiteX1772" fmla="*/ 275198 w 6598008"/>
                <a:gd name="connsiteY1772" fmla="*/ 1215411 h 1306090"/>
                <a:gd name="connsiteX1773" fmla="*/ 269456 w 6598008"/>
                <a:gd name="connsiteY1773" fmla="*/ 1234439 h 1306090"/>
                <a:gd name="connsiteX1774" fmla="*/ 267429 w 6598008"/>
                <a:gd name="connsiteY1774" fmla="*/ 1239281 h 1306090"/>
                <a:gd name="connsiteX1775" fmla="*/ 225319 w 6598008"/>
                <a:gd name="connsiteY1775" fmla="*/ 1257296 h 1306090"/>
                <a:gd name="connsiteX1776" fmla="*/ 187487 w 6598008"/>
                <a:gd name="connsiteY1776" fmla="*/ 1274973 h 1306090"/>
                <a:gd name="connsiteX1777" fmla="*/ 141099 w 6598008"/>
                <a:gd name="connsiteY1777" fmla="*/ 1293438 h 1306090"/>
                <a:gd name="connsiteX1778" fmla="*/ 142112 w 6598008"/>
                <a:gd name="connsiteY1778" fmla="*/ 1310665 h 1306090"/>
                <a:gd name="connsiteX1779" fmla="*/ 6605346 w 6598008"/>
                <a:gd name="connsiteY1779" fmla="*/ 1310665 h 1306090"/>
                <a:gd name="connsiteX1780" fmla="*/ 6545558 w 6598008"/>
                <a:gd name="connsiteY1780" fmla="*/ 890464 h 1306090"/>
                <a:gd name="connsiteX1781" fmla="*/ 6553440 w 6598008"/>
                <a:gd name="connsiteY1781" fmla="*/ 874814 h 1306090"/>
                <a:gd name="connsiteX1782" fmla="*/ 6547247 w 6598008"/>
                <a:gd name="connsiteY1782" fmla="*/ 855560 h 1306090"/>
                <a:gd name="connsiteX1783" fmla="*/ 6547585 w 6598008"/>
                <a:gd name="connsiteY1783" fmla="*/ 865469 h 1306090"/>
                <a:gd name="connsiteX1784" fmla="*/ 6543644 w 6598008"/>
                <a:gd name="connsiteY1784" fmla="*/ 831127 h 1306090"/>
                <a:gd name="connsiteX1785" fmla="*/ 6535537 w 6598008"/>
                <a:gd name="connsiteY1785" fmla="*/ 841824 h 1306090"/>
                <a:gd name="connsiteX1786" fmla="*/ 6540379 w 6598008"/>
                <a:gd name="connsiteY1786" fmla="*/ 816603 h 1306090"/>
                <a:gd name="connsiteX1787" fmla="*/ 6549049 w 6598008"/>
                <a:gd name="connsiteY1787" fmla="*/ 825610 h 1306090"/>
                <a:gd name="connsiteX1788" fmla="*/ 6556480 w 6598008"/>
                <a:gd name="connsiteY1788" fmla="*/ 795210 h 1306090"/>
                <a:gd name="connsiteX1789" fmla="*/ 6545333 w 6598008"/>
                <a:gd name="connsiteY1789" fmla="*/ 796336 h 1306090"/>
                <a:gd name="connsiteX1790" fmla="*/ 6539253 w 6598008"/>
                <a:gd name="connsiteY1790" fmla="*/ 782036 h 1306090"/>
                <a:gd name="connsiteX1791" fmla="*/ 6531821 w 6598008"/>
                <a:gd name="connsiteY1791" fmla="*/ 812437 h 1306090"/>
                <a:gd name="connsiteX1792" fmla="*/ 6530358 w 6598008"/>
                <a:gd name="connsiteY1792" fmla="*/ 767962 h 1306090"/>
                <a:gd name="connsiteX1793" fmla="*/ 6539028 w 6598008"/>
                <a:gd name="connsiteY1793" fmla="*/ 776970 h 1306090"/>
                <a:gd name="connsiteX1794" fmla="*/ 6538690 w 6598008"/>
                <a:gd name="connsiteY1794" fmla="*/ 767061 h 1306090"/>
                <a:gd name="connsiteX1795" fmla="*/ 6555128 w 6598008"/>
                <a:gd name="connsiteY1795" fmla="*/ 755577 h 1306090"/>
                <a:gd name="connsiteX1796" fmla="*/ 6557831 w 6598008"/>
                <a:gd name="connsiteY1796" fmla="*/ 740602 h 1306090"/>
                <a:gd name="connsiteX1797" fmla="*/ 6500971 w 6598008"/>
                <a:gd name="connsiteY1797" fmla="*/ 449096 h 1306090"/>
                <a:gd name="connsiteX1798" fmla="*/ 6507839 w 6598008"/>
                <a:gd name="connsiteY1798" fmla="*/ 488053 h 1306090"/>
                <a:gd name="connsiteX1799" fmla="*/ 6502209 w 6598008"/>
                <a:gd name="connsiteY1799" fmla="*/ 488616 h 1306090"/>
                <a:gd name="connsiteX1800" fmla="*/ 6511442 w 6598008"/>
                <a:gd name="connsiteY1800" fmla="*/ 512486 h 1306090"/>
                <a:gd name="connsiteX1801" fmla="*/ 6502435 w 6598008"/>
                <a:gd name="connsiteY1801" fmla="*/ 493571 h 1306090"/>
                <a:gd name="connsiteX1802" fmla="*/ 6496805 w 6598008"/>
                <a:gd name="connsiteY1802" fmla="*/ 494134 h 1306090"/>
                <a:gd name="connsiteX1803" fmla="*/ 6493540 w 6598008"/>
                <a:gd name="connsiteY1803" fmla="*/ 479609 h 1306090"/>
                <a:gd name="connsiteX1804" fmla="*/ 6496017 w 6598008"/>
                <a:gd name="connsiteY1804" fmla="*/ 469475 h 1306090"/>
                <a:gd name="connsiteX1805" fmla="*/ 6501646 w 6598008"/>
                <a:gd name="connsiteY1805" fmla="*/ 468912 h 1306090"/>
                <a:gd name="connsiteX1806" fmla="*/ 6490050 w 6598008"/>
                <a:gd name="connsiteY1806" fmla="*/ 455176 h 1306090"/>
                <a:gd name="connsiteX1807" fmla="*/ 6487459 w 6598008"/>
                <a:gd name="connsiteY1807" fmla="*/ 460355 h 1306090"/>
                <a:gd name="connsiteX1808" fmla="*/ 6500971 w 6598008"/>
                <a:gd name="connsiteY1808" fmla="*/ 449096 h 1306090"/>
                <a:gd name="connsiteX1809" fmla="*/ 6473836 w 6598008"/>
                <a:gd name="connsiteY1809" fmla="*/ 476569 h 1306090"/>
                <a:gd name="connsiteX1810" fmla="*/ 6488023 w 6598008"/>
                <a:gd name="connsiteY1810" fmla="*/ 480172 h 1306090"/>
                <a:gd name="connsiteX1811" fmla="*/ 6480141 w 6598008"/>
                <a:gd name="connsiteY1811" fmla="*/ 495822 h 1306090"/>
                <a:gd name="connsiteX1812" fmla="*/ 6469106 w 6598008"/>
                <a:gd name="connsiteY1812" fmla="*/ 501903 h 1306090"/>
                <a:gd name="connsiteX1813" fmla="*/ 6473836 w 6598008"/>
                <a:gd name="connsiteY1813" fmla="*/ 476569 h 1306090"/>
                <a:gd name="connsiteX1814" fmla="*/ 6480591 w 6598008"/>
                <a:gd name="connsiteY1814" fmla="*/ 337290 h 1306090"/>
                <a:gd name="connsiteX1815" fmla="*/ 6470233 w 6598008"/>
                <a:gd name="connsiteY1815" fmla="*/ 363074 h 1306090"/>
                <a:gd name="connsiteX1816" fmla="*/ 6480591 w 6598008"/>
                <a:gd name="connsiteY1816" fmla="*/ 337290 h 1306090"/>
                <a:gd name="connsiteX1817" fmla="*/ 6411684 w 6598008"/>
                <a:gd name="connsiteY1817" fmla="*/ 195534 h 1306090"/>
                <a:gd name="connsiteX1818" fmla="*/ 6417426 w 6598008"/>
                <a:gd name="connsiteY1818" fmla="*/ 199925 h 1306090"/>
                <a:gd name="connsiteX1819" fmla="*/ 6417764 w 6598008"/>
                <a:gd name="connsiteY1819" fmla="*/ 209834 h 1306090"/>
                <a:gd name="connsiteX1820" fmla="*/ 6409545 w 6598008"/>
                <a:gd name="connsiteY1820" fmla="*/ 215576 h 1306090"/>
                <a:gd name="connsiteX1821" fmla="*/ 6411684 w 6598008"/>
                <a:gd name="connsiteY1821" fmla="*/ 195534 h 1306090"/>
                <a:gd name="connsiteX1822" fmla="*/ 6162176 w 6598008"/>
                <a:gd name="connsiteY1822" fmla="*/ 462832 h 1306090"/>
                <a:gd name="connsiteX1823" fmla="*/ 6164202 w 6598008"/>
                <a:gd name="connsiteY1823" fmla="*/ 437837 h 1306090"/>
                <a:gd name="connsiteX1824" fmla="*/ 6162176 w 6598008"/>
                <a:gd name="connsiteY1824" fmla="*/ 462832 h 1306090"/>
                <a:gd name="connsiteX1825" fmla="*/ 5326278 w 6598008"/>
                <a:gd name="connsiteY1825" fmla="*/ 451348 h 1306090"/>
                <a:gd name="connsiteX1826" fmla="*/ 5331907 w 6598008"/>
                <a:gd name="connsiteY1826" fmla="*/ 450785 h 1306090"/>
                <a:gd name="connsiteX1827" fmla="*/ 5326278 w 6598008"/>
                <a:gd name="connsiteY1827" fmla="*/ 451348 h 1306090"/>
                <a:gd name="connsiteX1828" fmla="*/ 5322112 w 6598008"/>
                <a:gd name="connsiteY1828" fmla="*/ 407211 h 1306090"/>
                <a:gd name="connsiteX1829" fmla="*/ 5325264 w 6598008"/>
                <a:gd name="connsiteY1829" fmla="*/ 416781 h 1306090"/>
                <a:gd name="connsiteX1830" fmla="*/ 5336411 w 6598008"/>
                <a:gd name="connsiteY1830" fmla="*/ 415656 h 1306090"/>
                <a:gd name="connsiteX1831" fmla="*/ 5320085 w 6598008"/>
                <a:gd name="connsiteY1831" fmla="*/ 432094 h 1306090"/>
                <a:gd name="connsiteX1832" fmla="*/ 5322112 w 6598008"/>
                <a:gd name="connsiteY1832" fmla="*/ 407211 h 1306090"/>
                <a:gd name="connsiteX1833" fmla="*/ 5294188 w 6598008"/>
                <a:gd name="connsiteY1833" fmla="*/ 410026 h 1306090"/>
                <a:gd name="connsiteX1834" fmla="*/ 5303421 w 6598008"/>
                <a:gd name="connsiteY1834" fmla="*/ 433896 h 1306090"/>
                <a:gd name="connsiteX1835" fmla="*/ 5298129 w 6598008"/>
                <a:gd name="connsiteY1835" fmla="*/ 444367 h 1306090"/>
                <a:gd name="connsiteX1836" fmla="*/ 5283717 w 6598008"/>
                <a:gd name="connsiteY1836" fmla="*/ 430968 h 1306090"/>
                <a:gd name="connsiteX1837" fmla="*/ 5282929 w 6598008"/>
                <a:gd name="connsiteY1837" fmla="*/ 406310 h 1306090"/>
                <a:gd name="connsiteX1838" fmla="*/ 5294188 w 6598008"/>
                <a:gd name="connsiteY1838" fmla="*/ 410026 h 1306090"/>
                <a:gd name="connsiteX1839" fmla="*/ 5436845 w 6598008"/>
                <a:gd name="connsiteY1839" fmla="*/ 311731 h 1306090"/>
                <a:gd name="connsiteX1840" fmla="*/ 5437183 w 6598008"/>
                <a:gd name="connsiteY1840" fmla="*/ 321640 h 1306090"/>
                <a:gd name="connsiteX1841" fmla="*/ 5431553 w 6598008"/>
                <a:gd name="connsiteY1841" fmla="*/ 322202 h 1306090"/>
                <a:gd name="connsiteX1842" fmla="*/ 5431215 w 6598008"/>
                <a:gd name="connsiteY1842" fmla="*/ 312294 h 1306090"/>
                <a:gd name="connsiteX1843" fmla="*/ 5436845 w 6598008"/>
                <a:gd name="connsiteY1843" fmla="*/ 311731 h 1306090"/>
                <a:gd name="connsiteX1844" fmla="*/ 5394960 w 6598008"/>
                <a:gd name="connsiteY1844" fmla="*/ 315785 h 1306090"/>
                <a:gd name="connsiteX1845" fmla="*/ 5403630 w 6598008"/>
                <a:gd name="connsiteY1845" fmla="*/ 324792 h 1306090"/>
                <a:gd name="connsiteX1846" fmla="*/ 5394960 w 6598008"/>
                <a:gd name="connsiteY1846" fmla="*/ 315785 h 1306090"/>
                <a:gd name="connsiteX1847" fmla="*/ 5331907 w 6598008"/>
                <a:gd name="connsiteY1847" fmla="*/ 272549 h 1306090"/>
                <a:gd name="connsiteX1848" fmla="*/ 5343730 w 6598008"/>
                <a:gd name="connsiteY1848" fmla="*/ 291239 h 1306090"/>
                <a:gd name="connsiteX1849" fmla="*/ 5335623 w 6598008"/>
                <a:gd name="connsiteY1849" fmla="*/ 301936 h 1306090"/>
                <a:gd name="connsiteX1850" fmla="*/ 5349585 w 6598008"/>
                <a:gd name="connsiteY1850" fmla="*/ 300584 h 1306090"/>
                <a:gd name="connsiteX1851" fmla="*/ 5344968 w 6598008"/>
                <a:gd name="connsiteY1851" fmla="*/ 330760 h 1306090"/>
                <a:gd name="connsiteX1852" fmla="*/ 5330781 w 6598008"/>
                <a:gd name="connsiteY1852" fmla="*/ 327157 h 1306090"/>
                <a:gd name="connsiteX1853" fmla="*/ 5327178 w 6598008"/>
                <a:gd name="connsiteY1853" fmla="*/ 302724 h 1306090"/>
                <a:gd name="connsiteX1854" fmla="*/ 5323913 w 6598008"/>
                <a:gd name="connsiteY1854" fmla="*/ 288199 h 1306090"/>
                <a:gd name="connsiteX1855" fmla="*/ 5318847 w 6598008"/>
                <a:gd name="connsiteY1855" fmla="*/ 303512 h 1306090"/>
                <a:gd name="connsiteX1856" fmla="*/ 5323012 w 6598008"/>
                <a:gd name="connsiteY1856" fmla="*/ 347649 h 1306090"/>
                <a:gd name="connsiteX1857" fmla="*/ 5318959 w 6598008"/>
                <a:gd name="connsiteY1857" fmla="*/ 308466 h 1306090"/>
                <a:gd name="connsiteX1858" fmla="*/ 5313217 w 6598008"/>
                <a:gd name="connsiteY1858" fmla="*/ 304075 h 1306090"/>
                <a:gd name="connsiteX1859" fmla="*/ 5312316 w 6598008"/>
                <a:gd name="connsiteY1859" fmla="*/ 274463 h 1306090"/>
                <a:gd name="connsiteX1860" fmla="*/ 5331907 w 6598008"/>
                <a:gd name="connsiteY1860" fmla="*/ 272549 h 1306090"/>
                <a:gd name="connsiteX1861" fmla="*/ 5278650 w 6598008"/>
                <a:gd name="connsiteY1861" fmla="*/ 272886 h 1306090"/>
                <a:gd name="connsiteX1862" fmla="*/ 5289797 w 6598008"/>
                <a:gd name="connsiteY1862" fmla="*/ 271760 h 1306090"/>
                <a:gd name="connsiteX1863" fmla="*/ 5295652 w 6598008"/>
                <a:gd name="connsiteY1863" fmla="*/ 281106 h 1306090"/>
                <a:gd name="connsiteX1864" fmla="*/ 5301057 w 6598008"/>
                <a:gd name="connsiteY1864" fmla="*/ 275589 h 1306090"/>
                <a:gd name="connsiteX1865" fmla="*/ 5310402 w 6598008"/>
                <a:gd name="connsiteY1865" fmla="*/ 304413 h 1306090"/>
                <a:gd name="connsiteX1866" fmla="*/ 5293175 w 6598008"/>
                <a:gd name="connsiteY1866" fmla="*/ 291239 h 1306090"/>
                <a:gd name="connsiteX1867" fmla="*/ 5273922 w 6598008"/>
                <a:gd name="connsiteY1867" fmla="*/ 303062 h 1306090"/>
                <a:gd name="connsiteX1868" fmla="*/ 5278650 w 6598008"/>
                <a:gd name="connsiteY1868" fmla="*/ 272886 h 1306090"/>
                <a:gd name="connsiteX1869" fmla="*/ 5154910 w 6598008"/>
                <a:gd name="connsiteY1869" fmla="*/ 438625 h 1306090"/>
                <a:gd name="connsiteX1870" fmla="*/ 5159864 w 6598008"/>
                <a:gd name="connsiteY1870" fmla="*/ 418358 h 1306090"/>
                <a:gd name="connsiteX1871" fmla="*/ 5154910 w 6598008"/>
                <a:gd name="connsiteY1871" fmla="*/ 438625 h 1306090"/>
                <a:gd name="connsiteX1872" fmla="*/ 5208279 w 6598008"/>
                <a:gd name="connsiteY1872" fmla="*/ 443241 h 1306090"/>
                <a:gd name="connsiteX1873" fmla="*/ 5216048 w 6598008"/>
                <a:gd name="connsiteY1873" fmla="*/ 422636 h 1306090"/>
                <a:gd name="connsiteX1874" fmla="*/ 5216724 w 6598008"/>
                <a:gd name="connsiteY1874" fmla="*/ 442340 h 1306090"/>
                <a:gd name="connsiteX1875" fmla="*/ 5208279 w 6598008"/>
                <a:gd name="connsiteY1875" fmla="*/ 443241 h 1306090"/>
                <a:gd name="connsiteX1876" fmla="*/ 5158175 w 6598008"/>
                <a:gd name="connsiteY1876" fmla="*/ 363975 h 1306090"/>
                <a:gd name="connsiteX1877" fmla="*/ 5172587 w 6598008"/>
                <a:gd name="connsiteY1877" fmla="*/ 377374 h 1306090"/>
                <a:gd name="connsiteX1878" fmla="*/ 5171799 w 6598008"/>
                <a:gd name="connsiteY1878" fmla="*/ 352715 h 1306090"/>
                <a:gd name="connsiteX1879" fmla="*/ 5194430 w 6598008"/>
                <a:gd name="connsiteY1879" fmla="*/ 360372 h 1306090"/>
                <a:gd name="connsiteX1880" fmla="*/ 5205464 w 6598008"/>
                <a:gd name="connsiteY1880" fmla="*/ 354292 h 1306090"/>
                <a:gd name="connsiteX1881" fmla="*/ 5208617 w 6598008"/>
                <a:gd name="connsiteY1881" fmla="*/ 363862 h 1306090"/>
                <a:gd name="connsiteX1882" fmla="*/ 5230798 w 6598008"/>
                <a:gd name="connsiteY1882" fmla="*/ 356656 h 1306090"/>
                <a:gd name="connsiteX1883" fmla="*/ 5234063 w 6598008"/>
                <a:gd name="connsiteY1883" fmla="*/ 371181 h 1306090"/>
                <a:gd name="connsiteX1884" fmla="*/ 5231924 w 6598008"/>
                <a:gd name="connsiteY1884" fmla="*/ 391223 h 1306090"/>
                <a:gd name="connsiteX1885" fmla="*/ 5218300 w 6598008"/>
                <a:gd name="connsiteY1885" fmla="*/ 402482 h 1306090"/>
                <a:gd name="connsiteX1886" fmla="*/ 5232712 w 6598008"/>
                <a:gd name="connsiteY1886" fmla="*/ 415881 h 1306090"/>
                <a:gd name="connsiteX1887" fmla="*/ 5224493 w 6598008"/>
                <a:gd name="connsiteY1887" fmla="*/ 421623 h 1306090"/>
                <a:gd name="connsiteX1888" fmla="*/ 5236090 w 6598008"/>
                <a:gd name="connsiteY1888" fmla="*/ 435359 h 1306090"/>
                <a:gd name="connsiteX1889" fmla="*/ 5228659 w 6598008"/>
                <a:gd name="connsiteY1889" fmla="*/ 465760 h 1306090"/>
                <a:gd name="connsiteX1890" fmla="*/ 5221453 w 6598008"/>
                <a:gd name="connsiteY1890" fmla="*/ 417007 h 1306090"/>
                <a:gd name="connsiteX1891" fmla="*/ 5206815 w 6598008"/>
                <a:gd name="connsiteY1891" fmla="*/ 398654 h 1306090"/>
                <a:gd name="connsiteX1892" fmla="*/ 5179005 w 6598008"/>
                <a:gd name="connsiteY1892" fmla="*/ 406310 h 1306090"/>
                <a:gd name="connsiteX1893" fmla="*/ 5169997 w 6598008"/>
                <a:gd name="connsiteY1893" fmla="*/ 387394 h 1306090"/>
                <a:gd name="connsiteX1894" fmla="*/ 5161440 w 6598008"/>
                <a:gd name="connsiteY1894" fmla="*/ 383341 h 1306090"/>
                <a:gd name="connsiteX1895" fmla="*/ 5156824 w 6598008"/>
                <a:gd name="connsiteY1895" fmla="*/ 413516 h 1306090"/>
                <a:gd name="connsiteX1896" fmla="*/ 5153559 w 6598008"/>
                <a:gd name="connsiteY1896" fmla="*/ 398992 h 1306090"/>
                <a:gd name="connsiteX1897" fmla="*/ 5158175 w 6598008"/>
                <a:gd name="connsiteY1897" fmla="*/ 363975 h 1306090"/>
                <a:gd name="connsiteX1898" fmla="*/ 2853263 w 6598008"/>
                <a:gd name="connsiteY1898" fmla="*/ 328733 h 1306090"/>
                <a:gd name="connsiteX1899" fmla="*/ 2863734 w 6598008"/>
                <a:gd name="connsiteY1899" fmla="*/ 314546 h 1306090"/>
                <a:gd name="connsiteX1900" fmla="*/ 2853263 w 6598008"/>
                <a:gd name="connsiteY1900" fmla="*/ 328733 h 1306090"/>
                <a:gd name="connsiteX1901" fmla="*/ 2787396 w 6598008"/>
                <a:gd name="connsiteY1901" fmla="*/ 340781 h 1306090"/>
                <a:gd name="connsiteX1902" fmla="*/ 2796065 w 6598008"/>
                <a:gd name="connsiteY1902" fmla="*/ 354179 h 1306090"/>
                <a:gd name="connsiteX1903" fmla="*/ 2787396 w 6598008"/>
                <a:gd name="connsiteY1903" fmla="*/ 340781 h 1306090"/>
                <a:gd name="connsiteX1904" fmla="*/ 2757333 w 6598008"/>
                <a:gd name="connsiteY1904" fmla="*/ 328170 h 1306090"/>
                <a:gd name="connsiteX1905" fmla="*/ 2757558 w 6598008"/>
                <a:gd name="connsiteY1905" fmla="*/ 346523 h 1306090"/>
                <a:gd name="connsiteX1906" fmla="*/ 2746637 w 6598008"/>
                <a:gd name="connsiteY1906" fmla="*/ 324004 h 1306090"/>
                <a:gd name="connsiteX1907" fmla="*/ 2757333 w 6598008"/>
                <a:gd name="connsiteY1907" fmla="*/ 328170 h 1306090"/>
                <a:gd name="connsiteX1908" fmla="*/ 2717137 w 6598008"/>
                <a:gd name="connsiteY1908" fmla="*/ 352941 h 1306090"/>
                <a:gd name="connsiteX1909" fmla="*/ 2729973 w 6598008"/>
                <a:gd name="connsiteY1909" fmla="*/ 356994 h 1306090"/>
                <a:gd name="connsiteX1910" fmla="*/ 2717137 w 6598008"/>
                <a:gd name="connsiteY1910" fmla="*/ 352941 h 1306090"/>
                <a:gd name="connsiteX1911" fmla="*/ 2734026 w 6598008"/>
                <a:gd name="connsiteY1911" fmla="*/ 338416 h 1306090"/>
                <a:gd name="connsiteX1912" fmla="*/ 2719051 w 6598008"/>
                <a:gd name="connsiteY1912" fmla="*/ 339092 h 1306090"/>
                <a:gd name="connsiteX1913" fmla="*/ 2716687 w 6598008"/>
                <a:gd name="connsiteY1913" fmla="*/ 325355 h 1306090"/>
                <a:gd name="connsiteX1914" fmla="*/ 2734026 w 6598008"/>
                <a:gd name="connsiteY1914" fmla="*/ 338416 h 1306090"/>
                <a:gd name="connsiteX1915" fmla="*/ 1248799 w 6598008"/>
                <a:gd name="connsiteY1915" fmla="*/ 209721 h 1306090"/>
                <a:gd name="connsiteX1916" fmla="*/ 1248686 w 6598008"/>
                <a:gd name="connsiteY1916" fmla="*/ 205105 h 1306090"/>
                <a:gd name="connsiteX1917" fmla="*/ 1261634 w 6598008"/>
                <a:gd name="connsiteY1917" fmla="*/ 208370 h 1306090"/>
                <a:gd name="connsiteX1918" fmla="*/ 1240467 w 6598008"/>
                <a:gd name="connsiteY1918" fmla="*/ 215126 h 1306090"/>
                <a:gd name="connsiteX1919" fmla="*/ 1248799 w 6598008"/>
                <a:gd name="connsiteY1919" fmla="*/ 209721 h 1306090"/>
                <a:gd name="connsiteX1920" fmla="*/ 1218398 w 6598008"/>
                <a:gd name="connsiteY1920" fmla="*/ 258925 h 1306090"/>
                <a:gd name="connsiteX1921" fmla="*/ 1254428 w 6598008"/>
                <a:gd name="connsiteY1921" fmla="*/ 250705 h 1306090"/>
                <a:gd name="connsiteX1922" fmla="*/ 1260846 w 6598008"/>
                <a:gd name="connsiteY1922" fmla="*/ 250030 h 1306090"/>
                <a:gd name="connsiteX1923" fmla="*/ 1263098 w 6598008"/>
                <a:gd name="connsiteY1923" fmla="*/ 254421 h 1306090"/>
                <a:gd name="connsiteX1924" fmla="*/ 1280437 w 6598008"/>
                <a:gd name="connsiteY1924" fmla="*/ 261852 h 1306090"/>
                <a:gd name="connsiteX1925" fmla="*/ 1223015 w 6598008"/>
                <a:gd name="connsiteY1925" fmla="*/ 267707 h 1306090"/>
                <a:gd name="connsiteX1926" fmla="*/ 1220763 w 6598008"/>
                <a:gd name="connsiteY1926" fmla="*/ 263316 h 1306090"/>
                <a:gd name="connsiteX1927" fmla="*/ 1218398 w 6598008"/>
                <a:gd name="connsiteY1927" fmla="*/ 258925 h 1306090"/>
                <a:gd name="connsiteX1928" fmla="*/ 1097697 w 6598008"/>
                <a:gd name="connsiteY1928" fmla="*/ 225034 h 1306090"/>
                <a:gd name="connsiteX1929" fmla="*/ 1087226 w 6598008"/>
                <a:gd name="connsiteY1929" fmla="*/ 230664 h 1306090"/>
                <a:gd name="connsiteX1930" fmla="*/ 1097697 w 6598008"/>
                <a:gd name="connsiteY1930" fmla="*/ 225034 h 1306090"/>
                <a:gd name="connsiteX1931" fmla="*/ 1191376 w 6598008"/>
                <a:gd name="connsiteY1931" fmla="*/ 151060 h 1306090"/>
                <a:gd name="connsiteX1932" fmla="*/ 1195654 w 6598008"/>
                <a:gd name="connsiteY1932" fmla="*/ 150609 h 1306090"/>
                <a:gd name="connsiteX1933" fmla="*/ 1191376 w 6598008"/>
                <a:gd name="connsiteY1933" fmla="*/ 151060 h 1306090"/>
                <a:gd name="connsiteX1934" fmla="*/ 1156697 w 6598008"/>
                <a:gd name="connsiteY1934" fmla="*/ 136085 h 1306090"/>
                <a:gd name="connsiteX1935" fmla="*/ 1143974 w 6598008"/>
                <a:gd name="connsiteY1935" fmla="*/ 137323 h 1306090"/>
                <a:gd name="connsiteX1936" fmla="*/ 1156697 w 6598008"/>
                <a:gd name="connsiteY1936" fmla="*/ 136085 h 1306090"/>
                <a:gd name="connsiteX1937" fmla="*/ 1133502 w 6598008"/>
                <a:gd name="connsiteY1937" fmla="*/ 143065 h 1306090"/>
                <a:gd name="connsiteX1938" fmla="*/ 1133502 w 6598008"/>
                <a:gd name="connsiteY1938" fmla="*/ 143065 h 1306090"/>
                <a:gd name="connsiteX1939" fmla="*/ 1133502 w 6598008"/>
                <a:gd name="connsiteY1939" fmla="*/ 143065 h 1306090"/>
                <a:gd name="connsiteX1940" fmla="*/ 1110083 w 6598008"/>
                <a:gd name="connsiteY1940" fmla="*/ 145430 h 1306090"/>
                <a:gd name="connsiteX1941" fmla="*/ 1118753 w 6598008"/>
                <a:gd name="connsiteY1941" fmla="*/ 149146 h 1306090"/>
                <a:gd name="connsiteX1942" fmla="*/ 1107943 w 6598008"/>
                <a:gd name="connsiteY1942" fmla="*/ 145655 h 1306090"/>
                <a:gd name="connsiteX1943" fmla="*/ 1094995 w 6598008"/>
                <a:gd name="connsiteY1943" fmla="*/ 142390 h 1306090"/>
                <a:gd name="connsiteX1944" fmla="*/ 1110083 w 6598008"/>
                <a:gd name="connsiteY1944" fmla="*/ 145430 h 1306090"/>
                <a:gd name="connsiteX1945" fmla="*/ 1090717 w 6598008"/>
                <a:gd name="connsiteY1945" fmla="*/ 142728 h 1306090"/>
                <a:gd name="connsiteX1946" fmla="*/ 1076079 w 6598008"/>
                <a:gd name="connsiteY1946" fmla="*/ 153424 h 1306090"/>
                <a:gd name="connsiteX1947" fmla="*/ 1090717 w 6598008"/>
                <a:gd name="connsiteY1947" fmla="*/ 142728 h 1306090"/>
                <a:gd name="connsiteX1948" fmla="*/ 1039824 w 6598008"/>
                <a:gd name="connsiteY1948" fmla="*/ 152523 h 1306090"/>
                <a:gd name="connsiteX1949" fmla="*/ 1029353 w 6598008"/>
                <a:gd name="connsiteY1949" fmla="*/ 158153 h 1306090"/>
                <a:gd name="connsiteX1950" fmla="*/ 1039824 w 6598008"/>
                <a:gd name="connsiteY1950" fmla="*/ 152523 h 1306090"/>
                <a:gd name="connsiteX1951" fmla="*/ 939728 w 6598008"/>
                <a:gd name="connsiteY1951" fmla="*/ 162657 h 1306090"/>
                <a:gd name="connsiteX1952" fmla="*/ 940066 w 6598008"/>
                <a:gd name="connsiteY1952" fmla="*/ 171889 h 1306090"/>
                <a:gd name="connsiteX1953" fmla="*/ 931509 w 6598008"/>
                <a:gd name="connsiteY1953" fmla="*/ 172790 h 1306090"/>
                <a:gd name="connsiteX1954" fmla="*/ 931171 w 6598008"/>
                <a:gd name="connsiteY1954" fmla="*/ 163558 h 1306090"/>
                <a:gd name="connsiteX1955" fmla="*/ 939728 w 6598008"/>
                <a:gd name="connsiteY1955" fmla="*/ 162657 h 1306090"/>
                <a:gd name="connsiteX1956" fmla="*/ 862038 w 6598008"/>
                <a:gd name="connsiteY1956" fmla="*/ 138224 h 1306090"/>
                <a:gd name="connsiteX1957" fmla="*/ 853819 w 6598008"/>
                <a:gd name="connsiteY1957" fmla="*/ 148245 h 1306090"/>
                <a:gd name="connsiteX1958" fmla="*/ 862038 w 6598008"/>
                <a:gd name="connsiteY1958" fmla="*/ 138224 h 1306090"/>
                <a:gd name="connsiteX1959" fmla="*/ 838844 w 6598008"/>
                <a:gd name="connsiteY1959" fmla="*/ 145205 h 1306090"/>
                <a:gd name="connsiteX1960" fmla="*/ 839182 w 6598008"/>
                <a:gd name="connsiteY1960" fmla="*/ 154437 h 1306090"/>
                <a:gd name="connsiteX1961" fmla="*/ 824319 w 6598008"/>
                <a:gd name="connsiteY1961" fmla="*/ 155901 h 1306090"/>
                <a:gd name="connsiteX1962" fmla="*/ 823981 w 6598008"/>
                <a:gd name="connsiteY1962" fmla="*/ 146668 h 1306090"/>
                <a:gd name="connsiteX1963" fmla="*/ 838844 w 6598008"/>
                <a:gd name="connsiteY1963" fmla="*/ 145205 h 1306090"/>
                <a:gd name="connsiteX1964" fmla="*/ 364260 w 6598008"/>
                <a:gd name="connsiteY1964" fmla="*/ 1054401 h 1306090"/>
                <a:gd name="connsiteX1965" fmla="*/ 374619 w 6598008"/>
                <a:gd name="connsiteY1965" fmla="*/ 1044155 h 1306090"/>
                <a:gd name="connsiteX1966" fmla="*/ 364260 w 6598008"/>
                <a:gd name="connsiteY1966" fmla="*/ 1054401 h 1306090"/>
                <a:gd name="connsiteX1967" fmla="*/ 419544 w 6598008"/>
                <a:gd name="connsiteY1967" fmla="*/ 1113288 h 1306090"/>
                <a:gd name="connsiteX1968" fmla="*/ 432267 w 6598008"/>
                <a:gd name="connsiteY1968" fmla="*/ 1112049 h 1306090"/>
                <a:gd name="connsiteX1969" fmla="*/ 419544 w 6598008"/>
                <a:gd name="connsiteY1969" fmla="*/ 1113288 h 1306090"/>
                <a:gd name="connsiteX1970" fmla="*/ 292650 w 6598008"/>
                <a:gd name="connsiteY1970" fmla="*/ 1218226 h 1306090"/>
                <a:gd name="connsiteX1971" fmla="*/ 294452 w 6598008"/>
                <a:gd name="connsiteY1971" fmla="*/ 1208880 h 1306090"/>
                <a:gd name="connsiteX1972" fmla="*/ 298730 w 6598008"/>
                <a:gd name="connsiteY1972" fmla="*/ 1208430 h 1306090"/>
                <a:gd name="connsiteX1973" fmla="*/ 292650 w 6598008"/>
                <a:gd name="connsiteY1973" fmla="*/ 1218226 h 1306090"/>
                <a:gd name="connsiteX1974" fmla="*/ 460303 w 6598008"/>
                <a:gd name="connsiteY1974" fmla="*/ 1251891 h 1306090"/>
                <a:gd name="connsiteX1975" fmla="*/ 472913 w 6598008"/>
                <a:gd name="connsiteY1975" fmla="*/ 1246036 h 1306090"/>
                <a:gd name="connsiteX1976" fmla="*/ 460303 w 6598008"/>
                <a:gd name="connsiteY1976" fmla="*/ 1251891 h 1306090"/>
                <a:gd name="connsiteX1977" fmla="*/ 802251 w 6598008"/>
                <a:gd name="connsiteY1977" fmla="*/ 70555 h 1306090"/>
                <a:gd name="connsiteX1978" fmla="*/ 797409 w 6598008"/>
                <a:gd name="connsiteY1978" fmla="*/ 52652 h 1306090"/>
                <a:gd name="connsiteX1979" fmla="*/ 810470 w 6598008"/>
                <a:gd name="connsiteY1979" fmla="*/ 60534 h 1306090"/>
                <a:gd name="connsiteX1980" fmla="*/ 802251 w 6598008"/>
                <a:gd name="connsiteY1980" fmla="*/ 70555 h 1306090"/>
                <a:gd name="connsiteX1981" fmla="*/ 620524 w 6598008"/>
                <a:gd name="connsiteY1981" fmla="*/ 65826 h 1306090"/>
                <a:gd name="connsiteX1982" fmla="*/ 628631 w 6598008"/>
                <a:gd name="connsiteY1982" fmla="*/ 51189 h 1306090"/>
                <a:gd name="connsiteX1983" fmla="*/ 641354 w 6598008"/>
                <a:gd name="connsiteY1983" fmla="*/ 49950 h 1306090"/>
                <a:gd name="connsiteX1984" fmla="*/ 652163 w 6598008"/>
                <a:gd name="connsiteY1984" fmla="*/ 53441 h 1306090"/>
                <a:gd name="connsiteX1985" fmla="*/ 675245 w 6598008"/>
                <a:gd name="connsiteY1985" fmla="*/ 41843 h 1306090"/>
                <a:gd name="connsiteX1986" fmla="*/ 679974 w 6598008"/>
                <a:gd name="connsiteY1986" fmla="*/ 55242 h 1306090"/>
                <a:gd name="connsiteX1987" fmla="*/ 690783 w 6598008"/>
                <a:gd name="connsiteY1987" fmla="*/ 58733 h 1306090"/>
                <a:gd name="connsiteX1988" fmla="*/ 702943 w 6598008"/>
                <a:gd name="connsiteY1988" fmla="*/ 39029 h 1306090"/>
                <a:gd name="connsiteX1989" fmla="*/ 709248 w 6598008"/>
                <a:gd name="connsiteY1989" fmla="*/ 33849 h 1306090"/>
                <a:gd name="connsiteX1990" fmla="*/ 717918 w 6598008"/>
                <a:gd name="connsiteY1990" fmla="*/ 37565 h 1306090"/>
                <a:gd name="connsiteX1991" fmla="*/ 726250 w 6598008"/>
                <a:gd name="connsiteY1991" fmla="*/ 32160 h 1306090"/>
                <a:gd name="connsiteX1992" fmla="*/ 743252 w 6598008"/>
                <a:gd name="connsiteY1992" fmla="*/ 30471 h 1306090"/>
                <a:gd name="connsiteX1993" fmla="*/ 754398 w 6598008"/>
                <a:gd name="connsiteY1993" fmla="*/ 43195 h 1306090"/>
                <a:gd name="connsiteX1994" fmla="*/ 760366 w 6598008"/>
                <a:gd name="connsiteY1994" fmla="*/ 28783 h 1306090"/>
                <a:gd name="connsiteX1995" fmla="*/ 817564 w 6598008"/>
                <a:gd name="connsiteY1995" fmla="*/ 13808 h 1306090"/>
                <a:gd name="connsiteX1996" fmla="*/ 811483 w 6598008"/>
                <a:gd name="connsiteY1996" fmla="*/ 23603 h 1306090"/>
                <a:gd name="connsiteX1997" fmla="*/ 818352 w 6598008"/>
                <a:gd name="connsiteY1997" fmla="*/ 36777 h 1306090"/>
                <a:gd name="connsiteX1998" fmla="*/ 805741 w 6598008"/>
                <a:gd name="connsiteY1998" fmla="*/ 42632 h 1306090"/>
                <a:gd name="connsiteX1999" fmla="*/ 793018 w 6598008"/>
                <a:gd name="connsiteY1999" fmla="*/ 43870 h 1306090"/>
                <a:gd name="connsiteX2000" fmla="*/ 786825 w 6598008"/>
                <a:gd name="connsiteY2000" fmla="*/ 49049 h 1306090"/>
                <a:gd name="connsiteX2001" fmla="*/ 741900 w 6598008"/>
                <a:gd name="connsiteY2001" fmla="*/ 53666 h 1306090"/>
                <a:gd name="connsiteX2002" fmla="*/ 733568 w 6598008"/>
                <a:gd name="connsiteY2002" fmla="*/ 59070 h 1306090"/>
                <a:gd name="connsiteX2003" fmla="*/ 716567 w 6598008"/>
                <a:gd name="connsiteY2003" fmla="*/ 60759 h 1306090"/>
                <a:gd name="connsiteX2004" fmla="*/ 707559 w 6598008"/>
                <a:gd name="connsiteY2004" fmla="*/ 47811 h 1306090"/>
                <a:gd name="connsiteX2005" fmla="*/ 703618 w 6598008"/>
                <a:gd name="connsiteY2005" fmla="*/ 57381 h 1306090"/>
                <a:gd name="connsiteX2006" fmla="*/ 703731 w 6598008"/>
                <a:gd name="connsiteY2006" fmla="*/ 61998 h 1306090"/>
                <a:gd name="connsiteX2007" fmla="*/ 654753 w 6598008"/>
                <a:gd name="connsiteY2007" fmla="*/ 66952 h 1306090"/>
                <a:gd name="connsiteX2008" fmla="*/ 646421 w 6598008"/>
                <a:gd name="connsiteY2008" fmla="*/ 72356 h 1306090"/>
                <a:gd name="connsiteX2009" fmla="*/ 642142 w 6598008"/>
                <a:gd name="connsiteY2009" fmla="*/ 72807 h 1306090"/>
                <a:gd name="connsiteX2010" fmla="*/ 637863 w 6598008"/>
                <a:gd name="connsiteY2010" fmla="*/ 73257 h 1306090"/>
                <a:gd name="connsiteX2011" fmla="*/ 629194 w 6598008"/>
                <a:gd name="connsiteY2011" fmla="*/ 69542 h 1306090"/>
                <a:gd name="connsiteX2012" fmla="*/ 601496 w 6598008"/>
                <a:gd name="connsiteY2012" fmla="*/ 72356 h 1306090"/>
                <a:gd name="connsiteX2013" fmla="*/ 620524 w 6598008"/>
                <a:gd name="connsiteY2013" fmla="*/ 65826 h 1306090"/>
                <a:gd name="connsiteX2014" fmla="*/ 698777 w 6598008"/>
                <a:gd name="connsiteY2014" fmla="*/ 108612 h 1306090"/>
                <a:gd name="connsiteX2015" fmla="*/ 713414 w 6598008"/>
                <a:gd name="connsiteY2015" fmla="*/ 97915 h 1306090"/>
                <a:gd name="connsiteX2016" fmla="*/ 698777 w 6598008"/>
                <a:gd name="connsiteY2016" fmla="*/ 108612 h 1306090"/>
                <a:gd name="connsiteX2017" fmla="*/ 705983 w 6598008"/>
                <a:gd name="connsiteY2017" fmla="*/ 130905 h 1306090"/>
                <a:gd name="connsiteX2018" fmla="*/ 686954 w 6598008"/>
                <a:gd name="connsiteY2018" fmla="*/ 137436 h 1306090"/>
                <a:gd name="connsiteX2019" fmla="*/ 697313 w 6598008"/>
                <a:gd name="connsiteY2019" fmla="*/ 127190 h 1306090"/>
                <a:gd name="connsiteX2020" fmla="*/ 705983 w 6598008"/>
                <a:gd name="connsiteY2020" fmla="*/ 130905 h 1306090"/>
                <a:gd name="connsiteX2021" fmla="*/ 710712 w 6598008"/>
                <a:gd name="connsiteY2021" fmla="*/ 144304 h 1306090"/>
                <a:gd name="connsiteX2022" fmla="*/ 714990 w 6598008"/>
                <a:gd name="connsiteY2022" fmla="*/ 143854 h 1306090"/>
                <a:gd name="connsiteX2023" fmla="*/ 710712 w 6598008"/>
                <a:gd name="connsiteY2023" fmla="*/ 144304 h 1306090"/>
                <a:gd name="connsiteX2024" fmla="*/ 699790 w 6598008"/>
                <a:gd name="connsiteY2024" fmla="*/ 71681 h 1306090"/>
                <a:gd name="connsiteX2025" fmla="*/ 717130 w 6598008"/>
                <a:gd name="connsiteY2025" fmla="*/ 79112 h 1306090"/>
                <a:gd name="connsiteX2026" fmla="*/ 699790 w 6598008"/>
                <a:gd name="connsiteY2026" fmla="*/ 71681 h 1306090"/>
                <a:gd name="connsiteX2027" fmla="*/ 645182 w 6598008"/>
                <a:gd name="connsiteY2027" fmla="*/ 100280 h 1306090"/>
                <a:gd name="connsiteX2028" fmla="*/ 625816 w 6598008"/>
                <a:gd name="connsiteY2028" fmla="*/ 97577 h 1306090"/>
                <a:gd name="connsiteX2029" fmla="*/ 618948 w 6598008"/>
                <a:gd name="connsiteY2029" fmla="*/ 84404 h 1306090"/>
                <a:gd name="connsiteX2030" fmla="*/ 646421 w 6598008"/>
                <a:gd name="connsiteY2030" fmla="*/ 76973 h 1306090"/>
                <a:gd name="connsiteX2031" fmla="*/ 645182 w 6598008"/>
                <a:gd name="connsiteY2031" fmla="*/ 100280 h 1306090"/>
                <a:gd name="connsiteX2032" fmla="*/ 611967 w 6598008"/>
                <a:gd name="connsiteY2032" fmla="*/ 131243 h 1306090"/>
                <a:gd name="connsiteX2033" fmla="*/ 623226 w 6598008"/>
                <a:gd name="connsiteY2033" fmla="*/ 148583 h 1306090"/>
                <a:gd name="connsiteX2034" fmla="*/ 604085 w 6598008"/>
                <a:gd name="connsiteY2034" fmla="*/ 150497 h 1306090"/>
                <a:gd name="connsiteX2035" fmla="*/ 611967 w 6598008"/>
                <a:gd name="connsiteY2035" fmla="*/ 131243 h 1306090"/>
                <a:gd name="connsiteX2036" fmla="*/ 591024 w 6598008"/>
                <a:gd name="connsiteY2036" fmla="*/ 78099 h 1306090"/>
                <a:gd name="connsiteX2037" fmla="*/ 573798 w 6598008"/>
                <a:gd name="connsiteY2037" fmla="*/ 75284 h 1306090"/>
                <a:gd name="connsiteX2038" fmla="*/ 591024 w 6598008"/>
                <a:gd name="connsiteY2038" fmla="*/ 78099 h 1306090"/>
                <a:gd name="connsiteX2039" fmla="*/ 518289 w 6598008"/>
                <a:gd name="connsiteY2039" fmla="*/ 140701 h 1306090"/>
                <a:gd name="connsiteX2040" fmla="*/ 530787 w 6598008"/>
                <a:gd name="connsiteY2040" fmla="*/ 130230 h 1306090"/>
                <a:gd name="connsiteX2041" fmla="*/ 518289 w 6598008"/>
                <a:gd name="connsiteY2041" fmla="*/ 140701 h 1306090"/>
                <a:gd name="connsiteX2042" fmla="*/ 527972 w 6598008"/>
                <a:gd name="connsiteY2042" fmla="*/ 107486 h 1306090"/>
                <a:gd name="connsiteX2043" fmla="*/ 515361 w 6598008"/>
                <a:gd name="connsiteY2043" fmla="*/ 113341 h 1306090"/>
                <a:gd name="connsiteX2044" fmla="*/ 527972 w 6598008"/>
                <a:gd name="connsiteY2044" fmla="*/ 107486 h 1306090"/>
                <a:gd name="connsiteX2045" fmla="*/ 512096 w 6598008"/>
                <a:gd name="connsiteY2045" fmla="*/ 1136145 h 1306090"/>
                <a:gd name="connsiteX2046" fmla="*/ 520315 w 6598008"/>
                <a:gd name="connsiteY2046" fmla="*/ 1126124 h 1306090"/>
                <a:gd name="connsiteX2047" fmla="*/ 524819 w 6598008"/>
                <a:gd name="connsiteY2047" fmla="*/ 1134906 h 1306090"/>
                <a:gd name="connsiteX2048" fmla="*/ 512096 w 6598008"/>
                <a:gd name="connsiteY2048" fmla="*/ 1136145 h 1306090"/>
                <a:gd name="connsiteX2049" fmla="*/ 533489 w 6598008"/>
                <a:gd name="connsiteY2049" fmla="*/ 1138622 h 1306090"/>
                <a:gd name="connsiteX2050" fmla="*/ 533038 w 6598008"/>
                <a:gd name="connsiteY2050" fmla="*/ 1124885 h 1306090"/>
                <a:gd name="connsiteX2051" fmla="*/ 533489 w 6598008"/>
                <a:gd name="connsiteY2051" fmla="*/ 1138622 h 1306090"/>
                <a:gd name="connsiteX2052" fmla="*/ 540920 w 6598008"/>
                <a:gd name="connsiteY2052" fmla="*/ 179884 h 1306090"/>
                <a:gd name="connsiteX2053" fmla="*/ 502638 w 6598008"/>
                <a:gd name="connsiteY2053" fmla="*/ 183712 h 1306090"/>
                <a:gd name="connsiteX2054" fmla="*/ 491716 w 6598008"/>
                <a:gd name="connsiteY2054" fmla="*/ 175605 h 1306090"/>
                <a:gd name="connsiteX2055" fmla="*/ 468297 w 6598008"/>
                <a:gd name="connsiteY2055" fmla="*/ 177970 h 1306090"/>
                <a:gd name="connsiteX2056" fmla="*/ 466158 w 6598008"/>
                <a:gd name="connsiteY2056" fmla="*/ 178195 h 1306090"/>
                <a:gd name="connsiteX2057" fmla="*/ 459289 w 6598008"/>
                <a:gd name="connsiteY2057" fmla="*/ 165021 h 1306090"/>
                <a:gd name="connsiteX2058" fmla="*/ 440486 w 6598008"/>
                <a:gd name="connsiteY2058" fmla="*/ 176168 h 1306090"/>
                <a:gd name="connsiteX2059" fmla="*/ 454786 w 6598008"/>
                <a:gd name="connsiteY2059" fmla="*/ 156352 h 1306090"/>
                <a:gd name="connsiteX2060" fmla="*/ 467509 w 6598008"/>
                <a:gd name="connsiteY2060" fmla="*/ 155113 h 1306090"/>
                <a:gd name="connsiteX2061" fmla="*/ 478093 w 6598008"/>
                <a:gd name="connsiteY2061" fmla="*/ 153987 h 1306090"/>
                <a:gd name="connsiteX2062" fmla="*/ 465032 w 6598008"/>
                <a:gd name="connsiteY2062" fmla="*/ 146105 h 1306090"/>
                <a:gd name="connsiteX2063" fmla="*/ 473251 w 6598008"/>
                <a:gd name="connsiteY2063" fmla="*/ 136085 h 1306090"/>
                <a:gd name="connsiteX2064" fmla="*/ 486199 w 6598008"/>
                <a:gd name="connsiteY2064" fmla="*/ 139350 h 1306090"/>
                <a:gd name="connsiteX2065" fmla="*/ 487100 w 6598008"/>
                <a:gd name="connsiteY2065" fmla="*/ 166935 h 1306090"/>
                <a:gd name="connsiteX2066" fmla="*/ 495770 w 6598008"/>
                <a:gd name="connsiteY2066" fmla="*/ 170651 h 1306090"/>
                <a:gd name="connsiteX2067" fmla="*/ 506579 w 6598008"/>
                <a:gd name="connsiteY2067" fmla="*/ 174141 h 1306090"/>
                <a:gd name="connsiteX2068" fmla="*/ 513109 w 6598008"/>
                <a:gd name="connsiteY2068" fmla="*/ 178082 h 1306090"/>
                <a:gd name="connsiteX2069" fmla="*/ 532250 w 6598008"/>
                <a:gd name="connsiteY2069" fmla="*/ 176168 h 1306090"/>
                <a:gd name="connsiteX2070" fmla="*/ 540920 w 6598008"/>
                <a:gd name="connsiteY2070" fmla="*/ 179884 h 1306090"/>
                <a:gd name="connsiteX2071" fmla="*/ 559836 w 6598008"/>
                <a:gd name="connsiteY2071" fmla="*/ 104220 h 1306090"/>
                <a:gd name="connsiteX2072" fmla="*/ 587084 w 6598008"/>
                <a:gd name="connsiteY2072" fmla="*/ 87669 h 1306090"/>
                <a:gd name="connsiteX2073" fmla="*/ 583593 w 6598008"/>
                <a:gd name="connsiteY2073" fmla="*/ 111089 h 1306090"/>
                <a:gd name="connsiteX2074" fmla="*/ 556120 w 6598008"/>
                <a:gd name="connsiteY2074" fmla="*/ 118520 h 1306090"/>
                <a:gd name="connsiteX2075" fmla="*/ 559836 w 6598008"/>
                <a:gd name="connsiteY2075" fmla="*/ 104220 h 1306090"/>
                <a:gd name="connsiteX2076" fmla="*/ 566366 w 6598008"/>
                <a:gd name="connsiteY2076" fmla="*/ 1098426 h 1306090"/>
                <a:gd name="connsiteX2077" fmla="*/ 572897 w 6598008"/>
                <a:gd name="connsiteY2077" fmla="*/ 1102366 h 1306090"/>
                <a:gd name="connsiteX2078" fmla="*/ 566366 w 6598008"/>
                <a:gd name="connsiteY2078" fmla="*/ 1098426 h 1306090"/>
                <a:gd name="connsiteX2079" fmla="*/ 571208 w 6598008"/>
                <a:gd name="connsiteY2079" fmla="*/ 1116328 h 1306090"/>
                <a:gd name="connsiteX2080" fmla="*/ 577738 w 6598008"/>
                <a:gd name="connsiteY2080" fmla="*/ 1120269 h 1306090"/>
                <a:gd name="connsiteX2081" fmla="*/ 571208 w 6598008"/>
                <a:gd name="connsiteY2081" fmla="*/ 1116328 h 1306090"/>
                <a:gd name="connsiteX2082" fmla="*/ 588547 w 6598008"/>
                <a:gd name="connsiteY2082" fmla="*/ 1123872 h 1306090"/>
                <a:gd name="connsiteX2083" fmla="*/ 581679 w 6598008"/>
                <a:gd name="connsiteY2083" fmla="*/ 1110698 h 1306090"/>
                <a:gd name="connsiteX2084" fmla="*/ 590236 w 6598008"/>
                <a:gd name="connsiteY2084" fmla="*/ 1109798 h 1306090"/>
                <a:gd name="connsiteX2085" fmla="*/ 588547 w 6598008"/>
                <a:gd name="connsiteY2085" fmla="*/ 1123872 h 1306090"/>
                <a:gd name="connsiteX2086" fmla="*/ 587196 w 6598008"/>
                <a:gd name="connsiteY2086" fmla="*/ 156802 h 1306090"/>
                <a:gd name="connsiteX2087" fmla="*/ 580778 w 6598008"/>
                <a:gd name="connsiteY2087" fmla="*/ 157477 h 1306090"/>
                <a:gd name="connsiteX2088" fmla="*/ 574248 w 6598008"/>
                <a:gd name="connsiteY2088" fmla="*/ 153537 h 1306090"/>
                <a:gd name="connsiteX2089" fmla="*/ 565916 w 6598008"/>
                <a:gd name="connsiteY2089" fmla="*/ 158941 h 1306090"/>
                <a:gd name="connsiteX2090" fmla="*/ 559385 w 6598008"/>
                <a:gd name="connsiteY2090" fmla="*/ 155000 h 1306090"/>
                <a:gd name="connsiteX2091" fmla="*/ 567492 w 6598008"/>
                <a:gd name="connsiteY2091" fmla="*/ 140363 h 1306090"/>
                <a:gd name="connsiteX2092" fmla="*/ 562651 w 6598008"/>
                <a:gd name="connsiteY2092" fmla="*/ 122461 h 1306090"/>
                <a:gd name="connsiteX2093" fmla="*/ 586070 w 6598008"/>
                <a:gd name="connsiteY2093" fmla="*/ 120096 h 1306090"/>
                <a:gd name="connsiteX2094" fmla="*/ 573798 w 6598008"/>
                <a:gd name="connsiteY2094" fmla="*/ 135184 h 1306090"/>
                <a:gd name="connsiteX2095" fmla="*/ 591250 w 6598008"/>
                <a:gd name="connsiteY2095" fmla="*/ 147231 h 1306090"/>
                <a:gd name="connsiteX2096" fmla="*/ 593839 w 6598008"/>
                <a:gd name="connsiteY2096" fmla="*/ 160743 h 1306090"/>
                <a:gd name="connsiteX2097" fmla="*/ 587196 w 6598008"/>
                <a:gd name="connsiteY2097" fmla="*/ 156802 h 1306090"/>
                <a:gd name="connsiteX2098" fmla="*/ 605211 w 6598008"/>
                <a:gd name="connsiteY2098" fmla="*/ 1108334 h 1306090"/>
                <a:gd name="connsiteX2099" fmla="*/ 596429 w 6598008"/>
                <a:gd name="connsiteY2099" fmla="*/ 1100002 h 1306090"/>
                <a:gd name="connsiteX2100" fmla="*/ 598456 w 6598008"/>
                <a:gd name="connsiteY2100" fmla="*/ 1095160 h 1306090"/>
                <a:gd name="connsiteX2101" fmla="*/ 604986 w 6598008"/>
                <a:gd name="connsiteY2101" fmla="*/ 1099101 h 1306090"/>
                <a:gd name="connsiteX2102" fmla="*/ 613093 w 6598008"/>
                <a:gd name="connsiteY2102" fmla="*/ 1084464 h 1306090"/>
                <a:gd name="connsiteX2103" fmla="*/ 615682 w 6598008"/>
                <a:gd name="connsiteY2103" fmla="*/ 1097975 h 1306090"/>
                <a:gd name="connsiteX2104" fmla="*/ 630770 w 6598008"/>
                <a:gd name="connsiteY2104" fmla="*/ 1101015 h 1306090"/>
                <a:gd name="connsiteX2105" fmla="*/ 605211 w 6598008"/>
                <a:gd name="connsiteY2105" fmla="*/ 1108334 h 1306090"/>
                <a:gd name="connsiteX2106" fmla="*/ 656779 w 6598008"/>
                <a:gd name="connsiteY2106" fmla="*/ 260276 h 1306090"/>
                <a:gd name="connsiteX2107" fmla="*/ 647772 w 6598008"/>
                <a:gd name="connsiteY2107" fmla="*/ 247327 h 1306090"/>
                <a:gd name="connsiteX2108" fmla="*/ 667138 w 6598008"/>
                <a:gd name="connsiteY2108" fmla="*/ 250030 h 1306090"/>
                <a:gd name="connsiteX2109" fmla="*/ 656779 w 6598008"/>
                <a:gd name="connsiteY2109" fmla="*/ 260276 h 1306090"/>
                <a:gd name="connsiteX2110" fmla="*/ 652839 w 6598008"/>
                <a:gd name="connsiteY2110" fmla="*/ 140926 h 1306090"/>
                <a:gd name="connsiteX2111" fmla="*/ 663310 w 6598008"/>
                <a:gd name="connsiteY2111" fmla="*/ 135296 h 1306090"/>
                <a:gd name="connsiteX2112" fmla="*/ 652839 w 6598008"/>
                <a:gd name="connsiteY2112" fmla="*/ 140926 h 1306090"/>
                <a:gd name="connsiteX2113" fmla="*/ 672880 w 6598008"/>
                <a:gd name="connsiteY2113" fmla="*/ 97465 h 1306090"/>
                <a:gd name="connsiteX2114" fmla="*/ 671529 w 6598008"/>
                <a:gd name="connsiteY2114" fmla="*/ 120659 h 1306090"/>
                <a:gd name="connsiteX2115" fmla="*/ 618160 w 6598008"/>
                <a:gd name="connsiteY2115" fmla="*/ 121447 h 1306090"/>
                <a:gd name="connsiteX2116" fmla="*/ 639327 w 6598008"/>
                <a:gd name="connsiteY2116" fmla="*/ 114692 h 1306090"/>
                <a:gd name="connsiteX2117" fmla="*/ 666688 w 6598008"/>
                <a:gd name="connsiteY2117" fmla="*/ 102757 h 1306090"/>
                <a:gd name="connsiteX2118" fmla="*/ 685378 w 6598008"/>
                <a:gd name="connsiteY2118" fmla="*/ 86994 h 1306090"/>
                <a:gd name="connsiteX2119" fmla="*/ 672880 w 6598008"/>
                <a:gd name="connsiteY2119" fmla="*/ 97465 h 1306090"/>
                <a:gd name="connsiteX2120" fmla="*/ 706996 w 6598008"/>
                <a:gd name="connsiteY2120" fmla="*/ 163107 h 1306090"/>
                <a:gd name="connsiteX2121" fmla="*/ 685716 w 6598008"/>
                <a:gd name="connsiteY2121" fmla="*/ 165246 h 1306090"/>
                <a:gd name="connsiteX2122" fmla="*/ 689769 w 6598008"/>
                <a:gd name="connsiteY2122" fmla="*/ 160180 h 1306090"/>
                <a:gd name="connsiteX2123" fmla="*/ 694048 w 6598008"/>
                <a:gd name="connsiteY2123" fmla="*/ 159729 h 1306090"/>
                <a:gd name="connsiteX2124" fmla="*/ 726025 w 6598008"/>
                <a:gd name="connsiteY2124" fmla="*/ 156464 h 1306090"/>
                <a:gd name="connsiteX2125" fmla="*/ 706996 w 6598008"/>
                <a:gd name="connsiteY2125" fmla="*/ 163107 h 1306090"/>
                <a:gd name="connsiteX2126" fmla="*/ 733343 w 6598008"/>
                <a:gd name="connsiteY2126" fmla="*/ 118970 h 1306090"/>
                <a:gd name="connsiteX2127" fmla="*/ 750345 w 6598008"/>
                <a:gd name="connsiteY2127" fmla="*/ 117281 h 1306090"/>
                <a:gd name="connsiteX2128" fmla="*/ 733343 w 6598008"/>
                <a:gd name="connsiteY2128" fmla="*/ 118970 h 1306090"/>
                <a:gd name="connsiteX2129" fmla="*/ 738297 w 6598008"/>
                <a:gd name="connsiteY2129" fmla="*/ 141489 h 1306090"/>
                <a:gd name="connsiteX2130" fmla="*/ 751246 w 6598008"/>
                <a:gd name="connsiteY2130" fmla="*/ 144754 h 1306090"/>
                <a:gd name="connsiteX2131" fmla="*/ 738297 w 6598008"/>
                <a:gd name="connsiteY2131" fmla="*/ 141489 h 1306090"/>
                <a:gd name="connsiteX2132" fmla="*/ 742914 w 6598008"/>
                <a:gd name="connsiteY2132" fmla="*/ 546377 h 1306090"/>
                <a:gd name="connsiteX2133" fmla="*/ 764644 w 6598008"/>
                <a:gd name="connsiteY2133" fmla="*/ 557974 h 1306090"/>
                <a:gd name="connsiteX2134" fmla="*/ 742914 w 6598008"/>
                <a:gd name="connsiteY2134" fmla="*/ 546377 h 1306090"/>
                <a:gd name="connsiteX2135" fmla="*/ 1381997 w 6598008"/>
                <a:gd name="connsiteY2135" fmla="*/ 431193 h 1306090"/>
                <a:gd name="connsiteX2136" fmla="*/ 1371301 w 6598008"/>
                <a:gd name="connsiteY2136" fmla="*/ 432319 h 1306090"/>
                <a:gd name="connsiteX2137" fmla="*/ 1381997 w 6598008"/>
                <a:gd name="connsiteY2137" fmla="*/ 431193 h 1306090"/>
                <a:gd name="connsiteX2138" fmla="*/ 1333469 w 6598008"/>
                <a:gd name="connsiteY2138" fmla="*/ 449884 h 1306090"/>
                <a:gd name="connsiteX2139" fmla="*/ 1365446 w 6598008"/>
                <a:gd name="connsiteY2139" fmla="*/ 446619 h 1306090"/>
                <a:gd name="connsiteX2140" fmla="*/ 1331555 w 6598008"/>
                <a:gd name="connsiteY2140" fmla="*/ 454613 h 1306090"/>
                <a:gd name="connsiteX2141" fmla="*/ 1333469 w 6598008"/>
                <a:gd name="connsiteY2141" fmla="*/ 449884 h 1306090"/>
                <a:gd name="connsiteX2142" fmla="*/ 1242944 w 6598008"/>
                <a:gd name="connsiteY2142" fmla="*/ 491319 h 1306090"/>
                <a:gd name="connsiteX2143" fmla="*/ 1234274 w 6598008"/>
                <a:gd name="connsiteY2143" fmla="*/ 487603 h 1306090"/>
                <a:gd name="connsiteX2144" fmla="*/ 1242944 w 6598008"/>
                <a:gd name="connsiteY2144" fmla="*/ 491319 h 1306090"/>
                <a:gd name="connsiteX2145" fmla="*/ 1049057 w 6598008"/>
                <a:gd name="connsiteY2145" fmla="*/ 372645 h 1306090"/>
                <a:gd name="connsiteX2146" fmla="*/ 1053335 w 6598008"/>
                <a:gd name="connsiteY2146" fmla="*/ 372194 h 1306090"/>
                <a:gd name="connsiteX2147" fmla="*/ 1049057 w 6598008"/>
                <a:gd name="connsiteY2147" fmla="*/ 372645 h 1306090"/>
                <a:gd name="connsiteX2148" fmla="*/ 1012576 w 6598008"/>
                <a:gd name="connsiteY2148" fmla="*/ 500777 h 1306090"/>
                <a:gd name="connsiteX2149" fmla="*/ 1031717 w 6598008"/>
                <a:gd name="connsiteY2149" fmla="*/ 498862 h 1306090"/>
                <a:gd name="connsiteX2150" fmla="*/ 1025525 w 6598008"/>
                <a:gd name="connsiteY2150" fmla="*/ 504042 h 1306090"/>
                <a:gd name="connsiteX2151" fmla="*/ 995687 w 6598008"/>
                <a:gd name="connsiteY2151" fmla="*/ 507082 h 1306090"/>
                <a:gd name="connsiteX2152" fmla="*/ 1012576 w 6598008"/>
                <a:gd name="connsiteY2152" fmla="*/ 500777 h 1306090"/>
                <a:gd name="connsiteX2153" fmla="*/ 963936 w 6598008"/>
                <a:gd name="connsiteY2153" fmla="*/ 381314 h 1306090"/>
                <a:gd name="connsiteX2154" fmla="*/ 1006496 w 6598008"/>
                <a:gd name="connsiteY2154" fmla="*/ 377036 h 1306090"/>
                <a:gd name="connsiteX2155" fmla="*/ 996025 w 6598008"/>
                <a:gd name="connsiteY2155" fmla="*/ 382665 h 1306090"/>
                <a:gd name="connsiteX2156" fmla="*/ 989607 w 6598008"/>
                <a:gd name="connsiteY2156" fmla="*/ 383341 h 1306090"/>
                <a:gd name="connsiteX2157" fmla="*/ 987580 w 6598008"/>
                <a:gd name="connsiteY2157" fmla="*/ 388183 h 1306090"/>
                <a:gd name="connsiteX2158" fmla="*/ 959770 w 6598008"/>
                <a:gd name="connsiteY2158" fmla="*/ 386381 h 1306090"/>
                <a:gd name="connsiteX2159" fmla="*/ 963936 w 6598008"/>
                <a:gd name="connsiteY2159" fmla="*/ 381314 h 1306090"/>
                <a:gd name="connsiteX2160" fmla="*/ 987130 w 6598008"/>
                <a:gd name="connsiteY2160" fmla="*/ 503254 h 1306090"/>
                <a:gd name="connsiteX2161" fmla="*/ 965962 w 6598008"/>
                <a:gd name="connsiteY2161" fmla="*/ 510009 h 1306090"/>
                <a:gd name="connsiteX2162" fmla="*/ 987130 w 6598008"/>
                <a:gd name="connsiteY2162" fmla="*/ 503254 h 1306090"/>
                <a:gd name="connsiteX2163" fmla="*/ 946596 w 6598008"/>
                <a:gd name="connsiteY2163" fmla="*/ 507420 h 1306090"/>
                <a:gd name="connsiteX2164" fmla="*/ 954928 w 6598008"/>
                <a:gd name="connsiteY2164" fmla="*/ 502015 h 1306090"/>
                <a:gd name="connsiteX2165" fmla="*/ 933761 w 6598008"/>
                <a:gd name="connsiteY2165" fmla="*/ 508771 h 1306090"/>
                <a:gd name="connsiteX2166" fmla="*/ 946596 w 6598008"/>
                <a:gd name="connsiteY2166" fmla="*/ 507420 h 1306090"/>
                <a:gd name="connsiteX2167" fmla="*/ 866542 w 6598008"/>
                <a:gd name="connsiteY2167" fmla="*/ 538496 h 1306090"/>
                <a:gd name="connsiteX2168" fmla="*/ 858210 w 6598008"/>
                <a:gd name="connsiteY2168" fmla="*/ 543900 h 1306090"/>
                <a:gd name="connsiteX2169" fmla="*/ 843010 w 6598008"/>
                <a:gd name="connsiteY2169" fmla="*/ 536244 h 1306090"/>
                <a:gd name="connsiteX2170" fmla="*/ 866542 w 6598008"/>
                <a:gd name="connsiteY2170" fmla="*/ 538496 h 1306090"/>
                <a:gd name="connsiteX2171" fmla="*/ 799886 w 6598008"/>
                <a:gd name="connsiteY2171" fmla="*/ 130680 h 1306090"/>
                <a:gd name="connsiteX2172" fmla="*/ 804165 w 6598008"/>
                <a:gd name="connsiteY2172" fmla="*/ 130230 h 1306090"/>
                <a:gd name="connsiteX2173" fmla="*/ 795833 w 6598008"/>
                <a:gd name="connsiteY2173" fmla="*/ 135634 h 1306090"/>
                <a:gd name="connsiteX2174" fmla="*/ 799886 w 6598008"/>
                <a:gd name="connsiteY2174" fmla="*/ 130680 h 1306090"/>
                <a:gd name="connsiteX2175" fmla="*/ 773652 w 6598008"/>
                <a:gd name="connsiteY2175" fmla="*/ 110301 h 1306090"/>
                <a:gd name="connsiteX2176" fmla="*/ 794932 w 6598008"/>
                <a:gd name="connsiteY2176" fmla="*/ 108161 h 1306090"/>
                <a:gd name="connsiteX2177" fmla="*/ 773652 w 6598008"/>
                <a:gd name="connsiteY2177" fmla="*/ 110301 h 1306090"/>
                <a:gd name="connsiteX2178" fmla="*/ 793581 w 6598008"/>
                <a:gd name="connsiteY2178" fmla="*/ 131356 h 1306090"/>
                <a:gd name="connsiteX2179" fmla="*/ 785249 w 6598008"/>
                <a:gd name="connsiteY2179" fmla="*/ 136760 h 1306090"/>
                <a:gd name="connsiteX2180" fmla="*/ 793581 w 6598008"/>
                <a:gd name="connsiteY2180" fmla="*/ 131356 h 1306090"/>
                <a:gd name="connsiteX2181" fmla="*/ 792117 w 6598008"/>
                <a:gd name="connsiteY2181" fmla="*/ 550656 h 1306090"/>
                <a:gd name="connsiteX2182" fmla="*/ 781196 w 6598008"/>
                <a:gd name="connsiteY2182" fmla="*/ 542549 h 1306090"/>
                <a:gd name="connsiteX2183" fmla="*/ 789753 w 6598008"/>
                <a:gd name="connsiteY2183" fmla="*/ 541648 h 1306090"/>
                <a:gd name="connsiteX2184" fmla="*/ 804615 w 6598008"/>
                <a:gd name="connsiteY2184" fmla="*/ 540184 h 1306090"/>
                <a:gd name="connsiteX2185" fmla="*/ 792117 w 6598008"/>
                <a:gd name="connsiteY2185" fmla="*/ 550656 h 1306090"/>
                <a:gd name="connsiteX2186" fmla="*/ 801575 w 6598008"/>
                <a:gd name="connsiteY2186" fmla="*/ 116718 h 1306090"/>
                <a:gd name="connsiteX2187" fmla="*/ 816325 w 6598008"/>
                <a:gd name="connsiteY2187" fmla="*/ 110638 h 1306090"/>
                <a:gd name="connsiteX2188" fmla="*/ 801575 w 6598008"/>
                <a:gd name="connsiteY2188" fmla="*/ 116718 h 1306090"/>
                <a:gd name="connsiteX2189" fmla="*/ 809006 w 6598008"/>
                <a:gd name="connsiteY2189" fmla="*/ 608754 h 1306090"/>
                <a:gd name="connsiteX2190" fmla="*/ 817226 w 6598008"/>
                <a:gd name="connsiteY2190" fmla="*/ 598733 h 1306090"/>
                <a:gd name="connsiteX2191" fmla="*/ 809006 w 6598008"/>
                <a:gd name="connsiteY2191" fmla="*/ 608754 h 1306090"/>
                <a:gd name="connsiteX2192" fmla="*/ 823644 w 6598008"/>
                <a:gd name="connsiteY2192" fmla="*/ 533654 h 1306090"/>
                <a:gd name="connsiteX2193" fmla="*/ 827922 w 6598008"/>
                <a:gd name="connsiteY2193" fmla="*/ 533204 h 1306090"/>
                <a:gd name="connsiteX2194" fmla="*/ 821842 w 6598008"/>
                <a:gd name="connsiteY2194" fmla="*/ 542999 h 1306090"/>
                <a:gd name="connsiteX2195" fmla="*/ 823644 w 6598008"/>
                <a:gd name="connsiteY2195" fmla="*/ 533654 h 1306090"/>
                <a:gd name="connsiteX2196" fmla="*/ 828035 w 6598008"/>
                <a:gd name="connsiteY2196" fmla="*/ 602224 h 1306090"/>
                <a:gd name="connsiteX2197" fmla="*/ 838731 w 6598008"/>
                <a:gd name="connsiteY2197" fmla="*/ 601098 h 1306090"/>
                <a:gd name="connsiteX2198" fmla="*/ 828035 w 6598008"/>
                <a:gd name="connsiteY2198" fmla="*/ 602224 h 1306090"/>
                <a:gd name="connsiteX2199" fmla="*/ 840645 w 6598008"/>
                <a:gd name="connsiteY2199" fmla="*/ 596369 h 1306090"/>
                <a:gd name="connsiteX2200" fmla="*/ 851229 w 6598008"/>
                <a:gd name="connsiteY2200" fmla="*/ 595243 h 1306090"/>
                <a:gd name="connsiteX2201" fmla="*/ 840645 w 6598008"/>
                <a:gd name="connsiteY2201" fmla="*/ 596369 h 1306090"/>
                <a:gd name="connsiteX2202" fmla="*/ 871046 w 6598008"/>
                <a:gd name="connsiteY2202" fmla="*/ 680814 h 1306090"/>
                <a:gd name="connsiteX2203" fmla="*/ 851905 w 6598008"/>
                <a:gd name="connsiteY2203" fmla="*/ 682728 h 1306090"/>
                <a:gd name="connsiteX2204" fmla="*/ 862263 w 6598008"/>
                <a:gd name="connsiteY2204" fmla="*/ 672482 h 1306090"/>
                <a:gd name="connsiteX2205" fmla="*/ 871046 w 6598008"/>
                <a:gd name="connsiteY2205" fmla="*/ 680814 h 1306090"/>
                <a:gd name="connsiteX2206" fmla="*/ 941079 w 6598008"/>
                <a:gd name="connsiteY2206" fmla="*/ 798137 h 1306090"/>
                <a:gd name="connsiteX2207" fmla="*/ 926217 w 6598008"/>
                <a:gd name="connsiteY2207" fmla="*/ 799601 h 1306090"/>
                <a:gd name="connsiteX2208" fmla="*/ 943106 w 6598008"/>
                <a:gd name="connsiteY2208" fmla="*/ 793296 h 1306090"/>
                <a:gd name="connsiteX2209" fmla="*/ 951438 w 6598008"/>
                <a:gd name="connsiteY2209" fmla="*/ 787891 h 1306090"/>
                <a:gd name="connsiteX2210" fmla="*/ 941079 w 6598008"/>
                <a:gd name="connsiteY2210" fmla="*/ 798137 h 1306090"/>
                <a:gd name="connsiteX2211" fmla="*/ 959094 w 6598008"/>
                <a:gd name="connsiteY2211" fmla="*/ 695001 h 1306090"/>
                <a:gd name="connsiteX2212" fmla="*/ 965174 w 6598008"/>
                <a:gd name="connsiteY2212" fmla="*/ 685206 h 1306090"/>
                <a:gd name="connsiteX2213" fmla="*/ 959094 w 6598008"/>
                <a:gd name="connsiteY2213" fmla="*/ 695001 h 1306090"/>
                <a:gd name="connsiteX2214" fmla="*/ 982514 w 6598008"/>
                <a:gd name="connsiteY2214" fmla="*/ 692637 h 1306090"/>
                <a:gd name="connsiteX2215" fmla="*/ 988594 w 6598008"/>
                <a:gd name="connsiteY2215" fmla="*/ 682841 h 1306090"/>
                <a:gd name="connsiteX2216" fmla="*/ 982514 w 6598008"/>
                <a:gd name="connsiteY2216" fmla="*/ 692637 h 1306090"/>
                <a:gd name="connsiteX2217" fmla="*/ 1000529 w 6598008"/>
                <a:gd name="connsiteY2217" fmla="*/ 589501 h 1306090"/>
                <a:gd name="connsiteX2218" fmla="*/ 991972 w 6598008"/>
                <a:gd name="connsiteY2218" fmla="*/ 590401 h 1306090"/>
                <a:gd name="connsiteX2219" fmla="*/ 958081 w 6598008"/>
                <a:gd name="connsiteY2219" fmla="*/ 598396 h 1306090"/>
                <a:gd name="connsiteX2220" fmla="*/ 938940 w 6598008"/>
                <a:gd name="connsiteY2220" fmla="*/ 600310 h 1306090"/>
                <a:gd name="connsiteX2221" fmla="*/ 926217 w 6598008"/>
                <a:gd name="connsiteY2221" fmla="*/ 601548 h 1306090"/>
                <a:gd name="connsiteX2222" fmla="*/ 921826 w 6598008"/>
                <a:gd name="connsiteY2222" fmla="*/ 597382 h 1306090"/>
                <a:gd name="connsiteX2223" fmla="*/ 919799 w 6598008"/>
                <a:gd name="connsiteY2223" fmla="*/ 602224 h 1306090"/>
                <a:gd name="connsiteX2224" fmla="*/ 917660 w 6598008"/>
                <a:gd name="connsiteY2224" fmla="*/ 602449 h 1306090"/>
                <a:gd name="connsiteX2225" fmla="*/ 908990 w 6598008"/>
                <a:gd name="connsiteY2225" fmla="*/ 598733 h 1306090"/>
                <a:gd name="connsiteX2226" fmla="*/ 900658 w 6598008"/>
                <a:gd name="connsiteY2226" fmla="*/ 604138 h 1306090"/>
                <a:gd name="connsiteX2227" fmla="*/ 889849 w 6598008"/>
                <a:gd name="connsiteY2227" fmla="*/ 600647 h 1306090"/>
                <a:gd name="connsiteX2228" fmla="*/ 868569 w 6598008"/>
                <a:gd name="connsiteY2228" fmla="*/ 602787 h 1306090"/>
                <a:gd name="connsiteX2229" fmla="*/ 874536 w 6598008"/>
                <a:gd name="connsiteY2229" fmla="*/ 588375 h 1306090"/>
                <a:gd name="connsiteX2230" fmla="*/ 881067 w 6598008"/>
                <a:gd name="connsiteY2230" fmla="*/ 592316 h 1306090"/>
                <a:gd name="connsiteX2231" fmla="*/ 880954 w 6598008"/>
                <a:gd name="connsiteY2231" fmla="*/ 587699 h 1306090"/>
                <a:gd name="connsiteX2232" fmla="*/ 953352 w 6598008"/>
                <a:gd name="connsiteY2232" fmla="*/ 580381 h 1306090"/>
                <a:gd name="connsiteX2233" fmla="*/ 957630 w 6598008"/>
                <a:gd name="connsiteY2233" fmla="*/ 579930 h 1306090"/>
                <a:gd name="connsiteX2234" fmla="*/ 959882 w 6598008"/>
                <a:gd name="connsiteY2234" fmla="*/ 584321 h 1306090"/>
                <a:gd name="connsiteX2235" fmla="*/ 968214 w 6598008"/>
                <a:gd name="connsiteY2235" fmla="*/ 578917 h 1306090"/>
                <a:gd name="connsiteX2236" fmla="*/ 974745 w 6598008"/>
                <a:gd name="connsiteY2236" fmla="*/ 582858 h 1306090"/>
                <a:gd name="connsiteX2237" fmla="*/ 976771 w 6598008"/>
                <a:gd name="connsiteY2237" fmla="*/ 578016 h 1306090"/>
                <a:gd name="connsiteX2238" fmla="*/ 989720 w 6598008"/>
                <a:gd name="connsiteY2238" fmla="*/ 581281 h 1306090"/>
                <a:gd name="connsiteX2239" fmla="*/ 997939 w 6598008"/>
                <a:gd name="connsiteY2239" fmla="*/ 571260 h 1306090"/>
                <a:gd name="connsiteX2240" fmla="*/ 1001992 w 6598008"/>
                <a:gd name="connsiteY2240" fmla="*/ 566194 h 1306090"/>
                <a:gd name="connsiteX2241" fmla="*/ 1004470 w 6598008"/>
                <a:gd name="connsiteY2241" fmla="*/ 575201 h 1306090"/>
                <a:gd name="connsiteX2242" fmla="*/ 1000529 w 6598008"/>
                <a:gd name="connsiteY2242" fmla="*/ 589501 h 1306090"/>
                <a:gd name="connsiteX2243" fmla="*/ 1001092 w 6598008"/>
                <a:gd name="connsiteY2243" fmla="*/ 538721 h 1306090"/>
                <a:gd name="connsiteX2244" fmla="*/ 981838 w 6598008"/>
                <a:gd name="connsiteY2244" fmla="*/ 536019 h 1306090"/>
                <a:gd name="connsiteX2245" fmla="*/ 979811 w 6598008"/>
                <a:gd name="connsiteY2245" fmla="*/ 540860 h 1306090"/>
                <a:gd name="connsiteX2246" fmla="*/ 977560 w 6598008"/>
                <a:gd name="connsiteY2246" fmla="*/ 536469 h 1306090"/>
                <a:gd name="connsiteX2247" fmla="*/ 898856 w 6598008"/>
                <a:gd name="connsiteY2247" fmla="*/ 544463 h 1306090"/>
                <a:gd name="connsiteX2248" fmla="*/ 874986 w 6598008"/>
                <a:gd name="connsiteY2248" fmla="*/ 533091 h 1306090"/>
                <a:gd name="connsiteX2249" fmla="*/ 881179 w 6598008"/>
                <a:gd name="connsiteY2249" fmla="*/ 527799 h 1306090"/>
                <a:gd name="connsiteX2250" fmla="*/ 887822 w 6598008"/>
                <a:gd name="connsiteY2250" fmla="*/ 536356 h 1306090"/>
                <a:gd name="connsiteX2251" fmla="*/ 902459 w 6598008"/>
                <a:gd name="connsiteY2251" fmla="*/ 525660 h 1306090"/>
                <a:gd name="connsiteX2252" fmla="*/ 919799 w 6598008"/>
                <a:gd name="connsiteY2252" fmla="*/ 533091 h 1306090"/>
                <a:gd name="connsiteX2253" fmla="*/ 932297 w 6598008"/>
                <a:gd name="connsiteY2253" fmla="*/ 522620 h 1306090"/>
                <a:gd name="connsiteX2254" fmla="*/ 944907 w 6598008"/>
                <a:gd name="connsiteY2254" fmla="*/ 516765 h 1306090"/>
                <a:gd name="connsiteX2255" fmla="*/ 960220 w 6598008"/>
                <a:gd name="connsiteY2255" fmla="*/ 529038 h 1306090"/>
                <a:gd name="connsiteX2256" fmla="*/ 985666 w 6598008"/>
                <a:gd name="connsiteY2256" fmla="*/ 521832 h 1306090"/>
                <a:gd name="connsiteX2257" fmla="*/ 1026313 w 6598008"/>
                <a:gd name="connsiteY2257" fmla="*/ 522282 h 1306090"/>
                <a:gd name="connsiteX2258" fmla="*/ 1030591 w 6598008"/>
                <a:gd name="connsiteY2258" fmla="*/ 521832 h 1306090"/>
                <a:gd name="connsiteX2259" fmla="*/ 1041288 w 6598008"/>
                <a:gd name="connsiteY2259" fmla="*/ 520706 h 1306090"/>
                <a:gd name="connsiteX2260" fmla="*/ 1045341 w 6598008"/>
                <a:gd name="connsiteY2260" fmla="*/ 515639 h 1306090"/>
                <a:gd name="connsiteX2261" fmla="*/ 1062681 w 6598008"/>
                <a:gd name="connsiteY2261" fmla="*/ 523070 h 1306090"/>
                <a:gd name="connsiteX2262" fmla="*/ 1064707 w 6598008"/>
                <a:gd name="connsiteY2262" fmla="*/ 518229 h 1306090"/>
                <a:gd name="connsiteX2263" fmla="*/ 1092068 w 6598008"/>
                <a:gd name="connsiteY2263" fmla="*/ 506294 h 1306090"/>
                <a:gd name="connsiteX2264" fmla="*/ 1079119 w 6598008"/>
                <a:gd name="connsiteY2264" fmla="*/ 503028 h 1306090"/>
                <a:gd name="connsiteX2265" fmla="*/ 1066396 w 6598008"/>
                <a:gd name="connsiteY2265" fmla="*/ 504267 h 1306090"/>
                <a:gd name="connsiteX2266" fmla="*/ 1057727 w 6598008"/>
                <a:gd name="connsiteY2266" fmla="*/ 500551 h 1306090"/>
                <a:gd name="connsiteX2267" fmla="*/ 1055700 w 6598008"/>
                <a:gd name="connsiteY2267" fmla="*/ 505393 h 1306090"/>
                <a:gd name="connsiteX2268" fmla="*/ 1053448 w 6598008"/>
                <a:gd name="connsiteY2268" fmla="*/ 501002 h 1306090"/>
                <a:gd name="connsiteX2269" fmla="*/ 1045116 w 6598008"/>
                <a:gd name="connsiteY2269" fmla="*/ 506406 h 1306090"/>
                <a:gd name="connsiteX2270" fmla="*/ 1042864 w 6598008"/>
                <a:gd name="connsiteY2270" fmla="*/ 502015 h 1306090"/>
                <a:gd name="connsiteX2271" fmla="*/ 1038586 w 6598008"/>
                <a:gd name="connsiteY2271" fmla="*/ 502465 h 1306090"/>
                <a:gd name="connsiteX2272" fmla="*/ 1053335 w 6598008"/>
                <a:gd name="connsiteY2272" fmla="*/ 496385 h 1306090"/>
                <a:gd name="connsiteX2273" fmla="*/ 1055362 w 6598008"/>
                <a:gd name="connsiteY2273" fmla="*/ 491544 h 1306090"/>
                <a:gd name="connsiteX2274" fmla="*/ 1066171 w 6598008"/>
                <a:gd name="connsiteY2274" fmla="*/ 495034 h 1306090"/>
                <a:gd name="connsiteX2275" fmla="*/ 1104453 w 6598008"/>
                <a:gd name="connsiteY2275" fmla="*/ 491206 h 1306090"/>
                <a:gd name="connsiteX2276" fmla="*/ 1113010 w 6598008"/>
                <a:gd name="connsiteY2276" fmla="*/ 490305 h 1306090"/>
                <a:gd name="connsiteX2277" fmla="*/ 1113123 w 6598008"/>
                <a:gd name="connsiteY2277" fmla="*/ 494922 h 1306090"/>
                <a:gd name="connsiteX2278" fmla="*/ 1121455 w 6598008"/>
                <a:gd name="connsiteY2278" fmla="*/ 489517 h 1306090"/>
                <a:gd name="connsiteX2279" fmla="*/ 1130012 w 6598008"/>
                <a:gd name="connsiteY2279" fmla="*/ 488616 h 1306090"/>
                <a:gd name="connsiteX2280" fmla="*/ 1155571 w 6598008"/>
                <a:gd name="connsiteY2280" fmla="*/ 486027 h 1306090"/>
                <a:gd name="connsiteX2281" fmla="*/ 1166155 w 6598008"/>
                <a:gd name="connsiteY2281" fmla="*/ 484901 h 1306090"/>
                <a:gd name="connsiteX2282" fmla="*/ 1187435 w 6598008"/>
                <a:gd name="connsiteY2282" fmla="*/ 482762 h 1306090"/>
                <a:gd name="connsiteX2283" fmla="*/ 1198244 w 6598008"/>
                <a:gd name="connsiteY2283" fmla="*/ 486252 h 1306090"/>
                <a:gd name="connsiteX2284" fmla="*/ 1212994 w 6598008"/>
                <a:gd name="connsiteY2284" fmla="*/ 480172 h 1306090"/>
                <a:gd name="connsiteX2285" fmla="*/ 1215246 w 6598008"/>
                <a:gd name="connsiteY2285" fmla="*/ 484563 h 1306090"/>
                <a:gd name="connsiteX2286" fmla="*/ 1230108 w 6598008"/>
                <a:gd name="connsiteY2286" fmla="*/ 483099 h 1306090"/>
                <a:gd name="connsiteX2287" fmla="*/ 1219749 w 6598008"/>
                <a:gd name="connsiteY2287" fmla="*/ 493345 h 1306090"/>
                <a:gd name="connsiteX2288" fmla="*/ 1211192 w 6598008"/>
                <a:gd name="connsiteY2288" fmla="*/ 494246 h 1306090"/>
                <a:gd name="connsiteX2289" fmla="*/ 1208940 w 6598008"/>
                <a:gd name="connsiteY2289" fmla="*/ 489855 h 1306090"/>
                <a:gd name="connsiteX2290" fmla="*/ 1200608 w 6598008"/>
                <a:gd name="connsiteY2290" fmla="*/ 495259 h 1306090"/>
                <a:gd name="connsiteX2291" fmla="*/ 1191939 w 6598008"/>
                <a:gd name="connsiteY2291" fmla="*/ 491544 h 1306090"/>
                <a:gd name="connsiteX2292" fmla="*/ 1183607 w 6598008"/>
                <a:gd name="connsiteY2292" fmla="*/ 496948 h 1306090"/>
                <a:gd name="connsiteX2293" fmla="*/ 1181355 w 6598008"/>
                <a:gd name="connsiteY2293" fmla="*/ 492557 h 1306090"/>
                <a:gd name="connsiteX2294" fmla="*/ 1134516 w 6598008"/>
                <a:gd name="connsiteY2294" fmla="*/ 497286 h 1306090"/>
                <a:gd name="connsiteX2295" fmla="*/ 1121793 w 6598008"/>
                <a:gd name="connsiteY2295" fmla="*/ 498525 h 1306090"/>
                <a:gd name="connsiteX2296" fmla="*/ 1098373 w 6598008"/>
                <a:gd name="connsiteY2296" fmla="*/ 500889 h 1306090"/>
                <a:gd name="connsiteX2297" fmla="*/ 1113911 w 6598008"/>
                <a:gd name="connsiteY2297" fmla="*/ 517778 h 1306090"/>
                <a:gd name="connsiteX2298" fmla="*/ 1126409 w 6598008"/>
                <a:gd name="connsiteY2298" fmla="*/ 507307 h 1306090"/>
                <a:gd name="connsiteX2299" fmla="*/ 1137331 w 6598008"/>
                <a:gd name="connsiteY2299" fmla="*/ 515414 h 1306090"/>
                <a:gd name="connsiteX2300" fmla="*/ 1151968 w 6598008"/>
                <a:gd name="connsiteY2300" fmla="*/ 504717 h 1306090"/>
                <a:gd name="connsiteX2301" fmla="*/ 1192839 w 6598008"/>
                <a:gd name="connsiteY2301" fmla="*/ 514400 h 1306090"/>
                <a:gd name="connsiteX2302" fmla="*/ 1207589 w 6598008"/>
                <a:gd name="connsiteY2302" fmla="*/ 508320 h 1306090"/>
                <a:gd name="connsiteX2303" fmla="*/ 1209616 w 6598008"/>
                <a:gd name="connsiteY2303" fmla="*/ 503479 h 1306090"/>
                <a:gd name="connsiteX2304" fmla="*/ 1211868 w 6598008"/>
                <a:gd name="connsiteY2304" fmla="*/ 507870 h 1306090"/>
                <a:gd name="connsiteX2305" fmla="*/ 1215921 w 6598008"/>
                <a:gd name="connsiteY2305" fmla="*/ 502803 h 1306090"/>
                <a:gd name="connsiteX2306" fmla="*/ 1224591 w 6598008"/>
                <a:gd name="connsiteY2306" fmla="*/ 506519 h 1306090"/>
                <a:gd name="connsiteX2307" fmla="*/ 1248123 w 6598008"/>
                <a:gd name="connsiteY2307" fmla="*/ 508771 h 1306090"/>
                <a:gd name="connsiteX2308" fmla="*/ 1258482 w 6598008"/>
                <a:gd name="connsiteY2308" fmla="*/ 498525 h 1306090"/>
                <a:gd name="connsiteX2309" fmla="*/ 1265012 w 6598008"/>
                <a:gd name="connsiteY2309" fmla="*/ 502465 h 1306090"/>
                <a:gd name="connsiteX2310" fmla="*/ 1267039 w 6598008"/>
                <a:gd name="connsiteY2310" fmla="*/ 497624 h 1306090"/>
                <a:gd name="connsiteX2311" fmla="*/ 1294737 w 6598008"/>
                <a:gd name="connsiteY2311" fmla="*/ 494809 h 1306090"/>
                <a:gd name="connsiteX2312" fmla="*/ 1311739 w 6598008"/>
                <a:gd name="connsiteY2312" fmla="*/ 493120 h 1306090"/>
                <a:gd name="connsiteX2313" fmla="*/ 1309712 w 6598008"/>
                <a:gd name="connsiteY2313" fmla="*/ 497962 h 1306090"/>
                <a:gd name="connsiteX2314" fmla="*/ 1301155 w 6598008"/>
                <a:gd name="connsiteY2314" fmla="*/ 498862 h 1306090"/>
                <a:gd name="connsiteX2315" fmla="*/ 1254653 w 6598008"/>
                <a:gd name="connsiteY2315" fmla="*/ 512824 h 1306090"/>
                <a:gd name="connsiteX2316" fmla="*/ 1250600 w 6598008"/>
                <a:gd name="connsiteY2316" fmla="*/ 517891 h 1306090"/>
                <a:gd name="connsiteX2317" fmla="*/ 1248348 w 6598008"/>
                <a:gd name="connsiteY2317" fmla="*/ 513500 h 1306090"/>
                <a:gd name="connsiteX2318" fmla="*/ 1240016 w 6598008"/>
                <a:gd name="connsiteY2318" fmla="*/ 518904 h 1306090"/>
                <a:gd name="connsiteX2319" fmla="*/ 1146338 w 6598008"/>
                <a:gd name="connsiteY2319" fmla="*/ 528362 h 1306090"/>
                <a:gd name="connsiteX2320" fmla="*/ 1139920 w 6598008"/>
                <a:gd name="connsiteY2320" fmla="*/ 529038 h 1306090"/>
                <a:gd name="connsiteX2321" fmla="*/ 1135529 w 6598008"/>
                <a:gd name="connsiteY2321" fmla="*/ 524872 h 1306090"/>
                <a:gd name="connsiteX2322" fmla="*/ 1125058 w 6598008"/>
                <a:gd name="connsiteY2322" fmla="*/ 530501 h 1306090"/>
                <a:gd name="connsiteX2323" fmla="*/ 1101638 w 6598008"/>
                <a:gd name="connsiteY2323" fmla="*/ 532866 h 1306090"/>
                <a:gd name="connsiteX2324" fmla="*/ 1093081 w 6598008"/>
                <a:gd name="connsiteY2324" fmla="*/ 533767 h 1306090"/>
                <a:gd name="connsiteX2325" fmla="*/ 1084524 w 6598008"/>
                <a:gd name="connsiteY2325" fmla="*/ 534667 h 1306090"/>
                <a:gd name="connsiteX2326" fmla="*/ 1080133 w 6598008"/>
                <a:gd name="connsiteY2326" fmla="*/ 530501 h 1306090"/>
                <a:gd name="connsiteX2327" fmla="*/ 1069662 w 6598008"/>
                <a:gd name="connsiteY2327" fmla="*/ 536131 h 1306090"/>
                <a:gd name="connsiteX2328" fmla="*/ 1058853 w 6598008"/>
                <a:gd name="connsiteY2328" fmla="*/ 532641 h 1306090"/>
                <a:gd name="connsiteX2329" fmla="*/ 1024849 w 6598008"/>
                <a:gd name="connsiteY2329" fmla="*/ 536131 h 1306090"/>
                <a:gd name="connsiteX2330" fmla="*/ 1009761 w 6598008"/>
                <a:gd name="connsiteY2330" fmla="*/ 533091 h 1306090"/>
                <a:gd name="connsiteX2331" fmla="*/ 1007735 w 6598008"/>
                <a:gd name="connsiteY2331" fmla="*/ 537933 h 1306090"/>
                <a:gd name="connsiteX2332" fmla="*/ 1005483 w 6598008"/>
                <a:gd name="connsiteY2332" fmla="*/ 533541 h 1306090"/>
                <a:gd name="connsiteX2333" fmla="*/ 1001092 w 6598008"/>
                <a:gd name="connsiteY2333" fmla="*/ 538721 h 1306090"/>
                <a:gd name="connsiteX2334" fmla="*/ 1013139 w 6598008"/>
                <a:gd name="connsiteY2334" fmla="*/ 583533 h 1306090"/>
                <a:gd name="connsiteX2335" fmla="*/ 1006271 w 6598008"/>
                <a:gd name="connsiteY2335" fmla="*/ 570472 h 1306090"/>
                <a:gd name="connsiteX2336" fmla="*/ 1033744 w 6598008"/>
                <a:gd name="connsiteY2336" fmla="*/ 563041 h 1306090"/>
                <a:gd name="connsiteX2337" fmla="*/ 1027551 w 6598008"/>
                <a:gd name="connsiteY2337" fmla="*/ 568333 h 1306090"/>
                <a:gd name="connsiteX2338" fmla="*/ 1032055 w 6598008"/>
                <a:gd name="connsiteY2338" fmla="*/ 577115 h 1306090"/>
                <a:gd name="connsiteX2339" fmla="*/ 1013139 w 6598008"/>
                <a:gd name="connsiteY2339" fmla="*/ 583533 h 1306090"/>
                <a:gd name="connsiteX2340" fmla="*/ 1024624 w 6598008"/>
                <a:gd name="connsiteY2340" fmla="*/ 674509 h 1306090"/>
                <a:gd name="connsiteX2341" fmla="*/ 1034983 w 6598008"/>
                <a:gd name="connsiteY2341" fmla="*/ 664263 h 1306090"/>
                <a:gd name="connsiteX2342" fmla="*/ 1037009 w 6598008"/>
                <a:gd name="connsiteY2342" fmla="*/ 659422 h 1306090"/>
                <a:gd name="connsiteX2343" fmla="*/ 1041738 w 6598008"/>
                <a:gd name="connsiteY2343" fmla="*/ 672820 h 1306090"/>
                <a:gd name="connsiteX2344" fmla="*/ 1024624 w 6598008"/>
                <a:gd name="connsiteY2344" fmla="*/ 674509 h 1306090"/>
                <a:gd name="connsiteX2345" fmla="*/ 1091730 w 6598008"/>
                <a:gd name="connsiteY2345" fmla="*/ 635552 h 1306090"/>
                <a:gd name="connsiteX2346" fmla="*/ 1102089 w 6598008"/>
                <a:gd name="connsiteY2346" fmla="*/ 625306 h 1306090"/>
                <a:gd name="connsiteX2347" fmla="*/ 1091730 w 6598008"/>
                <a:gd name="connsiteY2347" fmla="*/ 635552 h 1306090"/>
                <a:gd name="connsiteX2348" fmla="*/ 1167393 w 6598008"/>
                <a:gd name="connsiteY2348" fmla="*/ 664713 h 1306090"/>
                <a:gd name="connsiteX2349" fmla="*/ 1188336 w 6598008"/>
                <a:gd name="connsiteY2349" fmla="*/ 653341 h 1306090"/>
                <a:gd name="connsiteX2350" fmla="*/ 1167393 w 6598008"/>
                <a:gd name="connsiteY2350" fmla="*/ 664713 h 1306090"/>
                <a:gd name="connsiteX2351" fmla="*/ 1185408 w 6598008"/>
                <a:gd name="connsiteY2351" fmla="*/ 626094 h 1306090"/>
                <a:gd name="connsiteX2352" fmla="*/ 1181355 w 6598008"/>
                <a:gd name="connsiteY2352" fmla="*/ 631160 h 1306090"/>
                <a:gd name="connsiteX2353" fmla="*/ 1179103 w 6598008"/>
                <a:gd name="connsiteY2353" fmla="*/ 626769 h 1306090"/>
                <a:gd name="connsiteX2354" fmla="*/ 1177076 w 6598008"/>
                <a:gd name="connsiteY2354" fmla="*/ 631611 h 1306090"/>
                <a:gd name="connsiteX2355" fmla="*/ 1173023 w 6598008"/>
                <a:gd name="connsiteY2355" fmla="*/ 636678 h 1306090"/>
                <a:gd name="connsiteX2356" fmla="*/ 1115600 w 6598008"/>
                <a:gd name="connsiteY2356" fmla="*/ 642532 h 1306090"/>
                <a:gd name="connsiteX2357" fmla="*/ 1113348 w 6598008"/>
                <a:gd name="connsiteY2357" fmla="*/ 638141 h 1306090"/>
                <a:gd name="connsiteX2358" fmla="*/ 1121905 w 6598008"/>
                <a:gd name="connsiteY2358" fmla="*/ 637240 h 1306090"/>
                <a:gd name="connsiteX2359" fmla="*/ 1138794 w 6598008"/>
                <a:gd name="connsiteY2359" fmla="*/ 630935 h 1306090"/>
                <a:gd name="connsiteX2360" fmla="*/ 1143185 w 6598008"/>
                <a:gd name="connsiteY2360" fmla="*/ 635101 h 1306090"/>
                <a:gd name="connsiteX2361" fmla="*/ 1147126 w 6598008"/>
                <a:gd name="connsiteY2361" fmla="*/ 625531 h 1306090"/>
                <a:gd name="connsiteX2362" fmla="*/ 1155908 w 6598008"/>
                <a:gd name="connsiteY2362" fmla="*/ 633863 h 1306090"/>
                <a:gd name="connsiteX2363" fmla="*/ 1166267 w 6598008"/>
                <a:gd name="connsiteY2363" fmla="*/ 623617 h 1306090"/>
                <a:gd name="connsiteX2364" fmla="*/ 1206688 w 6598008"/>
                <a:gd name="connsiteY2364" fmla="*/ 619563 h 1306090"/>
                <a:gd name="connsiteX2365" fmla="*/ 1185408 w 6598008"/>
                <a:gd name="connsiteY2365" fmla="*/ 626094 h 1306090"/>
                <a:gd name="connsiteX2366" fmla="*/ 1180567 w 6598008"/>
                <a:gd name="connsiteY2366" fmla="*/ 608079 h 1306090"/>
                <a:gd name="connsiteX2367" fmla="*/ 1184620 w 6598008"/>
                <a:gd name="connsiteY2367" fmla="*/ 603012 h 1306090"/>
                <a:gd name="connsiteX2368" fmla="*/ 1191038 w 6598008"/>
                <a:gd name="connsiteY2368" fmla="*/ 602336 h 1306090"/>
                <a:gd name="connsiteX2369" fmla="*/ 1180567 w 6598008"/>
                <a:gd name="connsiteY2369" fmla="*/ 608079 h 1306090"/>
                <a:gd name="connsiteX2370" fmla="*/ 1212881 w 6598008"/>
                <a:gd name="connsiteY2370" fmla="*/ 618663 h 1306090"/>
                <a:gd name="connsiteX2371" fmla="*/ 1217160 w 6598008"/>
                <a:gd name="connsiteY2371" fmla="*/ 618212 h 1306090"/>
                <a:gd name="connsiteX2372" fmla="*/ 1212881 w 6598008"/>
                <a:gd name="connsiteY2372" fmla="*/ 618663 h 1306090"/>
                <a:gd name="connsiteX2373" fmla="*/ 1235850 w 6598008"/>
                <a:gd name="connsiteY2373" fmla="*/ 602562 h 1306090"/>
                <a:gd name="connsiteX2374" fmla="*/ 1240129 w 6598008"/>
                <a:gd name="connsiteY2374" fmla="*/ 602111 h 1306090"/>
                <a:gd name="connsiteX2375" fmla="*/ 1235850 w 6598008"/>
                <a:gd name="connsiteY2375" fmla="*/ 602562 h 1306090"/>
                <a:gd name="connsiteX2376" fmla="*/ 1315454 w 6598008"/>
                <a:gd name="connsiteY2376" fmla="*/ 553020 h 1306090"/>
                <a:gd name="connsiteX2377" fmla="*/ 1268728 w 6598008"/>
                <a:gd name="connsiteY2377" fmla="*/ 562366 h 1306090"/>
                <a:gd name="connsiteX2378" fmla="*/ 1258256 w 6598008"/>
                <a:gd name="connsiteY2378" fmla="*/ 567995 h 1306090"/>
                <a:gd name="connsiteX2379" fmla="*/ 1239116 w 6598008"/>
                <a:gd name="connsiteY2379" fmla="*/ 569909 h 1306090"/>
                <a:gd name="connsiteX2380" fmla="*/ 1239228 w 6598008"/>
                <a:gd name="connsiteY2380" fmla="*/ 574526 h 1306090"/>
                <a:gd name="connsiteX2381" fmla="*/ 1234950 w 6598008"/>
                <a:gd name="connsiteY2381" fmla="*/ 574976 h 1306090"/>
                <a:gd name="connsiteX2382" fmla="*/ 1226392 w 6598008"/>
                <a:gd name="connsiteY2382" fmla="*/ 575877 h 1306090"/>
                <a:gd name="connsiteX2383" fmla="*/ 1213782 w 6598008"/>
                <a:gd name="connsiteY2383" fmla="*/ 581732 h 1306090"/>
                <a:gd name="connsiteX2384" fmla="*/ 1211530 w 6598008"/>
                <a:gd name="connsiteY2384" fmla="*/ 577340 h 1306090"/>
                <a:gd name="connsiteX2385" fmla="*/ 1200834 w 6598008"/>
                <a:gd name="connsiteY2385" fmla="*/ 578466 h 1306090"/>
                <a:gd name="connsiteX2386" fmla="*/ 1190362 w 6598008"/>
                <a:gd name="connsiteY2386" fmla="*/ 584096 h 1306090"/>
                <a:gd name="connsiteX2387" fmla="*/ 1160525 w 6598008"/>
                <a:gd name="connsiteY2387" fmla="*/ 587136 h 1306090"/>
                <a:gd name="connsiteX2388" fmla="*/ 1151968 w 6598008"/>
                <a:gd name="connsiteY2388" fmla="*/ 588037 h 1306090"/>
                <a:gd name="connsiteX2389" fmla="*/ 1130687 w 6598008"/>
                <a:gd name="connsiteY2389" fmla="*/ 590176 h 1306090"/>
                <a:gd name="connsiteX2390" fmla="*/ 1122130 w 6598008"/>
                <a:gd name="connsiteY2390" fmla="*/ 591077 h 1306090"/>
                <a:gd name="connsiteX2391" fmla="*/ 1085988 w 6598008"/>
                <a:gd name="connsiteY2391" fmla="*/ 594680 h 1306090"/>
                <a:gd name="connsiteX2392" fmla="*/ 1047480 w 6598008"/>
                <a:gd name="connsiteY2392" fmla="*/ 594004 h 1306090"/>
                <a:gd name="connsiteX2393" fmla="*/ 1059753 w 6598008"/>
                <a:gd name="connsiteY2393" fmla="*/ 578917 h 1306090"/>
                <a:gd name="connsiteX2394" fmla="*/ 1036334 w 6598008"/>
                <a:gd name="connsiteY2394" fmla="*/ 581281 h 1306090"/>
                <a:gd name="connsiteX2395" fmla="*/ 1044666 w 6598008"/>
                <a:gd name="connsiteY2395" fmla="*/ 575877 h 1306090"/>
                <a:gd name="connsiteX2396" fmla="*/ 1050746 w 6598008"/>
                <a:gd name="connsiteY2396" fmla="*/ 566081 h 1306090"/>
                <a:gd name="connsiteX2397" fmla="*/ 1050858 w 6598008"/>
                <a:gd name="connsiteY2397" fmla="*/ 570697 h 1306090"/>
                <a:gd name="connsiteX2398" fmla="*/ 1065608 w 6598008"/>
                <a:gd name="connsiteY2398" fmla="*/ 564617 h 1306090"/>
                <a:gd name="connsiteX2399" fmla="*/ 1061667 w 6598008"/>
                <a:gd name="connsiteY2399" fmla="*/ 574188 h 1306090"/>
                <a:gd name="connsiteX2400" fmla="*/ 1069887 w 6598008"/>
                <a:gd name="connsiteY2400" fmla="*/ 564167 h 1306090"/>
                <a:gd name="connsiteX2401" fmla="*/ 1123144 w 6598008"/>
                <a:gd name="connsiteY2401" fmla="*/ 558763 h 1306090"/>
                <a:gd name="connsiteX2402" fmla="*/ 1129674 w 6598008"/>
                <a:gd name="connsiteY2402" fmla="*/ 562703 h 1306090"/>
                <a:gd name="connsiteX2403" fmla="*/ 1133953 w 6598008"/>
                <a:gd name="connsiteY2403" fmla="*/ 562253 h 1306090"/>
                <a:gd name="connsiteX2404" fmla="*/ 1138344 w 6598008"/>
                <a:gd name="connsiteY2404" fmla="*/ 566419 h 1306090"/>
                <a:gd name="connsiteX2405" fmla="*/ 1153094 w 6598008"/>
                <a:gd name="connsiteY2405" fmla="*/ 560339 h 1306090"/>
                <a:gd name="connsiteX2406" fmla="*/ 1170095 w 6598008"/>
                <a:gd name="connsiteY2406" fmla="*/ 558650 h 1306090"/>
                <a:gd name="connsiteX2407" fmla="*/ 1180792 w 6598008"/>
                <a:gd name="connsiteY2407" fmla="*/ 557524 h 1306090"/>
                <a:gd name="connsiteX2408" fmla="*/ 1244633 w 6598008"/>
                <a:gd name="connsiteY2408" fmla="*/ 551106 h 1306090"/>
                <a:gd name="connsiteX2409" fmla="*/ 1253190 w 6598008"/>
                <a:gd name="connsiteY2409" fmla="*/ 550205 h 1306090"/>
                <a:gd name="connsiteX2410" fmla="*/ 1263999 w 6598008"/>
                <a:gd name="connsiteY2410" fmla="*/ 553696 h 1306090"/>
                <a:gd name="connsiteX2411" fmla="*/ 1276722 w 6598008"/>
                <a:gd name="connsiteY2411" fmla="*/ 552457 h 1306090"/>
                <a:gd name="connsiteX2412" fmla="*/ 1287418 w 6598008"/>
                <a:gd name="connsiteY2412" fmla="*/ 551331 h 1306090"/>
                <a:gd name="connsiteX2413" fmla="*/ 1295975 w 6598008"/>
                <a:gd name="connsiteY2413" fmla="*/ 550431 h 1306090"/>
                <a:gd name="connsiteX2414" fmla="*/ 1295863 w 6598008"/>
                <a:gd name="connsiteY2414" fmla="*/ 545814 h 1306090"/>
                <a:gd name="connsiteX2415" fmla="*/ 1321534 w 6598008"/>
                <a:gd name="connsiteY2415" fmla="*/ 547841 h 1306090"/>
                <a:gd name="connsiteX2416" fmla="*/ 1315454 w 6598008"/>
                <a:gd name="connsiteY2416" fmla="*/ 553020 h 1306090"/>
                <a:gd name="connsiteX2417" fmla="*/ 1355988 w 6598008"/>
                <a:gd name="connsiteY2417" fmla="*/ 484450 h 1306090"/>
                <a:gd name="connsiteX2418" fmla="*/ 1330429 w 6598008"/>
                <a:gd name="connsiteY2418" fmla="*/ 487040 h 1306090"/>
                <a:gd name="connsiteX2419" fmla="*/ 1302619 w 6598008"/>
                <a:gd name="connsiteY2419" fmla="*/ 485239 h 1306090"/>
                <a:gd name="connsiteX2420" fmla="*/ 1294061 w 6598008"/>
                <a:gd name="connsiteY2420" fmla="*/ 486139 h 1306090"/>
                <a:gd name="connsiteX2421" fmla="*/ 1245083 w 6598008"/>
                <a:gd name="connsiteY2421" fmla="*/ 491093 h 1306090"/>
                <a:gd name="connsiteX2422" fmla="*/ 1249024 w 6598008"/>
                <a:gd name="connsiteY2422" fmla="*/ 481523 h 1306090"/>
                <a:gd name="connsiteX2423" fmla="*/ 1276722 w 6598008"/>
                <a:gd name="connsiteY2423" fmla="*/ 478708 h 1306090"/>
                <a:gd name="connsiteX2424" fmla="*/ 1289558 w 6598008"/>
                <a:gd name="connsiteY2424" fmla="*/ 477470 h 1306090"/>
                <a:gd name="connsiteX2425" fmla="*/ 1310950 w 6598008"/>
                <a:gd name="connsiteY2425" fmla="*/ 479947 h 1306090"/>
                <a:gd name="connsiteX2426" fmla="*/ 1317143 w 6598008"/>
                <a:gd name="connsiteY2426" fmla="*/ 474655 h 1306090"/>
                <a:gd name="connsiteX2427" fmla="*/ 1340675 w 6598008"/>
                <a:gd name="connsiteY2427" fmla="*/ 476907 h 1306090"/>
                <a:gd name="connsiteX2428" fmla="*/ 1346868 w 6598008"/>
                <a:gd name="connsiteY2428" fmla="*/ 471615 h 1306090"/>
                <a:gd name="connsiteX2429" fmla="*/ 1361956 w 6598008"/>
                <a:gd name="connsiteY2429" fmla="*/ 474655 h 1306090"/>
                <a:gd name="connsiteX2430" fmla="*/ 1378957 w 6598008"/>
                <a:gd name="connsiteY2430" fmla="*/ 472966 h 1306090"/>
                <a:gd name="connsiteX2431" fmla="*/ 1355988 w 6598008"/>
                <a:gd name="connsiteY2431" fmla="*/ 484450 h 1306090"/>
                <a:gd name="connsiteX2432" fmla="*/ 1378282 w 6598008"/>
                <a:gd name="connsiteY2432" fmla="*/ 449997 h 1306090"/>
                <a:gd name="connsiteX2433" fmla="*/ 1388753 w 6598008"/>
                <a:gd name="connsiteY2433" fmla="*/ 444367 h 1306090"/>
                <a:gd name="connsiteX2434" fmla="*/ 1378282 w 6598008"/>
                <a:gd name="connsiteY2434" fmla="*/ 449997 h 1306090"/>
                <a:gd name="connsiteX2435" fmla="*/ 2209000 w 6598008"/>
                <a:gd name="connsiteY2435" fmla="*/ 314546 h 1306090"/>
                <a:gd name="connsiteX2436" fmla="*/ 2209000 w 6598008"/>
                <a:gd name="connsiteY2436" fmla="*/ 314546 h 1306090"/>
                <a:gd name="connsiteX2437" fmla="*/ 2209000 w 6598008"/>
                <a:gd name="connsiteY2437" fmla="*/ 314546 h 1306090"/>
                <a:gd name="connsiteX2438" fmla="*/ 2189071 w 6598008"/>
                <a:gd name="connsiteY2438" fmla="*/ 338529 h 1306090"/>
                <a:gd name="connsiteX2439" fmla="*/ 2186481 w 6598008"/>
                <a:gd name="connsiteY2439" fmla="*/ 338529 h 1306090"/>
                <a:gd name="connsiteX2440" fmla="*/ 2185918 w 6598008"/>
                <a:gd name="connsiteY2440" fmla="*/ 333912 h 1306090"/>
                <a:gd name="connsiteX2441" fmla="*/ 2189071 w 6598008"/>
                <a:gd name="connsiteY2441" fmla="*/ 338529 h 1306090"/>
                <a:gd name="connsiteX2442" fmla="*/ 1508215 w 6598008"/>
                <a:gd name="connsiteY2442" fmla="*/ 436936 h 1306090"/>
                <a:gd name="connsiteX2443" fmla="*/ 1493465 w 6598008"/>
                <a:gd name="connsiteY2443" fmla="*/ 443016 h 1306090"/>
                <a:gd name="connsiteX2444" fmla="*/ 1508215 w 6598008"/>
                <a:gd name="connsiteY2444" fmla="*/ 436936 h 1306090"/>
                <a:gd name="connsiteX2445" fmla="*/ 1465542 w 6598008"/>
                <a:gd name="connsiteY2445" fmla="*/ 441214 h 1306090"/>
                <a:gd name="connsiteX2446" fmla="*/ 1452931 w 6598008"/>
                <a:gd name="connsiteY2446" fmla="*/ 447069 h 1306090"/>
                <a:gd name="connsiteX2447" fmla="*/ 1465542 w 6598008"/>
                <a:gd name="connsiteY2447" fmla="*/ 441214 h 1306090"/>
                <a:gd name="connsiteX2448" fmla="*/ 1443474 w 6598008"/>
                <a:gd name="connsiteY2448" fmla="*/ 484901 h 1306090"/>
                <a:gd name="connsiteX2449" fmla="*/ 1439195 w 6598008"/>
                <a:gd name="connsiteY2449" fmla="*/ 485351 h 1306090"/>
                <a:gd name="connsiteX2450" fmla="*/ 1436943 w 6598008"/>
                <a:gd name="connsiteY2450" fmla="*/ 480960 h 1306090"/>
                <a:gd name="connsiteX2451" fmla="*/ 1443474 w 6598008"/>
                <a:gd name="connsiteY2451" fmla="*/ 484901 h 1306090"/>
                <a:gd name="connsiteX2452" fmla="*/ 1418590 w 6598008"/>
                <a:gd name="connsiteY2452" fmla="*/ 441327 h 1306090"/>
                <a:gd name="connsiteX2453" fmla="*/ 1418928 w 6598008"/>
                <a:gd name="connsiteY2453" fmla="*/ 450560 h 1306090"/>
                <a:gd name="connsiteX2454" fmla="*/ 1412510 w 6598008"/>
                <a:gd name="connsiteY2454" fmla="*/ 451235 h 1306090"/>
                <a:gd name="connsiteX2455" fmla="*/ 1412172 w 6598008"/>
                <a:gd name="connsiteY2455" fmla="*/ 442002 h 1306090"/>
                <a:gd name="connsiteX2456" fmla="*/ 1418590 w 6598008"/>
                <a:gd name="connsiteY2456" fmla="*/ 441327 h 1306090"/>
                <a:gd name="connsiteX2457" fmla="*/ 1422193 w 6598008"/>
                <a:gd name="connsiteY2457" fmla="*/ 487040 h 1306090"/>
                <a:gd name="connsiteX2458" fmla="*/ 1401363 w 6598008"/>
                <a:gd name="connsiteY2458" fmla="*/ 502916 h 1306090"/>
                <a:gd name="connsiteX2459" fmla="*/ 1419829 w 6598008"/>
                <a:gd name="connsiteY2459" fmla="*/ 478033 h 1306090"/>
                <a:gd name="connsiteX2460" fmla="*/ 1434916 w 6598008"/>
                <a:gd name="connsiteY2460" fmla="*/ 481073 h 1306090"/>
                <a:gd name="connsiteX2461" fmla="*/ 1422193 w 6598008"/>
                <a:gd name="connsiteY2461" fmla="*/ 487040 h 1306090"/>
                <a:gd name="connsiteX2462" fmla="*/ 1507765 w 6598008"/>
                <a:gd name="connsiteY2462" fmla="*/ 492219 h 1306090"/>
                <a:gd name="connsiteX2463" fmla="*/ 1476013 w 6598008"/>
                <a:gd name="connsiteY2463" fmla="*/ 499988 h 1306090"/>
                <a:gd name="connsiteX2464" fmla="*/ 1461263 w 6598008"/>
                <a:gd name="connsiteY2464" fmla="*/ 506068 h 1306090"/>
                <a:gd name="connsiteX2465" fmla="*/ 1454846 w 6598008"/>
                <a:gd name="connsiteY2465" fmla="*/ 506744 h 1306090"/>
                <a:gd name="connsiteX2466" fmla="*/ 1433453 w 6598008"/>
                <a:gd name="connsiteY2466" fmla="*/ 504267 h 1306090"/>
                <a:gd name="connsiteX2467" fmla="*/ 1429062 w 6598008"/>
                <a:gd name="connsiteY2467" fmla="*/ 500101 h 1306090"/>
                <a:gd name="connsiteX2468" fmla="*/ 1443811 w 6598008"/>
                <a:gd name="connsiteY2468" fmla="*/ 494021 h 1306090"/>
                <a:gd name="connsiteX2469" fmla="*/ 1450004 w 6598008"/>
                <a:gd name="connsiteY2469" fmla="*/ 488729 h 1306090"/>
                <a:gd name="connsiteX2470" fmla="*/ 1458674 w 6598008"/>
                <a:gd name="connsiteY2470" fmla="*/ 492445 h 1306090"/>
                <a:gd name="connsiteX2471" fmla="*/ 1477702 w 6598008"/>
                <a:gd name="connsiteY2471" fmla="*/ 485914 h 1306090"/>
                <a:gd name="connsiteX2472" fmla="*/ 1492790 w 6598008"/>
                <a:gd name="connsiteY2472" fmla="*/ 488954 h 1306090"/>
                <a:gd name="connsiteX2473" fmla="*/ 1518349 w 6598008"/>
                <a:gd name="connsiteY2473" fmla="*/ 486365 h 1306090"/>
                <a:gd name="connsiteX2474" fmla="*/ 1507765 w 6598008"/>
                <a:gd name="connsiteY2474" fmla="*/ 492219 h 1306090"/>
                <a:gd name="connsiteX2475" fmla="*/ 1522515 w 6598008"/>
                <a:gd name="connsiteY2475" fmla="*/ 486139 h 1306090"/>
                <a:gd name="connsiteX2476" fmla="*/ 1532986 w 6598008"/>
                <a:gd name="connsiteY2476" fmla="*/ 480510 h 1306090"/>
                <a:gd name="connsiteX2477" fmla="*/ 1522515 w 6598008"/>
                <a:gd name="connsiteY2477" fmla="*/ 486139 h 1306090"/>
                <a:gd name="connsiteX2478" fmla="*/ 1529608 w 6598008"/>
                <a:gd name="connsiteY2478" fmla="*/ 439300 h 1306090"/>
                <a:gd name="connsiteX2479" fmla="*/ 1542556 w 6598008"/>
                <a:gd name="connsiteY2479" fmla="*/ 442565 h 1306090"/>
                <a:gd name="connsiteX2480" fmla="*/ 1529608 w 6598008"/>
                <a:gd name="connsiteY2480" fmla="*/ 439300 h 1306090"/>
                <a:gd name="connsiteX2481" fmla="*/ 1535463 w 6598008"/>
                <a:gd name="connsiteY2481" fmla="*/ 489405 h 1306090"/>
                <a:gd name="connsiteX2482" fmla="*/ 1543682 w 6598008"/>
                <a:gd name="connsiteY2482" fmla="*/ 479384 h 1306090"/>
                <a:gd name="connsiteX2483" fmla="*/ 1535463 w 6598008"/>
                <a:gd name="connsiteY2483" fmla="*/ 489405 h 1306090"/>
                <a:gd name="connsiteX2484" fmla="*/ 1544470 w 6598008"/>
                <a:gd name="connsiteY2484" fmla="*/ 437837 h 1306090"/>
                <a:gd name="connsiteX2485" fmla="*/ 1554942 w 6598008"/>
                <a:gd name="connsiteY2485" fmla="*/ 432207 h 1306090"/>
                <a:gd name="connsiteX2486" fmla="*/ 1551001 w 6598008"/>
                <a:gd name="connsiteY2486" fmla="*/ 441777 h 1306090"/>
                <a:gd name="connsiteX2487" fmla="*/ 1544470 w 6598008"/>
                <a:gd name="connsiteY2487" fmla="*/ 437837 h 1306090"/>
                <a:gd name="connsiteX2488" fmla="*/ 1547961 w 6598008"/>
                <a:gd name="connsiteY2488" fmla="*/ 478933 h 1306090"/>
                <a:gd name="connsiteX2489" fmla="*/ 1558432 w 6598008"/>
                <a:gd name="connsiteY2489" fmla="*/ 473304 h 1306090"/>
                <a:gd name="connsiteX2490" fmla="*/ 1567214 w 6598008"/>
                <a:gd name="connsiteY2490" fmla="*/ 481636 h 1306090"/>
                <a:gd name="connsiteX2491" fmla="*/ 1547961 w 6598008"/>
                <a:gd name="connsiteY2491" fmla="*/ 478933 h 1306090"/>
                <a:gd name="connsiteX2492" fmla="*/ 1612252 w 6598008"/>
                <a:gd name="connsiteY2492" fmla="*/ 486252 h 1306090"/>
                <a:gd name="connsiteX2493" fmla="*/ 1607861 w 6598008"/>
                <a:gd name="connsiteY2493" fmla="*/ 482086 h 1306090"/>
                <a:gd name="connsiteX2494" fmla="*/ 1599079 w 6598008"/>
                <a:gd name="connsiteY2494" fmla="*/ 473754 h 1306090"/>
                <a:gd name="connsiteX2495" fmla="*/ 1616305 w 6598008"/>
                <a:gd name="connsiteY2495" fmla="*/ 476681 h 1306090"/>
                <a:gd name="connsiteX2496" fmla="*/ 1612252 w 6598008"/>
                <a:gd name="connsiteY2496" fmla="*/ 486252 h 1306090"/>
                <a:gd name="connsiteX2497" fmla="*/ 1679921 w 6598008"/>
                <a:gd name="connsiteY2497" fmla="*/ 465647 h 1306090"/>
                <a:gd name="connsiteX2498" fmla="*/ 1690392 w 6598008"/>
                <a:gd name="connsiteY2498" fmla="*/ 460018 h 1306090"/>
                <a:gd name="connsiteX2499" fmla="*/ 1690955 w 6598008"/>
                <a:gd name="connsiteY2499" fmla="*/ 478370 h 1306090"/>
                <a:gd name="connsiteX2500" fmla="*/ 1679921 w 6598008"/>
                <a:gd name="connsiteY2500" fmla="*/ 465647 h 1306090"/>
                <a:gd name="connsiteX2501" fmla="*/ 1788799 w 6598008"/>
                <a:gd name="connsiteY2501" fmla="*/ 399329 h 1306090"/>
                <a:gd name="connsiteX2502" fmla="*/ 1786773 w 6598008"/>
                <a:gd name="connsiteY2502" fmla="*/ 404171 h 1306090"/>
                <a:gd name="connsiteX2503" fmla="*/ 1710096 w 6598008"/>
                <a:gd name="connsiteY2503" fmla="*/ 411940 h 1306090"/>
                <a:gd name="connsiteX2504" fmla="*/ 1708069 w 6598008"/>
                <a:gd name="connsiteY2504" fmla="*/ 416781 h 1306090"/>
                <a:gd name="connsiteX2505" fmla="*/ 1705818 w 6598008"/>
                <a:gd name="connsiteY2505" fmla="*/ 412390 h 1306090"/>
                <a:gd name="connsiteX2506" fmla="*/ 1622836 w 6598008"/>
                <a:gd name="connsiteY2506" fmla="*/ 420722 h 1306090"/>
                <a:gd name="connsiteX2507" fmla="*/ 1612027 w 6598008"/>
                <a:gd name="connsiteY2507" fmla="*/ 417232 h 1306090"/>
                <a:gd name="connsiteX2508" fmla="*/ 1603470 w 6598008"/>
                <a:gd name="connsiteY2508" fmla="*/ 418133 h 1306090"/>
                <a:gd name="connsiteX2509" fmla="*/ 1601443 w 6598008"/>
                <a:gd name="connsiteY2509" fmla="*/ 422974 h 1306090"/>
                <a:gd name="connsiteX2510" fmla="*/ 1599191 w 6598008"/>
                <a:gd name="connsiteY2510" fmla="*/ 418583 h 1306090"/>
                <a:gd name="connsiteX2511" fmla="*/ 1513845 w 6598008"/>
                <a:gd name="connsiteY2511" fmla="*/ 422636 h 1306090"/>
                <a:gd name="connsiteX2512" fmla="*/ 1503036 w 6598008"/>
                <a:gd name="connsiteY2512" fmla="*/ 419146 h 1306090"/>
                <a:gd name="connsiteX2513" fmla="*/ 1502698 w 6598008"/>
                <a:gd name="connsiteY2513" fmla="*/ 409913 h 1306090"/>
                <a:gd name="connsiteX2514" fmla="*/ 1506977 w 6598008"/>
                <a:gd name="connsiteY2514" fmla="*/ 409463 h 1306090"/>
                <a:gd name="connsiteX2515" fmla="*/ 1549537 w 6598008"/>
                <a:gd name="connsiteY2515" fmla="*/ 405184 h 1306090"/>
                <a:gd name="connsiteX2516" fmla="*/ 1583766 w 6598008"/>
                <a:gd name="connsiteY2516" fmla="*/ 406310 h 1306090"/>
                <a:gd name="connsiteX2517" fmla="*/ 1598516 w 6598008"/>
                <a:gd name="connsiteY2517" fmla="*/ 400230 h 1306090"/>
                <a:gd name="connsiteX2518" fmla="*/ 1600767 w 6598008"/>
                <a:gd name="connsiteY2518" fmla="*/ 404621 h 1306090"/>
                <a:gd name="connsiteX2519" fmla="*/ 1613491 w 6598008"/>
                <a:gd name="connsiteY2519" fmla="*/ 403383 h 1306090"/>
                <a:gd name="connsiteX2520" fmla="*/ 1619683 w 6598008"/>
                <a:gd name="connsiteY2520" fmla="*/ 398091 h 1306090"/>
                <a:gd name="connsiteX2521" fmla="*/ 1626214 w 6598008"/>
                <a:gd name="connsiteY2521" fmla="*/ 402032 h 1306090"/>
                <a:gd name="connsiteX2522" fmla="*/ 1643215 w 6598008"/>
                <a:gd name="connsiteY2522" fmla="*/ 400343 h 1306090"/>
                <a:gd name="connsiteX2523" fmla="*/ 1649746 w 6598008"/>
                <a:gd name="connsiteY2523" fmla="*/ 404284 h 1306090"/>
                <a:gd name="connsiteX2524" fmla="*/ 1655938 w 6598008"/>
                <a:gd name="connsiteY2524" fmla="*/ 399104 h 1306090"/>
                <a:gd name="connsiteX2525" fmla="*/ 1658190 w 6598008"/>
                <a:gd name="connsiteY2525" fmla="*/ 403495 h 1306090"/>
                <a:gd name="connsiteX2526" fmla="*/ 1668662 w 6598008"/>
                <a:gd name="connsiteY2526" fmla="*/ 397866 h 1306090"/>
                <a:gd name="connsiteX2527" fmla="*/ 1670913 w 6598008"/>
                <a:gd name="connsiteY2527" fmla="*/ 402257 h 1306090"/>
                <a:gd name="connsiteX2528" fmla="*/ 1672940 w 6598008"/>
                <a:gd name="connsiteY2528" fmla="*/ 397415 h 1306090"/>
                <a:gd name="connsiteX2529" fmla="*/ 1698612 w 6598008"/>
                <a:gd name="connsiteY2529" fmla="*/ 399442 h 1306090"/>
                <a:gd name="connsiteX2530" fmla="*/ 1700638 w 6598008"/>
                <a:gd name="connsiteY2530" fmla="*/ 394600 h 1306090"/>
                <a:gd name="connsiteX2531" fmla="*/ 1711447 w 6598008"/>
                <a:gd name="connsiteY2531" fmla="*/ 398091 h 1306090"/>
                <a:gd name="connsiteX2532" fmla="*/ 1741285 w 6598008"/>
                <a:gd name="connsiteY2532" fmla="*/ 395051 h 1306090"/>
                <a:gd name="connsiteX2533" fmla="*/ 1743537 w 6598008"/>
                <a:gd name="connsiteY2533" fmla="*/ 399442 h 1306090"/>
                <a:gd name="connsiteX2534" fmla="*/ 1758286 w 6598008"/>
                <a:gd name="connsiteY2534" fmla="*/ 393362 h 1306090"/>
                <a:gd name="connsiteX2535" fmla="*/ 1764817 w 6598008"/>
                <a:gd name="connsiteY2535" fmla="*/ 397303 h 1306090"/>
                <a:gd name="connsiteX2536" fmla="*/ 1773036 w 6598008"/>
                <a:gd name="connsiteY2536" fmla="*/ 387282 h 1306090"/>
                <a:gd name="connsiteX2537" fmla="*/ 1775288 w 6598008"/>
                <a:gd name="connsiteY2537" fmla="*/ 391673 h 1306090"/>
                <a:gd name="connsiteX2538" fmla="*/ 1779567 w 6598008"/>
                <a:gd name="connsiteY2538" fmla="*/ 391223 h 1306090"/>
                <a:gd name="connsiteX2539" fmla="*/ 1781593 w 6598008"/>
                <a:gd name="connsiteY2539" fmla="*/ 386381 h 1306090"/>
                <a:gd name="connsiteX2540" fmla="*/ 1796681 w 6598008"/>
                <a:gd name="connsiteY2540" fmla="*/ 389421 h 1306090"/>
                <a:gd name="connsiteX2541" fmla="*/ 1788799 w 6598008"/>
                <a:gd name="connsiteY2541" fmla="*/ 399329 h 1306090"/>
                <a:gd name="connsiteX2542" fmla="*/ 1894525 w 6598008"/>
                <a:gd name="connsiteY2542" fmla="*/ 430180 h 1306090"/>
                <a:gd name="connsiteX2543" fmla="*/ 1894187 w 6598008"/>
                <a:gd name="connsiteY2543" fmla="*/ 420947 h 1306090"/>
                <a:gd name="connsiteX2544" fmla="*/ 1898466 w 6598008"/>
                <a:gd name="connsiteY2544" fmla="*/ 420497 h 1306090"/>
                <a:gd name="connsiteX2545" fmla="*/ 1898804 w 6598008"/>
                <a:gd name="connsiteY2545" fmla="*/ 429730 h 1306090"/>
                <a:gd name="connsiteX2546" fmla="*/ 1894525 w 6598008"/>
                <a:gd name="connsiteY2546" fmla="*/ 430180 h 1306090"/>
                <a:gd name="connsiteX2547" fmla="*/ 1963545 w 6598008"/>
                <a:gd name="connsiteY2547" fmla="*/ 386381 h 1306090"/>
                <a:gd name="connsiteX2548" fmla="*/ 1952961 w 6598008"/>
                <a:gd name="connsiteY2548" fmla="*/ 387507 h 1306090"/>
                <a:gd name="connsiteX2549" fmla="*/ 1927402 w 6598008"/>
                <a:gd name="connsiteY2549" fmla="*/ 390097 h 1306090"/>
                <a:gd name="connsiteX2550" fmla="*/ 1910401 w 6598008"/>
                <a:gd name="connsiteY2550" fmla="*/ 391786 h 1306090"/>
                <a:gd name="connsiteX2551" fmla="*/ 1886981 w 6598008"/>
                <a:gd name="connsiteY2551" fmla="*/ 394150 h 1306090"/>
                <a:gd name="connsiteX2552" fmla="*/ 1878312 w 6598008"/>
                <a:gd name="connsiteY2552" fmla="*/ 390434 h 1306090"/>
                <a:gd name="connsiteX2553" fmla="*/ 1869980 w 6598008"/>
                <a:gd name="connsiteY2553" fmla="*/ 395839 h 1306090"/>
                <a:gd name="connsiteX2554" fmla="*/ 1857256 w 6598008"/>
                <a:gd name="connsiteY2554" fmla="*/ 397078 h 1306090"/>
                <a:gd name="connsiteX2555" fmla="*/ 1855005 w 6598008"/>
                <a:gd name="connsiteY2555" fmla="*/ 392686 h 1306090"/>
                <a:gd name="connsiteX2556" fmla="*/ 1844533 w 6598008"/>
                <a:gd name="connsiteY2556" fmla="*/ 398316 h 1306090"/>
                <a:gd name="connsiteX2557" fmla="*/ 1838003 w 6598008"/>
                <a:gd name="connsiteY2557" fmla="*/ 394375 h 1306090"/>
                <a:gd name="connsiteX2558" fmla="*/ 1835976 w 6598008"/>
                <a:gd name="connsiteY2558" fmla="*/ 399217 h 1306090"/>
                <a:gd name="connsiteX2559" fmla="*/ 1829558 w 6598008"/>
                <a:gd name="connsiteY2559" fmla="*/ 399892 h 1306090"/>
                <a:gd name="connsiteX2560" fmla="*/ 1827306 w 6598008"/>
                <a:gd name="connsiteY2560" fmla="*/ 395501 h 1306090"/>
                <a:gd name="connsiteX2561" fmla="*/ 1816835 w 6598008"/>
                <a:gd name="connsiteY2561" fmla="*/ 401131 h 1306090"/>
                <a:gd name="connsiteX2562" fmla="*/ 1808165 w 6598008"/>
                <a:gd name="connsiteY2562" fmla="*/ 397415 h 1306090"/>
                <a:gd name="connsiteX2563" fmla="*/ 1799608 w 6598008"/>
                <a:gd name="connsiteY2563" fmla="*/ 398316 h 1306090"/>
                <a:gd name="connsiteX2564" fmla="*/ 1816498 w 6598008"/>
                <a:gd name="connsiteY2564" fmla="*/ 392011 h 1306090"/>
                <a:gd name="connsiteX2565" fmla="*/ 1824829 w 6598008"/>
                <a:gd name="connsiteY2565" fmla="*/ 386606 h 1306090"/>
                <a:gd name="connsiteX2566" fmla="*/ 1841831 w 6598008"/>
                <a:gd name="connsiteY2566" fmla="*/ 384917 h 1306090"/>
                <a:gd name="connsiteX2567" fmla="*/ 1852528 w 6598008"/>
                <a:gd name="connsiteY2567" fmla="*/ 383791 h 1306090"/>
                <a:gd name="connsiteX2568" fmla="*/ 1890809 w 6598008"/>
                <a:gd name="connsiteY2568" fmla="*/ 379963 h 1306090"/>
                <a:gd name="connsiteX2569" fmla="*/ 1901168 w 6598008"/>
                <a:gd name="connsiteY2569" fmla="*/ 369717 h 1306090"/>
                <a:gd name="connsiteX2570" fmla="*/ 1909838 w 6598008"/>
                <a:gd name="connsiteY2570" fmla="*/ 373433 h 1306090"/>
                <a:gd name="connsiteX2571" fmla="*/ 1916368 w 6598008"/>
                <a:gd name="connsiteY2571" fmla="*/ 377374 h 1306090"/>
                <a:gd name="connsiteX2572" fmla="*/ 1926840 w 6598008"/>
                <a:gd name="connsiteY2572" fmla="*/ 371744 h 1306090"/>
                <a:gd name="connsiteX2573" fmla="*/ 1935509 w 6598008"/>
                <a:gd name="connsiteY2573" fmla="*/ 375459 h 1306090"/>
                <a:gd name="connsiteX2574" fmla="*/ 1959042 w 6598008"/>
                <a:gd name="connsiteY2574" fmla="*/ 377711 h 1306090"/>
                <a:gd name="connsiteX2575" fmla="*/ 1973341 w 6598008"/>
                <a:gd name="connsiteY2575" fmla="*/ 357895 h 1306090"/>
                <a:gd name="connsiteX2576" fmla="*/ 1978070 w 6598008"/>
                <a:gd name="connsiteY2576" fmla="*/ 371181 h 1306090"/>
                <a:gd name="connsiteX2577" fmla="*/ 1980209 w 6598008"/>
                <a:gd name="connsiteY2577" fmla="*/ 370956 h 1306090"/>
                <a:gd name="connsiteX2578" fmla="*/ 2000251 w 6598008"/>
                <a:gd name="connsiteY2578" fmla="*/ 366565 h 1306090"/>
                <a:gd name="connsiteX2579" fmla="*/ 1998675 w 6598008"/>
                <a:gd name="connsiteY2579" fmla="*/ 369605 h 1306090"/>
                <a:gd name="connsiteX2580" fmla="*/ 1998675 w 6598008"/>
                <a:gd name="connsiteY2580" fmla="*/ 370618 h 1306090"/>
                <a:gd name="connsiteX2581" fmla="*/ 1997323 w 6598008"/>
                <a:gd name="connsiteY2581" fmla="*/ 373883 h 1306090"/>
                <a:gd name="connsiteX2582" fmla="*/ 1998675 w 6598008"/>
                <a:gd name="connsiteY2582" fmla="*/ 373771 h 1306090"/>
                <a:gd name="connsiteX2583" fmla="*/ 2004192 w 6598008"/>
                <a:gd name="connsiteY2583" fmla="*/ 373545 h 1306090"/>
                <a:gd name="connsiteX2584" fmla="*/ 2005993 w 6598008"/>
                <a:gd name="connsiteY2584" fmla="*/ 377599 h 1306090"/>
                <a:gd name="connsiteX2585" fmla="*/ 2007907 w 6598008"/>
                <a:gd name="connsiteY2585" fmla="*/ 376585 h 1306090"/>
                <a:gd name="connsiteX2586" fmla="*/ 2009033 w 6598008"/>
                <a:gd name="connsiteY2586" fmla="*/ 381765 h 1306090"/>
                <a:gd name="connsiteX2587" fmla="*/ 1963545 w 6598008"/>
                <a:gd name="connsiteY2587" fmla="*/ 386381 h 1306090"/>
                <a:gd name="connsiteX2588" fmla="*/ 2050918 w 6598008"/>
                <a:gd name="connsiteY2588" fmla="*/ 382102 h 1306090"/>
                <a:gd name="connsiteX2589" fmla="*/ 2036056 w 6598008"/>
                <a:gd name="connsiteY2589" fmla="*/ 383566 h 1306090"/>
                <a:gd name="connsiteX2590" fmla="*/ 2029075 w 6598008"/>
                <a:gd name="connsiteY2590" fmla="*/ 380188 h 1306090"/>
                <a:gd name="connsiteX2591" fmla="*/ 2049905 w 6598008"/>
                <a:gd name="connsiteY2591" fmla="*/ 376473 h 1306090"/>
                <a:gd name="connsiteX2592" fmla="*/ 2055084 w 6598008"/>
                <a:gd name="connsiteY2592" fmla="*/ 385480 h 1306090"/>
                <a:gd name="connsiteX2593" fmla="*/ 2050918 w 6598008"/>
                <a:gd name="connsiteY2593" fmla="*/ 382102 h 1306090"/>
                <a:gd name="connsiteX2594" fmla="*/ 2064204 w 6598008"/>
                <a:gd name="connsiteY2594" fmla="*/ 393812 h 1306090"/>
                <a:gd name="connsiteX2595" fmla="*/ 2068258 w 6598008"/>
                <a:gd name="connsiteY2595" fmla="*/ 366677 h 1306090"/>
                <a:gd name="connsiteX2596" fmla="*/ 2071073 w 6598008"/>
                <a:gd name="connsiteY2596" fmla="*/ 366339 h 1306090"/>
                <a:gd name="connsiteX2597" fmla="*/ 2071073 w 6598008"/>
                <a:gd name="connsiteY2597" fmla="*/ 366339 h 1306090"/>
                <a:gd name="connsiteX2598" fmla="*/ 2077603 w 6598008"/>
                <a:gd name="connsiteY2598" fmla="*/ 375234 h 1306090"/>
                <a:gd name="connsiteX2599" fmla="*/ 2081994 w 6598008"/>
                <a:gd name="connsiteY2599" fmla="*/ 384242 h 1306090"/>
                <a:gd name="connsiteX2600" fmla="*/ 2082219 w 6598008"/>
                <a:gd name="connsiteY2600" fmla="*/ 397078 h 1306090"/>
                <a:gd name="connsiteX2601" fmla="*/ 2064204 w 6598008"/>
                <a:gd name="connsiteY2601" fmla="*/ 393812 h 1306090"/>
                <a:gd name="connsiteX2602" fmla="*/ 2074901 w 6598008"/>
                <a:gd name="connsiteY2602" fmla="*/ 329071 h 1306090"/>
                <a:gd name="connsiteX2603" fmla="*/ 2066569 w 6598008"/>
                <a:gd name="connsiteY2603" fmla="*/ 334475 h 1306090"/>
                <a:gd name="connsiteX2604" fmla="*/ 2049567 w 6598008"/>
                <a:gd name="connsiteY2604" fmla="*/ 336164 h 1306090"/>
                <a:gd name="connsiteX2605" fmla="*/ 2024008 w 6598008"/>
                <a:gd name="connsiteY2605" fmla="*/ 338754 h 1306090"/>
                <a:gd name="connsiteX2606" fmla="*/ 2017478 w 6598008"/>
                <a:gd name="connsiteY2606" fmla="*/ 334813 h 1306090"/>
                <a:gd name="connsiteX2607" fmla="*/ 2017365 w 6598008"/>
                <a:gd name="connsiteY2607" fmla="*/ 334813 h 1306090"/>
                <a:gd name="connsiteX2608" fmla="*/ 2021644 w 6598008"/>
                <a:gd name="connsiteY2608" fmla="*/ 331660 h 1306090"/>
                <a:gd name="connsiteX2609" fmla="*/ 2025922 w 6598008"/>
                <a:gd name="connsiteY2609" fmla="*/ 331435 h 1306090"/>
                <a:gd name="connsiteX2610" fmla="*/ 2059926 w 6598008"/>
                <a:gd name="connsiteY2610" fmla="*/ 325355 h 1306090"/>
                <a:gd name="connsiteX2611" fmla="*/ 2066231 w 6598008"/>
                <a:gd name="connsiteY2611" fmla="*/ 315897 h 1306090"/>
                <a:gd name="connsiteX2612" fmla="*/ 2076927 w 6598008"/>
                <a:gd name="connsiteY2612" fmla="*/ 320063 h 1306090"/>
                <a:gd name="connsiteX2613" fmla="*/ 2085372 w 6598008"/>
                <a:gd name="connsiteY2613" fmla="*/ 315109 h 1306090"/>
                <a:gd name="connsiteX2614" fmla="*/ 2087511 w 6598008"/>
                <a:gd name="connsiteY2614" fmla="*/ 319613 h 1306090"/>
                <a:gd name="connsiteX2615" fmla="*/ 2115322 w 6598008"/>
                <a:gd name="connsiteY2615" fmla="*/ 322991 h 1306090"/>
                <a:gd name="connsiteX2616" fmla="*/ 2117349 w 6598008"/>
                <a:gd name="connsiteY2616" fmla="*/ 318262 h 1306090"/>
                <a:gd name="connsiteX2617" fmla="*/ 2145047 w 6598008"/>
                <a:gd name="connsiteY2617" fmla="*/ 317136 h 1306090"/>
                <a:gd name="connsiteX2618" fmla="*/ 2156869 w 6598008"/>
                <a:gd name="connsiteY2618" fmla="*/ 334025 h 1306090"/>
                <a:gd name="connsiteX2619" fmla="*/ 2107215 w 6598008"/>
                <a:gd name="connsiteY2619" fmla="*/ 339542 h 1306090"/>
                <a:gd name="connsiteX2620" fmla="*/ 2096293 w 6598008"/>
                <a:gd name="connsiteY2620" fmla="*/ 331435 h 1306090"/>
                <a:gd name="connsiteX2621" fmla="*/ 2085935 w 6598008"/>
                <a:gd name="connsiteY2621" fmla="*/ 341681 h 1306090"/>
                <a:gd name="connsiteX2622" fmla="*/ 2074901 w 6598008"/>
                <a:gd name="connsiteY2622" fmla="*/ 329071 h 1306090"/>
                <a:gd name="connsiteX2623" fmla="*/ 2120727 w 6598008"/>
                <a:gd name="connsiteY2623" fmla="*/ 361273 h 1306090"/>
                <a:gd name="connsiteX2624" fmla="*/ 2124104 w 6598008"/>
                <a:gd name="connsiteY2624" fmla="*/ 362061 h 1306090"/>
                <a:gd name="connsiteX2625" fmla="*/ 2119826 w 6598008"/>
                <a:gd name="connsiteY2625" fmla="*/ 364988 h 1306090"/>
                <a:gd name="connsiteX2626" fmla="*/ 2120727 w 6598008"/>
                <a:gd name="connsiteY2626" fmla="*/ 361273 h 1306090"/>
                <a:gd name="connsiteX2627" fmla="*/ 2107215 w 6598008"/>
                <a:gd name="connsiteY2627" fmla="*/ 395163 h 1306090"/>
                <a:gd name="connsiteX2628" fmla="*/ 2104738 w 6598008"/>
                <a:gd name="connsiteY2628" fmla="*/ 395051 h 1306090"/>
                <a:gd name="connsiteX2629" fmla="*/ 2096068 w 6598008"/>
                <a:gd name="connsiteY2629" fmla="*/ 391335 h 1306090"/>
                <a:gd name="connsiteX2630" fmla="*/ 2094154 w 6598008"/>
                <a:gd name="connsiteY2630" fmla="*/ 392011 h 1306090"/>
                <a:gd name="connsiteX2631" fmla="*/ 2088074 w 6598008"/>
                <a:gd name="connsiteY2631" fmla="*/ 370168 h 1306090"/>
                <a:gd name="connsiteX2632" fmla="*/ 2088074 w 6598008"/>
                <a:gd name="connsiteY2632" fmla="*/ 368816 h 1306090"/>
                <a:gd name="connsiteX2633" fmla="*/ 2091002 w 6598008"/>
                <a:gd name="connsiteY2633" fmla="*/ 368816 h 1306090"/>
                <a:gd name="connsiteX2634" fmla="*/ 2100685 w 6598008"/>
                <a:gd name="connsiteY2634" fmla="*/ 365439 h 1306090"/>
                <a:gd name="connsiteX2635" fmla="*/ 2109580 w 6598008"/>
                <a:gd name="connsiteY2635" fmla="*/ 378499 h 1306090"/>
                <a:gd name="connsiteX2636" fmla="*/ 2107215 w 6598008"/>
                <a:gd name="connsiteY2636" fmla="*/ 395163 h 1306090"/>
                <a:gd name="connsiteX2637" fmla="*/ 2243904 w 6598008"/>
                <a:gd name="connsiteY2637" fmla="*/ 394826 h 1306090"/>
                <a:gd name="connsiteX2638" fmla="*/ 2243679 w 6598008"/>
                <a:gd name="connsiteY2638" fmla="*/ 394938 h 1306090"/>
                <a:gd name="connsiteX2639" fmla="*/ 2237149 w 6598008"/>
                <a:gd name="connsiteY2639" fmla="*/ 390997 h 1306090"/>
                <a:gd name="connsiteX2640" fmla="*/ 2234109 w 6598008"/>
                <a:gd name="connsiteY2640" fmla="*/ 394263 h 1306090"/>
                <a:gd name="connsiteX2641" fmla="*/ 2229380 w 6598008"/>
                <a:gd name="connsiteY2641" fmla="*/ 387394 h 1306090"/>
                <a:gd name="connsiteX2642" fmla="*/ 2229492 w 6598008"/>
                <a:gd name="connsiteY2642" fmla="*/ 392686 h 1306090"/>
                <a:gd name="connsiteX2643" fmla="*/ 2228704 w 6598008"/>
                <a:gd name="connsiteY2643" fmla="*/ 391898 h 1306090"/>
                <a:gd name="connsiteX2644" fmla="*/ 2216769 w 6598008"/>
                <a:gd name="connsiteY2644" fmla="*/ 390997 h 1306090"/>
                <a:gd name="connsiteX2645" fmla="*/ 2214292 w 6598008"/>
                <a:gd name="connsiteY2645" fmla="*/ 369605 h 1306090"/>
                <a:gd name="connsiteX2646" fmla="*/ 2207874 w 6598008"/>
                <a:gd name="connsiteY2646" fmla="*/ 365326 h 1306090"/>
                <a:gd name="connsiteX2647" fmla="*/ 2199542 w 6598008"/>
                <a:gd name="connsiteY2647" fmla="*/ 379513 h 1306090"/>
                <a:gd name="connsiteX2648" fmla="*/ 2198754 w 6598008"/>
                <a:gd name="connsiteY2648" fmla="*/ 395051 h 1306090"/>
                <a:gd name="connsiteX2649" fmla="*/ 2196953 w 6598008"/>
                <a:gd name="connsiteY2649" fmla="*/ 395163 h 1306090"/>
                <a:gd name="connsiteX2650" fmla="*/ 2190422 w 6598008"/>
                <a:gd name="connsiteY2650" fmla="*/ 391223 h 1306090"/>
                <a:gd name="connsiteX2651" fmla="*/ 2156531 w 6598008"/>
                <a:gd name="connsiteY2651" fmla="*/ 394713 h 1306090"/>
                <a:gd name="connsiteX2652" fmla="*/ 2141782 w 6598008"/>
                <a:gd name="connsiteY2652" fmla="*/ 363524 h 1306090"/>
                <a:gd name="connsiteX2653" fmla="*/ 2138967 w 6598008"/>
                <a:gd name="connsiteY2653" fmla="*/ 391110 h 1306090"/>
                <a:gd name="connsiteX2654" fmla="*/ 2132099 w 6598008"/>
                <a:gd name="connsiteY2654" fmla="*/ 392011 h 1306090"/>
                <a:gd name="connsiteX2655" fmla="*/ 2129171 w 6598008"/>
                <a:gd name="connsiteY2655" fmla="*/ 382440 h 1306090"/>
                <a:gd name="connsiteX2656" fmla="*/ 2114196 w 6598008"/>
                <a:gd name="connsiteY2656" fmla="*/ 378499 h 1306090"/>
                <a:gd name="connsiteX2657" fmla="*/ 2108679 w 6598008"/>
                <a:gd name="connsiteY2657" fmla="*/ 362962 h 1306090"/>
                <a:gd name="connsiteX2658" fmla="*/ 2110368 w 6598008"/>
                <a:gd name="connsiteY2658" fmla="*/ 362511 h 1306090"/>
                <a:gd name="connsiteX2659" fmla="*/ 2118475 w 6598008"/>
                <a:gd name="connsiteY2659" fmla="*/ 366002 h 1306090"/>
                <a:gd name="connsiteX2660" fmla="*/ 2133337 w 6598008"/>
                <a:gd name="connsiteY2660" fmla="*/ 373095 h 1306090"/>
                <a:gd name="connsiteX2661" fmla="*/ 2132211 w 6598008"/>
                <a:gd name="connsiteY2661" fmla="*/ 364538 h 1306090"/>
                <a:gd name="connsiteX2662" fmla="*/ 2134013 w 6598008"/>
                <a:gd name="connsiteY2662" fmla="*/ 364650 h 1306090"/>
                <a:gd name="connsiteX2663" fmla="*/ 2144484 w 6598008"/>
                <a:gd name="connsiteY2663" fmla="*/ 359021 h 1306090"/>
                <a:gd name="connsiteX2664" fmla="*/ 2161711 w 6598008"/>
                <a:gd name="connsiteY2664" fmla="*/ 361836 h 1306090"/>
                <a:gd name="connsiteX2665" fmla="*/ 2185243 w 6598008"/>
                <a:gd name="connsiteY2665" fmla="*/ 364087 h 1306090"/>
                <a:gd name="connsiteX2666" fmla="*/ 2191210 w 6598008"/>
                <a:gd name="connsiteY2666" fmla="*/ 349675 h 1306090"/>
                <a:gd name="connsiteX2667" fmla="*/ 2203934 w 6598008"/>
                <a:gd name="connsiteY2667" fmla="*/ 348437 h 1306090"/>
                <a:gd name="connsiteX2668" fmla="*/ 2208662 w 6598008"/>
                <a:gd name="connsiteY2668" fmla="*/ 361836 h 1306090"/>
                <a:gd name="connsiteX2669" fmla="*/ 2223412 w 6598008"/>
                <a:gd name="connsiteY2669" fmla="*/ 355755 h 1306090"/>
                <a:gd name="connsiteX2670" fmla="*/ 2212716 w 6598008"/>
                <a:gd name="connsiteY2670" fmla="*/ 356881 h 1306090"/>
                <a:gd name="connsiteX2671" fmla="*/ 2214292 w 6598008"/>
                <a:gd name="connsiteY2671" fmla="*/ 338303 h 1306090"/>
                <a:gd name="connsiteX2672" fmla="*/ 2204159 w 6598008"/>
                <a:gd name="connsiteY2672" fmla="*/ 338416 h 1306090"/>
                <a:gd name="connsiteX2673" fmla="*/ 2207424 w 6598008"/>
                <a:gd name="connsiteY2673" fmla="*/ 333349 h 1306090"/>
                <a:gd name="connsiteX2674" fmla="*/ 2220147 w 6598008"/>
                <a:gd name="connsiteY2674" fmla="*/ 328170 h 1306090"/>
                <a:gd name="connsiteX2675" fmla="*/ 2228817 w 6598008"/>
                <a:gd name="connsiteY2675" fmla="*/ 341569 h 1306090"/>
                <a:gd name="connsiteX2676" fmla="*/ 2224763 w 6598008"/>
                <a:gd name="connsiteY2676" fmla="*/ 360147 h 1306090"/>
                <a:gd name="connsiteX2677" fmla="*/ 2218571 w 6598008"/>
                <a:gd name="connsiteY2677" fmla="*/ 374221 h 1306090"/>
                <a:gd name="connsiteX2678" fmla="*/ 2224989 w 6598008"/>
                <a:gd name="connsiteY2678" fmla="*/ 373996 h 1306090"/>
                <a:gd name="connsiteX2679" fmla="*/ 2229155 w 6598008"/>
                <a:gd name="connsiteY2679" fmla="*/ 364650 h 1306090"/>
                <a:gd name="connsiteX2680" fmla="*/ 2237712 w 6598008"/>
                <a:gd name="connsiteY2680" fmla="*/ 368929 h 1306090"/>
                <a:gd name="connsiteX2681" fmla="*/ 2239626 w 6598008"/>
                <a:gd name="connsiteY2681" fmla="*/ 363750 h 1306090"/>
                <a:gd name="connsiteX2682" fmla="*/ 2244693 w 6598008"/>
                <a:gd name="connsiteY2682" fmla="*/ 358345 h 1306090"/>
                <a:gd name="connsiteX2683" fmla="*/ 2244355 w 6598008"/>
                <a:gd name="connsiteY2683" fmla="*/ 357782 h 1306090"/>
                <a:gd name="connsiteX2684" fmla="*/ 2248183 w 6598008"/>
                <a:gd name="connsiteY2684" fmla="*/ 359246 h 1306090"/>
                <a:gd name="connsiteX2685" fmla="*/ 2243904 w 6598008"/>
                <a:gd name="connsiteY2685" fmla="*/ 394826 h 1306090"/>
                <a:gd name="connsiteX2686" fmla="*/ 2262708 w 6598008"/>
                <a:gd name="connsiteY2686" fmla="*/ 393024 h 1306090"/>
                <a:gd name="connsiteX2687" fmla="*/ 2262708 w 6598008"/>
                <a:gd name="connsiteY2687" fmla="*/ 393024 h 1306090"/>
                <a:gd name="connsiteX2688" fmla="*/ 2262933 w 6598008"/>
                <a:gd name="connsiteY2688" fmla="*/ 362849 h 1306090"/>
                <a:gd name="connsiteX2689" fmla="*/ 2269351 w 6598008"/>
                <a:gd name="connsiteY2689" fmla="*/ 367128 h 1306090"/>
                <a:gd name="connsiteX2690" fmla="*/ 2267437 w 6598008"/>
                <a:gd name="connsiteY2690" fmla="*/ 385593 h 1306090"/>
                <a:gd name="connsiteX2691" fmla="*/ 2273854 w 6598008"/>
                <a:gd name="connsiteY2691" fmla="*/ 394263 h 1306090"/>
                <a:gd name="connsiteX2692" fmla="*/ 2262708 w 6598008"/>
                <a:gd name="connsiteY2692" fmla="*/ 393024 h 1306090"/>
                <a:gd name="connsiteX2693" fmla="*/ 2286578 w 6598008"/>
                <a:gd name="connsiteY2693" fmla="*/ 375685 h 1306090"/>
                <a:gd name="connsiteX2694" fmla="*/ 2275881 w 6598008"/>
                <a:gd name="connsiteY2694" fmla="*/ 376135 h 1306090"/>
                <a:gd name="connsiteX2695" fmla="*/ 2275656 w 6598008"/>
                <a:gd name="connsiteY2695" fmla="*/ 362286 h 1306090"/>
                <a:gd name="connsiteX2696" fmla="*/ 2286578 w 6598008"/>
                <a:gd name="connsiteY2696" fmla="*/ 375685 h 1306090"/>
                <a:gd name="connsiteX2697" fmla="*/ 2348392 w 6598008"/>
                <a:gd name="connsiteY2697" fmla="*/ 398203 h 1306090"/>
                <a:gd name="connsiteX2698" fmla="*/ 2339834 w 6598008"/>
                <a:gd name="connsiteY2698" fmla="*/ 399104 h 1306090"/>
                <a:gd name="connsiteX2699" fmla="*/ 2333642 w 6598008"/>
                <a:gd name="connsiteY2699" fmla="*/ 404396 h 1306090"/>
                <a:gd name="connsiteX2700" fmla="*/ 2332403 w 6598008"/>
                <a:gd name="connsiteY2700" fmla="*/ 403833 h 1306090"/>
                <a:gd name="connsiteX2701" fmla="*/ 2331840 w 6598008"/>
                <a:gd name="connsiteY2701" fmla="*/ 401469 h 1306090"/>
                <a:gd name="connsiteX2702" fmla="*/ 2331165 w 6598008"/>
                <a:gd name="connsiteY2702" fmla="*/ 401018 h 1306090"/>
                <a:gd name="connsiteX2703" fmla="*/ 2329138 w 6598008"/>
                <a:gd name="connsiteY2703" fmla="*/ 395614 h 1306090"/>
                <a:gd name="connsiteX2704" fmla="*/ 2325085 w 6598008"/>
                <a:gd name="connsiteY2704" fmla="*/ 396740 h 1306090"/>
                <a:gd name="connsiteX2705" fmla="*/ 2321031 w 6598008"/>
                <a:gd name="connsiteY2705" fmla="*/ 388070 h 1306090"/>
                <a:gd name="connsiteX2706" fmla="*/ 2329476 w 6598008"/>
                <a:gd name="connsiteY2706" fmla="*/ 383116 h 1306090"/>
                <a:gd name="connsiteX2707" fmla="*/ 2329025 w 6598008"/>
                <a:gd name="connsiteY2707" fmla="*/ 350914 h 1306090"/>
                <a:gd name="connsiteX2708" fmla="*/ 2341861 w 6598008"/>
                <a:gd name="connsiteY2708" fmla="*/ 354967 h 1306090"/>
                <a:gd name="connsiteX2709" fmla="*/ 2329363 w 6598008"/>
                <a:gd name="connsiteY2709" fmla="*/ 373883 h 1306090"/>
                <a:gd name="connsiteX2710" fmla="*/ 2335894 w 6598008"/>
                <a:gd name="connsiteY2710" fmla="*/ 387394 h 1306090"/>
                <a:gd name="connsiteX2711" fmla="*/ 2344338 w 6598008"/>
                <a:gd name="connsiteY2711" fmla="*/ 382440 h 1306090"/>
                <a:gd name="connsiteX2712" fmla="*/ 2348729 w 6598008"/>
                <a:gd name="connsiteY2712" fmla="*/ 391448 h 1306090"/>
                <a:gd name="connsiteX2713" fmla="*/ 2351319 w 6598008"/>
                <a:gd name="connsiteY2713" fmla="*/ 398766 h 1306090"/>
                <a:gd name="connsiteX2714" fmla="*/ 2348392 w 6598008"/>
                <a:gd name="connsiteY2714" fmla="*/ 398203 h 1306090"/>
                <a:gd name="connsiteX2715" fmla="*/ 2384872 w 6598008"/>
                <a:gd name="connsiteY2715" fmla="*/ 385368 h 1306090"/>
                <a:gd name="connsiteX2716" fmla="*/ 2395568 w 6598008"/>
                <a:gd name="connsiteY2716" fmla="*/ 384917 h 1306090"/>
                <a:gd name="connsiteX2717" fmla="*/ 2384872 w 6598008"/>
                <a:gd name="connsiteY2717" fmla="*/ 385368 h 1306090"/>
                <a:gd name="connsiteX2718" fmla="*/ 2412345 w 6598008"/>
                <a:gd name="connsiteY2718" fmla="*/ 370393 h 1306090"/>
                <a:gd name="connsiteX2719" fmla="*/ 2418875 w 6598008"/>
                <a:gd name="connsiteY2719" fmla="*/ 383904 h 1306090"/>
                <a:gd name="connsiteX2720" fmla="*/ 2406265 w 6598008"/>
                <a:gd name="connsiteY2720" fmla="*/ 398203 h 1306090"/>
                <a:gd name="connsiteX2721" fmla="*/ 2411782 w 6598008"/>
                <a:gd name="connsiteY2721" fmla="*/ 403495 h 1306090"/>
                <a:gd name="connsiteX2722" fmla="*/ 2408292 w 6598008"/>
                <a:gd name="connsiteY2722" fmla="*/ 405860 h 1306090"/>
                <a:gd name="connsiteX2723" fmla="*/ 2401761 w 6598008"/>
                <a:gd name="connsiteY2723" fmla="*/ 401919 h 1306090"/>
                <a:gd name="connsiteX2724" fmla="*/ 2395568 w 6598008"/>
                <a:gd name="connsiteY2724" fmla="*/ 407098 h 1306090"/>
                <a:gd name="connsiteX2725" fmla="*/ 2393317 w 6598008"/>
                <a:gd name="connsiteY2725" fmla="*/ 402707 h 1306090"/>
                <a:gd name="connsiteX2726" fmla="*/ 2392191 w 6598008"/>
                <a:gd name="connsiteY2726" fmla="*/ 402257 h 1306090"/>
                <a:gd name="connsiteX2727" fmla="*/ 2404126 w 6598008"/>
                <a:gd name="connsiteY2727" fmla="*/ 398203 h 1306090"/>
                <a:gd name="connsiteX2728" fmla="*/ 2405815 w 6598008"/>
                <a:gd name="connsiteY2728" fmla="*/ 365889 h 1306090"/>
                <a:gd name="connsiteX2729" fmla="*/ 2425068 w 6598008"/>
                <a:gd name="connsiteY2729" fmla="*/ 369717 h 1306090"/>
                <a:gd name="connsiteX2730" fmla="*/ 2412345 w 6598008"/>
                <a:gd name="connsiteY2730" fmla="*/ 370393 h 1306090"/>
                <a:gd name="connsiteX2731" fmla="*/ 2825340 w 6598008"/>
                <a:gd name="connsiteY2731" fmla="*/ 467899 h 1306090"/>
                <a:gd name="connsiteX2732" fmla="*/ 2816670 w 6598008"/>
                <a:gd name="connsiteY2732" fmla="*/ 459117 h 1306090"/>
                <a:gd name="connsiteX2733" fmla="*/ 2805861 w 6598008"/>
                <a:gd name="connsiteY2733" fmla="*/ 450334 h 1306090"/>
                <a:gd name="connsiteX2734" fmla="*/ 2825340 w 6598008"/>
                <a:gd name="connsiteY2734" fmla="*/ 467899 h 1306090"/>
                <a:gd name="connsiteX2735" fmla="*/ 2823313 w 6598008"/>
                <a:gd name="connsiteY2735" fmla="*/ 472628 h 1306090"/>
                <a:gd name="connsiteX2736" fmla="*/ 2804172 w 6598008"/>
                <a:gd name="connsiteY2736" fmla="*/ 473416 h 1306090"/>
                <a:gd name="connsiteX2737" fmla="*/ 2823313 w 6598008"/>
                <a:gd name="connsiteY2737" fmla="*/ 472628 h 1306090"/>
                <a:gd name="connsiteX2738" fmla="*/ 2697546 w 6598008"/>
                <a:gd name="connsiteY2738" fmla="*/ 326143 h 1306090"/>
                <a:gd name="connsiteX2739" fmla="*/ 2712633 w 6598008"/>
                <a:gd name="connsiteY2739" fmla="*/ 334700 h 1306090"/>
                <a:gd name="connsiteX2740" fmla="*/ 2697996 w 6598008"/>
                <a:gd name="connsiteY2740" fmla="*/ 353729 h 1306090"/>
                <a:gd name="connsiteX2741" fmla="*/ 2697546 w 6598008"/>
                <a:gd name="connsiteY2741" fmla="*/ 326143 h 1306090"/>
                <a:gd name="connsiteX2742" fmla="*/ 2655098 w 6598008"/>
                <a:gd name="connsiteY2742" fmla="*/ 341681 h 1306090"/>
                <a:gd name="connsiteX2743" fmla="*/ 2676491 w 6598008"/>
                <a:gd name="connsiteY2743" fmla="*/ 345397 h 1306090"/>
                <a:gd name="connsiteX2744" fmla="*/ 2687187 w 6598008"/>
                <a:gd name="connsiteY2744" fmla="*/ 349563 h 1306090"/>
                <a:gd name="connsiteX2745" fmla="*/ 2687300 w 6598008"/>
                <a:gd name="connsiteY2745" fmla="*/ 354179 h 1306090"/>
                <a:gd name="connsiteX2746" fmla="*/ 2681107 w 6598008"/>
                <a:gd name="connsiteY2746" fmla="*/ 372870 h 1306090"/>
                <a:gd name="connsiteX2747" fmla="*/ 2687525 w 6598008"/>
                <a:gd name="connsiteY2747" fmla="*/ 377261 h 1306090"/>
                <a:gd name="connsiteX2748" fmla="*/ 2666132 w 6598008"/>
                <a:gd name="connsiteY2748" fmla="*/ 368929 h 1306090"/>
                <a:gd name="connsiteX2749" fmla="*/ 2651157 w 6598008"/>
                <a:gd name="connsiteY2749" fmla="*/ 364988 h 1306090"/>
                <a:gd name="connsiteX2750" fmla="*/ 2655098 w 6598008"/>
                <a:gd name="connsiteY2750" fmla="*/ 341681 h 1306090"/>
                <a:gd name="connsiteX2751" fmla="*/ 2652170 w 6598008"/>
                <a:gd name="connsiteY2751" fmla="*/ 433783 h 1306090"/>
                <a:gd name="connsiteX2752" fmla="*/ 2654084 w 6598008"/>
                <a:gd name="connsiteY2752" fmla="*/ 415318 h 1306090"/>
                <a:gd name="connsiteX2753" fmla="*/ 2660502 w 6598008"/>
                <a:gd name="connsiteY2753" fmla="*/ 419596 h 1306090"/>
                <a:gd name="connsiteX2754" fmla="*/ 2690340 w 6598008"/>
                <a:gd name="connsiteY2754" fmla="*/ 418358 h 1306090"/>
                <a:gd name="connsiteX2755" fmla="*/ 2684147 w 6598008"/>
                <a:gd name="connsiteY2755" fmla="*/ 432432 h 1306090"/>
                <a:gd name="connsiteX2756" fmla="*/ 2667033 w 6598008"/>
                <a:gd name="connsiteY2756" fmla="*/ 428604 h 1306090"/>
                <a:gd name="connsiteX2757" fmla="*/ 2656674 w 6598008"/>
                <a:gd name="connsiteY2757" fmla="*/ 447407 h 1306090"/>
                <a:gd name="connsiteX2758" fmla="*/ 2633142 w 6598008"/>
                <a:gd name="connsiteY2758" fmla="*/ 443804 h 1306090"/>
                <a:gd name="connsiteX2759" fmla="*/ 2652170 w 6598008"/>
                <a:gd name="connsiteY2759" fmla="*/ 433783 h 1306090"/>
                <a:gd name="connsiteX2760" fmla="*/ 2677842 w 6598008"/>
                <a:gd name="connsiteY2760" fmla="*/ 446506 h 1306090"/>
                <a:gd name="connsiteX2761" fmla="*/ 2675928 w 6598008"/>
                <a:gd name="connsiteY2761" fmla="*/ 460355 h 1306090"/>
                <a:gd name="connsiteX2762" fmla="*/ 2677842 w 6598008"/>
                <a:gd name="connsiteY2762" fmla="*/ 446506 h 1306090"/>
                <a:gd name="connsiteX2763" fmla="*/ 2633254 w 6598008"/>
                <a:gd name="connsiteY2763" fmla="*/ 457653 h 1306090"/>
                <a:gd name="connsiteX2764" fmla="*/ 2650256 w 6598008"/>
                <a:gd name="connsiteY2764" fmla="*/ 456978 h 1306090"/>
                <a:gd name="connsiteX2765" fmla="*/ 2633254 w 6598008"/>
                <a:gd name="connsiteY2765" fmla="*/ 457653 h 1306090"/>
                <a:gd name="connsiteX2766" fmla="*/ 2595423 w 6598008"/>
                <a:gd name="connsiteY2766" fmla="*/ 339655 h 1306090"/>
                <a:gd name="connsiteX2767" fmla="*/ 2599814 w 6598008"/>
                <a:gd name="connsiteY2767" fmla="*/ 348662 h 1306090"/>
                <a:gd name="connsiteX2768" fmla="*/ 2608371 w 6598008"/>
                <a:gd name="connsiteY2768" fmla="*/ 348324 h 1306090"/>
                <a:gd name="connsiteX2769" fmla="*/ 2616928 w 6598008"/>
                <a:gd name="connsiteY2769" fmla="*/ 352603 h 1306090"/>
                <a:gd name="connsiteX2770" fmla="*/ 2612425 w 6598008"/>
                <a:gd name="connsiteY2770" fmla="*/ 334363 h 1306090"/>
                <a:gd name="connsiteX2771" fmla="*/ 2625485 w 6598008"/>
                <a:gd name="connsiteY2771" fmla="*/ 352265 h 1306090"/>
                <a:gd name="connsiteX2772" fmla="*/ 2619180 w 6598008"/>
                <a:gd name="connsiteY2772" fmla="*/ 361723 h 1306090"/>
                <a:gd name="connsiteX2773" fmla="*/ 2627962 w 6598008"/>
                <a:gd name="connsiteY2773" fmla="*/ 384354 h 1306090"/>
                <a:gd name="connsiteX2774" fmla="*/ 2621770 w 6598008"/>
                <a:gd name="connsiteY2774" fmla="*/ 398429 h 1306090"/>
                <a:gd name="connsiteX2775" fmla="*/ 2628413 w 6598008"/>
                <a:gd name="connsiteY2775" fmla="*/ 416556 h 1306090"/>
                <a:gd name="connsiteX2776" fmla="*/ 2615577 w 6598008"/>
                <a:gd name="connsiteY2776" fmla="*/ 417119 h 1306090"/>
                <a:gd name="connsiteX2777" fmla="*/ 2608033 w 6598008"/>
                <a:gd name="connsiteY2777" fmla="*/ 439525 h 1306090"/>
                <a:gd name="connsiteX2778" fmla="*/ 2590694 w 6598008"/>
                <a:gd name="connsiteY2778" fmla="*/ 433671 h 1306090"/>
                <a:gd name="connsiteX2779" fmla="*/ 2584163 w 6598008"/>
                <a:gd name="connsiteY2779" fmla="*/ 429730 h 1306090"/>
                <a:gd name="connsiteX2780" fmla="*/ 2584051 w 6598008"/>
                <a:gd name="connsiteY2780" fmla="*/ 422073 h 1306090"/>
                <a:gd name="connsiteX2781" fmla="*/ 2585740 w 6598008"/>
                <a:gd name="connsiteY2781" fmla="*/ 422862 h 1306090"/>
                <a:gd name="connsiteX2782" fmla="*/ 2594184 w 6598008"/>
                <a:gd name="connsiteY2782" fmla="*/ 417907 h 1306090"/>
                <a:gd name="connsiteX2783" fmla="*/ 2596324 w 6598008"/>
                <a:gd name="connsiteY2783" fmla="*/ 422411 h 1306090"/>
                <a:gd name="connsiteX2784" fmla="*/ 2602741 w 6598008"/>
                <a:gd name="connsiteY2784" fmla="*/ 422186 h 1306090"/>
                <a:gd name="connsiteX2785" fmla="*/ 2594072 w 6598008"/>
                <a:gd name="connsiteY2785" fmla="*/ 408787 h 1306090"/>
                <a:gd name="connsiteX2786" fmla="*/ 2606344 w 6598008"/>
                <a:gd name="connsiteY2786" fmla="*/ 371519 h 1306090"/>
                <a:gd name="connsiteX2787" fmla="*/ 2593509 w 6598008"/>
                <a:gd name="connsiteY2787" fmla="*/ 372082 h 1306090"/>
                <a:gd name="connsiteX2788" fmla="*/ 2591032 w 6598008"/>
                <a:gd name="connsiteY2788" fmla="*/ 344609 h 1306090"/>
                <a:gd name="connsiteX2789" fmla="*/ 2582700 w 6598008"/>
                <a:gd name="connsiteY2789" fmla="*/ 358796 h 1306090"/>
                <a:gd name="connsiteX2790" fmla="*/ 2574255 w 6598008"/>
                <a:gd name="connsiteY2790" fmla="*/ 368366 h 1306090"/>
                <a:gd name="connsiteX2791" fmla="*/ 2567612 w 6598008"/>
                <a:gd name="connsiteY2791" fmla="*/ 350238 h 1306090"/>
                <a:gd name="connsiteX2792" fmla="*/ 2595423 w 6598008"/>
                <a:gd name="connsiteY2792" fmla="*/ 339655 h 1306090"/>
                <a:gd name="connsiteX2793" fmla="*/ 2582137 w 6598008"/>
                <a:gd name="connsiteY2793" fmla="*/ 511023 h 1306090"/>
                <a:gd name="connsiteX2794" fmla="*/ 2582700 w 6598008"/>
                <a:gd name="connsiteY2794" fmla="*/ 505731 h 1306090"/>
                <a:gd name="connsiteX2795" fmla="*/ 2577746 w 6598008"/>
                <a:gd name="connsiteY2795" fmla="*/ 509221 h 1306090"/>
                <a:gd name="connsiteX2796" fmla="*/ 2545769 w 6598008"/>
                <a:gd name="connsiteY2796" fmla="*/ 493345 h 1306090"/>
                <a:gd name="connsiteX2797" fmla="*/ 2541265 w 6598008"/>
                <a:gd name="connsiteY2797" fmla="*/ 493796 h 1306090"/>
                <a:gd name="connsiteX2798" fmla="*/ 2569751 w 6598008"/>
                <a:gd name="connsiteY2798" fmla="*/ 487828 h 1306090"/>
                <a:gd name="connsiteX2799" fmla="*/ 2564685 w 6598008"/>
                <a:gd name="connsiteY2799" fmla="*/ 480284 h 1306090"/>
                <a:gd name="connsiteX2800" fmla="*/ 2575381 w 6598008"/>
                <a:gd name="connsiteY2800" fmla="*/ 481073 h 1306090"/>
                <a:gd name="connsiteX2801" fmla="*/ 2599364 w 6598008"/>
                <a:gd name="connsiteY2801" fmla="*/ 491093 h 1306090"/>
                <a:gd name="connsiteX2802" fmla="*/ 2597675 w 6598008"/>
                <a:gd name="connsiteY2802" fmla="*/ 500439 h 1306090"/>
                <a:gd name="connsiteX2803" fmla="*/ 2612650 w 6598008"/>
                <a:gd name="connsiteY2803" fmla="*/ 504380 h 1306090"/>
                <a:gd name="connsiteX2804" fmla="*/ 2602178 w 6598008"/>
                <a:gd name="connsiteY2804" fmla="*/ 518566 h 1306090"/>
                <a:gd name="connsiteX2805" fmla="*/ 2598013 w 6598008"/>
                <a:gd name="connsiteY2805" fmla="*/ 527912 h 1306090"/>
                <a:gd name="connsiteX2806" fmla="*/ 2593846 w 6598008"/>
                <a:gd name="connsiteY2806" fmla="*/ 532641 h 1306090"/>
                <a:gd name="connsiteX2807" fmla="*/ 2589343 w 6598008"/>
                <a:gd name="connsiteY2807" fmla="*/ 519017 h 1306090"/>
                <a:gd name="connsiteX2808" fmla="*/ 2583150 w 6598008"/>
                <a:gd name="connsiteY2808" fmla="*/ 517666 h 1306090"/>
                <a:gd name="connsiteX2809" fmla="*/ 2584839 w 6598008"/>
                <a:gd name="connsiteY2809" fmla="*/ 512149 h 1306090"/>
                <a:gd name="connsiteX2810" fmla="*/ 2582137 w 6598008"/>
                <a:gd name="connsiteY2810" fmla="*/ 511023 h 1306090"/>
                <a:gd name="connsiteX2811" fmla="*/ 2569864 w 6598008"/>
                <a:gd name="connsiteY2811" fmla="*/ 458554 h 1306090"/>
                <a:gd name="connsiteX2812" fmla="*/ 2567950 w 6598008"/>
                <a:gd name="connsiteY2812" fmla="*/ 454388 h 1306090"/>
                <a:gd name="connsiteX2813" fmla="*/ 2563446 w 6598008"/>
                <a:gd name="connsiteY2813" fmla="*/ 455176 h 1306090"/>
                <a:gd name="connsiteX2814" fmla="*/ 2560969 w 6598008"/>
                <a:gd name="connsiteY2814" fmla="*/ 453487 h 1306090"/>
                <a:gd name="connsiteX2815" fmla="*/ 2559055 w 6598008"/>
                <a:gd name="connsiteY2815" fmla="*/ 446056 h 1306090"/>
                <a:gd name="connsiteX2816" fmla="*/ 2546107 w 6598008"/>
                <a:gd name="connsiteY2816" fmla="*/ 442791 h 1306090"/>
                <a:gd name="connsiteX2817" fmla="*/ 2542954 w 6598008"/>
                <a:gd name="connsiteY2817" fmla="*/ 443128 h 1306090"/>
                <a:gd name="connsiteX2818" fmla="*/ 2551624 w 6598008"/>
                <a:gd name="connsiteY2818" fmla="*/ 434346 h 1306090"/>
                <a:gd name="connsiteX2819" fmla="*/ 2576957 w 6598008"/>
                <a:gd name="connsiteY2819" fmla="*/ 437724 h 1306090"/>
                <a:gd name="connsiteX2820" fmla="*/ 2575381 w 6598008"/>
                <a:gd name="connsiteY2820" fmla="*/ 441665 h 1306090"/>
                <a:gd name="connsiteX2821" fmla="*/ 2569188 w 6598008"/>
                <a:gd name="connsiteY2821" fmla="*/ 455739 h 1306090"/>
                <a:gd name="connsiteX2822" fmla="*/ 2569864 w 6598008"/>
                <a:gd name="connsiteY2822" fmla="*/ 458554 h 1306090"/>
                <a:gd name="connsiteX2823" fmla="*/ 2579547 w 6598008"/>
                <a:gd name="connsiteY2823" fmla="*/ 418020 h 1306090"/>
                <a:gd name="connsiteX2824" fmla="*/ 2581236 w 6598008"/>
                <a:gd name="connsiteY2824" fmla="*/ 419709 h 1306090"/>
                <a:gd name="connsiteX2825" fmla="*/ 2579547 w 6598008"/>
                <a:gd name="connsiteY2825" fmla="*/ 418020 h 1306090"/>
                <a:gd name="connsiteX2826" fmla="*/ 2599026 w 6598008"/>
                <a:gd name="connsiteY2826" fmla="*/ 454500 h 1306090"/>
                <a:gd name="connsiteX2827" fmla="*/ 2590356 w 6598008"/>
                <a:gd name="connsiteY2827" fmla="*/ 441102 h 1306090"/>
                <a:gd name="connsiteX2828" fmla="*/ 2586077 w 6598008"/>
                <a:gd name="connsiteY2828" fmla="*/ 441327 h 1306090"/>
                <a:gd name="connsiteX2829" fmla="*/ 2585627 w 6598008"/>
                <a:gd name="connsiteY2829" fmla="*/ 439976 h 1306090"/>
                <a:gd name="connsiteX2830" fmla="*/ 2601841 w 6598008"/>
                <a:gd name="connsiteY2830" fmla="*/ 446394 h 1306090"/>
                <a:gd name="connsiteX2831" fmla="*/ 2606344 w 6598008"/>
                <a:gd name="connsiteY2831" fmla="*/ 446168 h 1306090"/>
                <a:gd name="connsiteX2832" fmla="*/ 2599026 w 6598008"/>
                <a:gd name="connsiteY2832" fmla="*/ 454500 h 1306090"/>
                <a:gd name="connsiteX2833" fmla="*/ 2612087 w 6598008"/>
                <a:gd name="connsiteY2833" fmla="*/ 467674 h 1306090"/>
                <a:gd name="connsiteX2834" fmla="*/ 2597450 w 6598008"/>
                <a:gd name="connsiteY2834" fmla="*/ 472403 h 1306090"/>
                <a:gd name="connsiteX2835" fmla="*/ 2589230 w 6598008"/>
                <a:gd name="connsiteY2835" fmla="*/ 470264 h 1306090"/>
                <a:gd name="connsiteX2836" fmla="*/ 2590694 w 6598008"/>
                <a:gd name="connsiteY2836" fmla="*/ 463958 h 1306090"/>
                <a:gd name="connsiteX2837" fmla="*/ 2612087 w 6598008"/>
                <a:gd name="connsiteY2837" fmla="*/ 467674 h 1306090"/>
                <a:gd name="connsiteX2838" fmla="*/ 2612537 w 6598008"/>
                <a:gd name="connsiteY2838" fmla="*/ 499876 h 1306090"/>
                <a:gd name="connsiteX2839" fmla="*/ 2611749 w 6598008"/>
                <a:gd name="connsiteY2839" fmla="*/ 491093 h 1306090"/>
                <a:gd name="connsiteX2840" fmla="*/ 2614001 w 6598008"/>
                <a:gd name="connsiteY2840" fmla="*/ 491093 h 1306090"/>
                <a:gd name="connsiteX2841" fmla="*/ 2618054 w 6598008"/>
                <a:gd name="connsiteY2841" fmla="*/ 493571 h 1306090"/>
                <a:gd name="connsiteX2842" fmla="*/ 2612537 w 6598008"/>
                <a:gd name="connsiteY2842" fmla="*/ 499876 h 1306090"/>
                <a:gd name="connsiteX2843" fmla="*/ 2613663 w 6598008"/>
                <a:gd name="connsiteY2843" fmla="*/ 587249 h 1306090"/>
                <a:gd name="connsiteX2844" fmla="*/ 2614789 w 6598008"/>
                <a:gd name="connsiteY2844" fmla="*/ 584997 h 1306090"/>
                <a:gd name="connsiteX2845" fmla="*/ 2620531 w 6598008"/>
                <a:gd name="connsiteY2845" fmla="*/ 581957 h 1306090"/>
                <a:gd name="connsiteX2846" fmla="*/ 2622220 w 6598008"/>
                <a:gd name="connsiteY2846" fmla="*/ 591415 h 1306090"/>
                <a:gd name="connsiteX2847" fmla="*/ 2613663 w 6598008"/>
                <a:gd name="connsiteY2847" fmla="*/ 587249 h 1306090"/>
                <a:gd name="connsiteX2848" fmla="*/ 2621770 w 6598008"/>
                <a:gd name="connsiteY2848" fmla="*/ 481073 h 1306090"/>
                <a:gd name="connsiteX2849" fmla="*/ 2625035 w 6598008"/>
                <a:gd name="connsiteY2849" fmla="*/ 480960 h 1306090"/>
                <a:gd name="connsiteX2850" fmla="*/ 2624923 w 6598008"/>
                <a:gd name="connsiteY2850" fmla="*/ 482987 h 1306090"/>
                <a:gd name="connsiteX2851" fmla="*/ 2621770 w 6598008"/>
                <a:gd name="connsiteY2851" fmla="*/ 481073 h 1306090"/>
                <a:gd name="connsiteX2852" fmla="*/ 2531469 w 6598008"/>
                <a:gd name="connsiteY2852" fmla="*/ 346973 h 1306090"/>
                <a:gd name="connsiteX2853" fmla="*/ 2544305 w 6598008"/>
                <a:gd name="connsiteY2853" fmla="*/ 346410 h 1306090"/>
                <a:gd name="connsiteX2854" fmla="*/ 2535861 w 6598008"/>
                <a:gd name="connsiteY2854" fmla="*/ 355981 h 1306090"/>
                <a:gd name="connsiteX2855" fmla="*/ 2546670 w 6598008"/>
                <a:gd name="connsiteY2855" fmla="*/ 364763 h 1306090"/>
                <a:gd name="connsiteX2856" fmla="*/ 2561419 w 6598008"/>
                <a:gd name="connsiteY2856" fmla="*/ 354967 h 1306090"/>
                <a:gd name="connsiteX2857" fmla="*/ 2561645 w 6598008"/>
                <a:gd name="connsiteY2857" fmla="*/ 368704 h 1306090"/>
                <a:gd name="connsiteX2858" fmla="*/ 2561757 w 6598008"/>
                <a:gd name="connsiteY2858" fmla="*/ 377937 h 1306090"/>
                <a:gd name="connsiteX2859" fmla="*/ 2572341 w 6598008"/>
                <a:gd name="connsiteY2859" fmla="*/ 372870 h 1306090"/>
                <a:gd name="connsiteX2860" fmla="*/ 2570427 w 6598008"/>
                <a:gd name="connsiteY2860" fmla="*/ 386719 h 1306090"/>
                <a:gd name="connsiteX2861" fmla="*/ 2572679 w 6598008"/>
                <a:gd name="connsiteY2861" fmla="*/ 395839 h 1306090"/>
                <a:gd name="connsiteX2862" fmla="*/ 2570765 w 6598008"/>
                <a:gd name="connsiteY2862" fmla="*/ 414304 h 1306090"/>
                <a:gd name="connsiteX2863" fmla="*/ 2577858 w 6598008"/>
                <a:gd name="connsiteY2863" fmla="*/ 416444 h 1306090"/>
                <a:gd name="connsiteX2864" fmla="*/ 2555339 w 6598008"/>
                <a:gd name="connsiteY2864" fmla="*/ 413178 h 1306090"/>
                <a:gd name="connsiteX2865" fmla="*/ 2557929 w 6598008"/>
                <a:gd name="connsiteY2865" fmla="*/ 410138 h 1306090"/>
                <a:gd name="connsiteX2866" fmla="*/ 2549372 w 6598008"/>
                <a:gd name="connsiteY2866" fmla="*/ 410476 h 1306090"/>
                <a:gd name="connsiteX2867" fmla="*/ 2547233 w 6598008"/>
                <a:gd name="connsiteY2867" fmla="*/ 405972 h 1306090"/>
                <a:gd name="connsiteX2868" fmla="*/ 2540815 w 6598008"/>
                <a:gd name="connsiteY2868" fmla="*/ 406198 h 1306090"/>
                <a:gd name="connsiteX2869" fmla="*/ 2544868 w 6598008"/>
                <a:gd name="connsiteY2869" fmla="*/ 387620 h 1306090"/>
                <a:gd name="connsiteX2870" fmla="*/ 2542616 w 6598008"/>
                <a:gd name="connsiteY2870" fmla="*/ 378499 h 1306090"/>
                <a:gd name="connsiteX2871" fmla="*/ 2540364 w 6598008"/>
                <a:gd name="connsiteY2871" fmla="*/ 369379 h 1306090"/>
                <a:gd name="connsiteX2872" fmla="*/ 2518859 w 6598008"/>
                <a:gd name="connsiteY2872" fmla="*/ 356544 h 1306090"/>
                <a:gd name="connsiteX2873" fmla="*/ 2531469 w 6598008"/>
                <a:gd name="connsiteY2873" fmla="*/ 346973 h 1306090"/>
                <a:gd name="connsiteX2874" fmla="*/ 2452991 w 6598008"/>
                <a:gd name="connsiteY2874" fmla="*/ 373208 h 1306090"/>
                <a:gd name="connsiteX2875" fmla="*/ 2448488 w 6598008"/>
                <a:gd name="connsiteY2875" fmla="*/ 359584 h 1306090"/>
                <a:gd name="connsiteX2876" fmla="*/ 2463463 w 6598008"/>
                <a:gd name="connsiteY2876" fmla="*/ 363524 h 1306090"/>
                <a:gd name="connsiteX2877" fmla="*/ 2452991 w 6598008"/>
                <a:gd name="connsiteY2877" fmla="*/ 373208 h 1306090"/>
                <a:gd name="connsiteX2878" fmla="*/ 2477875 w 6598008"/>
                <a:gd name="connsiteY2878" fmla="*/ 406085 h 1306090"/>
                <a:gd name="connsiteX2879" fmla="*/ 2476749 w 6598008"/>
                <a:gd name="connsiteY2879" fmla="*/ 399892 h 1306090"/>
                <a:gd name="connsiteX2880" fmla="*/ 2485306 w 6598008"/>
                <a:gd name="connsiteY2880" fmla="*/ 404171 h 1306090"/>
                <a:gd name="connsiteX2881" fmla="*/ 2486544 w 6598008"/>
                <a:gd name="connsiteY2881" fmla="*/ 405747 h 1306090"/>
                <a:gd name="connsiteX2882" fmla="*/ 2477875 w 6598008"/>
                <a:gd name="connsiteY2882" fmla="*/ 406085 h 1306090"/>
                <a:gd name="connsiteX2883" fmla="*/ 2486882 w 6598008"/>
                <a:gd name="connsiteY2883" fmla="*/ 358007 h 1306090"/>
                <a:gd name="connsiteX2884" fmla="*/ 2480464 w 6598008"/>
                <a:gd name="connsiteY2884" fmla="*/ 358233 h 1306090"/>
                <a:gd name="connsiteX2885" fmla="*/ 2508050 w 6598008"/>
                <a:gd name="connsiteY2885" fmla="*/ 347874 h 1306090"/>
                <a:gd name="connsiteX2886" fmla="*/ 2506136 w 6598008"/>
                <a:gd name="connsiteY2886" fmla="*/ 366339 h 1306090"/>
                <a:gd name="connsiteX2887" fmla="*/ 2493300 w 6598008"/>
                <a:gd name="connsiteY2887" fmla="*/ 366902 h 1306090"/>
                <a:gd name="connsiteX2888" fmla="*/ 2491273 w 6598008"/>
                <a:gd name="connsiteY2888" fmla="*/ 376135 h 1306090"/>
                <a:gd name="connsiteX2889" fmla="*/ 2486882 w 6598008"/>
                <a:gd name="connsiteY2889" fmla="*/ 358007 h 1306090"/>
                <a:gd name="connsiteX2890" fmla="*/ 2500056 w 6598008"/>
                <a:gd name="connsiteY2890" fmla="*/ 548179 h 1306090"/>
                <a:gd name="connsiteX2891" fmla="*/ 2501632 w 6598008"/>
                <a:gd name="connsiteY2891" fmla="*/ 544013 h 1306090"/>
                <a:gd name="connsiteX2892" fmla="*/ 2500056 w 6598008"/>
                <a:gd name="connsiteY2892" fmla="*/ 548179 h 1306090"/>
                <a:gd name="connsiteX2893" fmla="*/ 2509514 w 6598008"/>
                <a:gd name="connsiteY2893" fmla="*/ 408787 h 1306090"/>
                <a:gd name="connsiteX2894" fmla="*/ 2504447 w 6598008"/>
                <a:gd name="connsiteY2894" fmla="*/ 405409 h 1306090"/>
                <a:gd name="connsiteX2895" fmla="*/ 2492174 w 6598008"/>
                <a:gd name="connsiteY2895" fmla="*/ 405409 h 1306090"/>
                <a:gd name="connsiteX2896" fmla="*/ 2491836 w 6598008"/>
                <a:gd name="connsiteY2896" fmla="*/ 403833 h 1306090"/>
                <a:gd name="connsiteX2897" fmla="*/ 2493750 w 6598008"/>
                <a:gd name="connsiteY2897" fmla="*/ 385368 h 1306090"/>
                <a:gd name="connsiteX2898" fmla="*/ 2512891 w 6598008"/>
                <a:gd name="connsiteY2898" fmla="*/ 384580 h 1306090"/>
                <a:gd name="connsiteX2899" fmla="*/ 2509514 w 6598008"/>
                <a:gd name="connsiteY2899" fmla="*/ 408787 h 1306090"/>
                <a:gd name="connsiteX2900" fmla="*/ 2527754 w 6598008"/>
                <a:gd name="connsiteY2900" fmla="*/ 543450 h 1306090"/>
                <a:gd name="connsiteX2901" fmla="*/ 2523588 w 6598008"/>
                <a:gd name="connsiteY2901" fmla="*/ 545026 h 1306090"/>
                <a:gd name="connsiteX2902" fmla="*/ 2518296 w 6598008"/>
                <a:gd name="connsiteY2902" fmla="*/ 541085 h 1306090"/>
                <a:gd name="connsiteX2903" fmla="*/ 2519535 w 6598008"/>
                <a:gd name="connsiteY2903" fmla="*/ 537482 h 1306090"/>
                <a:gd name="connsiteX2904" fmla="*/ 2528204 w 6598008"/>
                <a:gd name="connsiteY2904" fmla="*/ 541198 h 1306090"/>
                <a:gd name="connsiteX2905" fmla="*/ 2527754 w 6598008"/>
                <a:gd name="connsiteY2905" fmla="*/ 543450 h 1306090"/>
                <a:gd name="connsiteX2906" fmla="*/ 2523588 w 6598008"/>
                <a:gd name="connsiteY2906" fmla="*/ 489855 h 1306090"/>
                <a:gd name="connsiteX2907" fmla="*/ 2526966 w 6598008"/>
                <a:gd name="connsiteY2907" fmla="*/ 491431 h 1306090"/>
                <a:gd name="connsiteX2908" fmla="*/ 2523588 w 6598008"/>
                <a:gd name="connsiteY2908" fmla="*/ 489855 h 1306090"/>
                <a:gd name="connsiteX2909" fmla="*/ 2529443 w 6598008"/>
                <a:gd name="connsiteY2909" fmla="*/ 440088 h 1306090"/>
                <a:gd name="connsiteX2910" fmla="*/ 2515931 w 6598008"/>
                <a:gd name="connsiteY2910" fmla="*/ 431982 h 1306090"/>
                <a:gd name="connsiteX2911" fmla="*/ 2530343 w 6598008"/>
                <a:gd name="connsiteY2911" fmla="*/ 429279 h 1306090"/>
                <a:gd name="connsiteX2912" fmla="*/ 2529443 w 6598008"/>
                <a:gd name="connsiteY2912" fmla="*/ 440088 h 1306090"/>
                <a:gd name="connsiteX2913" fmla="*/ 2561194 w 6598008"/>
                <a:gd name="connsiteY2913" fmla="*/ 627895 h 1306090"/>
                <a:gd name="connsiteX2914" fmla="*/ 2549822 w 6598008"/>
                <a:gd name="connsiteY2914" fmla="*/ 621928 h 1306090"/>
                <a:gd name="connsiteX2915" fmla="*/ 2532595 w 6598008"/>
                <a:gd name="connsiteY2915" fmla="*/ 619113 h 1306090"/>
                <a:gd name="connsiteX2916" fmla="*/ 2531920 w 6598008"/>
                <a:gd name="connsiteY2916" fmla="*/ 617987 h 1306090"/>
                <a:gd name="connsiteX2917" fmla="*/ 2535072 w 6598008"/>
                <a:gd name="connsiteY2917" fmla="*/ 618212 h 1306090"/>
                <a:gd name="connsiteX2918" fmla="*/ 2543630 w 6598008"/>
                <a:gd name="connsiteY2918" fmla="*/ 617874 h 1306090"/>
                <a:gd name="connsiteX2919" fmla="*/ 2562883 w 6598008"/>
                <a:gd name="connsiteY2919" fmla="*/ 621703 h 1306090"/>
                <a:gd name="connsiteX2920" fmla="*/ 2561194 w 6598008"/>
                <a:gd name="connsiteY2920" fmla="*/ 627895 h 1306090"/>
                <a:gd name="connsiteX2921" fmla="*/ 2565923 w 6598008"/>
                <a:gd name="connsiteY2921" fmla="*/ 524872 h 1306090"/>
                <a:gd name="connsiteX2922" fmla="*/ 2553538 w 6598008"/>
                <a:gd name="connsiteY2922" fmla="*/ 525435 h 1306090"/>
                <a:gd name="connsiteX2923" fmla="*/ 2553200 w 6598008"/>
                <a:gd name="connsiteY2923" fmla="*/ 524984 h 1306090"/>
                <a:gd name="connsiteX2924" fmla="*/ 2566148 w 6598008"/>
                <a:gd name="connsiteY2924" fmla="*/ 523746 h 1306090"/>
                <a:gd name="connsiteX2925" fmla="*/ 2565923 w 6598008"/>
                <a:gd name="connsiteY2925" fmla="*/ 524872 h 1306090"/>
                <a:gd name="connsiteX2926" fmla="*/ 2627512 w 6598008"/>
                <a:gd name="connsiteY2926" fmla="*/ 664826 h 1306090"/>
                <a:gd name="connsiteX2927" fmla="*/ 2632016 w 6598008"/>
                <a:gd name="connsiteY2927" fmla="*/ 668316 h 1306090"/>
                <a:gd name="connsiteX2928" fmla="*/ 2627512 w 6598008"/>
                <a:gd name="connsiteY2928" fmla="*/ 665051 h 1306090"/>
                <a:gd name="connsiteX2929" fmla="*/ 2627512 w 6598008"/>
                <a:gd name="connsiteY2929" fmla="*/ 664826 h 1306090"/>
                <a:gd name="connsiteX2930" fmla="*/ 2627737 w 6598008"/>
                <a:gd name="connsiteY2930" fmla="*/ 678675 h 1306090"/>
                <a:gd name="connsiteX2931" fmla="*/ 2627625 w 6598008"/>
                <a:gd name="connsiteY2931" fmla="*/ 674397 h 1306090"/>
                <a:gd name="connsiteX2932" fmla="*/ 2632129 w 6598008"/>
                <a:gd name="connsiteY2932" fmla="*/ 669780 h 1306090"/>
                <a:gd name="connsiteX2933" fmla="*/ 2627737 w 6598008"/>
                <a:gd name="connsiteY2933" fmla="*/ 678675 h 1306090"/>
                <a:gd name="connsiteX2934" fmla="*/ 2629426 w 6598008"/>
                <a:gd name="connsiteY2934" fmla="*/ 646361 h 1306090"/>
                <a:gd name="connsiteX2935" fmla="*/ 2625035 w 6598008"/>
                <a:gd name="connsiteY2935" fmla="*/ 637353 h 1306090"/>
                <a:gd name="connsiteX2936" fmla="*/ 2640235 w 6598008"/>
                <a:gd name="connsiteY2936" fmla="*/ 659759 h 1306090"/>
                <a:gd name="connsiteX2937" fmla="*/ 2629426 w 6598008"/>
                <a:gd name="connsiteY2937" fmla="*/ 646361 h 1306090"/>
                <a:gd name="connsiteX2938" fmla="*/ 2636182 w 6598008"/>
                <a:gd name="connsiteY2938" fmla="*/ 678337 h 1306090"/>
                <a:gd name="connsiteX2939" fmla="*/ 2636069 w 6598008"/>
                <a:gd name="connsiteY2939" fmla="*/ 669105 h 1306090"/>
                <a:gd name="connsiteX2940" fmla="*/ 2640348 w 6598008"/>
                <a:gd name="connsiteY2940" fmla="*/ 668879 h 1306090"/>
                <a:gd name="connsiteX2941" fmla="*/ 2640460 w 6598008"/>
                <a:gd name="connsiteY2941" fmla="*/ 678112 h 1306090"/>
                <a:gd name="connsiteX2942" fmla="*/ 2636182 w 6598008"/>
                <a:gd name="connsiteY2942" fmla="*/ 678337 h 1306090"/>
                <a:gd name="connsiteX2943" fmla="*/ 2624923 w 6598008"/>
                <a:gd name="connsiteY2943" fmla="*/ 632737 h 1306090"/>
                <a:gd name="connsiteX2944" fmla="*/ 2616253 w 6598008"/>
                <a:gd name="connsiteY2944" fmla="*/ 623954 h 1306090"/>
                <a:gd name="connsiteX2945" fmla="*/ 2599251 w 6598008"/>
                <a:gd name="connsiteY2945" fmla="*/ 629246 h 1306090"/>
                <a:gd name="connsiteX2946" fmla="*/ 2593058 w 6598008"/>
                <a:gd name="connsiteY2946" fmla="*/ 633525 h 1306090"/>
                <a:gd name="connsiteX2947" fmla="*/ 2588329 w 6598008"/>
                <a:gd name="connsiteY2947" fmla="*/ 633187 h 1306090"/>
                <a:gd name="connsiteX2948" fmla="*/ 2586528 w 6598008"/>
                <a:gd name="connsiteY2948" fmla="*/ 629809 h 1306090"/>
                <a:gd name="connsiteX2949" fmla="*/ 2580110 w 6598008"/>
                <a:gd name="connsiteY2949" fmla="*/ 625531 h 1306090"/>
                <a:gd name="connsiteX2950" fmla="*/ 2575944 w 6598008"/>
                <a:gd name="connsiteY2950" fmla="*/ 631611 h 1306090"/>
                <a:gd name="connsiteX2951" fmla="*/ 2574593 w 6598008"/>
                <a:gd name="connsiteY2951" fmla="*/ 631386 h 1306090"/>
                <a:gd name="connsiteX2952" fmla="*/ 2573805 w 6598008"/>
                <a:gd name="connsiteY2952" fmla="*/ 630372 h 1306090"/>
                <a:gd name="connsiteX2953" fmla="*/ 2573579 w 6598008"/>
                <a:gd name="connsiteY2953" fmla="*/ 612019 h 1306090"/>
                <a:gd name="connsiteX2954" fmla="*/ 2588667 w 6598008"/>
                <a:gd name="connsiteY2954" fmla="*/ 620577 h 1306090"/>
                <a:gd name="connsiteX2955" fmla="*/ 2597337 w 6598008"/>
                <a:gd name="connsiteY2955" fmla="*/ 617424 h 1306090"/>
                <a:gd name="connsiteX2956" fmla="*/ 2618392 w 6598008"/>
                <a:gd name="connsiteY2956" fmla="*/ 619788 h 1306090"/>
                <a:gd name="connsiteX2957" fmla="*/ 2620644 w 6598008"/>
                <a:gd name="connsiteY2957" fmla="*/ 624180 h 1306090"/>
                <a:gd name="connsiteX2958" fmla="*/ 2635506 w 6598008"/>
                <a:gd name="connsiteY2958" fmla="*/ 622716 h 1306090"/>
                <a:gd name="connsiteX2959" fmla="*/ 2635168 w 6598008"/>
                <a:gd name="connsiteY2959" fmla="*/ 618550 h 1306090"/>
                <a:gd name="connsiteX2960" fmla="*/ 2644289 w 6598008"/>
                <a:gd name="connsiteY2960" fmla="*/ 627557 h 1306090"/>
                <a:gd name="connsiteX2961" fmla="*/ 2624923 w 6598008"/>
                <a:gd name="connsiteY2961" fmla="*/ 632737 h 1306090"/>
                <a:gd name="connsiteX2962" fmla="*/ 2673901 w 6598008"/>
                <a:gd name="connsiteY2962" fmla="*/ 621477 h 1306090"/>
                <a:gd name="connsiteX2963" fmla="*/ 2661065 w 6598008"/>
                <a:gd name="connsiteY2963" fmla="*/ 622040 h 1306090"/>
                <a:gd name="connsiteX2964" fmla="*/ 2650481 w 6598008"/>
                <a:gd name="connsiteY2964" fmla="*/ 627107 h 1306090"/>
                <a:gd name="connsiteX2965" fmla="*/ 2648342 w 6598008"/>
                <a:gd name="connsiteY2965" fmla="*/ 622603 h 1306090"/>
                <a:gd name="connsiteX2966" fmla="*/ 2646090 w 6598008"/>
                <a:gd name="connsiteY2966" fmla="*/ 613483 h 1306090"/>
                <a:gd name="connsiteX2967" fmla="*/ 2658926 w 6598008"/>
                <a:gd name="connsiteY2967" fmla="*/ 617537 h 1306090"/>
                <a:gd name="connsiteX2968" fmla="*/ 2656674 w 6598008"/>
                <a:gd name="connsiteY2968" fmla="*/ 608416 h 1306090"/>
                <a:gd name="connsiteX2969" fmla="*/ 2682345 w 6598008"/>
                <a:gd name="connsiteY2969" fmla="*/ 611907 h 1306090"/>
                <a:gd name="connsiteX2970" fmla="*/ 2673901 w 6598008"/>
                <a:gd name="connsiteY2970" fmla="*/ 621477 h 1306090"/>
                <a:gd name="connsiteX2971" fmla="*/ 2675139 w 6598008"/>
                <a:gd name="connsiteY2971" fmla="*/ 561690 h 1306090"/>
                <a:gd name="connsiteX2972" fmla="*/ 2675027 w 6598008"/>
                <a:gd name="connsiteY2972" fmla="*/ 552457 h 1306090"/>
                <a:gd name="connsiteX2973" fmla="*/ 2679305 w 6598008"/>
                <a:gd name="connsiteY2973" fmla="*/ 552232 h 1306090"/>
                <a:gd name="connsiteX2974" fmla="*/ 2679418 w 6598008"/>
                <a:gd name="connsiteY2974" fmla="*/ 561465 h 1306090"/>
                <a:gd name="connsiteX2975" fmla="*/ 2675139 w 6598008"/>
                <a:gd name="connsiteY2975" fmla="*/ 561690 h 1306090"/>
                <a:gd name="connsiteX2976" fmla="*/ 2681895 w 6598008"/>
                <a:gd name="connsiteY2976" fmla="*/ 588938 h 1306090"/>
                <a:gd name="connsiteX2977" fmla="*/ 2675365 w 6598008"/>
                <a:gd name="connsiteY2977" fmla="*/ 580043 h 1306090"/>
                <a:gd name="connsiteX2978" fmla="*/ 2681895 w 6598008"/>
                <a:gd name="connsiteY2978" fmla="*/ 588938 h 1306090"/>
                <a:gd name="connsiteX2979" fmla="*/ 2642037 w 6598008"/>
                <a:gd name="connsiteY2979" fmla="*/ 480284 h 1306090"/>
                <a:gd name="connsiteX2980" fmla="*/ 2684597 w 6598008"/>
                <a:gd name="connsiteY2980" fmla="*/ 473867 h 1306090"/>
                <a:gd name="connsiteX2981" fmla="*/ 2684935 w 6598008"/>
                <a:gd name="connsiteY2981" fmla="*/ 496836 h 1306090"/>
                <a:gd name="connsiteX2982" fmla="*/ 2642037 w 6598008"/>
                <a:gd name="connsiteY2982" fmla="*/ 480284 h 1306090"/>
                <a:gd name="connsiteX2983" fmla="*/ 2688651 w 6598008"/>
                <a:gd name="connsiteY2983" fmla="*/ 611682 h 1306090"/>
                <a:gd name="connsiteX2984" fmla="*/ 2705652 w 6598008"/>
                <a:gd name="connsiteY2984" fmla="*/ 611006 h 1306090"/>
                <a:gd name="connsiteX2985" fmla="*/ 2720515 w 6598008"/>
                <a:gd name="connsiteY2985" fmla="*/ 610331 h 1306090"/>
                <a:gd name="connsiteX2986" fmla="*/ 2686511 w 6598008"/>
                <a:gd name="connsiteY2986" fmla="*/ 620914 h 1306090"/>
                <a:gd name="connsiteX2987" fmla="*/ 2688651 w 6598008"/>
                <a:gd name="connsiteY2987" fmla="*/ 611682 h 1306090"/>
                <a:gd name="connsiteX2988" fmla="*/ 2697771 w 6598008"/>
                <a:gd name="connsiteY2988" fmla="*/ 652666 h 1306090"/>
                <a:gd name="connsiteX2989" fmla="*/ 2689326 w 6598008"/>
                <a:gd name="connsiteY2989" fmla="*/ 657620 h 1306090"/>
                <a:gd name="connsiteX2990" fmla="*/ 2697771 w 6598008"/>
                <a:gd name="connsiteY2990" fmla="*/ 652666 h 1306090"/>
                <a:gd name="connsiteX2991" fmla="*/ 2697996 w 6598008"/>
                <a:gd name="connsiteY2991" fmla="*/ 675635 h 1306090"/>
                <a:gd name="connsiteX2992" fmla="*/ 2693605 w 6598008"/>
                <a:gd name="connsiteY2992" fmla="*/ 666628 h 1306090"/>
                <a:gd name="connsiteX2993" fmla="*/ 2699910 w 6598008"/>
                <a:gd name="connsiteY2993" fmla="*/ 657170 h 1306090"/>
                <a:gd name="connsiteX2994" fmla="*/ 2701937 w 6598008"/>
                <a:gd name="connsiteY2994" fmla="*/ 647824 h 1306090"/>
                <a:gd name="connsiteX2995" fmla="*/ 2704301 w 6598008"/>
                <a:gd name="connsiteY2995" fmla="*/ 666177 h 1306090"/>
                <a:gd name="connsiteX2996" fmla="*/ 2697996 w 6598008"/>
                <a:gd name="connsiteY2996" fmla="*/ 675635 h 1306090"/>
                <a:gd name="connsiteX2997" fmla="*/ 2717024 w 6598008"/>
                <a:gd name="connsiteY2997" fmla="*/ 656494 h 1306090"/>
                <a:gd name="connsiteX2998" fmla="*/ 2719164 w 6598008"/>
                <a:gd name="connsiteY2998" fmla="*/ 660998 h 1306090"/>
                <a:gd name="connsiteX2999" fmla="*/ 2721303 w 6598008"/>
                <a:gd name="connsiteY2999" fmla="*/ 660885 h 1306090"/>
                <a:gd name="connsiteX3000" fmla="*/ 2717024 w 6598008"/>
                <a:gd name="connsiteY3000" fmla="*/ 656494 h 1306090"/>
                <a:gd name="connsiteX3001" fmla="*/ 2727608 w 6598008"/>
                <a:gd name="connsiteY3001" fmla="*/ 651427 h 1306090"/>
                <a:gd name="connsiteX3002" fmla="*/ 2727496 w 6598008"/>
                <a:gd name="connsiteY3002" fmla="*/ 642195 h 1306090"/>
                <a:gd name="connsiteX3003" fmla="*/ 2731774 w 6598008"/>
                <a:gd name="connsiteY3003" fmla="*/ 641969 h 1306090"/>
                <a:gd name="connsiteX3004" fmla="*/ 2731887 w 6598008"/>
                <a:gd name="connsiteY3004" fmla="*/ 651202 h 1306090"/>
                <a:gd name="connsiteX3005" fmla="*/ 2727608 w 6598008"/>
                <a:gd name="connsiteY3005" fmla="*/ 651427 h 1306090"/>
                <a:gd name="connsiteX3006" fmla="*/ 2739768 w 6598008"/>
                <a:gd name="connsiteY3006" fmla="*/ 609542 h 1306090"/>
                <a:gd name="connsiteX3007" fmla="*/ 2735490 w 6598008"/>
                <a:gd name="connsiteY3007" fmla="*/ 605151 h 1306090"/>
                <a:gd name="connsiteX3008" fmla="*/ 2746186 w 6598008"/>
                <a:gd name="connsiteY3008" fmla="*/ 609317 h 1306090"/>
                <a:gd name="connsiteX3009" fmla="*/ 2739768 w 6598008"/>
                <a:gd name="connsiteY3009" fmla="*/ 609542 h 1306090"/>
                <a:gd name="connsiteX3010" fmla="*/ 2742245 w 6598008"/>
                <a:gd name="connsiteY3010" fmla="*/ 476006 h 1306090"/>
                <a:gd name="connsiteX3011" fmla="*/ 2737742 w 6598008"/>
                <a:gd name="connsiteY3011" fmla="*/ 462382 h 1306090"/>
                <a:gd name="connsiteX3012" fmla="*/ 2729072 w 6598008"/>
                <a:gd name="connsiteY3012" fmla="*/ 448983 h 1306090"/>
                <a:gd name="connsiteX3013" fmla="*/ 2746074 w 6598008"/>
                <a:gd name="connsiteY3013" fmla="*/ 448308 h 1306090"/>
                <a:gd name="connsiteX3014" fmla="*/ 2759135 w 6598008"/>
                <a:gd name="connsiteY3014" fmla="*/ 466210 h 1306090"/>
                <a:gd name="connsiteX3015" fmla="*/ 2742245 w 6598008"/>
                <a:gd name="connsiteY3015" fmla="*/ 476006 h 1306090"/>
                <a:gd name="connsiteX3016" fmla="*/ 2763300 w 6598008"/>
                <a:gd name="connsiteY3016" fmla="*/ 608529 h 1306090"/>
                <a:gd name="connsiteX3017" fmla="*/ 2759022 w 6598008"/>
                <a:gd name="connsiteY3017" fmla="*/ 604138 h 1306090"/>
                <a:gd name="connsiteX3018" fmla="*/ 2769718 w 6598008"/>
                <a:gd name="connsiteY3018" fmla="*/ 608304 h 1306090"/>
                <a:gd name="connsiteX3019" fmla="*/ 2763300 w 6598008"/>
                <a:gd name="connsiteY3019" fmla="*/ 608529 h 1306090"/>
                <a:gd name="connsiteX3020" fmla="*/ 2771745 w 6598008"/>
                <a:gd name="connsiteY3020" fmla="*/ 603575 h 1306090"/>
                <a:gd name="connsiteX3021" fmla="*/ 2784581 w 6598008"/>
                <a:gd name="connsiteY3021" fmla="*/ 607628 h 1306090"/>
                <a:gd name="connsiteX3022" fmla="*/ 2771745 w 6598008"/>
                <a:gd name="connsiteY3022" fmla="*/ 603575 h 1306090"/>
                <a:gd name="connsiteX3023" fmla="*/ 2770169 w 6598008"/>
                <a:gd name="connsiteY3023" fmla="*/ 488616 h 1306090"/>
                <a:gd name="connsiteX3024" fmla="*/ 2765440 w 6598008"/>
                <a:gd name="connsiteY3024" fmla="*/ 452023 h 1306090"/>
                <a:gd name="connsiteX3025" fmla="*/ 2761161 w 6598008"/>
                <a:gd name="connsiteY3025" fmla="*/ 447632 h 1306090"/>
                <a:gd name="connsiteX3026" fmla="*/ 2788972 w 6598008"/>
                <a:gd name="connsiteY3026" fmla="*/ 451010 h 1306090"/>
                <a:gd name="connsiteX3027" fmla="*/ 2782779 w 6598008"/>
                <a:gd name="connsiteY3027" fmla="*/ 465084 h 1306090"/>
                <a:gd name="connsiteX3028" fmla="*/ 2785031 w 6598008"/>
                <a:gd name="connsiteY3028" fmla="*/ 474204 h 1306090"/>
                <a:gd name="connsiteX3029" fmla="*/ 2797867 w 6598008"/>
                <a:gd name="connsiteY3029" fmla="*/ 473641 h 1306090"/>
                <a:gd name="connsiteX3030" fmla="*/ 2797979 w 6598008"/>
                <a:gd name="connsiteY3030" fmla="*/ 478258 h 1306090"/>
                <a:gd name="connsiteX3031" fmla="*/ 2770169 w 6598008"/>
                <a:gd name="connsiteY3031" fmla="*/ 488616 h 1306090"/>
                <a:gd name="connsiteX3032" fmla="*/ 2804960 w 6598008"/>
                <a:gd name="connsiteY3032" fmla="*/ 542324 h 1306090"/>
                <a:gd name="connsiteX3033" fmla="*/ 2811491 w 6598008"/>
                <a:gd name="connsiteY3033" fmla="*/ 551219 h 1306090"/>
                <a:gd name="connsiteX3034" fmla="*/ 2804960 w 6598008"/>
                <a:gd name="connsiteY3034" fmla="*/ 542324 h 1306090"/>
                <a:gd name="connsiteX3035" fmla="*/ 2806987 w 6598008"/>
                <a:gd name="connsiteY3035" fmla="*/ 533091 h 1306090"/>
                <a:gd name="connsiteX3036" fmla="*/ 2807100 w 6598008"/>
                <a:gd name="connsiteY3036" fmla="*/ 537707 h 1306090"/>
                <a:gd name="connsiteX3037" fmla="*/ 2798542 w 6598008"/>
                <a:gd name="connsiteY3037" fmla="*/ 538045 h 1306090"/>
                <a:gd name="connsiteX3038" fmla="*/ 2806987 w 6598008"/>
                <a:gd name="connsiteY3038" fmla="*/ 533091 h 1306090"/>
                <a:gd name="connsiteX3039" fmla="*/ 2806874 w 6598008"/>
                <a:gd name="connsiteY3039" fmla="*/ 523858 h 1306090"/>
                <a:gd name="connsiteX3040" fmla="*/ 2817571 w 6598008"/>
                <a:gd name="connsiteY3040" fmla="*/ 523408 h 1306090"/>
                <a:gd name="connsiteX3041" fmla="*/ 2806987 w 6598008"/>
                <a:gd name="connsiteY3041" fmla="*/ 533091 h 1306090"/>
                <a:gd name="connsiteX3042" fmla="*/ 2825002 w 6598008"/>
                <a:gd name="connsiteY3042" fmla="*/ 601323 h 1306090"/>
                <a:gd name="connsiteX3043" fmla="*/ 2816445 w 6598008"/>
                <a:gd name="connsiteY3043" fmla="*/ 597044 h 1306090"/>
                <a:gd name="connsiteX3044" fmla="*/ 2825002 w 6598008"/>
                <a:gd name="connsiteY3044" fmla="*/ 601323 h 1306090"/>
                <a:gd name="connsiteX3045" fmla="*/ 2857542 w 6598008"/>
                <a:gd name="connsiteY3045" fmla="*/ 480397 h 1306090"/>
                <a:gd name="connsiteX3046" fmla="*/ 2844819 w 6598008"/>
                <a:gd name="connsiteY3046" fmla="*/ 485576 h 1306090"/>
                <a:gd name="connsiteX3047" fmla="*/ 2834009 w 6598008"/>
                <a:gd name="connsiteY3047" fmla="*/ 476794 h 1306090"/>
                <a:gd name="connsiteX3048" fmla="*/ 2825452 w 6598008"/>
                <a:gd name="connsiteY3048" fmla="*/ 472515 h 1306090"/>
                <a:gd name="connsiteX3049" fmla="*/ 2863847 w 6598008"/>
                <a:gd name="connsiteY3049" fmla="*/ 470939 h 1306090"/>
                <a:gd name="connsiteX3050" fmla="*/ 2876683 w 6598008"/>
                <a:gd name="connsiteY3050" fmla="*/ 474993 h 1306090"/>
                <a:gd name="connsiteX3051" fmla="*/ 2857542 w 6598008"/>
                <a:gd name="connsiteY3051" fmla="*/ 480397 h 1306090"/>
                <a:gd name="connsiteX3052" fmla="*/ 3062688 w 6598008"/>
                <a:gd name="connsiteY3052" fmla="*/ 352152 h 1306090"/>
                <a:gd name="connsiteX3053" fmla="*/ 3062688 w 6598008"/>
                <a:gd name="connsiteY3053" fmla="*/ 352152 h 1306090"/>
                <a:gd name="connsiteX3054" fmla="*/ 3062688 w 6598008"/>
                <a:gd name="connsiteY3054" fmla="*/ 352152 h 1306090"/>
                <a:gd name="connsiteX3055" fmla="*/ 2983309 w 6598008"/>
                <a:gd name="connsiteY3055" fmla="*/ 323216 h 1306090"/>
                <a:gd name="connsiteX3056" fmla="*/ 2991866 w 6598008"/>
                <a:gd name="connsiteY3056" fmla="*/ 327494 h 1306090"/>
                <a:gd name="connsiteX3057" fmla="*/ 2974865 w 6598008"/>
                <a:gd name="connsiteY3057" fmla="*/ 332786 h 1306090"/>
                <a:gd name="connsiteX3058" fmla="*/ 2983309 w 6598008"/>
                <a:gd name="connsiteY3058" fmla="*/ 323216 h 1306090"/>
                <a:gd name="connsiteX3059" fmla="*/ 2968447 w 6598008"/>
                <a:gd name="connsiteY3059" fmla="*/ 328508 h 1306090"/>
                <a:gd name="connsiteX3060" fmla="*/ 2959777 w 6598008"/>
                <a:gd name="connsiteY3060" fmla="*/ 319725 h 1306090"/>
                <a:gd name="connsiteX3061" fmla="*/ 2968447 w 6598008"/>
                <a:gd name="connsiteY3061" fmla="*/ 328508 h 1306090"/>
                <a:gd name="connsiteX3062" fmla="*/ 2923972 w 6598008"/>
                <a:gd name="connsiteY3062" fmla="*/ 348775 h 1306090"/>
                <a:gd name="connsiteX3063" fmla="*/ 2930165 w 6598008"/>
                <a:gd name="connsiteY3063" fmla="*/ 334700 h 1306090"/>
                <a:gd name="connsiteX3064" fmla="*/ 2919356 w 6598008"/>
                <a:gd name="connsiteY3064" fmla="*/ 321414 h 1306090"/>
                <a:gd name="connsiteX3065" fmla="*/ 2942888 w 6598008"/>
                <a:gd name="connsiteY3065" fmla="*/ 329634 h 1306090"/>
                <a:gd name="connsiteX3066" fmla="*/ 2936695 w 6598008"/>
                <a:gd name="connsiteY3066" fmla="*/ 348324 h 1306090"/>
                <a:gd name="connsiteX3067" fmla="*/ 2923972 w 6598008"/>
                <a:gd name="connsiteY3067" fmla="*/ 348775 h 1306090"/>
                <a:gd name="connsiteX3068" fmla="*/ 3031612 w 6598008"/>
                <a:gd name="connsiteY3068" fmla="*/ 427028 h 1306090"/>
                <a:gd name="connsiteX3069" fmla="*/ 3020803 w 6598008"/>
                <a:gd name="connsiteY3069" fmla="*/ 418245 h 1306090"/>
                <a:gd name="connsiteX3070" fmla="*/ 3012471 w 6598008"/>
                <a:gd name="connsiteY3070" fmla="*/ 432432 h 1306090"/>
                <a:gd name="connsiteX3071" fmla="*/ 2997609 w 6598008"/>
                <a:gd name="connsiteY3071" fmla="*/ 433108 h 1306090"/>
                <a:gd name="connsiteX3072" fmla="*/ 2991191 w 6598008"/>
                <a:gd name="connsiteY3072" fmla="*/ 428829 h 1306090"/>
                <a:gd name="connsiteX3073" fmla="*/ 2984773 w 6598008"/>
                <a:gd name="connsiteY3073" fmla="*/ 429054 h 1306090"/>
                <a:gd name="connsiteX3074" fmla="*/ 2965632 w 6598008"/>
                <a:gd name="connsiteY3074" fmla="*/ 429842 h 1306090"/>
                <a:gd name="connsiteX3075" fmla="*/ 2959102 w 6598008"/>
                <a:gd name="connsiteY3075" fmla="*/ 420947 h 1306090"/>
                <a:gd name="connsiteX3076" fmla="*/ 2955048 w 6598008"/>
                <a:gd name="connsiteY3076" fmla="*/ 434909 h 1306090"/>
                <a:gd name="connsiteX3077" fmla="*/ 2940186 w 6598008"/>
                <a:gd name="connsiteY3077" fmla="*/ 435585 h 1306090"/>
                <a:gd name="connsiteX3078" fmla="*/ 2929377 w 6598008"/>
                <a:gd name="connsiteY3078" fmla="*/ 422186 h 1306090"/>
                <a:gd name="connsiteX3079" fmla="*/ 2946603 w 6598008"/>
                <a:gd name="connsiteY3079" fmla="*/ 430631 h 1306090"/>
                <a:gd name="connsiteX3080" fmla="*/ 2956850 w 6598008"/>
                <a:gd name="connsiteY3080" fmla="*/ 402595 h 1306090"/>
                <a:gd name="connsiteX3081" fmla="*/ 2969685 w 6598008"/>
                <a:gd name="connsiteY3081" fmla="*/ 402032 h 1306090"/>
                <a:gd name="connsiteX3082" fmla="*/ 2963042 w 6598008"/>
                <a:gd name="connsiteY3082" fmla="*/ 383904 h 1306090"/>
                <a:gd name="connsiteX3083" fmla="*/ 2954260 w 6598008"/>
                <a:gd name="connsiteY3083" fmla="*/ 361273 h 1306090"/>
                <a:gd name="connsiteX3084" fmla="*/ 2958651 w 6598008"/>
                <a:gd name="connsiteY3084" fmla="*/ 370280 h 1306090"/>
                <a:gd name="connsiteX3085" fmla="*/ 2967321 w 6598008"/>
                <a:gd name="connsiteY3085" fmla="*/ 379062 h 1306090"/>
                <a:gd name="connsiteX3086" fmla="*/ 2974076 w 6598008"/>
                <a:gd name="connsiteY3086" fmla="*/ 406423 h 1306090"/>
                <a:gd name="connsiteX3087" fmla="*/ 2988939 w 6598008"/>
                <a:gd name="connsiteY3087" fmla="*/ 401243 h 1306090"/>
                <a:gd name="connsiteX3088" fmla="*/ 3018889 w 6598008"/>
                <a:gd name="connsiteY3088" fmla="*/ 404621 h 1306090"/>
                <a:gd name="connsiteX3089" fmla="*/ 3040056 w 6598008"/>
                <a:gd name="connsiteY3089" fmla="*/ 394488 h 1306090"/>
                <a:gd name="connsiteX3090" fmla="*/ 3003801 w 6598008"/>
                <a:gd name="connsiteY3090" fmla="*/ 396064 h 1306090"/>
                <a:gd name="connsiteX3091" fmla="*/ 2990853 w 6598008"/>
                <a:gd name="connsiteY3091" fmla="*/ 382778 h 1306090"/>
                <a:gd name="connsiteX3092" fmla="*/ 2975765 w 6598008"/>
                <a:gd name="connsiteY3092" fmla="*/ 369605 h 1306090"/>
                <a:gd name="connsiteX3093" fmla="*/ 2986574 w 6598008"/>
                <a:gd name="connsiteY3093" fmla="*/ 378387 h 1306090"/>
                <a:gd name="connsiteX3094" fmla="*/ 2988601 w 6598008"/>
                <a:gd name="connsiteY3094" fmla="*/ 373658 h 1306090"/>
                <a:gd name="connsiteX3095" fmla="*/ 3001437 w 6598008"/>
                <a:gd name="connsiteY3095" fmla="*/ 373095 h 1306090"/>
                <a:gd name="connsiteX3096" fmla="*/ 3012021 w 6598008"/>
                <a:gd name="connsiteY3096" fmla="*/ 368028 h 1306090"/>
                <a:gd name="connsiteX3097" fmla="*/ 3022604 w 6598008"/>
                <a:gd name="connsiteY3097" fmla="*/ 362962 h 1306090"/>
                <a:gd name="connsiteX3098" fmla="*/ 2999072 w 6598008"/>
                <a:gd name="connsiteY3098" fmla="*/ 354742 h 1306090"/>
                <a:gd name="connsiteX3099" fmla="*/ 3003126 w 6598008"/>
                <a:gd name="connsiteY3099" fmla="*/ 336164 h 1306090"/>
                <a:gd name="connsiteX3100" fmla="*/ 3007404 w 6598008"/>
                <a:gd name="connsiteY3100" fmla="*/ 340555 h 1306090"/>
                <a:gd name="connsiteX3101" fmla="*/ 3013709 w 6598008"/>
                <a:gd name="connsiteY3101" fmla="*/ 335714 h 1306090"/>
                <a:gd name="connsiteX3102" fmla="*/ 3030824 w 6598008"/>
                <a:gd name="connsiteY3102" fmla="*/ 339542 h 1306090"/>
                <a:gd name="connsiteX3103" fmla="*/ 3024293 w 6598008"/>
                <a:gd name="connsiteY3103" fmla="*/ 326031 h 1306090"/>
                <a:gd name="connsiteX3104" fmla="*/ 3045686 w 6598008"/>
                <a:gd name="connsiteY3104" fmla="*/ 329746 h 1306090"/>
                <a:gd name="connsiteX3105" fmla="*/ 3039381 w 6598008"/>
                <a:gd name="connsiteY3105" fmla="*/ 339204 h 1306090"/>
                <a:gd name="connsiteX3106" fmla="*/ 3037467 w 6598008"/>
                <a:gd name="connsiteY3106" fmla="*/ 353053 h 1306090"/>
                <a:gd name="connsiteX3107" fmla="*/ 3029022 w 6598008"/>
                <a:gd name="connsiteY3107" fmla="*/ 358007 h 1306090"/>
                <a:gd name="connsiteX3108" fmla="*/ 3031274 w 6598008"/>
                <a:gd name="connsiteY3108" fmla="*/ 367128 h 1306090"/>
                <a:gd name="connsiteX3109" fmla="*/ 3052667 w 6598008"/>
                <a:gd name="connsiteY3109" fmla="*/ 375459 h 1306090"/>
                <a:gd name="connsiteX3110" fmla="*/ 3050753 w 6598008"/>
                <a:gd name="connsiteY3110" fmla="*/ 393925 h 1306090"/>
                <a:gd name="connsiteX3111" fmla="*/ 3042308 w 6598008"/>
                <a:gd name="connsiteY3111" fmla="*/ 403495 h 1306090"/>
                <a:gd name="connsiteX3112" fmla="*/ 3050753 w 6598008"/>
                <a:gd name="connsiteY3112" fmla="*/ 398541 h 1306090"/>
                <a:gd name="connsiteX3113" fmla="*/ 3057396 w 6598008"/>
                <a:gd name="connsiteY3113" fmla="*/ 416669 h 1306090"/>
                <a:gd name="connsiteX3114" fmla="*/ 3061675 w 6598008"/>
                <a:gd name="connsiteY3114" fmla="*/ 421060 h 1306090"/>
                <a:gd name="connsiteX3115" fmla="*/ 3031612 w 6598008"/>
                <a:gd name="connsiteY3115" fmla="*/ 427028 h 1306090"/>
                <a:gd name="connsiteX3116" fmla="*/ 3058972 w 6598008"/>
                <a:gd name="connsiteY3116" fmla="*/ 393700 h 1306090"/>
                <a:gd name="connsiteX3117" fmla="*/ 3071696 w 6598008"/>
                <a:gd name="connsiteY3117" fmla="*/ 388520 h 1306090"/>
                <a:gd name="connsiteX3118" fmla="*/ 3058972 w 6598008"/>
                <a:gd name="connsiteY3118" fmla="*/ 393700 h 1306090"/>
                <a:gd name="connsiteX3119" fmla="*/ 3118084 w 6598008"/>
                <a:gd name="connsiteY3119" fmla="*/ 349788 h 1306090"/>
                <a:gd name="connsiteX3120" fmla="*/ 3103222 w 6598008"/>
                <a:gd name="connsiteY3120" fmla="*/ 350464 h 1306090"/>
                <a:gd name="connsiteX3121" fmla="*/ 3118084 w 6598008"/>
                <a:gd name="connsiteY3121" fmla="*/ 349788 h 1306090"/>
                <a:gd name="connsiteX3122" fmla="*/ 3106937 w 6598008"/>
                <a:gd name="connsiteY3122" fmla="*/ 318037 h 1306090"/>
                <a:gd name="connsiteX3123" fmla="*/ 3107050 w 6598008"/>
                <a:gd name="connsiteY3123" fmla="*/ 327269 h 1306090"/>
                <a:gd name="connsiteX3124" fmla="*/ 3100632 w 6598008"/>
                <a:gd name="connsiteY3124" fmla="*/ 327494 h 1306090"/>
                <a:gd name="connsiteX3125" fmla="*/ 3100520 w 6598008"/>
                <a:gd name="connsiteY3125" fmla="*/ 318262 h 1306090"/>
                <a:gd name="connsiteX3126" fmla="*/ 3106937 w 6598008"/>
                <a:gd name="connsiteY3126" fmla="*/ 318037 h 1306090"/>
                <a:gd name="connsiteX3127" fmla="*/ 3110540 w 6598008"/>
                <a:gd name="connsiteY3127" fmla="*/ 423650 h 1306090"/>
                <a:gd name="connsiteX3128" fmla="*/ 3097592 w 6598008"/>
                <a:gd name="connsiteY3128" fmla="*/ 414980 h 1306090"/>
                <a:gd name="connsiteX3129" fmla="*/ 3089148 w 6598008"/>
                <a:gd name="connsiteY3129" fmla="*/ 424550 h 1306090"/>
                <a:gd name="connsiteX3130" fmla="*/ 3095340 w 6598008"/>
                <a:gd name="connsiteY3130" fmla="*/ 405860 h 1306090"/>
                <a:gd name="connsiteX3131" fmla="*/ 3090949 w 6598008"/>
                <a:gd name="connsiteY3131" fmla="*/ 396852 h 1306090"/>
                <a:gd name="connsiteX3132" fmla="*/ 3099281 w 6598008"/>
                <a:gd name="connsiteY3132" fmla="*/ 378049 h 1306090"/>
                <a:gd name="connsiteX3133" fmla="*/ 3103447 w 6598008"/>
                <a:gd name="connsiteY3133" fmla="*/ 373320 h 1306090"/>
                <a:gd name="connsiteX3134" fmla="*/ 3127092 w 6598008"/>
                <a:gd name="connsiteY3134" fmla="*/ 386156 h 1306090"/>
                <a:gd name="connsiteX3135" fmla="*/ 3099619 w 6598008"/>
                <a:gd name="connsiteY3135" fmla="*/ 401131 h 1306090"/>
                <a:gd name="connsiteX3136" fmla="*/ 3116846 w 6598008"/>
                <a:gd name="connsiteY3136" fmla="*/ 409575 h 1306090"/>
                <a:gd name="connsiteX3137" fmla="*/ 3110540 w 6598008"/>
                <a:gd name="connsiteY3137" fmla="*/ 423650 h 1306090"/>
                <a:gd name="connsiteX3138" fmla="*/ 3127542 w 6598008"/>
                <a:gd name="connsiteY3138" fmla="*/ 422974 h 1306090"/>
                <a:gd name="connsiteX3139" fmla="*/ 3118872 w 6598008"/>
                <a:gd name="connsiteY3139" fmla="*/ 414079 h 1306090"/>
                <a:gd name="connsiteX3140" fmla="*/ 3127542 w 6598008"/>
                <a:gd name="connsiteY3140" fmla="*/ 422974 h 1306090"/>
                <a:gd name="connsiteX3141" fmla="*/ 3132609 w 6598008"/>
                <a:gd name="connsiteY3141" fmla="*/ 326143 h 1306090"/>
                <a:gd name="connsiteX3142" fmla="*/ 3138801 w 6598008"/>
                <a:gd name="connsiteY3142" fmla="*/ 312069 h 1306090"/>
                <a:gd name="connsiteX3143" fmla="*/ 3139027 w 6598008"/>
                <a:gd name="connsiteY3143" fmla="*/ 325805 h 1306090"/>
                <a:gd name="connsiteX3144" fmla="*/ 3132609 w 6598008"/>
                <a:gd name="connsiteY3144" fmla="*/ 326143 h 1306090"/>
                <a:gd name="connsiteX3145" fmla="*/ 3140378 w 6598008"/>
                <a:gd name="connsiteY3145" fmla="*/ 422411 h 1306090"/>
                <a:gd name="connsiteX3146" fmla="*/ 3150962 w 6598008"/>
                <a:gd name="connsiteY3146" fmla="*/ 417344 h 1306090"/>
                <a:gd name="connsiteX3147" fmla="*/ 3140378 w 6598008"/>
                <a:gd name="connsiteY3147" fmla="*/ 422411 h 1306090"/>
                <a:gd name="connsiteX3148" fmla="*/ 3150399 w 6598008"/>
                <a:gd name="connsiteY3148" fmla="*/ 376022 h 1306090"/>
                <a:gd name="connsiteX3149" fmla="*/ 3165486 w 6598008"/>
                <a:gd name="connsiteY3149" fmla="*/ 384580 h 1306090"/>
                <a:gd name="connsiteX3150" fmla="*/ 3150399 w 6598008"/>
                <a:gd name="connsiteY3150" fmla="*/ 376022 h 1306090"/>
                <a:gd name="connsiteX3151" fmla="*/ 3218631 w 6598008"/>
                <a:gd name="connsiteY3151" fmla="*/ 373095 h 1306090"/>
                <a:gd name="connsiteX3152" fmla="*/ 3239686 w 6598008"/>
                <a:gd name="connsiteY3152" fmla="*/ 353841 h 1306090"/>
                <a:gd name="connsiteX3153" fmla="*/ 3242163 w 6598008"/>
                <a:gd name="connsiteY3153" fmla="*/ 381314 h 1306090"/>
                <a:gd name="connsiteX3154" fmla="*/ 3220883 w 6598008"/>
                <a:gd name="connsiteY3154" fmla="*/ 382215 h 1306090"/>
                <a:gd name="connsiteX3155" fmla="*/ 3214577 w 6598008"/>
                <a:gd name="connsiteY3155" fmla="*/ 387057 h 1306090"/>
                <a:gd name="connsiteX3156" fmla="*/ 3188793 w 6598008"/>
                <a:gd name="connsiteY3156" fmla="*/ 374334 h 1306090"/>
                <a:gd name="connsiteX3157" fmla="*/ 3218631 w 6598008"/>
                <a:gd name="connsiteY3157" fmla="*/ 373095 h 1306090"/>
                <a:gd name="connsiteX3158" fmla="*/ 3190032 w 6598008"/>
                <a:gd name="connsiteY3158" fmla="*/ 314546 h 1306090"/>
                <a:gd name="connsiteX3159" fmla="*/ 3198476 w 6598008"/>
                <a:gd name="connsiteY3159" fmla="*/ 309592 h 1306090"/>
                <a:gd name="connsiteX3160" fmla="*/ 3200728 w 6598008"/>
                <a:gd name="connsiteY3160" fmla="*/ 314096 h 1306090"/>
                <a:gd name="connsiteX3161" fmla="*/ 3209398 w 6598008"/>
                <a:gd name="connsiteY3161" fmla="*/ 327494 h 1306090"/>
                <a:gd name="connsiteX3162" fmla="*/ 3185866 w 6598008"/>
                <a:gd name="connsiteY3162" fmla="*/ 323891 h 1306090"/>
                <a:gd name="connsiteX3163" fmla="*/ 3190032 w 6598008"/>
                <a:gd name="connsiteY3163" fmla="*/ 314546 h 1306090"/>
                <a:gd name="connsiteX3164" fmla="*/ 3170665 w 6598008"/>
                <a:gd name="connsiteY3164" fmla="*/ 457991 h 1306090"/>
                <a:gd name="connsiteX3165" fmla="*/ 3170553 w 6598008"/>
                <a:gd name="connsiteY3165" fmla="*/ 448758 h 1306090"/>
                <a:gd name="connsiteX3166" fmla="*/ 3174831 w 6598008"/>
                <a:gd name="connsiteY3166" fmla="*/ 448533 h 1306090"/>
                <a:gd name="connsiteX3167" fmla="*/ 3174944 w 6598008"/>
                <a:gd name="connsiteY3167" fmla="*/ 457766 h 1306090"/>
                <a:gd name="connsiteX3168" fmla="*/ 3170665 w 6598008"/>
                <a:gd name="connsiteY3168" fmla="*/ 457991 h 1306090"/>
                <a:gd name="connsiteX3169" fmla="*/ 3204219 w 6598008"/>
                <a:gd name="connsiteY3169" fmla="*/ 410589 h 1306090"/>
                <a:gd name="connsiteX3170" fmla="*/ 3174269 w 6598008"/>
                <a:gd name="connsiteY3170" fmla="*/ 407211 h 1306090"/>
                <a:gd name="connsiteX3171" fmla="*/ 3172354 w 6598008"/>
                <a:gd name="connsiteY3171" fmla="*/ 421060 h 1306090"/>
                <a:gd name="connsiteX3172" fmla="*/ 3167851 w 6598008"/>
                <a:gd name="connsiteY3172" fmla="*/ 402820 h 1306090"/>
                <a:gd name="connsiteX3173" fmla="*/ 3212550 w 6598008"/>
                <a:gd name="connsiteY3173" fmla="*/ 396289 h 1306090"/>
                <a:gd name="connsiteX3174" fmla="*/ 3212888 w 6598008"/>
                <a:gd name="connsiteY3174" fmla="*/ 423875 h 1306090"/>
                <a:gd name="connsiteX3175" fmla="*/ 3195887 w 6598008"/>
                <a:gd name="connsiteY3175" fmla="*/ 424550 h 1306090"/>
                <a:gd name="connsiteX3176" fmla="*/ 3204219 w 6598008"/>
                <a:gd name="connsiteY3176" fmla="*/ 410589 h 1306090"/>
                <a:gd name="connsiteX3177" fmla="*/ 3200615 w 6598008"/>
                <a:gd name="connsiteY3177" fmla="*/ 465872 h 1306090"/>
                <a:gd name="connsiteX3178" fmla="*/ 3207033 w 6598008"/>
                <a:gd name="connsiteY3178" fmla="*/ 465647 h 1306090"/>
                <a:gd name="connsiteX3179" fmla="*/ 3200615 w 6598008"/>
                <a:gd name="connsiteY3179" fmla="*/ 465872 h 1306090"/>
                <a:gd name="connsiteX3180" fmla="*/ 3211312 w 6598008"/>
                <a:gd name="connsiteY3180" fmla="*/ 465422 h 1306090"/>
                <a:gd name="connsiteX3181" fmla="*/ 3222008 w 6598008"/>
                <a:gd name="connsiteY3181" fmla="*/ 469588 h 1306090"/>
                <a:gd name="connsiteX3182" fmla="*/ 3211312 w 6598008"/>
                <a:gd name="connsiteY3182" fmla="*/ 465422 h 1306090"/>
                <a:gd name="connsiteX3183" fmla="*/ 3236195 w 6598008"/>
                <a:gd name="connsiteY3183" fmla="*/ 413741 h 1306090"/>
                <a:gd name="connsiteX3184" fmla="*/ 3219306 w 6598008"/>
                <a:gd name="connsiteY3184" fmla="*/ 423650 h 1306090"/>
                <a:gd name="connsiteX3185" fmla="*/ 3216829 w 6598008"/>
                <a:gd name="connsiteY3185" fmla="*/ 400793 h 1306090"/>
                <a:gd name="connsiteX3186" fmla="*/ 3236195 w 6598008"/>
                <a:gd name="connsiteY3186" fmla="*/ 413741 h 1306090"/>
                <a:gd name="connsiteX3187" fmla="*/ 3240924 w 6598008"/>
                <a:gd name="connsiteY3187" fmla="*/ 445831 h 1306090"/>
                <a:gd name="connsiteX3188" fmla="*/ 3247230 w 6598008"/>
                <a:gd name="connsiteY3188" fmla="*/ 440989 h 1306090"/>
                <a:gd name="connsiteX3189" fmla="*/ 3240924 w 6598008"/>
                <a:gd name="connsiteY3189" fmla="*/ 445831 h 1306090"/>
                <a:gd name="connsiteX3190" fmla="*/ 3245653 w 6598008"/>
                <a:gd name="connsiteY3190" fmla="*/ 326031 h 1306090"/>
                <a:gd name="connsiteX3191" fmla="*/ 3251846 w 6598008"/>
                <a:gd name="connsiteY3191" fmla="*/ 307340 h 1306090"/>
                <a:gd name="connsiteX3192" fmla="*/ 3271325 w 6598008"/>
                <a:gd name="connsiteY3192" fmla="*/ 324905 h 1306090"/>
                <a:gd name="connsiteX3193" fmla="*/ 3245653 w 6598008"/>
                <a:gd name="connsiteY3193" fmla="*/ 326031 h 1306090"/>
                <a:gd name="connsiteX3194" fmla="*/ 3268397 w 6598008"/>
                <a:gd name="connsiteY3194" fmla="*/ 426239 h 1306090"/>
                <a:gd name="connsiteX3195" fmla="*/ 3259727 w 6598008"/>
                <a:gd name="connsiteY3195" fmla="*/ 417457 h 1306090"/>
                <a:gd name="connsiteX3196" fmla="*/ 3268397 w 6598008"/>
                <a:gd name="connsiteY3196" fmla="*/ 426239 h 1306090"/>
                <a:gd name="connsiteX3197" fmla="*/ 3289002 w 6598008"/>
                <a:gd name="connsiteY3197" fmla="*/ 374784 h 1306090"/>
                <a:gd name="connsiteX3198" fmla="*/ 3303864 w 6598008"/>
                <a:gd name="connsiteY3198" fmla="*/ 369605 h 1306090"/>
                <a:gd name="connsiteX3199" fmla="*/ 3289002 w 6598008"/>
                <a:gd name="connsiteY3199" fmla="*/ 374784 h 1306090"/>
                <a:gd name="connsiteX3200" fmla="*/ 3316137 w 6598008"/>
                <a:gd name="connsiteY3200" fmla="*/ 327607 h 1306090"/>
                <a:gd name="connsiteX3201" fmla="*/ 3315912 w 6598008"/>
                <a:gd name="connsiteY3201" fmla="*/ 313871 h 1306090"/>
                <a:gd name="connsiteX3202" fmla="*/ 3320190 w 6598008"/>
                <a:gd name="connsiteY3202" fmla="*/ 313645 h 1306090"/>
                <a:gd name="connsiteX3203" fmla="*/ 3322442 w 6598008"/>
                <a:gd name="connsiteY3203" fmla="*/ 322765 h 1306090"/>
                <a:gd name="connsiteX3204" fmla="*/ 3316137 w 6598008"/>
                <a:gd name="connsiteY3204" fmla="*/ 327607 h 1306090"/>
                <a:gd name="connsiteX3205" fmla="*/ 3424565 w 6598008"/>
                <a:gd name="connsiteY3205" fmla="*/ 304638 h 1306090"/>
                <a:gd name="connsiteX3206" fmla="*/ 3426929 w 6598008"/>
                <a:gd name="connsiteY3206" fmla="*/ 318374 h 1306090"/>
                <a:gd name="connsiteX3207" fmla="*/ 3416346 w 6598008"/>
                <a:gd name="connsiteY3207" fmla="*/ 323441 h 1306090"/>
                <a:gd name="connsiteX3208" fmla="*/ 3424565 w 6598008"/>
                <a:gd name="connsiteY3208" fmla="*/ 304638 h 1306090"/>
                <a:gd name="connsiteX3209" fmla="*/ 3361512 w 6598008"/>
                <a:gd name="connsiteY3209" fmla="*/ 371744 h 1306090"/>
                <a:gd name="connsiteX3210" fmla="*/ 3348677 w 6598008"/>
                <a:gd name="connsiteY3210" fmla="*/ 372307 h 1306090"/>
                <a:gd name="connsiteX3211" fmla="*/ 3361512 w 6598008"/>
                <a:gd name="connsiteY3211" fmla="*/ 371744 h 1306090"/>
                <a:gd name="connsiteX3212" fmla="*/ 3347100 w 6598008"/>
                <a:gd name="connsiteY3212" fmla="*/ 409125 h 1306090"/>
                <a:gd name="connsiteX3213" fmla="*/ 3351154 w 6598008"/>
                <a:gd name="connsiteY3213" fmla="*/ 395163 h 1306090"/>
                <a:gd name="connsiteX3214" fmla="*/ 3363989 w 6598008"/>
                <a:gd name="connsiteY3214" fmla="*/ 394600 h 1306090"/>
                <a:gd name="connsiteX3215" fmla="*/ 3370632 w 6598008"/>
                <a:gd name="connsiteY3215" fmla="*/ 412728 h 1306090"/>
                <a:gd name="connsiteX3216" fmla="*/ 3347100 w 6598008"/>
                <a:gd name="connsiteY3216" fmla="*/ 409125 h 1306090"/>
                <a:gd name="connsiteX3217" fmla="*/ 3373447 w 6598008"/>
                <a:gd name="connsiteY3217" fmla="*/ 311393 h 1306090"/>
                <a:gd name="connsiteX3218" fmla="*/ 3401145 w 6598008"/>
                <a:gd name="connsiteY3218" fmla="*/ 310268 h 1306090"/>
                <a:gd name="connsiteX3219" fmla="*/ 3390674 w 6598008"/>
                <a:gd name="connsiteY3219" fmla="*/ 324454 h 1306090"/>
                <a:gd name="connsiteX3220" fmla="*/ 3373447 w 6598008"/>
                <a:gd name="connsiteY3220" fmla="*/ 311393 h 1306090"/>
                <a:gd name="connsiteX3221" fmla="*/ 3402046 w 6598008"/>
                <a:gd name="connsiteY3221" fmla="*/ 374559 h 1306090"/>
                <a:gd name="connsiteX3222" fmla="*/ 3387071 w 6598008"/>
                <a:gd name="connsiteY3222" fmla="*/ 370618 h 1306090"/>
                <a:gd name="connsiteX3223" fmla="*/ 3402046 w 6598008"/>
                <a:gd name="connsiteY3223" fmla="*/ 374559 h 1306090"/>
                <a:gd name="connsiteX3224" fmla="*/ 3376149 w 6598008"/>
                <a:gd name="connsiteY3224" fmla="*/ 352715 h 1306090"/>
                <a:gd name="connsiteX3225" fmla="*/ 3380315 w 6598008"/>
                <a:gd name="connsiteY3225" fmla="*/ 347987 h 1306090"/>
                <a:gd name="connsiteX3226" fmla="*/ 3382567 w 6598008"/>
                <a:gd name="connsiteY3226" fmla="*/ 357107 h 1306090"/>
                <a:gd name="connsiteX3227" fmla="*/ 3378402 w 6598008"/>
                <a:gd name="connsiteY3227" fmla="*/ 361836 h 1306090"/>
                <a:gd name="connsiteX3228" fmla="*/ 3376149 w 6598008"/>
                <a:gd name="connsiteY3228" fmla="*/ 352715 h 1306090"/>
                <a:gd name="connsiteX3229" fmla="*/ 3394052 w 6598008"/>
                <a:gd name="connsiteY3229" fmla="*/ 411715 h 1306090"/>
                <a:gd name="connsiteX3230" fmla="*/ 3378964 w 6598008"/>
                <a:gd name="connsiteY3230" fmla="*/ 403158 h 1306090"/>
                <a:gd name="connsiteX3231" fmla="*/ 3408914 w 6598008"/>
                <a:gd name="connsiteY3231" fmla="*/ 406535 h 1306090"/>
                <a:gd name="connsiteX3232" fmla="*/ 3394052 w 6598008"/>
                <a:gd name="connsiteY3232" fmla="*/ 411715 h 1306090"/>
                <a:gd name="connsiteX3233" fmla="*/ 3423326 w 6598008"/>
                <a:gd name="connsiteY3233" fmla="*/ 373658 h 1306090"/>
                <a:gd name="connsiteX3234" fmla="*/ 3410491 w 6598008"/>
                <a:gd name="connsiteY3234" fmla="*/ 369605 h 1306090"/>
                <a:gd name="connsiteX3235" fmla="*/ 3421187 w 6598008"/>
                <a:gd name="connsiteY3235" fmla="*/ 369154 h 1306090"/>
                <a:gd name="connsiteX3236" fmla="*/ 3431884 w 6598008"/>
                <a:gd name="connsiteY3236" fmla="*/ 373320 h 1306090"/>
                <a:gd name="connsiteX3237" fmla="*/ 3423326 w 6598008"/>
                <a:gd name="connsiteY3237" fmla="*/ 373658 h 1306090"/>
                <a:gd name="connsiteX3238" fmla="*/ 3445170 w 6598008"/>
                <a:gd name="connsiteY3238" fmla="*/ 409575 h 1306090"/>
                <a:gd name="connsiteX3239" fmla="*/ 3427943 w 6598008"/>
                <a:gd name="connsiteY3239" fmla="*/ 401131 h 1306090"/>
                <a:gd name="connsiteX3240" fmla="*/ 3453502 w 6598008"/>
                <a:gd name="connsiteY3240" fmla="*/ 400005 h 1306090"/>
                <a:gd name="connsiteX3241" fmla="*/ 3445170 w 6598008"/>
                <a:gd name="connsiteY3241" fmla="*/ 409575 h 1306090"/>
                <a:gd name="connsiteX3242" fmla="*/ 3463860 w 6598008"/>
                <a:gd name="connsiteY3242" fmla="*/ 371969 h 1306090"/>
                <a:gd name="connsiteX3243" fmla="*/ 3455191 w 6598008"/>
                <a:gd name="connsiteY3243" fmla="*/ 363187 h 1306090"/>
                <a:gd name="connsiteX3244" fmla="*/ 3463860 w 6598008"/>
                <a:gd name="connsiteY3244" fmla="*/ 371969 h 1306090"/>
                <a:gd name="connsiteX3245" fmla="*/ 3468026 w 6598008"/>
                <a:gd name="connsiteY3245" fmla="*/ 362624 h 1306090"/>
                <a:gd name="connsiteX3246" fmla="*/ 3485253 w 6598008"/>
                <a:gd name="connsiteY3246" fmla="*/ 371068 h 1306090"/>
                <a:gd name="connsiteX3247" fmla="*/ 3468026 w 6598008"/>
                <a:gd name="connsiteY3247" fmla="*/ 362624 h 1306090"/>
                <a:gd name="connsiteX3248" fmla="*/ 3483452 w 6598008"/>
                <a:gd name="connsiteY3248" fmla="*/ 403383 h 1306090"/>
                <a:gd name="connsiteX3249" fmla="*/ 3498539 w 6598008"/>
                <a:gd name="connsiteY3249" fmla="*/ 411940 h 1306090"/>
                <a:gd name="connsiteX3250" fmla="*/ 3483452 w 6598008"/>
                <a:gd name="connsiteY3250" fmla="*/ 403383 h 1306090"/>
                <a:gd name="connsiteX3251" fmla="*/ 3506083 w 6598008"/>
                <a:gd name="connsiteY3251" fmla="*/ 337966 h 1306090"/>
                <a:gd name="connsiteX3252" fmla="*/ 3512501 w 6598008"/>
                <a:gd name="connsiteY3252" fmla="*/ 337740 h 1306090"/>
                <a:gd name="connsiteX3253" fmla="*/ 3512613 w 6598008"/>
                <a:gd name="connsiteY3253" fmla="*/ 346973 h 1306090"/>
                <a:gd name="connsiteX3254" fmla="*/ 3506196 w 6598008"/>
                <a:gd name="connsiteY3254" fmla="*/ 347198 h 1306090"/>
                <a:gd name="connsiteX3255" fmla="*/ 3506083 w 6598008"/>
                <a:gd name="connsiteY3255" fmla="*/ 337966 h 1306090"/>
                <a:gd name="connsiteX3256" fmla="*/ 3529840 w 6598008"/>
                <a:gd name="connsiteY3256" fmla="*/ 364650 h 1306090"/>
                <a:gd name="connsiteX3257" fmla="*/ 3534344 w 6598008"/>
                <a:gd name="connsiteY3257" fmla="*/ 378274 h 1306090"/>
                <a:gd name="connsiteX3258" fmla="*/ 3506421 w 6598008"/>
                <a:gd name="connsiteY3258" fmla="*/ 365664 h 1306090"/>
                <a:gd name="connsiteX3259" fmla="*/ 3529840 w 6598008"/>
                <a:gd name="connsiteY3259" fmla="*/ 364650 h 1306090"/>
                <a:gd name="connsiteX3260" fmla="*/ 3524098 w 6598008"/>
                <a:gd name="connsiteY3260" fmla="*/ 410814 h 1306090"/>
                <a:gd name="connsiteX3261" fmla="*/ 3506984 w 6598008"/>
                <a:gd name="connsiteY3261" fmla="*/ 406986 h 1306090"/>
                <a:gd name="connsiteX3262" fmla="*/ 3534794 w 6598008"/>
                <a:gd name="connsiteY3262" fmla="*/ 414980 h 1306090"/>
                <a:gd name="connsiteX3263" fmla="*/ 3524098 w 6598008"/>
                <a:gd name="connsiteY3263" fmla="*/ 410814 h 1306090"/>
                <a:gd name="connsiteX3264" fmla="*/ 3555512 w 6598008"/>
                <a:gd name="connsiteY3264" fmla="*/ 368141 h 1306090"/>
                <a:gd name="connsiteX3265" fmla="*/ 3549094 w 6598008"/>
                <a:gd name="connsiteY3265" fmla="*/ 368366 h 1306090"/>
                <a:gd name="connsiteX3266" fmla="*/ 3548869 w 6598008"/>
                <a:gd name="connsiteY3266" fmla="*/ 350013 h 1306090"/>
                <a:gd name="connsiteX3267" fmla="*/ 3555512 w 6598008"/>
                <a:gd name="connsiteY3267" fmla="*/ 368141 h 1306090"/>
                <a:gd name="connsiteX3268" fmla="*/ 3557426 w 6598008"/>
                <a:gd name="connsiteY3268" fmla="*/ 354179 h 1306090"/>
                <a:gd name="connsiteX3269" fmla="*/ 3574653 w 6598008"/>
                <a:gd name="connsiteY3269" fmla="*/ 362624 h 1306090"/>
                <a:gd name="connsiteX3270" fmla="*/ 3557426 w 6598008"/>
                <a:gd name="connsiteY3270" fmla="*/ 354179 h 1306090"/>
                <a:gd name="connsiteX3271" fmla="*/ 3573865 w 6598008"/>
                <a:gd name="connsiteY3271" fmla="*/ 307565 h 1306090"/>
                <a:gd name="connsiteX3272" fmla="*/ 3569586 w 6598008"/>
                <a:gd name="connsiteY3272" fmla="*/ 307790 h 1306090"/>
                <a:gd name="connsiteX3273" fmla="*/ 3561029 w 6598008"/>
                <a:gd name="connsiteY3273" fmla="*/ 303512 h 1306090"/>
                <a:gd name="connsiteX3274" fmla="*/ 3580282 w 6598008"/>
                <a:gd name="connsiteY3274" fmla="*/ 307340 h 1306090"/>
                <a:gd name="connsiteX3275" fmla="*/ 3584448 w 6598008"/>
                <a:gd name="connsiteY3275" fmla="*/ 302611 h 1306090"/>
                <a:gd name="connsiteX3276" fmla="*/ 3603702 w 6598008"/>
                <a:gd name="connsiteY3276" fmla="*/ 310943 h 1306090"/>
                <a:gd name="connsiteX3277" fmla="*/ 3607868 w 6598008"/>
                <a:gd name="connsiteY3277" fmla="*/ 306214 h 1306090"/>
                <a:gd name="connsiteX3278" fmla="*/ 3622956 w 6598008"/>
                <a:gd name="connsiteY3278" fmla="*/ 314771 h 1306090"/>
                <a:gd name="connsiteX3279" fmla="*/ 3593006 w 6598008"/>
                <a:gd name="connsiteY3279" fmla="*/ 311393 h 1306090"/>
                <a:gd name="connsiteX3280" fmla="*/ 3573865 w 6598008"/>
                <a:gd name="connsiteY3280" fmla="*/ 307565 h 1306090"/>
                <a:gd name="connsiteX3281" fmla="*/ 3612822 w 6598008"/>
                <a:gd name="connsiteY3281" fmla="*/ 351927 h 1306090"/>
                <a:gd name="connsiteX3282" fmla="*/ 3623519 w 6598008"/>
                <a:gd name="connsiteY3282" fmla="*/ 356093 h 1306090"/>
                <a:gd name="connsiteX3283" fmla="*/ 3612822 w 6598008"/>
                <a:gd name="connsiteY3283" fmla="*/ 351927 h 1306090"/>
                <a:gd name="connsiteX3284" fmla="*/ 3652906 w 6598008"/>
                <a:gd name="connsiteY3284" fmla="*/ 313420 h 1306090"/>
                <a:gd name="connsiteX3285" fmla="*/ 3657184 w 6598008"/>
                <a:gd name="connsiteY3285" fmla="*/ 313195 h 1306090"/>
                <a:gd name="connsiteX3286" fmla="*/ 3652906 w 6598008"/>
                <a:gd name="connsiteY3286" fmla="*/ 313420 h 1306090"/>
                <a:gd name="connsiteX3287" fmla="*/ 3667430 w 6598008"/>
                <a:gd name="connsiteY3287" fmla="*/ 289775 h 1306090"/>
                <a:gd name="connsiteX3288" fmla="*/ 3671709 w 6598008"/>
                <a:gd name="connsiteY3288" fmla="*/ 289550 h 1306090"/>
                <a:gd name="connsiteX3289" fmla="*/ 3671821 w 6598008"/>
                <a:gd name="connsiteY3289" fmla="*/ 298783 h 1306090"/>
                <a:gd name="connsiteX3290" fmla="*/ 3667543 w 6598008"/>
                <a:gd name="connsiteY3290" fmla="*/ 299008 h 1306090"/>
                <a:gd name="connsiteX3291" fmla="*/ 3667430 w 6598008"/>
                <a:gd name="connsiteY3291" fmla="*/ 289775 h 1306090"/>
                <a:gd name="connsiteX3292" fmla="*/ 3687359 w 6598008"/>
                <a:gd name="connsiteY3292" fmla="*/ 339542 h 1306090"/>
                <a:gd name="connsiteX3293" fmla="*/ 3706500 w 6598008"/>
                <a:gd name="connsiteY3293" fmla="*/ 338754 h 1306090"/>
                <a:gd name="connsiteX3294" fmla="*/ 3698281 w 6598008"/>
                <a:gd name="connsiteY3294" fmla="*/ 362061 h 1306090"/>
                <a:gd name="connsiteX3295" fmla="*/ 3687359 w 6598008"/>
                <a:gd name="connsiteY3295" fmla="*/ 339542 h 1306090"/>
                <a:gd name="connsiteX3296" fmla="*/ 3689837 w 6598008"/>
                <a:gd name="connsiteY3296" fmla="*/ 362399 h 1306090"/>
                <a:gd name="connsiteX3297" fmla="*/ 3707063 w 6598008"/>
                <a:gd name="connsiteY3297" fmla="*/ 375459 h 1306090"/>
                <a:gd name="connsiteX3298" fmla="*/ 3689837 w 6598008"/>
                <a:gd name="connsiteY3298" fmla="*/ 362399 h 1306090"/>
                <a:gd name="connsiteX3299" fmla="*/ 3719899 w 6598008"/>
                <a:gd name="connsiteY3299" fmla="*/ 379513 h 1306090"/>
                <a:gd name="connsiteX3300" fmla="*/ 3715620 w 6598008"/>
                <a:gd name="connsiteY3300" fmla="*/ 379738 h 1306090"/>
                <a:gd name="connsiteX3301" fmla="*/ 3713369 w 6598008"/>
                <a:gd name="connsiteY3301" fmla="*/ 370618 h 1306090"/>
                <a:gd name="connsiteX3302" fmla="*/ 3719899 w 6598008"/>
                <a:gd name="connsiteY3302" fmla="*/ 379513 h 1306090"/>
                <a:gd name="connsiteX3303" fmla="*/ 3818081 w 6598008"/>
                <a:gd name="connsiteY3303" fmla="*/ 389196 h 1306090"/>
                <a:gd name="connsiteX3304" fmla="*/ 3813802 w 6598008"/>
                <a:gd name="connsiteY3304" fmla="*/ 389421 h 1306090"/>
                <a:gd name="connsiteX3305" fmla="*/ 3811551 w 6598008"/>
                <a:gd name="connsiteY3305" fmla="*/ 380301 h 1306090"/>
                <a:gd name="connsiteX3306" fmla="*/ 3818081 w 6598008"/>
                <a:gd name="connsiteY3306" fmla="*/ 389196 h 1306090"/>
                <a:gd name="connsiteX3307" fmla="*/ 3819207 w 6598008"/>
                <a:gd name="connsiteY3307" fmla="*/ 315559 h 1306090"/>
                <a:gd name="connsiteX3308" fmla="*/ 3827764 w 6598008"/>
                <a:gd name="connsiteY3308" fmla="*/ 315222 h 1306090"/>
                <a:gd name="connsiteX3309" fmla="*/ 3819207 w 6598008"/>
                <a:gd name="connsiteY3309" fmla="*/ 315559 h 1306090"/>
                <a:gd name="connsiteX3310" fmla="*/ 3833957 w 6598008"/>
                <a:gd name="connsiteY3310" fmla="*/ 301147 h 1306090"/>
                <a:gd name="connsiteX3311" fmla="*/ 3840487 w 6598008"/>
                <a:gd name="connsiteY3311" fmla="*/ 310042 h 1306090"/>
                <a:gd name="connsiteX3312" fmla="*/ 3833957 w 6598008"/>
                <a:gd name="connsiteY3312" fmla="*/ 301147 h 1306090"/>
                <a:gd name="connsiteX3313" fmla="*/ 4189979 w 6598008"/>
                <a:gd name="connsiteY3313" fmla="*/ 286172 h 1306090"/>
                <a:gd name="connsiteX3314" fmla="*/ 4198536 w 6598008"/>
                <a:gd name="connsiteY3314" fmla="*/ 290451 h 1306090"/>
                <a:gd name="connsiteX3315" fmla="*/ 4189979 w 6598008"/>
                <a:gd name="connsiteY3315" fmla="*/ 286172 h 1306090"/>
                <a:gd name="connsiteX3316" fmla="*/ 4234566 w 6598008"/>
                <a:gd name="connsiteY3316" fmla="*/ 426802 h 1306090"/>
                <a:gd name="connsiteX3317" fmla="*/ 4225897 w 6598008"/>
                <a:gd name="connsiteY3317" fmla="*/ 418020 h 1306090"/>
                <a:gd name="connsiteX3318" fmla="*/ 4234566 w 6598008"/>
                <a:gd name="connsiteY3318" fmla="*/ 426802 h 1306090"/>
                <a:gd name="connsiteX3319" fmla="*/ 4250780 w 6598008"/>
                <a:gd name="connsiteY3319" fmla="*/ 423987 h 1306090"/>
                <a:gd name="connsiteX3320" fmla="*/ 4256748 w 6598008"/>
                <a:gd name="connsiteY3320" fmla="*/ 423425 h 1306090"/>
                <a:gd name="connsiteX3321" fmla="*/ 4250780 w 6598008"/>
                <a:gd name="connsiteY3321" fmla="*/ 423987 h 1306090"/>
                <a:gd name="connsiteX3322" fmla="*/ 4300546 w 6598008"/>
                <a:gd name="connsiteY3322" fmla="*/ 419484 h 1306090"/>
                <a:gd name="connsiteX3323" fmla="*/ 4299420 w 6598008"/>
                <a:gd name="connsiteY3323" fmla="*/ 418358 h 1306090"/>
                <a:gd name="connsiteX3324" fmla="*/ 4299083 w 6598008"/>
                <a:gd name="connsiteY3324" fmla="*/ 414304 h 1306090"/>
                <a:gd name="connsiteX3325" fmla="*/ 4310230 w 6598008"/>
                <a:gd name="connsiteY3325" fmla="*/ 413178 h 1306090"/>
                <a:gd name="connsiteX3326" fmla="*/ 4310455 w 6598008"/>
                <a:gd name="connsiteY3326" fmla="*/ 415318 h 1306090"/>
                <a:gd name="connsiteX3327" fmla="*/ 4300546 w 6598008"/>
                <a:gd name="connsiteY3327" fmla="*/ 419484 h 1306090"/>
                <a:gd name="connsiteX3328" fmla="*/ 4435321 w 6598008"/>
                <a:gd name="connsiteY3328" fmla="*/ 294167 h 1306090"/>
                <a:gd name="connsiteX3329" fmla="*/ 4426764 w 6598008"/>
                <a:gd name="connsiteY3329" fmla="*/ 294504 h 1306090"/>
                <a:gd name="connsiteX3330" fmla="*/ 4435321 w 6598008"/>
                <a:gd name="connsiteY3330" fmla="*/ 294167 h 1306090"/>
                <a:gd name="connsiteX3331" fmla="*/ 4551293 w 6598008"/>
                <a:gd name="connsiteY3331" fmla="*/ 414079 h 1306090"/>
                <a:gd name="connsiteX3332" fmla="*/ 4548028 w 6598008"/>
                <a:gd name="connsiteY3332" fmla="*/ 415205 h 1306090"/>
                <a:gd name="connsiteX3333" fmla="*/ 4549942 w 6598008"/>
                <a:gd name="connsiteY3333" fmla="*/ 413629 h 1306090"/>
                <a:gd name="connsiteX3334" fmla="*/ 4550730 w 6598008"/>
                <a:gd name="connsiteY3334" fmla="*/ 411152 h 1306090"/>
                <a:gd name="connsiteX3335" fmla="*/ 4551293 w 6598008"/>
                <a:gd name="connsiteY3335" fmla="*/ 414079 h 1306090"/>
                <a:gd name="connsiteX3336" fmla="*/ 4671431 w 6598008"/>
                <a:gd name="connsiteY3336" fmla="*/ 575539 h 1306090"/>
                <a:gd name="connsiteX3337" fmla="*/ 4657582 w 6598008"/>
                <a:gd name="connsiteY3337" fmla="*/ 581844 h 1306090"/>
                <a:gd name="connsiteX3338" fmla="*/ 4657470 w 6598008"/>
                <a:gd name="connsiteY3338" fmla="*/ 576890 h 1306090"/>
                <a:gd name="connsiteX3339" fmla="*/ 4643395 w 6598008"/>
                <a:gd name="connsiteY3339" fmla="*/ 573287 h 1306090"/>
                <a:gd name="connsiteX3340" fmla="*/ 4640243 w 6598008"/>
                <a:gd name="connsiteY3340" fmla="*/ 563717 h 1306090"/>
                <a:gd name="connsiteX3341" fmla="*/ 4645647 w 6598008"/>
                <a:gd name="connsiteY3341" fmla="*/ 558200 h 1306090"/>
                <a:gd name="connsiteX3342" fmla="*/ 4670643 w 6598008"/>
                <a:gd name="connsiteY3342" fmla="*/ 550768 h 1306090"/>
                <a:gd name="connsiteX3343" fmla="*/ 4671431 w 6598008"/>
                <a:gd name="connsiteY3343" fmla="*/ 575539 h 1306090"/>
                <a:gd name="connsiteX3344" fmla="*/ 4669292 w 6598008"/>
                <a:gd name="connsiteY3344" fmla="*/ 422186 h 1306090"/>
                <a:gd name="connsiteX3345" fmla="*/ 4683479 w 6598008"/>
                <a:gd name="connsiteY3345" fmla="*/ 425789 h 1306090"/>
                <a:gd name="connsiteX3346" fmla="*/ 4669292 w 6598008"/>
                <a:gd name="connsiteY3346" fmla="*/ 422186 h 1306090"/>
                <a:gd name="connsiteX3347" fmla="*/ 4694625 w 6598008"/>
                <a:gd name="connsiteY3347" fmla="*/ 424663 h 1306090"/>
                <a:gd name="connsiteX3348" fmla="*/ 4694963 w 6598008"/>
                <a:gd name="connsiteY3348" fmla="*/ 434571 h 1306090"/>
                <a:gd name="connsiteX3349" fmla="*/ 4689333 w 6598008"/>
                <a:gd name="connsiteY3349" fmla="*/ 435134 h 1306090"/>
                <a:gd name="connsiteX3350" fmla="*/ 4688996 w 6598008"/>
                <a:gd name="connsiteY3350" fmla="*/ 425226 h 1306090"/>
                <a:gd name="connsiteX3351" fmla="*/ 4694625 w 6598008"/>
                <a:gd name="connsiteY3351" fmla="*/ 424663 h 1306090"/>
                <a:gd name="connsiteX3352" fmla="*/ 4690009 w 6598008"/>
                <a:gd name="connsiteY3352" fmla="*/ 543900 h 1306090"/>
                <a:gd name="connsiteX3353" fmla="*/ 4686856 w 6598008"/>
                <a:gd name="connsiteY3353" fmla="*/ 534330 h 1306090"/>
                <a:gd name="connsiteX3354" fmla="*/ 4695076 w 6598008"/>
                <a:gd name="connsiteY3354" fmla="*/ 528587 h 1306090"/>
                <a:gd name="connsiteX3355" fmla="*/ 4690009 w 6598008"/>
                <a:gd name="connsiteY3355" fmla="*/ 543900 h 1306090"/>
                <a:gd name="connsiteX3356" fmla="*/ 4693725 w 6598008"/>
                <a:gd name="connsiteY3356" fmla="*/ 573287 h 1306090"/>
                <a:gd name="connsiteX3357" fmla="*/ 4695864 w 6598008"/>
                <a:gd name="connsiteY3357" fmla="*/ 553245 h 1306090"/>
                <a:gd name="connsiteX3358" fmla="*/ 4693725 w 6598008"/>
                <a:gd name="connsiteY3358" fmla="*/ 573287 h 1306090"/>
                <a:gd name="connsiteX3359" fmla="*/ 4705997 w 6598008"/>
                <a:gd name="connsiteY3359" fmla="*/ 428491 h 1306090"/>
                <a:gd name="connsiteX3360" fmla="*/ 4708362 w 6598008"/>
                <a:gd name="connsiteY3360" fmla="*/ 413404 h 1306090"/>
                <a:gd name="connsiteX3361" fmla="*/ 4720184 w 6598008"/>
                <a:gd name="connsiteY3361" fmla="*/ 432094 h 1306090"/>
                <a:gd name="connsiteX3362" fmla="*/ 4705997 w 6598008"/>
                <a:gd name="connsiteY3362" fmla="*/ 428491 h 1306090"/>
                <a:gd name="connsiteX3363" fmla="*/ 5060781 w 6598008"/>
                <a:gd name="connsiteY3363" fmla="*/ 299346 h 1306090"/>
                <a:gd name="connsiteX3364" fmla="*/ 5046932 w 6598008"/>
                <a:gd name="connsiteY3364" fmla="*/ 305651 h 1306090"/>
                <a:gd name="connsiteX3365" fmla="*/ 5060781 w 6598008"/>
                <a:gd name="connsiteY3365" fmla="*/ 299346 h 1306090"/>
                <a:gd name="connsiteX3366" fmla="*/ 5051323 w 6598008"/>
                <a:gd name="connsiteY3366" fmla="*/ 354742 h 1306090"/>
                <a:gd name="connsiteX3367" fmla="*/ 5060218 w 6598008"/>
                <a:gd name="connsiteY3367" fmla="*/ 368704 h 1306090"/>
                <a:gd name="connsiteX3368" fmla="*/ 5068550 w 6598008"/>
                <a:gd name="connsiteY3368" fmla="*/ 367916 h 1306090"/>
                <a:gd name="connsiteX3369" fmla="*/ 5073842 w 6598008"/>
                <a:gd name="connsiteY3369" fmla="*/ 357444 h 1306090"/>
                <a:gd name="connsiteX3370" fmla="*/ 5082850 w 6598008"/>
                <a:gd name="connsiteY3370" fmla="*/ 376360 h 1306090"/>
                <a:gd name="connsiteX3371" fmla="*/ 5094447 w 6598008"/>
                <a:gd name="connsiteY3371" fmla="*/ 390097 h 1306090"/>
                <a:gd name="connsiteX3372" fmla="*/ 5056165 w 6598008"/>
                <a:gd name="connsiteY3372" fmla="*/ 418696 h 1306090"/>
                <a:gd name="connsiteX3373" fmla="*/ 5050422 w 6598008"/>
                <a:gd name="connsiteY3373" fmla="*/ 414304 h 1306090"/>
                <a:gd name="connsiteX3374" fmla="*/ 5047157 w 6598008"/>
                <a:gd name="connsiteY3374" fmla="*/ 399780 h 1306090"/>
                <a:gd name="connsiteX3375" fmla="*/ 5022612 w 6598008"/>
                <a:gd name="connsiteY3375" fmla="*/ 421961 h 1306090"/>
                <a:gd name="connsiteX3376" fmla="*/ 5015181 w 6598008"/>
                <a:gd name="connsiteY3376" fmla="*/ 363299 h 1306090"/>
                <a:gd name="connsiteX3377" fmla="*/ 5051323 w 6598008"/>
                <a:gd name="connsiteY3377" fmla="*/ 354742 h 1306090"/>
                <a:gd name="connsiteX3378" fmla="*/ 5010001 w 6598008"/>
                <a:gd name="connsiteY3378" fmla="*/ 378612 h 1306090"/>
                <a:gd name="connsiteX3379" fmla="*/ 5012928 w 6598008"/>
                <a:gd name="connsiteY3379" fmla="*/ 383228 h 1306090"/>
                <a:gd name="connsiteX3380" fmla="*/ 5007637 w 6598008"/>
                <a:gd name="connsiteY3380" fmla="*/ 393700 h 1306090"/>
                <a:gd name="connsiteX3381" fmla="*/ 5010001 w 6598008"/>
                <a:gd name="connsiteY3381" fmla="*/ 378612 h 1306090"/>
                <a:gd name="connsiteX3382" fmla="*/ 4959334 w 6598008"/>
                <a:gd name="connsiteY3382" fmla="*/ 373771 h 1306090"/>
                <a:gd name="connsiteX3383" fmla="*/ 4978700 w 6598008"/>
                <a:gd name="connsiteY3383" fmla="*/ 366902 h 1306090"/>
                <a:gd name="connsiteX3384" fmla="*/ 4984780 w 6598008"/>
                <a:gd name="connsiteY3384" fmla="*/ 381202 h 1306090"/>
                <a:gd name="connsiteX3385" fmla="*/ 4998967 w 6598008"/>
                <a:gd name="connsiteY3385" fmla="*/ 384805 h 1306090"/>
                <a:gd name="connsiteX3386" fmla="*/ 5001331 w 6598008"/>
                <a:gd name="connsiteY3386" fmla="*/ 369717 h 1306090"/>
                <a:gd name="connsiteX3387" fmla="*/ 5008200 w 6598008"/>
                <a:gd name="connsiteY3387" fmla="*/ 408675 h 1306090"/>
                <a:gd name="connsiteX3388" fmla="*/ 4986919 w 6598008"/>
                <a:gd name="connsiteY3388" fmla="*/ 445380 h 1306090"/>
                <a:gd name="connsiteX3389" fmla="*/ 4988496 w 6598008"/>
                <a:gd name="connsiteY3389" fmla="*/ 405635 h 1306090"/>
                <a:gd name="connsiteX3390" fmla="*/ 4971156 w 6598008"/>
                <a:gd name="connsiteY3390" fmla="*/ 387507 h 1306090"/>
                <a:gd name="connsiteX3391" fmla="*/ 4971832 w 6598008"/>
                <a:gd name="connsiteY3391" fmla="*/ 407211 h 1306090"/>
                <a:gd name="connsiteX3392" fmla="*/ 4946498 w 6598008"/>
                <a:gd name="connsiteY3392" fmla="*/ 404734 h 1306090"/>
                <a:gd name="connsiteX3393" fmla="*/ 4959334 w 6598008"/>
                <a:gd name="connsiteY3393" fmla="*/ 373771 h 1306090"/>
                <a:gd name="connsiteX3394" fmla="*/ 4926006 w 6598008"/>
                <a:gd name="connsiteY3394" fmla="*/ 381990 h 1306090"/>
                <a:gd name="connsiteX3395" fmla="*/ 4928145 w 6598008"/>
                <a:gd name="connsiteY3395" fmla="*/ 361948 h 1306090"/>
                <a:gd name="connsiteX3396" fmla="*/ 4945260 w 6598008"/>
                <a:gd name="connsiteY3396" fmla="*/ 370168 h 1306090"/>
                <a:gd name="connsiteX3397" fmla="*/ 4948637 w 6598008"/>
                <a:gd name="connsiteY3397" fmla="*/ 389646 h 1306090"/>
                <a:gd name="connsiteX3398" fmla="*/ 4937265 w 6598008"/>
                <a:gd name="connsiteY3398" fmla="*/ 385818 h 1306090"/>
                <a:gd name="connsiteX3399" fmla="*/ 4926907 w 6598008"/>
                <a:gd name="connsiteY3399" fmla="*/ 411602 h 1306090"/>
                <a:gd name="connsiteX3400" fmla="*/ 4929834 w 6598008"/>
                <a:gd name="connsiteY3400" fmla="*/ 416218 h 1306090"/>
                <a:gd name="connsiteX3401" fmla="*/ 4917899 w 6598008"/>
                <a:gd name="connsiteY3401" fmla="*/ 392686 h 1306090"/>
                <a:gd name="connsiteX3402" fmla="*/ 4926006 w 6598008"/>
                <a:gd name="connsiteY3402" fmla="*/ 381990 h 1306090"/>
                <a:gd name="connsiteX3403" fmla="*/ 4944021 w 6598008"/>
                <a:gd name="connsiteY3403" fmla="*/ 419821 h 1306090"/>
                <a:gd name="connsiteX3404" fmla="*/ 4932199 w 6598008"/>
                <a:gd name="connsiteY3404" fmla="*/ 401131 h 1306090"/>
                <a:gd name="connsiteX3405" fmla="*/ 4944021 w 6598008"/>
                <a:gd name="connsiteY3405" fmla="*/ 419821 h 1306090"/>
                <a:gd name="connsiteX3406" fmla="*/ 4920151 w 6598008"/>
                <a:gd name="connsiteY3406" fmla="*/ 461819 h 1306090"/>
                <a:gd name="connsiteX3407" fmla="*/ 4942670 w 6598008"/>
                <a:gd name="connsiteY3407" fmla="*/ 464521 h 1306090"/>
                <a:gd name="connsiteX3408" fmla="*/ 4947849 w 6598008"/>
                <a:gd name="connsiteY3408" fmla="*/ 449209 h 1306090"/>
                <a:gd name="connsiteX3409" fmla="*/ 4943458 w 6598008"/>
                <a:gd name="connsiteY3409" fmla="*/ 489292 h 1306090"/>
                <a:gd name="connsiteX3410" fmla="*/ 4926682 w 6598008"/>
                <a:gd name="connsiteY3410" fmla="*/ 490981 h 1306090"/>
                <a:gd name="connsiteX3411" fmla="*/ 4933550 w 6598008"/>
                <a:gd name="connsiteY3411" fmla="*/ 529938 h 1306090"/>
                <a:gd name="connsiteX3412" fmla="*/ 4944697 w 6598008"/>
                <a:gd name="connsiteY3412" fmla="*/ 528813 h 1306090"/>
                <a:gd name="connsiteX3413" fmla="*/ 4937265 w 6598008"/>
                <a:gd name="connsiteY3413" fmla="*/ 559213 h 1306090"/>
                <a:gd name="connsiteX3414" fmla="*/ 4920489 w 6598008"/>
                <a:gd name="connsiteY3414" fmla="*/ 560902 h 1306090"/>
                <a:gd name="connsiteX3415" fmla="*/ 4897632 w 6598008"/>
                <a:gd name="connsiteY3415" fmla="*/ 548291 h 1306090"/>
                <a:gd name="connsiteX3416" fmla="*/ 4902587 w 6598008"/>
                <a:gd name="connsiteY3416" fmla="*/ 528024 h 1306090"/>
                <a:gd name="connsiteX3417" fmla="*/ 4901798 w 6598008"/>
                <a:gd name="connsiteY3417" fmla="*/ 503366 h 1306090"/>
                <a:gd name="connsiteX3418" fmla="*/ 4918237 w 6598008"/>
                <a:gd name="connsiteY3418" fmla="*/ 491882 h 1306090"/>
                <a:gd name="connsiteX3419" fmla="*/ 4920151 w 6598008"/>
                <a:gd name="connsiteY3419" fmla="*/ 461819 h 1306090"/>
                <a:gd name="connsiteX3420" fmla="*/ 4895718 w 6598008"/>
                <a:gd name="connsiteY3420" fmla="*/ 399780 h 1306090"/>
                <a:gd name="connsiteX3421" fmla="*/ 4903938 w 6598008"/>
                <a:gd name="connsiteY3421" fmla="*/ 394037 h 1306090"/>
                <a:gd name="connsiteX3422" fmla="*/ 4915535 w 6598008"/>
                <a:gd name="connsiteY3422" fmla="*/ 407774 h 1306090"/>
                <a:gd name="connsiteX3423" fmla="*/ 4901573 w 6598008"/>
                <a:gd name="connsiteY3423" fmla="*/ 409125 h 1306090"/>
                <a:gd name="connsiteX3424" fmla="*/ 4896394 w 6598008"/>
                <a:gd name="connsiteY3424" fmla="*/ 424438 h 1306090"/>
                <a:gd name="connsiteX3425" fmla="*/ 4882207 w 6598008"/>
                <a:gd name="connsiteY3425" fmla="*/ 420835 h 1306090"/>
                <a:gd name="connsiteX3426" fmla="*/ 4881869 w 6598008"/>
                <a:gd name="connsiteY3426" fmla="*/ 410927 h 1306090"/>
                <a:gd name="connsiteX3427" fmla="*/ 4887274 w 6598008"/>
                <a:gd name="connsiteY3427" fmla="*/ 405409 h 1306090"/>
                <a:gd name="connsiteX3428" fmla="*/ 4887161 w 6598008"/>
                <a:gd name="connsiteY3428" fmla="*/ 400455 h 1306090"/>
                <a:gd name="connsiteX3429" fmla="*/ 4895381 w 6598008"/>
                <a:gd name="connsiteY3429" fmla="*/ 394713 h 1306090"/>
                <a:gd name="connsiteX3430" fmla="*/ 4895718 w 6598008"/>
                <a:gd name="connsiteY3430" fmla="*/ 399780 h 1306090"/>
                <a:gd name="connsiteX3431" fmla="*/ 4892340 w 6598008"/>
                <a:gd name="connsiteY3431" fmla="*/ 380301 h 1306090"/>
                <a:gd name="connsiteX3432" fmla="*/ 4881644 w 6598008"/>
                <a:gd name="connsiteY3432" fmla="*/ 396177 h 1306090"/>
                <a:gd name="connsiteX3433" fmla="*/ 4892340 w 6598008"/>
                <a:gd name="connsiteY3433" fmla="*/ 380301 h 1306090"/>
                <a:gd name="connsiteX3434" fmla="*/ 4766010 w 6598008"/>
                <a:gd name="connsiteY3434" fmla="*/ 377937 h 1306090"/>
                <a:gd name="connsiteX3435" fmla="*/ 4769388 w 6598008"/>
                <a:gd name="connsiteY3435" fmla="*/ 397415 h 1306090"/>
                <a:gd name="connsiteX3436" fmla="*/ 4758016 w 6598008"/>
                <a:gd name="connsiteY3436" fmla="*/ 393587 h 1306090"/>
                <a:gd name="connsiteX3437" fmla="*/ 4766010 w 6598008"/>
                <a:gd name="connsiteY3437" fmla="*/ 377937 h 1306090"/>
                <a:gd name="connsiteX3438" fmla="*/ 4731781 w 6598008"/>
                <a:gd name="connsiteY3438" fmla="*/ 975585 h 1306090"/>
                <a:gd name="connsiteX3439" fmla="*/ 4740001 w 6598008"/>
                <a:gd name="connsiteY3439" fmla="*/ 969843 h 1306090"/>
                <a:gd name="connsiteX3440" fmla="*/ 4731781 w 6598008"/>
                <a:gd name="connsiteY3440" fmla="*/ 975585 h 1306090"/>
                <a:gd name="connsiteX3441" fmla="*/ 4758354 w 6598008"/>
                <a:gd name="connsiteY3441" fmla="*/ 665952 h 1306090"/>
                <a:gd name="connsiteX3442" fmla="*/ 4744054 w 6598008"/>
                <a:gd name="connsiteY3442" fmla="*/ 657507 h 1306090"/>
                <a:gd name="connsiteX3443" fmla="*/ 4760493 w 6598008"/>
                <a:gd name="connsiteY3443" fmla="*/ 646023 h 1306090"/>
                <a:gd name="connsiteX3444" fmla="*/ 4758354 w 6598008"/>
                <a:gd name="connsiteY3444" fmla="*/ 665952 h 1306090"/>
                <a:gd name="connsiteX3445" fmla="*/ 4760831 w 6598008"/>
                <a:gd name="connsiteY3445" fmla="*/ 834055 h 1306090"/>
                <a:gd name="connsiteX3446" fmla="*/ 4762970 w 6598008"/>
                <a:gd name="connsiteY3446" fmla="*/ 814013 h 1306090"/>
                <a:gd name="connsiteX3447" fmla="*/ 4760831 w 6598008"/>
                <a:gd name="connsiteY3447" fmla="*/ 834055 h 1306090"/>
                <a:gd name="connsiteX3448" fmla="*/ 4766798 w 6598008"/>
                <a:gd name="connsiteY3448" fmla="*/ 665164 h 1306090"/>
                <a:gd name="connsiteX3449" fmla="*/ 4766460 w 6598008"/>
                <a:gd name="connsiteY3449" fmla="*/ 655256 h 1306090"/>
                <a:gd name="connsiteX3450" fmla="*/ 4772090 w 6598008"/>
                <a:gd name="connsiteY3450" fmla="*/ 654693 h 1306090"/>
                <a:gd name="connsiteX3451" fmla="*/ 4772428 w 6598008"/>
                <a:gd name="connsiteY3451" fmla="*/ 664601 h 1306090"/>
                <a:gd name="connsiteX3452" fmla="*/ 4766798 w 6598008"/>
                <a:gd name="connsiteY3452" fmla="*/ 665164 h 1306090"/>
                <a:gd name="connsiteX3453" fmla="*/ 4760155 w 6598008"/>
                <a:gd name="connsiteY3453" fmla="*/ 546940 h 1306090"/>
                <a:gd name="connsiteX3454" fmla="*/ 4754525 w 6598008"/>
                <a:gd name="connsiteY3454" fmla="*/ 547503 h 1306090"/>
                <a:gd name="connsiteX3455" fmla="*/ 4742816 w 6598008"/>
                <a:gd name="connsiteY3455" fmla="*/ 533767 h 1306090"/>
                <a:gd name="connsiteX3456" fmla="*/ 4737861 w 6598008"/>
                <a:gd name="connsiteY3456" fmla="*/ 554034 h 1306090"/>
                <a:gd name="connsiteX3457" fmla="*/ 4730993 w 6598008"/>
                <a:gd name="connsiteY3457" fmla="*/ 515076 h 1306090"/>
                <a:gd name="connsiteX3458" fmla="*/ 4739213 w 6598008"/>
                <a:gd name="connsiteY3458" fmla="*/ 509334 h 1306090"/>
                <a:gd name="connsiteX3459" fmla="*/ 4736060 w 6598008"/>
                <a:gd name="connsiteY3459" fmla="*/ 499763 h 1306090"/>
                <a:gd name="connsiteX3460" fmla="*/ 4746419 w 6598008"/>
                <a:gd name="connsiteY3460" fmla="*/ 473979 h 1306090"/>
                <a:gd name="connsiteX3461" fmla="*/ 4747094 w 6598008"/>
                <a:gd name="connsiteY3461" fmla="*/ 493683 h 1306090"/>
                <a:gd name="connsiteX3462" fmla="*/ 4758129 w 6598008"/>
                <a:gd name="connsiteY3462" fmla="*/ 487603 h 1306090"/>
                <a:gd name="connsiteX3463" fmla="*/ 4761281 w 6598008"/>
                <a:gd name="connsiteY3463" fmla="*/ 497174 h 1306090"/>
                <a:gd name="connsiteX3464" fmla="*/ 4763758 w 6598008"/>
                <a:gd name="connsiteY3464" fmla="*/ 487040 h 1306090"/>
                <a:gd name="connsiteX3465" fmla="*/ 4761844 w 6598008"/>
                <a:gd name="connsiteY3465" fmla="*/ 516878 h 1306090"/>
                <a:gd name="connsiteX3466" fmla="*/ 4744617 w 6598008"/>
                <a:gd name="connsiteY3466" fmla="*/ 503704 h 1306090"/>
                <a:gd name="connsiteX3467" fmla="*/ 4747995 w 6598008"/>
                <a:gd name="connsiteY3467" fmla="*/ 523183 h 1306090"/>
                <a:gd name="connsiteX3468" fmla="*/ 4773441 w 6598008"/>
                <a:gd name="connsiteY3468" fmla="*/ 530614 h 1306090"/>
                <a:gd name="connsiteX3469" fmla="*/ 4773892 w 6598008"/>
                <a:gd name="connsiteY3469" fmla="*/ 545476 h 1306090"/>
                <a:gd name="connsiteX3470" fmla="*/ 4760155 w 6598008"/>
                <a:gd name="connsiteY3470" fmla="*/ 546940 h 1306090"/>
                <a:gd name="connsiteX3471" fmla="*/ 4778620 w 6598008"/>
                <a:gd name="connsiteY3471" fmla="*/ 772916 h 1306090"/>
                <a:gd name="connsiteX3472" fmla="*/ 4778170 w 6598008"/>
                <a:gd name="connsiteY3472" fmla="*/ 758054 h 1306090"/>
                <a:gd name="connsiteX3473" fmla="*/ 4778620 w 6598008"/>
                <a:gd name="connsiteY3473" fmla="*/ 772916 h 1306090"/>
                <a:gd name="connsiteX3474" fmla="*/ 4794722 w 6598008"/>
                <a:gd name="connsiteY3474" fmla="*/ 573175 h 1306090"/>
                <a:gd name="connsiteX3475" fmla="*/ 4779746 w 6598008"/>
                <a:gd name="connsiteY3475" fmla="*/ 544913 h 1306090"/>
                <a:gd name="connsiteX3476" fmla="*/ 4793145 w 6598008"/>
                <a:gd name="connsiteY3476" fmla="*/ 523746 h 1306090"/>
                <a:gd name="connsiteX3477" fmla="*/ 4797199 w 6598008"/>
                <a:gd name="connsiteY3477" fmla="*/ 562928 h 1306090"/>
                <a:gd name="connsiteX3478" fmla="*/ 4794722 w 6598008"/>
                <a:gd name="connsiteY3478" fmla="*/ 573175 h 1306090"/>
                <a:gd name="connsiteX3479" fmla="*/ 4792132 w 6598008"/>
                <a:gd name="connsiteY3479" fmla="*/ 405072 h 1306090"/>
                <a:gd name="connsiteX3480" fmla="*/ 4789317 w 6598008"/>
                <a:gd name="connsiteY3480" fmla="*/ 405297 h 1306090"/>
                <a:gd name="connsiteX3481" fmla="*/ 4780760 w 6598008"/>
                <a:gd name="connsiteY3481" fmla="*/ 401243 h 1306090"/>
                <a:gd name="connsiteX3482" fmla="*/ 4788979 w 6598008"/>
                <a:gd name="connsiteY3482" fmla="*/ 395501 h 1306090"/>
                <a:gd name="connsiteX3483" fmla="*/ 4788529 w 6598008"/>
                <a:gd name="connsiteY3483" fmla="*/ 380639 h 1306090"/>
                <a:gd name="connsiteX3484" fmla="*/ 4805643 w 6598008"/>
                <a:gd name="connsiteY3484" fmla="*/ 388858 h 1306090"/>
                <a:gd name="connsiteX3485" fmla="*/ 4811048 w 6598008"/>
                <a:gd name="connsiteY3485" fmla="*/ 383341 h 1306090"/>
                <a:gd name="connsiteX3486" fmla="*/ 4816114 w 6598008"/>
                <a:gd name="connsiteY3486" fmla="*/ 368028 h 1306090"/>
                <a:gd name="connsiteX3487" fmla="*/ 4808683 w 6598008"/>
                <a:gd name="connsiteY3487" fmla="*/ 398429 h 1306090"/>
                <a:gd name="connsiteX3488" fmla="*/ 4800014 w 6598008"/>
                <a:gd name="connsiteY3488" fmla="*/ 389421 h 1306090"/>
                <a:gd name="connsiteX3489" fmla="*/ 4792132 w 6598008"/>
                <a:gd name="connsiteY3489" fmla="*/ 405072 h 1306090"/>
                <a:gd name="connsiteX3490" fmla="*/ 4844713 w 6598008"/>
                <a:gd name="connsiteY3490" fmla="*/ 558425 h 1306090"/>
                <a:gd name="connsiteX3491" fmla="*/ 4844375 w 6598008"/>
                <a:gd name="connsiteY3491" fmla="*/ 548516 h 1306090"/>
                <a:gd name="connsiteX3492" fmla="*/ 4850005 w 6598008"/>
                <a:gd name="connsiteY3492" fmla="*/ 547953 h 1306090"/>
                <a:gd name="connsiteX3493" fmla="*/ 4850343 w 6598008"/>
                <a:gd name="connsiteY3493" fmla="*/ 557862 h 1306090"/>
                <a:gd name="connsiteX3494" fmla="*/ 4844713 w 6598008"/>
                <a:gd name="connsiteY3494" fmla="*/ 558425 h 1306090"/>
                <a:gd name="connsiteX3495" fmla="*/ 4869822 w 6598008"/>
                <a:gd name="connsiteY3495" fmla="*/ 555948 h 1306090"/>
                <a:gd name="connsiteX3496" fmla="*/ 4858450 w 6598008"/>
                <a:gd name="connsiteY3496" fmla="*/ 552119 h 1306090"/>
                <a:gd name="connsiteX3497" fmla="*/ 4844150 w 6598008"/>
                <a:gd name="connsiteY3497" fmla="*/ 543675 h 1306090"/>
                <a:gd name="connsiteX3498" fmla="*/ 4844037 w 6598008"/>
                <a:gd name="connsiteY3498" fmla="*/ 538721 h 1306090"/>
                <a:gd name="connsiteX3499" fmla="*/ 4838408 w 6598008"/>
                <a:gd name="connsiteY3499" fmla="*/ 539284 h 1306090"/>
                <a:gd name="connsiteX3500" fmla="*/ 4813750 w 6598008"/>
                <a:gd name="connsiteY3500" fmla="*/ 556623 h 1306090"/>
                <a:gd name="connsiteX3501" fmla="*/ 4808570 w 6598008"/>
                <a:gd name="connsiteY3501" fmla="*/ 571936 h 1306090"/>
                <a:gd name="connsiteX3502" fmla="*/ 4810710 w 6598008"/>
                <a:gd name="connsiteY3502" fmla="*/ 551894 h 1306090"/>
                <a:gd name="connsiteX3503" fmla="*/ 4807332 w 6598008"/>
                <a:gd name="connsiteY3503" fmla="*/ 532416 h 1306090"/>
                <a:gd name="connsiteX3504" fmla="*/ 4821294 w 6598008"/>
                <a:gd name="connsiteY3504" fmla="*/ 531064 h 1306090"/>
                <a:gd name="connsiteX3505" fmla="*/ 4834130 w 6598008"/>
                <a:gd name="connsiteY3505" fmla="*/ 495147 h 1306090"/>
                <a:gd name="connsiteX3506" fmla="*/ 4822757 w 6598008"/>
                <a:gd name="connsiteY3506" fmla="*/ 491319 h 1306090"/>
                <a:gd name="connsiteX3507" fmla="*/ 4821631 w 6598008"/>
                <a:gd name="connsiteY3507" fmla="*/ 456752 h 1306090"/>
                <a:gd name="connsiteX3508" fmla="*/ 4812736 w 6598008"/>
                <a:gd name="connsiteY3508" fmla="*/ 442791 h 1306090"/>
                <a:gd name="connsiteX3509" fmla="*/ 4820843 w 6598008"/>
                <a:gd name="connsiteY3509" fmla="*/ 432094 h 1306090"/>
                <a:gd name="connsiteX3510" fmla="*/ 4831990 w 6598008"/>
                <a:gd name="connsiteY3510" fmla="*/ 430968 h 1306090"/>
                <a:gd name="connsiteX3511" fmla="*/ 4834580 w 6598008"/>
                <a:gd name="connsiteY3511" fmla="*/ 425789 h 1306090"/>
                <a:gd name="connsiteX3512" fmla="*/ 4842799 w 6598008"/>
                <a:gd name="connsiteY3512" fmla="*/ 420047 h 1306090"/>
                <a:gd name="connsiteX3513" fmla="*/ 4848429 w 6598008"/>
                <a:gd name="connsiteY3513" fmla="*/ 419484 h 1306090"/>
                <a:gd name="connsiteX3514" fmla="*/ 4850906 w 6598008"/>
                <a:gd name="connsiteY3514" fmla="*/ 409350 h 1306090"/>
                <a:gd name="connsiteX3515" fmla="*/ 4856648 w 6598008"/>
                <a:gd name="connsiteY3515" fmla="*/ 413741 h 1306090"/>
                <a:gd name="connsiteX3516" fmla="*/ 4861490 w 6598008"/>
                <a:gd name="connsiteY3516" fmla="*/ 388520 h 1306090"/>
                <a:gd name="connsiteX3517" fmla="*/ 4864867 w 6598008"/>
                <a:gd name="connsiteY3517" fmla="*/ 407999 h 1306090"/>
                <a:gd name="connsiteX3518" fmla="*/ 4873875 w 6598008"/>
                <a:gd name="connsiteY3518" fmla="*/ 426915 h 1306090"/>
                <a:gd name="connsiteX3519" fmla="*/ 4865205 w 6598008"/>
                <a:gd name="connsiteY3519" fmla="*/ 417907 h 1306090"/>
                <a:gd name="connsiteX3520" fmla="*/ 4859801 w 6598008"/>
                <a:gd name="connsiteY3520" fmla="*/ 423425 h 1306090"/>
                <a:gd name="connsiteX3521" fmla="*/ 4857436 w 6598008"/>
                <a:gd name="connsiteY3521" fmla="*/ 438512 h 1306090"/>
                <a:gd name="connsiteX3522" fmla="*/ 4849329 w 6598008"/>
                <a:gd name="connsiteY3522" fmla="*/ 449209 h 1306090"/>
                <a:gd name="connsiteX3523" fmla="*/ 4832666 w 6598008"/>
                <a:gd name="connsiteY3523" fmla="*/ 455852 h 1306090"/>
                <a:gd name="connsiteX3524" fmla="*/ 4825122 w 6598008"/>
                <a:gd name="connsiteY3524" fmla="*/ 481410 h 1306090"/>
                <a:gd name="connsiteX3525" fmla="*/ 4850793 w 6598008"/>
                <a:gd name="connsiteY3525" fmla="*/ 493683 h 1306090"/>
                <a:gd name="connsiteX3526" fmla="*/ 4853946 w 6598008"/>
                <a:gd name="connsiteY3526" fmla="*/ 503254 h 1306090"/>
                <a:gd name="connsiteX3527" fmla="*/ 4850681 w 6598008"/>
                <a:gd name="connsiteY3527" fmla="*/ 488729 h 1306090"/>
                <a:gd name="connsiteX3528" fmla="*/ 4869934 w 6598008"/>
                <a:gd name="connsiteY3528" fmla="*/ 476907 h 1306090"/>
                <a:gd name="connsiteX3529" fmla="*/ 4863741 w 6598008"/>
                <a:gd name="connsiteY3529" fmla="*/ 457766 h 1306090"/>
                <a:gd name="connsiteX3530" fmla="*/ 4875114 w 6598008"/>
                <a:gd name="connsiteY3530" fmla="*/ 461594 h 1306090"/>
                <a:gd name="connsiteX3531" fmla="*/ 4876240 w 6598008"/>
                <a:gd name="connsiteY3531" fmla="*/ 496160 h 1306090"/>
                <a:gd name="connsiteX3532" fmla="*/ 4884797 w 6598008"/>
                <a:gd name="connsiteY3532" fmla="*/ 500214 h 1306090"/>
                <a:gd name="connsiteX3533" fmla="*/ 4877028 w 6598008"/>
                <a:gd name="connsiteY3533" fmla="*/ 520818 h 1306090"/>
                <a:gd name="connsiteX3534" fmla="*/ 4886035 w 6598008"/>
                <a:gd name="connsiteY3534" fmla="*/ 539734 h 1306090"/>
                <a:gd name="connsiteX3535" fmla="*/ 4880293 w 6598008"/>
                <a:gd name="connsiteY3535" fmla="*/ 535343 h 1306090"/>
                <a:gd name="connsiteX3536" fmla="*/ 4877928 w 6598008"/>
                <a:gd name="connsiteY3536" fmla="*/ 550431 h 1306090"/>
                <a:gd name="connsiteX3537" fmla="*/ 4870610 w 6598008"/>
                <a:gd name="connsiteY3537" fmla="*/ 585785 h 1306090"/>
                <a:gd name="connsiteX3538" fmla="*/ 4869822 w 6598008"/>
                <a:gd name="connsiteY3538" fmla="*/ 555948 h 1306090"/>
                <a:gd name="connsiteX3539" fmla="*/ 4878829 w 6598008"/>
                <a:gd name="connsiteY3539" fmla="*/ 663925 h 1306090"/>
                <a:gd name="connsiteX3540" fmla="*/ 4889526 w 6598008"/>
                <a:gd name="connsiteY3540" fmla="*/ 648050 h 1306090"/>
                <a:gd name="connsiteX3541" fmla="*/ 4871848 w 6598008"/>
                <a:gd name="connsiteY3541" fmla="*/ 620126 h 1306090"/>
                <a:gd name="connsiteX3542" fmla="*/ 4880068 w 6598008"/>
                <a:gd name="connsiteY3542" fmla="*/ 614384 h 1306090"/>
                <a:gd name="connsiteX3543" fmla="*/ 4897295 w 6598008"/>
                <a:gd name="connsiteY3543" fmla="*/ 627557 h 1306090"/>
                <a:gd name="connsiteX3544" fmla="*/ 4885697 w 6598008"/>
                <a:gd name="connsiteY3544" fmla="*/ 613821 h 1306090"/>
                <a:gd name="connsiteX3545" fmla="*/ 4902474 w 6598008"/>
                <a:gd name="connsiteY3545" fmla="*/ 612132 h 1306090"/>
                <a:gd name="connsiteX3546" fmla="*/ 4903600 w 6598008"/>
                <a:gd name="connsiteY3546" fmla="*/ 646698 h 1306090"/>
                <a:gd name="connsiteX3547" fmla="*/ 4895493 w 6598008"/>
                <a:gd name="connsiteY3547" fmla="*/ 657395 h 1306090"/>
                <a:gd name="connsiteX3548" fmla="*/ 4901123 w 6598008"/>
                <a:gd name="connsiteY3548" fmla="*/ 656832 h 1306090"/>
                <a:gd name="connsiteX3549" fmla="*/ 4899096 w 6598008"/>
                <a:gd name="connsiteY3549" fmla="*/ 681828 h 1306090"/>
                <a:gd name="connsiteX3550" fmla="*/ 4878829 w 6598008"/>
                <a:gd name="connsiteY3550" fmla="*/ 663925 h 1306090"/>
                <a:gd name="connsiteX3551" fmla="*/ 4887386 w 6598008"/>
                <a:gd name="connsiteY3551" fmla="*/ 757153 h 1306090"/>
                <a:gd name="connsiteX3552" fmla="*/ 4893016 w 6598008"/>
                <a:gd name="connsiteY3552" fmla="*/ 756590 h 1306090"/>
                <a:gd name="connsiteX3553" fmla="*/ 4896281 w 6598008"/>
                <a:gd name="connsiteY3553" fmla="*/ 771115 h 1306090"/>
                <a:gd name="connsiteX3554" fmla="*/ 4887949 w 6598008"/>
                <a:gd name="connsiteY3554" fmla="*/ 771903 h 1306090"/>
                <a:gd name="connsiteX3555" fmla="*/ 4887386 w 6598008"/>
                <a:gd name="connsiteY3555" fmla="*/ 757153 h 1306090"/>
                <a:gd name="connsiteX3556" fmla="*/ 4905514 w 6598008"/>
                <a:gd name="connsiteY3556" fmla="*/ 973221 h 1306090"/>
                <a:gd name="connsiteX3557" fmla="*/ 4897182 w 6598008"/>
                <a:gd name="connsiteY3557" fmla="*/ 974009 h 1306090"/>
                <a:gd name="connsiteX3558" fmla="*/ 4893466 w 6598008"/>
                <a:gd name="connsiteY3558" fmla="*/ 944622 h 1306090"/>
                <a:gd name="connsiteX3559" fmla="*/ 4905514 w 6598008"/>
                <a:gd name="connsiteY3559" fmla="*/ 973221 h 1306090"/>
                <a:gd name="connsiteX3560" fmla="*/ 4909567 w 6598008"/>
                <a:gd name="connsiteY3560" fmla="*/ 660885 h 1306090"/>
                <a:gd name="connsiteX3561" fmla="*/ 4914521 w 6598008"/>
                <a:gd name="connsiteY3561" fmla="*/ 640618 h 1306090"/>
                <a:gd name="connsiteX3562" fmla="*/ 4909567 w 6598008"/>
                <a:gd name="connsiteY3562" fmla="*/ 660885 h 1306090"/>
                <a:gd name="connsiteX3563" fmla="*/ 4918462 w 6598008"/>
                <a:gd name="connsiteY3563" fmla="*/ 674847 h 1306090"/>
                <a:gd name="connsiteX3564" fmla="*/ 4914859 w 6598008"/>
                <a:gd name="connsiteY3564" fmla="*/ 650414 h 1306090"/>
                <a:gd name="connsiteX3565" fmla="*/ 4918462 w 6598008"/>
                <a:gd name="connsiteY3565" fmla="*/ 674847 h 1306090"/>
                <a:gd name="connsiteX3566" fmla="*/ 4946386 w 6598008"/>
                <a:gd name="connsiteY3566" fmla="*/ 672145 h 1306090"/>
                <a:gd name="connsiteX3567" fmla="*/ 4938504 w 6598008"/>
                <a:gd name="connsiteY3567" fmla="*/ 687795 h 1306090"/>
                <a:gd name="connsiteX3568" fmla="*/ 4933888 w 6598008"/>
                <a:gd name="connsiteY3568" fmla="*/ 717970 h 1306090"/>
                <a:gd name="connsiteX3569" fmla="*/ 4925556 w 6598008"/>
                <a:gd name="connsiteY3569" fmla="*/ 718759 h 1306090"/>
                <a:gd name="connsiteX3570" fmla="*/ 4932987 w 6598008"/>
                <a:gd name="connsiteY3570" fmla="*/ 688358 h 1306090"/>
                <a:gd name="connsiteX3571" fmla="*/ 4929722 w 6598008"/>
                <a:gd name="connsiteY3571" fmla="*/ 673834 h 1306090"/>
                <a:gd name="connsiteX3572" fmla="*/ 4937603 w 6598008"/>
                <a:gd name="connsiteY3572" fmla="*/ 658183 h 1306090"/>
                <a:gd name="connsiteX3573" fmla="*/ 4934450 w 6598008"/>
                <a:gd name="connsiteY3573" fmla="*/ 648613 h 1306090"/>
                <a:gd name="connsiteX3574" fmla="*/ 4928708 w 6598008"/>
                <a:gd name="connsiteY3574" fmla="*/ 644221 h 1306090"/>
                <a:gd name="connsiteX3575" fmla="*/ 4945598 w 6598008"/>
                <a:gd name="connsiteY3575" fmla="*/ 647487 h 1306090"/>
                <a:gd name="connsiteX3576" fmla="*/ 4956969 w 6598008"/>
                <a:gd name="connsiteY3576" fmla="*/ 651315 h 1306090"/>
                <a:gd name="connsiteX3577" fmla="*/ 4946386 w 6598008"/>
                <a:gd name="connsiteY3577" fmla="*/ 672145 h 1306090"/>
                <a:gd name="connsiteX3578" fmla="*/ 5569593 w 6598008"/>
                <a:gd name="connsiteY3578" fmla="*/ 783838 h 1306090"/>
                <a:gd name="connsiteX3579" fmla="*/ 5555407 w 6598008"/>
                <a:gd name="connsiteY3579" fmla="*/ 780235 h 1306090"/>
                <a:gd name="connsiteX3580" fmla="*/ 5569593 w 6598008"/>
                <a:gd name="connsiteY3580" fmla="*/ 783838 h 1306090"/>
                <a:gd name="connsiteX3581" fmla="*/ 5545723 w 6598008"/>
                <a:gd name="connsiteY3581" fmla="*/ 652441 h 1306090"/>
                <a:gd name="connsiteX3582" fmla="*/ 5548651 w 6598008"/>
                <a:gd name="connsiteY3582" fmla="*/ 657057 h 1306090"/>
                <a:gd name="connsiteX3583" fmla="*/ 5543359 w 6598008"/>
                <a:gd name="connsiteY3583" fmla="*/ 667528 h 1306090"/>
                <a:gd name="connsiteX3584" fmla="*/ 5545723 w 6598008"/>
                <a:gd name="connsiteY3584" fmla="*/ 652441 h 1306090"/>
                <a:gd name="connsiteX3585" fmla="*/ 5538855 w 6598008"/>
                <a:gd name="connsiteY3585" fmla="*/ 786878 h 1306090"/>
                <a:gd name="connsiteX3586" fmla="*/ 5538855 w 6598008"/>
                <a:gd name="connsiteY3586" fmla="*/ 786878 h 1306090"/>
                <a:gd name="connsiteX3587" fmla="*/ 5538855 w 6598008"/>
                <a:gd name="connsiteY3587" fmla="*/ 786878 h 1306090"/>
                <a:gd name="connsiteX3588" fmla="*/ 5495281 w 6598008"/>
                <a:gd name="connsiteY3588" fmla="*/ 652553 h 1306090"/>
                <a:gd name="connsiteX3589" fmla="*/ 5495619 w 6598008"/>
                <a:gd name="connsiteY3589" fmla="*/ 662462 h 1306090"/>
                <a:gd name="connsiteX3590" fmla="*/ 5487287 w 6598008"/>
                <a:gd name="connsiteY3590" fmla="*/ 663250 h 1306090"/>
                <a:gd name="connsiteX3591" fmla="*/ 5486949 w 6598008"/>
                <a:gd name="connsiteY3591" fmla="*/ 653341 h 1306090"/>
                <a:gd name="connsiteX3592" fmla="*/ 5495281 w 6598008"/>
                <a:gd name="connsiteY3592" fmla="*/ 652553 h 1306090"/>
                <a:gd name="connsiteX3593" fmla="*/ 5489990 w 6598008"/>
                <a:gd name="connsiteY3593" fmla="*/ 573850 h 1306090"/>
                <a:gd name="connsiteX3594" fmla="*/ 5485035 w 6598008"/>
                <a:gd name="connsiteY3594" fmla="*/ 594117 h 1306090"/>
                <a:gd name="connsiteX3595" fmla="*/ 5489990 w 6598008"/>
                <a:gd name="connsiteY3595" fmla="*/ 573850 h 1306090"/>
                <a:gd name="connsiteX3596" fmla="*/ 5469948 w 6598008"/>
                <a:gd name="connsiteY3596" fmla="*/ 560902 h 1306090"/>
                <a:gd name="connsiteX3597" fmla="*/ 5478280 w 6598008"/>
                <a:gd name="connsiteY3597" fmla="*/ 560114 h 1306090"/>
                <a:gd name="connsiteX3598" fmla="*/ 5481207 w 6598008"/>
                <a:gd name="connsiteY3598" fmla="*/ 564730 h 1306090"/>
                <a:gd name="connsiteX3599" fmla="*/ 5482108 w 6598008"/>
                <a:gd name="connsiteY3599" fmla="*/ 594342 h 1306090"/>
                <a:gd name="connsiteX3600" fmla="*/ 5479293 w 6598008"/>
                <a:gd name="connsiteY3600" fmla="*/ 594567 h 1306090"/>
                <a:gd name="connsiteX3601" fmla="*/ 5477154 w 6598008"/>
                <a:gd name="connsiteY3601" fmla="*/ 614609 h 1306090"/>
                <a:gd name="connsiteX3602" fmla="*/ 5477491 w 6598008"/>
                <a:gd name="connsiteY3602" fmla="*/ 624517 h 1306090"/>
                <a:gd name="connsiteX3603" fmla="*/ 5475127 w 6598008"/>
                <a:gd name="connsiteY3603" fmla="*/ 639605 h 1306090"/>
                <a:gd name="connsiteX3604" fmla="*/ 5466119 w 6598008"/>
                <a:gd name="connsiteY3604" fmla="*/ 620689 h 1306090"/>
                <a:gd name="connsiteX3605" fmla="*/ 5455423 w 6598008"/>
                <a:gd name="connsiteY3605" fmla="*/ 636565 h 1306090"/>
                <a:gd name="connsiteX3606" fmla="*/ 5448555 w 6598008"/>
                <a:gd name="connsiteY3606" fmla="*/ 597607 h 1306090"/>
                <a:gd name="connsiteX3607" fmla="*/ 5462854 w 6598008"/>
                <a:gd name="connsiteY3607" fmla="*/ 606052 h 1306090"/>
                <a:gd name="connsiteX3608" fmla="*/ 5459476 w 6598008"/>
                <a:gd name="connsiteY3608" fmla="*/ 586573 h 1306090"/>
                <a:gd name="connsiteX3609" fmla="*/ 5473326 w 6598008"/>
                <a:gd name="connsiteY3609" fmla="*/ 580268 h 1306090"/>
                <a:gd name="connsiteX3610" fmla="*/ 5469948 w 6598008"/>
                <a:gd name="connsiteY3610" fmla="*/ 560902 h 1306090"/>
                <a:gd name="connsiteX3611" fmla="*/ 5452270 w 6598008"/>
                <a:gd name="connsiteY3611" fmla="*/ 443917 h 1306090"/>
                <a:gd name="connsiteX3612" fmla="*/ 5452608 w 6598008"/>
                <a:gd name="connsiteY3612" fmla="*/ 453825 h 1306090"/>
                <a:gd name="connsiteX3613" fmla="*/ 5452270 w 6598008"/>
                <a:gd name="connsiteY3613" fmla="*/ 443917 h 1306090"/>
                <a:gd name="connsiteX3614" fmla="*/ 5359268 w 6598008"/>
                <a:gd name="connsiteY3614" fmla="*/ 695677 h 1306090"/>
                <a:gd name="connsiteX3615" fmla="*/ 5373905 w 6598008"/>
                <a:gd name="connsiteY3615" fmla="*/ 714030 h 1306090"/>
                <a:gd name="connsiteX3616" fmla="*/ 5359268 w 6598008"/>
                <a:gd name="connsiteY3616" fmla="*/ 695677 h 1306090"/>
                <a:gd name="connsiteX3617" fmla="*/ 5376382 w 6598008"/>
                <a:gd name="connsiteY3617" fmla="*/ 882132 h 1306090"/>
                <a:gd name="connsiteX3618" fmla="*/ 5365235 w 6598008"/>
                <a:gd name="connsiteY3618" fmla="*/ 883258 h 1306090"/>
                <a:gd name="connsiteX3619" fmla="*/ 5370189 w 6598008"/>
                <a:gd name="connsiteY3619" fmla="*/ 862991 h 1306090"/>
                <a:gd name="connsiteX3620" fmla="*/ 5376382 w 6598008"/>
                <a:gd name="connsiteY3620" fmla="*/ 882132 h 1306090"/>
                <a:gd name="connsiteX3621" fmla="*/ 5368501 w 6598008"/>
                <a:gd name="connsiteY3621" fmla="*/ 808721 h 1306090"/>
                <a:gd name="connsiteX3622" fmla="*/ 5354314 w 6598008"/>
                <a:gd name="connsiteY3622" fmla="*/ 805118 h 1306090"/>
                <a:gd name="connsiteX3623" fmla="*/ 5368501 w 6598008"/>
                <a:gd name="connsiteY3623" fmla="*/ 808721 h 1306090"/>
                <a:gd name="connsiteX3624" fmla="*/ 4979488 w 6598008"/>
                <a:gd name="connsiteY3624" fmla="*/ 654017 h 1306090"/>
                <a:gd name="connsiteX3625" fmla="*/ 4968567 w 6598008"/>
                <a:gd name="connsiteY3625" fmla="*/ 664939 h 1306090"/>
                <a:gd name="connsiteX3626" fmla="*/ 4970706 w 6598008"/>
                <a:gd name="connsiteY3626" fmla="*/ 644897 h 1306090"/>
                <a:gd name="connsiteX3627" fmla="*/ 4964964 w 6598008"/>
                <a:gd name="connsiteY3627" fmla="*/ 640506 h 1306090"/>
                <a:gd name="connsiteX3628" fmla="*/ 4976110 w 6598008"/>
                <a:gd name="connsiteY3628" fmla="*/ 639380 h 1306090"/>
                <a:gd name="connsiteX3629" fmla="*/ 4974872 w 6598008"/>
                <a:gd name="connsiteY3629" fmla="*/ 599859 h 1306090"/>
                <a:gd name="connsiteX3630" fmla="*/ 4985906 w 6598008"/>
                <a:gd name="connsiteY3630" fmla="*/ 593779 h 1306090"/>
                <a:gd name="connsiteX3631" fmla="*/ 4996940 w 6598008"/>
                <a:gd name="connsiteY3631" fmla="*/ 587699 h 1306090"/>
                <a:gd name="connsiteX3632" fmla="*/ 5003133 w 6598008"/>
                <a:gd name="connsiteY3632" fmla="*/ 606840 h 1306090"/>
                <a:gd name="connsiteX3633" fmla="*/ 5000656 w 6598008"/>
                <a:gd name="connsiteY3633" fmla="*/ 616974 h 1306090"/>
                <a:gd name="connsiteX3634" fmla="*/ 4992437 w 6598008"/>
                <a:gd name="connsiteY3634" fmla="*/ 622716 h 1306090"/>
                <a:gd name="connsiteX3635" fmla="*/ 4993112 w 6598008"/>
                <a:gd name="connsiteY3635" fmla="*/ 642420 h 1306090"/>
                <a:gd name="connsiteX3636" fmla="*/ 5013154 w 6598008"/>
                <a:gd name="connsiteY3636" fmla="*/ 655256 h 1306090"/>
                <a:gd name="connsiteX3637" fmla="*/ 5015518 w 6598008"/>
                <a:gd name="connsiteY3637" fmla="*/ 640168 h 1306090"/>
                <a:gd name="connsiteX3638" fmla="*/ 5009776 w 6598008"/>
                <a:gd name="connsiteY3638" fmla="*/ 635777 h 1306090"/>
                <a:gd name="connsiteX3639" fmla="*/ 5023963 w 6598008"/>
                <a:gd name="connsiteY3639" fmla="*/ 639380 h 1306090"/>
                <a:gd name="connsiteX3640" fmla="*/ 5022274 w 6598008"/>
                <a:gd name="connsiteY3640" fmla="*/ 674171 h 1306090"/>
                <a:gd name="connsiteX3641" fmla="*/ 5028016 w 6598008"/>
                <a:gd name="connsiteY3641" fmla="*/ 678563 h 1306090"/>
                <a:gd name="connsiteX3642" fmla="*/ 5014167 w 6598008"/>
                <a:gd name="connsiteY3642" fmla="*/ 684868 h 1306090"/>
                <a:gd name="connsiteX3643" fmla="*/ 5014843 w 6598008"/>
                <a:gd name="connsiteY3643" fmla="*/ 704572 h 1306090"/>
                <a:gd name="connsiteX3644" fmla="*/ 5011577 w 6598008"/>
                <a:gd name="connsiteY3644" fmla="*/ 690047 h 1306090"/>
                <a:gd name="connsiteX3645" fmla="*/ 5000093 w 6598008"/>
                <a:gd name="connsiteY3645" fmla="*/ 681265 h 1306090"/>
                <a:gd name="connsiteX3646" fmla="*/ 4997954 w 6598008"/>
                <a:gd name="connsiteY3646" fmla="*/ 701306 h 1306090"/>
                <a:gd name="connsiteX3647" fmla="*/ 4986019 w 6598008"/>
                <a:gd name="connsiteY3647" fmla="*/ 677774 h 1306090"/>
                <a:gd name="connsiteX3648" fmla="*/ 4975322 w 6598008"/>
                <a:gd name="connsiteY3648" fmla="*/ 693650 h 1306090"/>
                <a:gd name="connsiteX3649" fmla="*/ 4979488 w 6598008"/>
                <a:gd name="connsiteY3649" fmla="*/ 654017 h 1306090"/>
                <a:gd name="connsiteX3650" fmla="*/ 4974084 w 6598008"/>
                <a:gd name="connsiteY3650" fmla="*/ 748596 h 1306090"/>
                <a:gd name="connsiteX3651" fmla="*/ 4985230 w 6598008"/>
                <a:gd name="connsiteY3651" fmla="*/ 747470 h 1306090"/>
                <a:gd name="connsiteX3652" fmla="*/ 4985568 w 6598008"/>
                <a:gd name="connsiteY3652" fmla="*/ 757378 h 1306090"/>
                <a:gd name="connsiteX3653" fmla="*/ 4980164 w 6598008"/>
                <a:gd name="connsiteY3653" fmla="*/ 762895 h 1306090"/>
                <a:gd name="connsiteX3654" fmla="*/ 4974084 w 6598008"/>
                <a:gd name="connsiteY3654" fmla="*/ 748596 h 1306090"/>
                <a:gd name="connsiteX3655" fmla="*/ 4984780 w 6598008"/>
                <a:gd name="connsiteY3655" fmla="*/ 821782 h 1306090"/>
                <a:gd name="connsiteX3656" fmla="*/ 5001557 w 6598008"/>
                <a:gd name="connsiteY3656" fmla="*/ 820093 h 1306090"/>
                <a:gd name="connsiteX3657" fmla="*/ 4984780 w 6598008"/>
                <a:gd name="connsiteY3657" fmla="*/ 821782 h 1306090"/>
                <a:gd name="connsiteX3658" fmla="*/ 4997616 w 6598008"/>
                <a:gd name="connsiteY3658" fmla="*/ 959259 h 1306090"/>
                <a:gd name="connsiteX3659" fmla="*/ 4999980 w 6598008"/>
                <a:gd name="connsiteY3659" fmla="*/ 944172 h 1306090"/>
                <a:gd name="connsiteX3660" fmla="*/ 5008988 w 6598008"/>
                <a:gd name="connsiteY3660" fmla="*/ 963088 h 1306090"/>
                <a:gd name="connsiteX3661" fmla="*/ 4997616 w 6598008"/>
                <a:gd name="connsiteY3661" fmla="*/ 959259 h 1306090"/>
                <a:gd name="connsiteX3662" fmla="*/ 4999417 w 6598008"/>
                <a:gd name="connsiteY3662" fmla="*/ 929309 h 1306090"/>
                <a:gd name="connsiteX3663" fmla="*/ 5013829 w 6598008"/>
                <a:gd name="connsiteY3663" fmla="*/ 942708 h 1306090"/>
                <a:gd name="connsiteX3664" fmla="*/ 4999417 w 6598008"/>
                <a:gd name="connsiteY3664" fmla="*/ 929309 h 1306090"/>
                <a:gd name="connsiteX3665" fmla="*/ 5044568 w 6598008"/>
                <a:gd name="connsiteY3665" fmla="*/ 761432 h 1306090"/>
                <a:gd name="connsiteX3666" fmla="*/ 5011015 w 6598008"/>
                <a:gd name="connsiteY3666" fmla="*/ 764697 h 1306090"/>
                <a:gd name="connsiteX3667" fmla="*/ 5010339 w 6598008"/>
                <a:gd name="connsiteY3667" fmla="*/ 744993 h 1306090"/>
                <a:gd name="connsiteX3668" fmla="*/ 5032858 w 6598008"/>
                <a:gd name="connsiteY3668" fmla="*/ 747695 h 1306090"/>
                <a:gd name="connsiteX3669" fmla="*/ 5038150 w 6598008"/>
                <a:gd name="connsiteY3669" fmla="*/ 737224 h 1306090"/>
                <a:gd name="connsiteX3670" fmla="*/ 5060669 w 6598008"/>
                <a:gd name="connsiteY3670" fmla="*/ 739926 h 1306090"/>
                <a:gd name="connsiteX3671" fmla="*/ 5044568 w 6598008"/>
                <a:gd name="connsiteY3671" fmla="*/ 761432 h 1306090"/>
                <a:gd name="connsiteX3672" fmla="*/ 5067424 w 6598008"/>
                <a:gd name="connsiteY3672" fmla="*/ 684868 h 1306090"/>
                <a:gd name="connsiteX3673" fmla="*/ 5067087 w 6598008"/>
                <a:gd name="connsiteY3673" fmla="*/ 674960 h 1306090"/>
                <a:gd name="connsiteX3674" fmla="*/ 5070351 w 6598008"/>
                <a:gd name="connsiteY3674" fmla="*/ 689484 h 1306090"/>
                <a:gd name="connsiteX3675" fmla="*/ 5067424 w 6598008"/>
                <a:gd name="connsiteY3675" fmla="*/ 684868 h 1306090"/>
                <a:gd name="connsiteX3676" fmla="*/ 5072378 w 6598008"/>
                <a:gd name="connsiteY3676" fmla="*/ 932012 h 1306090"/>
                <a:gd name="connsiteX3677" fmla="*/ 5083863 w 6598008"/>
                <a:gd name="connsiteY3677" fmla="*/ 940794 h 1306090"/>
                <a:gd name="connsiteX3678" fmla="*/ 5072378 w 6598008"/>
                <a:gd name="connsiteY3678" fmla="*/ 932012 h 1306090"/>
                <a:gd name="connsiteX3679" fmla="*/ 5097036 w 6598008"/>
                <a:gd name="connsiteY3679" fmla="*/ 736436 h 1306090"/>
                <a:gd name="connsiteX3680" fmla="*/ 5128112 w 6598008"/>
                <a:gd name="connsiteY3680" fmla="*/ 743304 h 1306090"/>
                <a:gd name="connsiteX3681" fmla="*/ 5097036 w 6598008"/>
                <a:gd name="connsiteY3681" fmla="*/ 736436 h 1306090"/>
                <a:gd name="connsiteX3682" fmla="*/ 5129914 w 6598008"/>
                <a:gd name="connsiteY3682" fmla="*/ 624292 h 1306090"/>
                <a:gd name="connsiteX3683" fmla="*/ 5109985 w 6598008"/>
                <a:gd name="connsiteY3683" fmla="*/ 616298 h 1306090"/>
                <a:gd name="connsiteX3684" fmla="*/ 5094334 w 6598008"/>
                <a:gd name="connsiteY3684" fmla="*/ 652553 h 1306090"/>
                <a:gd name="connsiteX3685" fmla="*/ 5084876 w 6598008"/>
                <a:gd name="connsiteY3685" fmla="*/ 618775 h 1306090"/>
                <a:gd name="connsiteX3686" fmla="*/ 5079922 w 6598008"/>
                <a:gd name="connsiteY3686" fmla="*/ 639042 h 1306090"/>
                <a:gd name="connsiteX3687" fmla="*/ 5088817 w 6598008"/>
                <a:gd name="connsiteY3687" fmla="*/ 653004 h 1306090"/>
                <a:gd name="connsiteX3688" fmla="*/ 5071703 w 6598008"/>
                <a:gd name="connsiteY3688" fmla="*/ 644784 h 1306090"/>
                <a:gd name="connsiteX3689" fmla="*/ 5069563 w 6598008"/>
                <a:gd name="connsiteY3689" fmla="*/ 664826 h 1306090"/>
                <a:gd name="connsiteX3690" fmla="*/ 5061231 w 6598008"/>
                <a:gd name="connsiteY3690" fmla="*/ 665614 h 1306090"/>
                <a:gd name="connsiteX3691" fmla="*/ 5056052 w 6598008"/>
                <a:gd name="connsiteY3691" fmla="*/ 680927 h 1306090"/>
                <a:gd name="connsiteX3692" fmla="*/ 5049859 w 6598008"/>
                <a:gd name="connsiteY3692" fmla="*/ 661786 h 1306090"/>
                <a:gd name="connsiteX3693" fmla="*/ 5046707 w 6598008"/>
                <a:gd name="connsiteY3693" fmla="*/ 652216 h 1306090"/>
                <a:gd name="connsiteX3694" fmla="*/ 5058079 w 6598008"/>
                <a:gd name="connsiteY3694" fmla="*/ 656044 h 1306090"/>
                <a:gd name="connsiteX3695" fmla="*/ 5056953 w 6598008"/>
                <a:gd name="connsiteY3695" fmla="*/ 621477 h 1306090"/>
                <a:gd name="connsiteX3696" fmla="*/ 5051098 w 6598008"/>
                <a:gd name="connsiteY3696" fmla="*/ 612132 h 1306090"/>
                <a:gd name="connsiteX3697" fmla="*/ 5070464 w 6598008"/>
                <a:gd name="connsiteY3697" fmla="*/ 605264 h 1306090"/>
                <a:gd name="connsiteX3698" fmla="*/ 5072941 w 6598008"/>
                <a:gd name="connsiteY3698" fmla="*/ 595130 h 1306090"/>
                <a:gd name="connsiteX3699" fmla="*/ 5087128 w 6598008"/>
                <a:gd name="connsiteY3699" fmla="*/ 598733 h 1306090"/>
                <a:gd name="connsiteX3700" fmla="*/ 5092420 w 6598008"/>
                <a:gd name="connsiteY3700" fmla="*/ 588262 h 1306090"/>
                <a:gd name="connsiteX3701" fmla="*/ 5101090 w 6598008"/>
                <a:gd name="connsiteY3701" fmla="*/ 597270 h 1306090"/>
                <a:gd name="connsiteX3702" fmla="*/ 5101540 w 6598008"/>
                <a:gd name="connsiteY3702" fmla="*/ 612132 h 1306090"/>
                <a:gd name="connsiteX3703" fmla="*/ 5106832 w 6598008"/>
                <a:gd name="connsiteY3703" fmla="*/ 601661 h 1306090"/>
                <a:gd name="connsiteX3704" fmla="*/ 5109759 w 6598008"/>
                <a:gd name="connsiteY3704" fmla="*/ 606277 h 1306090"/>
                <a:gd name="connsiteX3705" fmla="*/ 5117979 w 6598008"/>
                <a:gd name="connsiteY3705" fmla="*/ 600535 h 1306090"/>
                <a:gd name="connsiteX3706" fmla="*/ 5123271 w 6598008"/>
                <a:gd name="connsiteY3706" fmla="*/ 590064 h 1306090"/>
                <a:gd name="connsiteX3707" fmla="*/ 5137570 w 6598008"/>
                <a:gd name="connsiteY3707" fmla="*/ 598508 h 1306090"/>
                <a:gd name="connsiteX3708" fmla="*/ 5167971 w 6598008"/>
                <a:gd name="connsiteY3708" fmla="*/ 585560 h 1306090"/>
                <a:gd name="connsiteX3709" fmla="*/ 5179906 w 6598008"/>
                <a:gd name="connsiteY3709" fmla="*/ 609092 h 1306090"/>
                <a:gd name="connsiteX3710" fmla="*/ 5177879 w 6598008"/>
                <a:gd name="connsiteY3710" fmla="*/ 634088 h 1306090"/>
                <a:gd name="connsiteX3711" fmla="*/ 5157950 w 6598008"/>
                <a:gd name="connsiteY3711" fmla="*/ 626094 h 1306090"/>
                <a:gd name="connsiteX3712" fmla="*/ 5152995 w 6598008"/>
                <a:gd name="connsiteY3712" fmla="*/ 646361 h 1306090"/>
                <a:gd name="connsiteX3713" fmla="*/ 5130589 w 6598008"/>
                <a:gd name="connsiteY3713" fmla="*/ 648613 h 1306090"/>
                <a:gd name="connsiteX3714" fmla="*/ 5129914 w 6598008"/>
                <a:gd name="connsiteY3714" fmla="*/ 624292 h 1306090"/>
                <a:gd name="connsiteX3715" fmla="*/ 5134418 w 6598008"/>
                <a:gd name="connsiteY3715" fmla="*/ 678337 h 1306090"/>
                <a:gd name="connsiteX3716" fmla="*/ 5131490 w 6598008"/>
                <a:gd name="connsiteY3716" fmla="*/ 673721 h 1306090"/>
                <a:gd name="connsiteX3717" fmla="*/ 5131152 w 6598008"/>
                <a:gd name="connsiteY3717" fmla="*/ 663813 h 1306090"/>
                <a:gd name="connsiteX3718" fmla="*/ 5134418 w 6598008"/>
                <a:gd name="connsiteY3718" fmla="*/ 678337 h 1306090"/>
                <a:gd name="connsiteX3719" fmla="*/ 5158400 w 6598008"/>
                <a:gd name="connsiteY3719" fmla="*/ 992812 h 1306090"/>
                <a:gd name="connsiteX3720" fmla="*/ 5155135 w 6598008"/>
                <a:gd name="connsiteY3720" fmla="*/ 978288 h 1306090"/>
                <a:gd name="connsiteX3721" fmla="*/ 5163467 w 6598008"/>
                <a:gd name="connsiteY3721" fmla="*/ 977500 h 1306090"/>
                <a:gd name="connsiteX3722" fmla="*/ 5158400 w 6598008"/>
                <a:gd name="connsiteY3722" fmla="*/ 992812 h 1306090"/>
                <a:gd name="connsiteX3723" fmla="*/ 5173938 w 6598008"/>
                <a:gd name="connsiteY3723" fmla="*/ 951716 h 1306090"/>
                <a:gd name="connsiteX3724" fmla="*/ 5171011 w 6598008"/>
                <a:gd name="connsiteY3724" fmla="*/ 947099 h 1306090"/>
                <a:gd name="connsiteX3725" fmla="*/ 5159638 w 6598008"/>
                <a:gd name="connsiteY3725" fmla="*/ 943271 h 1306090"/>
                <a:gd name="connsiteX3726" fmla="*/ 5161665 w 6598008"/>
                <a:gd name="connsiteY3726" fmla="*/ 918275 h 1306090"/>
                <a:gd name="connsiteX3727" fmla="*/ 5170335 w 6598008"/>
                <a:gd name="connsiteY3727" fmla="*/ 927283 h 1306090"/>
                <a:gd name="connsiteX3728" fmla="*/ 5175965 w 6598008"/>
                <a:gd name="connsiteY3728" fmla="*/ 926720 h 1306090"/>
                <a:gd name="connsiteX3729" fmla="*/ 5181819 w 6598008"/>
                <a:gd name="connsiteY3729" fmla="*/ 936065 h 1306090"/>
                <a:gd name="connsiteX3730" fmla="*/ 5187224 w 6598008"/>
                <a:gd name="connsiteY3730" fmla="*/ 930548 h 1306090"/>
                <a:gd name="connsiteX3731" fmla="*/ 5190377 w 6598008"/>
                <a:gd name="connsiteY3731" fmla="*/ 940118 h 1306090"/>
                <a:gd name="connsiteX3732" fmla="*/ 5173938 w 6598008"/>
                <a:gd name="connsiteY3732" fmla="*/ 951716 h 1306090"/>
                <a:gd name="connsiteX3733" fmla="*/ 5189926 w 6598008"/>
                <a:gd name="connsiteY3733" fmla="*/ 747132 h 1306090"/>
                <a:gd name="connsiteX3734" fmla="*/ 5164593 w 6598008"/>
                <a:gd name="connsiteY3734" fmla="*/ 744655 h 1306090"/>
                <a:gd name="connsiteX3735" fmla="*/ 5162116 w 6598008"/>
                <a:gd name="connsiteY3735" fmla="*/ 754789 h 1306090"/>
                <a:gd name="connsiteX3736" fmla="*/ 5156711 w 6598008"/>
                <a:gd name="connsiteY3736" fmla="*/ 760306 h 1306090"/>
                <a:gd name="connsiteX3737" fmla="*/ 5153108 w 6598008"/>
                <a:gd name="connsiteY3737" fmla="*/ 735873 h 1306090"/>
                <a:gd name="connsiteX3738" fmla="*/ 5131378 w 6598008"/>
                <a:gd name="connsiteY3738" fmla="*/ 757829 h 1306090"/>
                <a:gd name="connsiteX3739" fmla="*/ 5144439 w 6598008"/>
                <a:gd name="connsiteY3739" fmla="*/ 726865 h 1306090"/>
                <a:gd name="connsiteX3740" fmla="*/ 5149055 w 6598008"/>
                <a:gd name="connsiteY3740" fmla="*/ 696690 h 1306090"/>
                <a:gd name="connsiteX3741" fmla="*/ 5166394 w 6598008"/>
                <a:gd name="connsiteY3741" fmla="*/ 714818 h 1306090"/>
                <a:gd name="connsiteX3742" fmla="*/ 5172137 w 6598008"/>
                <a:gd name="connsiteY3742" fmla="*/ 719209 h 1306090"/>
                <a:gd name="connsiteX3743" fmla="*/ 5175064 w 6598008"/>
                <a:gd name="connsiteY3743" fmla="*/ 723825 h 1306090"/>
                <a:gd name="connsiteX3744" fmla="*/ 5192291 w 6598008"/>
                <a:gd name="connsiteY3744" fmla="*/ 736999 h 1306090"/>
                <a:gd name="connsiteX3745" fmla="*/ 5197695 w 6598008"/>
                <a:gd name="connsiteY3745" fmla="*/ 731482 h 1306090"/>
                <a:gd name="connsiteX3746" fmla="*/ 5189926 w 6598008"/>
                <a:gd name="connsiteY3746" fmla="*/ 747132 h 1306090"/>
                <a:gd name="connsiteX3747" fmla="*/ 5188575 w 6598008"/>
                <a:gd name="connsiteY3747" fmla="*/ 618437 h 1306090"/>
                <a:gd name="connsiteX3748" fmla="*/ 5193192 w 6598008"/>
                <a:gd name="connsiteY3748" fmla="*/ 588262 h 1306090"/>
                <a:gd name="connsiteX3749" fmla="*/ 5198934 w 6598008"/>
                <a:gd name="connsiteY3749" fmla="*/ 592653 h 1306090"/>
                <a:gd name="connsiteX3750" fmla="*/ 5188575 w 6598008"/>
                <a:gd name="connsiteY3750" fmla="*/ 618437 h 1306090"/>
                <a:gd name="connsiteX3751" fmla="*/ 5218638 w 6598008"/>
                <a:gd name="connsiteY3751" fmla="*/ 947324 h 1306090"/>
                <a:gd name="connsiteX3752" fmla="*/ 5209518 w 6598008"/>
                <a:gd name="connsiteY3752" fmla="*/ 923454 h 1306090"/>
                <a:gd name="connsiteX3753" fmla="*/ 5201636 w 6598008"/>
                <a:gd name="connsiteY3753" fmla="*/ 939105 h 1306090"/>
                <a:gd name="connsiteX3754" fmla="*/ 5203438 w 6598008"/>
                <a:gd name="connsiteY3754" fmla="*/ 909268 h 1306090"/>
                <a:gd name="connsiteX3755" fmla="*/ 5214359 w 6598008"/>
                <a:gd name="connsiteY3755" fmla="*/ 898346 h 1306090"/>
                <a:gd name="connsiteX3756" fmla="*/ 5214022 w 6598008"/>
                <a:gd name="connsiteY3756" fmla="*/ 888438 h 1306090"/>
                <a:gd name="connsiteX3757" fmla="*/ 5222691 w 6598008"/>
                <a:gd name="connsiteY3757" fmla="*/ 897445 h 1306090"/>
                <a:gd name="connsiteX3758" fmla="*/ 5225506 w 6598008"/>
                <a:gd name="connsiteY3758" fmla="*/ 897107 h 1306090"/>
                <a:gd name="connsiteX3759" fmla="*/ 5226407 w 6598008"/>
                <a:gd name="connsiteY3759" fmla="*/ 926720 h 1306090"/>
                <a:gd name="connsiteX3760" fmla="*/ 5231473 w 6598008"/>
                <a:gd name="connsiteY3760" fmla="*/ 911407 h 1306090"/>
                <a:gd name="connsiteX3761" fmla="*/ 5218638 w 6598008"/>
                <a:gd name="connsiteY3761" fmla="*/ 947324 h 1306090"/>
                <a:gd name="connsiteX3762" fmla="*/ 5217737 w 6598008"/>
                <a:gd name="connsiteY3762" fmla="*/ 828538 h 1306090"/>
                <a:gd name="connsiteX3763" fmla="*/ 5216949 w 6598008"/>
                <a:gd name="connsiteY3763" fmla="*/ 803880 h 1306090"/>
                <a:gd name="connsiteX3764" fmla="*/ 5233838 w 6598008"/>
                <a:gd name="connsiteY3764" fmla="*/ 807145 h 1306090"/>
                <a:gd name="connsiteX3765" fmla="*/ 5217737 w 6598008"/>
                <a:gd name="connsiteY3765" fmla="*/ 828538 h 1306090"/>
                <a:gd name="connsiteX3766" fmla="*/ 5258946 w 6598008"/>
                <a:gd name="connsiteY3766" fmla="*/ 626319 h 1306090"/>
                <a:gd name="connsiteX3767" fmla="*/ 5245098 w 6598008"/>
                <a:gd name="connsiteY3767" fmla="*/ 632624 h 1306090"/>
                <a:gd name="connsiteX3768" fmla="*/ 5237216 w 6598008"/>
                <a:gd name="connsiteY3768" fmla="*/ 648275 h 1306090"/>
                <a:gd name="connsiteX3769" fmla="*/ 5234852 w 6598008"/>
                <a:gd name="connsiteY3769" fmla="*/ 663362 h 1306090"/>
                <a:gd name="connsiteX3770" fmla="*/ 5229109 w 6598008"/>
                <a:gd name="connsiteY3770" fmla="*/ 658971 h 1306090"/>
                <a:gd name="connsiteX3771" fmla="*/ 5229897 w 6598008"/>
                <a:gd name="connsiteY3771" fmla="*/ 683629 h 1306090"/>
                <a:gd name="connsiteX3772" fmla="*/ 5244534 w 6598008"/>
                <a:gd name="connsiteY3772" fmla="*/ 701982 h 1306090"/>
                <a:gd name="connsiteX3773" fmla="*/ 5248475 w 6598008"/>
                <a:gd name="connsiteY3773" fmla="*/ 736211 h 1306090"/>
                <a:gd name="connsiteX3774" fmla="*/ 5228884 w 6598008"/>
                <a:gd name="connsiteY3774" fmla="*/ 738125 h 1306090"/>
                <a:gd name="connsiteX3775" fmla="*/ 5229334 w 6598008"/>
                <a:gd name="connsiteY3775" fmla="*/ 752987 h 1306090"/>
                <a:gd name="connsiteX3776" fmla="*/ 5206815 w 6598008"/>
                <a:gd name="connsiteY3776" fmla="*/ 750285 h 1306090"/>
                <a:gd name="connsiteX3777" fmla="*/ 5211432 w 6598008"/>
                <a:gd name="connsiteY3777" fmla="*/ 720110 h 1306090"/>
                <a:gd name="connsiteX3778" fmla="*/ 5217625 w 6598008"/>
                <a:gd name="connsiteY3778" fmla="*/ 739363 h 1306090"/>
                <a:gd name="connsiteX3779" fmla="*/ 5231136 w 6598008"/>
                <a:gd name="connsiteY3779" fmla="*/ 723150 h 1306090"/>
                <a:gd name="connsiteX3780" fmla="*/ 5228546 w 6598008"/>
                <a:gd name="connsiteY3780" fmla="*/ 728329 h 1306090"/>
                <a:gd name="connsiteX3781" fmla="*/ 5239693 w 6598008"/>
                <a:gd name="connsiteY3781" fmla="*/ 727203 h 1306090"/>
                <a:gd name="connsiteX3782" fmla="*/ 5233613 w 6598008"/>
                <a:gd name="connsiteY3782" fmla="*/ 712904 h 1306090"/>
                <a:gd name="connsiteX3783" fmla="*/ 5238905 w 6598008"/>
                <a:gd name="connsiteY3783" fmla="*/ 702432 h 1306090"/>
                <a:gd name="connsiteX3784" fmla="*/ 5222016 w 6598008"/>
                <a:gd name="connsiteY3784" fmla="*/ 699167 h 1306090"/>
                <a:gd name="connsiteX3785" fmla="*/ 5218413 w 6598008"/>
                <a:gd name="connsiteY3785" fmla="*/ 674734 h 1306090"/>
                <a:gd name="connsiteX3786" fmla="*/ 5220214 w 6598008"/>
                <a:gd name="connsiteY3786" fmla="*/ 644784 h 1306090"/>
                <a:gd name="connsiteX3787" fmla="*/ 5208279 w 6598008"/>
                <a:gd name="connsiteY3787" fmla="*/ 621252 h 1306090"/>
                <a:gd name="connsiteX3788" fmla="*/ 5219426 w 6598008"/>
                <a:gd name="connsiteY3788" fmla="*/ 620126 h 1306090"/>
                <a:gd name="connsiteX3789" fmla="*/ 5207604 w 6598008"/>
                <a:gd name="connsiteY3789" fmla="*/ 601548 h 1306090"/>
                <a:gd name="connsiteX3790" fmla="*/ 5234964 w 6598008"/>
                <a:gd name="connsiteY3790" fmla="*/ 579029 h 1306090"/>
                <a:gd name="connsiteX3791" fmla="*/ 5263676 w 6598008"/>
                <a:gd name="connsiteY3791" fmla="*/ 600985 h 1306090"/>
                <a:gd name="connsiteX3792" fmla="*/ 5258946 w 6598008"/>
                <a:gd name="connsiteY3792" fmla="*/ 626319 h 1306090"/>
                <a:gd name="connsiteX3793" fmla="*/ 5302182 w 6598008"/>
                <a:gd name="connsiteY3793" fmla="*/ 929084 h 1306090"/>
                <a:gd name="connsiteX3794" fmla="*/ 5282591 w 6598008"/>
                <a:gd name="connsiteY3794" fmla="*/ 930998 h 1306090"/>
                <a:gd name="connsiteX3795" fmla="*/ 5288334 w 6598008"/>
                <a:gd name="connsiteY3795" fmla="*/ 935389 h 1306090"/>
                <a:gd name="connsiteX3796" fmla="*/ 5268630 w 6598008"/>
                <a:gd name="connsiteY3796" fmla="*/ 932349 h 1306090"/>
                <a:gd name="connsiteX3797" fmla="*/ 5276173 w 6598008"/>
                <a:gd name="connsiteY3797" fmla="*/ 906903 h 1306090"/>
                <a:gd name="connsiteX3798" fmla="*/ 5298580 w 6598008"/>
                <a:gd name="connsiteY3798" fmla="*/ 904651 h 1306090"/>
                <a:gd name="connsiteX3799" fmla="*/ 5302182 w 6598008"/>
                <a:gd name="connsiteY3799" fmla="*/ 929084 h 1306090"/>
                <a:gd name="connsiteX3800" fmla="*/ 5298129 w 6598008"/>
                <a:gd name="connsiteY3800" fmla="*/ 889901 h 1306090"/>
                <a:gd name="connsiteX3801" fmla="*/ 5294751 w 6598008"/>
                <a:gd name="connsiteY3801" fmla="*/ 870423 h 1306090"/>
                <a:gd name="connsiteX3802" fmla="*/ 5311640 w 6598008"/>
                <a:gd name="connsiteY3802" fmla="*/ 873688 h 1306090"/>
                <a:gd name="connsiteX3803" fmla="*/ 5298129 w 6598008"/>
                <a:gd name="connsiteY3803" fmla="*/ 889901 h 1306090"/>
                <a:gd name="connsiteX3804" fmla="*/ 5300043 w 6598008"/>
                <a:gd name="connsiteY3804" fmla="*/ 859951 h 1306090"/>
                <a:gd name="connsiteX3805" fmla="*/ 5311528 w 6598008"/>
                <a:gd name="connsiteY3805" fmla="*/ 868734 h 1306090"/>
                <a:gd name="connsiteX3806" fmla="*/ 5300043 w 6598008"/>
                <a:gd name="connsiteY3806" fmla="*/ 859951 h 1306090"/>
                <a:gd name="connsiteX3807" fmla="*/ 5301395 w 6598008"/>
                <a:gd name="connsiteY3807" fmla="*/ 726190 h 1306090"/>
                <a:gd name="connsiteX3808" fmla="*/ 5301845 w 6598008"/>
                <a:gd name="connsiteY3808" fmla="*/ 741052 h 1306090"/>
                <a:gd name="connsiteX3809" fmla="*/ 5293400 w 6598008"/>
                <a:gd name="connsiteY3809" fmla="*/ 741840 h 1306090"/>
                <a:gd name="connsiteX3810" fmla="*/ 5292500 w 6598008"/>
                <a:gd name="connsiteY3810" fmla="*/ 712228 h 1306090"/>
                <a:gd name="connsiteX3811" fmla="*/ 5312204 w 6598008"/>
                <a:gd name="connsiteY3811" fmla="*/ 715268 h 1306090"/>
                <a:gd name="connsiteX3812" fmla="*/ 5301395 w 6598008"/>
                <a:gd name="connsiteY3812" fmla="*/ 726190 h 1306090"/>
                <a:gd name="connsiteX3813" fmla="*/ 5317608 w 6598008"/>
                <a:gd name="connsiteY3813" fmla="*/ 620577 h 1306090"/>
                <a:gd name="connsiteX3814" fmla="*/ 5298017 w 6598008"/>
                <a:gd name="connsiteY3814" fmla="*/ 622491 h 1306090"/>
                <a:gd name="connsiteX3815" fmla="*/ 5289797 w 6598008"/>
                <a:gd name="connsiteY3815" fmla="*/ 628233 h 1306090"/>
                <a:gd name="connsiteX3816" fmla="*/ 5286870 w 6598008"/>
                <a:gd name="connsiteY3816" fmla="*/ 623617 h 1306090"/>
                <a:gd name="connsiteX3817" fmla="*/ 5275385 w 6598008"/>
                <a:gd name="connsiteY3817" fmla="*/ 614834 h 1306090"/>
                <a:gd name="connsiteX3818" fmla="*/ 5267166 w 6598008"/>
                <a:gd name="connsiteY3818" fmla="*/ 620577 h 1306090"/>
                <a:gd name="connsiteX3819" fmla="*/ 5280565 w 6598008"/>
                <a:gd name="connsiteY3819" fmla="*/ 599409 h 1306090"/>
                <a:gd name="connsiteX3820" fmla="*/ 5282929 w 6598008"/>
                <a:gd name="connsiteY3820" fmla="*/ 584321 h 1306090"/>
                <a:gd name="connsiteX3821" fmla="*/ 5302182 w 6598008"/>
                <a:gd name="connsiteY3821" fmla="*/ 572499 h 1306090"/>
                <a:gd name="connsiteX3822" fmla="*/ 5313667 w 6598008"/>
                <a:gd name="connsiteY3822" fmla="*/ 581281 h 1306090"/>
                <a:gd name="connsiteX3823" fmla="*/ 5322112 w 6598008"/>
                <a:gd name="connsiteY3823" fmla="*/ 580493 h 1306090"/>
                <a:gd name="connsiteX3824" fmla="*/ 5323012 w 6598008"/>
                <a:gd name="connsiteY3824" fmla="*/ 610105 h 1306090"/>
                <a:gd name="connsiteX3825" fmla="*/ 5339001 w 6598008"/>
                <a:gd name="connsiteY3825" fmla="*/ 583758 h 1306090"/>
                <a:gd name="connsiteX3826" fmla="*/ 5332020 w 6598008"/>
                <a:gd name="connsiteY3826" fmla="*/ 629021 h 1306090"/>
                <a:gd name="connsiteX3827" fmla="*/ 5317608 w 6598008"/>
                <a:gd name="connsiteY3827" fmla="*/ 620577 h 1306090"/>
                <a:gd name="connsiteX3828" fmla="*/ 5335511 w 6598008"/>
                <a:gd name="connsiteY3828" fmla="*/ 653454 h 1306090"/>
                <a:gd name="connsiteX3829" fmla="*/ 5332583 w 6598008"/>
                <a:gd name="connsiteY3829" fmla="*/ 648838 h 1306090"/>
                <a:gd name="connsiteX3830" fmla="*/ 5332245 w 6598008"/>
                <a:gd name="connsiteY3830" fmla="*/ 638929 h 1306090"/>
                <a:gd name="connsiteX3831" fmla="*/ 5335511 w 6598008"/>
                <a:gd name="connsiteY3831" fmla="*/ 653454 h 1306090"/>
                <a:gd name="connsiteX3832" fmla="*/ 5332133 w 6598008"/>
                <a:gd name="connsiteY3832" fmla="*/ 812212 h 1306090"/>
                <a:gd name="connsiteX3833" fmla="*/ 5331682 w 6598008"/>
                <a:gd name="connsiteY3833" fmla="*/ 797349 h 1306090"/>
                <a:gd name="connsiteX3834" fmla="*/ 5340352 w 6598008"/>
                <a:gd name="connsiteY3834" fmla="*/ 806357 h 1306090"/>
                <a:gd name="connsiteX3835" fmla="*/ 5332133 w 6598008"/>
                <a:gd name="connsiteY3835" fmla="*/ 812212 h 1306090"/>
                <a:gd name="connsiteX3836" fmla="*/ 5340352 w 6598008"/>
                <a:gd name="connsiteY3836" fmla="*/ 717407 h 1306090"/>
                <a:gd name="connsiteX3837" fmla="*/ 5337537 w 6598008"/>
                <a:gd name="connsiteY3837" fmla="*/ 717745 h 1306090"/>
                <a:gd name="connsiteX3838" fmla="*/ 5328980 w 6598008"/>
                <a:gd name="connsiteY3838" fmla="*/ 713579 h 1306090"/>
                <a:gd name="connsiteX3839" fmla="*/ 5326390 w 6598008"/>
                <a:gd name="connsiteY3839" fmla="*/ 718759 h 1306090"/>
                <a:gd name="connsiteX3840" fmla="*/ 5323463 w 6598008"/>
                <a:gd name="connsiteY3840" fmla="*/ 714142 h 1306090"/>
                <a:gd name="connsiteX3841" fmla="*/ 5328755 w 6598008"/>
                <a:gd name="connsiteY3841" fmla="*/ 703671 h 1306090"/>
                <a:gd name="connsiteX3842" fmla="*/ 5334047 w 6598008"/>
                <a:gd name="connsiteY3842" fmla="*/ 693200 h 1306090"/>
                <a:gd name="connsiteX3843" fmla="*/ 5337199 w 6598008"/>
                <a:gd name="connsiteY3843" fmla="*/ 702770 h 1306090"/>
                <a:gd name="connsiteX3844" fmla="*/ 5342604 w 6598008"/>
                <a:gd name="connsiteY3844" fmla="*/ 697253 h 1306090"/>
                <a:gd name="connsiteX3845" fmla="*/ 5340352 w 6598008"/>
                <a:gd name="connsiteY3845" fmla="*/ 717407 h 1306090"/>
                <a:gd name="connsiteX3846" fmla="*/ 5384039 w 6598008"/>
                <a:gd name="connsiteY3846" fmla="*/ 945748 h 1306090"/>
                <a:gd name="connsiteX3847" fmla="*/ 5383475 w 6598008"/>
                <a:gd name="connsiteY3847" fmla="*/ 926044 h 1306090"/>
                <a:gd name="connsiteX3848" fmla="*/ 5377733 w 6598008"/>
                <a:gd name="connsiteY3848" fmla="*/ 921653 h 1306090"/>
                <a:gd name="connsiteX3849" fmla="*/ 5372892 w 6598008"/>
                <a:gd name="connsiteY3849" fmla="*/ 946874 h 1306090"/>
                <a:gd name="connsiteX3850" fmla="*/ 5358817 w 6598008"/>
                <a:gd name="connsiteY3850" fmla="*/ 943271 h 1306090"/>
                <a:gd name="connsiteX3851" fmla="*/ 5350260 w 6598008"/>
                <a:gd name="connsiteY3851" fmla="*/ 939105 h 1306090"/>
                <a:gd name="connsiteX3852" fmla="*/ 5366586 w 6598008"/>
                <a:gd name="connsiteY3852" fmla="*/ 922666 h 1306090"/>
                <a:gd name="connsiteX3853" fmla="*/ 5372441 w 6598008"/>
                <a:gd name="connsiteY3853" fmla="*/ 932012 h 1306090"/>
                <a:gd name="connsiteX3854" fmla="*/ 5368951 w 6598008"/>
                <a:gd name="connsiteY3854" fmla="*/ 912533 h 1306090"/>
                <a:gd name="connsiteX3855" fmla="*/ 5379985 w 6598008"/>
                <a:gd name="connsiteY3855" fmla="*/ 906453 h 1306090"/>
                <a:gd name="connsiteX3856" fmla="*/ 5382462 w 6598008"/>
                <a:gd name="connsiteY3856" fmla="*/ 896319 h 1306090"/>
                <a:gd name="connsiteX3857" fmla="*/ 5384039 w 6598008"/>
                <a:gd name="connsiteY3857" fmla="*/ 945748 h 1306090"/>
                <a:gd name="connsiteX3858" fmla="*/ 5382124 w 6598008"/>
                <a:gd name="connsiteY3858" fmla="*/ 708287 h 1306090"/>
                <a:gd name="connsiteX3859" fmla="*/ 5387529 w 6598008"/>
                <a:gd name="connsiteY3859" fmla="*/ 702770 h 1306090"/>
                <a:gd name="connsiteX3860" fmla="*/ 5390682 w 6598008"/>
                <a:gd name="connsiteY3860" fmla="*/ 712341 h 1306090"/>
                <a:gd name="connsiteX3861" fmla="*/ 5385277 w 6598008"/>
                <a:gd name="connsiteY3861" fmla="*/ 717858 h 1306090"/>
                <a:gd name="connsiteX3862" fmla="*/ 5382124 w 6598008"/>
                <a:gd name="connsiteY3862" fmla="*/ 708287 h 1306090"/>
                <a:gd name="connsiteX3863" fmla="*/ 5396086 w 6598008"/>
                <a:gd name="connsiteY3863" fmla="*/ 885172 h 1306090"/>
                <a:gd name="connsiteX3864" fmla="*/ 5401153 w 6598008"/>
                <a:gd name="connsiteY3864" fmla="*/ 869860 h 1306090"/>
                <a:gd name="connsiteX3865" fmla="*/ 5404530 w 6598008"/>
                <a:gd name="connsiteY3865" fmla="*/ 889339 h 1306090"/>
                <a:gd name="connsiteX3866" fmla="*/ 5398901 w 6598008"/>
                <a:gd name="connsiteY3866" fmla="*/ 889901 h 1306090"/>
                <a:gd name="connsiteX3867" fmla="*/ 5396086 w 6598008"/>
                <a:gd name="connsiteY3867" fmla="*/ 885172 h 1306090"/>
                <a:gd name="connsiteX3868" fmla="*/ 5403292 w 6598008"/>
                <a:gd name="connsiteY3868" fmla="*/ 933926 h 1306090"/>
                <a:gd name="connsiteX3869" fmla="*/ 5400027 w 6598008"/>
                <a:gd name="connsiteY3869" fmla="*/ 919401 h 1306090"/>
                <a:gd name="connsiteX3870" fmla="*/ 5405656 w 6598008"/>
                <a:gd name="connsiteY3870" fmla="*/ 918838 h 1306090"/>
                <a:gd name="connsiteX3871" fmla="*/ 5403292 w 6598008"/>
                <a:gd name="connsiteY3871" fmla="*/ 933926 h 1306090"/>
                <a:gd name="connsiteX3872" fmla="*/ 5404643 w 6598008"/>
                <a:gd name="connsiteY3872" fmla="*/ 621928 h 1306090"/>
                <a:gd name="connsiteX3873" fmla="*/ 5399239 w 6598008"/>
                <a:gd name="connsiteY3873" fmla="*/ 627445 h 1306090"/>
                <a:gd name="connsiteX3874" fmla="*/ 5393609 w 6598008"/>
                <a:gd name="connsiteY3874" fmla="*/ 628008 h 1306090"/>
                <a:gd name="connsiteX3875" fmla="*/ 5391244 w 6598008"/>
                <a:gd name="connsiteY3875" fmla="*/ 643095 h 1306090"/>
                <a:gd name="connsiteX3876" fmla="*/ 5391582 w 6598008"/>
                <a:gd name="connsiteY3876" fmla="*/ 653004 h 1306090"/>
                <a:gd name="connsiteX3877" fmla="*/ 5386178 w 6598008"/>
                <a:gd name="connsiteY3877" fmla="*/ 658521 h 1306090"/>
                <a:gd name="connsiteX3878" fmla="*/ 5381224 w 6598008"/>
                <a:gd name="connsiteY3878" fmla="*/ 678788 h 1306090"/>
                <a:gd name="connsiteX3879" fmla="*/ 5375144 w 6598008"/>
                <a:gd name="connsiteY3879" fmla="*/ 664488 h 1306090"/>
                <a:gd name="connsiteX3880" fmla="*/ 5373004 w 6598008"/>
                <a:gd name="connsiteY3880" fmla="*/ 684530 h 1306090"/>
                <a:gd name="connsiteX3881" fmla="*/ 5359493 w 6598008"/>
                <a:gd name="connsiteY3881" fmla="*/ 611569 h 1306090"/>
                <a:gd name="connsiteX3882" fmla="*/ 5370302 w 6598008"/>
                <a:gd name="connsiteY3882" fmla="*/ 600535 h 1306090"/>
                <a:gd name="connsiteX3883" fmla="*/ 5372441 w 6598008"/>
                <a:gd name="connsiteY3883" fmla="*/ 580493 h 1306090"/>
                <a:gd name="connsiteX3884" fmla="*/ 5386290 w 6598008"/>
                <a:gd name="connsiteY3884" fmla="*/ 574188 h 1306090"/>
                <a:gd name="connsiteX3885" fmla="*/ 5392483 w 6598008"/>
                <a:gd name="connsiteY3885" fmla="*/ 593329 h 1306090"/>
                <a:gd name="connsiteX3886" fmla="*/ 5408584 w 6598008"/>
                <a:gd name="connsiteY3886" fmla="*/ 571936 h 1306090"/>
                <a:gd name="connsiteX3887" fmla="*/ 5453509 w 6598008"/>
                <a:gd name="connsiteY3887" fmla="*/ 572499 h 1306090"/>
                <a:gd name="connsiteX3888" fmla="*/ 5453059 w 6598008"/>
                <a:gd name="connsiteY3888" fmla="*/ 557637 h 1306090"/>
                <a:gd name="connsiteX3889" fmla="*/ 5467358 w 6598008"/>
                <a:gd name="connsiteY3889" fmla="*/ 566081 h 1306090"/>
                <a:gd name="connsiteX3890" fmla="*/ 5464994 w 6598008"/>
                <a:gd name="connsiteY3890" fmla="*/ 581169 h 1306090"/>
                <a:gd name="connsiteX3891" fmla="*/ 5453847 w 6598008"/>
                <a:gd name="connsiteY3891" fmla="*/ 582295 h 1306090"/>
                <a:gd name="connsiteX3892" fmla="*/ 5454184 w 6598008"/>
                <a:gd name="connsiteY3892" fmla="*/ 592203 h 1306090"/>
                <a:gd name="connsiteX3893" fmla="*/ 5440561 w 6598008"/>
                <a:gd name="connsiteY3893" fmla="*/ 603462 h 1306090"/>
                <a:gd name="connsiteX3894" fmla="*/ 5444276 w 6598008"/>
                <a:gd name="connsiteY3894" fmla="*/ 632849 h 1306090"/>
                <a:gd name="connsiteX3895" fmla="*/ 5431103 w 6598008"/>
                <a:gd name="connsiteY3895" fmla="*/ 658971 h 1306090"/>
                <a:gd name="connsiteX3896" fmla="*/ 5428738 w 6598008"/>
                <a:gd name="connsiteY3896" fmla="*/ 674059 h 1306090"/>
                <a:gd name="connsiteX3897" fmla="*/ 5427612 w 6598008"/>
                <a:gd name="connsiteY3897" fmla="*/ 639492 h 1306090"/>
                <a:gd name="connsiteX3898" fmla="*/ 5416015 w 6598008"/>
                <a:gd name="connsiteY3898" fmla="*/ 625756 h 1306090"/>
                <a:gd name="connsiteX3899" fmla="*/ 5410386 w 6598008"/>
                <a:gd name="connsiteY3899" fmla="*/ 626319 h 1306090"/>
                <a:gd name="connsiteX3900" fmla="*/ 5404643 w 6598008"/>
                <a:gd name="connsiteY3900" fmla="*/ 621928 h 1306090"/>
                <a:gd name="connsiteX3901" fmla="*/ 5424234 w 6598008"/>
                <a:gd name="connsiteY3901" fmla="*/ 798250 h 1306090"/>
                <a:gd name="connsiteX3902" fmla="*/ 5415903 w 6598008"/>
                <a:gd name="connsiteY3902" fmla="*/ 799038 h 1306090"/>
                <a:gd name="connsiteX3903" fmla="*/ 5421082 w 6598008"/>
                <a:gd name="connsiteY3903" fmla="*/ 783725 h 1306090"/>
                <a:gd name="connsiteX3904" fmla="*/ 5424234 w 6598008"/>
                <a:gd name="connsiteY3904" fmla="*/ 798250 h 1306090"/>
                <a:gd name="connsiteX3905" fmla="*/ 5509806 w 6598008"/>
                <a:gd name="connsiteY3905" fmla="*/ 933363 h 1306090"/>
                <a:gd name="connsiteX3906" fmla="*/ 5498209 w 6598008"/>
                <a:gd name="connsiteY3906" fmla="*/ 919626 h 1306090"/>
                <a:gd name="connsiteX3907" fmla="*/ 5478505 w 6598008"/>
                <a:gd name="connsiteY3907" fmla="*/ 916586 h 1306090"/>
                <a:gd name="connsiteX3908" fmla="*/ 5479180 w 6598008"/>
                <a:gd name="connsiteY3908" fmla="*/ 936290 h 1306090"/>
                <a:gd name="connsiteX3909" fmla="*/ 5447767 w 6598008"/>
                <a:gd name="connsiteY3909" fmla="*/ 919626 h 1306090"/>
                <a:gd name="connsiteX3910" fmla="*/ 5448555 w 6598008"/>
                <a:gd name="connsiteY3910" fmla="*/ 944284 h 1306090"/>
                <a:gd name="connsiteX3911" fmla="*/ 5426036 w 6598008"/>
                <a:gd name="connsiteY3911" fmla="*/ 941582 h 1306090"/>
                <a:gd name="connsiteX3912" fmla="*/ 5422883 w 6598008"/>
                <a:gd name="connsiteY3912" fmla="*/ 932012 h 1306090"/>
                <a:gd name="connsiteX3913" fmla="*/ 5423559 w 6598008"/>
                <a:gd name="connsiteY3913" fmla="*/ 951716 h 1306090"/>
                <a:gd name="connsiteX3914" fmla="*/ 5412074 w 6598008"/>
                <a:gd name="connsiteY3914" fmla="*/ 942933 h 1306090"/>
                <a:gd name="connsiteX3915" fmla="*/ 5422320 w 6598008"/>
                <a:gd name="connsiteY3915" fmla="*/ 912195 h 1306090"/>
                <a:gd name="connsiteX3916" fmla="*/ 5425473 w 6598008"/>
                <a:gd name="connsiteY3916" fmla="*/ 921766 h 1306090"/>
                <a:gd name="connsiteX3917" fmla="*/ 5425135 w 6598008"/>
                <a:gd name="connsiteY3917" fmla="*/ 911857 h 1306090"/>
                <a:gd name="connsiteX3918" fmla="*/ 5461503 w 6598008"/>
                <a:gd name="connsiteY3918" fmla="*/ 908254 h 1306090"/>
                <a:gd name="connsiteX3919" fmla="*/ 5452833 w 6598008"/>
                <a:gd name="connsiteY3919" fmla="*/ 899247 h 1306090"/>
                <a:gd name="connsiteX3920" fmla="*/ 5472425 w 6598008"/>
                <a:gd name="connsiteY3920" fmla="*/ 897333 h 1306090"/>
                <a:gd name="connsiteX3921" fmla="*/ 5478505 w 6598008"/>
                <a:gd name="connsiteY3921" fmla="*/ 911632 h 1306090"/>
                <a:gd name="connsiteX3922" fmla="*/ 5489652 w 6598008"/>
                <a:gd name="connsiteY3922" fmla="*/ 910506 h 1306090"/>
                <a:gd name="connsiteX3923" fmla="*/ 5494831 w 6598008"/>
                <a:gd name="connsiteY3923" fmla="*/ 895193 h 1306090"/>
                <a:gd name="connsiteX3924" fmla="*/ 5506203 w 6598008"/>
                <a:gd name="connsiteY3924" fmla="*/ 899022 h 1306090"/>
                <a:gd name="connsiteX3925" fmla="*/ 5512171 w 6598008"/>
                <a:gd name="connsiteY3925" fmla="*/ 908367 h 1306090"/>
                <a:gd name="connsiteX3926" fmla="*/ 5520840 w 6598008"/>
                <a:gd name="connsiteY3926" fmla="*/ 917374 h 1306090"/>
                <a:gd name="connsiteX3927" fmla="*/ 5509806 w 6598008"/>
                <a:gd name="connsiteY3927" fmla="*/ 933363 h 1306090"/>
                <a:gd name="connsiteX3928" fmla="*/ 5533563 w 6598008"/>
                <a:gd name="connsiteY3928" fmla="*/ 1064647 h 1306090"/>
                <a:gd name="connsiteX3929" fmla="*/ 5541670 w 6598008"/>
                <a:gd name="connsiteY3929" fmla="*/ 1053951 h 1306090"/>
                <a:gd name="connsiteX3930" fmla="*/ 5555969 w 6598008"/>
                <a:gd name="connsiteY3930" fmla="*/ 1062395 h 1306090"/>
                <a:gd name="connsiteX3931" fmla="*/ 5533563 w 6598008"/>
                <a:gd name="connsiteY3931" fmla="*/ 1064647 h 1306090"/>
                <a:gd name="connsiteX3932" fmla="*/ 5584681 w 6598008"/>
                <a:gd name="connsiteY3932" fmla="*/ 906115 h 1306090"/>
                <a:gd name="connsiteX3933" fmla="*/ 5564752 w 6598008"/>
                <a:gd name="connsiteY3933" fmla="*/ 898121 h 1306090"/>
                <a:gd name="connsiteX3934" fmla="*/ 5565315 w 6598008"/>
                <a:gd name="connsiteY3934" fmla="*/ 917825 h 1306090"/>
                <a:gd name="connsiteX3935" fmla="*/ 5548538 w 6598008"/>
                <a:gd name="connsiteY3935" fmla="*/ 919514 h 1306090"/>
                <a:gd name="connsiteX3936" fmla="*/ 5543246 w 6598008"/>
                <a:gd name="connsiteY3936" fmla="*/ 929985 h 1306090"/>
                <a:gd name="connsiteX3937" fmla="*/ 5537166 w 6598008"/>
                <a:gd name="connsiteY3937" fmla="*/ 915685 h 1306090"/>
                <a:gd name="connsiteX3938" fmla="*/ 5528834 w 6598008"/>
                <a:gd name="connsiteY3938" fmla="*/ 916474 h 1306090"/>
                <a:gd name="connsiteX3939" fmla="*/ 5525907 w 6598008"/>
                <a:gd name="connsiteY3939" fmla="*/ 911857 h 1306090"/>
                <a:gd name="connsiteX3940" fmla="*/ 5521741 w 6598008"/>
                <a:gd name="connsiteY3940" fmla="*/ 867720 h 1306090"/>
                <a:gd name="connsiteX3941" fmla="*/ 5530411 w 6598008"/>
                <a:gd name="connsiteY3941" fmla="*/ 876728 h 1306090"/>
                <a:gd name="connsiteX3942" fmla="*/ 5547187 w 6598008"/>
                <a:gd name="connsiteY3942" fmla="*/ 875039 h 1306090"/>
                <a:gd name="connsiteX3943" fmla="*/ 5558109 w 6598008"/>
                <a:gd name="connsiteY3943" fmla="*/ 864005 h 1306090"/>
                <a:gd name="connsiteX3944" fmla="*/ 5561374 w 6598008"/>
                <a:gd name="connsiteY3944" fmla="*/ 878529 h 1306090"/>
                <a:gd name="connsiteX3945" fmla="*/ 5561712 w 6598008"/>
                <a:gd name="connsiteY3945" fmla="*/ 888438 h 1306090"/>
                <a:gd name="connsiteX3946" fmla="*/ 5572633 w 6598008"/>
                <a:gd name="connsiteY3946" fmla="*/ 877516 h 1306090"/>
                <a:gd name="connsiteX3947" fmla="*/ 5584681 w 6598008"/>
                <a:gd name="connsiteY3947" fmla="*/ 906115 h 1306090"/>
                <a:gd name="connsiteX3948" fmla="*/ 5583893 w 6598008"/>
                <a:gd name="connsiteY3948" fmla="*/ 792282 h 1306090"/>
                <a:gd name="connsiteX3949" fmla="*/ 5583555 w 6598008"/>
                <a:gd name="connsiteY3949" fmla="*/ 782374 h 1306090"/>
                <a:gd name="connsiteX3950" fmla="*/ 5589185 w 6598008"/>
                <a:gd name="connsiteY3950" fmla="*/ 781811 h 1306090"/>
                <a:gd name="connsiteX3951" fmla="*/ 5589523 w 6598008"/>
                <a:gd name="connsiteY3951" fmla="*/ 791720 h 1306090"/>
                <a:gd name="connsiteX3952" fmla="*/ 5583893 w 6598008"/>
                <a:gd name="connsiteY3952" fmla="*/ 792282 h 1306090"/>
                <a:gd name="connsiteX3953" fmla="*/ 6455708 w 6598008"/>
                <a:gd name="connsiteY3953" fmla="*/ 612132 h 1306090"/>
                <a:gd name="connsiteX3954" fmla="*/ 6478227 w 6598008"/>
                <a:gd name="connsiteY3954" fmla="*/ 614834 h 1306090"/>
                <a:gd name="connsiteX3955" fmla="*/ 6462238 w 6598008"/>
                <a:gd name="connsiteY3955" fmla="*/ 641181 h 1306090"/>
                <a:gd name="connsiteX3956" fmla="*/ 6447489 w 6598008"/>
                <a:gd name="connsiteY3956" fmla="*/ 617874 h 1306090"/>
                <a:gd name="connsiteX3957" fmla="*/ 6450303 w 6598008"/>
                <a:gd name="connsiteY3957" fmla="*/ 617649 h 1306090"/>
                <a:gd name="connsiteX3958" fmla="*/ 6461450 w 6598008"/>
                <a:gd name="connsiteY3958" fmla="*/ 616523 h 1306090"/>
                <a:gd name="connsiteX3959" fmla="*/ 6455708 w 6598008"/>
                <a:gd name="connsiteY3959" fmla="*/ 612132 h 1306090"/>
                <a:gd name="connsiteX3960" fmla="*/ 6404703 w 6598008"/>
                <a:gd name="connsiteY3960" fmla="*/ 419033 h 1306090"/>
                <a:gd name="connsiteX3961" fmla="*/ 6399073 w 6598008"/>
                <a:gd name="connsiteY3961" fmla="*/ 419596 h 1306090"/>
                <a:gd name="connsiteX3962" fmla="*/ 6389841 w 6598008"/>
                <a:gd name="connsiteY3962" fmla="*/ 395726 h 1306090"/>
                <a:gd name="connsiteX3963" fmla="*/ 6395470 w 6598008"/>
                <a:gd name="connsiteY3963" fmla="*/ 395163 h 1306090"/>
                <a:gd name="connsiteX3964" fmla="*/ 6398623 w 6598008"/>
                <a:gd name="connsiteY3964" fmla="*/ 404734 h 1306090"/>
                <a:gd name="connsiteX3965" fmla="*/ 6407293 w 6598008"/>
                <a:gd name="connsiteY3965" fmla="*/ 413741 h 1306090"/>
                <a:gd name="connsiteX3966" fmla="*/ 6404703 w 6598008"/>
                <a:gd name="connsiteY3966" fmla="*/ 419033 h 1306090"/>
                <a:gd name="connsiteX3967" fmla="*/ 6406730 w 6598008"/>
                <a:gd name="connsiteY3967" fmla="*/ 394150 h 1306090"/>
                <a:gd name="connsiteX3968" fmla="*/ 6401100 w 6598008"/>
                <a:gd name="connsiteY3968" fmla="*/ 394713 h 1306090"/>
                <a:gd name="connsiteX3969" fmla="*/ 6397948 w 6598008"/>
                <a:gd name="connsiteY3969" fmla="*/ 385143 h 1306090"/>
                <a:gd name="connsiteX3970" fmla="*/ 6406730 w 6598008"/>
                <a:gd name="connsiteY3970" fmla="*/ 394150 h 1306090"/>
                <a:gd name="connsiteX3971" fmla="*/ 6369911 w 6598008"/>
                <a:gd name="connsiteY3971" fmla="*/ 204654 h 1306090"/>
                <a:gd name="connsiteX3972" fmla="*/ 6364957 w 6598008"/>
                <a:gd name="connsiteY3972" fmla="*/ 224921 h 1306090"/>
                <a:gd name="connsiteX3973" fmla="*/ 6369911 w 6598008"/>
                <a:gd name="connsiteY3973" fmla="*/ 204654 h 1306090"/>
                <a:gd name="connsiteX3974" fmla="*/ 6371262 w 6598008"/>
                <a:gd name="connsiteY3974" fmla="*/ 249016 h 1306090"/>
                <a:gd name="connsiteX3975" fmla="*/ 6369348 w 6598008"/>
                <a:gd name="connsiteY3975" fmla="*/ 278966 h 1306090"/>
                <a:gd name="connsiteX3976" fmla="*/ 6360228 w 6598008"/>
                <a:gd name="connsiteY3976" fmla="*/ 255096 h 1306090"/>
                <a:gd name="connsiteX3977" fmla="*/ 6371262 w 6598008"/>
                <a:gd name="connsiteY3977" fmla="*/ 249016 h 1306090"/>
                <a:gd name="connsiteX3978" fmla="*/ 6358202 w 6598008"/>
                <a:gd name="connsiteY3978" fmla="*/ 279980 h 1306090"/>
                <a:gd name="connsiteX3979" fmla="*/ 6366872 w 6598008"/>
                <a:gd name="connsiteY3979" fmla="*/ 288987 h 1306090"/>
                <a:gd name="connsiteX3980" fmla="*/ 6358202 w 6598008"/>
                <a:gd name="connsiteY3980" fmla="*/ 279980 h 1306090"/>
                <a:gd name="connsiteX3981" fmla="*/ 6354824 w 6598008"/>
                <a:gd name="connsiteY3981" fmla="*/ 260614 h 1306090"/>
                <a:gd name="connsiteX3982" fmla="*/ 6349757 w 6598008"/>
                <a:gd name="connsiteY3982" fmla="*/ 275926 h 1306090"/>
                <a:gd name="connsiteX3983" fmla="*/ 6349420 w 6598008"/>
                <a:gd name="connsiteY3983" fmla="*/ 266018 h 1306090"/>
                <a:gd name="connsiteX3984" fmla="*/ 6354824 w 6598008"/>
                <a:gd name="connsiteY3984" fmla="*/ 260614 h 1306090"/>
                <a:gd name="connsiteX3985" fmla="*/ 6319919 w 6598008"/>
                <a:gd name="connsiteY3985" fmla="*/ 219517 h 1306090"/>
                <a:gd name="connsiteX3986" fmla="*/ 6314628 w 6598008"/>
                <a:gd name="connsiteY3986" fmla="*/ 229875 h 1306090"/>
                <a:gd name="connsiteX3987" fmla="*/ 6319919 w 6598008"/>
                <a:gd name="connsiteY3987" fmla="*/ 219517 h 1306090"/>
                <a:gd name="connsiteX3988" fmla="*/ 6300891 w 6598008"/>
                <a:gd name="connsiteY3988" fmla="*/ 241135 h 1306090"/>
                <a:gd name="connsiteX3989" fmla="*/ 6306183 w 6598008"/>
                <a:gd name="connsiteY3989" fmla="*/ 230664 h 1306090"/>
                <a:gd name="connsiteX3990" fmla="*/ 6306521 w 6598008"/>
                <a:gd name="connsiteY3990" fmla="*/ 240572 h 1306090"/>
                <a:gd name="connsiteX3991" fmla="*/ 6307309 w 6598008"/>
                <a:gd name="connsiteY3991" fmla="*/ 265230 h 1306090"/>
                <a:gd name="connsiteX3992" fmla="*/ 6310575 w 6598008"/>
                <a:gd name="connsiteY3992" fmla="*/ 279755 h 1306090"/>
                <a:gd name="connsiteX3993" fmla="*/ 6301679 w 6598008"/>
                <a:gd name="connsiteY3993" fmla="*/ 265793 h 1306090"/>
                <a:gd name="connsiteX3994" fmla="*/ 6281975 w 6598008"/>
                <a:gd name="connsiteY3994" fmla="*/ 262753 h 1306090"/>
                <a:gd name="connsiteX3995" fmla="*/ 6281300 w 6598008"/>
                <a:gd name="connsiteY3995" fmla="*/ 243049 h 1306090"/>
                <a:gd name="connsiteX3996" fmla="*/ 6300891 w 6598008"/>
                <a:gd name="connsiteY3996" fmla="*/ 241135 h 1306090"/>
                <a:gd name="connsiteX3997" fmla="*/ 6238064 w 6598008"/>
                <a:gd name="connsiteY3997" fmla="*/ 291915 h 1306090"/>
                <a:gd name="connsiteX3998" fmla="*/ 6243919 w 6598008"/>
                <a:gd name="connsiteY3998" fmla="*/ 301260 h 1306090"/>
                <a:gd name="connsiteX3999" fmla="*/ 6249774 w 6598008"/>
                <a:gd name="connsiteY3999" fmla="*/ 310605 h 1306090"/>
                <a:gd name="connsiteX4000" fmla="*/ 6255516 w 6598008"/>
                <a:gd name="connsiteY4000" fmla="*/ 314996 h 1306090"/>
                <a:gd name="connsiteX4001" fmla="*/ 6233110 w 6598008"/>
                <a:gd name="connsiteY4001" fmla="*/ 317248 h 1306090"/>
                <a:gd name="connsiteX4002" fmla="*/ 6238064 w 6598008"/>
                <a:gd name="connsiteY4002" fmla="*/ 291915 h 1306090"/>
                <a:gd name="connsiteX4003" fmla="*/ 6220274 w 6598008"/>
                <a:gd name="connsiteY4003" fmla="*/ 348099 h 1306090"/>
                <a:gd name="connsiteX4004" fmla="*/ 6234461 w 6598008"/>
                <a:gd name="connsiteY4004" fmla="*/ 351702 h 1306090"/>
                <a:gd name="connsiteX4005" fmla="*/ 6245382 w 6598008"/>
                <a:gd name="connsiteY4005" fmla="*/ 340668 h 1306090"/>
                <a:gd name="connsiteX4006" fmla="*/ 6245045 w 6598008"/>
                <a:gd name="connsiteY4006" fmla="*/ 330760 h 1306090"/>
                <a:gd name="connsiteX4007" fmla="*/ 6272968 w 6598008"/>
                <a:gd name="connsiteY4007" fmla="*/ 327945 h 1306090"/>
                <a:gd name="connsiteX4008" fmla="*/ 6278260 w 6598008"/>
                <a:gd name="connsiteY4008" fmla="*/ 317474 h 1306090"/>
                <a:gd name="connsiteX4009" fmla="*/ 6281412 w 6598008"/>
                <a:gd name="connsiteY4009" fmla="*/ 327044 h 1306090"/>
                <a:gd name="connsiteX4010" fmla="*/ 6298076 w 6598008"/>
                <a:gd name="connsiteY4010" fmla="*/ 320401 h 1306090"/>
                <a:gd name="connsiteX4011" fmla="*/ 6287380 w 6598008"/>
                <a:gd name="connsiteY4011" fmla="*/ 336277 h 1306090"/>
                <a:gd name="connsiteX4012" fmla="*/ 6296275 w 6598008"/>
                <a:gd name="connsiteY4012" fmla="*/ 350238 h 1306090"/>
                <a:gd name="connsiteX4013" fmla="*/ 6321159 w 6598008"/>
                <a:gd name="connsiteY4013" fmla="*/ 337853 h 1306090"/>
                <a:gd name="connsiteX4014" fmla="*/ 6326901 w 6598008"/>
                <a:gd name="connsiteY4014" fmla="*/ 342244 h 1306090"/>
                <a:gd name="connsiteX4015" fmla="*/ 6335796 w 6598008"/>
                <a:gd name="connsiteY4015" fmla="*/ 356206 h 1306090"/>
                <a:gd name="connsiteX4016" fmla="*/ 6326676 w 6598008"/>
                <a:gd name="connsiteY4016" fmla="*/ 332336 h 1306090"/>
                <a:gd name="connsiteX4017" fmla="*/ 6343452 w 6598008"/>
                <a:gd name="connsiteY4017" fmla="*/ 330647 h 1306090"/>
                <a:gd name="connsiteX4018" fmla="*/ 6356963 w 6598008"/>
                <a:gd name="connsiteY4018" fmla="*/ 314434 h 1306090"/>
                <a:gd name="connsiteX4019" fmla="*/ 6359553 w 6598008"/>
                <a:gd name="connsiteY4019" fmla="*/ 309254 h 1306090"/>
                <a:gd name="connsiteX4020" fmla="*/ 6362142 w 6598008"/>
                <a:gd name="connsiteY4020" fmla="*/ 304075 h 1306090"/>
                <a:gd name="connsiteX4021" fmla="*/ 6373514 w 6598008"/>
                <a:gd name="connsiteY4021" fmla="*/ 307903 h 1306090"/>
                <a:gd name="connsiteX4022" fmla="*/ 6373177 w 6598008"/>
                <a:gd name="connsiteY4022" fmla="*/ 297995 h 1306090"/>
                <a:gd name="connsiteX4023" fmla="*/ 6384324 w 6598008"/>
                <a:gd name="connsiteY4023" fmla="*/ 296869 h 1306090"/>
                <a:gd name="connsiteX4024" fmla="*/ 6389728 w 6598008"/>
                <a:gd name="connsiteY4024" fmla="*/ 291352 h 1306090"/>
                <a:gd name="connsiteX4025" fmla="*/ 6398172 w 6598008"/>
                <a:gd name="connsiteY4025" fmla="*/ 290564 h 1306090"/>
                <a:gd name="connsiteX4026" fmla="*/ 6396146 w 6598008"/>
                <a:gd name="connsiteY4026" fmla="*/ 315559 h 1306090"/>
                <a:gd name="connsiteX4027" fmla="*/ 6399523 w 6598008"/>
                <a:gd name="connsiteY4027" fmla="*/ 335038 h 1306090"/>
                <a:gd name="connsiteX4028" fmla="*/ 6390629 w 6598008"/>
                <a:gd name="connsiteY4028" fmla="*/ 321077 h 1306090"/>
                <a:gd name="connsiteX4029" fmla="*/ 6385562 w 6598008"/>
                <a:gd name="connsiteY4029" fmla="*/ 336389 h 1306090"/>
                <a:gd name="connsiteX4030" fmla="*/ 6360116 w 6598008"/>
                <a:gd name="connsiteY4030" fmla="*/ 328958 h 1306090"/>
                <a:gd name="connsiteX4031" fmla="*/ 6363719 w 6598008"/>
                <a:gd name="connsiteY4031" fmla="*/ 353391 h 1306090"/>
                <a:gd name="connsiteX4032" fmla="*/ 6349532 w 6598008"/>
                <a:gd name="connsiteY4032" fmla="*/ 349788 h 1306090"/>
                <a:gd name="connsiteX4033" fmla="*/ 6336021 w 6598008"/>
                <a:gd name="connsiteY4033" fmla="*/ 366002 h 1306090"/>
                <a:gd name="connsiteX4034" fmla="*/ 6356175 w 6598008"/>
                <a:gd name="connsiteY4034" fmla="*/ 383791 h 1306090"/>
                <a:gd name="connsiteX4035" fmla="*/ 6339736 w 6598008"/>
                <a:gd name="connsiteY4035" fmla="*/ 395276 h 1306090"/>
                <a:gd name="connsiteX4036" fmla="*/ 6345704 w 6598008"/>
                <a:gd name="connsiteY4036" fmla="*/ 404621 h 1306090"/>
                <a:gd name="connsiteX4037" fmla="*/ 6346379 w 6598008"/>
                <a:gd name="connsiteY4037" fmla="*/ 424325 h 1306090"/>
                <a:gd name="connsiteX4038" fmla="*/ 6352235 w 6598008"/>
                <a:gd name="connsiteY4038" fmla="*/ 433671 h 1306090"/>
                <a:gd name="connsiteX4039" fmla="*/ 6360679 w 6598008"/>
                <a:gd name="connsiteY4039" fmla="*/ 432882 h 1306090"/>
                <a:gd name="connsiteX4040" fmla="*/ 6341425 w 6598008"/>
                <a:gd name="connsiteY4040" fmla="*/ 444705 h 1306090"/>
                <a:gd name="connsiteX4041" fmla="*/ 6334557 w 6598008"/>
                <a:gd name="connsiteY4041" fmla="*/ 405747 h 1306090"/>
                <a:gd name="connsiteX4042" fmla="*/ 6323410 w 6598008"/>
                <a:gd name="connsiteY4042" fmla="*/ 406873 h 1306090"/>
                <a:gd name="connsiteX4043" fmla="*/ 6333994 w 6598008"/>
                <a:gd name="connsiteY4043" fmla="*/ 386043 h 1306090"/>
                <a:gd name="connsiteX4044" fmla="*/ 6330841 w 6598008"/>
                <a:gd name="connsiteY4044" fmla="*/ 376473 h 1306090"/>
                <a:gd name="connsiteX4045" fmla="*/ 6325099 w 6598008"/>
                <a:gd name="connsiteY4045" fmla="*/ 372082 h 1306090"/>
                <a:gd name="connsiteX4046" fmla="*/ 6324762 w 6598008"/>
                <a:gd name="connsiteY4046" fmla="*/ 362173 h 1306090"/>
                <a:gd name="connsiteX4047" fmla="*/ 6319469 w 6598008"/>
                <a:gd name="connsiteY4047" fmla="*/ 372645 h 1306090"/>
                <a:gd name="connsiteX4048" fmla="*/ 6299428 w 6598008"/>
                <a:gd name="connsiteY4048" fmla="*/ 359809 h 1306090"/>
                <a:gd name="connsiteX4049" fmla="*/ 6294136 w 6598008"/>
                <a:gd name="connsiteY4049" fmla="*/ 370280 h 1306090"/>
                <a:gd name="connsiteX4050" fmla="*/ 6295374 w 6598008"/>
                <a:gd name="connsiteY4050" fmla="*/ 409801 h 1306090"/>
                <a:gd name="connsiteX4051" fmla="*/ 6280962 w 6598008"/>
                <a:gd name="connsiteY4051" fmla="*/ 396402 h 1306090"/>
                <a:gd name="connsiteX4052" fmla="*/ 6273081 w 6598008"/>
                <a:gd name="connsiteY4052" fmla="*/ 412052 h 1306090"/>
                <a:gd name="connsiteX4053" fmla="*/ 6270716 w 6598008"/>
                <a:gd name="connsiteY4053" fmla="*/ 427140 h 1306090"/>
                <a:gd name="connsiteX4054" fmla="*/ 6270040 w 6598008"/>
                <a:gd name="connsiteY4054" fmla="*/ 407436 h 1306090"/>
                <a:gd name="connsiteX4055" fmla="*/ 6261371 w 6598008"/>
                <a:gd name="connsiteY4055" fmla="*/ 398429 h 1306090"/>
                <a:gd name="connsiteX4056" fmla="*/ 6258105 w 6598008"/>
                <a:gd name="connsiteY4056" fmla="*/ 383904 h 1306090"/>
                <a:gd name="connsiteX4057" fmla="*/ 6232997 w 6598008"/>
                <a:gd name="connsiteY4057" fmla="*/ 386381 h 1306090"/>
                <a:gd name="connsiteX4058" fmla="*/ 6234123 w 6598008"/>
                <a:gd name="connsiteY4058" fmla="*/ 420947 h 1306090"/>
                <a:gd name="connsiteX4059" fmla="*/ 6229169 w 6598008"/>
                <a:gd name="connsiteY4059" fmla="*/ 441214 h 1306090"/>
                <a:gd name="connsiteX4060" fmla="*/ 6228381 w 6598008"/>
                <a:gd name="connsiteY4060" fmla="*/ 416556 h 1306090"/>
                <a:gd name="connsiteX4061" fmla="*/ 6225228 w 6598008"/>
                <a:gd name="connsiteY4061" fmla="*/ 406986 h 1306090"/>
                <a:gd name="connsiteX4062" fmla="*/ 6227705 w 6598008"/>
                <a:gd name="connsiteY4062" fmla="*/ 396852 h 1306090"/>
                <a:gd name="connsiteX4063" fmla="*/ 6219036 w 6598008"/>
                <a:gd name="connsiteY4063" fmla="*/ 387845 h 1306090"/>
                <a:gd name="connsiteX4064" fmla="*/ 6220274 w 6598008"/>
                <a:gd name="connsiteY4064" fmla="*/ 348099 h 1306090"/>
                <a:gd name="connsiteX4065" fmla="*/ 6384774 w 6598008"/>
                <a:gd name="connsiteY4065" fmla="*/ 673608 h 1306090"/>
                <a:gd name="connsiteX4066" fmla="*/ 6384098 w 6598008"/>
                <a:gd name="connsiteY4066" fmla="*/ 653904 h 1306090"/>
                <a:gd name="connsiteX4067" fmla="*/ 6384774 w 6598008"/>
                <a:gd name="connsiteY4067" fmla="*/ 673608 h 1306090"/>
                <a:gd name="connsiteX4068" fmla="*/ 6385112 w 6598008"/>
                <a:gd name="connsiteY4068" fmla="*/ 510122 h 1306090"/>
                <a:gd name="connsiteX4069" fmla="*/ 6376442 w 6598008"/>
                <a:gd name="connsiteY4069" fmla="*/ 501114 h 1306090"/>
                <a:gd name="connsiteX4070" fmla="*/ 6374077 w 6598008"/>
                <a:gd name="connsiteY4070" fmla="*/ 516202 h 1306090"/>
                <a:gd name="connsiteX4071" fmla="*/ 6357413 w 6598008"/>
                <a:gd name="connsiteY4071" fmla="*/ 522845 h 1306090"/>
                <a:gd name="connsiteX4072" fmla="*/ 6348856 w 6598008"/>
                <a:gd name="connsiteY4072" fmla="*/ 518679 h 1306090"/>
                <a:gd name="connsiteX4073" fmla="*/ 6375879 w 6598008"/>
                <a:gd name="connsiteY4073" fmla="*/ 486252 h 1306090"/>
                <a:gd name="connsiteX4074" fmla="*/ 6386800 w 6598008"/>
                <a:gd name="connsiteY4074" fmla="*/ 475330 h 1306090"/>
                <a:gd name="connsiteX4075" fmla="*/ 6385112 w 6598008"/>
                <a:gd name="connsiteY4075" fmla="*/ 510122 h 1306090"/>
                <a:gd name="connsiteX4076" fmla="*/ 6380270 w 6598008"/>
                <a:gd name="connsiteY4076" fmla="*/ 619563 h 1306090"/>
                <a:gd name="connsiteX4077" fmla="*/ 6374641 w 6598008"/>
                <a:gd name="connsiteY4077" fmla="*/ 620126 h 1306090"/>
                <a:gd name="connsiteX4078" fmla="*/ 6374303 w 6598008"/>
                <a:gd name="connsiteY4078" fmla="*/ 610218 h 1306090"/>
                <a:gd name="connsiteX4079" fmla="*/ 6379932 w 6598008"/>
                <a:gd name="connsiteY4079" fmla="*/ 609655 h 1306090"/>
                <a:gd name="connsiteX4080" fmla="*/ 6380270 w 6598008"/>
                <a:gd name="connsiteY4080" fmla="*/ 619563 h 1306090"/>
                <a:gd name="connsiteX4081" fmla="*/ 6369799 w 6598008"/>
                <a:gd name="connsiteY4081" fmla="*/ 645347 h 1306090"/>
                <a:gd name="connsiteX4082" fmla="*/ 6361579 w 6598008"/>
                <a:gd name="connsiteY4082" fmla="*/ 651090 h 1306090"/>
                <a:gd name="connsiteX4083" fmla="*/ 6361129 w 6598008"/>
                <a:gd name="connsiteY4083" fmla="*/ 636227 h 1306090"/>
                <a:gd name="connsiteX4084" fmla="*/ 6366759 w 6598008"/>
                <a:gd name="connsiteY4084" fmla="*/ 635664 h 1306090"/>
                <a:gd name="connsiteX4085" fmla="*/ 6369799 w 6598008"/>
                <a:gd name="connsiteY4085" fmla="*/ 645347 h 1306090"/>
                <a:gd name="connsiteX4086" fmla="*/ 6358877 w 6598008"/>
                <a:gd name="connsiteY4086" fmla="*/ 388858 h 1306090"/>
                <a:gd name="connsiteX4087" fmla="*/ 6358427 w 6598008"/>
                <a:gd name="connsiteY4087" fmla="*/ 374108 h 1306090"/>
                <a:gd name="connsiteX4088" fmla="*/ 6358877 w 6598008"/>
                <a:gd name="connsiteY4088" fmla="*/ 388858 h 1306090"/>
                <a:gd name="connsiteX4089" fmla="*/ 6346379 w 6598008"/>
                <a:gd name="connsiteY4089" fmla="*/ 523858 h 1306090"/>
                <a:gd name="connsiteX4090" fmla="*/ 6332305 w 6598008"/>
                <a:gd name="connsiteY4090" fmla="*/ 520255 h 1306090"/>
                <a:gd name="connsiteX4091" fmla="*/ 6346379 w 6598008"/>
                <a:gd name="connsiteY4091" fmla="*/ 523858 h 1306090"/>
                <a:gd name="connsiteX4092" fmla="*/ 6326337 w 6598008"/>
                <a:gd name="connsiteY4092" fmla="*/ 511023 h 1306090"/>
                <a:gd name="connsiteX4093" fmla="*/ 6315979 w 6598008"/>
                <a:gd name="connsiteY4093" fmla="*/ 536807 h 1306090"/>
                <a:gd name="connsiteX4094" fmla="*/ 6326337 w 6598008"/>
                <a:gd name="connsiteY4094" fmla="*/ 511023 h 1306090"/>
                <a:gd name="connsiteX4095" fmla="*/ 6287155 w 6598008"/>
                <a:gd name="connsiteY4095" fmla="*/ 514851 h 1306090"/>
                <a:gd name="connsiteX4096" fmla="*/ 6293010 w 6598008"/>
                <a:gd name="connsiteY4096" fmla="*/ 524196 h 1306090"/>
                <a:gd name="connsiteX4097" fmla="*/ 6288844 w 6598008"/>
                <a:gd name="connsiteY4097" fmla="*/ 569234 h 1306090"/>
                <a:gd name="connsiteX4098" fmla="*/ 6285128 w 6598008"/>
                <a:gd name="connsiteY4098" fmla="*/ 539847 h 1306090"/>
                <a:gd name="connsiteX4099" fmla="*/ 6281751 w 6598008"/>
                <a:gd name="connsiteY4099" fmla="*/ 520368 h 1306090"/>
                <a:gd name="connsiteX4100" fmla="*/ 6283777 w 6598008"/>
                <a:gd name="connsiteY4100" fmla="*/ 495372 h 1306090"/>
                <a:gd name="connsiteX4101" fmla="*/ 6276909 w 6598008"/>
                <a:gd name="connsiteY4101" fmla="*/ 456415 h 1306090"/>
                <a:gd name="connsiteX4102" fmla="*/ 6299428 w 6598008"/>
                <a:gd name="connsiteY4102" fmla="*/ 459117 h 1306090"/>
                <a:gd name="connsiteX4103" fmla="*/ 6291659 w 6598008"/>
                <a:gd name="connsiteY4103" fmla="*/ 479722 h 1306090"/>
                <a:gd name="connsiteX4104" fmla="*/ 6289182 w 6598008"/>
                <a:gd name="connsiteY4104" fmla="*/ 489855 h 1306090"/>
                <a:gd name="connsiteX4105" fmla="*/ 6286367 w 6598008"/>
                <a:gd name="connsiteY4105" fmla="*/ 490080 h 1306090"/>
                <a:gd name="connsiteX4106" fmla="*/ 6287155 w 6598008"/>
                <a:gd name="connsiteY4106" fmla="*/ 514851 h 1306090"/>
                <a:gd name="connsiteX4107" fmla="*/ 6277697 w 6598008"/>
                <a:gd name="connsiteY4107" fmla="*/ 570247 h 1306090"/>
                <a:gd name="connsiteX4108" fmla="*/ 6270716 w 6598008"/>
                <a:gd name="connsiteY4108" fmla="*/ 526335 h 1306090"/>
                <a:gd name="connsiteX4109" fmla="*/ 6277697 w 6598008"/>
                <a:gd name="connsiteY4109" fmla="*/ 570247 h 1306090"/>
                <a:gd name="connsiteX4110" fmla="*/ 6276346 w 6598008"/>
                <a:gd name="connsiteY4110" fmla="*/ 436711 h 1306090"/>
                <a:gd name="connsiteX4111" fmla="*/ 6283890 w 6598008"/>
                <a:gd name="connsiteY4111" fmla="*/ 411152 h 1306090"/>
                <a:gd name="connsiteX4112" fmla="*/ 6287268 w 6598008"/>
                <a:gd name="connsiteY4112" fmla="*/ 430631 h 1306090"/>
                <a:gd name="connsiteX4113" fmla="*/ 6276346 w 6598008"/>
                <a:gd name="connsiteY4113" fmla="*/ 436711 h 1306090"/>
                <a:gd name="connsiteX4114" fmla="*/ 6220950 w 6598008"/>
                <a:gd name="connsiteY4114" fmla="*/ 546152 h 1306090"/>
                <a:gd name="connsiteX4115" fmla="*/ 6231984 w 6598008"/>
                <a:gd name="connsiteY4115" fmla="*/ 540072 h 1306090"/>
                <a:gd name="connsiteX4116" fmla="*/ 6220950 w 6598008"/>
                <a:gd name="connsiteY4116" fmla="*/ 546152 h 1306090"/>
                <a:gd name="connsiteX4117" fmla="*/ 6226692 w 6598008"/>
                <a:gd name="connsiteY4117" fmla="*/ 728779 h 1306090"/>
                <a:gd name="connsiteX4118" fmla="*/ 6226692 w 6598008"/>
                <a:gd name="connsiteY4118" fmla="*/ 728779 h 1306090"/>
                <a:gd name="connsiteX4119" fmla="*/ 6226692 w 6598008"/>
                <a:gd name="connsiteY4119" fmla="*/ 728779 h 1306090"/>
                <a:gd name="connsiteX4120" fmla="*/ 6221400 w 6598008"/>
                <a:gd name="connsiteY4120" fmla="*/ 561014 h 1306090"/>
                <a:gd name="connsiteX4121" fmla="*/ 6219260 w 6598008"/>
                <a:gd name="connsiteY4121" fmla="*/ 581056 h 1306090"/>
                <a:gd name="connsiteX4122" fmla="*/ 6221400 w 6598008"/>
                <a:gd name="connsiteY4122" fmla="*/ 561014 h 1306090"/>
                <a:gd name="connsiteX4123" fmla="*/ 6223877 w 6598008"/>
                <a:gd name="connsiteY4123" fmla="*/ 461706 h 1306090"/>
                <a:gd name="connsiteX4124" fmla="*/ 6232885 w 6598008"/>
                <a:gd name="connsiteY4124" fmla="*/ 480622 h 1306090"/>
                <a:gd name="connsiteX4125" fmla="*/ 6223877 w 6598008"/>
                <a:gd name="connsiteY4125" fmla="*/ 461706 h 1306090"/>
                <a:gd name="connsiteX4126" fmla="*/ 6192576 w 6598008"/>
                <a:gd name="connsiteY4126" fmla="*/ 360822 h 1306090"/>
                <a:gd name="connsiteX4127" fmla="*/ 6197981 w 6598008"/>
                <a:gd name="connsiteY4127" fmla="*/ 355305 h 1306090"/>
                <a:gd name="connsiteX4128" fmla="*/ 6215094 w 6598008"/>
                <a:gd name="connsiteY4128" fmla="*/ 363524 h 1306090"/>
                <a:gd name="connsiteX4129" fmla="*/ 6206650 w 6598008"/>
                <a:gd name="connsiteY4129" fmla="*/ 364313 h 1306090"/>
                <a:gd name="connsiteX4130" fmla="*/ 6196066 w 6598008"/>
                <a:gd name="connsiteY4130" fmla="*/ 385143 h 1306090"/>
                <a:gd name="connsiteX4131" fmla="*/ 6192576 w 6598008"/>
                <a:gd name="connsiteY4131" fmla="*/ 360822 h 1306090"/>
                <a:gd name="connsiteX4132" fmla="*/ 6197080 w 6598008"/>
                <a:gd name="connsiteY4132" fmla="*/ 414755 h 1306090"/>
                <a:gd name="connsiteX4133" fmla="*/ 6194940 w 6598008"/>
                <a:gd name="connsiteY4133" fmla="*/ 434796 h 1306090"/>
                <a:gd name="connsiteX4134" fmla="*/ 6197080 w 6598008"/>
                <a:gd name="connsiteY4134" fmla="*/ 414755 h 1306090"/>
                <a:gd name="connsiteX4135" fmla="*/ 6188861 w 6598008"/>
                <a:gd name="connsiteY4135" fmla="*/ 420610 h 1306090"/>
                <a:gd name="connsiteX4136" fmla="*/ 6184019 w 6598008"/>
                <a:gd name="connsiteY4136" fmla="*/ 445831 h 1306090"/>
                <a:gd name="connsiteX4137" fmla="*/ 6188861 w 6598008"/>
                <a:gd name="connsiteY4137" fmla="*/ 420610 h 1306090"/>
                <a:gd name="connsiteX4138" fmla="*/ 6193026 w 6598008"/>
                <a:gd name="connsiteY4138" fmla="*/ 464746 h 1306090"/>
                <a:gd name="connsiteX4139" fmla="*/ 6198881 w 6598008"/>
                <a:gd name="connsiteY4139" fmla="*/ 474092 h 1306090"/>
                <a:gd name="connsiteX4140" fmla="*/ 6173885 w 6598008"/>
                <a:gd name="connsiteY4140" fmla="*/ 481523 h 1306090"/>
                <a:gd name="connsiteX4141" fmla="*/ 6184131 w 6598008"/>
                <a:gd name="connsiteY4141" fmla="*/ 450785 h 1306090"/>
                <a:gd name="connsiteX4142" fmla="*/ 6204060 w 6598008"/>
                <a:gd name="connsiteY4142" fmla="*/ 458779 h 1306090"/>
                <a:gd name="connsiteX4143" fmla="*/ 6193026 w 6598008"/>
                <a:gd name="connsiteY4143" fmla="*/ 464746 h 1306090"/>
                <a:gd name="connsiteX4144" fmla="*/ 6205750 w 6598008"/>
                <a:gd name="connsiteY4144" fmla="*/ 423875 h 1306090"/>
                <a:gd name="connsiteX4145" fmla="*/ 6202371 w 6598008"/>
                <a:gd name="connsiteY4145" fmla="*/ 404396 h 1306090"/>
                <a:gd name="connsiteX4146" fmla="*/ 6219148 w 6598008"/>
                <a:gd name="connsiteY4146" fmla="*/ 402707 h 1306090"/>
                <a:gd name="connsiteX4147" fmla="*/ 6217122 w 6598008"/>
                <a:gd name="connsiteY4147" fmla="*/ 427703 h 1306090"/>
                <a:gd name="connsiteX4148" fmla="*/ 6205750 w 6598008"/>
                <a:gd name="connsiteY4148" fmla="*/ 423875 h 1306090"/>
                <a:gd name="connsiteX4149" fmla="*/ 6190324 w 6598008"/>
                <a:gd name="connsiteY4149" fmla="*/ 643208 h 1306090"/>
                <a:gd name="connsiteX4150" fmla="*/ 6190774 w 6598008"/>
                <a:gd name="connsiteY4150" fmla="*/ 658070 h 1306090"/>
                <a:gd name="connsiteX4151" fmla="*/ 6182330 w 6598008"/>
                <a:gd name="connsiteY4151" fmla="*/ 658859 h 1306090"/>
                <a:gd name="connsiteX4152" fmla="*/ 6190324 w 6598008"/>
                <a:gd name="connsiteY4152" fmla="*/ 643208 h 1306090"/>
                <a:gd name="connsiteX4153" fmla="*/ 6167693 w 6598008"/>
                <a:gd name="connsiteY4153" fmla="*/ 635552 h 1306090"/>
                <a:gd name="connsiteX4154" fmla="*/ 6171071 w 6598008"/>
                <a:gd name="connsiteY4154" fmla="*/ 655030 h 1306090"/>
                <a:gd name="connsiteX4155" fmla="*/ 6167693 w 6598008"/>
                <a:gd name="connsiteY4155" fmla="*/ 635552 h 1306090"/>
                <a:gd name="connsiteX4156" fmla="*/ 5950274 w 6598008"/>
                <a:gd name="connsiteY4156" fmla="*/ 766048 h 1306090"/>
                <a:gd name="connsiteX4157" fmla="*/ 5953652 w 6598008"/>
                <a:gd name="connsiteY4157" fmla="*/ 785527 h 1306090"/>
                <a:gd name="connsiteX4158" fmla="*/ 5948697 w 6598008"/>
                <a:gd name="connsiteY4158" fmla="*/ 805794 h 1306090"/>
                <a:gd name="connsiteX4159" fmla="*/ 5950274 w 6598008"/>
                <a:gd name="connsiteY4159" fmla="*/ 766048 h 1306090"/>
                <a:gd name="connsiteX4160" fmla="*/ 5941266 w 6598008"/>
                <a:gd name="connsiteY4160" fmla="*/ 747132 h 1306090"/>
                <a:gd name="connsiteX4161" fmla="*/ 5924489 w 6598008"/>
                <a:gd name="connsiteY4161" fmla="*/ 748821 h 1306090"/>
                <a:gd name="connsiteX4162" fmla="*/ 5941266 w 6598008"/>
                <a:gd name="connsiteY4162" fmla="*/ 747132 h 1306090"/>
                <a:gd name="connsiteX4163" fmla="*/ 5930457 w 6598008"/>
                <a:gd name="connsiteY4163" fmla="*/ 758054 h 1306090"/>
                <a:gd name="connsiteX4164" fmla="*/ 5933385 w 6598008"/>
                <a:gd name="connsiteY4164" fmla="*/ 762670 h 1306090"/>
                <a:gd name="connsiteX4165" fmla="*/ 5928092 w 6598008"/>
                <a:gd name="connsiteY4165" fmla="*/ 773141 h 1306090"/>
                <a:gd name="connsiteX4166" fmla="*/ 5930457 w 6598008"/>
                <a:gd name="connsiteY4166" fmla="*/ 758054 h 1306090"/>
                <a:gd name="connsiteX4167" fmla="*/ 5907263 w 6598008"/>
                <a:gd name="connsiteY4167" fmla="*/ 735648 h 1306090"/>
                <a:gd name="connsiteX4168" fmla="*/ 5901859 w 6598008"/>
                <a:gd name="connsiteY4168" fmla="*/ 741165 h 1306090"/>
                <a:gd name="connsiteX4169" fmla="*/ 5907263 w 6598008"/>
                <a:gd name="connsiteY4169" fmla="*/ 735648 h 1306090"/>
                <a:gd name="connsiteX4170" fmla="*/ 5899044 w 6598008"/>
                <a:gd name="connsiteY4170" fmla="*/ 830452 h 1306090"/>
                <a:gd name="connsiteX4171" fmla="*/ 5895665 w 6598008"/>
                <a:gd name="connsiteY4171" fmla="*/ 810973 h 1306090"/>
                <a:gd name="connsiteX4172" fmla="*/ 5899044 w 6598008"/>
                <a:gd name="connsiteY4172" fmla="*/ 830452 h 1306090"/>
                <a:gd name="connsiteX4173" fmla="*/ 5906587 w 6598008"/>
                <a:gd name="connsiteY4173" fmla="*/ 889226 h 1306090"/>
                <a:gd name="connsiteX4174" fmla="*/ 5907263 w 6598008"/>
                <a:gd name="connsiteY4174" fmla="*/ 908930 h 1306090"/>
                <a:gd name="connsiteX4175" fmla="*/ 5901633 w 6598008"/>
                <a:gd name="connsiteY4175" fmla="*/ 909493 h 1306090"/>
                <a:gd name="connsiteX4176" fmla="*/ 5900958 w 6598008"/>
                <a:gd name="connsiteY4176" fmla="*/ 889789 h 1306090"/>
                <a:gd name="connsiteX4177" fmla="*/ 5906587 w 6598008"/>
                <a:gd name="connsiteY4177" fmla="*/ 889226 h 1306090"/>
                <a:gd name="connsiteX4178" fmla="*/ 5892963 w 6598008"/>
                <a:gd name="connsiteY4178" fmla="*/ 727091 h 1306090"/>
                <a:gd name="connsiteX4179" fmla="*/ 5896116 w 6598008"/>
                <a:gd name="connsiteY4179" fmla="*/ 736661 h 1306090"/>
                <a:gd name="connsiteX4180" fmla="*/ 5887896 w 6598008"/>
                <a:gd name="connsiteY4180" fmla="*/ 742403 h 1306090"/>
                <a:gd name="connsiteX4181" fmla="*/ 5887446 w 6598008"/>
                <a:gd name="connsiteY4181" fmla="*/ 727654 h 1306090"/>
                <a:gd name="connsiteX4182" fmla="*/ 5892963 w 6598008"/>
                <a:gd name="connsiteY4182" fmla="*/ 727091 h 1306090"/>
                <a:gd name="connsiteX4183" fmla="*/ 5759427 w 6598008"/>
                <a:gd name="connsiteY4183" fmla="*/ 760081 h 1306090"/>
                <a:gd name="connsiteX4184" fmla="*/ 5754360 w 6598008"/>
                <a:gd name="connsiteY4184" fmla="*/ 775393 h 1306090"/>
                <a:gd name="connsiteX4185" fmla="*/ 5759427 w 6598008"/>
                <a:gd name="connsiteY4185" fmla="*/ 760081 h 1306090"/>
                <a:gd name="connsiteX4186" fmla="*/ 5654602 w 6598008"/>
                <a:gd name="connsiteY4186" fmla="*/ 725965 h 1306090"/>
                <a:gd name="connsiteX4187" fmla="*/ 5661020 w 6598008"/>
                <a:gd name="connsiteY4187" fmla="*/ 750060 h 1306090"/>
                <a:gd name="connsiteX4188" fmla="*/ 5653363 w 6598008"/>
                <a:gd name="connsiteY4188" fmla="*/ 775619 h 1306090"/>
                <a:gd name="connsiteX4189" fmla="*/ 5654940 w 6598008"/>
                <a:gd name="connsiteY4189" fmla="*/ 735873 h 1306090"/>
                <a:gd name="connsiteX4190" fmla="*/ 5654602 w 6598008"/>
                <a:gd name="connsiteY4190" fmla="*/ 725965 h 1306090"/>
                <a:gd name="connsiteX4191" fmla="*/ 5643568 w 6598008"/>
                <a:gd name="connsiteY4191" fmla="*/ 642870 h 1306090"/>
                <a:gd name="connsiteX4192" fmla="*/ 5649648 w 6598008"/>
                <a:gd name="connsiteY4192" fmla="*/ 657170 h 1306090"/>
                <a:gd name="connsiteX4193" fmla="*/ 5636136 w 6598008"/>
                <a:gd name="connsiteY4193" fmla="*/ 673383 h 1306090"/>
                <a:gd name="connsiteX4194" fmla="*/ 5632759 w 6598008"/>
                <a:gd name="connsiteY4194" fmla="*/ 653904 h 1306090"/>
                <a:gd name="connsiteX4195" fmla="*/ 5643568 w 6598008"/>
                <a:gd name="connsiteY4195" fmla="*/ 642870 h 1306090"/>
                <a:gd name="connsiteX4196" fmla="*/ 5642892 w 6598008"/>
                <a:gd name="connsiteY4196" fmla="*/ 707274 h 1306090"/>
                <a:gd name="connsiteX4197" fmla="*/ 5641203 w 6598008"/>
                <a:gd name="connsiteY4197" fmla="*/ 742066 h 1306090"/>
                <a:gd name="connsiteX4198" fmla="*/ 5642892 w 6598008"/>
                <a:gd name="connsiteY4198" fmla="*/ 707274 h 1306090"/>
                <a:gd name="connsiteX4199" fmla="*/ 5634898 w 6598008"/>
                <a:gd name="connsiteY4199" fmla="*/ 722925 h 1306090"/>
                <a:gd name="connsiteX4200" fmla="*/ 5635236 w 6598008"/>
                <a:gd name="connsiteY4200" fmla="*/ 732833 h 1306090"/>
                <a:gd name="connsiteX4201" fmla="*/ 5629606 w 6598008"/>
                <a:gd name="connsiteY4201" fmla="*/ 733396 h 1306090"/>
                <a:gd name="connsiteX4202" fmla="*/ 5629268 w 6598008"/>
                <a:gd name="connsiteY4202" fmla="*/ 723488 h 1306090"/>
                <a:gd name="connsiteX4203" fmla="*/ 5634898 w 6598008"/>
                <a:gd name="connsiteY4203" fmla="*/ 722925 h 1306090"/>
                <a:gd name="connsiteX4204" fmla="*/ 5645820 w 6598008"/>
                <a:gd name="connsiteY4204" fmla="*/ 979301 h 1306090"/>
                <a:gd name="connsiteX4205" fmla="*/ 5642667 w 6598008"/>
                <a:gd name="connsiteY4205" fmla="*/ 969731 h 1306090"/>
                <a:gd name="connsiteX4206" fmla="*/ 5648071 w 6598008"/>
                <a:gd name="connsiteY4206" fmla="*/ 964214 h 1306090"/>
                <a:gd name="connsiteX4207" fmla="*/ 5651224 w 6598008"/>
                <a:gd name="connsiteY4207" fmla="*/ 973784 h 1306090"/>
                <a:gd name="connsiteX4208" fmla="*/ 5645820 w 6598008"/>
                <a:gd name="connsiteY4208" fmla="*/ 979301 h 1306090"/>
                <a:gd name="connsiteX4209" fmla="*/ 5662033 w 6598008"/>
                <a:gd name="connsiteY4209" fmla="*/ 1047083 h 1306090"/>
                <a:gd name="connsiteX4210" fmla="*/ 5658655 w 6598008"/>
                <a:gd name="connsiteY4210" fmla="*/ 1027604 h 1306090"/>
                <a:gd name="connsiteX4211" fmla="*/ 5666987 w 6598008"/>
                <a:gd name="connsiteY4211" fmla="*/ 1026816 h 1306090"/>
                <a:gd name="connsiteX4212" fmla="*/ 5662033 w 6598008"/>
                <a:gd name="connsiteY4212" fmla="*/ 1047083 h 1306090"/>
                <a:gd name="connsiteX4213" fmla="*/ 5703918 w 6598008"/>
                <a:gd name="connsiteY4213" fmla="*/ 953742 h 1306090"/>
                <a:gd name="connsiteX4214" fmla="*/ 5712250 w 6598008"/>
                <a:gd name="connsiteY4214" fmla="*/ 952954 h 1306090"/>
                <a:gd name="connsiteX4215" fmla="*/ 5712926 w 6598008"/>
                <a:gd name="connsiteY4215" fmla="*/ 972658 h 1306090"/>
                <a:gd name="connsiteX4216" fmla="*/ 5703918 w 6598008"/>
                <a:gd name="connsiteY4216" fmla="*/ 953742 h 1306090"/>
                <a:gd name="connsiteX4217" fmla="*/ 5707296 w 6598008"/>
                <a:gd name="connsiteY4217" fmla="*/ 884159 h 1306090"/>
                <a:gd name="connsiteX4218" fmla="*/ 5710448 w 6598008"/>
                <a:gd name="connsiteY4218" fmla="*/ 893730 h 1306090"/>
                <a:gd name="connsiteX4219" fmla="*/ 5699302 w 6598008"/>
                <a:gd name="connsiteY4219" fmla="*/ 894856 h 1306090"/>
                <a:gd name="connsiteX4220" fmla="*/ 5696825 w 6598008"/>
                <a:gd name="connsiteY4220" fmla="*/ 904989 h 1306090"/>
                <a:gd name="connsiteX4221" fmla="*/ 5685453 w 6598008"/>
                <a:gd name="connsiteY4221" fmla="*/ 901161 h 1306090"/>
                <a:gd name="connsiteX4222" fmla="*/ 5679485 w 6598008"/>
                <a:gd name="connsiteY4222" fmla="*/ 891816 h 1306090"/>
                <a:gd name="connsiteX4223" fmla="*/ 5677121 w 6598008"/>
                <a:gd name="connsiteY4223" fmla="*/ 906903 h 1306090"/>
                <a:gd name="connsiteX4224" fmla="*/ 5668901 w 6598008"/>
                <a:gd name="connsiteY4224" fmla="*/ 912645 h 1306090"/>
                <a:gd name="connsiteX4225" fmla="*/ 5660569 w 6598008"/>
                <a:gd name="connsiteY4225" fmla="*/ 913434 h 1306090"/>
                <a:gd name="connsiteX4226" fmla="*/ 5655277 w 6598008"/>
                <a:gd name="connsiteY4226" fmla="*/ 923905 h 1306090"/>
                <a:gd name="connsiteX4227" fmla="*/ 5649422 w 6598008"/>
                <a:gd name="connsiteY4227" fmla="*/ 914560 h 1306090"/>
                <a:gd name="connsiteX4228" fmla="*/ 5644131 w 6598008"/>
                <a:gd name="connsiteY4228" fmla="*/ 925031 h 1306090"/>
                <a:gd name="connsiteX4229" fmla="*/ 5635461 w 6598008"/>
                <a:gd name="connsiteY4229" fmla="*/ 916023 h 1306090"/>
                <a:gd name="connsiteX4230" fmla="*/ 5619022 w 6598008"/>
                <a:gd name="connsiteY4230" fmla="*/ 927508 h 1306090"/>
                <a:gd name="connsiteX4231" fmla="*/ 5612492 w 6598008"/>
                <a:gd name="connsiteY4231" fmla="*/ 898459 h 1306090"/>
                <a:gd name="connsiteX4232" fmla="*/ 5604723 w 6598008"/>
                <a:gd name="connsiteY4232" fmla="*/ 919063 h 1306090"/>
                <a:gd name="connsiteX4233" fmla="*/ 5600669 w 6598008"/>
                <a:gd name="connsiteY4233" fmla="*/ 879881 h 1306090"/>
                <a:gd name="connsiteX4234" fmla="*/ 5592788 w 6598008"/>
                <a:gd name="connsiteY4234" fmla="*/ 895531 h 1306090"/>
                <a:gd name="connsiteX4235" fmla="*/ 5594927 w 6598008"/>
                <a:gd name="connsiteY4235" fmla="*/ 875489 h 1306090"/>
                <a:gd name="connsiteX4236" fmla="*/ 5608551 w 6598008"/>
                <a:gd name="connsiteY4236" fmla="*/ 864230 h 1306090"/>
                <a:gd name="connsiteX4237" fmla="*/ 5614744 w 6598008"/>
                <a:gd name="connsiteY4237" fmla="*/ 883484 h 1306090"/>
                <a:gd name="connsiteX4238" fmla="*/ 5616883 w 6598008"/>
                <a:gd name="connsiteY4238" fmla="*/ 863442 h 1306090"/>
                <a:gd name="connsiteX4239" fmla="*/ 5631633 w 6598008"/>
                <a:gd name="connsiteY4239" fmla="*/ 886749 h 1306090"/>
                <a:gd name="connsiteX4240" fmla="*/ 5659218 w 6598008"/>
                <a:gd name="connsiteY4240" fmla="*/ 874138 h 1306090"/>
                <a:gd name="connsiteX4241" fmla="*/ 5668451 w 6598008"/>
                <a:gd name="connsiteY4241" fmla="*/ 898008 h 1306090"/>
                <a:gd name="connsiteX4242" fmla="*/ 5670928 w 6598008"/>
                <a:gd name="connsiteY4242" fmla="*/ 887875 h 1306090"/>
                <a:gd name="connsiteX4243" fmla="*/ 5673518 w 6598008"/>
                <a:gd name="connsiteY4243" fmla="*/ 882695 h 1306090"/>
                <a:gd name="connsiteX4244" fmla="*/ 5684439 w 6598008"/>
                <a:gd name="connsiteY4244" fmla="*/ 871661 h 1306090"/>
                <a:gd name="connsiteX4245" fmla="*/ 5692659 w 6598008"/>
                <a:gd name="connsiteY4245" fmla="*/ 865919 h 1306090"/>
                <a:gd name="connsiteX4246" fmla="*/ 5721370 w 6598008"/>
                <a:gd name="connsiteY4246" fmla="*/ 887875 h 1306090"/>
                <a:gd name="connsiteX4247" fmla="*/ 5707296 w 6598008"/>
                <a:gd name="connsiteY4247" fmla="*/ 884159 h 1306090"/>
                <a:gd name="connsiteX4248" fmla="*/ 5713939 w 6598008"/>
                <a:gd name="connsiteY4248" fmla="*/ 650752 h 1306090"/>
                <a:gd name="connsiteX4249" fmla="*/ 5711124 w 6598008"/>
                <a:gd name="connsiteY4249" fmla="*/ 650977 h 1306090"/>
                <a:gd name="connsiteX4250" fmla="*/ 5725423 w 6598008"/>
                <a:gd name="connsiteY4250" fmla="*/ 659422 h 1306090"/>
                <a:gd name="connsiteX4251" fmla="*/ 5713939 w 6598008"/>
                <a:gd name="connsiteY4251" fmla="*/ 650752 h 1306090"/>
                <a:gd name="connsiteX4252" fmla="*/ 5750870 w 6598008"/>
                <a:gd name="connsiteY4252" fmla="*/ 1107658 h 1306090"/>
                <a:gd name="connsiteX4253" fmla="*/ 5750532 w 6598008"/>
                <a:gd name="connsiteY4253" fmla="*/ 1097750 h 1306090"/>
                <a:gd name="connsiteX4254" fmla="*/ 5756162 w 6598008"/>
                <a:gd name="connsiteY4254" fmla="*/ 1097187 h 1306090"/>
                <a:gd name="connsiteX4255" fmla="*/ 5756499 w 6598008"/>
                <a:gd name="connsiteY4255" fmla="*/ 1107095 h 1306090"/>
                <a:gd name="connsiteX4256" fmla="*/ 5750870 w 6598008"/>
                <a:gd name="connsiteY4256" fmla="*/ 1107658 h 1306090"/>
                <a:gd name="connsiteX4257" fmla="*/ 5782171 w 6598008"/>
                <a:gd name="connsiteY4257" fmla="*/ 946086 h 1306090"/>
                <a:gd name="connsiteX4258" fmla="*/ 5771587 w 6598008"/>
                <a:gd name="connsiteY4258" fmla="*/ 966916 h 1306090"/>
                <a:gd name="connsiteX4259" fmla="*/ 5765507 w 6598008"/>
                <a:gd name="connsiteY4259" fmla="*/ 952616 h 1306090"/>
                <a:gd name="connsiteX4260" fmla="*/ 5763030 w 6598008"/>
                <a:gd name="connsiteY4260" fmla="*/ 962750 h 1306090"/>
                <a:gd name="connsiteX4261" fmla="*/ 5739836 w 6598008"/>
                <a:gd name="connsiteY4261" fmla="*/ 940231 h 1306090"/>
                <a:gd name="connsiteX4262" fmla="*/ 5733755 w 6598008"/>
                <a:gd name="connsiteY4262" fmla="*/ 925932 h 1306090"/>
                <a:gd name="connsiteX4263" fmla="*/ 5747379 w 6598008"/>
                <a:gd name="connsiteY4263" fmla="*/ 914672 h 1306090"/>
                <a:gd name="connsiteX4264" fmla="*/ 5762242 w 6598008"/>
                <a:gd name="connsiteY4264" fmla="*/ 942933 h 1306090"/>
                <a:gd name="connsiteX4265" fmla="*/ 5764268 w 6598008"/>
                <a:gd name="connsiteY4265" fmla="*/ 917937 h 1306090"/>
                <a:gd name="connsiteX4266" fmla="*/ 5775415 w 6598008"/>
                <a:gd name="connsiteY4266" fmla="*/ 916811 h 1306090"/>
                <a:gd name="connsiteX4267" fmla="*/ 5784422 w 6598008"/>
                <a:gd name="connsiteY4267" fmla="*/ 935727 h 1306090"/>
                <a:gd name="connsiteX4268" fmla="*/ 5802100 w 6598008"/>
                <a:gd name="connsiteY4268" fmla="*/ 963651 h 1306090"/>
                <a:gd name="connsiteX4269" fmla="*/ 5782171 w 6598008"/>
                <a:gd name="connsiteY4269" fmla="*/ 946086 h 1306090"/>
                <a:gd name="connsiteX4270" fmla="*/ 5798497 w 6598008"/>
                <a:gd name="connsiteY4270" fmla="*/ 929535 h 1306090"/>
                <a:gd name="connsiteX4271" fmla="*/ 5789940 w 6598008"/>
                <a:gd name="connsiteY4271" fmla="*/ 925481 h 1306090"/>
                <a:gd name="connsiteX4272" fmla="*/ 5798497 w 6598008"/>
                <a:gd name="connsiteY4272" fmla="*/ 929535 h 1306090"/>
                <a:gd name="connsiteX4273" fmla="*/ 5792191 w 6598008"/>
                <a:gd name="connsiteY4273" fmla="*/ 1083676 h 1306090"/>
                <a:gd name="connsiteX4274" fmla="*/ 5811333 w 6598008"/>
                <a:gd name="connsiteY4274" fmla="*/ 1066899 h 1306090"/>
                <a:gd name="connsiteX4275" fmla="*/ 5820565 w 6598008"/>
                <a:gd name="connsiteY4275" fmla="*/ 1090769 h 1306090"/>
                <a:gd name="connsiteX4276" fmla="*/ 5792191 w 6598008"/>
                <a:gd name="connsiteY4276" fmla="*/ 1083676 h 1306090"/>
                <a:gd name="connsiteX4277" fmla="*/ 5809981 w 6598008"/>
                <a:gd name="connsiteY4277" fmla="*/ 938317 h 1306090"/>
                <a:gd name="connsiteX4278" fmla="*/ 5817638 w 6598008"/>
                <a:gd name="connsiteY4278" fmla="*/ 912758 h 1306090"/>
                <a:gd name="connsiteX4279" fmla="*/ 5826983 w 6598008"/>
                <a:gd name="connsiteY4279" fmla="*/ 941582 h 1306090"/>
                <a:gd name="connsiteX4280" fmla="*/ 5809981 w 6598008"/>
                <a:gd name="connsiteY4280" fmla="*/ 938317 h 1306090"/>
                <a:gd name="connsiteX4281" fmla="*/ 5848376 w 6598008"/>
                <a:gd name="connsiteY4281" fmla="*/ 1088067 h 1306090"/>
                <a:gd name="connsiteX4282" fmla="*/ 5831599 w 6598008"/>
                <a:gd name="connsiteY4282" fmla="*/ 1089756 h 1306090"/>
                <a:gd name="connsiteX4283" fmla="*/ 5839481 w 6598008"/>
                <a:gd name="connsiteY4283" fmla="*/ 1074105 h 1306090"/>
                <a:gd name="connsiteX4284" fmla="*/ 5845111 w 6598008"/>
                <a:gd name="connsiteY4284" fmla="*/ 1073542 h 1306090"/>
                <a:gd name="connsiteX4285" fmla="*/ 5848376 w 6598008"/>
                <a:gd name="connsiteY4285" fmla="*/ 1088067 h 1306090"/>
                <a:gd name="connsiteX4286" fmla="*/ 5879677 w 6598008"/>
                <a:gd name="connsiteY4286" fmla="*/ 926494 h 1306090"/>
                <a:gd name="connsiteX4287" fmla="*/ 5873597 w 6598008"/>
                <a:gd name="connsiteY4287" fmla="*/ 912195 h 1306090"/>
                <a:gd name="connsiteX4288" fmla="*/ 5865266 w 6598008"/>
                <a:gd name="connsiteY4288" fmla="*/ 912983 h 1306090"/>
                <a:gd name="connsiteX4289" fmla="*/ 5884631 w 6598008"/>
                <a:gd name="connsiteY4289" fmla="*/ 906115 h 1306090"/>
                <a:gd name="connsiteX4290" fmla="*/ 5879677 w 6598008"/>
                <a:gd name="connsiteY4290" fmla="*/ 926494 h 1306090"/>
                <a:gd name="connsiteX4291" fmla="*/ 5883280 w 6598008"/>
                <a:gd name="connsiteY4291" fmla="*/ 861753 h 1306090"/>
                <a:gd name="connsiteX4292" fmla="*/ 5885420 w 6598008"/>
                <a:gd name="connsiteY4292" fmla="*/ 841711 h 1306090"/>
                <a:gd name="connsiteX4293" fmla="*/ 5883280 w 6598008"/>
                <a:gd name="connsiteY4293" fmla="*/ 861753 h 1306090"/>
                <a:gd name="connsiteX4294" fmla="*/ 5876750 w 6598008"/>
                <a:gd name="connsiteY4294" fmla="*/ 832704 h 1306090"/>
                <a:gd name="connsiteX4295" fmla="*/ 5871908 w 6598008"/>
                <a:gd name="connsiteY4295" fmla="*/ 857925 h 1306090"/>
                <a:gd name="connsiteX4296" fmla="*/ 5860199 w 6598008"/>
                <a:gd name="connsiteY4296" fmla="*/ 844188 h 1306090"/>
                <a:gd name="connsiteX4297" fmla="*/ 5865490 w 6598008"/>
                <a:gd name="connsiteY4297" fmla="*/ 833717 h 1306090"/>
                <a:gd name="connsiteX4298" fmla="*/ 5859298 w 6598008"/>
                <a:gd name="connsiteY4298" fmla="*/ 814576 h 1306090"/>
                <a:gd name="connsiteX4299" fmla="*/ 5845674 w 6598008"/>
                <a:gd name="connsiteY4299" fmla="*/ 825835 h 1306090"/>
                <a:gd name="connsiteX4300" fmla="*/ 5844098 w 6598008"/>
                <a:gd name="connsiteY4300" fmla="*/ 865581 h 1306090"/>
                <a:gd name="connsiteX4301" fmla="*/ 5818764 w 6598008"/>
                <a:gd name="connsiteY4301" fmla="*/ 863104 h 1306090"/>
                <a:gd name="connsiteX4302" fmla="*/ 5809644 w 6598008"/>
                <a:gd name="connsiteY4302" fmla="*/ 839234 h 1306090"/>
                <a:gd name="connsiteX4303" fmla="*/ 5816061 w 6598008"/>
                <a:gd name="connsiteY4303" fmla="*/ 863329 h 1306090"/>
                <a:gd name="connsiteX4304" fmla="*/ 5813585 w 6598008"/>
                <a:gd name="connsiteY4304" fmla="*/ 873463 h 1306090"/>
                <a:gd name="connsiteX4305" fmla="*/ 5804915 w 6598008"/>
                <a:gd name="connsiteY4305" fmla="*/ 864455 h 1306090"/>
                <a:gd name="connsiteX4306" fmla="*/ 5802775 w 6598008"/>
                <a:gd name="connsiteY4306" fmla="*/ 884497 h 1306090"/>
                <a:gd name="connsiteX4307" fmla="*/ 5780144 w 6598008"/>
                <a:gd name="connsiteY4307" fmla="*/ 876841 h 1306090"/>
                <a:gd name="connsiteX4308" fmla="*/ 5773951 w 6598008"/>
                <a:gd name="connsiteY4308" fmla="*/ 857700 h 1306090"/>
                <a:gd name="connsiteX4309" fmla="*/ 5774627 w 6598008"/>
                <a:gd name="connsiteY4309" fmla="*/ 877403 h 1306090"/>
                <a:gd name="connsiteX4310" fmla="*/ 5766408 w 6598008"/>
                <a:gd name="connsiteY4310" fmla="*/ 883146 h 1306090"/>
                <a:gd name="connsiteX4311" fmla="*/ 5766295 w 6598008"/>
                <a:gd name="connsiteY4311" fmla="*/ 878192 h 1306090"/>
                <a:gd name="connsiteX4312" fmla="*/ 5755261 w 6598008"/>
                <a:gd name="connsiteY4312" fmla="*/ 884272 h 1306090"/>
                <a:gd name="connsiteX4313" fmla="*/ 5744564 w 6598008"/>
                <a:gd name="connsiteY4313" fmla="*/ 900148 h 1306090"/>
                <a:gd name="connsiteX4314" fmla="*/ 5744114 w 6598008"/>
                <a:gd name="connsiteY4314" fmla="*/ 885285 h 1306090"/>
                <a:gd name="connsiteX4315" fmla="*/ 5738484 w 6598008"/>
                <a:gd name="connsiteY4315" fmla="*/ 885848 h 1306090"/>
                <a:gd name="connsiteX4316" fmla="*/ 5735107 w 6598008"/>
                <a:gd name="connsiteY4316" fmla="*/ 866369 h 1306090"/>
                <a:gd name="connsiteX4317" fmla="*/ 5727225 w 6598008"/>
                <a:gd name="connsiteY4317" fmla="*/ 882020 h 1306090"/>
                <a:gd name="connsiteX4318" fmla="*/ 5728914 w 6598008"/>
                <a:gd name="connsiteY4318" fmla="*/ 847228 h 1306090"/>
                <a:gd name="connsiteX4319" fmla="*/ 5740736 w 6598008"/>
                <a:gd name="connsiteY4319" fmla="*/ 865806 h 1306090"/>
                <a:gd name="connsiteX4320" fmla="*/ 5746366 w 6598008"/>
                <a:gd name="connsiteY4320" fmla="*/ 865243 h 1306090"/>
                <a:gd name="connsiteX4321" fmla="*/ 5752446 w 6598008"/>
                <a:gd name="connsiteY4321" fmla="*/ 879543 h 1306090"/>
                <a:gd name="connsiteX4322" fmla="*/ 5748843 w 6598008"/>
                <a:gd name="connsiteY4322" fmla="*/ 855110 h 1306090"/>
                <a:gd name="connsiteX4323" fmla="*/ 5754023 w 6598008"/>
                <a:gd name="connsiteY4323" fmla="*/ 839797 h 1306090"/>
                <a:gd name="connsiteX4324" fmla="*/ 5765057 w 6598008"/>
                <a:gd name="connsiteY4324" fmla="*/ 833717 h 1306090"/>
                <a:gd name="connsiteX4325" fmla="*/ 5765507 w 6598008"/>
                <a:gd name="connsiteY4325" fmla="*/ 848467 h 1306090"/>
                <a:gd name="connsiteX4326" fmla="*/ 5770574 w 6598008"/>
                <a:gd name="connsiteY4326" fmla="*/ 833154 h 1306090"/>
                <a:gd name="connsiteX4327" fmla="*/ 5779244 w 6598008"/>
                <a:gd name="connsiteY4327" fmla="*/ 842162 h 1306090"/>
                <a:gd name="connsiteX4328" fmla="*/ 5784085 w 6598008"/>
                <a:gd name="connsiteY4328" fmla="*/ 816941 h 1306090"/>
                <a:gd name="connsiteX4329" fmla="*/ 5796020 w 6598008"/>
                <a:gd name="connsiteY4329" fmla="*/ 840473 h 1306090"/>
                <a:gd name="connsiteX4330" fmla="*/ 5815386 w 6598008"/>
                <a:gd name="connsiteY4330" fmla="*/ 833604 h 1306090"/>
                <a:gd name="connsiteX4331" fmla="*/ 5817525 w 6598008"/>
                <a:gd name="connsiteY4331" fmla="*/ 813563 h 1306090"/>
                <a:gd name="connsiteX4332" fmla="*/ 5834189 w 6598008"/>
                <a:gd name="connsiteY4332" fmla="*/ 806920 h 1306090"/>
                <a:gd name="connsiteX4333" fmla="*/ 5840044 w 6598008"/>
                <a:gd name="connsiteY4333" fmla="*/ 816265 h 1306090"/>
                <a:gd name="connsiteX4334" fmla="*/ 5842409 w 6598008"/>
                <a:gd name="connsiteY4334" fmla="*/ 801177 h 1306090"/>
                <a:gd name="connsiteX4335" fmla="*/ 5859298 w 6598008"/>
                <a:gd name="connsiteY4335" fmla="*/ 804443 h 1306090"/>
                <a:gd name="connsiteX4336" fmla="*/ 5884181 w 6598008"/>
                <a:gd name="connsiteY4336" fmla="*/ 792057 h 1306090"/>
                <a:gd name="connsiteX4337" fmla="*/ 5898143 w 6598008"/>
                <a:gd name="connsiteY4337" fmla="*/ 790706 h 1306090"/>
                <a:gd name="connsiteX4338" fmla="*/ 5888234 w 6598008"/>
                <a:gd name="connsiteY4338" fmla="*/ 831353 h 1306090"/>
                <a:gd name="connsiteX4339" fmla="*/ 5876750 w 6598008"/>
                <a:gd name="connsiteY4339" fmla="*/ 832704 h 1306090"/>
                <a:gd name="connsiteX4340" fmla="*/ 5893526 w 6598008"/>
                <a:gd name="connsiteY4340" fmla="*/ 920189 h 1306090"/>
                <a:gd name="connsiteX4341" fmla="*/ 5907938 w 6598008"/>
                <a:gd name="connsiteY4341" fmla="*/ 933588 h 1306090"/>
                <a:gd name="connsiteX4342" fmla="*/ 5893526 w 6598008"/>
                <a:gd name="connsiteY4342" fmla="*/ 920189 h 1306090"/>
                <a:gd name="connsiteX4343" fmla="*/ 5907037 w 6598008"/>
                <a:gd name="connsiteY4343" fmla="*/ 993150 h 1306090"/>
                <a:gd name="connsiteX4344" fmla="*/ 5903772 w 6598008"/>
                <a:gd name="connsiteY4344" fmla="*/ 978626 h 1306090"/>
                <a:gd name="connsiteX4345" fmla="*/ 5912104 w 6598008"/>
                <a:gd name="connsiteY4345" fmla="*/ 977837 h 1306090"/>
                <a:gd name="connsiteX4346" fmla="*/ 5912554 w 6598008"/>
                <a:gd name="connsiteY4346" fmla="*/ 992700 h 1306090"/>
                <a:gd name="connsiteX4347" fmla="*/ 5907037 w 6598008"/>
                <a:gd name="connsiteY4347" fmla="*/ 993150 h 1306090"/>
                <a:gd name="connsiteX4348" fmla="*/ 5931583 w 6598008"/>
                <a:gd name="connsiteY4348" fmla="*/ 1060031 h 1306090"/>
                <a:gd name="connsiteX4349" fmla="*/ 5931245 w 6598008"/>
                <a:gd name="connsiteY4349" fmla="*/ 1050123 h 1306090"/>
                <a:gd name="connsiteX4350" fmla="*/ 5939577 w 6598008"/>
                <a:gd name="connsiteY4350" fmla="*/ 1049335 h 1306090"/>
                <a:gd name="connsiteX4351" fmla="*/ 5939915 w 6598008"/>
                <a:gd name="connsiteY4351" fmla="*/ 1059243 h 1306090"/>
                <a:gd name="connsiteX4352" fmla="*/ 5931583 w 6598008"/>
                <a:gd name="connsiteY4352" fmla="*/ 1060031 h 1306090"/>
                <a:gd name="connsiteX4353" fmla="*/ 5945432 w 6598008"/>
                <a:gd name="connsiteY4353" fmla="*/ 1053726 h 1306090"/>
                <a:gd name="connsiteX4354" fmla="*/ 5945094 w 6598008"/>
                <a:gd name="connsiteY4354" fmla="*/ 1043817 h 1306090"/>
                <a:gd name="connsiteX4355" fmla="*/ 5950724 w 6598008"/>
                <a:gd name="connsiteY4355" fmla="*/ 1043254 h 1306090"/>
                <a:gd name="connsiteX4356" fmla="*/ 5951062 w 6598008"/>
                <a:gd name="connsiteY4356" fmla="*/ 1053163 h 1306090"/>
                <a:gd name="connsiteX4357" fmla="*/ 5945432 w 6598008"/>
                <a:gd name="connsiteY4357" fmla="*/ 1053726 h 1306090"/>
                <a:gd name="connsiteX4358" fmla="*/ 5948472 w 6598008"/>
                <a:gd name="connsiteY4358" fmla="*/ 885060 h 1306090"/>
                <a:gd name="connsiteX4359" fmla="*/ 5939465 w 6598008"/>
                <a:gd name="connsiteY4359" fmla="*/ 866144 h 1306090"/>
                <a:gd name="connsiteX4360" fmla="*/ 5948135 w 6598008"/>
                <a:gd name="connsiteY4360" fmla="*/ 875152 h 1306090"/>
                <a:gd name="connsiteX4361" fmla="*/ 5962434 w 6598008"/>
                <a:gd name="connsiteY4361" fmla="*/ 883596 h 1306090"/>
                <a:gd name="connsiteX4362" fmla="*/ 5948472 w 6598008"/>
                <a:gd name="connsiteY4362" fmla="*/ 885060 h 1306090"/>
                <a:gd name="connsiteX4363" fmla="*/ 5962096 w 6598008"/>
                <a:gd name="connsiteY4363" fmla="*/ 1052037 h 1306090"/>
                <a:gd name="connsiteX4364" fmla="*/ 5981237 w 6598008"/>
                <a:gd name="connsiteY4364" fmla="*/ 1035260 h 1306090"/>
                <a:gd name="connsiteX4365" fmla="*/ 5962096 w 6598008"/>
                <a:gd name="connsiteY4365" fmla="*/ 1052037 h 1306090"/>
                <a:gd name="connsiteX4366" fmla="*/ 5987204 w 6598008"/>
                <a:gd name="connsiteY4366" fmla="*/ 1044606 h 1306090"/>
                <a:gd name="connsiteX4367" fmla="*/ 5994636 w 6598008"/>
                <a:gd name="connsiteY4367" fmla="*/ 1014205 h 1306090"/>
                <a:gd name="connsiteX4368" fmla="*/ 5987204 w 6598008"/>
                <a:gd name="connsiteY4368" fmla="*/ 1044606 h 1306090"/>
                <a:gd name="connsiteX4369" fmla="*/ 6031229 w 6598008"/>
                <a:gd name="connsiteY4369" fmla="*/ 1020511 h 1306090"/>
                <a:gd name="connsiteX4370" fmla="*/ 6026388 w 6598008"/>
                <a:gd name="connsiteY4370" fmla="*/ 1045732 h 1306090"/>
                <a:gd name="connsiteX4371" fmla="*/ 6012425 w 6598008"/>
                <a:gd name="connsiteY4371" fmla="*/ 1047083 h 1306090"/>
                <a:gd name="connsiteX4372" fmla="*/ 6006008 w 6598008"/>
                <a:gd name="connsiteY4372" fmla="*/ 1022988 h 1306090"/>
                <a:gd name="connsiteX4373" fmla="*/ 5999928 w 6598008"/>
                <a:gd name="connsiteY4373" fmla="*/ 1008688 h 1306090"/>
                <a:gd name="connsiteX4374" fmla="*/ 6019631 w 6598008"/>
                <a:gd name="connsiteY4374" fmla="*/ 1011728 h 1306090"/>
                <a:gd name="connsiteX4375" fmla="*/ 6044177 w 6598008"/>
                <a:gd name="connsiteY4375" fmla="*/ 989547 h 1306090"/>
                <a:gd name="connsiteX4376" fmla="*/ 6031229 w 6598008"/>
                <a:gd name="connsiteY4376" fmla="*/ 1020511 h 1306090"/>
                <a:gd name="connsiteX4377" fmla="*/ 6003756 w 6598008"/>
                <a:gd name="connsiteY4377" fmla="*/ 948901 h 1306090"/>
                <a:gd name="connsiteX4378" fmla="*/ 6029427 w 6598008"/>
                <a:gd name="connsiteY4378" fmla="*/ 961173 h 1306090"/>
                <a:gd name="connsiteX4379" fmla="*/ 6003756 w 6598008"/>
                <a:gd name="connsiteY4379" fmla="*/ 948901 h 1306090"/>
                <a:gd name="connsiteX4380" fmla="*/ 6054085 w 6598008"/>
                <a:gd name="connsiteY4380" fmla="*/ 943947 h 1306090"/>
                <a:gd name="connsiteX4381" fmla="*/ 6045753 w 6598008"/>
                <a:gd name="connsiteY4381" fmla="*/ 944735 h 1306090"/>
                <a:gd name="connsiteX4382" fmla="*/ 6045303 w 6598008"/>
                <a:gd name="connsiteY4382" fmla="*/ 929872 h 1306090"/>
                <a:gd name="connsiteX4383" fmla="*/ 6070750 w 6598008"/>
                <a:gd name="connsiteY4383" fmla="*/ 937304 h 1306090"/>
                <a:gd name="connsiteX4384" fmla="*/ 6054085 w 6598008"/>
                <a:gd name="connsiteY4384" fmla="*/ 943947 h 1306090"/>
                <a:gd name="connsiteX4385" fmla="*/ 6106892 w 6598008"/>
                <a:gd name="connsiteY4385" fmla="*/ 928859 h 1306090"/>
                <a:gd name="connsiteX4386" fmla="*/ 6114323 w 6598008"/>
                <a:gd name="connsiteY4386" fmla="*/ 898459 h 1306090"/>
                <a:gd name="connsiteX4387" fmla="*/ 6106892 w 6598008"/>
                <a:gd name="connsiteY4387" fmla="*/ 928859 h 1306090"/>
                <a:gd name="connsiteX4388" fmla="*/ 6162401 w 6598008"/>
                <a:gd name="connsiteY4388" fmla="*/ 913434 h 1306090"/>
                <a:gd name="connsiteX4389" fmla="*/ 6159136 w 6598008"/>
                <a:gd name="connsiteY4389" fmla="*/ 898909 h 1306090"/>
                <a:gd name="connsiteX4390" fmla="*/ 6151254 w 6598008"/>
                <a:gd name="connsiteY4390" fmla="*/ 914560 h 1306090"/>
                <a:gd name="connsiteX4391" fmla="*/ 6145174 w 6598008"/>
                <a:gd name="connsiteY4391" fmla="*/ 900260 h 1306090"/>
                <a:gd name="connsiteX4392" fmla="*/ 6137292 w 6598008"/>
                <a:gd name="connsiteY4392" fmla="*/ 915911 h 1306090"/>
                <a:gd name="connsiteX4393" fmla="*/ 6131550 w 6598008"/>
                <a:gd name="connsiteY4393" fmla="*/ 911520 h 1306090"/>
                <a:gd name="connsiteX4394" fmla="*/ 6133577 w 6598008"/>
                <a:gd name="connsiteY4394" fmla="*/ 886524 h 1306090"/>
                <a:gd name="connsiteX4395" fmla="*/ 6170057 w 6598008"/>
                <a:gd name="connsiteY4395" fmla="*/ 887875 h 1306090"/>
                <a:gd name="connsiteX4396" fmla="*/ 6162401 w 6598008"/>
                <a:gd name="connsiteY4396" fmla="*/ 913434 h 1306090"/>
                <a:gd name="connsiteX4397" fmla="*/ 6184019 w 6598008"/>
                <a:gd name="connsiteY4397" fmla="*/ 886524 h 1306090"/>
                <a:gd name="connsiteX4398" fmla="*/ 6197418 w 6598008"/>
                <a:gd name="connsiteY4398" fmla="*/ 865356 h 1306090"/>
                <a:gd name="connsiteX4399" fmla="*/ 6203610 w 6598008"/>
                <a:gd name="connsiteY4399" fmla="*/ 884497 h 1306090"/>
                <a:gd name="connsiteX4400" fmla="*/ 6184019 w 6598008"/>
                <a:gd name="connsiteY4400" fmla="*/ 886524 h 1306090"/>
                <a:gd name="connsiteX4401" fmla="*/ 6181542 w 6598008"/>
                <a:gd name="connsiteY4401" fmla="*/ 807483 h 1306090"/>
                <a:gd name="connsiteX4402" fmla="*/ 6162626 w 6598008"/>
                <a:gd name="connsiteY4402" fmla="*/ 829213 h 1306090"/>
                <a:gd name="connsiteX4403" fmla="*/ 6115562 w 6598008"/>
                <a:gd name="connsiteY4403" fmla="*/ 848692 h 1306090"/>
                <a:gd name="connsiteX4404" fmla="*/ 6107005 w 6598008"/>
                <a:gd name="connsiteY4404" fmla="*/ 844639 h 1306090"/>
                <a:gd name="connsiteX4405" fmla="*/ 6079081 w 6598008"/>
                <a:gd name="connsiteY4405" fmla="*/ 847454 h 1306090"/>
                <a:gd name="connsiteX4406" fmla="*/ 6079532 w 6598008"/>
                <a:gd name="connsiteY4406" fmla="*/ 862316 h 1306090"/>
                <a:gd name="connsiteX4407" fmla="*/ 6062755 w 6598008"/>
                <a:gd name="connsiteY4407" fmla="*/ 864005 h 1306090"/>
                <a:gd name="connsiteX4408" fmla="*/ 6050482 w 6598008"/>
                <a:gd name="connsiteY4408" fmla="*/ 830564 h 1306090"/>
                <a:gd name="connsiteX4409" fmla="*/ 6051608 w 6598008"/>
                <a:gd name="connsiteY4409" fmla="*/ 865131 h 1306090"/>
                <a:gd name="connsiteX4410" fmla="*/ 6029090 w 6598008"/>
                <a:gd name="connsiteY4410" fmla="*/ 862429 h 1306090"/>
                <a:gd name="connsiteX4411" fmla="*/ 6029878 w 6598008"/>
                <a:gd name="connsiteY4411" fmla="*/ 887087 h 1306090"/>
                <a:gd name="connsiteX4412" fmla="*/ 6015128 w 6598008"/>
                <a:gd name="connsiteY4412" fmla="*/ 863780 h 1306090"/>
                <a:gd name="connsiteX4413" fmla="*/ 6028752 w 6598008"/>
                <a:gd name="connsiteY4413" fmla="*/ 852520 h 1306090"/>
                <a:gd name="connsiteX4414" fmla="*/ 6047667 w 6598008"/>
                <a:gd name="connsiteY4414" fmla="*/ 830790 h 1306090"/>
                <a:gd name="connsiteX4415" fmla="*/ 6033256 w 6598008"/>
                <a:gd name="connsiteY4415" fmla="*/ 817391 h 1306090"/>
                <a:gd name="connsiteX4416" fmla="*/ 6013889 w 6598008"/>
                <a:gd name="connsiteY4416" fmla="*/ 824259 h 1306090"/>
                <a:gd name="connsiteX4417" fmla="*/ 6003756 w 6598008"/>
                <a:gd name="connsiteY4417" fmla="*/ 859951 h 1306090"/>
                <a:gd name="connsiteX4418" fmla="*/ 6000490 w 6598008"/>
                <a:gd name="connsiteY4418" fmla="*/ 845427 h 1306090"/>
                <a:gd name="connsiteX4419" fmla="*/ 6002968 w 6598008"/>
                <a:gd name="connsiteY4419" fmla="*/ 835293 h 1306090"/>
                <a:gd name="connsiteX4420" fmla="*/ 5989344 w 6598008"/>
                <a:gd name="connsiteY4420" fmla="*/ 846553 h 1306090"/>
                <a:gd name="connsiteX4421" fmla="*/ 5988555 w 6598008"/>
                <a:gd name="connsiteY4421" fmla="*/ 821895 h 1306090"/>
                <a:gd name="connsiteX4422" fmla="*/ 5980336 w 6598008"/>
                <a:gd name="connsiteY4422" fmla="*/ 827637 h 1306090"/>
                <a:gd name="connsiteX4423" fmla="*/ 5972455 w 6598008"/>
                <a:gd name="connsiteY4423" fmla="*/ 843288 h 1306090"/>
                <a:gd name="connsiteX4424" fmla="*/ 5963334 w 6598008"/>
                <a:gd name="connsiteY4424" fmla="*/ 819418 h 1306090"/>
                <a:gd name="connsiteX4425" fmla="*/ 5955453 w 6598008"/>
                <a:gd name="connsiteY4425" fmla="*/ 835068 h 1306090"/>
                <a:gd name="connsiteX4426" fmla="*/ 5944306 w 6598008"/>
                <a:gd name="connsiteY4426" fmla="*/ 836194 h 1306090"/>
                <a:gd name="connsiteX4427" fmla="*/ 5944644 w 6598008"/>
                <a:gd name="connsiteY4427" fmla="*/ 846102 h 1306090"/>
                <a:gd name="connsiteX4428" fmla="*/ 5933497 w 6598008"/>
                <a:gd name="connsiteY4428" fmla="*/ 847228 h 1306090"/>
                <a:gd name="connsiteX4429" fmla="*/ 5930907 w 6598008"/>
                <a:gd name="connsiteY4429" fmla="*/ 852408 h 1306090"/>
                <a:gd name="connsiteX4430" fmla="*/ 5927755 w 6598008"/>
                <a:gd name="connsiteY4430" fmla="*/ 842837 h 1306090"/>
                <a:gd name="connsiteX4431" fmla="*/ 5922125 w 6598008"/>
                <a:gd name="connsiteY4431" fmla="*/ 843400 h 1306090"/>
                <a:gd name="connsiteX4432" fmla="*/ 5913568 w 6598008"/>
                <a:gd name="connsiteY4432" fmla="*/ 839347 h 1306090"/>
                <a:gd name="connsiteX4433" fmla="*/ 5907376 w 6598008"/>
                <a:gd name="connsiteY4433" fmla="*/ 820206 h 1306090"/>
                <a:gd name="connsiteX4434" fmla="*/ 5915482 w 6598008"/>
                <a:gd name="connsiteY4434" fmla="*/ 809509 h 1306090"/>
                <a:gd name="connsiteX4435" fmla="*/ 5907263 w 6598008"/>
                <a:gd name="connsiteY4435" fmla="*/ 815252 h 1306090"/>
                <a:gd name="connsiteX4436" fmla="*/ 5908951 w 6598008"/>
                <a:gd name="connsiteY4436" fmla="*/ 780460 h 1306090"/>
                <a:gd name="connsiteX4437" fmla="*/ 5921337 w 6598008"/>
                <a:gd name="connsiteY4437" fmla="*/ 818855 h 1306090"/>
                <a:gd name="connsiteX4438" fmla="*/ 5929444 w 6598008"/>
                <a:gd name="connsiteY4438" fmla="*/ 808158 h 1306090"/>
                <a:gd name="connsiteX4439" fmla="*/ 5937325 w 6598008"/>
                <a:gd name="connsiteY4439" fmla="*/ 792508 h 1306090"/>
                <a:gd name="connsiteX4440" fmla="*/ 5915257 w 6598008"/>
                <a:gd name="connsiteY4440" fmla="*/ 804555 h 1306090"/>
                <a:gd name="connsiteX4441" fmla="*/ 5917058 w 6598008"/>
                <a:gd name="connsiteY4441" fmla="*/ 774718 h 1306090"/>
                <a:gd name="connsiteX4442" fmla="*/ 5942730 w 6598008"/>
                <a:gd name="connsiteY4442" fmla="*/ 786991 h 1306090"/>
                <a:gd name="connsiteX4443" fmla="*/ 5943518 w 6598008"/>
                <a:gd name="connsiteY4443" fmla="*/ 811649 h 1306090"/>
                <a:gd name="connsiteX4444" fmla="*/ 5951850 w 6598008"/>
                <a:gd name="connsiteY4444" fmla="*/ 810860 h 1306090"/>
                <a:gd name="connsiteX4445" fmla="*/ 5957930 w 6598008"/>
                <a:gd name="connsiteY4445" fmla="*/ 825160 h 1306090"/>
                <a:gd name="connsiteX4446" fmla="*/ 5957367 w 6598008"/>
                <a:gd name="connsiteY4446" fmla="*/ 805456 h 1306090"/>
                <a:gd name="connsiteX4447" fmla="*/ 5957029 w 6598008"/>
                <a:gd name="connsiteY4447" fmla="*/ 795548 h 1306090"/>
                <a:gd name="connsiteX4448" fmla="*/ 5962321 w 6598008"/>
                <a:gd name="connsiteY4448" fmla="*/ 785076 h 1306090"/>
                <a:gd name="connsiteX4449" fmla="*/ 5959056 w 6598008"/>
                <a:gd name="connsiteY4449" fmla="*/ 770552 h 1306090"/>
                <a:gd name="connsiteX4450" fmla="*/ 5972680 w 6598008"/>
                <a:gd name="connsiteY4450" fmla="*/ 759292 h 1306090"/>
                <a:gd name="connsiteX4451" fmla="*/ 5984277 w 6598008"/>
                <a:gd name="connsiteY4451" fmla="*/ 773029 h 1306090"/>
                <a:gd name="connsiteX4452" fmla="*/ 5976170 w 6598008"/>
                <a:gd name="connsiteY4452" fmla="*/ 783725 h 1306090"/>
                <a:gd name="connsiteX4453" fmla="*/ 5968063 w 6598008"/>
                <a:gd name="connsiteY4453" fmla="*/ 794422 h 1306090"/>
                <a:gd name="connsiteX4454" fmla="*/ 5976959 w 6598008"/>
                <a:gd name="connsiteY4454" fmla="*/ 808383 h 1306090"/>
                <a:gd name="connsiteX4455" fmla="*/ 5977296 w 6598008"/>
                <a:gd name="connsiteY4455" fmla="*/ 818292 h 1306090"/>
                <a:gd name="connsiteX4456" fmla="*/ 5988218 w 6598008"/>
                <a:gd name="connsiteY4456" fmla="*/ 807370 h 1306090"/>
                <a:gd name="connsiteX4457" fmla="*/ 5984952 w 6598008"/>
                <a:gd name="connsiteY4457" fmla="*/ 792845 h 1306090"/>
                <a:gd name="connsiteX4458" fmla="*/ 5996437 w 6598008"/>
                <a:gd name="connsiteY4458" fmla="*/ 801628 h 1306090"/>
                <a:gd name="connsiteX4459" fmla="*/ 5998915 w 6598008"/>
                <a:gd name="connsiteY4459" fmla="*/ 791494 h 1306090"/>
                <a:gd name="connsiteX4460" fmla="*/ 5994861 w 6598008"/>
                <a:gd name="connsiteY4460" fmla="*/ 752312 h 1306090"/>
                <a:gd name="connsiteX4461" fmla="*/ 6012313 w 6598008"/>
                <a:gd name="connsiteY4461" fmla="*/ 770439 h 1306090"/>
                <a:gd name="connsiteX4462" fmla="*/ 6001391 w 6598008"/>
                <a:gd name="connsiteY4462" fmla="*/ 781473 h 1306090"/>
                <a:gd name="connsiteX4463" fmla="*/ 6010286 w 6598008"/>
                <a:gd name="connsiteY4463" fmla="*/ 795435 h 1306090"/>
                <a:gd name="connsiteX4464" fmla="*/ 6007922 w 6598008"/>
                <a:gd name="connsiteY4464" fmla="*/ 810523 h 1306090"/>
                <a:gd name="connsiteX4465" fmla="*/ 6029202 w 6598008"/>
                <a:gd name="connsiteY4465" fmla="*/ 773817 h 1306090"/>
                <a:gd name="connsiteX4466" fmla="*/ 6014565 w 6598008"/>
                <a:gd name="connsiteY4466" fmla="*/ 755464 h 1306090"/>
                <a:gd name="connsiteX4467" fmla="*/ 6036408 w 6598008"/>
                <a:gd name="connsiteY4467" fmla="*/ 738463 h 1306090"/>
                <a:gd name="connsiteX4468" fmla="*/ 6051383 w 6598008"/>
                <a:gd name="connsiteY4468" fmla="*/ 766724 h 1306090"/>
                <a:gd name="connsiteX4469" fmla="*/ 6058477 w 6598008"/>
                <a:gd name="connsiteY4469" fmla="*/ 726415 h 1306090"/>
                <a:gd name="connsiteX4470" fmla="*/ 6092029 w 6598008"/>
                <a:gd name="connsiteY4470" fmla="*/ 723150 h 1306090"/>
                <a:gd name="connsiteX4471" fmla="*/ 6084598 w 6598008"/>
                <a:gd name="connsiteY4471" fmla="*/ 753550 h 1306090"/>
                <a:gd name="connsiteX4472" fmla="*/ 6087863 w 6598008"/>
                <a:gd name="connsiteY4472" fmla="*/ 768075 h 1306090"/>
                <a:gd name="connsiteX4473" fmla="*/ 6090791 w 6598008"/>
                <a:gd name="connsiteY4473" fmla="*/ 772691 h 1306090"/>
                <a:gd name="connsiteX4474" fmla="*/ 6091241 w 6598008"/>
                <a:gd name="connsiteY4474" fmla="*/ 787554 h 1306090"/>
                <a:gd name="connsiteX4475" fmla="*/ 6101375 w 6598008"/>
                <a:gd name="connsiteY4475" fmla="*/ 751861 h 1306090"/>
                <a:gd name="connsiteX4476" fmla="*/ 6115449 w 6598008"/>
                <a:gd name="connsiteY4476" fmla="*/ 755464 h 1306090"/>
                <a:gd name="connsiteX4477" fmla="*/ 6106892 w 6598008"/>
                <a:gd name="connsiteY4477" fmla="*/ 751411 h 1306090"/>
                <a:gd name="connsiteX4478" fmla="*/ 6106442 w 6598008"/>
                <a:gd name="connsiteY4478" fmla="*/ 736548 h 1306090"/>
                <a:gd name="connsiteX4479" fmla="*/ 6094957 w 6598008"/>
                <a:gd name="connsiteY4479" fmla="*/ 727766 h 1306090"/>
                <a:gd name="connsiteX4480" fmla="*/ 6111846 w 6598008"/>
                <a:gd name="connsiteY4480" fmla="*/ 731031 h 1306090"/>
                <a:gd name="connsiteX4481" fmla="*/ 6117476 w 6598008"/>
                <a:gd name="connsiteY4481" fmla="*/ 730468 h 1306090"/>
                <a:gd name="connsiteX4482" fmla="*/ 6117026 w 6598008"/>
                <a:gd name="connsiteY4482" fmla="*/ 715606 h 1306090"/>
                <a:gd name="connsiteX4483" fmla="*/ 6130874 w 6598008"/>
                <a:gd name="connsiteY4483" fmla="*/ 709301 h 1306090"/>
                <a:gd name="connsiteX4484" fmla="*/ 6142359 w 6598008"/>
                <a:gd name="connsiteY4484" fmla="*/ 718083 h 1306090"/>
                <a:gd name="connsiteX4485" fmla="*/ 6153956 w 6598008"/>
                <a:gd name="connsiteY4485" fmla="*/ 731820 h 1306090"/>
                <a:gd name="connsiteX4486" fmla="*/ 6159361 w 6598008"/>
                <a:gd name="connsiteY4486" fmla="*/ 726302 h 1306090"/>
                <a:gd name="connsiteX4487" fmla="*/ 6161162 w 6598008"/>
                <a:gd name="connsiteY4487" fmla="*/ 696465 h 1306090"/>
                <a:gd name="connsiteX4488" fmla="*/ 6169607 w 6598008"/>
                <a:gd name="connsiteY4488" fmla="*/ 695677 h 1306090"/>
                <a:gd name="connsiteX4489" fmla="*/ 6173323 w 6598008"/>
                <a:gd name="connsiteY4489" fmla="*/ 725064 h 1306090"/>
                <a:gd name="connsiteX4490" fmla="*/ 6180753 w 6598008"/>
                <a:gd name="connsiteY4490" fmla="*/ 694663 h 1306090"/>
                <a:gd name="connsiteX4491" fmla="*/ 6181654 w 6598008"/>
                <a:gd name="connsiteY4491" fmla="*/ 724276 h 1306090"/>
                <a:gd name="connsiteX4492" fmla="*/ 6197755 w 6598008"/>
                <a:gd name="connsiteY4492" fmla="*/ 702883 h 1306090"/>
                <a:gd name="connsiteX4493" fmla="*/ 6212955 w 6598008"/>
                <a:gd name="connsiteY4493" fmla="*/ 740940 h 1306090"/>
                <a:gd name="connsiteX4494" fmla="*/ 6204849 w 6598008"/>
                <a:gd name="connsiteY4494" fmla="*/ 751636 h 1306090"/>
                <a:gd name="connsiteX4495" fmla="*/ 6216221 w 6598008"/>
                <a:gd name="connsiteY4495" fmla="*/ 755464 h 1306090"/>
                <a:gd name="connsiteX4496" fmla="*/ 6217797 w 6598008"/>
                <a:gd name="connsiteY4496" fmla="*/ 804780 h 1306090"/>
                <a:gd name="connsiteX4497" fmla="*/ 6212505 w 6598008"/>
                <a:gd name="connsiteY4497" fmla="*/ 815252 h 1306090"/>
                <a:gd name="connsiteX4498" fmla="*/ 6181542 w 6598008"/>
                <a:gd name="connsiteY4498" fmla="*/ 807483 h 1306090"/>
                <a:gd name="connsiteX4499" fmla="*/ 6209015 w 6598008"/>
                <a:gd name="connsiteY4499" fmla="*/ 879092 h 1306090"/>
                <a:gd name="connsiteX4500" fmla="*/ 6208114 w 6598008"/>
                <a:gd name="connsiteY4500" fmla="*/ 849480 h 1306090"/>
                <a:gd name="connsiteX4501" fmla="*/ 6211717 w 6598008"/>
                <a:gd name="connsiteY4501" fmla="*/ 873913 h 1306090"/>
                <a:gd name="connsiteX4502" fmla="*/ 6220387 w 6598008"/>
                <a:gd name="connsiteY4502" fmla="*/ 882921 h 1306090"/>
                <a:gd name="connsiteX4503" fmla="*/ 6209015 w 6598008"/>
                <a:gd name="connsiteY4503" fmla="*/ 879092 h 1306090"/>
                <a:gd name="connsiteX4504" fmla="*/ 6246733 w 6598008"/>
                <a:gd name="connsiteY4504" fmla="*/ 1009026 h 1306090"/>
                <a:gd name="connsiteX4505" fmla="*/ 6246396 w 6598008"/>
                <a:gd name="connsiteY4505" fmla="*/ 999118 h 1306090"/>
                <a:gd name="connsiteX4506" fmla="*/ 6257543 w 6598008"/>
                <a:gd name="connsiteY4506" fmla="*/ 997992 h 1306090"/>
                <a:gd name="connsiteX4507" fmla="*/ 6257881 w 6598008"/>
                <a:gd name="connsiteY4507" fmla="*/ 1007900 h 1306090"/>
                <a:gd name="connsiteX4508" fmla="*/ 6246733 w 6598008"/>
                <a:gd name="connsiteY4508" fmla="*/ 1009026 h 1306090"/>
                <a:gd name="connsiteX4509" fmla="*/ 6233673 w 6598008"/>
                <a:gd name="connsiteY4509" fmla="*/ 861753 h 1306090"/>
                <a:gd name="connsiteX4510" fmla="*/ 6228381 w 6598008"/>
                <a:gd name="connsiteY4510" fmla="*/ 872224 h 1306090"/>
                <a:gd name="connsiteX4511" fmla="*/ 6230182 w 6598008"/>
                <a:gd name="connsiteY4511" fmla="*/ 842274 h 1306090"/>
                <a:gd name="connsiteX4512" fmla="*/ 6260920 w 6598008"/>
                <a:gd name="connsiteY4512" fmla="*/ 839234 h 1306090"/>
                <a:gd name="connsiteX4513" fmla="*/ 6264298 w 6598008"/>
                <a:gd name="connsiteY4513" fmla="*/ 858713 h 1306090"/>
                <a:gd name="connsiteX4514" fmla="*/ 6233673 w 6598008"/>
                <a:gd name="connsiteY4514" fmla="*/ 861753 h 1306090"/>
                <a:gd name="connsiteX4515" fmla="*/ 6265650 w 6598008"/>
                <a:gd name="connsiteY4515" fmla="*/ 719997 h 1306090"/>
                <a:gd name="connsiteX4516" fmla="*/ 6260357 w 6598008"/>
                <a:gd name="connsiteY4516" fmla="*/ 730468 h 1306090"/>
                <a:gd name="connsiteX4517" fmla="*/ 6263622 w 6598008"/>
                <a:gd name="connsiteY4517" fmla="*/ 744993 h 1306090"/>
                <a:gd name="connsiteX4518" fmla="*/ 6255516 w 6598008"/>
                <a:gd name="connsiteY4518" fmla="*/ 755689 h 1306090"/>
                <a:gd name="connsiteX4519" fmla="*/ 6256754 w 6598008"/>
                <a:gd name="connsiteY4519" fmla="*/ 795210 h 1306090"/>
                <a:gd name="connsiteX4520" fmla="*/ 6229169 w 6598008"/>
                <a:gd name="connsiteY4520" fmla="*/ 807820 h 1306090"/>
                <a:gd name="connsiteX4521" fmla="*/ 6220274 w 6598008"/>
                <a:gd name="connsiteY4521" fmla="*/ 793859 h 1306090"/>
                <a:gd name="connsiteX4522" fmla="*/ 6227255 w 6598008"/>
                <a:gd name="connsiteY4522" fmla="*/ 748596 h 1306090"/>
                <a:gd name="connsiteX4523" fmla="*/ 6230858 w 6598008"/>
                <a:gd name="connsiteY4523" fmla="*/ 773029 h 1306090"/>
                <a:gd name="connsiteX4524" fmla="*/ 6250224 w 6598008"/>
                <a:gd name="connsiteY4524" fmla="*/ 766161 h 1306090"/>
                <a:gd name="connsiteX4525" fmla="*/ 6244257 w 6598008"/>
                <a:gd name="connsiteY4525" fmla="*/ 756815 h 1306090"/>
                <a:gd name="connsiteX4526" fmla="*/ 6243806 w 6598008"/>
                <a:gd name="connsiteY4526" fmla="*/ 741953 h 1306090"/>
                <a:gd name="connsiteX4527" fmla="*/ 6237951 w 6598008"/>
                <a:gd name="connsiteY4527" fmla="*/ 732608 h 1306090"/>
                <a:gd name="connsiteX4528" fmla="*/ 6254615 w 6598008"/>
                <a:gd name="connsiteY4528" fmla="*/ 725965 h 1306090"/>
                <a:gd name="connsiteX4529" fmla="*/ 6237501 w 6598008"/>
                <a:gd name="connsiteY4529" fmla="*/ 717745 h 1306090"/>
                <a:gd name="connsiteX4530" fmla="*/ 6239641 w 6598008"/>
                <a:gd name="connsiteY4530" fmla="*/ 697703 h 1306090"/>
                <a:gd name="connsiteX4531" fmla="*/ 6259569 w 6598008"/>
                <a:gd name="connsiteY4531" fmla="*/ 705585 h 1306090"/>
                <a:gd name="connsiteX4532" fmla="*/ 6264186 w 6598008"/>
                <a:gd name="connsiteY4532" fmla="*/ 675410 h 1306090"/>
                <a:gd name="connsiteX4533" fmla="*/ 6271054 w 6598008"/>
                <a:gd name="connsiteY4533" fmla="*/ 714367 h 1306090"/>
                <a:gd name="connsiteX4534" fmla="*/ 6265650 w 6598008"/>
                <a:gd name="connsiteY4534" fmla="*/ 719997 h 1306090"/>
                <a:gd name="connsiteX4535" fmla="*/ 6288281 w 6598008"/>
                <a:gd name="connsiteY4535" fmla="*/ 1079285 h 1306090"/>
                <a:gd name="connsiteX4536" fmla="*/ 6284903 w 6598008"/>
                <a:gd name="connsiteY4536" fmla="*/ 1059806 h 1306090"/>
                <a:gd name="connsiteX4537" fmla="*/ 6298752 w 6598008"/>
                <a:gd name="connsiteY4537" fmla="*/ 1053501 h 1306090"/>
                <a:gd name="connsiteX4538" fmla="*/ 6288281 w 6598008"/>
                <a:gd name="connsiteY4538" fmla="*/ 1079285 h 1306090"/>
                <a:gd name="connsiteX4539" fmla="*/ 6287943 w 6598008"/>
                <a:gd name="connsiteY4539" fmla="*/ 980202 h 1306090"/>
                <a:gd name="connsiteX4540" fmla="*/ 6293347 w 6598008"/>
                <a:gd name="connsiteY4540" fmla="*/ 974685 h 1306090"/>
                <a:gd name="connsiteX4541" fmla="*/ 6288281 w 6598008"/>
                <a:gd name="connsiteY4541" fmla="*/ 989997 h 1306090"/>
                <a:gd name="connsiteX4542" fmla="*/ 6287943 w 6598008"/>
                <a:gd name="connsiteY4542" fmla="*/ 980202 h 1306090"/>
                <a:gd name="connsiteX4543" fmla="*/ 6349420 w 6598008"/>
                <a:gd name="connsiteY4543" fmla="*/ 974122 h 1306090"/>
                <a:gd name="connsiteX4544" fmla="*/ 6338272 w 6598008"/>
                <a:gd name="connsiteY4544" fmla="*/ 975248 h 1306090"/>
                <a:gd name="connsiteX4545" fmla="*/ 6341425 w 6598008"/>
                <a:gd name="connsiteY4545" fmla="*/ 984818 h 1306090"/>
                <a:gd name="connsiteX4546" fmla="*/ 6312827 w 6598008"/>
                <a:gd name="connsiteY4546" fmla="*/ 967817 h 1306090"/>
                <a:gd name="connsiteX4547" fmla="*/ 6337935 w 6598008"/>
                <a:gd name="connsiteY4547" fmla="*/ 965339 h 1306090"/>
                <a:gd name="connsiteX4548" fmla="*/ 6351334 w 6598008"/>
                <a:gd name="connsiteY4548" fmla="*/ 944172 h 1306090"/>
                <a:gd name="connsiteX4549" fmla="*/ 6376442 w 6598008"/>
                <a:gd name="connsiteY4549" fmla="*/ 941695 h 1306090"/>
                <a:gd name="connsiteX4550" fmla="*/ 6377117 w 6598008"/>
                <a:gd name="connsiteY4550" fmla="*/ 961399 h 1306090"/>
                <a:gd name="connsiteX4551" fmla="*/ 6349420 w 6598008"/>
                <a:gd name="connsiteY4551" fmla="*/ 974122 h 1306090"/>
                <a:gd name="connsiteX4552" fmla="*/ 6329828 w 6598008"/>
                <a:gd name="connsiteY4552" fmla="*/ 886974 h 1306090"/>
                <a:gd name="connsiteX4553" fmla="*/ 6327688 w 6598008"/>
                <a:gd name="connsiteY4553" fmla="*/ 907016 h 1306090"/>
                <a:gd name="connsiteX4554" fmla="*/ 6329828 w 6598008"/>
                <a:gd name="connsiteY4554" fmla="*/ 886974 h 1306090"/>
                <a:gd name="connsiteX4555" fmla="*/ 6330729 w 6598008"/>
                <a:gd name="connsiteY4555" fmla="*/ 827412 h 1306090"/>
                <a:gd name="connsiteX4556" fmla="*/ 6327576 w 6598008"/>
                <a:gd name="connsiteY4556" fmla="*/ 817841 h 1306090"/>
                <a:gd name="connsiteX4557" fmla="*/ 6322284 w 6598008"/>
                <a:gd name="connsiteY4557" fmla="*/ 828313 h 1306090"/>
                <a:gd name="connsiteX4558" fmla="*/ 6324311 w 6598008"/>
                <a:gd name="connsiteY4558" fmla="*/ 803317 h 1306090"/>
                <a:gd name="connsiteX4559" fmla="*/ 6332643 w 6598008"/>
                <a:gd name="connsiteY4559" fmla="*/ 802529 h 1306090"/>
                <a:gd name="connsiteX4560" fmla="*/ 6330729 w 6598008"/>
                <a:gd name="connsiteY4560" fmla="*/ 827412 h 1306090"/>
                <a:gd name="connsiteX4561" fmla="*/ 6344578 w 6598008"/>
                <a:gd name="connsiteY4561" fmla="*/ 821106 h 1306090"/>
                <a:gd name="connsiteX4562" fmla="*/ 6342214 w 6598008"/>
                <a:gd name="connsiteY4562" fmla="*/ 836194 h 1306090"/>
                <a:gd name="connsiteX4563" fmla="*/ 6341425 w 6598008"/>
                <a:gd name="connsiteY4563" fmla="*/ 811536 h 1306090"/>
                <a:gd name="connsiteX4564" fmla="*/ 6344578 w 6598008"/>
                <a:gd name="connsiteY4564" fmla="*/ 821106 h 1306090"/>
                <a:gd name="connsiteX4565" fmla="*/ 6352009 w 6598008"/>
                <a:gd name="connsiteY4565" fmla="*/ 879768 h 1306090"/>
                <a:gd name="connsiteX4566" fmla="*/ 6344240 w 6598008"/>
                <a:gd name="connsiteY4566" fmla="*/ 900373 h 1306090"/>
                <a:gd name="connsiteX4567" fmla="*/ 6341651 w 6598008"/>
                <a:gd name="connsiteY4567" fmla="*/ 905552 h 1306090"/>
                <a:gd name="connsiteX4568" fmla="*/ 6352009 w 6598008"/>
                <a:gd name="connsiteY4568" fmla="*/ 879768 h 1306090"/>
                <a:gd name="connsiteX4569" fmla="*/ 6366083 w 6598008"/>
                <a:gd name="connsiteY4569" fmla="*/ 794197 h 1306090"/>
                <a:gd name="connsiteX4570" fmla="*/ 6363606 w 6598008"/>
                <a:gd name="connsiteY4570" fmla="*/ 804330 h 1306090"/>
                <a:gd name="connsiteX4571" fmla="*/ 6366083 w 6598008"/>
                <a:gd name="connsiteY4571" fmla="*/ 794197 h 1306090"/>
                <a:gd name="connsiteX4572" fmla="*/ 6376216 w 6598008"/>
                <a:gd name="connsiteY4572" fmla="*/ 758617 h 1306090"/>
                <a:gd name="connsiteX4573" fmla="*/ 6367322 w 6598008"/>
                <a:gd name="connsiteY4573" fmla="*/ 744655 h 1306090"/>
                <a:gd name="connsiteX4574" fmla="*/ 6342776 w 6598008"/>
                <a:gd name="connsiteY4574" fmla="*/ 766836 h 1306090"/>
                <a:gd name="connsiteX4575" fmla="*/ 6316880 w 6598008"/>
                <a:gd name="connsiteY4575" fmla="*/ 744655 h 1306090"/>
                <a:gd name="connsiteX4576" fmla="*/ 6324986 w 6598008"/>
                <a:gd name="connsiteY4576" fmla="*/ 733959 h 1306090"/>
                <a:gd name="connsiteX4577" fmla="*/ 6311137 w 6598008"/>
                <a:gd name="connsiteY4577" fmla="*/ 740264 h 1306090"/>
                <a:gd name="connsiteX4578" fmla="*/ 6308998 w 6598008"/>
                <a:gd name="connsiteY4578" fmla="*/ 760306 h 1306090"/>
                <a:gd name="connsiteX4579" fmla="*/ 6299765 w 6598008"/>
                <a:gd name="connsiteY4579" fmla="*/ 736436 h 1306090"/>
                <a:gd name="connsiteX4580" fmla="*/ 6300554 w 6598008"/>
                <a:gd name="connsiteY4580" fmla="*/ 761094 h 1306090"/>
                <a:gd name="connsiteX4581" fmla="*/ 6306521 w 6598008"/>
                <a:gd name="connsiteY4581" fmla="*/ 770439 h 1306090"/>
                <a:gd name="connsiteX4582" fmla="*/ 6292334 w 6598008"/>
                <a:gd name="connsiteY4582" fmla="*/ 766836 h 1306090"/>
                <a:gd name="connsiteX4583" fmla="*/ 6272631 w 6598008"/>
                <a:gd name="connsiteY4583" fmla="*/ 763796 h 1306090"/>
                <a:gd name="connsiteX4584" fmla="*/ 6281187 w 6598008"/>
                <a:gd name="connsiteY4584" fmla="*/ 767850 h 1306090"/>
                <a:gd name="connsiteX4585" fmla="*/ 6286141 w 6598008"/>
                <a:gd name="connsiteY4585" fmla="*/ 747583 h 1306090"/>
                <a:gd name="connsiteX4586" fmla="*/ 6291884 w 6598008"/>
                <a:gd name="connsiteY4586" fmla="*/ 751974 h 1306090"/>
                <a:gd name="connsiteX4587" fmla="*/ 6299203 w 6598008"/>
                <a:gd name="connsiteY4587" fmla="*/ 716619 h 1306090"/>
                <a:gd name="connsiteX4588" fmla="*/ 6324536 w 6598008"/>
                <a:gd name="connsiteY4588" fmla="*/ 719096 h 1306090"/>
                <a:gd name="connsiteX4589" fmla="*/ 6337935 w 6598008"/>
                <a:gd name="connsiteY4589" fmla="*/ 697929 h 1306090"/>
                <a:gd name="connsiteX4590" fmla="*/ 6349420 w 6598008"/>
                <a:gd name="connsiteY4590" fmla="*/ 706711 h 1306090"/>
                <a:gd name="connsiteX4591" fmla="*/ 6355500 w 6598008"/>
                <a:gd name="connsiteY4591" fmla="*/ 721010 h 1306090"/>
                <a:gd name="connsiteX4592" fmla="*/ 6355049 w 6598008"/>
                <a:gd name="connsiteY4592" fmla="*/ 706148 h 1306090"/>
                <a:gd name="connsiteX4593" fmla="*/ 6360791 w 6598008"/>
                <a:gd name="connsiteY4593" fmla="*/ 710539 h 1306090"/>
                <a:gd name="connsiteX4594" fmla="*/ 6364057 w 6598008"/>
                <a:gd name="connsiteY4594" fmla="*/ 725064 h 1306090"/>
                <a:gd name="connsiteX4595" fmla="*/ 6383310 w 6598008"/>
                <a:gd name="connsiteY4595" fmla="*/ 713241 h 1306090"/>
                <a:gd name="connsiteX4596" fmla="*/ 6381171 w 6598008"/>
                <a:gd name="connsiteY4596" fmla="*/ 733283 h 1306090"/>
                <a:gd name="connsiteX4597" fmla="*/ 6376216 w 6598008"/>
                <a:gd name="connsiteY4597" fmla="*/ 758617 h 1306090"/>
                <a:gd name="connsiteX4598" fmla="*/ 6380270 w 6598008"/>
                <a:gd name="connsiteY4598" fmla="*/ 886974 h 1306090"/>
                <a:gd name="connsiteX4599" fmla="*/ 6379820 w 6598008"/>
                <a:gd name="connsiteY4599" fmla="*/ 872112 h 1306090"/>
                <a:gd name="connsiteX4600" fmla="*/ 6385449 w 6598008"/>
                <a:gd name="connsiteY4600" fmla="*/ 871549 h 1306090"/>
                <a:gd name="connsiteX4601" fmla="*/ 6388602 w 6598008"/>
                <a:gd name="connsiteY4601" fmla="*/ 881119 h 1306090"/>
                <a:gd name="connsiteX4602" fmla="*/ 6380270 w 6598008"/>
                <a:gd name="connsiteY4602" fmla="*/ 886974 h 1306090"/>
                <a:gd name="connsiteX4603" fmla="*/ 6389841 w 6598008"/>
                <a:gd name="connsiteY4603" fmla="*/ 479947 h 1306090"/>
                <a:gd name="connsiteX4604" fmla="*/ 6386125 w 6598008"/>
                <a:gd name="connsiteY4604" fmla="*/ 450560 h 1306090"/>
                <a:gd name="connsiteX4605" fmla="*/ 6380946 w 6598008"/>
                <a:gd name="connsiteY4605" fmla="*/ 465872 h 1306090"/>
                <a:gd name="connsiteX4606" fmla="*/ 6380270 w 6598008"/>
                <a:gd name="connsiteY4606" fmla="*/ 446168 h 1306090"/>
                <a:gd name="connsiteX4607" fmla="*/ 6374641 w 6598008"/>
                <a:gd name="connsiteY4607" fmla="*/ 446731 h 1306090"/>
                <a:gd name="connsiteX4608" fmla="*/ 6374303 w 6598008"/>
                <a:gd name="connsiteY4608" fmla="*/ 436823 h 1306090"/>
                <a:gd name="connsiteX4609" fmla="*/ 6362593 w 6598008"/>
                <a:gd name="connsiteY4609" fmla="*/ 423087 h 1306090"/>
                <a:gd name="connsiteX4610" fmla="*/ 6388264 w 6598008"/>
                <a:gd name="connsiteY4610" fmla="*/ 435359 h 1306090"/>
                <a:gd name="connsiteX4611" fmla="*/ 6390742 w 6598008"/>
                <a:gd name="connsiteY4611" fmla="*/ 425226 h 1306090"/>
                <a:gd name="connsiteX4612" fmla="*/ 6397948 w 6598008"/>
                <a:gd name="connsiteY4612" fmla="*/ 473979 h 1306090"/>
                <a:gd name="connsiteX4613" fmla="*/ 6389841 w 6598008"/>
                <a:gd name="connsiteY4613" fmla="*/ 479947 h 1306090"/>
                <a:gd name="connsiteX4614" fmla="*/ 6393556 w 6598008"/>
                <a:gd name="connsiteY4614" fmla="*/ 776632 h 1306090"/>
                <a:gd name="connsiteX4615" fmla="*/ 6410670 w 6598008"/>
                <a:gd name="connsiteY4615" fmla="*/ 784851 h 1306090"/>
                <a:gd name="connsiteX4616" fmla="*/ 6393556 w 6598008"/>
                <a:gd name="connsiteY4616" fmla="*/ 776632 h 1306090"/>
                <a:gd name="connsiteX4617" fmla="*/ 6409995 w 6598008"/>
                <a:gd name="connsiteY4617" fmla="*/ 849368 h 1306090"/>
                <a:gd name="connsiteX4618" fmla="*/ 6418214 w 6598008"/>
                <a:gd name="connsiteY4618" fmla="*/ 843625 h 1306090"/>
                <a:gd name="connsiteX4619" fmla="*/ 6409995 w 6598008"/>
                <a:gd name="connsiteY4619" fmla="*/ 849368 h 1306090"/>
                <a:gd name="connsiteX4620" fmla="*/ 6435441 w 6598008"/>
                <a:gd name="connsiteY4620" fmla="*/ 505168 h 1306090"/>
                <a:gd name="connsiteX4621" fmla="*/ 6421254 w 6598008"/>
                <a:gd name="connsiteY4621" fmla="*/ 501565 h 1306090"/>
                <a:gd name="connsiteX4622" fmla="*/ 6407293 w 6598008"/>
                <a:gd name="connsiteY4622" fmla="*/ 502916 h 1306090"/>
                <a:gd name="connsiteX4623" fmla="*/ 6401100 w 6598008"/>
                <a:gd name="connsiteY4623" fmla="*/ 483775 h 1306090"/>
                <a:gd name="connsiteX4624" fmla="*/ 6409770 w 6598008"/>
                <a:gd name="connsiteY4624" fmla="*/ 492782 h 1306090"/>
                <a:gd name="connsiteX4625" fmla="*/ 6431951 w 6598008"/>
                <a:gd name="connsiteY4625" fmla="*/ 485689 h 1306090"/>
                <a:gd name="connsiteX4626" fmla="*/ 6442647 w 6598008"/>
                <a:gd name="connsiteY4626" fmla="*/ 469813 h 1306090"/>
                <a:gd name="connsiteX4627" fmla="*/ 6457060 w 6598008"/>
                <a:gd name="connsiteY4627" fmla="*/ 483212 h 1306090"/>
                <a:gd name="connsiteX4628" fmla="*/ 6448840 w 6598008"/>
                <a:gd name="connsiteY4628" fmla="*/ 488954 h 1306090"/>
                <a:gd name="connsiteX4629" fmla="*/ 6446250 w 6598008"/>
                <a:gd name="connsiteY4629" fmla="*/ 494134 h 1306090"/>
                <a:gd name="connsiteX4630" fmla="*/ 6440508 w 6598008"/>
                <a:gd name="connsiteY4630" fmla="*/ 489742 h 1306090"/>
                <a:gd name="connsiteX4631" fmla="*/ 6435441 w 6598008"/>
                <a:gd name="connsiteY4631" fmla="*/ 505168 h 1306090"/>
                <a:gd name="connsiteX4632" fmla="*/ 6438031 w 6598008"/>
                <a:gd name="connsiteY4632" fmla="*/ 762332 h 1306090"/>
                <a:gd name="connsiteX4633" fmla="*/ 6449403 w 6598008"/>
                <a:gd name="connsiteY4633" fmla="*/ 766161 h 1306090"/>
                <a:gd name="connsiteX4634" fmla="*/ 6438031 w 6598008"/>
                <a:gd name="connsiteY4634" fmla="*/ 762332 h 1306090"/>
                <a:gd name="connsiteX4635" fmla="*/ 6463139 w 6598008"/>
                <a:gd name="connsiteY4635" fmla="*/ 759855 h 1306090"/>
                <a:gd name="connsiteX4636" fmla="*/ 6468094 w 6598008"/>
                <a:gd name="connsiteY4636" fmla="*/ 739588 h 1306090"/>
                <a:gd name="connsiteX4637" fmla="*/ 6463139 w 6598008"/>
                <a:gd name="connsiteY4637" fmla="*/ 759855 h 1306090"/>
                <a:gd name="connsiteX4638" fmla="*/ 6467868 w 6598008"/>
                <a:gd name="connsiteY4638" fmla="*/ 729680 h 1306090"/>
                <a:gd name="connsiteX4639" fmla="*/ 6475750 w 6598008"/>
                <a:gd name="connsiteY4639" fmla="*/ 714030 h 1306090"/>
                <a:gd name="connsiteX4640" fmla="*/ 6467868 w 6598008"/>
                <a:gd name="connsiteY4640" fmla="*/ 729680 h 1306090"/>
                <a:gd name="connsiteX4641" fmla="*/ 6484533 w 6598008"/>
                <a:gd name="connsiteY4641" fmla="*/ 728104 h 1306090"/>
                <a:gd name="connsiteX4642" fmla="*/ 6484533 w 6598008"/>
                <a:gd name="connsiteY4642" fmla="*/ 728104 h 1306090"/>
                <a:gd name="connsiteX4643" fmla="*/ 6484533 w 6598008"/>
                <a:gd name="connsiteY4643" fmla="*/ 728104 h 1306090"/>
                <a:gd name="connsiteX4644" fmla="*/ 6481154 w 6598008"/>
                <a:gd name="connsiteY4644" fmla="*/ 708625 h 1306090"/>
                <a:gd name="connsiteX4645" fmla="*/ 6472822 w 6598008"/>
                <a:gd name="connsiteY4645" fmla="*/ 709413 h 1306090"/>
                <a:gd name="connsiteX4646" fmla="*/ 6463139 w 6598008"/>
                <a:gd name="connsiteY4646" fmla="*/ 670794 h 1306090"/>
                <a:gd name="connsiteX4647" fmla="*/ 6485545 w 6598008"/>
                <a:gd name="connsiteY4647" fmla="*/ 668542 h 1306090"/>
                <a:gd name="connsiteX4648" fmla="*/ 6491738 w 6598008"/>
                <a:gd name="connsiteY4648" fmla="*/ 687683 h 1306090"/>
                <a:gd name="connsiteX4649" fmla="*/ 6481154 w 6598008"/>
                <a:gd name="connsiteY4649" fmla="*/ 708625 h 1306090"/>
                <a:gd name="connsiteX4650" fmla="*/ 6519211 w 6598008"/>
                <a:gd name="connsiteY4650" fmla="*/ 759292 h 1306090"/>
                <a:gd name="connsiteX4651" fmla="*/ 6502097 w 6598008"/>
                <a:gd name="connsiteY4651" fmla="*/ 751073 h 1306090"/>
                <a:gd name="connsiteX4652" fmla="*/ 6495679 w 6598008"/>
                <a:gd name="connsiteY4652" fmla="*/ 726978 h 1306090"/>
                <a:gd name="connsiteX4653" fmla="*/ 6504236 w 6598008"/>
                <a:gd name="connsiteY4653" fmla="*/ 731144 h 1306090"/>
                <a:gd name="connsiteX4654" fmla="*/ 6512681 w 6598008"/>
                <a:gd name="connsiteY4654" fmla="*/ 730356 h 1306090"/>
                <a:gd name="connsiteX4655" fmla="*/ 6521350 w 6598008"/>
                <a:gd name="connsiteY4655" fmla="*/ 739363 h 1306090"/>
                <a:gd name="connsiteX4656" fmla="*/ 6519211 w 6598008"/>
                <a:gd name="connsiteY4656" fmla="*/ 759292 h 1306090"/>
                <a:gd name="connsiteX4657" fmla="*/ 6519887 w 6598008"/>
                <a:gd name="connsiteY4657" fmla="*/ 689935 h 1306090"/>
                <a:gd name="connsiteX4658" fmla="*/ 6514482 w 6598008"/>
                <a:gd name="connsiteY4658" fmla="*/ 695452 h 1306090"/>
                <a:gd name="connsiteX4659" fmla="*/ 6512117 w 6598008"/>
                <a:gd name="connsiteY4659" fmla="*/ 710539 h 1306090"/>
                <a:gd name="connsiteX4660" fmla="*/ 6500971 w 6598008"/>
                <a:gd name="connsiteY4660" fmla="*/ 711665 h 1306090"/>
                <a:gd name="connsiteX4661" fmla="*/ 6500070 w 6598008"/>
                <a:gd name="connsiteY4661" fmla="*/ 682053 h 1306090"/>
                <a:gd name="connsiteX4662" fmla="*/ 6511555 w 6598008"/>
                <a:gd name="connsiteY4662" fmla="*/ 690835 h 1306090"/>
                <a:gd name="connsiteX4663" fmla="*/ 6505137 w 6598008"/>
                <a:gd name="connsiteY4663" fmla="*/ 666740 h 1306090"/>
                <a:gd name="connsiteX4664" fmla="*/ 6524728 w 6598008"/>
                <a:gd name="connsiteY4664" fmla="*/ 664826 h 1306090"/>
                <a:gd name="connsiteX4665" fmla="*/ 6522251 w 6598008"/>
                <a:gd name="connsiteY4665" fmla="*/ 674960 h 1306090"/>
                <a:gd name="connsiteX4666" fmla="*/ 6519887 w 6598008"/>
                <a:gd name="connsiteY4666" fmla="*/ 689935 h 1306090"/>
                <a:gd name="connsiteX4667" fmla="*/ 6526643 w 6598008"/>
                <a:gd name="connsiteY4667" fmla="*/ 728892 h 1306090"/>
                <a:gd name="connsiteX4668" fmla="*/ 6523039 w 6598008"/>
                <a:gd name="connsiteY4668" fmla="*/ 704459 h 1306090"/>
                <a:gd name="connsiteX4669" fmla="*/ 6526643 w 6598008"/>
                <a:gd name="connsiteY4669" fmla="*/ 728892 h 1306090"/>
                <a:gd name="connsiteX4670" fmla="*/ 6530583 w 6598008"/>
                <a:gd name="connsiteY4670" fmla="*/ 674059 h 1306090"/>
                <a:gd name="connsiteX4671" fmla="*/ 6530246 w 6598008"/>
                <a:gd name="connsiteY4671" fmla="*/ 664151 h 1306090"/>
                <a:gd name="connsiteX4672" fmla="*/ 6538577 w 6598008"/>
                <a:gd name="connsiteY4672" fmla="*/ 663362 h 1306090"/>
                <a:gd name="connsiteX4673" fmla="*/ 6538915 w 6598008"/>
                <a:gd name="connsiteY4673" fmla="*/ 673271 h 1306090"/>
                <a:gd name="connsiteX4674" fmla="*/ 6530583 w 6598008"/>
                <a:gd name="connsiteY4674" fmla="*/ 674059 h 130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  <a:cxn ang="0">
                  <a:pos x="connsiteX3107" y="connsiteY3107"/>
                </a:cxn>
                <a:cxn ang="0">
                  <a:pos x="connsiteX3108" y="connsiteY3108"/>
                </a:cxn>
                <a:cxn ang="0">
                  <a:pos x="connsiteX3109" y="connsiteY3109"/>
                </a:cxn>
                <a:cxn ang="0">
                  <a:pos x="connsiteX3110" y="connsiteY3110"/>
                </a:cxn>
                <a:cxn ang="0">
                  <a:pos x="connsiteX3111" y="connsiteY3111"/>
                </a:cxn>
                <a:cxn ang="0">
                  <a:pos x="connsiteX3112" y="connsiteY3112"/>
                </a:cxn>
                <a:cxn ang="0">
                  <a:pos x="connsiteX3113" y="connsiteY3113"/>
                </a:cxn>
                <a:cxn ang="0">
                  <a:pos x="connsiteX3114" y="connsiteY3114"/>
                </a:cxn>
                <a:cxn ang="0">
                  <a:pos x="connsiteX3115" y="connsiteY3115"/>
                </a:cxn>
                <a:cxn ang="0">
                  <a:pos x="connsiteX3116" y="connsiteY3116"/>
                </a:cxn>
                <a:cxn ang="0">
                  <a:pos x="connsiteX3117" y="connsiteY3117"/>
                </a:cxn>
                <a:cxn ang="0">
                  <a:pos x="connsiteX3118" y="connsiteY3118"/>
                </a:cxn>
                <a:cxn ang="0">
                  <a:pos x="connsiteX3119" y="connsiteY3119"/>
                </a:cxn>
                <a:cxn ang="0">
                  <a:pos x="connsiteX3120" y="connsiteY3120"/>
                </a:cxn>
                <a:cxn ang="0">
                  <a:pos x="connsiteX3121" y="connsiteY3121"/>
                </a:cxn>
                <a:cxn ang="0">
                  <a:pos x="connsiteX3122" y="connsiteY3122"/>
                </a:cxn>
                <a:cxn ang="0">
                  <a:pos x="connsiteX3123" y="connsiteY3123"/>
                </a:cxn>
                <a:cxn ang="0">
                  <a:pos x="connsiteX3124" y="connsiteY3124"/>
                </a:cxn>
                <a:cxn ang="0">
                  <a:pos x="connsiteX3125" y="connsiteY3125"/>
                </a:cxn>
                <a:cxn ang="0">
                  <a:pos x="connsiteX3126" y="connsiteY3126"/>
                </a:cxn>
                <a:cxn ang="0">
                  <a:pos x="connsiteX3127" y="connsiteY3127"/>
                </a:cxn>
                <a:cxn ang="0">
                  <a:pos x="connsiteX3128" y="connsiteY3128"/>
                </a:cxn>
                <a:cxn ang="0">
                  <a:pos x="connsiteX3129" y="connsiteY3129"/>
                </a:cxn>
                <a:cxn ang="0">
                  <a:pos x="connsiteX3130" y="connsiteY3130"/>
                </a:cxn>
                <a:cxn ang="0">
                  <a:pos x="connsiteX3131" y="connsiteY3131"/>
                </a:cxn>
                <a:cxn ang="0">
                  <a:pos x="connsiteX3132" y="connsiteY3132"/>
                </a:cxn>
                <a:cxn ang="0">
                  <a:pos x="connsiteX3133" y="connsiteY3133"/>
                </a:cxn>
                <a:cxn ang="0">
                  <a:pos x="connsiteX3134" y="connsiteY3134"/>
                </a:cxn>
                <a:cxn ang="0">
                  <a:pos x="connsiteX3135" y="connsiteY3135"/>
                </a:cxn>
                <a:cxn ang="0">
                  <a:pos x="connsiteX3136" y="connsiteY3136"/>
                </a:cxn>
                <a:cxn ang="0">
                  <a:pos x="connsiteX3137" y="connsiteY3137"/>
                </a:cxn>
                <a:cxn ang="0">
                  <a:pos x="connsiteX3138" y="connsiteY3138"/>
                </a:cxn>
                <a:cxn ang="0">
                  <a:pos x="connsiteX3139" y="connsiteY3139"/>
                </a:cxn>
                <a:cxn ang="0">
                  <a:pos x="connsiteX3140" y="connsiteY3140"/>
                </a:cxn>
                <a:cxn ang="0">
                  <a:pos x="connsiteX3141" y="connsiteY3141"/>
                </a:cxn>
                <a:cxn ang="0">
                  <a:pos x="connsiteX3142" y="connsiteY3142"/>
                </a:cxn>
                <a:cxn ang="0">
                  <a:pos x="connsiteX3143" y="connsiteY3143"/>
                </a:cxn>
                <a:cxn ang="0">
                  <a:pos x="connsiteX3144" y="connsiteY3144"/>
                </a:cxn>
                <a:cxn ang="0">
                  <a:pos x="connsiteX3145" y="connsiteY3145"/>
                </a:cxn>
                <a:cxn ang="0">
                  <a:pos x="connsiteX3146" y="connsiteY3146"/>
                </a:cxn>
                <a:cxn ang="0">
                  <a:pos x="connsiteX3147" y="connsiteY3147"/>
                </a:cxn>
                <a:cxn ang="0">
                  <a:pos x="connsiteX3148" y="connsiteY3148"/>
                </a:cxn>
                <a:cxn ang="0">
                  <a:pos x="connsiteX3149" y="connsiteY3149"/>
                </a:cxn>
                <a:cxn ang="0">
                  <a:pos x="connsiteX3150" y="connsiteY3150"/>
                </a:cxn>
                <a:cxn ang="0">
                  <a:pos x="connsiteX3151" y="connsiteY3151"/>
                </a:cxn>
                <a:cxn ang="0">
                  <a:pos x="connsiteX3152" y="connsiteY3152"/>
                </a:cxn>
                <a:cxn ang="0">
                  <a:pos x="connsiteX3153" y="connsiteY3153"/>
                </a:cxn>
                <a:cxn ang="0">
                  <a:pos x="connsiteX3154" y="connsiteY3154"/>
                </a:cxn>
                <a:cxn ang="0">
                  <a:pos x="connsiteX3155" y="connsiteY3155"/>
                </a:cxn>
                <a:cxn ang="0">
                  <a:pos x="connsiteX3156" y="connsiteY3156"/>
                </a:cxn>
                <a:cxn ang="0">
                  <a:pos x="connsiteX3157" y="connsiteY3157"/>
                </a:cxn>
                <a:cxn ang="0">
                  <a:pos x="connsiteX3158" y="connsiteY3158"/>
                </a:cxn>
                <a:cxn ang="0">
                  <a:pos x="connsiteX3159" y="connsiteY3159"/>
                </a:cxn>
                <a:cxn ang="0">
                  <a:pos x="connsiteX3160" y="connsiteY3160"/>
                </a:cxn>
                <a:cxn ang="0">
                  <a:pos x="connsiteX3161" y="connsiteY3161"/>
                </a:cxn>
                <a:cxn ang="0">
                  <a:pos x="connsiteX3162" y="connsiteY3162"/>
                </a:cxn>
                <a:cxn ang="0">
                  <a:pos x="connsiteX3163" y="connsiteY3163"/>
                </a:cxn>
                <a:cxn ang="0">
                  <a:pos x="connsiteX3164" y="connsiteY3164"/>
                </a:cxn>
                <a:cxn ang="0">
                  <a:pos x="connsiteX3165" y="connsiteY3165"/>
                </a:cxn>
                <a:cxn ang="0">
                  <a:pos x="connsiteX3166" y="connsiteY3166"/>
                </a:cxn>
                <a:cxn ang="0">
                  <a:pos x="connsiteX3167" y="connsiteY3167"/>
                </a:cxn>
                <a:cxn ang="0">
                  <a:pos x="connsiteX3168" y="connsiteY3168"/>
                </a:cxn>
                <a:cxn ang="0">
                  <a:pos x="connsiteX3169" y="connsiteY3169"/>
                </a:cxn>
                <a:cxn ang="0">
                  <a:pos x="connsiteX3170" y="connsiteY3170"/>
                </a:cxn>
                <a:cxn ang="0">
                  <a:pos x="connsiteX3171" y="connsiteY3171"/>
                </a:cxn>
                <a:cxn ang="0">
                  <a:pos x="connsiteX3172" y="connsiteY3172"/>
                </a:cxn>
                <a:cxn ang="0">
                  <a:pos x="connsiteX3173" y="connsiteY3173"/>
                </a:cxn>
                <a:cxn ang="0">
                  <a:pos x="connsiteX3174" y="connsiteY3174"/>
                </a:cxn>
                <a:cxn ang="0">
                  <a:pos x="connsiteX3175" y="connsiteY3175"/>
                </a:cxn>
                <a:cxn ang="0">
                  <a:pos x="connsiteX3176" y="connsiteY3176"/>
                </a:cxn>
                <a:cxn ang="0">
                  <a:pos x="connsiteX3177" y="connsiteY3177"/>
                </a:cxn>
                <a:cxn ang="0">
                  <a:pos x="connsiteX3178" y="connsiteY3178"/>
                </a:cxn>
                <a:cxn ang="0">
                  <a:pos x="connsiteX3179" y="connsiteY3179"/>
                </a:cxn>
                <a:cxn ang="0">
                  <a:pos x="connsiteX3180" y="connsiteY3180"/>
                </a:cxn>
                <a:cxn ang="0">
                  <a:pos x="connsiteX3181" y="connsiteY3181"/>
                </a:cxn>
                <a:cxn ang="0">
                  <a:pos x="connsiteX3182" y="connsiteY3182"/>
                </a:cxn>
                <a:cxn ang="0">
                  <a:pos x="connsiteX3183" y="connsiteY3183"/>
                </a:cxn>
                <a:cxn ang="0">
                  <a:pos x="connsiteX3184" y="connsiteY3184"/>
                </a:cxn>
                <a:cxn ang="0">
                  <a:pos x="connsiteX3185" y="connsiteY3185"/>
                </a:cxn>
                <a:cxn ang="0">
                  <a:pos x="connsiteX3186" y="connsiteY3186"/>
                </a:cxn>
                <a:cxn ang="0">
                  <a:pos x="connsiteX3187" y="connsiteY3187"/>
                </a:cxn>
                <a:cxn ang="0">
                  <a:pos x="connsiteX3188" y="connsiteY3188"/>
                </a:cxn>
                <a:cxn ang="0">
                  <a:pos x="connsiteX3189" y="connsiteY3189"/>
                </a:cxn>
                <a:cxn ang="0">
                  <a:pos x="connsiteX3190" y="connsiteY3190"/>
                </a:cxn>
                <a:cxn ang="0">
                  <a:pos x="connsiteX3191" y="connsiteY3191"/>
                </a:cxn>
                <a:cxn ang="0">
                  <a:pos x="connsiteX3192" y="connsiteY3192"/>
                </a:cxn>
                <a:cxn ang="0">
                  <a:pos x="connsiteX3193" y="connsiteY3193"/>
                </a:cxn>
                <a:cxn ang="0">
                  <a:pos x="connsiteX3194" y="connsiteY3194"/>
                </a:cxn>
                <a:cxn ang="0">
                  <a:pos x="connsiteX3195" y="connsiteY3195"/>
                </a:cxn>
                <a:cxn ang="0">
                  <a:pos x="connsiteX3196" y="connsiteY3196"/>
                </a:cxn>
                <a:cxn ang="0">
                  <a:pos x="connsiteX3197" y="connsiteY3197"/>
                </a:cxn>
                <a:cxn ang="0">
                  <a:pos x="connsiteX3198" y="connsiteY3198"/>
                </a:cxn>
                <a:cxn ang="0">
                  <a:pos x="connsiteX3199" y="connsiteY3199"/>
                </a:cxn>
                <a:cxn ang="0">
                  <a:pos x="connsiteX3200" y="connsiteY3200"/>
                </a:cxn>
                <a:cxn ang="0">
                  <a:pos x="connsiteX3201" y="connsiteY3201"/>
                </a:cxn>
                <a:cxn ang="0">
                  <a:pos x="connsiteX3202" y="connsiteY3202"/>
                </a:cxn>
                <a:cxn ang="0">
                  <a:pos x="connsiteX3203" y="connsiteY3203"/>
                </a:cxn>
                <a:cxn ang="0">
                  <a:pos x="connsiteX3204" y="connsiteY3204"/>
                </a:cxn>
                <a:cxn ang="0">
                  <a:pos x="connsiteX3205" y="connsiteY3205"/>
                </a:cxn>
                <a:cxn ang="0">
                  <a:pos x="connsiteX3206" y="connsiteY3206"/>
                </a:cxn>
                <a:cxn ang="0">
                  <a:pos x="connsiteX3207" y="connsiteY3207"/>
                </a:cxn>
                <a:cxn ang="0">
                  <a:pos x="connsiteX3208" y="connsiteY3208"/>
                </a:cxn>
                <a:cxn ang="0">
                  <a:pos x="connsiteX3209" y="connsiteY3209"/>
                </a:cxn>
                <a:cxn ang="0">
                  <a:pos x="connsiteX3210" y="connsiteY3210"/>
                </a:cxn>
                <a:cxn ang="0">
                  <a:pos x="connsiteX3211" y="connsiteY3211"/>
                </a:cxn>
                <a:cxn ang="0">
                  <a:pos x="connsiteX3212" y="connsiteY3212"/>
                </a:cxn>
                <a:cxn ang="0">
                  <a:pos x="connsiteX3213" y="connsiteY3213"/>
                </a:cxn>
                <a:cxn ang="0">
                  <a:pos x="connsiteX3214" y="connsiteY3214"/>
                </a:cxn>
                <a:cxn ang="0">
                  <a:pos x="connsiteX3215" y="connsiteY3215"/>
                </a:cxn>
                <a:cxn ang="0">
                  <a:pos x="connsiteX3216" y="connsiteY3216"/>
                </a:cxn>
                <a:cxn ang="0">
                  <a:pos x="connsiteX3217" y="connsiteY3217"/>
                </a:cxn>
                <a:cxn ang="0">
                  <a:pos x="connsiteX3218" y="connsiteY3218"/>
                </a:cxn>
                <a:cxn ang="0">
                  <a:pos x="connsiteX3219" y="connsiteY3219"/>
                </a:cxn>
                <a:cxn ang="0">
                  <a:pos x="connsiteX3220" y="connsiteY3220"/>
                </a:cxn>
                <a:cxn ang="0">
                  <a:pos x="connsiteX3221" y="connsiteY3221"/>
                </a:cxn>
                <a:cxn ang="0">
                  <a:pos x="connsiteX3222" y="connsiteY3222"/>
                </a:cxn>
                <a:cxn ang="0">
                  <a:pos x="connsiteX3223" y="connsiteY3223"/>
                </a:cxn>
                <a:cxn ang="0">
                  <a:pos x="connsiteX3224" y="connsiteY3224"/>
                </a:cxn>
                <a:cxn ang="0">
                  <a:pos x="connsiteX3225" y="connsiteY3225"/>
                </a:cxn>
                <a:cxn ang="0">
                  <a:pos x="connsiteX3226" y="connsiteY3226"/>
                </a:cxn>
                <a:cxn ang="0">
                  <a:pos x="connsiteX3227" y="connsiteY3227"/>
                </a:cxn>
                <a:cxn ang="0">
                  <a:pos x="connsiteX3228" y="connsiteY3228"/>
                </a:cxn>
                <a:cxn ang="0">
                  <a:pos x="connsiteX3229" y="connsiteY3229"/>
                </a:cxn>
                <a:cxn ang="0">
                  <a:pos x="connsiteX3230" y="connsiteY3230"/>
                </a:cxn>
                <a:cxn ang="0">
                  <a:pos x="connsiteX3231" y="connsiteY3231"/>
                </a:cxn>
                <a:cxn ang="0">
                  <a:pos x="connsiteX3232" y="connsiteY3232"/>
                </a:cxn>
                <a:cxn ang="0">
                  <a:pos x="connsiteX3233" y="connsiteY3233"/>
                </a:cxn>
                <a:cxn ang="0">
                  <a:pos x="connsiteX3234" y="connsiteY3234"/>
                </a:cxn>
                <a:cxn ang="0">
                  <a:pos x="connsiteX3235" y="connsiteY3235"/>
                </a:cxn>
                <a:cxn ang="0">
                  <a:pos x="connsiteX3236" y="connsiteY3236"/>
                </a:cxn>
                <a:cxn ang="0">
                  <a:pos x="connsiteX3237" y="connsiteY3237"/>
                </a:cxn>
                <a:cxn ang="0">
                  <a:pos x="connsiteX3238" y="connsiteY3238"/>
                </a:cxn>
                <a:cxn ang="0">
                  <a:pos x="connsiteX3239" y="connsiteY3239"/>
                </a:cxn>
                <a:cxn ang="0">
                  <a:pos x="connsiteX3240" y="connsiteY3240"/>
                </a:cxn>
                <a:cxn ang="0">
                  <a:pos x="connsiteX3241" y="connsiteY3241"/>
                </a:cxn>
                <a:cxn ang="0">
                  <a:pos x="connsiteX3242" y="connsiteY3242"/>
                </a:cxn>
                <a:cxn ang="0">
                  <a:pos x="connsiteX3243" y="connsiteY3243"/>
                </a:cxn>
                <a:cxn ang="0">
                  <a:pos x="connsiteX3244" y="connsiteY3244"/>
                </a:cxn>
                <a:cxn ang="0">
                  <a:pos x="connsiteX3245" y="connsiteY3245"/>
                </a:cxn>
                <a:cxn ang="0">
                  <a:pos x="connsiteX3246" y="connsiteY3246"/>
                </a:cxn>
                <a:cxn ang="0">
                  <a:pos x="connsiteX3247" y="connsiteY3247"/>
                </a:cxn>
                <a:cxn ang="0">
                  <a:pos x="connsiteX3248" y="connsiteY3248"/>
                </a:cxn>
                <a:cxn ang="0">
                  <a:pos x="connsiteX3249" y="connsiteY3249"/>
                </a:cxn>
                <a:cxn ang="0">
                  <a:pos x="connsiteX3250" y="connsiteY3250"/>
                </a:cxn>
                <a:cxn ang="0">
                  <a:pos x="connsiteX3251" y="connsiteY3251"/>
                </a:cxn>
                <a:cxn ang="0">
                  <a:pos x="connsiteX3252" y="connsiteY3252"/>
                </a:cxn>
                <a:cxn ang="0">
                  <a:pos x="connsiteX3253" y="connsiteY3253"/>
                </a:cxn>
                <a:cxn ang="0">
                  <a:pos x="connsiteX3254" y="connsiteY3254"/>
                </a:cxn>
                <a:cxn ang="0">
                  <a:pos x="connsiteX3255" y="connsiteY3255"/>
                </a:cxn>
                <a:cxn ang="0">
                  <a:pos x="connsiteX3256" y="connsiteY3256"/>
                </a:cxn>
                <a:cxn ang="0">
                  <a:pos x="connsiteX3257" y="connsiteY3257"/>
                </a:cxn>
                <a:cxn ang="0">
                  <a:pos x="connsiteX3258" y="connsiteY3258"/>
                </a:cxn>
                <a:cxn ang="0">
                  <a:pos x="connsiteX3259" y="connsiteY3259"/>
                </a:cxn>
                <a:cxn ang="0">
                  <a:pos x="connsiteX3260" y="connsiteY3260"/>
                </a:cxn>
                <a:cxn ang="0">
                  <a:pos x="connsiteX3261" y="connsiteY3261"/>
                </a:cxn>
                <a:cxn ang="0">
                  <a:pos x="connsiteX3262" y="connsiteY3262"/>
                </a:cxn>
                <a:cxn ang="0">
                  <a:pos x="connsiteX3263" y="connsiteY3263"/>
                </a:cxn>
                <a:cxn ang="0">
                  <a:pos x="connsiteX3264" y="connsiteY3264"/>
                </a:cxn>
                <a:cxn ang="0">
                  <a:pos x="connsiteX3265" y="connsiteY3265"/>
                </a:cxn>
                <a:cxn ang="0">
                  <a:pos x="connsiteX3266" y="connsiteY3266"/>
                </a:cxn>
                <a:cxn ang="0">
                  <a:pos x="connsiteX3267" y="connsiteY3267"/>
                </a:cxn>
                <a:cxn ang="0">
                  <a:pos x="connsiteX3268" y="connsiteY3268"/>
                </a:cxn>
                <a:cxn ang="0">
                  <a:pos x="connsiteX3269" y="connsiteY3269"/>
                </a:cxn>
                <a:cxn ang="0">
                  <a:pos x="connsiteX3270" y="connsiteY3270"/>
                </a:cxn>
                <a:cxn ang="0">
                  <a:pos x="connsiteX3271" y="connsiteY3271"/>
                </a:cxn>
                <a:cxn ang="0">
                  <a:pos x="connsiteX3272" y="connsiteY3272"/>
                </a:cxn>
                <a:cxn ang="0">
                  <a:pos x="connsiteX3273" y="connsiteY3273"/>
                </a:cxn>
                <a:cxn ang="0">
                  <a:pos x="connsiteX3274" y="connsiteY3274"/>
                </a:cxn>
                <a:cxn ang="0">
                  <a:pos x="connsiteX3275" y="connsiteY3275"/>
                </a:cxn>
                <a:cxn ang="0">
                  <a:pos x="connsiteX3276" y="connsiteY3276"/>
                </a:cxn>
                <a:cxn ang="0">
                  <a:pos x="connsiteX3277" y="connsiteY3277"/>
                </a:cxn>
                <a:cxn ang="0">
                  <a:pos x="connsiteX3278" y="connsiteY3278"/>
                </a:cxn>
                <a:cxn ang="0">
                  <a:pos x="connsiteX3279" y="connsiteY3279"/>
                </a:cxn>
                <a:cxn ang="0">
                  <a:pos x="connsiteX3280" y="connsiteY3280"/>
                </a:cxn>
                <a:cxn ang="0">
                  <a:pos x="connsiteX3281" y="connsiteY3281"/>
                </a:cxn>
                <a:cxn ang="0">
                  <a:pos x="connsiteX3282" y="connsiteY3282"/>
                </a:cxn>
                <a:cxn ang="0">
                  <a:pos x="connsiteX3283" y="connsiteY3283"/>
                </a:cxn>
                <a:cxn ang="0">
                  <a:pos x="connsiteX3284" y="connsiteY3284"/>
                </a:cxn>
                <a:cxn ang="0">
                  <a:pos x="connsiteX3285" y="connsiteY3285"/>
                </a:cxn>
                <a:cxn ang="0">
                  <a:pos x="connsiteX3286" y="connsiteY3286"/>
                </a:cxn>
                <a:cxn ang="0">
                  <a:pos x="connsiteX3287" y="connsiteY3287"/>
                </a:cxn>
                <a:cxn ang="0">
                  <a:pos x="connsiteX3288" y="connsiteY3288"/>
                </a:cxn>
                <a:cxn ang="0">
                  <a:pos x="connsiteX3289" y="connsiteY3289"/>
                </a:cxn>
                <a:cxn ang="0">
                  <a:pos x="connsiteX3290" y="connsiteY3290"/>
                </a:cxn>
                <a:cxn ang="0">
                  <a:pos x="connsiteX3291" y="connsiteY3291"/>
                </a:cxn>
                <a:cxn ang="0">
                  <a:pos x="connsiteX3292" y="connsiteY3292"/>
                </a:cxn>
                <a:cxn ang="0">
                  <a:pos x="connsiteX3293" y="connsiteY3293"/>
                </a:cxn>
                <a:cxn ang="0">
                  <a:pos x="connsiteX3294" y="connsiteY3294"/>
                </a:cxn>
                <a:cxn ang="0">
                  <a:pos x="connsiteX3295" y="connsiteY3295"/>
                </a:cxn>
                <a:cxn ang="0">
                  <a:pos x="connsiteX3296" y="connsiteY3296"/>
                </a:cxn>
                <a:cxn ang="0">
                  <a:pos x="connsiteX3297" y="connsiteY3297"/>
                </a:cxn>
                <a:cxn ang="0">
                  <a:pos x="connsiteX3298" y="connsiteY3298"/>
                </a:cxn>
                <a:cxn ang="0">
                  <a:pos x="connsiteX3299" y="connsiteY3299"/>
                </a:cxn>
                <a:cxn ang="0">
                  <a:pos x="connsiteX3300" y="connsiteY3300"/>
                </a:cxn>
                <a:cxn ang="0">
                  <a:pos x="connsiteX3301" y="connsiteY3301"/>
                </a:cxn>
                <a:cxn ang="0">
                  <a:pos x="connsiteX3302" y="connsiteY3302"/>
                </a:cxn>
                <a:cxn ang="0">
                  <a:pos x="connsiteX3303" y="connsiteY3303"/>
                </a:cxn>
                <a:cxn ang="0">
                  <a:pos x="connsiteX3304" y="connsiteY3304"/>
                </a:cxn>
                <a:cxn ang="0">
                  <a:pos x="connsiteX3305" y="connsiteY3305"/>
                </a:cxn>
                <a:cxn ang="0">
                  <a:pos x="connsiteX3306" y="connsiteY3306"/>
                </a:cxn>
                <a:cxn ang="0">
                  <a:pos x="connsiteX3307" y="connsiteY3307"/>
                </a:cxn>
                <a:cxn ang="0">
                  <a:pos x="connsiteX3308" y="connsiteY3308"/>
                </a:cxn>
                <a:cxn ang="0">
                  <a:pos x="connsiteX3309" y="connsiteY3309"/>
                </a:cxn>
                <a:cxn ang="0">
                  <a:pos x="connsiteX3310" y="connsiteY3310"/>
                </a:cxn>
                <a:cxn ang="0">
                  <a:pos x="connsiteX3311" y="connsiteY3311"/>
                </a:cxn>
                <a:cxn ang="0">
                  <a:pos x="connsiteX3312" y="connsiteY3312"/>
                </a:cxn>
                <a:cxn ang="0">
                  <a:pos x="connsiteX3313" y="connsiteY3313"/>
                </a:cxn>
                <a:cxn ang="0">
                  <a:pos x="connsiteX3314" y="connsiteY3314"/>
                </a:cxn>
                <a:cxn ang="0">
                  <a:pos x="connsiteX3315" y="connsiteY3315"/>
                </a:cxn>
                <a:cxn ang="0">
                  <a:pos x="connsiteX3316" y="connsiteY3316"/>
                </a:cxn>
                <a:cxn ang="0">
                  <a:pos x="connsiteX3317" y="connsiteY3317"/>
                </a:cxn>
                <a:cxn ang="0">
                  <a:pos x="connsiteX3318" y="connsiteY3318"/>
                </a:cxn>
                <a:cxn ang="0">
                  <a:pos x="connsiteX3319" y="connsiteY3319"/>
                </a:cxn>
                <a:cxn ang="0">
                  <a:pos x="connsiteX3320" y="connsiteY3320"/>
                </a:cxn>
                <a:cxn ang="0">
                  <a:pos x="connsiteX3321" y="connsiteY3321"/>
                </a:cxn>
                <a:cxn ang="0">
                  <a:pos x="connsiteX3322" y="connsiteY3322"/>
                </a:cxn>
                <a:cxn ang="0">
                  <a:pos x="connsiteX3323" y="connsiteY3323"/>
                </a:cxn>
                <a:cxn ang="0">
                  <a:pos x="connsiteX3324" y="connsiteY3324"/>
                </a:cxn>
                <a:cxn ang="0">
                  <a:pos x="connsiteX3325" y="connsiteY3325"/>
                </a:cxn>
                <a:cxn ang="0">
                  <a:pos x="connsiteX3326" y="connsiteY3326"/>
                </a:cxn>
                <a:cxn ang="0">
                  <a:pos x="connsiteX3327" y="connsiteY3327"/>
                </a:cxn>
                <a:cxn ang="0">
                  <a:pos x="connsiteX3328" y="connsiteY3328"/>
                </a:cxn>
                <a:cxn ang="0">
                  <a:pos x="connsiteX3329" y="connsiteY3329"/>
                </a:cxn>
                <a:cxn ang="0">
                  <a:pos x="connsiteX3330" y="connsiteY3330"/>
                </a:cxn>
                <a:cxn ang="0">
                  <a:pos x="connsiteX3331" y="connsiteY3331"/>
                </a:cxn>
                <a:cxn ang="0">
                  <a:pos x="connsiteX3332" y="connsiteY3332"/>
                </a:cxn>
                <a:cxn ang="0">
                  <a:pos x="connsiteX3333" y="connsiteY3333"/>
                </a:cxn>
                <a:cxn ang="0">
                  <a:pos x="connsiteX3334" y="connsiteY3334"/>
                </a:cxn>
                <a:cxn ang="0">
                  <a:pos x="connsiteX3335" y="connsiteY3335"/>
                </a:cxn>
                <a:cxn ang="0">
                  <a:pos x="connsiteX3336" y="connsiteY3336"/>
                </a:cxn>
                <a:cxn ang="0">
                  <a:pos x="connsiteX3337" y="connsiteY3337"/>
                </a:cxn>
                <a:cxn ang="0">
                  <a:pos x="connsiteX3338" y="connsiteY3338"/>
                </a:cxn>
                <a:cxn ang="0">
                  <a:pos x="connsiteX3339" y="connsiteY3339"/>
                </a:cxn>
                <a:cxn ang="0">
                  <a:pos x="connsiteX3340" y="connsiteY3340"/>
                </a:cxn>
                <a:cxn ang="0">
                  <a:pos x="connsiteX3341" y="connsiteY3341"/>
                </a:cxn>
                <a:cxn ang="0">
                  <a:pos x="connsiteX3342" y="connsiteY3342"/>
                </a:cxn>
                <a:cxn ang="0">
                  <a:pos x="connsiteX3343" y="connsiteY3343"/>
                </a:cxn>
                <a:cxn ang="0">
                  <a:pos x="connsiteX3344" y="connsiteY3344"/>
                </a:cxn>
                <a:cxn ang="0">
                  <a:pos x="connsiteX3345" y="connsiteY3345"/>
                </a:cxn>
                <a:cxn ang="0">
                  <a:pos x="connsiteX3346" y="connsiteY3346"/>
                </a:cxn>
                <a:cxn ang="0">
                  <a:pos x="connsiteX3347" y="connsiteY3347"/>
                </a:cxn>
                <a:cxn ang="0">
                  <a:pos x="connsiteX3348" y="connsiteY3348"/>
                </a:cxn>
                <a:cxn ang="0">
                  <a:pos x="connsiteX3349" y="connsiteY3349"/>
                </a:cxn>
                <a:cxn ang="0">
                  <a:pos x="connsiteX3350" y="connsiteY3350"/>
                </a:cxn>
                <a:cxn ang="0">
                  <a:pos x="connsiteX3351" y="connsiteY3351"/>
                </a:cxn>
                <a:cxn ang="0">
                  <a:pos x="connsiteX3352" y="connsiteY3352"/>
                </a:cxn>
                <a:cxn ang="0">
                  <a:pos x="connsiteX3353" y="connsiteY3353"/>
                </a:cxn>
                <a:cxn ang="0">
                  <a:pos x="connsiteX3354" y="connsiteY3354"/>
                </a:cxn>
                <a:cxn ang="0">
                  <a:pos x="connsiteX3355" y="connsiteY3355"/>
                </a:cxn>
                <a:cxn ang="0">
                  <a:pos x="connsiteX3356" y="connsiteY3356"/>
                </a:cxn>
                <a:cxn ang="0">
                  <a:pos x="connsiteX3357" y="connsiteY3357"/>
                </a:cxn>
                <a:cxn ang="0">
                  <a:pos x="connsiteX3358" y="connsiteY3358"/>
                </a:cxn>
                <a:cxn ang="0">
                  <a:pos x="connsiteX3359" y="connsiteY3359"/>
                </a:cxn>
                <a:cxn ang="0">
                  <a:pos x="connsiteX3360" y="connsiteY3360"/>
                </a:cxn>
                <a:cxn ang="0">
                  <a:pos x="connsiteX3361" y="connsiteY3361"/>
                </a:cxn>
                <a:cxn ang="0">
                  <a:pos x="connsiteX3362" y="connsiteY3362"/>
                </a:cxn>
                <a:cxn ang="0">
                  <a:pos x="connsiteX3363" y="connsiteY3363"/>
                </a:cxn>
                <a:cxn ang="0">
                  <a:pos x="connsiteX3364" y="connsiteY3364"/>
                </a:cxn>
                <a:cxn ang="0">
                  <a:pos x="connsiteX3365" y="connsiteY3365"/>
                </a:cxn>
                <a:cxn ang="0">
                  <a:pos x="connsiteX3366" y="connsiteY3366"/>
                </a:cxn>
                <a:cxn ang="0">
                  <a:pos x="connsiteX3367" y="connsiteY3367"/>
                </a:cxn>
                <a:cxn ang="0">
                  <a:pos x="connsiteX3368" y="connsiteY3368"/>
                </a:cxn>
                <a:cxn ang="0">
                  <a:pos x="connsiteX3369" y="connsiteY3369"/>
                </a:cxn>
                <a:cxn ang="0">
                  <a:pos x="connsiteX3370" y="connsiteY3370"/>
                </a:cxn>
                <a:cxn ang="0">
                  <a:pos x="connsiteX3371" y="connsiteY3371"/>
                </a:cxn>
                <a:cxn ang="0">
                  <a:pos x="connsiteX3372" y="connsiteY3372"/>
                </a:cxn>
                <a:cxn ang="0">
                  <a:pos x="connsiteX3373" y="connsiteY3373"/>
                </a:cxn>
                <a:cxn ang="0">
                  <a:pos x="connsiteX3374" y="connsiteY3374"/>
                </a:cxn>
                <a:cxn ang="0">
                  <a:pos x="connsiteX3375" y="connsiteY3375"/>
                </a:cxn>
                <a:cxn ang="0">
                  <a:pos x="connsiteX3376" y="connsiteY3376"/>
                </a:cxn>
                <a:cxn ang="0">
                  <a:pos x="connsiteX3377" y="connsiteY3377"/>
                </a:cxn>
                <a:cxn ang="0">
                  <a:pos x="connsiteX3378" y="connsiteY3378"/>
                </a:cxn>
                <a:cxn ang="0">
                  <a:pos x="connsiteX3379" y="connsiteY3379"/>
                </a:cxn>
                <a:cxn ang="0">
                  <a:pos x="connsiteX3380" y="connsiteY3380"/>
                </a:cxn>
                <a:cxn ang="0">
                  <a:pos x="connsiteX3381" y="connsiteY3381"/>
                </a:cxn>
                <a:cxn ang="0">
                  <a:pos x="connsiteX3382" y="connsiteY3382"/>
                </a:cxn>
                <a:cxn ang="0">
                  <a:pos x="connsiteX3383" y="connsiteY3383"/>
                </a:cxn>
                <a:cxn ang="0">
                  <a:pos x="connsiteX3384" y="connsiteY3384"/>
                </a:cxn>
                <a:cxn ang="0">
                  <a:pos x="connsiteX3385" y="connsiteY3385"/>
                </a:cxn>
                <a:cxn ang="0">
                  <a:pos x="connsiteX3386" y="connsiteY3386"/>
                </a:cxn>
                <a:cxn ang="0">
                  <a:pos x="connsiteX3387" y="connsiteY3387"/>
                </a:cxn>
                <a:cxn ang="0">
                  <a:pos x="connsiteX3388" y="connsiteY3388"/>
                </a:cxn>
                <a:cxn ang="0">
                  <a:pos x="connsiteX3389" y="connsiteY3389"/>
                </a:cxn>
                <a:cxn ang="0">
                  <a:pos x="connsiteX3390" y="connsiteY3390"/>
                </a:cxn>
                <a:cxn ang="0">
                  <a:pos x="connsiteX3391" y="connsiteY3391"/>
                </a:cxn>
                <a:cxn ang="0">
                  <a:pos x="connsiteX3392" y="connsiteY3392"/>
                </a:cxn>
                <a:cxn ang="0">
                  <a:pos x="connsiteX3393" y="connsiteY3393"/>
                </a:cxn>
                <a:cxn ang="0">
                  <a:pos x="connsiteX3394" y="connsiteY3394"/>
                </a:cxn>
                <a:cxn ang="0">
                  <a:pos x="connsiteX3395" y="connsiteY3395"/>
                </a:cxn>
                <a:cxn ang="0">
                  <a:pos x="connsiteX3396" y="connsiteY3396"/>
                </a:cxn>
                <a:cxn ang="0">
                  <a:pos x="connsiteX3397" y="connsiteY3397"/>
                </a:cxn>
                <a:cxn ang="0">
                  <a:pos x="connsiteX3398" y="connsiteY3398"/>
                </a:cxn>
                <a:cxn ang="0">
                  <a:pos x="connsiteX3399" y="connsiteY3399"/>
                </a:cxn>
                <a:cxn ang="0">
                  <a:pos x="connsiteX3400" y="connsiteY3400"/>
                </a:cxn>
                <a:cxn ang="0">
                  <a:pos x="connsiteX3401" y="connsiteY3401"/>
                </a:cxn>
                <a:cxn ang="0">
                  <a:pos x="connsiteX3402" y="connsiteY3402"/>
                </a:cxn>
                <a:cxn ang="0">
                  <a:pos x="connsiteX3403" y="connsiteY3403"/>
                </a:cxn>
                <a:cxn ang="0">
                  <a:pos x="connsiteX3404" y="connsiteY3404"/>
                </a:cxn>
                <a:cxn ang="0">
                  <a:pos x="connsiteX3405" y="connsiteY3405"/>
                </a:cxn>
                <a:cxn ang="0">
                  <a:pos x="connsiteX3406" y="connsiteY3406"/>
                </a:cxn>
                <a:cxn ang="0">
                  <a:pos x="connsiteX3407" y="connsiteY3407"/>
                </a:cxn>
                <a:cxn ang="0">
                  <a:pos x="connsiteX3408" y="connsiteY3408"/>
                </a:cxn>
                <a:cxn ang="0">
                  <a:pos x="connsiteX3409" y="connsiteY3409"/>
                </a:cxn>
                <a:cxn ang="0">
                  <a:pos x="connsiteX3410" y="connsiteY3410"/>
                </a:cxn>
                <a:cxn ang="0">
                  <a:pos x="connsiteX3411" y="connsiteY3411"/>
                </a:cxn>
                <a:cxn ang="0">
                  <a:pos x="connsiteX3412" y="connsiteY3412"/>
                </a:cxn>
                <a:cxn ang="0">
                  <a:pos x="connsiteX3413" y="connsiteY3413"/>
                </a:cxn>
                <a:cxn ang="0">
                  <a:pos x="connsiteX3414" y="connsiteY3414"/>
                </a:cxn>
                <a:cxn ang="0">
                  <a:pos x="connsiteX3415" y="connsiteY3415"/>
                </a:cxn>
                <a:cxn ang="0">
                  <a:pos x="connsiteX3416" y="connsiteY3416"/>
                </a:cxn>
                <a:cxn ang="0">
                  <a:pos x="connsiteX3417" y="connsiteY3417"/>
                </a:cxn>
                <a:cxn ang="0">
                  <a:pos x="connsiteX3418" y="connsiteY3418"/>
                </a:cxn>
                <a:cxn ang="0">
                  <a:pos x="connsiteX3419" y="connsiteY3419"/>
                </a:cxn>
                <a:cxn ang="0">
                  <a:pos x="connsiteX3420" y="connsiteY3420"/>
                </a:cxn>
                <a:cxn ang="0">
                  <a:pos x="connsiteX3421" y="connsiteY3421"/>
                </a:cxn>
                <a:cxn ang="0">
                  <a:pos x="connsiteX3422" y="connsiteY3422"/>
                </a:cxn>
                <a:cxn ang="0">
                  <a:pos x="connsiteX3423" y="connsiteY3423"/>
                </a:cxn>
                <a:cxn ang="0">
                  <a:pos x="connsiteX3424" y="connsiteY3424"/>
                </a:cxn>
                <a:cxn ang="0">
                  <a:pos x="connsiteX3425" y="connsiteY3425"/>
                </a:cxn>
                <a:cxn ang="0">
                  <a:pos x="connsiteX3426" y="connsiteY3426"/>
                </a:cxn>
                <a:cxn ang="0">
                  <a:pos x="connsiteX3427" y="connsiteY3427"/>
                </a:cxn>
                <a:cxn ang="0">
                  <a:pos x="connsiteX3428" y="connsiteY3428"/>
                </a:cxn>
                <a:cxn ang="0">
                  <a:pos x="connsiteX3429" y="connsiteY3429"/>
                </a:cxn>
                <a:cxn ang="0">
                  <a:pos x="connsiteX3430" y="connsiteY3430"/>
                </a:cxn>
                <a:cxn ang="0">
                  <a:pos x="connsiteX3431" y="connsiteY3431"/>
                </a:cxn>
                <a:cxn ang="0">
                  <a:pos x="connsiteX3432" y="connsiteY3432"/>
                </a:cxn>
                <a:cxn ang="0">
                  <a:pos x="connsiteX3433" y="connsiteY3433"/>
                </a:cxn>
                <a:cxn ang="0">
                  <a:pos x="connsiteX3434" y="connsiteY3434"/>
                </a:cxn>
                <a:cxn ang="0">
                  <a:pos x="connsiteX3435" y="connsiteY3435"/>
                </a:cxn>
                <a:cxn ang="0">
                  <a:pos x="connsiteX3436" y="connsiteY3436"/>
                </a:cxn>
                <a:cxn ang="0">
                  <a:pos x="connsiteX3437" y="connsiteY3437"/>
                </a:cxn>
                <a:cxn ang="0">
                  <a:pos x="connsiteX3438" y="connsiteY3438"/>
                </a:cxn>
                <a:cxn ang="0">
                  <a:pos x="connsiteX3439" y="connsiteY3439"/>
                </a:cxn>
                <a:cxn ang="0">
                  <a:pos x="connsiteX3440" y="connsiteY3440"/>
                </a:cxn>
                <a:cxn ang="0">
                  <a:pos x="connsiteX3441" y="connsiteY3441"/>
                </a:cxn>
                <a:cxn ang="0">
                  <a:pos x="connsiteX3442" y="connsiteY3442"/>
                </a:cxn>
                <a:cxn ang="0">
                  <a:pos x="connsiteX3443" y="connsiteY3443"/>
                </a:cxn>
                <a:cxn ang="0">
                  <a:pos x="connsiteX3444" y="connsiteY3444"/>
                </a:cxn>
                <a:cxn ang="0">
                  <a:pos x="connsiteX3445" y="connsiteY3445"/>
                </a:cxn>
                <a:cxn ang="0">
                  <a:pos x="connsiteX3446" y="connsiteY3446"/>
                </a:cxn>
                <a:cxn ang="0">
                  <a:pos x="connsiteX3447" y="connsiteY3447"/>
                </a:cxn>
                <a:cxn ang="0">
                  <a:pos x="connsiteX3448" y="connsiteY3448"/>
                </a:cxn>
                <a:cxn ang="0">
                  <a:pos x="connsiteX3449" y="connsiteY3449"/>
                </a:cxn>
                <a:cxn ang="0">
                  <a:pos x="connsiteX3450" y="connsiteY3450"/>
                </a:cxn>
                <a:cxn ang="0">
                  <a:pos x="connsiteX3451" y="connsiteY3451"/>
                </a:cxn>
                <a:cxn ang="0">
                  <a:pos x="connsiteX3452" y="connsiteY3452"/>
                </a:cxn>
                <a:cxn ang="0">
                  <a:pos x="connsiteX3453" y="connsiteY3453"/>
                </a:cxn>
                <a:cxn ang="0">
                  <a:pos x="connsiteX3454" y="connsiteY3454"/>
                </a:cxn>
                <a:cxn ang="0">
                  <a:pos x="connsiteX3455" y="connsiteY3455"/>
                </a:cxn>
                <a:cxn ang="0">
                  <a:pos x="connsiteX3456" y="connsiteY3456"/>
                </a:cxn>
                <a:cxn ang="0">
                  <a:pos x="connsiteX3457" y="connsiteY3457"/>
                </a:cxn>
                <a:cxn ang="0">
                  <a:pos x="connsiteX3458" y="connsiteY3458"/>
                </a:cxn>
                <a:cxn ang="0">
                  <a:pos x="connsiteX3459" y="connsiteY3459"/>
                </a:cxn>
                <a:cxn ang="0">
                  <a:pos x="connsiteX3460" y="connsiteY3460"/>
                </a:cxn>
                <a:cxn ang="0">
                  <a:pos x="connsiteX3461" y="connsiteY3461"/>
                </a:cxn>
                <a:cxn ang="0">
                  <a:pos x="connsiteX3462" y="connsiteY3462"/>
                </a:cxn>
                <a:cxn ang="0">
                  <a:pos x="connsiteX3463" y="connsiteY3463"/>
                </a:cxn>
                <a:cxn ang="0">
                  <a:pos x="connsiteX3464" y="connsiteY3464"/>
                </a:cxn>
                <a:cxn ang="0">
                  <a:pos x="connsiteX3465" y="connsiteY3465"/>
                </a:cxn>
                <a:cxn ang="0">
                  <a:pos x="connsiteX3466" y="connsiteY3466"/>
                </a:cxn>
                <a:cxn ang="0">
                  <a:pos x="connsiteX3467" y="connsiteY3467"/>
                </a:cxn>
                <a:cxn ang="0">
                  <a:pos x="connsiteX3468" y="connsiteY3468"/>
                </a:cxn>
                <a:cxn ang="0">
                  <a:pos x="connsiteX3469" y="connsiteY3469"/>
                </a:cxn>
                <a:cxn ang="0">
                  <a:pos x="connsiteX3470" y="connsiteY3470"/>
                </a:cxn>
                <a:cxn ang="0">
                  <a:pos x="connsiteX3471" y="connsiteY3471"/>
                </a:cxn>
                <a:cxn ang="0">
                  <a:pos x="connsiteX3472" y="connsiteY3472"/>
                </a:cxn>
                <a:cxn ang="0">
                  <a:pos x="connsiteX3473" y="connsiteY3473"/>
                </a:cxn>
                <a:cxn ang="0">
                  <a:pos x="connsiteX3474" y="connsiteY3474"/>
                </a:cxn>
                <a:cxn ang="0">
                  <a:pos x="connsiteX3475" y="connsiteY3475"/>
                </a:cxn>
                <a:cxn ang="0">
                  <a:pos x="connsiteX3476" y="connsiteY3476"/>
                </a:cxn>
                <a:cxn ang="0">
                  <a:pos x="connsiteX3477" y="connsiteY3477"/>
                </a:cxn>
                <a:cxn ang="0">
                  <a:pos x="connsiteX3478" y="connsiteY3478"/>
                </a:cxn>
                <a:cxn ang="0">
                  <a:pos x="connsiteX3479" y="connsiteY3479"/>
                </a:cxn>
                <a:cxn ang="0">
                  <a:pos x="connsiteX3480" y="connsiteY3480"/>
                </a:cxn>
                <a:cxn ang="0">
                  <a:pos x="connsiteX3481" y="connsiteY3481"/>
                </a:cxn>
                <a:cxn ang="0">
                  <a:pos x="connsiteX3482" y="connsiteY3482"/>
                </a:cxn>
                <a:cxn ang="0">
                  <a:pos x="connsiteX3483" y="connsiteY3483"/>
                </a:cxn>
                <a:cxn ang="0">
                  <a:pos x="connsiteX3484" y="connsiteY3484"/>
                </a:cxn>
                <a:cxn ang="0">
                  <a:pos x="connsiteX3485" y="connsiteY3485"/>
                </a:cxn>
                <a:cxn ang="0">
                  <a:pos x="connsiteX3486" y="connsiteY3486"/>
                </a:cxn>
                <a:cxn ang="0">
                  <a:pos x="connsiteX3487" y="connsiteY3487"/>
                </a:cxn>
                <a:cxn ang="0">
                  <a:pos x="connsiteX3488" y="connsiteY3488"/>
                </a:cxn>
                <a:cxn ang="0">
                  <a:pos x="connsiteX3489" y="connsiteY3489"/>
                </a:cxn>
                <a:cxn ang="0">
                  <a:pos x="connsiteX3490" y="connsiteY3490"/>
                </a:cxn>
                <a:cxn ang="0">
                  <a:pos x="connsiteX3491" y="connsiteY3491"/>
                </a:cxn>
                <a:cxn ang="0">
                  <a:pos x="connsiteX3492" y="connsiteY3492"/>
                </a:cxn>
                <a:cxn ang="0">
                  <a:pos x="connsiteX3493" y="connsiteY3493"/>
                </a:cxn>
                <a:cxn ang="0">
                  <a:pos x="connsiteX3494" y="connsiteY3494"/>
                </a:cxn>
                <a:cxn ang="0">
                  <a:pos x="connsiteX3495" y="connsiteY3495"/>
                </a:cxn>
                <a:cxn ang="0">
                  <a:pos x="connsiteX3496" y="connsiteY3496"/>
                </a:cxn>
                <a:cxn ang="0">
                  <a:pos x="connsiteX3497" y="connsiteY3497"/>
                </a:cxn>
                <a:cxn ang="0">
                  <a:pos x="connsiteX3498" y="connsiteY3498"/>
                </a:cxn>
                <a:cxn ang="0">
                  <a:pos x="connsiteX3499" y="connsiteY3499"/>
                </a:cxn>
                <a:cxn ang="0">
                  <a:pos x="connsiteX3500" y="connsiteY3500"/>
                </a:cxn>
                <a:cxn ang="0">
                  <a:pos x="connsiteX3501" y="connsiteY3501"/>
                </a:cxn>
                <a:cxn ang="0">
                  <a:pos x="connsiteX3502" y="connsiteY3502"/>
                </a:cxn>
                <a:cxn ang="0">
                  <a:pos x="connsiteX3503" y="connsiteY3503"/>
                </a:cxn>
                <a:cxn ang="0">
                  <a:pos x="connsiteX3504" y="connsiteY3504"/>
                </a:cxn>
                <a:cxn ang="0">
                  <a:pos x="connsiteX3505" y="connsiteY3505"/>
                </a:cxn>
                <a:cxn ang="0">
                  <a:pos x="connsiteX3506" y="connsiteY3506"/>
                </a:cxn>
                <a:cxn ang="0">
                  <a:pos x="connsiteX3507" y="connsiteY3507"/>
                </a:cxn>
                <a:cxn ang="0">
                  <a:pos x="connsiteX3508" y="connsiteY3508"/>
                </a:cxn>
                <a:cxn ang="0">
                  <a:pos x="connsiteX3509" y="connsiteY3509"/>
                </a:cxn>
                <a:cxn ang="0">
                  <a:pos x="connsiteX3510" y="connsiteY3510"/>
                </a:cxn>
                <a:cxn ang="0">
                  <a:pos x="connsiteX3511" y="connsiteY3511"/>
                </a:cxn>
                <a:cxn ang="0">
                  <a:pos x="connsiteX3512" y="connsiteY3512"/>
                </a:cxn>
                <a:cxn ang="0">
                  <a:pos x="connsiteX3513" y="connsiteY3513"/>
                </a:cxn>
                <a:cxn ang="0">
                  <a:pos x="connsiteX3514" y="connsiteY3514"/>
                </a:cxn>
                <a:cxn ang="0">
                  <a:pos x="connsiteX3515" y="connsiteY3515"/>
                </a:cxn>
                <a:cxn ang="0">
                  <a:pos x="connsiteX3516" y="connsiteY3516"/>
                </a:cxn>
                <a:cxn ang="0">
                  <a:pos x="connsiteX3517" y="connsiteY3517"/>
                </a:cxn>
                <a:cxn ang="0">
                  <a:pos x="connsiteX3518" y="connsiteY3518"/>
                </a:cxn>
                <a:cxn ang="0">
                  <a:pos x="connsiteX3519" y="connsiteY3519"/>
                </a:cxn>
                <a:cxn ang="0">
                  <a:pos x="connsiteX3520" y="connsiteY3520"/>
                </a:cxn>
                <a:cxn ang="0">
                  <a:pos x="connsiteX3521" y="connsiteY3521"/>
                </a:cxn>
                <a:cxn ang="0">
                  <a:pos x="connsiteX3522" y="connsiteY3522"/>
                </a:cxn>
                <a:cxn ang="0">
                  <a:pos x="connsiteX3523" y="connsiteY3523"/>
                </a:cxn>
                <a:cxn ang="0">
                  <a:pos x="connsiteX3524" y="connsiteY3524"/>
                </a:cxn>
                <a:cxn ang="0">
                  <a:pos x="connsiteX3525" y="connsiteY3525"/>
                </a:cxn>
                <a:cxn ang="0">
                  <a:pos x="connsiteX3526" y="connsiteY3526"/>
                </a:cxn>
                <a:cxn ang="0">
                  <a:pos x="connsiteX3527" y="connsiteY3527"/>
                </a:cxn>
                <a:cxn ang="0">
                  <a:pos x="connsiteX3528" y="connsiteY3528"/>
                </a:cxn>
                <a:cxn ang="0">
                  <a:pos x="connsiteX3529" y="connsiteY3529"/>
                </a:cxn>
                <a:cxn ang="0">
                  <a:pos x="connsiteX3530" y="connsiteY3530"/>
                </a:cxn>
                <a:cxn ang="0">
                  <a:pos x="connsiteX3531" y="connsiteY3531"/>
                </a:cxn>
                <a:cxn ang="0">
                  <a:pos x="connsiteX3532" y="connsiteY3532"/>
                </a:cxn>
                <a:cxn ang="0">
                  <a:pos x="connsiteX3533" y="connsiteY3533"/>
                </a:cxn>
                <a:cxn ang="0">
                  <a:pos x="connsiteX3534" y="connsiteY3534"/>
                </a:cxn>
                <a:cxn ang="0">
                  <a:pos x="connsiteX3535" y="connsiteY3535"/>
                </a:cxn>
                <a:cxn ang="0">
                  <a:pos x="connsiteX3536" y="connsiteY3536"/>
                </a:cxn>
                <a:cxn ang="0">
                  <a:pos x="connsiteX3537" y="connsiteY3537"/>
                </a:cxn>
                <a:cxn ang="0">
                  <a:pos x="connsiteX3538" y="connsiteY3538"/>
                </a:cxn>
                <a:cxn ang="0">
                  <a:pos x="connsiteX3539" y="connsiteY3539"/>
                </a:cxn>
                <a:cxn ang="0">
                  <a:pos x="connsiteX3540" y="connsiteY3540"/>
                </a:cxn>
                <a:cxn ang="0">
                  <a:pos x="connsiteX3541" y="connsiteY3541"/>
                </a:cxn>
                <a:cxn ang="0">
                  <a:pos x="connsiteX3542" y="connsiteY3542"/>
                </a:cxn>
                <a:cxn ang="0">
                  <a:pos x="connsiteX3543" y="connsiteY3543"/>
                </a:cxn>
                <a:cxn ang="0">
                  <a:pos x="connsiteX3544" y="connsiteY3544"/>
                </a:cxn>
                <a:cxn ang="0">
                  <a:pos x="connsiteX3545" y="connsiteY3545"/>
                </a:cxn>
                <a:cxn ang="0">
                  <a:pos x="connsiteX3546" y="connsiteY3546"/>
                </a:cxn>
                <a:cxn ang="0">
                  <a:pos x="connsiteX3547" y="connsiteY3547"/>
                </a:cxn>
                <a:cxn ang="0">
                  <a:pos x="connsiteX3548" y="connsiteY3548"/>
                </a:cxn>
                <a:cxn ang="0">
                  <a:pos x="connsiteX3549" y="connsiteY3549"/>
                </a:cxn>
                <a:cxn ang="0">
                  <a:pos x="connsiteX3550" y="connsiteY3550"/>
                </a:cxn>
                <a:cxn ang="0">
                  <a:pos x="connsiteX3551" y="connsiteY3551"/>
                </a:cxn>
                <a:cxn ang="0">
                  <a:pos x="connsiteX3552" y="connsiteY3552"/>
                </a:cxn>
                <a:cxn ang="0">
                  <a:pos x="connsiteX3553" y="connsiteY3553"/>
                </a:cxn>
                <a:cxn ang="0">
                  <a:pos x="connsiteX3554" y="connsiteY3554"/>
                </a:cxn>
                <a:cxn ang="0">
                  <a:pos x="connsiteX3555" y="connsiteY3555"/>
                </a:cxn>
                <a:cxn ang="0">
                  <a:pos x="connsiteX3556" y="connsiteY3556"/>
                </a:cxn>
                <a:cxn ang="0">
                  <a:pos x="connsiteX3557" y="connsiteY3557"/>
                </a:cxn>
                <a:cxn ang="0">
                  <a:pos x="connsiteX3558" y="connsiteY3558"/>
                </a:cxn>
                <a:cxn ang="0">
                  <a:pos x="connsiteX3559" y="connsiteY3559"/>
                </a:cxn>
                <a:cxn ang="0">
                  <a:pos x="connsiteX3560" y="connsiteY3560"/>
                </a:cxn>
                <a:cxn ang="0">
                  <a:pos x="connsiteX3561" y="connsiteY3561"/>
                </a:cxn>
                <a:cxn ang="0">
                  <a:pos x="connsiteX3562" y="connsiteY3562"/>
                </a:cxn>
                <a:cxn ang="0">
                  <a:pos x="connsiteX3563" y="connsiteY3563"/>
                </a:cxn>
                <a:cxn ang="0">
                  <a:pos x="connsiteX3564" y="connsiteY3564"/>
                </a:cxn>
                <a:cxn ang="0">
                  <a:pos x="connsiteX3565" y="connsiteY3565"/>
                </a:cxn>
                <a:cxn ang="0">
                  <a:pos x="connsiteX3566" y="connsiteY3566"/>
                </a:cxn>
                <a:cxn ang="0">
                  <a:pos x="connsiteX3567" y="connsiteY3567"/>
                </a:cxn>
                <a:cxn ang="0">
                  <a:pos x="connsiteX3568" y="connsiteY3568"/>
                </a:cxn>
                <a:cxn ang="0">
                  <a:pos x="connsiteX3569" y="connsiteY3569"/>
                </a:cxn>
                <a:cxn ang="0">
                  <a:pos x="connsiteX3570" y="connsiteY3570"/>
                </a:cxn>
                <a:cxn ang="0">
                  <a:pos x="connsiteX3571" y="connsiteY3571"/>
                </a:cxn>
                <a:cxn ang="0">
                  <a:pos x="connsiteX3572" y="connsiteY3572"/>
                </a:cxn>
                <a:cxn ang="0">
                  <a:pos x="connsiteX3573" y="connsiteY3573"/>
                </a:cxn>
                <a:cxn ang="0">
                  <a:pos x="connsiteX3574" y="connsiteY3574"/>
                </a:cxn>
                <a:cxn ang="0">
                  <a:pos x="connsiteX3575" y="connsiteY3575"/>
                </a:cxn>
                <a:cxn ang="0">
                  <a:pos x="connsiteX3576" y="connsiteY3576"/>
                </a:cxn>
                <a:cxn ang="0">
                  <a:pos x="connsiteX3577" y="connsiteY3577"/>
                </a:cxn>
                <a:cxn ang="0">
                  <a:pos x="connsiteX3578" y="connsiteY3578"/>
                </a:cxn>
                <a:cxn ang="0">
                  <a:pos x="connsiteX3579" y="connsiteY3579"/>
                </a:cxn>
                <a:cxn ang="0">
                  <a:pos x="connsiteX3580" y="connsiteY3580"/>
                </a:cxn>
                <a:cxn ang="0">
                  <a:pos x="connsiteX3581" y="connsiteY3581"/>
                </a:cxn>
                <a:cxn ang="0">
                  <a:pos x="connsiteX3582" y="connsiteY3582"/>
                </a:cxn>
                <a:cxn ang="0">
                  <a:pos x="connsiteX3583" y="connsiteY3583"/>
                </a:cxn>
                <a:cxn ang="0">
                  <a:pos x="connsiteX3584" y="connsiteY3584"/>
                </a:cxn>
                <a:cxn ang="0">
                  <a:pos x="connsiteX3585" y="connsiteY3585"/>
                </a:cxn>
                <a:cxn ang="0">
                  <a:pos x="connsiteX3586" y="connsiteY3586"/>
                </a:cxn>
                <a:cxn ang="0">
                  <a:pos x="connsiteX3587" y="connsiteY3587"/>
                </a:cxn>
                <a:cxn ang="0">
                  <a:pos x="connsiteX3588" y="connsiteY3588"/>
                </a:cxn>
                <a:cxn ang="0">
                  <a:pos x="connsiteX3589" y="connsiteY3589"/>
                </a:cxn>
                <a:cxn ang="0">
                  <a:pos x="connsiteX3590" y="connsiteY3590"/>
                </a:cxn>
                <a:cxn ang="0">
                  <a:pos x="connsiteX3591" y="connsiteY3591"/>
                </a:cxn>
                <a:cxn ang="0">
                  <a:pos x="connsiteX3592" y="connsiteY3592"/>
                </a:cxn>
                <a:cxn ang="0">
                  <a:pos x="connsiteX3593" y="connsiteY3593"/>
                </a:cxn>
                <a:cxn ang="0">
                  <a:pos x="connsiteX3594" y="connsiteY3594"/>
                </a:cxn>
                <a:cxn ang="0">
                  <a:pos x="connsiteX3595" y="connsiteY3595"/>
                </a:cxn>
                <a:cxn ang="0">
                  <a:pos x="connsiteX3596" y="connsiteY3596"/>
                </a:cxn>
                <a:cxn ang="0">
                  <a:pos x="connsiteX3597" y="connsiteY3597"/>
                </a:cxn>
                <a:cxn ang="0">
                  <a:pos x="connsiteX3598" y="connsiteY3598"/>
                </a:cxn>
                <a:cxn ang="0">
                  <a:pos x="connsiteX3599" y="connsiteY3599"/>
                </a:cxn>
                <a:cxn ang="0">
                  <a:pos x="connsiteX3600" y="connsiteY3600"/>
                </a:cxn>
                <a:cxn ang="0">
                  <a:pos x="connsiteX3601" y="connsiteY3601"/>
                </a:cxn>
                <a:cxn ang="0">
                  <a:pos x="connsiteX3602" y="connsiteY3602"/>
                </a:cxn>
                <a:cxn ang="0">
                  <a:pos x="connsiteX3603" y="connsiteY3603"/>
                </a:cxn>
                <a:cxn ang="0">
                  <a:pos x="connsiteX3604" y="connsiteY3604"/>
                </a:cxn>
                <a:cxn ang="0">
                  <a:pos x="connsiteX3605" y="connsiteY3605"/>
                </a:cxn>
                <a:cxn ang="0">
                  <a:pos x="connsiteX3606" y="connsiteY3606"/>
                </a:cxn>
                <a:cxn ang="0">
                  <a:pos x="connsiteX3607" y="connsiteY3607"/>
                </a:cxn>
                <a:cxn ang="0">
                  <a:pos x="connsiteX3608" y="connsiteY3608"/>
                </a:cxn>
                <a:cxn ang="0">
                  <a:pos x="connsiteX3609" y="connsiteY3609"/>
                </a:cxn>
                <a:cxn ang="0">
                  <a:pos x="connsiteX3610" y="connsiteY3610"/>
                </a:cxn>
                <a:cxn ang="0">
                  <a:pos x="connsiteX3611" y="connsiteY3611"/>
                </a:cxn>
                <a:cxn ang="0">
                  <a:pos x="connsiteX3612" y="connsiteY3612"/>
                </a:cxn>
                <a:cxn ang="0">
                  <a:pos x="connsiteX3613" y="connsiteY3613"/>
                </a:cxn>
                <a:cxn ang="0">
                  <a:pos x="connsiteX3614" y="connsiteY3614"/>
                </a:cxn>
                <a:cxn ang="0">
                  <a:pos x="connsiteX3615" y="connsiteY3615"/>
                </a:cxn>
                <a:cxn ang="0">
                  <a:pos x="connsiteX3616" y="connsiteY3616"/>
                </a:cxn>
                <a:cxn ang="0">
                  <a:pos x="connsiteX3617" y="connsiteY3617"/>
                </a:cxn>
                <a:cxn ang="0">
                  <a:pos x="connsiteX3618" y="connsiteY3618"/>
                </a:cxn>
                <a:cxn ang="0">
                  <a:pos x="connsiteX3619" y="connsiteY3619"/>
                </a:cxn>
                <a:cxn ang="0">
                  <a:pos x="connsiteX3620" y="connsiteY3620"/>
                </a:cxn>
                <a:cxn ang="0">
                  <a:pos x="connsiteX3621" y="connsiteY3621"/>
                </a:cxn>
                <a:cxn ang="0">
                  <a:pos x="connsiteX3622" y="connsiteY3622"/>
                </a:cxn>
                <a:cxn ang="0">
                  <a:pos x="connsiteX3623" y="connsiteY3623"/>
                </a:cxn>
                <a:cxn ang="0">
                  <a:pos x="connsiteX3624" y="connsiteY3624"/>
                </a:cxn>
                <a:cxn ang="0">
                  <a:pos x="connsiteX3625" y="connsiteY3625"/>
                </a:cxn>
                <a:cxn ang="0">
                  <a:pos x="connsiteX3626" y="connsiteY3626"/>
                </a:cxn>
                <a:cxn ang="0">
                  <a:pos x="connsiteX3627" y="connsiteY3627"/>
                </a:cxn>
                <a:cxn ang="0">
                  <a:pos x="connsiteX3628" y="connsiteY3628"/>
                </a:cxn>
                <a:cxn ang="0">
                  <a:pos x="connsiteX3629" y="connsiteY3629"/>
                </a:cxn>
                <a:cxn ang="0">
                  <a:pos x="connsiteX3630" y="connsiteY3630"/>
                </a:cxn>
                <a:cxn ang="0">
                  <a:pos x="connsiteX3631" y="connsiteY3631"/>
                </a:cxn>
                <a:cxn ang="0">
                  <a:pos x="connsiteX3632" y="connsiteY3632"/>
                </a:cxn>
                <a:cxn ang="0">
                  <a:pos x="connsiteX3633" y="connsiteY3633"/>
                </a:cxn>
                <a:cxn ang="0">
                  <a:pos x="connsiteX3634" y="connsiteY3634"/>
                </a:cxn>
                <a:cxn ang="0">
                  <a:pos x="connsiteX3635" y="connsiteY3635"/>
                </a:cxn>
                <a:cxn ang="0">
                  <a:pos x="connsiteX3636" y="connsiteY3636"/>
                </a:cxn>
                <a:cxn ang="0">
                  <a:pos x="connsiteX3637" y="connsiteY3637"/>
                </a:cxn>
                <a:cxn ang="0">
                  <a:pos x="connsiteX3638" y="connsiteY3638"/>
                </a:cxn>
                <a:cxn ang="0">
                  <a:pos x="connsiteX3639" y="connsiteY3639"/>
                </a:cxn>
                <a:cxn ang="0">
                  <a:pos x="connsiteX3640" y="connsiteY3640"/>
                </a:cxn>
                <a:cxn ang="0">
                  <a:pos x="connsiteX3641" y="connsiteY3641"/>
                </a:cxn>
                <a:cxn ang="0">
                  <a:pos x="connsiteX3642" y="connsiteY3642"/>
                </a:cxn>
                <a:cxn ang="0">
                  <a:pos x="connsiteX3643" y="connsiteY3643"/>
                </a:cxn>
                <a:cxn ang="0">
                  <a:pos x="connsiteX3644" y="connsiteY3644"/>
                </a:cxn>
                <a:cxn ang="0">
                  <a:pos x="connsiteX3645" y="connsiteY3645"/>
                </a:cxn>
                <a:cxn ang="0">
                  <a:pos x="connsiteX3646" y="connsiteY3646"/>
                </a:cxn>
                <a:cxn ang="0">
                  <a:pos x="connsiteX3647" y="connsiteY3647"/>
                </a:cxn>
                <a:cxn ang="0">
                  <a:pos x="connsiteX3648" y="connsiteY3648"/>
                </a:cxn>
                <a:cxn ang="0">
                  <a:pos x="connsiteX3649" y="connsiteY3649"/>
                </a:cxn>
                <a:cxn ang="0">
                  <a:pos x="connsiteX3650" y="connsiteY3650"/>
                </a:cxn>
                <a:cxn ang="0">
                  <a:pos x="connsiteX3651" y="connsiteY3651"/>
                </a:cxn>
                <a:cxn ang="0">
                  <a:pos x="connsiteX3652" y="connsiteY3652"/>
                </a:cxn>
                <a:cxn ang="0">
                  <a:pos x="connsiteX3653" y="connsiteY3653"/>
                </a:cxn>
                <a:cxn ang="0">
                  <a:pos x="connsiteX3654" y="connsiteY3654"/>
                </a:cxn>
                <a:cxn ang="0">
                  <a:pos x="connsiteX3655" y="connsiteY3655"/>
                </a:cxn>
                <a:cxn ang="0">
                  <a:pos x="connsiteX3656" y="connsiteY3656"/>
                </a:cxn>
                <a:cxn ang="0">
                  <a:pos x="connsiteX3657" y="connsiteY3657"/>
                </a:cxn>
                <a:cxn ang="0">
                  <a:pos x="connsiteX3658" y="connsiteY3658"/>
                </a:cxn>
                <a:cxn ang="0">
                  <a:pos x="connsiteX3659" y="connsiteY3659"/>
                </a:cxn>
                <a:cxn ang="0">
                  <a:pos x="connsiteX3660" y="connsiteY3660"/>
                </a:cxn>
                <a:cxn ang="0">
                  <a:pos x="connsiteX3661" y="connsiteY3661"/>
                </a:cxn>
                <a:cxn ang="0">
                  <a:pos x="connsiteX3662" y="connsiteY3662"/>
                </a:cxn>
                <a:cxn ang="0">
                  <a:pos x="connsiteX3663" y="connsiteY3663"/>
                </a:cxn>
                <a:cxn ang="0">
                  <a:pos x="connsiteX3664" y="connsiteY3664"/>
                </a:cxn>
                <a:cxn ang="0">
                  <a:pos x="connsiteX3665" y="connsiteY3665"/>
                </a:cxn>
                <a:cxn ang="0">
                  <a:pos x="connsiteX3666" y="connsiteY3666"/>
                </a:cxn>
                <a:cxn ang="0">
                  <a:pos x="connsiteX3667" y="connsiteY3667"/>
                </a:cxn>
                <a:cxn ang="0">
                  <a:pos x="connsiteX3668" y="connsiteY3668"/>
                </a:cxn>
                <a:cxn ang="0">
                  <a:pos x="connsiteX3669" y="connsiteY3669"/>
                </a:cxn>
                <a:cxn ang="0">
                  <a:pos x="connsiteX3670" y="connsiteY3670"/>
                </a:cxn>
                <a:cxn ang="0">
                  <a:pos x="connsiteX3671" y="connsiteY3671"/>
                </a:cxn>
                <a:cxn ang="0">
                  <a:pos x="connsiteX3672" y="connsiteY3672"/>
                </a:cxn>
                <a:cxn ang="0">
                  <a:pos x="connsiteX3673" y="connsiteY3673"/>
                </a:cxn>
                <a:cxn ang="0">
                  <a:pos x="connsiteX3674" y="connsiteY3674"/>
                </a:cxn>
                <a:cxn ang="0">
                  <a:pos x="connsiteX3675" y="connsiteY3675"/>
                </a:cxn>
                <a:cxn ang="0">
                  <a:pos x="connsiteX3676" y="connsiteY3676"/>
                </a:cxn>
                <a:cxn ang="0">
                  <a:pos x="connsiteX3677" y="connsiteY3677"/>
                </a:cxn>
                <a:cxn ang="0">
                  <a:pos x="connsiteX3678" y="connsiteY3678"/>
                </a:cxn>
                <a:cxn ang="0">
                  <a:pos x="connsiteX3679" y="connsiteY3679"/>
                </a:cxn>
                <a:cxn ang="0">
                  <a:pos x="connsiteX3680" y="connsiteY3680"/>
                </a:cxn>
                <a:cxn ang="0">
                  <a:pos x="connsiteX3681" y="connsiteY3681"/>
                </a:cxn>
                <a:cxn ang="0">
                  <a:pos x="connsiteX3682" y="connsiteY3682"/>
                </a:cxn>
                <a:cxn ang="0">
                  <a:pos x="connsiteX3683" y="connsiteY3683"/>
                </a:cxn>
                <a:cxn ang="0">
                  <a:pos x="connsiteX3684" y="connsiteY3684"/>
                </a:cxn>
                <a:cxn ang="0">
                  <a:pos x="connsiteX3685" y="connsiteY3685"/>
                </a:cxn>
                <a:cxn ang="0">
                  <a:pos x="connsiteX3686" y="connsiteY3686"/>
                </a:cxn>
                <a:cxn ang="0">
                  <a:pos x="connsiteX3687" y="connsiteY3687"/>
                </a:cxn>
                <a:cxn ang="0">
                  <a:pos x="connsiteX3688" y="connsiteY3688"/>
                </a:cxn>
                <a:cxn ang="0">
                  <a:pos x="connsiteX3689" y="connsiteY3689"/>
                </a:cxn>
                <a:cxn ang="0">
                  <a:pos x="connsiteX3690" y="connsiteY3690"/>
                </a:cxn>
                <a:cxn ang="0">
                  <a:pos x="connsiteX3691" y="connsiteY3691"/>
                </a:cxn>
                <a:cxn ang="0">
                  <a:pos x="connsiteX3692" y="connsiteY3692"/>
                </a:cxn>
                <a:cxn ang="0">
                  <a:pos x="connsiteX3693" y="connsiteY3693"/>
                </a:cxn>
                <a:cxn ang="0">
                  <a:pos x="connsiteX3694" y="connsiteY3694"/>
                </a:cxn>
                <a:cxn ang="0">
                  <a:pos x="connsiteX3695" y="connsiteY3695"/>
                </a:cxn>
                <a:cxn ang="0">
                  <a:pos x="connsiteX3696" y="connsiteY3696"/>
                </a:cxn>
                <a:cxn ang="0">
                  <a:pos x="connsiteX3697" y="connsiteY3697"/>
                </a:cxn>
                <a:cxn ang="0">
                  <a:pos x="connsiteX3698" y="connsiteY3698"/>
                </a:cxn>
                <a:cxn ang="0">
                  <a:pos x="connsiteX3699" y="connsiteY3699"/>
                </a:cxn>
                <a:cxn ang="0">
                  <a:pos x="connsiteX3700" y="connsiteY3700"/>
                </a:cxn>
                <a:cxn ang="0">
                  <a:pos x="connsiteX3701" y="connsiteY3701"/>
                </a:cxn>
                <a:cxn ang="0">
                  <a:pos x="connsiteX3702" y="connsiteY3702"/>
                </a:cxn>
                <a:cxn ang="0">
                  <a:pos x="connsiteX3703" y="connsiteY3703"/>
                </a:cxn>
                <a:cxn ang="0">
                  <a:pos x="connsiteX3704" y="connsiteY3704"/>
                </a:cxn>
                <a:cxn ang="0">
                  <a:pos x="connsiteX3705" y="connsiteY3705"/>
                </a:cxn>
                <a:cxn ang="0">
                  <a:pos x="connsiteX3706" y="connsiteY3706"/>
                </a:cxn>
                <a:cxn ang="0">
                  <a:pos x="connsiteX3707" y="connsiteY3707"/>
                </a:cxn>
                <a:cxn ang="0">
                  <a:pos x="connsiteX3708" y="connsiteY3708"/>
                </a:cxn>
                <a:cxn ang="0">
                  <a:pos x="connsiteX3709" y="connsiteY3709"/>
                </a:cxn>
                <a:cxn ang="0">
                  <a:pos x="connsiteX3710" y="connsiteY3710"/>
                </a:cxn>
                <a:cxn ang="0">
                  <a:pos x="connsiteX3711" y="connsiteY3711"/>
                </a:cxn>
                <a:cxn ang="0">
                  <a:pos x="connsiteX3712" y="connsiteY3712"/>
                </a:cxn>
                <a:cxn ang="0">
                  <a:pos x="connsiteX3713" y="connsiteY3713"/>
                </a:cxn>
                <a:cxn ang="0">
                  <a:pos x="connsiteX3714" y="connsiteY3714"/>
                </a:cxn>
                <a:cxn ang="0">
                  <a:pos x="connsiteX3715" y="connsiteY3715"/>
                </a:cxn>
                <a:cxn ang="0">
                  <a:pos x="connsiteX3716" y="connsiteY3716"/>
                </a:cxn>
                <a:cxn ang="0">
                  <a:pos x="connsiteX3717" y="connsiteY3717"/>
                </a:cxn>
                <a:cxn ang="0">
                  <a:pos x="connsiteX3718" y="connsiteY3718"/>
                </a:cxn>
                <a:cxn ang="0">
                  <a:pos x="connsiteX3719" y="connsiteY3719"/>
                </a:cxn>
                <a:cxn ang="0">
                  <a:pos x="connsiteX3720" y="connsiteY3720"/>
                </a:cxn>
                <a:cxn ang="0">
                  <a:pos x="connsiteX3721" y="connsiteY3721"/>
                </a:cxn>
                <a:cxn ang="0">
                  <a:pos x="connsiteX3722" y="connsiteY3722"/>
                </a:cxn>
                <a:cxn ang="0">
                  <a:pos x="connsiteX3723" y="connsiteY3723"/>
                </a:cxn>
                <a:cxn ang="0">
                  <a:pos x="connsiteX3724" y="connsiteY3724"/>
                </a:cxn>
                <a:cxn ang="0">
                  <a:pos x="connsiteX3725" y="connsiteY3725"/>
                </a:cxn>
                <a:cxn ang="0">
                  <a:pos x="connsiteX3726" y="connsiteY3726"/>
                </a:cxn>
                <a:cxn ang="0">
                  <a:pos x="connsiteX3727" y="connsiteY3727"/>
                </a:cxn>
                <a:cxn ang="0">
                  <a:pos x="connsiteX3728" y="connsiteY3728"/>
                </a:cxn>
                <a:cxn ang="0">
                  <a:pos x="connsiteX3729" y="connsiteY3729"/>
                </a:cxn>
                <a:cxn ang="0">
                  <a:pos x="connsiteX3730" y="connsiteY3730"/>
                </a:cxn>
                <a:cxn ang="0">
                  <a:pos x="connsiteX3731" y="connsiteY3731"/>
                </a:cxn>
                <a:cxn ang="0">
                  <a:pos x="connsiteX3732" y="connsiteY3732"/>
                </a:cxn>
                <a:cxn ang="0">
                  <a:pos x="connsiteX3733" y="connsiteY3733"/>
                </a:cxn>
                <a:cxn ang="0">
                  <a:pos x="connsiteX3734" y="connsiteY3734"/>
                </a:cxn>
                <a:cxn ang="0">
                  <a:pos x="connsiteX3735" y="connsiteY3735"/>
                </a:cxn>
                <a:cxn ang="0">
                  <a:pos x="connsiteX3736" y="connsiteY3736"/>
                </a:cxn>
                <a:cxn ang="0">
                  <a:pos x="connsiteX3737" y="connsiteY3737"/>
                </a:cxn>
                <a:cxn ang="0">
                  <a:pos x="connsiteX3738" y="connsiteY3738"/>
                </a:cxn>
                <a:cxn ang="0">
                  <a:pos x="connsiteX3739" y="connsiteY3739"/>
                </a:cxn>
                <a:cxn ang="0">
                  <a:pos x="connsiteX3740" y="connsiteY3740"/>
                </a:cxn>
                <a:cxn ang="0">
                  <a:pos x="connsiteX3741" y="connsiteY3741"/>
                </a:cxn>
                <a:cxn ang="0">
                  <a:pos x="connsiteX3742" y="connsiteY3742"/>
                </a:cxn>
                <a:cxn ang="0">
                  <a:pos x="connsiteX3743" y="connsiteY3743"/>
                </a:cxn>
                <a:cxn ang="0">
                  <a:pos x="connsiteX3744" y="connsiteY3744"/>
                </a:cxn>
                <a:cxn ang="0">
                  <a:pos x="connsiteX3745" y="connsiteY3745"/>
                </a:cxn>
                <a:cxn ang="0">
                  <a:pos x="connsiteX3746" y="connsiteY3746"/>
                </a:cxn>
                <a:cxn ang="0">
                  <a:pos x="connsiteX3747" y="connsiteY3747"/>
                </a:cxn>
                <a:cxn ang="0">
                  <a:pos x="connsiteX3748" y="connsiteY3748"/>
                </a:cxn>
                <a:cxn ang="0">
                  <a:pos x="connsiteX3749" y="connsiteY3749"/>
                </a:cxn>
                <a:cxn ang="0">
                  <a:pos x="connsiteX3750" y="connsiteY3750"/>
                </a:cxn>
                <a:cxn ang="0">
                  <a:pos x="connsiteX3751" y="connsiteY3751"/>
                </a:cxn>
                <a:cxn ang="0">
                  <a:pos x="connsiteX3752" y="connsiteY3752"/>
                </a:cxn>
                <a:cxn ang="0">
                  <a:pos x="connsiteX3753" y="connsiteY3753"/>
                </a:cxn>
                <a:cxn ang="0">
                  <a:pos x="connsiteX3754" y="connsiteY3754"/>
                </a:cxn>
                <a:cxn ang="0">
                  <a:pos x="connsiteX3755" y="connsiteY3755"/>
                </a:cxn>
                <a:cxn ang="0">
                  <a:pos x="connsiteX3756" y="connsiteY3756"/>
                </a:cxn>
                <a:cxn ang="0">
                  <a:pos x="connsiteX3757" y="connsiteY3757"/>
                </a:cxn>
                <a:cxn ang="0">
                  <a:pos x="connsiteX3758" y="connsiteY3758"/>
                </a:cxn>
                <a:cxn ang="0">
                  <a:pos x="connsiteX3759" y="connsiteY3759"/>
                </a:cxn>
                <a:cxn ang="0">
                  <a:pos x="connsiteX3760" y="connsiteY3760"/>
                </a:cxn>
                <a:cxn ang="0">
                  <a:pos x="connsiteX3761" y="connsiteY3761"/>
                </a:cxn>
                <a:cxn ang="0">
                  <a:pos x="connsiteX3762" y="connsiteY3762"/>
                </a:cxn>
                <a:cxn ang="0">
                  <a:pos x="connsiteX3763" y="connsiteY3763"/>
                </a:cxn>
                <a:cxn ang="0">
                  <a:pos x="connsiteX3764" y="connsiteY3764"/>
                </a:cxn>
                <a:cxn ang="0">
                  <a:pos x="connsiteX3765" y="connsiteY3765"/>
                </a:cxn>
                <a:cxn ang="0">
                  <a:pos x="connsiteX3766" y="connsiteY3766"/>
                </a:cxn>
                <a:cxn ang="0">
                  <a:pos x="connsiteX3767" y="connsiteY3767"/>
                </a:cxn>
                <a:cxn ang="0">
                  <a:pos x="connsiteX3768" y="connsiteY3768"/>
                </a:cxn>
                <a:cxn ang="0">
                  <a:pos x="connsiteX3769" y="connsiteY3769"/>
                </a:cxn>
                <a:cxn ang="0">
                  <a:pos x="connsiteX3770" y="connsiteY3770"/>
                </a:cxn>
                <a:cxn ang="0">
                  <a:pos x="connsiteX3771" y="connsiteY3771"/>
                </a:cxn>
                <a:cxn ang="0">
                  <a:pos x="connsiteX3772" y="connsiteY3772"/>
                </a:cxn>
                <a:cxn ang="0">
                  <a:pos x="connsiteX3773" y="connsiteY3773"/>
                </a:cxn>
                <a:cxn ang="0">
                  <a:pos x="connsiteX3774" y="connsiteY3774"/>
                </a:cxn>
                <a:cxn ang="0">
                  <a:pos x="connsiteX3775" y="connsiteY3775"/>
                </a:cxn>
                <a:cxn ang="0">
                  <a:pos x="connsiteX3776" y="connsiteY3776"/>
                </a:cxn>
                <a:cxn ang="0">
                  <a:pos x="connsiteX3777" y="connsiteY3777"/>
                </a:cxn>
                <a:cxn ang="0">
                  <a:pos x="connsiteX3778" y="connsiteY3778"/>
                </a:cxn>
                <a:cxn ang="0">
                  <a:pos x="connsiteX3779" y="connsiteY3779"/>
                </a:cxn>
                <a:cxn ang="0">
                  <a:pos x="connsiteX3780" y="connsiteY3780"/>
                </a:cxn>
                <a:cxn ang="0">
                  <a:pos x="connsiteX3781" y="connsiteY3781"/>
                </a:cxn>
                <a:cxn ang="0">
                  <a:pos x="connsiteX3782" y="connsiteY3782"/>
                </a:cxn>
                <a:cxn ang="0">
                  <a:pos x="connsiteX3783" y="connsiteY3783"/>
                </a:cxn>
                <a:cxn ang="0">
                  <a:pos x="connsiteX3784" y="connsiteY3784"/>
                </a:cxn>
                <a:cxn ang="0">
                  <a:pos x="connsiteX3785" y="connsiteY3785"/>
                </a:cxn>
                <a:cxn ang="0">
                  <a:pos x="connsiteX3786" y="connsiteY3786"/>
                </a:cxn>
                <a:cxn ang="0">
                  <a:pos x="connsiteX3787" y="connsiteY3787"/>
                </a:cxn>
                <a:cxn ang="0">
                  <a:pos x="connsiteX3788" y="connsiteY3788"/>
                </a:cxn>
                <a:cxn ang="0">
                  <a:pos x="connsiteX3789" y="connsiteY3789"/>
                </a:cxn>
                <a:cxn ang="0">
                  <a:pos x="connsiteX3790" y="connsiteY3790"/>
                </a:cxn>
                <a:cxn ang="0">
                  <a:pos x="connsiteX3791" y="connsiteY3791"/>
                </a:cxn>
                <a:cxn ang="0">
                  <a:pos x="connsiteX3792" y="connsiteY3792"/>
                </a:cxn>
                <a:cxn ang="0">
                  <a:pos x="connsiteX3793" y="connsiteY3793"/>
                </a:cxn>
                <a:cxn ang="0">
                  <a:pos x="connsiteX3794" y="connsiteY3794"/>
                </a:cxn>
                <a:cxn ang="0">
                  <a:pos x="connsiteX3795" y="connsiteY3795"/>
                </a:cxn>
                <a:cxn ang="0">
                  <a:pos x="connsiteX3796" y="connsiteY3796"/>
                </a:cxn>
                <a:cxn ang="0">
                  <a:pos x="connsiteX3797" y="connsiteY3797"/>
                </a:cxn>
                <a:cxn ang="0">
                  <a:pos x="connsiteX3798" y="connsiteY3798"/>
                </a:cxn>
                <a:cxn ang="0">
                  <a:pos x="connsiteX3799" y="connsiteY3799"/>
                </a:cxn>
                <a:cxn ang="0">
                  <a:pos x="connsiteX3800" y="connsiteY3800"/>
                </a:cxn>
                <a:cxn ang="0">
                  <a:pos x="connsiteX3801" y="connsiteY3801"/>
                </a:cxn>
                <a:cxn ang="0">
                  <a:pos x="connsiteX3802" y="connsiteY3802"/>
                </a:cxn>
                <a:cxn ang="0">
                  <a:pos x="connsiteX3803" y="connsiteY3803"/>
                </a:cxn>
                <a:cxn ang="0">
                  <a:pos x="connsiteX3804" y="connsiteY3804"/>
                </a:cxn>
                <a:cxn ang="0">
                  <a:pos x="connsiteX3805" y="connsiteY3805"/>
                </a:cxn>
                <a:cxn ang="0">
                  <a:pos x="connsiteX3806" y="connsiteY3806"/>
                </a:cxn>
                <a:cxn ang="0">
                  <a:pos x="connsiteX3807" y="connsiteY3807"/>
                </a:cxn>
                <a:cxn ang="0">
                  <a:pos x="connsiteX3808" y="connsiteY3808"/>
                </a:cxn>
                <a:cxn ang="0">
                  <a:pos x="connsiteX3809" y="connsiteY3809"/>
                </a:cxn>
                <a:cxn ang="0">
                  <a:pos x="connsiteX3810" y="connsiteY3810"/>
                </a:cxn>
                <a:cxn ang="0">
                  <a:pos x="connsiteX3811" y="connsiteY3811"/>
                </a:cxn>
                <a:cxn ang="0">
                  <a:pos x="connsiteX3812" y="connsiteY3812"/>
                </a:cxn>
                <a:cxn ang="0">
                  <a:pos x="connsiteX3813" y="connsiteY3813"/>
                </a:cxn>
                <a:cxn ang="0">
                  <a:pos x="connsiteX3814" y="connsiteY3814"/>
                </a:cxn>
                <a:cxn ang="0">
                  <a:pos x="connsiteX3815" y="connsiteY3815"/>
                </a:cxn>
                <a:cxn ang="0">
                  <a:pos x="connsiteX3816" y="connsiteY3816"/>
                </a:cxn>
                <a:cxn ang="0">
                  <a:pos x="connsiteX3817" y="connsiteY3817"/>
                </a:cxn>
                <a:cxn ang="0">
                  <a:pos x="connsiteX3818" y="connsiteY3818"/>
                </a:cxn>
                <a:cxn ang="0">
                  <a:pos x="connsiteX3819" y="connsiteY3819"/>
                </a:cxn>
                <a:cxn ang="0">
                  <a:pos x="connsiteX3820" y="connsiteY3820"/>
                </a:cxn>
                <a:cxn ang="0">
                  <a:pos x="connsiteX3821" y="connsiteY3821"/>
                </a:cxn>
                <a:cxn ang="0">
                  <a:pos x="connsiteX3822" y="connsiteY3822"/>
                </a:cxn>
                <a:cxn ang="0">
                  <a:pos x="connsiteX3823" y="connsiteY3823"/>
                </a:cxn>
                <a:cxn ang="0">
                  <a:pos x="connsiteX3824" y="connsiteY3824"/>
                </a:cxn>
                <a:cxn ang="0">
                  <a:pos x="connsiteX3825" y="connsiteY3825"/>
                </a:cxn>
                <a:cxn ang="0">
                  <a:pos x="connsiteX3826" y="connsiteY3826"/>
                </a:cxn>
                <a:cxn ang="0">
                  <a:pos x="connsiteX3827" y="connsiteY3827"/>
                </a:cxn>
                <a:cxn ang="0">
                  <a:pos x="connsiteX3828" y="connsiteY3828"/>
                </a:cxn>
                <a:cxn ang="0">
                  <a:pos x="connsiteX3829" y="connsiteY3829"/>
                </a:cxn>
                <a:cxn ang="0">
                  <a:pos x="connsiteX3830" y="connsiteY3830"/>
                </a:cxn>
                <a:cxn ang="0">
                  <a:pos x="connsiteX3831" y="connsiteY3831"/>
                </a:cxn>
                <a:cxn ang="0">
                  <a:pos x="connsiteX3832" y="connsiteY3832"/>
                </a:cxn>
                <a:cxn ang="0">
                  <a:pos x="connsiteX3833" y="connsiteY3833"/>
                </a:cxn>
                <a:cxn ang="0">
                  <a:pos x="connsiteX3834" y="connsiteY3834"/>
                </a:cxn>
                <a:cxn ang="0">
                  <a:pos x="connsiteX3835" y="connsiteY3835"/>
                </a:cxn>
                <a:cxn ang="0">
                  <a:pos x="connsiteX3836" y="connsiteY3836"/>
                </a:cxn>
                <a:cxn ang="0">
                  <a:pos x="connsiteX3837" y="connsiteY3837"/>
                </a:cxn>
                <a:cxn ang="0">
                  <a:pos x="connsiteX3838" y="connsiteY3838"/>
                </a:cxn>
                <a:cxn ang="0">
                  <a:pos x="connsiteX3839" y="connsiteY3839"/>
                </a:cxn>
                <a:cxn ang="0">
                  <a:pos x="connsiteX3840" y="connsiteY3840"/>
                </a:cxn>
                <a:cxn ang="0">
                  <a:pos x="connsiteX3841" y="connsiteY3841"/>
                </a:cxn>
                <a:cxn ang="0">
                  <a:pos x="connsiteX3842" y="connsiteY3842"/>
                </a:cxn>
                <a:cxn ang="0">
                  <a:pos x="connsiteX3843" y="connsiteY3843"/>
                </a:cxn>
                <a:cxn ang="0">
                  <a:pos x="connsiteX3844" y="connsiteY3844"/>
                </a:cxn>
                <a:cxn ang="0">
                  <a:pos x="connsiteX3845" y="connsiteY3845"/>
                </a:cxn>
                <a:cxn ang="0">
                  <a:pos x="connsiteX3846" y="connsiteY3846"/>
                </a:cxn>
                <a:cxn ang="0">
                  <a:pos x="connsiteX3847" y="connsiteY3847"/>
                </a:cxn>
                <a:cxn ang="0">
                  <a:pos x="connsiteX3848" y="connsiteY3848"/>
                </a:cxn>
                <a:cxn ang="0">
                  <a:pos x="connsiteX3849" y="connsiteY3849"/>
                </a:cxn>
                <a:cxn ang="0">
                  <a:pos x="connsiteX3850" y="connsiteY3850"/>
                </a:cxn>
                <a:cxn ang="0">
                  <a:pos x="connsiteX3851" y="connsiteY3851"/>
                </a:cxn>
                <a:cxn ang="0">
                  <a:pos x="connsiteX3852" y="connsiteY3852"/>
                </a:cxn>
                <a:cxn ang="0">
                  <a:pos x="connsiteX3853" y="connsiteY3853"/>
                </a:cxn>
                <a:cxn ang="0">
                  <a:pos x="connsiteX3854" y="connsiteY3854"/>
                </a:cxn>
                <a:cxn ang="0">
                  <a:pos x="connsiteX3855" y="connsiteY3855"/>
                </a:cxn>
                <a:cxn ang="0">
                  <a:pos x="connsiteX3856" y="connsiteY3856"/>
                </a:cxn>
                <a:cxn ang="0">
                  <a:pos x="connsiteX3857" y="connsiteY3857"/>
                </a:cxn>
                <a:cxn ang="0">
                  <a:pos x="connsiteX3858" y="connsiteY3858"/>
                </a:cxn>
                <a:cxn ang="0">
                  <a:pos x="connsiteX3859" y="connsiteY3859"/>
                </a:cxn>
                <a:cxn ang="0">
                  <a:pos x="connsiteX3860" y="connsiteY3860"/>
                </a:cxn>
                <a:cxn ang="0">
                  <a:pos x="connsiteX3861" y="connsiteY3861"/>
                </a:cxn>
                <a:cxn ang="0">
                  <a:pos x="connsiteX3862" y="connsiteY3862"/>
                </a:cxn>
                <a:cxn ang="0">
                  <a:pos x="connsiteX3863" y="connsiteY3863"/>
                </a:cxn>
                <a:cxn ang="0">
                  <a:pos x="connsiteX3864" y="connsiteY3864"/>
                </a:cxn>
                <a:cxn ang="0">
                  <a:pos x="connsiteX3865" y="connsiteY3865"/>
                </a:cxn>
                <a:cxn ang="0">
                  <a:pos x="connsiteX3866" y="connsiteY3866"/>
                </a:cxn>
                <a:cxn ang="0">
                  <a:pos x="connsiteX3867" y="connsiteY3867"/>
                </a:cxn>
                <a:cxn ang="0">
                  <a:pos x="connsiteX3868" y="connsiteY3868"/>
                </a:cxn>
                <a:cxn ang="0">
                  <a:pos x="connsiteX3869" y="connsiteY3869"/>
                </a:cxn>
                <a:cxn ang="0">
                  <a:pos x="connsiteX3870" y="connsiteY3870"/>
                </a:cxn>
                <a:cxn ang="0">
                  <a:pos x="connsiteX3871" y="connsiteY3871"/>
                </a:cxn>
                <a:cxn ang="0">
                  <a:pos x="connsiteX3872" y="connsiteY3872"/>
                </a:cxn>
                <a:cxn ang="0">
                  <a:pos x="connsiteX3873" y="connsiteY3873"/>
                </a:cxn>
                <a:cxn ang="0">
                  <a:pos x="connsiteX3874" y="connsiteY3874"/>
                </a:cxn>
                <a:cxn ang="0">
                  <a:pos x="connsiteX3875" y="connsiteY3875"/>
                </a:cxn>
                <a:cxn ang="0">
                  <a:pos x="connsiteX3876" y="connsiteY3876"/>
                </a:cxn>
                <a:cxn ang="0">
                  <a:pos x="connsiteX3877" y="connsiteY3877"/>
                </a:cxn>
                <a:cxn ang="0">
                  <a:pos x="connsiteX3878" y="connsiteY3878"/>
                </a:cxn>
                <a:cxn ang="0">
                  <a:pos x="connsiteX3879" y="connsiteY3879"/>
                </a:cxn>
                <a:cxn ang="0">
                  <a:pos x="connsiteX3880" y="connsiteY3880"/>
                </a:cxn>
                <a:cxn ang="0">
                  <a:pos x="connsiteX3881" y="connsiteY3881"/>
                </a:cxn>
                <a:cxn ang="0">
                  <a:pos x="connsiteX3882" y="connsiteY3882"/>
                </a:cxn>
                <a:cxn ang="0">
                  <a:pos x="connsiteX3883" y="connsiteY3883"/>
                </a:cxn>
                <a:cxn ang="0">
                  <a:pos x="connsiteX3884" y="connsiteY3884"/>
                </a:cxn>
                <a:cxn ang="0">
                  <a:pos x="connsiteX3885" y="connsiteY3885"/>
                </a:cxn>
                <a:cxn ang="0">
                  <a:pos x="connsiteX3886" y="connsiteY3886"/>
                </a:cxn>
                <a:cxn ang="0">
                  <a:pos x="connsiteX3887" y="connsiteY3887"/>
                </a:cxn>
                <a:cxn ang="0">
                  <a:pos x="connsiteX3888" y="connsiteY3888"/>
                </a:cxn>
                <a:cxn ang="0">
                  <a:pos x="connsiteX3889" y="connsiteY3889"/>
                </a:cxn>
                <a:cxn ang="0">
                  <a:pos x="connsiteX3890" y="connsiteY3890"/>
                </a:cxn>
                <a:cxn ang="0">
                  <a:pos x="connsiteX3891" y="connsiteY3891"/>
                </a:cxn>
                <a:cxn ang="0">
                  <a:pos x="connsiteX3892" y="connsiteY3892"/>
                </a:cxn>
                <a:cxn ang="0">
                  <a:pos x="connsiteX3893" y="connsiteY3893"/>
                </a:cxn>
                <a:cxn ang="0">
                  <a:pos x="connsiteX3894" y="connsiteY3894"/>
                </a:cxn>
                <a:cxn ang="0">
                  <a:pos x="connsiteX3895" y="connsiteY3895"/>
                </a:cxn>
                <a:cxn ang="0">
                  <a:pos x="connsiteX3896" y="connsiteY3896"/>
                </a:cxn>
                <a:cxn ang="0">
                  <a:pos x="connsiteX3897" y="connsiteY3897"/>
                </a:cxn>
                <a:cxn ang="0">
                  <a:pos x="connsiteX3898" y="connsiteY3898"/>
                </a:cxn>
                <a:cxn ang="0">
                  <a:pos x="connsiteX3899" y="connsiteY3899"/>
                </a:cxn>
                <a:cxn ang="0">
                  <a:pos x="connsiteX3900" y="connsiteY3900"/>
                </a:cxn>
                <a:cxn ang="0">
                  <a:pos x="connsiteX3901" y="connsiteY3901"/>
                </a:cxn>
                <a:cxn ang="0">
                  <a:pos x="connsiteX3902" y="connsiteY3902"/>
                </a:cxn>
                <a:cxn ang="0">
                  <a:pos x="connsiteX3903" y="connsiteY3903"/>
                </a:cxn>
                <a:cxn ang="0">
                  <a:pos x="connsiteX3904" y="connsiteY3904"/>
                </a:cxn>
                <a:cxn ang="0">
                  <a:pos x="connsiteX3905" y="connsiteY3905"/>
                </a:cxn>
                <a:cxn ang="0">
                  <a:pos x="connsiteX3906" y="connsiteY3906"/>
                </a:cxn>
                <a:cxn ang="0">
                  <a:pos x="connsiteX3907" y="connsiteY3907"/>
                </a:cxn>
                <a:cxn ang="0">
                  <a:pos x="connsiteX3908" y="connsiteY3908"/>
                </a:cxn>
                <a:cxn ang="0">
                  <a:pos x="connsiteX3909" y="connsiteY3909"/>
                </a:cxn>
                <a:cxn ang="0">
                  <a:pos x="connsiteX3910" y="connsiteY3910"/>
                </a:cxn>
                <a:cxn ang="0">
                  <a:pos x="connsiteX3911" y="connsiteY3911"/>
                </a:cxn>
                <a:cxn ang="0">
                  <a:pos x="connsiteX3912" y="connsiteY3912"/>
                </a:cxn>
                <a:cxn ang="0">
                  <a:pos x="connsiteX3913" y="connsiteY3913"/>
                </a:cxn>
                <a:cxn ang="0">
                  <a:pos x="connsiteX3914" y="connsiteY3914"/>
                </a:cxn>
                <a:cxn ang="0">
                  <a:pos x="connsiteX3915" y="connsiteY3915"/>
                </a:cxn>
                <a:cxn ang="0">
                  <a:pos x="connsiteX3916" y="connsiteY3916"/>
                </a:cxn>
                <a:cxn ang="0">
                  <a:pos x="connsiteX3917" y="connsiteY3917"/>
                </a:cxn>
                <a:cxn ang="0">
                  <a:pos x="connsiteX3918" y="connsiteY3918"/>
                </a:cxn>
                <a:cxn ang="0">
                  <a:pos x="connsiteX3919" y="connsiteY3919"/>
                </a:cxn>
                <a:cxn ang="0">
                  <a:pos x="connsiteX3920" y="connsiteY3920"/>
                </a:cxn>
                <a:cxn ang="0">
                  <a:pos x="connsiteX3921" y="connsiteY3921"/>
                </a:cxn>
                <a:cxn ang="0">
                  <a:pos x="connsiteX3922" y="connsiteY3922"/>
                </a:cxn>
                <a:cxn ang="0">
                  <a:pos x="connsiteX3923" y="connsiteY3923"/>
                </a:cxn>
                <a:cxn ang="0">
                  <a:pos x="connsiteX3924" y="connsiteY3924"/>
                </a:cxn>
                <a:cxn ang="0">
                  <a:pos x="connsiteX3925" y="connsiteY3925"/>
                </a:cxn>
                <a:cxn ang="0">
                  <a:pos x="connsiteX3926" y="connsiteY3926"/>
                </a:cxn>
                <a:cxn ang="0">
                  <a:pos x="connsiteX3927" y="connsiteY3927"/>
                </a:cxn>
                <a:cxn ang="0">
                  <a:pos x="connsiteX3928" y="connsiteY3928"/>
                </a:cxn>
                <a:cxn ang="0">
                  <a:pos x="connsiteX3929" y="connsiteY3929"/>
                </a:cxn>
                <a:cxn ang="0">
                  <a:pos x="connsiteX3930" y="connsiteY3930"/>
                </a:cxn>
                <a:cxn ang="0">
                  <a:pos x="connsiteX3931" y="connsiteY3931"/>
                </a:cxn>
                <a:cxn ang="0">
                  <a:pos x="connsiteX3932" y="connsiteY3932"/>
                </a:cxn>
                <a:cxn ang="0">
                  <a:pos x="connsiteX3933" y="connsiteY3933"/>
                </a:cxn>
                <a:cxn ang="0">
                  <a:pos x="connsiteX3934" y="connsiteY3934"/>
                </a:cxn>
                <a:cxn ang="0">
                  <a:pos x="connsiteX3935" y="connsiteY3935"/>
                </a:cxn>
                <a:cxn ang="0">
                  <a:pos x="connsiteX3936" y="connsiteY3936"/>
                </a:cxn>
                <a:cxn ang="0">
                  <a:pos x="connsiteX3937" y="connsiteY3937"/>
                </a:cxn>
                <a:cxn ang="0">
                  <a:pos x="connsiteX3938" y="connsiteY3938"/>
                </a:cxn>
                <a:cxn ang="0">
                  <a:pos x="connsiteX3939" y="connsiteY3939"/>
                </a:cxn>
                <a:cxn ang="0">
                  <a:pos x="connsiteX3940" y="connsiteY3940"/>
                </a:cxn>
                <a:cxn ang="0">
                  <a:pos x="connsiteX3941" y="connsiteY3941"/>
                </a:cxn>
                <a:cxn ang="0">
                  <a:pos x="connsiteX3942" y="connsiteY3942"/>
                </a:cxn>
                <a:cxn ang="0">
                  <a:pos x="connsiteX3943" y="connsiteY3943"/>
                </a:cxn>
                <a:cxn ang="0">
                  <a:pos x="connsiteX3944" y="connsiteY3944"/>
                </a:cxn>
                <a:cxn ang="0">
                  <a:pos x="connsiteX3945" y="connsiteY3945"/>
                </a:cxn>
                <a:cxn ang="0">
                  <a:pos x="connsiteX3946" y="connsiteY3946"/>
                </a:cxn>
                <a:cxn ang="0">
                  <a:pos x="connsiteX3947" y="connsiteY3947"/>
                </a:cxn>
                <a:cxn ang="0">
                  <a:pos x="connsiteX3948" y="connsiteY3948"/>
                </a:cxn>
                <a:cxn ang="0">
                  <a:pos x="connsiteX3949" y="connsiteY3949"/>
                </a:cxn>
                <a:cxn ang="0">
                  <a:pos x="connsiteX3950" y="connsiteY3950"/>
                </a:cxn>
                <a:cxn ang="0">
                  <a:pos x="connsiteX3951" y="connsiteY3951"/>
                </a:cxn>
                <a:cxn ang="0">
                  <a:pos x="connsiteX3952" y="connsiteY3952"/>
                </a:cxn>
                <a:cxn ang="0">
                  <a:pos x="connsiteX3953" y="connsiteY3953"/>
                </a:cxn>
                <a:cxn ang="0">
                  <a:pos x="connsiteX3954" y="connsiteY3954"/>
                </a:cxn>
                <a:cxn ang="0">
                  <a:pos x="connsiteX3955" y="connsiteY3955"/>
                </a:cxn>
                <a:cxn ang="0">
                  <a:pos x="connsiteX3956" y="connsiteY3956"/>
                </a:cxn>
                <a:cxn ang="0">
                  <a:pos x="connsiteX3957" y="connsiteY3957"/>
                </a:cxn>
                <a:cxn ang="0">
                  <a:pos x="connsiteX3958" y="connsiteY3958"/>
                </a:cxn>
                <a:cxn ang="0">
                  <a:pos x="connsiteX3959" y="connsiteY3959"/>
                </a:cxn>
                <a:cxn ang="0">
                  <a:pos x="connsiteX3960" y="connsiteY3960"/>
                </a:cxn>
                <a:cxn ang="0">
                  <a:pos x="connsiteX3961" y="connsiteY3961"/>
                </a:cxn>
                <a:cxn ang="0">
                  <a:pos x="connsiteX3962" y="connsiteY3962"/>
                </a:cxn>
                <a:cxn ang="0">
                  <a:pos x="connsiteX3963" y="connsiteY3963"/>
                </a:cxn>
                <a:cxn ang="0">
                  <a:pos x="connsiteX3964" y="connsiteY3964"/>
                </a:cxn>
                <a:cxn ang="0">
                  <a:pos x="connsiteX3965" y="connsiteY3965"/>
                </a:cxn>
                <a:cxn ang="0">
                  <a:pos x="connsiteX3966" y="connsiteY3966"/>
                </a:cxn>
                <a:cxn ang="0">
                  <a:pos x="connsiteX3967" y="connsiteY3967"/>
                </a:cxn>
                <a:cxn ang="0">
                  <a:pos x="connsiteX3968" y="connsiteY3968"/>
                </a:cxn>
                <a:cxn ang="0">
                  <a:pos x="connsiteX3969" y="connsiteY3969"/>
                </a:cxn>
                <a:cxn ang="0">
                  <a:pos x="connsiteX3970" y="connsiteY3970"/>
                </a:cxn>
                <a:cxn ang="0">
                  <a:pos x="connsiteX3971" y="connsiteY3971"/>
                </a:cxn>
                <a:cxn ang="0">
                  <a:pos x="connsiteX3972" y="connsiteY3972"/>
                </a:cxn>
                <a:cxn ang="0">
                  <a:pos x="connsiteX3973" y="connsiteY3973"/>
                </a:cxn>
                <a:cxn ang="0">
                  <a:pos x="connsiteX3974" y="connsiteY3974"/>
                </a:cxn>
                <a:cxn ang="0">
                  <a:pos x="connsiteX3975" y="connsiteY3975"/>
                </a:cxn>
                <a:cxn ang="0">
                  <a:pos x="connsiteX3976" y="connsiteY3976"/>
                </a:cxn>
                <a:cxn ang="0">
                  <a:pos x="connsiteX3977" y="connsiteY3977"/>
                </a:cxn>
                <a:cxn ang="0">
                  <a:pos x="connsiteX3978" y="connsiteY3978"/>
                </a:cxn>
                <a:cxn ang="0">
                  <a:pos x="connsiteX3979" y="connsiteY3979"/>
                </a:cxn>
                <a:cxn ang="0">
                  <a:pos x="connsiteX3980" y="connsiteY3980"/>
                </a:cxn>
                <a:cxn ang="0">
                  <a:pos x="connsiteX3981" y="connsiteY3981"/>
                </a:cxn>
                <a:cxn ang="0">
                  <a:pos x="connsiteX3982" y="connsiteY3982"/>
                </a:cxn>
                <a:cxn ang="0">
                  <a:pos x="connsiteX3983" y="connsiteY3983"/>
                </a:cxn>
                <a:cxn ang="0">
                  <a:pos x="connsiteX3984" y="connsiteY3984"/>
                </a:cxn>
                <a:cxn ang="0">
                  <a:pos x="connsiteX3985" y="connsiteY3985"/>
                </a:cxn>
                <a:cxn ang="0">
                  <a:pos x="connsiteX3986" y="connsiteY3986"/>
                </a:cxn>
                <a:cxn ang="0">
                  <a:pos x="connsiteX3987" y="connsiteY3987"/>
                </a:cxn>
                <a:cxn ang="0">
                  <a:pos x="connsiteX3988" y="connsiteY3988"/>
                </a:cxn>
                <a:cxn ang="0">
                  <a:pos x="connsiteX3989" y="connsiteY3989"/>
                </a:cxn>
                <a:cxn ang="0">
                  <a:pos x="connsiteX3990" y="connsiteY3990"/>
                </a:cxn>
                <a:cxn ang="0">
                  <a:pos x="connsiteX3991" y="connsiteY3991"/>
                </a:cxn>
                <a:cxn ang="0">
                  <a:pos x="connsiteX3992" y="connsiteY3992"/>
                </a:cxn>
                <a:cxn ang="0">
                  <a:pos x="connsiteX3993" y="connsiteY3993"/>
                </a:cxn>
                <a:cxn ang="0">
                  <a:pos x="connsiteX3994" y="connsiteY3994"/>
                </a:cxn>
                <a:cxn ang="0">
                  <a:pos x="connsiteX3995" y="connsiteY3995"/>
                </a:cxn>
                <a:cxn ang="0">
                  <a:pos x="connsiteX3996" y="connsiteY3996"/>
                </a:cxn>
                <a:cxn ang="0">
                  <a:pos x="connsiteX3997" y="connsiteY3997"/>
                </a:cxn>
                <a:cxn ang="0">
                  <a:pos x="connsiteX3998" y="connsiteY3998"/>
                </a:cxn>
                <a:cxn ang="0">
                  <a:pos x="connsiteX3999" y="connsiteY3999"/>
                </a:cxn>
                <a:cxn ang="0">
                  <a:pos x="connsiteX4000" y="connsiteY4000"/>
                </a:cxn>
                <a:cxn ang="0">
                  <a:pos x="connsiteX4001" y="connsiteY4001"/>
                </a:cxn>
                <a:cxn ang="0">
                  <a:pos x="connsiteX4002" y="connsiteY4002"/>
                </a:cxn>
                <a:cxn ang="0">
                  <a:pos x="connsiteX4003" y="connsiteY4003"/>
                </a:cxn>
                <a:cxn ang="0">
                  <a:pos x="connsiteX4004" y="connsiteY4004"/>
                </a:cxn>
                <a:cxn ang="0">
                  <a:pos x="connsiteX4005" y="connsiteY4005"/>
                </a:cxn>
                <a:cxn ang="0">
                  <a:pos x="connsiteX4006" y="connsiteY4006"/>
                </a:cxn>
                <a:cxn ang="0">
                  <a:pos x="connsiteX4007" y="connsiteY4007"/>
                </a:cxn>
                <a:cxn ang="0">
                  <a:pos x="connsiteX4008" y="connsiteY4008"/>
                </a:cxn>
                <a:cxn ang="0">
                  <a:pos x="connsiteX4009" y="connsiteY4009"/>
                </a:cxn>
                <a:cxn ang="0">
                  <a:pos x="connsiteX4010" y="connsiteY4010"/>
                </a:cxn>
                <a:cxn ang="0">
                  <a:pos x="connsiteX4011" y="connsiteY4011"/>
                </a:cxn>
                <a:cxn ang="0">
                  <a:pos x="connsiteX4012" y="connsiteY4012"/>
                </a:cxn>
                <a:cxn ang="0">
                  <a:pos x="connsiteX4013" y="connsiteY4013"/>
                </a:cxn>
                <a:cxn ang="0">
                  <a:pos x="connsiteX4014" y="connsiteY4014"/>
                </a:cxn>
                <a:cxn ang="0">
                  <a:pos x="connsiteX4015" y="connsiteY4015"/>
                </a:cxn>
                <a:cxn ang="0">
                  <a:pos x="connsiteX4016" y="connsiteY4016"/>
                </a:cxn>
                <a:cxn ang="0">
                  <a:pos x="connsiteX4017" y="connsiteY4017"/>
                </a:cxn>
                <a:cxn ang="0">
                  <a:pos x="connsiteX4018" y="connsiteY4018"/>
                </a:cxn>
                <a:cxn ang="0">
                  <a:pos x="connsiteX4019" y="connsiteY4019"/>
                </a:cxn>
                <a:cxn ang="0">
                  <a:pos x="connsiteX4020" y="connsiteY4020"/>
                </a:cxn>
                <a:cxn ang="0">
                  <a:pos x="connsiteX4021" y="connsiteY4021"/>
                </a:cxn>
                <a:cxn ang="0">
                  <a:pos x="connsiteX4022" y="connsiteY4022"/>
                </a:cxn>
                <a:cxn ang="0">
                  <a:pos x="connsiteX4023" y="connsiteY4023"/>
                </a:cxn>
                <a:cxn ang="0">
                  <a:pos x="connsiteX4024" y="connsiteY4024"/>
                </a:cxn>
                <a:cxn ang="0">
                  <a:pos x="connsiteX4025" y="connsiteY4025"/>
                </a:cxn>
                <a:cxn ang="0">
                  <a:pos x="connsiteX4026" y="connsiteY4026"/>
                </a:cxn>
                <a:cxn ang="0">
                  <a:pos x="connsiteX4027" y="connsiteY4027"/>
                </a:cxn>
                <a:cxn ang="0">
                  <a:pos x="connsiteX4028" y="connsiteY4028"/>
                </a:cxn>
                <a:cxn ang="0">
                  <a:pos x="connsiteX4029" y="connsiteY4029"/>
                </a:cxn>
                <a:cxn ang="0">
                  <a:pos x="connsiteX4030" y="connsiteY4030"/>
                </a:cxn>
                <a:cxn ang="0">
                  <a:pos x="connsiteX4031" y="connsiteY4031"/>
                </a:cxn>
                <a:cxn ang="0">
                  <a:pos x="connsiteX4032" y="connsiteY4032"/>
                </a:cxn>
                <a:cxn ang="0">
                  <a:pos x="connsiteX4033" y="connsiteY4033"/>
                </a:cxn>
                <a:cxn ang="0">
                  <a:pos x="connsiteX4034" y="connsiteY4034"/>
                </a:cxn>
                <a:cxn ang="0">
                  <a:pos x="connsiteX4035" y="connsiteY4035"/>
                </a:cxn>
                <a:cxn ang="0">
                  <a:pos x="connsiteX4036" y="connsiteY4036"/>
                </a:cxn>
                <a:cxn ang="0">
                  <a:pos x="connsiteX4037" y="connsiteY4037"/>
                </a:cxn>
                <a:cxn ang="0">
                  <a:pos x="connsiteX4038" y="connsiteY4038"/>
                </a:cxn>
                <a:cxn ang="0">
                  <a:pos x="connsiteX4039" y="connsiteY4039"/>
                </a:cxn>
                <a:cxn ang="0">
                  <a:pos x="connsiteX4040" y="connsiteY4040"/>
                </a:cxn>
                <a:cxn ang="0">
                  <a:pos x="connsiteX4041" y="connsiteY4041"/>
                </a:cxn>
                <a:cxn ang="0">
                  <a:pos x="connsiteX4042" y="connsiteY4042"/>
                </a:cxn>
                <a:cxn ang="0">
                  <a:pos x="connsiteX4043" y="connsiteY4043"/>
                </a:cxn>
                <a:cxn ang="0">
                  <a:pos x="connsiteX4044" y="connsiteY4044"/>
                </a:cxn>
                <a:cxn ang="0">
                  <a:pos x="connsiteX4045" y="connsiteY4045"/>
                </a:cxn>
                <a:cxn ang="0">
                  <a:pos x="connsiteX4046" y="connsiteY4046"/>
                </a:cxn>
                <a:cxn ang="0">
                  <a:pos x="connsiteX4047" y="connsiteY4047"/>
                </a:cxn>
                <a:cxn ang="0">
                  <a:pos x="connsiteX4048" y="connsiteY4048"/>
                </a:cxn>
                <a:cxn ang="0">
                  <a:pos x="connsiteX4049" y="connsiteY4049"/>
                </a:cxn>
                <a:cxn ang="0">
                  <a:pos x="connsiteX4050" y="connsiteY4050"/>
                </a:cxn>
                <a:cxn ang="0">
                  <a:pos x="connsiteX4051" y="connsiteY4051"/>
                </a:cxn>
                <a:cxn ang="0">
                  <a:pos x="connsiteX4052" y="connsiteY4052"/>
                </a:cxn>
                <a:cxn ang="0">
                  <a:pos x="connsiteX4053" y="connsiteY4053"/>
                </a:cxn>
                <a:cxn ang="0">
                  <a:pos x="connsiteX4054" y="connsiteY4054"/>
                </a:cxn>
                <a:cxn ang="0">
                  <a:pos x="connsiteX4055" y="connsiteY4055"/>
                </a:cxn>
                <a:cxn ang="0">
                  <a:pos x="connsiteX4056" y="connsiteY4056"/>
                </a:cxn>
                <a:cxn ang="0">
                  <a:pos x="connsiteX4057" y="connsiteY4057"/>
                </a:cxn>
                <a:cxn ang="0">
                  <a:pos x="connsiteX4058" y="connsiteY4058"/>
                </a:cxn>
                <a:cxn ang="0">
                  <a:pos x="connsiteX4059" y="connsiteY4059"/>
                </a:cxn>
                <a:cxn ang="0">
                  <a:pos x="connsiteX4060" y="connsiteY4060"/>
                </a:cxn>
                <a:cxn ang="0">
                  <a:pos x="connsiteX4061" y="connsiteY4061"/>
                </a:cxn>
                <a:cxn ang="0">
                  <a:pos x="connsiteX4062" y="connsiteY4062"/>
                </a:cxn>
                <a:cxn ang="0">
                  <a:pos x="connsiteX4063" y="connsiteY4063"/>
                </a:cxn>
                <a:cxn ang="0">
                  <a:pos x="connsiteX4064" y="connsiteY4064"/>
                </a:cxn>
                <a:cxn ang="0">
                  <a:pos x="connsiteX4065" y="connsiteY4065"/>
                </a:cxn>
                <a:cxn ang="0">
                  <a:pos x="connsiteX4066" y="connsiteY4066"/>
                </a:cxn>
                <a:cxn ang="0">
                  <a:pos x="connsiteX4067" y="connsiteY4067"/>
                </a:cxn>
                <a:cxn ang="0">
                  <a:pos x="connsiteX4068" y="connsiteY4068"/>
                </a:cxn>
                <a:cxn ang="0">
                  <a:pos x="connsiteX4069" y="connsiteY4069"/>
                </a:cxn>
                <a:cxn ang="0">
                  <a:pos x="connsiteX4070" y="connsiteY4070"/>
                </a:cxn>
                <a:cxn ang="0">
                  <a:pos x="connsiteX4071" y="connsiteY4071"/>
                </a:cxn>
                <a:cxn ang="0">
                  <a:pos x="connsiteX4072" y="connsiteY4072"/>
                </a:cxn>
                <a:cxn ang="0">
                  <a:pos x="connsiteX4073" y="connsiteY4073"/>
                </a:cxn>
                <a:cxn ang="0">
                  <a:pos x="connsiteX4074" y="connsiteY4074"/>
                </a:cxn>
                <a:cxn ang="0">
                  <a:pos x="connsiteX4075" y="connsiteY4075"/>
                </a:cxn>
                <a:cxn ang="0">
                  <a:pos x="connsiteX4076" y="connsiteY4076"/>
                </a:cxn>
                <a:cxn ang="0">
                  <a:pos x="connsiteX4077" y="connsiteY4077"/>
                </a:cxn>
                <a:cxn ang="0">
                  <a:pos x="connsiteX4078" y="connsiteY4078"/>
                </a:cxn>
                <a:cxn ang="0">
                  <a:pos x="connsiteX4079" y="connsiteY4079"/>
                </a:cxn>
                <a:cxn ang="0">
                  <a:pos x="connsiteX4080" y="connsiteY4080"/>
                </a:cxn>
                <a:cxn ang="0">
                  <a:pos x="connsiteX4081" y="connsiteY4081"/>
                </a:cxn>
                <a:cxn ang="0">
                  <a:pos x="connsiteX4082" y="connsiteY4082"/>
                </a:cxn>
                <a:cxn ang="0">
                  <a:pos x="connsiteX4083" y="connsiteY4083"/>
                </a:cxn>
                <a:cxn ang="0">
                  <a:pos x="connsiteX4084" y="connsiteY4084"/>
                </a:cxn>
                <a:cxn ang="0">
                  <a:pos x="connsiteX4085" y="connsiteY4085"/>
                </a:cxn>
                <a:cxn ang="0">
                  <a:pos x="connsiteX4086" y="connsiteY4086"/>
                </a:cxn>
                <a:cxn ang="0">
                  <a:pos x="connsiteX4087" y="connsiteY4087"/>
                </a:cxn>
                <a:cxn ang="0">
                  <a:pos x="connsiteX4088" y="connsiteY4088"/>
                </a:cxn>
                <a:cxn ang="0">
                  <a:pos x="connsiteX4089" y="connsiteY4089"/>
                </a:cxn>
                <a:cxn ang="0">
                  <a:pos x="connsiteX4090" y="connsiteY4090"/>
                </a:cxn>
                <a:cxn ang="0">
                  <a:pos x="connsiteX4091" y="connsiteY4091"/>
                </a:cxn>
                <a:cxn ang="0">
                  <a:pos x="connsiteX4092" y="connsiteY4092"/>
                </a:cxn>
                <a:cxn ang="0">
                  <a:pos x="connsiteX4093" y="connsiteY4093"/>
                </a:cxn>
                <a:cxn ang="0">
                  <a:pos x="connsiteX4094" y="connsiteY4094"/>
                </a:cxn>
                <a:cxn ang="0">
                  <a:pos x="connsiteX4095" y="connsiteY4095"/>
                </a:cxn>
                <a:cxn ang="0">
                  <a:pos x="connsiteX4096" y="connsiteY4096"/>
                </a:cxn>
                <a:cxn ang="0">
                  <a:pos x="connsiteX4097" y="connsiteY4097"/>
                </a:cxn>
                <a:cxn ang="0">
                  <a:pos x="connsiteX4098" y="connsiteY4098"/>
                </a:cxn>
                <a:cxn ang="0">
                  <a:pos x="connsiteX4099" y="connsiteY4099"/>
                </a:cxn>
                <a:cxn ang="0">
                  <a:pos x="connsiteX4100" y="connsiteY4100"/>
                </a:cxn>
                <a:cxn ang="0">
                  <a:pos x="connsiteX4101" y="connsiteY4101"/>
                </a:cxn>
                <a:cxn ang="0">
                  <a:pos x="connsiteX4102" y="connsiteY4102"/>
                </a:cxn>
                <a:cxn ang="0">
                  <a:pos x="connsiteX4103" y="connsiteY4103"/>
                </a:cxn>
                <a:cxn ang="0">
                  <a:pos x="connsiteX4104" y="connsiteY4104"/>
                </a:cxn>
                <a:cxn ang="0">
                  <a:pos x="connsiteX4105" y="connsiteY4105"/>
                </a:cxn>
                <a:cxn ang="0">
                  <a:pos x="connsiteX4106" y="connsiteY4106"/>
                </a:cxn>
                <a:cxn ang="0">
                  <a:pos x="connsiteX4107" y="connsiteY4107"/>
                </a:cxn>
                <a:cxn ang="0">
                  <a:pos x="connsiteX4108" y="connsiteY4108"/>
                </a:cxn>
                <a:cxn ang="0">
                  <a:pos x="connsiteX4109" y="connsiteY4109"/>
                </a:cxn>
                <a:cxn ang="0">
                  <a:pos x="connsiteX4110" y="connsiteY4110"/>
                </a:cxn>
                <a:cxn ang="0">
                  <a:pos x="connsiteX4111" y="connsiteY4111"/>
                </a:cxn>
                <a:cxn ang="0">
                  <a:pos x="connsiteX4112" y="connsiteY4112"/>
                </a:cxn>
                <a:cxn ang="0">
                  <a:pos x="connsiteX4113" y="connsiteY4113"/>
                </a:cxn>
                <a:cxn ang="0">
                  <a:pos x="connsiteX4114" y="connsiteY4114"/>
                </a:cxn>
                <a:cxn ang="0">
                  <a:pos x="connsiteX4115" y="connsiteY4115"/>
                </a:cxn>
                <a:cxn ang="0">
                  <a:pos x="connsiteX4116" y="connsiteY4116"/>
                </a:cxn>
                <a:cxn ang="0">
                  <a:pos x="connsiteX4117" y="connsiteY4117"/>
                </a:cxn>
                <a:cxn ang="0">
                  <a:pos x="connsiteX4118" y="connsiteY4118"/>
                </a:cxn>
                <a:cxn ang="0">
                  <a:pos x="connsiteX4119" y="connsiteY4119"/>
                </a:cxn>
                <a:cxn ang="0">
                  <a:pos x="connsiteX4120" y="connsiteY4120"/>
                </a:cxn>
                <a:cxn ang="0">
                  <a:pos x="connsiteX4121" y="connsiteY4121"/>
                </a:cxn>
                <a:cxn ang="0">
                  <a:pos x="connsiteX4122" y="connsiteY4122"/>
                </a:cxn>
                <a:cxn ang="0">
                  <a:pos x="connsiteX4123" y="connsiteY4123"/>
                </a:cxn>
                <a:cxn ang="0">
                  <a:pos x="connsiteX4124" y="connsiteY4124"/>
                </a:cxn>
                <a:cxn ang="0">
                  <a:pos x="connsiteX4125" y="connsiteY4125"/>
                </a:cxn>
                <a:cxn ang="0">
                  <a:pos x="connsiteX4126" y="connsiteY4126"/>
                </a:cxn>
                <a:cxn ang="0">
                  <a:pos x="connsiteX4127" y="connsiteY4127"/>
                </a:cxn>
                <a:cxn ang="0">
                  <a:pos x="connsiteX4128" y="connsiteY4128"/>
                </a:cxn>
                <a:cxn ang="0">
                  <a:pos x="connsiteX4129" y="connsiteY4129"/>
                </a:cxn>
                <a:cxn ang="0">
                  <a:pos x="connsiteX4130" y="connsiteY4130"/>
                </a:cxn>
                <a:cxn ang="0">
                  <a:pos x="connsiteX4131" y="connsiteY4131"/>
                </a:cxn>
                <a:cxn ang="0">
                  <a:pos x="connsiteX4132" y="connsiteY4132"/>
                </a:cxn>
                <a:cxn ang="0">
                  <a:pos x="connsiteX4133" y="connsiteY4133"/>
                </a:cxn>
                <a:cxn ang="0">
                  <a:pos x="connsiteX4134" y="connsiteY4134"/>
                </a:cxn>
                <a:cxn ang="0">
                  <a:pos x="connsiteX4135" y="connsiteY4135"/>
                </a:cxn>
                <a:cxn ang="0">
                  <a:pos x="connsiteX4136" y="connsiteY4136"/>
                </a:cxn>
                <a:cxn ang="0">
                  <a:pos x="connsiteX4137" y="connsiteY4137"/>
                </a:cxn>
                <a:cxn ang="0">
                  <a:pos x="connsiteX4138" y="connsiteY4138"/>
                </a:cxn>
                <a:cxn ang="0">
                  <a:pos x="connsiteX4139" y="connsiteY4139"/>
                </a:cxn>
                <a:cxn ang="0">
                  <a:pos x="connsiteX4140" y="connsiteY4140"/>
                </a:cxn>
                <a:cxn ang="0">
                  <a:pos x="connsiteX4141" y="connsiteY4141"/>
                </a:cxn>
                <a:cxn ang="0">
                  <a:pos x="connsiteX4142" y="connsiteY4142"/>
                </a:cxn>
                <a:cxn ang="0">
                  <a:pos x="connsiteX4143" y="connsiteY4143"/>
                </a:cxn>
                <a:cxn ang="0">
                  <a:pos x="connsiteX4144" y="connsiteY4144"/>
                </a:cxn>
                <a:cxn ang="0">
                  <a:pos x="connsiteX4145" y="connsiteY4145"/>
                </a:cxn>
                <a:cxn ang="0">
                  <a:pos x="connsiteX4146" y="connsiteY4146"/>
                </a:cxn>
                <a:cxn ang="0">
                  <a:pos x="connsiteX4147" y="connsiteY4147"/>
                </a:cxn>
                <a:cxn ang="0">
                  <a:pos x="connsiteX4148" y="connsiteY4148"/>
                </a:cxn>
                <a:cxn ang="0">
                  <a:pos x="connsiteX4149" y="connsiteY4149"/>
                </a:cxn>
                <a:cxn ang="0">
                  <a:pos x="connsiteX4150" y="connsiteY4150"/>
                </a:cxn>
                <a:cxn ang="0">
                  <a:pos x="connsiteX4151" y="connsiteY4151"/>
                </a:cxn>
                <a:cxn ang="0">
                  <a:pos x="connsiteX4152" y="connsiteY4152"/>
                </a:cxn>
                <a:cxn ang="0">
                  <a:pos x="connsiteX4153" y="connsiteY4153"/>
                </a:cxn>
                <a:cxn ang="0">
                  <a:pos x="connsiteX4154" y="connsiteY4154"/>
                </a:cxn>
                <a:cxn ang="0">
                  <a:pos x="connsiteX4155" y="connsiteY4155"/>
                </a:cxn>
                <a:cxn ang="0">
                  <a:pos x="connsiteX4156" y="connsiteY4156"/>
                </a:cxn>
                <a:cxn ang="0">
                  <a:pos x="connsiteX4157" y="connsiteY4157"/>
                </a:cxn>
                <a:cxn ang="0">
                  <a:pos x="connsiteX4158" y="connsiteY4158"/>
                </a:cxn>
                <a:cxn ang="0">
                  <a:pos x="connsiteX4159" y="connsiteY4159"/>
                </a:cxn>
                <a:cxn ang="0">
                  <a:pos x="connsiteX4160" y="connsiteY4160"/>
                </a:cxn>
                <a:cxn ang="0">
                  <a:pos x="connsiteX4161" y="connsiteY4161"/>
                </a:cxn>
                <a:cxn ang="0">
                  <a:pos x="connsiteX4162" y="connsiteY4162"/>
                </a:cxn>
                <a:cxn ang="0">
                  <a:pos x="connsiteX4163" y="connsiteY4163"/>
                </a:cxn>
                <a:cxn ang="0">
                  <a:pos x="connsiteX4164" y="connsiteY4164"/>
                </a:cxn>
                <a:cxn ang="0">
                  <a:pos x="connsiteX4165" y="connsiteY4165"/>
                </a:cxn>
                <a:cxn ang="0">
                  <a:pos x="connsiteX4166" y="connsiteY4166"/>
                </a:cxn>
                <a:cxn ang="0">
                  <a:pos x="connsiteX4167" y="connsiteY4167"/>
                </a:cxn>
                <a:cxn ang="0">
                  <a:pos x="connsiteX4168" y="connsiteY4168"/>
                </a:cxn>
                <a:cxn ang="0">
                  <a:pos x="connsiteX4169" y="connsiteY4169"/>
                </a:cxn>
                <a:cxn ang="0">
                  <a:pos x="connsiteX4170" y="connsiteY4170"/>
                </a:cxn>
                <a:cxn ang="0">
                  <a:pos x="connsiteX4171" y="connsiteY4171"/>
                </a:cxn>
                <a:cxn ang="0">
                  <a:pos x="connsiteX4172" y="connsiteY4172"/>
                </a:cxn>
                <a:cxn ang="0">
                  <a:pos x="connsiteX4173" y="connsiteY4173"/>
                </a:cxn>
                <a:cxn ang="0">
                  <a:pos x="connsiteX4174" y="connsiteY4174"/>
                </a:cxn>
                <a:cxn ang="0">
                  <a:pos x="connsiteX4175" y="connsiteY4175"/>
                </a:cxn>
                <a:cxn ang="0">
                  <a:pos x="connsiteX4176" y="connsiteY4176"/>
                </a:cxn>
                <a:cxn ang="0">
                  <a:pos x="connsiteX4177" y="connsiteY4177"/>
                </a:cxn>
                <a:cxn ang="0">
                  <a:pos x="connsiteX4178" y="connsiteY4178"/>
                </a:cxn>
                <a:cxn ang="0">
                  <a:pos x="connsiteX4179" y="connsiteY4179"/>
                </a:cxn>
                <a:cxn ang="0">
                  <a:pos x="connsiteX4180" y="connsiteY4180"/>
                </a:cxn>
                <a:cxn ang="0">
                  <a:pos x="connsiteX4181" y="connsiteY4181"/>
                </a:cxn>
                <a:cxn ang="0">
                  <a:pos x="connsiteX4182" y="connsiteY4182"/>
                </a:cxn>
                <a:cxn ang="0">
                  <a:pos x="connsiteX4183" y="connsiteY4183"/>
                </a:cxn>
                <a:cxn ang="0">
                  <a:pos x="connsiteX4184" y="connsiteY4184"/>
                </a:cxn>
                <a:cxn ang="0">
                  <a:pos x="connsiteX4185" y="connsiteY4185"/>
                </a:cxn>
                <a:cxn ang="0">
                  <a:pos x="connsiteX4186" y="connsiteY4186"/>
                </a:cxn>
                <a:cxn ang="0">
                  <a:pos x="connsiteX4187" y="connsiteY4187"/>
                </a:cxn>
                <a:cxn ang="0">
                  <a:pos x="connsiteX4188" y="connsiteY4188"/>
                </a:cxn>
                <a:cxn ang="0">
                  <a:pos x="connsiteX4189" y="connsiteY4189"/>
                </a:cxn>
                <a:cxn ang="0">
                  <a:pos x="connsiteX4190" y="connsiteY4190"/>
                </a:cxn>
                <a:cxn ang="0">
                  <a:pos x="connsiteX4191" y="connsiteY4191"/>
                </a:cxn>
                <a:cxn ang="0">
                  <a:pos x="connsiteX4192" y="connsiteY4192"/>
                </a:cxn>
                <a:cxn ang="0">
                  <a:pos x="connsiteX4193" y="connsiteY4193"/>
                </a:cxn>
                <a:cxn ang="0">
                  <a:pos x="connsiteX4194" y="connsiteY4194"/>
                </a:cxn>
                <a:cxn ang="0">
                  <a:pos x="connsiteX4195" y="connsiteY4195"/>
                </a:cxn>
                <a:cxn ang="0">
                  <a:pos x="connsiteX4196" y="connsiteY4196"/>
                </a:cxn>
                <a:cxn ang="0">
                  <a:pos x="connsiteX4197" y="connsiteY4197"/>
                </a:cxn>
                <a:cxn ang="0">
                  <a:pos x="connsiteX4198" y="connsiteY4198"/>
                </a:cxn>
                <a:cxn ang="0">
                  <a:pos x="connsiteX4199" y="connsiteY4199"/>
                </a:cxn>
                <a:cxn ang="0">
                  <a:pos x="connsiteX4200" y="connsiteY4200"/>
                </a:cxn>
                <a:cxn ang="0">
                  <a:pos x="connsiteX4201" y="connsiteY4201"/>
                </a:cxn>
                <a:cxn ang="0">
                  <a:pos x="connsiteX4202" y="connsiteY4202"/>
                </a:cxn>
                <a:cxn ang="0">
                  <a:pos x="connsiteX4203" y="connsiteY4203"/>
                </a:cxn>
                <a:cxn ang="0">
                  <a:pos x="connsiteX4204" y="connsiteY4204"/>
                </a:cxn>
                <a:cxn ang="0">
                  <a:pos x="connsiteX4205" y="connsiteY4205"/>
                </a:cxn>
                <a:cxn ang="0">
                  <a:pos x="connsiteX4206" y="connsiteY4206"/>
                </a:cxn>
                <a:cxn ang="0">
                  <a:pos x="connsiteX4207" y="connsiteY4207"/>
                </a:cxn>
                <a:cxn ang="0">
                  <a:pos x="connsiteX4208" y="connsiteY4208"/>
                </a:cxn>
                <a:cxn ang="0">
                  <a:pos x="connsiteX4209" y="connsiteY4209"/>
                </a:cxn>
                <a:cxn ang="0">
                  <a:pos x="connsiteX4210" y="connsiteY4210"/>
                </a:cxn>
                <a:cxn ang="0">
                  <a:pos x="connsiteX4211" y="connsiteY4211"/>
                </a:cxn>
                <a:cxn ang="0">
                  <a:pos x="connsiteX4212" y="connsiteY4212"/>
                </a:cxn>
                <a:cxn ang="0">
                  <a:pos x="connsiteX4213" y="connsiteY4213"/>
                </a:cxn>
                <a:cxn ang="0">
                  <a:pos x="connsiteX4214" y="connsiteY4214"/>
                </a:cxn>
                <a:cxn ang="0">
                  <a:pos x="connsiteX4215" y="connsiteY4215"/>
                </a:cxn>
                <a:cxn ang="0">
                  <a:pos x="connsiteX4216" y="connsiteY4216"/>
                </a:cxn>
                <a:cxn ang="0">
                  <a:pos x="connsiteX4217" y="connsiteY4217"/>
                </a:cxn>
                <a:cxn ang="0">
                  <a:pos x="connsiteX4218" y="connsiteY4218"/>
                </a:cxn>
                <a:cxn ang="0">
                  <a:pos x="connsiteX4219" y="connsiteY4219"/>
                </a:cxn>
                <a:cxn ang="0">
                  <a:pos x="connsiteX4220" y="connsiteY4220"/>
                </a:cxn>
                <a:cxn ang="0">
                  <a:pos x="connsiteX4221" y="connsiteY4221"/>
                </a:cxn>
                <a:cxn ang="0">
                  <a:pos x="connsiteX4222" y="connsiteY4222"/>
                </a:cxn>
                <a:cxn ang="0">
                  <a:pos x="connsiteX4223" y="connsiteY4223"/>
                </a:cxn>
                <a:cxn ang="0">
                  <a:pos x="connsiteX4224" y="connsiteY4224"/>
                </a:cxn>
                <a:cxn ang="0">
                  <a:pos x="connsiteX4225" y="connsiteY4225"/>
                </a:cxn>
                <a:cxn ang="0">
                  <a:pos x="connsiteX4226" y="connsiteY4226"/>
                </a:cxn>
                <a:cxn ang="0">
                  <a:pos x="connsiteX4227" y="connsiteY4227"/>
                </a:cxn>
                <a:cxn ang="0">
                  <a:pos x="connsiteX4228" y="connsiteY4228"/>
                </a:cxn>
                <a:cxn ang="0">
                  <a:pos x="connsiteX4229" y="connsiteY4229"/>
                </a:cxn>
                <a:cxn ang="0">
                  <a:pos x="connsiteX4230" y="connsiteY4230"/>
                </a:cxn>
                <a:cxn ang="0">
                  <a:pos x="connsiteX4231" y="connsiteY4231"/>
                </a:cxn>
                <a:cxn ang="0">
                  <a:pos x="connsiteX4232" y="connsiteY4232"/>
                </a:cxn>
                <a:cxn ang="0">
                  <a:pos x="connsiteX4233" y="connsiteY4233"/>
                </a:cxn>
                <a:cxn ang="0">
                  <a:pos x="connsiteX4234" y="connsiteY4234"/>
                </a:cxn>
                <a:cxn ang="0">
                  <a:pos x="connsiteX4235" y="connsiteY4235"/>
                </a:cxn>
                <a:cxn ang="0">
                  <a:pos x="connsiteX4236" y="connsiteY4236"/>
                </a:cxn>
                <a:cxn ang="0">
                  <a:pos x="connsiteX4237" y="connsiteY4237"/>
                </a:cxn>
                <a:cxn ang="0">
                  <a:pos x="connsiteX4238" y="connsiteY4238"/>
                </a:cxn>
                <a:cxn ang="0">
                  <a:pos x="connsiteX4239" y="connsiteY4239"/>
                </a:cxn>
                <a:cxn ang="0">
                  <a:pos x="connsiteX4240" y="connsiteY4240"/>
                </a:cxn>
                <a:cxn ang="0">
                  <a:pos x="connsiteX4241" y="connsiteY4241"/>
                </a:cxn>
                <a:cxn ang="0">
                  <a:pos x="connsiteX4242" y="connsiteY4242"/>
                </a:cxn>
                <a:cxn ang="0">
                  <a:pos x="connsiteX4243" y="connsiteY4243"/>
                </a:cxn>
                <a:cxn ang="0">
                  <a:pos x="connsiteX4244" y="connsiteY4244"/>
                </a:cxn>
                <a:cxn ang="0">
                  <a:pos x="connsiteX4245" y="connsiteY4245"/>
                </a:cxn>
                <a:cxn ang="0">
                  <a:pos x="connsiteX4246" y="connsiteY4246"/>
                </a:cxn>
                <a:cxn ang="0">
                  <a:pos x="connsiteX4247" y="connsiteY4247"/>
                </a:cxn>
                <a:cxn ang="0">
                  <a:pos x="connsiteX4248" y="connsiteY4248"/>
                </a:cxn>
                <a:cxn ang="0">
                  <a:pos x="connsiteX4249" y="connsiteY4249"/>
                </a:cxn>
                <a:cxn ang="0">
                  <a:pos x="connsiteX4250" y="connsiteY4250"/>
                </a:cxn>
                <a:cxn ang="0">
                  <a:pos x="connsiteX4251" y="connsiteY4251"/>
                </a:cxn>
                <a:cxn ang="0">
                  <a:pos x="connsiteX4252" y="connsiteY4252"/>
                </a:cxn>
                <a:cxn ang="0">
                  <a:pos x="connsiteX4253" y="connsiteY4253"/>
                </a:cxn>
                <a:cxn ang="0">
                  <a:pos x="connsiteX4254" y="connsiteY4254"/>
                </a:cxn>
                <a:cxn ang="0">
                  <a:pos x="connsiteX4255" y="connsiteY4255"/>
                </a:cxn>
                <a:cxn ang="0">
                  <a:pos x="connsiteX4256" y="connsiteY4256"/>
                </a:cxn>
                <a:cxn ang="0">
                  <a:pos x="connsiteX4257" y="connsiteY4257"/>
                </a:cxn>
                <a:cxn ang="0">
                  <a:pos x="connsiteX4258" y="connsiteY4258"/>
                </a:cxn>
                <a:cxn ang="0">
                  <a:pos x="connsiteX4259" y="connsiteY4259"/>
                </a:cxn>
                <a:cxn ang="0">
                  <a:pos x="connsiteX4260" y="connsiteY4260"/>
                </a:cxn>
                <a:cxn ang="0">
                  <a:pos x="connsiteX4261" y="connsiteY4261"/>
                </a:cxn>
                <a:cxn ang="0">
                  <a:pos x="connsiteX4262" y="connsiteY4262"/>
                </a:cxn>
                <a:cxn ang="0">
                  <a:pos x="connsiteX4263" y="connsiteY4263"/>
                </a:cxn>
                <a:cxn ang="0">
                  <a:pos x="connsiteX4264" y="connsiteY4264"/>
                </a:cxn>
                <a:cxn ang="0">
                  <a:pos x="connsiteX4265" y="connsiteY4265"/>
                </a:cxn>
                <a:cxn ang="0">
                  <a:pos x="connsiteX4266" y="connsiteY4266"/>
                </a:cxn>
                <a:cxn ang="0">
                  <a:pos x="connsiteX4267" y="connsiteY4267"/>
                </a:cxn>
                <a:cxn ang="0">
                  <a:pos x="connsiteX4268" y="connsiteY4268"/>
                </a:cxn>
                <a:cxn ang="0">
                  <a:pos x="connsiteX4269" y="connsiteY4269"/>
                </a:cxn>
                <a:cxn ang="0">
                  <a:pos x="connsiteX4270" y="connsiteY4270"/>
                </a:cxn>
                <a:cxn ang="0">
                  <a:pos x="connsiteX4271" y="connsiteY4271"/>
                </a:cxn>
                <a:cxn ang="0">
                  <a:pos x="connsiteX4272" y="connsiteY4272"/>
                </a:cxn>
                <a:cxn ang="0">
                  <a:pos x="connsiteX4273" y="connsiteY4273"/>
                </a:cxn>
                <a:cxn ang="0">
                  <a:pos x="connsiteX4274" y="connsiteY4274"/>
                </a:cxn>
                <a:cxn ang="0">
                  <a:pos x="connsiteX4275" y="connsiteY4275"/>
                </a:cxn>
                <a:cxn ang="0">
                  <a:pos x="connsiteX4276" y="connsiteY4276"/>
                </a:cxn>
                <a:cxn ang="0">
                  <a:pos x="connsiteX4277" y="connsiteY4277"/>
                </a:cxn>
                <a:cxn ang="0">
                  <a:pos x="connsiteX4278" y="connsiteY4278"/>
                </a:cxn>
                <a:cxn ang="0">
                  <a:pos x="connsiteX4279" y="connsiteY4279"/>
                </a:cxn>
                <a:cxn ang="0">
                  <a:pos x="connsiteX4280" y="connsiteY4280"/>
                </a:cxn>
                <a:cxn ang="0">
                  <a:pos x="connsiteX4281" y="connsiteY4281"/>
                </a:cxn>
                <a:cxn ang="0">
                  <a:pos x="connsiteX4282" y="connsiteY4282"/>
                </a:cxn>
                <a:cxn ang="0">
                  <a:pos x="connsiteX4283" y="connsiteY4283"/>
                </a:cxn>
                <a:cxn ang="0">
                  <a:pos x="connsiteX4284" y="connsiteY4284"/>
                </a:cxn>
                <a:cxn ang="0">
                  <a:pos x="connsiteX4285" y="connsiteY4285"/>
                </a:cxn>
                <a:cxn ang="0">
                  <a:pos x="connsiteX4286" y="connsiteY4286"/>
                </a:cxn>
                <a:cxn ang="0">
                  <a:pos x="connsiteX4287" y="connsiteY4287"/>
                </a:cxn>
                <a:cxn ang="0">
                  <a:pos x="connsiteX4288" y="connsiteY4288"/>
                </a:cxn>
                <a:cxn ang="0">
                  <a:pos x="connsiteX4289" y="connsiteY4289"/>
                </a:cxn>
                <a:cxn ang="0">
                  <a:pos x="connsiteX4290" y="connsiteY4290"/>
                </a:cxn>
                <a:cxn ang="0">
                  <a:pos x="connsiteX4291" y="connsiteY4291"/>
                </a:cxn>
                <a:cxn ang="0">
                  <a:pos x="connsiteX4292" y="connsiteY4292"/>
                </a:cxn>
                <a:cxn ang="0">
                  <a:pos x="connsiteX4293" y="connsiteY4293"/>
                </a:cxn>
                <a:cxn ang="0">
                  <a:pos x="connsiteX4294" y="connsiteY4294"/>
                </a:cxn>
                <a:cxn ang="0">
                  <a:pos x="connsiteX4295" y="connsiteY4295"/>
                </a:cxn>
                <a:cxn ang="0">
                  <a:pos x="connsiteX4296" y="connsiteY4296"/>
                </a:cxn>
                <a:cxn ang="0">
                  <a:pos x="connsiteX4297" y="connsiteY4297"/>
                </a:cxn>
                <a:cxn ang="0">
                  <a:pos x="connsiteX4298" y="connsiteY4298"/>
                </a:cxn>
                <a:cxn ang="0">
                  <a:pos x="connsiteX4299" y="connsiteY4299"/>
                </a:cxn>
                <a:cxn ang="0">
                  <a:pos x="connsiteX4300" y="connsiteY4300"/>
                </a:cxn>
                <a:cxn ang="0">
                  <a:pos x="connsiteX4301" y="connsiteY4301"/>
                </a:cxn>
                <a:cxn ang="0">
                  <a:pos x="connsiteX4302" y="connsiteY4302"/>
                </a:cxn>
                <a:cxn ang="0">
                  <a:pos x="connsiteX4303" y="connsiteY4303"/>
                </a:cxn>
                <a:cxn ang="0">
                  <a:pos x="connsiteX4304" y="connsiteY4304"/>
                </a:cxn>
                <a:cxn ang="0">
                  <a:pos x="connsiteX4305" y="connsiteY4305"/>
                </a:cxn>
                <a:cxn ang="0">
                  <a:pos x="connsiteX4306" y="connsiteY4306"/>
                </a:cxn>
                <a:cxn ang="0">
                  <a:pos x="connsiteX4307" y="connsiteY4307"/>
                </a:cxn>
                <a:cxn ang="0">
                  <a:pos x="connsiteX4308" y="connsiteY4308"/>
                </a:cxn>
                <a:cxn ang="0">
                  <a:pos x="connsiteX4309" y="connsiteY4309"/>
                </a:cxn>
                <a:cxn ang="0">
                  <a:pos x="connsiteX4310" y="connsiteY4310"/>
                </a:cxn>
                <a:cxn ang="0">
                  <a:pos x="connsiteX4311" y="connsiteY4311"/>
                </a:cxn>
                <a:cxn ang="0">
                  <a:pos x="connsiteX4312" y="connsiteY4312"/>
                </a:cxn>
                <a:cxn ang="0">
                  <a:pos x="connsiteX4313" y="connsiteY4313"/>
                </a:cxn>
                <a:cxn ang="0">
                  <a:pos x="connsiteX4314" y="connsiteY4314"/>
                </a:cxn>
                <a:cxn ang="0">
                  <a:pos x="connsiteX4315" y="connsiteY4315"/>
                </a:cxn>
                <a:cxn ang="0">
                  <a:pos x="connsiteX4316" y="connsiteY4316"/>
                </a:cxn>
                <a:cxn ang="0">
                  <a:pos x="connsiteX4317" y="connsiteY4317"/>
                </a:cxn>
                <a:cxn ang="0">
                  <a:pos x="connsiteX4318" y="connsiteY4318"/>
                </a:cxn>
                <a:cxn ang="0">
                  <a:pos x="connsiteX4319" y="connsiteY4319"/>
                </a:cxn>
                <a:cxn ang="0">
                  <a:pos x="connsiteX4320" y="connsiteY4320"/>
                </a:cxn>
                <a:cxn ang="0">
                  <a:pos x="connsiteX4321" y="connsiteY4321"/>
                </a:cxn>
                <a:cxn ang="0">
                  <a:pos x="connsiteX4322" y="connsiteY4322"/>
                </a:cxn>
                <a:cxn ang="0">
                  <a:pos x="connsiteX4323" y="connsiteY4323"/>
                </a:cxn>
                <a:cxn ang="0">
                  <a:pos x="connsiteX4324" y="connsiteY4324"/>
                </a:cxn>
                <a:cxn ang="0">
                  <a:pos x="connsiteX4325" y="connsiteY4325"/>
                </a:cxn>
                <a:cxn ang="0">
                  <a:pos x="connsiteX4326" y="connsiteY4326"/>
                </a:cxn>
                <a:cxn ang="0">
                  <a:pos x="connsiteX4327" y="connsiteY4327"/>
                </a:cxn>
                <a:cxn ang="0">
                  <a:pos x="connsiteX4328" y="connsiteY4328"/>
                </a:cxn>
                <a:cxn ang="0">
                  <a:pos x="connsiteX4329" y="connsiteY4329"/>
                </a:cxn>
                <a:cxn ang="0">
                  <a:pos x="connsiteX4330" y="connsiteY4330"/>
                </a:cxn>
                <a:cxn ang="0">
                  <a:pos x="connsiteX4331" y="connsiteY4331"/>
                </a:cxn>
                <a:cxn ang="0">
                  <a:pos x="connsiteX4332" y="connsiteY4332"/>
                </a:cxn>
                <a:cxn ang="0">
                  <a:pos x="connsiteX4333" y="connsiteY4333"/>
                </a:cxn>
                <a:cxn ang="0">
                  <a:pos x="connsiteX4334" y="connsiteY4334"/>
                </a:cxn>
                <a:cxn ang="0">
                  <a:pos x="connsiteX4335" y="connsiteY4335"/>
                </a:cxn>
                <a:cxn ang="0">
                  <a:pos x="connsiteX4336" y="connsiteY4336"/>
                </a:cxn>
                <a:cxn ang="0">
                  <a:pos x="connsiteX4337" y="connsiteY4337"/>
                </a:cxn>
                <a:cxn ang="0">
                  <a:pos x="connsiteX4338" y="connsiteY4338"/>
                </a:cxn>
                <a:cxn ang="0">
                  <a:pos x="connsiteX4339" y="connsiteY4339"/>
                </a:cxn>
                <a:cxn ang="0">
                  <a:pos x="connsiteX4340" y="connsiteY4340"/>
                </a:cxn>
                <a:cxn ang="0">
                  <a:pos x="connsiteX4341" y="connsiteY4341"/>
                </a:cxn>
                <a:cxn ang="0">
                  <a:pos x="connsiteX4342" y="connsiteY4342"/>
                </a:cxn>
                <a:cxn ang="0">
                  <a:pos x="connsiteX4343" y="connsiteY4343"/>
                </a:cxn>
                <a:cxn ang="0">
                  <a:pos x="connsiteX4344" y="connsiteY4344"/>
                </a:cxn>
                <a:cxn ang="0">
                  <a:pos x="connsiteX4345" y="connsiteY4345"/>
                </a:cxn>
                <a:cxn ang="0">
                  <a:pos x="connsiteX4346" y="connsiteY4346"/>
                </a:cxn>
                <a:cxn ang="0">
                  <a:pos x="connsiteX4347" y="connsiteY4347"/>
                </a:cxn>
                <a:cxn ang="0">
                  <a:pos x="connsiteX4348" y="connsiteY4348"/>
                </a:cxn>
                <a:cxn ang="0">
                  <a:pos x="connsiteX4349" y="connsiteY4349"/>
                </a:cxn>
                <a:cxn ang="0">
                  <a:pos x="connsiteX4350" y="connsiteY4350"/>
                </a:cxn>
                <a:cxn ang="0">
                  <a:pos x="connsiteX4351" y="connsiteY4351"/>
                </a:cxn>
                <a:cxn ang="0">
                  <a:pos x="connsiteX4352" y="connsiteY4352"/>
                </a:cxn>
                <a:cxn ang="0">
                  <a:pos x="connsiteX4353" y="connsiteY4353"/>
                </a:cxn>
                <a:cxn ang="0">
                  <a:pos x="connsiteX4354" y="connsiteY4354"/>
                </a:cxn>
                <a:cxn ang="0">
                  <a:pos x="connsiteX4355" y="connsiteY4355"/>
                </a:cxn>
                <a:cxn ang="0">
                  <a:pos x="connsiteX4356" y="connsiteY4356"/>
                </a:cxn>
                <a:cxn ang="0">
                  <a:pos x="connsiteX4357" y="connsiteY4357"/>
                </a:cxn>
                <a:cxn ang="0">
                  <a:pos x="connsiteX4358" y="connsiteY4358"/>
                </a:cxn>
                <a:cxn ang="0">
                  <a:pos x="connsiteX4359" y="connsiteY4359"/>
                </a:cxn>
                <a:cxn ang="0">
                  <a:pos x="connsiteX4360" y="connsiteY4360"/>
                </a:cxn>
                <a:cxn ang="0">
                  <a:pos x="connsiteX4361" y="connsiteY4361"/>
                </a:cxn>
                <a:cxn ang="0">
                  <a:pos x="connsiteX4362" y="connsiteY4362"/>
                </a:cxn>
                <a:cxn ang="0">
                  <a:pos x="connsiteX4363" y="connsiteY4363"/>
                </a:cxn>
                <a:cxn ang="0">
                  <a:pos x="connsiteX4364" y="connsiteY4364"/>
                </a:cxn>
                <a:cxn ang="0">
                  <a:pos x="connsiteX4365" y="connsiteY4365"/>
                </a:cxn>
                <a:cxn ang="0">
                  <a:pos x="connsiteX4366" y="connsiteY4366"/>
                </a:cxn>
                <a:cxn ang="0">
                  <a:pos x="connsiteX4367" y="connsiteY4367"/>
                </a:cxn>
                <a:cxn ang="0">
                  <a:pos x="connsiteX4368" y="connsiteY4368"/>
                </a:cxn>
                <a:cxn ang="0">
                  <a:pos x="connsiteX4369" y="connsiteY4369"/>
                </a:cxn>
                <a:cxn ang="0">
                  <a:pos x="connsiteX4370" y="connsiteY4370"/>
                </a:cxn>
                <a:cxn ang="0">
                  <a:pos x="connsiteX4371" y="connsiteY4371"/>
                </a:cxn>
                <a:cxn ang="0">
                  <a:pos x="connsiteX4372" y="connsiteY4372"/>
                </a:cxn>
                <a:cxn ang="0">
                  <a:pos x="connsiteX4373" y="connsiteY4373"/>
                </a:cxn>
                <a:cxn ang="0">
                  <a:pos x="connsiteX4374" y="connsiteY4374"/>
                </a:cxn>
                <a:cxn ang="0">
                  <a:pos x="connsiteX4375" y="connsiteY4375"/>
                </a:cxn>
                <a:cxn ang="0">
                  <a:pos x="connsiteX4376" y="connsiteY4376"/>
                </a:cxn>
                <a:cxn ang="0">
                  <a:pos x="connsiteX4377" y="connsiteY4377"/>
                </a:cxn>
                <a:cxn ang="0">
                  <a:pos x="connsiteX4378" y="connsiteY4378"/>
                </a:cxn>
                <a:cxn ang="0">
                  <a:pos x="connsiteX4379" y="connsiteY4379"/>
                </a:cxn>
                <a:cxn ang="0">
                  <a:pos x="connsiteX4380" y="connsiteY4380"/>
                </a:cxn>
                <a:cxn ang="0">
                  <a:pos x="connsiteX4381" y="connsiteY4381"/>
                </a:cxn>
                <a:cxn ang="0">
                  <a:pos x="connsiteX4382" y="connsiteY4382"/>
                </a:cxn>
                <a:cxn ang="0">
                  <a:pos x="connsiteX4383" y="connsiteY4383"/>
                </a:cxn>
                <a:cxn ang="0">
                  <a:pos x="connsiteX4384" y="connsiteY4384"/>
                </a:cxn>
                <a:cxn ang="0">
                  <a:pos x="connsiteX4385" y="connsiteY4385"/>
                </a:cxn>
                <a:cxn ang="0">
                  <a:pos x="connsiteX4386" y="connsiteY4386"/>
                </a:cxn>
                <a:cxn ang="0">
                  <a:pos x="connsiteX4387" y="connsiteY4387"/>
                </a:cxn>
                <a:cxn ang="0">
                  <a:pos x="connsiteX4388" y="connsiteY4388"/>
                </a:cxn>
                <a:cxn ang="0">
                  <a:pos x="connsiteX4389" y="connsiteY4389"/>
                </a:cxn>
                <a:cxn ang="0">
                  <a:pos x="connsiteX4390" y="connsiteY4390"/>
                </a:cxn>
                <a:cxn ang="0">
                  <a:pos x="connsiteX4391" y="connsiteY4391"/>
                </a:cxn>
                <a:cxn ang="0">
                  <a:pos x="connsiteX4392" y="connsiteY4392"/>
                </a:cxn>
                <a:cxn ang="0">
                  <a:pos x="connsiteX4393" y="connsiteY4393"/>
                </a:cxn>
                <a:cxn ang="0">
                  <a:pos x="connsiteX4394" y="connsiteY4394"/>
                </a:cxn>
                <a:cxn ang="0">
                  <a:pos x="connsiteX4395" y="connsiteY4395"/>
                </a:cxn>
                <a:cxn ang="0">
                  <a:pos x="connsiteX4396" y="connsiteY4396"/>
                </a:cxn>
                <a:cxn ang="0">
                  <a:pos x="connsiteX4397" y="connsiteY4397"/>
                </a:cxn>
                <a:cxn ang="0">
                  <a:pos x="connsiteX4398" y="connsiteY4398"/>
                </a:cxn>
                <a:cxn ang="0">
                  <a:pos x="connsiteX4399" y="connsiteY4399"/>
                </a:cxn>
                <a:cxn ang="0">
                  <a:pos x="connsiteX4400" y="connsiteY4400"/>
                </a:cxn>
                <a:cxn ang="0">
                  <a:pos x="connsiteX4401" y="connsiteY4401"/>
                </a:cxn>
                <a:cxn ang="0">
                  <a:pos x="connsiteX4402" y="connsiteY4402"/>
                </a:cxn>
                <a:cxn ang="0">
                  <a:pos x="connsiteX4403" y="connsiteY4403"/>
                </a:cxn>
                <a:cxn ang="0">
                  <a:pos x="connsiteX4404" y="connsiteY4404"/>
                </a:cxn>
                <a:cxn ang="0">
                  <a:pos x="connsiteX4405" y="connsiteY4405"/>
                </a:cxn>
                <a:cxn ang="0">
                  <a:pos x="connsiteX4406" y="connsiteY4406"/>
                </a:cxn>
                <a:cxn ang="0">
                  <a:pos x="connsiteX4407" y="connsiteY4407"/>
                </a:cxn>
                <a:cxn ang="0">
                  <a:pos x="connsiteX4408" y="connsiteY4408"/>
                </a:cxn>
                <a:cxn ang="0">
                  <a:pos x="connsiteX4409" y="connsiteY4409"/>
                </a:cxn>
                <a:cxn ang="0">
                  <a:pos x="connsiteX4410" y="connsiteY4410"/>
                </a:cxn>
                <a:cxn ang="0">
                  <a:pos x="connsiteX4411" y="connsiteY4411"/>
                </a:cxn>
                <a:cxn ang="0">
                  <a:pos x="connsiteX4412" y="connsiteY4412"/>
                </a:cxn>
                <a:cxn ang="0">
                  <a:pos x="connsiteX4413" y="connsiteY4413"/>
                </a:cxn>
                <a:cxn ang="0">
                  <a:pos x="connsiteX4414" y="connsiteY4414"/>
                </a:cxn>
                <a:cxn ang="0">
                  <a:pos x="connsiteX4415" y="connsiteY4415"/>
                </a:cxn>
                <a:cxn ang="0">
                  <a:pos x="connsiteX4416" y="connsiteY4416"/>
                </a:cxn>
                <a:cxn ang="0">
                  <a:pos x="connsiteX4417" y="connsiteY4417"/>
                </a:cxn>
                <a:cxn ang="0">
                  <a:pos x="connsiteX4418" y="connsiteY4418"/>
                </a:cxn>
                <a:cxn ang="0">
                  <a:pos x="connsiteX4419" y="connsiteY4419"/>
                </a:cxn>
                <a:cxn ang="0">
                  <a:pos x="connsiteX4420" y="connsiteY4420"/>
                </a:cxn>
                <a:cxn ang="0">
                  <a:pos x="connsiteX4421" y="connsiteY4421"/>
                </a:cxn>
                <a:cxn ang="0">
                  <a:pos x="connsiteX4422" y="connsiteY4422"/>
                </a:cxn>
                <a:cxn ang="0">
                  <a:pos x="connsiteX4423" y="connsiteY4423"/>
                </a:cxn>
                <a:cxn ang="0">
                  <a:pos x="connsiteX4424" y="connsiteY4424"/>
                </a:cxn>
                <a:cxn ang="0">
                  <a:pos x="connsiteX4425" y="connsiteY4425"/>
                </a:cxn>
                <a:cxn ang="0">
                  <a:pos x="connsiteX4426" y="connsiteY4426"/>
                </a:cxn>
                <a:cxn ang="0">
                  <a:pos x="connsiteX4427" y="connsiteY4427"/>
                </a:cxn>
                <a:cxn ang="0">
                  <a:pos x="connsiteX4428" y="connsiteY4428"/>
                </a:cxn>
                <a:cxn ang="0">
                  <a:pos x="connsiteX4429" y="connsiteY4429"/>
                </a:cxn>
                <a:cxn ang="0">
                  <a:pos x="connsiteX4430" y="connsiteY4430"/>
                </a:cxn>
                <a:cxn ang="0">
                  <a:pos x="connsiteX4431" y="connsiteY4431"/>
                </a:cxn>
                <a:cxn ang="0">
                  <a:pos x="connsiteX4432" y="connsiteY4432"/>
                </a:cxn>
                <a:cxn ang="0">
                  <a:pos x="connsiteX4433" y="connsiteY4433"/>
                </a:cxn>
                <a:cxn ang="0">
                  <a:pos x="connsiteX4434" y="connsiteY4434"/>
                </a:cxn>
                <a:cxn ang="0">
                  <a:pos x="connsiteX4435" y="connsiteY4435"/>
                </a:cxn>
                <a:cxn ang="0">
                  <a:pos x="connsiteX4436" y="connsiteY4436"/>
                </a:cxn>
                <a:cxn ang="0">
                  <a:pos x="connsiteX4437" y="connsiteY4437"/>
                </a:cxn>
                <a:cxn ang="0">
                  <a:pos x="connsiteX4438" y="connsiteY4438"/>
                </a:cxn>
                <a:cxn ang="0">
                  <a:pos x="connsiteX4439" y="connsiteY4439"/>
                </a:cxn>
                <a:cxn ang="0">
                  <a:pos x="connsiteX4440" y="connsiteY4440"/>
                </a:cxn>
                <a:cxn ang="0">
                  <a:pos x="connsiteX4441" y="connsiteY4441"/>
                </a:cxn>
                <a:cxn ang="0">
                  <a:pos x="connsiteX4442" y="connsiteY4442"/>
                </a:cxn>
                <a:cxn ang="0">
                  <a:pos x="connsiteX4443" y="connsiteY4443"/>
                </a:cxn>
                <a:cxn ang="0">
                  <a:pos x="connsiteX4444" y="connsiteY4444"/>
                </a:cxn>
                <a:cxn ang="0">
                  <a:pos x="connsiteX4445" y="connsiteY4445"/>
                </a:cxn>
                <a:cxn ang="0">
                  <a:pos x="connsiteX4446" y="connsiteY4446"/>
                </a:cxn>
                <a:cxn ang="0">
                  <a:pos x="connsiteX4447" y="connsiteY4447"/>
                </a:cxn>
                <a:cxn ang="0">
                  <a:pos x="connsiteX4448" y="connsiteY4448"/>
                </a:cxn>
                <a:cxn ang="0">
                  <a:pos x="connsiteX4449" y="connsiteY4449"/>
                </a:cxn>
                <a:cxn ang="0">
                  <a:pos x="connsiteX4450" y="connsiteY4450"/>
                </a:cxn>
                <a:cxn ang="0">
                  <a:pos x="connsiteX4451" y="connsiteY4451"/>
                </a:cxn>
                <a:cxn ang="0">
                  <a:pos x="connsiteX4452" y="connsiteY4452"/>
                </a:cxn>
                <a:cxn ang="0">
                  <a:pos x="connsiteX4453" y="connsiteY4453"/>
                </a:cxn>
                <a:cxn ang="0">
                  <a:pos x="connsiteX4454" y="connsiteY4454"/>
                </a:cxn>
                <a:cxn ang="0">
                  <a:pos x="connsiteX4455" y="connsiteY4455"/>
                </a:cxn>
                <a:cxn ang="0">
                  <a:pos x="connsiteX4456" y="connsiteY4456"/>
                </a:cxn>
                <a:cxn ang="0">
                  <a:pos x="connsiteX4457" y="connsiteY4457"/>
                </a:cxn>
                <a:cxn ang="0">
                  <a:pos x="connsiteX4458" y="connsiteY4458"/>
                </a:cxn>
                <a:cxn ang="0">
                  <a:pos x="connsiteX4459" y="connsiteY4459"/>
                </a:cxn>
                <a:cxn ang="0">
                  <a:pos x="connsiteX4460" y="connsiteY4460"/>
                </a:cxn>
                <a:cxn ang="0">
                  <a:pos x="connsiteX4461" y="connsiteY4461"/>
                </a:cxn>
                <a:cxn ang="0">
                  <a:pos x="connsiteX4462" y="connsiteY4462"/>
                </a:cxn>
                <a:cxn ang="0">
                  <a:pos x="connsiteX4463" y="connsiteY4463"/>
                </a:cxn>
                <a:cxn ang="0">
                  <a:pos x="connsiteX4464" y="connsiteY4464"/>
                </a:cxn>
                <a:cxn ang="0">
                  <a:pos x="connsiteX4465" y="connsiteY4465"/>
                </a:cxn>
                <a:cxn ang="0">
                  <a:pos x="connsiteX4466" y="connsiteY4466"/>
                </a:cxn>
                <a:cxn ang="0">
                  <a:pos x="connsiteX4467" y="connsiteY4467"/>
                </a:cxn>
                <a:cxn ang="0">
                  <a:pos x="connsiteX4468" y="connsiteY4468"/>
                </a:cxn>
                <a:cxn ang="0">
                  <a:pos x="connsiteX4469" y="connsiteY4469"/>
                </a:cxn>
                <a:cxn ang="0">
                  <a:pos x="connsiteX4470" y="connsiteY4470"/>
                </a:cxn>
                <a:cxn ang="0">
                  <a:pos x="connsiteX4471" y="connsiteY4471"/>
                </a:cxn>
                <a:cxn ang="0">
                  <a:pos x="connsiteX4472" y="connsiteY4472"/>
                </a:cxn>
                <a:cxn ang="0">
                  <a:pos x="connsiteX4473" y="connsiteY4473"/>
                </a:cxn>
                <a:cxn ang="0">
                  <a:pos x="connsiteX4474" y="connsiteY4474"/>
                </a:cxn>
                <a:cxn ang="0">
                  <a:pos x="connsiteX4475" y="connsiteY4475"/>
                </a:cxn>
                <a:cxn ang="0">
                  <a:pos x="connsiteX4476" y="connsiteY4476"/>
                </a:cxn>
                <a:cxn ang="0">
                  <a:pos x="connsiteX4477" y="connsiteY4477"/>
                </a:cxn>
                <a:cxn ang="0">
                  <a:pos x="connsiteX4478" y="connsiteY4478"/>
                </a:cxn>
                <a:cxn ang="0">
                  <a:pos x="connsiteX4479" y="connsiteY4479"/>
                </a:cxn>
                <a:cxn ang="0">
                  <a:pos x="connsiteX4480" y="connsiteY4480"/>
                </a:cxn>
                <a:cxn ang="0">
                  <a:pos x="connsiteX4481" y="connsiteY4481"/>
                </a:cxn>
                <a:cxn ang="0">
                  <a:pos x="connsiteX4482" y="connsiteY4482"/>
                </a:cxn>
                <a:cxn ang="0">
                  <a:pos x="connsiteX4483" y="connsiteY4483"/>
                </a:cxn>
                <a:cxn ang="0">
                  <a:pos x="connsiteX4484" y="connsiteY4484"/>
                </a:cxn>
                <a:cxn ang="0">
                  <a:pos x="connsiteX4485" y="connsiteY4485"/>
                </a:cxn>
                <a:cxn ang="0">
                  <a:pos x="connsiteX4486" y="connsiteY4486"/>
                </a:cxn>
                <a:cxn ang="0">
                  <a:pos x="connsiteX4487" y="connsiteY4487"/>
                </a:cxn>
                <a:cxn ang="0">
                  <a:pos x="connsiteX4488" y="connsiteY4488"/>
                </a:cxn>
                <a:cxn ang="0">
                  <a:pos x="connsiteX4489" y="connsiteY4489"/>
                </a:cxn>
                <a:cxn ang="0">
                  <a:pos x="connsiteX4490" y="connsiteY4490"/>
                </a:cxn>
                <a:cxn ang="0">
                  <a:pos x="connsiteX4491" y="connsiteY4491"/>
                </a:cxn>
                <a:cxn ang="0">
                  <a:pos x="connsiteX4492" y="connsiteY4492"/>
                </a:cxn>
                <a:cxn ang="0">
                  <a:pos x="connsiteX4493" y="connsiteY4493"/>
                </a:cxn>
                <a:cxn ang="0">
                  <a:pos x="connsiteX4494" y="connsiteY4494"/>
                </a:cxn>
                <a:cxn ang="0">
                  <a:pos x="connsiteX4495" y="connsiteY4495"/>
                </a:cxn>
                <a:cxn ang="0">
                  <a:pos x="connsiteX4496" y="connsiteY4496"/>
                </a:cxn>
                <a:cxn ang="0">
                  <a:pos x="connsiteX4497" y="connsiteY4497"/>
                </a:cxn>
                <a:cxn ang="0">
                  <a:pos x="connsiteX4498" y="connsiteY4498"/>
                </a:cxn>
                <a:cxn ang="0">
                  <a:pos x="connsiteX4499" y="connsiteY4499"/>
                </a:cxn>
                <a:cxn ang="0">
                  <a:pos x="connsiteX4500" y="connsiteY4500"/>
                </a:cxn>
                <a:cxn ang="0">
                  <a:pos x="connsiteX4501" y="connsiteY4501"/>
                </a:cxn>
                <a:cxn ang="0">
                  <a:pos x="connsiteX4502" y="connsiteY4502"/>
                </a:cxn>
                <a:cxn ang="0">
                  <a:pos x="connsiteX4503" y="connsiteY4503"/>
                </a:cxn>
                <a:cxn ang="0">
                  <a:pos x="connsiteX4504" y="connsiteY4504"/>
                </a:cxn>
                <a:cxn ang="0">
                  <a:pos x="connsiteX4505" y="connsiteY4505"/>
                </a:cxn>
                <a:cxn ang="0">
                  <a:pos x="connsiteX4506" y="connsiteY4506"/>
                </a:cxn>
                <a:cxn ang="0">
                  <a:pos x="connsiteX4507" y="connsiteY4507"/>
                </a:cxn>
                <a:cxn ang="0">
                  <a:pos x="connsiteX4508" y="connsiteY4508"/>
                </a:cxn>
                <a:cxn ang="0">
                  <a:pos x="connsiteX4509" y="connsiteY4509"/>
                </a:cxn>
                <a:cxn ang="0">
                  <a:pos x="connsiteX4510" y="connsiteY4510"/>
                </a:cxn>
                <a:cxn ang="0">
                  <a:pos x="connsiteX4511" y="connsiteY4511"/>
                </a:cxn>
                <a:cxn ang="0">
                  <a:pos x="connsiteX4512" y="connsiteY4512"/>
                </a:cxn>
                <a:cxn ang="0">
                  <a:pos x="connsiteX4513" y="connsiteY4513"/>
                </a:cxn>
                <a:cxn ang="0">
                  <a:pos x="connsiteX4514" y="connsiteY4514"/>
                </a:cxn>
                <a:cxn ang="0">
                  <a:pos x="connsiteX4515" y="connsiteY4515"/>
                </a:cxn>
                <a:cxn ang="0">
                  <a:pos x="connsiteX4516" y="connsiteY4516"/>
                </a:cxn>
                <a:cxn ang="0">
                  <a:pos x="connsiteX4517" y="connsiteY4517"/>
                </a:cxn>
                <a:cxn ang="0">
                  <a:pos x="connsiteX4518" y="connsiteY4518"/>
                </a:cxn>
                <a:cxn ang="0">
                  <a:pos x="connsiteX4519" y="connsiteY4519"/>
                </a:cxn>
                <a:cxn ang="0">
                  <a:pos x="connsiteX4520" y="connsiteY4520"/>
                </a:cxn>
                <a:cxn ang="0">
                  <a:pos x="connsiteX4521" y="connsiteY4521"/>
                </a:cxn>
                <a:cxn ang="0">
                  <a:pos x="connsiteX4522" y="connsiteY4522"/>
                </a:cxn>
                <a:cxn ang="0">
                  <a:pos x="connsiteX4523" y="connsiteY4523"/>
                </a:cxn>
                <a:cxn ang="0">
                  <a:pos x="connsiteX4524" y="connsiteY4524"/>
                </a:cxn>
                <a:cxn ang="0">
                  <a:pos x="connsiteX4525" y="connsiteY4525"/>
                </a:cxn>
                <a:cxn ang="0">
                  <a:pos x="connsiteX4526" y="connsiteY4526"/>
                </a:cxn>
                <a:cxn ang="0">
                  <a:pos x="connsiteX4527" y="connsiteY4527"/>
                </a:cxn>
                <a:cxn ang="0">
                  <a:pos x="connsiteX4528" y="connsiteY4528"/>
                </a:cxn>
                <a:cxn ang="0">
                  <a:pos x="connsiteX4529" y="connsiteY4529"/>
                </a:cxn>
                <a:cxn ang="0">
                  <a:pos x="connsiteX4530" y="connsiteY4530"/>
                </a:cxn>
                <a:cxn ang="0">
                  <a:pos x="connsiteX4531" y="connsiteY4531"/>
                </a:cxn>
                <a:cxn ang="0">
                  <a:pos x="connsiteX4532" y="connsiteY4532"/>
                </a:cxn>
                <a:cxn ang="0">
                  <a:pos x="connsiteX4533" y="connsiteY4533"/>
                </a:cxn>
                <a:cxn ang="0">
                  <a:pos x="connsiteX4534" y="connsiteY4534"/>
                </a:cxn>
                <a:cxn ang="0">
                  <a:pos x="connsiteX4535" y="connsiteY4535"/>
                </a:cxn>
                <a:cxn ang="0">
                  <a:pos x="connsiteX4536" y="connsiteY4536"/>
                </a:cxn>
                <a:cxn ang="0">
                  <a:pos x="connsiteX4537" y="connsiteY4537"/>
                </a:cxn>
                <a:cxn ang="0">
                  <a:pos x="connsiteX4538" y="connsiteY4538"/>
                </a:cxn>
                <a:cxn ang="0">
                  <a:pos x="connsiteX4539" y="connsiteY4539"/>
                </a:cxn>
                <a:cxn ang="0">
                  <a:pos x="connsiteX4540" y="connsiteY4540"/>
                </a:cxn>
                <a:cxn ang="0">
                  <a:pos x="connsiteX4541" y="connsiteY4541"/>
                </a:cxn>
                <a:cxn ang="0">
                  <a:pos x="connsiteX4542" y="connsiteY4542"/>
                </a:cxn>
                <a:cxn ang="0">
                  <a:pos x="connsiteX4543" y="connsiteY4543"/>
                </a:cxn>
                <a:cxn ang="0">
                  <a:pos x="connsiteX4544" y="connsiteY4544"/>
                </a:cxn>
                <a:cxn ang="0">
                  <a:pos x="connsiteX4545" y="connsiteY4545"/>
                </a:cxn>
                <a:cxn ang="0">
                  <a:pos x="connsiteX4546" y="connsiteY4546"/>
                </a:cxn>
                <a:cxn ang="0">
                  <a:pos x="connsiteX4547" y="connsiteY4547"/>
                </a:cxn>
                <a:cxn ang="0">
                  <a:pos x="connsiteX4548" y="connsiteY4548"/>
                </a:cxn>
                <a:cxn ang="0">
                  <a:pos x="connsiteX4549" y="connsiteY4549"/>
                </a:cxn>
                <a:cxn ang="0">
                  <a:pos x="connsiteX4550" y="connsiteY4550"/>
                </a:cxn>
                <a:cxn ang="0">
                  <a:pos x="connsiteX4551" y="connsiteY4551"/>
                </a:cxn>
                <a:cxn ang="0">
                  <a:pos x="connsiteX4552" y="connsiteY4552"/>
                </a:cxn>
                <a:cxn ang="0">
                  <a:pos x="connsiteX4553" y="connsiteY4553"/>
                </a:cxn>
                <a:cxn ang="0">
                  <a:pos x="connsiteX4554" y="connsiteY4554"/>
                </a:cxn>
                <a:cxn ang="0">
                  <a:pos x="connsiteX4555" y="connsiteY4555"/>
                </a:cxn>
                <a:cxn ang="0">
                  <a:pos x="connsiteX4556" y="connsiteY4556"/>
                </a:cxn>
                <a:cxn ang="0">
                  <a:pos x="connsiteX4557" y="connsiteY4557"/>
                </a:cxn>
                <a:cxn ang="0">
                  <a:pos x="connsiteX4558" y="connsiteY4558"/>
                </a:cxn>
                <a:cxn ang="0">
                  <a:pos x="connsiteX4559" y="connsiteY4559"/>
                </a:cxn>
                <a:cxn ang="0">
                  <a:pos x="connsiteX4560" y="connsiteY4560"/>
                </a:cxn>
                <a:cxn ang="0">
                  <a:pos x="connsiteX4561" y="connsiteY4561"/>
                </a:cxn>
                <a:cxn ang="0">
                  <a:pos x="connsiteX4562" y="connsiteY4562"/>
                </a:cxn>
                <a:cxn ang="0">
                  <a:pos x="connsiteX4563" y="connsiteY4563"/>
                </a:cxn>
                <a:cxn ang="0">
                  <a:pos x="connsiteX4564" y="connsiteY4564"/>
                </a:cxn>
                <a:cxn ang="0">
                  <a:pos x="connsiteX4565" y="connsiteY4565"/>
                </a:cxn>
                <a:cxn ang="0">
                  <a:pos x="connsiteX4566" y="connsiteY4566"/>
                </a:cxn>
                <a:cxn ang="0">
                  <a:pos x="connsiteX4567" y="connsiteY4567"/>
                </a:cxn>
                <a:cxn ang="0">
                  <a:pos x="connsiteX4568" y="connsiteY4568"/>
                </a:cxn>
                <a:cxn ang="0">
                  <a:pos x="connsiteX4569" y="connsiteY4569"/>
                </a:cxn>
                <a:cxn ang="0">
                  <a:pos x="connsiteX4570" y="connsiteY4570"/>
                </a:cxn>
                <a:cxn ang="0">
                  <a:pos x="connsiteX4571" y="connsiteY4571"/>
                </a:cxn>
                <a:cxn ang="0">
                  <a:pos x="connsiteX4572" y="connsiteY4572"/>
                </a:cxn>
                <a:cxn ang="0">
                  <a:pos x="connsiteX4573" y="connsiteY4573"/>
                </a:cxn>
                <a:cxn ang="0">
                  <a:pos x="connsiteX4574" y="connsiteY4574"/>
                </a:cxn>
                <a:cxn ang="0">
                  <a:pos x="connsiteX4575" y="connsiteY4575"/>
                </a:cxn>
                <a:cxn ang="0">
                  <a:pos x="connsiteX4576" y="connsiteY4576"/>
                </a:cxn>
                <a:cxn ang="0">
                  <a:pos x="connsiteX4577" y="connsiteY4577"/>
                </a:cxn>
                <a:cxn ang="0">
                  <a:pos x="connsiteX4578" y="connsiteY4578"/>
                </a:cxn>
                <a:cxn ang="0">
                  <a:pos x="connsiteX4579" y="connsiteY4579"/>
                </a:cxn>
                <a:cxn ang="0">
                  <a:pos x="connsiteX4580" y="connsiteY4580"/>
                </a:cxn>
                <a:cxn ang="0">
                  <a:pos x="connsiteX4581" y="connsiteY4581"/>
                </a:cxn>
                <a:cxn ang="0">
                  <a:pos x="connsiteX4582" y="connsiteY4582"/>
                </a:cxn>
                <a:cxn ang="0">
                  <a:pos x="connsiteX4583" y="connsiteY4583"/>
                </a:cxn>
                <a:cxn ang="0">
                  <a:pos x="connsiteX4584" y="connsiteY4584"/>
                </a:cxn>
                <a:cxn ang="0">
                  <a:pos x="connsiteX4585" y="connsiteY4585"/>
                </a:cxn>
                <a:cxn ang="0">
                  <a:pos x="connsiteX4586" y="connsiteY4586"/>
                </a:cxn>
                <a:cxn ang="0">
                  <a:pos x="connsiteX4587" y="connsiteY4587"/>
                </a:cxn>
                <a:cxn ang="0">
                  <a:pos x="connsiteX4588" y="connsiteY4588"/>
                </a:cxn>
                <a:cxn ang="0">
                  <a:pos x="connsiteX4589" y="connsiteY4589"/>
                </a:cxn>
                <a:cxn ang="0">
                  <a:pos x="connsiteX4590" y="connsiteY4590"/>
                </a:cxn>
                <a:cxn ang="0">
                  <a:pos x="connsiteX4591" y="connsiteY4591"/>
                </a:cxn>
                <a:cxn ang="0">
                  <a:pos x="connsiteX4592" y="connsiteY4592"/>
                </a:cxn>
                <a:cxn ang="0">
                  <a:pos x="connsiteX4593" y="connsiteY4593"/>
                </a:cxn>
                <a:cxn ang="0">
                  <a:pos x="connsiteX4594" y="connsiteY4594"/>
                </a:cxn>
                <a:cxn ang="0">
                  <a:pos x="connsiteX4595" y="connsiteY4595"/>
                </a:cxn>
                <a:cxn ang="0">
                  <a:pos x="connsiteX4596" y="connsiteY4596"/>
                </a:cxn>
                <a:cxn ang="0">
                  <a:pos x="connsiteX4597" y="connsiteY4597"/>
                </a:cxn>
                <a:cxn ang="0">
                  <a:pos x="connsiteX4598" y="connsiteY4598"/>
                </a:cxn>
                <a:cxn ang="0">
                  <a:pos x="connsiteX4599" y="connsiteY4599"/>
                </a:cxn>
                <a:cxn ang="0">
                  <a:pos x="connsiteX4600" y="connsiteY4600"/>
                </a:cxn>
                <a:cxn ang="0">
                  <a:pos x="connsiteX4601" y="connsiteY4601"/>
                </a:cxn>
                <a:cxn ang="0">
                  <a:pos x="connsiteX4602" y="connsiteY4602"/>
                </a:cxn>
                <a:cxn ang="0">
                  <a:pos x="connsiteX4603" y="connsiteY4603"/>
                </a:cxn>
                <a:cxn ang="0">
                  <a:pos x="connsiteX4604" y="connsiteY4604"/>
                </a:cxn>
                <a:cxn ang="0">
                  <a:pos x="connsiteX4605" y="connsiteY4605"/>
                </a:cxn>
                <a:cxn ang="0">
                  <a:pos x="connsiteX4606" y="connsiteY4606"/>
                </a:cxn>
                <a:cxn ang="0">
                  <a:pos x="connsiteX4607" y="connsiteY4607"/>
                </a:cxn>
                <a:cxn ang="0">
                  <a:pos x="connsiteX4608" y="connsiteY4608"/>
                </a:cxn>
                <a:cxn ang="0">
                  <a:pos x="connsiteX4609" y="connsiteY4609"/>
                </a:cxn>
                <a:cxn ang="0">
                  <a:pos x="connsiteX4610" y="connsiteY4610"/>
                </a:cxn>
                <a:cxn ang="0">
                  <a:pos x="connsiteX4611" y="connsiteY4611"/>
                </a:cxn>
                <a:cxn ang="0">
                  <a:pos x="connsiteX4612" y="connsiteY4612"/>
                </a:cxn>
                <a:cxn ang="0">
                  <a:pos x="connsiteX4613" y="connsiteY4613"/>
                </a:cxn>
                <a:cxn ang="0">
                  <a:pos x="connsiteX4614" y="connsiteY4614"/>
                </a:cxn>
                <a:cxn ang="0">
                  <a:pos x="connsiteX4615" y="connsiteY4615"/>
                </a:cxn>
                <a:cxn ang="0">
                  <a:pos x="connsiteX4616" y="connsiteY4616"/>
                </a:cxn>
                <a:cxn ang="0">
                  <a:pos x="connsiteX4617" y="connsiteY4617"/>
                </a:cxn>
                <a:cxn ang="0">
                  <a:pos x="connsiteX4618" y="connsiteY4618"/>
                </a:cxn>
                <a:cxn ang="0">
                  <a:pos x="connsiteX4619" y="connsiteY4619"/>
                </a:cxn>
                <a:cxn ang="0">
                  <a:pos x="connsiteX4620" y="connsiteY4620"/>
                </a:cxn>
                <a:cxn ang="0">
                  <a:pos x="connsiteX4621" y="connsiteY4621"/>
                </a:cxn>
                <a:cxn ang="0">
                  <a:pos x="connsiteX4622" y="connsiteY4622"/>
                </a:cxn>
                <a:cxn ang="0">
                  <a:pos x="connsiteX4623" y="connsiteY4623"/>
                </a:cxn>
                <a:cxn ang="0">
                  <a:pos x="connsiteX4624" y="connsiteY4624"/>
                </a:cxn>
                <a:cxn ang="0">
                  <a:pos x="connsiteX4625" y="connsiteY4625"/>
                </a:cxn>
                <a:cxn ang="0">
                  <a:pos x="connsiteX4626" y="connsiteY4626"/>
                </a:cxn>
                <a:cxn ang="0">
                  <a:pos x="connsiteX4627" y="connsiteY4627"/>
                </a:cxn>
                <a:cxn ang="0">
                  <a:pos x="connsiteX4628" y="connsiteY4628"/>
                </a:cxn>
                <a:cxn ang="0">
                  <a:pos x="connsiteX4629" y="connsiteY4629"/>
                </a:cxn>
                <a:cxn ang="0">
                  <a:pos x="connsiteX4630" y="connsiteY4630"/>
                </a:cxn>
                <a:cxn ang="0">
                  <a:pos x="connsiteX4631" y="connsiteY4631"/>
                </a:cxn>
                <a:cxn ang="0">
                  <a:pos x="connsiteX4632" y="connsiteY4632"/>
                </a:cxn>
                <a:cxn ang="0">
                  <a:pos x="connsiteX4633" y="connsiteY4633"/>
                </a:cxn>
                <a:cxn ang="0">
                  <a:pos x="connsiteX4634" y="connsiteY4634"/>
                </a:cxn>
                <a:cxn ang="0">
                  <a:pos x="connsiteX4635" y="connsiteY4635"/>
                </a:cxn>
                <a:cxn ang="0">
                  <a:pos x="connsiteX4636" y="connsiteY4636"/>
                </a:cxn>
                <a:cxn ang="0">
                  <a:pos x="connsiteX4637" y="connsiteY4637"/>
                </a:cxn>
                <a:cxn ang="0">
                  <a:pos x="connsiteX4638" y="connsiteY4638"/>
                </a:cxn>
                <a:cxn ang="0">
                  <a:pos x="connsiteX4639" y="connsiteY4639"/>
                </a:cxn>
                <a:cxn ang="0">
                  <a:pos x="connsiteX4640" y="connsiteY4640"/>
                </a:cxn>
                <a:cxn ang="0">
                  <a:pos x="connsiteX4641" y="connsiteY4641"/>
                </a:cxn>
                <a:cxn ang="0">
                  <a:pos x="connsiteX4642" y="connsiteY4642"/>
                </a:cxn>
                <a:cxn ang="0">
                  <a:pos x="connsiteX4643" y="connsiteY4643"/>
                </a:cxn>
                <a:cxn ang="0">
                  <a:pos x="connsiteX4644" y="connsiteY4644"/>
                </a:cxn>
                <a:cxn ang="0">
                  <a:pos x="connsiteX4645" y="connsiteY4645"/>
                </a:cxn>
                <a:cxn ang="0">
                  <a:pos x="connsiteX4646" y="connsiteY4646"/>
                </a:cxn>
                <a:cxn ang="0">
                  <a:pos x="connsiteX4647" y="connsiteY4647"/>
                </a:cxn>
                <a:cxn ang="0">
                  <a:pos x="connsiteX4648" y="connsiteY4648"/>
                </a:cxn>
                <a:cxn ang="0">
                  <a:pos x="connsiteX4649" y="connsiteY4649"/>
                </a:cxn>
                <a:cxn ang="0">
                  <a:pos x="connsiteX4650" y="connsiteY4650"/>
                </a:cxn>
                <a:cxn ang="0">
                  <a:pos x="connsiteX4651" y="connsiteY4651"/>
                </a:cxn>
                <a:cxn ang="0">
                  <a:pos x="connsiteX4652" y="connsiteY4652"/>
                </a:cxn>
                <a:cxn ang="0">
                  <a:pos x="connsiteX4653" y="connsiteY4653"/>
                </a:cxn>
                <a:cxn ang="0">
                  <a:pos x="connsiteX4654" y="connsiteY4654"/>
                </a:cxn>
                <a:cxn ang="0">
                  <a:pos x="connsiteX4655" y="connsiteY4655"/>
                </a:cxn>
                <a:cxn ang="0">
                  <a:pos x="connsiteX4656" y="connsiteY4656"/>
                </a:cxn>
                <a:cxn ang="0">
                  <a:pos x="connsiteX4657" y="connsiteY4657"/>
                </a:cxn>
                <a:cxn ang="0">
                  <a:pos x="connsiteX4658" y="connsiteY4658"/>
                </a:cxn>
                <a:cxn ang="0">
                  <a:pos x="connsiteX4659" y="connsiteY4659"/>
                </a:cxn>
                <a:cxn ang="0">
                  <a:pos x="connsiteX4660" y="connsiteY4660"/>
                </a:cxn>
                <a:cxn ang="0">
                  <a:pos x="connsiteX4661" y="connsiteY4661"/>
                </a:cxn>
                <a:cxn ang="0">
                  <a:pos x="connsiteX4662" y="connsiteY4662"/>
                </a:cxn>
                <a:cxn ang="0">
                  <a:pos x="connsiteX4663" y="connsiteY4663"/>
                </a:cxn>
                <a:cxn ang="0">
                  <a:pos x="connsiteX4664" y="connsiteY4664"/>
                </a:cxn>
                <a:cxn ang="0">
                  <a:pos x="connsiteX4665" y="connsiteY4665"/>
                </a:cxn>
                <a:cxn ang="0">
                  <a:pos x="connsiteX4666" y="connsiteY4666"/>
                </a:cxn>
                <a:cxn ang="0">
                  <a:pos x="connsiteX4667" y="connsiteY4667"/>
                </a:cxn>
                <a:cxn ang="0">
                  <a:pos x="connsiteX4668" y="connsiteY4668"/>
                </a:cxn>
                <a:cxn ang="0">
                  <a:pos x="connsiteX4669" y="connsiteY4669"/>
                </a:cxn>
                <a:cxn ang="0">
                  <a:pos x="connsiteX4670" y="connsiteY4670"/>
                </a:cxn>
                <a:cxn ang="0">
                  <a:pos x="connsiteX4671" y="connsiteY4671"/>
                </a:cxn>
                <a:cxn ang="0">
                  <a:pos x="connsiteX4672" y="connsiteY4672"/>
                </a:cxn>
                <a:cxn ang="0">
                  <a:pos x="connsiteX4673" y="connsiteY4673"/>
                </a:cxn>
                <a:cxn ang="0">
                  <a:pos x="connsiteX4674" y="connsiteY4674"/>
                </a:cxn>
              </a:cxnLst>
              <a:rect l="l" t="t" r="r" b="b"/>
              <a:pathLst>
                <a:path w="6598008" h="1306090">
                  <a:moveTo>
                    <a:pt x="6557831" y="740602"/>
                  </a:moveTo>
                  <a:cubicBezTo>
                    <a:pt x="6556705" y="733959"/>
                    <a:pt x="6550737" y="737224"/>
                    <a:pt x="6546459" y="736774"/>
                  </a:cubicBezTo>
                  <a:cubicBezTo>
                    <a:pt x="6544770" y="726415"/>
                    <a:pt x="6550174" y="726978"/>
                    <a:pt x="6554566" y="726077"/>
                  </a:cubicBezTo>
                  <a:cubicBezTo>
                    <a:pt x="6552089" y="711215"/>
                    <a:pt x="6558957" y="711102"/>
                    <a:pt x="6556367" y="696240"/>
                  </a:cubicBezTo>
                  <a:cubicBezTo>
                    <a:pt x="6553552" y="698266"/>
                    <a:pt x="6551638" y="687120"/>
                    <a:pt x="6550512" y="686894"/>
                  </a:cubicBezTo>
                  <a:cubicBezTo>
                    <a:pt x="6549499" y="686669"/>
                    <a:pt x="6546347" y="694326"/>
                    <a:pt x="6545107" y="692412"/>
                  </a:cubicBezTo>
                  <a:cubicBezTo>
                    <a:pt x="6542968" y="689034"/>
                    <a:pt x="6547698" y="687232"/>
                    <a:pt x="6547698" y="687232"/>
                  </a:cubicBezTo>
                  <a:cubicBezTo>
                    <a:pt x="6548148" y="681265"/>
                    <a:pt x="6541280" y="679688"/>
                    <a:pt x="6541617" y="672933"/>
                  </a:cubicBezTo>
                  <a:cubicBezTo>
                    <a:pt x="6543644" y="659084"/>
                    <a:pt x="6553327" y="683291"/>
                    <a:pt x="6549499" y="657282"/>
                  </a:cubicBezTo>
                  <a:cubicBezTo>
                    <a:pt x="6554340" y="658633"/>
                    <a:pt x="6554678" y="652891"/>
                    <a:pt x="6554791" y="646811"/>
                  </a:cubicBezTo>
                  <a:cubicBezTo>
                    <a:pt x="6549499" y="655593"/>
                    <a:pt x="6551188" y="646698"/>
                    <a:pt x="6543644" y="647937"/>
                  </a:cubicBezTo>
                  <a:cubicBezTo>
                    <a:pt x="6545783" y="637240"/>
                    <a:pt x="6551638" y="632512"/>
                    <a:pt x="6551075" y="617537"/>
                  </a:cubicBezTo>
                  <a:cubicBezTo>
                    <a:pt x="6548373" y="617987"/>
                    <a:pt x="6549049" y="623842"/>
                    <a:pt x="6548598" y="627670"/>
                  </a:cubicBezTo>
                  <a:cubicBezTo>
                    <a:pt x="6541054" y="632061"/>
                    <a:pt x="6542631" y="618437"/>
                    <a:pt x="6537114" y="618888"/>
                  </a:cubicBezTo>
                  <a:cubicBezTo>
                    <a:pt x="6540266" y="612132"/>
                    <a:pt x="6541167" y="620914"/>
                    <a:pt x="6545333" y="613145"/>
                  </a:cubicBezTo>
                  <a:cubicBezTo>
                    <a:pt x="6547585" y="609092"/>
                    <a:pt x="6545107" y="596819"/>
                    <a:pt x="6550400" y="597720"/>
                  </a:cubicBezTo>
                  <a:cubicBezTo>
                    <a:pt x="6546008" y="583758"/>
                    <a:pt x="6536663" y="600535"/>
                    <a:pt x="6533736" y="604363"/>
                  </a:cubicBezTo>
                  <a:cubicBezTo>
                    <a:pt x="6528669" y="609542"/>
                    <a:pt x="6523940" y="590514"/>
                    <a:pt x="6522589" y="605489"/>
                  </a:cubicBezTo>
                  <a:cubicBezTo>
                    <a:pt x="6517072" y="605939"/>
                    <a:pt x="6518648" y="592428"/>
                    <a:pt x="6511105" y="596707"/>
                  </a:cubicBezTo>
                  <a:cubicBezTo>
                    <a:pt x="6506038" y="604926"/>
                    <a:pt x="6515721" y="615510"/>
                    <a:pt x="6509190" y="626544"/>
                  </a:cubicBezTo>
                  <a:cubicBezTo>
                    <a:pt x="6498269" y="622603"/>
                    <a:pt x="6503336" y="607178"/>
                    <a:pt x="6499845" y="597720"/>
                  </a:cubicBezTo>
                  <a:cubicBezTo>
                    <a:pt x="6490838" y="606728"/>
                    <a:pt x="6483293" y="595693"/>
                    <a:pt x="6482280" y="574751"/>
                  </a:cubicBezTo>
                  <a:cubicBezTo>
                    <a:pt x="6479015" y="575877"/>
                    <a:pt x="6477326" y="574188"/>
                    <a:pt x="6476538" y="570360"/>
                  </a:cubicBezTo>
                  <a:cubicBezTo>
                    <a:pt x="6467531" y="566982"/>
                    <a:pt x="6468094" y="578917"/>
                    <a:pt x="6462914" y="581619"/>
                  </a:cubicBezTo>
                  <a:cubicBezTo>
                    <a:pt x="6458748" y="579255"/>
                    <a:pt x="6455820" y="574638"/>
                    <a:pt x="6454019" y="567657"/>
                  </a:cubicBezTo>
                  <a:cubicBezTo>
                    <a:pt x="6461563" y="554484"/>
                    <a:pt x="6473385" y="548291"/>
                    <a:pt x="6483969" y="539959"/>
                  </a:cubicBezTo>
                  <a:cubicBezTo>
                    <a:pt x="6494215" y="533654"/>
                    <a:pt x="6489036" y="558087"/>
                    <a:pt x="6498381" y="553358"/>
                  </a:cubicBezTo>
                  <a:cubicBezTo>
                    <a:pt x="6494328" y="537032"/>
                    <a:pt x="6511893" y="531515"/>
                    <a:pt x="6514820" y="541873"/>
                  </a:cubicBezTo>
                  <a:cubicBezTo>
                    <a:pt x="6512568" y="555948"/>
                    <a:pt x="6507163" y="535456"/>
                    <a:pt x="6503786" y="547953"/>
                  </a:cubicBezTo>
                  <a:cubicBezTo>
                    <a:pt x="6506713" y="563491"/>
                    <a:pt x="6499845" y="563604"/>
                    <a:pt x="6498944" y="573175"/>
                  </a:cubicBezTo>
                  <a:cubicBezTo>
                    <a:pt x="6493877" y="569346"/>
                    <a:pt x="6490274" y="558312"/>
                    <a:pt x="6484870" y="569572"/>
                  </a:cubicBezTo>
                  <a:cubicBezTo>
                    <a:pt x="6485095" y="593667"/>
                    <a:pt x="6500295" y="587924"/>
                    <a:pt x="6513469" y="586573"/>
                  </a:cubicBezTo>
                  <a:cubicBezTo>
                    <a:pt x="6512230" y="575089"/>
                    <a:pt x="6507389" y="566757"/>
                    <a:pt x="6512568" y="556961"/>
                  </a:cubicBezTo>
                  <a:cubicBezTo>
                    <a:pt x="6512681" y="545251"/>
                    <a:pt x="6519098" y="564280"/>
                    <a:pt x="6523602" y="550881"/>
                  </a:cubicBezTo>
                  <a:cubicBezTo>
                    <a:pt x="6524165" y="548066"/>
                    <a:pt x="6516059" y="538946"/>
                    <a:pt x="6517522" y="536581"/>
                  </a:cubicBezTo>
                  <a:cubicBezTo>
                    <a:pt x="6523264" y="527574"/>
                    <a:pt x="6511105" y="538721"/>
                    <a:pt x="6513919" y="512149"/>
                  </a:cubicBezTo>
                  <a:cubicBezTo>
                    <a:pt x="6523377" y="512599"/>
                    <a:pt x="6530246" y="518454"/>
                    <a:pt x="6542068" y="514288"/>
                  </a:cubicBezTo>
                  <a:cubicBezTo>
                    <a:pt x="6540942" y="503141"/>
                    <a:pt x="6542181" y="495710"/>
                    <a:pt x="6547022" y="494021"/>
                  </a:cubicBezTo>
                  <a:cubicBezTo>
                    <a:pt x="6544657" y="472515"/>
                    <a:pt x="6530020" y="475105"/>
                    <a:pt x="6528894" y="451235"/>
                  </a:cubicBezTo>
                  <a:cubicBezTo>
                    <a:pt x="6520449" y="452249"/>
                    <a:pt x="6510654" y="455964"/>
                    <a:pt x="6511667" y="438062"/>
                  </a:cubicBezTo>
                  <a:cubicBezTo>
                    <a:pt x="6511667" y="427140"/>
                    <a:pt x="6523490" y="434796"/>
                    <a:pt x="6528331" y="431419"/>
                  </a:cubicBezTo>
                  <a:cubicBezTo>
                    <a:pt x="6528331" y="419146"/>
                    <a:pt x="6523490" y="416556"/>
                    <a:pt x="6521913" y="407324"/>
                  </a:cubicBezTo>
                  <a:cubicBezTo>
                    <a:pt x="6517973" y="408112"/>
                    <a:pt x="6514032" y="408900"/>
                    <a:pt x="6513357" y="403270"/>
                  </a:cubicBezTo>
                  <a:cubicBezTo>
                    <a:pt x="6504912" y="405635"/>
                    <a:pt x="6503898" y="419484"/>
                    <a:pt x="6491288" y="415318"/>
                  </a:cubicBezTo>
                  <a:cubicBezTo>
                    <a:pt x="6494440" y="427140"/>
                    <a:pt x="6487459" y="431644"/>
                    <a:pt x="6483744" y="440764"/>
                  </a:cubicBezTo>
                  <a:cubicBezTo>
                    <a:pt x="6473273" y="434008"/>
                    <a:pt x="6489937" y="432770"/>
                    <a:pt x="6485884" y="420722"/>
                  </a:cubicBezTo>
                  <a:cubicBezTo>
                    <a:pt x="6479240" y="428716"/>
                    <a:pt x="6467531" y="410476"/>
                    <a:pt x="6452217" y="419146"/>
                  </a:cubicBezTo>
                  <a:cubicBezTo>
                    <a:pt x="6452443" y="412390"/>
                    <a:pt x="6464716" y="393925"/>
                    <a:pt x="6463252" y="413066"/>
                  </a:cubicBezTo>
                  <a:cubicBezTo>
                    <a:pt x="6475187" y="404734"/>
                    <a:pt x="6459986" y="402369"/>
                    <a:pt x="6462351" y="383454"/>
                  </a:cubicBezTo>
                  <a:cubicBezTo>
                    <a:pt x="6457284" y="399329"/>
                    <a:pt x="6444674" y="373996"/>
                    <a:pt x="6440170" y="390660"/>
                  </a:cubicBezTo>
                  <a:cubicBezTo>
                    <a:pt x="6434653" y="391110"/>
                    <a:pt x="6436229" y="377486"/>
                    <a:pt x="6428686" y="381877"/>
                  </a:cubicBezTo>
                  <a:cubicBezTo>
                    <a:pt x="6432063" y="394488"/>
                    <a:pt x="6440508" y="396852"/>
                    <a:pt x="6451542" y="394488"/>
                  </a:cubicBezTo>
                  <a:cubicBezTo>
                    <a:pt x="6457284" y="416556"/>
                    <a:pt x="6437130" y="405072"/>
                    <a:pt x="6446700" y="419709"/>
                  </a:cubicBezTo>
                  <a:cubicBezTo>
                    <a:pt x="6441972" y="421961"/>
                    <a:pt x="6441296" y="416331"/>
                    <a:pt x="6440846" y="410364"/>
                  </a:cubicBezTo>
                  <a:cubicBezTo>
                    <a:pt x="6437130" y="412278"/>
                    <a:pt x="6438931" y="422974"/>
                    <a:pt x="6438707" y="430405"/>
                  </a:cubicBezTo>
                  <a:cubicBezTo>
                    <a:pt x="6432739" y="428153"/>
                    <a:pt x="6430374" y="418921"/>
                    <a:pt x="6421592" y="422186"/>
                  </a:cubicBezTo>
                  <a:cubicBezTo>
                    <a:pt x="6420354" y="412390"/>
                    <a:pt x="6421705" y="406648"/>
                    <a:pt x="6426772" y="406873"/>
                  </a:cubicBezTo>
                  <a:cubicBezTo>
                    <a:pt x="6425308" y="400906"/>
                    <a:pt x="6422831" y="397078"/>
                    <a:pt x="6418102" y="397866"/>
                  </a:cubicBezTo>
                  <a:cubicBezTo>
                    <a:pt x="6417201" y="389534"/>
                    <a:pt x="6422493" y="384580"/>
                    <a:pt x="6417652" y="383003"/>
                  </a:cubicBezTo>
                  <a:cubicBezTo>
                    <a:pt x="6420804" y="375572"/>
                    <a:pt x="6430712" y="375122"/>
                    <a:pt x="6422606" y="362736"/>
                  </a:cubicBezTo>
                  <a:cubicBezTo>
                    <a:pt x="6427109" y="360822"/>
                    <a:pt x="6427559" y="367015"/>
                    <a:pt x="6431162" y="366902"/>
                  </a:cubicBezTo>
                  <a:cubicBezTo>
                    <a:pt x="6433640" y="366790"/>
                    <a:pt x="6437130" y="361498"/>
                    <a:pt x="6436567" y="361385"/>
                  </a:cubicBezTo>
                  <a:cubicBezTo>
                    <a:pt x="6445800" y="363524"/>
                    <a:pt x="6451092" y="377824"/>
                    <a:pt x="6464941" y="373433"/>
                  </a:cubicBezTo>
                  <a:cubicBezTo>
                    <a:pt x="6468206" y="373883"/>
                    <a:pt x="6467531" y="382215"/>
                    <a:pt x="6468206" y="387957"/>
                  </a:cubicBezTo>
                  <a:cubicBezTo>
                    <a:pt x="6475975" y="388070"/>
                    <a:pt x="6477551" y="379400"/>
                    <a:pt x="6473273" y="372645"/>
                  </a:cubicBezTo>
                  <a:cubicBezTo>
                    <a:pt x="6486897" y="370280"/>
                    <a:pt x="6488586" y="391448"/>
                    <a:pt x="6501872" y="389646"/>
                  </a:cubicBezTo>
                  <a:cubicBezTo>
                    <a:pt x="6502097" y="383904"/>
                    <a:pt x="6500971" y="380977"/>
                    <a:pt x="6498719" y="380076"/>
                  </a:cubicBezTo>
                  <a:cubicBezTo>
                    <a:pt x="6503560" y="372194"/>
                    <a:pt x="6506713" y="361385"/>
                    <a:pt x="6506038" y="344721"/>
                  </a:cubicBezTo>
                  <a:cubicBezTo>
                    <a:pt x="6506488" y="333012"/>
                    <a:pt x="6515496" y="334588"/>
                    <a:pt x="6513581" y="319162"/>
                  </a:cubicBezTo>
                  <a:cubicBezTo>
                    <a:pt x="6513919" y="311506"/>
                    <a:pt x="6509866" y="303737"/>
                    <a:pt x="6507389" y="300021"/>
                  </a:cubicBezTo>
                  <a:cubicBezTo>
                    <a:pt x="6506488" y="298558"/>
                    <a:pt x="6502660" y="302161"/>
                    <a:pt x="6501759" y="300584"/>
                  </a:cubicBezTo>
                  <a:cubicBezTo>
                    <a:pt x="6499732" y="296644"/>
                    <a:pt x="6501422" y="287974"/>
                    <a:pt x="6495904" y="291239"/>
                  </a:cubicBezTo>
                  <a:cubicBezTo>
                    <a:pt x="6501083" y="299008"/>
                    <a:pt x="6493990" y="308016"/>
                    <a:pt x="6497030" y="325805"/>
                  </a:cubicBezTo>
                  <a:cubicBezTo>
                    <a:pt x="6493202" y="324680"/>
                    <a:pt x="6494328" y="313645"/>
                    <a:pt x="6493653" y="306327"/>
                  </a:cubicBezTo>
                  <a:cubicBezTo>
                    <a:pt x="6490050" y="306214"/>
                    <a:pt x="6485208" y="306327"/>
                    <a:pt x="6485433" y="312069"/>
                  </a:cubicBezTo>
                  <a:cubicBezTo>
                    <a:pt x="6485996" y="329746"/>
                    <a:pt x="6484645" y="300134"/>
                    <a:pt x="6474061" y="308241"/>
                  </a:cubicBezTo>
                  <a:cubicBezTo>
                    <a:pt x="6475187" y="322653"/>
                    <a:pt x="6468206" y="324004"/>
                    <a:pt x="6469445" y="338416"/>
                  </a:cubicBezTo>
                  <a:cubicBezTo>
                    <a:pt x="6458973" y="341569"/>
                    <a:pt x="6456384" y="329296"/>
                    <a:pt x="6452105" y="320288"/>
                  </a:cubicBezTo>
                  <a:cubicBezTo>
                    <a:pt x="6443886" y="314096"/>
                    <a:pt x="6437356" y="337065"/>
                    <a:pt x="6437918" y="316685"/>
                  </a:cubicBezTo>
                  <a:cubicBezTo>
                    <a:pt x="6433527" y="316235"/>
                    <a:pt x="6437356" y="327945"/>
                    <a:pt x="6435554" y="331773"/>
                  </a:cubicBezTo>
                  <a:cubicBezTo>
                    <a:pt x="6433189" y="337065"/>
                    <a:pt x="6416413" y="335826"/>
                    <a:pt x="6413148" y="334025"/>
                  </a:cubicBezTo>
                  <a:cubicBezTo>
                    <a:pt x="6405717" y="329859"/>
                    <a:pt x="6405604" y="314096"/>
                    <a:pt x="6398511" y="315672"/>
                  </a:cubicBezTo>
                  <a:cubicBezTo>
                    <a:pt x="6397497" y="300134"/>
                    <a:pt x="6405379" y="298445"/>
                    <a:pt x="6403014" y="280543"/>
                  </a:cubicBezTo>
                  <a:cubicBezTo>
                    <a:pt x="6406842" y="281669"/>
                    <a:pt x="6405717" y="292703"/>
                    <a:pt x="6406392" y="300021"/>
                  </a:cubicBezTo>
                  <a:cubicBezTo>
                    <a:pt x="6413823" y="300810"/>
                    <a:pt x="6415400" y="292252"/>
                    <a:pt x="6414161" y="279417"/>
                  </a:cubicBezTo>
                  <a:cubicBezTo>
                    <a:pt x="6420804" y="280318"/>
                    <a:pt x="6419903" y="296081"/>
                    <a:pt x="6428573" y="292815"/>
                  </a:cubicBezTo>
                  <a:cubicBezTo>
                    <a:pt x="6429474" y="269283"/>
                    <a:pt x="6449741" y="276152"/>
                    <a:pt x="6455596" y="260388"/>
                  </a:cubicBezTo>
                  <a:cubicBezTo>
                    <a:pt x="6457960" y="241698"/>
                    <a:pt x="6448164" y="246990"/>
                    <a:pt x="6449065" y="231339"/>
                  </a:cubicBezTo>
                  <a:cubicBezTo>
                    <a:pt x="6451767" y="214112"/>
                    <a:pt x="6476538" y="242036"/>
                    <a:pt x="6460775" y="245076"/>
                  </a:cubicBezTo>
                  <a:cubicBezTo>
                    <a:pt x="6463815" y="254083"/>
                    <a:pt x="6477776" y="240910"/>
                    <a:pt x="6477101" y="228637"/>
                  </a:cubicBezTo>
                  <a:cubicBezTo>
                    <a:pt x="6469895" y="232352"/>
                    <a:pt x="6466967" y="227624"/>
                    <a:pt x="6468206" y="214675"/>
                  </a:cubicBezTo>
                  <a:cubicBezTo>
                    <a:pt x="6459536" y="211973"/>
                    <a:pt x="6460212" y="224021"/>
                    <a:pt x="6451655" y="221318"/>
                  </a:cubicBezTo>
                  <a:cubicBezTo>
                    <a:pt x="6443210" y="222332"/>
                    <a:pt x="6448164" y="196773"/>
                    <a:pt x="6439720" y="197786"/>
                  </a:cubicBezTo>
                  <a:cubicBezTo>
                    <a:pt x="6442647" y="196210"/>
                    <a:pt x="6440282" y="186189"/>
                    <a:pt x="6442084" y="182699"/>
                  </a:cubicBezTo>
                  <a:cubicBezTo>
                    <a:pt x="6442197" y="182361"/>
                    <a:pt x="6444899" y="182699"/>
                    <a:pt x="6444899" y="182361"/>
                  </a:cubicBezTo>
                  <a:cubicBezTo>
                    <a:pt x="6444899" y="179208"/>
                    <a:pt x="6436229" y="166372"/>
                    <a:pt x="6447263" y="167273"/>
                  </a:cubicBezTo>
                  <a:cubicBezTo>
                    <a:pt x="6450529" y="152974"/>
                    <a:pt x="6432063" y="156352"/>
                    <a:pt x="6441071" y="148132"/>
                  </a:cubicBezTo>
                  <a:cubicBezTo>
                    <a:pt x="6435666" y="129892"/>
                    <a:pt x="6436792" y="159279"/>
                    <a:pt x="6432964" y="158829"/>
                  </a:cubicBezTo>
                  <a:cubicBezTo>
                    <a:pt x="6432739" y="157252"/>
                    <a:pt x="6427109" y="150046"/>
                    <a:pt x="6427109" y="149483"/>
                  </a:cubicBezTo>
                  <a:cubicBezTo>
                    <a:pt x="6426884" y="146556"/>
                    <a:pt x="6430825" y="142840"/>
                    <a:pt x="6429587" y="139350"/>
                  </a:cubicBezTo>
                  <a:cubicBezTo>
                    <a:pt x="6427222" y="132369"/>
                    <a:pt x="6422155" y="136535"/>
                    <a:pt x="6420691" y="125388"/>
                  </a:cubicBezTo>
                  <a:cubicBezTo>
                    <a:pt x="6414161" y="128766"/>
                    <a:pt x="6409657" y="145655"/>
                    <a:pt x="6416075" y="155563"/>
                  </a:cubicBezTo>
                  <a:cubicBezTo>
                    <a:pt x="6414273" y="174704"/>
                    <a:pt x="6389278" y="169863"/>
                    <a:pt x="6374641" y="174479"/>
                  </a:cubicBezTo>
                  <a:cubicBezTo>
                    <a:pt x="6375203" y="174254"/>
                    <a:pt x="6373627" y="182811"/>
                    <a:pt x="6372051" y="179658"/>
                  </a:cubicBezTo>
                  <a:cubicBezTo>
                    <a:pt x="6367772" y="171214"/>
                    <a:pt x="6363944" y="191706"/>
                    <a:pt x="6358652" y="200826"/>
                  </a:cubicBezTo>
                  <a:cubicBezTo>
                    <a:pt x="6356738" y="215013"/>
                    <a:pt x="6363043" y="213211"/>
                    <a:pt x="6362255" y="225259"/>
                  </a:cubicBezTo>
                  <a:cubicBezTo>
                    <a:pt x="6350207" y="233478"/>
                    <a:pt x="6361242" y="195759"/>
                    <a:pt x="6352910" y="196435"/>
                  </a:cubicBezTo>
                  <a:cubicBezTo>
                    <a:pt x="6354261" y="192269"/>
                    <a:pt x="6355612" y="188103"/>
                    <a:pt x="6355274" y="181347"/>
                  </a:cubicBezTo>
                  <a:cubicBezTo>
                    <a:pt x="6352797" y="185176"/>
                    <a:pt x="6351334" y="190693"/>
                    <a:pt x="6350207" y="196660"/>
                  </a:cubicBezTo>
                  <a:cubicBezTo>
                    <a:pt x="6340524" y="200488"/>
                    <a:pt x="6340299" y="174254"/>
                    <a:pt x="6333093" y="188441"/>
                  </a:cubicBezTo>
                  <a:cubicBezTo>
                    <a:pt x="6334332" y="192156"/>
                    <a:pt x="6336809" y="196210"/>
                    <a:pt x="6336358" y="202965"/>
                  </a:cubicBezTo>
                  <a:cubicBezTo>
                    <a:pt x="6335908" y="209834"/>
                    <a:pt x="6332305" y="204317"/>
                    <a:pt x="6330954" y="208483"/>
                  </a:cubicBezTo>
                  <a:cubicBezTo>
                    <a:pt x="6329040" y="214337"/>
                    <a:pt x="6333206" y="226723"/>
                    <a:pt x="6331742" y="233141"/>
                  </a:cubicBezTo>
                  <a:cubicBezTo>
                    <a:pt x="6329828" y="233366"/>
                    <a:pt x="6328027" y="233478"/>
                    <a:pt x="6326113" y="233704"/>
                  </a:cubicBezTo>
                  <a:cubicBezTo>
                    <a:pt x="6314965" y="222895"/>
                    <a:pt x="6333206" y="206681"/>
                    <a:pt x="6324986" y="199137"/>
                  </a:cubicBezTo>
                  <a:cubicBezTo>
                    <a:pt x="6316993" y="210622"/>
                    <a:pt x="6300779" y="191593"/>
                    <a:pt x="6300441" y="221318"/>
                  </a:cubicBezTo>
                  <a:cubicBezTo>
                    <a:pt x="6293798" y="223908"/>
                    <a:pt x="6301229" y="198687"/>
                    <a:pt x="6291546" y="207357"/>
                  </a:cubicBezTo>
                  <a:cubicBezTo>
                    <a:pt x="6290645" y="217828"/>
                    <a:pt x="6293910" y="220192"/>
                    <a:pt x="6294924" y="226835"/>
                  </a:cubicBezTo>
                  <a:cubicBezTo>
                    <a:pt x="6288393" y="227624"/>
                    <a:pt x="6280512" y="214563"/>
                    <a:pt x="6280962" y="228186"/>
                  </a:cubicBezTo>
                  <a:cubicBezTo>
                    <a:pt x="6281412" y="241585"/>
                    <a:pt x="6277472" y="222782"/>
                    <a:pt x="6269816" y="229312"/>
                  </a:cubicBezTo>
                  <a:cubicBezTo>
                    <a:pt x="6269703" y="224471"/>
                    <a:pt x="6273081" y="225146"/>
                    <a:pt x="6275220" y="223795"/>
                  </a:cubicBezTo>
                  <a:cubicBezTo>
                    <a:pt x="6272855" y="208483"/>
                    <a:pt x="6267564" y="218053"/>
                    <a:pt x="6261146" y="220192"/>
                  </a:cubicBezTo>
                  <a:cubicBezTo>
                    <a:pt x="6261934" y="229763"/>
                    <a:pt x="6260583" y="234267"/>
                    <a:pt x="6259006" y="240234"/>
                  </a:cubicBezTo>
                  <a:cubicBezTo>
                    <a:pt x="6256642" y="248791"/>
                    <a:pt x="6250675" y="249467"/>
                    <a:pt x="6251237" y="260839"/>
                  </a:cubicBezTo>
                  <a:cubicBezTo>
                    <a:pt x="6263735" y="257236"/>
                    <a:pt x="6264298" y="277052"/>
                    <a:pt x="6274206" y="278403"/>
                  </a:cubicBezTo>
                  <a:cubicBezTo>
                    <a:pt x="6275557" y="296193"/>
                    <a:pt x="6255291" y="279755"/>
                    <a:pt x="6261033" y="304525"/>
                  </a:cubicBezTo>
                  <a:cubicBezTo>
                    <a:pt x="6253264" y="304075"/>
                    <a:pt x="6252026" y="290789"/>
                    <a:pt x="6249098" y="280993"/>
                  </a:cubicBezTo>
                  <a:cubicBezTo>
                    <a:pt x="6240091" y="284709"/>
                    <a:pt x="6236037" y="278966"/>
                    <a:pt x="6229394" y="277953"/>
                  </a:cubicBezTo>
                  <a:cubicBezTo>
                    <a:pt x="6226692" y="288312"/>
                    <a:pt x="6216671" y="299459"/>
                    <a:pt x="6224890" y="313082"/>
                  </a:cubicBezTo>
                  <a:cubicBezTo>
                    <a:pt x="6221175" y="313420"/>
                    <a:pt x="6217459" y="313871"/>
                    <a:pt x="6213743" y="314208"/>
                  </a:cubicBezTo>
                  <a:cubicBezTo>
                    <a:pt x="6214082" y="332674"/>
                    <a:pt x="6211041" y="328620"/>
                    <a:pt x="6214644" y="343821"/>
                  </a:cubicBezTo>
                  <a:cubicBezTo>
                    <a:pt x="6211379" y="343370"/>
                    <a:pt x="6209690" y="345397"/>
                    <a:pt x="6209240" y="349338"/>
                  </a:cubicBezTo>
                  <a:cubicBezTo>
                    <a:pt x="6205974" y="348887"/>
                    <a:pt x="6206650" y="340555"/>
                    <a:pt x="6205974" y="334813"/>
                  </a:cubicBezTo>
                  <a:cubicBezTo>
                    <a:pt x="6202034" y="335601"/>
                    <a:pt x="6198093" y="336389"/>
                    <a:pt x="6197418" y="330760"/>
                  </a:cubicBezTo>
                  <a:cubicBezTo>
                    <a:pt x="6187171" y="333237"/>
                    <a:pt x="6188072" y="353504"/>
                    <a:pt x="6172760" y="348099"/>
                  </a:cubicBezTo>
                  <a:cubicBezTo>
                    <a:pt x="6176813" y="360034"/>
                    <a:pt x="6167242" y="372645"/>
                    <a:pt x="6173547" y="372757"/>
                  </a:cubicBezTo>
                  <a:cubicBezTo>
                    <a:pt x="6173547" y="381765"/>
                    <a:pt x="6168931" y="379513"/>
                    <a:pt x="6165441" y="383454"/>
                  </a:cubicBezTo>
                  <a:cubicBezTo>
                    <a:pt x="6164202" y="384805"/>
                    <a:pt x="6160487" y="393700"/>
                    <a:pt x="6160149" y="393925"/>
                  </a:cubicBezTo>
                  <a:cubicBezTo>
                    <a:pt x="6158347" y="394938"/>
                    <a:pt x="6150128" y="383228"/>
                    <a:pt x="6146187" y="395276"/>
                  </a:cubicBezTo>
                  <a:cubicBezTo>
                    <a:pt x="6140107" y="396740"/>
                    <a:pt x="6144386" y="377937"/>
                    <a:pt x="6142584" y="370843"/>
                  </a:cubicBezTo>
                  <a:cubicBezTo>
                    <a:pt x="6140107" y="374671"/>
                    <a:pt x="6138643" y="380188"/>
                    <a:pt x="6137518" y="386156"/>
                  </a:cubicBezTo>
                  <a:cubicBezTo>
                    <a:pt x="6124119" y="386494"/>
                    <a:pt x="6122993" y="411152"/>
                    <a:pt x="6109932" y="398766"/>
                  </a:cubicBezTo>
                  <a:cubicBezTo>
                    <a:pt x="6108581" y="402932"/>
                    <a:pt x="6107230" y="407098"/>
                    <a:pt x="6107567" y="413854"/>
                  </a:cubicBezTo>
                  <a:cubicBezTo>
                    <a:pt x="6100136" y="408224"/>
                    <a:pt x="6098785" y="403833"/>
                    <a:pt x="6090678" y="410589"/>
                  </a:cubicBezTo>
                  <a:cubicBezTo>
                    <a:pt x="6089890" y="398316"/>
                    <a:pt x="6091466" y="389984"/>
                    <a:pt x="6095520" y="385368"/>
                  </a:cubicBezTo>
                  <a:cubicBezTo>
                    <a:pt x="6093043" y="376360"/>
                    <a:pt x="6090341" y="367803"/>
                    <a:pt x="6088990" y="356318"/>
                  </a:cubicBezTo>
                  <a:cubicBezTo>
                    <a:pt x="6084148" y="354967"/>
                    <a:pt x="6083810" y="360710"/>
                    <a:pt x="6083697" y="366790"/>
                  </a:cubicBezTo>
                  <a:cubicBezTo>
                    <a:pt x="6077055" y="357557"/>
                    <a:pt x="6080432" y="351027"/>
                    <a:pt x="6069398" y="358345"/>
                  </a:cubicBezTo>
                  <a:cubicBezTo>
                    <a:pt x="6069736" y="358120"/>
                    <a:pt x="6068385" y="366902"/>
                    <a:pt x="6066696" y="363524"/>
                  </a:cubicBezTo>
                  <a:cubicBezTo>
                    <a:pt x="6062755" y="355755"/>
                    <a:pt x="6060503" y="369042"/>
                    <a:pt x="6061629" y="378837"/>
                  </a:cubicBezTo>
                  <a:cubicBezTo>
                    <a:pt x="6067935" y="380977"/>
                    <a:pt x="6065345" y="369042"/>
                    <a:pt x="6069736" y="368141"/>
                  </a:cubicBezTo>
                  <a:cubicBezTo>
                    <a:pt x="6072213" y="370956"/>
                    <a:pt x="6076717" y="395163"/>
                    <a:pt x="6081221" y="376923"/>
                  </a:cubicBezTo>
                  <a:cubicBezTo>
                    <a:pt x="6083923" y="380301"/>
                    <a:pt x="6085724" y="385480"/>
                    <a:pt x="6087301" y="391223"/>
                  </a:cubicBezTo>
                  <a:cubicBezTo>
                    <a:pt x="6087075" y="409575"/>
                    <a:pt x="6075591" y="410251"/>
                    <a:pt x="6080320" y="436485"/>
                  </a:cubicBezTo>
                  <a:cubicBezTo>
                    <a:pt x="6076942" y="434234"/>
                    <a:pt x="6076604" y="426465"/>
                    <a:pt x="6074240" y="422186"/>
                  </a:cubicBezTo>
                  <a:cubicBezTo>
                    <a:pt x="6072325" y="418808"/>
                    <a:pt x="6066020" y="422186"/>
                    <a:pt x="6071312" y="417570"/>
                  </a:cubicBezTo>
                  <a:cubicBezTo>
                    <a:pt x="6069849" y="410476"/>
                    <a:pt x="6068835" y="418358"/>
                    <a:pt x="6065683" y="418133"/>
                  </a:cubicBezTo>
                  <a:cubicBezTo>
                    <a:pt x="6063093" y="415318"/>
                    <a:pt x="6060503" y="412615"/>
                    <a:pt x="6060053" y="418696"/>
                  </a:cubicBezTo>
                  <a:cubicBezTo>
                    <a:pt x="6057801" y="418020"/>
                    <a:pt x="6057125" y="414079"/>
                    <a:pt x="6054311" y="414304"/>
                  </a:cubicBezTo>
                  <a:cubicBezTo>
                    <a:pt x="6053522" y="402144"/>
                    <a:pt x="6053072" y="390434"/>
                    <a:pt x="6059152" y="389083"/>
                  </a:cubicBezTo>
                  <a:cubicBezTo>
                    <a:pt x="6061854" y="373208"/>
                    <a:pt x="6054423" y="377486"/>
                    <a:pt x="6052960" y="369942"/>
                  </a:cubicBezTo>
                  <a:cubicBezTo>
                    <a:pt x="6049469" y="371519"/>
                    <a:pt x="6050482" y="380076"/>
                    <a:pt x="6053297" y="379851"/>
                  </a:cubicBezTo>
                  <a:cubicBezTo>
                    <a:pt x="6051608" y="391223"/>
                    <a:pt x="6045303" y="395389"/>
                    <a:pt x="6039898" y="401018"/>
                  </a:cubicBezTo>
                  <a:cubicBezTo>
                    <a:pt x="6036633" y="400568"/>
                    <a:pt x="6037309" y="392236"/>
                    <a:pt x="6036633" y="386494"/>
                  </a:cubicBezTo>
                  <a:cubicBezTo>
                    <a:pt x="6029540" y="390885"/>
                    <a:pt x="6039786" y="422749"/>
                    <a:pt x="6029314" y="421848"/>
                  </a:cubicBezTo>
                  <a:cubicBezTo>
                    <a:pt x="6021883" y="426014"/>
                    <a:pt x="6023573" y="412165"/>
                    <a:pt x="6020420" y="407887"/>
                  </a:cubicBezTo>
                  <a:cubicBezTo>
                    <a:pt x="6002855" y="403833"/>
                    <a:pt x="5986191" y="423312"/>
                    <a:pt x="5978310" y="407098"/>
                  </a:cubicBezTo>
                  <a:cubicBezTo>
                    <a:pt x="5970766" y="410364"/>
                    <a:pt x="5966375" y="417119"/>
                    <a:pt x="5964911" y="428266"/>
                  </a:cubicBezTo>
                  <a:cubicBezTo>
                    <a:pt x="5963673" y="437837"/>
                    <a:pt x="5974481" y="453600"/>
                    <a:pt x="5966037" y="462832"/>
                  </a:cubicBezTo>
                  <a:cubicBezTo>
                    <a:pt x="5968627" y="469926"/>
                    <a:pt x="5973468" y="472741"/>
                    <a:pt x="5980336" y="471277"/>
                  </a:cubicBezTo>
                  <a:cubicBezTo>
                    <a:pt x="5983038" y="464521"/>
                    <a:pt x="5982476" y="452812"/>
                    <a:pt x="5985178" y="446056"/>
                  </a:cubicBezTo>
                  <a:cubicBezTo>
                    <a:pt x="5992384" y="445831"/>
                    <a:pt x="5990245" y="463958"/>
                    <a:pt x="5994298" y="469926"/>
                  </a:cubicBezTo>
                  <a:cubicBezTo>
                    <a:pt x="6001729" y="469138"/>
                    <a:pt x="6009160" y="468462"/>
                    <a:pt x="6016704" y="467674"/>
                  </a:cubicBezTo>
                  <a:cubicBezTo>
                    <a:pt x="6015240" y="458441"/>
                    <a:pt x="6010286" y="455852"/>
                    <a:pt x="6010286" y="443579"/>
                  </a:cubicBezTo>
                  <a:cubicBezTo>
                    <a:pt x="6015015" y="441327"/>
                    <a:pt x="6015691" y="446957"/>
                    <a:pt x="6016141" y="452924"/>
                  </a:cubicBezTo>
                  <a:cubicBezTo>
                    <a:pt x="6021433" y="451798"/>
                    <a:pt x="6017605" y="436373"/>
                    <a:pt x="6024023" y="437274"/>
                  </a:cubicBezTo>
                  <a:cubicBezTo>
                    <a:pt x="6031566" y="437949"/>
                    <a:pt x="6029652" y="457540"/>
                    <a:pt x="6035958" y="460806"/>
                  </a:cubicBezTo>
                  <a:cubicBezTo>
                    <a:pt x="6034044" y="465647"/>
                    <a:pt x="6031116" y="468800"/>
                    <a:pt x="6027851" y="471502"/>
                  </a:cubicBezTo>
                  <a:cubicBezTo>
                    <a:pt x="6030441" y="478596"/>
                    <a:pt x="6035169" y="481410"/>
                    <a:pt x="6042150" y="479947"/>
                  </a:cubicBezTo>
                  <a:cubicBezTo>
                    <a:pt x="6041925" y="471727"/>
                    <a:pt x="6041587" y="463508"/>
                    <a:pt x="6041362" y="455289"/>
                  </a:cubicBezTo>
                  <a:cubicBezTo>
                    <a:pt x="6048681" y="453037"/>
                    <a:pt x="6050708" y="461256"/>
                    <a:pt x="6050369" y="474204"/>
                  </a:cubicBezTo>
                  <a:cubicBezTo>
                    <a:pt x="6058814" y="473529"/>
                    <a:pt x="6052284" y="449096"/>
                    <a:pt x="6060729" y="448420"/>
                  </a:cubicBezTo>
                  <a:cubicBezTo>
                    <a:pt x="6065907" y="448646"/>
                    <a:pt x="6062981" y="464972"/>
                    <a:pt x="6066921" y="467561"/>
                  </a:cubicBezTo>
                  <a:cubicBezTo>
                    <a:pt x="6064782" y="474993"/>
                    <a:pt x="6063205" y="483662"/>
                    <a:pt x="6056225" y="483437"/>
                  </a:cubicBezTo>
                  <a:cubicBezTo>
                    <a:pt x="6058477" y="496498"/>
                    <a:pt x="6058364" y="514175"/>
                    <a:pt x="6063093" y="522395"/>
                  </a:cubicBezTo>
                  <a:cubicBezTo>
                    <a:pt x="6076267" y="521832"/>
                    <a:pt x="6061066" y="502465"/>
                    <a:pt x="6067935" y="497174"/>
                  </a:cubicBezTo>
                  <a:cubicBezTo>
                    <a:pt x="6074577" y="494471"/>
                    <a:pt x="6074240" y="505618"/>
                    <a:pt x="6082121" y="500777"/>
                  </a:cubicBezTo>
                  <a:cubicBezTo>
                    <a:pt x="6080995" y="495597"/>
                    <a:pt x="6076717" y="497849"/>
                    <a:pt x="6076267" y="491431"/>
                  </a:cubicBezTo>
                  <a:cubicBezTo>
                    <a:pt x="6075140" y="477920"/>
                    <a:pt x="6084711" y="495710"/>
                    <a:pt x="6087301" y="485351"/>
                  </a:cubicBezTo>
                  <a:cubicBezTo>
                    <a:pt x="6085274" y="475218"/>
                    <a:pt x="6081445" y="469025"/>
                    <a:pt x="6075478" y="466661"/>
                  </a:cubicBezTo>
                  <a:cubicBezTo>
                    <a:pt x="6072551" y="463733"/>
                    <a:pt x="6072213" y="455626"/>
                    <a:pt x="6066808" y="457653"/>
                  </a:cubicBezTo>
                  <a:cubicBezTo>
                    <a:pt x="6066583" y="451010"/>
                    <a:pt x="6066358" y="444480"/>
                    <a:pt x="6066133" y="437949"/>
                  </a:cubicBezTo>
                  <a:cubicBezTo>
                    <a:pt x="6073339" y="434234"/>
                    <a:pt x="6076267" y="438962"/>
                    <a:pt x="6075028" y="451911"/>
                  </a:cubicBezTo>
                  <a:cubicBezTo>
                    <a:pt x="6080094" y="442115"/>
                    <a:pt x="6082009" y="450672"/>
                    <a:pt x="6088990" y="450560"/>
                  </a:cubicBezTo>
                  <a:cubicBezTo>
                    <a:pt x="6088764" y="442340"/>
                    <a:pt x="6088426" y="434121"/>
                    <a:pt x="6088202" y="425902"/>
                  </a:cubicBezTo>
                  <a:cubicBezTo>
                    <a:pt x="6091466" y="426352"/>
                    <a:pt x="6090791" y="434684"/>
                    <a:pt x="6091466" y="440426"/>
                  </a:cubicBezTo>
                  <a:cubicBezTo>
                    <a:pt x="6104978" y="434008"/>
                    <a:pt x="6114886" y="449884"/>
                    <a:pt x="6119278" y="432770"/>
                  </a:cubicBezTo>
                  <a:cubicBezTo>
                    <a:pt x="6123331" y="432995"/>
                    <a:pt x="6134815" y="452361"/>
                    <a:pt x="6122655" y="452249"/>
                  </a:cubicBezTo>
                  <a:cubicBezTo>
                    <a:pt x="6125808" y="465760"/>
                    <a:pt x="6129861" y="444367"/>
                    <a:pt x="6134027" y="456077"/>
                  </a:cubicBezTo>
                  <a:cubicBezTo>
                    <a:pt x="6132113" y="465535"/>
                    <a:pt x="6129973" y="474655"/>
                    <a:pt x="6129411" y="486252"/>
                  </a:cubicBezTo>
                  <a:cubicBezTo>
                    <a:pt x="6132676" y="478933"/>
                    <a:pt x="6144160" y="484563"/>
                    <a:pt x="6139994" y="465422"/>
                  </a:cubicBezTo>
                  <a:cubicBezTo>
                    <a:pt x="6146638" y="468462"/>
                    <a:pt x="6150804" y="463170"/>
                    <a:pt x="6156884" y="468687"/>
                  </a:cubicBezTo>
                  <a:cubicBezTo>
                    <a:pt x="6163752" y="474993"/>
                    <a:pt x="6160261" y="488166"/>
                    <a:pt x="6171183" y="477132"/>
                  </a:cubicBezTo>
                  <a:cubicBezTo>
                    <a:pt x="6172647" y="488954"/>
                    <a:pt x="6166454" y="488391"/>
                    <a:pt x="6169157" y="502128"/>
                  </a:cubicBezTo>
                  <a:cubicBezTo>
                    <a:pt x="6164653" y="506181"/>
                    <a:pt x="6156658" y="493571"/>
                    <a:pt x="6163302" y="492782"/>
                  </a:cubicBezTo>
                  <a:cubicBezTo>
                    <a:pt x="6158010" y="475893"/>
                    <a:pt x="6158010" y="505731"/>
                    <a:pt x="6152380" y="503704"/>
                  </a:cubicBezTo>
                  <a:cubicBezTo>
                    <a:pt x="6145061" y="505956"/>
                    <a:pt x="6154069" y="475781"/>
                    <a:pt x="6143372" y="484788"/>
                  </a:cubicBezTo>
                  <a:cubicBezTo>
                    <a:pt x="6144949" y="488616"/>
                    <a:pt x="6146525" y="492557"/>
                    <a:pt x="6146638" y="499313"/>
                  </a:cubicBezTo>
                  <a:cubicBezTo>
                    <a:pt x="6144386" y="519580"/>
                    <a:pt x="6133577" y="497174"/>
                    <a:pt x="6130312" y="515752"/>
                  </a:cubicBezTo>
                  <a:cubicBezTo>
                    <a:pt x="6126483" y="511135"/>
                    <a:pt x="6121642" y="508433"/>
                    <a:pt x="6118714" y="502015"/>
                  </a:cubicBezTo>
                  <a:cubicBezTo>
                    <a:pt x="6113985" y="507532"/>
                    <a:pt x="6103964" y="512036"/>
                    <a:pt x="6110945" y="522620"/>
                  </a:cubicBezTo>
                  <a:cubicBezTo>
                    <a:pt x="6101262" y="507983"/>
                    <a:pt x="6084260" y="534104"/>
                    <a:pt x="6079870" y="515752"/>
                  </a:cubicBezTo>
                  <a:cubicBezTo>
                    <a:pt x="6076041" y="516540"/>
                    <a:pt x="6078518" y="525435"/>
                    <a:pt x="6077505" y="530839"/>
                  </a:cubicBezTo>
                  <a:cubicBezTo>
                    <a:pt x="6076379" y="536919"/>
                    <a:pt x="6072663" y="539396"/>
                    <a:pt x="6072438" y="546152"/>
                  </a:cubicBezTo>
                  <a:cubicBezTo>
                    <a:pt x="6071988" y="557974"/>
                    <a:pt x="6074577" y="564280"/>
                    <a:pt x="6076154" y="575539"/>
                  </a:cubicBezTo>
                  <a:cubicBezTo>
                    <a:pt x="6075478" y="582295"/>
                    <a:pt x="6069286" y="580268"/>
                    <a:pt x="6065120" y="581619"/>
                  </a:cubicBezTo>
                  <a:cubicBezTo>
                    <a:pt x="6065007" y="565406"/>
                    <a:pt x="6071537" y="559888"/>
                    <a:pt x="6066808" y="546828"/>
                  </a:cubicBezTo>
                  <a:cubicBezTo>
                    <a:pt x="6065120" y="542324"/>
                    <a:pt x="6060053" y="546152"/>
                    <a:pt x="6058251" y="542774"/>
                  </a:cubicBezTo>
                  <a:cubicBezTo>
                    <a:pt x="6057013" y="540297"/>
                    <a:pt x="6070750" y="528813"/>
                    <a:pt x="6055099" y="533204"/>
                  </a:cubicBezTo>
                  <a:cubicBezTo>
                    <a:pt x="6051270" y="530952"/>
                    <a:pt x="6049018" y="506406"/>
                    <a:pt x="6048231" y="494246"/>
                  </a:cubicBezTo>
                  <a:cubicBezTo>
                    <a:pt x="6039110" y="490756"/>
                    <a:pt x="6044852" y="510685"/>
                    <a:pt x="6040462" y="514851"/>
                  </a:cubicBezTo>
                  <a:cubicBezTo>
                    <a:pt x="6034044" y="531402"/>
                    <a:pt x="6019631" y="535118"/>
                    <a:pt x="6019519" y="561465"/>
                  </a:cubicBezTo>
                  <a:cubicBezTo>
                    <a:pt x="6027739" y="560339"/>
                    <a:pt x="6029540" y="549192"/>
                    <a:pt x="6032917" y="540297"/>
                  </a:cubicBezTo>
                  <a:cubicBezTo>
                    <a:pt x="6036746" y="541423"/>
                    <a:pt x="6035620" y="552457"/>
                    <a:pt x="6036295" y="559776"/>
                  </a:cubicBezTo>
                  <a:cubicBezTo>
                    <a:pt x="6040349" y="562140"/>
                    <a:pt x="6043389" y="566869"/>
                    <a:pt x="6045191" y="573737"/>
                  </a:cubicBezTo>
                  <a:cubicBezTo>
                    <a:pt x="6056337" y="569121"/>
                    <a:pt x="6061291" y="576890"/>
                    <a:pt x="6059940" y="597044"/>
                  </a:cubicBezTo>
                  <a:cubicBezTo>
                    <a:pt x="6068835" y="609317"/>
                    <a:pt x="6076267" y="600647"/>
                    <a:pt x="6085387" y="604476"/>
                  </a:cubicBezTo>
                  <a:cubicBezTo>
                    <a:pt x="6087751" y="585785"/>
                    <a:pt x="6077955" y="591077"/>
                    <a:pt x="6078856" y="575426"/>
                  </a:cubicBezTo>
                  <a:cubicBezTo>
                    <a:pt x="6079081" y="562591"/>
                    <a:pt x="6083923" y="581732"/>
                    <a:pt x="6090003" y="574300"/>
                  </a:cubicBezTo>
                  <a:cubicBezTo>
                    <a:pt x="6090454" y="567995"/>
                    <a:pt x="6095407" y="568783"/>
                    <a:pt x="6095632" y="573737"/>
                  </a:cubicBezTo>
                  <a:cubicBezTo>
                    <a:pt x="6099235" y="570134"/>
                    <a:pt x="6100474" y="562703"/>
                    <a:pt x="6100587" y="553471"/>
                  </a:cubicBezTo>
                  <a:cubicBezTo>
                    <a:pt x="6108806" y="547841"/>
                    <a:pt x="6108468" y="567432"/>
                    <a:pt x="6112409" y="572049"/>
                  </a:cubicBezTo>
                  <a:cubicBezTo>
                    <a:pt x="6113535" y="573512"/>
                    <a:pt x="6116575" y="570697"/>
                    <a:pt x="6118038" y="571486"/>
                  </a:cubicBezTo>
                  <a:cubicBezTo>
                    <a:pt x="6122768" y="574413"/>
                    <a:pt x="6126934" y="587812"/>
                    <a:pt x="6132451" y="584884"/>
                  </a:cubicBezTo>
                  <a:cubicBezTo>
                    <a:pt x="6131212" y="576552"/>
                    <a:pt x="6134365" y="575314"/>
                    <a:pt x="6137742" y="574413"/>
                  </a:cubicBezTo>
                  <a:cubicBezTo>
                    <a:pt x="6135378" y="556511"/>
                    <a:pt x="6143147" y="554822"/>
                    <a:pt x="6142246" y="539284"/>
                  </a:cubicBezTo>
                  <a:cubicBezTo>
                    <a:pt x="6146187" y="539284"/>
                    <a:pt x="6150241" y="539284"/>
                    <a:pt x="6150466" y="533541"/>
                  </a:cubicBezTo>
                  <a:cubicBezTo>
                    <a:pt x="6155758" y="542324"/>
                    <a:pt x="6159248" y="554597"/>
                    <a:pt x="6170620" y="551331"/>
                  </a:cubicBezTo>
                  <a:cubicBezTo>
                    <a:pt x="6173435" y="548291"/>
                    <a:pt x="6172872" y="560902"/>
                    <a:pt x="6173773" y="560902"/>
                  </a:cubicBezTo>
                  <a:cubicBezTo>
                    <a:pt x="6177488" y="561240"/>
                    <a:pt x="6174448" y="552908"/>
                    <a:pt x="6176250" y="550768"/>
                  </a:cubicBezTo>
                  <a:cubicBezTo>
                    <a:pt x="6180416" y="545589"/>
                    <a:pt x="6200683" y="557862"/>
                    <a:pt x="6195503" y="538946"/>
                  </a:cubicBezTo>
                  <a:cubicBezTo>
                    <a:pt x="6204849" y="545026"/>
                    <a:pt x="6218810" y="541761"/>
                    <a:pt x="6216108" y="571598"/>
                  </a:cubicBezTo>
                  <a:cubicBezTo>
                    <a:pt x="6207213" y="578579"/>
                    <a:pt x="6213519" y="555835"/>
                    <a:pt x="6204623" y="562816"/>
                  </a:cubicBezTo>
                  <a:cubicBezTo>
                    <a:pt x="6207213" y="578804"/>
                    <a:pt x="6199332" y="570923"/>
                    <a:pt x="6198994" y="563379"/>
                  </a:cubicBezTo>
                  <a:cubicBezTo>
                    <a:pt x="6195729" y="566194"/>
                    <a:pt x="6195954" y="574188"/>
                    <a:pt x="6193815" y="578692"/>
                  </a:cubicBezTo>
                  <a:cubicBezTo>
                    <a:pt x="6192238" y="582069"/>
                    <a:pt x="6186158" y="579480"/>
                    <a:pt x="6188522" y="589163"/>
                  </a:cubicBezTo>
                  <a:cubicBezTo>
                    <a:pt x="6181092" y="593329"/>
                    <a:pt x="6182780" y="579480"/>
                    <a:pt x="6179628" y="575201"/>
                  </a:cubicBezTo>
                  <a:cubicBezTo>
                    <a:pt x="6173885" y="580155"/>
                    <a:pt x="6167467" y="584096"/>
                    <a:pt x="6163302" y="591640"/>
                  </a:cubicBezTo>
                  <a:cubicBezTo>
                    <a:pt x="6152830" y="597157"/>
                    <a:pt x="6145174" y="585335"/>
                    <a:pt x="6140895" y="593892"/>
                  </a:cubicBezTo>
                  <a:cubicBezTo>
                    <a:pt x="6139544" y="616411"/>
                    <a:pt x="6148326" y="585560"/>
                    <a:pt x="6146975" y="608191"/>
                  </a:cubicBezTo>
                  <a:cubicBezTo>
                    <a:pt x="6143372" y="620464"/>
                    <a:pt x="6136729" y="598283"/>
                    <a:pt x="6136391" y="629021"/>
                  </a:cubicBezTo>
                  <a:cubicBezTo>
                    <a:pt x="6134365" y="624968"/>
                    <a:pt x="6128172" y="626882"/>
                    <a:pt x="6127722" y="620014"/>
                  </a:cubicBezTo>
                  <a:cubicBezTo>
                    <a:pt x="6127384" y="613821"/>
                    <a:pt x="6122204" y="606390"/>
                    <a:pt x="6118714" y="601098"/>
                  </a:cubicBezTo>
                  <a:cubicBezTo>
                    <a:pt x="6112634" y="602449"/>
                    <a:pt x="6113084" y="614159"/>
                    <a:pt x="6113873" y="626319"/>
                  </a:cubicBezTo>
                  <a:cubicBezTo>
                    <a:pt x="6106554" y="628458"/>
                    <a:pt x="6101825" y="625756"/>
                    <a:pt x="6102163" y="612582"/>
                  </a:cubicBezTo>
                  <a:cubicBezTo>
                    <a:pt x="6097546" y="619338"/>
                    <a:pt x="6099461" y="636452"/>
                    <a:pt x="6091805" y="638366"/>
                  </a:cubicBezTo>
                  <a:cubicBezTo>
                    <a:pt x="6084824" y="632849"/>
                    <a:pt x="6082121" y="619000"/>
                    <a:pt x="6079532" y="604926"/>
                  </a:cubicBezTo>
                  <a:cubicBezTo>
                    <a:pt x="6076267" y="606052"/>
                    <a:pt x="6077505" y="614159"/>
                    <a:pt x="6077167" y="620014"/>
                  </a:cubicBezTo>
                  <a:cubicBezTo>
                    <a:pt x="6076379" y="631273"/>
                    <a:pt x="6060729" y="619000"/>
                    <a:pt x="6066583" y="640844"/>
                  </a:cubicBezTo>
                  <a:cubicBezTo>
                    <a:pt x="6056337" y="643546"/>
                    <a:pt x="6057576" y="623729"/>
                    <a:pt x="6054423" y="612357"/>
                  </a:cubicBezTo>
                  <a:cubicBezTo>
                    <a:pt x="6048343" y="616861"/>
                    <a:pt x="6048005" y="630260"/>
                    <a:pt x="6044064" y="638141"/>
                  </a:cubicBezTo>
                  <a:cubicBezTo>
                    <a:pt x="6031229" y="639718"/>
                    <a:pt x="6026388" y="654017"/>
                    <a:pt x="6016704" y="660660"/>
                  </a:cubicBezTo>
                  <a:cubicBezTo>
                    <a:pt x="6009610" y="656607"/>
                    <a:pt x="6019970" y="641294"/>
                    <a:pt x="6015578" y="626094"/>
                  </a:cubicBezTo>
                  <a:cubicBezTo>
                    <a:pt x="6007697" y="629809"/>
                    <a:pt x="6001954" y="645798"/>
                    <a:pt x="5998689" y="622828"/>
                  </a:cubicBezTo>
                  <a:cubicBezTo>
                    <a:pt x="5995762" y="621365"/>
                    <a:pt x="5994523" y="632737"/>
                    <a:pt x="5993397" y="633300"/>
                  </a:cubicBezTo>
                  <a:cubicBezTo>
                    <a:pt x="5989119" y="635101"/>
                    <a:pt x="5984277" y="618775"/>
                    <a:pt x="5993059" y="623391"/>
                  </a:cubicBezTo>
                  <a:cubicBezTo>
                    <a:pt x="5992834" y="623279"/>
                    <a:pt x="5986980" y="614497"/>
                    <a:pt x="5984502" y="619338"/>
                  </a:cubicBezTo>
                  <a:cubicBezTo>
                    <a:pt x="5981913" y="624292"/>
                    <a:pt x="5982025" y="619563"/>
                    <a:pt x="5976058" y="620126"/>
                  </a:cubicBezTo>
                  <a:cubicBezTo>
                    <a:pt x="5978985" y="641969"/>
                    <a:pt x="5971892" y="648050"/>
                    <a:pt x="5962997" y="651090"/>
                  </a:cubicBezTo>
                  <a:cubicBezTo>
                    <a:pt x="5957479" y="645798"/>
                    <a:pt x="5967613" y="620239"/>
                    <a:pt x="5951062" y="627557"/>
                  </a:cubicBezTo>
                  <a:cubicBezTo>
                    <a:pt x="5953652" y="633075"/>
                    <a:pt x="5955115" y="640393"/>
                    <a:pt x="5954665" y="651990"/>
                  </a:cubicBezTo>
                  <a:cubicBezTo>
                    <a:pt x="5948022" y="650977"/>
                    <a:pt x="5951287" y="630710"/>
                    <a:pt x="5945544" y="628120"/>
                  </a:cubicBezTo>
                  <a:cubicBezTo>
                    <a:pt x="5936988" y="623954"/>
                    <a:pt x="5940928" y="639605"/>
                    <a:pt x="5940590" y="648387"/>
                  </a:cubicBezTo>
                  <a:cubicBezTo>
                    <a:pt x="5935637" y="649513"/>
                    <a:pt x="5934510" y="642870"/>
                    <a:pt x="5929219" y="644559"/>
                  </a:cubicBezTo>
                  <a:cubicBezTo>
                    <a:pt x="5923251" y="648275"/>
                    <a:pt x="5923476" y="646473"/>
                    <a:pt x="5915369" y="650864"/>
                  </a:cubicBezTo>
                  <a:cubicBezTo>
                    <a:pt x="5914131" y="651540"/>
                    <a:pt x="5911992" y="656156"/>
                    <a:pt x="5912667" y="656044"/>
                  </a:cubicBezTo>
                  <a:cubicBezTo>
                    <a:pt x="5910303" y="656381"/>
                    <a:pt x="5908051" y="649738"/>
                    <a:pt x="5904110" y="651990"/>
                  </a:cubicBezTo>
                  <a:cubicBezTo>
                    <a:pt x="5902984" y="652666"/>
                    <a:pt x="5900169" y="669330"/>
                    <a:pt x="5890486" y="663250"/>
                  </a:cubicBezTo>
                  <a:cubicBezTo>
                    <a:pt x="5894090" y="678450"/>
                    <a:pt x="5892738" y="676986"/>
                    <a:pt x="5885532" y="683517"/>
                  </a:cubicBezTo>
                  <a:cubicBezTo>
                    <a:pt x="5885870" y="691961"/>
                    <a:pt x="5883843" y="696465"/>
                    <a:pt x="5880353" y="698829"/>
                  </a:cubicBezTo>
                  <a:cubicBezTo>
                    <a:pt x="5874610" y="698041"/>
                    <a:pt x="5877088" y="680702"/>
                    <a:pt x="5871345" y="679914"/>
                  </a:cubicBezTo>
                  <a:cubicBezTo>
                    <a:pt x="5872134" y="673271"/>
                    <a:pt x="5875961" y="671694"/>
                    <a:pt x="5876525" y="664601"/>
                  </a:cubicBezTo>
                  <a:cubicBezTo>
                    <a:pt x="5880015" y="665502"/>
                    <a:pt x="5879677" y="674171"/>
                    <a:pt x="5876862" y="674509"/>
                  </a:cubicBezTo>
                  <a:cubicBezTo>
                    <a:pt x="5877651" y="682841"/>
                    <a:pt x="5890036" y="670906"/>
                    <a:pt x="5887559" y="658633"/>
                  </a:cubicBezTo>
                  <a:cubicBezTo>
                    <a:pt x="5881929" y="649964"/>
                    <a:pt x="5880465" y="658746"/>
                    <a:pt x="5873597" y="659984"/>
                  </a:cubicBezTo>
                  <a:cubicBezTo>
                    <a:pt x="5871908" y="633863"/>
                    <a:pt x="5884744" y="630710"/>
                    <a:pt x="5897805" y="627895"/>
                  </a:cubicBezTo>
                  <a:cubicBezTo>
                    <a:pt x="5901070" y="615848"/>
                    <a:pt x="5898818" y="595018"/>
                    <a:pt x="5910866" y="596932"/>
                  </a:cubicBezTo>
                  <a:cubicBezTo>
                    <a:pt x="5901971" y="585335"/>
                    <a:pt x="5888572" y="589163"/>
                    <a:pt x="5880127" y="599972"/>
                  </a:cubicBezTo>
                  <a:cubicBezTo>
                    <a:pt x="5875961" y="592428"/>
                    <a:pt x="5871683" y="585110"/>
                    <a:pt x="5868192" y="576440"/>
                  </a:cubicBezTo>
                  <a:cubicBezTo>
                    <a:pt x="5864927" y="580606"/>
                    <a:pt x="5863238" y="572049"/>
                    <a:pt x="5862451" y="572049"/>
                  </a:cubicBezTo>
                  <a:cubicBezTo>
                    <a:pt x="5860311" y="572049"/>
                    <a:pt x="5859636" y="578692"/>
                    <a:pt x="5857046" y="577566"/>
                  </a:cubicBezTo>
                  <a:cubicBezTo>
                    <a:pt x="5853443" y="575989"/>
                    <a:pt x="5852317" y="569121"/>
                    <a:pt x="5848376" y="568558"/>
                  </a:cubicBezTo>
                  <a:cubicBezTo>
                    <a:pt x="5844210" y="567883"/>
                    <a:pt x="5844323" y="573737"/>
                    <a:pt x="5842971" y="574075"/>
                  </a:cubicBezTo>
                  <a:cubicBezTo>
                    <a:pt x="5843310" y="573963"/>
                    <a:pt x="5821354" y="559551"/>
                    <a:pt x="5823606" y="580943"/>
                  </a:cubicBezTo>
                  <a:cubicBezTo>
                    <a:pt x="5818539" y="578579"/>
                    <a:pt x="5807392" y="588487"/>
                    <a:pt x="5806717" y="577678"/>
                  </a:cubicBezTo>
                  <a:cubicBezTo>
                    <a:pt x="5801762" y="583984"/>
                    <a:pt x="5797709" y="591527"/>
                    <a:pt x="5793318" y="598846"/>
                  </a:cubicBezTo>
                  <a:cubicBezTo>
                    <a:pt x="5788026" y="603462"/>
                    <a:pt x="5786674" y="590739"/>
                    <a:pt x="5784648" y="589838"/>
                  </a:cubicBezTo>
                  <a:cubicBezTo>
                    <a:pt x="5781383" y="588375"/>
                    <a:pt x="5777780" y="599634"/>
                    <a:pt x="5770686" y="591190"/>
                  </a:cubicBezTo>
                  <a:cubicBezTo>
                    <a:pt x="5767984" y="591190"/>
                    <a:pt x="5769785" y="604813"/>
                    <a:pt x="5768322" y="606277"/>
                  </a:cubicBezTo>
                  <a:cubicBezTo>
                    <a:pt x="5767196" y="607403"/>
                    <a:pt x="5762579" y="598508"/>
                    <a:pt x="5759764" y="602224"/>
                  </a:cubicBezTo>
                  <a:cubicBezTo>
                    <a:pt x="5757175" y="605714"/>
                    <a:pt x="5758751" y="616523"/>
                    <a:pt x="5754698" y="617537"/>
                  </a:cubicBezTo>
                  <a:cubicBezTo>
                    <a:pt x="5750645" y="616861"/>
                    <a:pt x="5753234" y="602899"/>
                    <a:pt x="5748618" y="603237"/>
                  </a:cubicBezTo>
                  <a:cubicBezTo>
                    <a:pt x="5742538" y="601548"/>
                    <a:pt x="5743551" y="610781"/>
                    <a:pt x="5743551" y="618550"/>
                  </a:cubicBezTo>
                  <a:cubicBezTo>
                    <a:pt x="5734093" y="623166"/>
                    <a:pt x="5739385" y="598846"/>
                    <a:pt x="5729139" y="605151"/>
                  </a:cubicBezTo>
                  <a:cubicBezTo>
                    <a:pt x="5723059" y="606277"/>
                    <a:pt x="5724860" y="607741"/>
                    <a:pt x="5726549" y="610331"/>
                  </a:cubicBezTo>
                  <a:cubicBezTo>
                    <a:pt x="5730490" y="616523"/>
                    <a:pt x="5720469" y="616185"/>
                    <a:pt x="5717880" y="601323"/>
                  </a:cubicBezTo>
                  <a:cubicBezTo>
                    <a:pt x="5717542" y="592878"/>
                    <a:pt x="5719569" y="588375"/>
                    <a:pt x="5722947" y="586010"/>
                  </a:cubicBezTo>
                  <a:cubicBezTo>
                    <a:pt x="5718330" y="571598"/>
                    <a:pt x="5714952" y="597833"/>
                    <a:pt x="5712250" y="601886"/>
                  </a:cubicBezTo>
                  <a:cubicBezTo>
                    <a:pt x="5723847" y="633637"/>
                    <a:pt x="5700315" y="655143"/>
                    <a:pt x="5693334" y="623617"/>
                  </a:cubicBezTo>
                  <a:cubicBezTo>
                    <a:pt x="5686128" y="624743"/>
                    <a:pt x="5691082" y="645010"/>
                    <a:pt x="5679823" y="639830"/>
                  </a:cubicBezTo>
                  <a:cubicBezTo>
                    <a:pt x="5670928" y="631723"/>
                    <a:pt x="5677909" y="624855"/>
                    <a:pt x="5675882" y="605602"/>
                  </a:cubicBezTo>
                  <a:cubicBezTo>
                    <a:pt x="5673743" y="609205"/>
                    <a:pt x="5668451" y="614046"/>
                    <a:pt x="5667550" y="606390"/>
                  </a:cubicBezTo>
                  <a:cubicBezTo>
                    <a:pt x="5664510" y="607966"/>
                    <a:pt x="5665974" y="616411"/>
                    <a:pt x="5662258" y="616861"/>
                  </a:cubicBezTo>
                  <a:cubicBezTo>
                    <a:pt x="5647508" y="619563"/>
                    <a:pt x="5654151" y="581507"/>
                    <a:pt x="5658092" y="572724"/>
                  </a:cubicBezTo>
                  <a:cubicBezTo>
                    <a:pt x="5666537" y="575201"/>
                    <a:pt x="5655728" y="583533"/>
                    <a:pt x="5658768" y="592428"/>
                  </a:cubicBezTo>
                  <a:cubicBezTo>
                    <a:pt x="5663497" y="590176"/>
                    <a:pt x="5664172" y="595806"/>
                    <a:pt x="5664623" y="601773"/>
                  </a:cubicBezTo>
                  <a:cubicBezTo>
                    <a:pt x="5675206" y="593104"/>
                    <a:pt x="5662821" y="557749"/>
                    <a:pt x="5659894" y="542774"/>
                  </a:cubicBezTo>
                  <a:cubicBezTo>
                    <a:pt x="5660232" y="533992"/>
                    <a:pt x="5656291" y="518341"/>
                    <a:pt x="5664848" y="522507"/>
                  </a:cubicBezTo>
                  <a:cubicBezTo>
                    <a:pt x="5672617" y="526223"/>
                    <a:pt x="5657642" y="532416"/>
                    <a:pt x="5662821" y="547503"/>
                  </a:cubicBezTo>
                  <a:cubicBezTo>
                    <a:pt x="5671829" y="552345"/>
                    <a:pt x="5669352" y="539059"/>
                    <a:pt x="5673743" y="536581"/>
                  </a:cubicBezTo>
                  <a:cubicBezTo>
                    <a:pt x="5682300" y="543337"/>
                    <a:pt x="5664172" y="559551"/>
                    <a:pt x="5674869" y="571148"/>
                  </a:cubicBezTo>
                  <a:cubicBezTo>
                    <a:pt x="5681174" y="573512"/>
                    <a:pt x="5677121" y="556623"/>
                    <a:pt x="5682750" y="555497"/>
                  </a:cubicBezTo>
                  <a:cubicBezTo>
                    <a:pt x="5688155" y="554484"/>
                    <a:pt x="5682750" y="541536"/>
                    <a:pt x="5687592" y="530276"/>
                  </a:cubicBezTo>
                  <a:cubicBezTo>
                    <a:pt x="5689956" y="534330"/>
                    <a:pt x="5695361" y="532416"/>
                    <a:pt x="5696261" y="539284"/>
                  </a:cubicBezTo>
                  <a:cubicBezTo>
                    <a:pt x="5700991" y="557637"/>
                    <a:pt x="5683764" y="541536"/>
                    <a:pt x="5688492" y="559888"/>
                  </a:cubicBezTo>
                  <a:cubicBezTo>
                    <a:pt x="5697050" y="555610"/>
                    <a:pt x="5693784" y="555948"/>
                    <a:pt x="5702454" y="558537"/>
                  </a:cubicBezTo>
                  <a:cubicBezTo>
                    <a:pt x="5703693" y="554934"/>
                    <a:pt x="5700090" y="541423"/>
                    <a:pt x="5701779" y="538833"/>
                  </a:cubicBezTo>
                  <a:cubicBezTo>
                    <a:pt x="5703130" y="536694"/>
                    <a:pt x="5705494" y="546602"/>
                    <a:pt x="5704931" y="548404"/>
                  </a:cubicBezTo>
                  <a:cubicBezTo>
                    <a:pt x="5706283" y="544688"/>
                    <a:pt x="5709097" y="540522"/>
                    <a:pt x="5709773" y="523183"/>
                  </a:cubicBezTo>
                  <a:cubicBezTo>
                    <a:pt x="5716416" y="524084"/>
                    <a:pt x="5715515" y="539847"/>
                    <a:pt x="5724185" y="536581"/>
                  </a:cubicBezTo>
                  <a:cubicBezTo>
                    <a:pt x="5723960" y="531740"/>
                    <a:pt x="5720582" y="533091"/>
                    <a:pt x="5718443" y="532190"/>
                  </a:cubicBezTo>
                  <a:cubicBezTo>
                    <a:pt x="5718555" y="523070"/>
                    <a:pt x="5727788" y="528250"/>
                    <a:pt x="5729364" y="521156"/>
                  </a:cubicBezTo>
                  <a:cubicBezTo>
                    <a:pt x="5732629" y="522620"/>
                    <a:pt x="5736683" y="529150"/>
                    <a:pt x="5732517" y="530727"/>
                  </a:cubicBezTo>
                  <a:cubicBezTo>
                    <a:pt x="5741074" y="543787"/>
                    <a:pt x="5740736" y="522620"/>
                    <a:pt x="5740286" y="510122"/>
                  </a:cubicBezTo>
                  <a:cubicBezTo>
                    <a:pt x="5740173" y="505280"/>
                    <a:pt x="5735557" y="489630"/>
                    <a:pt x="5733755" y="481073"/>
                  </a:cubicBezTo>
                  <a:cubicBezTo>
                    <a:pt x="5724748" y="484000"/>
                    <a:pt x="5727338" y="505280"/>
                    <a:pt x="5723622" y="516765"/>
                  </a:cubicBezTo>
                  <a:cubicBezTo>
                    <a:pt x="5721032" y="513162"/>
                    <a:pt x="5717091" y="512036"/>
                    <a:pt x="5712250" y="512937"/>
                  </a:cubicBezTo>
                  <a:cubicBezTo>
                    <a:pt x="5707183" y="508883"/>
                    <a:pt x="5706620" y="496160"/>
                    <a:pt x="5703130" y="489067"/>
                  </a:cubicBezTo>
                  <a:cubicBezTo>
                    <a:pt x="5699527" y="491206"/>
                    <a:pt x="5699076" y="498187"/>
                    <a:pt x="5695023" y="499763"/>
                  </a:cubicBezTo>
                  <a:cubicBezTo>
                    <a:pt x="5694798" y="491544"/>
                    <a:pt x="5694460" y="483325"/>
                    <a:pt x="5694235" y="475105"/>
                  </a:cubicBezTo>
                  <a:cubicBezTo>
                    <a:pt x="5688605" y="477132"/>
                    <a:pt x="5689168" y="488954"/>
                    <a:pt x="5683539" y="490981"/>
                  </a:cubicBezTo>
                  <a:cubicBezTo>
                    <a:pt x="5685790" y="495372"/>
                    <a:pt x="5688830" y="497962"/>
                    <a:pt x="5692208" y="499988"/>
                  </a:cubicBezTo>
                  <a:cubicBezTo>
                    <a:pt x="5689956" y="508996"/>
                    <a:pt x="5686466" y="515864"/>
                    <a:pt x="5681624" y="520818"/>
                  </a:cubicBezTo>
                  <a:cubicBezTo>
                    <a:pt x="5676670" y="520143"/>
                    <a:pt x="5674981" y="512937"/>
                    <a:pt x="5675432" y="501565"/>
                  </a:cubicBezTo>
                  <a:cubicBezTo>
                    <a:pt x="5652350" y="510347"/>
                    <a:pt x="5649422" y="479609"/>
                    <a:pt x="5637825" y="465647"/>
                  </a:cubicBezTo>
                  <a:cubicBezTo>
                    <a:pt x="5632646" y="474655"/>
                    <a:pt x="5632646" y="491769"/>
                    <a:pt x="5633659" y="510685"/>
                  </a:cubicBezTo>
                  <a:cubicBezTo>
                    <a:pt x="5623413" y="516990"/>
                    <a:pt x="5625327" y="499200"/>
                    <a:pt x="5616545" y="502465"/>
                  </a:cubicBezTo>
                  <a:cubicBezTo>
                    <a:pt x="5611929" y="520368"/>
                    <a:pt x="5619135" y="518454"/>
                    <a:pt x="5623075" y="531515"/>
                  </a:cubicBezTo>
                  <a:cubicBezTo>
                    <a:pt x="5621387" y="535906"/>
                    <a:pt x="5623075" y="548179"/>
                    <a:pt x="5620936" y="551557"/>
                  </a:cubicBezTo>
                  <a:cubicBezTo>
                    <a:pt x="5616658" y="558425"/>
                    <a:pt x="5623075" y="561127"/>
                    <a:pt x="5618909" y="576552"/>
                  </a:cubicBezTo>
                  <a:cubicBezTo>
                    <a:pt x="5613618" y="565631"/>
                    <a:pt x="5607875" y="559551"/>
                    <a:pt x="5598980" y="568558"/>
                  </a:cubicBezTo>
                  <a:cubicBezTo>
                    <a:pt x="5598305" y="578016"/>
                    <a:pt x="5605736" y="573737"/>
                    <a:pt x="5607650" y="577566"/>
                  </a:cubicBezTo>
                  <a:cubicBezTo>
                    <a:pt x="5608551" y="579255"/>
                    <a:pt x="5613392" y="591077"/>
                    <a:pt x="5619360" y="591302"/>
                  </a:cubicBezTo>
                  <a:cubicBezTo>
                    <a:pt x="5628255" y="591527"/>
                    <a:pt x="5633434" y="557637"/>
                    <a:pt x="5638613" y="579480"/>
                  </a:cubicBezTo>
                  <a:cubicBezTo>
                    <a:pt x="5641541" y="577903"/>
                    <a:pt x="5640190" y="569459"/>
                    <a:pt x="5643905" y="569009"/>
                  </a:cubicBezTo>
                  <a:cubicBezTo>
                    <a:pt x="5648747" y="573625"/>
                    <a:pt x="5649986" y="581844"/>
                    <a:pt x="5650098" y="588262"/>
                  </a:cubicBezTo>
                  <a:cubicBezTo>
                    <a:pt x="5650436" y="601886"/>
                    <a:pt x="5638951" y="614497"/>
                    <a:pt x="5645594" y="623391"/>
                  </a:cubicBezTo>
                  <a:cubicBezTo>
                    <a:pt x="5635236" y="631723"/>
                    <a:pt x="5644356" y="601436"/>
                    <a:pt x="5633997" y="609655"/>
                  </a:cubicBezTo>
                  <a:cubicBezTo>
                    <a:pt x="5641428" y="621027"/>
                    <a:pt x="5628480" y="620802"/>
                    <a:pt x="5632083" y="639492"/>
                  </a:cubicBezTo>
                  <a:cubicBezTo>
                    <a:pt x="5625440" y="642082"/>
                    <a:pt x="5632984" y="616861"/>
                    <a:pt x="5623188" y="625531"/>
                  </a:cubicBezTo>
                  <a:cubicBezTo>
                    <a:pt x="5623413" y="640844"/>
                    <a:pt x="5627354" y="648725"/>
                    <a:pt x="5629831" y="659534"/>
                  </a:cubicBezTo>
                  <a:cubicBezTo>
                    <a:pt x="5628480" y="674509"/>
                    <a:pt x="5623751" y="655368"/>
                    <a:pt x="5618684" y="660660"/>
                  </a:cubicBezTo>
                  <a:cubicBezTo>
                    <a:pt x="5619360" y="664826"/>
                    <a:pt x="5617783" y="665389"/>
                    <a:pt x="5616095" y="665839"/>
                  </a:cubicBezTo>
                  <a:cubicBezTo>
                    <a:pt x="5610240" y="665051"/>
                    <a:pt x="5614744" y="644109"/>
                    <a:pt x="5607087" y="646924"/>
                  </a:cubicBezTo>
                  <a:cubicBezTo>
                    <a:pt x="5607200" y="639267"/>
                    <a:pt x="5616320" y="612019"/>
                    <a:pt x="5618009" y="635889"/>
                  </a:cubicBezTo>
                  <a:cubicBezTo>
                    <a:pt x="5619810" y="636115"/>
                    <a:pt x="5621161" y="628909"/>
                    <a:pt x="5620486" y="625756"/>
                  </a:cubicBezTo>
                  <a:cubicBezTo>
                    <a:pt x="5619247" y="619563"/>
                    <a:pt x="5617221" y="624743"/>
                    <a:pt x="5614744" y="621365"/>
                  </a:cubicBezTo>
                  <a:cubicBezTo>
                    <a:pt x="5612154" y="617874"/>
                    <a:pt x="5606299" y="610894"/>
                    <a:pt x="5603259" y="612582"/>
                  </a:cubicBezTo>
                  <a:cubicBezTo>
                    <a:pt x="5605511" y="611344"/>
                    <a:pt x="5597179" y="637916"/>
                    <a:pt x="5597629" y="613145"/>
                  </a:cubicBezTo>
                  <a:cubicBezTo>
                    <a:pt x="5590085" y="622491"/>
                    <a:pt x="5595377" y="626319"/>
                    <a:pt x="5595828" y="642983"/>
                  </a:cubicBezTo>
                  <a:cubicBezTo>
                    <a:pt x="5585244" y="649513"/>
                    <a:pt x="5585357" y="626544"/>
                    <a:pt x="5578939" y="639718"/>
                  </a:cubicBezTo>
                  <a:cubicBezTo>
                    <a:pt x="5575673" y="638254"/>
                    <a:pt x="5571620" y="631723"/>
                    <a:pt x="5575786" y="630147"/>
                  </a:cubicBezTo>
                  <a:cubicBezTo>
                    <a:pt x="5568355" y="614271"/>
                    <a:pt x="5571057" y="653679"/>
                    <a:pt x="5562387" y="651315"/>
                  </a:cubicBezTo>
                  <a:cubicBezTo>
                    <a:pt x="5559910" y="648387"/>
                    <a:pt x="5552930" y="629134"/>
                    <a:pt x="5558784" y="626882"/>
                  </a:cubicBezTo>
                  <a:cubicBezTo>
                    <a:pt x="5557884" y="620802"/>
                    <a:pt x="5553042" y="622491"/>
                    <a:pt x="5553155" y="627445"/>
                  </a:cubicBezTo>
                  <a:cubicBezTo>
                    <a:pt x="5550227" y="624517"/>
                    <a:pt x="5549889" y="616411"/>
                    <a:pt x="5544485" y="618437"/>
                  </a:cubicBezTo>
                  <a:cubicBezTo>
                    <a:pt x="5542458" y="623954"/>
                    <a:pt x="5540319" y="665502"/>
                    <a:pt x="5536716" y="639042"/>
                  </a:cubicBezTo>
                  <a:cubicBezTo>
                    <a:pt x="5528609" y="643996"/>
                    <a:pt x="5540769" y="651090"/>
                    <a:pt x="5537504" y="663700"/>
                  </a:cubicBezTo>
                  <a:cubicBezTo>
                    <a:pt x="5531086" y="665839"/>
                    <a:pt x="5533901" y="649738"/>
                    <a:pt x="5528609" y="649738"/>
                  </a:cubicBezTo>
                  <a:cubicBezTo>
                    <a:pt x="5522191" y="648950"/>
                    <a:pt x="5518138" y="651990"/>
                    <a:pt x="5517688" y="660660"/>
                  </a:cubicBezTo>
                  <a:cubicBezTo>
                    <a:pt x="5509693" y="656607"/>
                    <a:pt x="5521291" y="647036"/>
                    <a:pt x="5514310" y="641181"/>
                  </a:cubicBezTo>
                  <a:cubicBezTo>
                    <a:pt x="5502938" y="647937"/>
                    <a:pt x="5503050" y="631836"/>
                    <a:pt x="5494381" y="633187"/>
                  </a:cubicBezTo>
                  <a:cubicBezTo>
                    <a:pt x="5490440" y="628683"/>
                    <a:pt x="5488413" y="620577"/>
                    <a:pt x="5485373" y="614271"/>
                  </a:cubicBezTo>
                  <a:cubicBezTo>
                    <a:pt x="5492467" y="595018"/>
                    <a:pt x="5505865" y="624968"/>
                    <a:pt x="5510481" y="611794"/>
                  </a:cubicBezTo>
                  <a:cubicBezTo>
                    <a:pt x="5507779" y="601436"/>
                    <a:pt x="5503050" y="595018"/>
                    <a:pt x="5493255" y="598621"/>
                  </a:cubicBezTo>
                  <a:cubicBezTo>
                    <a:pt x="5490552" y="580268"/>
                    <a:pt x="5495957" y="574638"/>
                    <a:pt x="5494831" y="558875"/>
                  </a:cubicBezTo>
                  <a:cubicBezTo>
                    <a:pt x="5491453" y="555047"/>
                    <a:pt x="5487175" y="553133"/>
                    <a:pt x="5480644" y="555272"/>
                  </a:cubicBezTo>
                  <a:cubicBezTo>
                    <a:pt x="5481545" y="545702"/>
                    <a:pt x="5488300" y="545589"/>
                    <a:pt x="5485486" y="530051"/>
                  </a:cubicBezTo>
                  <a:cubicBezTo>
                    <a:pt x="5474226" y="523183"/>
                    <a:pt x="5485148" y="551444"/>
                    <a:pt x="5477716" y="550656"/>
                  </a:cubicBezTo>
                  <a:cubicBezTo>
                    <a:pt x="5473438" y="552119"/>
                    <a:pt x="5476478" y="539284"/>
                    <a:pt x="5474452" y="536131"/>
                  </a:cubicBezTo>
                  <a:cubicBezTo>
                    <a:pt x="5471749" y="531627"/>
                    <a:pt x="5458913" y="533879"/>
                    <a:pt x="5457562" y="532866"/>
                  </a:cubicBezTo>
                  <a:cubicBezTo>
                    <a:pt x="5458013" y="533204"/>
                    <a:pt x="5467583" y="514851"/>
                    <a:pt x="5457225" y="522958"/>
                  </a:cubicBezTo>
                  <a:cubicBezTo>
                    <a:pt x="5456887" y="523183"/>
                    <a:pt x="5456999" y="530727"/>
                    <a:pt x="5454635" y="528137"/>
                  </a:cubicBezTo>
                  <a:cubicBezTo>
                    <a:pt x="5448442" y="528137"/>
                    <a:pt x="5452833" y="507307"/>
                    <a:pt x="5450919" y="498750"/>
                  </a:cubicBezTo>
                  <a:cubicBezTo>
                    <a:pt x="5455423" y="490305"/>
                    <a:pt x="5460602" y="482762"/>
                    <a:pt x="5469948" y="481973"/>
                  </a:cubicBezTo>
                  <a:cubicBezTo>
                    <a:pt x="5468596" y="463733"/>
                    <a:pt x="5454748" y="470038"/>
                    <a:pt x="5454860" y="448758"/>
                  </a:cubicBezTo>
                  <a:cubicBezTo>
                    <a:pt x="5456999" y="436598"/>
                    <a:pt x="5463417" y="459117"/>
                    <a:pt x="5471749" y="452023"/>
                  </a:cubicBezTo>
                  <a:cubicBezTo>
                    <a:pt x="5468709" y="436373"/>
                    <a:pt x="5480644" y="444142"/>
                    <a:pt x="5482446" y="436148"/>
                  </a:cubicBezTo>
                  <a:cubicBezTo>
                    <a:pt x="5481770" y="427365"/>
                    <a:pt x="5485486" y="425339"/>
                    <a:pt x="5484585" y="416106"/>
                  </a:cubicBezTo>
                  <a:cubicBezTo>
                    <a:pt x="5475352" y="416781"/>
                    <a:pt x="5470398" y="409125"/>
                    <a:pt x="5459251" y="413629"/>
                  </a:cubicBezTo>
                  <a:cubicBezTo>
                    <a:pt x="5460265" y="421510"/>
                    <a:pt x="5456887" y="422411"/>
                    <a:pt x="5456887" y="428716"/>
                  </a:cubicBezTo>
                  <a:cubicBezTo>
                    <a:pt x="5451820" y="427478"/>
                    <a:pt x="5455648" y="414304"/>
                    <a:pt x="5445402" y="419934"/>
                  </a:cubicBezTo>
                  <a:cubicBezTo>
                    <a:pt x="5444614" y="420384"/>
                    <a:pt x="5441574" y="425113"/>
                    <a:pt x="5442813" y="425113"/>
                  </a:cubicBezTo>
                  <a:cubicBezTo>
                    <a:pt x="5438196" y="424888"/>
                    <a:pt x="5434593" y="409350"/>
                    <a:pt x="5422883" y="417119"/>
                  </a:cubicBezTo>
                  <a:cubicBezTo>
                    <a:pt x="5420181" y="413741"/>
                    <a:pt x="5418380" y="408562"/>
                    <a:pt x="5416803" y="402820"/>
                  </a:cubicBezTo>
                  <a:cubicBezTo>
                    <a:pt x="5413651" y="404058"/>
                    <a:pt x="5415452" y="407887"/>
                    <a:pt x="5416916" y="407774"/>
                  </a:cubicBezTo>
                  <a:cubicBezTo>
                    <a:pt x="5417929" y="415656"/>
                    <a:pt x="5414551" y="416556"/>
                    <a:pt x="5414551" y="422862"/>
                  </a:cubicBezTo>
                  <a:cubicBezTo>
                    <a:pt x="5403067" y="428153"/>
                    <a:pt x="5401040" y="414530"/>
                    <a:pt x="5391920" y="415205"/>
                  </a:cubicBezTo>
                  <a:cubicBezTo>
                    <a:pt x="5389893" y="391673"/>
                    <a:pt x="5398563" y="385030"/>
                    <a:pt x="5407571" y="378950"/>
                  </a:cubicBezTo>
                  <a:cubicBezTo>
                    <a:pt x="5403855" y="360259"/>
                    <a:pt x="5395185" y="366790"/>
                    <a:pt x="5384939" y="371293"/>
                  </a:cubicBezTo>
                  <a:cubicBezTo>
                    <a:pt x="5392595" y="390434"/>
                    <a:pt x="5376157" y="405297"/>
                    <a:pt x="5389330" y="420384"/>
                  </a:cubicBezTo>
                  <a:cubicBezTo>
                    <a:pt x="5380210" y="421060"/>
                    <a:pt x="5378183" y="407436"/>
                    <a:pt x="5366699" y="412728"/>
                  </a:cubicBezTo>
                  <a:cubicBezTo>
                    <a:pt x="5363771" y="414980"/>
                    <a:pt x="5366023" y="423537"/>
                    <a:pt x="5364335" y="427816"/>
                  </a:cubicBezTo>
                  <a:cubicBezTo>
                    <a:pt x="5360844" y="436823"/>
                    <a:pt x="5351499" y="431982"/>
                    <a:pt x="5353751" y="448646"/>
                  </a:cubicBezTo>
                  <a:cubicBezTo>
                    <a:pt x="5367375" y="444480"/>
                    <a:pt x="5373905" y="454388"/>
                    <a:pt x="5379535" y="465872"/>
                  </a:cubicBezTo>
                  <a:cubicBezTo>
                    <a:pt x="5383250" y="463958"/>
                    <a:pt x="5381449" y="453262"/>
                    <a:pt x="5381674" y="445831"/>
                  </a:cubicBezTo>
                  <a:cubicBezTo>
                    <a:pt x="5394059" y="448420"/>
                    <a:pt x="5413313" y="435247"/>
                    <a:pt x="5420969" y="446844"/>
                  </a:cubicBezTo>
                  <a:cubicBezTo>
                    <a:pt x="5423109" y="449997"/>
                    <a:pt x="5430652" y="448420"/>
                    <a:pt x="5435269" y="455289"/>
                  </a:cubicBezTo>
                  <a:cubicBezTo>
                    <a:pt x="5438196" y="459680"/>
                    <a:pt x="5439772" y="467561"/>
                    <a:pt x="5441462" y="474430"/>
                  </a:cubicBezTo>
                  <a:cubicBezTo>
                    <a:pt x="5441912" y="476344"/>
                    <a:pt x="5444051" y="474092"/>
                    <a:pt x="5444389" y="479046"/>
                  </a:cubicBezTo>
                  <a:cubicBezTo>
                    <a:pt x="5444727" y="484000"/>
                    <a:pt x="5444614" y="488954"/>
                    <a:pt x="5444839" y="493908"/>
                  </a:cubicBezTo>
                  <a:cubicBezTo>
                    <a:pt x="5442249" y="502353"/>
                    <a:pt x="5433129" y="500439"/>
                    <a:pt x="5428401" y="505393"/>
                  </a:cubicBezTo>
                  <a:cubicBezTo>
                    <a:pt x="5429301" y="517666"/>
                    <a:pt x="5424572" y="521269"/>
                    <a:pt x="5420632" y="525998"/>
                  </a:cubicBezTo>
                  <a:cubicBezTo>
                    <a:pt x="5420068" y="537482"/>
                    <a:pt x="5421645" y="544913"/>
                    <a:pt x="5424234" y="550431"/>
                  </a:cubicBezTo>
                  <a:cubicBezTo>
                    <a:pt x="5418155" y="563041"/>
                    <a:pt x="5416466" y="543450"/>
                    <a:pt x="5409935" y="541986"/>
                  </a:cubicBezTo>
                  <a:cubicBezTo>
                    <a:pt x="5400364" y="542549"/>
                    <a:pt x="5390344" y="542436"/>
                    <a:pt x="5387867" y="554034"/>
                  </a:cubicBezTo>
                  <a:cubicBezTo>
                    <a:pt x="5382913" y="549079"/>
                    <a:pt x="5378634" y="542887"/>
                    <a:pt x="5373229" y="535681"/>
                  </a:cubicBezTo>
                  <a:cubicBezTo>
                    <a:pt x="5371428" y="533316"/>
                    <a:pt x="5370640" y="536581"/>
                    <a:pt x="5370302" y="531064"/>
                  </a:cubicBezTo>
                  <a:cubicBezTo>
                    <a:pt x="5369176" y="512261"/>
                    <a:pt x="5365235" y="553696"/>
                    <a:pt x="5364560" y="526673"/>
                  </a:cubicBezTo>
                  <a:cubicBezTo>
                    <a:pt x="5352962" y="533429"/>
                    <a:pt x="5347108" y="549079"/>
                    <a:pt x="5337537" y="559100"/>
                  </a:cubicBezTo>
                  <a:cubicBezTo>
                    <a:pt x="5334047" y="552119"/>
                    <a:pt x="5330106" y="545814"/>
                    <a:pt x="5325715" y="540410"/>
                  </a:cubicBezTo>
                  <a:cubicBezTo>
                    <a:pt x="5316820" y="538946"/>
                    <a:pt x="5319860" y="556173"/>
                    <a:pt x="5309276" y="551894"/>
                  </a:cubicBezTo>
                  <a:cubicBezTo>
                    <a:pt x="5304997" y="546265"/>
                    <a:pt x="5304435" y="533429"/>
                    <a:pt x="5300156" y="528024"/>
                  </a:cubicBezTo>
                  <a:cubicBezTo>
                    <a:pt x="5294751" y="523858"/>
                    <a:pt x="5291261" y="543787"/>
                    <a:pt x="5289009" y="529150"/>
                  </a:cubicBezTo>
                  <a:cubicBezTo>
                    <a:pt x="5285068" y="531740"/>
                    <a:pt x="5289460" y="533429"/>
                    <a:pt x="5289347" y="539059"/>
                  </a:cubicBezTo>
                  <a:cubicBezTo>
                    <a:pt x="5278425" y="544013"/>
                    <a:pt x="5280902" y="543787"/>
                    <a:pt x="5269756" y="540973"/>
                  </a:cubicBezTo>
                  <a:cubicBezTo>
                    <a:pt x="5264238" y="556398"/>
                    <a:pt x="5254668" y="546265"/>
                    <a:pt x="5244760" y="548404"/>
                  </a:cubicBezTo>
                  <a:cubicBezTo>
                    <a:pt x="5237554" y="549980"/>
                    <a:pt x="5231248" y="558537"/>
                    <a:pt x="5222579" y="555497"/>
                  </a:cubicBezTo>
                  <a:cubicBezTo>
                    <a:pt x="5217061" y="548854"/>
                    <a:pt x="5209856" y="545702"/>
                    <a:pt x="5210418" y="527011"/>
                  </a:cubicBezTo>
                  <a:cubicBezTo>
                    <a:pt x="5203663" y="538270"/>
                    <a:pt x="5191615" y="541198"/>
                    <a:pt x="5189026" y="558875"/>
                  </a:cubicBezTo>
                  <a:cubicBezTo>
                    <a:pt x="5181144" y="551782"/>
                    <a:pt x="5177203" y="562478"/>
                    <a:pt x="5169097" y="550881"/>
                  </a:cubicBezTo>
                  <a:cubicBezTo>
                    <a:pt x="5163467" y="551444"/>
                    <a:pt x="5157950" y="552007"/>
                    <a:pt x="5152320" y="552570"/>
                  </a:cubicBezTo>
                  <a:cubicBezTo>
                    <a:pt x="5149956" y="550205"/>
                    <a:pt x="5147591" y="547841"/>
                    <a:pt x="5143763" y="548516"/>
                  </a:cubicBezTo>
                  <a:cubicBezTo>
                    <a:pt x="5143538" y="541986"/>
                    <a:pt x="5143313" y="535343"/>
                    <a:pt x="5143087" y="528813"/>
                  </a:cubicBezTo>
                  <a:cubicBezTo>
                    <a:pt x="5139372" y="529150"/>
                    <a:pt x="5135656" y="529488"/>
                    <a:pt x="5131940" y="529938"/>
                  </a:cubicBezTo>
                  <a:cubicBezTo>
                    <a:pt x="5132166" y="536469"/>
                    <a:pt x="5132391" y="543112"/>
                    <a:pt x="5132616" y="549642"/>
                  </a:cubicBezTo>
                  <a:cubicBezTo>
                    <a:pt x="5126198" y="546715"/>
                    <a:pt x="5111110" y="560677"/>
                    <a:pt x="5112687" y="541761"/>
                  </a:cubicBezTo>
                  <a:cubicBezTo>
                    <a:pt x="5109985" y="550543"/>
                    <a:pt x="5092870" y="543787"/>
                    <a:pt x="5101990" y="557637"/>
                  </a:cubicBezTo>
                  <a:cubicBezTo>
                    <a:pt x="5095911" y="559100"/>
                    <a:pt x="5092983" y="554484"/>
                    <a:pt x="5093096" y="543675"/>
                  </a:cubicBezTo>
                  <a:cubicBezTo>
                    <a:pt x="5087353" y="546377"/>
                    <a:pt x="5085552" y="541085"/>
                    <a:pt x="5081724" y="539847"/>
                  </a:cubicBezTo>
                  <a:cubicBezTo>
                    <a:pt x="5079922" y="550656"/>
                    <a:pt x="5058304" y="537032"/>
                    <a:pt x="5053913" y="547503"/>
                  </a:cubicBezTo>
                  <a:cubicBezTo>
                    <a:pt x="5049184" y="558875"/>
                    <a:pt x="5047833" y="543562"/>
                    <a:pt x="5040064" y="553808"/>
                  </a:cubicBezTo>
                  <a:cubicBezTo>
                    <a:pt x="5036911" y="558087"/>
                    <a:pt x="5028241" y="555272"/>
                    <a:pt x="5020698" y="560677"/>
                  </a:cubicBezTo>
                  <a:cubicBezTo>
                    <a:pt x="5018446" y="562253"/>
                    <a:pt x="5019234" y="569909"/>
                    <a:pt x="5015406" y="571035"/>
                  </a:cubicBezTo>
                  <a:cubicBezTo>
                    <a:pt x="5013717" y="571598"/>
                    <a:pt x="5002345" y="574300"/>
                    <a:pt x="5001444" y="572386"/>
                  </a:cubicBezTo>
                  <a:cubicBezTo>
                    <a:pt x="4995251" y="560451"/>
                    <a:pt x="4992437" y="585785"/>
                    <a:pt x="4989960" y="563604"/>
                  </a:cubicBezTo>
                  <a:cubicBezTo>
                    <a:pt x="4984780" y="576102"/>
                    <a:pt x="4976335" y="556736"/>
                    <a:pt x="4970593" y="570472"/>
                  </a:cubicBezTo>
                  <a:cubicBezTo>
                    <a:pt x="4968341" y="569797"/>
                    <a:pt x="4967666" y="565743"/>
                    <a:pt x="4964851" y="566081"/>
                  </a:cubicBezTo>
                  <a:cubicBezTo>
                    <a:pt x="4955618" y="565180"/>
                    <a:pt x="4958433" y="540410"/>
                    <a:pt x="4947286" y="542999"/>
                  </a:cubicBezTo>
                  <a:cubicBezTo>
                    <a:pt x="4950439" y="529713"/>
                    <a:pt x="4961698" y="507082"/>
                    <a:pt x="4946048" y="503479"/>
                  </a:cubicBezTo>
                  <a:cubicBezTo>
                    <a:pt x="4949538" y="488729"/>
                    <a:pt x="4959897" y="503479"/>
                    <a:pt x="4962937" y="506744"/>
                  </a:cubicBezTo>
                  <a:cubicBezTo>
                    <a:pt x="4969918" y="506857"/>
                    <a:pt x="4971382" y="498187"/>
                    <a:pt x="4976561" y="495485"/>
                  </a:cubicBezTo>
                  <a:cubicBezTo>
                    <a:pt x="4975885" y="489742"/>
                    <a:pt x="4971382" y="491882"/>
                    <a:pt x="4968004" y="491431"/>
                  </a:cubicBezTo>
                  <a:cubicBezTo>
                    <a:pt x="4969130" y="474430"/>
                    <a:pt x="4988721" y="486590"/>
                    <a:pt x="4992662" y="474092"/>
                  </a:cubicBezTo>
                  <a:cubicBezTo>
                    <a:pt x="5000543" y="474204"/>
                    <a:pt x="4996940" y="497174"/>
                    <a:pt x="5007299" y="492445"/>
                  </a:cubicBezTo>
                  <a:cubicBezTo>
                    <a:pt x="5001444" y="481748"/>
                    <a:pt x="5018558" y="476456"/>
                    <a:pt x="5020923" y="481185"/>
                  </a:cubicBezTo>
                  <a:cubicBezTo>
                    <a:pt x="5024188" y="487603"/>
                    <a:pt x="5025314" y="474542"/>
                    <a:pt x="5029367" y="480397"/>
                  </a:cubicBezTo>
                  <a:cubicBezTo>
                    <a:pt x="5033871" y="487040"/>
                    <a:pt x="5032407" y="494359"/>
                    <a:pt x="5033083" y="509784"/>
                  </a:cubicBezTo>
                  <a:cubicBezTo>
                    <a:pt x="5038262" y="523521"/>
                    <a:pt x="5034547" y="484338"/>
                    <a:pt x="5034772" y="474993"/>
                  </a:cubicBezTo>
                  <a:cubicBezTo>
                    <a:pt x="5035673" y="480172"/>
                    <a:pt x="5041302" y="476006"/>
                    <a:pt x="5043329" y="479159"/>
                  </a:cubicBezTo>
                  <a:cubicBezTo>
                    <a:pt x="5046819" y="484676"/>
                    <a:pt x="5045468" y="476456"/>
                    <a:pt x="5051661" y="478370"/>
                  </a:cubicBezTo>
                  <a:cubicBezTo>
                    <a:pt x="5056615" y="479834"/>
                    <a:pt x="5061795" y="488616"/>
                    <a:pt x="5068775" y="486590"/>
                  </a:cubicBezTo>
                  <a:cubicBezTo>
                    <a:pt x="5067312" y="498074"/>
                    <a:pt x="5064159" y="516878"/>
                    <a:pt x="5070014" y="526110"/>
                  </a:cubicBezTo>
                  <a:cubicBezTo>
                    <a:pt x="5076544" y="525547"/>
                    <a:pt x="5078008" y="516765"/>
                    <a:pt x="5086678" y="519467"/>
                  </a:cubicBezTo>
                  <a:cubicBezTo>
                    <a:pt x="5086452" y="514626"/>
                    <a:pt x="5083187" y="515977"/>
                    <a:pt x="5080935" y="515076"/>
                  </a:cubicBezTo>
                  <a:cubicBezTo>
                    <a:pt x="5078346" y="500101"/>
                    <a:pt x="5090393" y="508095"/>
                    <a:pt x="5085777" y="489855"/>
                  </a:cubicBezTo>
                  <a:cubicBezTo>
                    <a:pt x="5089718" y="482086"/>
                    <a:pt x="5093659" y="474204"/>
                    <a:pt x="5096136" y="464071"/>
                  </a:cubicBezTo>
                  <a:cubicBezTo>
                    <a:pt x="5104805" y="466661"/>
                    <a:pt x="5101653" y="466998"/>
                    <a:pt x="5110097" y="462720"/>
                  </a:cubicBezTo>
                  <a:cubicBezTo>
                    <a:pt x="5111561" y="449209"/>
                    <a:pt x="5104017" y="453712"/>
                    <a:pt x="5101202" y="448758"/>
                  </a:cubicBezTo>
                  <a:cubicBezTo>
                    <a:pt x="5098838" y="443466"/>
                    <a:pt x="5105368" y="436485"/>
                    <a:pt x="5103567" y="433671"/>
                  </a:cubicBezTo>
                  <a:cubicBezTo>
                    <a:pt x="5098838" y="426239"/>
                    <a:pt x="5103792" y="427703"/>
                    <a:pt x="5103116" y="418808"/>
                  </a:cubicBezTo>
                  <a:cubicBezTo>
                    <a:pt x="5101540" y="400230"/>
                    <a:pt x="5093659" y="389534"/>
                    <a:pt x="5098613" y="364763"/>
                  </a:cubicBezTo>
                  <a:cubicBezTo>
                    <a:pt x="5107845" y="371856"/>
                    <a:pt x="5117303" y="367015"/>
                    <a:pt x="5123609" y="357332"/>
                  </a:cubicBezTo>
                  <a:cubicBezTo>
                    <a:pt x="5127775" y="361273"/>
                    <a:pt x="5134530" y="360147"/>
                    <a:pt x="5132616" y="376248"/>
                  </a:cubicBezTo>
                  <a:cubicBezTo>
                    <a:pt x="5136444" y="382778"/>
                    <a:pt x="5146352" y="377036"/>
                    <a:pt x="5147028" y="389646"/>
                  </a:cubicBezTo>
                  <a:cubicBezTo>
                    <a:pt x="5148041" y="397528"/>
                    <a:pt x="5144664" y="398429"/>
                    <a:pt x="5144664" y="404734"/>
                  </a:cubicBezTo>
                  <a:cubicBezTo>
                    <a:pt x="5138696" y="408449"/>
                    <a:pt x="5135318" y="391673"/>
                    <a:pt x="5136444" y="410476"/>
                  </a:cubicBezTo>
                  <a:cubicBezTo>
                    <a:pt x="5127662" y="414304"/>
                    <a:pt x="5127549" y="402032"/>
                    <a:pt x="5122483" y="411827"/>
                  </a:cubicBezTo>
                  <a:cubicBezTo>
                    <a:pt x="5121357" y="430068"/>
                    <a:pt x="5133179" y="449884"/>
                    <a:pt x="5118092" y="451911"/>
                  </a:cubicBezTo>
                  <a:cubicBezTo>
                    <a:pt x="5122595" y="465760"/>
                    <a:pt x="5138246" y="457653"/>
                    <a:pt x="5138583" y="479609"/>
                  </a:cubicBezTo>
                  <a:cubicBezTo>
                    <a:pt x="5141961" y="477132"/>
                    <a:pt x="5144101" y="472741"/>
                    <a:pt x="5143763" y="464296"/>
                  </a:cubicBezTo>
                  <a:cubicBezTo>
                    <a:pt x="5154009" y="457991"/>
                    <a:pt x="5148830" y="482424"/>
                    <a:pt x="5158175" y="477695"/>
                  </a:cubicBezTo>
                  <a:cubicBezTo>
                    <a:pt x="5155810" y="464634"/>
                    <a:pt x="5163692" y="467561"/>
                    <a:pt x="5166056" y="462044"/>
                  </a:cubicBezTo>
                  <a:cubicBezTo>
                    <a:pt x="5175852" y="463733"/>
                    <a:pt x="5187111" y="462495"/>
                    <a:pt x="5189026" y="479609"/>
                  </a:cubicBezTo>
                  <a:cubicBezTo>
                    <a:pt x="5192291" y="478483"/>
                    <a:pt x="5191052" y="470376"/>
                    <a:pt x="5191390" y="464521"/>
                  </a:cubicBezTo>
                  <a:cubicBezTo>
                    <a:pt x="5197245" y="461594"/>
                    <a:pt x="5196907" y="471052"/>
                    <a:pt x="5197470" y="478821"/>
                  </a:cubicBezTo>
                  <a:cubicBezTo>
                    <a:pt x="5200848" y="476344"/>
                    <a:pt x="5202987" y="471953"/>
                    <a:pt x="5202537" y="463508"/>
                  </a:cubicBezTo>
                  <a:cubicBezTo>
                    <a:pt x="5211995" y="458892"/>
                    <a:pt x="5206703" y="483212"/>
                    <a:pt x="5216949" y="476907"/>
                  </a:cubicBezTo>
                  <a:cubicBezTo>
                    <a:pt x="5216836" y="471953"/>
                    <a:pt x="5216611" y="466998"/>
                    <a:pt x="5216499" y="462157"/>
                  </a:cubicBezTo>
                  <a:cubicBezTo>
                    <a:pt x="5219764" y="461031"/>
                    <a:pt x="5221453" y="462720"/>
                    <a:pt x="5222241" y="466548"/>
                  </a:cubicBezTo>
                  <a:cubicBezTo>
                    <a:pt x="5224943" y="466435"/>
                    <a:pt x="5224605" y="472403"/>
                    <a:pt x="5225394" y="476118"/>
                  </a:cubicBezTo>
                  <a:cubicBezTo>
                    <a:pt x="5231811" y="471840"/>
                    <a:pt x="5245885" y="461594"/>
                    <a:pt x="5245323" y="484113"/>
                  </a:cubicBezTo>
                  <a:cubicBezTo>
                    <a:pt x="5249714" y="477019"/>
                    <a:pt x="5248926" y="461706"/>
                    <a:pt x="5252754" y="453712"/>
                  </a:cubicBezTo>
                  <a:cubicBezTo>
                    <a:pt x="5259510" y="455063"/>
                    <a:pt x="5258496" y="444142"/>
                    <a:pt x="5266603" y="447407"/>
                  </a:cubicBezTo>
                  <a:cubicBezTo>
                    <a:pt x="5270093" y="448871"/>
                    <a:pt x="5270093" y="458554"/>
                    <a:pt x="5272683" y="461706"/>
                  </a:cubicBezTo>
                  <a:cubicBezTo>
                    <a:pt x="5273358" y="462495"/>
                    <a:pt x="5280227" y="451798"/>
                    <a:pt x="5278425" y="466098"/>
                  </a:cubicBezTo>
                  <a:cubicBezTo>
                    <a:pt x="5282366" y="465309"/>
                    <a:pt x="5286307" y="464521"/>
                    <a:pt x="5286983" y="470151"/>
                  </a:cubicBezTo>
                  <a:cubicBezTo>
                    <a:pt x="5290360" y="467674"/>
                    <a:pt x="5292500" y="463283"/>
                    <a:pt x="5292049" y="454838"/>
                  </a:cubicBezTo>
                  <a:cubicBezTo>
                    <a:pt x="5294751" y="458216"/>
                    <a:pt x="5296553" y="463395"/>
                    <a:pt x="5298129" y="469138"/>
                  </a:cubicBezTo>
                  <a:cubicBezTo>
                    <a:pt x="5300719" y="457540"/>
                    <a:pt x="5318171" y="469475"/>
                    <a:pt x="5320198" y="457090"/>
                  </a:cubicBezTo>
                  <a:cubicBezTo>
                    <a:pt x="5330894" y="472290"/>
                    <a:pt x="5340239" y="456415"/>
                    <a:pt x="5348121" y="454275"/>
                  </a:cubicBezTo>
                  <a:cubicBezTo>
                    <a:pt x="5350035" y="438287"/>
                    <a:pt x="5343280" y="439413"/>
                    <a:pt x="5341703" y="430180"/>
                  </a:cubicBezTo>
                  <a:cubicBezTo>
                    <a:pt x="5347783" y="419484"/>
                    <a:pt x="5351499" y="404959"/>
                    <a:pt x="5363321" y="403270"/>
                  </a:cubicBezTo>
                  <a:cubicBezTo>
                    <a:pt x="5360506" y="387957"/>
                    <a:pt x="5348459" y="390660"/>
                    <a:pt x="5345644" y="375347"/>
                  </a:cubicBezTo>
                  <a:cubicBezTo>
                    <a:pt x="5337199" y="379625"/>
                    <a:pt x="5340352" y="379288"/>
                    <a:pt x="5331682" y="376698"/>
                  </a:cubicBezTo>
                  <a:cubicBezTo>
                    <a:pt x="5329655" y="381314"/>
                    <a:pt x="5328980" y="388183"/>
                    <a:pt x="5329543" y="396740"/>
                  </a:cubicBezTo>
                  <a:cubicBezTo>
                    <a:pt x="5326841" y="396852"/>
                    <a:pt x="5327178" y="390885"/>
                    <a:pt x="5326390" y="387169"/>
                  </a:cubicBezTo>
                  <a:cubicBezTo>
                    <a:pt x="5314343" y="394037"/>
                    <a:pt x="5317270" y="388070"/>
                    <a:pt x="5306687" y="384129"/>
                  </a:cubicBezTo>
                  <a:cubicBezTo>
                    <a:pt x="5310289" y="388295"/>
                    <a:pt x="5295427" y="403833"/>
                    <a:pt x="5290248" y="395614"/>
                  </a:cubicBezTo>
                  <a:cubicBezTo>
                    <a:pt x="5286757" y="390097"/>
                    <a:pt x="5288108" y="398203"/>
                    <a:pt x="5281803" y="396402"/>
                  </a:cubicBezTo>
                  <a:cubicBezTo>
                    <a:pt x="5276624" y="394938"/>
                    <a:pt x="5274147" y="391786"/>
                    <a:pt x="5270319" y="387620"/>
                  </a:cubicBezTo>
                  <a:cubicBezTo>
                    <a:pt x="5267279" y="389984"/>
                    <a:pt x="5261987" y="385818"/>
                    <a:pt x="5259172" y="388746"/>
                  </a:cubicBezTo>
                  <a:cubicBezTo>
                    <a:pt x="5258609" y="389309"/>
                    <a:pt x="5256920" y="398766"/>
                    <a:pt x="5256695" y="398879"/>
                  </a:cubicBezTo>
                  <a:cubicBezTo>
                    <a:pt x="5251177" y="400793"/>
                    <a:pt x="5247349" y="390547"/>
                    <a:pt x="5236991" y="395839"/>
                  </a:cubicBezTo>
                  <a:cubicBezTo>
                    <a:pt x="5238004" y="393024"/>
                    <a:pt x="5235189" y="383341"/>
                    <a:pt x="5236540" y="380977"/>
                  </a:cubicBezTo>
                  <a:cubicBezTo>
                    <a:pt x="5237216" y="379851"/>
                    <a:pt x="5241832" y="381765"/>
                    <a:pt x="5242170" y="380414"/>
                  </a:cubicBezTo>
                  <a:cubicBezTo>
                    <a:pt x="5244309" y="371631"/>
                    <a:pt x="5242733" y="361723"/>
                    <a:pt x="5244084" y="350576"/>
                  </a:cubicBezTo>
                  <a:cubicBezTo>
                    <a:pt x="5249826" y="361160"/>
                    <a:pt x="5271895" y="341794"/>
                    <a:pt x="5272458" y="362624"/>
                  </a:cubicBezTo>
                  <a:cubicBezTo>
                    <a:pt x="5277299" y="362399"/>
                    <a:pt x="5279551" y="358233"/>
                    <a:pt x="5280565" y="351927"/>
                  </a:cubicBezTo>
                  <a:cubicBezTo>
                    <a:pt x="5287545" y="366227"/>
                    <a:pt x="5291036" y="361836"/>
                    <a:pt x="5306236" y="364200"/>
                  </a:cubicBezTo>
                  <a:cubicBezTo>
                    <a:pt x="5307137" y="364313"/>
                    <a:pt x="5311303" y="362624"/>
                    <a:pt x="5311866" y="363637"/>
                  </a:cubicBezTo>
                  <a:cubicBezTo>
                    <a:pt x="5315018" y="369717"/>
                    <a:pt x="5315243" y="367240"/>
                    <a:pt x="5317495" y="363074"/>
                  </a:cubicBezTo>
                  <a:cubicBezTo>
                    <a:pt x="5316932" y="364087"/>
                    <a:pt x="5322112" y="357557"/>
                    <a:pt x="5320085" y="357895"/>
                  </a:cubicBezTo>
                  <a:cubicBezTo>
                    <a:pt x="5322112" y="357557"/>
                    <a:pt x="5326053" y="367240"/>
                    <a:pt x="5325940" y="367240"/>
                  </a:cubicBezTo>
                  <a:cubicBezTo>
                    <a:pt x="5329655" y="366002"/>
                    <a:pt x="5329993" y="357557"/>
                    <a:pt x="5334047" y="356544"/>
                  </a:cubicBezTo>
                  <a:cubicBezTo>
                    <a:pt x="5338776" y="355305"/>
                    <a:pt x="5340239" y="360597"/>
                    <a:pt x="5345419" y="360372"/>
                  </a:cubicBezTo>
                  <a:cubicBezTo>
                    <a:pt x="5352625" y="360034"/>
                    <a:pt x="5357917" y="352715"/>
                    <a:pt x="5364672" y="348549"/>
                  </a:cubicBezTo>
                  <a:cubicBezTo>
                    <a:pt x="5363771" y="343258"/>
                    <a:pt x="5359043" y="345735"/>
                    <a:pt x="5358817" y="339204"/>
                  </a:cubicBezTo>
                  <a:cubicBezTo>
                    <a:pt x="5360056" y="329746"/>
                    <a:pt x="5363209" y="337740"/>
                    <a:pt x="5364447" y="338641"/>
                  </a:cubicBezTo>
                  <a:cubicBezTo>
                    <a:pt x="5365686" y="339542"/>
                    <a:pt x="5369063" y="336615"/>
                    <a:pt x="5370077" y="338078"/>
                  </a:cubicBezTo>
                  <a:cubicBezTo>
                    <a:pt x="5370865" y="339317"/>
                    <a:pt x="5369514" y="347198"/>
                    <a:pt x="5370414" y="347987"/>
                  </a:cubicBezTo>
                  <a:cubicBezTo>
                    <a:pt x="5374693" y="351702"/>
                    <a:pt x="5385502" y="340105"/>
                    <a:pt x="5381899" y="356769"/>
                  </a:cubicBezTo>
                  <a:cubicBezTo>
                    <a:pt x="5388655" y="358120"/>
                    <a:pt x="5387641" y="347198"/>
                    <a:pt x="5395748" y="350464"/>
                  </a:cubicBezTo>
                  <a:cubicBezTo>
                    <a:pt x="5400139" y="340218"/>
                    <a:pt x="5395298" y="344158"/>
                    <a:pt x="5395073" y="330760"/>
                  </a:cubicBezTo>
                  <a:cubicBezTo>
                    <a:pt x="5409710" y="332561"/>
                    <a:pt x="5412299" y="327157"/>
                    <a:pt x="5423334" y="337853"/>
                  </a:cubicBezTo>
                  <a:cubicBezTo>
                    <a:pt x="5429864" y="345622"/>
                    <a:pt x="5431553" y="328170"/>
                    <a:pt x="5434143" y="326931"/>
                  </a:cubicBezTo>
                  <a:cubicBezTo>
                    <a:pt x="5435606" y="326256"/>
                    <a:pt x="5437858" y="331097"/>
                    <a:pt x="5439885" y="331323"/>
                  </a:cubicBezTo>
                  <a:cubicBezTo>
                    <a:pt x="5447654" y="331886"/>
                    <a:pt x="5444389" y="323666"/>
                    <a:pt x="5453847" y="329971"/>
                  </a:cubicBezTo>
                  <a:cubicBezTo>
                    <a:pt x="5453284" y="320626"/>
                    <a:pt x="5444501" y="327494"/>
                    <a:pt x="5444952" y="316010"/>
                  </a:cubicBezTo>
                  <a:cubicBezTo>
                    <a:pt x="5453847" y="320626"/>
                    <a:pt x="5460265" y="309592"/>
                    <a:pt x="5464994" y="328846"/>
                  </a:cubicBezTo>
                  <a:cubicBezTo>
                    <a:pt x="5473776" y="314434"/>
                    <a:pt x="5481883" y="313983"/>
                    <a:pt x="5495394" y="315897"/>
                  </a:cubicBezTo>
                  <a:cubicBezTo>
                    <a:pt x="5497083" y="310718"/>
                    <a:pt x="5501699" y="310155"/>
                    <a:pt x="5500461" y="300584"/>
                  </a:cubicBezTo>
                  <a:cubicBezTo>
                    <a:pt x="5506991" y="301598"/>
                    <a:pt x="5512621" y="304413"/>
                    <a:pt x="5514873" y="313983"/>
                  </a:cubicBezTo>
                  <a:cubicBezTo>
                    <a:pt x="5521178" y="305088"/>
                    <a:pt x="5538855" y="314321"/>
                    <a:pt x="5536603" y="292027"/>
                  </a:cubicBezTo>
                  <a:cubicBezTo>
                    <a:pt x="5543021" y="302611"/>
                    <a:pt x="5546061" y="286961"/>
                    <a:pt x="5556195" y="290113"/>
                  </a:cubicBezTo>
                  <a:cubicBezTo>
                    <a:pt x="5560361" y="312294"/>
                    <a:pt x="5549101" y="310268"/>
                    <a:pt x="5551804" y="330197"/>
                  </a:cubicBezTo>
                  <a:cubicBezTo>
                    <a:pt x="5559798" y="333574"/>
                    <a:pt x="5569255" y="334250"/>
                    <a:pt x="5577250" y="337628"/>
                  </a:cubicBezTo>
                  <a:cubicBezTo>
                    <a:pt x="5575561" y="330422"/>
                    <a:pt x="5572746" y="325580"/>
                    <a:pt x="5571057" y="318487"/>
                  </a:cubicBezTo>
                  <a:cubicBezTo>
                    <a:pt x="5571733" y="311731"/>
                    <a:pt x="5577925" y="313645"/>
                    <a:pt x="5582091" y="312407"/>
                  </a:cubicBezTo>
                  <a:cubicBezTo>
                    <a:pt x="5580177" y="296981"/>
                    <a:pt x="5587608" y="292478"/>
                    <a:pt x="5581190" y="282795"/>
                  </a:cubicBezTo>
                  <a:cubicBezTo>
                    <a:pt x="5595602" y="290338"/>
                    <a:pt x="5607763" y="281781"/>
                    <a:pt x="5623075" y="278629"/>
                  </a:cubicBezTo>
                  <a:cubicBezTo>
                    <a:pt x="5627804" y="296981"/>
                    <a:pt x="5610578" y="280880"/>
                    <a:pt x="5615306" y="299233"/>
                  </a:cubicBezTo>
                  <a:cubicBezTo>
                    <a:pt x="5620936" y="298670"/>
                    <a:pt x="5626453" y="298107"/>
                    <a:pt x="5632083" y="297544"/>
                  </a:cubicBezTo>
                  <a:cubicBezTo>
                    <a:pt x="5631633" y="285947"/>
                    <a:pt x="5636474" y="282569"/>
                    <a:pt x="5633885" y="267707"/>
                  </a:cubicBezTo>
                  <a:cubicBezTo>
                    <a:pt x="5644806" y="271197"/>
                    <a:pt x="5658092" y="278066"/>
                    <a:pt x="5651787" y="300584"/>
                  </a:cubicBezTo>
                  <a:cubicBezTo>
                    <a:pt x="5654489" y="297094"/>
                    <a:pt x="5654377" y="288987"/>
                    <a:pt x="5659894" y="289888"/>
                  </a:cubicBezTo>
                  <a:cubicBezTo>
                    <a:pt x="5660006" y="280993"/>
                    <a:pt x="5656178" y="279867"/>
                    <a:pt x="5656516" y="270409"/>
                  </a:cubicBezTo>
                  <a:cubicBezTo>
                    <a:pt x="5665298" y="265230"/>
                    <a:pt x="5662709" y="282682"/>
                    <a:pt x="5668113" y="284146"/>
                  </a:cubicBezTo>
                  <a:cubicBezTo>
                    <a:pt x="5678810" y="284033"/>
                    <a:pt x="5669014" y="279980"/>
                    <a:pt x="5670478" y="269058"/>
                  </a:cubicBezTo>
                  <a:cubicBezTo>
                    <a:pt x="5678359" y="272774"/>
                    <a:pt x="5696374" y="256335"/>
                    <a:pt x="5695924" y="276489"/>
                  </a:cubicBezTo>
                  <a:cubicBezTo>
                    <a:pt x="5699527" y="274350"/>
                    <a:pt x="5700090" y="267369"/>
                    <a:pt x="5704030" y="265793"/>
                  </a:cubicBezTo>
                  <a:cubicBezTo>
                    <a:pt x="5716078" y="264780"/>
                    <a:pt x="5722834" y="274237"/>
                    <a:pt x="5729026" y="258362"/>
                  </a:cubicBezTo>
                  <a:cubicBezTo>
                    <a:pt x="5728013" y="251381"/>
                    <a:pt x="5723847" y="247890"/>
                    <a:pt x="5720132" y="244400"/>
                  </a:cubicBezTo>
                  <a:cubicBezTo>
                    <a:pt x="5720132" y="244400"/>
                    <a:pt x="5716754" y="240797"/>
                    <a:pt x="5716866" y="239896"/>
                  </a:cubicBezTo>
                  <a:cubicBezTo>
                    <a:pt x="5714952" y="240347"/>
                    <a:pt x="5714389" y="245639"/>
                    <a:pt x="5711687" y="245188"/>
                  </a:cubicBezTo>
                  <a:cubicBezTo>
                    <a:pt x="5704819" y="244175"/>
                    <a:pt x="5698063" y="235955"/>
                    <a:pt x="5692096" y="247102"/>
                  </a:cubicBezTo>
                  <a:cubicBezTo>
                    <a:pt x="5688943" y="253182"/>
                    <a:pt x="5675882" y="242824"/>
                    <a:pt x="5667100" y="254533"/>
                  </a:cubicBezTo>
                  <a:cubicBezTo>
                    <a:pt x="5662821" y="250593"/>
                    <a:pt x="5657980" y="248003"/>
                    <a:pt x="5658092" y="235618"/>
                  </a:cubicBezTo>
                  <a:cubicBezTo>
                    <a:pt x="5650098" y="238545"/>
                    <a:pt x="5645707" y="247327"/>
                    <a:pt x="5644919" y="261740"/>
                  </a:cubicBezTo>
                  <a:cubicBezTo>
                    <a:pt x="5636024" y="268720"/>
                    <a:pt x="5642329" y="245976"/>
                    <a:pt x="5633434" y="252957"/>
                  </a:cubicBezTo>
                  <a:cubicBezTo>
                    <a:pt x="5635348" y="263766"/>
                    <a:pt x="5628367" y="260501"/>
                    <a:pt x="5628367" y="268270"/>
                  </a:cubicBezTo>
                  <a:cubicBezTo>
                    <a:pt x="5609564" y="272886"/>
                    <a:pt x="5606412" y="253182"/>
                    <a:pt x="5594702" y="266694"/>
                  </a:cubicBezTo>
                  <a:cubicBezTo>
                    <a:pt x="5592450" y="266018"/>
                    <a:pt x="5591774" y="261965"/>
                    <a:pt x="5588959" y="262302"/>
                  </a:cubicBezTo>
                  <a:cubicBezTo>
                    <a:pt x="5586370" y="247327"/>
                    <a:pt x="5598417" y="255322"/>
                    <a:pt x="5593801" y="237081"/>
                  </a:cubicBezTo>
                  <a:cubicBezTo>
                    <a:pt x="5584343" y="233028"/>
                    <a:pt x="5584906" y="244850"/>
                    <a:pt x="5586032" y="257686"/>
                  </a:cubicBezTo>
                  <a:cubicBezTo>
                    <a:pt x="5580290" y="247778"/>
                    <a:pt x="5576462" y="257911"/>
                    <a:pt x="5569255" y="259375"/>
                  </a:cubicBezTo>
                  <a:cubicBezTo>
                    <a:pt x="5567904" y="259600"/>
                    <a:pt x="5564864" y="258699"/>
                    <a:pt x="5563626" y="259938"/>
                  </a:cubicBezTo>
                  <a:cubicBezTo>
                    <a:pt x="5562950" y="260614"/>
                    <a:pt x="5561599" y="269846"/>
                    <a:pt x="5561149" y="270071"/>
                  </a:cubicBezTo>
                  <a:cubicBezTo>
                    <a:pt x="5558897" y="271197"/>
                    <a:pt x="5555407" y="260726"/>
                    <a:pt x="5555294" y="260726"/>
                  </a:cubicBezTo>
                  <a:cubicBezTo>
                    <a:pt x="5551916" y="262077"/>
                    <a:pt x="5551015" y="271535"/>
                    <a:pt x="5547187" y="271423"/>
                  </a:cubicBezTo>
                  <a:cubicBezTo>
                    <a:pt x="5537954" y="271197"/>
                    <a:pt x="5527596" y="271648"/>
                    <a:pt x="5518588" y="254421"/>
                  </a:cubicBezTo>
                  <a:cubicBezTo>
                    <a:pt x="5515886" y="254871"/>
                    <a:pt x="5516674" y="260726"/>
                    <a:pt x="5516111" y="264554"/>
                  </a:cubicBezTo>
                  <a:cubicBezTo>
                    <a:pt x="5513747" y="262190"/>
                    <a:pt x="5511382" y="259825"/>
                    <a:pt x="5507554" y="260501"/>
                  </a:cubicBezTo>
                  <a:cubicBezTo>
                    <a:pt x="5504852" y="257123"/>
                    <a:pt x="5503050" y="251944"/>
                    <a:pt x="5501474" y="246202"/>
                  </a:cubicBezTo>
                  <a:cubicBezTo>
                    <a:pt x="5496633" y="247890"/>
                    <a:pt x="5495394" y="255322"/>
                    <a:pt x="5496520" y="266468"/>
                  </a:cubicBezTo>
                  <a:cubicBezTo>
                    <a:pt x="5488864" y="257123"/>
                    <a:pt x="5480869" y="248453"/>
                    <a:pt x="5470623" y="244287"/>
                  </a:cubicBezTo>
                  <a:cubicBezTo>
                    <a:pt x="5471299" y="257686"/>
                    <a:pt x="5466232" y="254646"/>
                    <a:pt x="5471299" y="263991"/>
                  </a:cubicBezTo>
                  <a:cubicBezTo>
                    <a:pt x="5470961" y="269621"/>
                    <a:pt x="5468596" y="267031"/>
                    <a:pt x="5468484" y="264217"/>
                  </a:cubicBezTo>
                  <a:cubicBezTo>
                    <a:pt x="5462742" y="266131"/>
                    <a:pt x="5463304" y="277953"/>
                    <a:pt x="5460715" y="284821"/>
                  </a:cubicBezTo>
                  <a:cubicBezTo>
                    <a:pt x="5455085" y="285384"/>
                    <a:pt x="5449568" y="285947"/>
                    <a:pt x="5443938" y="286510"/>
                  </a:cubicBezTo>
                  <a:cubicBezTo>
                    <a:pt x="5437295" y="285609"/>
                    <a:pt x="5438196" y="269846"/>
                    <a:pt x="5429526" y="273112"/>
                  </a:cubicBezTo>
                  <a:cubicBezTo>
                    <a:pt x="5429189" y="278741"/>
                    <a:pt x="5426824" y="276152"/>
                    <a:pt x="5426711" y="273337"/>
                  </a:cubicBezTo>
                  <a:cubicBezTo>
                    <a:pt x="5423446" y="272436"/>
                    <a:pt x="5422996" y="282457"/>
                    <a:pt x="5421419" y="283808"/>
                  </a:cubicBezTo>
                  <a:cubicBezTo>
                    <a:pt x="5415114" y="289100"/>
                    <a:pt x="5404869" y="278966"/>
                    <a:pt x="5404981" y="295293"/>
                  </a:cubicBezTo>
                  <a:cubicBezTo>
                    <a:pt x="5401941" y="292027"/>
                    <a:pt x="5404193" y="280430"/>
                    <a:pt x="5398563" y="271197"/>
                  </a:cubicBezTo>
                  <a:cubicBezTo>
                    <a:pt x="5399914" y="256222"/>
                    <a:pt x="5404643" y="275363"/>
                    <a:pt x="5409710" y="270071"/>
                  </a:cubicBezTo>
                  <a:cubicBezTo>
                    <a:pt x="5411962" y="242936"/>
                    <a:pt x="5402729" y="238320"/>
                    <a:pt x="5397099" y="226723"/>
                  </a:cubicBezTo>
                  <a:cubicBezTo>
                    <a:pt x="5394397" y="229650"/>
                    <a:pt x="5395073" y="234942"/>
                    <a:pt x="5391808" y="237194"/>
                  </a:cubicBezTo>
                  <a:cubicBezTo>
                    <a:pt x="5390456" y="238095"/>
                    <a:pt x="5384264" y="236068"/>
                    <a:pt x="5383363" y="237982"/>
                  </a:cubicBezTo>
                  <a:cubicBezTo>
                    <a:pt x="5381111" y="243274"/>
                    <a:pt x="5391582" y="241135"/>
                    <a:pt x="5391920" y="242036"/>
                  </a:cubicBezTo>
                  <a:cubicBezTo>
                    <a:pt x="5395748" y="253745"/>
                    <a:pt x="5379309" y="244175"/>
                    <a:pt x="5381561" y="267820"/>
                  </a:cubicBezTo>
                  <a:cubicBezTo>
                    <a:pt x="5378634" y="264892"/>
                    <a:pt x="5378296" y="256785"/>
                    <a:pt x="5372892" y="258812"/>
                  </a:cubicBezTo>
                  <a:cubicBezTo>
                    <a:pt x="5374355" y="269058"/>
                    <a:pt x="5371428" y="272098"/>
                    <a:pt x="5370752" y="278854"/>
                  </a:cubicBezTo>
                  <a:cubicBezTo>
                    <a:pt x="5367262" y="271760"/>
                    <a:pt x="5358930" y="274237"/>
                    <a:pt x="5358930" y="260276"/>
                  </a:cubicBezTo>
                  <a:cubicBezTo>
                    <a:pt x="5354314" y="260726"/>
                    <a:pt x="5349585" y="261177"/>
                    <a:pt x="5344968" y="261627"/>
                  </a:cubicBezTo>
                  <a:cubicBezTo>
                    <a:pt x="5339676" y="256785"/>
                    <a:pt x="5337087" y="235055"/>
                    <a:pt x="5330556" y="248228"/>
                  </a:cubicBezTo>
                  <a:cubicBezTo>
                    <a:pt x="5331232" y="253745"/>
                    <a:pt x="5333484" y="250705"/>
                    <a:pt x="5333371" y="247890"/>
                  </a:cubicBezTo>
                  <a:cubicBezTo>
                    <a:pt x="5335736" y="246765"/>
                    <a:pt x="5336073" y="249579"/>
                    <a:pt x="5336298" y="252507"/>
                  </a:cubicBezTo>
                  <a:cubicBezTo>
                    <a:pt x="5330894" y="266243"/>
                    <a:pt x="5321774" y="251831"/>
                    <a:pt x="5327404" y="238545"/>
                  </a:cubicBezTo>
                  <a:cubicBezTo>
                    <a:pt x="5324364" y="244850"/>
                    <a:pt x="5320423" y="241135"/>
                    <a:pt x="5324589" y="238883"/>
                  </a:cubicBezTo>
                  <a:cubicBezTo>
                    <a:pt x="5317383" y="221769"/>
                    <a:pt x="5316707" y="254196"/>
                    <a:pt x="5305223" y="245751"/>
                  </a:cubicBezTo>
                  <a:cubicBezTo>
                    <a:pt x="5306687" y="255997"/>
                    <a:pt x="5303759" y="259037"/>
                    <a:pt x="5303083" y="265793"/>
                  </a:cubicBezTo>
                  <a:cubicBezTo>
                    <a:pt x="5294751" y="262415"/>
                    <a:pt x="5304209" y="249692"/>
                    <a:pt x="5302295" y="241135"/>
                  </a:cubicBezTo>
                  <a:cubicBezTo>
                    <a:pt x="5297566" y="246089"/>
                    <a:pt x="5292837" y="251268"/>
                    <a:pt x="5294639" y="266694"/>
                  </a:cubicBezTo>
                  <a:cubicBezTo>
                    <a:pt x="5285631" y="260726"/>
                    <a:pt x="5297679" y="241923"/>
                    <a:pt x="5290923" y="237307"/>
                  </a:cubicBezTo>
                  <a:cubicBezTo>
                    <a:pt x="5288221" y="237757"/>
                    <a:pt x="5289009" y="243612"/>
                    <a:pt x="5288446" y="247440"/>
                  </a:cubicBezTo>
                  <a:cubicBezTo>
                    <a:pt x="5280677" y="252282"/>
                    <a:pt x="5281015" y="241135"/>
                    <a:pt x="5274259" y="243837"/>
                  </a:cubicBezTo>
                  <a:cubicBezTo>
                    <a:pt x="5267841" y="257461"/>
                    <a:pt x="5273246" y="260614"/>
                    <a:pt x="5266828" y="274237"/>
                  </a:cubicBezTo>
                  <a:cubicBezTo>
                    <a:pt x="5261424" y="272661"/>
                    <a:pt x="5261311" y="260614"/>
                    <a:pt x="5252529" y="265793"/>
                  </a:cubicBezTo>
                  <a:cubicBezTo>
                    <a:pt x="5252191" y="276377"/>
                    <a:pt x="5250164" y="283583"/>
                    <a:pt x="5247687" y="291014"/>
                  </a:cubicBezTo>
                  <a:cubicBezTo>
                    <a:pt x="5245098" y="298670"/>
                    <a:pt x="5239468" y="300922"/>
                    <a:pt x="5239918" y="311619"/>
                  </a:cubicBezTo>
                  <a:cubicBezTo>
                    <a:pt x="5228884" y="297657"/>
                    <a:pt x="5219539" y="317586"/>
                    <a:pt x="5209292" y="319613"/>
                  </a:cubicBezTo>
                  <a:cubicBezTo>
                    <a:pt x="5205802" y="317811"/>
                    <a:pt x="5203325" y="313871"/>
                    <a:pt x="5203213" y="305313"/>
                  </a:cubicBezTo>
                  <a:cubicBezTo>
                    <a:pt x="5204901" y="271873"/>
                    <a:pt x="5232037" y="287636"/>
                    <a:pt x="5247462" y="286060"/>
                  </a:cubicBezTo>
                  <a:cubicBezTo>
                    <a:pt x="5244985" y="280543"/>
                    <a:pt x="5243408" y="273224"/>
                    <a:pt x="5243859" y="261627"/>
                  </a:cubicBezTo>
                  <a:cubicBezTo>
                    <a:pt x="5237554" y="259488"/>
                    <a:pt x="5240143" y="271423"/>
                    <a:pt x="5235752" y="272323"/>
                  </a:cubicBezTo>
                  <a:cubicBezTo>
                    <a:pt x="5232262" y="265343"/>
                    <a:pt x="5228321" y="259037"/>
                    <a:pt x="5223930" y="253633"/>
                  </a:cubicBezTo>
                  <a:cubicBezTo>
                    <a:pt x="5214134" y="250593"/>
                    <a:pt x="5213459" y="262077"/>
                    <a:pt x="5204564" y="260501"/>
                  </a:cubicBezTo>
                  <a:cubicBezTo>
                    <a:pt x="5199497" y="253745"/>
                    <a:pt x="5207829" y="249692"/>
                    <a:pt x="5196006" y="256448"/>
                  </a:cubicBezTo>
                  <a:cubicBezTo>
                    <a:pt x="5192291" y="256785"/>
                    <a:pt x="5188575" y="257123"/>
                    <a:pt x="5184860" y="257574"/>
                  </a:cubicBezTo>
                  <a:cubicBezTo>
                    <a:pt x="5185085" y="262415"/>
                    <a:pt x="5188350" y="261064"/>
                    <a:pt x="5190602" y="261965"/>
                  </a:cubicBezTo>
                  <a:cubicBezTo>
                    <a:pt x="5188350" y="270860"/>
                    <a:pt x="5182270" y="273674"/>
                    <a:pt x="5174163" y="273449"/>
                  </a:cubicBezTo>
                  <a:cubicBezTo>
                    <a:pt x="5172925" y="265117"/>
                    <a:pt x="5176077" y="263879"/>
                    <a:pt x="5179455" y="262978"/>
                  </a:cubicBezTo>
                  <a:cubicBezTo>
                    <a:pt x="5178555" y="255885"/>
                    <a:pt x="5171011" y="262077"/>
                    <a:pt x="5170785" y="253971"/>
                  </a:cubicBezTo>
                  <a:cubicBezTo>
                    <a:pt x="5167182" y="263879"/>
                    <a:pt x="5157499" y="264217"/>
                    <a:pt x="5151644" y="270747"/>
                  </a:cubicBezTo>
                  <a:cubicBezTo>
                    <a:pt x="5148379" y="270297"/>
                    <a:pt x="5149055" y="261965"/>
                    <a:pt x="5148379" y="256222"/>
                  </a:cubicBezTo>
                  <a:cubicBezTo>
                    <a:pt x="5138471" y="265905"/>
                    <a:pt x="5128337" y="271648"/>
                    <a:pt x="5125748" y="248566"/>
                  </a:cubicBezTo>
                  <a:cubicBezTo>
                    <a:pt x="5122483" y="249692"/>
                    <a:pt x="5123721" y="257799"/>
                    <a:pt x="5123384" y="263654"/>
                  </a:cubicBezTo>
                  <a:cubicBezTo>
                    <a:pt x="5119443" y="259150"/>
                    <a:pt x="5115389" y="269396"/>
                    <a:pt x="5115164" y="269396"/>
                  </a:cubicBezTo>
                  <a:cubicBezTo>
                    <a:pt x="5113025" y="269283"/>
                    <a:pt x="5109422" y="260051"/>
                    <a:pt x="5109309" y="260051"/>
                  </a:cubicBezTo>
                  <a:cubicBezTo>
                    <a:pt x="5106945" y="260388"/>
                    <a:pt x="5106719" y="268608"/>
                    <a:pt x="5104017" y="270522"/>
                  </a:cubicBezTo>
                  <a:cubicBezTo>
                    <a:pt x="5102441" y="271535"/>
                    <a:pt x="5097262" y="271873"/>
                    <a:pt x="5095573" y="271310"/>
                  </a:cubicBezTo>
                  <a:cubicBezTo>
                    <a:pt x="5092420" y="270184"/>
                    <a:pt x="5092420" y="258812"/>
                    <a:pt x="5086903" y="262302"/>
                  </a:cubicBezTo>
                  <a:cubicBezTo>
                    <a:pt x="5087016" y="267257"/>
                    <a:pt x="5087241" y="272211"/>
                    <a:pt x="5087353" y="277165"/>
                  </a:cubicBezTo>
                  <a:cubicBezTo>
                    <a:pt x="5082737" y="277615"/>
                    <a:pt x="5078008" y="278066"/>
                    <a:pt x="5073392" y="278516"/>
                  </a:cubicBezTo>
                  <a:cubicBezTo>
                    <a:pt x="5069789" y="277615"/>
                    <a:pt x="5070239" y="268946"/>
                    <a:pt x="5073054" y="268608"/>
                  </a:cubicBezTo>
                  <a:cubicBezTo>
                    <a:pt x="5070126" y="255434"/>
                    <a:pt x="5063371" y="274575"/>
                    <a:pt x="5059205" y="274913"/>
                  </a:cubicBezTo>
                  <a:cubicBezTo>
                    <a:pt x="5054926" y="276940"/>
                    <a:pt x="5057854" y="262978"/>
                    <a:pt x="5055939" y="260388"/>
                  </a:cubicBezTo>
                  <a:cubicBezTo>
                    <a:pt x="5052336" y="255659"/>
                    <a:pt x="5035673" y="267482"/>
                    <a:pt x="5044568" y="256560"/>
                  </a:cubicBezTo>
                  <a:cubicBezTo>
                    <a:pt x="5042766" y="244062"/>
                    <a:pt x="5032295" y="257348"/>
                    <a:pt x="5027791" y="258249"/>
                  </a:cubicBezTo>
                  <a:cubicBezTo>
                    <a:pt x="5023175" y="259150"/>
                    <a:pt x="5022499" y="260839"/>
                    <a:pt x="5022499" y="268720"/>
                  </a:cubicBezTo>
                  <a:cubicBezTo>
                    <a:pt x="5011352" y="273224"/>
                    <a:pt x="5006398" y="265568"/>
                    <a:pt x="4997165" y="266243"/>
                  </a:cubicBezTo>
                  <a:cubicBezTo>
                    <a:pt x="5000656" y="270522"/>
                    <a:pt x="4999755" y="278066"/>
                    <a:pt x="4994688" y="276377"/>
                  </a:cubicBezTo>
                  <a:cubicBezTo>
                    <a:pt x="4988383" y="274237"/>
                    <a:pt x="4993112" y="274237"/>
                    <a:pt x="4983542" y="277503"/>
                  </a:cubicBezTo>
                  <a:cubicBezTo>
                    <a:pt x="4979939" y="278741"/>
                    <a:pt x="4975998" y="277615"/>
                    <a:pt x="4972395" y="278629"/>
                  </a:cubicBezTo>
                  <a:cubicBezTo>
                    <a:pt x="4972620" y="272774"/>
                    <a:pt x="4977349" y="274012"/>
                    <a:pt x="4980614" y="272886"/>
                  </a:cubicBezTo>
                  <a:cubicBezTo>
                    <a:pt x="4983767" y="271648"/>
                    <a:pt x="4981965" y="267820"/>
                    <a:pt x="4980502" y="267932"/>
                  </a:cubicBezTo>
                  <a:cubicBezTo>
                    <a:pt x="4977687" y="268157"/>
                    <a:pt x="4974872" y="268495"/>
                    <a:pt x="4972170" y="268720"/>
                  </a:cubicBezTo>
                  <a:cubicBezTo>
                    <a:pt x="4967779" y="269621"/>
                    <a:pt x="4961473" y="267369"/>
                    <a:pt x="4961136" y="274800"/>
                  </a:cubicBezTo>
                  <a:cubicBezTo>
                    <a:pt x="4955618" y="275251"/>
                    <a:pt x="4957195" y="261740"/>
                    <a:pt x="4949651" y="266018"/>
                  </a:cubicBezTo>
                  <a:cubicBezTo>
                    <a:pt x="4947399" y="279642"/>
                    <a:pt x="4926344" y="263654"/>
                    <a:pt x="4927807" y="283020"/>
                  </a:cubicBezTo>
                  <a:cubicBezTo>
                    <a:pt x="4924768" y="278516"/>
                    <a:pt x="4921840" y="273787"/>
                    <a:pt x="4918913" y="269058"/>
                  </a:cubicBezTo>
                  <a:cubicBezTo>
                    <a:pt x="4907766" y="275476"/>
                    <a:pt x="4899659" y="276264"/>
                    <a:pt x="4888174" y="272098"/>
                  </a:cubicBezTo>
                  <a:cubicBezTo>
                    <a:pt x="4888287" y="277052"/>
                    <a:pt x="4888512" y="282006"/>
                    <a:pt x="4888625" y="286961"/>
                  </a:cubicBezTo>
                  <a:cubicBezTo>
                    <a:pt x="4880743" y="288537"/>
                    <a:pt x="4881194" y="273674"/>
                    <a:pt x="4876802" y="268270"/>
                  </a:cubicBezTo>
                  <a:cubicBezTo>
                    <a:pt x="4870272" y="268946"/>
                    <a:pt x="4863741" y="269509"/>
                    <a:pt x="4857211" y="270184"/>
                  </a:cubicBezTo>
                  <a:cubicBezTo>
                    <a:pt x="4862616" y="278291"/>
                    <a:pt x="4858112" y="287298"/>
                    <a:pt x="4849329" y="285835"/>
                  </a:cubicBezTo>
                  <a:cubicBezTo>
                    <a:pt x="4846064" y="285384"/>
                    <a:pt x="4846740" y="277052"/>
                    <a:pt x="4846064" y="271310"/>
                  </a:cubicBezTo>
                  <a:cubicBezTo>
                    <a:pt x="4839534" y="271986"/>
                    <a:pt x="4833004" y="272549"/>
                    <a:pt x="4826473" y="273224"/>
                  </a:cubicBezTo>
                  <a:cubicBezTo>
                    <a:pt x="4816114" y="282795"/>
                    <a:pt x="4837394" y="271760"/>
                    <a:pt x="4835143" y="282232"/>
                  </a:cubicBezTo>
                  <a:cubicBezTo>
                    <a:pt x="4834917" y="299571"/>
                    <a:pt x="4824334" y="270860"/>
                    <a:pt x="4824108" y="288312"/>
                  </a:cubicBezTo>
                  <a:cubicBezTo>
                    <a:pt x="4820843" y="287861"/>
                    <a:pt x="4821519" y="279529"/>
                    <a:pt x="4820843" y="273787"/>
                  </a:cubicBezTo>
                  <a:cubicBezTo>
                    <a:pt x="4810935" y="275363"/>
                    <a:pt x="4798212" y="272436"/>
                    <a:pt x="4799000" y="290789"/>
                  </a:cubicBezTo>
                  <a:cubicBezTo>
                    <a:pt x="4794046" y="292928"/>
                    <a:pt x="4793933" y="278178"/>
                    <a:pt x="4795847" y="281218"/>
                  </a:cubicBezTo>
                  <a:cubicBezTo>
                    <a:pt x="4790781" y="273562"/>
                    <a:pt x="4792470" y="283808"/>
                    <a:pt x="4787515" y="282006"/>
                  </a:cubicBezTo>
                  <a:cubicBezTo>
                    <a:pt x="4784701" y="280993"/>
                    <a:pt x="4785827" y="272999"/>
                    <a:pt x="4784363" y="272436"/>
                  </a:cubicBezTo>
                  <a:cubicBezTo>
                    <a:pt x="4766123" y="264329"/>
                    <a:pt x="4746194" y="301485"/>
                    <a:pt x="4731218" y="277728"/>
                  </a:cubicBezTo>
                  <a:cubicBezTo>
                    <a:pt x="4727841" y="276264"/>
                    <a:pt x="4730092" y="286398"/>
                    <a:pt x="4728741" y="287861"/>
                  </a:cubicBezTo>
                  <a:cubicBezTo>
                    <a:pt x="4728629" y="287974"/>
                    <a:pt x="4714217" y="273787"/>
                    <a:pt x="4717707" y="293941"/>
                  </a:cubicBezTo>
                  <a:cubicBezTo>
                    <a:pt x="4716018" y="291352"/>
                    <a:pt x="4713992" y="291577"/>
                    <a:pt x="4711965" y="289550"/>
                  </a:cubicBezTo>
                  <a:cubicBezTo>
                    <a:pt x="4707799" y="285497"/>
                    <a:pt x="4706673" y="288762"/>
                    <a:pt x="4697778" y="285947"/>
                  </a:cubicBezTo>
                  <a:cubicBezTo>
                    <a:pt x="4694850" y="285046"/>
                    <a:pt x="4691585" y="279304"/>
                    <a:pt x="4686406" y="282119"/>
                  </a:cubicBezTo>
                  <a:cubicBezTo>
                    <a:pt x="4685280" y="282682"/>
                    <a:pt x="4682916" y="287411"/>
                    <a:pt x="4683816" y="287298"/>
                  </a:cubicBezTo>
                  <a:cubicBezTo>
                    <a:pt x="4681564" y="287524"/>
                    <a:pt x="4680889" y="282119"/>
                    <a:pt x="4678074" y="282907"/>
                  </a:cubicBezTo>
                  <a:cubicBezTo>
                    <a:pt x="4674021" y="284033"/>
                    <a:pt x="4673120" y="288537"/>
                    <a:pt x="4669855" y="288649"/>
                  </a:cubicBezTo>
                  <a:cubicBezTo>
                    <a:pt x="4662536" y="288987"/>
                    <a:pt x="4656118" y="285046"/>
                    <a:pt x="4647336" y="285947"/>
                  </a:cubicBezTo>
                  <a:cubicBezTo>
                    <a:pt x="4645535" y="286060"/>
                    <a:pt x="4653191" y="290451"/>
                    <a:pt x="4653078" y="290338"/>
                  </a:cubicBezTo>
                  <a:cubicBezTo>
                    <a:pt x="4655217" y="292140"/>
                    <a:pt x="4650939" y="295518"/>
                    <a:pt x="4650489" y="295518"/>
                  </a:cubicBezTo>
                  <a:cubicBezTo>
                    <a:pt x="4647111" y="295855"/>
                    <a:pt x="4645422" y="287411"/>
                    <a:pt x="4641819" y="286510"/>
                  </a:cubicBezTo>
                  <a:cubicBezTo>
                    <a:pt x="4641481" y="286398"/>
                    <a:pt x="4641143" y="286398"/>
                    <a:pt x="4640805" y="286285"/>
                  </a:cubicBezTo>
                  <a:cubicBezTo>
                    <a:pt x="4641031" y="284821"/>
                    <a:pt x="4641256" y="283132"/>
                    <a:pt x="4641256" y="281218"/>
                  </a:cubicBezTo>
                  <a:cubicBezTo>
                    <a:pt x="4637090" y="272774"/>
                    <a:pt x="4635851" y="280880"/>
                    <a:pt x="4630559" y="281669"/>
                  </a:cubicBezTo>
                  <a:cubicBezTo>
                    <a:pt x="4627069" y="281443"/>
                    <a:pt x="4625831" y="286060"/>
                    <a:pt x="4624817" y="291014"/>
                  </a:cubicBezTo>
                  <a:cubicBezTo>
                    <a:pt x="4624254" y="289550"/>
                    <a:pt x="4623579" y="288424"/>
                    <a:pt x="4622228" y="288537"/>
                  </a:cubicBezTo>
                  <a:cubicBezTo>
                    <a:pt x="4616260" y="285835"/>
                    <a:pt x="4615021" y="294167"/>
                    <a:pt x="4611193" y="294617"/>
                  </a:cubicBezTo>
                  <a:cubicBezTo>
                    <a:pt x="4608378" y="294842"/>
                    <a:pt x="4607252" y="293491"/>
                    <a:pt x="4605901" y="292252"/>
                  </a:cubicBezTo>
                  <a:cubicBezTo>
                    <a:pt x="4610630" y="289100"/>
                    <a:pt x="4616598" y="288424"/>
                    <a:pt x="4619863" y="282232"/>
                  </a:cubicBezTo>
                  <a:cubicBezTo>
                    <a:pt x="4613783" y="270747"/>
                    <a:pt x="4599934" y="287861"/>
                    <a:pt x="4590138" y="288087"/>
                  </a:cubicBezTo>
                  <a:cubicBezTo>
                    <a:pt x="4590025" y="283358"/>
                    <a:pt x="4592728" y="284709"/>
                    <a:pt x="4594304" y="283358"/>
                  </a:cubicBezTo>
                  <a:cubicBezTo>
                    <a:pt x="4596443" y="281443"/>
                    <a:pt x="4597682" y="280205"/>
                    <a:pt x="4600609" y="278516"/>
                  </a:cubicBezTo>
                  <a:cubicBezTo>
                    <a:pt x="4602298" y="277503"/>
                    <a:pt x="4602073" y="274237"/>
                    <a:pt x="4602636" y="273787"/>
                  </a:cubicBezTo>
                  <a:cubicBezTo>
                    <a:pt x="4608491" y="269846"/>
                    <a:pt x="4614233" y="271873"/>
                    <a:pt x="4619638" y="268495"/>
                  </a:cubicBezTo>
                  <a:cubicBezTo>
                    <a:pt x="4620201" y="268157"/>
                    <a:pt x="4619750" y="264104"/>
                    <a:pt x="4621664" y="263766"/>
                  </a:cubicBezTo>
                  <a:cubicBezTo>
                    <a:pt x="4626393" y="263091"/>
                    <a:pt x="4631798" y="255997"/>
                    <a:pt x="4638553" y="253858"/>
                  </a:cubicBezTo>
                  <a:cubicBezTo>
                    <a:pt x="4645872" y="258474"/>
                    <a:pt x="4632586" y="255547"/>
                    <a:pt x="4636640" y="267707"/>
                  </a:cubicBezTo>
                  <a:cubicBezTo>
                    <a:pt x="4640017" y="267144"/>
                    <a:pt x="4644746" y="269621"/>
                    <a:pt x="4645084" y="262753"/>
                  </a:cubicBezTo>
                  <a:cubicBezTo>
                    <a:pt x="4648462" y="262190"/>
                    <a:pt x="4653191" y="264667"/>
                    <a:pt x="4653529" y="257799"/>
                  </a:cubicBezTo>
                  <a:cubicBezTo>
                    <a:pt x="4655330" y="247327"/>
                    <a:pt x="4648800" y="248003"/>
                    <a:pt x="4646998" y="244287"/>
                  </a:cubicBezTo>
                  <a:cubicBezTo>
                    <a:pt x="4646322" y="242824"/>
                    <a:pt x="4647561" y="236293"/>
                    <a:pt x="4646886" y="235055"/>
                  </a:cubicBezTo>
                  <a:cubicBezTo>
                    <a:pt x="4645535" y="232803"/>
                    <a:pt x="4642157" y="236744"/>
                    <a:pt x="4642607" y="230664"/>
                  </a:cubicBezTo>
                  <a:cubicBezTo>
                    <a:pt x="4633149" y="240910"/>
                    <a:pt x="4616823" y="237194"/>
                    <a:pt x="4610968" y="254984"/>
                  </a:cubicBezTo>
                  <a:cubicBezTo>
                    <a:pt x="4604212" y="254533"/>
                    <a:pt x="4598920" y="255772"/>
                    <a:pt x="4593966" y="260276"/>
                  </a:cubicBezTo>
                  <a:cubicBezTo>
                    <a:pt x="4589913" y="263991"/>
                    <a:pt x="4584508" y="266243"/>
                    <a:pt x="4577077" y="270184"/>
                  </a:cubicBezTo>
                  <a:cubicBezTo>
                    <a:pt x="4570997" y="273449"/>
                    <a:pt x="4558837" y="273787"/>
                    <a:pt x="4547240" y="276039"/>
                  </a:cubicBezTo>
                  <a:cubicBezTo>
                    <a:pt x="4543862" y="276715"/>
                    <a:pt x="4543637" y="279755"/>
                    <a:pt x="4540935" y="280880"/>
                  </a:cubicBezTo>
                  <a:cubicBezTo>
                    <a:pt x="4532828" y="284258"/>
                    <a:pt x="4522244" y="283132"/>
                    <a:pt x="4513237" y="286623"/>
                  </a:cubicBezTo>
                  <a:cubicBezTo>
                    <a:pt x="4508395" y="288537"/>
                    <a:pt x="4504904" y="293491"/>
                    <a:pt x="4496235" y="291915"/>
                  </a:cubicBezTo>
                  <a:cubicBezTo>
                    <a:pt x="4494208" y="291577"/>
                    <a:pt x="4494658" y="287636"/>
                    <a:pt x="4493983" y="287411"/>
                  </a:cubicBezTo>
                  <a:cubicBezTo>
                    <a:pt x="4492519" y="286848"/>
                    <a:pt x="4490492" y="293716"/>
                    <a:pt x="4487678" y="292252"/>
                  </a:cubicBezTo>
                  <a:cubicBezTo>
                    <a:pt x="4486777" y="291802"/>
                    <a:pt x="4484975" y="287749"/>
                    <a:pt x="4485426" y="287749"/>
                  </a:cubicBezTo>
                  <a:cubicBezTo>
                    <a:pt x="4483737" y="287749"/>
                    <a:pt x="4482048" y="292703"/>
                    <a:pt x="4479121" y="292590"/>
                  </a:cubicBezTo>
                  <a:cubicBezTo>
                    <a:pt x="4474842" y="292478"/>
                    <a:pt x="4473266" y="288087"/>
                    <a:pt x="4470563" y="288312"/>
                  </a:cubicBezTo>
                  <a:cubicBezTo>
                    <a:pt x="4465159" y="288762"/>
                    <a:pt x="4448945" y="298220"/>
                    <a:pt x="4438699" y="294279"/>
                  </a:cubicBezTo>
                  <a:cubicBezTo>
                    <a:pt x="4436447" y="289888"/>
                    <a:pt x="4434308" y="285384"/>
                    <a:pt x="4432169" y="280768"/>
                  </a:cubicBezTo>
                  <a:cubicBezTo>
                    <a:pt x="4377223" y="279079"/>
                    <a:pt x="4329821" y="297770"/>
                    <a:pt x="4278703" y="291802"/>
                  </a:cubicBezTo>
                  <a:cubicBezTo>
                    <a:pt x="4279154" y="285159"/>
                    <a:pt x="4285008" y="289888"/>
                    <a:pt x="4285008" y="282344"/>
                  </a:cubicBezTo>
                  <a:cubicBezTo>
                    <a:pt x="4289625" y="277052"/>
                    <a:pt x="4296380" y="286398"/>
                    <a:pt x="4299984" y="286285"/>
                  </a:cubicBezTo>
                  <a:cubicBezTo>
                    <a:pt x="4303699" y="286285"/>
                    <a:pt x="4304600" y="282344"/>
                    <a:pt x="4308428" y="281331"/>
                  </a:cubicBezTo>
                  <a:cubicBezTo>
                    <a:pt x="4321714" y="277840"/>
                    <a:pt x="4337590" y="280993"/>
                    <a:pt x="4353240" y="279417"/>
                  </a:cubicBezTo>
                  <a:cubicBezTo>
                    <a:pt x="4355042" y="279192"/>
                    <a:pt x="4355267" y="274463"/>
                    <a:pt x="4357406" y="274688"/>
                  </a:cubicBezTo>
                  <a:cubicBezTo>
                    <a:pt x="4357181" y="274688"/>
                    <a:pt x="4358307" y="279079"/>
                    <a:pt x="4359658" y="279192"/>
                  </a:cubicBezTo>
                  <a:cubicBezTo>
                    <a:pt x="4364387" y="279529"/>
                    <a:pt x="4364950" y="275589"/>
                    <a:pt x="4368103" y="274237"/>
                  </a:cubicBezTo>
                  <a:cubicBezTo>
                    <a:pt x="4373282" y="271986"/>
                    <a:pt x="4378011" y="274800"/>
                    <a:pt x="4382965" y="273562"/>
                  </a:cubicBezTo>
                  <a:cubicBezTo>
                    <a:pt x="4388933" y="272098"/>
                    <a:pt x="4404696" y="263428"/>
                    <a:pt x="4416969" y="267482"/>
                  </a:cubicBezTo>
                  <a:cubicBezTo>
                    <a:pt x="4421134" y="268833"/>
                    <a:pt x="4420572" y="274575"/>
                    <a:pt x="4425526" y="267144"/>
                  </a:cubicBezTo>
                  <a:cubicBezTo>
                    <a:pt x="4425526" y="267144"/>
                    <a:pt x="4428453" y="262077"/>
                    <a:pt x="4427552" y="262415"/>
                  </a:cubicBezTo>
                  <a:cubicBezTo>
                    <a:pt x="4431043" y="260726"/>
                    <a:pt x="4431268" y="267257"/>
                    <a:pt x="4433970" y="266694"/>
                  </a:cubicBezTo>
                  <a:cubicBezTo>
                    <a:pt x="4435772" y="266356"/>
                    <a:pt x="4435997" y="262190"/>
                    <a:pt x="4438136" y="261965"/>
                  </a:cubicBezTo>
                  <a:cubicBezTo>
                    <a:pt x="4447594" y="260501"/>
                    <a:pt x="4454913" y="260276"/>
                    <a:pt x="4463695" y="256335"/>
                  </a:cubicBezTo>
                  <a:cubicBezTo>
                    <a:pt x="4462344" y="249917"/>
                    <a:pt x="4451197" y="250142"/>
                    <a:pt x="4444442" y="252507"/>
                  </a:cubicBezTo>
                  <a:cubicBezTo>
                    <a:pt x="4445117" y="252282"/>
                    <a:pt x="4418770" y="268495"/>
                    <a:pt x="4414717" y="258362"/>
                  </a:cubicBezTo>
                  <a:cubicBezTo>
                    <a:pt x="4412014" y="251606"/>
                    <a:pt x="4412578" y="256898"/>
                    <a:pt x="4406160" y="258699"/>
                  </a:cubicBezTo>
                  <a:cubicBezTo>
                    <a:pt x="4397602" y="261177"/>
                    <a:pt x="4387356" y="258587"/>
                    <a:pt x="4378462" y="259825"/>
                  </a:cubicBezTo>
                  <a:cubicBezTo>
                    <a:pt x="4373958" y="260501"/>
                    <a:pt x="4373057" y="263991"/>
                    <a:pt x="4370017" y="264780"/>
                  </a:cubicBezTo>
                  <a:cubicBezTo>
                    <a:pt x="4365401" y="266018"/>
                    <a:pt x="4364387" y="260163"/>
                    <a:pt x="4361460" y="260501"/>
                  </a:cubicBezTo>
                  <a:cubicBezTo>
                    <a:pt x="4362360" y="260388"/>
                    <a:pt x="4359996" y="264892"/>
                    <a:pt x="4359433" y="265230"/>
                  </a:cubicBezTo>
                  <a:cubicBezTo>
                    <a:pt x="4356731" y="266806"/>
                    <a:pt x="4348061" y="262640"/>
                    <a:pt x="4342431" y="265905"/>
                  </a:cubicBezTo>
                  <a:cubicBezTo>
                    <a:pt x="4340179" y="267257"/>
                    <a:pt x="4328470" y="271873"/>
                    <a:pt x="4319012" y="266919"/>
                  </a:cubicBezTo>
                  <a:cubicBezTo>
                    <a:pt x="4315183" y="264892"/>
                    <a:pt x="4312707" y="269734"/>
                    <a:pt x="4312481" y="253408"/>
                  </a:cubicBezTo>
                  <a:cubicBezTo>
                    <a:pt x="4308203" y="253633"/>
                    <a:pt x="4303924" y="253745"/>
                    <a:pt x="4299646" y="253971"/>
                  </a:cubicBezTo>
                  <a:cubicBezTo>
                    <a:pt x="4292215" y="252957"/>
                    <a:pt x="4299646" y="241585"/>
                    <a:pt x="4295142" y="240347"/>
                  </a:cubicBezTo>
                  <a:cubicBezTo>
                    <a:pt x="4289400" y="237419"/>
                    <a:pt x="4291201" y="250030"/>
                    <a:pt x="4288949" y="254421"/>
                  </a:cubicBezTo>
                  <a:cubicBezTo>
                    <a:pt x="4286585" y="253408"/>
                    <a:pt x="4287373" y="245301"/>
                    <a:pt x="4284558" y="245413"/>
                  </a:cubicBezTo>
                  <a:cubicBezTo>
                    <a:pt x="4279154" y="245413"/>
                    <a:pt x="4281968" y="248904"/>
                    <a:pt x="4282531" y="254646"/>
                  </a:cubicBezTo>
                  <a:cubicBezTo>
                    <a:pt x="4264742" y="258587"/>
                    <a:pt x="4257198" y="256110"/>
                    <a:pt x="4242110" y="265568"/>
                  </a:cubicBezTo>
                  <a:cubicBezTo>
                    <a:pt x="4226009" y="247553"/>
                    <a:pt x="4207544" y="266694"/>
                    <a:pt x="4192906" y="258474"/>
                  </a:cubicBezTo>
                  <a:cubicBezTo>
                    <a:pt x="4186151" y="256560"/>
                    <a:pt x="4187389" y="271085"/>
                    <a:pt x="4182435" y="272661"/>
                  </a:cubicBezTo>
                  <a:cubicBezTo>
                    <a:pt x="4175905" y="276377"/>
                    <a:pt x="4178157" y="260163"/>
                    <a:pt x="4171626" y="263879"/>
                  </a:cubicBezTo>
                  <a:cubicBezTo>
                    <a:pt x="4166559" y="283245"/>
                    <a:pt x="4145504" y="269734"/>
                    <a:pt x="4133344" y="274688"/>
                  </a:cubicBezTo>
                  <a:cubicBezTo>
                    <a:pt x="4128840" y="278854"/>
                    <a:pt x="4130417" y="268270"/>
                    <a:pt x="4128953" y="265680"/>
                  </a:cubicBezTo>
                  <a:cubicBezTo>
                    <a:pt x="4127714" y="263428"/>
                    <a:pt x="4124224" y="267369"/>
                    <a:pt x="4124675" y="261289"/>
                  </a:cubicBezTo>
                  <a:cubicBezTo>
                    <a:pt x="4102719" y="268833"/>
                    <a:pt x="4081438" y="265680"/>
                    <a:pt x="4063086" y="277728"/>
                  </a:cubicBezTo>
                  <a:cubicBezTo>
                    <a:pt x="4062410" y="278178"/>
                    <a:pt x="4059257" y="276715"/>
                    <a:pt x="4058807" y="277953"/>
                  </a:cubicBezTo>
                  <a:cubicBezTo>
                    <a:pt x="4055767" y="286285"/>
                    <a:pt x="4057231" y="278066"/>
                    <a:pt x="4050250" y="278291"/>
                  </a:cubicBezTo>
                  <a:cubicBezTo>
                    <a:pt x="4046422" y="278403"/>
                    <a:pt x="4045859" y="283132"/>
                    <a:pt x="4041805" y="283245"/>
                  </a:cubicBezTo>
                  <a:cubicBezTo>
                    <a:pt x="4037752" y="283358"/>
                    <a:pt x="4034937" y="279755"/>
                    <a:pt x="4031109" y="279079"/>
                  </a:cubicBezTo>
                  <a:cubicBezTo>
                    <a:pt x="4027393" y="278403"/>
                    <a:pt x="4028970" y="285497"/>
                    <a:pt x="4022552" y="279417"/>
                  </a:cubicBezTo>
                  <a:cubicBezTo>
                    <a:pt x="4025141" y="285384"/>
                    <a:pt x="4023453" y="286623"/>
                    <a:pt x="4022777" y="293266"/>
                  </a:cubicBezTo>
                  <a:cubicBezTo>
                    <a:pt x="4015346" y="292140"/>
                    <a:pt x="4009153" y="295968"/>
                    <a:pt x="4003636" y="294054"/>
                  </a:cubicBezTo>
                  <a:cubicBezTo>
                    <a:pt x="3998795" y="292478"/>
                    <a:pt x="3995304" y="282232"/>
                    <a:pt x="3990688" y="285384"/>
                  </a:cubicBezTo>
                  <a:cubicBezTo>
                    <a:pt x="3996880" y="300584"/>
                    <a:pt x="3989224" y="287411"/>
                    <a:pt x="3984382" y="294842"/>
                  </a:cubicBezTo>
                  <a:cubicBezTo>
                    <a:pt x="3980779" y="300584"/>
                    <a:pt x="3983482" y="315897"/>
                    <a:pt x="3978190" y="308916"/>
                  </a:cubicBezTo>
                  <a:cubicBezTo>
                    <a:pt x="3973123" y="308241"/>
                    <a:pt x="3981455" y="298445"/>
                    <a:pt x="3975825" y="290564"/>
                  </a:cubicBezTo>
                  <a:cubicBezTo>
                    <a:pt x="3971096" y="297094"/>
                    <a:pt x="3967606" y="279079"/>
                    <a:pt x="3967268" y="290901"/>
                  </a:cubicBezTo>
                  <a:cubicBezTo>
                    <a:pt x="3965466" y="294617"/>
                    <a:pt x="3962539" y="296081"/>
                    <a:pt x="3958823" y="295855"/>
                  </a:cubicBezTo>
                  <a:cubicBezTo>
                    <a:pt x="3953081" y="299233"/>
                    <a:pt x="3954545" y="286510"/>
                    <a:pt x="3952293" y="282344"/>
                  </a:cubicBezTo>
                  <a:cubicBezTo>
                    <a:pt x="3939457" y="278854"/>
                    <a:pt x="3935854" y="281443"/>
                    <a:pt x="3922456" y="283583"/>
                  </a:cubicBezTo>
                  <a:cubicBezTo>
                    <a:pt x="3924820" y="315447"/>
                    <a:pt x="3941709" y="291014"/>
                    <a:pt x="3950379" y="300810"/>
                  </a:cubicBezTo>
                  <a:cubicBezTo>
                    <a:pt x="3943173" y="319388"/>
                    <a:pt x="3922118" y="309479"/>
                    <a:pt x="3909958" y="307115"/>
                  </a:cubicBezTo>
                  <a:cubicBezTo>
                    <a:pt x="3910408" y="307227"/>
                    <a:pt x="3909395" y="312407"/>
                    <a:pt x="3907931" y="311844"/>
                  </a:cubicBezTo>
                  <a:cubicBezTo>
                    <a:pt x="3907593" y="311731"/>
                    <a:pt x="3907481" y="307453"/>
                    <a:pt x="3905792" y="307340"/>
                  </a:cubicBezTo>
                  <a:cubicBezTo>
                    <a:pt x="3898811" y="306665"/>
                    <a:pt x="3891718" y="308691"/>
                    <a:pt x="3884511" y="308241"/>
                  </a:cubicBezTo>
                  <a:cubicBezTo>
                    <a:pt x="3878657" y="304413"/>
                    <a:pt x="3888452" y="290226"/>
                    <a:pt x="3882035" y="280768"/>
                  </a:cubicBezTo>
                  <a:cubicBezTo>
                    <a:pt x="3867397" y="270184"/>
                    <a:pt x="3848819" y="300021"/>
                    <a:pt x="3832943" y="278291"/>
                  </a:cubicBezTo>
                  <a:cubicBezTo>
                    <a:pt x="3827539" y="272661"/>
                    <a:pt x="3826976" y="285722"/>
                    <a:pt x="3822360" y="287974"/>
                  </a:cubicBezTo>
                  <a:cubicBezTo>
                    <a:pt x="3812113" y="293041"/>
                    <a:pt x="3802431" y="284033"/>
                    <a:pt x="3794549" y="279980"/>
                  </a:cubicBezTo>
                  <a:cubicBezTo>
                    <a:pt x="3789595" y="272098"/>
                    <a:pt x="3790833" y="292815"/>
                    <a:pt x="3788356" y="294054"/>
                  </a:cubicBezTo>
                  <a:cubicBezTo>
                    <a:pt x="3786442" y="294955"/>
                    <a:pt x="3785091" y="284934"/>
                    <a:pt x="3779686" y="285272"/>
                  </a:cubicBezTo>
                  <a:cubicBezTo>
                    <a:pt x="3776534" y="285497"/>
                    <a:pt x="3775746" y="290789"/>
                    <a:pt x="3773381" y="290113"/>
                  </a:cubicBezTo>
                  <a:cubicBezTo>
                    <a:pt x="3771467" y="289663"/>
                    <a:pt x="3771692" y="285835"/>
                    <a:pt x="3771129" y="285609"/>
                  </a:cubicBezTo>
                  <a:cubicBezTo>
                    <a:pt x="3769666" y="285046"/>
                    <a:pt x="3768540" y="289888"/>
                    <a:pt x="3769102" y="290338"/>
                  </a:cubicBezTo>
                  <a:cubicBezTo>
                    <a:pt x="3765274" y="287524"/>
                    <a:pt x="3761784" y="276264"/>
                    <a:pt x="3751876" y="281894"/>
                  </a:cubicBezTo>
                  <a:cubicBezTo>
                    <a:pt x="3752326" y="308804"/>
                    <a:pt x="3758406" y="296756"/>
                    <a:pt x="3766964" y="295067"/>
                  </a:cubicBezTo>
                  <a:cubicBezTo>
                    <a:pt x="3768540" y="294730"/>
                    <a:pt x="3773043" y="304525"/>
                    <a:pt x="3773381" y="294842"/>
                  </a:cubicBezTo>
                  <a:cubicBezTo>
                    <a:pt x="3775746" y="295855"/>
                    <a:pt x="3774958" y="303962"/>
                    <a:pt x="3777772" y="303850"/>
                  </a:cubicBezTo>
                  <a:cubicBezTo>
                    <a:pt x="3783402" y="301598"/>
                    <a:pt x="3790608" y="307903"/>
                    <a:pt x="3794774" y="298558"/>
                  </a:cubicBezTo>
                  <a:cubicBezTo>
                    <a:pt x="3796688" y="294167"/>
                    <a:pt x="3795900" y="296981"/>
                    <a:pt x="3799053" y="298333"/>
                  </a:cubicBezTo>
                  <a:cubicBezTo>
                    <a:pt x="3804344" y="300584"/>
                    <a:pt x="3810650" y="292478"/>
                    <a:pt x="3812001" y="311619"/>
                  </a:cubicBezTo>
                  <a:cubicBezTo>
                    <a:pt x="3808173" y="327382"/>
                    <a:pt x="3804457" y="304075"/>
                    <a:pt x="3799165" y="307565"/>
                  </a:cubicBezTo>
                  <a:cubicBezTo>
                    <a:pt x="3797364" y="312069"/>
                    <a:pt x="3790608" y="320514"/>
                    <a:pt x="3784415" y="317361"/>
                  </a:cubicBezTo>
                  <a:cubicBezTo>
                    <a:pt x="3783177" y="316798"/>
                    <a:pt x="3782163" y="312857"/>
                    <a:pt x="3782276" y="312857"/>
                  </a:cubicBezTo>
                  <a:cubicBezTo>
                    <a:pt x="3776309" y="311393"/>
                    <a:pt x="3772480" y="325017"/>
                    <a:pt x="3771467" y="304075"/>
                  </a:cubicBezTo>
                  <a:cubicBezTo>
                    <a:pt x="3767189" y="305651"/>
                    <a:pt x="3767414" y="316685"/>
                    <a:pt x="3763135" y="318262"/>
                  </a:cubicBezTo>
                  <a:cubicBezTo>
                    <a:pt x="3759645" y="317586"/>
                    <a:pt x="3755929" y="319613"/>
                    <a:pt x="3752439" y="318712"/>
                  </a:cubicBezTo>
                  <a:cubicBezTo>
                    <a:pt x="3749173" y="317811"/>
                    <a:pt x="3748611" y="314771"/>
                    <a:pt x="3746021" y="314434"/>
                  </a:cubicBezTo>
                  <a:cubicBezTo>
                    <a:pt x="3739265" y="313533"/>
                    <a:pt x="3731722" y="322991"/>
                    <a:pt x="3728907" y="310493"/>
                  </a:cubicBezTo>
                  <a:cubicBezTo>
                    <a:pt x="3725641" y="320176"/>
                    <a:pt x="3715958" y="316685"/>
                    <a:pt x="3712018" y="325017"/>
                  </a:cubicBezTo>
                  <a:cubicBezTo>
                    <a:pt x="3707964" y="329296"/>
                    <a:pt x="3707626" y="317811"/>
                    <a:pt x="3703348" y="316235"/>
                  </a:cubicBezTo>
                  <a:cubicBezTo>
                    <a:pt x="3692989" y="312182"/>
                    <a:pt x="3678127" y="318374"/>
                    <a:pt x="3667092" y="313195"/>
                  </a:cubicBezTo>
                  <a:cubicBezTo>
                    <a:pt x="3668331" y="303737"/>
                    <a:pt x="3677789" y="311506"/>
                    <a:pt x="3675425" y="294392"/>
                  </a:cubicBezTo>
                  <a:cubicBezTo>
                    <a:pt x="3680041" y="297995"/>
                    <a:pt x="3682856" y="305989"/>
                    <a:pt x="3690512" y="302949"/>
                  </a:cubicBezTo>
                  <a:cubicBezTo>
                    <a:pt x="3690287" y="295067"/>
                    <a:pt x="3691976" y="291014"/>
                    <a:pt x="3694565" y="288987"/>
                  </a:cubicBezTo>
                  <a:cubicBezTo>
                    <a:pt x="3694565" y="273337"/>
                    <a:pt x="3673961" y="266581"/>
                    <a:pt x="3675425" y="289775"/>
                  </a:cubicBezTo>
                  <a:cubicBezTo>
                    <a:pt x="3672497" y="285046"/>
                    <a:pt x="3667318" y="279417"/>
                    <a:pt x="3662476" y="276489"/>
                  </a:cubicBezTo>
                  <a:cubicBezTo>
                    <a:pt x="3661013" y="275589"/>
                    <a:pt x="3660224" y="282344"/>
                    <a:pt x="3658310" y="281218"/>
                  </a:cubicBezTo>
                  <a:cubicBezTo>
                    <a:pt x="3657297" y="280655"/>
                    <a:pt x="3654707" y="271648"/>
                    <a:pt x="3649640" y="272436"/>
                  </a:cubicBezTo>
                  <a:cubicBezTo>
                    <a:pt x="3645812" y="272999"/>
                    <a:pt x="3642322" y="274800"/>
                    <a:pt x="3639169" y="282119"/>
                  </a:cubicBezTo>
                  <a:cubicBezTo>
                    <a:pt x="3627347" y="283132"/>
                    <a:pt x="3615074" y="277052"/>
                    <a:pt x="3602914" y="279079"/>
                  </a:cubicBezTo>
                  <a:cubicBezTo>
                    <a:pt x="3599198" y="279642"/>
                    <a:pt x="3595933" y="284146"/>
                    <a:pt x="3592330" y="284146"/>
                  </a:cubicBezTo>
                  <a:cubicBezTo>
                    <a:pt x="3586475" y="284033"/>
                    <a:pt x="3581859" y="282682"/>
                    <a:pt x="3573077" y="280318"/>
                  </a:cubicBezTo>
                  <a:cubicBezTo>
                    <a:pt x="3572401" y="280092"/>
                    <a:pt x="3569248" y="281443"/>
                    <a:pt x="3568798" y="280543"/>
                  </a:cubicBezTo>
                  <a:cubicBezTo>
                    <a:pt x="3566996" y="276039"/>
                    <a:pt x="3565645" y="279755"/>
                    <a:pt x="3558101" y="280993"/>
                  </a:cubicBezTo>
                  <a:cubicBezTo>
                    <a:pt x="3545716" y="282907"/>
                    <a:pt x="3533894" y="273224"/>
                    <a:pt x="3521734" y="268720"/>
                  </a:cubicBezTo>
                  <a:cubicBezTo>
                    <a:pt x="3513514" y="268270"/>
                    <a:pt x="3521058" y="272549"/>
                    <a:pt x="3519820" y="282569"/>
                  </a:cubicBezTo>
                  <a:cubicBezTo>
                    <a:pt x="3510474" y="283132"/>
                    <a:pt x="3507096" y="270409"/>
                    <a:pt x="3498314" y="269621"/>
                  </a:cubicBezTo>
                  <a:cubicBezTo>
                    <a:pt x="3490207" y="273900"/>
                    <a:pt x="3485704" y="285384"/>
                    <a:pt x="3477259" y="288875"/>
                  </a:cubicBezTo>
                  <a:cubicBezTo>
                    <a:pt x="3470391" y="294842"/>
                    <a:pt x="3475457" y="274125"/>
                    <a:pt x="3468589" y="280092"/>
                  </a:cubicBezTo>
                  <a:cubicBezTo>
                    <a:pt x="3469940" y="267594"/>
                    <a:pt x="3458568" y="283808"/>
                    <a:pt x="3459919" y="271310"/>
                  </a:cubicBezTo>
                  <a:cubicBezTo>
                    <a:pt x="3453051" y="267594"/>
                    <a:pt x="3455641" y="283470"/>
                    <a:pt x="3451588" y="285497"/>
                  </a:cubicBezTo>
                  <a:cubicBezTo>
                    <a:pt x="3442130" y="284484"/>
                    <a:pt x="3430870" y="273674"/>
                    <a:pt x="3415220" y="277840"/>
                  </a:cubicBezTo>
                  <a:cubicBezTo>
                    <a:pt x="3411054" y="278966"/>
                    <a:pt x="3409478" y="282457"/>
                    <a:pt x="3406775" y="282795"/>
                  </a:cubicBezTo>
                  <a:cubicBezTo>
                    <a:pt x="3402609" y="283358"/>
                    <a:pt x="3399457" y="277390"/>
                    <a:pt x="3396079" y="278629"/>
                  </a:cubicBezTo>
                  <a:cubicBezTo>
                    <a:pt x="3389999" y="280993"/>
                    <a:pt x="3385157" y="285947"/>
                    <a:pt x="3381329" y="293041"/>
                  </a:cubicBezTo>
                  <a:cubicBezTo>
                    <a:pt x="3375362" y="286398"/>
                    <a:pt x="3368155" y="288987"/>
                    <a:pt x="3361963" y="284709"/>
                  </a:cubicBezTo>
                  <a:cubicBezTo>
                    <a:pt x="3355545" y="280205"/>
                    <a:pt x="3350816" y="269509"/>
                    <a:pt x="3344623" y="267031"/>
                  </a:cubicBezTo>
                  <a:cubicBezTo>
                    <a:pt x="3344173" y="274463"/>
                    <a:pt x="3346763" y="274913"/>
                    <a:pt x="3346988" y="280768"/>
                  </a:cubicBezTo>
                  <a:cubicBezTo>
                    <a:pt x="3346087" y="287524"/>
                    <a:pt x="3345074" y="280430"/>
                    <a:pt x="3342709" y="280993"/>
                  </a:cubicBezTo>
                  <a:cubicBezTo>
                    <a:pt x="3332688" y="280430"/>
                    <a:pt x="3323906" y="290226"/>
                    <a:pt x="3310732" y="282344"/>
                  </a:cubicBezTo>
                  <a:cubicBezTo>
                    <a:pt x="3306454" y="279755"/>
                    <a:pt x="3307017" y="280430"/>
                    <a:pt x="3300036" y="282795"/>
                  </a:cubicBezTo>
                  <a:cubicBezTo>
                    <a:pt x="3294744" y="284596"/>
                    <a:pt x="3289677" y="282006"/>
                    <a:pt x="3285061" y="283470"/>
                  </a:cubicBezTo>
                  <a:cubicBezTo>
                    <a:pt x="3276729" y="285947"/>
                    <a:pt x="3272563" y="295630"/>
                    <a:pt x="3259615" y="293716"/>
                  </a:cubicBezTo>
                  <a:cubicBezTo>
                    <a:pt x="3252522" y="292703"/>
                    <a:pt x="3245203" y="280880"/>
                    <a:pt x="3238109" y="280768"/>
                  </a:cubicBezTo>
                  <a:cubicBezTo>
                    <a:pt x="3230678" y="280768"/>
                    <a:pt x="3222684" y="284484"/>
                    <a:pt x="3216942" y="295518"/>
                  </a:cubicBezTo>
                  <a:cubicBezTo>
                    <a:pt x="3210186" y="296531"/>
                    <a:pt x="3209623" y="283583"/>
                    <a:pt x="3201854" y="286961"/>
                  </a:cubicBezTo>
                  <a:cubicBezTo>
                    <a:pt x="3194986" y="283358"/>
                    <a:pt x="3195324" y="294504"/>
                    <a:pt x="3191270" y="296644"/>
                  </a:cubicBezTo>
                  <a:cubicBezTo>
                    <a:pt x="3184965" y="292815"/>
                    <a:pt x="3180236" y="295293"/>
                    <a:pt x="3174156" y="292815"/>
                  </a:cubicBezTo>
                  <a:cubicBezTo>
                    <a:pt x="3170440" y="291239"/>
                    <a:pt x="3170328" y="286398"/>
                    <a:pt x="3165486" y="284033"/>
                  </a:cubicBezTo>
                  <a:cubicBezTo>
                    <a:pt x="3166387" y="284484"/>
                    <a:pt x="3164360" y="291127"/>
                    <a:pt x="3163460" y="288762"/>
                  </a:cubicBezTo>
                  <a:cubicBezTo>
                    <a:pt x="3157942" y="274688"/>
                    <a:pt x="3145782" y="294167"/>
                    <a:pt x="3138126" y="303624"/>
                  </a:cubicBezTo>
                  <a:cubicBezTo>
                    <a:pt x="3132046" y="299346"/>
                    <a:pt x="3141053" y="291239"/>
                    <a:pt x="3135761" y="285272"/>
                  </a:cubicBezTo>
                  <a:cubicBezTo>
                    <a:pt x="3130470" y="284821"/>
                    <a:pt x="3125403" y="284821"/>
                    <a:pt x="3125178" y="294955"/>
                  </a:cubicBezTo>
                  <a:cubicBezTo>
                    <a:pt x="3118422" y="289550"/>
                    <a:pt x="3110203" y="282119"/>
                    <a:pt x="3106037" y="295743"/>
                  </a:cubicBezTo>
                  <a:cubicBezTo>
                    <a:pt x="3098493" y="281331"/>
                    <a:pt x="3081041" y="289212"/>
                    <a:pt x="3067529" y="288199"/>
                  </a:cubicBezTo>
                  <a:cubicBezTo>
                    <a:pt x="3067980" y="292140"/>
                    <a:pt x="3066741" y="292590"/>
                    <a:pt x="3065503" y="292928"/>
                  </a:cubicBezTo>
                  <a:cubicBezTo>
                    <a:pt x="3058635" y="289212"/>
                    <a:pt x="3061224" y="305088"/>
                    <a:pt x="3057171" y="307115"/>
                  </a:cubicBezTo>
                  <a:cubicBezTo>
                    <a:pt x="3051316" y="309367"/>
                    <a:pt x="3054919" y="290113"/>
                    <a:pt x="3050528" y="288987"/>
                  </a:cubicBezTo>
                  <a:cubicBezTo>
                    <a:pt x="3048951" y="293491"/>
                    <a:pt x="3039831" y="283695"/>
                    <a:pt x="3037692" y="289550"/>
                  </a:cubicBezTo>
                  <a:cubicBezTo>
                    <a:pt x="3035890" y="294504"/>
                    <a:pt x="3027446" y="300922"/>
                    <a:pt x="3020803" y="299459"/>
                  </a:cubicBezTo>
                  <a:cubicBezTo>
                    <a:pt x="3020127" y="299346"/>
                    <a:pt x="3016862" y="300584"/>
                    <a:pt x="3016524" y="299684"/>
                  </a:cubicBezTo>
                  <a:cubicBezTo>
                    <a:pt x="3013597" y="292365"/>
                    <a:pt x="3013597" y="299459"/>
                    <a:pt x="3010107" y="299909"/>
                  </a:cubicBezTo>
                  <a:cubicBezTo>
                    <a:pt x="3006616" y="300359"/>
                    <a:pt x="3006391" y="295405"/>
                    <a:pt x="3003689" y="295630"/>
                  </a:cubicBezTo>
                  <a:cubicBezTo>
                    <a:pt x="2996595" y="296193"/>
                    <a:pt x="2992204" y="307340"/>
                    <a:pt x="2986574" y="291690"/>
                  </a:cubicBezTo>
                  <a:cubicBezTo>
                    <a:pt x="2980719" y="288537"/>
                    <a:pt x="2982408" y="301035"/>
                    <a:pt x="2978130" y="301260"/>
                  </a:cubicBezTo>
                  <a:cubicBezTo>
                    <a:pt x="2973401" y="288987"/>
                    <a:pt x="2967658" y="298220"/>
                    <a:pt x="2961015" y="297432"/>
                  </a:cubicBezTo>
                  <a:cubicBezTo>
                    <a:pt x="2954260" y="296531"/>
                    <a:pt x="2946266" y="290451"/>
                    <a:pt x="2937483" y="293829"/>
                  </a:cubicBezTo>
                  <a:cubicBezTo>
                    <a:pt x="2933092" y="290901"/>
                    <a:pt x="2932980" y="301373"/>
                    <a:pt x="2931178" y="303287"/>
                  </a:cubicBezTo>
                  <a:cubicBezTo>
                    <a:pt x="2928814" y="305876"/>
                    <a:pt x="2924647" y="300584"/>
                    <a:pt x="2924873" y="308128"/>
                  </a:cubicBezTo>
                  <a:cubicBezTo>
                    <a:pt x="2919581" y="309142"/>
                    <a:pt x="2918117" y="301373"/>
                    <a:pt x="2916203" y="294730"/>
                  </a:cubicBezTo>
                  <a:cubicBezTo>
                    <a:pt x="2911925" y="294955"/>
                    <a:pt x="2907646" y="295067"/>
                    <a:pt x="2903367" y="295293"/>
                  </a:cubicBezTo>
                  <a:cubicBezTo>
                    <a:pt x="2897963" y="295293"/>
                    <a:pt x="2900778" y="298783"/>
                    <a:pt x="2901341" y="304525"/>
                  </a:cubicBezTo>
                  <a:cubicBezTo>
                    <a:pt x="2896499" y="309930"/>
                    <a:pt x="2894698" y="298107"/>
                    <a:pt x="2890532" y="295743"/>
                  </a:cubicBezTo>
                  <a:cubicBezTo>
                    <a:pt x="2886141" y="293266"/>
                    <a:pt x="2880398" y="297544"/>
                    <a:pt x="2875557" y="291802"/>
                  </a:cubicBezTo>
                  <a:cubicBezTo>
                    <a:pt x="2870265" y="291352"/>
                    <a:pt x="2869026" y="299346"/>
                    <a:pt x="2864973" y="301485"/>
                  </a:cubicBezTo>
                  <a:cubicBezTo>
                    <a:pt x="2860694" y="299233"/>
                    <a:pt x="2851124" y="299796"/>
                    <a:pt x="2847746" y="293041"/>
                  </a:cubicBezTo>
                  <a:cubicBezTo>
                    <a:pt x="2845269" y="287974"/>
                    <a:pt x="2840652" y="298220"/>
                    <a:pt x="2839301" y="297995"/>
                  </a:cubicBezTo>
                  <a:cubicBezTo>
                    <a:pt x="2832433" y="296869"/>
                    <a:pt x="2826128" y="287524"/>
                    <a:pt x="2820048" y="294167"/>
                  </a:cubicBezTo>
                  <a:cubicBezTo>
                    <a:pt x="2817346" y="322428"/>
                    <a:pt x="2830181" y="315559"/>
                    <a:pt x="2835361" y="325693"/>
                  </a:cubicBezTo>
                  <a:cubicBezTo>
                    <a:pt x="2835473" y="339429"/>
                    <a:pt x="2819485" y="319838"/>
                    <a:pt x="2822750" y="339992"/>
                  </a:cubicBezTo>
                  <a:cubicBezTo>
                    <a:pt x="2835811" y="339880"/>
                    <a:pt x="2843130" y="346748"/>
                    <a:pt x="2852475" y="334137"/>
                  </a:cubicBezTo>
                  <a:cubicBezTo>
                    <a:pt x="2854164" y="334926"/>
                    <a:pt x="2854614" y="338641"/>
                    <a:pt x="2856754" y="338529"/>
                  </a:cubicBezTo>
                  <a:cubicBezTo>
                    <a:pt x="2859231" y="339317"/>
                    <a:pt x="2857992" y="343145"/>
                    <a:pt x="2856866" y="343145"/>
                  </a:cubicBezTo>
                  <a:cubicBezTo>
                    <a:pt x="2858555" y="352152"/>
                    <a:pt x="2860807" y="342469"/>
                    <a:pt x="2863284" y="342920"/>
                  </a:cubicBezTo>
                  <a:cubicBezTo>
                    <a:pt x="2868013" y="343708"/>
                    <a:pt x="2869364" y="351815"/>
                    <a:pt x="2874093" y="351702"/>
                  </a:cubicBezTo>
                  <a:cubicBezTo>
                    <a:pt x="2881299" y="351477"/>
                    <a:pt x="2889293" y="331773"/>
                    <a:pt x="2897513" y="346072"/>
                  </a:cubicBezTo>
                  <a:cubicBezTo>
                    <a:pt x="2897062" y="355530"/>
                    <a:pt x="2891883" y="355305"/>
                    <a:pt x="2891320" y="364763"/>
                  </a:cubicBezTo>
                  <a:cubicBezTo>
                    <a:pt x="2887041" y="366565"/>
                    <a:pt x="2884677" y="364087"/>
                    <a:pt x="2884789" y="355868"/>
                  </a:cubicBezTo>
                  <a:cubicBezTo>
                    <a:pt x="2881975" y="357557"/>
                    <a:pt x="2881524" y="364087"/>
                    <a:pt x="2878484" y="365326"/>
                  </a:cubicBezTo>
                  <a:cubicBezTo>
                    <a:pt x="2876795" y="390885"/>
                    <a:pt x="2884564" y="378725"/>
                    <a:pt x="2891432" y="378612"/>
                  </a:cubicBezTo>
                  <a:cubicBezTo>
                    <a:pt x="2898075" y="378387"/>
                    <a:pt x="2907196" y="379851"/>
                    <a:pt x="2910573" y="373208"/>
                  </a:cubicBezTo>
                  <a:cubicBezTo>
                    <a:pt x="2914627" y="382891"/>
                    <a:pt x="2917104" y="396289"/>
                    <a:pt x="2927913" y="390885"/>
                  </a:cubicBezTo>
                  <a:cubicBezTo>
                    <a:pt x="2924873" y="402369"/>
                    <a:pt x="2914740" y="399667"/>
                    <a:pt x="2915527" y="419033"/>
                  </a:cubicBezTo>
                  <a:cubicBezTo>
                    <a:pt x="2918905" y="419259"/>
                    <a:pt x="2923634" y="416444"/>
                    <a:pt x="2924085" y="423312"/>
                  </a:cubicBezTo>
                  <a:cubicBezTo>
                    <a:pt x="2923634" y="432882"/>
                    <a:pt x="2914740" y="425001"/>
                    <a:pt x="2913501" y="432995"/>
                  </a:cubicBezTo>
                  <a:cubicBezTo>
                    <a:pt x="2912713" y="447407"/>
                    <a:pt x="2919356" y="444930"/>
                    <a:pt x="2920257" y="455739"/>
                  </a:cubicBezTo>
                  <a:cubicBezTo>
                    <a:pt x="2911812" y="463508"/>
                    <a:pt x="2890532" y="464409"/>
                    <a:pt x="2881862" y="457315"/>
                  </a:cubicBezTo>
                  <a:cubicBezTo>
                    <a:pt x="2882988" y="448195"/>
                    <a:pt x="2888505" y="458103"/>
                    <a:pt x="2892558" y="456865"/>
                  </a:cubicBezTo>
                  <a:cubicBezTo>
                    <a:pt x="2892558" y="456865"/>
                    <a:pt x="2893121" y="452474"/>
                    <a:pt x="2894585" y="452136"/>
                  </a:cubicBezTo>
                  <a:cubicBezTo>
                    <a:pt x="2897850" y="451686"/>
                    <a:pt x="2898526" y="449434"/>
                    <a:pt x="2900890" y="447294"/>
                  </a:cubicBezTo>
                  <a:cubicBezTo>
                    <a:pt x="2904268" y="444254"/>
                    <a:pt x="2908209" y="449434"/>
                    <a:pt x="2907196" y="437837"/>
                  </a:cubicBezTo>
                  <a:cubicBezTo>
                    <a:pt x="2895936" y="438512"/>
                    <a:pt x="2879948" y="439300"/>
                    <a:pt x="2885578" y="415768"/>
                  </a:cubicBezTo>
                  <a:cubicBezTo>
                    <a:pt x="2873080" y="417907"/>
                    <a:pt x="2886816" y="429505"/>
                    <a:pt x="2881637" y="438962"/>
                  </a:cubicBezTo>
                  <a:cubicBezTo>
                    <a:pt x="2872179" y="443016"/>
                    <a:pt x="2868801" y="433333"/>
                    <a:pt x="2860244" y="435247"/>
                  </a:cubicBezTo>
                  <a:cubicBezTo>
                    <a:pt x="2858893" y="441440"/>
                    <a:pt x="2855853" y="444029"/>
                    <a:pt x="2851799" y="444817"/>
                  </a:cubicBezTo>
                  <a:cubicBezTo>
                    <a:pt x="2851687" y="453037"/>
                    <a:pt x="2854502" y="454388"/>
                    <a:pt x="2854164" y="463170"/>
                  </a:cubicBezTo>
                  <a:cubicBezTo>
                    <a:pt x="2850223" y="462720"/>
                    <a:pt x="2846958" y="460468"/>
                    <a:pt x="2845494" y="454388"/>
                  </a:cubicBezTo>
                  <a:cubicBezTo>
                    <a:pt x="2838851" y="451235"/>
                    <a:pt x="2841553" y="467224"/>
                    <a:pt x="2834910" y="464071"/>
                  </a:cubicBezTo>
                  <a:cubicBezTo>
                    <a:pt x="2835924" y="457203"/>
                    <a:pt x="2837950" y="452361"/>
                    <a:pt x="2838964" y="445493"/>
                  </a:cubicBezTo>
                  <a:cubicBezTo>
                    <a:pt x="2842229" y="450672"/>
                    <a:pt x="2844368" y="450560"/>
                    <a:pt x="2847521" y="445155"/>
                  </a:cubicBezTo>
                  <a:cubicBezTo>
                    <a:pt x="2843467" y="436598"/>
                    <a:pt x="2834798" y="441327"/>
                    <a:pt x="2826128" y="441440"/>
                  </a:cubicBezTo>
                  <a:cubicBezTo>
                    <a:pt x="2817458" y="441552"/>
                    <a:pt x="2809464" y="445606"/>
                    <a:pt x="2802708" y="442453"/>
                  </a:cubicBezTo>
                  <a:cubicBezTo>
                    <a:pt x="2799894" y="441102"/>
                    <a:pt x="2802145" y="436823"/>
                    <a:pt x="2800457" y="433333"/>
                  </a:cubicBezTo>
                  <a:cubicBezTo>
                    <a:pt x="2799781" y="431869"/>
                    <a:pt x="2796853" y="435022"/>
                    <a:pt x="2796178" y="433558"/>
                  </a:cubicBezTo>
                  <a:cubicBezTo>
                    <a:pt x="2794376" y="429167"/>
                    <a:pt x="2791561" y="428604"/>
                    <a:pt x="2787621" y="429279"/>
                  </a:cubicBezTo>
                  <a:cubicBezTo>
                    <a:pt x="2788071" y="421848"/>
                    <a:pt x="2785481" y="421510"/>
                    <a:pt x="2785256" y="415543"/>
                  </a:cubicBezTo>
                  <a:cubicBezTo>
                    <a:pt x="2783905" y="405409"/>
                    <a:pt x="2789197" y="408787"/>
                    <a:pt x="2789310" y="401581"/>
                  </a:cubicBezTo>
                  <a:cubicBezTo>
                    <a:pt x="2788859" y="391673"/>
                    <a:pt x="2796853" y="399217"/>
                    <a:pt x="2799894" y="396515"/>
                  </a:cubicBezTo>
                  <a:cubicBezTo>
                    <a:pt x="2802145" y="387732"/>
                    <a:pt x="2808000" y="386381"/>
                    <a:pt x="2810252" y="377711"/>
                  </a:cubicBezTo>
                  <a:cubicBezTo>
                    <a:pt x="2814981" y="381089"/>
                    <a:pt x="2815769" y="393587"/>
                    <a:pt x="2819034" y="400343"/>
                  </a:cubicBezTo>
                  <a:cubicBezTo>
                    <a:pt x="2823088" y="398203"/>
                    <a:pt x="2824214" y="390209"/>
                    <a:pt x="2829618" y="390660"/>
                  </a:cubicBezTo>
                  <a:cubicBezTo>
                    <a:pt x="2832095" y="389646"/>
                    <a:pt x="2830744" y="397528"/>
                    <a:pt x="2831870" y="399780"/>
                  </a:cubicBezTo>
                  <a:cubicBezTo>
                    <a:pt x="2832546" y="401243"/>
                    <a:pt x="2835473" y="398091"/>
                    <a:pt x="2836149" y="399555"/>
                  </a:cubicBezTo>
                  <a:cubicBezTo>
                    <a:pt x="2837275" y="402482"/>
                    <a:pt x="2841778" y="408449"/>
                    <a:pt x="2846845" y="399104"/>
                  </a:cubicBezTo>
                  <a:cubicBezTo>
                    <a:pt x="2846170" y="389646"/>
                    <a:pt x="2837387" y="398429"/>
                    <a:pt x="2838175" y="385705"/>
                  </a:cubicBezTo>
                  <a:cubicBezTo>
                    <a:pt x="2845607" y="372194"/>
                    <a:pt x="2852813" y="391223"/>
                    <a:pt x="2861708" y="389309"/>
                  </a:cubicBezTo>
                  <a:cubicBezTo>
                    <a:pt x="2861257" y="385368"/>
                    <a:pt x="2862496" y="384917"/>
                    <a:pt x="2863734" y="384580"/>
                  </a:cubicBezTo>
                  <a:cubicBezTo>
                    <a:pt x="2868238" y="375910"/>
                    <a:pt x="2867788" y="372982"/>
                    <a:pt x="2865536" y="361498"/>
                  </a:cubicBezTo>
                  <a:cubicBezTo>
                    <a:pt x="2856190" y="358570"/>
                    <a:pt x="2867337" y="370505"/>
                    <a:pt x="2861370" y="370843"/>
                  </a:cubicBezTo>
                  <a:cubicBezTo>
                    <a:pt x="2859568" y="374446"/>
                    <a:pt x="2856641" y="376022"/>
                    <a:pt x="2852925" y="375797"/>
                  </a:cubicBezTo>
                  <a:cubicBezTo>
                    <a:pt x="2848196" y="378499"/>
                    <a:pt x="2849773" y="367128"/>
                    <a:pt x="2846395" y="366902"/>
                  </a:cubicBezTo>
                  <a:cubicBezTo>
                    <a:pt x="2840765" y="373320"/>
                    <a:pt x="2840202" y="360034"/>
                    <a:pt x="2837725" y="358120"/>
                  </a:cubicBezTo>
                  <a:cubicBezTo>
                    <a:pt x="2836149" y="356881"/>
                    <a:pt x="2831420" y="368253"/>
                    <a:pt x="2831307" y="353841"/>
                  </a:cubicBezTo>
                  <a:cubicBezTo>
                    <a:pt x="2822412" y="369830"/>
                    <a:pt x="2814080" y="353729"/>
                    <a:pt x="2801582" y="364313"/>
                  </a:cubicBezTo>
                  <a:cubicBezTo>
                    <a:pt x="2800119" y="352828"/>
                    <a:pt x="2807663" y="353166"/>
                    <a:pt x="2809914" y="350126"/>
                  </a:cubicBezTo>
                  <a:cubicBezTo>
                    <a:pt x="2812504" y="346635"/>
                    <a:pt x="2813405" y="334588"/>
                    <a:pt x="2818359" y="340555"/>
                  </a:cubicBezTo>
                  <a:cubicBezTo>
                    <a:pt x="2818359" y="332336"/>
                    <a:pt x="2815769" y="330985"/>
                    <a:pt x="2815995" y="322315"/>
                  </a:cubicBezTo>
                  <a:cubicBezTo>
                    <a:pt x="2816107" y="318487"/>
                    <a:pt x="2818922" y="314771"/>
                    <a:pt x="2817909" y="308466"/>
                  </a:cubicBezTo>
                  <a:cubicBezTo>
                    <a:pt x="2817571" y="306102"/>
                    <a:pt x="2811378" y="299909"/>
                    <a:pt x="2811265" y="290338"/>
                  </a:cubicBezTo>
                  <a:cubicBezTo>
                    <a:pt x="2808789" y="291239"/>
                    <a:pt x="2807437" y="289438"/>
                    <a:pt x="2806987" y="285947"/>
                  </a:cubicBezTo>
                  <a:cubicBezTo>
                    <a:pt x="2795277" y="291577"/>
                    <a:pt x="2780077" y="290338"/>
                    <a:pt x="2768705" y="296756"/>
                  </a:cubicBezTo>
                  <a:cubicBezTo>
                    <a:pt x="2766678" y="312294"/>
                    <a:pt x="2775461" y="303624"/>
                    <a:pt x="2779514" y="305539"/>
                  </a:cubicBezTo>
                  <a:cubicBezTo>
                    <a:pt x="2782667" y="307453"/>
                    <a:pt x="2778726" y="311506"/>
                    <a:pt x="2779739" y="319275"/>
                  </a:cubicBezTo>
                  <a:cubicBezTo>
                    <a:pt x="2781653" y="321189"/>
                    <a:pt x="2783567" y="323103"/>
                    <a:pt x="2784130" y="328283"/>
                  </a:cubicBezTo>
                  <a:cubicBezTo>
                    <a:pt x="2783905" y="341343"/>
                    <a:pt x="2780527" y="347649"/>
                    <a:pt x="2780302" y="360597"/>
                  </a:cubicBezTo>
                  <a:cubicBezTo>
                    <a:pt x="2787058" y="359584"/>
                    <a:pt x="2787621" y="372532"/>
                    <a:pt x="2795390" y="369154"/>
                  </a:cubicBezTo>
                  <a:cubicBezTo>
                    <a:pt x="2797867" y="386156"/>
                    <a:pt x="2787508" y="376811"/>
                    <a:pt x="2789310" y="392461"/>
                  </a:cubicBezTo>
                  <a:cubicBezTo>
                    <a:pt x="2785031" y="392686"/>
                    <a:pt x="2780753" y="392799"/>
                    <a:pt x="2776474" y="393024"/>
                  </a:cubicBezTo>
                  <a:cubicBezTo>
                    <a:pt x="2775123" y="405409"/>
                    <a:pt x="2780978" y="401694"/>
                    <a:pt x="2783004" y="406535"/>
                  </a:cubicBezTo>
                  <a:cubicBezTo>
                    <a:pt x="2778050" y="421510"/>
                    <a:pt x="2780640" y="422862"/>
                    <a:pt x="2783455" y="438737"/>
                  </a:cubicBezTo>
                  <a:cubicBezTo>
                    <a:pt x="2778388" y="435810"/>
                    <a:pt x="2772758" y="443241"/>
                    <a:pt x="2766453" y="439413"/>
                  </a:cubicBezTo>
                  <a:cubicBezTo>
                    <a:pt x="2765665" y="438850"/>
                    <a:pt x="2763751" y="434796"/>
                    <a:pt x="2764201" y="434909"/>
                  </a:cubicBezTo>
                  <a:cubicBezTo>
                    <a:pt x="2760711" y="434571"/>
                    <a:pt x="2760598" y="439976"/>
                    <a:pt x="2757896" y="439751"/>
                  </a:cubicBezTo>
                  <a:cubicBezTo>
                    <a:pt x="2756094" y="439525"/>
                    <a:pt x="2755757" y="435247"/>
                    <a:pt x="2753617" y="435359"/>
                  </a:cubicBezTo>
                  <a:cubicBezTo>
                    <a:pt x="2748325" y="435585"/>
                    <a:pt x="2740894" y="442791"/>
                    <a:pt x="2730198" y="440989"/>
                  </a:cubicBezTo>
                  <a:cubicBezTo>
                    <a:pt x="2726144" y="440314"/>
                    <a:pt x="2724118" y="439188"/>
                    <a:pt x="2719501" y="436823"/>
                  </a:cubicBezTo>
                  <a:cubicBezTo>
                    <a:pt x="2711395" y="445493"/>
                    <a:pt x="2704752" y="447407"/>
                    <a:pt x="2696082" y="437837"/>
                  </a:cubicBezTo>
                  <a:cubicBezTo>
                    <a:pt x="2696195" y="427703"/>
                    <a:pt x="2705089" y="435472"/>
                    <a:pt x="2708805" y="432657"/>
                  </a:cubicBezTo>
                  <a:cubicBezTo>
                    <a:pt x="2706891" y="419709"/>
                    <a:pt x="2711620" y="420610"/>
                    <a:pt x="2710607" y="409575"/>
                  </a:cubicBezTo>
                  <a:cubicBezTo>
                    <a:pt x="2716461" y="409463"/>
                    <a:pt x="2721078" y="408900"/>
                    <a:pt x="2725581" y="408900"/>
                  </a:cubicBezTo>
                  <a:cubicBezTo>
                    <a:pt x="2727383" y="408900"/>
                    <a:pt x="2727721" y="413741"/>
                    <a:pt x="2729860" y="413291"/>
                  </a:cubicBezTo>
                  <a:cubicBezTo>
                    <a:pt x="2729635" y="413291"/>
                    <a:pt x="2730648" y="408787"/>
                    <a:pt x="2731887" y="408562"/>
                  </a:cubicBezTo>
                  <a:cubicBezTo>
                    <a:pt x="2737517" y="407661"/>
                    <a:pt x="2746637" y="419821"/>
                    <a:pt x="2753167" y="403045"/>
                  </a:cubicBezTo>
                  <a:cubicBezTo>
                    <a:pt x="2752829" y="391223"/>
                    <a:pt x="2744723" y="396852"/>
                    <a:pt x="2744385" y="385030"/>
                  </a:cubicBezTo>
                  <a:cubicBezTo>
                    <a:pt x="2741795" y="387169"/>
                    <a:pt x="2740106" y="391110"/>
                    <a:pt x="2740331" y="398992"/>
                  </a:cubicBezTo>
                  <a:cubicBezTo>
                    <a:pt x="2735827" y="396627"/>
                    <a:pt x="2733238" y="386156"/>
                    <a:pt x="2729635" y="394826"/>
                  </a:cubicBezTo>
                  <a:cubicBezTo>
                    <a:pt x="2726595" y="393362"/>
                    <a:pt x="2729297" y="386719"/>
                    <a:pt x="2731662" y="385593"/>
                  </a:cubicBezTo>
                  <a:cubicBezTo>
                    <a:pt x="2723667" y="368141"/>
                    <a:pt x="2721641" y="400455"/>
                    <a:pt x="2712633" y="395614"/>
                  </a:cubicBezTo>
                  <a:cubicBezTo>
                    <a:pt x="2710044" y="384354"/>
                    <a:pt x="2715898" y="385818"/>
                    <a:pt x="2718826" y="381540"/>
                  </a:cubicBezTo>
                  <a:cubicBezTo>
                    <a:pt x="2720965" y="378499"/>
                    <a:pt x="2722429" y="373545"/>
                    <a:pt x="2725131" y="372082"/>
                  </a:cubicBezTo>
                  <a:cubicBezTo>
                    <a:pt x="2731211" y="368816"/>
                    <a:pt x="2739543" y="373771"/>
                    <a:pt x="2746411" y="371181"/>
                  </a:cubicBezTo>
                  <a:cubicBezTo>
                    <a:pt x="2749677" y="370505"/>
                    <a:pt x="2747312" y="381202"/>
                    <a:pt x="2748776" y="384917"/>
                  </a:cubicBezTo>
                  <a:cubicBezTo>
                    <a:pt x="2749564" y="387057"/>
                    <a:pt x="2753955" y="383454"/>
                    <a:pt x="2753054" y="389309"/>
                  </a:cubicBezTo>
                  <a:cubicBezTo>
                    <a:pt x="2757333" y="389196"/>
                    <a:pt x="2755982" y="401694"/>
                    <a:pt x="2761724" y="398091"/>
                  </a:cubicBezTo>
                  <a:cubicBezTo>
                    <a:pt x="2769043" y="397978"/>
                    <a:pt x="2762963" y="392123"/>
                    <a:pt x="2761499" y="384354"/>
                  </a:cubicBezTo>
                  <a:cubicBezTo>
                    <a:pt x="2761837" y="386381"/>
                    <a:pt x="2764652" y="381427"/>
                    <a:pt x="2763526" y="379625"/>
                  </a:cubicBezTo>
                  <a:cubicBezTo>
                    <a:pt x="2761837" y="376923"/>
                    <a:pt x="2759472" y="376360"/>
                    <a:pt x="2759135" y="370618"/>
                  </a:cubicBezTo>
                  <a:cubicBezTo>
                    <a:pt x="2764089" y="370393"/>
                    <a:pt x="2769043" y="370168"/>
                    <a:pt x="2774110" y="369942"/>
                  </a:cubicBezTo>
                  <a:cubicBezTo>
                    <a:pt x="2775235" y="363074"/>
                    <a:pt x="2770844" y="356994"/>
                    <a:pt x="2769606" y="351702"/>
                  </a:cubicBezTo>
                  <a:cubicBezTo>
                    <a:pt x="2767917" y="344946"/>
                    <a:pt x="2770619" y="335489"/>
                    <a:pt x="2765102" y="338078"/>
                  </a:cubicBezTo>
                  <a:cubicBezTo>
                    <a:pt x="2765552" y="329971"/>
                    <a:pt x="2768592" y="327494"/>
                    <a:pt x="2773547" y="328508"/>
                  </a:cubicBezTo>
                  <a:cubicBezTo>
                    <a:pt x="2771632" y="305651"/>
                    <a:pt x="2763188" y="341343"/>
                    <a:pt x="2758572" y="324567"/>
                  </a:cubicBezTo>
                  <a:cubicBezTo>
                    <a:pt x="2756207" y="309254"/>
                    <a:pt x="2765102" y="317136"/>
                    <a:pt x="2769155" y="314884"/>
                  </a:cubicBezTo>
                  <a:cubicBezTo>
                    <a:pt x="2769493" y="299796"/>
                    <a:pt x="2760711" y="305539"/>
                    <a:pt x="2760373" y="292252"/>
                  </a:cubicBezTo>
                  <a:cubicBezTo>
                    <a:pt x="2752154" y="298783"/>
                    <a:pt x="2746862" y="285497"/>
                    <a:pt x="2732562" y="288875"/>
                  </a:cubicBezTo>
                  <a:cubicBezTo>
                    <a:pt x="2729297" y="289663"/>
                    <a:pt x="2725581" y="293829"/>
                    <a:pt x="2721978" y="293941"/>
                  </a:cubicBezTo>
                  <a:cubicBezTo>
                    <a:pt x="2718488" y="293941"/>
                    <a:pt x="2714547" y="290451"/>
                    <a:pt x="2711282" y="289775"/>
                  </a:cubicBezTo>
                  <a:cubicBezTo>
                    <a:pt x="2703738" y="288199"/>
                    <a:pt x="2696870" y="291577"/>
                    <a:pt x="2690002" y="290676"/>
                  </a:cubicBezTo>
                  <a:cubicBezTo>
                    <a:pt x="2686061" y="290113"/>
                    <a:pt x="2683359" y="286172"/>
                    <a:pt x="2679305" y="286510"/>
                  </a:cubicBezTo>
                  <a:cubicBezTo>
                    <a:pt x="2673788" y="286961"/>
                    <a:pt x="2667033" y="288762"/>
                    <a:pt x="2658025" y="292027"/>
                  </a:cubicBezTo>
                  <a:cubicBezTo>
                    <a:pt x="2654872" y="293153"/>
                    <a:pt x="2654197" y="296531"/>
                    <a:pt x="2651720" y="296869"/>
                  </a:cubicBezTo>
                  <a:cubicBezTo>
                    <a:pt x="2648117" y="297432"/>
                    <a:pt x="2645640" y="293491"/>
                    <a:pt x="2641023" y="292703"/>
                  </a:cubicBezTo>
                  <a:cubicBezTo>
                    <a:pt x="2641023" y="292703"/>
                    <a:pt x="2638546" y="297995"/>
                    <a:pt x="2636857" y="297432"/>
                  </a:cubicBezTo>
                  <a:cubicBezTo>
                    <a:pt x="2636745" y="297432"/>
                    <a:pt x="2636294" y="293041"/>
                    <a:pt x="2634718" y="292928"/>
                  </a:cubicBezTo>
                  <a:cubicBezTo>
                    <a:pt x="2631678" y="292703"/>
                    <a:pt x="2621319" y="294504"/>
                    <a:pt x="2615577" y="293716"/>
                  </a:cubicBezTo>
                  <a:cubicBezTo>
                    <a:pt x="2604205" y="292252"/>
                    <a:pt x="2596436" y="286285"/>
                    <a:pt x="2585740" y="294955"/>
                  </a:cubicBezTo>
                  <a:cubicBezTo>
                    <a:pt x="2585289" y="295293"/>
                    <a:pt x="2585289" y="298670"/>
                    <a:pt x="2583713" y="299684"/>
                  </a:cubicBezTo>
                  <a:cubicBezTo>
                    <a:pt x="2578984" y="302499"/>
                    <a:pt x="2572228" y="305764"/>
                    <a:pt x="2564572" y="305088"/>
                  </a:cubicBezTo>
                  <a:cubicBezTo>
                    <a:pt x="2559618" y="304638"/>
                    <a:pt x="2554101" y="293491"/>
                    <a:pt x="2549484" y="291915"/>
                  </a:cubicBezTo>
                  <a:cubicBezTo>
                    <a:pt x="2546444" y="290901"/>
                    <a:pt x="2541828" y="291239"/>
                    <a:pt x="2538788" y="292365"/>
                  </a:cubicBezTo>
                  <a:cubicBezTo>
                    <a:pt x="2534172" y="294054"/>
                    <a:pt x="2531807" y="294955"/>
                    <a:pt x="2523926" y="297544"/>
                  </a:cubicBezTo>
                  <a:cubicBezTo>
                    <a:pt x="2520886" y="298558"/>
                    <a:pt x="2519985" y="302386"/>
                    <a:pt x="2517620" y="302386"/>
                  </a:cubicBezTo>
                  <a:cubicBezTo>
                    <a:pt x="2512554" y="302499"/>
                    <a:pt x="2508388" y="295293"/>
                    <a:pt x="2502533" y="293829"/>
                  </a:cubicBezTo>
                  <a:cubicBezTo>
                    <a:pt x="2497579" y="292590"/>
                    <a:pt x="2484518" y="289438"/>
                    <a:pt x="2479113" y="294842"/>
                  </a:cubicBezTo>
                  <a:cubicBezTo>
                    <a:pt x="2478213" y="295743"/>
                    <a:pt x="2479451" y="299571"/>
                    <a:pt x="2477087" y="299571"/>
                  </a:cubicBezTo>
                  <a:cubicBezTo>
                    <a:pt x="2466390" y="299459"/>
                    <a:pt x="2454680" y="291352"/>
                    <a:pt x="2444997" y="291690"/>
                  </a:cubicBezTo>
                  <a:cubicBezTo>
                    <a:pt x="2433963" y="292140"/>
                    <a:pt x="2422253" y="304750"/>
                    <a:pt x="2410994" y="297770"/>
                  </a:cubicBezTo>
                  <a:cubicBezTo>
                    <a:pt x="2400410" y="298783"/>
                    <a:pt x="2410431" y="316460"/>
                    <a:pt x="2400635" y="321189"/>
                  </a:cubicBezTo>
                  <a:cubicBezTo>
                    <a:pt x="2394330" y="318262"/>
                    <a:pt x="2396920" y="294955"/>
                    <a:pt x="2389601" y="294054"/>
                  </a:cubicBezTo>
                  <a:cubicBezTo>
                    <a:pt x="2368433" y="307678"/>
                    <a:pt x="2349067" y="283470"/>
                    <a:pt x="2327787" y="296644"/>
                  </a:cubicBezTo>
                  <a:cubicBezTo>
                    <a:pt x="2325648" y="307115"/>
                    <a:pt x="2321594" y="313645"/>
                    <a:pt x="2315289" y="315559"/>
                  </a:cubicBezTo>
                  <a:cubicBezTo>
                    <a:pt x="2308421" y="319951"/>
                    <a:pt x="2312136" y="300697"/>
                    <a:pt x="2308646" y="297432"/>
                  </a:cubicBezTo>
                  <a:cubicBezTo>
                    <a:pt x="2306169" y="298220"/>
                    <a:pt x="2304818" y="296531"/>
                    <a:pt x="2304367" y="293041"/>
                  </a:cubicBezTo>
                  <a:cubicBezTo>
                    <a:pt x="2295810" y="293378"/>
                    <a:pt x="2287366" y="293716"/>
                    <a:pt x="2278808" y="294167"/>
                  </a:cubicBezTo>
                  <a:cubicBezTo>
                    <a:pt x="2274417" y="303624"/>
                    <a:pt x="2269463" y="328733"/>
                    <a:pt x="2275205" y="344946"/>
                  </a:cubicBezTo>
                  <a:cubicBezTo>
                    <a:pt x="2273404" y="353053"/>
                    <a:pt x="2268675" y="355418"/>
                    <a:pt x="2262595" y="354630"/>
                  </a:cubicBezTo>
                  <a:cubicBezTo>
                    <a:pt x="2257416" y="354404"/>
                    <a:pt x="2261919" y="339429"/>
                    <a:pt x="2264509" y="340781"/>
                  </a:cubicBezTo>
                  <a:cubicBezTo>
                    <a:pt x="2258767" y="330872"/>
                    <a:pt x="2260793" y="321189"/>
                    <a:pt x="2261919" y="304075"/>
                  </a:cubicBezTo>
                  <a:cubicBezTo>
                    <a:pt x="2254376" y="289550"/>
                    <a:pt x="2243341" y="283020"/>
                    <a:pt x="2227578" y="287073"/>
                  </a:cubicBezTo>
                  <a:cubicBezTo>
                    <a:pt x="2225552" y="291915"/>
                    <a:pt x="2223525" y="296531"/>
                    <a:pt x="2221385" y="301147"/>
                  </a:cubicBezTo>
                  <a:cubicBezTo>
                    <a:pt x="2213504" y="296869"/>
                    <a:pt x="2208437" y="286398"/>
                    <a:pt x="2199767" y="283695"/>
                  </a:cubicBezTo>
                  <a:cubicBezTo>
                    <a:pt x="2192224" y="281556"/>
                    <a:pt x="2194701" y="300134"/>
                    <a:pt x="2187157" y="297995"/>
                  </a:cubicBezTo>
                  <a:cubicBezTo>
                    <a:pt x="2187382" y="305876"/>
                    <a:pt x="2185693" y="309930"/>
                    <a:pt x="2183104" y="311956"/>
                  </a:cubicBezTo>
                  <a:cubicBezTo>
                    <a:pt x="2183216" y="318037"/>
                    <a:pt x="2183216" y="324229"/>
                    <a:pt x="2183329" y="330309"/>
                  </a:cubicBezTo>
                  <a:cubicBezTo>
                    <a:pt x="2180514" y="336052"/>
                    <a:pt x="2175335" y="336840"/>
                    <a:pt x="2170606" y="338416"/>
                  </a:cubicBezTo>
                  <a:cubicBezTo>
                    <a:pt x="2168241" y="337740"/>
                    <a:pt x="2167678" y="334700"/>
                    <a:pt x="2164413" y="334588"/>
                  </a:cubicBezTo>
                  <a:cubicBezTo>
                    <a:pt x="2163512" y="334588"/>
                    <a:pt x="2162724" y="334700"/>
                    <a:pt x="2161823" y="334700"/>
                  </a:cubicBezTo>
                  <a:cubicBezTo>
                    <a:pt x="2166215" y="332111"/>
                    <a:pt x="2170155" y="327720"/>
                    <a:pt x="2172520" y="321527"/>
                  </a:cubicBezTo>
                  <a:cubicBezTo>
                    <a:pt x="2173083" y="319951"/>
                    <a:pt x="2171732" y="313645"/>
                    <a:pt x="2172407" y="312294"/>
                  </a:cubicBezTo>
                  <a:cubicBezTo>
                    <a:pt x="2172858" y="311393"/>
                    <a:pt x="2176348" y="308466"/>
                    <a:pt x="2176573" y="307565"/>
                  </a:cubicBezTo>
                  <a:cubicBezTo>
                    <a:pt x="2177699" y="302386"/>
                    <a:pt x="2174997" y="293491"/>
                    <a:pt x="2178487" y="293716"/>
                  </a:cubicBezTo>
                  <a:cubicBezTo>
                    <a:pt x="2172858" y="275926"/>
                    <a:pt x="2157995" y="279529"/>
                    <a:pt x="2152928" y="294842"/>
                  </a:cubicBezTo>
                  <a:cubicBezTo>
                    <a:pt x="2148988" y="286510"/>
                    <a:pt x="2142007" y="284821"/>
                    <a:pt x="2135701" y="281781"/>
                  </a:cubicBezTo>
                  <a:cubicBezTo>
                    <a:pt x="2127370" y="279417"/>
                    <a:pt x="2123429" y="286285"/>
                    <a:pt x="2118812" y="291690"/>
                  </a:cubicBezTo>
                  <a:cubicBezTo>
                    <a:pt x="2110706" y="276489"/>
                    <a:pt x="2098095" y="290451"/>
                    <a:pt x="2084696" y="293153"/>
                  </a:cubicBezTo>
                  <a:cubicBezTo>
                    <a:pt x="2079630" y="294167"/>
                    <a:pt x="2077941" y="295968"/>
                    <a:pt x="2074113" y="298220"/>
                  </a:cubicBezTo>
                  <a:cubicBezTo>
                    <a:pt x="2070397" y="300472"/>
                    <a:pt x="2069496" y="301485"/>
                    <a:pt x="2065668" y="307790"/>
                  </a:cubicBezTo>
                  <a:cubicBezTo>
                    <a:pt x="2039771" y="305313"/>
                    <a:pt x="2022432" y="320176"/>
                    <a:pt x="2004192" y="333349"/>
                  </a:cubicBezTo>
                  <a:cubicBezTo>
                    <a:pt x="2004755" y="334588"/>
                    <a:pt x="2005318" y="335601"/>
                    <a:pt x="2005993" y="336389"/>
                  </a:cubicBezTo>
                  <a:cubicBezTo>
                    <a:pt x="1997323" y="337966"/>
                    <a:pt x="1988654" y="341569"/>
                    <a:pt x="1985276" y="343708"/>
                  </a:cubicBezTo>
                  <a:cubicBezTo>
                    <a:pt x="1974692" y="350238"/>
                    <a:pt x="1968837" y="337853"/>
                    <a:pt x="1961519" y="336840"/>
                  </a:cubicBezTo>
                  <a:cubicBezTo>
                    <a:pt x="1959042" y="336502"/>
                    <a:pt x="1957240" y="341681"/>
                    <a:pt x="1953187" y="342244"/>
                  </a:cubicBezTo>
                  <a:cubicBezTo>
                    <a:pt x="1950484" y="342582"/>
                    <a:pt x="1950034" y="337966"/>
                    <a:pt x="1946656" y="338303"/>
                  </a:cubicBezTo>
                  <a:cubicBezTo>
                    <a:pt x="1943616" y="338641"/>
                    <a:pt x="1942941" y="343933"/>
                    <a:pt x="1938324" y="343708"/>
                  </a:cubicBezTo>
                  <a:cubicBezTo>
                    <a:pt x="1934496" y="343595"/>
                    <a:pt x="1930780" y="336277"/>
                    <a:pt x="1927402" y="335601"/>
                  </a:cubicBezTo>
                  <a:cubicBezTo>
                    <a:pt x="1920534" y="334250"/>
                    <a:pt x="1920084" y="343145"/>
                    <a:pt x="1916706" y="336727"/>
                  </a:cubicBezTo>
                  <a:cubicBezTo>
                    <a:pt x="1915693" y="334700"/>
                    <a:pt x="1907586" y="337515"/>
                    <a:pt x="1906010" y="337853"/>
                  </a:cubicBezTo>
                  <a:cubicBezTo>
                    <a:pt x="1904659" y="338078"/>
                    <a:pt x="1903758" y="342695"/>
                    <a:pt x="1903983" y="342695"/>
                  </a:cubicBezTo>
                  <a:cubicBezTo>
                    <a:pt x="1901844" y="343145"/>
                    <a:pt x="1901281" y="338303"/>
                    <a:pt x="1899592" y="338529"/>
                  </a:cubicBezTo>
                  <a:cubicBezTo>
                    <a:pt x="1897453" y="338754"/>
                    <a:pt x="1897227" y="343370"/>
                    <a:pt x="1895539" y="343595"/>
                  </a:cubicBezTo>
                  <a:cubicBezTo>
                    <a:pt x="1896214" y="343483"/>
                    <a:pt x="1894075" y="339542"/>
                    <a:pt x="1893287" y="339204"/>
                  </a:cubicBezTo>
                  <a:cubicBezTo>
                    <a:pt x="1892048" y="338641"/>
                    <a:pt x="1890247" y="339429"/>
                    <a:pt x="1889008" y="339655"/>
                  </a:cubicBezTo>
                  <a:cubicBezTo>
                    <a:pt x="1886306" y="340218"/>
                    <a:pt x="1884729" y="343821"/>
                    <a:pt x="1880676" y="345059"/>
                  </a:cubicBezTo>
                  <a:cubicBezTo>
                    <a:pt x="1870655" y="348324"/>
                    <a:pt x="1858045" y="345960"/>
                    <a:pt x="1854779" y="338416"/>
                  </a:cubicBezTo>
                  <a:cubicBezTo>
                    <a:pt x="1854216" y="337177"/>
                    <a:pt x="1851289" y="339429"/>
                    <a:pt x="1850501" y="338866"/>
                  </a:cubicBezTo>
                  <a:cubicBezTo>
                    <a:pt x="1833049" y="326706"/>
                    <a:pt x="1805801" y="344271"/>
                    <a:pt x="1784408" y="340893"/>
                  </a:cubicBezTo>
                  <a:cubicBezTo>
                    <a:pt x="1781593" y="340443"/>
                    <a:pt x="1781368" y="336952"/>
                    <a:pt x="1777878" y="336952"/>
                  </a:cubicBezTo>
                  <a:cubicBezTo>
                    <a:pt x="1768758" y="336840"/>
                    <a:pt x="1759187" y="341118"/>
                    <a:pt x="1750180" y="339767"/>
                  </a:cubicBezTo>
                  <a:cubicBezTo>
                    <a:pt x="1746239" y="339204"/>
                    <a:pt x="1745225" y="336052"/>
                    <a:pt x="1741510" y="336052"/>
                  </a:cubicBezTo>
                  <a:cubicBezTo>
                    <a:pt x="1738808" y="336052"/>
                    <a:pt x="1738808" y="341456"/>
                    <a:pt x="1735317" y="341343"/>
                  </a:cubicBezTo>
                  <a:cubicBezTo>
                    <a:pt x="1732390" y="341231"/>
                    <a:pt x="1731039" y="337740"/>
                    <a:pt x="1726648" y="337628"/>
                  </a:cubicBezTo>
                  <a:cubicBezTo>
                    <a:pt x="1717978" y="337290"/>
                    <a:pt x="1709421" y="343595"/>
                    <a:pt x="1700976" y="335601"/>
                  </a:cubicBezTo>
                  <a:cubicBezTo>
                    <a:pt x="1698386" y="347198"/>
                    <a:pt x="1693995" y="344271"/>
                    <a:pt x="1692644" y="341006"/>
                  </a:cubicBezTo>
                  <a:cubicBezTo>
                    <a:pt x="1689491" y="333687"/>
                    <a:pt x="1674066" y="347536"/>
                    <a:pt x="1675755" y="347311"/>
                  </a:cubicBezTo>
                  <a:cubicBezTo>
                    <a:pt x="1672940" y="347536"/>
                    <a:pt x="1672715" y="342469"/>
                    <a:pt x="1669225" y="343370"/>
                  </a:cubicBezTo>
                  <a:cubicBezTo>
                    <a:pt x="1669562" y="343258"/>
                    <a:pt x="1668324" y="347536"/>
                    <a:pt x="1667198" y="348212"/>
                  </a:cubicBezTo>
                  <a:cubicBezTo>
                    <a:pt x="1658978" y="353616"/>
                    <a:pt x="1650534" y="346635"/>
                    <a:pt x="1647944" y="345509"/>
                  </a:cubicBezTo>
                  <a:cubicBezTo>
                    <a:pt x="1642089" y="343145"/>
                    <a:pt x="1639162" y="342807"/>
                    <a:pt x="1637135" y="342019"/>
                  </a:cubicBezTo>
                  <a:cubicBezTo>
                    <a:pt x="1634320" y="340781"/>
                    <a:pt x="1632519" y="338866"/>
                    <a:pt x="1630605" y="338078"/>
                  </a:cubicBezTo>
                  <a:cubicBezTo>
                    <a:pt x="1629366" y="337515"/>
                    <a:pt x="1627452" y="339655"/>
                    <a:pt x="1626326" y="338529"/>
                  </a:cubicBezTo>
                  <a:cubicBezTo>
                    <a:pt x="1624975" y="337177"/>
                    <a:pt x="1625988" y="324454"/>
                    <a:pt x="1621822" y="329746"/>
                  </a:cubicBezTo>
                  <a:cubicBezTo>
                    <a:pt x="1609662" y="334700"/>
                    <a:pt x="1593899" y="329183"/>
                    <a:pt x="1587594" y="328620"/>
                  </a:cubicBezTo>
                  <a:cubicBezTo>
                    <a:pt x="1578812" y="327832"/>
                    <a:pt x="1561810" y="331886"/>
                    <a:pt x="1555617" y="331886"/>
                  </a:cubicBezTo>
                  <a:cubicBezTo>
                    <a:pt x="1554491" y="331886"/>
                    <a:pt x="1552802" y="327607"/>
                    <a:pt x="1553365" y="327494"/>
                  </a:cubicBezTo>
                  <a:cubicBezTo>
                    <a:pt x="1550213" y="327832"/>
                    <a:pt x="1549199" y="331660"/>
                    <a:pt x="1547173" y="332786"/>
                  </a:cubicBezTo>
                  <a:cubicBezTo>
                    <a:pt x="1538390" y="337177"/>
                    <a:pt x="1532648" y="330647"/>
                    <a:pt x="1527807" y="330084"/>
                  </a:cubicBezTo>
                  <a:cubicBezTo>
                    <a:pt x="1516997" y="328846"/>
                    <a:pt x="1506864" y="333349"/>
                    <a:pt x="1495830" y="333349"/>
                  </a:cubicBezTo>
                  <a:cubicBezTo>
                    <a:pt x="1493240" y="333349"/>
                    <a:pt x="1492565" y="329971"/>
                    <a:pt x="1489299" y="329408"/>
                  </a:cubicBezTo>
                  <a:cubicBezTo>
                    <a:pt x="1478378" y="327607"/>
                    <a:pt x="1464754" y="336164"/>
                    <a:pt x="1459687" y="336952"/>
                  </a:cubicBezTo>
                  <a:cubicBezTo>
                    <a:pt x="1455859" y="337628"/>
                    <a:pt x="1451693" y="338078"/>
                    <a:pt x="1446964" y="338191"/>
                  </a:cubicBezTo>
                  <a:cubicBezTo>
                    <a:pt x="1444825" y="338303"/>
                    <a:pt x="1444262" y="333912"/>
                    <a:pt x="1442573" y="334025"/>
                  </a:cubicBezTo>
                  <a:cubicBezTo>
                    <a:pt x="1443248" y="333912"/>
                    <a:pt x="1441447" y="338303"/>
                    <a:pt x="1440546" y="338866"/>
                  </a:cubicBezTo>
                  <a:cubicBezTo>
                    <a:pt x="1439420" y="339655"/>
                    <a:pt x="1437506" y="339317"/>
                    <a:pt x="1436268" y="339317"/>
                  </a:cubicBezTo>
                  <a:cubicBezTo>
                    <a:pt x="1433565" y="339429"/>
                    <a:pt x="1431876" y="335939"/>
                    <a:pt x="1427598" y="335601"/>
                  </a:cubicBezTo>
                  <a:cubicBezTo>
                    <a:pt x="1420617" y="335038"/>
                    <a:pt x="1415325" y="341343"/>
                    <a:pt x="1408569" y="342132"/>
                  </a:cubicBezTo>
                  <a:cubicBezTo>
                    <a:pt x="1405980" y="342469"/>
                    <a:pt x="1403953" y="338754"/>
                    <a:pt x="1399900" y="338416"/>
                  </a:cubicBezTo>
                  <a:cubicBezTo>
                    <a:pt x="1396634" y="338078"/>
                    <a:pt x="1392468" y="338191"/>
                    <a:pt x="1389203" y="339542"/>
                  </a:cubicBezTo>
                  <a:cubicBezTo>
                    <a:pt x="1381209" y="342695"/>
                    <a:pt x="1377156" y="342019"/>
                    <a:pt x="1370062" y="341456"/>
                  </a:cubicBezTo>
                  <a:cubicBezTo>
                    <a:pt x="1343152" y="339317"/>
                    <a:pt x="1311964" y="350013"/>
                    <a:pt x="1282802" y="350238"/>
                  </a:cubicBezTo>
                  <a:cubicBezTo>
                    <a:pt x="1279762" y="350238"/>
                    <a:pt x="1278186" y="346410"/>
                    <a:pt x="1276271" y="346298"/>
                  </a:cubicBezTo>
                  <a:cubicBezTo>
                    <a:pt x="1276497" y="346298"/>
                    <a:pt x="1275821" y="350914"/>
                    <a:pt x="1274245" y="351139"/>
                  </a:cubicBezTo>
                  <a:cubicBezTo>
                    <a:pt x="1273006" y="351252"/>
                    <a:pt x="1271543" y="346748"/>
                    <a:pt x="1271993" y="346748"/>
                  </a:cubicBezTo>
                  <a:cubicBezTo>
                    <a:pt x="1268277" y="347086"/>
                    <a:pt x="1264674" y="351477"/>
                    <a:pt x="1261522" y="352378"/>
                  </a:cubicBezTo>
                  <a:cubicBezTo>
                    <a:pt x="1252514" y="355080"/>
                    <a:pt x="1242606" y="356544"/>
                    <a:pt x="1233824" y="355193"/>
                  </a:cubicBezTo>
                  <a:cubicBezTo>
                    <a:pt x="1231009" y="354742"/>
                    <a:pt x="1230783" y="351252"/>
                    <a:pt x="1227293" y="351252"/>
                  </a:cubicBezTo>
                  <a:cubicBezTo>
                    <a:pt x="1183719" y="351252"/>
                    <a:pt x="1137331" y="369830"/>
                    <a:pt x="1093194" y="364763"/>
                  </a:cubicBezTo>
                  <a:cubicBezTo>
                    <a:pt x="1089253" y="364313"/>
                    <a:pt x="1088240" y="360710"/>
                    <a:pt x="1084524" y="361047"/>
                  </a:cubicBezTo>
                  <a:cubicBezTo>
                    <a:pt x="1081596" y="361385"/>
                    <a:pt x="1080696" y="366452"/>
                    <a:pt x="1076192" y="366452"/>
                  </a:cubicBezTo>
                  <a:cubicBezTo>
                    <a:pt x="1069774" y="366565"/>
                    <a:pt x="1066621" y="357782"/>
                    <a:pt x="1063469" y="367690"/>
                  </a:cubicBezTo>
                  <a:cubicBezTo>
                    <a:pt x="1062456" y="370731"/>
                    <a:pt x="1060654" y="363299"/>
                    <a:pt x="1061217" y="363299"/>
                  </a:cubicBezTo>
                  <a:cubicBezTo>
                    <a:pt x="1049395" y="363524"/>
                    <a:pt x="1039711" y="365551"/>
                    <a:pt x="1029240" y="366565"/>
                  </a:cubicBezTo>
                  <a:cubicBezTo>
                    <a:pt x="985441" y="370505"/>
                    <a:pt x="926442" y="368816"/>
                    <a:pt x="890975" y="385143"/>
                  </a:cubicBezTo>
                  <a:cubicBezTo>
                    <a:pt x="885233" y="387845"/>
                    <a:pt x="876788" y="392461"/>
                    <a:pt x="871496" y="377937"/>
                  </a:cubicBezTo>
                  <a:cubicBezTo>
                    <a:pt x="911580" y="359133"/>
                    <a:pt x="953014" y="373771"/>
                    <a:pt x="992647" y="361160"/>
                  </a:cubicBezTo>
                  <a:cubicBezTo>
                    <a:pt x="999741" y="358908"/>
                    <a:pt x="998840" y="358120"/>
                    <a:pt x="1003344" y="360034"/>
                  </a:cubicBezTo>
                  <a:cubicBezTo>
                    <a:pt x="1004582" y="360597"/>
                    <a:pt x="1006271" y="359584"/>
                    <a:pt x="1007622" y="359584"/>
                  </a:cubicBezTo>
                  <a:cubicBezTo>
                    <a:pt x="1041063" y="359809"/>
                    <a:pt x="1075179" y="352715"/>
                    <a:pt x="1109745" y="349225"/>
                  </a:cubicBezTo>
                  <a:cubicBezTo>
                    <a:pt x="1145099" y="345622"/>
                    <a:pt x="1181805" y="349000"/>
                    <a:pt x="1214007" y="338754"/>
                  </a:cubicBezTo>
                  <a:cubicBezTo>
                    <a:pt x="1217835" y="337515"/>
                    <a:pt x="1218623" y="333687"/>
                    <a:pt x="1222339" y="333349"/>
                  </a:cubicBezTo>
                  <a:cubicBezTo>
                    <a:pt x="1225041" y="333012"/>
                    <a:pt x="1225379" y="337966"/>
                    <a:pt x="1228869" y="337290"/>
                  </a:cubicBezTo>
                  <a:cubicBezTo>
                    <a:pt x="1231684" y="336727"/>
                    <a:pt x="1231572" y="331998"/>
                    <a:pt x="1235062" y="331998"/>
                  </a:cubicBezTo>
                  <a:cubicBezTo>
                    <a:pt x="1234612" y="331998"/>
                    <a:pt x="1236301" y="335939"/>
                    <a:pt x="1237314" y="336389"/>
                  </a:cubicBezTo>
                  <a:cubicBezTo>
                    <a:pt x="1238665" y="336952"/>
                    <a:pt x="1240241" y="335939"/>
                    <a:pt x="1241593" y="335939"/>
                  </a:cubicBezTo>
                  <a:cubicBezTo>
                    <a:pt x="1260846" y="336052"/>
                    <a:pt x="1286405" y="329746"/>
                    <a:pt x="1301155" y="329971"/>
                  </a:cubicBezTo>
                  <a:cubicBezTo>
                    <a:pt x="1302281" y="329971"/>
                    <a:pt x="1303857" y="334363"/>
                    <a:pt x="1303407" y="334363"/>
                  </a:cubicBezTo>
                  <a:cubicBezTo>
                    <a:pt x="1307235" y="334137"/>
                    <a:pt x="1310500" y="328733"/>
                    <a:pt x="1313878" y="328733"/>
                  </a:cubicBezTo>
                  <a:cubicBezTo>
                    <a:pt x="1316693" y="328733"/>
                    <a:pt x="1318269" y="332223"/>
                    <a:pt x="1322548" y="332449"/>
                  </a:cubicBezTo>
                  <a:cubicBezTo>
                    <a:pt x="1338649" y="333462"/>
                    <a:pt x="1355650" y="332561"/>
                    <a:pt x="1371526" y="327494"/>
                  </a:cubicBezTo>
                  <a:cubicBezTo>
                    <a:pt x="1375354" y="326256"/>
                    <a:pt x="1376142" y="322428"/>
                    <a:pt x="1379858" y="322090"/>
                  </a:cubicBezTo>
                  <a:cubicBezTo>
                    <a:pt x="1382448" y="321865"/>
                    <a:pt x="1384474" y="325355"/>
                    <a:pt x="1388528" y="325805"/>
                  </a:cubicBezTo>
                  <a:cubicBezTo>
                    <a:pt x="1401251" y="327157"/>
                    <a:pt x="1412961" y="319388"/>
                    <a:pt x="1420279" y="318037"/>
                  </a:cubicBezTo>
                  <a:cubicBezTo>
                    <a:pt x="1422306" y="317699"/>
                    <a:pt x="1424670" y="317023"/>
                    <a:pt x="1426697" y="317361"/>
                  </a:cubicBezTo>
                  <a:cubicBezTo>
                    <a:pt x="1452481" y="321527"/>
                    <a:pt x="1493691" y="312407"/>
                    <a:pt x="1518349" y="312745"/>
                  </a:cubicBezTo>
                  <a:cubicBezTo>
                    <a:pt x="1519474" y="312745"/>
                    <a:pt x="1521164" y="317023"/>
                    <a:pt x="1520601" y="317136"/>
                  </a:cubicBezTo>
                  <a:cubicBezTo>
                    <a:pt x="1525555" y="316685"/>
                    <a:pt x="1528370" y="311281"/>
                    <a:pt x="1533211" y="311281"/>
                  </a:cubicBezTo>
                  <a:cubicBezTo>
                    <a:pt x="1537152" y="311281"/>
                    <a:pt x="1538053" y="314546"/>
                    <a:pt x="1541881" y="314996"/>
                  </a:cubicBezTo>
                  <a:cubicBezTo>
                    <a:pt x="1560121" y="317136"/>
                    <a:pt x="1583315" y="314321"/>
                    <a:pt x="1601443" y="309029"/>
                  </a:cubicBezTo>
                  <a:cubicBezTo>
                    <a:pt x="1608762" y="306890"/>
                    <a:pt x="1607073" y="306102"/>
                    <a:pt x="1612139" y="307903"/>
                  </a:cubicBezTo>
                  <a:cubicBezTo>
                    <a:pt x="1620697" y="310943"/>
                    <a:pt x="1625425" y="301936"/>
                    <a:pt x="1631168" y="301373"/>
                  </a:cubicBezTo>
                  <a:cubicBezTo>
                    <a:pt x="1630380" y="301485"/>
                    <a:pt x="1632744" y="305426"/>
                    <a:pt x="1633420" y="305764"/>
                  </a:cubicBezTo>
                  <a:cubicBezTo>
                    <a:pt x="1638261" y="308353"/>
                    <a:pt x="1645129" y="305426"/>
                    <a:pt x="1648282" y="304300"/>
                  </a:cubicBezTo>
                  <a:cubicBezTo>
                    <a:pt x="1650872" y="303287"/>
                    <a:pt x="1653011" y="299233"/>
                    <a:pt x="1654475" y="299008"/>
                  </a:cubicBezTo>
                  <a:cubicBezTo>
                    <a:pt x="1654925" y="299008"/>
                    <a:pt x="1654587" y="304525"/>
                    <a:pt x="1656727" y="303399"/>
                  </a:cubicBezTo>
                  <a:cubicBezTo>
                    <a:pt x="1657627" y="302949"/>
                    <a:pt x="1656164" y="298107"/>
                    <a:pt x="1658753" y="298558"/>
                  </a:cubicBezTo>
                  <a:cubicBezTo>
                    <a:pt x="1658641" y="298558"/>
                    <a:pt x="1659767" y="302386"/>
                    <a:pt x="1661005" y="302949"/>
                  </a:cubicBezTo>
                  <a:cubicBezTo>
                    <a:pt x="1666973" y="305539"/>
                    <a:pt x="1667536" y="299346"/>
                    <a:pt x="1671476" y="297319"/>
                  </a:cubicBezTo>
                  <a:cubicBezTo>
                    <a:pt x="1678345" y="293716"/>
                    <a:pt x="1680822" y="293266"/>
                    <a:pt x="1682173" y="296193"/>
                  </a:cubicBezTo>
                  <a:cubicBezTo>
                    <a:pt x="1682511" y="297094"/>
                    <a:pt x="1685776" y="295630"/>
                    <a:pt x="1686451" y="295743"/>
                  </a:cubicBezTo>
                  <a:cubicBezTo>
                    <a:pt x="1702552" y="298220"/>
                    <a:pt x="1724621" y="290451"/>
                    <a:pt x="1737569" y="290564"/>
                  </a:cubicBezTo>
                  <a:cubicBezTo>
                    <a:pt x="1738808" y="290564"/>
                    <a:pt x="1740159" y="294955"/>
                    <a:pt x="1739821" y="294955"/>
                  </a:cubicBezTo>
                  <a:cubicBezTo>
                    <a:pt x="1743762" y="294955"/>
                    <a:pt x="1744437" y="290451"/>
                    <a:pt x="1748153" y="289550"/>
                  </a:cubicBezTo>
                  <a:cubicBezTo>
                    <a:pt x="1750180" y="288987"/>
                    <a:pt x="1749954" y="293829"/>
                    <a:pt x="1750405" y="293941"/>
                  </a:cubicBezTo>
                  <a:cubicBezTo>
                    <a:pt x="1751756" y="294392"/>
                    <a:pt x="1752995" y="289325"/>
                    <a:pt x="1752432" y="289100"/>
                  </a:cubicBezTo>
                  <a:cubicBezTo>
                    <a:pt x="1755246" y="289888"/>
                    <a:pt x="1755472" y="293153"/>
                    <a:pt x="1758962" y="293041"/>
                  </a:cubicBezTo>
                  <a:cubicBezTo>
                    <a:pt x="1771798" y="292478"/>
                    <a:pt x="1785084" y="288987"/>
                    <a:pt x="1795105" y="289438"/>
                  </a:cubicBezTo>
                  <a:cubicBezTo>
                    <a:pt x="1804337" y="289775"/>
                    <a:pt x="1803211" y="291690"/>
                    <a:pt x="1807828" y="288199"/>
                  </a:cubicBezTo>
                  <a:cubicBezTo>
                    <a:pt x="1822127" y="277165"/>
                    <a:pt x="1845885" y="288312"/>
                    <a:pt x="1854779" y="288087"/>
                  </a:cubicBezTo>
                  <a:cubicBezTo>
                    <a:pt x="1859846" y="287974"/>
                    <a:pt x="1864800" y="282457"/>
                    <a:pt x="1869529" y="282006"/>
                  </a:cubicBezTo>
                  <a:cubicBezTo>
                    <a:pt x="1872232" y="281781"/>
                    <a:pt x="1874033" y="285497"/>
                    <a:pt x="1878199" y="285722"/>
                  </a:cubicBezTo>
                  <a:cubicBezTo>
                    <a:pt x="1899930" y="286961"/>
                    <a:pt x="1925939" y="276039"/>
                    <a:pt x="1948458" y="278629"/>
                  </a:cubicBezTo>
                  <a:cubicBezTo>
                    <a:pt x="1952398" y="279079"/>
                    <a:pt x="1953412" y="282682"/>
                    <a:pt x="1957127" y="282344"/>
                  </a:cubicBezTo>
                  <a:cubicBezTo>
                    <a:pt x="1960055" y="282006"/>
                    <a:pt x="1960956" y="276940"/>
                    <a:pt x="1965459" y="276940"/>
                  </a:cubicBezTo>
                  <a:cubicBezTo>
                    <a:pt x="1968274" y="276940"/>
                    <a:pt x="1969850" y="280430"/>
                    <a:pt x="1974129" y="280655"/>
                  </a:cubicBezTo>
                  <a:cubicBezTo>
                    <a:pt x="1989892" y="281556"/>
                    <a:pt x="2010835" y="275589"/>
                    <a:pt x="2023107" y="275701"/>
                  </a:cubicBezTo>
                  <a:cubicBezTo>
                    <a:pt x="2024233" y="275701"/>
                    <a:pt x="2025922" y="279980"/>
                    <a:pt x="2025359" y="280092"/>
                  </a:cubicBezTo>
                  <a:cubicBezTo>
                    <a:pt x="2030201" y="279642"/>
                    <a:pt x="2035043" y="270409"/>
                    <a:pt x="2040109" y="274012"/>
                  </a:cubicBezTo>
                  <a:cubicBezTo>
                    <a:pt x="2042361" y="273562"/>
                    <a:pt x="2041573" y="267932"/>
                    <a:pt x="2037857" y="269621"/>
                  </a:cubicBezTo>
                  <a:cubicBezTo>
                    <a:pt x="2035043" y="269959"/>
                    <a:pt x="2032228" y="270184"/>
                    <a:pt x="2029300" y="270522"/>
                  </a:cubicBezTo>
                  <a:cubicBezTo>
                    <a:pt x="2021419" y="260276"/>
                    <a:pt x="2014325" y="272323"/>
                    <a:pt x="2005881" y="272886"/>
                  </a:cubicBezTo>
                  <a:cubicBezTo>
                    <a:pt x="2002615" y="273112"/>
                    <a:pt x="1998449" y="269621"/>
                    <a:pt x="1995072" y="269396"/>
                  </a:cubicBezTo>
                  <a:cubicBezTo>
                    <a:pt x="1986177" y="268608"/>
                    <a:pt x="1976944" y="273562"/>
                    <a:pt x="1967373" y="272211"/>
                  </a:cubicBezTo>
                  <a:cubicBezTo>
                    <a:pt x="1963433" y="271648"/>
                    <a:pt x="1962419" y="268495"/>
                    <a:pt x="1958704" y="268495"/>
                  </a:cubicBezTo>
                  <a:cubicBezTo>
                    <a:pt x="1954650" y="268495"/>
                    <a:pt x="1954200" y="273900"/>
                    <a:pt x="1950372" y="273900"/>
                  </a:cubicBezTo>
                  <a:cubicBezTo>
                    <a:pt x="1950822" y="273900"/>
                    <a:pt x="1949021" y="269959"/>
                    <a:pt x="1948120" y="269509"/>
                  </a:cubicBezTo>
                  <a:cubicBezTo>
                    <a:pt x="1942265" y="267031"/>
                    <a:pt x="1933933" y="272436"/>
                    <a:pt x="1931118" y="271197"/>
                  </a:cubicBezTo>
                  <a:cubicBezTo>
                    <a:pt x="1930555" y="270972"/>
                    <a:pt x="1927853" y="266919"/>
                    <a:pt x="1928866" y="266806"/>
                  </a:cubicBezTo>
                  <a:cubicBezTo>
                    <a:pt x="1926051" y="266919"/>
                    <a:pt x="1926164" y="272211"/>
                    <a:pt x="1922674" y="271986"/>
                  </a:cubicBezTo>
                  <a:cubicBezTo>
                    <a:pt x="1914342" y="271535"/>
                    <a:pt x="1908825" y="267594"/>
                    <a:pt x="1903645" y="278516"/>
                  </a:cubicBezTo>
                  <a:cubicBezTo>
                    <a:pt x="1903307" y="271648"/>
                    <a:pt x="1899930" y="275926"/>
                    <a:pt x="1897115" y="274575"/>
                  </a:cubicBezTo>
                  <a:cubicBezTo>
                    <a:pt x="1885855" y="269058"/>
                    <a:pt x="1862436" y="270297"/>
                    <a:pt x="1848024" y="274913"/>
                  </a:cubicBezTo>
                  <a:cubicBezTo>
                    <a:pt x="1843745" y="276264"/>
                    <a:pt x="1841831" y="280430"/>
                    <a:pt x="1837553" y="280543"/>
                  </a:cubicBezTo>
                  <a:cubicBezTo>
                    <a:pt x="1835413" y="280655"/>
                    <a:pt x="1834963" y="277052"/>
                    <a:pt x="1833161" y="276377"/>
                  </a:cubicBezTo>
                  <a:cubicBezTo>
                    <a:pt x="1831135" y="275589"/>
                    <a:pt x="1828883" y="277503"/>
                    <a:pt x="1826744" y="277052"/>
                  </a:cubicBezTo>
                  <a:cubicBezTo>
                    <a:pt x="1822803" y="276039"/>
                    <a:pt x="1819087" y="273787"/>
                    <a:pt x="1815935" y="273562"/>
                  </a:cubicBezTo>
                  <a:cubicBezTo>
                    <a:pt x="1803662" y="272661"/>
                    <a:pt x="1793416" y="280543"/>
                    <a:pt x="1786322" y="281218"/>
                  </a:cubicBezTo>
                  <a:cubicBezTo>
                    <a:pt x="1783057" y="281556"/>
                    <a:pt x="1779004" y="278291"/>
                    <a:pt x="1775513" y="277728"/>
                  </a:cubicBezTo>
                  <a:cubicBezTo>
                    <a:pt x="1768983" y="276602"/>
                    <a:pt x="1762452" y="279529"/>
                    <a:pt x="1758512" y="279417"/>
                  </a:cubicBezTo>
                  <a:cubicBezTo>
                    <a:pt x="1757386" y="279417"/>
                    <a:pt x="1755697" y="275138"/>
                    <a:pt x="1756260" y="275026"/>
                  </a:cubicBezTo>
                  <a:cubicBezTo>
                    <a:pt x="1752206" y="275476"/>
                    <a:pt x="1749504" y="280655"/>
                    <a:pt x="1745788" y="280655"/>
                  </a:cubicBezTo>
                  <a:cubicBezTo>
                    <a:pt x="1743086" y="280655"/>
                    <a:pt x="1741397" y="277390"/>
                    <a:pt x="1737119" y="276940"/>
                  </a:cubicBezTo>
                  <a:cubicBezTo>
                    <a:pt x="1729687" y="276152"/>
                    <a:pt x="1720567" y="279980"/>
                    <a:pt x="1713699" y="279304"/>
                  </a:cubicBezTo>
                  <a:cubicBezTo>
                    <a:pt x="1710659" y="278966"/>
                    <a:pt x="1709533" y="275589"/>
                    <a:pt x="1705029" y="275589"/>
                  </a:cubicBezTo>
                  <a:cubicBezTo>
                    <a:pt x="1701652" y="275589"/>
                    <a:pt x="1697936" y="280880"/>
                    <a:pt x="1694558" y="281218"/>
                  </a:cubicBezTo>
                  <a:cubicBezTo>
                    <a:pt x="1695234" y="281106"/>
                    <a:pt x="1693094" y="277165"/>
                    <a:pt x="1692306" y="276827"/>
                  </a:cubicBezTo>
                  <a:cubicBezTo>
                    <a:pt x="1684425" y="273449"/>
                    <a:pt x="1675417" y="280092"/>
                    <a:pt x="1673278" y="283358"/>
                  </a:cubicBezTo>
                  <a:cubicBezTo>
                    <a:pt x="1671364" y="286398"/>
                    <a:pt x="1672602" y="286623"/>
                    <a:pt x="1669225" y="288424"/>
                  </a:cubicBezTo>
                  <a:cubicBezTo>
                    <a:pt x="1663707" y="291352"/>
                    <a:pt x="1657064" y="291690"/>
                    <a:pt x="1652223" y="290113"/>
                  </a:cubicBezTo>
                  <a:cubicBezTo>
                    <a:pt x="1649183" y="289100"/>
                    <a:pt x="1645242" y="282457"/>
                    <a:pt x="1641301" y="282006"/>
                  </a:cubicBezTo>
                  <a:cubicBezTo>
                    <a:pt x="1634433" y="281218"/>
                    <a:pt x="1636460" y="291352"/>
                    <a:pt x="1632744" y="282907"/>
                  </a:cubicBezTo>
                  <a:cubicBezTo>
                    <a:pt x="1632406" y="282006"/>
                    <a:pt x="1629141" y="283470"/>
                    <a:pt x="1628466" y="283358"/>
                  </a:cubicBezTo>
                  <a:cubicBezTo>
                    <a:pt x="1613941" y="281106"/>
                    <a:pt x="1600993" y="281894"/>
                    <a:pt x="1594350" y="286848"/>
                  </a:cubicBezTo>
                  <a:cubicBezTo>
                    <a:pt x="1581852" y="296193"/>
                    <a:pt x="1557757" y="298670"/>
                    <a:pt x="1541318" y="296869"/>
                  </a:cubicBezTo>
                  <a:cubicBezTo>
                    <a:pt x="1537490" y="296418"/>
                    <a:pt x="1536364" y="292703"/>
                    <a:pt x="1532648" y="293153"/>
                  </a:cubicBezTo>
                  <a:cubicBezTo>
                    <a:pt x="1530171" y="293491"/>
                    <a:pt x="1529495" y="297207"/>
                    <a:pt x="1526455" y="298445"/>
                  </a:cubicBezTo>
                  <a:cubicBezTo>
                    <a:pt x="1518011" y="301710"/>
                    <a:pt x="1514183" y="296193"/>
                    <a:pt x="1509228" y="295518"/>
                  </a:cubicBezTo>
                  <a:cubicBezTo>
                    <a:pt x="1481418" y="292365"/>
                    <a:pt x="1451130" y="301373"/>
                    <a:pt x="1419829" y="304525"/>
                  </a:cubicBezTo>
                  <a:cubicBezTo>
                    <a:pt x="1393932" y="307115"/>
                    <a:pt x="1363757" y="312745"/>
                    <a:pt x="1341013" y="312519"/>
                  </a:cubicBezTo>
                  <a:cubicBezTo>
                    <a:pt x="1331893" y="312407"/>
                    <a:pt x="1332681" y="310943"/>
                    <a:pt x="1328290" y="313758"/>
                  </a:cubicBezTo>
                  <a:cubicBezTo>
                    <a:pt x="1317931" y="320514"/>
                    <a:pt x="1301155" y="318487"/>
                    <a:pt x="1292147" y="317361"/>
                  </a:cubicBezTo>
                  <a:cubicBezTo>
                    <a:pt x="1288206" y="316911"/>
                    <a:pt x="1287193" y="313308"/>
                    <a:pt x="1283477" y="313645"/>
                  </a:cubicBezTo>
                  <a:cubicBezTo>
                    <a:pt x="1280550" y="313983"/>
                    <a:pt x="1279649" y="318937"/>
                    <a:pt x="1275146" y="319050"/>
                  </a:cubicBezTo>
                  <a:cubicBezTo>
                    <a:pt x="1271430" y="319162"/>
                    <a:pt x="1267714" y="315897"/>
                    <a:pt x="1264337" y="315559"/>
                  </a:cubicBezTo>
                  <a:cubicBezTo>
                    <a:pt x="1260283" y="315109"/>
                    <a:pt x="1255442" y="315334"/>
                    <a:pt x="1251613" y="316798"/>
                  </a:cubicBezTo>
                  <a:cubicBezTo>
                    <a:pt x="1243394" y="319951"/>
                    <a:pt x="1242156" y="318937"/>
                    <a:pt x="1234612" y="318487"/>
                  </a:cubicBezTo>
                  <a:cubicBezTo>
                    <a:pt x="1222339" y="317699"/>
                    <a:pt x="1206576" y="322765"/>
                    <a:pt x="1196330" y="322315"/>
                  </a:cubicBezTo>
                  <a:cubicBezTo>
                    <a:pt x="1188786" y="321977"/>
                    <a:pt x="1187210" y="318712"/>
                    <a:pt x="1185633" y="323441"/>
                  </a:cubicBezTo>
                  <a:cubicBezTo>
                    <a:pt x="1181580" y="335601"/>
                    <a:pt x="1159511" y="317023"/>
                    <a:pt x="1155796" y="326481"/>
                  </a:cubicBezTo>
                  <a:cubicBezTo>
                    <a:pt x="1152418" y="326368"/>
                    <a:pt x="1148477" y="327832"/>
                    <a:pt x="1149153" y="317924"/>
                  </a:cubicBezTo>
                  <a:cubicBezTo>
                    <a:pt x="1190025" y="319613"/>
                    <a:pt x="1229995" y="301936"/>
                    <a:pt x="1266251" y="306102"/>
                  </a:cubicBezTo>
                  <a:cubicBezTo>
                    <a:pt x="1270191" y="306552"/>
                    <a:pt x="1271205" y="310042"/>
                    <a:pt x="1274920" y="309817"/>
                  </a:cubicBezTo>
                  <a:cubicBezTo>
                    <a:pt x="1278974" y="309479"/>
                    <a:pt x="1279537" y="304187"/>
                    <a:pt x="1283252" y="304413"/>
                  </a:cubicBezTo>
                  <a:cubicBezTo>
                    <a:pt x="1286067" y="304525"/>
                    <a:pt x="1286292" y="309254"/>
                    <a:pt x="1289783" y="308353"/>
                  </a:cubicBezTo>
                  <a:cubicBezTo>
                    <a:pt x="1291922" y="307790"/>
                    <a:pt x="1292147" y="304300"/>
                    <a:pt x="1293836" y="303287"/>
                  </a:cubicBezTo>
                  <a:cubicBezTo>
                    <a:pt x="1301380" y="298896"/>
                    <a:pt x="1304307" y="305876"/>
                    <a:pt x="1308924" y="306327"/>
                  </a:cubicBezTo>
                  <a:cubicBezTo>
                    <a:pt x="1331330" y="308916"/>
                    <a:pt x="1362856" y="303737"/>
                    <a:pt x="1383461" y="298783"/>
                  </a:cubicBezTo>
                  <a:cubicBezTo>
                    <a:pt x="1388753" y="297544"/>
                    <a:pt x="1402152" y="305764"/>
                    <a:pt x="1402152" y="283132"/>
                  </a:cubicBezTo>
                  <a:cubicBezTo>
                    <a:pt x="1390442" y="283470"/>
                    <a:pt x="1389316" y="282569"/>
                    <a:pt x="1383011" y="285046"/>
                  </a:cubicBezTo>
                  <a:cubicBezTo>
                    <a:pt x="1372652" y="289100"/>
                    <a:pt x="1356326" y="289775"/>
                    <a:pt x="1349007" y="288537"/>
                  </a:cubicBezTo>
                  <a:cubicBezTo>
                    <a:pt x="1344954" y="287749"/>
                    <a:pt x="1344053" y="284934"/>
                    <a:pt x="1342589" y="289212"/>
                  </a:cubicBezTo>
                  <a:cubicBezTo>
                    <a:pt x="1341463" y="292590"/>
                    <a:pt x="1330767" y="290451"/>
                    <a:pt x="1329866" y="290451"/>
                  </a:cubicBezTo>
                  <a:cubicBezTo>
                    <a:pt x="1325475" y="290901"/>
                    <a:pt x="1320521" y="295630"/>
                    <a:pt x="1316918" y="287186"/>
                  </a:cubicBezTo>
                  <a:cubicBezTo>
                    <a:pt x="1334145" y="280205"/>
                    <a:pt x="1352272" y="275138"/>
                    <a:pt x="1369950" y="277165"/>
                  </a:cubicBezTo>
                  <a:cubicBezTo>
                    <a:pt x="1377156" y="277953"/>
                    <a:pt x="1376255" y="278854"/>
                    <a:pt x="1380646" y="276039"/>
                  </a:cubicBezTo>
                  <a:cubicBezTo>
                    <a:pt x="1388640" y="270860"/>
                    <a:pt x="1398436" y="274463"/>
                    <a:pt x="1406205" y="273449"/>
                  </a:cubicBezTo>
                  <a:cubicBezTo>
                    <a:pt x="1413298" y="272549"/>
                    <a:pt x="1423995" y="275363"/>
                    <a:pt x="1425233" y="266919"/>
                  </a:cubicBezTo>
                  <a:cubicBezTo>
                    <a:pt x="1418590" y="262978"/>
                    <a:pt x="1422306" y="259600"/>
                    <a:pt x="1424783" y="253182"/>
                  </a:cubicBezTo>
                  <a:cubicBezTo>
                    <a:pt x="1418253" y="240121"/>
                    <a:pt x="1421518" y="265005"/>
                    <a:pt x="1414424" y="263428"/>
                  </a:cubicBezTo>
                  <a:cubicBezTo>
                    <a:pt x="1403953" y="269058"/>
                    <a:pt x="1403503" y="250255"/>
                    <a:pt x="1394833" y="251606"/>
                  </a:cubicBezTo>
                  <a:cubicBezTo>
                    <a:pt x="1395846" y="263654"/>
                    <a:pt x="1390780" y="263879"/>
                    <a:pt x="1386726" y="266243"/>
                  </a:cubicBezTo>
                  <a:cubicBezTo>
                    <a:pt x="1368599" y="265793"/>
                    <a:pt x="1349570" y="273112"/>
                    <a:pt x="1335609" y="271423"/>
                  </a:cubicBezTo>
                  <a:cubicBezTo>
                    <a:pt x="1328065" y="270522"/>
                    <a:pt x="1331893" y="269171"/>
                    <a:pt x="1327051" y="272323"/>
                  </a:cubicBezTo>
                  <a:cubicBezTo>
                    <a:pt x="1321534" y="275926"/>
                    <a:pt x="1316805" y="271085"/>
                    <a:pt x="1312189" y="273787"/>
                  </a:cubicBezTo>
                  <a:cubicBezTo>
                    <a:pt x="1307235" y="272886"/>
                    <a:pt x="1310275" y="287298"/>
                    <a:pt x="1306222" y="288199"/>
                  </a:cubicBezTo>
                  <a:cubicBezTo>
                    <a:pt x="1306334" y="278178"/>
                    <a:pt x="1303970" y="273787"/>
                    <a:pt x="1299353" y="275026"/>
                  </a:cubicBezTo>
                  <a:cubicBezTo>
                    <a:pt x="1290008" y="277277"/>
                    <a:pt x="1280212" y="275138"/>
                    <a:pt x="1273794" y="277615"/>
                  </a:cubicBezTo>
                  <a:cubicBezTo>
                    <a:pt x="1269741" y="279192"/>
                    <a:pt x="1269065" y="282119"/>
                    <a:pt x="1267377" y="278291"/>
                  </a:cubicBezTo>
                  <a:cubicBezTo>
                    <a:pt x="1266926" y="277390"/>
                    <a:pt x="1263774" y="278854"/>
                    <a:pt x="1263098" y="278741"/>
                  </a:cubicBezTo>
                  <a:cubicBezTo>
                    <a:pt x="1251388" y="276940"/>
                    <a:pt x="1239228" y="284934"/>
                    <a:pt x="1233148" y="277165"/>
                  </a:cubicBezTo>
                  <a:cubicBezTo>
                    <a:pt x="1232135" y="281894"/>
                    <a:pt x="1226280" y="285384"/>
                    <a:pt x="1222789" y="287411"/>
                  </a:cubicBezTo>
                  <a:cubicBezTo>
                    <a:pt x="1219074" y="289663"/>
                    <a:pt x="1211643" y="296981"/>
                    <a:pt x="1210066" y="288649"/>
                  </a:cubicBezTo>
                  <a:cubicBezTo>
                    <a:pt x="1210404" y="279192"/>
                    <a:pt x="1215471" y="278854"/>
                    <a:pt x="1218173" y="274012"/>
                  </a:cubicBezTo>
                  <a:cubicBezTo>
                    <a:pt x="1248686" y="270972"/>
                    <a:pt x="1279199" y="267820"/>
                    <a:pt x="1309712" y="264780"/>
                  </a:cubicBezTo>
                  <a:cubicBezTo>
                    <a:pt x="1309712" y="257574"/>
                    <a:pt x="1308924" y="248904"/>
                    <a:pt x="1313540" y="250593"/>
                  </a:cubicBezTo>
                  <a:cubicBezTo>
                    <a:pt x="1313428" y="255997"/>
                    <a:pt x="1310050" y="261402"/>
                    <a:pt x="1313990" y="264329"/>
                  </a:cubicBezTo>
                  <a:cubicBezTo>
                    <a:pt x="1314553" y="256448"/>
                    <a:pt x="1316805" y="265005"/>
                    <a:pt x="1320408" y="263654"/>
                  </a:cubicBezTo>
                  <a:cubicBezTo>
                    <a:pt x="1334595" y="262190"/>
                    <a:pt x="1348782" y="260839"/>
                    <a:pt x="1362969" y="259375"/>
                  </a:cubicBezTo>
                  <a:cubicBezTo>
                    <a:pt x="1366572" y="260051"/>
                    <a:pt x="1368036" y="253633"/>
                    <a:pt x="1362856" y="254759"/>
                  </a:cubicBezTo>
                  <a:cubicBezTo>
                    <a:pt x="1361393" y="254871"/>
                    <a:pt x="1360041" y="255096"/>
                    <a:pt x="1358578" y="255209"/>
                  </a:cubicBezTo>
                  <a:cubicBezTo>
                    <a:pt x="1356438" y="255434"/>
                    <a:pt x="1354299" y="255659"/>
                    <a:pt x="1352160" y="255885"/>
                  </a:cubicBezTo>
                  <a:cubicBezTo>
                    <a:pt x="1348895" y="255434"/>
                    <a:pt x="1344391" y="258362"/>
                    <a:pt x="1343490" y="252169"/>
                  </a:cubicBezTo>
                  <a:cubicBezTo>
                    <a:pt x="1346868" y="245188"/>
                    <a:pt x="1351259" y="238545"/>
                    <a:pt x="1355763" y="237081"/>
                  </a:cubicBezTo>
                  <a:cubicBezTo>
                    <a:pt x="1358127" y="236293"/>
                    <a:pt x="1357114" y="240684"/>
                    <a:pt x="1358015" y="241473"/>
                  </a:cubicBezTo>
                  <a:cubicBezTo>
                    <a:pt x="1367473" y="249016"/>
                    <a:pt x="1374566" y="232240"/>
                    <a:pt x="1379408" y="243950"/>
                  </a:cubicBezTo>
                  <a:cubicBezTo>
                    <a:pt x="1380534" y="246539"/>
                    <a:pt x="1382110" y="239221"/>
                    <a:pt x="1381434" y="239108"/>
                  </a:cubicBezTo>
                  <a:cubicBezTo>
                    <a:pt x="1385150" y="239446"/>
                    <a:pt x="1389203" y="242711"/>
                    <a:pt x="1392243" y="242599"/>
                  </a:cubicBezTo>
                  <a:cubicBezTo>
                    <a:pt x="1394608" y="242486"/>
                    <a:pt x="1393369" y="238545"/>
                    <a:pt x="1394270" y="237757"/>
                  </a:cubicBezTo>
                  <a:cubicBezTo>
                    <a:pt x="1396184" y="235955"/>
                    <a:pt x="1398436" y="242036"/>
                    <a:pt x="1398661" y="241923"/>
                  </a:cubicBezTo>
                  <a:cubicBezTo>
                    <a:pt x="1407218" y="240234"/>
                    <a:pt x="1407106" y="238320"/>
                    <a:pt x="1411384" y="240684"/>
                  </a:cubicBezTo>
                  <a:cubicBezTo>
                    <a:pt x="1421405" y="246089"/>
                    <a:pt x="1432327" y="234154"/>
                    <a:pt x="1436831" y="233478"/>
                  </a:cubicBezTo>
                  <a:cubicBezTo>
                    <a:pt x="1440546" y="233028"/>
                    <a:pt x="1443699" y="237307"/>
                    <a:pt x="1447639" y="236969"/>
                  </a:cubicBezTo>
                  <a:cubicBezTo>
                    <a:pt x="1450342" y="236744"/>
                    <a:pt x="1450454" y="232127"/>
                    <a:pt x="1453832" y="231677"/>
                  </a:cubicBezTo>
                  <a:cubicBezTo>
                    <a:pt x="1455971" y="231339"/>
                    <a:pt x="1456422" y="235730"/>
                    <a:pt x="1458223" y="235843"/>
                  </a:cubicBezTo>
                  <a:cubicBezTo>
                    <a:pt x="1460926" y="235955"/>
                    <a:pt x="1460926" y="230213"/>
                    <a:pt x="1464416" y="230551"/>
                  </a:cubicBezTo>
                  <a:cubicBezTo>
                    <a:pt x="1464191" y="230551"/>
                    <a:pt x="1465542" y="234379"/>
                    <a:pt x="1466668" y="234942"/>
                  </a:cubicBezTo>
                  <a:cubicBezTo>
                    <a:pt x="1467906" y="235505"/>
                    <a:pt x="1469595" y="234492"/>
                    <a:pt x="1470947" y="234492"/>
                  </a:cubicBezTo>
                  <a:cubicBezTo>
                    <a:pt x="1498307" y="234154"/>
                    <a:pt x="1529270" y="233816"/>
                    <a:pt x="1556068" y="225935"/>
                  </a:cubicBezTo>
                  <a:cubicBezTo>
                    <a:pt x="1558657" y="225146"/>
                    <a:pt x="1560796" y="220868"/>
                    <a:pt x="1562260" y="220643"/>
                  </a:cubicBezTo>
                  <a:cubicBezTo>
                    <a:pt x="1564850" y="220418"/>
                    <a:pt x="1566877" y="223908"/>
                    <a:pt x="1570930" y="224358"/>
                  </a:cubicBezTo>
                  <a:cubicBezTo>
                    <a:pt x="1577123" y="225146"/>
                    <a:pt x="1582752" y="222106"/>
                    <a:pt x="1587932" y="222669"/>
                  </a:cubicBezTo>
                  <a:cubicBezTo>
                    <a:pt x="1591873" y="223007"/>
                    <a:pt x="1592886" y="226723"/>
                    <a:pt x="1596601" y="226385"/>
                  </a:cubicBezTo>
                  <a:cubicBezTo>
                    <a:pt x="1599304" y="226160"/>
                    <a:pt x="1600655" y="221656"/>
                    <a:pt x="1604933" y="220980"/>
                  </a:cubicBezTo>
                  <a:cubicBezTo>
                    <a:pt x="1608424" y="220418"/>
                    <a:pt x="1612477" y="224921"/>
                    <a:pt x="1615742" y="224471"/>
                  </a:cubicBezTo>
                  <a:cubicBezTo>
                    <a:pt x="1615179" y="224583"/>
                    <a:pt x="1616868" y="220192"/>
                    <a:pt x="1617769" y="219629"/>
                  </a:cubicBezTo>
                  <a:cubicBezTo>
                    <a:pt x="1631618" y="210622"/>
                    <a:pt x="1650196" y="220418"/>
                    <a:pt x="1658415" y="220080"/>
                  </a:cubicBezTo>
                  <a:cubicBezTo>
                    <a:pt x="1664946" y="219855"/>
                    <a:pt x="1666410" y="214788"/>
                    <a:pt x="1668887" y="214450"/>
                  </a:cubicBezTo>
                  <a:cubicBezTo>
                    <a:pt x="1671026" y="214112"/>
                    <a:pt x="1671476" y="218278"/>
                    <a:pt x="1673278" y="218616"/>
                  </a:cubicBezTo>
                  <a:cubicBezTo>
                    <a:pt x="1676318" y="219179"/>
                    <a:pt x="1677782" y="213324"/>
                    <a:pt x="1679471" y="213437"/>
                  </a:cubicBezTo>
                  <a:cubicBezTo>
                    <a:pt x="1682285" y="213437"/>
                    <a:pt x="1682511" y="218391"/>
                    <a:pt x="1686001" y="217377"/>
                  </a:cubicBezTo>
                  <a:cubicBezTo>
                    <a:pt x="1693094" y="215351"/>
                    <a:pt x="1692194" y="214337"/>
                    <a:pt x="1696698" y="216252"/>
                  </a:cubicBezTo>
                  <a:cubicBezTo>
                    <a:pt x="1698049" y="216814"/>
                    <a:pt x="1699625" y="215801"/>
                    <a:pt x="1700976" y="215801"/>
                  </a:cubicBezTo>
                  <a:cubicBezTo>
                    <a:pt x="1722144" y="215914"/>
                    <a:pt x="1744888" y="207019"/>
                    <a:pt x="1764817" y="209383"/>
                  </a:cubicBezTo>
                  <a:cubicBezTo>
                    <a:pt x="1768758" y="209834"/>
                    <a:pt x="1769771" y="213211"/>
                    <a:pt x="1773487" y="213099"/>
                  </a:cubicBezTo>
                  <a:cubicBezTo>
                    <a:pt x="1776527" y="212986"/>
                    <a:pt x="1777990" y="208032"/>
                    <a:pt x="1779679" y="207807"/>
                  </a:cubicBezTo>
                  <a:cubicBezTo>
                    <a:pt x="1782494" y="207582"/>
                    <a:pt x="1782719" y="212761"/>
                    <a:pt x="1786210" y="211748"/>
                  </a:cubicBezTo>
                  <a:cubicBezTo>
                    <a:pt x="1789025" y="210960"/>
                    <a:pt x="1788912" y="206794"/>
                    <a:pt x="1792402" y="206456"/>
                  </a:cubicBezTo>
                  <a:cubicBezTo>
                    <a:pt x="1795105" y="206231"/>
                    <a:pt x="1795555" y="210509"/>
                    <a:pt x="1798933" y="210397"/>
                  </a:cubicBezTo>
                  <a:cubicBezTo>
                    <a:pt x="1802986" y="210284"/>
                    <a:pt x="1803437" y="204992"/>
                    <a:pt x="1807265" y="204992"/>
                  </a:cubicBezTo>
                  <a:cubicBezTo>
                    <a:pt x="1806814" y="204992"/>
                    <a:pt x="1808616" y="208933"/>
                    <a:pt x="1809517" y="209383"/>
                  </a:cubicBezTo>
                  <a:cubicBezTo>
                    <a:pt x="1819650" y="213774"/>
                    <a:pt x="1826969" y="202740"/>
                    <a:pt x="1832824" y="202402"/>
                  </a:cubicBezTo>
                  <a:cubicBezTo>
                    <a:pt x="1836539" y="202177"/>
                    <a:pt x="1839804" y="205555"/>
                    <a:pt x="1843633" y="205893"/>
                  </a:cubicBezTo>
                  <a:cubicBezTo>
                    <a:pt x="1873245" y="208257"/>
                    <a:pt x="1906235" y="192156"/>
                    <a:pt x="1935172" y="196660"/>
                  </a:cubicBezTo>
                  <a:cubicBezTo>
                    <a:pt x="1937986" y="197111"/>
                    <a:pt x="1938212" y="200601"/>
                    <a:pt x="1941702" y="200601"/>
                  </a:cubicBezTo>
                  <a:cubicBezTo>
                    <a:pt x="1954763" y="200601"/>
                    <a:pt x="1969850" y="200488"/>
                    <a:pt x="1982123" y="196548"/>
                  </a:cubicBezTo>
                  <a:cubicBezTo>
                    <a:pt x="1986064" y="195309"/>
                    <a:pt x="1986740" y="192156"/>
                    <a:pt x="1990455" y="191143"/>
                  </a:cubicBezTo>
                  <a:cubicBezTo>
                    <a:pt x="1989892" y="191256"/>
                    <a:pt x="1991581" y="195309"/>
                    <a:pt x="1992707" y="195534"/>
                  </a:cubicBezTo>
                  <a:cubicBezTo>
                    <a:pt x="1994846" y="195872"/>
                    <a:pt x="1995184" y="191143"/>
                    <a:pt x="1996760" y="190468"/>
                  </a:cubicBezTo>
                  <a:cubicBezTo>
                    <a:pt x="2000364" y="199137"/>
                    <a:pt x="2009258" y="201277"/>
                    <a:pt x="2016352" y="202290"/>
                  </a:cubicBezTo>
                  <a:cubicBezTo>
                    <a:pt x="2030426" y="204429"/>
                    <a:pt x="2047991" y="199250"/>
                    <a:pt x="2058800" y="193395"/>
                  </a:cubicBezTo>
                  <a:cubicBezTo>
                    <a:pt x="2066006" y="203416"/>
                    <a:pt x="2074788" y="204317"/>
                    <a:pt x="2082670" y="204767"/>
                  </a:cubicBezTo>
                  <a:cubicBezTo>
                    <a:pt x="2087286" y="205105"/>
                    <a:pt x="2090776" y="199925"/>
                    <a:pt x="2095280" y="198912"/>
                  </a:cubicBezTo>
                  <a:cubicBezTo>
                    <a:pt x="2098433" y="198236"/>
                    <a:pt x="2099897" y="202740"/>
                    <a:pt x="2101811" y="202853"/>
                  </a:cubicBezTo>
                  <a:cubicBezTo>
                    <a:pt x="2104175" y="202965"/>
                    <a:pt x="2102937" y="198799"/>
                    <a:pt x="2103838" y="198011"/>
                  </a:cubicBezTo>
                  <a:cubicBezTo>
                    <a:pt x="2105977" y="195985"/>
                    <a:pt x="2107778" y="202177"/>
                    <a:pt x="2108229" y="202177"/>
                  </a:cubicBezTo>
                  <a:cubicBezTo>
                    <a:pt x="2112845" y="202290"/>
                    <a:pt x="2112282" y="196998"/>
                    <a:pt x="2114646" y="201502"/>
                  </a:cubicBezTo>
                  <a:cubicBezTo>
                    <a:pt x="2116673" y="205443"/>
                    <a:pt x="2146848" y="198124"/>
                    <a:pt x="2146623" y="198236"/>
                  </a:cubicBezTo>
                  <a:cubicBezTo>
                    <a:pt x="2147186" y="197899"/>
                    <a:pt x="2149438" y="193282"/>
                    <a:pt x="2148650" y="193395"/>
                  </a:cubicBezTo>
                  <a:cubicBezTo>
                    <a:pt x="2151577" y="192832"/>
                    <a:pt x="2152703" y="198462"/>
                    <a:pt x="2157320" y="197111"/>
                  </a:cubicBezTo>
                  <a:cubicBezTo>
                    <a:pt x="2161373" y="195985"/>
                    <a:pt x="2164188" y="191706"/>
                    <a:pt x="2167791" y="191481"/>
                  </a:cubicBezTo>
                  <a:cubicBezTo>
                    <a:pt x="2171732" y="191143"/>
                    <a:pt x="2175335" y="203641"/>
                    <a:pt x="2178487" y="190355"/>
                  </a:cubicBezTo>
                  <a:cubicBezTo>
                    <a:pt x="2168466" y="193508"/>
                    <a:pt x="2175898" y="184838"/>
                    <a:pt x="2171619" y="177181"/>
                  </a:cubicBezTo>
                  <a:cubicBezTo>
                    <a:pt x="2158783" y="177970"/>
                    <a:pt x="2145610" y="180559"/>
                    <a:pt x="2135476" y="180784"/>
                  </a:cubicBezTo>
                  <a:cubicBezTo>
                    <a:pt x="2132211" y="180897"/>
                    <a:pt x="2133112" y="175605"/>
                    <a:pt x="2131198" y="181235"/>
                  </a:cubicBezTo>
                  <a:cubicBezTo>
                    <a:pt x="2130973" y="181910"/>
                    <a:pt x="2127482" y="181798"/>
                    <a:pt x="2126919" y="181685"/>
                  </a:cubicBezTo>
                  <a:cubicBezTo>
                    <a:pt x="2123767" y="181235"/>
                    <a:pt x="2122866" y="177632"/>
                    <a:pt x="2118250" y="177970"/>
                  </a:cubicBezTo>
                  <a:cubicBezTo>
                    <a:pt x="2114759" y="178195"/>
                    <a:pt x="2111044" y="177970"/>
                    <a:pt x="2107553" y="179096"/>
                  </a:cubicBezTo>
                  <a:cubicBezTo>
                    <a:pt x="2097757" y="182023"/>
                    <a:pt x="2098771" y="181347"/>
                    <a:pt x="2090551" y="180784"/>
                  </a:cubicBezTo>
                  <a:cubicBezTo>
                    <a:pt x="2080080" y="180221"/>
                    <a:pt x="2064767" y="184275"/>
                    <a:pt x="2056435" y="184275"/>
                  </a:cubicBezTo>
                  <a:cubicBezTo>
                    <a:pt x="2052494" y="184275"/>
                    <a:pt x="2045851" y="180672"/>
                    <a:pt x="2045626" y="180784"/>
                  </a:cubicBezTo>
                  <a:cubicBezTo>
                    <a:pt x="2044613" y="181460"/>
                    <a:pt x="2042361" y="197111"/>
                    <a:pt x="2039659" y="195196"/>
                  </a:cubicBezTo>
                  <a:cubicBezTo>
                    <a:pt x="2039208" y="187990"/>
                    <a:pt x="2039434" y="179321"/>
                    <a:pt x="2034930" y="181910"/>
                  </a:cubicBezTo>
                  <a:cubicBezTo>
                    <a:pt x="2029188" y="188328"/>
                    <a:pt x="2027273" y="184613"/>
                    <a:pt x="2024233" y="183036"/>
                  </a:cubicBezTo>
                  <a:cubicBezTo>
                    <a:pt x="2022432" y="182023"/>
                    <a:pt x="2019730" y="183712"/>
                    <a:pt x="2017816" y="183712"/>
                  </a:cubicBezTo>
                  <a:cubicBezTo>
                    <a:pt x="2003854" y="183487"/>
                    <a:pt x="1992032" y="187540"/>
                    <a:pt x="1979534" y="187540"/>
                  </a:cubicBezTo>
                  <a:cubicBezTo>
                    <a:pt x="1976831" y="187540"/>
                    <a:pt x="1976381" y="183937"/>
                    <a:pt x="1973003" y="183599"/>
                  </a:cubicBezTo>
                  <a:cubicBezTo>
                    <a:pt x="1956790" y="182136"/>
                    <a:pt x="1940463" y="191143"/>
                    <a:pt x="1924025" y="188553"/>
                  </a:cubicBezTo>
                  <a:cubicBezTo>
                    <a:pt x="1918845" y="187765"/>
                    <a:pt x="1914567" y="179771"/>
                    <a:pt x="1911302" y="189792"/>
                  </a:cubicBezTo>
                  <a:cubicBezTo>
                    <a:pt x="1910288" y="192832"/>
                    <a:pt x="1908487" y="185401"/>
                    <a:pt x="1909050" y="185401"/>
                  </a:cubicBezTo>
                  <a:cubicBezTo>
                    <a:pt x="1893512" y="186527"/>
                    <a:pt x="1880226" y="185288"/>
                    <a:pt x="1866489" y="189679"/>
                  </a:cubicBezTo>
                  <a:cubicBezTo>
                    <a:pt x="1859396" y="191931"/>
                    <a:pt x="1860297" y="192719"/>
                    <a:pt x="1855793" y="190805"/>
                  </a:cubicBezTo>
                  <a:cubicBezTo>
                    <a:pt x="1839242" y="183712"/>
                    <a:pt x="1810080" y="196998"/>
                    <a:pt x="1796231" y="196773"/>
                  </a:cubicBezTo>
                  <a:cubicBezTo>
                    <a:pt x="1795105" y="196773"/>
                    <a:pt x="1793416" y="192494"/>
                    <a:pt x="1793979" y="192382"/>
                  </a:cubicBezTo>
                  <a:cubicBezTo>
                    <a:pt x="1789250" y="192832"/>
                    <a:pt x="1785984" y="198124"/>
                    <a:pt x="1781368" y="198236"/>
                  </a:cubicBezTo>
                  <a:cubicBezTo>
                    <a:pt x="1777653" y="198349"/>
                    <a:pt x="1774387" y="194859"/>
                    <a:pt x="1770559" y="194746"/>
                  </a:cubicBezTo>
                  <a:cubicBezTo>
                    <a:pt x="1762565" y="194408"/>
                    <a:pt x="1762340" y="201502"/>
                    <a:pt x="1759863" y="195872"/>
                  </a:cubicBezTo>
                  <a:cubicBezTo>
                    <a:pt x="1756935" y="189116"/>
                    <a:pt x="1732953" y="199137"/>
                    <a:pt x="1730025" y="198912"/>
                  </a:cubicBezTo>
                  <a:cubicBezTo>
                    <a:pt x="1727210" y="198687"/>
                    <a:pt x="1726985" y="194971"/>
                    <a:pt x="1723495" y="194971"/>
                  </a:cubicBezTo>
                  <a:cubicBezTo>
                    <a:pt x="1720004" y="194971"/>
                    <a:pt x="1716289" y="195309"/>
                    <a:pt x="1712798" y="196097"/>
                  </a:cubicBezTo>
                  <a:cubicBezTo>
                    <a:pt x="1703791" y="198011"/>
                    <a:pt x="1704692" y="199362"/>
                    <a:pt x="1700075" y="197336"/>
                  </a:cubicBezTo>
                  <a:cubicBezTo>
                    <a:pt x="1691068" y="193508"/>
                    <a:pt x="1677219" y="198011"/>
                    <a:pt x="1670238" y="200376"/>
                  </a:cubicBezTo>
                  <a:cubicBezTo>
                    <a:pt x="1667648" y="201277"/>
                    <a:pt x="1665509" y="205443"/>
                    <a:pt x="1664045" y="205668"/>
                  </a:cubicBezTo>
                  <a:cubicBezTo>
                    <a:pt x="1661343" y="205893"/>
                    <a:pt x="1659541" y="202177"/>
                    <a:pt x="1655376" y="201952"/>
                  </a:cubicBezTo>
                  <a:cubicBezTo>
                    <a:pt x="1643103" y="201277"/>
                    <a:pt x="1630830" y="206906"/>
                    <a:pt x="1619233" y="205555"/>
                  </a:cubicBezTo>
                  <a:cubicBezTo>
                    <a:pt x="1614954" y="205105"/>
                    <a:pt x="1608762" y="201727"/>
                    <a:pt x="1606285" y="202290"/>
                  </a:cubicBezTo>
                  <a:cubicBezTo>
                    <a:pt x="1604596" y="202628"/>
                    <a:pt x="1604483" y="207019"/>
                    <a:pt x="1604258" y="207131"/>
                  </a:cubicBezTo>
                  <a:cubicBezTo>
                    <a:pt x="1602569" y="207920"/>
                    <a:pt x="1599867" y="202965"/>
                    <a:pt x="1599867" y="202965"/>
                  </a:cubicBezTo>
                  <a:cubicBezTo>
                    <a:pt x="1595363" y="204317"/>
                    <a:pt x="1592098" y="208257"/>
                    <a:pt x="1587256" y="208820"/>
                  </a:cubicBezTo>
                  <a:cubicBezTo>
                    <a:pt x="1583315" y="209271"/>
                    <a:pt x="1582414" y="205330"/>
                    <a:pt x="1578586" y="205105"/>
                  </a:cubicBezTo>
                  <a:cubicBezTo>
                    <a:pt x="1576447" y="204992"/>
                    <a:pt x="1576222" y="209721"/>
                    <a:pt x="1574420" y="210171"/>
                  </a:cubicBezTo>
                  <a:cubicBezTo>
                    <a:pt x="1571718" y="210847"/>
                    <a:pt x="1571268" y="205668"/>
                    <a:pt x="1567890" y="206231"/>
                  </a:cubicBezTo>
                  <a:cubicBezTo>
                    <a:pt x="1566088" y="206568"/>
                    <a:pt x="1566201" y="210847"/>
                    <a:pt x="1565863" y="211072"/>
                  </a:cubicBezTo>
                  <a:cubicBezTo>
                    <a:pt x="1564625" y="211748"/>
                    <a:pt x="1562936" y="207019"/>
                    <a:pt x="1563611" y="206681"/>
                  </a:cubicBezTo>
                  <a:cubicBezTo>
                    <a:pt x="1560909" y="208032"/>
                    <a:pt x="1560796" y="211297"/>
                    <a:pt x="1557419" y="211860"/>
                  </a:cubicBezTo>
                  <a:cubicBezTo>
                    <a:pt x="1553816" y="212423"/>
                    <a:pt x="1550100" y="207694"/>
                    <a:pt x="1546610" y="208370"/>
                  </a:cubicBezTo>
                  <a:cubicBezTo>
                    <a:pt x="1547173" y="208257"/>
                    <a:pt x="1545371" y="212649"/>
                    <a:pt x="1544583" y="213211"/>
                  </a:cubicBezTo>
                  <a:cubicBezTo>
                    <a:pt x="1537602" y="218616"/>
                    <a:pt x="1533774" y="210622"/>
                    <a:pt x="1529495" y="210171"/>
                  </a:cubicBezTo>
                  <a:cubicBezTo>
                    <a:pt x="1500446" y="206794"/>
                    <a:pt x="1468357" y="216364"/>
                    <a:pt x="1435817" y="219629"/>
                  </a:cubicBezTo>
                  <a:cubicBezTo>
                    <a:pt x="1405417" y="222669"/>
                    <a:pt x="1372202" y="232578"/>
                    <a:pt x="1342139" y="229087"/>
                  </a:cubicBezTo>
                  <a:cubicBezTo>
                    <a:pt x="1338198" y="228637"/>
                    <a:pt x="1337185" y="225146"/>
                    <a:pt x="1333469" y="225372"/>
                  </a:cubicBezTo>
                  <a:cubicBezTo>
                    <a:pt x="1330992" y="225597"/>
                    <a:pt x="1329078" y="229538"/>
                    <a:pt x="1325137" y="230776"/>
                  </a:cubicBezTo>
                  <a:cubicBezTo>
                    <a:pt x="1315567" y="233929"/>
                    <a:pt x="1308473" y="229312"/>
                    <a:pt x="1303744" y="228299"/>
                  </a:cubicBezTo>
                  <a:cubicBezTo>
                    <a:pt x="1293724" y="226272"/>
                    <a:pt x="1285166" y="234379"/>
                    <a:pt x="1280437" y="235280"/>
                  </a:cubicBezTo>
                  <a:cubicBezTo>
                    <a:pt x="1262873" y="238433"/>
                    <a:pt x="1244407" y="240797"/>
                    <a:pt x="1229320" y="240459"/>
                  </a:cubicBezTo>
                  <a:cubicBezTo>
                    <a:pt x="1226392" y="240347"/>
                    <a:pt x="1216709" y="249016"/>
                    <a:pt x="1216259" y="232578"/>
                  </a:cubicBezTo>
                  <a:cubicBezTo>
                    <a:pt x="1234837" y="228074"/>
                    <a:pt x="1253640" y="232352"/>
                    <a:pt x="1271655" y="226948"/>
                  </a:cubicBezTo>
                  <a:cubicBezTo>
                    <a:pt x="1274245" y="226160"/>
                    <a:pt x="1276384" y="221881"/>
                    <a:pt x="1277848" y="221656"/>
                  </a:cubicBezTo>
                  <a:cubicBezTo>
                    <a:pt x="1280325" y="221431"/>
                    <a:pt x="1281226" y="225034"/>
                    <a:pt x="1284378" y="225597"/>
                  </a:cubicBezTo>
                  <a:cubicBezTo>
                    <a:pt x="1293386" y="227286"/>
                    <a:pt x="1297552" y="219517"/>
                    <a:pt x="1303407" y="219066"/>
                  </a:cubicBezTo>
                  <a:cubicBezTo>
                    <a:pt x="1310500" y="218503"/>
                    <a:pt x="1318494" y="221769"/>
                    <a:pt x="1324799" y="221543"/>
                  </a:cubicBezTo>
                  <a:cubicBezTo>
                    <a:pt x="1329754" y="221318"/>
                    <a:pt x="1335158" y="220980"/>
                    <a:pt x="1339662" y="220080"/>
                  </a:cubicBezTo>
                  <a:cubicBezTo>
                    <a:pt x="1350246" y="217940"/>
                    <a:pt x="1351484" y="216252"/>
                    <a:pt x="1356664" y="218391"/>
                  </a:cubicBezTo>
                  <a:cubicBezTo>
                    <a:pt x="1365108" y="221769"/>
                    <a:pt x="1368936" y="212649"/>
                    <a:pt x="1373553" y="212086"/>
                  </a:cubicBezTo>
                  <a:cubicBezTo>
                    <a:pt x="1377606" y="211635"/>
                    <a:pt x="1378394" y="216026"/>
                    <a:pt x="1382222" y="215801"/>
                  </a:cubicBezTo>
                  <a:cubicBezTo>
                    <a:pt x="1385262" y="215689"/>
                    <a:pt x="1386726" y="210734"/>
                    <a:pt x="1388415" y="210509"/>
                  </a:cubicBezTo>
                  <a:cubicBezTo>
                    <a:pt x="1391117" y="210284"/>
                    <a:pt x="1391455" y="214900"/>
                    <a:pt x="1394946" y="214450"/>
                  </a:cubicBezTo>
                  <a:cubicBezTo>
                    <a:pt x="1397760" y="214112"/>
                    <a:pt x="1397648" y="209158"/>
                    <a:pt x="1401138" y="209158"/>
                  </a:cubicBezTo>
                  <a:cubicBezTo>
                    <a:pt x="1403953" y="209158"/>
                    <a:pt x="1404178" y="213887"/>
                    <a:pt x="1407669" y="213099"/>
                  </a:cubicBezTo>
                  <a:cubicBezTo>
                    <a:pt x="1407218" y="213211"/>
                    <a:pt x="1408682" y="208933"/>
                    <a:pt x="1409695" y="208257"/>
                  </a:cubicBezTo>
                  <a:cubicBezTo>
                    <a:pt x="1414312" y="205217"/>
                    <a:pt x="1425233" y="205893"/>
                    <a:pt x="1426697" y="206568"/>
                  </a:cubicBezTo>
                  <a:cubicBezTo>
                    <a:pt x="1432552" y="209046"/>
                    <a:pt x="1428724" y="207244"/>
                    <a:pt x="1435254" y="205668"/>
                  </a:cubicBezTo>
                  <a:cubicBezTo>
                    <a:pt x="1436493" y="205330"/>
                    <a:pt x="1438294" y="204767"/>
                    <a:pt x="1439533" y="205217"/>
                  </a:cubicBezTo>
                  <a:cubicBezTo>
                    <a:pt x="1445388" y="207807"/>
                    <a:pt x="1441559" y="204992"/>
                    <a:pt x="1448090" y="204317"/>
                  </a:cubicBezTo>
                  <a:cubicBezTo>
                    <a:pt x="1450905" y="203979"/>
                    <a:pt x="1453044" y="208595"/>
                    <a:pt x="1454620" y="208257"/>
                  </a:cubicBezTo>
                  <a:cubicBezTo>
                    <a:pt x="1454846" y="208257"/>
                    <a:pt x="1454733" y="203641"/>
                    <a:pt x="1456647" y="203416"/>
                  </a:cubicBezTo>
                  <a:cubicBezTo>
                    <a:pt x="1460137" y="203078"/>
                    <a:pt x="1464754" y="212874"/>
                    <a:pt x="1464979" y="198011"/>
                  </a:cubicBezTo>
                  <a:cubicBezTo>
                    <a:pt x="1432552" y="200939"/>
                    <a:pt x="1395959" y="207357"/>
                    <a:pt x="1373328" y="202628"/>
                  </a:cubicBezTo>
                  <a:cubicBezTo>
                    <a:pt x="1369274" y="201727"/>
                    <a:pt x="1364883" y="202290"/>
                    <a:pt x="1360604" y="203866"/>
                  </a:cubicBezTo>
                  <a:cubicBezTo>
                    <a:pt x="1352723" y="206906"/>
                    <a:pt x="1348332" y="206343"/>
                    <a:pt x="1341463" y="205780"/>
                  </a:cubicBezTo>
                  <a:cubicBezTo>
                    <a:pt x="1326038" y="204542"/>
                    <a:pt x="1309374" y="209721"/>
                    <a:pt x="1296764" y="210284"/>
                  </a:cubicBezTo>
                  <a:cubicBezTo>
                    <a:pt x="1292598" y="210509"/>
                    <a:pt x="1287531" y="215689"/>
                    <a:pt x="1283815" y="207019"/>
                  </a:cubicBezTo>
                  <a:cubicBezTo>
                    <a:pt x="1296313" y="206568"/>
                    <a:pt x="1306222" y="197899"/>
                    <a:pt x="1317706" y="199025"/>
                  </a:cubicBezTo>
                  <a:cubicBezTo>
                    <a:pt x="1321309" y="199362"/>
                    <a:pt x="1324462" y="202853"/>
                    <a:pt x="1328515" y="202515"/>
                  </a:cubicBezTo>
                  <a:cubicBezTo>
                    <a:pt x="1332343" y="202177"/>
                    <a:pt x="1337410" y="197561"/>
                    <a:pt x="1341126" y="196660"/>
                  </a:cubicBezTo>
                  <a:cubicBezTo>
                    <a:pt x="1344954" y="195759"/>
                    <a:pt x="1347881" y="200714"/>
                    <a:pt x="1351935" y="200151"/>
                  </a:cubicBezTo>
                  <a:cubicBezTo>
                    <a:pt x="1351372" y="200263"/>
                    <a:pt x="1353061" y="195872"/>
                    <a:pt x="1353961" y="195309"/>
                  </a:cubicBezTo>
                  <a:cubicBezTo>
                    <a:pt x="1364320" y="188553"/>
                    <a:pt x="1376368" y="193733"/>
                    <a:pt x="1386051" y="196660"/>
                  </a:cubicBezTo>
                  <a:cubicBezTo>
                    <a:pt x="1384699" y="183937"/>
                    <a:pt x="1397760" y="199137"/>
                    <a:pt x="1396409" y="186414"/>
                  </a:cubicBezTo>
                  <a:cubicBezTo>
                    <a:pt x="1390780" y="191819"/>
                    <a:pt x="1385375" y="182473"/>
                    <a:pt x="1379182" y="183487"/>
                  </a:cubicBezTo>
                  <a:cubicBezTo>
                    <a:pt x="1379070" y="183487"/>
                    <a:pt x="1379408" y="187765"/>
                    <a:pt x="1379295" y="188103"/>
                  </a:cubicBezTo>
                  <a:cubicBezTo>
                    <a:pt x="1376368" y="196998"/>
                    <a:pt x="1359028" y="185513"/>
                    <a:pt x="1357902" y="185626"/>
                  </a:cubicBezTo>
                  <a:cubicBezTo>
                    <a:pt x="1353849" y="185964"/>
                    <a:pt x="1349232" y="190580"/>
                    <a:pt x="1345292" y="191481"/>
                  </a:cubicBezTo>
                  <a:cubicBezTo>
                    <a:pt x="1342702" y="192156"/>
                    <a:pt x="1342139" y="187090"/>
                    <a:pt x="1338761" y="187540"/>
                  </a:cubicBezTo>
                  <a:cubicBezTo>
                    <a:pt x="1336284" y="187878"/>
                    <a:pt x="1335609" y="191481"/>
                    <a:pt x="1332568" y="192832"/>
                  </a:cubicBezTo>
                  <a:cubicBezTo>
                    <a:pt x="1323561" y="196548"/>
                    <a:pt x="1318269" y="190693"/>
                    <a:pt x="1313202" y="190130"/>
                  </a:cubicBezTo>
                  <a:cubicBezTo>
                    <a:pt x="1294512" y="187990"/>
                    <a:pt x="1270867" y="190693"/>
                    <a:pt x="1251501" y="196322"/>
                  </a:cubicBezTo>
                  <a:cubicBezTo>
                    <a:pt x="1244182" y="198462"/>
                    <a:pt x="1245871" y="199250"/>
                    <a:pt x="1240804" y="197448"/>
                  </a:cubicBezTo>
                  <a:cubicBezTo>
                    <a:pt x="1238890" y="196773"/>
                    <a:pt x="1236413" y="198011"/>
                    <a:pt x="1234386" y="198124"/>
                  </a:cubicBezTo>
                  <a:cubicBezTo>
                    <a:pt x="1226505" y="198236"/>
                    <a:pt x="1226055" y="204542"/>
                    <a:pt x="1223690" y="199250"/>
                  </a:cubicBezTo>
                  <a:cubicBezTo>
                    <a:pt x="1223240" y="198349"/>
                    <a:pt x="1220087" y="199813"/>
                    <a:pt x="1219412" y="199700"/>
                  </a:cubicBezTo>
                  <a:cubicBezTo>
                    <a:pt x="1203198" y="196435"/>
                    <a:pt x="1179666" y="200826"/>
                    <a:pt x="1166155" y="205105"/>
                  </a:cubicBezTo>
                  <a:cubicBezTo>
                    <a:pt x="1159061" y="207357"/>
                    <a:pt x="1159962" y="208145"/>
                    <a:pt x="1155458" y="206231"/>
                  </a:cubicBezTo>
                  <a:cubicBezTo>
                    <a:pt x="1148928" y="203416"/>
                    <a:pt x="1142172" y="207807"/>
                    <a:pt x="1136317" y="208145"/>
                  </a:cubicBezTo>
                  <a:cubicBezTo>
                    <a:pt x="1131926" y="208483"/>
                    <a:pt x="1125058" y="213549"/>
                    <a:pt x="1121230" y="205105"/>
                  </a:cubicBezTo>
                  <a:cubicBezTo>
                    <a:pt x="1125508" y="204654"/>
                    <a:pt x="1129787" y="204204"/>
                    <a:pt x="1133953" y="203866"/>
                  </a:cubicBezTo>
                  <a:cubicBezTo>
                    <a:pt x="1136768" y="204204"/>
                    <a:pt x="1149378" y="202965"/>
                    <a:pt x="1142285" y="198462"/>
                  </a:cubicBezTo>
                  <a:cubicBezTo>
                    <a:pt x="1132827" y="201051"/>
                    <a:pt x="1122130" y="196548"/>
                    <a:pt x="1112335" y="196885"/>
                  </a:cubicBezTo>
                  <a:cubicBezTo>
                    <a:pt x="1108506" y="196998"/>
                    <a:pt x="1106029" y="202065"/>
                    <a:pt x="1104003" y="202290"/>
                  </a:cubicBezTo>
                  <a:cubicBezTo>
                    <a:pt x="1101863" y="202628"/>
                    <a:pt x="1101300" y="198799"/>
                    <a:pt x="1099611" y="198124"/>
                  </a:cubicBezTo>
                  <a:cubicBezTo>
                    <a:pt x="1091617" y="195196"/>
                    <a:pt x="1089703" y="203979"/>
                    <a:pt x="1084862" y="204204"/>
                  </a:cubicBezTo>
                  <a:cubicBezTo>
                    <a:pt x="1080808" y="204317"/>
                    <a:pt x="1077768" y="200151"/>
                    <a:pt x="1074053" y="200714"/>
                  </a:cubicBezTo>
                  <a:cubicBezTo>
                    <a:pt x="1071238" y="201051"/>
                    <a:pt x="1069999" y="205330"/>
                    <a:pt x="1065721" y="206118"/>
                  </a:cubicBezTo>
                  <a:cubicBezTo>
                    <a:pt x="1064482" y="206343"/>
                    <a:pt x="1062681" y="207131"/>
                    <a:pt x="1061442" y="206568"/>
                  </a:cubicBezTo>
                  <a:cubicBezTo>
                    <a:pt x="1060767" y="206231"/>
                    <a:pt x="1058402" y="202177"/>
                    <a:pt x="1059190" y="202177"/>
                  </a:cubicBezTo>
                  <a:cubicBezTo>
                    <a:pt x="1055137" y="201839"/>
                    <a:pt x="1054686" y="207920"/>
                    <a:pt x="1050858" y="207582"/>
                  </a:cubicBezTo>
                  <a:cubicBezTo>
                    <a:pt x="1048719" y="207469"/>
                    <a:pt x="1048269" y="204091"/>
                    <a:pt x="1046467" y="203416"/>
                  </a:cubicBezTo>
                  <a:cubicBezTo>
                    <a:pt x="1038135" y="200151"/>
                    <a:pt x="1034082" y="208257"/>
                    <a:pt x="1029578" y="209721"/>
                  </a:cubicBezTo>
                  <a:cubicBezTo>
                    <a:pt x="986792" y="223458"/>
                    <a:pt x="937927" y="208257"/>
                    <a:pt x="891313" y="228299"/>
                  </a:cubicBezTo>
                  <a:cubicBezTo>
                    <a:pt x="890750" y="218166"/>
                    <a:pt x="882192" y="227286"/>
                    <a:pt x="878364" y="225034"/>
                  </a:cubicBezTo>
                  <a:cubicBezTo>
                    <a:pt x="877914" y="217828"/>
                    <a:pt x="878139" y="209046"/>
                    <a:pt x="873635" y="211748"/>
                  </a:cubicBezTo>
                  <a:cubicBezTo>
                    <a:pt x="870145" y="212198"/>
                    <a:pt x="872847" y="224583"/>
                    <a:pt x="869807" y="225935"/>
                  </a:cubicBezTo>
                  <a:cubicBezTo>
                    <a:pt x="858998" y="230438"/>
                    <a:pt x="846388" y="225822"/>
                    <a:pt x="835579" y="224809"/>
                  </a:cubicBezTo>
                  <a:cubicBezTo>
                    <a:pt x="827021" y="224021"/>
                    <a:pt x="814749" y="235055"/>
                    <a:pt x="813961" y="217828"/>
                  </a:cubicBezTo>
                  <a:cubicBezTo>
                    <a:pt x="817901" y="209721"/>
                    <a:pt x="822180" y="221769"/>
                    <a:pt x="826909" y="221093"/>
                  </a:cubicBezTo>
                  <a:cubicBezTo>
                    <a:pt x="825558" y="221318"/>
                    <a:pt x="830850" y="216252"/>
                    <a:pt x="830962" y="216026"/>
                  </a:cubicBezTo>
                  <a:cubicBezTo>
                    <a:pt x="832651" y="214000"/>
                    <a:pt x="831525" y="210847"/>
                    <a:pt x="835016" y="210960"/>
                  </a:cubicBezTo>
                  <a:cubicBezTo>
                    <a:pt x="837830" y="211072"/>
                    <a:pt x="838056" y="215126"/>
                    <a:pt x="841546" y="214900"/>
                  </a:cubicBezTo>
                  <a:cubicBezTo>
                    <a:pt x="841996" y="214900"/>
                    <a:pt x="843122" y="206456"/>
                    <a:pt x="845712" y="209834"/>
                  </a:cubicBezTo>
                  <a:cubicBezTo>
                    <a:pt x="846050" y="206231"/>
                    <a:pt x="847288" y="204317"/>
                    <a:pt x="849765" y="204767"/>
                  </a:cubicBezTo>
                  <a:cubicBezTo>
                    <a:pt x="856183" y="200714"/>
                    <a:pt x="854269" y="216927"/>
                    <a:pt x="860687" y="212874"/>
                  </a:cubicBezTo>
                  <a:cubicBezTo>
                    <a:pt x="862714" y="203416"/>
                    <a:pt x="869469" y="208370"/>
                    <a:pt x="873298" y="207019"/>
                  </a:cubicBezTo>
                  <a:cubicBezTo>
                    <a:pt x="876450" y="205893"/>
                    <a:pt x="880391" y="201952"/>
                    <a:pt x="883769" y="201389"/>
                  </a:cubicBezTo>
                  <a:cubicBezTo>
                    <a:pt x="890299" y="200151"/>
                    <a:pt x="897618" y="197899"/>
                    <a:pt x="905049" y="199250"/>
                  </a:cubicBezTo>
                  <a:cubicBezTo>
                    <a:pt x="912368" y="200488"/>
                    <a:pt x="913268" y="200601"/>
                    <a:pt x="917772" y="198011"/>
                  </a:cubicBezTo>
                  <a:cubicBezTo>
                    <a:pt x="930158" y="190805"/>
                    <a:pt x="938489" y="191030"/>
                    <a:pt x="943444" y="200038"/>
                  </a:cubicBezTo>
                  <a:cubicBezTo>
                    <a:pt x="947047" y="184613"/>
                    <a:pt x="961121" y="193057"/>
                    <a:pt x="966751" y="193057"/>
                  </a:cubicBezTo>
                  <a:cubicBezTo>
                    <a:pt x="970916" y="193057"/>
                    <a:pt x="974520" y="188103"/>
                    <a:pt x="979361" y="187202"/>
                  </a:cubicBezTo>
                  <a:cubicBezTo>
                    <a:pt x="982176" y="186639"/>
                    <a:pt x="983640" y="191593"/>
                    <a:pt x="988031" y="190918"/>
                  </a:cubicBezTo>
                  <a:cubicBezTo>
                    <a:pt x="991071" y="190468"/>
                    <a:pt x="991746" y="185401"/>
                    <a:pt x="996363" y="185513"/>
                  </a:cubicBezTo>
                  <a:cubicBezTo>
                    <a:pt x="998052" y="185513"/>
                    <a:pt x="998502" y="189905"/>
                    <a:pt x="998615" y="189905"/>
                  </a:cubicBezTo>
                  <a:cubicBezTo>
                    <a:pt x="1002668" y="190805"/>
                    <a:pt x="1006834" y="183937"/>
                    <a:pt x="1009086" y="184275"/>
                  </a:cubicBezTo>
                  <a:cubicBezTo>
                    <a:pt x="1012239" y="184613"/>
                    <a:pt x="1013139" y="188553"/>
                    <a:pt x="1017756" y="187990"/>
                  </a:cubicBezTo>
                  <a:cubicBezTo>
                    <a:pt x="1020570" y="187653"/>
                    <a:pt x="1021809" y="183374"/>
                    <a:pt x="1026088" y="182586"/>
                  </a:cubicBezTo>
                  <a:cubicBezTo>
                    <a:pt x="1033406" y="181122"/>
                    <a:pt x="1042301" y="182924"/>
                    <a:pt x="1049507" y="180221"/>
                  </a:cubicBezTo>
                  <a:cubicBezTo>
                    <a:pt x="1055812" y="177857"/>
                    <a:pt x="1055249" y="172903"/>
                    <a:pt x="1058064" y="179321"/>
                  </a:cubicBezTo>
                  <a:cubicBezTo>
                    <a:pt x="1058515" y="180334"/>
                    <a:pt x="1061667" y="178645"/>
                    <a:pt x="1062343" y="178870"/>
                  </a:cubicBezTo>
                  <a:cubicBezTo>
                    <a:pt x="1071463" y="181798"/>
                    <a:pt x="1071801" y="179321"/>
                    <a:pt x="1079345" y="177181"/>
                  </a:cubicBezTo>
                  <a:cubicBezTo>
                    <a:pt x="1093306" y="173241"/>
                    <a:pt x="1110421" y="174029"/>
                    <a:pt x="1126184" y="172452"/>
                  </a:cubicBezTo>
                  <a:cubicBezTo>
                    <a:pt x="1143748" y="170651"/>
                    <a:pt x="1160863" y="166372"/>
                    <a:pt x="1173023" y="167724"/>
                  </a:cubicBezTo>
                  <a:cubicBezTo>
                    <a:pt x="1176738" y="168174"/>
                    <a:pt x="1180792" y="171889"/>
                    <a:pt x="1183832" y="171214"/>
                  </a:cubicBezTo>
                  <a:cubicBezTo>
                    <a:pt x="1185971" y="170764"/>
                    <a:pt x="1186196" y="167273"/>
                    <a:pt x="1187885" y="166147"/>
                  </a:cubicBezTo>
                  <a:cubicBezTo>
                    <a:pt x="1197118" y="160405"/>
                    <a:pt x="1204324" y="163332"/>
                    <a:pt x="1206688" y="155000"/>
                  </a:cubicBezTo>
                  <a:cubicBezTo>
                    <a:pt x="1205450" y="159279"/>
                    <a:pt x="1198131" y="153649"/>
                    <a:pt x="1198019" y="151285"/>
                  </a:cubicBezTo>
                  <a:cubicBezTo>
                    <a:pt x="1198019" y="151060"/>
                    <a:pt x="1204999" y="149033"/>
                    <a:pt x="1201959" y="141714"/>
                  </a:cubicBezTo>
                  <a:cubicBezTo>
                    <a:pt x="1197005" y="145768"/>
                    <a:pt x="1190137" y="139237"/>
                    <a:pt x="1184733" y="138899"/>
                  </a:cubicBezTo>
                  <a:cubicBezTo>
                    <a:pt x="1175387" y="138111"/>
                    <a:pt x="1165817" y="146105"/>
                    <a:pt x="1161200" y="136648"/>
                  </a:cubicBezTo>
                  <a:cubicBezTo>
                    <a:pt x="1183494" y="129779"/>
                    <a:pt x="1206576" y="132594"/>
                    <a:pt x="1231346" y="124938"/>
                  </a:cubicBezTo>
                  <a:cubicBezTo>
                    <a:pt x="1239116" y="122573"/>
                    <a:pt x="1237427" y="122461"/>
                    <a:pt x="1244070" y="123699"/>
                  </a:cubicBezTo>
                  <a:cubicBezTo>
                    <a:pt x="1252739" y="125276"/>
                    <a:pt x="1256005" y="117957"/>
                    <a:pt x="1260959" y="117394"/>
                  </a:cubicBezTo>
                  <a:cubicBezTo>
                    <a:pt x="1263999" y="117056"/>
                    <a:pt x="1268615" y="120772"/>
                    <a:pt x="1271768" y="120884"/>
                  </a:cubicBezTo>
                  <a:cubicBezTo>
                    <a:pt x="1273907" y="120997"/>
                    <a:pt x="1273119" y="116493"/>
                    <a:pt x="1273794" y="116043"/>
                  </a:cubicBezTo>
                  <a:cubicBezTo>
                    <a:pt x="1275821" y="114692"/>
                    <a:pt x="1276609" y="120659"/>
                    <a:pt x="1278186" y="120209"/>
                  </a:cubicBezTo>
                  <a:cubicBezTo>
                    <a:pt x="1282014" y="119083"/>
                    <a:pt x="1282915" y="114917"/>
                    <a:pt x="1286518" y="114804"/>
                  </a:cubicBezTo>
                  <a:cubicBezTo>
                    <a:pt x="1289220" y="114692"/>
                    <a:pt x="1290909" y="118295"/>
                    <a:pt x="1295187" y="118520"/>
                  </a:cubicBezTo>
                  <a:cubicBezTo>
                    <a:pt x="1307685" y="119308"/>
                    <a:pt x="1328853" y="115930"/>
                    <a:pt x="1335496" y="109850"/>
                  </a:cubicBezTo>
                  <a:cubicBezTo>
                    <a:pt x="1337635" y="109625"/>
                    <a:pt x="1339774" y="109400"/>
                    <a:pt x="1341914" y="109175"/>
                  </a:cubicBezTo>
                  <a:cubicBezTo>
                    <a:pt x="1344053" y="108949"/>
                    <a:pt x="1346192" y="108724"/>
                    <a:pt x="1348332" y="108499"/>
                  </a:cubicBezTo>
                  <a:cubicBezTo>
                    <a:pt x="1357452" y="108499"/>
                    <a:pt x="1358690" y="102869"/>
                    <a:pt x="1350358" y="103658"/>
                  </a:cubicBezTo>
                  <a:cubicBezTo>
                    <a:pt x="1338311" y="104896"/>
                    <a:pt x="1294737" y="115030"/>
                    <a:pt x="1290571" y="105121"/>
                  </a:cubicBezTo>
                  <a:cubicBezTo>
                    <a:pt x="1289445" y="102532"/>
                    <a:pt x="1287869" y="109850"/>
                    <a:pt x="1288544" y="109963"/>
                  </a:cubicBezTo>
                  <a:cubicBezTo>
                    <a:pt x="1280437" y="109175"/>
                    <a:pt x="1279649" y="108724"/>
                    <a:pt x="1275821" y="111201"/>
                  </a:cubicBezTo>
                  <a:cubicBezTo>
                    <a:pt x="1274583" y="111989"/>
                    <a:pt x="1272894" y="111314"/>
                    <a:pt x="1271543" y="111652"/>
                  </a:cubicBezTo>
                  <a:cubicBezTo>
                    <a:pt x="1252402" y="115592"/>
                    <a:pt x="1221889" y="111427"/>
                    <a:pt x="1214120" y="117507"/>
                  </a:cubicBezTo>
                  <a:cubicBezTo>
                    <a:pt x="1209503" y="121110"/>
                    <a:pt x="1200496" y="120659"/>
                    <a:pt x="1197118" y="119195"/>
                  </a:cubicBezTo>
                  <a:cubicBezTo>
                    <a:pt x="1196668" y="118970"/>
                    <a:pt x="1193853" y="114917"/>
                    <a:pt x="1194866" y="114804"/>
                  </a:cubicBezTo>
                  <a:cubicBezTo>
                    <a:pt x="1190700" y="115142"/>
                    <a:pt x="1188561" y="120434"/>
                    <a:pt x="1184395" y="120434"/>
                  </a:cubicBezTo>
                  <a:cubicBezTo>
                    <a:pt x="1181467" y="120434"/>
                    <a:pt x="1180116" y="116831"/>
                    <a:pt x="1175725" y="116718"/>
                  </a:cubicBezTo>
                  <a:cubicBezTo>
                    <a:pt x="1171334" y="116606"/>
                    <a:pt x="1162214" y="125951"/>
                    <a:pt x="1160637" y="113678"/>
                  </a:cubicBezTo>
                  <a:cubicBezTo>
                    <a:pt x="1163115" y="112665"/>
                    <a:pt x="1166718" y="113791"/>
                    <a:pt x="1166830" y="108386"/>
                  </a:cubicBezTo>
                  <a:cubicBezTo>
                    <a:pt x="1163340" y="109287"/>
                    <a:pt x="1159737" y="108386"/>
                    <a:pt x="1156134" y="109512"/>
                  </a:cubicBezTo>
                  <a:cubicBezTo>
                    <a:pt x="1147464" y="112102"/>
                    <a:pt x="1148140" y="112778"/>
                    <a:pt x="1143411" y="110751"/>
                  </a:cubicBezTo>
                  <a:cubicBezTo>
                    <a:pt x="1135079" y="107373"/>
                    <a:pt x="1131025" y="115930"/>
                    <a:pt x="1126522" y="117056"/>
                  </a:cubicBezTo>
                  <a:cubicBezTo>
                    <a:pt x="1122468" y="118070"/>
                    <a:pt x="1121680" y="112778"/>
                    <a:pt x="1117852" y="113341"/>
                  </a:cubicBezTo>
                  <a:cubicBezTo>
                    <a:pt x="1118415" y="113228"/>
                    <a:pt x="1116726" y="117619"/>
                    <a:pt x="1115825" y="118182"/>
                  </a:cubicBezTo>
                  <a:cubicBezTo>
                    <a:pt x="1104003" y="125839"/>
                    <a:pt x="1094770" y="111877"/>
                    <a:pt x="1086213" y="125726"/>
                  </a:cubicBezTo>
                  <a:cubicBezTo>
                    <a:pt x="1081596" y="113791"/>
                    <a:pt x="1076755" y="120434"/>
                    <a:pt x="1073265" y="122461"/>
                  </a:cubicBezTo>
                  <a:cubicBezTo>
                    <a:pt x="1063919" y="127865"/>
                    <a:pt x="1055925" y="118970"/>
                    <a:pt x="1051872" y="119984"/>
                  </a:cubicBezTo>
                  <a:cubicBezTo>
                    <a:pt x="1052209" y="119871"/>
                    <a:pt x="1050858" y="124150"/>
                    <a:pt x="1049845" y="124825"/>
                  </a:cubicBezTo>
                  <a:cubicBezTo>
                    <a:pt x="1044328" y="128428"/>
                    <a:pt x="1041400" y="123361"/>
                    <a:pt x="1039374" y="130455"/>
                  </a:cubicBezTo>
                  <a:cubicBezTo>
                    <a:pt x="1038923" y="123812"/>
                    <a:pt x="1035771" y="127527"/>
                    <a:pt x="1032843" y="126514"/>
                  </a:cubicBezTo>
                  <a:cubicBezTo>
                    <a:pt x="1029128" y="125163"/>
                    <a:pt x="1027777" y="123249"/>
                    <a:pt x="1024173" y="122799"/>
                  </a:cubicBezTo>
                  <a:cubicBezTo>
                    <a:pt x="1022034" y="122573"/>
                    <a:pt x="1021809" y="127640"/>
                    <a:pt x="1020120" y="127865"/>
                  </a:cubicBezTo>
                  <a:cubicBezTo>
                    <a:pt x="1020796" y="127753"/>
                    <a:pt x="1018656" y="123812"/>
                    <a:pt x="1017868" y="123474"/>
                  </a:cubicBezTo>
                  <a:cubicBezTo>
                    <a:pt x="1011113" y="120547"/>
                    <a:pt x="1009536" y="127865"/>
                    <a:pt x="1005258" y="129329"/>
                  </a:cubicBezTo>
                  <a:cubicBezTo>
                    <a:pt x="1003118" y="130005"/>
                    <a:pt x="1002555" y="124938"/>
                    <a:pt x="1000867" y="125163"/>
                  </a:cubicBezTo>
                  <a:cubicBezTo>
                    <a:pt x="1001542" y="125050"/>
                    <a:pt x="999741" y="129442"/>
                    <a:pt x="998840" y="130005"/>
                  </a:cubicBezTo>
                  <a:cubicBezTo>
                    <a:pt x="989720" y="135972"/>
                    <a:pt x="978573" y="128991"/>
                    <a:pt x="975308" y="127753"/>
                  </a:cubicBezTo>
                  <a:cubicBezTo>
                    <a:pt x="973394" y="127077"/>
                    <a:pt x="970804" y="128203"/>
                    <a:pt x="968890" y="128428"/>
                  </a:cubicBezTo>
                  <a:cubicBezTo>
                    <a:pt x="963936" y="129104"/>
                    <a:pt x="959094" y="137661"/>
                    <a:pt x="954253" y="139125"/>
                  </a:cubicBezTo>
                  <a:cubicBezTo>
                    <a:pt x="952226" y="139688"/>
                    <a:pt x="951438" y="135634"/>
                    <a:pt x="949861" y="134959"/>
                  </a:cubicBezTo>
                  <a:cubicBezTo>
                    <a:pt x="947384" y="133945"/>
                    <a:pt x="943894" y="135409"/>
                    <a:pt x="941304" y="135859"/>
                  </a:cubicBezTo>
                  <a:cubicBezTo>
                    <a:pt x="932409" y="137436"/>
                    <a:pt x="910791" y="154325"/>
                    <a:pt x="907076" y="134733"/>
                  </a:cubicBezTo>
                  <a:cubicBezTo>
                    <a:pt x="910679" y="124487"/>
                    <a:pt x="926442" y="137548"/>
                    <a:pt x="925766" y="119083"/>
                  </a:cubicBezTo>
                  <a:cubicBezTo>
                    <a:pt x="923627" y="119533"/>
                    <a:pt x="921488" y="119308"/>
                    <a:pt x="919349" y="119758"/>
                  </a:cubicBezTo>
                  <a:cubicBezTo>
                    <a:pt x="918110" y="119984"/>
                    <a:pt x="916984" y="124600"/>
                    <a:pt x="917322" y="124600"/>
                  </a:cubicBezTo>
                  <a:cubicBezTo>
                    <a:pt x="913268" y="125276"/>
                    <a:pt x="912480" y="119871"/>
                    <a:pt x="908652" y="120884"/>
                  </a:cubicBezTo>
                  <a:cubicBezTo>
                    <a:pt x="905837" y="121673"/>
                    <a:pt x="905950" y="125839"/>
                    <a:pt x="902459" y="126176"/>
                  </a:cubicBezTo>
                  <a:cubicBezTo>
                    <a:pt x="900545" y="126289"/>
                    <a:pt x="900545" y="121898"/>
                    <a:pt x="900207" y="121785"/>
                  </a:cubicBezTo>
                  <a:cubicBezTo>
                    <a:pt x="898856" y="121335"/>
                    <a:pt x="897618" y="126402"/>
                    <a:pt x="898181" y="126627"/>
                  </a:cubicBezTo>
                  <a:cubicBezTo>
                    <a:pt x="895366" y="125839"/>
                    <a:pt x="895141" y="122799"/>
                    <a:pt x="891650" y="122686"/>
                  </a:cubicBezTo>
                  <a:cubicBezTo>
                    <a:pt x="873523" y="121898"/>
                    <a:pt x="848527" y="120997"/>
                    <a:pt x="832088" y="128653"/>
                  </a:cubicBezTo>
                  <a:cubicBezTo>
                    <a:pt x="828936" y="130117"/>
                    <a:pt x="828485" y="134058"/>
                    <a:pt x="823756" y="134058"/>
                  </a:cubicBezTo>
                  <a:cubicBezTo>
                    <a:pt x="821504" y="134058"/>
                    <a:pt x="820041" y="131130"/>
                    <a:pt x="817226" y="130117"/>
                  </a:cubicBezTo>
                  <a:cubicBezTo>
                    <a:pt x="814749" y="129216"/>
                    <a:pt x="811146" y="131919"/>
                    <a:pt x="810695" y="126176"/>
                  </a:cubicBezTo>
                  <a:cubicBezTo>
                    <a:pt x="813172" y="123812"/>
                    <a:pt x="815312" y="120659"/>
                    <a:pt x="816775" y="116381"/>
                  </a:cubicBezTo>
                  <a:cubicBezTo>
                    <a:pt x="818126" y="112440"/>
                    <a:pt x="819140" y="106247"/>
                    <a:pt x="820604" y="102194"/>
                  </a:cubicBezTo>
                  <a:cubicBezTo>
                    <a:pt x="824319" y="100730"/>
                    <a:pt x="831413" y="105684"/>
                    <a:pt x="828823" y="92173"/>
                  </a:cubicBezTo>
                  <a:cubicBezTo>
                    <a:pt x="819590" y="91610"/>
                    <a:pt x="809682" y="101068"/>
                    <a:pt x="801350" y="99604"/>
                  </a:cubicBezTo>
                  <a:cubicBezTo>
                    <a:pt x="797297" y="98816"/>
                    <a:pt x="796396" y="96001"/>
                    <a:pt x="794932" y="100280"/>
                  </a:cubicBezTo>
                  <a:cubicBezTo>
                    <a:pt x="794594" y="101293"/>
                    <a:pt x="791329" y="100392"/>
                    <a:pt x="790654" y="100730"/>
                  </a:cubicBezTo>
                  <a:cubicBezTo>
                    <a:pt x="776467" y="106585"/>
                    <a:pt x="760366" y="104333"/>
                    <a:pt x="748093" y="105009"/>
                  </a:cubicBezTo>
                  <a:cubicBezTo>
                    <a:pt x="742801" y="105346"/>
                    <a:pt x="737847" y="110301"/>
                    <a:pt x="733005" y="101969"/>
                  </a:cubicBezTo>
                  <a:cubicBezTo>
                    <a:pt x="743927" y="102194"/>
                    <a:pt x="761154" y="92623"/>
                    <a:pt x="766784" y="89358"/>
                  </a:cubicBezTo>
                  <a:cubicBezTo>
                    <a:pt x="778606" y="82490"/>
                    <a:pt x="788064" y="77986"/>
                    <a:pt x="794594" y="91160"/>
                  </a:cubicBezTo>
                  <a:cubicBezTo>
                    <a:pt x="796734" y="78099"/>
                    <a:pt x="807430" y="81364"/>
                    <a:pt x="815537" y="79788"/>
                  </a:cubicBezTo>
                  <a:cubicBezTo>
                    <a:pt x="815537" y="72582"/>
                    <a:pt x="814749" y="63912"/>
                    <a:pt x="819365" y="65601"/>
                  </a:cubicBezTo>
                  <a:cubicBezTo>
                    <a:pt x="823081" y="67177"/>
                    <a:pt x="819140" y="71568"/>
                    <a:pt x="819815" y="79337"/>
                  </a:cubicBezTo>
                  <a:cubicBezTo>
                    <a:pt x="829611" y="70217"/>
                    <a:pt x="830399" y="82828"/>
                    <a:pt x="839294" y="86543"/>
                  </a:cubicBezTo>
                  <a:cubicBezTo>
                    <a:pt x="841659" y="79675"/>
                    <a:pt x="846388" y="77085"/>
                    <a:pt x="851792" y="76072"/>
                  </a:cubicBezTo>
                  <a:cubicBezTo>
                    <a:pt x="854607" y="57607"/>
                    <a:pt x="842559" y="75396"/>
                    <a:pt x="842785" y="63124"/>
                  </a:cubicBezTo>
                  <a:cubicBezTo>
                    <a:pt x="851454" y="69654"/>
                    <a:pt x="842897" y="43195"/>
                    <a:pt x="848527" y="44095"/>
                  </a:cubicBezTo>
                  <a:cubicBezTo>
                    <a:pt x="859336" y="39704"/>
                    <a:pt x="866880" y="45559"/>
                    <a:pt x="869469" y="32723"/>
                  </a:cubicBezTo>
                  <a:cubicBezTo>
                    <a:pt x="862263" y="35426"/>
                    <a:pt x="857422" y="32160"/>
                    <a:pt x="852243" y="29908"/>
                  </a:cubicBezTo>
                  <a:cubicBezTo>
                    <a:pt x="849428" y="37340"/>
                    <a:pt x="844248" y="40380"/>
                    <a:pt x="837605" y="40605"/>
                  </a:cubicBezTo>
                  <a:cubicBezTo>
                    <a:pt x="836479" y="31823"/>
                    <a:pt x="829273" y="37790"/>
                    <a:pt x="830624" y="22928"/>
                  </a:cubicBezTo>
                  <a:cubicBezTo>
                    <a:pt x="831413" y="6376"/>
                    <a:pt x="844699" y="13808"/>
                    <a:pt x="849653" y="16397"/>
                  </a:cubicBezTo>
                  <a:cubicBezTo>
                    <a:pt x="854494" y="12231"/>
                    <a:pt x="861250" y="521"/>
                    <a:pt x="866542" y="10092"/>
                  </a:cubicBezTo>
                  <a:cubicBezTo>
                    <a:pt x="866429" y="-5896"/>
                    <a:pt x="859111" y="1873"/>
                    <a:pt x="855620" y="1985"/>
                  </a:cubicBezTo>
                  <a:cubicBezTo>
                    <a:pt x="853594" y="2098"/>
                    <a:pt x="851229" y="1985"/>
                    <a:pt x="849202" y="2661"/>
                  </a:cubicBezTo>
                  <a:cubicBezTo>
                    <a:pt x="841884" y="5025"/>
                    <a:pt x="843573" y="5588"/>
                    <a:pt x="838506" y="3787"/>
                  </a:cubicBezTo>
                  <a:cubicBezTo>
                    <a:pt x="830850" y="972"/>
                    <a:pt x="826796" y="9191"/>
                    <a:pt x="821617" y="10092"/>
                  </a:cubicBezTo>
                  <a:cubicBezTo>
                    <a:pt x="816550" y="10880"/>
                    <a:pt x="811709" y="6489"/>
                    <a:pt x="806529" y="7052"/>
                  </a:cubicBezTo>
                  <a:cubicBezTo>
                    <a:pt x="807205" y="6939"/>
                    <a:pt x="805403" y="11330"/>
                    <a:pt x="804503" y="11893"/>
                  </a:cubicBezTo>
                  <a:cubicBezTo>
                    <a:pt x="789865" y="21351"/>
                    <a:pt x="769486" y="11781"/>
                    <a:pt x="755524" y="16848"/>
                  </a:cubicBezTo>
                  <a:cubicBezTo>
                    <a:pt x="752822" y="17861"/>
                    <a:pt x="752709" y="21351"/>
                    <a:pt x="749332" y="22027"/>
                  </a:cubicBezTo>
                  <a:cubicBezTo>
                    <a:pt x="735145" y="24842"/>
                    <a:pt x="721296" y="22027"/>
                    <a:pt x="706771" y="26305"/>
                  </a:cubicBezTo>
                  <a:cubicBezTo>
                    <a:pt x="703956" y="27094"/>
                    <a:pt x="702155" y="31260"/>
                    <a:pt x="700578" y="31485"/>
                  </a:cubicBezTo>
                  <a:cubicBezTo>
                    <a:pt x="698101" y="31935"/>
                    <a:pt x="697201" y="27769"/>
                    <a:pt x="694048" y="27544"/>
                  </a:cubicBezTo>
                  <a:cubicBezTo>
                    <a:pt x="692021" y="27431"/>
                    <a:pt x="692584" y="32048"/>
                    <a:pt x="692021" y="32386"/>
                  </a:cubicBezTo>
                  <a:cubicBezTo>
                    <a:pt x="690783" y="33061"/>
                    <a:pt x="689094" y="28332"/>
                    <a:pt x="689769" y="27994"/>
                  </a:cubicBezTo>
                  <a:cubicBezTo>
                    <a:pt x="689206" y="27769"/>
                    <a:pt x="689094" y="31034"/>
                    <a:pt x="685603" y="31710"/>
                  </a:cubicBezTo>
                  <a:cubicBezTo>
                    <a:pt x="657680" y="36664"/>
                    <a:pt x="627392" y="31710"/>
                    <a:pt x="600482" y="40267"/>
                  </a:cubicBezTo>
                  <a:cubicBezTo>
                    <a:pt x="596542" y="41506"/>
                    <a:pt x="595866" y="44996"/>
                    <a:pt x="592150" y="45672"/>
                  </a:cubicBezTo>
                  <a:cubicBezTo>
                    <a:pt x="589448" y="46235"/>
                    <a:pt x="589110" y="40830"/>
                    <a:pt x="585620" y="41731"/>
                  </a:cubicBezTo>
                  <a:cubicBezTo>
                    <a:pt x="585958" y="41618"/>
                    <a:pt x="584607" y="45897"/>
                    <a:pt x="583593" y="46572"/>
                  </a:cubicBezTo>
                  <a:cubicBezTo>
                    <a:pt x="580778" y="48374"/>
                    <a:pt x="578526" y="41843"/>
                    <a:pt x="577063" y="42632"/>
                  </a:cubicBezTo>
                  <a:cubicBezTo>
                    <a:pt x="576500" y="42969"/>
                    <a:pt x="577063" y="46798"/>
                    <a:pt x="575036" y="47473"/>
                  </a:cubicBezTo>
                  <a:cubicBezTo>
                    <a:pt x="560399" y="52315"/>
                    <a:pt x="546550" y="48937"/>
                    <a:pt x="532476" y="51752"/>
                  </a:cubicBezTo>
                  <a:cubicBezTo>
                    <a:pt x="529886" y="52315"/>
                    <a:pt x="529548" y="56030"/>
                    <a:pt x="526283" y="56931"/>
                  </a:cubicBezTo>
                  <a:cubicBezTo>
                    <a:pt x="511083" y="61435"/>
                    <a:pt x="494757" y="56143"/>
                    <a:pt x="479444" y="61660"/>
                  </a:cubicBezTo>
                  <a:cubicBezTo>
                    <a:pt x="476741" y="62673"/>
                    <a:pt x="476629" y="66164"/>
                    <a:pt x="473251" y="66952"/>
                  </a:cubicBezTo>
                  <a:cubicBezTo>
                    <a:pt x="442625" y="73145"/>
                    <a:pt x="409635" y="66839"/>
                    <a:pt x="379573" y="76410"/>
                  </a:cubicBezTo>
                  <a:cubicBezTo>
                    <a:pt x="371691" y="78887"/>
                    <a:pt x="367863" y="81477"/>
                    <a:pt x="360432" y="78324"/>
                  </a:cubicBezTo>
                  <a:cubicBezTo>
                    <a:pt x="356266" y="83165"/>
                    <a:pt x="352325" y="88570"/>
                    <a:pt x="348159" y="93411"/>
                  </a:cubicBezTo>
                  <a:cubicBezTo>
                    <a:pt x="323051" y="96902"/>
                    <a:pt x="306049" y="115705"/>
                    <a:pt x="280603" y="118633"/>
                  </a:cubicBezTo>
                  <a:cubicBezTo>
                    <a:pt x="273509" y="133720"/>
                    <a:pt x="262588" y="141377"/>
                    <a:pt x="251666" y="149146"/>
                  </a:cubicBezTo>
                  <a:cubicBezTo>
                    <a:pt x="250315" y="170651"/>
                    <a:pt x="264614" y="154100"/>
                    <a:pt x="263151" y="175605"/>
                  </a:cubicBezTo>
                  <a:cubicBezTo>
                    <a:pt x="257971" y="184275"/>
                    <a:pt x="247950" y="183824"/>
                    <a:pt x="244573" y="195872"/>
                  </a:cubicBezTo>
                  <a:cubicBezTo>
                    <a:pt x="247838" y="199025"/>
                    <a:pt x="247500" y="207582"/>
                    <a:pt x="249414" y="213774"/>
                  </a:cubicBezTo>
                  <a:cubicBezTo>
                    <a:pt x="249639" y="214450"/>
                    <a:pt x="251216" y="213099"/>
                    <a:pt x="251553" y="213549"/>
                  </a:cubicBezTo>
                  <a:cubicBezTo>
                    <a:pt x="252342" y="214675"/>
                    <a:pt x="251216" y="221093"/>
                    <a:pt x="251891" y="222782"/>
                  </a:cubicBezTo>
                  <a:cubicBezTo>
                    <a:pt x="253017" y="225709"/>
                    <a:pt x="256395" y="225822"/>
                    <a:pt x="256508" y="231564"/>
                  </a:cubicBezTo>
                  <a:cubicBezTo>
                    <a:pt x="252792" y="233028"/>
                    <a:pt x="245699" y="227961"/>
                    <a:pt x="248288" y="241585"/>
                  </a:cubicBezTo>
                  <a:cubicBezTo>
                    <a:pt x="257408" y="234604"/>
                    <a:pt x="265403" y="238207"/>
                    <a:pt x="271708" y="239221"/>
                  </a:cubicBezTo>
                  <a:cubicBezTo>
                    <a:pt x="283643" y="241135"/>
                    <a:pt x="294339" y="239446"/>
                    <a:pt x="299856" y="250142"/>
                  </a:cubicBezTo>
                  <a:cubicBezTo>
                    <a:pt x="296141" y="247553"/>
                    <a:pt x="293326" y="253182"/>
                    <a:pt x="289385" y="255772"/>
                  </a:cubicBezTo>
                  <a:cubicBezTo>
                    <a:pt x="287133" y="257236"/>
                    <a:pt x="278351" y="252282"/>
                    <a:pt x="281166" y="265793"/>
                  </a:cubicBezTo>
                  <a:cubicBezTo>
                    <a:pt x="291299" y="272886"/>
                    <a:pt x="307062" y="255547"/>
                    <a:pt x="317083" y="252957"/>
                  </a:cubicBezTo>
                  <a:cubicBezTo>
                    <a:pt x="321137" y="251944"/>
                    <a:pt x="326991" y="248341"/>
                    <a:pt x="330031" y="256222"/>
                  </a:cubicBezTo>
                  <a:cubicBezTo>
                    <a:pt x="321474" y="268383"/>
                    <a:pt x="307963" y="267369"/>
                    <a:pt x="296366" y="273449"/>
                  </a:cubicBezTo>
                  <a:cubicBezTo>
                    <a:pt x="288822" y="277503"/>
                    <a:pt x="282292" y="285835"/>
                    <a:pt x="275536" y="289325"/>
                  </a:cubicBezTo>
                  <a:cubicBezTo>
                    <a:pt x="272271" y="291014"/>
                    <a:pt x="267992" y="287861"/>
                    <a:pt x="264952" y="290451"/>
                  </a:cubicBezTo>
                  <a:cubicBezTo>
                    <a:pt x="264164" y="291127"/>
                    <a:pt x="262025" y="298783"/>
                    <a:pt x="261011" y="300021"/>
                  </a:cubicBezTo>
                  <a:cubicBezTo>
                    <a:pt x="258309" y="303287"/>
                    <a:pt x="253130" y="298220"/>
                    <a:pt x="254931" y="309817"/>
                  </a:cubicBezTo>
                  <a:cubicBezTo>
                    <a:pt x="264277" y="314321"/>
                    <a:pt x="266416" y="293604"/>
                    <a:pt x="271820" y="303512"/>
                  </a:cubicBezTo>
                  <a:cubicBezTo>
                    <a:pt x="270582" y="314096"/>
                    <a:pt x="265853" y="317924"/>
                    <a:pt x="261800" y="322991"/>
                  </a:cubicBezTo>
                  <a:cubicBezTo>
                    <a:pt x="262363" y="345622"/>
                    <a:pt x="255382" y="371856"/>
                    <a:pt x="261912" y="392123"/>
                  </a:cubicBezTo>
                  <a:cubicBezTo>
                    <a:pt x="258759" y="398879"/>
                    <a:pt x="256958" y="408449"/>
                    <a:pt x="256395" y="420272"/>
                  </a:cubicBezTo>
                  <a:cubicBezTo>
                    <a:pt x="256170" y="437386"/>
                    <a:pt x="265403" y="431419"/>
                    <a:pt x="263826" y="451798"/>
                  </a:cubicBezTo>
                  <a:cubicBezTo>
                    <a:pt x="261800" y="458103"/>
                    <a:pt x="262250" y="468912"/>
                    <a:pt x="260336" y="475218"/>
                  </a:cubicBezTo>
                  <a:cubicBezTo>
                    <a:pt x="257408" y="480960"/>
                    <a:pt x="250990" y="480172"/>
                    <a:pt x="252454" y="494471"/>
                  </a:cubicBezTo>
                  <a:cubicBezTo>
                    <a:pt x="252004" y="515414"/>
                    <a:pt x="264164" y="505618"/>
                    <a:pt x="264164" y="525547"/>
                  </a:cubicBezTo>
                  <a:cubicBezTo>
                    <a:pt x="261124" y="528250"/>
                    <a:pt x="258985" y="532866"/>
                    <a:pt x="255945" y="535568"/>
                  </a:cubicBezTo>
                  <a:cubicBezTo>
                    <a:pt x="258309" y="549530"/>
                    <a:pt x="253805" y="564280"/>
                    <a:pt x="253017" y="577340"/>
                  </a:cubicBezTo>
                  <a:cubicBezTo>
                    <a:pt x="252679" y="583308"/>
                    <a:pt x="253918" y="589726"/>
                    <a:pt x="253580" y="595693"/>
                  </a:cubicBezTo>
                  <a:cubicBezTo>
                    <a:pt x="253355" y="601323"/>
                    <a:pt x="251216" y="602562"/>
                    <a:pt x="251891" y="609655"/>
                  </a:cubicBezTo>
                  <a:cubicBezTo>
                    <a:pt x="252679" y="617874"/>
                    <a:pt x="257634" y="616748"/>
                    <a:pt x="256733" y="627557"/>
                  </a:cubicBezTo>
                  <a:cubicBezTo>
                    <a:pt x="253017" y="627670"/>
                    <a:pt x="251441" y="631611"/>
                    <a:pt x="250653" y="637353"/>
                  </a:cubicBezTo>
                  <a:cubicBezTo>
                    <a:pt x="258534" y="646135"/>
                    <a:pt x="252679" y="655931"/>
                    <a:pt x="251666" y="669442"/>
                  </a:cubicBezTo>
                  <a:cubicBezTo>
                    <a:pt x="258647" y="661786"/>
                    <a:pt x="256620" y="683404"/>
                    <a:pt x="258647" y="687120"/>
                  </a:cubicBezTo>
                  <a:cubicBezTo>
                    <a:pt x="262250" y="693988"/>
                    <a:pt x="265515" y="684192"/>
                    <a:pt x="267429" y="695452"/>
                  </a:cubicBezTo>
                  <a:cubicBezTo>
                    <a:pt x="262025" y="697141"/>
                    <a:pt x="270582" y="703108"/>
                    <a:pt x="267992" y="713804"/>
                  </a:cubicBezTo>
                  <a:cubicBezTo>
                    <a:pt x="273284" y="713804"/>
                    <a:pt x="283981" y="715156"/>
                    <a:pt x="285332" y="721236"/>
                  </a:cubicBezTo>
                  <a:cubicBezTo>
                    <a:pt x="285106" y="730806"/>
                    <a:pt x="275986" y="723262"/>
                    <a:pt x="277225" y="735873"/>
                  </a:cubicBezTo>
                  <a:cubicBezTo>
                    <a:pt x="280378" y="738125"/>
                    <a:pt x="288034" y="729455"/>
                    <a:pt x="288034" y="739363"/>
                  </a:cubicBezTo>
                  <a:cubicBezTo>
                    <a:pt x="280490" y="736436"/>
                    <a:pt x="280040" y="747020"/>
                    <a:pt x="273284" y="745443"/>
                  </a:cubicBezTo>
                  <a:cubicBezTo>
                    <a:pt x="277338" y="767737"/>
                    <a:pt x="262475" y="753438"/>
                    <a:pt x="265628" y="773817"/>
                  </a:cubicBezTo>
                  <a:cubicBezTo>
                    <a:pt x="269456" y="776069"/>
                    <a:pt x="277900" y="767061"/>
                    <a:pt x="278576" y="777082"/>
                  </a:cubicBezTo>
                  <a:cubicBezTo>
                    <a:pt x="278689" y="783388"/>
                    <a:pt x="279927" y="787103"/>
                    <a:pt x="281166" y="790594"/>
                  </a:cubicBezTo>
                  <a:cubicBezTo>
                    <a:pt x="279252" y="806469"/>
                    <a:pt x="270357" y="808946"/>
                    <a:pt x="262700" y="815477"/>
                  </a:cubicBezTo>
                  <a:cubicBezTo>
                    <a:pt x="255607" y="821557"/>
                    <a:pt x="246149" y="828650"/>
                    <a:pt x="237592" y="831803"/>
                  </a:cubicBezTo>
                  <a:cubicBezTo>
                    <a:pt x="226332" y="835969"/>
                    <a:pt x="213497" y="825948"/>
                    <a:pt x="205953" y="844188"/>
                  </a:cubicBezTo>
                  <a:cubicBezTo>
                    <a:pt x="210682" y="843851"/>
                    <a:pt x="217663" y="842837"/>
                    <a:pt x="222955" y="842499"/>
                  </a:cubicBezTo>
                  <a:cubicBezTo>
                    <a:pt x="229823" y="842049"/>
                    <a:pt x="236804" y="837095"/>
                    <a:pt x="240181" y="845427"/>
                  </a:cubicBezTo>
                  <a:cubicBezTo>
                    <a:pt x="231850" y="851394"/>
                    <a:pt x="221603" y="849480"/>
                    <a:pt x="212709" y="852858"/>
                  </a:cubicBezTo>
                  <a:cubicBezTo>
                    <a:pt x="207642" y="854772"/>
                    <a:pt x="202237" y="866032"/>
                    <a:pt x="197959" y="858938"/>
                  </a:cubicBezTo>
                  <a:cubicBezTo>
                    <a:pt x="196270" y="865356"/>
                    <a:pt x="190753" y="866707"/>
                    <a:pt x="189739" y="868959"/>
                  </a:cubicBezTo>
                  <a:cubicBezTo>
                    <a:pt x="185010" y="879993"/>
                    <a:pt x="181858" y="868396"/>
                    <a:pt x="177016" y="870197"/>
                  </a:cubicBezTo>
                  <a:cubicBezTo>
                    <a:pt x="175215" y="870873"/>
                    <a:pt x="174201" y="873238"/>
                    <a:pt x="172963" y="875264"/>
                  </a:cubicBezTo>
                  <a:cubicBezTo>
                    <a:pt x="171049" y="878304"/>
                    <a:pt x="172175" y="878417"/>
                    <a:pt x="168797" y="880331"/>
                  </a:cubicBezTo>
                  <a:cubicBezTo>
                    <a:pt x="165532" y="882245"/>
                    <a:pt x="166770" y="874251"/>
                    <a:pt x="164518" y="880781"/>
                  </a:cubicBezTo>
                  <a:cubicBezTo>
                    <a:pt x="161703" y="889226"/>
                    <a:pt x="149881" y="876278"/>
                    <a:pt x="145377" y="882695"/>
                  </a:cubicBezTo>
                  <a:cubicBezTo>
                    <a:pt x="140423" y="881795"/>
                    <a:pt x="143463" y="896207"/>
                    <a:pt x="139410" y="897107"/>
                  </a:cubicBezTo>
                  <a:cubicBezTo>
                    <a:pt x="139410" y="892379"/>
                    <a:pt x="135244" y="888775"/>
                    <a:pt x="130628" y="888775"/>
                  </a:cubicBezTo>
                  <a:cubicBezTo>
                    <a:pt x="130515" y="888775"/>
                    <a:pt x="130853" y="893167"/>
                    <a:pt x="130740" y="893392"/>
                  </a:cubicBezTo>
                  <a:cubicBezTo>
                    <a:pt x="130402" y="894405"/>
                    <a:pt x="127137" y="893617"/>
                    <a:pt x="126462" y="893842"/>
                  </a:cubicBezTo>
                  <a:cubicBezTo>
                    <a:pt x="116778" y="897333"/>
                    <a:pt x="109910" y="892829"/>
                    <a:pt x="107433" y="900373"/>
                  </a:cubicBezTo>
                  <a:cubicBezTo>
                    <a:pt x="105406" y="906340"/>
                    <a:pt x="94485" y="893842"/>
                    <a:pt x="99214" y="910394"/>
                  </a:cubicBezTo>
                  <a:cubicBezTo>
                    <a:pt x="107321" y="908817"/>
                    <a:pt x="114752" y="909042"/>
                    <a:pt x="118693" y="917600"/>
                  </a:cubicBezTo>
                  <a:cubicBezTo>
                    <a:pt x="115090" y="913771"/>
                    <a:pt x="112500" y="921878"/>
                    <a:pt x="108221" y="923229"/>
                  </a:cubicBezTo>
                  <a:cubicBezTo>
                    <a:pt x="98538" y="926494"/>
                    <a:pt x="87166" y="919739"/>
                    <a:pt x="82775" y="930435"/>
                  </a:cubicBezTo>
                  <a:cubicBezTo>
                    <a:pt x="86603" y="929309"/>
                    <a:pt x="89306" y="931449"/>
                    <a:pt x="91445" y="934151"/>
                  </a:cubicBezTo>
                  <a:cubicBezTo>
                    <a:pt x="97075" y="941357"/>
                    <a:pt x="96399" y="933025"/>
                    <a:pt x="102141" y="933025"/>
                  </a:cubicBezTo>
                  <a:cubicBezTo>
                    <a:pt x="101691" y="933025"/>
                    <a:pt x="103380" y="936966"/>
                    <a:pt x="104393" y="937416"/>
                  </a:cubicBezTo>
                  <a:cubicBezTo>
                    <a:pt x="111036" y="940231"/>
                    <a:pt x="111149" y="940681"/>
                    <a:pt x="117341" y="940681"/>
                  </a:cubicBezTo>
                  <a:cubicBezTo>
                    <a:pt x="121170" y="940681"/>
                    <a:pt x="125561" y="935952"/>
                    <a:pt x="129952" y="934826"/>
                  </a:cubicBezTo>
                  <a:cubicBezTo>
                    <a:pt x="133217" y="933926"/>
                    <a:pt x="132204" y="940344"/>
                    <a:pt x="134231" y="934376"/>
                  </a:cubicBezTo>
                  <a:cubicBezTo>
                    <a:pt x="135694" y="929872"/>
                    <a:pt x="145040" y="937866"/>
                    <a:pt x="147179" y="937641"/>
                  </a:cubicBezTo>
                  <a:cubicBezTo>
                    <a:pt x="152020" y="937191"/>
                    <a:pt x="157650" y="937191"/>
                    <a:pt x="162041" y="936178"/>
                  </a:cubicBezTo>
                  <a:cubicBezTo>
                    <a:pt x="168009" y="934826"/>
                    <a:pt x="175665" y="925031"/>
                    <a:pt x="179268" y="939105"/>
                  </a:cubicBezTo>
                  <a:cubicBezTo>
                    <a:pt x="178367" y="966240"/>
                    <a:pt x="165306" y="949464"/>
                    <a:pt x="156186" y="950702"/>
                  </a:cubicBezTo>
                  <a:cubicBezTo>
                    <a:pt x="152583" y="951153"/>
                    <a:pt x="146278" y="961399"/>
                    <a:pt x="141437" y="956782"/>
                  </a:cubicBezTo>
                  <a:cubicBezTo>
                    <a:pt x="138397" y="962187"/>
                    <a:pt x="137721" y="968267"/>
                    <a:pt x="135469" y="971194"/>
                  </a:cubicBezTo>
                  <a:cubicBezTo>
                    <a:pt x="133555" y="973671"/>
                    <a:pt x="134906" y="975135"/>
                    <a:pt x="131416" y="976261"/>
                  </a:cubicBezTo>
                  <a:cubicBezTo>
                    <a:pt x="128939" y="977049"/>
                    <a:pt x="125336" y="976711"/>
                    <a:pt x="124885" y="972320"/>
                  </a:cubicBezTo>
                  <a:cubicBezTo>
                    <a:pt x="124885" y="964664"/>
                    <a:pt x="134118" y="976599"/>
                    <a:pt x="132992" y="957683"/>
                  </a:cubicBezTo>
                  <a:cubicBezTo>
                    <a:pt x="125336" y="966578"/>
                    <a:pt x="118242" y="954080"/>
                    <a:pt x="116215" y="968605"/>
                  </a:cubicBezTo>
                  <a:cubicBezTo>
                    <a:pt x="121620" y="965339"/>
                    <a:pt x="123984" y="969731"/>
                    <a:pt x="123084" y="981778"/>
                  </a:cubicBezTo>
                  <a:cubicBezTo>
                    <a:pt x="132654" y="983917"/>
                    <a:pt x="141211" y="975248"/>
                    <a:pt x="148530" y="974572"/>
                  </a:cubicBezTo>
                  <a:cubicBezTo>
                    <a:pt x="157087" y="973784"/>
                    <a:pt x="165869" y="984255"/>
                    <a:pt x="174201" y="976599"/>
                  </a:cubicBezTo>
                  <a:cubicBezTo>
                    <a:pt x="174427" y="984143"/>
                    <a:pt x="180169" y="978513"/>
                    <a:pt x="180844" y="985156"/>
                  </a:cubicBezTo>
                  <a:cubicBezTo>
                    <a:pt x="176678" y="984706"/>
                    <a:pt x="173751" y="993038"/>
                    <a:pt x="170486" y="995402"/>
                  </a:cubicBezTo>
                  <a:cubicBezTo>
                    <a:pt x="167896" y="997316"/>
                    <a:pt x="164631" y="994952"/>
                    <a:pt x="161929" y="996303"/>
                  </a:cubicBezTo>
                  <a:cubicBezTo>
                    <a:pt x="158213" y="998217"/>
                    <a:pt x="156749" y="1005310"/>
                    <a:pt x="153709" y="1006324"/>
                  </a:cubicBezTo>
                  <a:cubicBezTo>
                    <a:pt x="153372" y="1006436"/>
                    <a:pt x="151795" y="1001369"/>
                    <a:pt x="149318" y="1002158"/>
                  </a:cubicBezTo>
                  <a:cubicBezTo>
                    <a:pt x="147404" y="1002721"/>
                    <a:pt x="146728" y="1007224"/>
                    <a:pt x="145265" y="1007224"/>
                  </a:cubicBezTo>
                  <a:cubicBezTo>
                    <a:pt x="142225" y="1007224"/>
                    <a:pt x="141211" y="1002833"/>
                    <a:pt x="136595" y="1003509"/>
                  </a:cubicBezTo>
                  <a:cubicBezTo>
                    <a:pt x="133893" y="1003847"/>
                    <a:pt x="133780" y="1008463"/>
                    <a:pt x="130402" y="1008688"/>
                  </a:cubicBezTo>
                  <a:cubicBezTo>
                    <a:pt x="126349" y="1009026"/>
                    <a:pt x="125561" y="1004297"/>
                    <a:pt x="121733" y="1004973"/>
                  </a:cubicBezTo>
                  <a:cubicBezTo>
                    <a:pt x="119030" y="1005423"/>
                    <a:pt x="117454" y="1009139"/>
                    <a:pt x="113401" y="1010377"/>
                  </a:cubicBezTo>
                  <a:cubicBezTo>
                    <a:pt x="105632" y="1012742"/>
                    <a:pt x="96512" y="1014656"/>
                    <a:pt x="87842" y="1012967"/>
                  </a:cubicBezTo>
                  <a:cubicBezTo>
                    <a:pt x="84577" y="1012629"/>
                    <a:pt x="84351" y="1009251"/>
                    <a:pt x="80861" y="1009251"/>
                  </a:cubicBezTo>
                  <a:cubicBezTo>
                    <a:pt x="77821" y="1009251"/>
                    <a:pt x="76357" y="1014430"/>
                    <a:pt x="74668" y="1014430"/>
                  </a:cubicBezTo>
                  <a:cubicBezTo>
                    <a:pt x="75231" y="1014430"/>
                    <a:pt x="73317" y="1010490"/>
                    <a:pt x="72416" y="1010039"/>
                  </a:cubicBezTo>
                  <a:cubicBezTo>
                    <a:pt x="65323" y="1006999"/>
                    <a:pt x="55415" y="1010377"/>
                    <a:pt x="48997" y="1012404"/>
                  </a:cubicBezTo>
                  <a:cubicBezTo>
                    <a:pt x="45169" y="1013642"/>
                    <a:pt x="44381" y="1017470"/>
                    <a:pt x="40665" y="1017808"/>
                  </a:cubicBezTo>
                  <a:cubicBezTo>
                    <a:pt x="38075" y="1018033"/>
                    <a:pt x="36049" y="1014543"/>
                    <a:pt x="31995" y="1014093"/>
                  </a:cubicBezTo>
                  <a:cubicBezTo>
                    <a:pt x="26253" y="1013530"/>
                    <a:pt x="14093" y="1012967"/>
                    <a:pt x="8576" y="1016457"/>
                  </a:cubicBezTo>
                  <a:cubicBezTo>
                    <a:pt x="8463" y="1016570"/>
                    <a:pt x="8801" y="1020623"/>
                    <a:pt x="8688" y="1021073"/>
                  </a:cubicBezTo>
                  <a:cubicBezTo>
                    <a:pt x="6774" y="1026928"/>
                    <a:pt x="-2121" y="1018709"/>
                    <a:pt x="469" y="1031094"/>
                  </a:cubicBezTo>
                  <a:cubicBezTo>
                    <a:pt x="19835" y="1032558"/>
                    <a:pt x="46632" y="1031094"/>
                    <a:pt x="62508" y="1034022"/>
                  </a:cubicBezTo>
                  <a:cubicBezTo>
                    <a:pt x="65323" y="1034585"/>
                    <a:pt x="68250" y="1033121"/>
                    <a:pt x="71065" y="1033121"/>
                  </a:cubicBezTo>
                  <a:cubicBezTo>
                    <a:pt x="72529" y="1033121"/>
                    <a:pt x="73430" y="1037512"/>
                    <a:pt x="73317" y="1037512"/>
                  </a:cubicBezTo>
                  <a:cubicBezTo>
                    <a:pt x="75456" y="1037737"/>
                    <a:pt x="75682" y="1032896"/>
                    <a:pt x="77371" y="1032445"/>
                  </a:cubicBezTo>
                  <a:cubicBezTo>
                    <a:pt x="79848" y="1031882"/>
                    <a:pt x="80636" y="1036386"/>
                    <a:pt x="83901" y="1036386"/>
                  </a:cubicBezTo>
                  <a:cubicBezTo>
                    <a:pt x="104618" y="1036611"/>
                    <a:pt x="126799" y="1027717"/>
                    <a:pt x="147742" y="1029968"/>
                  </a:cubicBezTo>
                  <a:cubicBezTo>
                    <a:pt x="151345" y="1030306"/>
                    <a:pt x="154948" y="1037174"/>
                    <a:pt x="158663" y="1038075"/>
                  </a:cubicBezTo>
                  <a:cubicBezTo>
                    <a:pt x="168234" y="1040327"/>
                    <a:pt x="181858" y="1037737"/>
                    <a:pt x="190640" y="1034810"/>
                  </a:cubicBezTo>
                  <a:cubicBezTo>
                    <a:pt x="194356" y="1033571"/>
                    <a:pt x="195482" y="1029068"/>
                    <a:pt x="198972" y="1029405"/>
                  </a:cubicBezTo>
                  <a:cubicBezTo>
                    <a:pt x="202913" y="1029743"/>
                    <a:pt x="207754" y="1037400"/>
                    <a:pt x="212033" y="1037287"/>
                  </a:cubicBezTo>
                  <a:cubicBezTo>
                    <a:pt x="225544" y="1037062"/>
                    <a:pt x="237592" y="1027491"/>
                    <a:pt x="250315" y="1033459"/>
                  </a:cubicBezTo>
                  <a:cubicBezTo>
                    <a:pt x="247500" y="1050123"/>
                    <a:pt x="257634" y="1035485"/>
                    <a:pt x="257183" y="1046632"/>
                  </a:cubicBezTo>
                  <a:cubicBezTo>
                    <a:pt x="268555" y="1050123"/>
                    <a:pt x="279815" y="1045281"/>
                    <a:pt x="291412" y="1047758"/>
                  </a:cubicBezTo>
                  <a:cubicBezTo>
                    <a:pt x="295015" y="1048546"/>
                    <a:pt x="297041" y="1049672"/>
                    <a:pt x="298055" y="1056315"/>
                  </a:cubicBezTo>
                  <a:cubicBezTo>
                    <a:pt x="301883" y="1054627"/>
                    <a:pt x="304698" y="1047533"/>
                    <a:pt x="310553" y="1045844"/>
                  </a:cubicBezTo>
                  <a:cubicBezTo>
                    <a:pt x="314381" y="1044718"/>
                    <a:pt x="319222" y="1048772"/>
                    <a:pt x="323501" y="1049109"/>
                  </a:cubicBezTo>
                  <a:cubicBezTo>
                    <a:pt x="336337" y="1050235"/>
                    <a:pt x="346132" y="1048884"/>
                    <a:pt x="353451" y="1050686"/>
                  </a:cubicBezTo>
                  <a:cubicBezTo>
                    <a:pt x="353451" y="1050686"/>
                    <a:pt x="353226" y="1046294"/>
                    <a:pt x="353338" y="1046069"/>
                  </a:cubicBezTo>
                  <a:cubicBezTo>
                    <a:pt x="354239" y="1043930"/>
                    <a:pt x="357955" y="1053050"/>
                    <a:pt x="357842" y="1054852"/>
                  </a:cubicBezTo>
                  <a:cubicBezTo>
                    <a:pt x="338251" y="1065998"/>
                    <a:pt x="314606" y="1061720"/>
                    <a:pt x="296253" y="1065661"/>
                  </a:cubicBezTo>
                  <a:cubicBezTo>
                    <a:pt x="293213" y="1066336"/>
                    <a:pt x="291975" y="1070277"/>
                    <a:pt x="290061" y="1070840"/>
                  </a:cubicBezTo>
                  <a:cubicBezTo>
                    <a:pt x="290736" y="1070615"/>
                    <a:pt x="288822" y="1066674"/>
                    <a:pt x="287809" y="1066449"/>
                  </a:cubicBezTo>
                  <a:cubicBezTo>
                    <a:pt x="285669" y="1066111"/>
                    <a:pt x="285444" y="1071290"/>
                    <a:pt x="283755" y="1071516"/>
                  </a:cubicBezTo>
                  <a:cubicBezTo>
                    <a:pt x="281616" y="1071741"/>
                    <a:pt x="281166" y="1067687"/>
                    <a:pt x="279364" y="1067350"/>
                  </a:cubicBezTo>
                  <a:cubicBezTo>
                    <a:pt x="274860" y="1066561"/>
                    <a:pt x="275198" y="1073317"/>
                    <a:pt x="272946" y="1068025"/>
                  </a:cubicBezTo>
                  <a:cubicBezTo>
                    <a:pt x="271595" y="1064873"/>
                    <a:pt x="259548" y="1068476"/>
                    <a:pt x="262475" y="1073655"/>
                  </a:cubicBezTo>
                  <a:cubicBezTo>
                    <a:pt x="268105" y="1074893"/>
                    <a:pt x="269343" y="1086716"/>
                    <a:pt x="275649" y="1086153"/>
                  </a:cubicBezTo>
                  <a:cubicBezTo>
                    <a:pt x="279026" y="1085365"/>
                    <a:pt x="276887" y="1074330"/>
                    <a:pt x="281729" y="1076357"/>
                  </a:cubicBezTo>
                  <a:cubicBezTo>
                    <a:pt x="286120" y="1084576"/>
                    <a:pt x="285444" y="1073205"/>
                    <a:pt x="292425" y="1075231"/>
                  </a:cubicBezTo>
                  <a:cubicBezTo>
                    <a:pt x="296929" y="1079172"/>
                    <a:pt x="301207" y="1083788"/>
                    <a:pt x="305599" y="1087729"/>
                  </a:cubicBezTo>
                  <a:cubicBezTo>
                    <a:pt x="306950" y="1077370"/>
                    <a:pt x="313480" y="1086941"/>
                    <a:pt x="318322" y="1086491"/>
                  </a:cubicBezTo>
                  <a:cubicBezTo>
                    <a:pt x="323276" y="1086040"/>
                    <a:pt x="329018" y="1075231"/>
                    <a:pt x="331045" y="1085252"/>
                  </a:cubicBezTo>
                  <a:cubicBezTo>
                    <a:pt x="332058" y="1095723"/>
                    <a:pt x="325077" y="1090994"/>
                    <a:pt x="325077" y="1099664"/>
                  </a:cubicBezTo>
                  <a:cubicBezTo>
                    <a:pt x="348835" y="1095949"/>
                    <a:pt x="364373" y="1099101"/>
                    <a:pt x="384640" y="1093697"/>
                  </a:cubicBezTo>
                  <a:cubicBezTo>
                    <a:pt x="386779" y="1092233"/>
                    <a:pt x="386103" y="1096174"/>
                    <a:pt x="386891" y="1098088"/>
                  </a:cubicBezTo>
                  <a:cubicBezTo>
                    <a:pt x="391057" y="1108109"/>
                    <a:pt x="403218" y="1103492"/>
                    <a:pt x="410649" y="1104956"/>
                  </a:cubicBezTo>
                  <a:cubicBezTo>
                    <a:pt x="411437" y="1122295"/>
                    <a:pt x="421120" y="1114527"/>
                    <a:pt x="422021" y="1126799"/>
                  </a:cubicBezTo>
                  <a:cubicBezTo>
                    <a:pt x="428664" y="1129502"/>
                    <a:pt x="425736" y="1113738"/>
                    <a:pt x="432379" y="1116553"/>
                  </a:cubicBezTo>
                  <a:cubicBezTo>
                    <a:pt x="432942" y="1126687"/>
                    <a:pt x="441500" y="1117567"/>
                    <a:pt x="445328" y="1119818"/>
                  </a:cubicBezTo>
                  <a:cubicBezTo>
                    <a:pt x="448030" y="1098426"/>
                    <a:pt x="436208" y="1112275"/>
                    <a:pt x="436095" y="1097750"/>
                  </a:cubicBezTo>
                  <a:cubicBezTo>
                    <a:pt x="441049" y="1097300"/>
                    <a:pt x="446003" y="1096737"/>
                    <a:pt x="450957" y="1096286"/>
                  </a:cubicBezTo>
                  <a:cubicBezTo>
                    <a:pt x="452759" y="1100002"/>
                    <a:pt x="451971" y="1105181"/>
                    <a:pt x="453547" y="1109798"/>
                  </a:cubicBezTo>
                  <a:cubicBezTo>
                    <a:pt x="455011" y="1114076"/>
                    <a:pt x="456475" y="1114977"/>
                    <a:pt x="458163" y="1118580"/>
                  </a:cubicBezTo>
                  <a:cubicBezTo>
                    <a:pt x="464356" y="1122746"/>
                    <a:pt x="467171" y="1122521"/>
                    <a:pt x="473026" y="1117116"/>
                  </a:cubicBezTo>
                  <a:cubicBezTo>
                    <a:pt x="473927" y="1129727"/>
                    <a:pt x="481245" y="1126799"/>
                    <a:pt x="484285" y="1134456"/>
                  </a:cubicBezTo>
                  <a:cubicBezTo>
                    <a:pt x="490703" y="1133667"/>
                    <a:pt x="502075" y="1120269"/>
                    <a:pt x="507705" y="1132091"/>
                  </a:cubicBezTo>
                  <a:cubicBezTo>
                    <a:pt x="501287" y="1129276"/>
                    <a:pt x="497909" y="1139748"/>
                    <a:pt x="493068" y="1142788"/>
                  </a:cubicBezTo>
                  <a:cubicBezTo>
                    <a:pt x="480907" y="1150331"/>
                    <a:pt x="467284" y="1144364"/>
                    <a:pt x="454898" y="1151232"/>
                  </a:cubicBezTo>
                  <a:cubicBezTo>
                    <a:pt x="451183" y="1153371"/>
                    <a:pt x="451070" y="1164180"/>
                    <a:pt x="446679" y="1161253"/>
                  </a:cubicBezTo>
                  <a:cubicBezTo>
                    <a:pt x="441387" y="1152583"/>
                    <a:pt x="432830" y="1152020"/>
                    <a:pt x="422922" y="1154385"/>
                  </a:cubicBezTo>
                  <a:cubicBezTo>
                    <a:pt x="418981" y="1156749"/>
                    <a:pt x="419544" y="1167896"/>
                    <a:pt x="412563" y="1164631"/>
                  </a:cubicBezTo>
                  <a:cubicBezTo>
                    <a:pt x="406145" y="1168572"/>
                    <a:pt x="406032" y="1157312"/>
                    <a:pt x="399615" y="1161366"/>
                  </a:cubicBezTo>
                  <a:cubicBezTo>
                    <a:pt x="399502" y="1158776"/>
                    <a:pt x="397700" y="1156299"/>
                    <a:pt x="397475" y="1161591"/>
                  </a:cubicBezTo>
                  <a:cubicBezTo>
                    <a:pt x="400741" y="1161366"/>
                    <a:pt x="398151" y="1170486"/>
                    <a:pt x="395674" y="1170936"/>
                  </a:cubicBezTo>
                  <a:cubicBezTo>
                    <a:pt x="392071" y="1171724"/>
                    <a:pt x="393985" y="1187713"/>
                    <a:pt x="387454" y="1180957"/>
                  </a:cubicBezTo>
                  <a:cubicBezTo>
                    <a:pt x="384977" y="1180394"/>
                    <a:pt x="384865" y="1173976"/>
                    <a:pt x="384865" y="1167446"/>
                  </a:cubicBezTo>
                  <a:cubicBezTo>
                    <a:pt x="381825" y="1166658"/>
                    <a:pt x="381037" y="1160240"/>
                    <a:pt x="378222" y="1158889"/>
                  </a:cubicBezTo>
                  <a:cubicBezTo>
                    <a:pt x="376533" y="1172062"/>
                    <a:pt x="369102" y="1158551"/>
                    <a:pt x="365499" y="1160127"/>
                  </a:cubicBezTo>
                  <a:cubicBezTo>
                    <a:pt x="362909" y="1177917"/>
                    <a:pt x="375069" y="1160015"/>
                    <a:pt x="372479" y="1177804"/>
                  </a:cubicBezTo>
                  <a:cubicBezTo>
                    <a:pt x="351762" y="1175440"/>
                    <a:pt x="334986" y="1193455"/>
                    <a:pt x="317083" y="1183434"/>
                  </a:cubicBezTo>
                  <a:cubicBezTo>
                    <a:pt x="312129" y="1185348"/>
                    <a:pt x="313593" y="1199760"/>
                    <a:pt x="306837" y="1198296"/>
                  </a:cubicBezTo>
                  <a:cubicBezTo>
                    <a:pt x="303572" y="1191428"/>
                    <a:pt x="300982" y="1182871"/>
                    <a:pt x="295578" y="1180957"/>
                  </a:cubicBezTo>
                  <a:cubicBezTo>
                    <a:pt x="295803" y="1187037"/>
                    <a:pt x="291975" y="1185573"/>
                    <a:pt x="291637" y="1190527"/>
                  </a:cubicBezTo>
                  <a:cubicBezTo>
                    <a:pt x="288259" y="1191316"/>
                    <a:pt x="290398" y="1202350"/>
                    <a:pt x="285557" y="1200323"/>
                  </a:cubicBezTo>
                  <a:cubicBezTo>
                    <a:pt x="282629" y="1200436"/>
                    <a:pt x="280941" y="1202913"/>
                    <a:pt x="279364" y="1205615"/>
                  </a:cubicBezTo>
                  <a:cubicBezTo>
                    <a:pt x="273960" y="1202350"/>
                    <a:pt x="270582" y="1193905"/>
                    <a:pt x="264051" y="1193342"/>
                  </a:cubicBezTo>
                  <a:cubicBezTo>
                    <a:pt x="246599" y="1201111"/>
                    <a:pt x="217550" y="1209443"/>
                    <a:pt x="202913" y="1217888"/>
                  </a:cubicBezTo>
                  <a:cubicBezTo>
                    <a:pt x="200886" y="1219014"/>
                    <a:pt x="198522" y="1217550"/>
                    <a:pt x="196495" y="1218563"/>
                  </a:cubicBezTo>
                  <a:cubicBezTo>
                    <a:pt x="188050" y="1222504"/>
                    <a:pt x="174314" y="1229035"/>
                    <a:pt x="169135" y="1230498"/>
                  </a:cubicBezTo>
                  <a:cubicBezTo>
                    <a:pt x="164181" y="1231849"/>
                    <a:pt x="159001" y="1229710"/>
                    <a:pt x="154272" y="1231962"/>
                  </a:cubicBezTo>
                  <a:cubicBezTo>
                    <a:pt x="149994" y="1234101"/>
                    <a:pt x="145940" y="1238943"/>
                    <a:pt x="141774" y="1242433"/>
                  </a:cubicBezTo>
                  <a:cubicBezTo>
                    <a:pt x="138059" y="1245586"/>
                    <a:pt x="130177" y="1246261"/>
                    <a:pt x="129389" y="1257521"/>
                  </a:cubicBezTo>
                  <a:cubicBezTo>
                    <a:pt x="135919" y="1263601"/>
                    <a:pt x="148305" y="1249527"/>
                    <a:pt x="159001" y="1249977"/>
                  </a:cubicBezTo>
                  <a:cubicBezTo>
                    <a:pt x="162266" y="1252905"/>
                    <a:pt x="161140" y="1257859"/>
                    <a:pt x="165644" y="1258534"/>
                  </a:cubicBezTo>
                  <a:cubicBezTo>
                    <a:pt x="169247" y="1259097"/>
                    <a:pt x="172850" y="1254368"/>
                    <a:pt x="178255" y="1252679"/>
                  </a:cubicBezTo>
                  <a:cubicBezTo>
                    <a:pt x="183997" y="1250878"/>
                    <a:pt x="189176" y="1253467"/>
                    <a:pt x="193117" y="1251216"/>
                  </a:cubicBezTo>
                  <a:cubicBezTo>
                    <a:pt x="196045" y="1249527"/>
                    <a:pt x="196495" y="1243221"/>
                    <a:pt x="199197" y="1241420"/>
                  </a:cubicBezTo>
                  <a:cubicBezTo>
                    <a:pt x="206854" y="1236466"/>
                    <a:pt x="211357" y="1244685"/>
                    <a:pt x="216424" y="1244347"/>
                  </a:cubicBezTo>
                  <a:cubicBezTo>
                    <a:pt x="220478" y="1244010"/>
                    <a:pt x="220815" y="1234439"/>
                    <a:pt x="224644" y="1234327"/>
                  </a:cubicBezTo>
                  <a:cubicBezTo>
                    <a:pt x="225657" y="1234327"/>
                    <a:pt x="229710" y="1251779"/>
                    <a:pt x="233426" y="1242658"/>
                  </a:cubicBezTo>
                  <a:cubicBezTo>
                    <a:pt x="236804" y="1241870"/>
                    <a:pt x="234664" y="1230724"/>
                    <a:pt x="239506" y="1232863"/>
                  </a:cubicBezTo>
                  <a:cubicBezTo>
                    <a:pt x="242433" y="1232750"/>
                    <a:pt x="244122" y="1230273"/>
                    <a:pt x="245699" y="1227571"/>
                  </a:cubicBezTo>
                  <a:cubicBezTo>
                    <a:pt x="249977" y="1227233"/>
                    <a:pt x="248851" y="1239844"/>
                    <a:pt x="254481" y="1235903"/>
                  </a:cubicBezTo>
                  <a:cubicBezTo>
                    <a:pt x="254368" y="1218451"/>
                    <a:pt x="263826" y="1231061"/>
                    <a:pt x="264952" y="1230273"/>
                  </a:cubicBezTo>
                  <a:cubicBezTo>
                    <a:pt x="265515" y="1229823"/>
                    <a:pt x="265177" y="1226558"/>
                    <a:pt x="266979" y="1225432"/>
                  </a:cubicBezTo>
                  <a:cubicBezTo>
                    <a:pt x="267992" y="1224756"/>
                    <a:pt x="270357" y="1226332"/>
                    <a:pt x="271257" y="1224981"/>
                  </a:cubicBezTo>
                  <a:cubicBezTo>
                    <a:pt x="272496" y="1223067"/>
                    <a:pt x="270582" y="1211245"/>
                    <a:pt x="275198" y="1215411"/>
                  </a:cubicBezTo>
                  <a:cubicBezTo>
                    <a:pt x="277000" y="1233989"/>
                    <a:pt x="274860" y="1233201"/>
                    <a:pt x="269456" y="1234439"/>
                  </a:cubicBezTo>
                  <a:cubicBezTo>
                    <a:pt x="267091" y="1235002"/>
                    <a:pt x="268555" y="1237930"/>
                    <a:pt x="267429" y="1239281"/>
                  </a:cubicBezTo>
                  <a:cubicBezTo>
                    <a:pt x="256395" y="1252905"/>
                    <a:pt x="236128" y="1251553"/>
                    <a:pt x="225319" y="1257296"/>
                  </a:cubicBezTo>
                  <a:cubicBezTo>
                    <a:pt x="211583" y="1264614"/>
                    <a:pt x="198297" y="1268555"/>
                    <a:pt x="187487" y="1274973"/>
                  </a:cubicBezTo>
                  <a:cubicBezTo>
                    <a:pt x="172512" y="1283755"/>
                    <a:pt x="156412" y="1287921"/>
                    <a:pt x="141099" y="1293438"/>
                  </a:cubicBezTo>
                  <a:cubicBezTo>
                    <a:pt x="139410" y="1302333"/>
                    <a:pt x="140423" y="1306950"/>
                    <a:pt x="142112" y="1310665"/>
                  </a:cubicBezTo>
                  <a:lnTo>
                    <a:pt x="6605346" y="1310665"/>
                  </a:lnTo>
                  <a:cubicBezTo>
                    <a:pt x="6578323" y="1126349"/>
                    <a:pt x="6545333" y="900598"/>
                    <a:pt x="6545558" y="890464"/>
                  </a:cubicBezTo>
                  <a:cubicBezTo>
                    <a:pt x="6548148" y="885172"/>
                    <a:pt x="6550737" y="879881"/>
                    <a:pt x="6553440" y="874814"/>
                  </a:cubicBezTo>
                  <a:cubicBezTo>
                    <a:pt x="6551751" y="867608"/>
                    <a:pt x="6548936" y="862766"/>
                    <a:pt x="6547247" y="855560"/>
                  </a:cubicBezTo>
                  <a:cubicBezTo>
                    <a:pt x="6543306" y="858150"/>
                    <a:pt x="6547698" y="859839"/>
                    <a:pt x="6547585" y="865469"/>
                  </a:cubicBezTo>
                  <a:cubicBezTo>
                    <a:pt x="6536551" y="861528"/>
                    <a:pt x="6546571" y="848467"/>
                    <a:pt x="6543644" y="831127"/>
                  </a:cubicBezTo>
                  <a:cubicBezTo>
                    <a:pt x="6540041" y="833267"/>
                    <a:pt x="6539478" y="840248"/>
                    <a:pt x="6535537" y="841824"/>
                  </a:cubicBezTo>
                  <a:cubicBezTo>
                    <a:pt x="6530921" y="823584"/>
                    <a:pt x="6542968" y="831578"/>
                    <a:pt x="6540379" y="816603"/>
                  </a:cubicBezTo>
                  <a:cubicBezTo>
                    <a:pt x="6543306" y="819530"/>
                    <a:pt x="6543644" y="827637"/>
                    <a:pt x="6549049" y="825610"/>
                  </a:cubicBezTo>
                  <a:cubicBezTo>
                    <a:pt x="6547472" y="809059"/>
                    <a:pt x="6553215" y="804105"/>
                    <a:pt x="6556480" y="795210"/>
                  </a:cubicBezTo>
                  <a:cubicBezTo>
                    <a:pt x="6554228" y="780573"/>
                    <a:pt x="6550625" y="800502"/>
                    <a:pt x="6545333" y="796336"/>
                  </a:cubicBezTo>
                  <a:cubicBezTo>
                    <a:pt x="6542631" y="792958"/>
                    <a:pt x="6540830" y="787779"/>
                    <a:pt x="6539253" y="782036"/>
                  </a:cubicBezTo>
                  <a:cubicBezTo>
                    <a:pt x="6533398" y="786765"/>
                    <a:pt x="6535425" y="804105"/>
                    <a:pt x="6531821" y="812437"/>
                  </a:cubicBezTo>
                  <a:cubicBezTo>
                    <a:pt x="6525967" y="807933"/>
                    <a:pt x="6539929" y="779447"/>
                    <a:pt x="6530358" y="767962"/>
                  </a:cubicBezTo>
                  <a:cubicBezTo>
                    <a:pt x="6535875" y="765710"/>
                    <a:pt x="6539140" y="768075"/>
                    <a:pt x="6539028" y="776970"/>
                  </a:cubicBezTo>
                  <a:cubicBezTo>
                    <a:pt x="6542518" y="775393"/>
                    <a:pt x="6541505" y="766836"/>
                    <a:pt x="6538690" y="767061"/>
                  </a:cubicBezTo>
                  <a:cubicBezTo>
                    <a:pt x="6541280" y="752537"/>
                    <a:pt x="6546684" y="749835"/>
                    <a:pt x="6555128" y="755577"/>
                  </a:cubicBezTo>
                  <a:cubicBezTo>
                    <a:pt x="6555128" y="748709"/>
                    <a:pt x="6554678" y="741840"/>
                    <a:pt x="6557831" y="740602"/>
                  </a:cubicBezTo>
                  <a:close/>
                  <a:moveTo>
                    <a:pt x="6500971" y="449096"/>
                  </a:moveTo>
                  <a:cubicBezTo>
                    <a:pt x="6502209" y="460918"/>
                    <a:pt x="6516509" y="473867"/>
                    <a:pt x="6507839" y="488053"/>
                  </a:cubicBezTo>
                  <a:cubicBezTo>
                    <a:pt x="6507614" y="483099"/>
                    <a:pt x="6502773" y="482311"/>
                    <a:pt x="6502209" y="488616"/>
                  </a:cubicBezTo>
                  <a:cubicBezTo>
                    <a:pt x="6503448" y="500214"/>
                    <a:pt x="6512230" y="496836"/>
                    <a:pt x="6511442" y="512486"/>
                  </a:cubicBezTo>
                  <a:cubicBezTo>
                    <a:pt x="6503110" y="520931"/>
                    <a:pt x="6505475" y="500777"/>
                    <a:pt x="6502435" y="493571"/>
                  </a:cubicBezTo>
                  <a:cubicBezTo>
                    <a:pt x="6501759" y="492107"/>
                    <a:pt x="6497706" y="495259"/>
                    <a:pt x="6496805" y="494134"/>
                  </a:cubicBezTo>
                  <a:cubicBezTo>
                    <a:pt x="6496579" y="493908"/>
                    <a:pt x="6493540" y="479271"/>
                    <a:pt x="6493540" y="479609"/>
                  </a:cubicBezTo>
                  <a:cubicBezTo>
                    <a:pt x="6492977" y="476344"/>
                    <a:pt x="6494215" y="469363"/>
                    <a:pt x="6496017" y="469475"/>
                  </a:cubicBezTo>
                  <a:cubicBezTo>
                    <a:pt x="6496242" y="474430"/>
                    <a:pt x="6501083" y="475218"/>
                    <a:pt x="6501646" y="468912"/>
                  </a:cubicBezTo>
                  <a:cubicBezTo>
                    <a:pt x="6498944" y="461932"/>
                    <a:pt x="6496918" y="453712"/>
                    <a:pt x="6490050" y="455176"/>
                  </a:cubicBezTo>
                  <a:cubicBezTo>
                    <a:pt x="6490387" y="460355"/>
                    <a:pt x="6489149" y="467787"/>
                    <a:pt x="6487459" y="460355"/>
                  </a:cubicBezTo>
                  <a:cubicBezTo>
                    <a:pt x="6487347" y="449546"/>
                    <a:pt x="6493990" y="449096"/>
                    <a:pt x="6500971" y="449096"/>
                  </a:cubicBezTo>
                  <a:close/>
                  <a:moveTo>
                    <a:pt x="6473836" y="476569"/>
                  </a:moveTo>
                  <a:cubicBezTo>
                    <a:pt x="6481605" y="471727"/>
                    <a:pt x="6481267" y="482762"/>
                    <a:pt x="6488023" y="480172"/>
                  </a:cubicBezTo>
                  <a:cubicBezTo>
                    <a:pt x="6490500" y="490305"/>
                    <a:pt x="6482843" y="492557"/>
                    <a:pt x="6480141" y="495822"/>
                  </a:cubicBezTo>
                  <a:cubicBezTo>
                    <a:pt x="6476200" y="500664"/>
                    <a:pt x="6472597" y="508996"/>
                    <a:pt x="6469106" y="501903"/>
                  </a:cubicBezTo>
                  <a:cubicBezTo>
                    <a:pt x="6468206" y="489630"/>
                    <a:pt x="6472935" y="486139"/>
                    <a:pt x="6473836" y="476569"/>
                  </a:cubicBezTo>
                  <a:close/>
                  <a:moveTo>
                    <a:pt x="6480591" y="337290"/>
                  </a:moveTo>
                  <a:cubicBezTo>
                    <a:pt x="6481830" y="353278"/>
                    <a:pt x="6478002" y="361385"/>
                    <a:pt x="6470233" y="363074"/>
                  </a:cubicBezTo>
                  <a:cubicBezTo>
                    <a:pt x="6468544" y="346298"/>
                    <a:pt x="6470120" y="334813"/>
                    <a:pt x="6480591" y="337290"/>
                  </a:cubicBezTo>
                  <a:close/>
                  <a:moveTo>
                    <a:pt x="6411684" y="195534"/>
                  </a:moveTo>
                  <a:cubicBezTo>
                    <a:pt x="6412472" y="199362"/>
                    <a:pt x="6414161" y="201051"/>
                    <a:pt x="6417426" y="199925"/>
                  </a:cubicBezTo>
                  <a:cubicBezTo>
                    <a:pt x="6417539" y="203191"/>
                    <a:pt x="6417652" y="206456"/>
                    <a:pt x="6417764" y="209834"/>
                  </a:cubicBezTo>
                  <a:cubicBezTo>
                    <a:pt x="6414161" y="210397"/>
                    <a:pt x="6414049" y="216589"/>
                    <a:pt x="6409545" y="215576"/>
                  </a:cubicBezTo>
                  <a:cubicBezTo>
                    <a:pt x="6409770" y="208145"/>
                    <a:pt x="6407855" y="197448"/>
                    <a:pt x="6411684" y="195534"/>
                  </a:cubicBezTo>
                  <a:close/>
                  <a:moveTo>
                    <a:pt x="6162176" y="462832"/>
                  </a:moveTo>
                  <a:cubicBezTo>
                    <a:pt x="6157559" y="455852"/>
                    <a:pt x="6159473" y="442791"/>
                    <a:pt x="6164202" y="437837"/>
                  </a:cubicBezTo>
                  <a:cubicBezTo>
                    <a:pt x="6162851" y="445155"/>
                    <a:pt x="6168256" y="463058"/>
                    <a:pt x="6162176" y="462832"/>
                  </a:cubicBezTo>
                  <a:close/>
                  <a:moveTo>
                    <a:pt x="5326278" y="451348"/>
                  </a:moveTo>
                  <a:cubicBezTo>
                    <a:pt x="5310965" y="454275"/>
                    <a:pt x="5332020" y="436823"/>
                    <a:pt x="5331907" y="450785"/>
                  </a:cubicBezTo>
                  <a:cubicBezTo>
                    <a:pt x="5329993" y="451010"/>
                    <a:pt x="5328192" y="451123"/>
                    <a:pt x="5326278" y="451348"/>
                  </a:cubicBezTo>
                  <a:close/>
                  <a:moveTo>
                    <a:pt x="5322112" y="407211"/>
                  </a:moveTo>
                  <a:cubicBezTo>
                    <a:pt x="5327404" y="407887"/>
                    <a:pt x="5320761" y="415543"/>
                    <a:pt x="5325264" y="416781"/>
                  </a:cubicBezTo>
                  <a:cubicBezTo>
                    <a:pt x="5328980" y="416444"/>
                    <a:pt x="5332696" y="415993"/>
                    <a:pt x="5336411" y="415656"/>
                  </a:cubicBezTo>
                  <a:cubicBezTo>
                    <a:pt x="5338550" y="433220"/>
                    <a:pt x="5328642" y="431531"/>
                    <a:pt x="5320085" y="432094"/>
                  </a:cubicBezTo>
                  <a:cubicBezTo>
                    <a:pt x="5323576" y="417682"/>
                    <a:pt x="5310627" y="406085"/>
                    <a:pt x="5322112" y="407211"/>
                  </a:cubicBezTo>
                  <a:close/>
                  <a:moveTo>
                    <a:pt x="5294188" y="410026"/>
                  </a:moveTo>
                  <a:cubicBezTo>
                    <a:pt x="5294639" y="423199"/>
                    <a:pt x="5303309" y="419821"/>
                    <a:pt x="5303421" y="433896"/>
                  </a:cubicBezTo>
                  <a:cubicBezTo>
                    <a:pt x="5302971" y="439525"/>
                    <a:pt x="5300494" y="441890"/>
                    <a:pt x="5298129" y="444367"/>
                  </a:cubicBezTo>
                  <a:cubicBezTo>
                    <a:pt x="5298129" y="430405"/>
                    <a:pt x="5290811" y="430743"/>
                    <a:pt x="5283717" y="430968"/>
                  </a:cubicBezTo>
                  <a:cubicBezTo>
                    <a:pt x="5283492" y="422749"/>
                    <a:pt x="5283154" y="414530"/>
                    <a:pt x="5282929" y="406310"/>
                  </a:cubicBezTo>
                  <a:cubicBezTo>
                    <a:pt x="5288108" y="404509"/>
                    <a:pt x="5289122" y="411039"/>
                    <a:pt x="5294188" y="410026"/>
                  </a:cubicBezTo>
                  <a:close/>
                  <a:moveTo>
                    <a:pt x="5436845" y="311731"/>
                  </a:moveTo>
                  <a:cubicBezTo>
                    <a:pt x="5436958" y="314996"/>
                    <a:pt x="5437070" y="318262"/>
                    <a:pt x="5437183" y="321640"/>
                  </a:cubicBezTo>
                  <a:cubicBezTo>
                    <a:pt x="5435269" y="321865"/>
                    <a:pt x="5433467" y="321977"/>
                    <a:pt x="5431553" y="322202"/>
                  </a:cubicBezTo>
                  <a:cubicBezTo>
                    <a:pt x="5431441" y="318937"/>
                    <a:pt x="5431328" y="315672"/>
                    <a:pt x="5431215" y="312294"/>
                  </a:cubicBezTo>
                  <a:cubicBezTo>
                    <a:pt x="5433129" y="312069"/>
                    <a:pt x="5434931" y="311844"/>
                    <a:pt x="5436845" y="311731"/>
                  </a:cubicBezTo>
                  <a:close/>
                  <a:moveTo>
                    <a:pt x="5394960" y="315785"/>
                  </a:moveTo>
                  <a:cubicBezTo>
                    <a:pt x="5399802" y="314996"/>
                    <a:pt x="5402279" y="318937"/>
                    <a:pt x="5403630" y="324792"/>
                  </a:cubicBezTo>
                  <a:cubicBezTo>
                    <a:pt x="5399239" y="324792"/>
                    <a:pt x="5393947" y="326481"/>
                    <a:pt x="5394960" y="315785"/>
                  </a:cubicBezTo>
                  <a:close/>
                  <a:moveTo>
                    <a:pt x="5331907" y="272549"/>
                  </a:moveTo>
                  <a:cubicBezTo>
                    <a:pt x="5329543" y="291239"/>
                    <a:pt x="5341590" y="281331"/>
                    <a:pt x="5343730" y="291239"/>
                  </a:cubicBezTo>
                  <a:cubicBezTo>
                    <a:pt x="5339339" y="292140"/>
                    <a:pt x="5334047" y="291577"/>
                    <a:pt x="5335623" y="301936"/>
                  </a:cubicBezTo>
                  <a:cubicBezTo>
                    <a:pt x="5339113" y="295293"/>
                    <a:pt x="5345757" y="294617"/>
                    <a:pt x="5349585" y="300584"/>
                  </a:cubicBezTo>
                  <a:cubicBezTo>
                    <a:pt x="5347333" y="309479"/>
                    <a:pt x="5349359" y="325355"/>
                    <a:pt x="5344968" y="330760"/>
                  </a:cubicBezTo>
                  <a:cubicBezTo>
                    <a:pt x="5342491" y="315447"/>
                    <a:pt x="5337312" y="325130"/>
                    <a:pt x="5330781" y="327157"/>
                  </a:cubicBezTo>
                  <a:cubicBezTo>
                    <a:pt x="5331344" y="315672"/>
                    <a:pt x="5329768" y="308241"/>
                    <a:pt x="5327178" y="302724"/>
                  </a:cubicBezTo>
                  <a:cubicBezTo>
                    <a:pt x="5320761" y="296193"/>
                    <a:pt x="5330331" y="290338"/>
                    <a:pt x="5323913" y="288199"/>
                  </a:cubicBezTo>
                  <a:cubicBezTo>
                    <a:pt x="5320423" y="290564"/>
                    <a:pt x="5318396" y="295067"/>
                    <a:pt x="5318847" y="303512"/>
                  </a:cubicBezTo>
                  <a:cubicBezTo>
                    <a:pt x="5324364" y="309930"/>
                    <a:pt x="5335060" y="338641"/>
                    <a:pt x="5323012" y="347649"/>
                  </a:cubicBezTo>
                  <a:cubicBezTo>
                    <a:pt x="5320423" y="333912"/>
                    <a:pt x="5322337" y="318825"/>
                    <a:pt x="5318959" y="308466"/>
                  </a:cubicBezTo>
                  <a:cubicBezTo>
                    <a:pt x="5318396" y="306665"/>
                    <a:pt x="5313667" y="306552"/>
                    <a:pt x="5313217" y="304075"/>
                  </a:cubicBezTo>
                  <a:cubicBezTo>
                    <a:pt x="5311866" y="296418"/>
                    <a:pt x="5313442" y="286285"/>
                    <a:pt x="5312316" y="274463"/>
                  </a:cubicBezTo>
                  <a:cubicBezTo>
                    <a:pt x="5318847" y="273787"/>
                    <a:pt x="5325377" y="273224"/>
                    <a:pt x="5331907" y="272549"/>
                  </a:cubicBezTo>
                  <a:close/>
                  <a:moveTo>
                    <a:pt x="5278650" y="272886"/>
                  </a:moveTo>
                  <a:cubicBezTo>
                    <a:pt x="5280565" y="283020"/>
                    <a:pt x="5285969" y="271197"/>
                    <a:pt x="5289797" y="271760"/>
                  </a:cubicBezTo>
                  <a:cubicBezTo>
                    <a:pt x="5291149" y="271986"/>
                    <a:pt x="5292612" y="281331"/>
                    <a:pt x="5295652" y="281106"/>
                  </a:cubicBezTo>
                  <a:cubicBezTo>
                    <a:pt x="5298467" y="280768"/>
                    <a:pt x="5298805" y="276827"/>
                    <a:pt x="5301057" y="275589"/>
                  </a:cubicBezTo>
                  <a:cubicBezTo>
                    <a:pt x="5296440" y="300359"/>
                    <a:pt x="5310740" y="287861"/>
                    <a:pt x="5310402" y="304413"/>
                  </a:cubicBezTo>
                  <a:cubicBezTo>
                    <a:pt x="5302070" y="305201"/>
                    <a:pt x="5300494" y="292478"/>
                    <a:pt x="5293175" y="291239"/>
                  </a:cubicBezTo>
                  <a:cubicBezTo>
                    <a:pt x="5294526" y="304638"/>
                    <a:pt x="5277524" y="312970"/>
                    <a:pt x="5273922" y="303062"/>
                  </a:cubicBezTo>
                  <a:cubicBezTo>
                    <a:pt x="5281916" y="303062"/>
                    <a:pt x="5270656" y="272774"/>
                    <a:pt x="5278650" y="272886"/>
                  </a:cubicBezTo>
                  <a:close/>
                  <a:moveTo>
                    <a:pt x="5154910" y="438625"/>
                  </a:moveTo>
                  <a:cubicBezTo>
                    <a:pt x="5153784" y="427478"/>
                    <a:pt x="5155022" y="420047"/>
                    <a:pt x="5159864" y="418358"/>
                  </a:cubicBezTo>
                  <a:cubicBezTo>
                    <a:pt x="5159751" y="427478"/>
                    <a:pt x="5158513" y="435022"/>
                    <a:pt x="5154910" y="438625"/>
                  </a:cubicBezTo>
                  <a:close/>
                  <a:moveTo>
                    <a:pt x="5208279" y="443241"/>
                  </a:moveTo>
                  <a:cubicBezTo>
                    <a:pt x="5207041" y="430405"/>
                    <a:pt x="5206590" y="418583"/>
                    <a:pt x="5216048" y="422636"/>
                  </a:cubicBezTo>
                  <a:cubicBezTo>
                    <a:pt x="5216274" y="429279"/>
                    <a:pt x="5216499" y="435810"/>
                    <a:pt x="5216724" y="442340"/>
                  </a:cubicBezTo>
                  <a:cubicBezTo>
                    <a:pt x="5213909" y="442678"/>
                    <a:pt x="5211094" y="442903"/>
                    <a:pt x="5208279" y="443241"/>
                  </a:cubicBezTo>
                  <a:close/>
                  <a:moveTo>
                    <a:pt x="5158175" y="363975"/>
                  </a:moveTo>
                  <a:cubicBezTo>
                    <a:pt x="5160427" y="373545"/>
                    <a:pt x="5166056" y="376360"/>
                    <a:pt x="5172587" y="377374"/>
                  </a:cubicBezTo>
                  <a:cubicBezTo>
                    <a:pt x="5177541" y="367465"/>
                    <a:pt x="5172474" y="364988"/>
                    <a:pt x="5171799" y="352715"/>
                  </a:cubicBezTo>
                  <a:cubicBezTo>
                    <a:pt x="5180919" y="347311"/>
                    <a:pt x="5186999" y="360935"/>
                    <a:pt x="5194430" y="360372"/>
                  </a:cubicBezTo>
                  <a:cubicBezTo>
                    <a:pt x="5199497" y="360034"/>
                    <a:pt x="5200623" y="353504"/>
                    <a:pt x="5205464" y="354292"/>
                  </a:cubicBezTo>
                  <a:cubicBezTo>
                    <a:pt x="5206365" y="354404"/>
                    <a:pt x="5205690" y="366902"/>
                    <a:pt x="5208617" y="363862"/>
                  </a:cubicBezTo>
                  <a:cubicBezTo>
                    <a:pt x="5210869" y="343708"/>
                    <a:pt x="5219989" y="363412"/>
                    <a:pt x="5230798" y="356656"/>
                  </a:cubicBezTo>
                  <a:cubicBezTo>
                    <a:pt x="5230911" y="363412"/>
                    <a:pt x="5232487" y="367353"/>
                    <a:pt x="5234063" y="371181"/>
                  </a:cubicBezTo>
                  <a:cubicBezTo>
                    <a:pt x="5224155" y="367690"/>
                    <a:pt x="5229785" y="387732"/>
                    <a:pt x="5231924" y="391223"/>
                  </a:cubicBezTo>
                  <a:cubicBezTo>
                    <a:pt x="5227082" y="394488"/>
                    <a:pt x="5220439" y="394938"/>
                    <a:pt x="5218300" y="402482"/>
                  </a:cubicBezTo>
                  <a:cubicBezTo>
                    <a:pt x="5226294" y="400681"/>
                    <a:pt x="5233500" y="400343"/>
                    <a:pt x="5232712" y="415881"/>
                  </a:cubicBezTo>
                  <a:cubicBezTo>
                    <a:pt x="5229447" y="417007"/>
                    <a:pt x="5224718" y="415768"/>
                    <a:pt x="5224493" y="421623"/>
                  </a:cubicBezTo>
                  <a:cubicBezTo>
                    <a:pt x="5228321" y="426239"/>
                    <a:pt x="5233163" y="428942"/>
                    <a:pt x="5236090" y="435359"/>
                  </a:cubicBezTo>
                  <a:cubicBezTo>
                    <a:pt x="5230235" y="440088"/>
                    <a:pt x="5234514" y="461031"/>
                    <a:pt x="5228659" y="465760"/>
                  </a:cubicBezTo>
                  <a:cubicBezTo>
                    <a:pt x="5233275" y="436260"/>
                    <a:pt x="5213571" y="436485"/>
                    <a:pt x="5221453" y="417007"/>
                  </a:cubicBezTo>
                  <a:cubicBezTo>
                    <a:pt x="5209743" y="424325"/>
                    <a:pt x="5213459" y="401356"/>
                    <a:pt x="5206815" y="398654"/>
                  </a:cubicBezTo>
                  <a:cubicBezTo>
                    <a:pt x="5199610" y="414079"/>
                    <a:pt x="5186211" y="390885"/>
                    <a:pt x="5179005" y="406310"/>
                  </a:cubicBezTo>
                  <a:cubicBezTo>
                    <a:pt x="5175965" y="400005"/>
                    <a:pt x="5173938" y="391898"/>
                    <a:pt x="5169997" y="387394"/>
                  </a:cubicBezTo>
                  <a:cubicBezTo>
                    <a:pt x="5166169" y="387957"/>
                    <a:pt x="5163805" y="385705"/>
                    <a:pt x="5161440" y="383341"/>
                  </a:cubicBezTo>
                  <a:cubicBezTo>
                    <a:pt x="5162453" y="397415"/>
                    <a:pt x="5161553" y="408449"/>
                    <a:pt x="5156824" y="413516"/>
                  </a:cubicBezTo>
                  <a:cubicBezTo>
                    <a:pt x="5156261" y="407774"/>
                    <a:pt x="5156824" y="399442"/>
                    <a:pt x="5153559" y="398992"/>
                  </a:cubicBezTo>
                  <a:cubicBezTo>
                    <a:pt x="5159413" y="383791"/>
                    <a:pt x="5148604" y="369267"/>
                    <a:pt x="5158175" y="363975"/>
                  </a:cubicBezTo>
                  <a:close/>
                  <a:moveTo>
                    <a:pt x="2853263" y="328733"/>
                  </a:moveTo>
                  <a:cubicBezTo>
                    <a:pt x="2852813" y="315785"/>
                    <a:pt x="2858330" y="315222"/>
                    <a:pt x="2863734" y="314546"/>
                  </a:cubicBezTo>
                  <a:cubicBezTo>
                    <a:pt x="2864973" y="328846"/>
                    <a:pt x="2859456" y="329408"/>
                    <a:pt x="2853263" y="328733"/>
                  </a:cubicBezTo>
                  <a:close/>
                  <a:moveTo>
                    <a:pt x="2787396" y="340781"/>
                  </a:moveTo>
                  <a:cubicBezTo>
                    <a:pt x="2792687" y="339767"/>
                    <a:pt x="2794151" y="347536"/>
                    <a:pt x="2796065" y="354179"/>
                  </a:cubicBezTo>
                  <a:cubicBezTo>
                    <a:pt x="2790773" y="355193"/>
                    <a:pt x="2789310" y="347424"/>
                    <a:pt x="2787396" y="340781"/>
                  </a:cubicBezTo>
                  <a:close/>
                  <a:moveTo>
                    <a:pt x="2757333" y="328170"/>
                  </a:moveTo>
                  <a:cubicBezTo>
                    <a:pt x="2757446" y="334250"/>
                    <a:pt x="2757446" y="340443"/>
                    <a:pt x="2757558" y="346523"/>
                  </a:cubicBezTo>
                  <a:cubicBezTo>
                    <a:pt x="2751366" y="344721"/>
                    <a:pt x="2747762" y="337290"/>
                    <a:pt x="2746637" y="324004"/>
                  </a:cubicBezTo>
                  <a:cubicBezTo>
                    <a:pt x="2751703" y="321977"/>
                    <a:pt x="2751366" y="332223"/>
                    <a:pt x="2757333" y="328170"/>
                  </a:cubicBezTo>
                  <a:close/>
                  <a:moveTo>
                    <a:pt x="2717137" y="352941"/>
                  </a:moveTo>
                  <a:cubicBezTo>
                    <a:pt x="2724681" y="356656"/>
                    <a:pt x="2727946" y="340668"/>
                    <a:pt x="2729973" y="356994"/>
                  </a:cubicBezTo>
                  <a:cubicBezTo>
                    <a:pt x="2726257" y="354517"/>
                    <a:pt x="2717587" y="363074"/>
                    <a:pt x="2717137" y="352941"/>
                  </a:cubicBezTo>
                  <a:close/>
                  <a:moveTo>
                    <a:pt x="2734026" y="338416"/>
                  </a:moveTo>
                  <a:cubicBezTo>
                    <a:pt x="2729072" y="338641"/>
                    <a:pt x="2724118" y="338866"/>
                    <a:pt x="2719051" y="339092"/>
                  </a:cubicBezTo>
                  <a:cubicBezTo>
                    <a:pt x="2719051" y="332786"/>
                    <a:pt x="2717925" y="329071"/>
                    <a:pt x="2716687" y="325355"/>
                  </a:cubicBezTo>
                  <a:cubicBezTo>
                    <a:pt x="2723104" y="328283"/>
                    <a:pt x="2731774" y="325918"/>
                    <a:pt x="2734026" y="338416"/>
                  </a:cubicBezTo>
                  <a:close/>
                  <a:moveTo>
                    <a:pt x="1248799" y="209721"/>
                  </a:moveTo>
                  <a:cubicBezTo>
                    <a:pt x="1248911" y="209496"/>
                    <a:pt x="1248573" y="205217"/>
                    <a:pt x="1248686" y="205105"/>
                  </a:cubicBezTo>
                  <a:cubicBezTo>
                    <a:pt x="1253978" y="203528"/>
                    <a:pt x="1259157" y="204204"/>
                    <a:pt x="1261634" y="208370"/>
                  </a:cubicBezTo>
                  <a:cubicBezTo>
                    <a:pt x="1259045" y="219179"/>
                    <a:pt x="1246884" y="211635"/>
                    <a:pt x="1240467" y="215126"/>
                  </a:cubicBezTo>
                  <a:cubicBezTo>
                    <a:pt x="1230896" y="207244"/>
                    <a:pt x="1247222" y="213549"/>
                    <a:pt x="1248799" y="209721"/>
                  </a:cubicBezTo>
                  <a:close/>
                  <a:moveTo>
                    <a:pt x="1218398" y="258925"/>
                  </a:moveTo>
                  <a:cubicBezTo>
                    <a:pt x="1227631" y="250593"/>
                    <a:pt x="1242719" y="251043"/>
                    <a:pt x="1254428" y="250705"/>
                  </a:cubicBezTo>
                  <a:cubicBezTo>
                    <a:pt x="1256230" y="250705"/>
                    <a:pt x="1259045" y="249129"/>
                    <a:pt x="1260846" y="250030"/>
                  </a:cubicBezTo>
                  <a:cubicBezTo>
                    <a:pt x="1261522" y="250368"/>
                    <a:pt x="1263886" y="254308"/>
                    <a:pt x="1263098" y="254421"/>
                  </a:cubicBezTo>
                  <a:cubicBezTo>
                    <a:pt x="1264787" y="254196"/>
                    <a:pt x="1280100" y="238996"/>
                    <a:pt x="1280437" y="261852"/>
                  </a:cubicBezTo>
                  <a:cubicBezTo>
                    <a:pt x="1258707" y="257123"/>
                    <a:pt x="1247110" y="263654"/>
                    <a:pt x="1223015" y="267707"/>
                  </a:cubicBezTo>
                  <a:cubicBezTo>
                    <a:pt x="1223240" y="263766"/>
                    <a:pt x="1222001" y="263428"/>
                    <a:pt x="1220763" y="263316"/>
                  </a:cubicBezTo>
                  <a:cubicBezTo>
                    <a:pt x="1216934" y="264892"/>
                    <a:pt x="1216146" y="259375"/>
                    <a:pt x="1218398" y="258925"/>
                  </a:cubicBezTo>
                  <a:close/>
                  <a:moveTo>
                    <a:pt x="1097697" y="225034"/>
                  </a:moveTo>
                  <a:cubicBezTo>
                    <a:pt x="1098373" y="234942"/>
                    <a:pt x="1090154" y="227849"/>
                    <a:pt x="1087226" y="230664"/>
                  </a:cubicBezTo>
                  <a:cubicBezTo>
                    <a:pt x="1087001" y="218954"/>
                    <a:pt x="1094770" y="218954"/>
                    <a:pt x="1097697" y="225034"/>
                  </a:cubicBezTo>
                  <a:close/>
                  <a:moveTo>
                    <a:pt x="1191376" y="151060"/>
                  </a:moveTo>
                  <a:cubicBezTo>
                    <a:pt x="1192839" y="150947"/>
                    <a:pt x="1194190" y="150722"/>
                    <a:pt x="1195654" y="150609"/>
                  </a:cubicBezTo>
                  <a:cubicBezTo>
                    <a:pt x="1196442" y="163558"/>
                    <a:pt x="1179666" y="150947"/>
                    <a:pt x="1191376" y="151060"/>
                  </a:cubicBezTo>
                  <a:close/>
                  <a:moveTo>
                    <a:pt x="1156697" y="136085"/>
                  </a:moveTo>
                  <a:cubicBezTo>
                    <a:pt x="1154107" y="144417"/>
                    <a:pt x="1144649" y="161531"/>
                    <a:pt x="1143974" y="137323"/>
                  </a:cubicBezTo>
                  <a:cubicBezTo>
                    <a:pt x="1148252" y="136985"/>
                    <a:pt x="1152531" y="136535"/>
                    <a:pt x="1156697" y="136085"/>
                  </a:cubicBezTo>
                  <a:close/>
                  <a:moveTo>
                    <a:pt x="1133502" y="143065"/>
                  </a:moveTo>
                  <a:cubicBezTo>
                    <a:pt x="1127535" y="160743"/>
                    <a:pt x="1125846" y="129892"/>
                    <a:pt x="1133502" y="143065"/>
                  </a:cubicBezTo>
                  <a:lnTo>
                    <a:pt x="1133502" y="143065"/>
                  </a:lnTo>
                  <a:close/>
                  <a:moveTo>
                    <a:pt x="1110083" y="145430"/>
                  </a:moveTo>
                  <a:cubicBezTo>
                    <a:pt x="1113348" y="146443"/>
                    <a:pt x="1118189" y="141602"/>
                    <a:pt x="1118753" y="149146"/>
                  </a:cubicBezTo>
                  <a:cubicBezTo>
                    <a:pt x="1115600" y="147006"/>
                    <a:pt x="1107943" y="155676"/>
                    <a:pt x="1107943" y="145655"/>
                  </a:cubicBezTo>
                  <a:cubicBezTo>
                    <a:pt x="1104340" y="145430"/>
                    <a:pt x="1094883" y="161869"/>
                    <a:pt x="1094995" y="142390"/>
                  </a:cubicBezTo>
                  <a:cubicBezTo>
                    <a:pt x="1100850" y="138449"/>
                    <a:pt x="1105804" y="144079"/>
                    <a:pt x="1110083" y="145430"/>
                  </a:cubicBezTo>
                  <a:close/>
                  <a:moveTo>
                    <a:pt x="1090717" y="142728"/>
                  </a:moveTo>
                  <a:cubicBezTo>
                    <a:pt x="1088915" y="152298"/>
                    <a:pt x="1082835" y="153424"/>
                    <a:pt x="1076079" y="153424"/>
                  </a:cubicBezTo>
                  <a:cubicBezTo>
                    <a:pt x="1073828" y="136197"/>
                    <a:pt x="1085988" y="146556"/>
                    <a:pt x="1090717" y="142728"/>
                  </a:cubicBezTo>
                  <a:close/>
                  <a:moveTo>
                    <a:pt x="1039824" y="152523"/>
                  </a:moveTo>
                  <a:cubicBezTo>
                    <a:pt x="1038135" y="160630"/>
                    <a:pt x="1032731" y="165134"/>
                    <a:pt x="1029353" y="158153"/>
                  </a:cubicBezTo>
                  <a:cubicBezTo>
                    <a:pt x="1028677" y="148245"/>
                    <a:pt x="1036784" y="155338"/>
                    <a:pt x="1039824" y="152523"/>
                  </a:cubicBezTo>
                  <a:close/>
                  <a:moveTo>
                    <a:pt x="939728" y="162657"/>
                  </a:moveTo>
                  <a:cubicBezTo>
                    <a:pt x="939841" y="165697"/>
                    <a:pt x="939953" y="168737"/>
                    <a:pt x="940066" y="171889"/>
                  </a:cubicBezTo>
                  <a:cubicBezTo>
                    <a:pt x="937251" y="172227"/>
                    <a:pt x="934436" y="172452"/>
                    <a:pt x="931509" y="172790"/>
                  </a:cubicBezTo>
                  <a:cubicBezTo>
                    <a:pt x="931396" y="169750"/>
                    <a:pt x="931283" y="166710"/>
                    <a:pt x="931171" y="163558"/>
                  </a:cubicBezTo>
                  <a:cubicBezTo>
                    <a:pt x="934098" y="163220"/>
                    <a:pt x="936913" y="162882"/>
                    <a:pt x="939728" y="162657"/>
                  </a:cubicBezTo>
                  <a:close/>
                  <a:moveTo>
                    <a:pt x="862038" y="138224"/>
                  </a:moveTo>
                  <a:cubicBezTo>
                    <a:pt x="861813" y="146331"/>
                    <a:pt x="858660" y="149033"/>
                    <a:pt x="853819" y="148245"/>
                  </a:cubicBezTo>
                  <a:cubicBezTo>
                    <a:pt x="851229" y="134621"/>
                    <a:pt x="858323" y="139688"/>
                    <a:pt x="862038" y="138224"/>
                  </a:cubicBezTo>
                  <a:close/>
                  <a:moveTo>
                    <a:pt x="838844" y="145205"/>
                  </a:moveTo>
                  <a:cubicBezTo>
                    <a:pt x="838956" y="148245"/>
                    <a:pt x="839069" y="151285"/>
                    <a:pt x="839182" y="154437"/>
                  </a:cubicBezTo>
                  <a:cubicBezTo>
                    <a:pt x="834227" y="154888"/>
                    <a:pt x="829273" y="155451"/>
                    <a:pt x="824319" y="155901"/>
                  </a:cubicBezTo>
                  <a:cubicBezTo>
                    <a:pt x="824207" y="152861"/>
                    <a:pt x="824094" y="149821"/>
                    <a:pt x="823981" y="146668"/>
                  </a:cubicBezTo>
                  <a:cubicBezTo>
                    <a:pt x="828936" y="146218"/>
                    <a:pt x="833890" y="145655"/>
                    <a:pt x="838844" y="145205"/>
                  </a:cubicBezTo>
                  <a:close/>
                  <a:moveTo>
                    <a:pt x="364260" y="1054401"/>
                  </a:moveTo>
                  <a:cubicBezTo>
                    <a:pt x="364260" y="1044380"/>
                    <a:pt x="369327" y="1044043"/>
                    <a:pt x="374619" y="1044155"/>
                  </a:cubicBezTo>
                  <a:cubicBezTo>
                    <a:pt x="377208" y="1059355"/>
                    <a:pt x="368201" y="1051924"/>
                    <a:pt x="364260" y="1054401"/>
                  </a:cubicBezTo>
                  <a:close/>
                  <a:moveTo>
                    <a:pt x="419544" y="1113288"/>
                  </a:moveTo>
                  <a:cubicBezTo>
                    <a:pt x="420444" y="1101916"/>
                    <a:pt x="432379" y="1089531"/>
                    <a:pt x="432267" y="1112049"/>
                  </a:cubicBezTo>
                  <a:cubicBezTo>
                    <a:pt x="427988" y="1112387"/>
                    <a:pt x="423822" y="1112838"/>
                    <a:pt x="419544" y="1113288"/>
                  </a:cubicBezTo>
                  <a:close/>
                  <a:moveTo>
                    <a:pt x="292650" y="1218226"/>
                  </a:moveTo>
                  <a:cubicBezTo>
                    <a:pt x="292875" y="1214510"/>
                    <a:pt x="294677" y="1213384"/>
                    <a:pt x="294452" y="1208880"/>
                  </a:cubicBezTo>
                  <a:cubicBezTo>
                    <a:pt x="295916" y="1208768"/>
                    <a:pt x="297267" y="1208543"/>
                    <a:pt x="298730" y="1208430"/>
                  </a:cubicBezTo>
                  <a:cubicBezTo>
                    <a:pt x="300081" y="1218000"/>
                    <a:pt x="296028" y="1217437"/>
                    <a:pt x="292650" y="1218226"/>
                  </a:cubicBezTo>
                  <a:close/>
                  <a:moveTo>
                    <a:pt x="460303" y="1251891"/>
                  </a:moveTo>
                  <a:cubicBezTo>
                    <a:pt x="460190" y="1241758"/>
                    <a:pt x="469310" y="1249076"/>
                    <a:pt x="472913" y="1246036"/>
                  </a:cubicBezTo>
                  <a:cubicBezTo>
                    <a:pt x="470211" y="1252679"/>
                    <a:pt x="462780" y="1256958"/>
                    <a:pt x="460303" y="1251891"/>
                  </a:cubicBezTo>
                  <a:close/>
                  <a:moveTo>
                    <a:pt x="802251" y="70555"/>
                  </a:moveTo>
                  <a:cubicBezTo>
                    <a:pt x="799323" y="67853"/>
                    <a:pt x="797972" y="61097"/>
                    <a:pt x="797409" y="52652"/>
                  </a:cubicBezTo>
                  <a:cubicBezTo>
                    <a:pt x="804052" y="49725"/>
                    <a:pt x="805966" y="58395"/>
                    <a:pt x="810470" y="60534"/>
                  </a:cubicBezTo>
                  <a:cubicBezTo>
                    <a:pt x="812384" y="72807"/>
                    <a:pt x="800337" y="58282"/>
                    <a:pt x="802251" y="70555"/>
                  </a:cubicBezTo>
                  <a:close/>
                  <a:moveTo>
                    <a:pt x="620524" y="65826"/>
                  </a:moveTo>
                  <a:cubicBezTo>
                    <a:pt x="627505" y="69204"/>
                    <a:pt x="622889" y="50401"/>
                    <a:pt x="628631" y="51189"/>
                  </a:cubicBezTo>
                  <a:cubicBezTo>
                    <a:pt x="633923" y="51301"/>
                    <a:pt x="636963" y="49500"/>
                    <a:pt x="641354" y="49950"/>
                  </a:cubicBezTo>
                  <a:cubicBezTo>
                    <a:pt x="645070" y="50288"/>
                    <a:pt x="649010" y="54116"/>
                    <a:pt x="652163" y="53441"/>
                  </a:cubicBezTo>
                  <a:cubicBezTo>
                    <a:pt x="659369" y="51977"/>
                    <a:pt x="664886" y="37227"/>
                    <a:pt x="675245" y="41843"/>
                  </a:cubicBezTo>
                  <a:cubicBezTo>
                    <a:pt x="683689" y="40267"/>
                    <a:pt x="674794" y="48937"/>
                    <a:pt x="679974" y="55242"/>
                  </a:cubicBezTo>
                  <a:cubicBezTo>
                    <a:pt x="684815" y="53328"/>
                    <a:pt x="688193" y="55130"/>
                    <a:pt x="690783" y="58733"/>
                  </a:cubicBezTo>
                  <a:cubicBezTo>
                    <a:pt x="698326" y="58845"/>
                    <a:pt x="697313" y="42519"/>
                    <a:pt x="702943" y="39029"/>
                  </a:cubicBezTo>
                  <a:cubicBezTo>
                    <a:pt x="706321" y="43195"/>
                    <a:pt x="708685" y="34074"/>
                    <a:pt x="709248" y="33849"/>
                  </a:cubicBezTo>
                  <a:cubicBezTo>
                    <a:pt x="713076" y="32836"/>
                    <a:pt x="713864" y="38578"/>
                    <a:pt x="717918" y="37565"/>
                  </a:cubicBezTo>
                  <a:cubicBezTo>
                    <a:pt x="721746" y="36551"/>
                    <a:pt x="722309" y="32723"/>
                    <a:pt x="726250" y="32160"/>
                  </a:cubicBezTo>
                  <a:cubicBezTo>
                    <a:pt x="731992" y="31260"/>
                    <a:pt x="738860" y="34637"/>
                    <a:pt x="743252" y="30471"/>
                  </a:cubicBezTo>
                  <a:cubicBezTo>
                    <a:pt x="750458" y="26305"/>
                    <a:pt x="746629" y="48824"/>
                    <a:pt x="754398" y="43195"/>
                  </a:cubicBezTo>
                  <a:cubicBezTo>
                    <a:pt x="760253" y="45784"/>
                    <a:pt x="758226" y="33286"/>
                    <a:pt x="760366" y="28783"/>
                  </a:cubicBezTo>
                  <a:cubicBezTo>
                    <a:pt x="778043" y="21126"/>
                    <a:pt x="799098" y="20000"/>
                    <a:pt x="817564" y="13808"/>
                  </a:cubicBezTo>
                  <a:cubicBezTo>
                    <a:pt x="816775" y="19550"/>
                    <a:pt x="815199" y="23491"/>
                    <a:pt x="811483" y="23603"/>
                  </a:cubicBezTo>
                  <a:cubicBezTo>
                    <a:pt x="811371" y="33624"/>
                    <a:pt x="813735" y="38015"/>
                    <a:pt x="818352" y="36777"/>
                  </a:cubicBezTo>
                  <a:cubicBezTo>
                    <a:pt x="815987" y="45784"/>
                    <a:pt x="809907" y="42069"/>
                    <a:pt x="805741" y="42632"/>
                  </a:cubicBezTo>
                  <a:cubicBezTo>
                    <a:pt x="802476" y="43082"/>
                    <a:pt x="797071" y="42969"/>
                    <a:pt x="793018" y="43870"/>
                  </a:cubicBezTo>
                  <a:cubicBezTo>
                    <a:pt x="789640" y="44658"/>
                    <a:pt x="789528" y="48149"/>
                    <a:pt x="786825" y="49049"/>
                  </a:cubicBezTo>
                  <a:cubicBezTo>
                    <a:pt x="772413" y="54229"/>
                    <a:pt x="755862" y="49950"/>
                    <a:pt x="741900" y="53666"/>
                  </a:cubicBezTo>
                  <a:cubicBezTo>
                    <a:pt x="737622" y="54792"/>
                    <a:pt x="736383" y="58620"/>
                    <a:pt x="733568" y="59070"/>
                  </a:cubicBezTo>
                  <a:cubicBezTo>
                    <a:pt x="728839" y="59971"/>
                    <a:pt x="722985" y="50626"/>
                    <a:pt x="716567" y="60759"/>
                  </a:cubicBezTo>
                  <a:cubicBezTo>
                    <a:pt x="714315" y="54792"/>
                    <a:pt x="710599" y="52202"/>
                    <a:pt x="707559" y="47811"/>
                  </a:cubicBezTo>
                  <a:cubicBezTo>
                    <a:pt x="707221" y="52878"/>
                    <a:pt x="703393" y="51414"/>
                    <a:pt x="703618" y="57381"/>
                  </a:cubicBezTo>
                  <a:cubicBezTo>
                    <a:pt x="706095" y="58057"/>
                    <a:pt x="704970" y="61885"/>
                    <a:pt x="703731" y="61998"/>
                  </a:cubicBezTo>
                  <a:cubicBezTo>
                    <a:pt x="684590" y="64475"/>
                    <a:pt x="669390" y="64700"/>
                    <a:pt x="654753" y="66952"/>
                  </a:cubicBezTo>
                  <a:cubicBezTo>
                    <a:pt x="650136" y="67627"/>
                    <a:pt x="649461" y="71230"/>
                    <a:pt x="646421" y="72356"/>
                  </a:cubicBezTo>
                  <a:cubicBezTo>
                    <a:pt x="645970" y="72582"/>
                    <a:pt x="642480" y="73482"/>
                    <a:pt x="642142" y="72807"/>
                  </a:cubicBezTo>
                  <a:cubicBezTo>
                    <a:pt x="639665" y="67177"/>
                    <a:pt x="641241" y="73708"/>
                    <a:pt x="637863" y="73257"/>
                  </a:cubicBezTo>
                  <a:cubicBezTo>
                    <a:pt x="634148" y="72807"/>
                    <a:pt x="633135" y="68979"/>
                    <a:pt x="629194" y="69542"/>
                  </a:cubicBezTo>
                  <a:cubicBezTo>
                    <a:pt x="620299" y="70780"/>
                    <a:pt x="611291" y="83954"/>
                    <a:pt x="601496" y="72356"/>
                  </a:cubicBezTo>
                  <a:cubicBezTo>
                    <a:pt x="603522" y="61773"/>
                    <a:pt x="614894" y="69316"/>
                    <a:pt x="620524" y="65826"/>
                  </a:cubicBezTo>
                  <a:close/>
                  <a:moveTo>
                    <a:pt x="698777" y="108612"/>
                  </a:moveTo>
                  <a:cubicBezTo>
                    <a:pt x="701592" y="101180"/>
                    <a:pt x="706771" y="98140"/>
                    <a:pt x="713414" y="97915"/>
                  </a:cubicBezTo>
                  <a:cubicBezTo>
                    <a:pt x="716004" y="116381"/>
                    <a:pt x="702380" y="115030"/>
                    <a:pt x="698777" y="108612"/>
                  </a:cubicBezTo>
                  <a:close/>
                  <a:moveTo>
                    <a:pt x="705983" y="130905"/>
                  </a:moveTo>
                  <a:cubicBezTo>
                    <a:pt x="703618" y="137098"/>
                    <a:pt x="690445" y="142390"/>
                    <a:pt x="686954" y="137436"/>
                  </a:cubicBezTo>
                  <a:cubicBezTo>
                    <a:pt x="688531" y="130455"/>
                    <a:pt x="693598" y="130117"/>
                    <a:pt x="697313" y="127190"/>
                  </a:cubicBezTo>
                  <a:cubicBezTo>
                    <a:pt x="698889" y="112890"/>
                    <a:pt x="703168" y="131919"/>
                    <a:pt x="705983" y="130905"/>
                  </a:cubicBezTo>
                  <a:close/>
                  <a:moveTo>
                    <a:pt x="710712" y="144304"/>
                  </a:moveTo>
                  <a:cubicBezTo>
                    <a:pt x="712176" y="144191"/>
                    <a:pt x="713527" y="143966"/>
                    <a:pt x="714990" y="143854"/>
                  </a:cubicBezTo>
                  <a:cubicBezTo>
                    <a:pt x="715779" y="156802"/>
                    <a:pt x="699002" y="144191"/>
                    <a:pt x="710712" y="144304"/>
                  </a:cubicBezTo>
                  <a:close/>
                  <a:moveTo>
                    <a:pt x="699790" y="71681"/>
                  </a:moveTo>
                  <a:cubicBezTo>
                    <a:pt x="706321" y="72469"/>
                    <a:pt x="707897" y="85080"/>
                    <a:pt x="717130" y="79112"/>
                  </a:cubicBezTo>
                  <a:cubicBezTo>
                    <a:pt x="716004" y="100167"/>
                    <a:pt x="700804" y="91948"/>
                    <a:pt x="699790" y="71681"/>
                  </a:cubicBezTo>
                  <a:close/>
                  <a:moveTo>
                    <a:pt x="645182" y="100280"/>
                  </a:moveTo>
                  <a:cubicBezTo>
                    <a:pt x="641692" y="100392"/>
                    <a:pt x="611967" y="105572"/>
                    <a:pt x="625816" y="97577"/>
                  </a:cubicBezTo>
                  <a:cubicBezTo>
                    <a:pt x="626266" y="86543"/>
                    <a:pt x="616245" y="101068"/>
                    <a:pt x="618948" y="84404"/>
                  </a:cubicBezTo>
                  <a:cubicBezTo>
                    <a:pt x="630657" y="86768"/>
                    <a:pt x="636062" y="76973"/>
                    <a:pt x="646421" y="76973"/>
                  </a:cubicBezTo>
                  <a:cubicBezTo>
                    <a:pt x="644957" y="82602"/>
                    <a:pt x="644169" y="89696"/>
                    <a:pt x="645182" y="100280"/>
                  </a:cubicBezTo>
                  <a:close/>
                  <a:moveTo>
                    <a:pt x="611967" y="131243"/>
                  </a:moveTo>
                  <a:cubicBezTo>
                    <a:pt x="617259" y="133270"/>
                    <a:pt x="623001" y="134058"/>
                    <a:pt x="623226" y="148583"/>
                  </a:cubicBezTo>
                  <a:cubicBezTo>
                    <a:pt x="616696" y="154212"/>
                    <a:pt x="612079" y="152861"/>
                    <a:pt x="604085" y="150497"/>
                  </a:cubicBezTo>
                  <a:cubicBezTo>
                    <a:pt x="601496" y="133945"/>
                    <a:pt x="613543" y="145655"/>
                    <a:pt x="611967" y="131243"/>
                  </a:cubicBezTo>
                  <a:close/>
                  <a:moveTo>
                    <a:pt x="591024" y="78099"/>
                  </a:moveTo>
                  <a:cubicBezTo>
                    <a:pt x="583818" y="80801"/>
                    <a:pt x="578977" y="77536"/>
                    <a:pt x="573798" y="75284"/>
                  </a:cubicBezTo>
                  <a:cubicBezTo>
                    <a:pt x="573347" y="53328"/>
                    <a:pt x="591250" y="58170"/>
                    <a:pt x="591024" y="78099"/>
                  </a:cubicBezTo>
                  <a:close/>
                  <a:moveTo>
                    <a:pt x="518289" y="140701"/>
                  </a:moveTo>
                  <a:cubicBezTo>
                    <a:pt x="518176" y="128991"/>
                    <a:pt x="525157" y="130905"/>
                    <a:pt x="530787" y="130230"/>
                  </a:cubicBezTo>
                  <a:cubicBezTo>
                    <a:pt x="533376" y="146556"/>
                    <a:pt x="522680" y="137436"/>
                    <a:pt x="518289" y="140701"/>
                  </a:cubicBezTo>
                  <a:close/>
                  <a:moveTo>
                    <a:pt x="527972" y="107486"/>
                  </a:moveTo>
                  <a:cubicBezTo>
                    <a:pt x="528084" y="117619"/>
                    <a:pt x="518964" y="110301"/>
                    <a:pt x="515361" y="113341"/>
                  </a:cubicBezTo>
                  <a:cubicBezTo>
                    <a:pt x="516149" y="96339"/>
                    <a:pt x="524707" y="99266"/>
                    <a:pt x="527972" y="107486"/>
                  </a:cubicBezTo>
                  <a:close/>
                  <a:moveTo>
                    <a:pt x="512096" y="1136145"/>
                  </a:moveTo>
                  <a:cubicBezTo>
                    <a:pt x="511758" y="1119030"/>
                    <a:pt x="520428" y="1135019"/>
                    <a:pt x="520315" y="1126124"/>
                  </a:cubicBezTo>
                  <a:cubicBezTo>
                    <a:pt x="522680" y="1127024"/>
                    <a:pt x="522004" y="1135131"/>
                    <a:pt x="524819" y="1134906"/>
                  </a:cubicBezTo>
                  <a:cubicBezTo>
                    <a:pt x="524256" y="1145152"/>
                    <a:pt x="513672" y="1139635"/>
                    <a:pt x="512096" y="1136145"/>
                  </a:cubicBezTo>
                  <a:close/>
                  <a:moveTo>
                    <a:pt x="533489" y="1138622"/>
                  </a:moveTo>
                  <a:cubicBezTo>
                    <a:pt x="533376" y="1134005"/>
                    <a:pt x="533151" y="1129389"/>
                    <a:pt x="533038" y="1124885"/>
                  </a:cubicBezTo>
                  <a:cubicBezTo>
                    <a:pt x="539119" y="1117454"/>
                    <a:pt x="539907" y="1144702"/>
                    <a:pt x="533489" y="1138622"/>
                  </a:cubicBezTo>
                  <a:close/>
                  <a:moveTo>
                    <a:pt x="540920" y="179884"/>
                  </a:moveTo>
                  <a:cubicBezTo>
                    <a:pt x="526170" y="178307"/>
                    <a:pt x="515023" y="186639"/>
                    <a:pt x="502638" y="183712"/>
                  </a:cubicBezTo>
                  <a:cubicBezTo>
                    <a:pt x="499260" y="182924"/>
                    <a:pt x="495319" y="176168"/>
                    <a:pt x="491716" y="175605"/>
                  </a:cubicBezTo>
                  <a:cubicBezTo>
                    <a:pt x="484285" y="174592"/>
                    <a:pt x="476741" y="178420"/>
                    <a:pt x="468297" y="177970"/>
                  </a:cubicBezTo>
                  <a:cubicBezTo>
                    <a:pt x="467734" y="172790"/>
                    <a:pt x="466045" y="175605"/>
                    <a:pt x="466158" y="178195"/>
                  </a:cubicBezTo>
                  <a:cubicBezTo>
                    <a:pt x="461316" y="180109"/>
                    <a:pt x="463343" y="165134"/>
                    <a:pt x="459289" y="165021"/>
                  </a:cubicBezTo>
                  <a:cubicBezTo>
                    <a:pt x="449944" y="162432"/>
                    <a:pt x="448368" y="189229"/>
                    <a:pt x="440486" y="176168"/>
                  </a:cubicBezTo>
                  <a:cubicBezTo>
                    <a:pt x="440937" y="159955"/>
                    <a:pt x="445103" y="152411"/>
                    <a:pt x="454786" y="156352"/>
                  </a:cubicBezTo>
                  <a:cubicBezTo>
                    <a:pt x="459627" y="158266"/>
                    <a:pt x="458952" y="157590"/>
                    <a:pt x="467509" y="155113"/>
                  </a:cubicBezTo>
                  <a:cubicBezTo>
                    <a:pt x="470999" y="154100"/>
                    <a:pt x="474602" y="154888"/>
                    <a:pt x="478093" y="153987"/>
                  </a:cubicBezTo>
                  <a:cubicBezTo>
                    <a:pt x="479556" y="137211"/>
                    <a:pt x="469535" y="148470"/>
                    <a:pt x="465032" y="146105"/>
                  </a:cubicBezTo>
                  <a:cubicBezTo>
                    <a:pt x="463118" y="133833"/>
                    <a:pt x="475165" y="148357"/>
                    <a:pt x="473251" y="136085"/>
                  </a:cubicBezTo>
                  <a:cubicBezTo>
                    <a:pt x="479669" y="132144"/>
                    <a:pt x="481133" y="140025"/>
                    <a:pt x="486199" y="139350"/>
                  </a:cubicBezTo>
                  <a:cubicBezTo>
                    <a:pt x="487213" y="150046"/>
                    <a:pt x="490928" y="157928"/>
                    <a:pt x="487100" y="166935"/>
                  </a:cubicBezTo>
                  <a:cubicBezTo>
                    <a:pt x="486762" y="175493"/>
                    <a:pt x="494194" y="166935"/>
                    <a:pt x="495770" y="170651"/>
                  </a:cubicBezTo>
                  <a:cubicBezTo>
                    <a:pt x="498022" y="176055"/>
                    <a:pt x="499485" y="172678"/>
                    <a:pt x="506579" y="174141"/>
                  </a:cubicBezTo>
                  <a:cubicBezTo>
                    <a:pt x="509619" y="174817"/>
                    <a:pt x="510745" y="178307"/>
                    <a:pt x="513109" y="178082"/>
                  </a:cubicBezTo>
                  <a:cubicBezTo>
                    <a:pt x="517951" y="177519"/>
                    <a:pt x="526395" y="165246"/>
                    <a:pt x="532250" y="176168"/>
                  </a:cubicBezTo>
                  <a:cubicBezTo>
                    <a:pt x="535065" y="175267"/>
                    <a:pt x="547676" y="173804"/>
                    <a:pt x="540920" y="179884"/>
                  </a:cubicBezTo>
                  <a:close/>
                  <a:moveTo>
                    <a:pt x="559836" y="104220"/>
                  </a:moveTo>
                  <a:cubicBezTo>
                    <a:pt x="564002" y="89245"/>
                    <a:pt x="576162" y="89808"/>
                    <a:pt x="587084" y="87669"/>
                  </a:cubicBezTo>
                  <a:cubicBezTo>
                    <a:pt x="589110" y="101631"/>
                    <a:pt x="581566" y="97127"/>
                    <a:pt x="583593" y="111089"/>
                  </a:cubicBezTo>
                  <a:cubicBezTo>
                    <a:pt x="573009" y="110751"/>
                    <a:pt x="564114" y="113791"/>
                    <a:pt x="556120" y="118520"/>
                  </a:cubicBezTo>
                  <a:cubicBezTo>
                    <a:pt x="553868" y="107486"/>
                    <a:pt x="571433" y="106585"/>
                    <a:pt x="559836" y="104220"/>
                  </a:cubicBezTo>
                  <a:close/>
                  <a:moveTo>
                    <a:pt x="566366" y="1098426"/>
                  </a:moveTo>
                  <a:cubicBezTo>
                    <a:pt x="569744" y="1096737"/>
                    <a:pt x="570195" y="1102366"/>
                    <a:pt x="572897" y="1102366"/>
                  </a:cubicBezTo>
                  <a:cubicBezTo>
                    <a:pt x="574023" y="1111261"/>
                    <a:pt x="563439" y="1110135"/>
                    <a:pt x="566366" y="1098426"/>
                  </a:cubicBezTo>
                  <a:close/>
                  <a:moveTo>
                    <a:pt x="571208" y="1116328"/>
                  </a:moveTo>
                  <a:cubicBezTo>
                    <a:pt x="574586" y="1114639"/>
                    <a:pt x="575036" y="1120269"/>
                    <a:pt x="577738" y="1120269"/>
                  </a:cubicBezTo>
                  <a:cubicBezTo>
                    <a:pt x="578864" y="1129164"/>
                    <a:pt x="568280" y="1128038"/>
                    <a:pt x="571208" y="1116328"/>
                  </a:cubicBezTo>
                  <a:close/>
                  <a:moveTo>
                    <a:pt x="588547" y="1123872"/>
                  </a:moveTo>
                  <a:cubicBezTo>
                    <a:pt x="583931" y="1125223"/>
                    <a:pt x="581679" y="1120832"/>
                    <a:pt x="581679" y="1110698"/>
                  </a:cubicBezTo>
                  <a:cubicBezTo>
                    <a:pt x="584494" y="1110361"/>
                    <a:pt x="587309" y="1110135"/>
                    <a:pt x="590236" y="1109798"/>
                  </a:cubicBezTo>
                  <a:cubicBezTo>
                    <a:pt x="589223" y="1113626"/>
                    <a:pt x="588322" y="1117567"/>
                    <a:pt x="588547" y="1123872"/>
                  </a:cubicBezTo>
                  <a:close/>
                  <a:moveTo>
                    <a:pt x="587196" y="156802"/>
                  </a:moveTo>
                  <a:cubicBezTo>
                    <a:pt x="585282" y="155789"/>
                    <a:pt x="582805" y="157703"/>
                    <a:pt x="580778" y="157477"/>
                  </a:cubicBezTo>
                  <a:cubicBezTo>
                    <a:pt x="577401" y="157027"/>
                    <a:pt x="576950" y="153874"/>
                    <a:pt x="574248" y="153537"/>
                  </a:cubicBezTo>
                  <a:cubicBezTo>
                    <a:pt x="570420" y="152974"/>
                    <a:pt x="569969" y="159166"/>
                    <a:pt x="565916" y="158941"/>
                  </a:cubicBezTo>
                  <a:cubicBezTo>
                    <a:pt x="564114" y="158829"/>
                    <a:pt x="562313" y="152861"/>
                    <a:pt x="559385" y="155000"/>
                  </a:cubicBezTo>
                  <a:cubicBezTo>
                    <a:pt x="558372" y="142953"/>
                    <a:pt x="563439" y="142728"/>
                    <a:pt x="567492" y="140363"/>
                  </a:cubicBezTo>
                  <a:cubicBezTo>
                    <a:pt x="569632" y="125276"/>
                    <a:pt x="560511" y="137548"/>
                    <a:pt x="562651" y="122461"/>
                  </a:cubicBezTo>
                  <a:cubicBezTo>
                    <a:pt x="573460" y="124487"/>
                    <a:pt x="577851" y="111539"/>
                    <a:pt x="586070" y="120096"/>
                  </a:cubicBezTo>
                  <a:cubicBezTo>
                    <a:pt x="586521" y="133833"/>
                    <a:pt x="576162" y="126964"/>
                    <a:pt x="573798" y="135184"/>
                  </a:cubicBezTo>
                  <a:cubicBezTo>
                    <a:pt x="575374" y="149371"/>
                    <a:pt x="586408" y="140926"/>
                    <a:pt x="591250" y="147231"/>
                  </a:cubicBezTo>
                  <a:cubicBezTo>
                    <a:pt x="592938" y="157140"/>
                    <a:pt x="585732" y="162432"/>
                    <a:pt x="593839" y="160743"/>
                  </a:cubicBezTo>
                  <a:cubicBezTo>
                    <a:pt x="592713" y="177069"/>
                    <a:pt x="588322" y="157365"/>
                    <a:pt x="587196" y="156802"/>
                  </a:cubicBezTo>
                  <a:close/>
                  <a:moveTo>
                    <a:pt x="605211" y="1108334"/>
                  </a:moveTo>
                  <a:cubicBezTo>
                    <a:pt x="606900" y="1094260"/>
                    <a:pt x="600257" y="1100677"/>
                    <a:pt x="596429" y="1100002"/>
                  </a:cubicBezTo>
                  <a:cubicBezTo>
                    <a:pt x="593051" y="1097863"/>
                    <a:pt x="596091" y="1095273"/>
                    <a:pt x="598456" y="1095160"/>
                  </a:cubicBezTo>
                  <a:cubicBezTo>
                    <a:pt x="601496" y="1094485"/>
                    <a:pt x="604423" y="1093809"/>
                    <a:pt x="604986" y="1099101"/>
                  </a:cubicBezTo>
                  <a:cubicBezTo>
                    <a:pt x="609039" y="1096849"/>
                    <a:pt x="606112" y="1081086"/>
                    <a:pt x="613093" y="1084464"/>
                  </a:cubicBezTo>
                  <a:cubicBezTo>
                    <a:pt x="614331" y="1088067"/>
                    <a:pt x="615570" y="1091670"/>
                    <a:pt x="615682" y="1097975"/>
                  </a:cubicBezTo>
                  <a:cubicBezTo>
                    <a:pt x="621312" y="1097412"/>
                    <a:pt x="627730" y="1095048"/>
                    <a:pt x="630770" y="1101015"/>
                  </a:cubicBezTo>
                  <a:cubicBezTo>
                    <a:pt x="626604" y="1112162"/>
                    <a:pt x="612980" y="1104618"/>
                    <a:pt x="605211" y="1108334"/>
                  </a:cubicBezTo>
                  <a:close/>
                  <a:moveTo>
                    <a:pt x="656779" y="260276"/>
                  </a:moveTo>
                  <a:cubicBezTo>
                    <a:pt x="654978" y="253070"/>
                    <a:pt x="646421" y="262415"/>
                    <a:pt x="647772" y="247327"/>
                  </a:cubicBezTo>
                  <a:cubicBezTo>
                    <a:pt x="653176" y="250705"/>
                    <a:pt x="659369" y="252169"/>
                    <a:pt x="667138" y="250030"/>
                  </a:cubicBezTo>
                  <a:cubicBezTo>
                    <a:pt x="667138" y="260051"/>
                    <a:pt x="662071" y="260388"/>
                    <a:pt x="656779" y="260276"/>
                  </a:cubicBezTo>
                  <a:close/>
                  <a:moveTo>
                    <a:pt x="652839" y="140926"/>
                  </a:moveTo>
                  <a:cubicBezTo>
                    <a:pt x="652163" y="131018"/>
                    <a:pt x="660270" y="138111"/>
                    <a:pt x="663310" y="135296"/>
                  </a:cubicBezTo>
                  <a:cubicBezTo>
                    <a:pt x="663535" y="146894"/>
                    <a:pt x="655766" y="146894"/>
                    <a:pt x="652839" y="140926"/>
                  </a:cubicBezTo>
                  <a:close/>
                  <a:moveTo>
                    <a:pt x="672880" y="97465"/>
                  </a:moveTo>
                  <a:cubicBezTo>
                    <a:pt x="670178" y="100955"/>
                    <a:pt x="674344" y="109625"/>
                    <a:pt x="671529" y="120659"/>
                  </a:cubicBezTo>
                  <a:cubicBezTo>
                    <a:pt x="650249" y="111089"/>
                    <a:pt x="635949" y="128541"/>
                    <a:pt x="618160" y="121447"/>
                  </a:cubicBezTo>
                  <a:cubicBezTo>
                    <a:pt x="621988" y="110864"/>
                    <a:pt x="630770" y="117619"/>
                    <a:pt x="639327" y="114692"/>
                  </a:cubicBezTo>
                  <a:cubicBezTo>
                    <a:pt x="649461" y="111201"/>
                    <a:pt x="659482" y="97352"/>
                    <a:pt x="666688" y="102757"/>
                  </a:cubicBezTo>
                  <a:cubicBezTo>
                    <a:pt x="671191" y="94087"/>
                    <a:pt x="674794" y="83841"/>
                    <a:pt x="685378" y="86994"/>
                  </a:cubicBezTo>
                  <a:cubicBezTo>
                    <a:pt x="685491" y="98703"/>
                    <a:pt x="678510" y="96789"/>
                    <a:pt x="672880" y="97465"/>
                  </a:cubicBezTo>
                  <a:close/>
                  <a:moveTo>
                    <a:pt x="706996" y="163107"/>
                  </a:moveTo>
                  <a:cubicBezTo>
                    <a:pt x="700128" y="164008"/>
                    <a:pt x="692134" y="164458"/>
                    <a:pt x="685716" y="165246"/>
                  </a:cubicBezTo>
                  <a:cubicBezTo>
                    <a:pt x="685603" y="160743"/>
                    <a:pt x="688193" y="161418"/>
                    <a:pt x="689769" y="160180"/>
                  </a:cubicBezTo>
                  <a:cubicBezTo>
                    <a:pt x="691233" y="160067"/>
                    <a:pt x="692584" y="159842"/>
                    <a:pt x="694048" y="159729"/>
                  </a:cubicBezTo>
                  <a:cubicBezTo>
                    <a:pt x="704744" y="158603"/>
                    <a:pt x="715328" y="157590"/>
                    <a:pt x="726025" y="156464"/>
                  </a:cubicBezTo>
                  <a:cubicBezTo>
                    <a:pt x="721971" y="165584"/>
                    <a:pt x="714765" y="162094"/>
                    <a:pt x="706996" y="163107"/>
                  </a:cubicBezTo>
                  <a:close/>
                  <a:moveTo>
                    <a:pt x="733343" y="118970"/>
                  </a:moveTo>
                  <a:cubicBezTo>
                    <a:pt x="739874" y="112327"/>
                    <a:pt x="742238" y="114917"/>
                    <a:pt x="750345" y="117281"/>
                  </a:cubicBezTo>
                  <a:cubicBezTo>
                    <a:pt x="751696" y="128766"/>
                    <a:pt x="732442" y="135634"/>
                    <a:pt x="733343" y="118970"/>
                  </a:cubicBezTo>
                  <a:close/>
                  <a:moveTo>
                    <a:pt x="738297" y="141489"/>
                  </a:moveTo>
                  <a:cubicBezTo>
                    <a:pt x="738072" y="134508"/>
                    <a:pt x="753723" y="129779"/>
                    <a:pt x="751246" y="144754"/>
                  </a:cubicBezTo>
                  <a:cubicBezTo>
                    <a:pt x="746292" y="145430"/>
                    <a:pt x="744715" y="137548"/>
                    <a:pt x="738297" y="141489"/>
                  </a:cubicBezTo>
                  <a:close/>
                  <a:moveTo>
                    <a:pt x="742914" y="546377"/>
                  </a:moveTo>
                  <a:cubicBezTo>
                    <a:pt x="751471" y="547053"/>
                    <a:pt x="763856" y="538383"/>
                    <a:pt x="764644" y="557974"/>
                  </a:cubicBezTo>
                  <a:cubicBezTo>
                    <a:pt x="756087" y="557299"/>
                    <a:pt x="743589" y="565969"/>
                    <a:pt x="742914" y="546377"/>
                  </a:cubicBezTo>
                  <a:close/>
                  <a:moveTo>
                    <a:pt x="1381997" y="431193"/>
                  </a:moveTo>
                  <a:cubicBezTo>
                    <a:pt x="1378394" y="431531"/>
                    <a:pt x="1374904" y="431869"/>
                    <a:pt x="1371301" y="432319"/>
                  </a:cubicBezTo>
                  <a:cubicBezTo>
                    <a:pt x="1371751" y="419934"/>
                    <a:pt x="1381997" y="409575"/>
                    <a:pt x="1381997" y="431193"/>
                  </a:cubicBezTo>
                  <a:close/>
                  <a:moveTo>
                    <a:pt x="1333469" y="449884"/>
                  </a:moveTo>
                  <a:cubicBezTo>
                    <a:pt x="1346080" y="448983"/>
                    <a:pt x="1354074" y="438737"/>
                    <a:pt x="1365446" y="446619"/>
                  </a:cubicBezTo>
                  <a:cubicBezTo>
                    <a:pt x="1357902" y="465985"/>
                    <a:pt x="1345066" y="448983"/>
                    <a:pt x="1331555" y="454613"/>
                  </a:cubicBezTo>
                  <a:cubicBezTo>
                    <a:pt x="1328177" y="452586"/>
                    <a:pt x="1331217" y="449997"/>
                    <a:pt x="1333469" y="449884"/>
                  </a:cubicBezTo>
                  <a:close/>
                  <a:moveTo>
                    <a:pt x="1242944" y="491319"/>
                  </a:moveTo>
                  <a:cubicBezTo>
                    <a:pt x="1238553" y="493683"/>
                    <a:pt x="1237201" y="488729"/>
                    <a:pt x="1234274" y="487603"/>
                  </a:cubicBezTo>
                  <a:cubicBezTo>
                    <a:pt x="1233373" y="479496"/>
                    <a:pt x="1245984" y="478145"/>
                    <a:pt x="1242944" y="491319"/>
                  </a:cubicBezTo>
                  <a:close/>
                  <a:moveTo>
                    <a:pt x="1049057" y="372645"/>
                  </a:moveTo>
                  <a:cubicBezTo>
                    <a:pt x="1050521" y="372532"/>
                    <a:pt x="1051872" y="372307"/>
                    <a:pt x="1053335" y="372194"/>
                  </a:cubicBezTo>
                  <a:cubicBezTo>
                    <a:pt x="1054124" y="385143"/>
                    <a:pt x="1037347" y="372532"/>
                    <a:pt x="1049057" y="372645"/>
                  </a:cubicBezTo>
                  <a:close/>
                  <a:moveTo>
                    <a:pt x="1012576" y="500777"/>
                  </a:moveTo>
                  <a:cubicBezTo>
                    <a:pt x="1018544" y="499988"/>
                    <a:pt x="1026313" y="499538"/>
                    <a:pt x="1031717" y="498862"/>
                  </a:cubicBezTo>
                  <a:cubicBezTo>
                    <a:pt x="1031492" y="504267"/>
                    <a:pt x="1028002" y="503141"/>
                    <a:pt x="1025525" y="504042"/>
                  </a:cubicBezTo>
                  <a:cubicBezTo>
                    <a:pt x="1015616" y="515414"/>
                    <a:pt x="1006834" y="514400"/>
                    <a:pt x="995687" y="507082"/>
                  </a:cubicBezTo>
                  <a:cubicBezTo>
                    <a:pt x="999178" y="497962"/>
                    <a:pt x="1005370" y="501677"/>
                    <a:pt x="1012576" y="500777"/>
                  </a:cubicBezTo>
                  <a:close/>
                  <a:moveTo>
                    <a:pt x="963936" y="381314"/>
                  </a:moveTo>
                  <a:cubicBezTo>
                    <a:pt x="978123" y="379851"/>
                    <a:pt x="992309" y="378499"/>
                    <a:pt x="1006496" y="377036"/>
                  </a:cubicBezTo>
                  <a:cubicBezTo>
                    <a:pt x="1008861" y="389421"/>
                    <a:pt x="998052" y="376473"/>
                    <a:pt x="996025" y="382665"/>
                  </a:cubicBezTo>
                  <a:cubicBezTo>
                    <a:pt x="994111" y="388520"/>
                    <a:pt x="994111" y="381314"/>
                    <a:pt x="989607" y="383341"/>
                  </a:cubicBezTo>
                  <a:cubicBezTo>
                    <a:pt x="989495" y="383454"/>
                    <a:pt x="989269" y="387845"/>
                    <a:pt x="987580" y="388183"/>
                  </a:cubicBezTo>
                  <a:cubicBezTo>
                    <a:pt x="981726" y="389421"/>
                    <a:pt x="968440" y="393137"/>
                    <a:pt x="959770" y="386381"/>
                  </a:cubicBezTo>
                  <a:cubicBezTo>
                    <a:pt x="959770" y="381765"/>
                    <a:pt x="962247" y="382440"/>
                    <a:pt x="963936" y="381314"/>
                  </a:cubicBezTo>
                  <a:close/>
                  <a:moveTo>
                    <a:pt x="987130" y="503254"/>
                  </a:moveTo>
                  <a:cubicBezTo>
                    <a:pt x="984540" y="514063"/>
                    <a:pt x="972380" y="506406"/>
                    <a:pt x="965962" y="510009"/>
                  </a:cubicBezTo>
                  <a:cubicBezTo>
                    <a:pt x="967651" y="497849"/>
                    <a:pt x="982176" y="496048"/>
                    <a:pt x="987130" y="503254"/>
                  </a:cubicBezTo>
                  <a:close/>
                  <a:moveTo>
                    <a:pt x="946596" y="507420"/>
                  </a:moveTo>
                  <a:cubicBezTo>
                    <a:pt x="950424" y="506744"/>
                    <a:pt x="950987" y="502015"/>
                    <a:pt x="954928" y="502015"/>
                  </a:cubicBezTo>
                  <a:cubicBezTo>
                    <a:pt x="954703" y="517103"/>
                    <a:pt x="937814" y="514288"/>
                    <a:pt x="933761" y="508771"/>
                  </a:cubicBezTo>
                  <a:cubicBezTo>
                    <a:pt x="936125" y="495710"/>
                    <a:pt x="942092" y="508208"/>
                    <a:pt x="946596" y="507420"/>
                  </a:cubicBezTo>
                  <a:close/>
                  <a:moveTo>
                    <a:pt x="866542" y="538496"/>
                  </a:moveTo>
                  <a:cubicBezTo>
                    <a:pt x="865979" y="548967"/>
                    <a:pt x="862263" y="549079"/>
                    <a:pt x="858210" y="543900"/>
                  </a:cubicBezTo>
                  <a:cubicBezTo>
                    <a:pt x="855620" y="540635"/>
                    <a:pt x="848639" y="541198"/>
                    <a:pt x="843010" y="536244"/>
                  </a:cubicBezTo>
                  <a:cubicBezTo>
                    <a:pt x="849315" y="518566"/>
                    <a:pt x="857422" y="536019"/>
                    <a:pt x="866542" y="538496"/>
                  </a:cubicBezTo>
                  <a:close/>
                  <a:moveTo>
                    <a:pt x="799886" y="130680"/>
                  </a:moveTo>
                  <a:cubicBezTo>
                    <a:pt x="801350" y="130567"/>
                    <a:pt x="802701" y="130342"/>
                    <a:pt x="804165" y="130230"/>
                  </a:cubicBezTo>
                  <a:cubicBezTo>
                    <a:pt x="803714" y="136535"/>
                    <a:pt x="798986" y="134621"/>
                    <a:pt x="795833" y="135634"/>
                  </a:cubicBezTo>
                  <a:cubicBezTo>
                    <a:pt x="795720" y="131243"/>
                    <a:pt x="798310" y="131919"/>
                    <a:pt x="799886" y="130680"/>
                  </a:cubicBezTo>
                  <a:close/>
                  <a:moveTo>
                    <a:pt x="773652" y="110301"/>
                  </a:moveTo>
                  <a:cubicBezTo>
                    <a:pt x="780745" y="109625"/>
                    <a:pt x="787839" y="108837"/>
                    <a:pt x="794932" y="108161"/>
                  </a:cubicBezTo>
                  <a:cubicBezTo>
                    <a:pt x="792455" y="120659"/>
                    <a:pt x="775116" y="132594"/>
                    <a:pt x="773652" y="110301"/>
                  </a:cubicBezTo>
                  <a:close/>
                  <a:moveTo>
                    <a:pt x="793581" y="131356"/>
                  </a:moveTo>
                  <a:cubicBezTo>
                    <a:pt x="793356" y="142052"/>
                    <a:pt x="788289" y="142502"/>
                    <a:pt x="785249" y="136760"/>
                  </a:cubicBezTo>
                  <a:cubicBezTo>
                    <a:pt x="785587" y="130455"/>
                    <a:pt x="790316" y="132369"/>
                    <a:pt x="793581" y="131356"/>
                  </a:cubicBezTo>
                  <a:close/>
                  <a:moveTo>
                    <a:pt x="792117" y="550656"/>
                  </a:moveTo>
                  <a:cubicBezTo>
                    <a:pt x="788064" y="550993"/>
                    <a:pt x="779732" y="556398"/>
                    <a:pt x="781196" y="542549"/>
                  </a:cubicBezTo>
                  <a:cubicBezTo>
                    <a:pt x="782547" y="534780"/>
                    <a:pt x="786488" y="541873"/>
                    <a:pt x="789753" y="541648"/>
                  </a:cubicBezTo>
                  <a:cubicBezTo>
                    <a:pt x="795495" y="541310"/>
                    <a:pt x="801913" y="536131"/>
                    <a:pt x="804615" y="540184"/>
                  </a:cubicBezTo>
                  <a:cubicBezTo>
                    <a:pt x="804728" y="547503"/>
                    <a:pt x="797972" y="550093"/>
                    <a:pt x="792117" y="550656"/>
                  </a:cubicBezTo>
                  <a:close/>
                  <a:moveTo>
                    <a:pt x="801575" y="116718"/>
                  </a:moveTo>
                  <a:cubicBezTo>
                    <a:pt x="799323" y="99717"/>
                    <a:pt x="814411" y="106923"/>
                    <a:pt x="816325" y="110638"/>
                  </a:cubicBezTo>
                  <a:cubicBezTo>
                    <a:pt x="815762" y="118407"/>
                    <a:pt x="804390" y="127190"/>
                    <a:pt x="801575" y="116718"/>
                  </a:cubicBezTo>
                  <a:close/>
                  <a:moveTo>
                    <a:pt x="809006" y="608754"/>
                  </a:moveTo>
                  <a:cubicBezTo>
                    <a:pt x="810245" y="602449"/>
                    <a:pt x="813285" y="599747"/>
                    <a:pt x="817226" y="598733"/>
                  </a:cubicBezTo>
                  <a:cubicBezTo>
                    <a:pt x="819815" y="612357"/>
                    <a:pt x="812722" y="607403"/>
                    <a:pt x="809006" y="608754"/>
                  </a:cubicBezTo>
                  <a:close/>
                  <a:moveTo>
                    <a:pt x="823644" y="533654"/>
                  </a:moveTo>
                  <a:cubicBezTo>
                    <a:pt x="825107" y="533541"/>
                    <a:pt x="826458" y="533316"/>
                    <a:pt x="827922" y="533204"/>
                  </a:cubicBezTo>
                  <a:cubicBezTo>
                    <a:pt x="829273" y="542887"/>
                    <a:pt x="825220" y="542211"/>
                    <a:pt x="821842" y="542999"/>
                  </a:cubicBezTo>
                  <a:cubicBezTo>
                    <a:pt x="822067" y="539284"/>
                    <a:pt x="823756" y="538158"/>
                    <a:pt x="823644" y="533654"/>
                  </a:cubicBezTo>
                  <a:close/>
                  <a:moveTo>
                    <a:pt x="828035" y="602224"/>
                  </a:moveTo>
                  <a:cubicBezTo>
                    <a:pt x="830624" y="596031"/>
                    <a:pt x="835691" y="595581"/>
                    <a:pt x="838731" y="601098"/>
                  </a:cubicBezTo>
                  <a:cubicBezTo>
                    <a:pt x="838056" y="613596"/>
                    <a:pt x="810808" y="604138"/>
                    <a:pt x="828035" y="602224"/>
                  </a:cubicBezTo>
                  <a:close/>
                  <a:moveTo>
                    <a:pt x="840645" y="596369"/>
                  </a:moveTo>
                  <a:cubicBezTo>
                    <a:pt x="844248" y="596031"/>
                    <a:pt x="847739" y="595693"/>
                    <a:pt x="851229" y="595243"/>
                  </a:cubicBezTo>
                  <a:cubicBezTo>
                    <a:pt x="854945" y="609092"/>
                    <a:pt x="837830" y="610781"/>
                    <a:pt x="840645" y="596369"/>
                  </a:cubicBezTo>
                  <a:close/>
                  <a:moveTo>
                    <a:pt x="871046" y="680814"/>
                  </a:moveTo>
                  <a:cubicBezTo>
                    <a:pt x="864628" y="681490"/>
                    <a:pt x="858323" y="682053"/>
                    <a:pt x="851905" y="682728"/>
                  </a:cubicBezTo>
                  <a:cubicBezTo>
                    <a:pt x="843798" y="673608"/>
                    <a:pt x="863840" y="683291"/>
                    <a:pt x="862263" y="672482"/>
                  </a:cubicBezTo>
                  <a:cubicBezTo>
                    <a:pt x="866092" y="673158"/>
                    <a:pt x="872847" y="666740"/>
                    <a:pt x="871046" y="680814"/>
                  </a:cubicBezTo>
                  <a:close/>
                  <a:moveTo>
                    <a:pt x="941079" y="798137"/>
                  </a:moveTo>
                  <a:cubicBezTo>
                    <a:pt x="935787" y="799601"/>
                    <a:pt x="929707" y="804668"/>
                    <a:pt x="926217" y="799601"/>
                  </a:cubicBezTo>
                  <a:cubicBezTo>
                    <a:pt x="928806" y="789468"/>
                    <a:pt x="937251" y="795660"/>
                    <a:pt x="943106" y="793296"/>
                  </a:cubicBezTo>
                  <a:cubicBezTo>
                    <a:pt x="945133" y="792508"/>
                    <a:pt x="947497" y="785639"/>
                    <a:pt x="951438" y="787891"/>
                  </a:cubicBezTo>
                  <a:cubicBezTo>
                    <a:pt x="953802" y="805569"/>
                    <a:pt x="945583" y="796899"/>
                    <a:pt x="941079" y="798137"/>
                  </a:cubicBezTo>
                  <a:close/>
                  <a:moveTo>
                    <a:pt x="959094" y="695001"/>
                  </a:moveTo>
                  <a:cubicBezTo>
                    <a:pt x="957743" y="685318"/>
                    <a:pt x="961796" y="685994"/>
                    <a:pt x="965174" y="685206"/>
                  </a:cubicBezTo>
                  <a:cubicBezTo>
                    <a:pt x="964499" y="690835"/>
                    <a:pt x="962810" y="694889"/>
                    <a:pt x="959094" y="695001"/>
                  </a:cubicBezTo>
                  <a:close/>
                  <a:moveTo>
                    <a:pt x="982514" y="692637"/>
                  </a:moveTo>
                  <a:cubicBezTo>
                    <a:pt x="981163" y="682954"/>
                    <a:pt x="985216" y="683629"/>
                    <a:pt x="988594" y="682841"/>
                  </a:cubicBezTo>
                  <a:cubicBezTo>
                    <a:pt x="987918" y="688471"/>
                    <a:pt x="986229" y="692524"/>
                    <a:pt x="982514" y="692637"/>
                  </a:cubicBezTo>
                  <a:close/>
                  <a:moveTo>
                    <a:pt x="1000529" y="589501"/>
                  </a:moveTo>
                  <a:cubicBezTo>
                    <a:pt x="997939" y="598283"/>
                    <a:pt x="995462" y="589726"/>
                    <a:pt x="991972" y="590401"/>
                  </a:cubicBezTo>
                  <a:cubicBezTo>
                    <a:pt x="984428" y="591865"/>
                    <a:pt x="971029" y="597382"/>
                    <a:pt x="958081" y="598396"/>
                  </a:cubicBezTo>
                  <a:cubicBezTo>
                    <a:pt x="952789" y="598846"/>
                    <a:pt x="945358" y="603800"/>
                    <a:pt x="938940" y="600310"/>
                  </a:cubicBezTo>
                  <a:cubicBezTo>
                    <a:pt x="934774" y="598058"/>
                    <a:pt x="934436" y="599522"/>
                    <a:pt x="926217" y="601548"/>
                  </a:cubicBezTo>
                  <a:cubicBezTo>
                    <a:pt x="926104" y="601548"/>
                    <a:pt x="923627" y="596594"/>
                    <a:pt x="921826" y="597382"/>
                  </a:cubicBezTo>
                  <a:cubicBezTo>
                    <a:pt x="921713" y="597495"/>
                    <a:pt x="921488" y="601886"/>
                    <a:pt x="919799" y="602224"/>
                  </a:cubicBezTo>
                  <a:cubicBezTo>
                    <a:pt x="919123" y="602336"/>
                    <a:pt x="918335" y="602336"/>
                    <a:pt x="917660" y="602449"/>
                  </a:cubicBezTo>
                  <a:cubicBezTo>
                    <a:pt x="913156" y="603012"/>
                    <a:pt x="911917" y="598621"/>
                    <a:pt x="908990" y="598733"/>
                  </a:cubicBezTo>
                  <a:cubicBezTo>
                    <a:pt x="905162" y="598959"/>
                    <a:pt x="904711" y="604363"/>
                    <a:pt x="900658" y="604138"/>
                  </a:cubicBezTo>
                  <a:cubicBezTo>
                    <a:pt x="897167" y="604025"/>
                    <a:pt x="893790" y="600310"/>
                    <a:pt x="889849" y="600647"/>
                  </a:cubicBezTo>
                  <a:cubicBezTo>
                    <a:pt x="881742" y="601210"/>
                    <a:pt x="876112" y="608979"/>
                    <a:pt x="868569" y="602787"/>
                  </a:cubicBezTo>
                  <a:cubicBezTo>
                    <a:pt x="867555" y="592316"/>
                    <a:pt x="874536" y="597044"/>
                    <a:pt x="874536" y="588375"/>
                  </a:cubicBezTo>
                  <a:cubicBezTo>
                    <a:pt x="876788" y="584547"/>
                    <a:pt x="879828" y="595243"/>
                    <a:pt x="881067" y="592316"/>
                  </a:cubicBezTo>
                  <a:cubicBezTo>
                    <a:pt x="881179" y="592090"/>
                    <a:pt x="880841" y="587699"/>
                    <a:pt x="880954" y="587699"/>
                  </a:cubicBezTo>
                  <a:cubicBezTo>
                    <a:pt x="901896" y="584321"/>
                    <a:pt x="929482" y="578466"/>
                    <a:pt x="953352" y="580381"/>
                  </a:cubicBezTo>
                  <a:cubicBezTo>
                    <a:pt x="954703" y="580493"/>
                    <a:pt x="956279" y="579367"/>
                    <a:pt x="957630" y="579930"/>
                  </a:cubicBezTo>
                  <a:cubicBezTo>
                    <a:pt x="958531" y="580268"/>
                    <a:pt x="960445" y="584321"/>
                    <a:pt x="959882" y="584321"/>
                  </a:cubicBezTo>
                  <a:cubicBezTo>
                    <a:pt x="963710" y="583984"/>
                    <a:pt x="964161" y="579029"/>
                    <a:pt x="968214" y="578917"/>
                  </a:cubicBezTo>
                  <a:cubicBezTo>
                    <a:pt x="971592" y="578804"/>
                    <a:pt x="972155" y="583195"/>
                    <a:pt x="974745" y="582858"/>
                  </a:cubicBezTo>
                  <a:cubicBezTo>
                    <a:pt x="974294" y="582970"/>
                    <a:pt x="975533" y="578354"/>
                    <a:pt x="976771" y="578016"/>
                  </a:cubicBezTo>
                  <a:cubicBezTo>
                    <a:pt x="980600" y="577228"/>
                    <a:pt x="986342" y="575652"/>
                    <a:pt x="989720" y="581281"/>
                  </a:cubicBezTo>
                  <a:cubicBezTo>
                    <a:pt x="990846" y="574751"/>
                    <a:pt x="997939" y="579818"/>
                    <a:pt x="997939" y="571260"/>
                  </a:cubicBezTo>
                  <a:cubicBezTo>
                    <a:pt x="993886" y="568108"/>
                    <a:pt x="999065" y="566194"/>
                    <a:pt x="1001992" y="566194"/>
                  </a:cubicBezTo>
                  <a:cubicBezTo>
                    <a:pt x="999853" y="572049"/>
                    <a:pt x="1000416" y="575764"/>
                    <a:pt x="1004470" y="575201"/>
                  </a:cubicBezTo>
                  <a:cubicBezTo>
                    <a:pt x="1005821" y="585335"/>
                    <a:pt x="1000529" y="582182"/>
                    <a:pt x="1000529" y="589501"/>
                  </a:cubicBezTo>
                  <a:close/>
                  <a:moveTo>
                    <a:pt x="1001092" y="538721"/>
                  </a:moveTo>
                  <a:cubicBezTo>
                    <a:pt x="995012" y="538833"/>
                    <a:pt x="991071" y="533654"/>
                    <a:pt x="981838" y="536019"/>
                  </a:cubicBezTo>
                  <a:cubicBezTo>
                    <a:pt x="981613" y="536019"/>
                    <a:pt x="981838" y="541423"/>
                    <a:pt x="979811" y="540860"/>
                  </a:cubicBezTo>
                  <a:cubicBezTo>
                    <a:pt x="979474" y="540747"/>
                    <a:pt x="979361" y="536356"/>
                    <a:pt x="977560" y="536469"/>
                  </a:cubicBezTo>
                  <a:cubicBezTo>
                    <a:pt x="954140" y="537820"/>
                    <a:pt x="925879" y="544913"/>
                    <a:pt x="898856" y="544463"/>
                  </a:cubicBezTo>
                  <a:cubicBezTo>
                    <a:pt x="891650" y="544350"/>
                    <a:pt x="877126" y="554146"/>
                    <a:pt x="874986" y="533091"/>
                  </a:cubicBezTo>
                  <a:cubicBezTo>
                    <a:pt x="878139" y="535230"/>
                    <a:pt x="879603" y="514738"/>
                    <a:pt x="881179" y="527799"/>
                  </a:cubicBezTo>
                  <a:cubicBezTo>
                    <a:pt x="883431" y="530614"/>
                    <a:pt x="883769" y="538158"/>
                    <a:pt x="887822" y="536356"/>
                  </a:cubicBezTo>
                  <a:cubicBezTo>
                    <a:pt x="894578" y="536469"/>
                    <a:pt x="894578" y="523408"/>
                    <a:pt x="902459" y="525660"/>
                  </a:cubicBezTo>
                  <a:cubicBezTo>
                    <a:pt x="912030" y="519017"/>
                    <a:pt x="911242" y="537370"/>
                    <a:pt x="919799" y="533091"/>
                  </a:cubicBezTo>
                  <a:cubicBezTo>
                    <a:pt x="925091" y="539171"/>
                    <a:pt x="928581" y="524872"/>
                    <a:pt x="932297" y="522620"/>
                  </a:cubicBezTo>
                  <a:cubicBezTo>
                    <a:pt x="936238" y="520255"/>
                    <a:pt x="942205" y="527011"/>
                    <a:pt x="944907" y="516765"/>
                  </a:cubicBezTo>
                  <a:cubicBezTo>
                    <a:pt x="952001" y="515977"/>
                    <a:pt x="952676" y="530952"/>
                    <a:pt x="960220" y="529038"/>
                  </a:cubicBezTo>
                  <a:cubicBezTo>
                    <a:pt x="969453" y="527687"/>
                    <a:pt x="976659" y="521719"/>
                    <a:pt x="985666" y="521832"/>
                  </a:cubicBezTo>
                  <a:cubicBezTo>
                    <a:pt x="995575" y="521944"/>
                    <a:pt x="1011113" y="524759"/>
                    <a:pt x="1026313" y="522282"/>
                  </a:cubicBezTo>
                  <a:cubicBezTo>
                    <a:pt x="1026876" y="522169"/>
                    <a:pt x="1030254" y="522732"/>
                    <a:pt x="1030591" y="521832"/>
                  </a:cubicBezTo>
                  <a:cubicBezTo>
                    <a:pt x="1033181" y="514063"/>
                    <a:pt x="1033068" y="525435"/>
                    <a:pt x="1041288" y="520706"/>
                  </a:cubicBezTo>
                  <a:cubicBezTo>
                    <a:pt x="1042977" y="519805"/>
                    <a:pt x="1043314" y="515639"/>
                    <a:pt x="1045341" y="515639"/>
                  </a:cubicBezTo>
                  <a:cubicBezTo>
                    <a:pt x="1051421" y="515752"/>
                    <a:pt x="1052885" y="527461"/>
                    <a:pt x="1062681" y="523070"/>
                  </a:cubicBezTo>
                  <a:cubicBezTo>
                    <a:pt x="1062230" y="523295"/>
                    <a:pt x="1063469" y="515301"/>
                    <a:pt x="1064707" y="518229"/>
                  </a:cubicBezTo>
                  <a:cubicBezTo>
                    <a:pt x="1068873" y="528362"/>
                    <a:pt x="1087677" y="521944"/>
                    <a:pt x="1092068" y="506294"/>
                  </a:cubicBezTo>
                  <a:cubicBezTo>
                    <a:pt x="1089140" y="497849"/>
                    <a:pt x="1082047" y="502803"/>
                    <a:pt x="1079119" y="503028"/>
                  </a:cubicBezTo>
                  <a:cubicBezTo>
                    <a:pt x="1074165" y="503254"/>
                    <a:pt x="1070112" y="504267"/>
                    <a:pt x="1066396" y="504267"/>
                  </a:cubicBezTo>
                  <a:cubicBezTo>
                    <a:pt x="1061780" y="504267"/>
                    <a:pt x="1060879" y="501340"/>
                    <a:pt x="1057727" y="500551"/>
                  </a:cubicBezTo>
                  <a:cubicBezTo>
                    <a:pt x="1058402" y="500664"/>
                    <a:pt x="1057051" y="505843"/>
                    <a:pt x="1055700" y="505393"/>
                  </a:cubicBezTo>
                  <a:cubicBezTo>
                    <a:pt x="1055362" y="505280"/>
                    <a:pt x="1055137" y="501114"/>
                    <a:pt x="1053448" y="501002"/>
                  </a:cubicBezTo>
                  <a:cubicBezTo>
                    <a:pt x="1049620" y="500889"/>
                    <a:pt x="1049169" y="506744"/>
                    <a:pt x="1045116" y="506406"/>
                  </a:cubicBezTo>
                  <a:cubicBezTo>
                    <a:pt x="1045792" y="506406"/>
                    <a:pt x="1043540" y="502353"/>
                    <a:pt x="1042864" y="502015"/>
                  </a:cubicBezTo>
                  <a:cubicBezTo>
                    <a:pt x="1041513" y="501452"/>
                    <a:pt x="1039937" y="502803"/>
                    <a:pt x="1038586" y="502465"/>
                  </a:cubicBezTo>
                  <a:cubicBezTo>
                    <a:pt x="1042414" y="492782"/>
                    <a:pt x="1048832" y="497511"/>
                    <a:pt x="1053335" y="496385"/>
                  </a:cubicBezTo>
                  <a:cubicBezTo>
                    <a:pt x="1052547" y="496611"/>
                    <a:pt x="1054686" y="491994"/>
                    <a:pt x="1055362" y="491544"/>
                  </a:cubicBezTo>
                  <a:cubicBezTo>
                    <a:pt x="1059978" y="488616"/>
                    <a:pt x="1060654" y="495597"/>
                    <a:pt x="1066171" y="495034"/>
                  </a:cubicBezTo>
                  <a:cubicBezTo>
                    <a:pt x="1078669" y="493908"/>
                    <a:pt x="1090604" y="490868"/>
                    <a:pt x="1104453" y="491206"/>
                  </a:cubicBezTo>
                  <a:cubicBezTo>
                    <a:pt x="1105804" y="491206"/>
                    <a:pt x="1111997" y="488504"/>
                    <a:pt x="1113010" y="490305"/>
                  </a:cubicBezTo>
                  <a:cubicBezTo>
                    <a:pt x="1113123" y="490531"/>
                    <a:pt x="1113123" y="494922"/>
                    <a:pt x="1113123" y="494922"/>
                  </a:cubicBezTo>
                  <a:cubicBezTo>
                    <a:pt x="1114474" y="494809"/>
                    <a:pt x="1120779" y="491431"/>
                    <a:pt x="1121455" y="489517"/>
                  </a:cubicBezTo>
                  <a:cubicBezTo>
                    <a:pt x="1123144" y="484563"/>
                    <a:pt x="1122243" y="488279"/>
                    <a:pt x="1130012" y="488616"/>
                  </a:cubicBezTo>
                  <a:cubicBezTo>
                    <a:pt x="1136092" y="488954"/>
                    <a:pt x="1147802" y="486815"/>
                    <a:pt x="1155571" y="486027"/>
                  </a:cubicBezTo>
                  <a:cubicBezTo>
                    <a:pt x="1162889" y="485351"/>
                    <a:pt x="1160863" y="482649"/>
                    <a:pt x="1166155" y="484901"/>
                  </a:cubicBezTo>
                  <a:cubicBezTo>
                    <a:pt x="1169870" y="486477"/>
                    <a:pt x="1181242" y="482199"/>
                    <a:pt x="1187435" y="482762"/>
                  </a:cubicBezTo>
                  <a:cubicBezTo>
                    <a:pt x="1190925" y="483099"/>
                    <a:pt x="1194416" y="486252"/>
                    <a:pt x="1198244" y="486252"/>
                  </a:cubicBezTo>
                  <a:cubicBezTo>
                    <a:pt x="1203423" y="486252"/>
                    <a:pt x="1207814" y="480622"/>
                    <a:pt x="1212994" y="480172"/>
                  </a:cubicBezTo>
                  <a:cubicBezTo>
                    <a:pt x="1212431" y="480172"/>
                    <a:pt x="1214120" y="484563"/>
                    <a:pt x="1215246" y="484563"/>
                  </a:cubicBezTo>
                  <a:cubicBezTo>
                    <a:pt x="1219074" y="484563"/>
                    <a:pt x="1224140" y="483325"/>
                    <a:pt x="1230108" y="483099"/>
                  </a:cubicBezTo>
                  <a:cubicBezTo>
                    <a:pt x="1232135" y="488166"/>
                    <a:pt x="1222677" y="500101"/>
                    <a:pt x="1219749" y="493345"/>
                  </a:cubicBezTo>
                  <a:cubicBezTo>
                    <a:pt x="1215808" y="484225"/>
                    <a:pt x="1219412" y="498637"/>
                    <a:pt x="1211192" y="494246"/>
                  </a:cubicBezTo>
                  <a:cubicBezTo>
                    <a:pt x="1210404" y="493796"/>
                    <a:pt x="1208265" y="489855"/>
                    <a:pt x="1208940" y="489855"/>
                  </a:cubicBezTo>
                  <a:cubicBezTo>
                    <a:pt x="1205112" y="489968"/>
                    <a:pt x="1204662" y="495147"/>
                    <a:pt x="1200608" y="495259"/>
                  </a:cubicBezTo>
                  <a:cubicBezTo>
                    <a:pt x="1196780" y="495372"/>
                    <a:pt x="1195992" y="491431"/>
                    <a:pt x="1191939" y="491544"/>
                  </a:cubicBezTo>
                  <a:cubicBezTo>
                    <a:pt x="1187435" y="491656"/>
                    <a:pt x="1186422" y="496948"/>
                    <a:pt x="1183607" y="496948"/>
                  </a:cubicBezTo>
                  <a:cubicBezTo>
                    <a:pt x="1183944" y="496948"/>
                    <a:pt x="1182593" y="492557"/>
                    <a:pt x="1181355" y="492557"/>
                  </a:cubicBezTo>
                  <a:cubicBezTo>
                    <a:pt x="1169645" y="492445"/>
                    <a:pt x="1149378" y="500439"/>
                    <a:pt x="1134516" y="497286"/>
                  </a:cubicBezTo>
                  <a:cubicBezTo>
                    <a:pt x="1128323" y="495935"/>
                    <a:pt x="1129111" y="492895"/>
                    <a:pt x="1121793" y="498525"/>
                  </a:cubicBezTo>
                  <a:cubicBezTo>
                    <a:pt x="1115938" y="503028"/>
                    <a:pt x="1107831" y="501114"/>
                    <a:pt x="1098373" y="500889"/>
                  </a:cubicBezTo>
                  <a:cubicBezTo>
                    <a:pt x="1098035" y="519805"/>
                    <a:pt x="1112898" y="501903"/>
                    <a:pt x="1113911" y="517778"/>
                  </a:cubicBezTo>
                  <a:cubicBezTo>
                    <a:pt x="1120216" y="518341"/>
                    <a:pt x="1120104" y="506744"/>
                    <a:pt x="1126409" y="507307"/>
                  </a:cubicBezTo>
                  <a:cubicBezTo>
                    <a:pt x="1132827" y="503254"/>
                    <a:pt x="1130913" y="519467"/>
                    <a:pt x="1137331" y="515414"/>
                  </a:cubicBezTo>
                  <a:cubicBezTo>
                    <a:pt x="1146338" y="519805"/>
                    <a:pt x="1145325" y="504943"/>
                    <a:pt x="1151968" y="504717"/>
                  </a:cubicBezTo>
                  <a:cubicBezTo>
                    <a:pt x="1162214" y="523858"/>
                    <a:pt x="1178653" y="493908"/>
                    <a:pt x="1192839" y="514400"/>
                  </a:cubicBezTo>
                  <a:cubicBezTo>
                    <a:pt x="1197906" y="511586"/>
                    <a:pt x="1202522" y="510685"/>
                    <a:pt x="1207589" y="508320"/>
                  </a:cubicBezTo>
                  <a:cubicBezTo>
                    <a:pt x="1208040" y="508095"/>
                    <a:pt x="1207477" y="502803"/>
                    <a:pt x="1209616" y="503479"/>
                  </a:cubicBezTo>
                  <a:cubicBezTo>
                    <a:pt x="1210179" y="503704"/>
                    <a:pt x="1209841" y="508658"/>
                    <a:pt x="1211868" y="507870"/>
                  </a:cubicBezTo>
                  <a:cubicBezTo>
                    <a:pt x="1213669" y="507194"/>
                    <a:pt x="1213782" y="503366"/>
                    <a:pt x="1215921" y="502803"/>
                  </a:cubicBezTo>
                  <a:cubicBezTo>
                    <a:pt x="1219749" y="501903"/>
                    <a:pt x="1220537" y="507082"/>
                    <a:pt x="1224591" y="506519"/>
                  </a:cubicBezTo>
                  <a:cubicBezTo>
                    <a:pt x="1232247" y="505506"/>
                    <a:pt x="1242944" y="494134"/>
                    <a:pt x="1248123" y="508771"/>
                  </a:cubicBezTo>
                  <a:cubicBezTo>
                    <a:pt x="1252176" y="507870"/>
                    <a:pt x="1254653" y="500439"/>
                    <a:pt x="1258482" y="498525"/>
                  </a:cubicBezTo>
                  <a:cubicBezTo>
                    <a:pt x="1259945" y="497849"/>
                    <a:pt x="1262197" y="503704"/>
                    <a:pt x="1265012" y="502465"/>
                  </a:cubicBezTo>
                  <a:cubicBezTo>
                    <a:pt x="1265125" y="502353"/>
                    <a:pt x="1265350" y="498074"/>
                    <a:pt x="1267039" y="497624"/>
                  </a:cubicBezTo>
                  <a:cubicBezTo>
                    <a:pt x="1274470" y="496048"/>
                    <a:pt x="1287756" y="500214"/>
                    <a:pt x="1294737" y="494809"/>
                  </a:cubicBezTo>
                  <a:cubicBezTo>
                    <a:pt x="1300367" y="494246"/>
                    <a:pt x="1306109" y="493683"/>
                    <a:pt x="1311739" y="493120"/>
                  </a:cubicBezTo>
                  <a:cubicBezTo>
                    <a:pt x="1315116" y="495259"/>
                    <a:pt x="1312076" y="497849"/>
                    <a:pt x="1309712" y="497962"/>
                  </a:cubicBezTo>
                  <a:cubicBezTo>
                    <a:pt x="1306897" y="498299"/>
                    <a:pt x="1304082" y="498525"/>
                    <a:pt x="1301155" y="498862"/>
                  </a:cubicBezTo>
                  <a:cubicBezTo>
                    <a:pt x="1286180" y="506294"/>
                    <a:pt x="1270754" y="507307"/>
                    <a:pt x="1254653" y="512824"/>
                  </a:cubicBezTo>
                  <a:cubicBezTo>
                    <a:pt x="1253190" y="513275"/>
                    <a:pt x="1252402" y="518679"/>
                    <a:pt x="1250600" y="517891"/>
                  </a:cubicBezTo>
                  <a:cubicBezTo>
                    <a:pt x="1249925" y="517553"/>
                    <a:pt x="1250487" y="512824"/>
                    <a:pt x="1248348" y="513500"/>
                  </a:cubicBezTo>
                  <a:cubicBezTo>
                    <a:pt x="1244633" y="514626"/>
                    <a:pt x="1243957" y="518116"/>
                    <a:pt x="1240016" y="518904"/>
                  </a:cubicBezTo>
                  <a:cubicBezTo>
                    <a:pt x="1210404" y="524759"/>
                    <a:pt x="1178090" y="529601"/>
                    <a:pt x="1146338" y="528362"/>
                  </a:cubicBezTo>
                  <a:cubicBezTo>
                    <a:pt x="1144311" y="528250"/>
                    <a:pt x="1141947" y="529713"/>
                    <a:pt x="1139920" y="529038"/>
                  </a:cubicBezTo>
                  <a:cubicBezTo>
                    <a:pt x="1138119" y="528362"/>
                    <a:pt x="1137668" y="524646"/>
                    <a:pt x="1135529" y="524872"/>
                  </a:cubicBezTo>
                  <a:cubicBezTo>
                    <a:pt x="1132376" y="525210"/>
                    <a:pt x="1127985" y="529713"/>
                    <a:pt x="1125058" y="530501"/>
                  </a:cubicBezTo>
                  <a:cubicBezTo>
                    <a:pt x="1123819" y="530839"/>
                    <a:pt x="1103665" y="537595"/>
                    <a:pt x="1101638" y="532866"/>
                  </a:cubicBezTo>
                  <a:cubicBezTo>
                    <a:pt x="1098823" y="526223"/>
                    <a:pt x="1099499" y="531515"/>
                    <a:pt x="1093081" y="533767"/>
                  </a:cubicBezTo>
                  <a:cubicBezTo>
                    <a:pt x="1090379" y="534667"/>
                    <a:pt x="1087339" y="534104"/>
                    <a:pt x="1084524" y="534667"/>
                  </a:cubicBezTo>
                  <a:cubicBezTo>
                    <a:pt x="1082835" y="535005"/>
                    <a:pt x="1082272" y="529713"/>
                    <a:pt x="1080133" y="530501"/>
                  </a:cubicBezTo>
                  <a:cubicBezTo>
                    <a:pt x="1077881" y="531290"/>
                    <a:pt x="1076305" y="536019"/>
                    <a:pt x="1069662" y="536131"/>
                  </a:cubicBezTo>
                  <a:cubicBezTo>
                    <a:pt x="1066396" y="536244"/>
                    <a:pt x="1062230" y="532978"/>
                    <a:pt x="1058853" y="532641"/>
                  </a:cubicBezTo>
                  <a:cubicBezTo>
                    <a:pt x="1047931" y="531402"/>
                    <a:pt x="1035658" y="535456"/>
                    <a:pt x="1024849" y="536131"/>
                  </a:cubicBezTo>
                  <a:cubicBezTo>
                    <a:pt x="1019895" y="536469"/>
                    <a:pt x="1014941" y="532753"/>
                    <a:pt x="1009761" y="533091"/>
                  </a:cubicBezTo>
                  <a:cubicBezTo>
                    <a:pt x="1010212" y="533091"/>
                    <a:pt x="1008973" y="537820"/>
                    <a:pt x="1007735" y="537933"/>
                  </a:cubicBezTo>
                  <a:cubicBezTo>
                    <a:pt x="1006158" y="538045"/>
                    <a:pt x="1005258" y="533541"/>
                    <a:pt x="1005483" y="533541"/>
                  </a:cubicBezTo>
                  <a:cubicBezTo>
                    <a:pt x="1003344" y="534217"/>
                    <a:pt x="1003231" y="538721"/>
                    <a:pt x="1001092" y="538721"/>
                  </a:cubicBezTo>
                  <a:close/>
                  <a:moveTo>
                    <a:pt x="1013139" y="583533"/>
                  </a:moveTo>
                  <a:cubicBezTo>
                    <a:pt x="1010324" y="580606"/>
                    <a:pt x="1011113" y="563041"/>
                    <a:pt x="1006271" y="570472"/>
                  </a:cubicBezTo>
                  <a:cubicBezTo>
                    <a:pt x="1011000" y="559438"/>
                    <a:pt x="1025299" y="566869"/>
                    <a:pt x="1033744" y="563041"/>
                  </a:cubicBezTo>
                  <a:cubicBezTo>
                    <a:pt x="1033519" y="568446"/>
                    <a:pt x="1030028" y="567320"/>
                    <a:pt x="1027551" y="568333"/>
                  </a:cubicBezTo>
                  <a:cubicBezTo>
                    <a:pt x="1026988" y="576215"/>
                    <a:pt x="1029465" y="576778"/>
                    <a:pt x="1032055" y="577115"/>
                  </a:cubicBezTo>
                  <a:cubicBezTo>
                    <a:pt x="1028790" y="585222"/>
                    <a:pt x="1019219" y="589838"/>
                    <a:pt x="1013139" y="583533"/>
                  </a:cubicBezTo>
                  <a:close/>
                  <a:moveTo>
                    <a:pt x="1024624" y="674509"/>
                  </a:moveTo>
                  <a:cubicBezTo>
                    <a:pt x="1021809" y="661110"/>
                    <a:pt x="1031943" y="664713"/>
                    <a:pt x="1034983" y="664263"/>
                  </a:cubicBezTo>
                  <a:cubicBezTo>
                    <a:pt x="1034757" y="664263"/>
                    <a:pt x="1035546" y="659647"/>
                    <a:pt x="1037009" y="659422"/>
                  </a:cubicBezTo>
                  <a:cubicBezTo>
                    <a:pt x="1039599" y="659196"/>
                    <a:pt x="1041626" y="666402"/>
                    <a:pt x="1041738" y="672820"/>
                  </a:cubicBezTo>
                  <a:cubicBezTo>
                    <a:pt x="1035996" y="673383"/>
                    <a:pt x="1030366" y="673946"/>
                    <a:pt x="1024624" y="674509"/>
                  </a:cubicBezTo>
                  <a:close/>
                  <a:moveTo>
                    <a:pt x="1091730" y="635552"/>
                  </a:moveTo>
                  <a:cubicBezTo>
                    <a:pt x="1093306" y="628571"/>
                    <a:pt x="1098373" y="628233"/>
                    <a:pt x="1102089" y="625306"/>
                  </a:cubicBezTo>
                  <a:cubicBezTo>
                    <a:pt x="1104791" y="640506"/>
                    <a:pt x="1095671" y="633075"/>
                    <a:pt x="1091730" y="635552"/>
                  </a:cubicBezTo>
                  <a:close/>
                  <a:moveTo>
                    <a:pt x="1167393" y="664713"/>
                  </a:moveTo>
                  <a:cubicBezTo>
                    <a:pt x="1167956" y="648613"/>
                    <a:pt x="1181130" y="656607"/>
                    <a:pt x="1188336" y="653341"/>
                  </a:cubicBezTo>
                  <a:cubicBezTo>
                    <a:pt x="1187322" y="667866"/>
                    <a:pt x="1173586" y="673496"/>
                    <a:pt x="1167393" y="664713"/>
                  </a:cubicBezTo>
                  <a:close/>
                  <a:moveTo>
                    <a:pt x="1185408" y="626094"/>
                  </a:moveTo>
                  <a:cubicBezTo>
                    <a:pt x="1183944" y="626657"/>
                    <a:pt x="1183156" y="631949"/>
                    <a:pt x="1181355" y="631160"/>
                  </a:cubicBezTo>
                  <a:cubicBezTo>
                    <a:pt x="1180792" y="630935"/>
                    <a:pt x="1181242" y="625193"/>
                    <a:pt x="1179103" y="626769"/>
                  </a:cubicBezTo>
                  <a:cubicBezTo>
                    <a:pt x="1178427" y="627220"/>
                    <a:pt x="1179103" y="631160"/>
                    <a:pt x="1177076" y="631611"/>
                  </a:cubicBezTo>
                  <a:cubicBezTo>
                    <a:pt x="1175500" y="631949"/>
                    <a:pt x="1174824" y="635777"/>
                    <a:pt x="1173023" y="636678"/>
                  </a:cubicBezTo>
                  <a:cubicBezTo>
                    <a:pt x="1157597" y="643996"/>
                    <a:pt x="1139695" y="636115"/>
                    <a:pt x="1115600" y="642532"/>
                  </a:cubicBezTo>
                  <a:cubicBezTo>
                    <a:pt x="1111884" y="644221"/>
                    <a:pt x="1111096" y="638592"/>
                    <a:pt x="1113348" y="638141"/>
                  </a:cubicBezTo>
                  <a:cubicBezTo>
                    <a:pt x="1116163" y="637804"/>
                    <a:pt x="1118978" y="637578"/>
                    <a:pt x="1121905" y="637240"/>
                  </a:cubicBezTo>
                  <a:cubicBezTo>
                    <a:pt x="1122918" y="627670"/>
                    <a:pt x="1135304" y="639380"/>
                    <a:pt x="1138794" y="630935"/>
                  </a:cubicBezTo>
                  <a:cubicBezTo>
                    <a:pt x="1141496" y="624292"/>
                    <a:pt x="1139357" y="633975"/>
                    <a:pt x="1143185" y="635101"/>
                  </a:cubicBezTo>
                  <a:cubicBezTo>
                    <a:pt x="1146901" y="636452"/>
                    <a:pt x="1147126" y="631160"/>
                    <a:pt x="1147126" y="625531"/>
                  </a:cubicBezTo>
                  <a:cubicBezTo>
                    <a:pt x="1151067" y="625756"/>
                    <a:pt x="1154332" y="627783"/>
                    <a:pt x="1155908" y="633863"/>
                  </a:cubicBezTo>
                  <a:cubicBezTo>
                    <a:pt x="1159849" y="633863"/>
                    <a:pt x="1161876" y="625643"/>
                    <a:pt x="1166267" y="623617"/>
                  </a:cubicBezTo>
                  <a:cubicBezTo>
                    <a:pt x="1178990" y="617649"/>
                    <a:pt x="1196780" y="619000"/>
                    <a:pt x="1206688" y="619563"/>
                  </a:cubicBezTo>
                  <a:cubicBezTo>
                    <a:pt x="1202297" y="630147"/>
                    <a:pt x="1194078" y="623054"/>
                    <a:pt x="1185408" y="626094"/>
                  </a:cubicBezTo>
                  <a:close/>
                  <a:moveTo>
                    <a:pt x="1180567" y="608079"/>
                  </a:moveTo>
                  <a:cubicBezTo>
                    <a:pt x="1180454" y="603575"/>
                    <a:pt x="1183044" y="604250"/>
                    <a:pt x="1184620" y="603012"/>
                  </a:cubicBezTo>
                  <a:cubicBezTo>
                    <a:pt x="1186759" y="602787"/>
                    <a:pt x="1188899" y="602562"/>
                    <a:pt x="1191038" y="602336"/>
                  </a:cubicBezTo>
                  <a:cubicBezTo>
                    <a:pt x="1191713" y="612357"/>
                    <a:pt x="1183607" y="605264"/>
                    <a:pt x="1180567" y="608079"/>
                  </a:cubicBezTo>
                  <a:close/>
                  <a:moveTo>
                    <a:pt x="1212881" y="618663"/>
                  </a:moveTo>
                  <a:cubicBezTo>
                    <a:pt x="1214345" y="618550"/>
                    <a:pt x="1215696" y="618325"/>
                    <a:pt x="1217160" y="618212"/>
                  </a:cubicBezTo>
                  <a:cubicBezTo>
                    <a:pt x="1218060" y="631160"/>
                    <a:pt x="1201284" y="618550"/>
                    <a:pt x="1212881" y="618663"/>
                  </a:cubicBezTo>
                  <a:close/>
                  <a:moveTo>
                    <a:pt x="1235850" y="602562"/>
                  </a:moveTo>
                  <a:cubicBezTo>
                    <a:pt x="1237314" y="602449"/>
                    <a:pt x="1238665" y="602224"/>
                    <a:pt x="1240129" y="602111"/>
                  </a:cubicBezTo>
                  <a:cubicBezTo>
                    <a:pt x="1241030" y="614947"/>
                    <a:pt x="1224140" y="602449"/>
                    <a:pt x="1235850" y="602562"/>
                  </a:cubicBezTo>
                  <a:close/>
                  <a:moveTo>
                    <a:pt x="1315454" y="553020"/>
                  </a:moveTo>
                  <a:cubicBezTo>
                    <a:pt x="1305659" y="558875"/>
                    <a:pt x="1284829" y="558988"/>
                    <a:pt x="1268728" y="562366"/>
                  </a:cubicBezTo>
                  <a:cubicBezTo>
                    <a:pt x="1264787" y="563154"/>
                    <a:pt x="1262085" y="566644"/>
                    <a:pt x="1258256" y="567995"/>
                  </a:cubicBezTo>
                  <a:cubicBezTo>
                    <a:pt x="1254653" y="569234"/>
                    <a:pt x="1240917" y="564617"/>
                    <a:pt x="1239116" y="569909"/>
                  </a:cubicBezTo>
                  <a:cubicBezTo>
                    <a:pt x="1238890" y="570472"/>
                    <a:pt x="1239566" y="574188"/>
                    <a:pt x="1239228" y="574526"/>
                  </a:cubicBezTo>
                  <a:cubicBezTo>
                    <a:pt x="1238440" y="575426"/>
                    <a:pt x="1235400" y="573512"/>
                    <a:pt x="1234950" y="574976"/>
                  </a:cubicBezTo>
                  <a:cubicBezTo>
                    <a:pt x="1232472" y="582520"/>
                    <a:pt x="1234499" y="573062"/>
                    <a:pt x="1226392" y="575877"/>
                  </a:cubicBezTo>
                  <a:cubicBezTo>
                    <a:pt x="1223577" y="576890"/>
                    <a:pt x="1220875" y="583421"/>
                    <a:pt x="1213782" y="581732"/>
                  </a:cubicBezTo>
                  <a:cubicBezTo>
                    <a:pt x="1214232" y="581844"/>
                    <a:pt x="1212543" y="574188"/>
                    <a:pt x="1211530" y="577340"/>
                  </a:cubicBezTo>
                  <a:cubicBezTo>
                    <a:pt x="1208715" y="585898"/>
                    <a:pt x="1206914" y="577566"/>
                    <a:pt x="1200834" y="578466"/>
                  </a:cubicBezTo>
                  <a:cubicBezTo>
                    <a:pt x="1196780" y="579029"/>
                    <a:pt x="1194190" y="582970"/>
                    <a:pt x="1190362" y="584096"/>
                  </a:cubicBezTo>
                  <a:cubicBezTo>
                    <a:pt x="1181017" y="586798"/>
                    <a:pt x="1171109" y="581844"/>
                    <a:pt x="1160525" y="587136"/>
                  </a:cubicBezTo>
                  <a:cubicBezTo>
                    <a:pt x="1155683" y="589613"/>
                    <a:pt x="1157935" y="590514"/>
                    <a:pt x="1151968" y="588037"/>
                  </a:cubicBezTo>
                  <a:cubicBezTo>
                    <a:pt x="1147914" y="586235"/>
                    <a:pt x="1138231" y="589050"/>
                    <a:pt x="1130687" y="590176"/>
                  </a:cubicBezTo>
                  <a:cubicBezTo>
                    <a:pt x="1124157" y="591077"/>
                    <a:pt x="1128098" y="593554"/>
                    <a:pt x="1122130" y="591077"/>
                  </a:cubicBezTo>
                  <a:cubicBezTo>
                    <a:pt x="1114136" y="587699"/>
                    <a:pt x="1097360" y="595693"/>
                    <a:pt x="1085988" y="594680"/>
                  </a:cubicBezTo>
                  <a:cubicBezTo>
                    <a:pt x="1077656" y="594004"/>
                    <a:pt x="1061330" y="589275"/>
                    <a:pt x="1047480" y="594004"/>
                  </a:cubicBezTo>
                  <a:cubicBezTo>
                    <a:pt x="1047818" y="581732"/>
                    <a:pt x="1058177" y="588713"/>
                    <a:pt x="1059753" y="578917"/>
                  </a:cubicBezTo>
                  <a:cubicBezTo>
                    <a:pt x="1054124" y="567094"/>
                    <a:pt x="1046129" y="586911"/>
                    <a:pt x="1036334" y="581281"/>
                  </a:cubicBezTo>
                  <a:cubicBezTo>
                    <a:pt x="1036784" y="574976"/>
                    <a:pt x="1041513" y="576890"/>
                    <a:pt x="1044666" y="575877"/>
                  </a:cubicBezTo>
                  <a:cubicBezTo>
                    <a:pt x="1046129" y="577003"/>
                    <a:pt x="1049395" y="563491"/>
                    <a:pt x="1050746" y="566081"/>
                  </a:cubicBezTo>
                  <a:cubicBezTo>
                    <a:pt x="1050858" y="566194"/>
                    <a:pt x="1050858" y="570697"/>
                    <a:pt x="1050858" y="570697"/>
                  </a:cubicBezTo>
                  <a:cubicBezTo>
                    <a:pt x="1056263" y="567770"/>
                    <a:pt x="1063131" y="562591"/>
                    <a:pt x="1065608" y="564617"/>
                  </a:cubicBezTo>
                  <a:cubicBezTo>
                    <a:pt x="1066059" y="564955"/>
                    <a:pt x="1060879" y="571711"/>
                    <a:pt x="1061667" y="574188"/>
                  </a:cubicBezTo>
                  <a:cubicBezTo>
                    <a:pt x="1068536" y="578804"/>
                    <a:pt x="1066621" y="566419"/>
                    <a:pt x="1069887" y="564167"/>
                  </a:cubicBezTo>
                  <a:cubicBezTo>
                    <a:pt x="1088240" y="568896"/>
                    <a:pt x="1106255" y="551557"/>
                    <a:pt x="1123144" y="558763"/>
                  </a:cubicBezTo>
                  <a:cubicBezTo>
                    <a:pt x="1123031" y="558763"/>
                    <a:pt x="1129562" y="562366"/>
                    <a:pt x="1129674" y="562703"/>
                  </a:cubicBezTo>
                  <a:cubicBezTo>
                    <a:pt x="1131813" y="567545"/>
                    <a:pt x="1130800" y="563266"/>
                    <a:pt x="1133953" y="562253"/>
                  </a:cubicBezTo>
                  <a:cubicBezTo>
                    <a:pt x="1136542" y="561465"/>
                    <a:pt x="1137893" y="566531"/>
                    <a:pt x="1138344" y="566419"/>
                  </a:cubicBezTo>
                  <a:cubicBezTo>
                    <a:pt x="1142960" y="565406"/>
                    <a:pt x="1145212" y="557524"/>
                    <a:pt x="1153094" y="560339"/>
                  </a:cubicBezTo>
                  <a:cubicBezTo>
                    <a:pt x="1157935" y="562140"/>
                    <a:pt x="1160750" y="564730"/>
                    <a:pt x="1170095" y="558650"/>
                  </a:cubicBezTo>
                  <a:cubicBezTo>
                    <a:pt x="1174261" y="555948"/>
                    <a:pt x="1173473" y="556398"/>
                    <a:pt x="1180792" y="557524"/>
                  </a:cubicBezTo>
                  <a:cubicBezTo>
                    <a:pt x="1197231" y="560226"/>
                    <a:pt x="1224703" y="555160"/>
                    <a:pt x="1244633" y="551106"/>
                  </a:cubicBezTo>
                  <a:cubicBezTo>
                    <a:pt x="1245984" y="550881"/>
                    <a:pt x="1252289" y="552232"/>
                    <a:pt x="1253190" y="550205"/>
                  </a:cubicBezTo>
                  <a:cubicBezTo>
                    <a:pt x="1256230" y="542999"/>
                    <a:pt x="1257243" y="551219"/>
                    <a:pt x="1263999" y="553696"/>
                  </a:cubicBezTo>
                  <a:cubicBezTo>
                    <a:pt x="1265350" y="554259"/>
                    <a:pt x="1275146" y="548629"/>
                    <a:pt x="1276722" y="552457"/>
                  </a:cubicBezTo>
                  <a:cubicBezTo>
                    <a:pt x="1278298" y="556285"/>
                    <a:pt x="1280100" y="553921"/>
                    <a:pt x="1287418" y="551331"/>
                  </a:cubicBezTo>
                  <a:cubicBezTo>
                    <a:pt x="1288882" y="550768"/>
                    <a:pt x="1295075" y="552682"/>
                    <a:pt x="1295975" y="550431"/>
                  </a:cubicBezTo>
                  <a:cubicBezTo>
                    <a:pt x="1296088" y="550205"/>
                    <a:pt x="1295750" y="545814"/>
                    <a:pt x="1295863" y="545814"/>
                  </a:cubicBezTo>
                  <a:cubicBezTo>
                    <a:pt x="1302393" y="545026"/>
                    <a:pt x="1310950" y="553358"/>
                    <a:pt x="1321534" y="547841"/>
                  </a:cubicBezTo>
                  <a:cubicBezTo>
                    <a:pt x="1321534" y="553583"/>
                    <a:pt x="1317819" y="551669"/>
                    <a:pt x="1315454" y="553020"/>
                  </a:cubicBezTo>
                  <a:close/>
                  <a:moveTo>
                    <a:pt x="1355988" y="484450"/>
                  </a:moveTo>
                  <a:cubicBezTo>
                    <a:pt x="1347544" y="485914"/>
                    <a:pt x="1338536" y="487490"/>
                    <a:pt x="1330429" y="487040"/>
                  </a:cubicBezTo>
                  <a:cubicBezTo>
                    <a:pt x="1322660" y="486590"/>
                    <a:pt x="1313428" y="478145"/>
                    <a:pt x="1302619" y="485239"/>
                  </a:cubicBezTo>
                  <a:cubicBezTo>
                    <a:pt x="1297890" y="488279"/>
                    <a:pt x="1301605" y="487490"/>
                    <a:pt x="1294061" y="486139"/>
                  </a:cubicBezTo>
                  <a:cubicBezTo>
                    <a:pt x="1281789" y="483887"/>
                    <a:pt x="1260734" y="492107"/>
                    <a:pt x="1245083" y="491093"/>
                  </a:cubicBezTo>
                  <a:cubicBezTo>
                    <a:pt x="1244070" y="483325"/>
                    <a:pt x="1246434" y="482311"/>
                    <a:pt x="1249024" y="481523"/>
                  </a:cubicBezTo>
                  <a:cubicBezTo>
                    <a:pt x="1252965" y="489630"/>
                    <a:pt x="1272218" y="468237"/>
                    <a:pt x="1276722" y="478708"/>
                  </a:cubicBezTo>
                  <a:cubicBezTo>
                    <a:pt x="1280325" y="487040"/>
                    <a:pt x="1282352" y="477807"/>
                    <a:pt x="1289558" y="477470"/>
                  </a:cubicBezTo>
                  <a:cubicBezTo>
                    <a:pt x="1291247" y="477357"/>
                    <a:pt x="1303069" y="483887"/>
                    <a:pt x="1310950" y="479947"/>
                  </a:cubicBezTo>
                  <a:cubicBezTo>
                    <a:pt x="1312977" y="478933"/>
                    <a:pt x="1313990" y="474993"/>
                    <a:pt x="1317143" y="474655"/>
                  </a:cubicBezTo>
                  <a:cubicBezTo>
                    <a:pt x="1321534" y="474317"/>
                    <a:pt x="1330767" y="480735"/>
                    <a:pt x="1340675" y="476907"/>
                  </a:cubicBezTo>
                  <a:cubicBezTo>
                    <a:pt x="1343715" y="475668"/>
                    <a:pt x="1344391" y="471953"/>
                    <a:pt x="1346868" y="471615"/>
                  </a:cubicBezTo>
                  <a:cubicBezTo>
                    <a:pt x="1351259" y="471052"/>
                    <a:pt x="1353961" y="474542"/>
                    <a:pt x="1361956" y="474655"/>
                  </a:cubicBezTo>
                  <a:cubicBezTo>
                    <a:pt x="1367698" y="474767"/>
                    <a:pt x="1372765" y="473078"/>
                    <a:pt x="1378957" y="472966"/>
                  </a:cubicBezTo>
                  <a:cubicBezTo>
                    <a:pt x="1373665" y="488166"/>
                    <a:pt x="1363757" y="483099"/>
                    <a:pt x="1355988" y="484450"/>
                  </a:cubicBezTo>
                  <a:close/>
                  <a:moveTo>
                    <a:pt x="1378282" y="449997"/>
                  </a:moveTo>
                  <a:cubicBezTo>
                    <a:pt x="1381434" y="442340"/>
                    <a:pt x="1386951" y="440877"/>
                    <a:pt x="1388753" y="444367"/>
                  </a:cubicBezTo>
                  <a:cubicBezTo>
                    <a:pt x="1389203" y="445155"/>
                    <a:pt x="1381209" y="458554"/>
                    <a:pt x="1378282" y="449997"/>
                  </a:cubicBezTo>
                  <a:close/>
                  <a:moveTo>
                    <a:pt x="2209000" y="314546"/>
                  </a:moveTo>
                  <a:cubicBezTo>
                    <a:pt x="2222624" y="303850"/>
                    <a:pt x="2214968" y="330872"/>
                    <a:pt x="2209000" y="314546"/>
                  </a:cubicBezTo>
                  <a:lnTo>
                    <a:pt x="2209000" y="314546"/>
                  </a:lnTo>
                  <a:close/>
                  <a:moveTo>
                    <a:pt x="2189071" y="338529"/>
                  </a:moveTo>
                  <a:cubicBezTo>
                    <a:pt x="2188170" y="338529"/>
                    <a:pt x="2187382" y="338529"/>
                    <a:pt x="2186481" y="338529"/>
                  </a:cubicBezTo>
                  <a:cubicBezTo>
                    <a:pt x="2186481" y="337290"/>
                    <a:pt x="2186256" y="335826"/>
                    <a:pt x="2185918" y="333912"/>
                  </a:cubicBezTo>
                  <a:cubicBezTo>
                    <a:pt x="2187044" y="335489"/>
                    <a:pt x="2188058" y="337065"/>
                    <a:pt x="2189071" y="338529"/>
                  </a:cubicBezTo>
                  <a:close/>
                  <a:moveTo>
                    <a:pt x="1508215" y="436936"/>
                  </a:moveTo>
                  <a:cubicBezTo>
                    <a:pt x="1505062" y="451123"/>
                    <a:pt x="1500671" y="442791"/>
                    <a:pt x="1493465" y="443016"/>
                  </a:cubicBezTo>
                  <a:cubicBezTo>
                    <a:pt x="1494028" y="432657"/>
                    <a:pt x="1503824" y="440088"/>
                    <a:pt x="1508215" y="436936"/>
                  </a:cubicBezTo>
                  <a:close/>
                  <a:moveTo>
                    <a:pt x="1465542" y="441214"/>
                  </a:moveTo>
                  <a:cubicBezTo>
                    <a:pt x="1465542" y="451348"/>
                    <a:pt x="1456534" y="444029"/>
                    <a:pt x="1452931" y="447069"/>
                  </a:cubicBezTo>
                  <a:cubicBezTo>
                    <a:pt x="1454508" y="438062"/>
                    <a:pt x="1461939" y="433671"/>
                    <a:pt x="1465542" y="441214"/>
                  </a:cubicBezTo>
                  <a:close/>
                  <a:moveTo>
                    <a:pt x="1443474" y="484901"/>
                  </a:moveTo>
                  <a:cubicBezTo>
                    <a:pt x="1442010" y="485013"/>
                    <a:pt x="1440659" y="485239"/>
                    <a:pt x="1439195" y="485351"/>
                  </a:cubicBezTo>
                  <a:cubicBezTo>
                    <a:pt x="1439420" y="481410"/>
                    <a:pt x="1438182" y="481073"/>
                    <a:pt x="1436943" y="480960"/>
                  </a:cubicBezTo>
                  <a:cubicBezTo>
                    <a:pt x="1435817" y="472065"/>
                    <a:pt x="1446401" y="473191"/>
                    <a:pt x="1443474" y="484901"/>
                  </a:cubicBezTo>
                  <a:close/>
                  <a:moveTo>
                    <a:pt x="1418590" y="441327"/>
                  </a:moveTo>
                  <a:cubicBezTo>
                    <a:pt x="1418703" y="444367"/>
                    <a:pt x="1418816" y="447407"/>
                    <a:pt x="1418928" y="450560"/>
                  </a:cubicBezTo>
                  <a:cubicBezTo>
                    <a:pt x="1416789" y="450785"/>
                    <a:pt x="1414650" y="451010"/>
                    <a:pt x="1412510" y="451235"/>
                  </a:cubicBezTo>
                  <a:cubicBezTo>
                    <a:pt x="1412398" y="448195"/>
                    <a:pt x="1412285" y="445155"/>
                    <a:pt x="1412172" y="442002"/>
                  </a:cubicBezTo>
                  <a:cubicBezTo>
                    <a:pt x="1414312" y="441777"/>
                    <a:pt x="1416451" y="441552"/>
                    <a:pt x="1418590" y="441327"/>
                  </a:cubicBezTo>
                  <a:close/>
                  <a:moveTo>
                    <a:pt x="1422193" y="487040"/>
                  </a:moveTo>
                  <a:cubicBezTo>
                    <a:pt x="1418816" y="499088"/>
                    <a:pt x="1411384" y="503479"/>
                    <a:pt x="1401363" y="502916"/>
                  </a:cubicBezTo>
                  <a:cubicBezTo>
                    <a:pt x="1402940" y="485802"/>
                    <a:pt x="1419378" y="497399"/>
                    <a:pt x="1419829" y="478033"/>
                  </a:cubicBezTo>
                  <a:cubicBezTo>
                    <a:pt x="1427147" y="473641"/>
                    <a:pt x="1428273" y="484000"/>
                    <a:pt x="1434916" y="481073"/>
                  </a:cubicBezTo>
                  <a:cubicBezTo>
                    <a:pt x="1434916" y="491319"/>
                    <a:pt x="1425909" y="484000"/>
                    <a:pt x="1422193" y="487040"/>
                  </a:cubicBezTo>
                  <a:close/>
                  <a:moveTo>
                    <a:pt x="1507765" y="492219"/>
                  </a:moveTo>
                  <a:cubicBezTo>
                    <a:pt x="1504612" y="501677"/>
                    <a:pt x="1486147" y="497061"/>
                    <a:pt x="1476013" y="499988"/>
                  </a:cubicBezTo>
                  <a:cubicBezTo>
                    <a:pt x="1474099" y="500551"/>
                    <a:pt x="1463290" y="510797"/>
                    <a:pt x="1461263" y="506068"/>
                  </a:cubicBezTo>
                  <a:cubicBezTo>
                    <a:pt x="1458786" y="500214"/>
                    <a:pt x="1459575" y="508771"/>
                    <a:pt x="1454846" y="506744"/>
                  </a:cubicBezTo>
                  <a:cubicBezTo>
                    <a:pt x="1452594" y="505731"/>
                    <a:pt x="1441559" y="499763"/>
                    <a:pt x="1433453" y="504267"/>
                  </a:cubicBezTo>
                  <a:cubicBezTo>
                    <a:pt x="1430976" y="505280"/>
                    <a:pt x="1429625" y="503591"/>
                    <a:pt x="1429062" y="500101"/>
                  </a:cubicBezTo>
                  <a:cubicBezTo>
                    <a:pt x="1428836" y="482874"/>
                    <a:pt x="1435479" y="497286"/>
                    <a:pt x="1443811" y="494021"/>
                  </a:cubicBezTo>
                  <a:cubicBezTo>
                    <a:pt x="1446851" y="492895"/>
                    <a:pt x="1447639" y="488954"/>
                    <a:pt x="1450004" y="488729"/>
                  </a:cubicBezTo>
                  <a:cubicBezTo>
                    <a:pt x="1453832" y="488504"/>
                    <a:pt x="1454620" y="493345"/>
                    <a:pt x="1458674" y="492445"/>
                  </a:cubicBezTo>
                  <a:cubicBezTo>
                    <a:pt x="1465542" y="490981"/>
                    <a:pt x="1470834" y="486365"/>
                    <a:pt x="1477702" y="485914"/>
                  </a:cubicBezTo>
                  <a:cubicBezTo>
                    <a:pt x="1482994" y="485576"/>
                    <a:pt x="1487385" y="489067"/>
                    <a:pt x="1492790" y="488954"/>
                  </a:cubicBezTo>
                  <a:cubicBezTo>
                    <a:pt x="1501347" y="488954"/>
                    <a:pt x="1511255" y="477807"/>
                    <a:pt x="1518349" y="486365"/>
                  </a:cubicBezTo>
                  <a:cubicBezTo>
                    <a:pt x="1520713" y="498975"/>
                    <a:pt x="1509904" y="486027"/>
                    <a:pt x="1507765" y="492219"/>
                  </a:cubicBezTo>
                  <a:close/>
                  <a:moveTo>
                    <a:pt x="1522515" y="486139"/>
                  </a:moveTo>
                  <a:cubicBezTo>
                    <a:pt x="1521839" y="476231"/>
                    <a:pt x="1529946" y="483325"/>
                    <a:pt x="1532986" y="480510"/>
                  </a:cubicBezTo>
                  <a:cubicBezTo>
                    <a:pt x="1531409" y="488616"/>
                    <a:pt x="1526005" y="493008"/>
                    <a:pt x="1522515" y="486139"/>
                  </a:cubicBezTo>
                  <a:close/>
                  <a:moveTo>
                    <a:pt x="1529608" y="439300"/>
                  </a:moveTo>
                  <a:cubicBezTo>
                    <a:pt x="1529383" y="432319"/>
                    <a:pt x="1545033" y="427590"/>
                    <a:pt x="1542556" y="442565"/>
                  </a:cubicBezTo>
                  <a:cubicBezTo>
                    <a:pt x="1537264" y="443804"/>
                    <a:pt x="1532310" y="444367"/>
                    <a:pt x="1529608" y="439300"/>
                  </a:cubicBezTo>
                  <a:close/>
                  <a:moveTo>
                    <a:pt x="1535463" y="489405"/>
                  </a:moveTo>
                  <a:cubicBezTo>
                    <a:pt x="1535688" y="481298"/>
                    <a:pt x="1538841" y="478596"/>
                    <a:pt x="1543682" y="479384"/>
                  </a:cubicBezTo>
                  <a:cubicBezTo>
                    <a:pt x="1546272" y="493008"/>
                    <a:pt x="1539178" y="487941"/>
                    <a:pt x="1535463" y="489405"/>
                  </a:cubicBezTo>
                  <a:close/>
                  <a:moveTo>
                    <a:pt x="1544470" y="437837"/>
                  </a:moveTo>
                  <a:cubicBezTo>
                    <a:pt x="1546835" y="430068"/>
                    <a:pt x="1552802" y="429279"/>
                    <a:pt x="1554942" y="432207"/>
                  </a:cubicBezTo>
                  <a:cubicBezTo>
                    <a:pt x="1555842" y="433445"/>
                    <a:pt x="1551902" y="441552"/>
                    <a:pt x="1551001" y="441777"/>
                  </a:cubicBezTo>
                  <a:cubicBezTo>
                    <a:pt x="1549425" y="442340"/>
                    <a:pt x="1547285" y="435247"/>
                    <a:pt x="1544470" y="437837"/>
                  </a:cubicBezTo>
                  <a:close/>
                  <a:moveTo>
                    <a:pt x="1547961" y="478933"/>
                  </a:moveTo>
                  <a:cubicBezTo>
                    <a:pt x="1547848" y="470376"/>
                    <a:pt x="1555842" y="473867"/>
                    <a:pt x="1558432" y="473304"/>
                  </a:cubicBezTo>
                  <a:cubicBezTo>
                    <a:pt x="1561022" y="472741"/>
                    <a:pt x="1566989" y="461031"/>
                    <a:pt x="1567214" y="481636"/>
                  </a:cubicBezTo>
                  <a:cubicBezTo>
                    <a:pt x="1560571" y="481298"/>
                    <a:pt x="1551789" y="486252"/>
                    <a:pt x="1547961" y="478933"/>
                  </a:cubicBezTo>
                  <a:close/>
                  <a:moveTo>
                    <a:pt x="1612252" y="486252"/>
                  </a:moveTo>
                  <a:cubicBezTo>
                    <a:pt x="1608874" y="487828"/>
                    <a:pt x="1609212" y="482424"/>
                    <a:pt x="1607861" y="482086"/>
                  </a:cubicBezTo>
                  <a:cubicBezTo>
                    <a:pt x="1606285" y="481636"/>
                    <a:pt x="1597052" y="487603"/>
                    <a:pt x="1599079" y="473754"/>
                  </a:cubicBezTo>
                  <a:cubicBezTo>
                    <a:pt x="1605271" y="473641"/>
                    <a:pt x="1612928" y="469813"/>
                    <a:pt x="1616305" y="476681"/>
                  </a:cubicBezTo>
                  <a:cubicBezTo>
                    <a:pt x="1615405" y="477244"/>
                    <a:pt x="1612702" y="486027"/>
                    <a:pt x="1612252" y="486252"/>
                  </a:cubicBezTo>
                  <a:close/>
                  <a:moveTo>
                    <a:pt x="1679921" y="465647"/>
                  </a:moveTo>
                  <a:cubicBezTo>
                    <a:pt x="1685100" y="466998"/>
                    <a:pt x="1684312" y="456752"/>
                    <a:pt x="1690392" y="460018"/>
                  </a:cubicBezTo>
                  <a:cubicBezTo>
                    <a:pt x="1690617" y="466098"/>
                    <a:pt x="1690843" y="472290"/>
                    <a:pt x="1690955" y="478370"/>
                  </a:cubicBezTo>
                  <a:cubicBezTo>
                    <a:pt x="1684988" y="479834"/>
                    <a:pt x="1679471" y="480059"/>
                    <a:pt x="1679921" y="465647"/>
                  </a:cubicBezTo>
                  <a:close/>
                  <a:moveTo>
                    <a:pt x="1788799" y="399329"/>
                  </a:moveTo>
                  <a:cubicBezTo>
                    <a:pt x="1787448" y="400230"/>
                    <a:pt x="1786885" y="404058"/>
                    <a:pt x="1786773" y="404171"/>
                  </a:cubicBezTo>
                  <a:cubicBezTo>
                    <a:pt x="1766281" y="413854"/>
                    <a:pt x="1734416" y="405747"/>
                    <a:pt x="1710096" y="411940"/>
                  </a:cubicBezTo>
                  <a:cubicBezTo>
                    <a:pt x="1709871" y="411940"/>
                    <a:pt x="1710096" y="417344"/>
                    <a:pt x="1708069" y="416781"/>
                  </a:cubicBezTo>
                  <a:cubicBezTo>
                    <a:pt x="1707619" y="416669"/>
                    <a:pt x="1707732" y="412278"/>
                    <a:pt x="1705818" y="412390"/>
                  </a:cubicBezTo>
                  <a:cubicBezTo>
                    <a:pt x="1680146" y="414867"/>
                    <a:pt x="1651209" y="422073"/>
                    <a:pt x="1622836" y="420722"/>
                  </a:cubicBezTo>
                  <a:cubicBezTo>
                    <a:pt x="1618219" y="420497"/>
                    <a:pt x="1618332" y="413178"/>
                    <a:pt x="1612027" y="417232"/>
                  </a:cubicBezTo>
                  <a:cubicBezTo>
                    <a:pt x="1607185" y="420384"/>
                    <a:pt x="1611013" y="418133"/>
                    <a:pt x="1603470" y="418133"/>
                  </a:cubicBezTo>
                  <a:cubicBezTo>
                    <a:pt x="1600993" y="418133"/>
                    <a:pt x="1602344" y="422524"/>
                    <a:pt x="1601443" y="422974"/>
                  </a:cubicBezTo>
                  <a:cubicBezTo>
                    <a:pt x="1599079" y="424213"/>
                    <a:pt x="1599754" y="418583"/>
                    <a:pt x="1599191" y="418583"/>
                  </a:cubicBezTo>
                  <a:cubicBezTo>
                    <a:pt x="1573069" y="418133"/>
                    <a:pt x="1541318" y="421848"/>
                    <a:pt x="1513845" y="422636"/>
                  </a:cubicBezTo>
                  <a:cubicBezTo>
                    <a:pt x="1510242" y="422749"/>
                    <a:pt x="1505851" y="428153"/>
                    <a:pt x="1503036" y="419146"/>
                  </a:cubicBezTo>
                  <a:cubicBezTo>
                    <a:pt x="1501572" y="415205"/>
                    <a:pt x="1500221" y="411152"/>
                    <a:pt x="1502698" y="409913"/>
                  </a:cubicBezTo>
                  <a:cubicBezTo>
                    <a:pt x="1504499" y="406873"/>
                    <a:pt x="1506301" y="403946"/>
                    <a:pt x="1506977" y="409463"/>
                  </a:cubicBezTo>
                  <a:cubicBezTo>
                    <a:pt x="1521614" y="409575"/>
                    <a:pt x="1536138" y="404396"/>
                    <a:pt x="1549537" y="405184"/>
                  </a:cubicBezTo>
                  <a:cubicBezTo>
                    <a:pt x="1559671" y="405747"/>
                    <a:pt x="1569691" y="409575"/>
                    <a:pt x="1583766" y="406310"/>
                  </a:cubicBezTo>
                  <a:cubicBezTo>
                    <a:pt x="1588382" y="405297"/>
                    <a:pt x="1594012" y="400793"/>
                    <a:pt x="1598516" y="400230"/>
                  </a:cubicBezTo>
                  <a:cubicBezTo>
                    <a:pt x="1597390" y="400343"/>
                    <a:pt x="1600317" y="404396"/>
                    <a:pt x="1600767" y="404621"/>
                  </a:cubicBezTo>
                  <a:cubicBezTo>
                    <a:pt x="1602907" y="405522"/>
                    <a:pt x="1608762" y="403946"/>
                    <a:pt x="1613491" y="403383"/>
                  </a:cubicBezTo>
                  <a:cubicBezTo>
                    <a:pt x="1616868" y="402932"/>
                    <a:pt x="1616981" y="398429"/>
                    <a:pt x="1619683" y="398091"/>
                  </a:cubicBezTo>
                  <a:cubicBezTo>
                    <a:pt x="1621372" y="397978"/>
                    <a:pt x="1623399" y="402144"/>
                    <a:pt x="1626214" y="402032"/>
                  </a:cubicBezTo>
                  <a:cubicBezTo>
                    <a:pt x="1632068" y="401694"/>
                    <a:pt x="1637811" y="400455"/>
                    <a:pt x="1643215" y="400343"/>
                  </a:cubicBezTo>
                  <a:cubicBezTo>
                    <a:pt x="1646593" y="400230"/>
                    <a:pt x="1647044" y="404509"/>
                    <a:pt x="1649746" y="404284"/>
                  </a:cubicBezTo>
                  <a:cubicBezTo>
                    <a:pt x="1651435" y="404058"/>
                    <a:pt x="1653011" y="399329"/>
                    <a:pt x="1655938" y="399104"/>
                  </a:cubicBezTo>
                  <a:cubicBezTo>
                    <a:pt x="1655601" y="399104"/>
                    <a:pt x="1656839" y="403608"/>
                    <a:pt x="1658190" y="403495"/>
                  </a:cubicBezTo>
                  <a:cubicBezTo>
                    <a:pt x="1659767" y="403383"/>
                    <a:pt x="1662694" y="399104"/>
                    <a:pt x="1668662" y="397866"/>
                  </a:cubicBezTo>
                  <a:cubicBezTo>
                    <a:pt x="1668436" y="397866"/>
                    <a:pt x="1669337" y="403045"/>
                    <a:pt x="1670913" y="402257"/>
                  </a:cubicBezTo>
                  <a:cubicBezTo>
                    <a:pt x="1671139" y="402144"/>
                    <a:pt x="1671251" y="397978"/>
                    <a:pt x="1672940" y="397415"/>
                  </a:cubicBezTo>
                  <a:cubicBezTo>
                    <a:pt x="1680596" y="394826"/>
                    <a:pt x="1689154" y="399667"/>
                    <a:pt x="1698612" y="399442"/>
                  </a:cubicBezTo>
                  <a:cubicBezTo>
                    <a:pt x="1697486" y="399442"/>
                    <a:pt x="1700188" y="394826"/>
                    <a:pt x="1700638" y="394600"/>
                  </a:cubicBezTo>
                  <a:cubicBezTo>
                    <a:pt x="1704917" y="391786"/>
                    <a:pt x="1705029" y="398316"/>
                    <a:pt x="1711447" y="398091"/>
                  </a:cubicBezTo>
                  <a:cubicBezTo>
                    <a:pt x="1720004" y="397753"/>
                    <a:pt x="1731039" y="390660"/>
                    <a:pt x="1741285" y="395051"/>
                  </a:cubicBezTo>
                  <a:cubicBezTo>
                    <a:pt x="1742185" y="395389"/>
                    <a:pt x="1744099" y="399442"/>
                    <a:pt x="1743537" y="399442"/>
                  </a:cubicBezTo>
                  <a:cubicBezTo>
                    <a:pt x="1748040" y="399104"/>
                    <a:pt x="1750180" y="394600"/>
                    <a:pt x="1758286" y="393362"/>
                  </a:cubicBezTo>
                  <a:cubicBezTo>
                    <a:pt x="1761777" y="392799"/>
                    <a:pt x="1762115" y="397640"/>
                    <a:pt x="1764817" y="397303"/>
                  </a:cubicBezTo>
                  <a:cubicBezTo>
                    <a:pt x="1767407" y="397078"/>
                    <a:pt x="1769771" y="386156"/>
                    <a:pt x="1773036" y="387282"/>
                  </a:cubicBezTo>
                  <a:cubicBezTo>
                    <a:pt x="1773374" y="387394"/>
                    <a:pt x="1773487" y="391786"/>
                    <a:pt x="1775288" y="391673"/>
                  </a:cubicBezTo>
                  <a:cubicBezTo>
                    <a:pt x="1776527" y="391560"/>
                    <a:pt x="1778328" y="392011"/>
                    <a:pt x="1779567" y="391223"/>
                  </a:cubicBezTo>
                  <a:cubicBezTo>
                    <a:pt x="1780355" y="390772"/>
                    <a:pt x="1782269" y="386381"/>
                    <a:pt x="1781593" y="386381"/>
                  </a:cubicBezTo>
                  <a:cubicBezTo>
                    <a:pt x="1787223" y="386156"/>
                    <a:pt x="1791164" y="393925"/>
                    <a:pt x="1796681" y="389421"/>
                  </a:cubicBezTo>
                  <a:cubicBezTo>
                    <a:pt x="1799608" y="403721"/>
                    <a:pt x="1793641" y="396177"/>
                    <a:pt x="1788799" y="399329"/>
                  </a:cubicBezTo>
                  <a:close/>
                  <a:moveTo>
                    <a:pt x="1894525" y="430180"/>
                  </a:moveTo>
                  <a:cubicBezTo>
                    <a:pt x="1894413" y="427140"/>
                    <a:pt x="1894300" y="424100"/>
                    <a:pt x="1894187" y="420947"/>
                  </a:cubicBezTo>
                  <a:cubicBezTo>
                    <a:pt x="1895651" y="420835"/>
                    <a:pt x="1897002" y="420610"/>
                    <a:pt x="1898466" y="420497"/>
                  </a:cubicBezTo>
                  <a:cubicBezTo>
                    <a:pt x="1898578" y="423537"/>
                    <a:pt x="1898691" y="426577"/>
                    <a:pt x="1898804" y="429730"/>
                  </a:cubicBezTo>
                  <a:cubicBezTo>
                    <a:pt x="1897340" y="429842"/>
                    <a:pt x="1895876" y="430068"/>
                    <a:pt x="1894525" y="430180"/>
                  </a:cubicBezTo>
                  <a:close/>
                  <a:moveTo>
                    <a:pt x="1963545" y="386381"/>
                  </a:moveTo>
                  <a:cubicBezTo>
                    <a:pt x="1956339" y="385593"/>
                    <a:pt x="1957240" y="384692"/>
                    <a:pt x="1952961" y="387507"/>
                  </a:cubicBezTo>
                  <a:cubicBezTo>
                    <a:pt x="1945755" y="392236"/>
                    <a:pt x="1934383" y="391223"/>
                    <a:pt x="1927402" y="390097"/>
                  </a:cubicBezTo>
                  <a:cubicBezTo>
                    <a:pt x="1919071" y="388746"/>
                    <a:pt x="1918057" y="389309"/>
                    <a:pt x="1910401" y="391786"/>
                  </a:cubicBezTo>
                  <a:cubicBezTo>
                    <a:pt x="1902632" y="394263"/>
                    <a:pt x="1894300" y="395389"/>
                    <a:pt x="1886981" y="394150"/>
                  </a:cubicBezTo>
                  <a:cubicBezTo>
                    <a:pt x="1883153" y="393474"/>
                    <a:pt x="1882027" y="390209"/>
                    <a:pt x="1878312" y="390434"/>
                  </a:cubicBezTo>
                  <a:cubicBezTo>
                    <a:pt x="1875609" y="390660"/>
                    <a:pt x="1874146" y="395051"/>
                    <a:pt x="1869980" y="395839"/>
                  </a:cubicBezTo>
                  <a:cubicBezTo>
                    <a:pt x="1865251" y="396740"/>
                    <a:pt x="1859283" y="397978"/>
                    <a:pt x="1857256" y="397078"/>
                  </a:cubicBezTo>
                  <a:cubicBezTo>
                    <a:pt x="1856693" y="396852"/>
                    <a:pt x="1854104" y="392686"/>
                    <a:pt x="1855005" y="392686"/>
                  </a:cubicBezTo>
                  <a:cubicBezTo>
                    <a:pt x="1851965" y="392686"/>
                    <a:pt x="1848249" y="398879"/>
                    <a:pt x="1844533" y="398316"/>
                  </a:cubicBezTo>
                  <a:cubicBezTo>
                    <a:pt x="1841718" y="397866"/>
                    <a:pt x="1841493" y="393700"/>
                    <a:pt x="1838003" y="394375"/>
                  </a:cubicBezTo>
                  <a:cubicBezTo>
                    <a:pt x="1838453" y="394263"/>
                    <a:pt x="1836990" y="398541"/>
                    <a:pt x="1835976" y="399217"/>
                  </a:cubicBezTo>
                  <a:cubicBezTo>
                    <a:pt x="1834287" y="400343"/>
                    <a:pt x="1831360" y="399892"/>
                    <a:pt x="1829558" y="399892"/>
                  </a:cubicBezTo>
                  <a:cubicBezTo>
                    <a:pt x="1827869" y="399892"/>
                    <a:pt x="1827419" y="395501"/>
                    <a:pt x="1827306" y="395501"/>
                  </a:cubicBezTo>
                  <a:cubicBezTo>
                    <a:pt x="1824267" y="394826"/>
                    <a:pt x="1819200" y="400906"/>
                    <a:pt x="1816835" y="401131"/>
                  </a:cubicBezTo>
                  <a:cubicBezTo>
                    <a:pt x="1812782" y="401469"/>
                    <a:pt x="1811994" y="397303"/>
                    <a:pt x="1808165" y="397415"/>
                  </a:cubicBezTo>
                  <a:cubicBezTo>
                    <a:pt x="1804900" y="397528"/>
                    <a:pt x="1801860" y="411827"/>
                    <a:pt x="1799608" y="398316"/>
                  </a:cubicBezTo>
                  <a:cubicBezTo>
                    <a:pt x="1802874" y="385593"/>
                    <a:pt x="1810192" y="393587"/>
                    <a:pt x="1816498" y="392011"/>
                  </a:cubicBezTo>
                  <a:cubicBezTo>
                    <a:pt x="1819425" y="391223"/>
                    <a:pt x="1820438" y="387620"/>
                    <a:pt x="1824829" y="386606"/>
                  </a:cubicBezTo>
                  <a:cubicBezTo>
                    <a:pt x="1830459" y="385255"/>
                    <a:pt x="1835751" y="387282"/>
                    <a:pt x="1841831" y="384917"/>
                  </a:cubicBezTo>
                  <a:cubicBezTo>
                    <a:pt x="1848925" y="382102"/>
                    <a:pt x="1848024" y="381990"/>
                    <a:pt x="1852528" y="383791"/>
                  </a:cubicBezTo>
                  <a:cubicBezTo>
                    <a:pt x="1862098" y="387957"/>
                    <a:pt x="1883716" y="383566"/>
                    <a:pt x="1890809" y="379963"/>
                  </a:cubicBezTo>
                  <a:cubicBezTo>
                    <a:pt x="1894976" y="377824"/>
                    <a:pt x="1897002" y="368253"/>
                    <a:pt x="1901168" y="369717"/>
                  </a:cubicBezTo>
                  <a:cubicBezTo>
                    <a:pt x="1900718" y="388520"/>
                    <a:pt x="1909275" y="373658"/>
                    <a:pt x="1909838" y="373433"/>
                  </a:cubicBezTo>
                  <a:cubicBezTo>
                    <a:pt x="1912540" y="372757"/>
                    <a:pt x="1912878" y="378274"/>
                    <a:pt x="1916368" y="377374"/>
                  </a:cubicBezTo>
                  <a:cubicBezTo>
                    <a:pt x="1920647" y="376360"/>
                    <a:pt x="1922561" y="371969"/>
                    <a:pt x="1926840" y="371744"/>
                  </a:cubicBezTo>
                  <a:cubicBezTo>
                    <a:pt x="1929542" y="371631"/>
                    <a:pt x="1931231" y="375234"/>
                    <a:pt x="1935509" y="375459"/>
                  </a:cubicBezTo>
                  <a:cubicBezTo>
                    <a:pt x="1944855" y="376022"/>
                    <a:pt x="1954200" y="368479"/>
                    <a:pt x="1959042" y="377711"/>
                  </a:cubicBezTo>
                  <a:cubicBezTo>
                    <a:pt x="1967486" y="378162"/>
                    <a:pt x="1964896" y="357444"/>
                    <a:pt x="1973341" y="357895"/>
                  </a:cubicBezTo>
                  <a:cubicBezTo>
                    <a:pt x="1974579" y="363187"/>
                    <a:pt x="1975931" y="368028"/>
                    <a:pt x="1978070" y="371181"/>
                  </a:cubicBezTo>
                  <a:cubicBezTo>
                    <a:pt x="1977957" y="368591"/>
                    <a:pt x="1979646" y="365776"/>
                    <a:pt x="1980209" y="370956"/>
                  </a:cubicBezTo>
                  <a:cubicBezTo>
                    <a:pt x="1982911" y="374896"/>
                    <a:pt x="1994846" y="359133"/>
                    <a:pt x="2000251" y="366565"/>
                  </a:cubicBezTo>
                  <a:cubicBezTo>
                    <a:pt x="1999688" y="367465"/>
                    <a:pt x="1999125" y="368479"/>
                    <a:pt x="1998675" y="369605"/>
                  </a:cubicBezTo>
                  <a:cubicBezTo>
                    <a:pt x="1998675" y="369942"/>
                    <a:pt x="1998675" y="370280"/>
                    <a:pt x="1998675" y="370618"/>
                  </a:cubicBezTo>
                  <a:cubicBezTo>
                    <a:pt x="1997774" y="372082"/>
                    <a:pt x="1997098" y="373883"/>
                    <a:pt x="1997323" y="373883"/>
                  </a:cubicBezTo>
                  <a:cubicBezTo>
                    <a:pt x="1997774" y="373996"/>
                    <a:pt x="1998224" y="373771"/>
                    <a:pt x="1998675" y="373771"/>
                  </a:cubicBezTo>
                  <a:cubicBezTo>
                    <a:pt x="1998900" y="383341"/>
                    <a:pt x="2000589" y="373208"/>
                    <a:pt x="2004192" y="373545"/>
                  </a:cubicBezTo>
                  <a:cubicBezTo>
                    <a:pt x="2005318" y="374446"/>
                    <a:pt x="2006331" y="377486"/>
                    <a:pt x="2005993" y="377599"/>
                  </a:cubicBezTo>
                  <a:cubicBezTo>
                    <a:pt x="2006781" y="377486"/>
                    <a:pt x="2007344" y="377148"/>
                    <a:pt x="2007907" y="376585"/>
                  </a:cubicBezTo>
                  <a:cubicBezTo>
                    <a:pt x="2008470" y="377937"/>
                    <a:pt x="2008808" y="379738"/>
                    <a:pt x="2009033" y="381765"/>
                  </a:cubicBezTo>
                  <a:cubicBezTo>
                    <a:pt x="1995297" y="381314"/>
                    <a:pt x="1979083" y="388070"/>
                    <a:pt x="1963545" y="386381"/>
                  </a:cubicBezTo>
                  <a:close/>
                  <a:moveTo>
                    <a:pt x="2050918" y="382102"/>
                  </a:moveTo>
                  <a:cubicBezTo>
                    <a:pt x="2046865" y="380188"/>
                    <a:pt x="2041348" y="384805"/>
                    <a:pt x="2036056" y="383566"/>
                  </a:cubicBezTo>
                  <a:cubicBezTo>
                    <a:pt x="2033353" y="383003"/>
                    <a:pt x="2032228" y="380864"/>
                    <a:pt x="2029075" y="380188"/>
                  </a:cubicBezTo>
                  <a:cubicBezTo>
                    <a:pt x="2035043" y="376923"/>
                    <a:pt x="2041911" y="375572"/>
                    <a:pt x="2049905" y="376473"/>
                  </a:cubicBezTo>
                  <a:cubicBezTo>
                    <a:pt x="2052382" y="377937"/>
                    <a:pt x="2053846" y="381540"/>
                    <a:pt x="2055084" y="385480"/>
                  </a:cubicBezTo>
                  <a:cubicBezTo>
                    <a:pt x="2053958" y="384129"/>
                    <a:pt x="2052607" y="382891"/>
                    <a:pt x="2050918" y="382102"/>
                  </a:cubicBezTo>
                  <a:close/>
                  <a:moveTo>
                    <a:pt x="2064204" y="393812"/>
                  </a:moveTo>
                  <a:cubicBezTo>
                    <a:pt x="2062853" y="383679"/>
                    <a:pt x="2066794" y="377711"/>
                    <a:pt x="2068258" y="366677"/>
                  </a:cubicBezTo>
                  <a:cubicBezTo>
                    <a:pt x="2069158" y="366790"/>
                    <a:pt x="2070172" y="366565"/>
                    <a:pt x="2071073" y="366339"/>
                  </a:cubicBezTo>
                  <a:cubicBezTo>
                    <a:pt x="2071073" y="366339"/>
                    <a:pt x="2071073" y="366339"/>
                    <a:pt x="2071073" y="366339"/>
                  </a:cubicBezTo>
                  <a:cubicBezTo>
                    <a:pt x="2070172" y="376248"/>
                    <a:pt x="2074225" y="375009"/>
                    <a:pt x="2077603" y="375234"/>
                  </a:cubicBezTo>
                  <a:cubicBezTo>
                    <a:pt x="2078616" y="379288"/>
                    <a:pt x="2079630" y="383341"/>
                    <a:pt x="2081994" y="384242"/>
                  </a:cubicBezTo>
                  <a:cubicBezTo>
                    <a:pt x="2082107" y="388520"/>
                    <a:pt x="2082107" y="392799"/>
                    <a:pt x="2082219" y="397078"/>
                  </a:cubicBezTo>
                  <a:cubicBezTo>
                    <a:pt x="2076027" y="396515"/>
                    <a:pt x="2070172" y="391560"/>
                    <a:pt x="2064204" y="393812"/>
                  </a:cubicBezTo>
                  <a:close/>
                  <a:moveTo>
                    <a:pt x="2074901" y="329071"/>
                  </a:moveTo>
                  <a:cubicBezTo>
                    <a:pt x="2074788" y="336389"/>
                    <a:pt x="2069834" y="333124"/>
                    <a:pt x="2066569" y="334475"/>
                  </a:cubicBezTo>
                  <a:cubicBezTo>
                    <a:pt x="2056773" y="338529"/>
                    <a:pt x="2057899" y="336952"/>
                    <a:pt x="2049567" y="336164"/>
                  </a:cubicBezTo>
                  <a:cubicBezTo>
                    <a:pt x="2041573" y="335376"/>
                    <a:pt x="2032002" y="338866"/>
                    <a:pt x="2024008" y="338754"/>
                  </a:cubicBezTo>
                  <a:cubicBezTo>
                    <a:pt x="2021419" y="338754"/>
                    <a:pt x="2020743" y="335263"/>
                    <a:pt x="2017478" y="334813"/>
                  </a:cubicBezTo>
                  <a:cubicBezTo>
                    <a:pt x="2017478" y="334813"/>
                    <a:pt x="2017365" y="334813"/>
                    <a:pt x="2017365" y="334813"/>
                  </a:cubicBezTo>
                  <a:cubicBezTo>
                    <a:pt x="2018941" y="333574"/>
                    <a:pt x="2020518" y="332336"/>
                    <a:pt x="2021644" y="331660"/>
                  </a:cubicBezTo>
                  <a:cubicBezTo>
                    <a:pt x="2022995" y="330872"/>
                    <a:pt x="2024571" y="332223"/>
                    <a:pt x="2025922" y="331435"/>
                  </a:cubicBezTo>
                  <a:cubicBezTo>
                    <a:pt x="2032790" y="327832"/>
                    <a:pt x="2048329" y="332223"/>
                    <a:pt x="2059926" y="325355"/>
                  </a:cubicBezTo>
                  <a:cubicBezTo>
                    <a:pt x="2062628" y="323779"/>
                    <a:pt x="2063191" y="316460"/>
                    <a:pt x="2066231" y="315897"/>
                  </a:cubicBezTo>
                  <a:cubicBezTo>
                    <a:pt x="2068483" y="315447"/>
                    <a:pt x="2070622" y="320964"/>
                    <a:pt x="2076927" y="320063"/>
                  </a:cubicBezTo>
                  <a:cubicBezTo>
                    <a:pt x="2080981" y="319500"/>
                    <a:pt x="2082895" y="314771"/>
                    <a:pt x="2085372" y="315109"/>
                  </a:cubicBezTo>
                  <a:cubicBezTo>
                    <a:pt x="2085147" y="315109"/>
                    <a:pt x="2086160" y="319500"/>
                    <a:pt x="2087511" y="319613"/>
                  </a:cubicBezTo>
                  <a:cubicBezTo>
                    <a:pt x="2095505" y="320176"/>
                    <a:pt x="2103612" y="324117"/>
                    <a:pt x="2115322" y="322991"/>
                  </a:cubicBezTo>
                  <a:cubicBezTo>
                    <a:pt x="2114759" y="323103"/>
                    <a:pt x="2116223" y="315447"/>
                    <a:pt x="2117349" y="318262"/>
                  </a:cubicBezTo>
                  <a:cubicBezTo>
                    <a:pt x="2120501" y="326481"/>
                    <a:pt x="2136490" y="324342"/>
                    <a:pt x="2145047" y="317136"/>
                  </a:cubicBezTo>
                  <a:cubicBezTo>
                    <a:pt x="2149551" y="321414"/>
                    <a:pt x="2151802" y="331097"/>
                    <a:pt x="2156869" y="334025"/>
                  </a:cubicBezTo>
                  <a:cubicBezTo>
                    <a:pt x="2138967" y="335826"/>
                    <a:pt x="2122190" y="343933"/>
                    <a:pt x="2107215" y="339542"/>
                  </a:cubicBezTo>
                  <a:cubicBezTo>
                    <a:pt x="2102937" y="338303"/>
                    <a:pt x="2100122" y="329071"/>
                    <a:pt x="2096293" y="331435"/>
                  </a:cubicBezTo>
                  <a:cubicBezTo>
                    <a:pt x="2092353" y="333800"/>
                    <a:pt x="2091227" y="341906"/>
                    <a:pt x="2085935" y="341681"/>
                  </a:cubicBezTo>
                  <a:cubicBezTo>
                    <a:pt x="2082557" y="336727"/>
                    <a:pt x="2080305" y="329071"/>
                    <a:pt x="2074901" y="329071"/>
                  </a:cubicBezTo>
                  <a:close/>
                  <a:moveTo>
                    <a:pt x="2120727" y="361273"/>
                  </a:moveTo>
                  <a:cubicBezTo>
                    <a:pt x="2121965" y="361385"/>
                    <a:pt x="2123091" y="361723"/>
                    <a:pt x="2124104" y="362061"/>
                  </a:cubicBezTo>
                  <a:cubicBezTo>
                    <a:pt x="2123204" y="364087"/>
                    <a:pt x="2121852" y="365439"/>
                    <a:pt x="2119826" y="364988"/>
                  </a:cubicBezTo>
                  <a:cubicBezTo>
                    <a:pt x="2120614" y="363524"/>
                    <a:pt x="2121289" y="361273"/>
                    <a:pt x="2120727" y="361273"/>
                  </a:cubicBezTo>
                  <a:close/>
                  <a:moveTo>
                    <a:pt x="2107215" y="395163"/>
                  </a:moveTo>
                  <a:cubicBezTo>
                    <a:pt x="2106427" y="395163"/>
                    <a:pt x="2105639" y="395163"/>
                    <a:pt x="2104738" y="395051"/>
                  </a:cubicBezTo>
                  <a:cubicBezTo>
                    <a:pt x="2100797" y="394600"/>
                    <a:pt x="2099784" y="390885"/>
                    <a:pt x="2096068" y="391335"/>
                  </a:cubicBezTo>
                  <a:cubicBezTo>
                    <a:pt x="2095505" y="391448"/>
                    <a:pt x="2094830" y="391786"/>
                    <a:pt x="2094154" y="392011"/>
                  </a:cubicBezTo>
                  <a:cubicBezTo>
                    <a:pt x="2092015" y="385143"/>
                    <a:pt x="2090664" y="376135"/>
                    <a:pt x="2088074" y="370168"/>
                  </a:cubicBezTo>
                  <a:cubicBezTo>
                    <a:pt x="2088074" y="369717"/>
                    <a:pt x="2088074" y="369267"/>
                    <a:pt x="2088074" y="368816"/>
                  </a:cubicBezTo>
                  <a:cubicBezTo>
                    <a:pt x="2088975" y="368816"/>
                    <a:pt x="2089988" y="368929"/>
                    <a:pt x="2091002" y="368816"/>
                  </a:cubicBezTo>
                  <a:cubicBezTo>
                    <a:pt x="2094154" y="368591"/>
                    <a:pt x="2097420" y="367015"/>
                    <a:pt x="2100685" y="365439"/>
                  </a:cubicBezTo>
                  <a:cubicBezTo>
                    <a:pt x="2100797" y="376248"/>
                    <a:pt x="2103725" y="380526"/>
                    <a:pt x="2109580" y="378499"/>
                  </a:cubicBezTo>
                  <a:cubicBezTo>
                    <a:pt x="2109354" y="385030"/>
                    <a:pt x="2108566" y="390772"/>
                    <a:pt x="2107215" y="395163"/>
                  </a:cubicBezTo>
                  <a:close/>
                  <a:moveTo>
                    <a:pt x="2243904" y="394826"/>
                  </a:moveTo>
                  <a:cubicBezTo>
                    <a:pt x="2243792" y="394826"/>
                    <a:pt x="2243792" y="394938"/>
                    <a:pt x="2243679" y="394938"/>
                  </a:cubicBezTo>
                  <a:cubicBezTo>
                    <a:pt x="2240639" y="395501"/>
                    <a:pt x="2238950" y="390772"/>
                    <a:pt x="2237149" y="390997"/>
                  </a:cubicBezTo>
                  <a:cubicBezTo>
                    <a:pt x="2235572" y="391110"/>
                    <a:pt x="2234897" y="392799"/>
                    <a:pt x="2234109" y="394263"/>
                  </a:cubicBezTo>
                  <a:cubicBezTo>
                    <a:pt x="2234109" y="389083"/>
                    <a:pt x="2232420" y="383791"/>
                    <a:pt x="2229380" y="387394"/>
                  </a:cubicBezTo>
                  <a:cubicBezTo>
                    <a:pt x="2229380" y="389196"/>
                    <a:pt x="2229380" y="390885"/>
                    <a:pt x="2229492" y="392686"/>
                  </a:cubicBezTo>
                  <a:cubicBezTo>
                    <a:pt x="2229267" y="392349"/>
                    <a:pt x="2229042" y="392011"/>
                    <a:pt x="2228704" y="391898"/>
                  </a:cubicBezTo>
                  <a:cubicBezTo>
                    <a:pt x="2224876" y="390209"/>
                    <a:pt x="2220823" y="390322"/>
                    <a:pt x="2216769" y="390997"/>
                  </a:cubicBezTo>
                  <a:cubicBezTo>
                    <a:pt x="2215305" y="386156"/>
                    <a:pt x="2213617" y="380639"/>
                    <a:pt x="2214292" y="369605"/>
                  </a:cubicBezTo>
                  <a:cubicBezTo>
                    <a:pt x="2210914" y="371068"/>
                    <a:pt x="2210577" y="365439"/>
                    <a:pt x="2207874" y="365326"/>
                  </a:cubicBezTo>
                  <a:cubicBezTo>
                    <a:pt x="2201006" y="361610"/>
                    <a:pt x="2205172" y="380639"/>
                    <a:pt x="2199542" y="379513"/>
                  </a:cubicBezTo>
                  <a:cubicBezTo>
                    <a:pt x="2199542" y="388746"/>
                    <a:pt x="2198979" y="391898"/>
                    <a:pt x="2198754" y="395051"/>
                  </a:cubicBezTo>
                  <a:cubicBezTo>
                    <a:pt x="2198191" y="395051"/>
                    <a:pt x="2197516" y="395163"/>
                    <a:pt x="2196953" y="395163"/>
                  </a:cubicBezTo>
                  <a:cubicBezTo>
                    <a:pt x="2194250" y="395163"/>
                    <a:pt x="2193800" y="391560"/>
                    <a:pt x="2190422" y="391223"/>
                  </a:cubicBezTo>
                  <a:cubicBezTo>
                    <a:pt x="2179951" y="390209"/>
                    <a:pt x="2167903" y="394150"/>
                    <a:pt x="2156531" y="394713"/>
                  </a:cubicBezTo>
                  <a:cubicBezTo>
                    <a:pt x="2148875" y="390660"/>
                    <a:pt x="2152140" y="361723"/>
                    <a:pt x="2141782" y="363524"/>
                  </a:cubicBezTo>
                  <a:cubicBezTo>
                    <a:pt x="2139980" y="373433"/>
                    <a:pt x="2138629" y="382215"/>
                    <a:pt x="2138967" y="391110"/>
                  </a:cubicBezTo>
                  <a:cubicBezTo>
                    <a:pt x="2136715" y="391335"/>
                    <a:pt x="2134463" y="391673"/>
                    <a:pt x="2132099" y="392011"/>
                  </a:cubicBezTo>
                  <a:cubicBezTo>
                    <a:pt x="2131198" y="388520"/>
                    <a:pt x="2130522" y="384805"/>
                    <a:pt x="2129171" y="382440"/>
                  </a:cubicBezTo>
                  <a:cubicBezTo>
                    <a:pt x="2122866" y="388746"/>
                    <a:pt x="2118362" y="387620"/>
                    <a:pt x="2114196" y="378499"/>
                  </a:cubicBezTo>
                  <a:cubicBezTo>
                    <a:pt x="2110481" y="377599"/>
                    <a:pt x="2110368" y="368366"/>
                    <a:pt x="2108679" y="362962"/>
                  </a:cubicBezTo>
                  <a:cubicBezTo>
                    <a:pt x="2109242" y="362849"/>
                    <a:pt x="2109805" y="362624"/>
                    <a:pt x="2110368" y="362511"/>
                  </a:cubicBezTo>
                  <a:cubicBezTo>
                    <a:pt x="2113746" y="362173"/>
                    <a:pt x="2116561" y="365551"/>
                    <a:pt x="2118475" y="366002"/>
                  </a:cubicBezTo>
                  <a:cubicBezTo>
                    <a:pt x="2119601" y="377036"/>
                    <a:pt x="2127595" y="372532"/>
                    <a:pt x="2133337" y="373095"/>
                  </a:cubicBezTo>
                  <a:cubicBezTo>
                    <a:pt x="2133450" y="369154"/>
                    <a:pt x="2132774" y="366902"/>
                    <a:pt x="2132211" y="364538"/>
                  </a:cubicBezTo>
                  <a:cubicBezTo>
                    <a:pt x="2132774" y="364650"/>
                    <a:pt x="2133337" y="364763"/>
                    <a:pt x="2134013" y="364650"/>
                  </a:cubicBezTo>
                  <a:cubicBezTo>
                    <a:pt x="2137841" y="364313"/>
                    <a:pt x="2140205" y="360034"/>
                    <a:pt x="2144484" y="359021"/>
                  </a:cubicBezTo>
                  <a:cubicBezTo>
                    <a:pt x="2153154" y="356881"/>
                    <a:pt x="2156644" y="361948"/>
                    <a:pt x="2161711" y="361836"/>
                  </a:cubicBezTo>
                  <a:cubicBezTo>
                    <a:pt x="2169930" y="361723"/>
                    <a:pt x="2178825" y="352040"/>
                    <a:pt x="2185243" y="364087"/>
                  </a:cubicBezTo>
                  <a:cubicBezTo>
                    <a:pt x="2187157" y="359133"/>
                    <a:pt x="2189184" y="354404"/>
                    <a:pt x="2191210" y="349675"/>
                  </a:cubicBezTo>
                  <a:cubicBezTo>
                    <a:pt x="2194250" y="363412"/>
                    <a:pt x="2198416" y="343933"/>
                    <a:pt x="2203934" y="348437"/>
                  </a:cubicBezTo>
                  <a:cubicBezTo>
                    <a:pt x="2206973" y="349338"/>
                    <a:pt x="2206636" y="358233"/>
                    <a:pt x="2208662" y="361836"/>
                  </a:cubicBezTo>
                  <a:cubicBezTo>
                    <a:pt x="2212941" y="358683"/>
                    <a:pt x="2222849" y="366114"/>
                    <a:pt x="2223412" y="355755"/>
                  </a:cubicBezTo>
                  <a:cubicBezTo>
                    <a:pt x="2219922" y="356093"/>
                    <a:pt x="2216319" y="356431"/>
                    <a:pt x="2212716" y="356881"/>
                  </a:cubicBezTo>
                  <a:cubicBezTo>
                    <a:pt x="2213617" y="347424"/>
                    <a:pt x="2218796" y="347198"/>
                    <a:pt x="2214292" y="338303"/>
                  </a:cubicBezTo>
                  <a:cubicBezTo>
                    <a:pt x="2210914" y="338191"/>
                    <a:pt x="2207536" y="338303"/>
                    <a:pt x="2204159" y="338416"/>
                  </a:cubicBezTo>
                  <a:cubicBezTo>
                    <a:pt x="2205059" y="336389"/>
                    <a:pt x="2205960" y="334363"/>
                    <a:pt x="2207424" y="333349"/>
                  </a:cubicBezTo>
                  <a:cubicBezTo>
                    <a:pt x="2211815" y="330197"/>
                    <a:pt x="2216769" y="332899"/>
                    <a:pt x="2220147" y="328170"/>
                  </a:cubicBezTo>
                  <a:cubicBezTo>
                    <a:pt x="2225777" y="326594"/>
                    <a:pt x="2222061" y="345960"/>
                    <a:pt x="2228817" y="341569"/>
                  </a:cubicBezTo>
                  <a:cubicBezTo>
                    <a:pt x="2229155" y="351139"/>
                    <a:pt x="2227015" y="355305"/>
                    <a:pt x="2224763" y="360147"/>
                  </a:cubicBezTo>
                  <a:cubicBezTo>
                    <a:pt x="2223525" y="362962"/>
                    <a:pt x="2215643" y="361160"/>
                    <a:pt x="2218571" y="374221"/>
                  </a:cubicBezTo>
                  <a:cubicBezTo>
                    <a:pt x="2221160" y="378612"/>
                    <a:pt x="2222286" y="377148"/>
                    <a:pt x="2224989" y="373996"/>
                  </a:cubicBezTo>
                  <a:cubicBezTo>
                    <a:pt x="2225889" y="372870"/>
                    <a:pt x="2228479" y="365101"/>
                    <a:pt x="2229155" y="364650"/>
                  </a:cubicBezTo>
                  <a:cubicBezTo>
                    <a:pt x="2232645" y="362399"/>
                    <a:pt x="2233883" y="370280"/>
                    <a:pt x="2237712" y="368929"/>
                  </a:cubicBezTo>
                  <a:cubicBezTo>
                    <a:pt x="2238050" y="368816"/>
                    <a:pt x="2238612" y="366339"/>
                    <a:pt x="2239626" y="363750"/>
                  </a:cubicBezTo>
                  <a:cubicBezTo>
                    <a:pt x="2242215" y="364650"/>
                    <a:pt x="2244693" y="363862"/>
                    <a:pt x="2244693" y="358345"/>
                  </a:cubicBezTo>
                  <a:cubicBezTo>
                    <a:pt x="2244580" y="358233"/>
                    <a:pt x="2244467" y="358007"/>
                    <a:pt x="2244355" y="357782"/>
                  </a:cubicBezTo>
                  <a:cubicBezTo>
                    <a:pt x="2245481" y="357557"/>
                    <a:pt x="2246719" y="357782"/>
                    <a:pt x="2248183" y="359246"/>
                  </a:cubicBezTo>
                  <a:cubicBezTo>
                    <a:pt x="2250097" y="377711"/>
                    <a:pt x="2239175" y="382440"/>
                    <a:pt x="2243904" y="394826"/>
                  </a:cubicBezTo>
                  <a:close/>
                  <a:moveTo>
                    <a:pt x="2262708" y="393024"/>
                  </a:moveTo>
                  <a:cubicBezTo>
                    <a:pt x="2262708" y="393024"/>
                    <a:pt x="2262708" y="393024"/>
                    <a:pt x="2262708" y="393024"/>
                  </a:cubicBezTo>
                  <a:cubicBezTo>
                    <a:pt x="2263383" y="382440"/>
                    <a:pt x="2258204" y="371744"/>
                    <a:pt x="2262933" y="362849"/>
                  </a:cubicBezTo>
                  <a:cubicBezTo>
                    <a:pt x="2263383" y="368253"/>
                    <a:pt x="2266423" y="367690"/>
                    <a:pt x="2269351" y="367128"/>
                  </a:cubicBezTo>
                  <a:cubicBezTo>
                    <a:pt x="2269576" y="375122"/>
                    <a:pt x="2269125" y="381427"/>
                    <a:pt x="2267437" y="385593"/>
                  </a:cubicBezTo>
                  <a:cubicBezTo>
                    <a:pt x="2271265" y="384805"/>
                    <a:pt x="2273291" y="387845"/>
                    <a:pt x="2273854" y="394263"/>
                  </a:cubicBezTo>
                  <a:cubicBezTo>
                    <a:pt x="2269688" y="394488"/>
                    <a:pt x="2265748" y="394150"/>
                    <a:pt x="2262708" y="393024"/>
                  </a:cubicBezTo>
                  <a:close/>
                  <a:moveTo>
                    <a:pt x="2286578" y="375685"/>
                  </a:moveTo>
                  <a:cubicBezTo>
                    <a:pt x="2283875" y="381652"/>
                    <a:pt x="2278808" y="381877"/>
                    <a:pt x="2275881" y="376135"/>
                  </a:cubicBezTo>
                  <a:cubicBezTo>
                    <a:pt x="2275768" y="371519"/>
                    <a:pt x="2275768" y="366902"/>
                    <a:pt x="2275656" y="362286"/>
                  </a:cubicBezTo>
                  <a:cubicBezTo>
                    <a:pt x="2281849" y="361160"/>
                    <a:pt x="2287366" y="361273"/>
                    <a:pt x="2286578" y="375685"/>
                  </a:cubicBezTo>
                  <a:close/>
                  <a:moveTo>
                    <a:pt x="2348392" y="398203"/>
                  </a:moveTo>
                  <a:cubicBezTo>
                    <a:pt x="2345689" y="398203"/>
                    <a:pt x="2342537" y="398091"/>
                    <a:pt x="2339834" y="399104"/>
                  </a:cubicBezTo>
                  <a:cubicBezTo>
                    <a:pt x="2337470" y="400005"/>
                    <a:pt x="2334880" y="404284"/>
                    <a:pt x="2333642" y="404396"/>
                  </a:cubicBezTo>
                  <a:cubicBezTo>
                    <a:pt x="2333191" y="404396"/>
                    <a:pt x="2332741" y="404171"/>
                    <a:pt x="2332403" y="403833"/>
                  </a:cubicBezTo>
                  <a:cubicBezTo>
                    <a:pt x="2332065" y="402595"/>
                    <a:pt x="2331840" y="401694"/>
                    <a:pt x="2331840" y="401469"/>
                  </a:cubicBezTo>
                  <a:cubicBezTo>
                    <a:pt x="2331728" y="401131"/>
                    <a:pt x="2331390" y="401018"/>
                    <a:pt x="2331165" y="401018"/>
                  </a:cubicBezTo>
                  <a:cubicBezTo>
                    <a:pt x="2330489" y="398766"/>
                    <a:pt x="2330151" y="396177"/>
                    <a:pt x="2329138" y="395614"/>
                  </a:cubicBezTo>
                  <a:cubicBezTo>
                    <a:pt x="2328012" y="394938"/>
                    <a:pt x="2326548" y="395726"/>
                    <a:pt x="2325085" y="396740"/>
                  </a:cubicBezTo>
                  <a:cubicBezTo>
                    <a:pt x="2323508" y="393249"/>
                    <a:pt x="2322157" y="389534"/>
                    <a:pt x="2321031" y="388070"/>
                  </a:cubicBezTo>
                  <a:cubicBezTo>
                    <a:pt x="2324184" y="387169"/>
                    <a:pt x="2328913" y="389421"/>
                    <a:pt x="2329476" y="383116"/>
                  </a:cubicBezTo>
                  <a:cubicBezTo>
                    <a:pt x="2323058" y="376698"/>
                    <a:pt x="2332065" y="365101"/>
                    <a:pt x="2329025" y="350914"/>
                  </a:cubicBezTo>
                  <a:cubicBezTo>
                    <a:pt x="2333754" y="348775"/>
                    <a:pt x="2340397" y="339880"/>
                    <a:pt x="2341861" y="354967"/>
                  </a:cubicBezTo>
                  <a:cubicBezTo>
                    <a:pt x="2337132" y="360147"/>
                    <a:pt x="2332628" y="365776"/>
                    <a:pt x="2329363" y="373883"/>
                  </a:cubicBezTo>
                  <a:cubicBezTo>
                    <a:pt x="2333417" y="374221"/>
                    <a:pt x="2331052" y="388971"/>
                    <a:pt x="2335894" y="387394"/>
                  </a:cubicBezTo>
                  <a:cubicBezTo>
                    <a:pt x="2338709" y="385818"/>
                    <a:pt x="2339834" y="380639"/>
                    <a:pt x="2344338" y="382440"/>
                  </a:cubicBezTo>
                  <a:cubicBezTo>
                    <a:pt x="2344451" y="388520"/>
                    <a:pt x="2348166" y="386494"/>
                    <a:pt x="2348729" y="391448"/>
                  </a:cubicBezTo>
                  <a:cubicBezTo>
                    <a:pt x="2343212" y="395389"/>
                    <a:pt x="2349630" y="394037"/>
                    <a:pt x="2351319" y="398766"/>
                  </a:cubicBezTo>
                  <a:cubicBezTo>
                    <a:pt x="2350418" y="398429"/>
                    <a:pt x="2349518" y="398203"/>
                    <a:pt x="2348392" y="398203"/>
                  </a:cubicBezTo>
                  <a:close/>
                  <a:moveTo>
                    <a:pt x="2384872" y="385368"/>
                  </a:moveTo>
                  <a:cubicBezTo>
                    <a:pt x="2386111" y="382665"/>
                    <a:pt x="2394780" y="374221"/>
                    <a:pt x="2395568" y="384917"/>
                  </a:cubicBezTo>
                  <a:cubicBezTo>
                    <a:pt x="2394217" y="387620"/>
                    <a:pt x="2385548" y="396064"/>
                    <a:pt x="2384872" y="385368"/>
                  </a:cubicBezTo>
                  <a:close/>
                  <a:moveTo>
                    <a:pt x="2412345" y="370393"/>
                  </a:moveTo>
                  <a:cubicBezTo>
                    <a:pt x="2412683" y="379062"/>
                    <a:pt x="2419438" y="373320"/>
                    <a:pt x="2418875" y="383904"/>
                  </a:cubicBezTo>
                  <a:cubicBezTo>
                    <a:pt x="2416061" y="391448"/>
                    <a:pt x="2408404" y="389196"/>
                    <a:pt x="2406265" y="398203"/>
                  </a:cubicBezTo>
                  <a:cubicBezTo>
                    <a:pt x="2406828" y="400343"/>
                    <a:pt x="2409418" y="401806"/>
                    <a:pt x="2411782" y="403495"/>
                  </a:cubicBezTo>
                  <a:cubicBezTo>
                    <a:pt x="2410881" y="404509"/>
                    <a:pt x="2409868" y="405522"/>
                    <a:pt x="2408292" y="405860"/>
                  </a:cubicBezTo>
                  <a:cubicBezTo>
                    <a:pt x="2405702" y="406423"/>
                    <a:pt x="2405026" y="401806"/>
                    <a:pt x="2401761" y="401919"/>
                  </a:cubicBezTo>
                  <a:cubicBezTo>
                    <a:pt x="2398721" y="402032"/>
                    <a:pt x="2397257" y="406986"/>
                    <a:pt x="2395568" y="407098"/>
                  </a:cubicBezTo>
                  <a:cubicBezTo>
                    <a:pt x="2396357" y="406986"/>
                    <a:pt x="2393992" y="403045"/>
                    <a:pt x="2393317" y="402707"/>
                  </a:cubicBezTo>
                  <a:cubicBezTo>
                    <a:pt x="2392979" y="402482"/>
                    <a:pt x="2392641" y="402482"/>
                    <a:pt x="2392191" y="402257"/>
                  </a:cubicBezTo>
                  <a:cubicBezTo>
                    <a:pt x="2394780" y="398091"/>
                    <a:pt x="2399284" y="397753"/>
                    <a:pt x="2404126" y="398203"/>
                  </a:cubicBezTo>
                  <a:cubicBezTo>
                    <a:pt x="2401874" y="380526"/>
                    <a:pt x="2412232" y="378950"/>
                    <a:pt x="2405815" y="365889"/>
                  </a:cubicBezTo>
                  <a:cubicBezTo>
                    <a:pt x="2412232" y="362173"/>
                    <a:pt x="2422929" y="345735"/>
                    <a:pt x="2425068" y="369717"/>
                  </a:cubicBezTo>
                  <a:cubicBezTo>
                    <a:pt x="2423379" y="382440"/>
                    <a:pt x="2418425" y="363637"/>
                    <a:pt x="2412345" y="370393"/>
                  </a:cubicBezTo>
                  <a:close/>
                  <a:moveTo>
                    <a:pt x="2825340" y="467899"/>
                  </a:moveTo>
                  <a:cubicBezTo>
                    <a:pt x="2821737" y="470601"/>
                    <a:pt x="2819823" y="461706"/>
                    <a:pt x="2816670" y="459117"/>
                  </a:cubicBezTo>
                  <a:cubicBezTo>
                    <a:pt x="2813292" y="456302"/>
                    <a:pt x="2806762" y="460355"/>
                    <a:pt x="2805861" y="450334"/>
                  </a:cubicBezTo>
                  <a:cubicBezTo>
                    <a:pt x="2815319" y="449546"/>
                    <a:pt x="2824777" y="448646"/>
                    <a:pt x="2825340" y="467899"/>
                  </a:cubicBezTo>
                  <a:close/>
                  <a:moveTo>
                    <a:pt x="2823313" y="472628"/>
                  </a:moveTo>
                  <a:cubicBezTo>
                    <a:pt x="2823201" y="492107"/>
                    <a:pt x="2806311" y="479609"/>
                    <a:pt x="2804172" y="473416"/>
                  </a:cubicBezTo>
                  <a:cubicBezTo>
                    <a:pt x="2810477" y="473191"/>
                    <a:pt x="2816895" y="472853"/>
                    <a:pt x="2823313" y="472628"/>
                  </a:cubicBezTo>
                  <a:close/>
                  <a:moveTo>
                    <a:pt x="2697546" y="326143"/>
                  </a:moveTo>
                  <a:cubicBezTo>
                    <a:pt x="2703626" y="326706"/>
                    <a:pt x="2712070" y="321527"/>
                    <a:pt x="2712633" y="334700"/>
                  </a:cubicBezTo>
                  <a:cubicBezTo>
                    <a:pt x="2706440" y="338416"/>
                    <a:pt x="2707454" y="356769"/>
                    <a:pt x="2697996" y="353729"/>
                  </a:cubicBezTo>
                  <a:cubicBezTo>
                    <a:pt x="2699460" y="337740"/>
                    <a:pt x="2693717" y="334475"/>
                    <a:pt x="2697546" y="326143"/>
                  </a:cubicBezTo>
                  <a:close/>
                  <a:moveTo>
                    <a:pt x="2655098" y="341681"/>
                  </a:moveTo>
                  <a:cubicBezTo>
                    <a:pt x="2663430" y="337403"/>
                    <a:pt x="2673901" y="344609"/>
                    <a:pt x="2676491" y="345397"/>
                  </a:cubicBezTo>
                  <a:cubicBezTo>
                    <a:pt x="2679418" y="346298"/>
                    <a:pt x="2685273" y="340330"/>
                    <a:pt x="2687187" y="349563"/>
                  </a:cubicBezTo>
                  <a:cubicBezTo>
                    <a:pt x="2683584" y="348662"/>
                    <a:pt x="2682008" y="354967"/>
                    <a:pt x="2687300" y="354179"/>
                  </a:cubicBezTo>
                  <a:cubicBezTo>
                    <a:pt x="2689326" y="368816"/>
                    <a:pt x="2680319" y="360822"/>
                    <a:pt x="2681107" y="372870"/>
                  </a:cubicBezTo>
                  <a:cubicBezTo>
                    <a:pt x="2683584" y="373545"/>
                    <a:pt x="2687187" y="371856"/>
                    <a:pt x="2687525" y="377261"/>
                  </a:cubicBezTo>
                  <a:cubicBezTo>
                    <a:pt x="2682571" y="383566"/>
                    <a:pt x="2673225" y="379963"/>
                    <a:pt x="2666132" y="368929"/>
                  </a:cubicBezTo>
                  <a:cubicBezTo>
                    <a:pt x="2661403" y="379738"/>
                    <a:pt x="2659151" y="360710"/>
                    <a:pt x="2651157" y="364988"/>
                  </a:cubicBezTo>
                  <a:cubicBezTo>
                    <a:pt x="2650706" y="353504"/>
                    <a:pt x="2654310" y="350464"/>
                    <a:pt x="2655098" y="341681"/>
                  </a:cubicBezTo>
                  <a:close/>
                  <a:moveTo>
                    <a:pt x="2652170" y="433783"/>
                  </a:moveTo>
                  <a:cubicBezTo>
                    <a:pt x="2652395" y="426915"/>
                    <a:pt x="2651157" y="416894"/>
                    <a:pt x="2654084" y="415318"/>
                  </a:cubicBezTo>
                  <a:cubicBezTo>
                    <a:pt x="2654535" y="420610"/>
                    <a:pt x="2657575" y="420159"/>
                    <a:pt x="2660502" y="419596"/>
                  </a:cubicBezTo>
                  <a:cubicBezTo>
                    <a:pt x="2665794" y="412390"/>
                    <a:pt x="2687525" y="410589"/>
                    <a:pt x="2690340" y="418358"/>
                  </a:cubicBezTo>
                  <a:cubicBezTo>
                    <a:pt x="2687300" y="421060"/>
                    <a:pt x="2685273" y="425789"/>
                    <a:pt x="2684147" y="432432"/>
                  </a:cubicBezTo>
                  <a:cubicBezTo>
                    <a:pt x="2676491" y="425676"/>
                    <a:pt x="2674689" y="435359"/>
                    <a:pt x="2667033" y="428604"/>
                  </a:cubicBezTo>
                  <a:cubicBezTo>
                    <a:pt x="2663204" y="434121"/>
                    <a:pt x="2659939" y="440877"/>
                    <a:pt x="2656674" y="447407"/>
                  </a:cubicBezTo>
                  <a:cubicBezTo>
                    <a:pt x="2645189" y="445718"/>
                    <a:pt x="2640460" y="456527"/>
                    <a:pt x="2633142" y="443804"/>
                  </a:cubicBezTo>
                  <a:cubicBezTo>
                    <a:pt x="2637758" y="437048"/>
                    <a:pt x="2643163" y="431869"/>
                    <a:pt x="2652170" y="433783"/>
                  </a:cubicBezTo>
                  <a:close/>
                  <a:moveTo>
                    <a:pt x="2677842" y="446506"/>
                  </a:moveTo>
                  <a:cubicBezTo>
                    <a:pt x="2689889" y="442002"/>
                    <a:pt x="2681557" y="478596"/>
                    <a:pt x="2675928" y="460355"/>
                  </a:cubicBezTo>
                  <a:cubicBezTo>
                    <a:pt x="2678405" y="459567"/>
                    <a:pt x="2678179" y="453037"/>
                    <a:pt x="2677842" y="446506"/>
                  </a:cubicBezTo>
                  <a:close/>
                  <a:moveTo>
                    <a:pt x="2633254" y="457653"/>
                  </a:moveTo>
                  <a:cubicBezTo>
                    <a:pt x="2638884" y="457428"/>
                    <a:pt x="2644626" y="457203"/>
                    <a:pt x="2650256" y="456978"/>
                  </a:cubicBezTo>
                  <a:cubicBezTo>
                    <a:pt x="2652508" y="478258"/>
                    <a:pt x="2632241" y="475105"/>
                    <a:pt x="2633254" y="457653"/>
                  </a:cubicBezTo>
                  <a:close/>
                  <a:moveTo>
                    <a:pt x="2595423" y="339655"/>
                  </a:moveTo>
                  <a:cubicBezTo>
                    <a:pt x="2596211" y="340555"/>
                    <a:pt x="2599251" y="348437"/>
                    <a:pt x="2599814" y="348662"/>
                  </a:cubicBezTo>
                  <a:cubicBezTo>
                    <a:pt x="2604318" y="350576"/>
                    <a:pt x="2606457" y="342357"/>
                    <a:pt x="2608371" y="348324"/>
                  </a:cubicBezTo>
                  <a:cubicBezTo>
                    <a:pt x="2610285" y="351815"/>
                    <a:pt x="2613213" y="353053"/>
                    <a:pt x="2616928" y="352603"/>
                  </a:cubicBezTo>
                  <a:cubicBezTo>
                    <a:pt x="2619405" y="337628"/>
                    <a:pt x="2609947" y="349338"/>
                    <a:pt x="2612425" y="334363"/>
                  </a:cubicBezTo>
                  <a:cubicBezTo>
                    <a:pt x="2621545" y="329521"/>
                    <a:pt x="2618842" y="351364"/>
                    <a:pt x="2625485" y="352265"/>
                  </a:cubicBezTo>
                  <a:cubicBezTo>
                    <a:pt x="2624585" y="358007"/>
                    <a:pt x="2622896" y="361836"/>
                    <a:pt x="2619180" y="361723"/>
                  </a:cubicBezTo>
                  <a:cubicBezTo>
                    <a:pt x="2619743" y="374671"/>
                    <a:pt x="2629426" y="367015"/>
                    <a:pt x="2627962" y="384354"/>
                  </a:cubicBezTo>
                  <a:cubicBezTo>
                    <a:pt x="2629539" y="396627"/>
                    <a:pt x="2623684" y="393474"/>
                    <a:pt x="2621770" y="398429"/>
                  </a:cubicBezTo>
                  <a:cubicBezTo>
                    <a:pt x="2622783" y="407211"/>
                    <a:pt x="2631566" y="398429"/>
                    <a:pt x="2628413" y="416556"/>
                  </a:cubicBezTo>
                  <a:cubicBezTo>
                    <a:pt x="2627962" y="431193"/>
                    <a:pt x="2617266" y="426239"/>
                    <a:pt x="2615577" y="417119"/>
                  </a:cubicBezTo>
                  <a:cubicBezTo>
                    <a:pt x="2611073" y="420497"/>
                    <a:pt x="2609835" y="430631"/>
                    <a:pt x="2608033" y="439525"/>
                  </a:cubicBezTo>
                  <a:cubicBezTo>
                    <a:pt x="2602967" y="436035"/>
                    <a:pt x="2597675" y="432770"/>
                    <a:pt x="2590694" y="433671"/>
                  </a:cubicBezTo>
                  <a:cubicBezTo>
                    <a:pt x="2590469" y="419371"/>
                    <a:pt x="2585177" y="430856"/>
                    <a:pt x="2584163" y="429730"/>
                  </a:cubicBezTo>
                  <a:cubicBezTo>
                    <a:pt x="2583601" y="429054"/>
                    <a:pt x="2584051" y="424663"/>
                    <a:pt x="2584051" y="422073"/>
                  </a:cubicBezTo>
                  <a:cubicBezTo>
                    <a:pt x="2584614" y="422411"/>
                    <a:pt x="2585177" y="422749"/>
                    <a:pt x="2585740" y="422862"/>
                  </a:cubicBezTo>
                  <a:cubicBezTo>
                    <a:pt x="2590469" y="424213"/>
                    <a:pt x="2591144" y="417907"/>
                    <a:pt x="2594184" y="417907"/>
                  </a:cubicBezTo>
                  <a:cubicBezTo>
                    <a:pt x="2593734" y="417907"/>
                    <a:pt x="2595198" y="422299"/>
                    <a:pt x="2596324" y="422411"/>
                  </a:cubicBezTo>
                  <a:cubicBezTo>
                    <a:pt x="2598463" y="422524"/>
                    <a:pt x="2600602" y="422073"/>
                    <a:pt x="2602741" y="422186"/>
                  </a:cubicBezTo>
                  <a:cubicBezTo>
                    <a:pt x="2604430" y="407324"/>
                    <a:pt x="2595648" y="415993"/>
                    <a:pt x="2594072" y="408787"/>
                  </a:cubicBezTo>
                  <a:cubicBezTo>
                    <a:pt x="2594184" y="388070"/>
                    <a:pt x="2607020" y="393812"/>
                    <a:pt x="2606344" y="371519"/>
                  </a:cubicBezTo>
                  <a:cubicBezTo>
                    <a:pt x="2602066" y="371744"/>
                    <a:pt x="2597787" y="371856"/>
                    <a:pt x="2593509" y="372082"/>
                  </a:cubicBezTo>
                  <a:cubicBezTo>
                    <a:pt x="2589343" y="365101"/>
                    <a:pt x="2596324" y="354067"/>
                    <a:pt x="2591032" y="344609"/>
                  </a:cubicBezTo>
                  <a:cubicBezTo>
                    <a:pt x="2584163" y="340893"/>
                    <a:pt x="2588329" y="359921"/>
                    <a:pt x="2582700" y="358796"/>
                  </a:cubicBezTo>
                  <a:cubicBezTo>
                    <a:pt x="2578421" y="359021"/>
                    <a:pt x="2580110" y="371406"/>
                    <a:pt x="2574255" y="368366"/>
                  </a:cubicBezTo>
                  <a:cubicBezTo>
                    <a:pt x="2571328" y="363975"/>
                    <a:pt x="2569864" y="356318"/>
                    <a:pt x="2567612" y="350238"/>
                  </a:cubicBezTo>
                  <a:cubicBezTo>
                    <a:pt x="2572116" y="332336"/>
                    <a:pt x="2586415" y="330309"/>
                    <a:pt x="2595423" y="339655"/>
                  </a:cubicBezTo>
                  <a:close/>
                  <a:moveTo>
                    <a:pt x="2582137" y="511023"/>
                  </a:moveTo>
                  <a:cubicBezTo>
                    <a:pt x="2582249" y="509559"/>
                    <a:pt x="2582362" y="507870"/>
                    <a:pt x="2582700" y="505731"/>
                  </a:cubicBezTo>
                  <a:cubicBezTo>
                    <a:pt x="2580673" y="506068"/>
                    <a:pt x="2579097" y="507307"/>
                    <a:pt x="2577746" y="509221"/>
                  </a:cubicBezTo>
                  <a:cubicBezTo>
                    <a:pt x="2566373" y="505618"/>
                    <a:pt x="2552862" y="507307"/>
                    <a:pt x="2545769" y="493345"/>
                  </a:cubicBezTo>
                  <a:cubicBezTo>
                    <a:pt x="2544305" y="493345"/>
                    <a:pt x="2542729" y="493571"/>
                    <a:pt x="2541265" y="493796"/>
                  </a:cubicBezTo>
                  <a:cubicBezTo>
                    <a:pt x="2546107" y="482311"/>
                    <a:pt x="2561082" y="491544"/>
                    <a:pt x="2569751" y="487828"/>
                  </a:cubicBezTo>
                  <a:cubicBezTo>
                    <a:pt x="2569188" y="482874"/>
                    <a:pt x="2567049" y="481185"/>
                    <a:pt x="2564685" y="480284"/>
                  </a:cubicBezTo>
                  <a:cubicBezTo>
                    <a:pt x="2568400" y="480059"/>
                    <a:pt x="2571665" y="479384"/>
                    <a:pt x="2575381" y="481073"/>
                  </a:cubicBezTo>
                  <a:cubicBezTo>
                    <a:pt x="2583263" y="484676"/>
                    <a:pt x="2591820" y="489067"/>
                    <a:pt x="2599364" y="491093"/>
                  </a:cubicBezTo>
                  <a:cubicBezTo>
                    <a:pt x="2595198" y="489405"/>
                    <a:pt x="2594747" y="500214"/>
                    <a:pt x="2597675" y="500439"/>
                  </a:cubicBezTo>
                  <a:cubicBezTo>
                    <a:pt x="2597787" y="521043"/>
                    <a:pt x="2605556" y="497286"/>
                    <a:pt x="2612650" y="504380"/>
                  </a:cubicBezTo>
                  <a:cubicBezTo>
                    <a:pt x="2614451" y="519467"/>
                    <a:pt x="2604768" y="515301"/>
                    <a:pt x="2602178" y="518566"/>
                  </a:cubicBezTo>
                  <a:cubicBezTo>
                    <a:pt x="2600602" y="520593"/>
                    <a:pt x="2599364" y="525547"/>
                    <a:pt x="2598013" y="527912"/>
                  </a:cubicBezTo>
                  <a:cubicBezTo>
                    <a:pt x="2596999" y="529713"/>
                    <a:pt x="2596324" y="533767"/>
                    <a:pt x="2593846" y="532641"/>
                  </a:cubicBezTo>
                  <a:cubicBezTo>
                    <a:pt x="2588217" y="538158"/>
                    <a:pt x="2591144" y="522057"/>
                    <a:pt x="2589343" y="519017"/>
                  </a:cubicBezTo>
                  <a:cubicBezTo>
                    <a:pt x="2587654" y="516202"/>
                    <a:pt x="2584726" y="519017"/>
                    <a:pt x="2583150" y="517666"/>
                  </a:cubicBezTo>
                  <a:cubicBezTo>
                    <a:pt x="2583938" y="516202"/>
                    <a:pt x="2584501" y="514400"/>
                    <a:pt x="2584839" y="512149"/>
                  </a:cubicBezTo>
                  <a:cubicBezTo>
                    <a:pt x="2583938" y="511923"/>
                    <a:pt x="2583038" y="511473"/>
                    <a:pt x="2582137" y="511023"/>
                  </a:cubicBezTo>
                  <a:close/>
                  <a:moveTo>
                    <a:pt x="2569864" y="458554"/>
                  </a:moveTo>
                  <a:cubicBezTo>
                    <a:pt x="2568175" y="458103"/>
                    <a:pt x="2568963" y="455401"/>
                    <a:pt x="2567950" y="454388"/>
                  </a:cubicBezTo>
                  <a:cubicBezTo>
                    <a:pt x="2566711" y="453149"/>
                    <a:pt x="2565022" y="454613"/>
                    <a:pt x="2563446" y="455176"/>
                  </a:cubicBezTo>
                  <a:cubicBezTo>
                    <a:pt x="2562658" y="454613"/>
                    <a:pt x="2561757" y="454050"/>
                    <a:pt x="2560969" y="453487"/>
                  </a:cubicBezTo>
                  <a:cubicBezTo>
                    <a:pt x="2560406" y="451010"/>
                    <a:pt x="2559956" y="446619"/>
                    <a:pt x="2559055" y="446056"/>
                  </a:cubicBezTo>
                  <a:cubicBezTo>
                    <a:pt x="2552862" y="442228"/>
                    <a:pt x="2548696" y="448871"/>
                    <a:pt x="2546107" y="442791"/>
                  </a:cubicBezTo>
                  <a:cubicBezTo>
                    <a:pt x="2545769" y="441890"/>
                    <a:pt x="2544080" y="442791"/>
                    <a:pt x="2542954" y="443128"/>
                  </a:cubicBezTo>
                  <a:cubicBezTo>
                    <a:pt x="2546332" y="441327"/>
                    <a:pt x="2549484" y="438287"/>
                    <a:pt x="2551624" y="434346"/>
                  </a:cubicBezTo>
                  <a:cubicBezTo>
                    <a:pt x="2560519" y="435472"/>
                    <a:pt x="2569751" y="436260"/>
                    <a:pt x="2576957" y="437724"/>
                  </a:cubicBezTo>
                  <a:cubicBezTo>
                    <a:pt x="2576394" y="439075"/>
                    <a:pt x="2575944" y="440426"/>
                    <a:pt x="2575381" y="441665"/>
                  </a:cubicBezTo>
                  <a:cubicBezTo>
                    <a:pt x="2573242" y="446281"/>
                    <a:pt x="2571328" y="451235"/>
                    <a:pt x="2569188" y="455739"/>
                  </a:cubicBezTo>
                  <a:cubicBezTo>
                    <a:pt x="2569414" y="456752"/>
                    <a:pt x="2569639" y="457540"/>
                    <a:pt x="2569864" y="458554"/>
                  </a:cubicBezTo>
                  <a:close/>
                  <a:moveTo>
                    <a:pt x="2579547" y="418020"/>
                  </a:moveTo>
                  <a:cubicBezTo>
                    <a:pt x="2580110" y="418583"/>
                    <a:pt x="2580673" y="419146"/>
                    <a:pt x="2581236" y="419709"/>
                  </a:cubicBezTo>
                  <a:cubicBezTo>
                    <a:pt x="2580448" y="419596"/>
                    <a:pt x="2579772" y="419259"/>
                    <a:pt x="2579547" y="418020"/>
                  </a:cubicBezTo>
                  <a:close/>
                  <a:moveTo>
                    <a:pt x="2599026" y="454500"/>
                  </a:moveTo>
                  <a:cubicBezTo>
                    <a:pt x="2592270" y="461481"/>
                    <a:pt x="2592833" y="445155"/>
                    <a:pt x="2590356" y="441102"/>
                  </a:cubicBezTo>
                  <a:cubicBezTo>
                    <a:pt x="2589568" y="439863"/>
                    <a:pt x="2586753" y="442791"/>
                    <a:pt x="2586077" y="441327"/>
                  </a:cubicBezTo>
                  <a:cubicBezTo>
                    <a:pt x="2585852" y="440877"/>
                    <a:pt x="2585740" y="440426"/>
                    <a:pt x="2585627" y="439976"/>
                  </a:cubicBezTo>
                  <a:cubicBezTo>
                    <a:pt x="2592158" y="441327"/>
                    <a:pt x="2599701" y="441440"/>
                    <a:pt x="2601841" y="446394"/>
                  </a:cubicBezTo>
                  <a:cubicBezTo>
                    <a:pt x="2602404" y="447632"/>
                    <a:pt x="2604430" y="447294"/>
                    <a:pt x="2606344" y="446168"/>
                  </a:cubicBezTo>
                  <a:cubicBezTo>
                    <a:pt x="2604993" y="450897"/>
                    <a:pt x="2602854" y="454275"/>
                    <a:pt x="2599026" y="454500"/>
                  </a:cubicBezTo>
                  <a:close/>
                  <a:moveTo>
                    <a:pt x="2612087" y="467674"/>
                  </a:moveTo>
                  <a:cubicBezTo>
                    <a:pt x="2608258" y="479159"/>
                    <a:pt x="2602967" y="462945"/>
                    <a:pt x="2597450" y="472403"/>
                  </a:cubicBezTo>
                  <a:cubicBezTo>
                    <a:pt x="2594635" y="471727"/>
                    <a:pt x="2591932" y="470939"/>
                    <a:pt x="2589230" y="470264"/>
                  </a:cubicBezTo>
                  <a:cubicBezTo>
                    <a:pt x="2589118" y="468912"/>
                    <a:pt x="2589455" y="467224"/>
                    <a:pt x="2590694" y="463958"/>
                  </a:cubicBezTo>
                  <a:cubicBezTo>
                    <a:pt x="2597224" y="466661"/>
                    <a:pt x="2608934" y="457428"/>
                    <a:pt x="2612087" y="467674"/>
                  </a:cubicBezTo>
                  <a:close/>
                  <a:moveTo>
                    <a:pt x="2612537" y="499876"/>
                  </a:moveTo>
                  <a:cubicBezTo>
                    <a:pt x="2613100" y="495147"/>
                    <a:pt x="2612537" y="492782"/>
                    <a:pt x="2611749" y="491093"/>
                  </a:cubicBezTo>
                  <a:cubicBezTo>
                    <a:pt x="2612537" y="490981"/>
                    <a:pt x="2613325" y="490981"/>
                    <a:pt x="2614001" y="491093"/>
                  </a:cubicBezTo>
                  <a:cubicBezTo>
                    <a:pt x="2615239" y="491319"/>
                    <a:pt x="2616590" y="492332"/>
                    <a:pt x="2618054" y="493571"/>
                  </a:cubicBezTo>
                  <a:cubicBezTo>
                    <a:pt x="2617153" y="497511"/>
                    <a:pt x="2615352" y="499988"/>
                    <a:pt x="2612537" y="499876"/>
                  </a:cubicBezTo>
                  <a:close/>
                  <a:moveTo>
                    <a:pt x="2613663" y="587249"/>
                  </a:moveTo>
                  <a:cubicBezTo>
                    <a:pt x="2613888" y="586686"/>
                    <a:pt x="2614339" y="585898"/>
                    <a:pt x="2614789" y="584997"/>
                  </a:cubicBezTo>
                  <a:cubicBezTo>
                    <a:pt x="2617604" y="585560"/>
                    <a:pt x="2618730" y="584209"/>
                    <a:pt x="2620531" y="581957"/>
                  </a:cubicBezTo>
                  <a:cubicBezTo>
                    <a:pt x="2621545" y="583195"/>
                    <a:pt x="2622220" y="586010"/>
                    <a:pt x="2622220" y="591415"/>
                  </a:cubicBezTo>
                  <a:cubicBezTo>
                    <a:pt x="2618054" y="588037"/>
                    <a:pt x="2612425" y="590627"/>
                    <a:pt x="2613663" y="587249"/>
                  </a:cubicBezTo>
                  <a:close/>
                  <a:moveTo>
                    <a:pt x="2621770" y="481073"/>
                  </a:moveTo>
                  <a:cubicBezTo>
                    <a:pt x="2622896" y="481073"/>
                    <a:pt x="2624022" y="480960"/>
                    <a:pt x="2625035" y="480960"/>
                  </a:cubicBezTo>
                  <a:cubicBezTo>
                    <a:pt x="2625035" y="481748"/>
                    <a:pt x="2624923" y="482311"/>
                    <a:pt x="2624923" y="482987"/>
                  </a:cubicBezTo>
                  <a:cubicBezTo>
                    <a:pt x="2623909" y="482311"/>
                    <a:pt x="2622783" y="481748"/>
                    <a:pt x="2621770" y="481073"/>
                  </a:cubicBezTo>
                  <a:close/>
                  <a:moveTo>
                    <a:pt x="2531469" y="346973"/>
                  </a:moveTo>
                  <a:cubicBezTo>
                    <a:pt x="2536424" y="344834"/>
                    <a:pt x="2540477" y="337515"/>
                    <a:pt x="2544305" y="346410"/>
                  </a:cubicBezTo>
                  <a:cubicBezTo>
                    <a:pt x="2544080" y="354967"/>
                    <a:pt x="2537099" y="349563"/>
                    <a:pt x="2535861" y="355981"/>
                  </a:cubicBezTo>
                  <a:cubicBezTo>
                    <a:pt x="2535072" y="368816"/>
                    <a:pt x="2547458" y="351927"/>
                    <a:pt x="2546670" y="364763"/>
                  </a:cubicBezTo>
                  <a:cubicBezTo>
                    <a:pt x="2553313" y="364988"/>
                    <a:pt x="2552524" y="350013"/>
                    <a:pt x="2561419" y="354967"/>
                  </a:cubicBezTo>
                  <a:cubicBezTo>
                    <a:pt x="2564572" y="356881"/>
                    <a:pt x="2560631" y="360935"/>
                    <a:pt x="2561645" y="368704"/>
                  </a:cubicBezTo>
                  <a:cubicBezTo>
                    <a:pt x="2558605" y="370843"/>
                    <a:pt x="2561870" y="372757"/>
                    <a:pt x="2561757" y="377937"/>
                  </a:cubicBezTo>
                  <a:cubicBezTo>
                    <a:pt x="2566711" y="379175"/>
                    <a:pt x="2569977" y="376811"/>
                    <a:pt x="2572341" y="372870"/>
                  </a:cubicBezTo>
                  <a:cubicBezTo>
                    <a:pt x="2574480" y="379738"/>
                    <a:pt x="2570427" y="385480"/>
                    <a:pt x="2570427" y="386719"/>
                  </a:cubicBezTo>
                  <a:cubicBezTo>
                    <a:pt x="2570314" y="391448"/>
                    <a:pt x="2572679" y="396064"/>
                    <a:pt x="2572679" y="395839"/>
                  </a:cubicBezTo>
                  <a:cubicBezTo>
                    <a:pt x="2572116" y="404396"/>
                    <a:pt x="2566711" y="405522"/>
                    <a:pt x="2570765" y="414304"/>
                  </a:cubicBezTo>
                  <a:cubicBezTo>
                    <a:pt x="2573579" y="413516"/>
                    <a:pt x="2575832" y="414755"/>
                    <a:pt x="2577858" y="416444"/>
                  </a:cubicBezTo>
                  <a:cubicBezTo>
                    <a:pt x="2570202" y="417457"/>
                    <a:pt x="2562771" y="415543"/>
                    <a:pt x="2555339" y="413178"/>
                  </a:cubicBezTo>
                  <a:cubicBezTo>
                    <a:pt x="2555902" y="412390"/>
                    <a:pt x="2556803" y="411377"/>
                    <a:pt x="2557929" y="410138"/>
                  </a:cubicBezTo>
                  <a:cubicBezTo>
                    <a:pt x="2556353" y="399892"/>
                    <a:pt x="2552637" y="410927"/>
                    <a:pt x="2549372" y="410476"/>
                  </a:cubicBezTo>
                  <a:cubicBezTo>
                    <a:pt x="2549597" y="410476"/>
                    <a:pt x="2548584" y="406085"/>
                    <a:pt x="2547233" y="405972"/>
                  </a:cubicBezTo>
                  <a:cubicBezTo>
                    <a:pt x="2545093" y="405860"/>
                    <a:pt x="2542954" y="406310"/>
                    <a:pt x="2540815" y="406198"/>
                  </a:cubicBezTo>
                  <a:cubicBezTo>
                    <a:pt x="2539126" y="393700"/>
                    <a:pt x="2544868" y="396740"/>
                    <a:pt x="2544868" y="387620"/>
                  </a:cubicBezTo>
                  <a:cubicBezTo>
                    <a:pt x="2542841" y="387620"/>
                    <a:pt x="2543179" y="382102"/>
                    <a:pt x="2542616" y="378499"/>
                  </a:cubicBezTo>
                  <a:cubicBezTo>
                    <a:pt x="2540590" y="378499"/>
                    <a:pt x="2540927" y="372982"/>
                    <a:pt x="2540364" y="369379"/>
                  </a:cubicBezTo>
                  <a:cubicBezTo>
                    <a:pt x="2530906" y="370280"/>
                    <a:pt x="2529105" y="353729"/>
                    <a:pt x="2518859" y="356544"/>
                  </a:cubicBezTo>
                  <a:cubicBezTo>
                    <a:pt x="2520773" y="348775"/>
                    <a:pt x="2527191" y="348775"/>
                    <a:pt x="2531469" y="346973"/>
                  </a:cubicBezTo>
                  <a:close/>
                  <a:moveTo>
                    <a:pt x="2452991" y="373208"/>
                  </a:moveTo>
                  <a:cubicBezTo>
                    <a:pt x="2452428" y="366677"/>
                    <a:pt x="2449388" y="365551"/>
                    <a:pt x="2448488" y="359584"/>
                  </a:cubicBezTo>
                  <a:cubicBezTo>
                    <a:pt x="2451303" y="353166"/>
                    <a:pt x="2463238" y="350238"/>
                    <a:pt x="2463463" y="363524"/>
                  </a:cubicBezTo>
                  <a:cubicBezTo>
                    <a:pt x="2456932" y="360484"/>
                    <a:pt x="2459522" y="376360"/>
                    <a:pt x="2452991" y="373208"/>
                  </a:cubicBezTo>
                  <a:close/>
                  <a:moveTo>
                    <a:pt x="2477875" y="406085"/>
                  </a:moveTo>
                  <a:cubicBezTo>
                    <a:pt x="2477537" y="404284"/>
                    <a:pt x="2477199" y="402369"/>
                    <a:pt x="2476749" y="399892"/>
                  </a:cubicBezTo>
                  <a:cubicBezTo>
                    <a:pt x="2481140" y="397753"/>
                    <a:pt x="2482378" y="402820"/>
                    <a:pt x="2485306" y="404171"/>
                  </a:cubicBezTo>
                  <a:cubicBezTo>
                    <a:pt x="2485869" y="404284"/>
                    <a:pt x="2486207" y="404959"/>
                    <a:pt x="2486544" y="405747"/>
                  </a:cubicBezTo>
                  <a:cubicBezTo>
                    <a:pt x="2483617" y="405860"/>
                    <a:pt x="2480802" y="405972"/>
                    <a:pt x="2477875" y="406085"/>
                  </a:cubicBezTo>
                  <a:close/>
                  <a:moveTo>
                    <a:pt x="2486882" y="358007"/>
                  </a:moveTo>
                  <a:cubicBezTo>
                    <a:pt x="2484405" y="358796"/>
                    <a:pt x="2482153" y="366452"/>
                    <a:pt x="2480464" y="358233"/>
                  </a:cubicBezTo>
                  <a:cubicBezTo>
                    <a:pt x="2488571" y="351702"/>
                    <a:pt x="2497916" y="357895"/>
                    <a:pt x="2508050" y="347874"/>
                  </a:cubicBezTo>
                  <a:cubicBezTo>
                    <a:pt x="2508613" y="356544"/>
                    <a:pt x="2505798" y="358120"/>
                    <a:pt x="2506136" y="366339"/>
                  </a:cubicBezTo>
                  <a:cubicBezTo>
                    <a:pt x="2501857" y="366565"/>
                    <a:pt x="2497579" y="366677"/>
                    <a:pt x="2493300" y="366902"/>
                  </a:cubicBezTo>
                  <a:cubicBezTo>
                    <a:pt x="2492850" y="370505"/>
                    <a:pt x="2493413" y="375910"/>
                    <a:pt x="2491273" y="376135"/>
                  </a:cubicBezTo>
                  <a:cubicBezTo>
                    <a:pt x="2491836" y="365776"/>
                    <a:pt x="2490598" y="358908"/>
                    <a:pt x="2486882" y="358007"/>
                  </a:cubicBezTo>
                  <a:close/>
                  <a:moveTo>
                    <a:pt x="2500056" y="548179"/>
                  </a:moveTo>
                  <a:cubicBezTo>
                    <a:pt x="2498142" y="546490"/>
                    <a:pt x="2499718" y="544576"/>
                    <a:pt x="2501632" y="544013"/>
                  </a:cubicBezTo>
                  <a:cubicBezTo>
                    <a:pt x="2501069" y="545589"/>
                    <a:pt x="2500619" y="546940"/>
                    <a:pt x="2500056" y="548179"/>
                  </a:cubicBezTo>
                  <a:close/>
                  <a:moveTo>
                    <a:pt x="2509514" y="408787"/>
                  </a:moveTo>
                  <a:cubicBezTo>
                    <a:pt x="2508050" y="407774"/>
                    <a:pt x="2507149" y="405635"/>
                    <a:pt x="2504447" y="405409"/>
                  </a:cubicBezTo>
                  <a:cubicBezTo>
                    <a:pt x="2500393" y="405184"/>
                    <a:pt x="2496227" y="405184"/>
                    <a:pt x="2492174" y="405409"/>
                  </a:cubicBezTo>
                  <a:cubicBezTo>
                    <a:pt x="2491949" y="404509"/>
                    <a:pt x="2491724" y="403833"/>
                    <a:pt x="2491836" y="403833"/>
                  </a:cubicBezTo>
                  <a:cubicBezTo>
                    <a:pt x="2493976" y="399892"/>
                    <a:pt x="2496790" y="398429"/>
                    <a:pt x="2493750" y="385368"/>
                  </a:cubicBezTo>
                  <a:cubicBezTo>
                    <a:pt x="2500168" y="385143"/>
                    <a:pt x="2506586" y="384805"/>
                    <a:pt x="2512891" y="384580"/>
                  </a:cubicBezTo>
                  <a:cubicBezTo>
                    <a:pt x="2514130" y="397528"/>
                    <a:pt x="2510752" y="401131"/>
                    <a:pt x="2509514" y="408787"/>
                  </a:cubicBezTo>
                  <a:close/>
                  <a:moveTo>
                    <a:pt x="2527754" y="543450"/>
                  </a:moveTo>
                  <a:cubicBezTo>
                    <a:pt x="2526628" y="544576"/>
                    <a:pt x="2525277" y="545251"/>
                    <a:pt x="2523588" y="545026"/>
                  </a:cubicBezTo>
                  <a:cubicBezTo>
                    <a:pt x="2519872" y="545026"/>
                    <a:pt x="2518634" y="543450"/>
                    <a:pt x="2518296" y="541085"/>
                  </a:cubicBezTo>
                  <a:cubicBezTo>
                    <a:pt x="2518859" y="540184"/>
                    <a:pt x="2519309" y="539171"/>
                    <a:pt x="2519535" y="537482"/>
                  </a:cubicBezTo>
                  <a:cubicBezTo>
                    <a:pt x="2523363" y="536469"/>
                    <a:pt x="2524151" y="542662"/>
                    <a:pt x="2528204" y="541198"/>
                  </a:cubicBezTo>
                  <a:cubicBezTo>
                    <a:pt x="2528092" y="542211"/>
                    <a:pt x="2527866" y="542774"/>
                    <a:pt x="2527754" y="543450"/>
                  </a:cubicBezTo>
                  <a:close/>
                  <a:moveTo>
                    <a:pt x="2523588" y="489855"/>
                  </a:moveTo>
                  <a:cubicBezTo>
                    <a:pt x="2524714" y="490080"/>
                    <a:pt x="2525840" y="490531"/>
                    <a:pt x="2526966" y="491431"/>
                  </a:cubicBezTo>
                  <a:cubicBezTo>
                    <a:pt x="2525727" y="491431"/>
                    <a:pt x="2524601" y="491093"/>
                    <a:pt x="2523588" y="489855"/>
                  </a:cubicBezTo>
                  <a:close/>
                  <a:moveTo>
                    <a:pt x="2529443" y="440088"/>
                  </a:moveTo>
                  <a:cubicBezTo>
                    <a:pt x="2524714" y="439638"/>
                    <a:pt x="2519985" y="438512"/>
                    <a:pt x="2515931" y="431982"/>
                  </a:cubicBezTo>
                  <a:cubicBezTo>
                    <a:pt x="2520097" y="427928"/>
                    <a:pt x="2525052" y="427928"/>
                    <a:pt x="2530343" y="429279"/>
                  </a:cubicBezTo>
                  <a:cubicBezTo>
                    <a:pt x="2530006" y="435585"/>
                    <a:pt x="2528429" y="436035"/>
                    <a:pt x="2529443" y="440088"/>
                  </a:cubicBezTo>
                  <a:close/>
                  <a:moveTo>
                    <a:pt x="2561194" y="627895"/>
                  </a:moveTo>
                  <a:cubicBezTo>
                    <a:pt x="2557479" y="625981"/>
                    <a:pt x="2553425" y="623166"/>
                    <a:pt x="2549822" y="621928"/>
                  </a:cubicBezTo>
                  <a:cubicBezTo>
                    <a:pt x="2543855" y="619788"/>
                    <a:pt x="2538338" y="621252"/>
                    <a:pt x="2532595" y="619113"/>
                  </a:cubicBezTo>
                  <a:cubicBezTo>
                    <a:pt x="2532483" y="619000"/>
                    <a:pt x="2532145" y="618550"/>
                    <a:pt x="2531920" y="617987"/>
                  </a:cubicBezTo>
                  <a:cubicBezTo>
                    <a:pt x="2533271" y="618212"/>
                    <a:pt x="2534510" y="618437"/>
                    <a:pt x="2535072" y="618212"/>
                  </a:cubicBezTo>
                  <a:cubicBezTo>
                    <a:pt x="2542391" y="615622"/>
                    <a:pt x="2541941" y="614497"/>
                    <a:pt x="2543630" y="617874"/>
                  </a:cubicBezTo>
                  <a:cubicBezTo>
                    <a:pt x="2547683" y="626094"/>
                    <a:pt x="2563108" y="606728"/>
                    <a:pt x="2562883" y="621703"/>
                  </a:cubicBezTo>
                  <a:cubicBezTo>
                    <a:pt x="2561082" y="620126"/>
                    <a:pt x="2561307" y="624630"/>
                    <a:pt x="2561194" y="627895"/>
                  </a:cubicBezTo>
                  <a:close/>
                  <a:moveTo>
                    <a:pt x="2565923" y="524872"/>
                  </a:moveTo>
                  <a:cubicBezTo>
                    <a:pt x="2561757" y="525097"/>
                    <a:pt x="2557591" y="525210"/>
                    <a:pt x="2553538" y="525435"/>
                  </a:cubicBezTo>
                  <a:cubicBezTo>
                    <a:pt x="2553425" y="525210"/>
                    <a:pt x="2553313" y="525097"/>
                    <a:pt x="2553200" y="524984"/>
                  </a:cubicBezTo>
                  <a:cubicBezTo>
                    <a:pt x="2556803" y="523183"/>
                    <a:pt x="2561532" y="523521"/>
                    <a:pt x="2566148" y="523746"/>
                  </a:cubicBezTo>
                  <a:cubicBezTo>
                    <a:pt x="2566148" y="524084"/>
                    <a:pt x="2565923" y="524309"/>
                    <a:pt x="2565923" y="524872"/>
                  </a:cubicBezTo>
                  <a:close/>
                  <a:moveTo>
                    <a:pt x="2627512" y="664826"/>
                  </a:moveTo>
                  <a:cubicBezTo>
                    <a:pt x="2629876" y="662011"/>
                    <a:pt x="2631453" y="664601"/>
                    <a:pt x="2632016" y="668316"/>
                  </a:cubicBezTo>
                  <a:cubicBezTo>
                    <a:pt x="2630665" y="666965"/>
                    <a:pt x="2629088" y="665952"/>
                    <a:pt x="2627512" y="665051"/>
                  </a:cubicBezTo>
                  <a:cubicBezTo>
                    <a:pt x="2627512" y="665051"/>
                    <a:pt x="2627512" y="664939"/>
                    <a:pt x="2627512" y="664826"/>
                  </a:cubicBezTo>
                  <a:close/>
                  <a:moveTo>
                    <a:pt x="2627737" y="678675"/>
                  </a:moveTo>
                  <a:cubicBezTo>
                    <a:pt x="2627737" y="677211"/>
                    <a:pt x="2627737" y="675860"/>
                    <a:pt x="2627625" y="674397"/>
                  </a:cubicBezTo>
                  <a:cubicBezTo>
                    <a:pt x="2629651" y="673834"/>
                    <a:pt x="2631228" y="672482"/>
                    <a:pt x="2632129" y="669780"/>
                  </a:cubicBezTo>
                  <a:cubicBezTo>
                    <a:pt x="2632691" y="675410"/>
                    <a:pt x="2631228" y="682278"/>
                    <a:pt x="2627737" y="678675"/>
                  </a:cubicBezTo>
                  <a:close/>
                  <a:moveTo>
                    <a:pt x="2629426" y="646361"/>
                  </a:moveTo>
                  <a:cubicBezTo>
                    <a:pt x="2627512" y="643658"/>
                    <a:pt x="2623796" y="646924"/>
                    <a:pt x="2625035" y="637353"/>
                  </a:cubicBezTo>
                  <a:cubicBezTo>
                    <a:pt x="2631678" y="641294"/>
                    <a:pt x="2640911" y="639380"/>
                    <a:pt x="2640235" y="659759"/>
                  </a:cubicBezTo>
                  <a:cubicBezTo>
                    <a:pt x="2635957" y="660547"/>
                    <a:pt x="2632241" y="650414"/>
                    <a:pt x="2629426" y="646361"/>
                  </a:cubicBezTo>
                  <a:close/>
                  <a:moveTo>
                    <a:pt x="2636182" y="678337"/>
                  </a:moveTo>
                  <a:cubicBezTo>
                    <a:pt x="2636182" y="675297"/>
                    <a:pt x="2636069" y="672257"/>
                    <a:pt x="2636069" y="669105"/>
                  </a:cubicBezTo>
                  <a:cubicBezTo>
                    <a:pt x="2637533" y="668992"/>
                    <a:pt x="2638884" y="668992"/>
                    <a:pt x="2640348" y="668879"/>
                  </a:cubicBezTo>
                  <a:cubicBezTo>
                    <a:pt x="2640348" y="671919"/>
                    <a:pt x="2640460" y="674960"/>
                    <a:pt x="2640460" y="678112"/>
                  </a:cubicBezTo>
                  <a:cubicBezTo>
                    <a:pt x="2639109" y="678225"/>
                    <a:pt x="2637646" y="678225"/>
                    <a:pt x="2636182" y="678337"/>
                  </a:cubicBezTo>
                  <a:close/>
                  <a:moveTo>
                    <a:pt x="2624923" y="632737"/>
                  </a:moveTo>
                  <a:cubicBezTo>
                    <a:pt x="2621094" y="631498"/>
                    <a:pt x="2621207" y="621140"/>
                    <a:pt x="2616253" y="623954"/>
                  </a:cubicBezTo>
                  <a:cubicBezTo>
                    <a:pt x="2614451" y="643658"/>
                    <a:pt x="2601728" y="629472"/>
                    <a:pt x="2599251" y="629246"/>
                  </a:cubicBezTo>
                  <a:cubicBezTo>
                    <a:pt x="2597112" y="629021"/>
                    <a:pt x="2595648" y="632061"/>
                    <a:pt x="2593058" y="633525"/>
                  </a:cubicBezTo>
                  <a:cubicBezTo>
                    <a:pt x="2591482" y="633412"/>
                    <a:pt x="2589906" y="633300"/>
                    <a:pt x="2588329" y="633187"/>
                  </a:cubicBezTo>
                  <a:cubicBezTo>
                    <a:pt x="2587654" y="632399"/>
                    <a:pt x="2587203" y="631273"/>
                    <a:pt x="2586528" y="629809"/>
                  </a:cubicBezTo>
                  <a:cubicBezTo>
                    <a:pt x="2586415" y="629472"/>
                    <a:pt x="2579547" y="625643"/>
                    <a:pt x="2580110" y="625531"/>
                  </a:cubicBezTo>
                  <a:cubicBezTo>
                    <a:pt x="2580110" y="625531"/>
                    <a:pt x="2578083" y="630823"/>
                    <a:pt x="2575944" y="631611"/>
                  </a:cubicBezTo>
                  <a:cubicBezTo>
                    <a:pt x="2575494" y="631611"/>
                    <a:pt x="2575043" y="631498"/>
                    <a:pt x="2574593" y="631386"/>
                  </a:cubicBezTo>
                  <a:cubicBezTo>
                    <a:pt x="2574255" y="631160"/>
                    <a:pt x="2574030" y="630823"/>
                    <a:pt x="2573805" y="630372"/>
                  </a:cubicBezTo>
                  <a:cubicBezTo>
                    <a:pt x="2572341" y="627332"/>
                    <a:pt x="2574706" y="615735"/>
                    <a:pt x="2573579" y="612019"/>
                  </a:cubicBezTo>
                  <a:cubicBezTo>
                    <a:pt x="2579097" y="614384"/>
                    <a:pt x="2582925" y="620239"/>
                    <a:pt x="2588667" y="620577"/>
                  </a:cubicBezTo>
                  <a:cubicBezTo>
                    <a:pt x="2591482" y="620802"/>
                    <a:pt x="2594297" y="619338"/>
                    <a:pt x="2597337" y="617424"/>
                  </a:cubicBezTo>
                  <a:cubicBezTo>
                    <a:pt x="2603980" y="620239"/>
                    <a:pt x="2612312" y="618325"/>
                    <a:pt x="2618392" y="619788"/>
                  </a:cubicBezTo>
                  <a:cubicBezTo>
                    <a:pt x="2618279" y="619788"/>
                    <a:pt x="2619518" y="623504"/>
                    <a:pt x="2620644" y="624180"/>
                  </a:cubicBezTo>
                  <a:cubicBezTo>
                    <a:pt x="2628751" y="628571"/>
                    <a:pt x="2630890" y="623842"/>
                    <a:pt x="2635506" y="622716"/>
                  </a:cubicBezTo>
                  <a:cubicBezTo>
                    <a:pt x="2635619" y="620914"/>
                    <a:pt x="2635394" y="619676"/>
                    <a:pt x="2635168" y="618550"/>
                  </a:cubicBezTo>
                  <a:cubicBezTo>
                    <a:pt x="2639672" y="618100"/>
                    <a:pt x="2643951" y="618437"/>
                    <a:pt x="2644289" y="627557"/>
                  </a:cubicBezTo>
                  <a:cubicBezTo>
                    <a:pt x="2635506" y="622491"/>
                    <a:pt x="2629876" y="634313"/>
                    <a:pt x="2624923" y="632737"/>
                  </a:cubicBezTo>
                  <a:close/>
                  <a:moveTo>
                    <a:pt x="2673901" y="621477"/>
                  </a:moveTo>
                  <a:cubicBezTo>
                    <a:pt x="2669397" y="622716"/>
                    <a:pt x="2665006" y="621815"/>
                    <a:pt x="2661065" y="622040"/>
                  </a:cubicBezTo>
                  <a:cubicBezTo>
                    <a:pt x="2658250" y="622153"/>
                    <a:pt x="2654197" y="629584"/>
                    <a:pt x="2650481" y="627107"/>
                  </a:cubicBezTo>
                  <a:cubicBezTo>
                    <a:pt x="2651157" y="627557"/>
                    <a:pt x="2648229" y="622491"/>
                    <a:pt x="2648342" y="622603"/>
                  </a:cubicBezTo>
                  <a:cubicBezTo>
                    <a:pt x="2647104" y="620577"/>
                    <a:pt x="2645527" y="619788"/>
                    <a:pt x="2646090" y="613483"/>
                  </a:cubicBezTo>
                  <a:cubicBezTo>
                    <a:pt x="2649355" y="604588"/>
                    <a:pt x="2654197" y="622266"/>
                    <a:pt x="2658926" y="617537"/>
                  </a:cubicBezTo>
                  <a:cubicBezTo>
                    <a:pt x="2659489" y="616974"/>
                    <a:pt x="2656561" y="608416"/>
                    <a:pt x="2656674" y="608416"/>
                  </a:cubicBezTo>
                  <a:cubicBezTo>
                    <a:pt x="2664781" y="607966"/>
                    <a:pt x="2668609" y="616185"/>
                    <a:pt x="2682345" y="611907"/>
                  </a:cubicBezTo>
                  <a:cubicBezTo>
                    <a:pt x="2684485" y="625080"/>
                    <a:pt x="2677166" y="620577"/>
                    <a:pt x="2673901" y="621477"/>
                  </a:cubicBezTo>
                  <a:close/>
                  <a:moveTo>
                    <a:pt x="2675139" y="561690"/>
                  </a:moveTo>
                  <a:cubicBezTo>
                    <a:pt x="2675139" y="558650"/>
                    <a:pt x="2675027" y="555610"/>
                    <a:pt x="2675027" y="552457"/>
                  </a:cubicBezTo>
                  <a:cubicBezTo>
                    <a:pt x="2676491" y="552345"/>
                    <a:pt x="2677842" y="552345"/>
                    <a:pt x="2679305" y="552232"/>
                  </a:cubicBezTo>
                  <a:cubicBezTo>
                    <a:pt x="2679305" y="555272"/>
                    <a:pt x="2679418" y="558312"/>
                    <a:pt x="2679418" y="561465"/>
                  </a:cubicBezTo>
                  <a:cubicBezTo>
                    <a:pt x="2678067" y="561577"/>
                    <a:pt x="2676603" y="561577"/>
                    <a:pt x="2675139" y="561690"/>
                  </a:cubicBezTo>
                  <a:close/>
                  <a:moveTo>
                    <a:pt x="2681895" y="588938"/>
                  </a:moveTo>
                  <a:cubicBezTo>
                    <a:pt x="2678517" y="588600"/>
                    <a:pt x="2674464" y="589838"/>
                    <a:pt x="2675365" y="580043"/>
                  </a:cubicBezTo>
                  <a:cubicBezTo>
                    <a:pt x="2679080" y="579592"/>
                    <a:pt x="2680882" y="583308"/>
                    <a:pt x="2681895" y="588938"/>
                  </a:cubicBezTo>
                  <a:close/>
                  <a:moveTo>
                    <a:pt x="2642037" y="480284"/>
                  </a:moveTo>
                  <a:cubicBezTo>
                    <a:pt x="2654760" y="465309"/>
                    <a:pt x="2671987" y="487153"/>
                    <a:pt x="2684597" y="473867"/>
                  </a:cubicBezTo>
                  <a:cubicBezTo>
                    <a:pt x="2684710" y="481523"/>
                    <a:pt x="2684822" y="489179"/>
                    <a:pt x="2684935" y="496836"/>
                  </a:cubicBezTo>
                  <a:cubicBezTo>
                    <a:pt x="2668046" y="488053"/>
                    <a:pt x="2650256" y="509784"/>
                    <a:pt x="2642037" y="480284"/>
                  </a:cubicBezTo>
                  <a:close/>
                  <a:moveTo>
                    <a:pt x="2688651" y="611682"/>
                  </a:moveTo>
                  <a:cubicBezTo>
                    <a:pt x="2695744" y="602787"/>
                    <a:pt x="2700135" y="612808"/>
                    <a:pt x="2705652" y="611006"/>
                  </a:cubicBezTo>
                  <a:cubicBezTo>
                    <a:pt x="2707341" y="606615"/>
                    <a:pt x="2719051" y="600647"/>
                    <a:pt x="2720515" y="610331"/>
                  </a:cubicBezTo>
                  <a:cubicBezTo>
                    <a:pt x="2708805" y="619901"/>
                    <a:pt x="2696307" y="616861"/>
                    <a:pt x="2686511" y="620914"/>
                  </a:cubicBezTo>
                  <a:cubicBezTo>
                    <a:pt x="2686624" y="615960"/>
                    <a:pt x="2687074" y="613708"/>
                    <a:pt x="2688651" y="611682"/>
                  </a:cubicBezTo>
                  <a:close/>
                  <a:moveTo>
                    <a:pt x="2697771" y="652666"/>
                  </a:moveTo>
                  <a:cubicBezTo>
                    <a:pt x="2693717" y="651765"/>
                    <a:pt x="2693154" y="658070"/>
                    <a:pt x="2689326" y="657620"/>
                  </a:cubicBezTo>
                  <a:cubicBezTo>
                    <a:pt x="2685723" y="645010"/>
                    <a:pt x="2698334" y="644559"/>
                    <a:pt x="2697771" y="652666"/>
                  </a:cubicBezTo>
                  <a:close/>
                  <a:moveTo>
                    <a:pt x="2697996" y="675635"/>
                  </a:moveTo>
                  <a:cubicBezTo>
                    <a:pt x="2697883" y="669555"/>
                    <a:pt x="2694168" y="671582"/>
                    <a:pt x="2693605" y="666628"/>
                  </a:cubicBezTo>
                  <a:cubicBezTo>
                    <a:pt x="2696082" y="664263"/>
                    <a:pt x="2698334" y="661561"/>
                    <a:pt x="2699910" y="657170"/>
                  </a:cubicBezTo>
                  <a:cubicBezTo>
                    <a:pt x="2700360" y="653567"/>
                    <a:pt x="2699797" y="648050"/>
                    <a:pt x="2701937" y="647824"/>
                  </a:cubicBezTo>
                  <a:cubicBezTo>
                    <a:pt x="2701599" y="656494"/>
                    <a:pt x="2704414" y="657845"/>
                    <a:pt x="2704301" y="666177"/>
                  </a:cubicBezTo>
                  <a:cubicBezTo>
                    <a:pt x="2701261" y="667416"/>
                    <a:pt x="2700811" y="673946"/>
                    <a:pt x="2697996" y="675635"/>
                  </a:cubicBezTo>
                  <a:close/>
                  <a:moveTo>
                    <a:pt x="2717024" y="656494"/>
                  </a:moveTo>
                  <a:cubicBezTo>
                    <a:pt x="2717137" y="659309"/>
                    <a:pt x="2717362" y="661899"/>
                    <a:pt x="2719164" y="660998"/>
                  </a:cubicBezTo>
                  <a:cubicBezTo>
                    <a:pt x="2719164" y="658408"/>
                    <a:pt x="2720852" y="655706"/>
                    <a:pt x="2721303" y="660885"/>
                  </a:cubicBezTo>
                  <a:cubicBezTo>
                    <a:pt x="2719501" y="670231"/>
                    <a:pt x="2710494" y="662574"/>
                    <a:pt x="2717024" y="656494"/>
                  </a:cubicBezTo>
                  <a:close/>
                  <a:moveTo>
                    <a:pt x="2727608" y="651427"/>
                  </a:moveTo>
                  <a:cubicBezTo>
                    <a:pt x="2727608" y="648387"/>
                    <a:pt x="2727496" y="645347"/>
                    <a:pt x="2727496" y="642195"/>
                  </a:cubicBezTo>
                  <a:cubicBezTo>
                    <a:pt x="2728959" y="642082"/>
                    <a:pt x="2730310" y="642082"/>
                    <a:pt x="2731774" y="641969"/>
                  </a:cubicBezTo>
                  <a:cubicBezTo>
                    <a:pt x="2731774" y="645010"/>
                    <a:pt x="2731887" y="648050"/>
                    <a:pt x="2731887" y="651202"/>
                  </a:cubicBezTo>
                  <a:cubicBezTo>
                    <a:pt x="2730423" y="651315"/>
                    <a:pt x="2728959" y="651427"/>
                    <a:pt x="2727608" y="651427"/>
                  </a:cubicBezTo>
                  <a:close/>
                  <a:moveTo>
                    <a:pt x="2739768" y="609542"/>
                  </a:moveTo>
                  <a:cubicBezTo>
                    <a:pt x="2738079" y="608529"/>
                    <a:pt x="2735602" y="609655"/>
                    <a:pt x="2735490" y="605151"/>
                  </a:cubicBezTo>
                  <a:cubicBezTo>
                    <a:pt x="2738642" y="607516"/>
                    <a:pt x="2746411" y="599296"/>
                    <a:pt x="2746186" y="609317"/>
                  </a:cubicBezTo>
                  <a:cubicBezTo>
                    <a:pt x="2744047" y="609317"/>
                    <a:pt x="2741908" y="609430"/>
                    <a:pt x="2739768" y="609542"/>
                  </a:cubicBezTo>
                  <a:close/>
                  <a:moveTo>
                    <a:pt x="2742245" y="476006"/>
                  </a:moveTo>
                  <a:cubicBezTo>
                    <a:pt x="2740331" y="464859"/>
                    <a:pt x="2737629" y="451010"/>
                    <a:pt x="2737742" y="462382"/>
                  </a:cubicBezTo>
                  <a:cubicBezTo>
                    <a:pt x="2737854" y="474767"/>
                    <a:pt x="2729072" y="462945"/>
                    <a:pt x="2729072" y="448983"/>
                  </a:cubicBezTo>
                  <a:cubicBezTo>
                    <a:pt x="2734814" y="448758"/>
                    <a:pt x="2740444" y="448533"/>
                    <a:pt x="2746074" y="448308"/>
                  </a:cubicBezTo>
                  <a:cubicBezTo>
                    <a:pt x="2746299" y="463508"/>
                    <a:pt x="2752379" y="465647"/>
                    <a:pt x="2759135" y="466210"/>
                  </a:cubicBezTo>
                  <a:cubicBezTo>
                    <a:pt x="2758572" y="497737"/>
                    <a:pt x="2748325" y="458779"/>
                    <a:pt x="2742245" y="476006"/>
                  </a:cubicBezTo>
                  <a:close/>
                  <a:moveTo>
                    <a:pt x="2763300" y="608529"/>
                  </a:moveTo>
                  <a:cubicBezTo>
                    <a:pt x="2761612" y="607516"/>
                    <a:pt x="2759135" y="608642"/>
                    <a:pt x="2759022" y="604138"/>
                  </a:cubicBezTo>
                  <a:cubicBezTo>
                    <a:pt x="2762174" y="606502"/>
                    <a:pt x="2769943" y="598283"/>
                    <a:pt x="2769718" y="608304"/>
                  </a:cubicBezTo>
                  <a:cubicBezTo>
                    <a:pt x="2767466" y="608304"/>
                    <a:pt x="2765327" y="608416"/>
                    <a:pt x="2763300" y="608529"/>
                  </a:cubicBezTo>
                  <a:close/>
                  <a:moveTo>
                    <a:pt x="2771745" y="603575"/>
                  </a:moveTo>
                  <a:cubicBezTo>
                    <a:pt x="2775123" y="595581"/>
                    <a:pt x="2782667" y="598846"/>
                    <a:pt x="2784581" y="607628"/>
                  </a:cubicBezTo>
                  <a:cubicBezTo>
                    <a:pt x="2780753" y="605151"/>
                    <a:pt x="2772083" y="613708"/>
                    <a:pt x="2771745" y="603575"/>
                  </a:cubicBezTo>
                  <a:close/>
                  <a:moveTo>
                    <a:pt x="2770169" y="488616"/>
                  </a:moveTo>
                  <a:cubicBezTo>
                    <a:pt x="2765552" y="479046"/>
                    <a:pt x="2773659" y="459229"/>
                    <a:pt x="2765440" y="452023"/>
                  </a:cubicBezTo>
                  <a:cubicBezTo>
                    <a:pt x="2763751" y="451010"/>
                    <a:pt x="2761274" y="452023"/>
                    <a:pt x="2761161" y="447632"/>
                  </a:cubicBezTo>
                  <a:cubicBezTo>
                    <a:pt x="2772533" y="454500"/>
                    <a:pt x="2785031" y="431756"/>
                    <a:pt x="2788972" y="451010"/>
                  </a:cubicBezTo>
                  <a:cubicBezTo>
                    <a:pt x="2787058" y="455964"/>
                    <a:pt x="2781090" y="452812"/>
                    <a:pt x="2782779" y="465084"/>
                  </a:cubicBezTo>
                  <a:cubicBezTo>
                    <a:pt x="2784468" y="465985"/>
                    <a:pt x="2785369" y="468800"/>
                    <a:pt x="2785031" y="474204"/>
                  </a:cubicBezTo>
                  <a:cubicBezTo>
                    <a:pt x="2789310" y="473979"/>
                    <a:pt x="2793588" y="473867"/>
                    <a:pt x="2797867" y="473641"/>
                  </a:cubicBezTo>
                  <a:cubicBezTo>
                    <a:pt x="2798767" y="478596"/>
                    <a:pt x="2800569" y="484563"/>
                    <a:pt x="2797979" y="478258"/>
                  </a:cubicBezTo>
                  <a:cubicBezTo>
                    <a:pt x="2784018" y="472403"/>
                    <a:pt x="2782441" y="491656"/>
                    <a:pt x="2770169" y="488616"/>
                  </a:cubicBezTo>
                  <a:close/>
                  <a:moveTo>
                    <a:pt x="2804960" y="542324"/>
                  </a:moveTo>
                  <a:cubicBezTo>
                    <a:pt x="2808676" y="541873"/>
                    <a:pt x="2810477" y="545589"/>
                    <a:pt x="2811491" y="551219"/>
                  </a:cubicBezTo>
                  <a:cubicBezTo>
                    <a:pt x="2808226" y="550993"/>
                    <a:pt x="2804172" y="552232"/>
                    <a:pt x="2804960" y="542324"/>
                  </a:cubicBezTo>
                  <a:close/>
                  <a:moveTo>
                    <a:pt x="2806987" y="533091"/>
                  </a:moveTo>
                  <a:cubicBezTo>
                    <a:pt x="2806874" y="533091"/>
                    <a:pt x="2807212" y="537370"/>
                    <a:pt x="2807100" y="537707"/>
                  </a:cubicBezTo>
                  <a:cubicBezTo>
                    <a:pt x="2805748" y="540860"/>
                    <a:pt x="2800344" y="535681"/>
                    <a:pt x="2798542" y="538045"/>
                  </a:cubicBezTo>
                  <a:cubicBezTo>
                    <a:pt x="2795502" y="524421"/>
                    <a:pt x="2804735" y="535118"/>
                    <a:pt x="2806987" y="533091"/>
                  </a:cubicBezTo>
                  <a:cubicBezTo>
                    <a:pt x="2807437" y="532753"/>
                    <a:pt x="2806424" y="524196"/>
                    <a:pt x="2806874" y="523858"/>
                  </a:cubicBezTo>
                  <a:cubicBezTo>
                    <a:pt x="2810140" y="521832"/>
                    <a:pt x="2814193" y="524984"/>
                    <a:pt x="2817571" y="523408"/>
                  </a:cubicBezTo>
                  <a:cubicBezTo>
                    <a:pt x="2817796" y="542662"/>
                    <a:pt x="2811040" y="531965"/>
                    <a:pt x="2806987" y="533091"/>
                  </a:cubicBezTo>
                  <a:close/>
                  <a:moveTo>
                    <a:pt x="2825002" y="601323"/>
                  </a:moveTo>
                  <a:cubicBezTo>
                    <a:pt x="2823763" y="604476"/>
                    <a:pt x="2816445" y="615172"/>
                    <a:pt x="2816445" y="597044"/>
                  </a:cubicBezTo>
                  <a:cubicBezTo>
                    <a:pt x="2820611" y="600535"/>
                    <a:pt x="2826240" y="597945"/>
                    <a:pt x="2825002" y="601323"/>
                  </a:cubicBezTo>
                  <a:close/>
                  <a:moveTo>
                    <a:pt x="2857542" y="480397"/>
                  </a:moveTo>
                  <a:cubicBezTo>
                    <a:pt x="2851799" y="480960"/>
                    <a:pt x="2849322" y="486252"/>
                    <a:pt x="2844819" y="485576"/>
                  </a:cubicBezTo>
                  <a:cubicBezTo>
                    <a:pt x="2840652" y="484901"/>
                    <a:pt x="2838288" y="478596"/>
                    <a:pt x="2834009" y="476794"/>
                  </a:cubicBezTo>
                  <a:cubicBezTo>
                    <a:pt x="2831532" y="475781"/>
                    <a:pt x="2823989" y="486590"/>
                    <a:pt x="2825452" y="472515"/>
                  </a:cubicBezTo>
                  <a:cubicBezTo>
                    <a:pt x="2838063" y="472290"/>
                    <a:pt x="2853713" y="470939"/>
                    <a:pt x="2863847" y="470939"/>
                  </a:cubicBezTo>
                  <a:cubicBezTo>
                    <a:pt x="2867562" y="470939"/>
                    <a:pt x="2874093" y="466323"/>
                    <a:pt x="2876683" y="474993"/>
                  </a:cubicBezTo>
                  <a:cubicBezTo>
                    <a:pt x="2872066" y="488279"/>
                    <a:pt x="2865311" y="479496"/>
                    <a:pt x="2857542" y="480397"/>
                  </a:cubicBezTo>
                  <a:close/>
                  <a:moveTo>
                    <a:pt x="3062688" y="352152"/>
                  </a:moveTo>
                  <a:cubicBezTo>
                    <a:pt x="3055594" y="366339"/>
                    <a:pt x="3055932" y="335376"/>
                    <a:pt x="3062688" y="352152"/>
                  </a:cubicBezTo>
                  <a:lnTo>
                    <a:pt x="3062688" y="352152"/>
                  </a:lnTo>
                  <a:close/>
                  <a:moveTo>
                    <a:pt x="2983309" y="323216"/>
                  </a:moveTo>
                  <a:cubicBezTo>
                    <a:pt x="2987700" y="321527"/>
                    <a:pt x="2992654" y="316911"/>
                    <a:pt x="2991866" y="327494"/>
                  </a:cubicBezTo>
                  <a:cubicBezTo>
                    <a:pt x="2988151" y="337966"/>
                    <a:pt x="2981283" y="338754"/>
                    <a:pt x="2974865" y="332786"/>
                  </a:cubicBezTo>
                  <a:cubicBezTo>
                    <a:pt x="2971824" y="320063"/>
                    <a:pt x="2980832" y="324229"/>
                    <a:pt x="2983309" y="323216"/>
                  </a:cubicBezTo>
                  <a:close/>
                  <a:moveTo>
                    <a:pt x="2968447" y="328508"/>
                  </a:moveTo>
                  <a:cubicBezTo>
                    <a:pt x="2963605" y="329971"/>
                    <a:pt x="2960453" y="327720"/>
                    <a:pt x="2959777" y="319725"/>
                  </a:cubicBezTo>
                  <a:cubicBezTo>
                    <a:pt x="2964619" y="318149"/>
                    <a:pt x="2967884" y="320401"/>
                    <a:pt x="2968447" y="328508"/>
                  </a:cubicBezTo>
                  <a:close/>
                  <a:moveTo>
                    <a:pt x="2923972" y="348775"/>
                  </a:moveTo>
                  <a:cubicBezTo>
                    <a:pt x="2927012" y="346072"/>
                    <a:pt x="2929039" y="341343"/>
                    <a:pt x="2930165" y="334700"/>
                  </a:cubicBezTo>
                  <a:cubicBezTo>
                    <a:pt x="2925548" y="335151"/>
                    <a:pt x="2912938" y="330084"/>
                    <a:pt x="2919356" y="321414"/>
                  </a:cubicBezTo>
                  <a:cubicBezTo>
                    <a:pt x="2922509" y="334813"/>
                    <a:pt x="2939735" y="316235"/>
                    <a:pt x="2942888" y="329634"/>
                  </a:cubicBezTo>
                  <a:cubicBezTo>
                    <a:pt x="2935907" y="325805"/>
                    <a:pt x="2940073" y="344721"/>
                    <a:pt x="2936695" y="348324"/>
                  </a:cubicBezTo>
                  <a:cubicBezTo>
                    <a:pt x="2932980" y="347086"/>
                    <a:pt x="2926337" y="361610"/>
                    <a:pt x="2923972" y="348775"/>
                  </a:cubicBezTo>
                  <a:close/>
                  <a:moveTo>
                    <a:pt x="3031612" y="427028"/>
                  </a:moveTo>
                  <a:cubicBezTo>
                    <a:pt x="3025081" y="430743"/>
                    <a:pt x="3027334" y="414530"/>
                    <a:pt x="3020803" y="418245"/>
                  </a:cubicBezTo>
                  <a:cubicBezTo>
                    <a:pt x="3021591" y="430405"/>
                    <a:pt x="3008755" y="414417"/>
                    <a:pt x="3012471" y="432432"/>
                  </a:cubicBezTo>
                  <a:cubicBezTo>
                    <a:pt x="3007066" y="426352"/>
                    <a:pt x="3002112" y="433108"/>
                    <a:pt x="2997609" y="433108"/>
                  </a:cubicBezTo>
                  <a:cubicBezTo>
                    <a:pt x="2994456" y="433108"/>
                    <a:pt x="2993105" y="429167"/>
                    <a:pt x="2991191" y="428829"/>
                  </a:cubicBezTo>
                  <a:cubicBezTo>
                    <a:pt x="2987588" y="428153"/>
                    <a:pt x="2987926" y="437048"/>
                    <a:pt x="2984773" y="429054"/>
                  </a:cubicBezTo>
                  <a:cubicBezTo>
                    <a:pt x="2981733" y="421510"/>
                    <a:pt x="2968784" y="435472"/>
                    <a:pt x="2965632" y="429842"/>
                  </a:cubicBezTo>
                  <a:cubicBezTo>
                    <a:pt x="2962254" y="429617"/>
                    <a:pt x="2963830" y="418133"/>
                    <a:pt x="2959102" y="420947"/>
                  </a:cubicBezTo>
                  <a:cubicBezTo>
                    <a:pt x="2951670" y="422636"/>
                    <a:pt x="2959439" y="433333"/>
                    <a:pt x="2955048" y="434909"/>
                  </a:cubicBezTo>
                  <a:cubicBezTo>
                    <a:pt x="2952909" y="427478"/>
                    <a:pt x="2946041" y="437386"/>
                    <a:pt x="2940186" y="435585"/>
                  </a:cubicBezTo>
                  <a:cubicBezTo>
                    <a:pt x="2935569" y="434234"/>
                    <a:pt x="2930503" y="430631"/>
                    <a:pt x="2929377" y="422186"/>
                  </a:cubicBezTo>
                  <a:cubicBezTo>
                    <a:pt x="2938272" y="417907"/>
                    <a:pt x="2939510" y="430743"/>
                    <a:pt x="2946603" y="430631"/>
                  </a:cubicBezTo>
                  <a:cubicBezTo>
                    <a:pt x="2946378" y="413741"/>
                    <a:pt x="2958989" y="423312"/>
                    <a:pt x="2956850" y="402595"/>
                  </a:cubicBezTo>
                  <a:cubicBezTo>
                    <a:pt x="2960565" y="401131"/>
                    <a:pt x="2967658" y="415093"/>
                    <a:pt x="2969685" y="402032"/>
                  </a:cubicBezTo>
                  <a:cubicBezTo>
                    <a:pt x="2966532" y="398091"/>
                    <a:pt x="2961353" y="398766"/>
                    <a:pt x="2963042" y="383904"/>
                  </a:cubicBezTo>
                  <a:cubicBezTo>
                    <a:pt x="2957525" y="384917"/>
                    <a:pt x="2947729" y="371631"/>
                    <a:pt x="2954260" y="361273"/>
                  </a:cubicBezTo>
                  <a:cubicBezTo>
                    <a:pt x="2954372" y="367353"/>
                    <a:pt x="2958088" y="365326"/>
                    <a:pt x="2958651" y="370280"/>
                  </a:cubicBezTo>
                  <a:cubicBezTo>
                    <a:pt x="2962029" y="372082"/>
                    <a:pt x="2960678" y="384692"/>
                    <a:pt x="2967321" y="379062"/>
                  </a:cubicBezTo>
                  <a:cubicBezTo>
                    <a:pt x="2968447" y="390772"/>
                    <a:pt x="2970586" y="400118"/>
                    <a:pt x="2974076" y="406423"/>
                  </a:cubicBezTo>
                  <a:cubicBezTo>
                    <a:pt x="2981508" y="409801"/>
                    <a:pt x="2982183" y="399217"/>
                    <a:pt x="2988939" y="401243"/>
                  </a:cubicBezTo>
                  <a:cubicBezTo>
                    <a:pt x="2998622" y="410476"/>
                    <a:pt x="3011345" y="407098"/>
                    <a:pt x="3018889" y="404621"/>
                  </a:cubicBezTo>
                  <a:cubicBezTo>
                    <a:pt x="3026095" y="402144"/>
                    <a:pt x="3035440" y="405072"/>
                    <a:pt x="3040056" y="394488"/>
                  </a:cubicBezTo>
                  <a:cubicBezTo>
                    <a:pt x="3028009" y="395051"/>
                    <a:pt x="3015849" y="395501"/>
                    <a:pt x="3003801" y="396064"/>
                  </a:cubicBezTo>
                  <a:cubicBezTo>
                    <a:pt x="2999973" y="390097"/>
                    <a:pt x="2997383" y="386944"/>
                    <a:pt x="2990853" y="382778"/>
                  </a:cubicBezTo>
                  <a:cubicBezTo>
                    <a:pt x="2985336" y="379288"/>
                    <a:pt x="2974639" y="390322"/>
                    <a:pt x="2975765" y="369605"/>
                  </a:cubicBezTo>
                  <a:cubicBezTo>
                    <a:pt x="2980157" y="367015"/>
                    <a:pt x="2981620" y="377148"/>
                    <a:pt x="2986574" y="378387"/>
                  </a:cubicBezTo>
                  <a:cubicBezTo>
                    <a:pt x="2985449" y="378162"/>
                    <a:pt x="2988263" y="373996"/>
                    <a:pt x="2988601" y="373658"/>
                  </a:cubicBezTo>
                  <a:cubicBezTo>
                    <a:pt x="2996708" y="368028"/>
                    <a:pt x="2998847" y="380188"/>
                    <a:pt x="3001437" y="373095"/>
                  </a:cubicBezTo>
                  <a:cubicBezTo>
                    <a:pt x="3002675" y="369717"/>
                    <a:pt x="3011007" y="368479"/>
                    <a:pt x="3012021" y="368028"/>
                  </a:cubicBezTo>
                  <a:cubicBezTo>
                    <a:pt x="3015624" y="366565"/>
                    <a:pt x="3020240" y="371744"/>
                    <a:pt x="3022604" y="362962"/>
                  </a:cubicBezTo>
                  <a:cubicBezTo>
                    <a:pt x="3019677" y="341006"/>
                    <a:pt x="3003013" y="365326"/>
                    <a:pt x="2999072" y="354742"/>
                  </a:cubicBezTo>
                  <a:cubicBezTo>
                    <a:pt x="2999072" y="345509"/>
                    <a:pt x="3001774" y="337740"/>
                    <a:pt x="3003126" y="336164"/>
                  </a:cubicBezTo>
                  <a:cubicBezTo>
                    <a:pt x="3005040" y="333800"/>
                    <a:pt x="3007066" y="340555"/>
                    <a:pt x="3007404" y="340555"/>
                  </a:cubicBezTo>
                  <a:cubicBezTo>
                    <a:pt x="3009994" y="341006"/>
                    <a:pt x="3010332" y="335601"/>
                    <a:pt x="3013709" y="335714"/>
                  </a:cubicBezTo>
                  <a:cubicBezTo>
                    <a:pt x="3019001" y="335826"/>
                    <a:pt x="3026208" y="356206"/>
                    <a:pt x="3030824" y="339542"/>
                  </a:cubicBezTo>
                  <a:cubicBezTo>
                    <a:pt x="3031499" y="328508"/>
                    <a:pt x="3021141" y="342469"/>
                    <a:pt x="3024293" y="326031"/>
                  </a:cubicBezTo>
                  <a:cubicBezTo>
                    <a:pt x="3033526" y="322428"/>
                    <a:pt x="3036454" y="333349"/>
                    <a:pt x="3045686" y="329746"/>
                  </a:cubicBezTo>
                  <a:cubicBezTo>
                    <a:pt x="3047825" y="342019"/>
                    <a:pt x="3041408" y="335263"/>
                    <a:pt x="3039381" y="339204"/>
                  </a:cubicBezTo>
                  <a:cubicBezTo>
                    <a:pt x="3038480" y="340893"/>
                    <a:pt x="3038255" y="352040"/>
                    <a:pt x="3037467" y="353053"/>
                  </a:cubicBezTo>
                  <a:cubicBezTo>
                    <a:pt x="3034877" y="356206"/>
                    <a:pt x="3029135" y="350013"/>
                    <a:pt x="3029022" y="358007"/>
                  </a:cubicBezTo>
                  <a:cubicBezTo>
                    <a:pt x="3030711" y="358908"/>
                    <a:pt x="3031499" y="361723"/>
                    <a:pt x="3031274" y="367128"/>
                  </a:cubicBezTo>
                  <a:cubicBezTo>
                    <a:pt x="3039494" y="367465"/>
                    <a:pt x="3049965" y="362736"/>
                    <a:pt x="3052667" y="375459"/>
                  </a:cubicBezTo>
                  <a:cubicBezTo>
                    <a:pt x="3040845" y="374784"/>
                    <a:pt x="3051428" y="380977"/>
                    <a:pt x="3050753" y="393925"/>
                  </a:cubicBezTo>
                  <a:cubicBezTo>
                    <a:pt x="3047037" y="395163"/>
                    <a:pt x="3040056" y="389759"/>
                    <a:pt x="3042308" y="403495"/>
                  </a:cubicBezTo>
                  <a:cubicBezTo>
                    <a:pt x="3046024" y="403721"/>
                    <a:pt x="3048951" y="402144"/>
                    <a:pt x="3050753" y="398541"/>
                  </a:cubicBezTo>
                  <a:cubicBezTo>
                    <a:pt x="3053005" y="404509"/>
                    <a:pt x="3053005" y="415543"/>
                    <a:pt x="3057396" y="416669"/>
                  </a:cubicBezTo>
                  <a:cubicBezTo>
                    <a:pt x="3059085" y="417682"/>
                    <a:pt x="3061562" y="416669"/>
                    <a:pt x="3061675" y="421060"/>
                  </a:cubicBezTo>
                  <a:cubicBezTo>
                    <a:pt x="3050302" y="420610"/>
                    <a:pt x="3040169" y="422186"/>
                    <a:pt x="3031612" y="427028"/>
                  </a:cubicBezTo>
                  <a:close/>
                  <a:moveTo>
                    <a:pt x="3058972" y="393700"/>
                  </a:moveTo>
                  <a:cubicBezTo>
                    <a:pt x="3058522" y="380301"/>
                    <a:pt x="3071132" y="374221"/>
                    <a:pt x="3071696" y="388520"/>
                  </a:cubicBezTo>
                  <a:cubicBezTo>
                    <a:pt x="3065052" y="385480"/>
                    <a:pt x="3065503" y="396740"/>
                    <a:pt x="3058972" y="393700"/>
                  </a:cubicBezTo>
                  <a:close/>
                  <a:moveTo>
                    <a:pt x="3118084" y="349788"/>
                  </a:moveTo>
                  <a:cubicBezTo>
                    <a:pt x="3113130" y="350013"/>
                    <a:pt x="3108176" y="350238"/>
                    <a:pt x="3103222" y="350464"/>
                  </a:cubicBezTo>
                  <a:cubicBezTo>
                    <a:pt x="3101983" y="327157"/>
                    <a:pt x="3116846" y="337853"/>
                    <a:pt x="3118084" y="349788"/>
                  </a:cubicBezTo>
                  <a:close/>
                  <a:moveTo>
                    <a:pt x="3106937" y="318037"/>
                  </a:moveTo>
                  <a:cubicBezTo>
                    <a:pt x="3106937" y="321077"/>
                    <a:pt x="3107050" y="324117"/>
                    <a:pt x="3107050" y="327269"/>
                  </a:cubicBezTo>
                  <a:cubicBezTo>
                    <a:pt x="3104911" y="327382"/>
                    <a:pt x="3102771" y="327494"/>
                    <a:pt x="3100632" y="327494"/>
                  </a:cubicBezTo>
                  <a:cubicBezTo>
                    <a:pt x="3100632" y="324454"/>
                    <a:pt x="3100520" y="321414"/>
                    <a:pt x="3100520" y="318262"/>
                  </a:cubicBezTo>
                  <a:cubicBezTo>
                    <a:pt x="3102659" y="318262"/>
                    <a:pt x="3104798" y="318149"/>
                    <a:pt x="3106937" y="318037"/>
                  </a:cubicBezTo>
                  <a:close/>
                  <a:moveTo>
                    <a:pt x="3110540" y="423650"/>
                  </a:moveTo>
                  <a:cubicBezTo>
                    <a:pt x="3102659" y="428942"/>
                    <a:pt x="3104348" y="412503"/>
                    <a:pt x="3097592" y="414980"/>
                  </a:cubicBezTo>
                  <a:cubicBezTo>
                    <a:pt x="3097142" y="423087"/>
                    <a:pt x="3094102" y="425564"/>
                    <a:pt x="3089148" y="424550"/>
                  </a:cubicBezTo>
                  <a:cubicBezTo>
                    <a:pt x="3087121" y="409801"/>
                    <a:pt x="3096128" y="417907"/>
                    <a:pt x="3095340" y="405860"/>
                  </a:cubicBezTo>
                  <a:cubicBezTo>
                    <a:pt x="3092976" y="404959"/>
                    <a:pt x="3091962" y="400906"/>
                    <a:pt x="3090949" y="396852"/>
                  </a:cubicBezTo>
                  <a:cubicBezTo>
                    <a:pt x="3094665" y="392574"/>
                    <a:pt x="3097367" y="386268"/>
                    <a:pt x="3099281" y="378049"/>
                  </a:cubicBezTo>
                  <a:cubicBezTo>
                    <a:pt x="3100970" y="376923"/>
                    <a:pt x="3103447" y="377711"/>
                    <a:pt x="3103447" y="373320"/>
                  </a:cubicBezTo>
                  <a:cubicBezTo>
                    <a:pt x="3113130" y="373433"/>
                    <a:pt x="3122025" y="375347"/>
                    <a:pt x="3127092" y="386156"/>
                  </a:cubicBezTo>
                  <a:cubicBezTo>
                    <a:pt x="3115494" y="392349"/>
                    <a:pt x="3099619" y="367353"/>
                    <a:pt x="3099619" y="401131"/>
                  </a:cubicBezTo>
                  <a:cubicBezTo>
                    <a:pt x="3107050" y="400005"/>
                    <a:pt x="3113242" y="401806"/>
                    <a:pt x="3116846" y="409575"/>
                  </a:cubicBezTo>
                  <a:cubicBezTo>
                    <a:pt x="3111103" y="407098"/>
                    <a:pt x="3109077" y="411827"/>
                    <a:pt x="3110540" y="423650"/>
                  </a:cubicBezTo>
                  <a:close/>
                  <a:moveTo>
                    <a:pt x="3127542" y="422974"/>
                  </a:moveTo>
                  <a:cubicBezTo>
                    <a:pt x="3122701" y="424438"/>
                    <a:pt x="3119548" y="422186"/>
                    <a:pt x="3118872" y="414079"/>
                  </a:cubicBezTo>
                  <a:cubicBezTo>
                    <a:pt x="3122701" y="414980"/>
                    <a:pt x="3129569" y="409012"/>
                    <a:pt x="3127542" y="422974"/>
                  </a:cubicBezTo>
                  <a:close/>
                  <a:moveTo>
                    <a:pt x="3132609" y="326143"/>
                  </a:moveTo>
                  <a:cubicBezTo>
                    <a:pt x="3132046" y="316122"/>
                    <a:pt x="3134185" y="311506"/>
                    <a:pt x="3138801" y="312069"/>
                  </a:cubicBezTo>
                  <a:cubicBezTo>
                    <a:pt x="3138914" y="316685"/>
                    <a:pt x="3138914" y="321302"/>
                    <a:pt x="3139027" y="325805"/>
                  </a:cubicBezTo>
                  <a:cubicBezTo>
                    <a:pt x="3136887" y="326031"/>
                    <a:pt x="3134748" y="326031"/>
                    <a:pt x="3132609" y="326143"/>
                  </a:cubicBezTo>
                  <a:close/>
                  <a:moveTo>
                    <a:pt x="3140378" y="422411"/>
                  </a:moveTo>
                  <a:cubicBezTo>
                    <a:pt x="3136887" y="408675"/>
                    <a:pt x="3151299" y="409801"/>
                    <a:pt x="3150962" y="417344"/>
                  </a:cubicBezTo>
                  <a:cubicBezTo>
                    <a:pt x="3148484" y="421398"/>
                    <a:pt x="3145332" y="423650"/>
                    <a:pt x="3140378" y="422411"/>
                  </a:cubicBezTo>
                  <a:close/>
                  <a:moveTo>
                    <a:pt x="3150399" y="376022"/>
                  </a:moveTo>
                  <a:cubicBezTo>
                    <a:pt x="3156479" y="376585"/>
                    <a:pt x="3164923" y="371406"/>
                    <a:pt x="3165486" y="384580"/>
                  </a:cubicBezTo>
                  <a:cubicBezTo>
                    <a:pt x="3159406" y="384017"/>
                    <a:pt x="3150849" y="389196"/>
                    <a:pt x="3150399" y="376022"/>
                  </a:cubicBezTo>
                  <a:close/>
                  <a:moveTo>
                    <a:pt x="3218631" y="373095"/>
                  </a:moveTo>
                  <a:cubicBezTo>
                    <a:pt x="3222797" y="360822"/>
                    <a:pt x="3231466" y="357782"/>
                    <a:pt x="3239686" y="353841"/>
                  </a:cubicBezTo>
                  <a:cubicBezTo>
                    <a:pt x="3242163" y="359133"/>
                    <a:pt x="3242275" y="369942"/>
                    <a:pt x="3242163" y="381314"/>
                  </a:cubicBezTo>
                  <a:cubicBezTo>
                    <a:pt x="3233605" y="387732"/>
                    <a:pt x="3227751" y="381427"/>
                    <a:pt x="3220883" y="382215"/>
                  </a:cubicBezTo>
                  <a:cubicBezTo>
                    <a:pt x="3218406" y="382440"/>
                    <a:pt x="3217617" y="386043"/>
                    <a:pt x="3214577" y="387057"/>
                  </a:cubicBezTo>
                  <a:cubicBezTo>
                    <a:pt x="3205007" y="390322"/>
                    <a:pt x="3194085" y="389309"/>
                    <a:pt x="3188793" y="374334"/>
                  </a:cubicBezTo>
                  <a:cubicBezTo>
                    <a:pt x="3198138" y="362061"/>
                    <a:pt x="3208272" y="366227"/>
                    <a:pt x="3218631" y="373095"/>
                  </a:cubicBezTo>
                  <a:close/>
                  <a:moveTo>
                    <a:pt x="3190032" y="314546"/>
                  </a:moveTo>
                  <a:cubicBezTo>
                    <a:pt x="3192396" y="312182"/>
                    <a:pt x="3195887" y="309367"/>
                    <a:pt x="3198476" y="309592"/>
                  </a:cubicBezTo>
                  <a:cubicBezTo>
                    <a:pt x="3200841" y="309705"/>
                    <a:pt x="3199489" y="312857"/>
                    <a:pt x="3200728" y="314096"/>
                  </a:cubicBezTo>
                  <a:cubicBezTo>
                    <a:pt x="3203543" y="317248"/>
                    <a:pt x="3217392" y="317586"/>
                    <a:pt x="3209398" y="327494"/>
                  </a:cubicBezTo>
                  <a:cubicBezTo>
                    <a:pt x="3205570" y="317136"/>
                    <a:pt x="3193072" y="326481"/>
                    <a:pt x="3185866" y="323891"/>
                  </a:cubicBezTo>
                  <a:cubicBezTo>
                    <a:pt x="3185415" y="314996"/>
                    <a:pt x="3187329" y="317248"/>
                    <a:pt x="3190032" y="314546"/>
                  </a:cubicBezTo>
                  <a:close/>
                  <a:moveTo>
                    <a:pt x="3170665" y="457991"/>
                  </a:moveTo>
                  <a:cubicBezTo>
                    <a:pt x="3170665" y="454951"/>
                    <a:pt x="3170553" y="451911"/>
                    <a:pt x="3170553" y="448758"/>
                  </a:cubicBezTo>
                  <a:cubicBezTo>
                    <a:pt x="3172017" y="448646"/>
                    <a:pt x="3173368" y="448646"/>
                    <a:pt x="3174831" y="448533"/>
                  </a:cubicBezTo>
                  <a:cubicBezTo>
                    <a:pt x="3174831" y="451573"/>
                    <a:pt x="3174944" y="454613"/>
                    <a:pt x="3174944" y="457766"/>
                  </a:cubicBezTo>
                  <a:cubicBezTo>
                    <a:pt x="3173593" y="457878"/>
                    <a:pt x="3172129" y="457878"/>
                    <a:pt x="3170665" y="457991"/>
                  </a:cubicBezTo>
                  <a:close/>
                  <a:moveTo>
                    <a:pt x="3204219" y="410589"/>
                  </a:moveTo>
                  <a:cubicBezTo>
                    <a:pt x="3195549" y="406423"/>
                    <a:pt x="3185415" y="405747"/>
                    <a:pt x="3174269" y="407211"/>
                  </a:cubicBezTo>
                  <a:cubicBezTo>
                    <a:pt x="3173030" y="417344"/>
                    <a:pt x="3180461" y="421623"/>
                    <a:pt x="3172354" y="421060"/>
                  </a:cubicBezTo>
                  <a:cubicBezTo>
                    <a:pt x="3168639" y="420159"/>
                    <a:pt x="3167400" y="413291"/>
                    <a:pt x="3167851" y="402820"/>
                  </a:cubicBezTo>
                  <a:cubicBezTo>
                    <a:pt x="3183164" y="401469"/>
                    <a:pt x="3200390" y="404171"/>
                    <a:pt x="3212550" y="396289"/>
                  </a:cubicBezTo>
                  <a:cubicBezTo>
                    <a:pt x="3216604" y="404284"/>
                    <a:pt x="3210974" y="407999"/>
                    <a:pt x="3212888" y="423875"/>
                  </a:cubicBezTo>
                  <a:cubicBezTo>
                    <a:pt x="3207258" y="424100"/>
                    <a:pt x="3201516" y="424325"/>
                    <a:pt x="3195887" y="424550"/>
                  </a:cubicBezTo>
                  <a:cubicBezTo>
                    <a:pt x="3192171" y="406761"/>
                    <a:pt x="3205007" y="422749"/>
                    <a:pt x="3204219" y="410589"/>
                  </a:cubicBezTo>
                  <a:close/>
                  <a:moveTo>
                    <a:pt x="3200615" y="465872"/>
                  </a:moveTo>
                  <a:cubicBezTo>
                    <a:pt x="3188230" y="466435"/>
                    <a:pt x="3207484" y="453149"/>
                    <a:pt x="3207033" y="465647"/>
                  </a:cubicBezTo>
                  <a:cubicBezTo>
                    <a:pt x="3204894" y="465647"/>
                    <a:pt x="3202755" y="465760"/>
                    <a:pt x="3200615" y="465872"/>
                  </a:cubicBezTo>
                  <a:close/>
                  <a:moveTo>
                    <a:pt x="3211312" y="465422"/>
                  </a:moveTo>
                  <a:cubicBezTo>
                    <a:pt x="3213902" y="459004"/>
                    <a:pt x="3221671" y="457878"/>
                    <a:pt x="3222008" y="469588"/>
                  </a:cubicBezTo>
                  <a:cubicBezTo>
                    <a:pt x="3218856" y="467224"/>
                    <a:pt x="3211087" y="475443"/>
                    <a:pt x="3211312" y="465422"/>
                  </a:cubicBezTo>
                  <a:close/>
                  <a:moveTo>
                    <a:pt x="3236195" y="413741"/>
                  </a:moveTo>
                  <a:cubicBezTo>
                    <a:pt x="3235970" y="428041"/>
                    <a:pt x="3225724" y="421961"/>
                    <a:pt x="3219306" y="423650"/>
                  </a:cubicBezTo>
                  <a:cubicBezTo>
                    <a:pt x="3221445" y="409125"/>
                    <a:pt x="3220094" y="411490"/>
                    <a:pt x="3216829" y="400793"/>
                  </a:cubicBezTo>
                  <a:cubicBezTo>
                    <a:pt x="3224373" y="402595"/>
                    <a:pt x="3237321" y="392461"/>
                    <a:pt x="3236195" y="413741"/>
                  </a:cubicBezTo>
                  <a:close/>
                  <a:moveTo>
                    <a:pt x="3240924" y="445831"/>
                  </a:moveTo>
                  <a:cubicBezTo>
                    <a:pt x="3237434" y="434684"/>
                    <a:pt x="3248017" y="431982"/>
                    <a:pt x="3247230" y="440989"/>
                  </a:cubicBezTo>
                  <a:cubicBezTo>
                    <a:pt x="3244527" y="441327"/>
                    <a:pt x="3244415" y="446957"/>
                    <a:pt x="3240924" y="445831"/>
                  </a:cubicBezTo>
                  <a:close/>
                  <a:moveTo>
                    <a:pt x="3245653" y="326031"/>
                  </a:moveTo>
                  <a:cubicBezTo>
                    <a:pt x="3243626" y="311281"/>
                    <a:pt x="3252634" y="319388"/>
                    <a:pt x="3251846" y="307340"/>
                  </a:cubicBezTo>
                  <a:cubicBezTo>
                    <a:pt x="3258489" y="312970"/>
                    <a:pt x="3269636" y="308016"/>
                    <a:pt x="3271325" y="324905"/>
                  </a:cubicBezTo>
                  <a:cubicBezTo>
                    <a:pt x="3262542" y="335939"/>
                    <a:pt x="3255674" y="331660"/>
                    <a:pt x="3245653" y="326031"/>
                  </a:cubicBezTo>
                  <a:close/>
                  <a:moveTo>
                    <a:pt x="3268397" y="426239"/>
                  </a:moveTo>
                  <a:cubicBezTo>
                    <a:pt x="3267721" y="418133"/>
                    <a:pt x="3264569" y="415881"/>
                    <a:pt x="3259727" y="417457"/>
                  </a:cubicBezTo>
                  <a:cubicBezTo>
                    <a:pt x="3258601" y="385705"/>
                    <a:pt x="3280332" y="420159"/>
                    <a:pt x="3268397" y="426239"/>
                  </a:cubicBezTo>
                  <a:close/>
                  <a:moveTo>
                    <a:pt x="3289002" y="374784"/>
                  </a:moveTo>
                  <a:cubicBezTo>
                    <a:pt x="3291704" y="368366"/>
                    <a:pt x="3298235" y="369830"/>
                    <a:pt x="3303864" y="369605"/>
                  </a:cubicBezTo>
                  <a:cubicBezTo>
                    <a:pt x="3306679" y="384692"/>
                    <a:pt x="3289565" y="381427"/>
                    <a:pt x="3289002" y="374784"/>
                  </a:cubicBezTo>
                  <a:close/>
                  <a:moveTo>
                    <a:pt x="3316137" y="327607"/>
                  </a:moveTo>
                  <a:cubicBezTo>
                    <a:pt x="3316024" y="322991"/>
                    <a:pt x="3316024" y="318374"/>
                    <a:pt x="3315912" y="313871"/>
                  </a:cubicBezTo>
                  <a:cubicBezTo>
                    <a:pt x="3317375" y="313758"/>
                    <a:pt x="3318726" y="313758"/>
                    <a:pt x="3320190" y="313645"/>
                  </a:cubicBezTo>
                  <a:cubicBezTo>
                    <a:pt x="3320190" y="318262"/>
                    <a:pt x="3321992" y="319050"/>
                    <a:pt x="3322442" y="322765"/>
                  </a:cubicBezTo>
                  <a:cubicBezTo>
                    <a:pt x="3319740" y="323103"/>
                    <a:pt x="3319515" y="328733"/>
                    <a:pt x="3316137" y="327607"/>
                  </a:cubicBezTo>
                  <a:close/>
                  <a:moveTo>
                    <a:pt x="3424565" y="304638"/>
                  </a:moveTo>
                  <a:cubicBezTo>
                    <a:pt x="3424565" y="310943"/>
                    <a:pt x="3425691" y="314659"/>
                    <a:pt x="3426929" y="318374"/>
                  </a:cubicBezTo>
                  <a:cubicBezTo>
                    <a:pt x="3424452" y="322315"/>
                    <a:pt x="3421300" y="324680"/>
                    <a:pt x="3416346" y="323441"/>
                  </a:cubicBezTo>
                  <a:cubicBezTo>
                    <a:pt x="3416908" y="312632"/>
                    <a:pt x="3417359" y="301823"/>
                    <a:pt x="3424565" y="304638"/>
                  </a:cubicBezTo>
                  <a:close/>
                  <a:moveTo>
                    <a:pt x="3361512" y="371744"/>
                  </a:moveTo>
                  <a:cubicBezTo>
                    <a:pt x="3360049" y="375459"/>
                    <a:pt x="3349803" y="382440"/>
                    <a:pt x="3348677" y="372307"/>
                  </a:cubicBezTo>
                  <a:cubicBezTo>
                    <a:pt x="3350140" y="368591"/>
                    <a:pt x="3360499" y="361498"/>
                    <a:pt x="3361512" y="371744"/>
                  </a:cubicBezTo>
                  <a:close/>
                  <a:moveTo>
                    <a:pt x="3347100" y="409125"/>
                  </a:moveTo>
                  <a:cubicBezTo>
                    <a:pt x="3349803" y="407098"/>
                    <a:pt x="3351379" y="403045"/>
                    <a:pt x="3351154" y="395163"/>
                  </a:cubicBezTo>
                  <a:cubicBezTo>
                    <a:pt x="3357909" y="400005"/>
                    <a:pt x="3355995" y="395389"/>
                    <a:pt x="3363989" y="394600"/>
                  </a:cubicBezTo>
                  <a:cubicBezTo>
                    <a:pt x="3362301" y="409463"/>
                    <a:pt x="3369619" y="403946"/>
                    <a:pt x="3370632" y="412728"/>
                  </a:cubicBezTo>
                  <a:cubicBezTo>
                    <a:pt x="3359824" y="412615"/>
                    <a:pt x="3354419" y="421848"/>
                    <a:pt x="3347100" y="409125"/>
                  </a:cubicBezTo>
                  <a:close/>
                  <a:moveTo>
                    <a:pt x="3373447" y="311393"/>
                  </a:moveTo>
                  <a:cubicBezTo>
                    <a:pt x="3379077" y="304750"/>
                    <a:pt x="3397655" y="302048"/>
                    <a:pt x="3401145" y="310268"/>
                  </a:cubicBezTo>
                  <a:cubicBezTo>
                    <a:pt x="3396191" y="311844"/>
                    <a:pt x="3397430" y="326368"/>
                    <a:pt x="3390674" y="324454"/>
                  </a:cubicBezTo>
                  <a:cubicBezTo>
                    <a:pt x="3388535" y="312069"/>
                    <a:pt x="3373110" y="329521"/>
                    <a:pt x="3373447" y="311393"/>
                  </a:cubicBezTo>
                  <a:close/>
                  <a:moveTo>
                    <a:pt x="3402046" y="374559"/>
                  </a:moveTo>
                  <a:cubicBezTo>
                    <a:pt x="3398443" y="382778"/>
                    <a:pt x="3388985" y="380188"/>
                    <a:pt x="3387071" y="370618"/>
                  </a:cubicBezTo>
                  <a:cubicBezTo>
                    <a:pt x="3392476" y="366227"/>
                    <a:pt x="3399006" y="362624"/>
                    <a:pt x="3402046" y="374559"/>
                  </a:cubicBezTo>
                  <a:close/>
                  <a:moveTo>
                    <a:pt x="3376149" y="352715"/>
                  </a:moveTo>
                  <a:cubicBezTo>
                    <a:pt x="3378289" y="352603"/>
                    <a:pt x="3378627" y="348887"/>
                    <a:pt x="3380315" y="347987"/>
                  </a:cubicBezTo>
                  <a:cubicBezTo>
                    <a:pt x="3380315" y="352603"/>
                    <a:pt x="3382117" y="353391"/>
                    <a:pt x="3382567" y="357107"/>
                  </a:cubicBezTo>
                  <a:cubicBezTo>
                    <a:pt x="3380428" y="357219"/>
                    <a:pt x="3380090" y="360935"/>
                    <a:pt x="3378402" y="361836"/>
                  </a:cubicBezTo>
                  <a:cubicBezTo>
                    <a:pt x="3378402" y="357219"/>
                    <a:pt x="3376600" y="356431"/>
                    <a:pt x="3376149" y="352715"/>
                  </a:cubicBezTo>
                  <a:close/>
                  <a:moveTo>
                    <a:pt x="3394052" y="411715"/>
                  </a:moveTo>
                  <a:cubicBezTo>
                    <a:pt x="3388873" y="412278"/>
                    <a:pt x="3378289" y="418245"/>
                    <a:pt x="3378964" y="403158"/>
                  </a:cubicBezTo>
                  <a:cubicBezTo>
                    <a:pt x="3391012" y="410251"/>
                    <a:pt x="3403960" y="386043"/>
                    <a:pt x="3408914" y="406535"/>
                  </a:cubicBezTo>
                  <a:cubicBezTo>
                    <a:pt x="3405537" y="406423"/>
                    <a:pt x="3400357" y="411039"/>
                    <a:pt x="3394052" y="411715"/>
                  </a:cubicBezTo>
                  <a:close/>
                  <a:moveTo>
                    <a:pt x="3423326" y="373658"/>
                  </a:moveTo>
                  <a:cubicBezTo>
                    <a:pt x="3420737" y="368479"/>
                    <a:pt x="3409703" y="381765"/>
                    <a:pt x="3410491" y="369605"/>
                  </a:cubicBezTo>
                  <a:cubicBezTo>
                    <a:pt x="3413080" y="361948"/>
                    <a:pt x="3417246" y="368929"/>
                    <a:pt x="3421187" y="369154"/>
                  </a:cubicBezTo>
                  <a:cubicBezTo>
                    <a:pt x="3425128" y="369379"/>
                    <a:pt x="3430533" y="360935"/>
                    <a:pt x="3431884" y="373320"/>
                  </a:cubicBezTo>
                  <a:cubicBezTo>
                    <a:pt x="3428168" y="381990"/>
                    <a:pt x="3424340" y="375797"/>
                    <a:pt x="3423326" y="373658"/>
                  </a:cubicBezTo>
                  <a:close/>
                  <a:moveTo>
                    <a:pt x="3445170" y="409575"/>
                  </a:moveTo>
                  <a:cubicBezTo>
                    <a:pt x="3439990" y="410026"/>
                    <a:pt x="3427943" y="413629"/>
                    <a:pt x="3427943" y="401131"/>
                  </a:cubicBezTo>
                  <a:cubicBezTo>
                    <a:pt x="3436500" y="400793"/>
                    <a:pt x="3444945" y="400455"/>
                    <a:pt x="3453502" y="400005"/>
                  </a:cubicBezTo>
                  <a:cubicBezTo>
                    <a:pt x="3454402" y="420835"/>
                    <a:pt x="3447534" y="409350"/>
                    <a:pt x="3445170" y="409575"/>
                  </a:cubicBezTo>
                  <a:close/>
                  <a:moveTo>
                    <a:pt x="3463860" y="371969"/>
                  </a:moveTo>
                  <a:cubicBezTo>
                    <a:pt x="3459019" y="373433"/>
                    <a:pt x="3455866" y="371181"/>
                    <a:pt x="3455191" y="363187"/>
                  </a:cubicBezTo>
                  <a:cubicBezTo>
                    <a:pt x="3459019" y="364087"/>
                    <a:pt x="3465775" y="358007"/>
                    <a:pt x="3463860" y="371969"/>
                  </a:cubicBezTo>
                  <a:close/>
                  <a:moveTo>
                    <a:pt x="3468026" y="362624"/>
                  </a:moveTo>
                  <a:cubicBezTo>
                    <a:pt x="3473431" y="366227"/>
                    <a:pt x="3486266" y="352941"/>
                    <a:pt x="3485253" y="371068"/>
                  </a:cubicBezTo>
                  <a:cubicBezTo>
                    <a:pt x="3483789" y="376923"/>
                    <a:pt x="3468927" y="373433"/>
                    <a:pt x="3468026" y="362624"/>
                  </a:cubicBezTo>
                  <a:close/>
                  <a:moveTo>
                    <a:pt x="3483452" y="403383"/>
                  </a:moveTo>
                  <a:cubicBezTo>
                    <a:pt x="3491558" y="409913"/>
                    <a:pt x="3495612" y="397978"/>
                    <a:pt x="3498539" y="411940"/>
                  </a:cubicBezTo>
                  <a:cubicBezTo>
                    <a:pt x="3492459" y="411377"/>
                    <a:pt x="3483902" y="416444"/>
                    <a:pt x="3483452" y="403383"/>
                  </a:cubicBezTo>
                  <a:close/>
                  <a:moveTo>
                    <a:pt x="3506083" y="337966"/>
                  </a:moveTo>
                  <a:cubicBezTo>
                    <a:pt x="3508222" y="337853"/>
                    <a:pt x="3510362" y="337740"/>
                    <a:pt x="3512501" y="337740"/>
                  </a:cubicBezTo>
                  <a:cubicBezTo>
                    <a:pt x="3512501" y="340781"/>
                    <a:pt x="3512613" y="343821"/>
                    <a:pt x="3512613" y="346973"/>
                  </a:cubicBezTo>
                  <a:cubicBezTo>
                    <a:pt x="3510474" y="347086"/>
                    <a:pt x="3508335" y="347198"/>
                    <a:pt x="3506196" y="347198"/>
                  </a:cubicBezTo>
                  <a:cubicBezTo>
                    <a:pt x="3506083" y="344158"/>
                    <a:pt x="3506083" y="341118"/>
                    <a:pt x="3506083" y="337966"/>
                  </a:cubicBezTo>
                  <a:close/>
                  <a:moveTo>
                    <a:pt x="3529840" y="364650"/>
                  </a:moveTo>
                  <a:cubicBezTo>
                    <a:pt x="3532655" y="366677"/>
                    <a:pt x="3532543" y="373883"/>
                    <a:pt x="3534344" y="378274"/>
                  </a:cubicBezTo>
                  <a:cubicBezTo>
                    <a:pt x="3522409" y="369830"/>
                    <a:pt x="3512051" y="387282"/>
                    <a:pt x="3506421" y="365664"/>
                  </a:cubicBezTo>
                  <a:cubicBezTo>
                    <a:pt x="3511600" y="362736"/>
                    <a:pt x="3523535" y="360034"/>
                    <a:pt x="3529840" y="364650"/>
                  </a:cubicBezTo>
                  <a:close/>
                  <a:moveTo>
                    <a:pt x="3524098" y="410814"/>
                  </a:moveTo>
                  <a:cubicBezTo>
                    <a:pt x="3517793" y="409350"/>
                    <a:pt x="3510699" y="416556"/>
                    <a:pt x="3506984" y="406986"/>
                  </a:cubicBezTo>
                  <a:cubicBezTo>
                    <a:pt x="3512388" y="402032"/>
                    <a:pt x="3535358" y="391448"/>
                    <a:pt x="3534794" y="414980"/>
                  </a:cubicBezTo>
                  <a:cubicBezTo>
                    <a:pt x="3531529" y="419146"/>
                    <a:pt x="3527476" y="411602"/>
                    <a:pt x="3524098" y="410814"/>
                  </a:cubicBezTo>
                  <a:close/>
                  <a:moveTo>
                    <a:pt x="3555512" y="368141"/>
                  </a:moveTo>
                  <a:cubicBezTo>
                    <a:pt x="3553373" y="368253"/>
                    <a:pt x="3551233" y="368366"/>
                    <a:pt x="3549094" y="368366"/>
                  </a:cubicBezTo>
                  <a:cubicBezTo>
                    <a:pt x="3548981" y="362286"/>
                    <a:pt x="3548981" y="356093"/>
                    <a:pt x="3548869" y="350013"/>
                  </a:cubicBezTo>
                  <a:cubicBezTo>
                    <a:pt x="3554498" y="348324"/>
                    <a:pt x="3555962" y="356093"/>
                    <a:pt x="3555512" y="368141"/>
                  </a:cubicBezTo>
                  <a:close/>
                  <a:moveTo>
                    <a:pt x="3557426" y="354179"/>
                  </a:moveTo>
                  <a:cubicBezTo>
                    <a:pt x="3561479" y="346523"/>
                    <a:pt x="3575103" y="345622"/>
                    <a:pt x="3574653" y="362624"/>
                  </a:cubicBezTo>
                  <a:cubicBezTo>
                    <a:pt x="3568122" y="361498"/>
                    <a:pt x="3558101" y="368479"/>
                    <a:pt x="3557426" y="354179"/>
                  </a:cubicBezTo>
                  <a:close/>
                  <a:moveTo>
                    <a:pt x="3573865" y="307565"/>
                  </a:moveTo>
                  <a:cubicBezTo>
                    <a:pt x="3571050" y="305764"/>
                    <a:pt x="3571162" y="303399"/>
                    <a:pt x="3569586" y="307790"/>
                  </a:cubicBezTo>
                  <a:cubicBezTo>
                    <a:pt x="3568573" y="310718"/>
                    <a:pt x="3560128" y="307002"/>
                    <a:pt x="3561029" y="303512"/>
                  </a:cubicBezTo>
                  <a:cubicBezTo>
                    <a:pt x="3566546" y="289550"/>
                    <a:pt x="3572739" y="307115"/>
                    <a:pt x="3580282" y="307340"/>
                  </a:cubicBezTo>
                  <a:cubicBezTo>
                    <a:pt x="3582422" y="307340"/>
                    <a:pt x="3582760" y="303512"/>
                    <a:pt x="3584448" y="302611"/>
                  </a:cubicBezTo>
                  <a:cubicBezTo>
                    <a:pt x="3594807" y="296869"/>
                    <a:pt x="3597847" y="309705"/>
                    <a:pt x="3603702" y="310943"/>
                  </a:cubicBezTo>
                  <a:cubicBezTo>
                    <a:pt x="3605729" y="311393"/>
                    <a:pt x="3606292" y="307002"/>
                    <a:pt x="3607868" y="306214"/>
                  </a:cubicBezTo>
                  <a:cubicBezTo>
                    <a:pt x="3615187" y="302386"/>
                    <a:pt x="3620254" y="307227"/>
                    <a:pt x="3622956" y="314771"/>
                  </a:cubicBezTo>
                  <a:cubicBezTo>
                    <a:pt x="3611696" y="318712"/>
                    <a:pt x="3598523" y="312632"/>
                    <a:pt x="3593006" y="311393"/>
                  </a:cubicBezTo>
                  <a:cubicBezTo>
                    <a:pt x="3583886" y="309367"/>
                    <a:pt x="3576679" y="309254"/>
                    <a:pt x="3573865" y="307565"/>
                  </a:cubicBezTo>
                  <a:close/>
                  <a:moveTo>
                    <a:pt x="3612822" y="351927"/>
                  </a:moveTo>
                  <a:cubicBezTo>
                    <a:pt x="3615975" y="354292"/>
                    <a:pt x="3623744" y="346072"/>
                    <a:pt x="3623519" y="356093"/>
                  </a:cubicBezTo>
                  <a:cubicBezTo>
                    <a:pt x="3620929" y="362399"/>
                    <a:pt x="3613272" y="363637"/>
                    <a:pt x="3612822" y="351927"/>
                  </a:cubicBezTo>
                  <a:close/>
                  <a:moveTo>
                    <a:pt x="3652906" y="313420"/>
                  </a:moveTo>
                  <a:cubicBezTo>
                    <a:pt x="3641309" y="315222"/>
                    <a:pt x="3657409" y="300247"/>
                    <a:pt x="3657184" y="313195"/>
                  </a:cubicBezTo>
                  <a:cubicBezTo>
                    <a:pt x="3655721" y="313308"/>
                    <a:pt x="3654257" y="313308"/>
                    <a:pt x="3652906" y="313420"/>
                  </a:cubicBezTo>
                  <a:close/>
                  <a:moveTo>
                    <a:pt x="3667430" y="289775"/>
                  </a:moveTo>
                  <a:cubicBezTo>
                    <a:pt x="3668894" y="289663"/>
                    <a:pt x="3670245" y="289663"/>
                    <a:pt x="3671709" y="289550"/>
                  </a:cubicBezTo>
                  <a:cubicBezTo>
                    <a:pt x="3671709" y="292590"/>
                    <a:pt x="3671821" y="295630"/>
                    <a:pt x="3671821" y="298783"/>
                  </a:cubicBezTo>
                  <a:cubicBezTo>
                    <a:pt x="3670358" y="298896"/>
                    <a:pt x="3669007" y="298896"/>
                    <a:pt x="3667543" y="299008"/>
                  </a:cubicBezTo>
                  <a:cubicBezTo>
                    <a:pt x="3667543" y="295968"/>
                    <a:pt x="3667543" y="292815"/>
                    <a:pt x="3667430" y="289775"/>
                  </a:cubicBezTo>
                  <a:close/>
                  <a:moveTo>
                    <a:pt x="3687359" y="339542"/>
                  </a:moveTo>
                  <a:cubicBezTo>
                    <a:pt x="3696142" y="343595"/>
                    <a:pt x="3700871" y="327607"/>
                    <a:pt x="3706500" y="338754"/>
                  </a:cubicBezTo>
                  <a:cubicBezTo>
                    <a:pt x="3705487" y="350013"/>
                    <a:pt x="3705037" y="362511"/>
                    <a:pt x="3698281" y="362061"/>
                  </a:cubicBezTo>
                  <a:cubicBezTo>
                    <a:pt x="3697943" y="347198"/>
                    <a:pt x="3685558" y="359359"/>
                    <a:pt x="3687359" y="339542"/>
                  </a:cubicBezTo>
                  <a:close/>
                  <a:moveTo>
                    <a:pt x="3689837" y="362399"/>
                  </a:moveTo>
                  <a:cubicBezTo>
                    <a:pt x="3697042" y="363524"/>
                    <a:pt x="3703348" y="366565"/>
                    <a:pt x="3707063" y="375459"/>
                  </a:cubicBezTo>
                  <a:cubicBezTo>
                    <a:pt x="3699182" y="385368"/>
                    <a:pt x="3692876" y="376248"/>
                    <a:pt x="3689837" y="362399"/>
                  </a:cubicBezTo>
                  <a:close/>
                  <a:moveTo>
                    <a:pt x="3719899" y="379513"/>
                  </a:moveTo>
                  <a:cubicBezTo>
                    <a:pt x="3718435" y="379625"/>
                    <a:pt x="3717084" y="379625"/>
                    <a:pt x="3715620" y="379738"/>
                  </a:cubicBezTo>
                  <a:cubicBezTo>
                    <a:pt x="3715620" y="375122"/>
                    <a:pt x="3713819" y="374334"/>
                    <a:pt x="3713369" y="370618"/>
                  </a:cubicBezTo>
                  <a:cubicBezTo>
                    <a:pt x="3716746" y="370956"/>
                    <a:pt x="3720800" y="369717"/>
                    <a:pt x="3719899" y="379513"/>
                  </a:cubicBezTo>
                  <a:close/>
                  <a:moveTo>
                    <a:pt x="3818081" y="389196"/>
                  </a:moveTo>
                  <a:cubicBezTo>
                    <a:pt x="3816617" y="389309"/>
                    <a:pt x="3815266" y="389309"/>
                    <a:pt x="3813802" y="389421"/>
                  </a:cubicBezTo>
                  <a:cubicBezTo>
                    <a:pt x="3813690" y="384805"/>
                    <a:pt x="3812001" y="384017"/>
                    <a:pt x="3811551" y="380301"/>
                  </a:cubicBezTo>
                  <a:cubicBezTo>
                    <a:pt x="3814928" y="380639"/>
                    <a:pt x="3818982" y="379400"/>
                    <a:pt x="3818081" y="389196"/>
                  </a:cubicBezTo>
                  <a:close/>
                  <a:moveTo>
                    <a:pt x="3819207" y="315559"/>
                  </a:moveTo>
                  <a:cubicBezTo>
                    <a:pt x="3818531" y="300584"/>
                    <a:pt x="3829003" y="296981"/>
                    <a:pt x="3827764" y="315222"/>
                  </a:cubicBezTo>
                  <a:cubicBezTo>
                    <a:pt x="3824949" y="315334"/>
                    <a:pt x="3822134" y="315447"/>
                    <a:pt x="3819207" y="315559"/>
                  </a:cubicBezTo>
                  <a:close/>
                  <a:moveTo>
                    <a:pt x="3833957" y="301147"/>
                  </a:moveTo>
                  <a:cubicBezTo>
                    <a:pt x="3837673" y="300697"/>
                    <a:pt x="3839474" y="304413"/>
                    <a:pt x="3840487" y="310042"/>
                  </a:cubicBezTo>
                  <a:cubicBezTo>
                    <a:pt x="3837109" y="309817"/>
                    <a:pt x="3833168" y="311056"/>
                    <a:pt x="3833957" y="301147"/>
                  </a:cubicBezTo>
                  <a:close/>
                  <a:moveTo>
                    <a:pt x="4189979" y="286172"/>
                  </a:moveTo>
                  <a:cubicBezTo>
                    <a:pt x="4193132" y="286848"/>
                    <a:pt x="4197861" y="284258"/>
                    <a:pt x="4198536" y="290451"/>
                  </a:cubicBezTo>
                  <a:cubicBezTo>
                    <a:pt x="4195834" y="296418"/>
                    <a:pt x="4190654" y="296756"/>
                    <a:pt x="4189979" y="286172"/>
                  </a:cubicBezTo>
                  <a:close/>
                  <a:moveTo>
                    <a:pt x="4234566" y="426802"/>
                  </a:moveTo>
                  <a:cubicBezTo>
                    <a:pt x="4229725" y="428266"/>
                    <a:pt x="4226572" y="426014"/>
                    <a:pt x="4225897" y="418020"/>
                  </a:cubicBezTo>
                  <a:cubicBezTo>
                    <a:pt x="4229612" y="418921"/>
                    <a:pt x="4236480" y="412953"/>
                    <a:pt x="4234566" y="426802"/>
                  </a:cubicBezTo>
                  <a:close/>
                  <a:moveTo>
                    <a:pt x="4250780" y="423987"/>
                  </a:moveTo>
                  <a:cubicBezTo>
                    <a:pt x="4252807" y="423762"/>
                    <a:pt x="4254721" y="423650"/>
                    <a:pt x="4256748" y="423425"/>
                  </a:cubicBezTo>
                  <a:cubicBezTo>
                    <a:pt x="4254946" y="425789"/>
                    <a:pt x="4252694" y="425789"/>
                    <a:pt x="4250780" y="423987"/>
                  </a:cubicBezTo>
                  <a:close/>
                  <a:moveTo>
                    <a:pt x="4300546" y="419484"/>
                  </a:moveTo>
                  <a:cubicBezTo>
                    <a:pt x="4300209" y="419033"/>
                    <a:pt x="4299758" y="418696"/>
                    <a:pt x="4299420" y="418358"/>
                  </a:cubicBezTo>
                  <a:cubicBezTo>
                    <a:pt x="4299195" y="417119"/>
                    <a:pt x="4299083" y="415768"/>
                    <a:pt x="4299083" y="414304"/>
                  </a:cubicBezTo>
                  <a:cubicBezTo>
                    <a:pt x="4302798" y="413967"/>
                    <a:pt x="4306514" y="413516"/>
                    <a:pt x="4310230" y="413178"/>
                  </a:cubicBezTo>
                  <a:cubicBezTo>
                    <a:pt x="4310342" y="413967"/>
                    <a:pt x="4310342" y="414642"/>
                    <a:pt x="4310455" y="415318"/>
                  </a:cubicBezTo>
                  <a:cubicBezTo>
                    <a:pt x="4306852" y="415881"/>
                    <a:pt x="4303586" y="417007"/>
                    <a:pt x="4300546" y="419484"/>
                  </a:cubicBezTo>
                  <a:close/>
                  <a:moveTo>
                    <a:pt x="4435321" y="294167"/>
                  </a:moveTo>
                  <a:cubicBezTo>
                    <a:pt x="4432507" y="293941"/>
                    <a:pt x="4429579" y="294842"/>
                    <a:pt x="4426764" y="294504"/>
                  </a:cubicBezTo>
                  <a:cubicBezTo>
                    <a:pt x="4408299" y="292478"/>
                    <a:pt x="4437686" y="284371"/>
                    <a:pt x="4435321" y="294167"/>
                  </a:cubicBezTo>
                  <a:close/>
                  <a:moveTo>
                    <a:pt x="4551293" y="414079"/>
                  </a:moveTo>
                  <a:cubicBezTo>
                    <a:pt x="4550505" y="415656"/>
                    <a:pt x="4549266" y="415656"/>
                    <a:pt x="4548028" y="415205"/>
                  </a:cubicBezTo>
                  <a:cubicBezTo>
                    <a:pt x="4548816" y="415093"/>
                    <a:pt x="4549492" y="414642"/>
                    <a:pt x="4549942" y="413629"/>
                  </a:cubicBezTo>
                  <a:cubicBezTo>
                    <a:pt x="4550280" y="412728"/>
                    <a:pt x="4550505" y="411940"/>
                    <a:pt x="4550730" y="411152"/>
                  </a:cubicBezTo>
                  <a:cubicBezTo>
                    <a:pt x="4551406" y="412165"/>
                    <a:pt x="4551744" y="413291"/>
                    <a:pt x="4551293" y="414079"/>
                  </a:cubicBezTo>
                  <a:close/>
                  <a:moveTo>
                    <a:pt x="4671431" y="575539"/>
                  </a:moveTo>
                  <a:cubicBezTo>
                    <a:pt x="4667265" y="570472"/>
                    <a:pt x="4661635" y="581732"/>
                    <a:pt x="4657582" y="581844"/>
                  </a:cubicBezTo>
                  <a:cubicBezTo>
                    <a:pt x="4657470" y="581844"/>
                    <a:pt x="4657582" y="577115"/>
                    <a:pt x="4657470" y="576890"/>
                  </a:cubicBezTo>
                  <a:cubicBezTo>
                    <a:pt x="4654429" y="572049"/>
                    <a:pt x="4646773" y="577566"/>
                    <a:pt x="4643395" y="573287"/>
                  </a:cubicBezTo>
                  <a:cubicBezTo>
                    <a:pt x="4641706" y="571148"/>
                    <a:pt x="4639567" y="570472"/>
                    <a:pt x="4640243" y="563717"/>
                  </a:cubicBezTo>
                  <a:cubicBezTo>
                    <a:pt x="4640468" y="558087"/>
                    <a:pt x="4642832" y="559888"/>
                    <a:pt x="4645647" y="558200"/>
                  </a:cubicBezTo>
                  <a:cubicBezTo>
                    <a:pt x="4652515" y="554146"/>
                    <a:pt x="4660734" y="549755"/>
                    <a:pt x="4670643" y="550768"/>
                  </a:cubicBezTo>
                  <a:cubicBezTo>
                    <a:pt x="4673008" y="565856"/>
                    <a:pt x="4672895" y="560114"/>
                    <a:pt x="4671431" y="575539"/>
                  </a:cubicBezTo>
                  <a:close/>
                  <a:moveTo>
                    <a:pt x="4669292" y="422186"/>
                  </a:moveTo>
                  <a:cubicBezTo>
                    <a:pt x="4673458" y="424438"/>
                    <a:pt x="4683591" y="414980"/>
                    <a:pt x="4683479" y="425789"/>
                  </a:cubicBezTo>
                  <a:cubicBezTo>
                    <a:pt x="4680101" y="432882"/>
                    <a:pt x="4669967" y="434684"/>
                    <a:pt x="4669292" y="422186"/>
                  </a:cubicBezTo>
                  <a:close/>
                  <a:moveTo>
                    <a:pt x="4694625" y="424663"/>
                  </a:moveTo>
                  <a:cubicBezTo>
                    <a:pt x="4694738" y="427928"/>
                    <a:pt x="4694850" y="431193"/>
                    <a:pt x="4694963" y="434571"/>
                  </a:cubicBezTo>
                  <a:cubicBezTo>
                    <a:pt x="4693049" y="434796"/>
                    <a:pt x="4691248" y="434909"/>
                    <a:pt x="4689333" y="435134"/>
                  </a:cubicBezTo>
                  <a:cubicBezTo>
                    <a:pt x="4689221" y="431869"/>
                    <a:pt x="4689108" y="428604"/>
                    <a:pt x="4688996" y="425226"/>
                  </a:cubicBezTo>
                  <a:cubicBezTo>
                    <a:pt x="4690910" y="425001"/>
                    <a:pt x="4692824" y="424888"/>
                    <a:pt x="4694625" y="424663"/>
                  </a:cubicBezTo>
                  <a:close/>
                  <a:moveTo>
                    <a:pt x="4690009" y="543900"/>
                  </a:moveTo>
                  <a:cubicBezTo>
                    <a:pt x="4689897" y="538946"/>
                    <a:pt x="4687532" y="538270"/>
                    <a:pt x="4686856" y="534330"/>
                  </a:cubicBezTo>
                  <a:cubicBezTo>
                    <a:pt x="4690459" y="533654"/>
                    <a:pt x="4690572" y="527574"/>
                    <a:pt x="4695076" y="528587"/>
                  </a:cubicBezTo>
                  <a:cubicBezTo>
                    <a:pt x="4695526" y="537032"/>
                    <a:pt x="4693387" y="541423"/>
                    <a:pt x="4690009" y="543900"/>
                  </a:cubicBezTo>
                  <a:close/>
                  <a:moveTo>
                    <a:pt x="4693725" y="573287"/>
                  </a:moveTo>
                  <a:cubicBezTo>
                    <a:pt x="4692824" y="564054"/>
                    <a:pt x="4696540" y="562028"/>
                    <a:pt x="4695864" y="553245"/>
                  </a:cubicBezTo>
                  <a:cubicBezTo>
                    <a:pt x="4707574" y="549980"/>
                    <a:pt x="4695076" y="568220"/>
                    <a:pt x="4693725" y="573287"/>
                  </a:cubicBezTo>
                  <a:close/>
                  <a:moveTo>
                    <a:pt x="4705997" y="428491"/>
                  </a:moveTo>
                  <a:cubicBezTo>
                    <a:pt x="4705660" y="421736"/>
                    <a:pt x="4707011" y="417570"/>
                    <a:pt x="4708362" y="413404"/>
                  </a:cubicBezTo>
                  <a:cubicBezTo>
                    <a:pt x="4715455" y="413291"/>
                    <a:pt x="4719396" y="419484"/>
                    <a:pt x="4720184" y="432094"/>
                  </a:cubicBezTo>
                  <a:cubicBezTo>
                    <a:pt x="4713654" y="434234"/>
                    <a:pt x="4709375" y="432319"/>
                    <a:pt x="4705997" y="428491"/>
                  </a:cubicBezTo>
                  <a:close/>
                  <a:moveTo>
                    <a:pt x="5060781" y="299346"/>
                  </a:moveTo>
                  <a:cubicBezTo>
                    <a:pt x="5052787" y="296081"/>
                    <a:pt x="5053800" y="307002"/>
                    <a:pt x="5046932" y="305651"/>
                  </a:cubicBezTo>
                  <a:cubicBezTo>
                    <a:pt x="5041302" y="284033"/>
                    <a:pt x="5061119" y="286398"/>
                    <a:pt x="5060781" y="299346"/>
                  </a:cubicBezTo>
                  <a:close/>
                  <a:moveTo>
                    <a:pt x="5051323" y="354742"/>
                  </a:moveTo>
                  <a:cubicBezTo>
                    <a:pt x="5054476" y="359021"/>
                    <a:pt x="5052787" y="372870"/>
                    <a:pt x="5060218" y="368704"/>
                  </a:cubicBezTo>
                  <a:cubicBezTo>
                    <a:pt x="5063033" y="368479"/>
                    <a:pt x="5065848" y="368141"/>
                    <a:pt x="5068550" y="367916"/>
                  </a:cubicBezTo>
                  <a:cubicBezTo>
                    <a:pt x="5072266" y="367465"/>
                    <a:pt x="5070802" y="359021"/>
                    <a:pt x="5073842" y="357444"/>
                  </a:cubicBezTo>
                  <a:cubicBezTo>
                    <a:pt x="5074968" y="367465"/>
                    <a:pt x="5081724" y="366339"/>
                    <a:pt x="5082850" y="376360"/>
                  </a:cubicBezTo>
                  <a:cubicBezTo>
                    <a:pt x="5088254" y="377937"/>
                    <a:pt x="5094897" y="376923"/>
                    <a:pt x="5094447" y="390097"/>
                  </a:cubicBezTo>
                  <a:cubicBezTo>
                    <a:pt x="5072040" y="384467"/>
                    <a:pt x="5076432" y="421060"/>
                    <a:pt x="5056165" y="418696"/>
                  </a:cubicBezTo>
                  <a:cubicBezTo>
                    <a:pt x="5055377" y="414867"/>
                    <a:pt x="5053575" y="413178"/>
                    <a:pt x="5050422" y="414304"/>
                  </a:cubicBezTo>
                  <a:cubicBezTo>
                    <a:pt x="5049747" y="408562"/>
                    <a:pt x="5050422" y="400230"/>
                    <a:pt x="5047157" y="399780"/>
                  </a:cubicBezTo>
                  <a:cubicBezTo>
                    <a:pt x="5041415" y="411152"/>
                    <a:pt x="5031281" y="415318"/>
                    <a:pt x="5022612" y="421961"/>
                  </a:cubicBezTo>
                  <a:cubicBezTo>
                    <a:pt x="5020022" y="410701"/>
                    <a:pt x="5021035" y="381202"/>
                    <a:pt x="5015181" y="363299"/>
                  </a:cubicBezTo>
                  <a:cubicBezTo>
                    <a:pt x="5032970" y="362173"/>
                    <a:pt x="5040965" y="357895"/>
                    <a:pt x="5051323" y="354742"/>
                  </a:cubicBezTo>
                  <a:close/>
                  <a:moveTo>
                    <a:pt x="5010001" y="378612"/>
                  </a:moveTo>
                  <a:cubicBezTo>
                    <a:pt x="5010226" y="381652"/>
                    <a:pt x="5010564" y="384467"/>
                    <a:pt x="5012928" y="383228"/>
                  </a:cubicBezTo>
                  <a:cubicBezTo>
                    <a:pt x="5012816" y="389309"/>
                    <a:pt x="5012478" y="394938"/>
                    <a:pt x="5007637" y="393700"/>
                  </a:cubicBezTo>
                  <a:cubicBezTo>
                    <a:pt x="5007975" y="387845"/>
                    <a:pt x="5006736" y="379738"/>
                    <a:pt x="5010001" y="378612"/>
                  </a:cubicBezTo>
                  <a:close/>
                  <a:moveTo>
                    <a:pt x="4959334" y="373771"/>
                  </a:moveTo>
                  <a:cubicBezTo>
                    <a:pt x="4967441" y="369717"/>
                    <a:pt x="4986244" y="387057"/>
                    <a:pt x="4978700" y="366902"/>
                  </a:cubicBezTo>
                  <a:cubicBezTo>
                    <a:pt x="4983654" y="365776"/>
                    <a:pt x="4985343" y="371181"/>
                    <a:pt x="4984780" y="381202"/>
                  </a:cubicBezTo>
                  <a:cubicBezTo>
                    <a:pt x="4992549" y="376360"/>
                    <a:pt x="4992211" y="387394"/>
                    <a:pt x="4998967" y="384805"/>
                  </a:cubicBezTo>
                  <a:cubicBezTo>
                    <a:pt x="4999192" y="378950"/>
                    <a:pt x="4998066" y="370843"/>
                    <a:pt x="5001331" y="369717"/>
                  </a:cubicBezTo>
                  <a:cubicBezTo>
                    <a:pt x="5000318" y="389196"/>
                    <a:pt x="5004597" y="398091"/>
                    <a:pt x="5008200" y="408675"/>
                  </a:cubicBezTo>
                  <a:cubicBezTo>
                    <a:pt x="4986469" y="397866"/>
                    <a:pt x="5002570" y="446619"/>
                    <a:pt x="4986919" y="445380"/>
                  </a:cubicBezTo>
                  <a:cubicBezTo>
                    <a:pt x="4987145" y="434459"/>
                    <a:pt x="4992549" y="407887"/>
                    <a:pt x="4988496" y="405635"/>
                  </a:cubicBezTo>
                  <a:cubicBezTo>
                    <a:pt x="4976673" y="420610"/>
                    <a:pt x="4980727" y="390660"/>
                    <a:pt x="4971156" y="387507"/>
                  </a:cubicBezTo>
                  <a:cubicBezTo>
                    <a:pt x="4968116" y="395163"/>
                    <a:pt x="4968341" y="400230"/>
                    <a:pt x="4971832" y="407211"/>
                  </a:cubicBezTo>
                  <a:cubicBezTo>
                    <a:pt x="4964175" y="404959"/>
                    <a:pt x="4949876" y="415656"/>
                    <a:pt x="4946498" y="404734"/>
                  </a:cubicBezTo>
                  <a:cubicBezTo>
                    <a:pt x="4953592" y="398992"/>
                    <a:pt x="4954943" y="383904"/>
                    <a:pt x="4959334" y="373771"/>
                  </a:cubicBezTo>
                  <a:close/>
                  <a:moveTo>
                    <a:pt x="4926006" y="381990"/>
                  </a:moveTo>
                  <a:cubicBezTo>
                    <a:pt x="4917899" y="381877"/>
                    <a:pt x="4918575" y="359246"/>
                    <a:pt x="4928145" y="361948"/>
                  </a:cubicBezTo>
                  <a:cubicBezTo>
                    <a:pt x="4926456" y="395163"/>
                    <a:pt x="4938166" y="374334"/>
                    <a:pt x="4945260" y="370168"/>
                  </a:cubicBezTo>
                  <a:cubicBezTo>
                    <a:pt x="4944922" y="379625"/>
                    <a:pt x="4948750" y="380751"/>
                    <a:pt x="4948637" y="389646"/>
                  </a:cubicBezTo>
                  <a:cubicBezTo>
                    <a:pt x="4943796" y="390547"/>
                    <a:pt x="4939968" y="389421"/>
                    <a:pt x="4937265" y="385818"/>
                  </a:cubicBezTo>
                  <a:cubicBezTo>
                    <a:pt x="4938504" y="401806"/>
                    <a:pt x="4926794" y="397303"/>
                    <a:pt x="4926907" y="411602"/>
                  </a:cubicBezTo>
                  <a:cubicBezTo>
                    <a:pt x="4928596" y="411715"/>
                    <a:pt x="4930285" y="412052"/>
                    <a:pt x="4929834" y="416218"/>
                  </a:cubicBezTo>
                  <a:cubicBezTo>
                    <a:pt x="4921052" y="417795"/>
                    <a:pt x="4919813" y="404509"/>
                    <a:pt x="4917899" y="392686"/>
                  </a:cubicBezTo>
                  <a:cubicBezTo>
                    <a:pt x="4921164" y="389984"/>
                    <a:pt x="4924092" y="386831"/>
                    <a:pt x="4926006" y="381990"/>
                  </a:cubicBezTo>
                  <a:close/>
                  <a:moveTo>
                    <a:pt x="4944021" y="419821"/>
                  </a:moveTo>
                  <a:cubicBezTo>
                    <a:pt x="4937491" y="418808"/>
                    <a:pt x="4930848" y="417907"/>
                    <a:pt x="4932199" y="401131"/>
                  </a:cubicBezTo>
                  <a:cubicBezTo>
                    <a:pt x="4940868" y="397978"/>
                    <a:pt x="4944809" y="404284"/>
                    <a:pt x="4944021" y="419821"/>
                  </a:cubicBezTo>
                  <a:close/>
                  <a:moveTo>
                    <a:pt x="4920151" y="461819"/>
                  </a:moveTo>
                  <a:cubicBezTo>
                    <a:pt x="4924655" y="475668"/>
                    <a:pt x="4936477" y="449434"/>
                    <a:pt x="4942670" y="464521"/>
                  </a:cubicBezTo>
                  <a:cubicBezTo>
                    <a:pt x="4942670" y="456752"/>
                    <a:pt x="4941769" y="447407"/>
                    <a:pt x="4947849" y="449209"/>
                  </a:cubicBezTo>
                  <a:cubicBezTo>
                    <a:pt x="4950101" y="468349"/>
                    <a:pt x="4946386" y="478145"/>
                    <a:pt x="4943458" y="489292"/>
                  </a:cubicBezTo>
                  <a:cubicBezTo>
                    <a:pt x="4936252" y="495822"/>
                    <a:pt x="4926682" y="481410"/>
                    <a:pt x="4926682" y="490981"/>
                  </a:cubicBezTo>
                  <a:cubicBezTo>
                    <a:pt x="4939968" y="493458"/>
                    <a:pt x="4932424" y="509784"/>
                    <a:pt x="4933550" y="529938"/>
                  </a:cubicBezTo>
                  <a:cubicBezTo>
                    <a:pt x="4937265" y="529601"/>
                    <a:pt x="4940981" y="529150"/>
                    <a:pt x="4944697" y="528813"/>
                  </a:cubicBezTo>
                  <a:cubicBezTo>
                    <a:pt x="4946273" y="545364"/>
                    <a:pt x="4932537" y="537820"/>
                    <a:pt x="4937265" y="559213"/>
                  </a:cubicBezTo>
                  <a:cubicBezTo>
                    <a:pt x="4928933" y="555610"/>
                    <a:pt x="4928596" y="555610"/>
                    <a:pt x="4920489" y="560902"/>
                  </a:cubicBezTo>
                  <a:cubicBezTo>
                    <a:pt x="4918125" y="535456"/>
                    <a:pt x="4908441" y="557074"/>
                    <a:pt x="4897632" y="548291"/>
                  </a:cubicBezTo>
                  <a:cubicBezTo>
                    <a:pt x="4893917" y="533091"/>
                    <a:pt x="4901686" y="535906"/>
                    <a:pt x="4902587" y="528024"/>
                  </a:cubicBezTo>
                  <a:cubicBezTo>
                    <a:pt x="4902361" y="519805"/>
                    <a:pt x="4902024" y="511586"/>
                    <a:pt x="4901798" y="503366"/>
                  </a:cubicBezTo>
                  <a:cubicBezTo>
                    <a:pt x="4912382" y="504830"/>
                    <a:pt x="4914747" y="508320"/>
                    <a:pt x="4918237" y="491882"/>
                  </a:cubicBezTo>
                  <a:cubicBezTo>
                    <a:pt x="4915760" y="479271"/>
                    <a:pt x="4913395" y="469363"/>
                    <a:pt x="4920151" y="461819"/>
                  </a:cubicBezTo>
                  <a:close/>
                  <a:moveTo>
                    <a:pt x="4895718" y="399780"/>
                  </a:moveTo>
                  <a:cubicBezTo>
                    <a:pt x="4897407" y="403045"/>
                    <a:pt x="4903487" y="394263"/>
                    <a:pt x="4903938" y="394037"/>
                  </a:cubicBezTo>
                  <a:cubicBezTo>
                    <a:pt x="4911369" y="389984"/>
                    <a:pt x="4912833" y="403270"/>
                    <a:pt x="4915535" y="407774"/>
                  </a:cubicBezTo>
                  <a:cubicBezTo>
                    <a:pt x="4912044" y="414530"/>
                    <a:pt x="4905401" y="415093"/>
                    <a:pt x="4901573" y="409125"/>
                  </a:cubicBezTo>
                  <a:cubicBezTo>
                    <a:pt x="4902024" y="417570"/>
                    <a:pt x="4899772" y="421961"/>
                    <a:pt x="4896394" y="424438"/>
                  </a:cubicBezTo>
                  <a:cubicBezTo>
                    <a:pt x="4893579" y="416106"/>
                    <a:pt x="4886148" y="412615"/>
                    <a:pt x="4882207" y="420835"/>
                  </a:cubicBezTo>
                  <a:cubicBezTo>
                    <a:pt x="4882432" y="417682"/>
                    <a:pt x="4881531" y="414079"/>
                    <a:pt x="4881869" y="410927"/>
                  </a:cubicBezTo>
                  <a:cubicBezTo>
                    <a:pt x="4882545" y="404734"/>
                    <a:pt x="4884121" y="407887"/>
                    <a:pt x="4887274" y="405409"/>
                  </a:cubicBezTo>
                  <a:cubicBezTo>
                    <a:pt x="4887612" y="405184"/>
                    <a:pt x="4886823" y="400906"/>
                    <a:pt x="4887161" y="400455"/>
                  </a:cubicBezTo>
                  <a:cubicBezTo>
                    <a:pt x="4887949" y="399442"/>
                    <a:pt x="4895606" y="394713"/>
                    <a:pt x="4895381" y="394713"/>
                  </a:cubicBezTo>
                  <a:cubicBezTo>
                    <a:pt x="4895718" y="394938"/>
                    <a:pt x="4895606" y="399555"/>
                    <a:pt x="4895718" y="399780"/>
                  </a:cubicBezTo>
                  <a:close/>
                  <a:moveTo>
                    <a:pt x="4892340" y="380301"/>
                  </a:moveTo>
                  <a:cubicBezTo>
                    <a:pt x="4895381" y="395952"/>
                    <a:pt x="4883445" y="388183"/>
                    <a:pt x="4881644" y="396177"/>
                  </a:cubicBezTo>
                  <a:cubicBezTo>
                    <a:pt x="4880293" y="383341"/>
                    <a:pt x="4884909" y="379738"/>
                    <a:pt x="4892340" y="380301"/>
                  </a:cubicBezTo>
                  <a:close/>
                  <a:moveTo>
                    <a:pt x="4766010" y="377937"/>
                  </a:moveTo>
                  <a:cubicBezTo>
                    <a:pt x="4765672" y="387282"/>
                    <a:pt x="4769500" y="388520"/>
                    <a:pt x="4769388" y="397415"/>
                  </a:cubicBezTo>
                  <a:cubicBezTo>
                    <a:pt x="4764546" y="398203"/>
                    <a:pt x="4760718" y="397190"/>
                    <a:pt x="4758016" y="393587"/>
                  </a:cubicBezTo>
                  <a:cubicBezTo>
                    <a:pt x="4757340" y="382891"/>
                    <a:pt x="4759930" y="377711"/>
                    <a:pt x="4766010" y="377937"/>
                  </a:cubicBezTo>
                  <a:close/>
                  <a:moveTo>
                    <a:pt x="4731781" y="975585"/>
                  </a:moveTo>
                  <a:cubicBezTo>
                    <a:pt x="4727053" y="963876"/>
                    <a:pt x="4740789" y="960160"/>
                    <a:pt x="4740001" y="969843"/>
                  </a:cubicBezTo>
                  <a:cubicBezTo>
                    <a:pt x="4736398" y="970406"/>
                    <a:pt x="4736285" y="976486"/>
                    <a:pt x="4731781" y="975585"/>
                  </a:cubicBezTo>
                  <a:close/>
                  <a:moveTo>
                    <a:pt x="4758354" y="665952"/>
                  </a:moveTo>
                  <a:cubicBezTo>
                    <a:pt x="4755989" y="656156"/>
                    <a:pt x="4749346" y="646586"/>
                    <a:pt x="4744054" y="657507"/>
                  </a:cubicBezTo>
                  <a:cubicBezTo>
                    <a:pt x="4740789" y="639943"/>
                    <a:pt x="4754863" y="649513"/>
                    <a:pt x="4760493" y="646023"/>
                  </a:cubicBezTo>
                  <a:cubicBezTo>
                    <a:pt x="4760268" y="653341"/>
                    <a:pt x="4762069" y="664038"/>
                    <a:pt x="4758354" y="665952"/>
                  </a:cubicBezTo>
                  <a:close/>
                  <a:moveTo>
                    <a:pt x="4760831" y="834055"/>
                  </a:moveTo>
                  <a:cubicBezTo>
                    <a:pt x="4761056" y="826624"/>
                    <a:pt x="4759254" y="815927"/>
                    <a:pt x="4762970" y="814013"/>
                  </a:cubicBezTo>
                  <a:cubicBezTo>
                    <a:pt x="4766911" y="820206"/>
                    <a:pt x="4767361" y="832028"/>
                    <a:pt x="4760831" y="834055"/>
                  </a:cubicBezTo>
                  <a:close/>
                  <a:moveTo>
                    <a:pt x="4766798" y="665164"/>
                  </a:moveTo>
                  <a:cubicBezTo>
                    <a:pt x="4766685" y="661899"/>
                    <a:pt x="4766573" y="658521"/>
                    <a:pt x="4766460" y="655256"/>
                  </a:cubicBezTo>
                  <a:cubicBezTo>
                    <a:pt x="4768374" y="655030"/>
                    <a:pt x="4770176" y="654918"/>
                    <a:pt x="4772090" y="654693"/>
                  </a:cubicBezTo>
                  <a:cubicBezTo>
                    <a:pt x="4772203" y="657958"/>
                    <a:pt x="4772315" y="661336"/>
                    <a:pt x="4772428" y="664601"/>
                  </a:cubicBezTo>
                  <a:cubicBezTo>
                    <a:pt x="4770514" y="664713"/>
                    <a:pt x="4768600" y="664939"/>
                    <a:pt x="4766798" y="665164"/>
                  </a:cubicBezTo>
                  <a:close/>
                  <a:moveTo>
                    <a:pt x="4760155" y="546940"/>
                  </a:moveTo>
                  <a:cubicBezTo>
                    <a:pt x="4759705" y="547953"/>
                    <a:pt x="4755426" y="547278"/>
                    <a:pt x="4754525" y="547503"/>
                  </a:cubicBezTo>
                  <a:cubicBezTo>
                    <a:pt x="4741915" y="551444"/>
                    <a:pt x="4749234" y="536807"/>
                    <a:pt x="4742816" y="533767"/>
                  </a:cubicBezTo>
                  <a:cubicBezTo>
                    <a:pt x="4743942" y="544913"/>
                    <a:pt x="4742703" y="552345"/>
                    <a:pt x="4737861" y="554034"/>
                  </a:cubicBezTo>
                  <a:cubicBezTo>
                    <a:pt x="4734371" y="543562"/>
                    <a:pt x="4729980" y="534555"/>
                    <a:pt x="4730993" y="515076"/>
                  </a:cubicBezTo>
                  <a:cubicBezTo>
                    <a:pt x="4734709" y="503704"/>
                    <a:pt x="4737974" y="520593"/>
                    <a:pt x="4739213" y="509334"/>
                  </a:cubicBezTo>
                  <a:cubicBezTo>
                    <a:pt x="4736961" y="508433"/>
                    <a:pt x="4735835" y="505506"/>
                    <a:pt x="4736060" y="499763"/>
                  </a:cubicBezTo>
                  <a:cubicBezTo>
                    <a:pt x="4744279" y="489067"/>
                    <a:pt x="4733358" y="477019"/>
                    <a:pt x="4746419" y="473979"/>
                  </a:cubicBezTo>
                  <a:cubicBezTo>
                    <a:pt x="4749346" y="482874"/>
                    <a:pt x="4738537" y="491319"/>
                    <a:pt x="4747094" y="493683"/>
                  </a:cubicBezTo>
                  <a:cubicBezTo>
                    <a:pt x="4751598" y="496948"/>
                    <a:pt x="4754188" y="483887"/>
                    <a:pt x="4758129" y="487603"/>
                  </a:cubicBezTo>
                  <a:cubicBezTo>
                    <a:pt x="4759817" y="489179"/>
                    <a:pt x="4757678" y="498750"/>
                    <a:pt x="4761281" y="497174"/>
                  </a:cubicBezTo>
                  <a:cubicBezTo>
                    <a:pt x="4762294" y="496723"/>
                    <a:pt x="4760718" y="484676"/>
                    <a:pt x="4763758" y="487040"/>
                  </a:cubicBezTo>
                  <a:cubicBezTo>
                    <a:pt x="4763083" y="502240"/>
                    <a:pt x="4771865" y="511473"/>
                    <a:pt x="4761844" y="516878"/>
                  </a:cubicBezTo>
                  <a:cubicBezTo>
                    <a:pt x="4761506" y="501903"/>
                    <a:pt x="4751598" y="505506"/>
                    <a:pt x="4744617" y="503704"/>
                  </a:cubicBezTo>
                  <a:cubicBezTo>
                    <a:pt x="4745293" y="511023"/>
                    <a:pt x="4744167" y="522057"/>
                    <a:pt x="4747995" y="523183"/>
                  </a:cubicBezTo>
                  <a:cubicBezTo>
                    <a:pt x="4755539" y="511023"/>
                    <a:pt x="4759480" y="539284"/>
                    <a:pt x="4773441" y="530614"/>
                  </a:cubicBezTo>
                  <a:cubicBezTo>
                    <a:pt x="4773554" y="535568"/>
                    <a:pt x="4773779" y="540522"/>
                    <a:pt x="4773892" y="545476"/>
                  </a:cubicBezTo>
                  <a:cubicBezTo>
                    <a:pt x="4763533" y="549755"/>
                    <a:pt x="4763420" y="539171"/>
                    <a:pt x="4760155" y="546940"/>
                  </a:cubicBezTo>
                  <a:close/>
                  <a:moveTo>
                    <a:pt x="4778620" y="772916"/>
                  </a:moveTo>
                  <a:cubicBezTo>
                    <a:pt x="4778508" y="767962"/>
                    <a:pt x="4778283" y="763008"/>
                    <a:pt x="4778170" y="758054"/>
                  </a:cubicBezTo>
                  <a:cubicBezTo>
                    <a:pt x="4786052" y="750060"/>
                    <a:pt x="4786953" y="779334"/>
                    <a:pt x="4778620" y="772916"/>
                  </a:cubicBezTo>
                  <a:close/>
                  <a:moveTo>
                    <a:pt x="4794722" y="573175"/>
                  </a:moveTo>
                  <a:cubicBezTo>
                    <a:pt x="4792245" y="558875"/>
                    <a:pt x="4785602" y="552795"/>
                    <a:pt x="4779746" y="544913"/>
                  </a:cubicBezTo>
                  <a:cubicBezTo>
                    <a:pt x="4787740" y="543562"/>
                    <a:pt x="4783912" y="523408"/>
                    <a:pt x="4793145" y="523746"/>
                  </a:cubicBezTo>
                  <a:cubicBezTo>
                    <a:pt x="4797649" y="530501"/>
                    <a:pt x="4796410" y="548742"/>
                    <a:pt x="4797199" y="562928"/>
                  </a:cubicBezTo>
                  <a:cubicBezTo>
                    <a:pt x="4797987" y="569234"/>
                    <a:pt x="4801815" y="572724"/>
                    <a:pt x="4794722" y="573175"/>
                  </a:cubicBezTo>
                  <a:close/>
                  <a:moveTo>
                    <a:pt x="4792132" y="405072"/>
                  </a:moveTo>
                  <a:cubicBezTo>
                    <a:pt x="4792019" y="402369"/>
                    <a:pt x="4789655" y="399667"/>
                    <a:pt x="4789317" y="405297"/>
                  </a:cubicBezTo>
                  <a:cubicBezTo>
                    <a:pt x="4786052" y="404846"/>
                    <a:pt x="4781435" y="406986"/>
                    <a:pt x="4780760" y="401243"/>
                  </a:cubicBezTo>
                  <a:cubicBezTo>
                    <a:pt x="4784025" y="400118"/>
                    <a:pt x="4788754" y="401243"/>
                    <a:pt x="4788979" y="395501"/>
                  </a:cubicBezTo>
                  <a:cubicBezTo>
                    <a:pt x="4787628" y="388520"/>
                    <a:pt x="4785376" y="387507"/>
                    <a:pt x="4788529" y="380639"/>
                  </a:cubicBezTo>
                  <a:cubicBezTo>
                    <a:pt x="4797199" y="377374"/>
                    <a:pt x="4799676" y="386606"/>
                    <a:pt x="4805643" y="388858"/>
                  </a:cubicBezTo>
                  <a:cubicBezTo>
                    <a:pt x="4806093" y="384917"/>
                    <a:pt x="4807782" y="382891"/>
                    <a:pt x="4811048" y="383341"/>
                  </a:cubicBezTo>
                  <a:cubicBezTo>
                    <a:pt x="4811048" y="375572"/>
                    <a:pt x="4810147" y="366227"/>
                    <a:pt x="4816114" y="368028"/>
                  </a:cubicBezTo>
                  <a:cubicBezTo>
                    <a:pt x="4816790" y="383003"/>
                    <a:pt x="4814426" y="393362"/>
                    <a:pt x="4808683" y="398429"/>
                  </a:cubicBezTo>
                  <a:cubicBezTo>
                    <a:pt x="4807782" y="391560"/>
                    <a:pt x="4802378" y="393362"/>
                    <a:pt x="4800014" y="389421"/>
                  </a:cubicBezTo>
                  <a:cubicBezTo>
                    <a:pt x="4797536" y="394826"/>
                    <a:pt x="4794834" y="400005"/>
                    <a:pt x="4792132" y="405072"/>
                  </a:cubicBezTo>
                  <a:close/>
                  <a:moveTo>
                    <a:pt x="4844713" y="558425"/>
                  </a:moveTo>
                  <a:cubicBezTo>
                    <a:pt x="4844601" y="555160"/>
                    <a:pt x="4844488" y="551782"/>
                    <a:pt x="4844375" y="548516"/>
                  </a:cubicBezTo>
                  <a:cubicBezTo>
                    <a:pt x="4846290" y="548291"/>
                    <a:pt x="4848091" y="548179"/>
                    <a:pt x="4850005" y="547953"/>
                  </a:cubicBezTo>
                  <a:cubicBezTo>
                    <a:pt x="4850118" y="551219"/>
                    <a:pt x="4850230" y="554597"/>
                    <a:pt x="4850343" y="557862"/>
                  </a:cubicBezTo>
                  <a:cubicBezTo>
                    <a:pt x="4848429" y="557974"/>
                    <a:pt x="4846515" y="558200"/>
                    <a:pt x="4844713" y="558425"/>
                  </a:cubicBezTo>
                  <a:close/>
                  <a:moveTo>
                    <a:pt x="4869822" y="555948"/>
                  </a:moveTo>
                  <a:cubicBezTo>
                    <a:pt x="4865993" y="554822"/>
                    <a:pt x="4864305" y="549417"/>
                    <a:pt x="4858450" y="552119"/>
                  </a:cubicBezTo>
                  <a:cubicBezTo>
                    <a:pt x="4854621" y="532190"/>
                    <a:pt x="4853496" y="544125"/>
                    <a:pt x="4844150" y="543675"/>
                  </a:cubicBezTo>
                  <a:cubicBezTo>
                    <a:pt x="4844037" y="543675"/>
                    <a:pt x="4844150" y="539059"/>
                    <a:pt x="4844037" y="538721"/>
                  </a:cubicBezTo>
                  <a:cubicBezTo>
                    <a:pt x="4843587" y="537707"/>
                    <a:pt x="4839309" y="539396"/>
                    <a:pt x="4838408" y="539284"/>
                  </a:cubicBezTo>
                  <a:cubicBezTo>
                    <a:pt x="4824784" y="537707"/>
                    <a:pt x="4821744" y="558087"/>
                    <a:pt x="4813750" y="556623"/>
                  </a:cubicBezTo>
                  <a:cubicBezTo>
                    <a:pt x="4814200" y="565068"/>
                    <a:pt x="4811948" y="569459"/>
                    <a:pt x="4808570" y="571936"/>
                  </a:cubicBezTo>
                  <a:cubicBezTo>
                    <a:pt x="4808120" y="563379"/>
                    <a:pt x="4808683" y="556511"/>
                    <a:pt x="4810710" y="551894"/>
                  </a:cubicBezTo>
                  <a:cubicBezTo>
                    <a:pt x="4808796" y="541986"/>
                    <a:pt x="4802040" y="542999"/>
                    <a:pt x="4807332" y="532416"/>
                  </a:cubicBezTo>
                  <a:cubicBezTo>
                    <a:pt x="4811948" y="531965"/>
                    <a:pt x="4816677" y="531515"/>
                    <a:pt x="4821294" y="531064"/>
                  </a:cubicBezTo>
                  <a:cubicBezTo>
                    <a:pt x="4823546" y="515752"/>
                    <a:pt x="4837620" y="519467"/>
                    <a:pt x="4834130" y="495147"/>
                  </a:cubicBezTo>
                  <a:cubicBezTo>
                    <a:pt x="4827148" y="508658"/>
                    <a:pt x="4831652" y="487378"/>
                    <a:pt x="4822757" y="491319"/>
                  </a:cubicBezTo>
                  <a:cubicBezTo>
                    <a:pt x="4822420" y="479834"/>
                    <a:pt x="4821969" y="468237"/>
                    <a:pt x="4821631" y="456752"/>
                  </a:cubicBezTo>
                  <a:cubicBezTo>
                    <a:pt x="4815551" y="458216"/>
                    <a:pt x="4812624" y="453600"/>
                    <a:pt x="4812736" y="442791"/>
                  </a:cubicBezTo>
                  <a:cubicBezTo>
                    <a:pt x="4813637" y="436598"/>
                    <a:pt x="4818254" y="435472"/>
                    <a:pt x="4820843" y="432094"/>
                  </a:cubicBezTo>
                  <a:cubicBezTo>
                    <a:pt x="4827486" y="423199"/>
                    <a:pt x="4826698" y="431982"/>
                    <a:pt x="4831990" y="430968"/>
                  </a:cubicBezTo>
                  <a:cubicBezTo>
                    <a:pt x="4831427" y="431081"/>
                    <a:pt x="4833341" y="426465"/>
                    <a:pt x="4834580" y="425789"/>
                  </a:cubicBezTo>
                  <a:cubicBezTo>
                    <a:pt x="4838070" y="423875"/>
                    <a:pt x="4840435" y="421398"/>
                    <a:pt x="4842799" y="420047"/>
                  </a:cubicBezTo>
                  <a:cubicBezTo>
                    <a:pt x="4844150" y="419371"/>
                    <a:pt x="4847303" y="420947"/>
                    <a:pt x="4848429" y="419484"/>
                  </a:cubicBezTo>
                  <a:cubicBezTo>
                    <a:pt x="4849780" y="417570"/>
                    <a:pt x="4847528" y="408224"/>
                    <a:pt x="4850906" y="409350"/>
                  </a:cubicBezTo>
                  <a:cubicBezTo>
                    <a:pt x="4851694" y="413178"/>
                    <a:pt x="4853383" y="414867"/>
                    <a:pt x="4856648" y="413741"/>
                  </a:cubicBezTo>
                  <a:cubicBezTo>
                    <a:pt x="4855860" y="401581"/>
                    <a:pt x="4855410" y="389871"/>
                    <a:pt x="4861490" y="388520"/>
                  </a:cubicBezTo>
                  <a:cubicBezTo>
                    <a:pt x="4862616" y="395051"/>
                    <a:pt x="4865768" y="397528"/>
                    <a:pt x="4864867" y="407999"/>
                  </a:cubicBezTo>
                  <a:cubicBezTo>
                    <a:pt x="4872186" y="405747"/>
                    <a:pt x="4872411" y="417570"/>
                    <a:pt x="4873875" y="426915"/>
                  </a:cubicBezTo>
                  <a:cubicBezTo>
                    <a:pt x="4868471" y="428942"/>
                    <a:pt x="4868133" y="420835"/>
                    <a:pt x="4865205" y="417907"/>
                  </a:cubicBezTo>
                  <a:cubicBezTo>
                    <a:pt x="4865656" y="427140"/>
                    <a:pt x="4863404" y="428604"/>
                    <a:pt x="4859801" y="423425"/>
                  </a:cubicBezTo>
                  <a:cubicBezTo>
                    <a:pt x="4857774" y="426239"/>
                    <a:pt x="4859238" y="435134"/>
                    <a:pt x="4857436" y="438512"/>
                  </a:cubicBezTo>
                  <a:cubicBezTo>
                    <a:pt x="4855185" y="442903"/>
                    <a:pt x="4846177" y="436260"/>
                    <a:pt x="4849329" y="449209"/>
                  </a:cubicBezTo>
                  <a:cubicBezTo>
                    <a:pt x="4840660" y="446506"/>
                    <a:pt x="4841335" y="458554"/>
                    <a:pt x="4832666" y="455852"/>
                  </a:cubicBezTo>
                  <a:cubicBezTo>
                    <a:pt x="4833116" y="469025"/>
                    <a:pt x="4824221" y="467449"/>
                    <a:pt x="4825122" y="481410"/>
                  </a:cubicBezTo>
                  <a:cubicBezTo>
                    <a:pt x="4829063" y="496385"/>
                    <a:pt x="4842912" y="488166"/>
                    <a:pt x="4850793" y="493683"/>
                  </a:cubicBezTo>
                  <a:cubicBezTo>
                    <a:pt x="4852144" y="494696"/>
                    <a:pt x="4850681" y="505618"/>
                    <a:pt x="4853946" y="503254"/>
                  </a:cubicBezTo>
                  <a:cubicBezTo>
                    <a:pt x="4853833" y="496385"/>
                    <a:pt x="4852257" y="492557"/>
                    <a:pt x="4850681" y="488729"/>
                  </a:cubicBezTo>
                  <a:cubicBezTo>
                    <a:pt x="4858562" y="487153"/>
                    <a:pt x="4869934" y="491093"/>
                    <a:pt x="4869934" y="476907"/>
                  </a:cubicBezTo>
                  <a:cubicBezTo>
                    <a:pt x="4864755" y="476681"/>
                    <a:pt x="4867682" y="460355"/>
                    <a:pt x="4863741" y="457766"/>
                  </a:cubicBezTo>
                  <a:cubicBezTo>
                    <a:pt x="4869033" y="456189"/>
                    <a:pt x="4870047" y="462720"/>
                    <a:pt x="4875114" y="461594"/>
                  </a:cubicBezTo>
                  <a:cubicBezTo>
                    <a:pt x="4877703" y="472741"/>
                    <a:pt x="4872862" y="489405"/>
                    <a:pt x="4876240" y="496160"/>
                  </a:cubicBezTo>
                  <a:cubicBezTo>
                    <a:pt x="4877816" y="499313"/>
                    <a:pt x="4885472" y="492445"/>
                    <a:pt x="4884797" y="500214"/>
                  </a:cubicBezTo>
                  <a:cubicBezTo>
                    <a:pt x="4877366" y="499425"/>
                    <a:pt x="4875789" y="507983"/>
                    <a:pt x="4877028" y="520818"/>
                  </a:cubicBezTo>
                  <a:cubicBezTo>
                    <a:pt x="4875339" y="533541"/>
                    <a:pt x="4896394" y="527236"/>
                    <a:pt x="4886035" y="539734"/>
                  </a:cubicBezTo>
                  <a:cubicBezTo>
                    <a:pt x="4885247" y="535906"/>
                    <a:pt x="4883558" y="534217"/>
                    <a:pt x="4880293" y="535343"/>
                  </a:cubicBezTo>
                  <a:cubicBezTo>
                    <a:pt x="4880631" y="542099"/>
                    <a:pt x="4879279" y="546265"/>
                    <a:pt x="4877928" y="550431"/>
                  </a:cubicBezTo>
                  <a:cubicBezTo>
                    <a:pt x="4875902" y="562816"/>
                    <a:pt x="4879730" y="584547"/>
                    <a:pt x="4870610" y="585785"/>
                  </a:cubicBezTo>
                  <a:cubicBezTo>
                    <a:pt x="4872862" y="570810"/>
                    <a:pt x="4872749" y="570134"/>
                    <a:pt x="4869822" y="555948"/>
                  </a:cubicBezTo>
                  <a:close/>
                  <a:moveTo>
                    <a:pt x="4878829" y="663925"/>
                  </a:moveTo>
                  <a:cubicBezTo>
                    <a:pt x="4873762" y="644897"/>
                    <a:pt x="4890877" y="660998"/>
                    <a:pt x="4889526" y="648050"/>
                  </a:cubicBezTo>
                  <a:cubicBezTo>
                    <a:pt x="4885922" y="634200"/>
                    <a:pt x="4870047" y="644559"/>
                    <a:pt x="4871848" y="620126"/>
                  </a:cubicBezTo>
                  <a:cubicBezTo>
                    <a:pt x="4875677" y="619901"/>
                    <a:pt x="4877928" y="617199"/>
                    <a:pt x="4880068" y="614384"/>
                  </a:cubicBezTo>
                  <a:cubicBezTo>
                    <a:pt x="4880856" y="625531"/>
                    <a:pt x="4891552" y="643658"/>
                    <a:pt x="4897295" y="627557"/>
                  </a:cubicBezTo>
                  <a:cubicBezTo>
                    <a:pt x="4891890" y="625981"/>
                    <a:pt x="4885247" y="626994"/>
                    <a:pt x="4885697" y="613821"/>
                  </a:cubicBezTo>
                  <a:cubicBezTo>
                    <a:pt x="4894367" y="607403"/>
                    <a:pt x="4892003" y="612695"/>
                    <a:pt x="4902474" y="612132"/>
                  </a:cubicBezTo>
                  <a:cubicBezTo>
                    <a:pt x="4902812" y="623617"/>
                    <a:pt x="4903262" y="635214"/>
                    <a:pt x="4903600" y="646698"/>
                  </a:cubicBezTo>
                  <a:cubicBezTo>
                    <a:pt x="4900334" y="649401"/>
                    <a:pt x="4897407" y="652553"/>
                    <a:pt x="4895493" y="657395"/>
                  </a:cubicBezTo>
                  <a:cubicBezTo>
                    <a:pt x="4897407" y="657170"/>
                    <a:pt x="4899209" y="657057"/>
                    <a:pt x="4901123" y="656832"/>
                  </a:cubicBezTo>
                  <a:cubicBezTo>
                    <a:pt x="4899772" y="664151"/>
                    <a:pt x="4905176" y="682053"/>
                    <a:pt x="4899096" y="681828"/>
                  </a:cubicBezTo>
                  <a:cubicBezTo>
                    <a:pt x="4896394" y="667641"/>
                    <a:pt x="4891327" y="658408"/>
                    <a:pt x="4878829" y="663925"/>
                  </a:cubicBezTo>
                  <a:close/>
                  <a:moveTo>
                    <a:pt x="4887386" y="757153"/>
                  </a:moveTo>
                  <a:cubicBezTo>
                    <a:pt x="4889301" y="756928"/>
                    <a:pt x="4891102" y="756815"/>
                    <a:pt x="4893016" y="756590"/>
                  </a:cubicBezTo>
                  <a:cubicBezTo>
                    <a:pt x="4893354" y="762895"/>
                    <a:pt x="4896844" y="763121"/>
                    <a:pt x="4896281" y="771115"/>
                  </a:cubicBezTo>
                  <a:cubicBezTo>
                    <a:pt x="4893466" y="771340"/>
                    <a:pt x="4890652" y="771678"/>
                    <a:pt x="4887949" y="771903"/>
                  </a:cubicBezTo>
                  <a:cubicBezTo>
                    <a:pt x="4887724" y="767061"/>
                    <a:pt x="4887612" y="762107"/>
                    <a:pt x="4887386" y="757153"/>
                  </a:cubicBezTo>
                  <a:close/>
                  <a:moveTo>
                    <a:pt x="4905514" y="973221"/>
                  </a:moveTo>
                  <a:cubicBezTo>
                    <a:pt x="4902699" y="973559"/>
                    <a:pt x="4899884" y="973784"/>
                    <a:pt x="4897182" y="974009"/>
                  </a:cubicBezTo>
                  <a:cubicBezTo>
                    <a:pt x="4895043" y="963763"/>
                    <a:pt x="4889075" y="952842"/>
                    <a:pt x="4893466" y="944622"/>
                  </a:cubicBezTo>
                  <a:cubicBezTo>
                    <a:pt x="4902361" y="944510"/>
                    <a:pt x="4905964" y="954756"/>
                    <a:pt x="4905514" y="973221"/>
                  </a:cubicBezTo>
                  <a:close/>
                  <a:moveTo>
                    <a:pt x="4909567" y="660885"/>
                  </a:moveTo>
                  <a:cubicBezTo>
                    <a:pt x="4905852" y="655481"/>
                    <a:pt x="4906640" y="640618"/>
                    <a:pt x="4914521" y="640618"/>
                  </a:cubicBezTo>
                  <a:cubicBezTo>
                    <a:pt x="4914521" y="649851"/>
                    <a:pt x="4913283" y="657282"/>
                    <a:pt x="4909567" y="660885"/>
                  </a:cubicBezTo>
                  <a:close/>
                  <a:moveTo>
                    <a:pt x="4918462" y="674847"/>
                  </a:moveTo>
                  <a:cubicBezTo>
                    <a:pt x="4915985" y="669330"/>
                    <a:pt x="4914409" y="662011"/>
                    <a:pt x="4914859" y="650414"/>
                  </a:cubicBezTo>
                  <a:cubicBezTo>
                    <a:pt x="4923079" y="641969"/>
                    <a:pt x="4923079" y="675297"/>
                    <a:pt x="4918462" y="674847"/>
                  </a:cubicBezTo>
                  <a:close/>
                  <a:moveTo>
                    <a:pt x="4946386" y="672145"/>
                  </a:moveTo>
                  <a:cubicBezTo>
                    <a:pt x="4941432" y="673045"/>
                    <a:pt x="4939855" y="683404"/>
                    <a:pt x="4938504" y="687795"/>
                  </a:cubicBezTo>
                  <a:cubicBezTo>
                    <a:pt x="4937941" y="699392"/>
                    <a:pt x="4935802" y="708512"/>
                    <a:pt x="4933888" y="717970"/>
                  </a:cubicBezTo>
                  <a:cubicBezTo>
                    <a:pt x="4931073" y="718196"/>
                    <a:pt x="4928258" y="718533"/>
                    <a:pt x="4925556" y="718759"/>
                  </a:cubicBezTo>
                  <a:cubicBezTo>
                    <a:pt x="4923191" y="703558"/>
                    <a:pt x="4931523" y="695902"/>
                    <a:pt x="4932987" y="688358"/>
                  </a:cubicBezTo>
                  <a:cubicBezTo>
                    <a:pt x="4934225" y="681828"/>
                    <a:pt x="4929384" y="677211"/>
                    <a:pt x="4929722" y="673834"/>
                  </a:cubicBezTo>
                  <a:cubicBezTo>
                    <a:pt x="4930172" y="668091"/>
                    <a:pt x="4940193" y="665502"/>
                    <a:pt x="4937603" y="658183"/>
                  </a:cubicBezTo>
                  <a:cubicBezTo>
                    <a:pt x="4935351" y="657282"/>
                    <a:pt x="4934225" y="654355"/>
                    <a:pt x="4934450" y="648613"/>
                  </a:cubicBezTo>
                  <a:cubicBezTo>
                    <a:pt x="4932199" y="647712"/>
                    <a:pt x="4928933" y="649063"/>
                    <a:pt x="4928708" y="644221"/>
                  </a:cubicBezTo>
                  <a:cubicBezTo>
                    <a:pt x="4937378" y="640506"/>
                    <a:pt x="4944134" y="644672"/>
                    <a:pt x="4945598" y="647487"/>
                  </a:cubicBezTo>
                  <a:cubicBezTo>
                    <a:pt x="4947624" y="651427"/>
                    <a:pt x="4957532" y="642082"/>
                    <a:pt x="4956969" y="651315"/>
                  </a:cubicBezTo>
                  <a:cubicBezTo>
                    <a:pt x="4949538" y="652328"/>
                    <a:pt x="4951340" y="671131"/>
                    <a:pt x="4946386" y="672145"/>
                  </a:cubicBezTo>
                  <a:close/>
                  <a:moveTo>
                    <a:pt x="5569593" y="783838"/>
                  </a:moveTo>
                  <a:cubicBezTo>
                    <a:pt x="5565427" y="781586"/>
                    <a:pt x="5555294" y="791044"/>
                    <a:pt x="5555407" y="780235"/>
                  </a:cubicBezTo>
                  <a:cubicBezTo>
                    <a:pt x="5559347" y="772128"/>
                    <a:pt x="5569368" y="761769"/>
                    <a:pt x="5569593" y="783838"/>
                  </a:cubicBezTo>
                  <a:close/>
                  <a:moveTo>
                    <a:pt x="5545723" y="652441"/>
                  </a:moveTo>
                  <a:cubicBezTo>
                    <a:pt x="5545949" y="655481"/>
                    <a:pt x="5546287" y="658296"/>
                    <a:pt x="5548651" y="657057"/>
                  </a:cubicBezTo>
                  <a:cubicBezTo>
                    <a:pt x="5548538" y="663137"/>
                    <a:pt x="5548200" y="668879"/>
                    <a:pt x="5543359" y="667528"/>
                  </a:cubicBezTo>
                  <a:cubicBezTo>
                    <a:pt x="5543697" y="661673"/>
                    <a:pt x="5542571" y="653567"/>
                    <a:pt x="5545723" y="652441"/>
                  </a:cubicBezTo>
                  <a:close/>
                  <a:moveTo>
                    <a:pt x="5538855" y="786878"/>
                  </a:moveTo>
                  <a:cubicBezTo>
                    <a:pt x="5529848" y="771115"/>
                    <a:pt x="5548651" y="770890"/>
                    <a:pt x="5538855" y="786878"/>
                  </a:cubicBezTo>
                  <a:lnTo>
                    <a:pt x="5538855" y="786878"/>
                  </a:lnTo>
                  <a:close/>
                  <a:moveTo>
                    <a:pt x="5495281" y="652553"/>
                  </a:moveTo>
                  <a:cubicBezTo>
                    <a:pt x="5495394" y="655819"/>
                    <a:pt x="5495507" y="659084"/>
                    <a:pt x="5495619" y="662462"/>
                  </a:cubicBezTo>
                  <a:cubicBezTo>
                    <a:pt x="5492804" y="662687"/>
                    <a:pt x="5489990" y="663025"/>
                    <a:pt x="5487287" y="663250"/>
                  </a:cubicBezTo>
                  <a:cubicBezTo>
                    <a:pt x="5487175" y="659984"/>
                    <a:pt x="5487062" y="656607"/>
                    <a:pt x="5486949" y="653341"/>
                  </a:cubicBezTo>
                  <a:cubicBezTo>
                    <a:pt x="5489764" y="653116"/>
                    <a:pt x="5492467" y="652778"/>
                    <a:pt x="5495281" y="652553"/>
                  </a:cubicBezTo>
                  <a:close/>
                  <a:moveTo>
                    <a:pt x="5489990" y="573850"/>
                  </a:moveTo>
                  <a:cubicBezTo>
                    <a:pt x="5491115" y="584997"/>
                    <a:pt x="5489877" y="592428"/>
                    <a:pt x="5485035" y="594117"/>
                  </a:cubicBezTo>
                  <a:cubicBezTo>
                    <a:pt x="5483234" y="581732"/>
                    <a:pt x="5479631" y="575426"/>
                    <a:pt x="5489990" y="573850"/>
                  </a:cubicBezTo>
                  <a:close/>
                  <a:moveTo>
                    <a:pt x="5469948" y="560902"/>
                  </a:moveTo>
                  <a:cubicBezTo>
                    <a:pt x="5472763" y="560677"/>
                    <a:pt x="5475578" y="560339"/>
                    <a:pt x="5478280" y="560114"/>
                  </a:cubicBezTo>
                  <a:cubicBezTo>
                    <a:pt x="5479969" y="560226"/>
                    <a:pt x="5481657" y="560564"/>
                    <a:pt x="5481207" y="564730"/>
                  </a:cubicBezTo>
                  <a:cubicBezTo>
                    <a:pt x="5475915" y="572274"/>
                    <a:pt x="5482671" y="583195"/>
                    <a:pt x="5482108" y="594342"/>
                  </a:cubicBezTo>
                  <a:cubicBezTo>
                    <a:pt x="5482108" y="594680"/>
                    <a:pt x="5479518" y="594230"/>
                    <a:pt x="5479293" y="594567"/>
                  </a:cubicBezTo>
                  <a:cubicBezTo>
                    <a:pt x="5476703" y="599747"/>
                    <a:pt x="5480194" y="609655"/>
                    <a:pt x="5477154" y="614609"/>
                  </a:cubicBezTo>
                  <a:cubicBezTo>
                    <a:pt x="5476365" y="615848"/>
                    <a:pt x="5477829" y="622603"/>
                    <a:pt x="5477491" y="624517"/>
                  </a:cubicBezTo>
                  <a:cubicBezTo>
                    <a:pt x="5476816" y="627445"/>
                    <a:pt x="5472763" y="631273"/>
                    <a:pt x="5475127" y="639605"/>
                  </a:cubicBezTo>
                  <a:cubicBezTo>
                    <a:pt x="5464430" y="648613"/>
                    <a:pt x="5473438" y="618437"/>
                    <a:pt x="5466119" y="620689"/>
                  </a:cubicBezTo>
                  <a:cubicBezTo>
                    <a:pt x="5463868" y="628120"/>
                    <a:pt x="5462404" y="636790"/>
                    <a:pt x="5455423" y="636565"/>
                  </a:cubicBezTo>
                  <a:cubicBezTo>
                    <a:pt x="5449906" y="629922"/>
                    <a:pt x="5454072" y="604250"/>
                    <a:pt x="5448555" y="597607"/>
                  </a:cubicBezTo>
                  <a:cubicBezTo>
                    <a:pt x="5456999" y="593104"/>
                    <a:pt x="5454297" y="610668"/>
                    <a:pt x="5462854" y="606052"/>
                  </a:cubicBezTo>
                  <a:cubicBezTo>
                    <a:pt x="5463192" y="596707"/>
                    <a:pt x="5459364" y="595468"/>
                    <a:pt x="5459476" y="586573"/>
                  </a:cubicBezTo>
                  <a:cubicBezTo>
                    <a:pt x="5463417" y="583533"/>
                    <a:pt x="5474114" y="590964"/>
                    <a:pt x="5473326" y="580268"/>
                  </a:cubicBezTo>
                  <a:cubicBezTo>
                    <a:pt x="5473326" y="571823"/>
                    <a:pt x="5472312" y="565180"/>
                    <a:pt x="5469948" y="560902"/>
                  </a:cubicBezTo>
                  <a:close/>
                  <a:moveTo>
                    <a:pt x="5452270" y="443917"/>
                  </a:moveTo>
                  <a:cubicBezTo>
                    <a:pt x="5452383" y="447182"/>
                    <a:pt x="5452496" y="450447"/>
                    <a:pt x="5452608" y="453825"/>
                  </a:cubicBezTo>
                  <a:cubicBezTo>
                    <a:pt x="5447879" y="470601"/>
                    <a:pt x="5438421" y="440201"/>
                    <a:pt x="5452270" y="443917"/>
                  </a:cubicBezTo>
                  <a:close/>
                  <a:moveTo>
                    <a:pt x="5359268" y="695677"/>
                  </a:moveTo>
                  <a:cubicBezTo>
                    <a:pt x="5366023" y="698154"/>
                    <a:pt x="5372554" y="701081"/>
                    <a:pt x="5373905" y="714030"/>
                  </a:cubicBezTo>
                  <a:cubicBezTo>
                    <a:pt x="5367825" y="710201"/>
                    <a:pt x="5357241" y="715493"/>
                    <a:pt x="5359268" y="695677"/>
                  </a:cubicBezTo>
                  <a:close/>
                  <a:moveTo>
                    <a:pt x="5376382" y="882132"/>
                  </a:moveTo>
                  <a:cubicBezTo>
                    <a:pt x="5372666" y="882470"/>
                    <a:pt x="5368951" y="882808"/>
                    <a:pt x="5365235" y="883258"/>
                  </a:cubicBezTo>
                  <a:cubicBezTo>
                    <a:pt x="5364109" y="872112"/>
                    <a:pt x="5365348" y="864680"/>
                    <a:pt x="5370189" y="862991"/>
                  </a:cubicBezTo>
                  <a:cubicBezTo>
                    <a:pt x="5370527" y="872787"/>
                    <a:pt x="5378071" y="868509"/>
                    <a:pt x="5376382" y="882132"/>
                  </a:cubicBezTo>
                  <a:close/>
                  <a:moveTo>
                    <a:pt x="5368501" y="808721"/>
                  </a:moveTo>
                  <a:cubicBezTo>
                    <a:pt x="5364560" y="816941"/>
                    <a:pt x="5357241" y="813450"/>
                    <a:pt x="5354314" y="805118"/>
                  </a:cubicBezTo>
                  <a:cubicBezTo>
                    <a:pt x="5360844" y="802979"/>
                    <a:pt x="5366023" y="793408"/>
                    <a:pt x="5368501" y="808721"/>
                  </a:cubicBezTo>
                  <a:close/>
                  <a:moveTo>
                    <a:pt x="4979488" y="654017"/>
                  </a:moveTo>
                  <a:cubicBezTo>
                    <a:pt x="4971719" y="651202"/>
                    <a:pt x="4974196" y="664376"/>
                    <a:pt x="4968567" y="664939"/>
                  </a:cubicBezTo>
                  <a:cubicBezTo>
                    <a:pt x="4968116" y="656381"/>
                    <a:pt x="4968679" y="649513"/>
                    <a:pt x="4970706" y="644897"/>
                  </a:cubicBezTo>
                  <a:cubicBezTo>
                    <a:pt x="4968454" y="643996"/>
                    <a:pt x="4965189" y="645347"/>
                    <a:pt x="4964964" y="640506"/>
                  </a:cubicBezTo>
                  <a:cubicBezTo>
                    <a:pt x="4970256" y="631723"/>
                    <a:pt x="4968567" y="640618"/>
                    <a:pt x="4976110" y="639380"/>
                  </a:cubicBezTo>
                  <a:cubicBezTo>
                    <a:pt x="4975660" y="626206"/>
                    <a:pt x="4975322" y="613033"/>
                    <a:pt x="4974872" y="599859"/>
                  </a:cubicBezTo>
                  <a:cubicBezTo>
                    <a:pt x="4980839" y="593892"/>
                    <a:pt x="4982979" y="600760"/>
                    <a:pt x="4985906" y="593779"/>
                  </a:cubicBezTo>
                  <a:cubicBezTo>
                    <a:pt x="4987595" y="589726"/>
                    <a:pt x="4994688" y="591190"/>
                    <a:pt x="4996940" y="587699"/>
                  </a:cubicBezTo>
                  <a:cubicBezTo>
                    <a:pt x="4994238" y="603575"/>
                    <a:pt x="5001669" y="599296"/>
                    <a:pt x="5003133" y="606840"/>
                  </a:cubicBezTo>
                  <a:cubicBezTo>
                    <a:pt x="4999755" y="604363"/>
                    <a:pt x="5001557" y="616073"/>
                    <a:pt x="5000656" y="616974"/>
                  </a:cubicBezTo>
                  <a:cubicBezTo>
                    <a:pt x="4998404" y="619225"/>
                    <a:pt x="4990973" y="607516"/>
                    <a:pt x="4992437" y="622716"/>
                  </a:cubicBezTo>
                  <a:cubicBezTo>
                    <a:pt x="4992662" y="629246"/>
                    <a:pt x="4992887" y="635889"/>
                    <a:pt x="4993112" y="642420"/>
                  </a:cubicBezTo>
                  <a:cubicBezTo>
                    <a:pt x="5005498" y="635326"/>
                    <a:pt x="5000093" y="663700"/>
                    <a:pt x="5013154" y="655256"/>
                  </a:cubicBezTo>
                  <a:cubicBezTo>
                    <a:pt x="5012816" y="648500"/>
                    <a:pt x="5014167" y="644334"/>
                    <a:pt x="5015518" y="640168"/>
                  </a:cubicBezTo>
                  <a:cubicBezTo>
                    <a:pt x="5012028" y="641632"/>
                    <a:pt x="5010001" y="648387"/>
                    <a:pt x="5009776" y="635777"/>
                  </a:cubicBezTo>
                  <a:cubicBezTo>
                    <a:pt x="5015969" y="623054"/>
                    <a:pt x="5015181" y="642645"/>
                    <a:pt x="5023963" y="639380"/>
                  </a:cubicBezTo>
                  <a:cubicBezTo>
                    <a:pt x="5023400" y="651090"/>
                    <a:pt x="5020135" y="658296"/>
                    <a:pt x="5022274" y="674171"/>
                  </a:cubicBezTo>
                  <a:cubicBezTo>
                    <a:pt x="5024526" y="675072"/>
                    <a:pt x="5027791" y="673721"/>
                    <a:pt x="5028016" y="678563"/>
                  </a:cubicBezTo>
                  <a:cubicBezTo>
                    <a:pt x="5024076" y="681715"/>
                    <a:pt x="5013379" y="674171"/>
                    <a:pt x="5014167" y="684868"/>
                  </a:cubicBezTo>
                  <a:cubicBezTo>
                    <a:pt x="5016869" y="693312"/>
                    <a:pt x="5023963" y="699280"/>
                    <a:pt x="5014843" y="704572"/>
                  </a:cubicBezTo>
                  <a:cubicBezTo>
                    <a:pt x="5014167" y="698829"/>
                    <a:pt x="5014843" y="690497"/>
                    <a:pt x="5011577" y="690047"/>
                  </a:cubicBezTo>
                  <a:cubicBezTo>
                    <a:pt x="5002683" y="697028"/>
                    <a:pt x="5008988" y="674284"/>
                    <a:pt x="5000093" y="681265"/>
                  </a:cubicBezTo>
                  <a:cubicBezTo>
                    <a:pt x="5000543" y="689822"/>
                    <a:pt x="4999980" y="696690"/>
                    <a:pt x="4997954" y="701306"/>
                  </a:cubicBezTo>
                  <a:cubicBezTo>
                    <a:pt x="4985794" y="704121"/>
                    <a:pt x="4989509" y="679238"/>
                    <a:pt x="4986019" y="677774"/>
                  </a:cubicBezTo>
                  <a:cubicBezTo>
                    <a:pt x="4980389" y="679801"/>
                    <a:pt x="4978925" y="688358"/>
                    <a:pt x="4975322" y="693650"/>
                  </a:cubicBezTo>
                  <a:cubicBezTo>
                    <a:pt x="4966653" y="679351"/>
                    <a:pt x="4981290" y="672595"/>
                    <a:pt x="4979488" y="654017"/>
                  </a:cubicBezTo>
                  <a:close/>
                  <a:moveTo>
                    <a:pt x="4974084" y="748596"/>
                  </a:moveTo>
                  <a:cubicBezTo>
                    <a:pt x="4977799" y="748258"/>
                    <a:pt x="4981515" y="747808"/>
                    <a:pt x="4985230" y="747470"/>
                  </a:cubicBezTo>
                  <a:cubicBezTo>
                    <a:pt x="4985343" y="750735"/>
                    <a:pt x="4985456" y="754113"/>
                    <a:pt x="4985568" y="757378"/>
                  </a:cubicBezTo>
                  <a:cubicBezTo>
                    <a:pt x="4982753" y="757603"/>
                    <a:pt x="4982416" y="761657"/>
                    <a:pt x="4980164" y="762895"/>
                  </a:cubicBezTo>
                  <a:cubicBezTo>
                    <a:pt x="4979263" y="755915"/>
                    <a:pt x="4975210" y="755014"/>
                    <a:pt x="4974084" y="748596"/>
                  </a:cubicBezTo>
                  <a:close/>
                  <a:moveTo>
                    <a:pt x="4984780" y="821782"/>
                  </a:moveTo>
                  <a:cubicBezTo>
                    <a:pt x="4993450" y="818404"/>
                    <a:pt x="4996039" y="831465"/>
                    <a:pt x="5001557" y="820093"/>
                  </a:cubicBezTo>
                  <a:cubicBezTo>
                    <a:pt x="5006060" y="835181"/>
                    <a:pt x="4981290" y="837658"/>
                    <a:pt x="4984780" y="821782"/>
                  </a:cubicBezTo>
                  <a:close/>
                  <a:moveTo>
                    <a:pt x="4997616" y="959259"/>
                  </a:moveTo>
                  <a:cubicBezTo>
                    <a:pt x="4997841" y="953404"/>
                    <a:pt x="4996715" y="945298"/>
                    <a:pt x="4999980" y="944172"/>
                  </a:cubicBezTo>
                  <a:cubicBezTo>
                    <a:pt x="4998066" y="960273"/>
                    <a:pt x="5007524" y="953630"/>
                    <a:pt x="5008988" y="963088"/>
                  </a:cubicBezTo>
                  <a:cubicBezTo>
                    <a:pt x="5003583" y="964664"/>
                    <a:pt x="5002570" y="958133"/>
                    <a:pt x="4997616" y="959259"/>
                  </a:cubicBezTo>
                  <a:close/>
                  <a:moveTo>
                    <a:pt x="4999417" y="929309"/>
                  </a:moveTo>
                  <a:cubicBezTo>
                    <a:pt x="5005948" y="930323"/>
                    <a:pt x="5011577" y="933138"/>
                    <a:pt x="5013829" y="942708"/>
                  </a:cubicBezTo>
                  <a:cubicBezTo>
                    <a:pt x="5005835" y="944510"/>
                    <a:pt x="4998629" y="944847"/>
                    <a:pt x="4999417" y="929309"/>
                  </a:cubicBezTo>
                  <a:close/>
                  <a:moveTo>
                    <a:pt x="5044568" y="761432"/>
                  </a:moveTo>
                  <a:cubicBezTo>
                    <a:pt x="5043216" y="733734"/>
                    <a:pt x="5020135" y="761544"/>
                    <a:pt x="5011015" y="764697"/>
                  </a:cubicBezTo>
                  <a:cubicBezTo>
                    <a:pt x="5010790" y="758166"/>
                    <a:pt x="5010564" y="751523"/>
                    <a:pt x="5010339" y="744993"/>
                  </a:cubicBezTo>
                  <a:cubicBezTo>
                    <a:pt x="5020247" y="740714"/>
                    <a:pt x="5025989" y="753325"/>
                    <a:pt x="5032858" y="747695"/>
                  </a:cubicBezTo>
                  <a:cubicBezTo>
                    <a:pt x="5034322" y="746569"/>
                    <a:pt x="5032295" y="732157"/>
                    <a:pt x="5038150" y="737224"/>
                  </a:cubicBezTo>
                  <a:cubicBezTo>
                    <a:pt x="5045356" y="746006"/>
                    <a:pt x="5054251" y="757041"/>
                    <a:pt x="5060669" y="739926"/>
                  </a:cubicBezTo>
                  <a:cubicBezTo>
                    <a:pt x="5063821" y="771002"/>
                    <a:pt x="5051436" y="748258"/>
                    <a:pt x="5044568" y="761432"/>
                  </a:cubicBezTo>
                  <a:close/>
                  <a:moveTo>
                    <a:pt x="5067424" y="684868"/>
                  </a:moveTo>
                  <a:cubicBezTo>
                    <a:pt x="5067312" y="681603"/>
                    <a:pt x="5067199" y="678337"/>
                    <a:pt x="5067087" y="674960"/>
                  </a:cubicBezTo>
                  <a:cubicBezTo>
                    <a:pt x="5073730" y="666628"/>
                    <a:pt x="5075869" y="690948"/>
                    <a:pt x="5070351" y="689484"/>
                  </a:cubicBezTo>
                  <a:cubicBezTo>
                    <a:pt x="5070014" y="686557"/>
                    <a:pt x="5069676" y="683742"/>
                    <a:pt x="5067424" y="684868"/>
                  </a:cubicBezTo>
                  <a:close/>
                  <a:moveTo>
                    <a:pt x="5072378" y="932012"/>
                  </a:moveTo>
                  <a:cubicBezTo>
                    <a:pt x="5078684" y="929985"/>
                    <a:pt x="5082962" y="932124"/>
                    <a:pt x="5083863" y="940794"/>
                  </a:cubicBezTo>
                  <a:cubicBezTo>
                    <a:pt x="5080035" y="949013"/>
                    <a:pt x="5071590" y="947550"/>
                    <a:pt x="5072378" y="932012"/>
                  </a:cubicBezTo>
                  <a:close/>
                  <a:moveTo>
                    <a:pt x="5097036" y="736436"/>
                  </a:moveTo>
                  <a:cubicBezTo>
                    <a:pt x="5110210" y="737337"/>
                    <a:pt x="5115277" y="734747"/>
                    <a:pt x="5128112" y="743304"/>
                  </a:cubicBezTo>
                  <a:cubicBezTo>
                    <a:pt x="5126198" y="775168"/>
                    <a:pt x="5102328" y="746682"/>
                    <a:pt x="5097036" y="736436"/>
                  </a:cubicBezTo>
                  <a:close/>
                  <a:moveTo>
                    <a:pt x="5129914" y="624292"/>
                  </a:moveTo>
                  <a:cubicBezTo>
                    <a:pt x="5122483" y="617762"/>
                    <a:pt x="5118992" y="607065"/>
                    <a:pt x="5109985" y="616298"/>
                  </a:cubicBezTo>
                  <a:cubicBezTo>
                    <a:pt x="5113025" y="641407"/>
                    <a:pt x="5102891" y="645685"/>
                    <a:pt x="5094334" y="652553"/>
                  </a:cubicBezTo>
                  <a:cubicBezTo>
                    <a:pt x="5090844" y="643658"/>
                    <a:pt x="5096698" y="621590"/>
                    <a:pt x="5084876" y="618775"/>
                  </a:cubicBezTo>
                  <a:cubicBezTo>
                    <a:pt x="5083638" y="626206"/>
                    <a:pt x="5081161" y="631611"/>
                    <a:pt x="5079922" y="639042"/>
                  </a:cubicBezTo>
                  <a:cubicBezTo>
                    <a:pt x="5086002" y="637578"/>
                    <a:pt x="5088929" y="642195"/>
                    <a:pt x="5088817" y="653004"/>
                  </a:cubicBezTo>
                  <a:cubicBezTo>
                    <a:pt x="5083300" y="664038"/>
                    <a:pt x="5077670" y="648275"/>
                    <a:pt x="5071703" y="644784"/>
                  </a:cubicBezTo>
                  <a:cubicBezTo>
                    <a:pt x="5070464" y="651090"/>
                    <a:pt x="5071703" y="659872"/>
                    <a:pt x="5069563" y="664826"/>
                  </a:cubicBezTo>
                  <a:cubicBezTo>
                    <a:pt x="5068550" y="667191"/>
                    <a:pt x="5062695" y="663925"/>
                    <a:pt x="5061231" y="665614"/>
                  </a:cubicBezTo>
                  <a:cubicBezTo>
                    <a:pt x="5059318" y="667979"/>
                    <a:pt x="5061231" y="683179"/>
                    <a:pt x="5056052" y="680927"/>
                  </a:cubicBezTo>
                  <a:cubicBezTo>
                    <a:pt x="5055714" y="671131"/>
                    <a:pt x="5048283" y="675410"/>
                    <a:pt x="5049859" y="661786"/>
                  </a:cubicBezTo>
                  <a:cubicBezTo>
                    <a:pt x="5045356" y="663700"/>
                    <a:pt x="5042091" y="655819"/>
                    <a:pt x="5046707" y="652216"/>
                  </a:cubicBezTo>
                  <a:cubicBezTo>
                    <a:pt x="5047495" y="659422"/>
                    <a:pt x="5053575" y="656044"/>
                    <a:pt x="5058079" y="656044"/>
                  </a:cubicBezTo>
                  <a:cubicBezTo>
                    <a:pt x="5055939" y="641857"/>
                    <a:pt x="5059543" y="629922"/>
                    <a:pt x="5056953" y="621477"/>
                  </a:cubicBezTo>
                  <a:cubicBezTo>
                    <a:pt x="5056165" y="618775"/>
                    <a:pt x="5048283" y="622491"/>
                    <a:pt x="5051098" y="612132"/>
                  </a:cubicBezTo>
                  <a:cubicBezTo>
                    <a:pt x="5056052" y="604025"/>
                    <a:pt x="5063146" y="612695"/>
                    <a:pt x="5070464" y="605264"/>
                  </a:cubicBezTo>
                  <a:cubicBezTo>
                    <a:pt x="5071140" y="604588"/>
                    <a:pt x="5072266" y="596481"/>
                    <a:pt x="5072941" y="595130"/>
                  </a:cubicBezTo>
                  <a:cubicBezTo>
                    <a:pt x="5079359" y="582520"/>
                    <a:pt x="5077558" y="599522"/>
                    <a:pt x="5087128" y="598733"/>
                  </a:cubicBezTo>
                  <a:cubicBezTo>
                    <a:pt x="5087128" y="598733"/>
                    <a:pt x="5091744" y="588487"/>
                    <a:pt x="5092420" y="588262"/>
                  </a:cubicBezTo>
                  <a:cubicBezTo>
                    <a:pt x="5095460" y="587249"/>
                    <a:pt x="5099176" y="595243"/>
                    <a:pt x="5101090" y="597270"/>
                  </a:cubicBezTo>
                  <a:cubicBezTo>
                    <a:pt x="5097487" y="597720"/>
                    <a:pt x="5097937" y="611344"/>
                    <a:pt x="5101540" y="612132"/>
                  </a:cubicBezTo>
                  <a:cubicBezTo>
                    <a:pt x="5105819" y="598170"/>
                    <a:pt x="5103567" y="583083"/>
                    <a:pt x="5106832" y="601661"/>
                  </a:cubicBezTo>
                  <a:cubicBezTo>
                    <a:pt x="5107620" y="606390"/>
                    <a:pt x="5107170" y="604926"/>
                    <a:pt x="5109759" y="606277"/>
                  </a:cubicBezTo>
                  <a:cubicBezTo>
                    <a:pt x="5109985" y="606390"/>
                    <a:pt x="5117303" y="601661"/>
                    <a:pt x="5117979" y="600535"/>
                  </a:cubicBezTo>
                  <a:cubicBezTo>
                    <a:pt x="5119780" y="597833"/>
                    <a:pt x="5117191" y="586123"/>
                    <a:pt x="5123271" y="590064"/>
                  </a:cubicBezTo>
                  <a:cubicBezTo>
                    <a:pt x="5131715" y="585560"/>
                    <a:pt x="5129013" y="603125"/>
                    <a:pt x="5137570" y="598508"/>
                  </a:cubicBezTo>
                  <a:cubicBezTo>
                    <a:pt x="5149730" y="597382"/>
                    <a:pt x="5152658" y="581732"/>
                    <a:pt x="5167971" y="585560"/>
                  </a:cubicBezTo>
                  <a:cubicBezTo>
                    <a:pt x="5170785" y="596369"/>
                    <a:pt x="5170898" y="626319"/>
                    <a:pt x="5179906" y="609092"/>
                  </a:cubicBezTo>
                  <a:cubicBezTo>
                    <a:pt x="5181144" y="620464"/>
                    <a:pt x="5180018" y="628120"/>
                    <a:pt x="5177879" y="634088"/>
                  </a:cubicBezTo>
                  <a:cubicBezTo>
                    <a:pt x="5168533" y="629809"/>
                    <a:pt x="5165606" y="638479"/>
                    <a:pt x="5157950" y="626094"/>
                  </a:cubicBezTo>
                  <a:cubicBezTo>
                    <a:pt x="5156711" y="633525"/>
                    <a:pt x="5154234" y="638929"/>
                    <a:pt x="5152995" y="646361"/>
                  </a:cubicBezTo>
                  <a:cubicBezTo>
                    <a:pt x="5145564" y="647149"/>
                    <a:pt x="5138133" y="647824"/>
                    <a:pt x="5130589" y="648613"/>
                  </a:cubicBezTo>
                  <a:cubicBezTo>
                    <a:pt x="5130027" y="636678"/>
                    <a:pt x="5124960" y="634200"/>
                    <a:pt x="5129914" y="624292"/>
                  </a:cubicBezTo>
                  <a:close/>
                  <a:moveTo>
                    <a:pt x="5134418" y="678337"/>
                  </a:moveTo>
                  <a:cubicBezTo>
                    <a:pt x="5134192" y="675297"/>
                    <a:pt x="5133855" y="672482"/>
                    <a:pt x="5131490" y="673721"/>
                  </a:cubicBezTo>
                  <a:cubicBezTo>
                    <a:pt x="5131378" y="670456"/>
                    <a:pt x="5131265" y="667191"/>
                    <a:pt x="5131152" y="663813"/>
                  </a:cubicBezTo>
                  <a:cubicBezTo>
                    <a:pt x="5137796" y="655368"/>
                    <a:pt x="5139935" y="679688"/>
                    <a:pt x="5134418" y="678337"/>
                  </a:cubicBezTo>
                  <a:close/>
                  <a:moveTo>
                    <a:pt x="5158400" y="992812"/>
                  </a:moveTo>
                  <a:cubicBezTo>
                    <a:pt x="5158287" y="986057"/>
                    <a:pt x="5156711" y="982116"/>
                    <a:pt x="5155135" y="978288"/>
                  </a:cubicBezTo>
                  <a:cubicBezTo>
                    <a:pt x="5157950" y="977950"/>
                    <a:pt x="5160764" y="977725"/>
                    <a:pt x="5163467" y="977500"/>
                  </a:cubicBezTo>
                  <a:cubicBezTo>
                    <a:pt x="5163917" y="985944"/>
                    <a:pt x="5161778" y="990335"/>
                    <a:pt x="5158400" y="992812"/>
                  </a:cubicBezTo>
                  <a:close/>
                  <a:moveTo>
                    <a:pt x="5173938" y="951716"/>
                  </a:moveTo>
                  <a:cubicBezTo>
                    <a:pt x="5174614" y="951716"/>
                    <a:pt x="5172249" y="947437"/>
                    <a:pt x="5171011" y="947099"/>
                  </a:cubicBezTo>
                  <a:cubicBezTo>
                    <a:pt x="5166169" y="945410"/>
                    <a:pt x="5164368" y="944622"/>
                    <a:pt x="5159638" y="943271"/>
                  </a:cubicBezTo>
                  <a:cubicBezTo>
                    <a:pt x="5160539" y="927620"/>
                    <a:pt x="5152433" y="923792"/>
                    <a:pt x="5161665" y="918275"/>
                  </a:cubicBezTo>
                  <a:cubicBezTo>
                    <a:pt x="5164142" y="937304"/>
                    <a:pt x="5166507" y="919964"/>
                    <a:pt x="5170335" y="927283"/>
                  </a:cubicBezTo>
                  <a:cubicBezTo>
                    <a:pt x="5171123" y="928859"/>
                    <a:pt x="5174839" y="925594"/>
                    <a:pt x="5175965" y="926720"/>
                  </a:cubicBezTo>
                  <a:cubicBezTo>
                    <a:pt x="5178442" y="929422"/>
                    <a:pt x="5178442" y="934151"/>
                    <a:pt x="5181819" y="936065"/>
                  </a:cubicBezTo>
                  <a:cubicBezTo>
                    <a:pt x="5181707" y="935952"/>
                    <a:pt x="5184184" y="928859"/>
                    <a:pt x="5187224" y="930548"/>
                  </a:cubicBezTo>
                  <a:cubicBezTo>
                    <a:pt x="5188125" y="931111"/>
                    <a:pt x="5189026" y="939781"/>
                    <a:pt x="5190377" y="940118"/>
                  </a:cubicBezTo>
                  <a:cubicBezTo>
                    <a:pt x="5181032" y="938317"/>
                    <a:pt x="5180694" y="951490"/>
                    <a:pt x="5173938" y="951716"/>
                  </a:cubicBezTo>
                  <a:close/>
                  <a:moveTo>
                    <a:pt x="5189926" y="747132"/>
                  </a:moveTo>
                  <a:cubicBezTo>
                    <a:pt x="5182045" y="761206"/>
                    <a:pt x="5172024" y="747695"/>
                    <a:pt x="5164593" y="744655"/>
                  </a:cubicBezTo>
                  <a:cubicBezTo>
                    <a:pt x="5164030" y="748596"/>
                    <a:pt x="5164818" y="754451"/>
                    <a:pt x="5162116" y="754789"/>
                  </a:cubicBezTo>
                  <a:cubicBezTo>
                    <a:pt x="5161665" y="758729"/>
                    <a:pt x="5159977" y="760756"/>
                    <a:pt x="5156711" y="760306"/>
                  </a:cubicBezTo>
                  <a:cubicBezTo>
                    <a:pt x="5154910" y="753325"/>
                    <a:pt x="5159188" y="734409"/>
                    <a:pt x="5153108" y="735873"/>
                  </a:cubicBezTo>
                  <a:cubicBezTo>
                    <a:pt x="5147816" y="746232"/>
                    <a:pt x="5142749" y="756928"/>
                    <a:pt x="5131378" y="757829"/>
                  </a:cubicBezTo>
                  <a:cubicBezTo>
                    <a:pt x="5128000" y="735423"/>
                    <a:pt x="5139709" y="736548"/>
                    <a:pt x="5144439" y="726865"/>
                  </a:cubicBezTo>
                  <a:cubicBezTo>
                    <a:pt x="5139597" y="692299"/>
                    <a:pt x="5157837" y="723375"/>
                    <a:pt x="5149055" y="696690"/>
                  </a:cubicBezTo>
                  <a:cubicBezTo>
                    <a:pt x="5158738" y="690385"/>
                    <a:pt x="5161553" y="709301"/>
                    <a:pt x="5166394" y="714818"/>
                  </a:cubicBezTo>
                  <a:cubicBezTo>
                    <a:pt x="5168533" y="717182"/>
                    <a:pt x="5171799" y="713241"/>
                    <a:pt x="5172137" y="719209"/>
                  </a:cubicBezTo>
                  <a:cubicBezTo>
                    <a:pt x="5172474" y="724613"/>
                    <a:pt x="5173150" y="721799"/>
                    <a:pt x="5175064" y="723825"/>
                  </a:cubicBezTo>
                  <a:cubicBezTo>
                    <a:pt x="5179681" y="728554"/>
                    <a:pt x="5187787" y="729117"/>
                    <a:pt x="5192291" y="736999"/>
                  </a:cubicBezTo>
                  <a:cubicBezTo>
                    <a:pt x="5195106" y="736774"/>
                    <a:pt x="5195444" y="732720"/>
                    <a:pt x="5197695" y="731482"/>
                  </a:cubicBezTo>
                  <a:cubicBezTo>
                    <a:pt x="5200172" y="744543"/>
                    <a:pt x="5192291" y="741615"/>
                    <a:pt x="5189926" y="747132"/>
                  </a:cubicBezTo>
                  <a:close/>
                  <a:moveTo>
                    <a:pt x="5188575" y="618437"/>
                  </a:moveTo>
                  <a:cubicBezTo>
                    <a:pt x="5188237" y="605376"/>
                    <a:pt x="5186098" y="589501"/>
                    <a:pt x="5193192" y="588262"/>
                  </a:cubicBezTo>
                  <a:cubicBezTo>
                    <a:pt x="5193980" y="592090"/>
                    <a:pt x="5195669" y="593779"/>
                    <a:pt x="5198934" y="592653"/>
                  </a:cubicBezTo>
                  <a:cubicBezTo>
                    <a:pt x="5201861" y="611344"/>
                    <a:pt x="5193642" y="612357"/>
                    <a:pt x="5188575" y="618437"/>
                  </a:cubicBezTo>
                  <a:close/>
                  <a:moveTo>
                    <a:pt x="5218638" y="947324"/>
                  </a:moveTo>
                  <a:cubicBezTo>
                    <a:pt x="5214359" y="941920"/>
                    <a:pt x="5213684" y="929084"/>
                    <a:pt x="5209518" y="923454"/>
                  </a:cubicBezTo>
                  <a:cubicBezTo>
                    <a:pt x="5199384" y="916811"/>
                    <a:pt x="5208392" y="940344"/>
                    <a:pt x="5201636" y="939105"/>
                  </a:cubicBezTo>
                  <a:cubicBezTo>
                    <a:pt x="5201861" y="928183"/>
                    <a:pt x="5200623" y="916136"/>
                    <a:pt x="5203438" y="909268"/>
                  </a:cubicBezTo>
                  <a:cubicBezTo>
                    <a:pt x="5206815" y="901273"/>
                    <a:pt x="5211882" y="908930"/>
                    <a:pt x="5214359" y="898346"/>
                  </a:cubicBezTo>
                  <a:cubicBezTo>
                    <a:pt x="5214247" y="895081"/>
                    <a:pt x="5214134" y="891703"/>
                    <a:pt x="5214022" y="888438"/>
                  </a:cubicBezTo>
                  <a:cubicBezTo>
                    <a:pt x="5219426" y="886411"/>
                    <a:pt x="5219764" y="894518"/>
                    <a:pt x="5222691" y="897445"/>
                  </a:cubicBezTo>
                  <a:cubicBezTo>
                    <a:pt x="5222579" y="894743"/>
                    <a:pt x="5224830" y="891590"/>
                    <a:pt x="5225506" y="897107"/>
                  </a:cubicBezTo>
                  <a:cubicBezTo>
                    <a:pt x="5220890" y="896770"/>
                    <a:pt x="5221903" y="927958"/>
                    <a:pt x="5226407" y="926720"/>
                  </a:cubicBezTo>
                  <a:cubicBezTo>
                    <a:pt x="5227533" y="920752"/>
                    <a:pt x="5228996" y="915235"/>
                    <a:pt x="5231473" y="911407"/>
                  </a:cubicBezTo>
                  <a:cubicBezTo>
                    <a:pt x="5236315" y="922216"/>
                    <a:pt x="5229560" y="946424"/>
                    <a:pt x="5218638" y="947324"/>
                  </a:cubicBezTo>
                  <a:close/>
                  <a:moveTo>
                    <a:pt x="5217737" y="828538"/>
                  </a:moveTo>
                  <a:cubicBezTo>
                    <a:pt x="5217512" y="820318"/>
                    <a:pt x="5217174" y="812099"/>
                    <a:pt x="5216949" y="803880"/>
                  </a:cubicBezTo>
                  <a:cubicBezTo>
                    <a:pt x="5225394" y="799488"/>
                    <a:pt x="5225394" y="811536"/>
                    <a:pt x="5233838" y="807145"/>
                  </a:cubicBezTo>
                  <a:cubicBezTo>
                    <a:pt x="5236878" y="835293"/>
                    <a:pt x="5228771" y="831916"/>
                    <a:pt x="5217737" y="828538"/>
                  </a:cubicBezTo>
                  <a:close/>
                  <a:moveTo>
                    <a:pt x="5258946" y="626319"/>
                  </a:moveTo>
                  <a:cubicBezTo>
                    <a:pt x="5256582" y="614159"/>
                    <a:pt x="5251741" y="636227"/>
                    <a:pt x="5245098" y="632624"/>
                  </a:cubicBezTo>
                  <a:cubicBezTo>
                    <a:pt x="5245210" y="642420"/>
                    <a:pt x="5239130" y="640055"/>
                    <a:pt x="5237216" y="648275"/>
                  </a:cubicBezTo>
                  <a:cubicBezTo>
                    <a:pt x="5235978" y="653341"/>
                    <a:pt x="5238905" y="662799"/>
                    <a:pt x="5234852" y="663362"/>
                  </a:cubicBezTo>
                  <a:cubicBezTo>
                    <a:pt x="5234063" y="659534"/>
                    <a:pt x="5232262" y="657845"/>
                    <a:pt x="5229109" y="658971"/>
                  </a:cubicBezTo>
                  <a:cubicBezTo>
                    <a:pt x="5229334" y="667191"/>
                    <a:pt x="5229672" y="675410"/>
                    <a:pt x="5229897" y="683629"/>
                  </a:cubicBezTo>
                  <a:cubicBezTo>
                    <a:pt x="5236428" y="686332"/>
                    <a:pt x="5239918" y="695226"/>
                    <a:pt x="5244534" y="701982"/>
                  </a:cubicBezTo>
                  <a:cubicBezTo>
                    <a:pt x="5233388" y="708512"/>
                    <a:pt x="5247912" y="721911"/>
                    <a:pt x="5248475" y="736211"/>
                  </a:cubicBezTo>
                  <a:cubicBezTo>
                    <a:pt x="5240594" y="743867"/>
                    <a:pt x="5234964" y="749835"/>
                    <a:pt x="5228884" y="738125"/>
                  </a:cubicBezTo>
                  <a:cubicBezTo>
                    <a:pt x="5228996" y="743079"/>
                    <a:pt x="5229222" y="748033"/>
                    <a:pt x="5229334" y="752987"/>
                  </a:cubicBezTo>
                  <a:cubicBezTo>
                    <a:pt x="5219201" y="746344"/>
                    <a:pt x="5216949" y="756928"/>
                    <a:pt x="5206815" y="750285"/>
                  </a:cubicBezTo>
                  <a:cubicBezTo>
                    <a:pt x="5205802" y="736211"/>
                    <a:pt x="5206703" y="725176"/>
                    <a:pt x="5211432" y="720110"/>
                  </a:cubicBezTo>
                  <a:cubicBezTo>
                    <a:pt x="5215373" y="722699"/>
                    <a:pt x="5212445" y="739026"/>
                    <a:pt x="5217625" y="739363"/>
                  </a:cubicBezTo>
                  <a:cubicBezTo>
                    <a:pt x="5224605" y="740489"/>
                    <a:pt x="5224943" y="707724"/>
                    <a:pt x="5231136" y="723150"/>
                  </a:cubicBezTo>
                  <a:cubicBezTo>
                    <a:pt x="5229447" y="723600"/>
                    <a:pt x="5227871" y="724163"/>
                    <a:pt x="5228546" y="728329"/>
                  </a:cubicBezTo>
                  <a:cubicBezTo>
                    <a:pt x="5234739" y="720898"/>
                    <a:pt x="5239468" y="740039"/>
                    <a:pt x="5239693" y="727203"/>
                  </a:cubicBezTo>
                  <a:cubicBezTo>
                    <a:pt x="5239242" y="719434"/>
                    <a:pt x="5232487" y="724051"/>
                    <a:pt x="5233613" y="712904"/>
                  </a:cubicBezTo>
                  <a:cubicBezTo>
                    <a:pt x="5236765" y="711553"/>
                    <a:pt x="5237779" y="707049"/>
                    <a:pt x="5238905" y="702432"/>
                  </a:cubicBezTo>
                  <a:cubicBezTo>
                    <a:pt x="5228321" y="708963"/>
                    <a:pt x="5228434" y="685994"/>
                    <a:pt x="5222016" y="699167"/>
                  </a:cubicBezTo>
                  <a:cubicBezTo>
                    <a:pt x="5223930" y="684980"/>
                    <a:pt x="5217625" y="686782"/>
                    <a:pt x="5218413" y="674734"/>
                  </a:cubicBezTo>
                  <a:cubicBezTo>
                    <a:pt x="5223930" y="662124"/>
                    <a:pt x="5222016" y="663813"/>
                    <a:pt x="5220214" y="644784"/>
                  </a:cubicBezTo>
                  <a:cubicBezTo>
                    <a:pt x="5212783" y="643771"/>
                    <a:pt x="5210418" y="632737"/>
                    <a:pt x="5208279" y="621252"/>
                  </a:cubicBezTo>
                  <a:cubicBezTo>
                    <a:pt x="5213346" y="616073"/>
                    <a:pt x="5218075" y="635101"/>
                    <a:pt x="5219426" y="620126"/>
                  </a:cubicBezTo>
                  <a:cubicBezTo>
                    <a:pt x="5212333" y="620239"/>
                    <a:pt x="5208392" y="614046"/>
                    <a:pt x="5207604" y="601548"/>
                  </a:cubicBezTo>
                  <a:cubicBezTo>
                    <a:pt x="5223704" y="605151"/>
                    <a:pt x="5223367" y="582745"/>
                    <a:pt x="5234964" y="579029"/>
                  </a:cubicBezTo>
                  <a:cubicBezTo>
                    <a:pt x="5248813" y="577903"/>
                    <a:pt x="5252529" y="596932"/>
                    <a:pt x="5263676" y="600985"/>
                  </a:cubicBezTo>
                  <a:cubicBezTo>
                    <a:pt x="5262550" y="610105"/>
                    <a:pt x="5263000" y="621815"/>
                    <a:pt x="5258946" y="626319"/>
                  </a:cubicBezTo>
                  <a:close/>
                  <a:moveTo>
                    <a:pt x="5302182" y="929084"/>
                  </a:moveTo>
                  <a:cubicBezTo>
                    <a:pt x="5293963" y="926607"/>
                    <a:pt x="5287883" y="912983"/>
                    <a:pt x="5282591" y="930998"/>
                  </a:cubicBezTo>
                  <a:cubicBezTo>
                    <a:pt x="5284843" y="931899"/>
                    <a:pt x="5288108" y="930548"/>
                    <a:pt x="5288334" y="935389"/>
                  </a:cubicBezTo>
                  <a:cubicBezTo>
                    <a:pt x="5282704" y="946649"/>
                    <a:pt x="5272796" y="939443"/>
                    <a:pt x="5268630" y="932349"/>
                  </a:cubicBezTo>
                  <a:cubicBezTo>
                    <a:pt x="5266828" y="917037"/>
                    <a:pt x="5275723" y="918613"/>
                    <a:pt x="5276173" y="906903"/>
                  </a:cubicBezTo>
                  <a:cubicBezTo>
                    <a:pt x="5288896" y="906453"/>
                    <a:pt x="5287320" y="909943"/>
                    <a:pt x="5298580" y="904651"/>
                  </a:cubicBezTo>
                  <a:cubicBezTo>
                    <a:pt x="5301169" y="910168"/>
                    <a:pt x="5302746" y="917600"/>
                    <a:pt x="5302182" y="929084"/>
                  </a:cubicBezTo>
                  <a:close/>
                  <a:moveTo>
                    <a:pt x="5298129" y="889901"/>
                  </a:moveTo>
                  <a:cubicBezTo>
                    <a:pt x="5298467" y="880556"/>
                    <a:pt x="5294639" y="879318"/>
                    <a:pt x="5294751" y="870423"/>
                  </a:cubicBezTo>
                  <a:cubicBezTo>
                    <a:pt x="5303196" y="866032"/>
                    <a:pt x="5303196" y="878079"/>
                    <a:pt x="5311640" y="873688"/>
                  </a:cubicBezTo>
                  <a:cubicBezTo>
                    <a:pt x="5313442" y="889001"/>
                    <a:pt x="5306236" y="890127"/>
                    <a:pt x="5298129" y="889901"/>
                  </a:cubicBezTo>
                  <a:close/>
                  <a:moveTo>
                    <a:pt x="5300043" y="859951"/>
                  </a:moveTo>
                  <a:cubicBezTo>
                    <a:pt x="5304997" y="860627"/>
                    <a:pt x="5313892" y="853534"/>
                    <a:pt x="5311528" y="868734"/>
                  </a:cubicBezTo>
                  <a:cubicBezTo>
                    <a:pt x="5305223" y="870760"/>
                    <a:pt x="5300944" y="868621"/>
                    <a:pt x="5300043" y="859951"/>
                  </a:cubicBezTo>
                  <a:close/>
                  <a:moveTo>
                    <a:pt x="5301395" y="726190"/>
                  </a:moveTo>
                  <a:cubicBezTo>
                    <a:pt x="5301507" y="731144"/>
                    <a:pt x="5301732" y="736098"/>
                    <a:pt x="5301845" y="741052"/>
                  </a:cubicBezTo>
                  <a:cubicBezTo>
                    <a:pt x="5299030" y="741277"/>
                    <a:pt x="5296215" y="741615"/>
                    <a:pt x="5293400" y="741840"/>
                  </a:cubicBezTo>
                  <a:cubicBezTo>
                    <a:pt x="5293062" y="731932"/>
                    <a:pt x="5292837" y="722136"/>
                    <a:pt x="5292500" y="712228"/>
                  </a:cubicBezTo>
                  <a:cubicBezTo>
                    <a:pt x="5304772" y="722587"/>
                    <a:pt x="5306349" y="696578"/>
                    <a:pt x="5312204" y="715268"/>
                  </a:cubicBezTo>
                  <a:cubicBezTo>
                    <a:pt x="5310740" y="722249"/>
                    <a:pt x="5301507" y="716957"/>
                    <a:pt x="5301395" y="726190"/>
                  </a:cubicBezTo>
                  <a:close/>
                  <a:moveTo>
                    <a:pt x="5317608" y="620577"/>
                  </a:moveTo>
                  <a:cubicBezTo>
                    <a:pt x="5313555" y="628233"/>
                    <a:pt x="5304435" y="620914"/>
                    <a:pt x="5298017" y="622491"/>
                  </a:cubicBezTo>
                  <a:cubicBezTo>
                    <a:pt x="5294526" y="623391"/>
                    <a:pt x="5294188" y="629359"/>
                    <a:pt x="5289797" y="628233"/>
                  </a:cubicBezTo>
                  <a:cubicBezTo>
                    <a:pt x="5289797" y="628233"/>
                    <a:pt x="5288446" y="624292"/>
                    <a:pt x="5286870" y="623617"/>
                  </a:cubicBezTo>
                  <a:cubicBezTo>
                    <a:pt x="5277975" y="619788"/>
                    <a:pt x="5279101" y="622603"/>
                    <a:pt x="5275385" y="614834"/>
                  </a:cubicBezTo>
                  <a:cubicBezTo>
                    <a:pt x="5275047" y="620689"/>
                    <a:pt x="5271107" y="620577"/>
                    <a:pt x="5267166" y="620577"/>
                  </a:cubicBezTo>
                  <a:cubicBezTo>
                    <a:pt x="5264689" y="602449"/>
                    <a:pt x="5270881" y="598283"/>
                    <a:pt x="5280565" y="599409"/>
                  </a:cubicBezTo>
                  <a:cubicBezTo>
                    <a:pt x="5280790" y="593554"/>
                    <a:pt x="5279664" y="585447"/>
                    <a:pt x="5282929" y="584321"/>
                  </a:cubicBezTo>
                  <a:cubicBezTo>
                    <a:pt x="5289122" y="604363"/>
                    <a:pt x="5304209" y="571823"/>
                    <a:pt x="5302182" y="572499"/>
                  </a:cubicBezTo>
                  <a:cubicBezTo>
                    <a:pt x="5308938" y="570247"/>
                    <a:pt x="5306912" y="576890"/>
                    <a:pt x="5313667" y="581281"/>
                  </a:cubicBezTo>
                  <a:cubicBezTo>
                    <a:pt x="5314117" y="573512"/>
                    <a:pt x="5319747" y="577228"/>
                    <a:pt x="5322112" y="580493"/>
                  </a:cubicBezTo>
                  <a:cubicBezTo>
                    <a:pt x="5325490" y="592878"/>
                    <a:pt x="5314343" y="604813"/>
                    <a:pt x="5323012" y="610105"/>
                  </a:cubicBezTo>
                  <a:cubicBezTo>
                    <a:pt x="5331007" y="605602"/>
                    <a:pt x="5327516" y="582970"/>
                    <a:pt x="5339001" y="583758"/>
                  </a:cubicBezTo>
                  <a:cubicBezTo>
                    <a:pt x="5346432" y="598959"/>
                    <a:pt x="5332808" y="612132"/>
                    <a:pt x="5332020" y="629021"/>
                  </a:cubicBezTo>
                  <a:cubicBezTo>
                    <a:pt x="5323125" y="634200"/>
                    <a:pt x="5321211" y="625756"/>
                    <a:pt x="5317608" y="620577"/>
                  </a:cubicBezTo>
                  <a:close/>
                  <a:moveTo>
                    <a:pt x="5335511" y="653454"/>
                  </a:moveTo>
                  <a:cubicBezTo>
                    <a:pt x="5335285" y="650414"/>
                    <a:pt x="5334947" y="647599"/>
                    <a:pt x="5332583" y="648838"/>
                  </a:cubicBezTo>
                  <a:cubicBezTo>
                    <a:pt x="5332470" y="645572"/>
                    <a:pt x="5332358" y="642195"/>
                    <a:pt x="5332245" y="638929"/>
                  </a:cubicBezTo>
                  <a:cubicBezTo>
                    <a:pt x="5338888" y="630597"/>
                    <a:pt x="5341028" y="654918"/>
                    <a:pt x="5335511" y="653454"/>
                  </a:cubicBezTo>
                  <a:close/>
                  <a:moveTo>
                    <a:pt x="5332133" y="812212"/>
                  </a:moveTo>
                  <a:cubicBezTo>
                    <a:pt x="5331570" y="806469"/>
                    <a:pt x="5326841" y="801515"/>
                    <a:pt x="5331682" y="797349"/>
                  </a:cubicBezTo>
                  <a:cubicBezTo>
                    <a:pt x="5332020" y="805456"/>
                    <a:pt x="5339564" y="799376"/>
                    <a:pt x="5340352" y="806357"/>
                  </a:cubicBezTo>
                  <a:cubicBezTo>
                    <a:pt x="5336749" y="807145"/>
                    <a:pt x="5336749" y="813225"/>
                    <a:pt x="5332133" y="812212"/>
                  </a:cubicBezTo>
                  <a:close/>
                  <a:moveTo>
                    <a:pt x="5340352" y="717407"/>
                  </a:moveTo>
                  <a:cubicBezTo>
                    <a:pt x="5340127" y="710201"/>
                    <a:pt x="5337988" y="717633"/>
                    <a:pt x="5337537" y="717745"/>
                  </a:cubicBezTo>
                  <a:cubicBezTo>
                    <a:pt x="5333484" y="717970"/>
                    <a:pt x="5331570" y="713917"/>
                    <a:pt x="5328980" y="713579"/>
                  </a:cubicBezTo>
                  <a:cubicBezTo>
                    <a:pt x="5328755" y="713579"/>
                    <a:pt x="5328980" y="719434"/>
                    <a:pt x="5326390" y="718759"/>
                  </a:cubicBezTo>
                  <a:cubicBezTo>
                    <a:pt x="5325940" y="718646"/>
                    <a:pt x="5325940" y="710764"/>
                    <a:pt x="5323463" y="714142"/>
                  </a:cubicBezTo>
                  <a:cubicBezTo>
                    <a:pt x="5323463" y="706373"/>
                    <a:pt x="5324026" y="704572"/>
                    <a:pt x="5328755" y="703671"/>
                  </a:cubicBezTo>
                  <a:cubicBezTo>
                    <a:pt x="5336411" y="702207"/>
                    <a:pt x="5326503" y="680364"/>
                    <a:pt x="5334047" y="693200"/>
                  </a:cubicBezTo>
                  <a:cubicBezTo>
                    <a:pt x="5335511" y="695677"/>
                    <a:pt x="5333821" y="703896"/>
                    <a:pt x="5337199" y="702770"/>
                  </a:cubicBezTo>
                  <a:cubicBezTo>
                    <a:pt x="5340014" y="702545"/>
                    <a:pt x="5340352" y="698492"/>
                    <a:pt x="5342604" y="697253"/>
                  </a:cubicBezTo>
                  <a:cubicBezTo>
                    <a:pt x="5342266" y="704797"/>
                    <a:pt x="5344067" y="715493"/>
                    <a:pt x="5340352" y="717407"/>
                  </a:cubicBezTo>
                  <a:close/>
                  <a:moveTo>
                    <a:pt x="5384039" y="945748"/>
                  </a:moveTo>
                  <a:cubicBezTo>
                    <a:pt x="5379873" y="934826"/>
                    <a:pt x="5390682" y="926494"/>
                    <a:pt x="5383475" y="926044"/>
                  </a:cubicBezTo>
                  <a:cubicBezTo>
                    <a:pt x="5380661" y="926382"/>
                    <a:pt x="5379985" y="922329"/>
                    <a:pt x="5377733" y="921653"/>
                  </a:cubicBezTo>
                  <a:cubicBezTo>
                    <a:pt x="5378521" y="933926"/>
                    <a:pt x="5373792" y="937416"/>
                    <a:pt x="5372892" y="946874"/>
                  </a:cubicBezTo>
                  <a:cubicBezTo>
                    <a:pt x="5366474" y="949126"/>
                    <a:pt x="5362083" y="947099"/>
                    <a:pt x="5358817" y="943271"/>
                  </a:cubicBezTo>
                  <a:cubicBezTo>
                    <a:pt x="5355552" y="942821"/>
                    <a:pt x="5350936" y="944960"/>
                    <a:pt x="5350260" y="939105"/>
                  </a:cubicBezTo>
                  <a:cubicBezTo>
                    <a:pt x="5353638" y="930323"/>
                    <a:pt x="5359043" y="924806"/>
                    <a:pt x="5366586" y="922666"/>
                  </a:cubicBezTo>
                  <a:cubicBezTo>
                    <a:pt x="5364785" y="930886"/>
                    <a:pt x="5372779" y="943609"/>
                    <a:pt x="5372441" y="932012"/>
                  </a:cubicBezTo>
                  <a:cubicBezTo>
                    <a:pt x="5368275" y="931449"/>
                    <a:pt x="5369514" y="920302"/>
                    <a:pt x="5368951" y="912533"/>
                  </a:cubicBezTo>
                  <a:cubicBezTo>
                    <a:pt x="5373117" y="911294"/>
                    <a:pt x="5379309" y="913321"/>
                    <a:pt x="5379985" y="906453"/>
                  </a:cubicBezTo>
                  <a:cubicBezTo>
                    <a:pt x="5380435" y="902625"/>
                    <a:pt x="5379760" y="896657"/>
                    <a:pt x="5382462" y="896319"/>
                  </a:cubicBezTo>
                  <a:cubicBezTo>
                    <a:pt x="5379197" y="920865"/>
                    <a:pt x="5404080" y="935389"/>
                    <a:pt x="5384039" y="945748"/>
                  </a:cubicBezTo>
                  <a:close/>
                  <a:moveTo>
                    <a:pt x="5382124" y="708287"/>
                  </a:moveTo>
                  <a:cubicBezTo>
                    <a:pt x="5384939" y="708062"/>
                    <a:pt x="5385277" y="704009"/>
                    <a:pt x="5387529" y="702770"/>
                  </a:cubicBezTo>
                  <a:cubicBezTo>
                    <a:pt x="5387641" y="707724"/>
                    <a:pt x="5390006" y="708400"/>
                    <a:pt x="5390682" y="712341"/>
                  </a:cubicBezTo>
                  <a:cubicBezTo>
                    <a:pt x="5387867" y="712566"/>
                    <a:pt x="5387416" y="716619"/>
                    <a:pt x="5385277" y="717858"/>
                  </a:cubicBezTo>
                  <a:cubicBezTo>
                    <a:pt x="5385052" y="712904"/>
                    <a:pt x="5382800" y="712228"/>
                    <a:pt x="5382124" y="708287"/>
                  </a:cubicBezTo>
                  <a:close/>
                  <a:moveTo>
                    <a:pt x="5396086" y="885172"/>
                  </a:moveTo>
                  <a:cubicBezTo>
                    <a:pt x="5400702" y="884610"/>
                    <a:pt x="5397212" y="871323"/>
                    <a:pt x="5401153" y="869860"/>
                  </a:cubicBezTo>
                  <a:cubicBezTo>
                    <a:pt x="5400815" y="879205"/>
                    <a:pt x="5404643" y="880444"/>
                    <a:pt x="5404530" y="889339"/>
                  </a:cubicBezTo>
                  <a:cubicBezTo>
                    <a:pt x="5402616" y="889564"/>
                    <a:pt x="5400815" y="889676"/>
                    <a:pt x="5398901" y="889901"/>
                  </a:cubicBezTo>
                  <a:cubicBezTo>
                    <a:pt x="5397325" y="889676"/>
                    <a:pt x="5395748" y="889451"/>
                    <a:pt x="5396086" y="885172"/>
                  </a:cubicBezTo>
                  <a:close/>
                  <a:moveTo>
                    <a:pt x="5403292" y="933926"/>
                  </a:moveTo>
                  <a:cubicBezTo>
                    <a:pt x="5402954" y="927620"/>
                    <a:pt x="5399464" y="927395"/>
                    <a:pt x="5400027" y="919401"/>
                  </a:cubicBezTo>
                  <a:cubicBezTo>
                    <a:pt x="5401941" y="919176"/>
                    <a:pt x="5403743" y="919063"/>
                    <a:pt x="5405656" y="918838"/>
                  </a:cubicBezTo>
                  <a:cubicBezTo>
                    <a:pt x="5408922" y="925706"/>
                    <a:pt x="5409034" y="930660"/>
                    <a:pt x="5403292" y="933926"/>
                  </a:cubicBezTo>
                  <a:close/>
                  <a:moveTo>
                    <a:pt x="5404643" y="621928"/>
                  </a:moveTo>
                  <a:cubicBezTo>
                    <a:pt x="5401828" y="621815"/>
                    <a:pt x="5401490" y="626657"/>
                    <a:pt x="5399239" y="627445"/>
                  </a:cubicBezTo>
                  <a:cubicBezTo>
                    <a:pt x="5396086" y="628458"/>
                    <a:pt x="5394622" y="620464"/>
                    <a:pt x="5393609" y="628008"/>
                  </a:cubicBezTo>
                  <a:cubicBezTo>
                    <a:pt x="5394285" y="635552"/>
                    <a:pt x="5393384" y="639718"/>
                    <a:pt x="5391244" y="643095"/>
                  </a:cubicBezTo>
                  <a:cubicBezTo>
                    <a:pt x="5390344" y="644559"/>
                    <a:pt x="5392258" y="651090"/>
                    <a:pt x="5391582" y="653004"/>
                  </a:cubicBezTo>
                  <a:cubicBezTo>
                    <a:pt x="5390682" y="655481"/>
                    <a:pt x="5386966" y="655593"/>
                    <a:pt x="5386178" y="658521"/>
                  </a:cubicBezTo>
                  <a:cubicBezTo>
                    <a:pt x="5383701" y="667303"/>
                    <a:pt x="5388767" y="679801"/>
                    <a:pt x="5381224" y="678788"/>
                  </a:cubicBezTo>
                  <a:cubicBezTo>
                    <a:pt x="5379647" y="673045"/>
                    <a:pt x="5377846" y="667866"/>
                    <a:pt x="5375144" y="664488"/>
                  </a:cubicBezTo>
                  <a:cubicBezTo>
                    <a:pt x="5374918" y="671919"/>
                    <a:pt x="5376720" y="682616"/>
                    <a:pt x="5373004" y="684530"/>
                  </a:cubicBezTo>
                  <a:cubicBezTo>
                    <a:pt x="5367037" y="663137"/>
                    <a:pt x="5361069" y="641744"/>
                    <a:pt x="5359493" y="611569"/>
                  </a:cubicBezTo>
                  <a:cubicBezTo>
                    <a:pt x="5360957" y="604588"/>
                    <a:pt x="5370189" y="609768"/>
                    <a:pt x="5370302" y="600535"/>
                  </a:cubicBezTo>
                  <a:cubicBezTo>
                    <a:pt x="5369401" y="591302"/>
                    <a:pt x="5373117" y="589388"/>
                    <a:pt x="5372441" y="580493"/>
                  </a:cubicBezTo>
                  <a:cubicBezTo>
                    <a:pt x="5378972" y="581394"/>
                    <a:pt x="5383138" y="578692"/>
                    <a:pt x="5386290" y="574188"/>
                  </a:cubicBezTo>
                  <a:cubicBezTo>
                    <a:pt x="5386966" y="583308"/>
                    <a:pt x="5388655" y="590514"/>
                    <a:pt x="5392483" y="593329"/>
                  </a:cubicBezTo>
                  <a:cubicBezTo>
                    <a:pt x="5398225" y="586798"/>
                    <a:pt x="5407571" y="585785"/>
                    <a:pt x="5408584" y="571936"/>
                  </a:cubicBezTo>
                  <a:cubicBezTo>
                    <a:pt x="5420519" y="578917"/>
                    <a:pt x="5438647" y="567432"/>
                    <a:pt x="5453509" y="572499"/>
                  </a:cubicBezTo>
                  <a:cubicBezTo>
                    <a:pt x="5453396" y="567545"/>
                    <a:pt x="5453171" y="562591"/>
                    <a:pt x="5453059" y="557637"/>
                  </a:cubicBezTo>
                  <a:cubicBezTo>
                    <a:pt x="5458125" y="559888"/>
                    <a:pt x="5464768" y="558988"/>
                    <a:pt x="5467358" y="566081"/>
                  </a:cubicBezTo>
                  <a:cubicBezTo>
                    <a:pt x="5461616" y="569459"/>
                    <a:pt x="5461728" y="574413"/>
                    <a:pt x="5464994" y="581169"/>
                  </a:cubicBezTo>
                  <a:cubicBezTo>
                    <a:pt x="5462967" y="583871"/>
                    <a:pt x="5455423" y="578804"/>
                    <a:pt x="5453847" y="582295"/>
                  </a:cubicBezTo>
                  <a:cubicBezTo>
                    <a:pt x="5453284" y="583421"/>
                    <a:pt x="5454860" y="591527"/>
                    <a:pt x="5454184" y="592203"/>
                  </a:cubicBezTo>
                  <a:cubicBezTo>
                    <a:pt x="5450807" y="595130"/>
                    <a:pt x="5439998" y="589163"/>
                    <a:pt x="5440561" y="603462"/>
                  </a:cubicBezTo>
                  <a:cubicBezTo>
                    <a:pt x="5438984" y="618775"/>
                    <a:pt x="5445853" y="617537"/>
                    <a:pt x="5444276" y="632849"/>
                  </a:cubicBezTo>
                  <a:cubicBezTo>
                    <a:pt x="5438196" y="637578"/>
                    <a:pt x="5433242" y="646135"/>
                    <a:pt x="5431103" y="658971"/>
                  </a:cubicBezTo>
                  <a:cubicBezTo>
                    <a:pt x="5430202" y="664488"/>
                    <a:pt x="5432567" y="673158"/>
                    <a:pt x="5428738" y="674059"/>
                  </a:cubicBezTo>
                  <a:cubicBezTo>
                    <a:pt x="5421532" y="664713"/>
                    <a:pt x="5424234" y="654242"/>
                    <a:pt x="5427612" y="639492"/>
                  </a:cubicBezTo>
                  <a:cubicBezTo>
                    <a:pt x="5422996" y="637691"/>
                    <a:pt x="5421082" y="628909"/>
                    <a:pt x="5416015" y="625756"/>
                  </a:cubicBezTo>
                  <a:cubicBezTo>
                    <a:pt x="5414439" y="624743"/>
                    <a:pt x="5412074" y="626657"/>
                    <a:pt x="5410386" y="626319"/>
                  </a:cubicBezTo>
                  <a:cubicBezTo>
                    <a:pt x="5407796" y="625643"/>
                    <a:pt x="5406782" y="621928"/>
                    <a:pt x="5404643" y="621928"/>
                  </a:cubicBezTo>
                  <a:close/>
                  <a:moveTo>
                    <a:pt x="5424234" y="798250"/>
                  </a:moveTo>
                  <a:cubicBezTo>
                    <a:pt x="5421419" y="798475"/>
                    <a:pt x="5418605" y="798813"/>
                    <a:pt x="5415903" y="799038"/>
                  </a:cubicBezTo>
                  <a:cubicBezTo>
                    <a:pt x="5415452" y="790594"/>
                    <a:pt x="5417704" y="786202"/>
                    <a:pt x="5421082" y="783725"/>
                  </a:cubicBezTo>
                  <a:cubicBezTo>
                    <a:pt x="5421082" y="790481"/>
                    <a:pt x="5422658" y="794422"/>
                    <a:pt x="5424234" y="798250"/>
                  </a:cubicBezTo>
                  <a:close/>
                  <a:moveTo>
                    <a:pt x="5509806" y="933363"/>
                  </a:moveTo>
                  <a:cubicBezTo>
                    <a:pt x="5500911" y="938542"/>
                    <a:pt x="5505415" y="917487"/>
                    <a:pt x="5498209" y="919626"/>
                  </a:cubicBezTo>
                  <a:cubicBezTo>
                    <a:pt x="5491341" y="936741"/>
                    <a:pt x="5487625" y="921315"/>
                    <a:pt x="5478505" y="916586"/>
                  </a:cubicBezTo>
                  <a:cubicBezTo>
                    <a:pt x="5474114" y="926832"/>
                    <a:pt x="5478955" y="922891"/>
                    <a:pt x="5479180" y="936290"/>
                  </a:cubicBezTo>
                  <a:cubicBezTo>
                    <a:pt x="5463642" y="940681"/>
                    <a:pt x="5455986" y="929760"/>
                    <a:pt x="5447767" y="919626"/>
                  </a:cubicBezTo>
                  <a:cubicBezTo>
                    <a:pt x="5447992" y="927846"/>
                    <a:pt x="5448330" y="936065"/>
                    <a:pt x="5448555" y="944284"/>
                  </a:cubicBezTo>
                  <a:cubicBezTo>
                    <a:pt x="5441799" y="941920"/>
                    <a:pt x="5435606" y="938429"/>
                    <a:pt x="5426036" y="941582"/>
                  </a:cubicBezTo>
                  <a:cubicBezTo>
                    <a:pt x="5425248" y="937866"/>
                    <a:pt x="5425698" y="931899"/>
                    <a:pt x="5422883" y="932012"/>
                  </a:cubicBezTo>
                  <a:cubicBezTo>
                    <a:pt x="5420519" y="941469"/>
                    <a:pt x="5431778" y="947662"/>
                    <a:pt x="5423559" y="951716"/>
                  </a:cubicBezTo>
                  <a:cubicBezTo>
                    <a:pt x="5421532" y="945298"/>
                    <a:pt x="5417254" y="943158"/>
                    <a:pt x="5412074" y="942933"/>
                  </a:cubicBezTo>
                  <a:cubicBezTo>
                    <a:pt x="5410611" y="924918"/>
                    <a:pt x="5415565" y="917149"/>
                    <a:pt x="5422320" y="912195"/>
                  </a:cubicBezTo>
                  <a:cubicBezTo>
                    <a:pt x="5422996" y="915348"/>
                    <a:pt x="5422771" y="922666"/>
                    <a:pt x="5425473" y="921766"/>
                  </a:cubicBezTo>
                  <a:cubicBezTo>
                    <a:pt x="5425586" y="921766"/>
                    <a:pt x="5425023" y="911970"/>
                    <a:pt x="5425135" y="911857"/>
                  </a:cubicBezTo>
                  <a:cubicBezTo>
                    <a:pt x="5434931" y="910394"/>
                    <a:pt x="5455310" y="922441"/>
                    <a:pt x="5461503" y="908254"/>
                  </a:cubicBezTo>
                  <a:cubicBezTo>
                    <a:pt x="5457112" y="908254"/>
                    <a:pt x="5451820" y="909831"/>
                    <a:pt x="5452833" y="899247"/>
                  </a:cubicBezTo>
                  <a:cubicBezTo>
                    <a:pt x="5455648" y="878079"/>
                    <a:pt x="5464318" y="898571"/>
                    <a:pt x="5472425" y="897333"/>
                  </a:cubicBezTo>
                  <a:cubicBezTo>
                    <a:pt x="5472537" y="905890"/>
                    <a:pt x="5475014" y="909831"/>
                    <a:pt x="5478505" y="911632"/>
                  </a:cubicBezTo>
                  <a:cubicBezTo>
                    <a:pt x="5482221" y="911294"/>
                    <a:pt x="5485936" y="910844"/>
                    <a:pt x="5489652" y="910506"/>
                  </a:cubicBezTo>
                  <a:cubicBezTo>
                    <a:pt x="5490777" y="904539"/>
                    <a:pt x="5492241" y="899022"/>
                    <a:pt x="5494831" y="895193"/>
                  </a:cubicBezTo>
                  <a:cubicBezTo>
                    <a:pt x="5495619" y="915010"/>
                    <a:pt x="5501024" y="897896"/>
                    <a:pt x="5506203" y="899022"/>
                  </a:cubicBezTo>
                  <a:cubicBezTo>
                    <a:pt x="5506090" y="899022"/>
                    <a:pt x="5511157" y="907466"/>
                    <a:pt x="5512171" y="908367"/>
                  </a:cubicBezTo>
                  <a:cubicBezTo>
                    <a:pt x="5515886" y="911632"/>
                    <a:pt x="5520277" y="908479"/>
                    <a:pt x="5520840" y="917374"/>
                  </a:cubicBezTo>
                  <a:cubicBezTo>
                    <a:pt x="5518701" y="925481"/>
                    <a:pt x="5506766" y="917600"/>
                    <a:pt x="5509806" y="933363"/>
                  </a:cubicBezTo>
                  <a:close/>
                  <a:moveTo>
                    <a:pt x="5533563" y="1064647"/>
                  </a:moveTo>
                  <a:cubicBezTo>
                    <a:pt x="5530749" y="1054739"/>
                    <a:pt x="5540094" y="1041791"/>
                    <a:pt x="5541670" y="1053951"/>
                  </a:cubicBezTo>
                  <a:cubicBezTo>
                    <a:pt x="5546737" y="1056203"/>
                    <a:pt x="5553380" y="1055302"/>
                    <a:pt x="5555969" y="1062395"/>
                  </a:cubicBezTo>
                  <a:cubicBezTo>
                    <a:pt x="5550790" y="1072867"/>
                    <a:pt x="5540094" y="1067237"/>
                    <a:pt x="5533563" y="1064647"/>
                  </a:cubicBezTo>
                  <a:close/>
                  <a:moveTo>
                    <a:pt x="5584681" y="906115"/>
                  </a:moveTo>
                  <a:cubicBezTo>
                    <a:pt x="5574547" y="910394"/>
                    <a:pt x="5573647" y="896545"/>
                    <a:pt x="5564752" y="898121"/>
                  </a:cubicBezTo>
                  <a:cubicBezTo>
                    <a:pt x="5560361" y="908367"/>
                    <a:pt x="5565202" y="904426"/>
                    <a:pt x="5565315" y="917825"/>
                  </a:cubicBezTo>
                  <a:cubicBezTo>
                    <a:pt x="5560248" y="922329"/>
                    <a:pt x="5555407" y="913659"/>
                    <a:pt x="5548538" y="919514"/>
                  </a:cubicBezTo>
                  <a:cubicBezTo>
                    <a:pt x="5546737" y="921090"/>
                    <a:pt x="5546737" y="929985"/>
                    <a:pt x="5543246" y="929985"/>
                  </a:cubicBezTo>
                  <a:cubicBezTo>
                    <a:pt x="5542233" y="929985"/>
                    <a:pt x="5538518" y="916136"/>
                    <a:pt x="5537166" y="915685"/>
                  </a:cubicBezTo>
                  <a:cubicBezTo>
                    <a:pt x="5535252" y="915123"/>
                    <a:pt x="5529397" y="926494"/>
                    <a:pt x="5528834" y="916474"/>
                  </a:cubicBezTo>
                  <a:cubicBezTo>
                    <a:pt x="5528496" y="910731"/>
                    <a:pt x="5527483" y="914447"/>
                    <a:pt x="5525907" y="911857"/>
                  </a:cubicBezTo>
                  <a:cubicBezTo>
                    <a:pt x="5520165" y="902512"/>
                    <a:pt x="5523317" y="886073"/>
                    <a:pt x="5521741" y="867720"/>
                  </a:cubicBezTo>
                  <a:cubicBezTo>
                    <a:pt x="5527145" y="865694"/>
                    <a:pt x="5527483" y="873800"/>
                    <a:pt x="5530411" y="876728"/>
                  </a:cubicBezTo>
                  <a:cubicBezTo>
                    <a:pt x="5536040" y="876165"/>
                    <a:pt x="5541557" y="875602"/>
                    <a:pt x="5547187" y="875039"/>
                  </a:cubicBezTo>
                  <a:cubicBezTo>
                    <a:pt x="5552704" y="874476"/>
                    <a:pt x="5550340" y="861190"/>
                    <a:pt x="5558109" y="864005"/>
                  </a:cubicBezTo>
                  <a:cubicBezTo>
                    <a:pt x="5558447" y="870310"/>
                    <a:pt x="5561937" y="870535"/>
                    <a:pt x="5561374" y="878529"/>
                  </a:cubicBezTo>
                  <a:cubicBezTo>
                    <a:pt x="5558559" y="878867"/>
                    <a:pt x="5558109" y="887537"/>
                    <a:pt x="5561712" y="888438"/>
                  </a:cubicBezTo>
                  <a:cubicBezTo>
                    <a:pt x="5570719" y="893279"/>
                    <a:pt x="5568242" y="879993"/>
                    <a:pt x="5572633" y="877516"/>
                  </a:cubicBezTo>
                  <a:cubicBezTo>
                    <a:pt x="5573647" y="892829"/>
                    <a:pt x="5586708" y="884610"/>
                    <a:pt x="5584681" y="906115"/>
                  </a:cubicBezTo>
                  <a:close/>
                  <a:moveTo>
                    <a:pt x="5583893" y="792282"/>
                  </a:moveTo>
                  <a:cubicBezTo>
                    <a:pt x="5583780" y="789017"/>
                    <a:pt x="5583667" y="785752"/>
                    <a:pt x="5583555" y="782374"/>
                  </a:cubicBezTo>
                  <a:cubicBezTo>
                    <a:pt x="5585469" y="782149"/>
                    <a:pt x="5587271" y="782036"/>
                    <a:pt x="5589185" y="781811"/>
                  </a:cubicBezTo>
                  <a:cubicBezTo>
                    <a:pt x="5589297" y="785076"/>
                    <a:pt x="5589410" y="788342"/>
                    <a:pt x="5589523" y="791720"/>
                  </a:cubicBezTo>
                  <a:cubicBezTo>
                    <a:pt x="5587608" y="791945"/>
                    <a:pt x="5585694" y="792170"/>
                    <a:pt x="5583893" y="792282"/>
                  </a:cubicBezTo>
                  <a:close/>
                  <a:moveTo>
                    <a:pt x="6455708" y="612132"/>
                  </a:moveTo>
                  <a:cubicBezTo>
                    <a:pt x="6464716" y="610218"/>
                    <a:pt x="6467755" y="619676"/>
                    <a:pt x="6478227" y="614834"/>
                  </a:cubicBezTo>
                  <a:cubicBezTo>
                    <a:pt x="6477889" y="631498"/>
                    <a:pt x="6469557" y="635439"/>
                    <a:pt x="6462238" y="641181"/>
                  </a:cubicBezTo>
                  <a:cubicBezTo>
                    <a:pt x="6458298" y="634538"/>
                    <a:pt x="6441634" y="626431"/>
                    <a:pt x="6447489" y="617874"/>
                  </a:cubicBezTo>
                  <a:cubicBezTo>
                    <a:pt x="6447601" y="620577"/>
                    <a:pt x="6449966" y="623279"/>
                    <a:pt x="6450303" y="617649"/>
                  </a:cubicBezTo>
                  <a:cubicBezTo>
                    <a:pt x="6455370" y="612357"/>
                    <a:pt x="6460099" y="631498"/>
                    <a:pt x="6461450" y="616523"/>
                  </a:cubicBezTo>
                  <a:cubicBezTo>
                    <a:pt x="6459199" y="615622"/>
                    <a:pt x="6455933" y="616861"/>
                    <a:pt x="6455708" y="612132"/>
                  </a:cubicBezTo>
                  <a:close/>
                  <a:moveTo>
                    <a:pt x="6404703" y="419033"/>
                  </a:moveTo>
                  <a:cubicBezTo>
                    <a:pt x="6402789" y="419259"/>
                    <a:pt x="6400987" y="419371"/>
                    <a:pt x="6399073" y="419596"/>
                  </a:cubicBezTo>
                  <a:cubicBezTo>
                    <a:pt x="6399862" y="403946"/>
                    <a:pt x="6391079" y="407324"/>
                    <a:pt x="6389841" y="395726"/>
                  </a:cubicBezTo>
                  <a:cubicBezTo>
                    <a:pt x="6391642" y="396177"/>
                    <a:pt x="6393669" y="394488"/>
                    <a:pt x="6395470" y="395163"/>
                  </a:cubicBezTo>
                  <a:cubicBezTo>
                    <a:pt x="6399523" y="396627"/>
                    <a:pt x="6396033" y="401694"/>
                    <a:pt x="6398623" y="404734"/>
                  </a:cubicBezTo>
                  <a:cubicBezTo>
                    <a:pt x="6401438" y="408224"/>
                    <a:pt x="6405491" y="408337"/>
                    <a:pt x="6407293" y="413741"/>
                  </a:cubicBezTo>
                  <a:cubicBezTo>
                    <a:pt x="6405604" y="414304"/>
                    <a:pt x="6404028" y="414867"/>
                    <a:pt x="6404703" y="419033"/>
                  </a:cubicBezTo>
                  <a:close/>
                  <a:moveTo>
                    <a:pt x="6406730" y="394150"/>
                  </a:moveTo>
                  <a:cubicBezTo>
                    <a:pt x="6404816" y="394375"/>
                    <a:pt x="6403014" y="394488"/>
                    <a:pt x="6401100" y="394713"/>
                  </a:cubicBezTo>
                  <a:cubicBezTo>
                    <a:pt x="6400987" y="389759"/>
                    <a:pt x="6398623" y="389083"/>
                    <a:pt x="6397948" y="385143"/>
                  </a:cubicBezTo>
                  <a:cubicBezTo>
                    <a:pt x="6402451" y="385030"/>
                    <a:pt x="6407743" y="383454"/>
                    <a:pt x="6406730" y="394150"/>
                  </a:cubicBezTo>
                  <a:close/>
                  <a:moveTo>
                    <a:pt x="6369911" y="204654"/>
                  </a:moveTo>
                  <a:cubicBezTo>
                    <a:pt x="6371038" y="215801"/>
                    <a:pt x="6369799" y="223232"/>
                    <a:pt x="6364957" y="224921"/>
                  </a:cubicBezTo>
                  <a:cubicBezTo>
                    <a:pt x="6363719" y="213774"/>
                    <a:pt x="6364957" y="206231"/>
                    <a:pt x="6369911" y="204654"/>
                  </a:cubicBezTo>
                  <a:close/>
                  <a:moveTo>
                    <a:pt x="6371262" y="249016"/>
                  </a:moveTo>
                  <a:cubicBezTo>
                    <a:pt x="6369911" y="257911"/>
                    <a:pt x="6375541" y="277728"/>
                    <a:pt x="6369348" y="278966"/>
                  </a:cubicBezTo>
                  <a:cubicBezTo>
                    <a:pt x="6369574" y="264442"/>
                    <a:pt x="6363606" y="262415"/>
                    <a:pt x="6360228" y="255096"/>
                  </a:cubicBezTo>
                  <a:cubicBezTo>
                    <a:pt x="6365182" y="254984"/>
                    <a:pt x="6368898" y="253070"/>
                    <a:pt x="6371262" y="249016"/>
                  </a:cubicBezTo>
                  <a:close/>
                  <a:moveTo>
                    <a:pt x="6358202" y="279980"/>
                  </a:moveTo>
                  <a:cubicBezTo>
                    <a:pt x="6363043" y="279192"/>
                    <a:pt x="6365521" y="283132"/>
                    <a:pt x="6366872" y="288987"/>
                  </a:cubicBezTo>
                  <a:cubicBezTo>
                    <a:pt x="6362593" y="289100"/>
                    <a:pt x="6357301" y="290676"/>
                    <a:pt x="6358202" y="279980"/>
                  </a:cubicBezTo>
                  <a:close/>
                  <a:moveTo>
                    <a:pt x="6354824" y="260614"/>
                  </a:moveTo>
                  <a:cubicBezTo>
                    <a:pt x="6354824" y="268383"/>
                    <a:pt x="6355725" y="277728"/>
                    <a:pt x="6349757" y="275926"/>
                  </a:cubicBezTo>
                  <a:cubicBezTo>
                    <a:pt x="6349644" y="272661"/>
                    <a:pt x="6349532" y="269396"/>
                    <a:pt x="6349420" y="266018"/>
                  </a:cubicBezTo>
                  <a:cubicBezTo>
                    <a:pt x="6352235" y="265793"/>
                    <a:pt x="6352572" y="261740"/>
                    <a:pt x="6354824" y="260614"/>
                  </a:cubicBezTo>
                  <a:close/>
                  <a:moveTo>
                    <a:pt x="6319919" y="219517"/>
                  </a:moveTo>
                  <a:cubicBezTo>
                    <a:pt x="6322171" y="223120"/>
                    <a:pt x="6319919" y="246314"/>
                    <a:pt x="6314628" y="229875"/>
                  </a:cubicBezTo>
                  <a:cubicBezTo>
                    <a:pt x="6316993" y="232127"/>
                    <a:pt x="6318681" y="217490"/>
                    <a:pt x="6319919" y="219517"/>
                  </a:cubicBezTo>
                  <a:close/>
                  <a:moveTo>
                    <a:pt x="6300891" y="241135"/>
                  </a:moveTo>
                  <a:cubicBezTo>
                    <a:pt x="6301004" y="235055"/>
                    <a:pt x="6301342" y="229425"/>
                    <a:pt x="6306183" y="230664"/>
                  </a:cubicBezTo>
                  <a:cubicBezTo>
                    <a:pt x="6309561" y="231339"/>
                    <a:pt x="6308097" y="235955"/>
                    <a:pt x="6306521" y="240572"/>
                  </a:cubicBezTo>
                  <a:cubicBezTo>
                    <a:pt x="6321496" y="247215"/>
                    <a:pt x="6308885" y="248341"/>
                    <a:pt x="6307309" y="265230"/>
                  </a:cubicBezTo>
                  <a:cubicBezTo>
                    <a:pt x="6310687" y="263316"/>
                    <a:pt x="6317443" y="278516"/>
                    <a:pt x="6310575" y="279755"/>
                  </a:cubicBezTo>
                  <a:cubicBezTo>
                    <a:pt x="6307647" y="274913"/>
                    <a:pt x="6304720" y="270297"/>
                    <a:pt x="6301679" y="265793"/>
                  </a:cubicBezTo>
                  <a:cubicBezTo>
                    <a:pt x="6295037" y="264892"/>
                    <a:pt x="6290983" y="259037"/>
                    <a:pt x="6281975" y="262753"/>
                  </a:cubicBezTo>
                  <a:cubicBezTo>
                    <a:pt x="6281300" y="249354"/>
                    <a:pt x="6286367" y="252394"/>
                    <a:pt x="6281300" y="243049"/>
                  </a:cubicBezTo>
                  <a:cubicBezTo>
                    <a:pt x="6287943" y="242373"/>
                    <a:pt x="6294474" y="241810"/>
                    <a:pt x="6300891" y="241135"/>
                  </a:cubicBezTo>
                  <a:close/>
                  <a:moveTo>
                    <a:pt x="6238064" y="291915"/>
                  </a:moveTo>
                  <a:cubicBezTo>
                    <a:pt x="6239190" y="296869"/>
                    <a:pt x="6242005" y="297995"/>
                    <a:pt x="6243919" y="301260"/>
                  </a:cubicBezTo>
                  <a:cubicBezTo>
                    <a:pt x="6245833" y="304525"/>
                    <a:pt x="6246396" y="310268"/>
                    <a:pt x="6249774" y="310605"/>
                  </a:cubicBezTo>
                  <a:cubicBezTo>
                    <a:pt x="6252026" y="311506"/>
                    <a:pt x="6255291" y="310155"/>
                    <a:pt x="6255516" y="314996"/>
                  </a:cubicBezTo>
                  <a:cubicBezTo>
                    <a:pt x="6245270" y="318487"/>
                    <a:pt x="6236600" y="324117"/>
                    <a:pt x="6233110" y="317248"/>
                  </a:cubicBezTo>
                  <a:cubicBezTo>
                    <a:pt x="6241779" y="309930"/>
                    <a:pt x="6226467" y="294279"/>
                    <a:pt x="6238064" y="291915"/>
                  </a:cubicBezTo>
                  <a:close/>
                  <a:moveTo>
                    <a:pt x="6220274" y="348099"/>
                  </a:moveTo>
                  <a:cubicBezTo>
                    <a:pt x="6224778" y="358233"/>
                    <a:pt x="6227029" y="343933"/>
                    <a:pt x="6234461" y="351702"/>
                  </a:cubicBezTo>
                  <a:cubicBezTo>
                    <a:pt x="6233560" y="327607"/>
                    <a:pt x="6241104" y="345397"/>
                    <a:pt x="6245382" y="340668"/>
                  </a:cubicBezTo>
                  <a:cubicBezTo>
                    <a:pt x="6246171" y="339767"/>
                    <a:pt x="6244257" y="331773"/>
                    <a:pt x="6245045" y="330760"/>
                  </a:cubicBezTo>
                  <a:cubicBezTo>
                    <a:pt x="6252927" y="321302"/>
                    <a:pt x="6262159" y="332674"/>
                    <a:pt x="6272968" y="327945"/>
                  </a:cubicBezTo>
                  <a:cubicBezTo>
                    <a:pt x="6273081" y="321865"/>
                    <a:pt x="6273419" y="316235"/>
                    <a:pt x="6278260" y="317474"/>
                  </a:cubicBezTo>
                  <a:cubicBezTo>
                    <a:pt x="6279048" y="321189"/>
                    <a:pt x="6278598" y="327157"/>
                    <a:pt x="6281412" y="327044"/>
                  </a:cubicBezTo>
                  <a:cubicBezTo>
                    <a:pt x="6277021" y="311731"/>
                    <a:pt x="6297739" y="312970"/>
                    <a:pt x="6298076" y="320401"/>
                  </a:cubicBezTo>
                  <a:cubicBezTo>
                    <a:pt x="6290758" y="319725"/>
                    <a:pt x="6286141" y="323441"/>
                    <a:pt x="6287380" y="336277"/>
                  </a:cubicBezTo>
                  <a:cubicBezTo>
                    <a:pt x="6301455" y="328508"/>
                    <a:pt x="6290758" y="350351"/>
                    <a:pt x="6296275" y="350238"/>
                  </a:cubicBezTo>
                  <a:cubicBezTo>
                    <a:pt x="6309224" y="353504"/>
                    <a:pt x="6309448" y="336502"/>
                    <a:pt x="6321159" y="337853"/>
                  </a:cubicBezTo>
                  <a:cubicBezTo>
                    <a:pt x="6321947" y="341681"/>
                    <a:pt x="6323748" y="343370"/>
                    <a:pt x="6326901" y="342244"/>
                  </a:cubicBezTo>
                  <a:cubicBezTo>
                    <a:pt x="6326676" y="353053"/>
                    <a:pt x="6329716" y="357670"/>
                    <a:pt x="6335796" y="356206"/>
                  </a:cubicBezTo>
                  <a:cubicBezTo>
                    <a:pt x="6334557" y="344609"/>
                    <a:pt x="6325775" y="347987"/>
                    <a:pt x="6326676" y="332336"/>
                  </a:cubicBezTo>
                  <a:cubicBezTo>
                    <a:pt x="6332418" y="320401"/>
                    <a:pt x="6335683" y="323441"/>
                    <a:pt x="6343452" y="330647"/>
                  </a:cubicBezTo>
                  <a:cubicBezTo>
                    <a:pt x="6343790" y="312857"/>
                    <a:pt x="6350095" y="318937"/>
                    <a:pt x="6356963" y="314434"/>
                  </a:cubicBezTo>
                  <a:cubicBezTo>
                    <a:pt x="6356288" y="314884"/>
                    <a:pt x="6359327" y="309592"/>
                    <a:pt x="6359553" y="309254"/>
                  </a:cubicBezTo>
                  <a:cubicBezTo>
                    <a:pt x="6359215" y="309705"/>
                    <a:pt x="6363944" y="303512"/>
                    <a:pt x="6362142" y="304075"/>
                  </a:cubicBezTo>
                  <a:cubicBezTo>
                    <a:pt x="6366196" y="302724"/>
                    <a:pt x="6372389" y="308691"/>
                    <a:pt x="6373514" y="307903"/>
                  </a:cubicBezTo>
                  <a:cubicBezTo>
                    <a:pt x="6374190" y="307453"/>
                    <a:pt x="6372614" y="298783"/>
                    <a:pt x="6373177" y="297995"/>
                  </a:cubicBezTo>
                  <a:cubicBezTo>
                    <a:pt x="6375766" y="294842"/>
                    <a:pt x="6381509" y="299233"/>
                    <a:pt x="6384324" y="296869"/>
                  </a:cubicBezTo>
                  <a:cubicBezTo>
                    <a:pt x="6387476" y="294279"/>
                    <a:pt x="6385787" y="283583"/>
                    <a:pt x="6389728" y="291352"/>
                  </a:cubicBezTo>
                  <a:cubicBezTo>
                    <a:pt x="6390854" y="293604"/>
                    <a:pt x="6397384" y="279417"/>
                    <a:pt x="6398172" y="290564"/>
                  </a:cubicBezTo>
                  <a:cubicBezTo>
                    <a:pt x="6390854" y="295405"/>
                    <a:pt x="6388151" y="308916"/>
                    <a:pt x="6396146" y="315559"/>
                  </a:cubicBezTo>
                  <a:cubicBezTo>
                    <a:pt x="6399974" y="316122"/>
                    <a:pt x="6410445" y="337740"/>
                    <a:pt x="6399523" y="335038"/>
                  </a:cubicBezTo>
                  <a:cubicBezTo>
                    <a:pt x="6392881" y="337628"/>
                    <a:pt x="6400312" y="312407"/>
                    <a:pt x="6390629" y="321077"/>
                  </a:cubicBezTo>
                  <a:cubicBezTo>
                    <a:pt x="6386800" y="322765"/>
                    <a:pt x="6387814" y="332223"/>
                    <a:pt x="6385562" y="336389"/>
                  </a:cubicBezTo>
                  <a:cubicBezTo>
                    <a:pt x="6369799" y="337515"/>
                    <a:pt x="6372276" y="334926"/>
                    <a:pt x="6360116" y="328958"/>
                  </a:cubicBezTo>
                  <a:cubicBezTo>
                    <a:pt x="6359327" y="341006"/>
                    <a:pt x="6365521" y="339204"/>
                    <a:pt x="6363719" y="353391"/>
                  </a:cubicBezTo>
                  <a:cubicBezTo>
                    <a:pt x="6357526" y="366114"/>
                    <a:pt x="6358314" y="346523"/>
                    <a:pt x="6349532" y="349788"/>
                  </a:cubicBezTo>
                  <a:cubicBezTo>
                    <a:pt x="6351334" y="365213"/>
                    <a:pt x="6336809" y="354742"/>
                    <a:pt x="6336021" y="366002"/>
                  </a:cubicBezTo>
                  <a:cubicBezTo>
                    <a:pt x="6336358" y="384467"/>
                    <a:pt x="6355837" y="365326"/>
                    <a:pt x="6356175" y="383791"/>
                  </a:cubicBezTo>
                  <a:cubicBezTo>
                    <a:pt x="6354486" y="393700"/>
                    <a:pt x="6340524" y="384129"/>
                    <a:pt x="6339736" y="395276"/>
                  </a:cubicBezTo>
                  <a:cubicBezTo>
                    <a:pt x="6343452" y="394938"/>
                    <a:pt x="6342551" y="403721"/>
                    <a:pt x="6345704" y="404621"/>
                  </a:cubicBezTo>
                  <a:cubicBezTo>
                    <a:pt x="6357188" y="403608"/>
                    <a:pt x="6345253" y="420722"/>
                    <a:pt x="6346379" y="424325"/>
                  </a:cubicBezTo>
                  <a:cubicBezTo>
                    <a:pt x="6346041" y="423312"/>
                    <a:pt x="6352910" y="434008"/>
                    <a:pt x="6352235" y="433671"/>
                  </a:cubicBezTo>
                  <a:cubicBezTo>
                    <a:pt x="6355274" y="435697"/>
                    <a:pt x="6357413" y="423987"/>
                    <a:pt x="6360679" y="432882"/>
                  </a:cubicBezTo>
                  <a:cubicBezTo>
                    <a:pt x="6364394" y="461819"/>
                    <a:pt x="6347392" y="452361"/>
                    <a:pt x="6341425" y="444705"/>
                  </a:cubicBezTo>
                  <a:cubicBezTo>
                    <a:pt x="6346041" y="427253"/>
                    <a:pt x="6341313" y="414417"/>
                    <a:pt x="6334557" y="405747"/>
                  </a:cubicBezTo>
                  <a:cubicBezTo>
                    <a:pt x="6330841" y="406085"/>
                    <a:pt x="6327126" y="406535"/>
                    <a:pt x="6323410" y="406873"/>
                  </a:cubicBezTo>
                  <a:cubicBezTo>
                    <a:pt x="6320820" y="390209"/>
                    <a:pt x="6333431" y="397753"/>
                    <a:pt x="6333994" y="386043"/>
                  </a:cubicBezTo>
                  <a:cubicBezTo>
                    <a:pt x="6330391" y="387957"/>
                    <a:pt x="6332418" y="378725"/>
                    <a:pt x="6330841" y="376473"/>
                  </a:cubicBezTo>
                  <a:cubicBezTo>
                    <a:pt x="6328589" y="372870"/>
                    <a:pt x="6326337" y="378499"/>
                    <a:pt x="6325099" y="372082"/>
                  </a:cubicBezTo>
                  <a:cubicBezTo>
                    <a:pt x="6325324" y="373320"/>
                    <a:pt x="6330279" y="361836"/>
                    <a:pt x="6324762" y="362173"/>
                  </a:cubicBezTo>
                  <a:cubicBezTo>
                    <a:pt x="6321383" y="363074"/>
                    <a:pt x="6318231" y="364313"/>
                    <a:pt x="6319469" y="372645"/>
                  </a:cubicBezTo>
                  <a:cubicBezTo>
                    <a:pt x="6309448" y="374896"/>
                    <a:pt x="6308773" y="358796"/>
                    <a:pt x="6299428" y="359809"/>
                  </a:cubicBezTo>
                  <a:cubicBezTo>
                    <a:pt x="6296275" y="361160"/>
                    <a:pt x="6295261" y="365664"/>
                    <a:pt x="6294136" y="370280"/>
                  </a:cubicBezTo>
                  <a:cubicBezTo>
                    <a:pt x="6288956" y="393024"/>
                    <a:pt x="6301116" y="391673"/>
                    <a:pt x="6295374" y="409801"/>
                  </a:cubicBezTo>
                  <a:cubicBezTo>
                    <a:pt x="6286705" y="412953"/>
                    <a:pt x="6287605" y="397190"/>
                    <a:pt x="6280962" y="396402"/>
                  </a:cubicBezTo>
                  <a:cubicBezTo>
                    <a:pt x="6285917" y="413516"/>
                    <a:pt x="6271617" y="400343"/>
                    <a:pt x="6273081" y="412052"/>
                  </a:cubicBezTo>
                  <a:cubicBezTo>
                    <a:pt x="6274882" y="416444"/>
                    <a:pt x="6280174" y="429617"/>
                    <a:pt x="6270716" y="427140"/>
                  </a:cubicBezTo>
                  <a:cubicBezTo>
                    <a:pt x="6261258" y="423762"/>
                    <a:pt x="6271391" y="413967"/>
                    <a:pt x="6270040" y="407436"/>
                  </a:cubicBezTo>
                  <a:cubicBezTo>
                    <a:pt x="6269478" y="404509"/>
                    <a:pt x="6262384" y="401356"/>
                    <a:pt x="6261371" y="398429"/>
                  </a:cubicBezTo>
                  <a:cubicBezTo>
                    <a:pt x="6259682" y="393812"/>
                    <a:pt x="6262271" y="383454"/>
                    <a:pt x="6258105" y="383904"/>
                  </a:cubicBezTo>
                  <a:cubicBezTo>
                    <a:pt x="6251800" y="374784"/>
                    <a:pt x="6233110" y="382891"/>
                    <a:pt x="6232997" y="386381"/>
                  </a:cubicBezTo>
                  <a:cubicBezTo>
                    <a:pt x="6232997" y="404509"/>
                    <a:pt x="6229732" y="405635"/>
                    <a:pt x="6234123" y="420947"/>
                  </a:cubicBezTo>
                  <a:cubicBezTo>
                    <a:pt x="6226467" y="418133"/>
                    <a:pt x="6236826" y="444029"/>
                    <a:pt x="6229169" y="441214"/>
                  </a:cubicBezTo>
                  <a:cubicBezTo>
                    <a:pt x="6219711" y="428491"/>
                    <a:pt x="6227593" y="429167"/>
                    <a:pt x="6228381" y="416556"/>
                  </a:cubicBezTo>
                  <a:cubicBezTo>
                    <a:pt x="6228381" y="416106"/>
                    <a:pt x="6224890" y="412728"/>
                    <a:pt x="6225228" y="406986"/>
                  </a:cubicBezTo>
                  <a:cubicBezTo>
                    <a:pt x="6225341" y="405297"/>
                    <a:pt x="6229957" y="402820"/>
                    <a:pt x="6227705" y="396852"/>
                  </a:cubicBezTo>
                  <a:cubicBezTo>
                    <a:pt x="6222301" y="398879"/>
                    <a:pt x="6221963" y="390772"/>
                    <a:pt x="6219036" y="387845"/>
                  </a:cubicBezTo>
                  <a:cubicBezTo>
                    <a:pt x="6220049" y="375910"/>
                    <a:pt x="6214082" y="352490"/>
                    <a:pt x="6220274" y="348099"/>
                  </a:cubicBezTo>
                  <a:close/>
                  <a:moveTo>
                    <a:pt x="6384774" y="673608"/>
                  </a:moveTo>
                  <a:cubicBezTo>
                    <a:pt x="6383873" y="670681"/>
                    <a:pt x="6377230" y="655256"/>
                    <a:pt x="6384098" y="653904"/>
                  </a:cubicBezTo>
                  <a:cubicBezTo>
                    <a:pt x="6381734" y="663250"/>
                    <a:pt x="6392994" y="669442"/>
                    <a:pt x="6384774" y="673608"/>
                  </a:cubicBezTo>
                  <a:close/>
                  <a:moveTo>
                    <a:pt x="6385112" y="510122"/>
                  </a:moveTo>
                  <a:cubicBezTo>
                    <a:pt x="6379707" y="512149"/>
                    <a:pt x="6379369" y="504042"/>
                    <a:pt x="6376442" y="501114"/>
                  </a:cubicBezTo>
                  <a:cubicBezTo>
                    <a:pt x="6376216" y="506969"/>
                    <a:pt x="6377343" y="515076"/>
                    <a:pt x="6374077" y="516202"/>
                  </a:cubicBezTo>
                  <a:cubicBezTo>
                    <a:pt x="6368673" y="500664"/>
                    <a:pt x="6367209" y="529713"/>
                    <a:pt x="6357413" y="522845"/>
                  </a:cubicBezTo>
                  <a:cubicBezTo>
                    <a:pt x="6356738" y="517103"/>
                    <a:pt x="6352797" y="517891"/>
                    <a:pt x="6348856" y="518679"/>
                  </a:cubicBezTo>
                  <a:cubicBezTo>
                    <a:pt x="6344353" y="486590"/>
                    <a:pt x="6360116" y="486365"/>
                    <a:pt x="6375879" y="486252"/>
                  </a:cubicBezTo>
                  <a:cubicBezTo>
                    <a:pt x="6375654" y="468800"/>
                    <a:pt x="6379932" y="484450"/>
                    <a:pt x="6386800" y="475330"/>
                  </a:cubicBezTo>
                  <a:cubicBezTo>
                    <a:pt x="6387814" y="490418"/>
                    <a:pt x="6377793" y="498412"/>
                    <a:pt x="6385112" y="510122"/>
                  </a:cubicBezTo>
                  <a:close/>
                  <a:moveTo>
                    <a:pt x="6380270" y="619563"/>
                  </a:moveTo>
                  <a:cubicBezTo>
                    <a:pt x="6378356" y="619788"/>
                    <a:pt x="6376555" y="619901"/>
                    <a:pt x="6374641" y="620126"/>
                  </a:cubicBezTo>
                  <a:cubicBezTo>
                    <a:pt x="6374528" y="616861"/>
                    <a:pt x="6374415" y="613483"/>
                    <a:pt x="6374303" y="610218"/>
                  </a:cubicBezTo>
                  <a:cubicBezTo>
                    <a:pt x="6376216" y="609993"/>
                    <a:pt x="6378018" y="609880"/>
                    <a:pt x="6379932" y="609655"/>
                  </a:cubicBezTo>
                  <a:cubicBezTo>
                    <a:pt x="6380045" y="612920"/>
                    <a:pt x="6380158" y="616298"/>
                    <a:pt x="6380270" y="619563"/>
                  </a:cubicBezTo>
                  <a:close/>
                  <a:moveTo>
                    <a:pt x="6369799" y="645347"/>
                  </a:moveTo>
                  <a:cubicBezTo>
                    <a:pt x="6366196" y="646023"/>
                    <a:pt x="6366083" y="652103"/>
                    <a:pt x="6361579" y="651090"/>
                  </a:cubicBezTo>
                  <a:cubicBezTo>
                    <a:pt x="6361467" y="646135"/>
                    <a:pt x="6361242" y="641181"/>
                    <a:pt x="6361129" y="636227"/>
                  </a:cubicBezTo>
                  <a:cubicBezTo>
                    <a:pt x="6363043" y="636002"/>
                    <a:pt x="6364845" y="635889"/>
                    <a:pt x="6366759" y="635664"/>
                  </a:cubicBezTo>
                  <a:cubicBezTo>
                    <a:pt x="6366872" y="640731"/>
                    <a:pt x="6369124" y="641407"/>
                    <a:pt x="6369799" y="645347"/>
                  </a:cubicBezTo>
                  <a:close/>
                  <a:moveTo>
                    <a:pt x="6358877" y="388858"/>
                  </a:moveTo>
                  <a:cubicBezTo>
                    <a:pt x="6358765" y="383904"/>
                    <a:pt x="6358540" y="378950"/>
                    <a:pt x="6358427" y="374108"/>
                  </a:cubicBezTo>
                  <a:cubicBezTo>
                    <a:pt x="6366309" y="366002"/>
                    <a:pt x="6367322" y="395389"/>
                    <a:pt x="6358877" y="388858"/>
                  </a:cubicBezTo>
                  <a:close/>
                  <a:moveTo>
                    <a:pt x="6346379" y="523858"/>
                  </a:moveTo>
                  <a:cubicBezTo>
                    <a:pt x="6342214" y="521606"/>
                    <a:pt x="6332080" y="531064"/>
                    <a:pt x="6332305" y="520255"/>
                  </a:cubicBezTo>
                  <a:cubicBezTo>
                    <a:pt x="6336133" y="512036"/>
                    <a:pt x="6346154" y="501790"/>
                    <a:pt x="6346379" y="523858"/>
                  </a:cubicBezTo>
                  <a:close/>
                  <a:moveTo>
                    <a:pt x="6326337" y="511023"/>
                  </a:moveTo>
                  <a:cubicBezTo>
                    <a:pt x="6325099" y="523183"/>
                    <a:pt x="6324762" y="536694"/>
                    <a:pt x="6315979" y="536807"/>
                  </a:cubicBezTo>
                  <a:cubicBezTo>
                    <a:pt x="6315642" y="522282"/>
                    <a:pt x="6316092" y="508883"/>
                    <a:pt x="6326337" y="511023"/>
                  </a:cubicBezTo>
                  <a:close/>
                  <a:moveTo>
                    <a:pt x="6287155" y="514851"/>
                  </a:moveTo>
                  <a:cubicBezTo>
                    <a:pt x="6287943" y="517553"/>
                    <a:pt x="6295825" y="513837"/>
                    <a:pt x="6293010" y="524196"/>
                  </a:cubicBezTo>
                  <a:cubicBezTo>
                    <a:pt x="6288731" y="534555"/>
                    <a:pt x="6294361" y="560789"/>
                    <a:pt x="6288844" y="569234"/>
                  </a:cubicBezTo>
                  <a:cubicBezTo>
                    <a:pt x="6280624" y="557411"/>
                    <a:pt x="6286817" y="557862"/>
                    <a:pt x="6285128" y="539847"/>
                  </a:cubicBezTo>
                  <a:cubicBezTo>
                    <a:pt x="6284453" y="532528"/>
                    <a:pt x="6281638" y="531402"/>
                    <a:pt x="6281751" y="520368"/>
                  </a:cubicBezTo>
                  <a:cubicBezTo>
                    <a:pt x="6281751" y="511248"/>
                    <a:pt x="6285354" y="503704"/>
                    <a:pt x="6283777" y="495372"/>
                  </a:cubicBezTo>
                  <a:cubicBezTo>
                    <a:pt x="6280287" y="484901"/>
                    <a:pt x="6275896" y="475893"/>
                    <a:pt x="6276909" y="456415"/>
                  </a:cubicBezTo>
                  <a:cubicBezTo>
                    <a:pt x="6286929" y="459229"/>
                    <a:pt x="6287042" y="456077"/>
                    <a:pt x="6299428" y="459117"/>
                  </a:cubicBezTo>
                  <a:cubicBezTo>
                    <a:pt x="6298640" y="472628"/>
                    <a:pt x="6293010" y="472628"/>
                    <a:pt x="6291659" y="479722"/>
                  </a:cubicBezTo>
                  <a:cubicBezTo>
                    <a:pt x="6290983" y="483550"/>
                    <a:pt x="6292109" y="489517"/>
                    <a:pt x="6289182" y="489855"/>
                  </a:cubicBezTo>
                  <a:cubicBezTo>
                    <a:pt x="6289069" y="487153"/>
                    <a:pt x="6286705" y="484450"/>
                    <a:pt x="6286367" y="490080"/>
                  </a:cubicBezTo>
                  <a:cubicBezTo>
                    <a:pt x="6287943" y="497174"/>
                    <a:pt x="6285241" y="508208"/>
                    <a:pt x="6287155" y="514851"/>
                  </a:cubicBezTo>
                  <a:close/>
                  <a:moveTo>
                    <a:pt x="6277697" y="570247"/>
                  </a:moveTo>
                  <a:cubicBezTo>
                    <a:pt x="6264862" y="573737"/>
                    <a:pt x="6255629" y="532303"/>
                    <a:pt x="6270716" y="526335"/>
                  </a:cubicBezTo>
                  <a:cubicBezTo>
                    <a:pt x="6268915" y="549305"/>
                    <a:pt x="6278485" y="549530"/>
                    <a:pt x="6277697" y="570247"/>
                  </a:cubicBezTo>
                  <a:close/>
                  <a:moveTo>
                    <a:pt x="6276346" y="436711"/>
                  </a:moveTo>
                  <a:cubicBezTo>
                    <a:pt x="6276234" y="424100"/>
                    <a:pt x="6280962" y="418921"/>
                    <a:pt x="6283890" y="411152"/>
                  </a:cubicBezTo>
                  <a:cubicBezTo>
                    <a:pt x="6283552" y="420497"/>
                    <a:pt x="6287380" y="421736"/>
                    <a:pt x="6287268" y="430631"/>
                  </a:cubicBezTo>
                  <a:cubicBezTo>
                    <a:pt x="6283552" y="432545"/>
                    <a:pt x="6282201" y="438174"/>
                    <a:pt x="6276346" y="436711"/>
                  </a:cubicBezTo>
                  <a:close/>
                  <a:moveTo>
                    <a:pt x="6220950" y="546152"/>
                  </a:moveTo>
                  <a:cubicBezTo>
                    <a:pt x="6224665" y="544238"/>
                    <a:pt x="6226016" y="538608"/>
                    <a:pt x="6231984" y="540072"/>
                  </a:cubicBezTo>
                  <a:cubicBezTo>
                    <a:pt x="6234574" y="556736"/>
                    <a:pt x="6221851" y="560451"/>
                    <a:pt x="6220950" y="546152"/>
                  </a:cubicBezTo>
                  <a:close/>
                  <a:moveTo>
                    <a:pt x="6226692" y="728779"/>
                  </a:moveTo>
                  <a:cubicBezTo>
                    <a:pt x="6222863" y="700406"/>
                    <a:pt x="6238740" y="725514"/>
                    <a:pt x="6226692" y="728779"/>
                  </a:cubicBezTo>
                  <a:lnTo>
                    <a:pt x="6226692" y="728779"/>
                  </a:lnTo>
                  <a:close/>
                  <a:moveTo>
                    <a:pt x="6221400" y="561014"/>
                  </a:moveTo>
                  <a:cubicBezTo>
                    <a:pt x="6222188" y="573287"/>
                    <a:pt x="6227255" y="575989"/>
                    <a:pt x="6219260" y="581056"/>
                  </a:cubicBezTo>
                  <a:cubicBezTo>
                    <a:pt x="6219486" y="573512"/>
                    <a:pt x="6217572" y="562816"/>
                    <a:pt x="6221400" y="561014"/>
                  </a:cubicBezTo>
                  <a:close/>
                  <a:moveTo>
                    <a:pt x="6223877" y="461706"/>
                  </a:moveTo>
                  <a:cubicBezTo>
                    <a:pt x="6232322" y="454388"/>
                    <a:pt x="6240203" y="474092"/>
                    <a:pt x="6232885" y="480622"/>
                  </a:cubicBezTo>
                  <a:cubicBezTo>
                    <a:pt x="6231421" y="471164"/>
                    <a:pt x="6221851" y="477807"/>
                    <a:pt x="6223877" y="461706"/>
                  </a:cubicBezTo>
                  <a:close/>
                  <a:moveTo>
                    <a:pt x="6192576" y="360822"/>
                  </a:moveTo>
                  <a:cubicBezTo>
                    <a:pt x="6194715" y="359471"/>
                    <a:pt x="6198093" y="360147"/>
                    <a:pt x="6197981" y="355305"/>
                  </a:cubicBezTo>
                  <a:cubicBezTo>
                    <a:pt x="6206988" y="362061"/>
                    <a:pt x="6214419" y="347649"/>
                    <a:pt x="6215094" y="363524"/>
                  </a:cubicBezTo>
                  <a:cubicBezTo>
                    <a:pt x="6214194" y="372082"/>
                    <a:pt x="6211492" y="362849"/>
                    <a:pt x="6206650" y="364313"/>
                  </a:cubicBezTo>
                  <a:cubicBezTo>
                    <a:pt x="6207551" y="378162"/>
                    <a:pt x="6199106" y="377486"/>
                    <a:pt x="6196066" y="385143"/>
                  </a:cubicBezTo>
                  <a:cubicBezTo>
                    <a:pt x="6196967" y="373208"/>
                    <a:pt x="6190662" y="375009"/>
                    <a:pt x="6192576" y="360822"/>
                  </a:cubicBezTo>
                  <a:close/>
                  <a:moveTo>
                    <a:pt x="6197080" y="414755"/>
                  </a:moveTo>
                  <a:cubicBezTo>
                    <a:pt x="6196854" y="422186"/>
                    <a:pt x="6198656" y="432882"/>
                    <a:pt x="6194940" y="434796"/>
                  </a:cubicBezTo>
                  <a:cubicBezTo>
                    <a:pt x="6191112" y="428604"/>
                    <a:pt x="6190662" y="416781"/>
                    <a:pt x="6197080" y="414755"/>
                  </a:cubicBezTo>
                  <a:close/>
                  <a:moveTo>
                    <a:pt x="6188861" y="420610"/>
                  </a:moveTo>
                  <a:cubicBezTo>
                    <a:pt x="6187622" y="429505"/>
                    <a:pt x="6188072" y="441214"/>
                    <a:pt x="6184019" y="445831"/>
                  </a:cubicBezTo>
                  <a:cubicBezTo>
                    <a:pt x="6185032" y="436373"/>
                    <a:pt x="6179290" y="416444"/>
                    <a:pt x="6188861" y="420610"/>
                  </a:cubicBezTo>
                  <a:close/>
                  <a:moveTo>
                    <a:pt x="6193026" y="464746"/>
                  </a:moveTo>
                  <a:cubicBezTo>
                    <a:pt x="6193251" y="471277"/>
                    <a:pt x="6198093" y="468800"/>
                    <a:pt x="6198881" y="474092"/>
                  </a:cubicBezTo>
                  <a:cubicBezTo>
                    <a:pt x="6192013" y="478933"/>
                    <a:pt x="6184131" y="481973"/>
                    <a:pt x="6173885" y="481523"/>
                  </a:cubicBezTo>
                  <a:cubicBezTo>
                    <a:pt x="6168706" y="457653"/>
                    <a:pt x="6188072" y="472741"/>
                    <a:pt x="6184131" y="450785"/>
                  </a:cubicBezTo>
                  <a:cubicBezTo>
                    <a:pt x="6192801" y="461031"/>
                    <a:pt x="6201020" y="441890"/>
                    <a:pt x="6204060" y="458779"/>
                  </a:cubicBezTo>
                  <a:cubicBezTo>
                    <a:pt x="6200795" y="471164"/>
                    <a:pt x="6195391" y="450672"/>
                    <a:pt x="6193026" y="464746"/>
                  </a:cubicBezTo>
                  <a:close/>
                  <a:moveTo>
                    <a:pt x="6205750" y="423875"/>
                  </a:moveTo>
                  <a:cubicBezTo>
                    <a:pt x="6203272" y="419821"/>
                    <a:pt x="6204399" y="409238"/>
                    <a:pt x="6202371" y="404396"/>
                  </a:cubicBezTo>
                  <a:cubicBezTo>
                    <a:pt x="6211379" y="409012"/>
                    <a:pt x="6208677" y="404171"/>
                    <a:pt x="6219148" y="402707"/>
                  </a:cubicBezTo>
                  <a:cubicBezTo>
                    <a:pt x="6217797" y="410026"/>
                    <a:pt x="6223202" y="427928"/>
                    <a:pt x="6217122" y="427703"/>
                  </a:cubicBezTo>
                  <a:cubicBezTo>
                    <a:pt x="6216671" y="419596"/>
                    <a:pt x="6209803" y="430293"/>
                    <a:pt x="6205750" y="423875"/>
                  </a:cubicBezTo>
                  <a:close/>
                  <a:moveTo>
                    <a:pt x="6190324" y="643208"/>
                  </a:moveTo>
                  <a:cubicBezTo>
                    <a:pt x="6190436" y="648162"/>
                    <a:pt x="6190662" y="653116"/>
                    <a:pt x="6190774" y="658070"/>
                  </a:cubicBezTo>
                  <a:cubicBezTo>
                    <a:pt x="6187960" y="658296"/>
                    <a:pt x="6185145" y="658633"/>
                    <a:pt x="6182330" y="658859"/>
                  </a:cubicBezTo>
                  <a:cubicBezTo>
                    <a:pt x="6181542" y="648162"/>
                    <a:pt x="6184244" y="642983"/>
                    <a:pt x="6190324" y="643208"/>
                  </a:cubicBezTo>
                  <a:close/>
                  <a:moveTo>
                    <a:pt x="6167693" y="635552"/>
                  </a:moveTo>
                  <a:cubicBezTo>
                    <a:pt x="6168819" y="642195"/>
                    <a:pt x="6171971" y="644559"/>
                    <a:pt x="6171071" y="655030"/>
                  </a:cubicBezTo>
                  <a:cubicBezTo>
                    <a:pt x="6160712" y="658183"/>
                    <a:pt x="6162063" y="641181"/>
                    <a:pt x="6167693" y="635552"/>
                  </a:cubicBezTo>
                  <a:close/>
                  <a:moveTo>
                    <a:pt x="5950274" y="766048"/>
                  </a:moveTo>
                  <a:cubicBezTo>
                    <a:pt x="5954665" y="777307"/>
                    <a:pt x="5950724" y="781699"/>
                    <a:pt x="5953652" y="785527"/>
                  </a:cubicBezTo>
                  <a:cubicBezTo>
                    <a:pt x="5958156" y="791382"/>
                    <a:pt x="5950611" y="809735"/>
                    <a:pt x="5948697" y="805794"/>
                  </a:cubicBezTo>
                  <a:cubicBezTo>
                    <a:pt x="5949148" y="786090"/>
                    <a:pt x="5941266" y="776294"/>
                    <a:pt x="5950274" y="766048"/>
                  </a:cubicBezTo>
                  <a:close/>
                  <a:moveTo>
                    <a:pt x="5941266" y="747132"/>
                  </a:moveTo>
                  <a:cubicBezTo>
                    <a:pt x="5935637" y="747695"/>
                    <a:pt x="5930119" y="748258"/>
                    <a:pt x="5924489" y="748821"/>
                  </a:cubicBezTo>
                  <a:cubicBezTo>
                    <a:pt x="5919986" y="722587"/>
                    <a:pt x="5939803" y="738012"/>
                    <a:pt x="5941266" y="747132"/>
                  </a:cubicBezTo>
                  <a:close/>
                  <a:moveTo>
                    <a:pt x="5930457" y="758054"/>
                  </a:moveTo>
                  <a:cubicBezTo>
                    <a:pt x="5930683" y="761094"/>
                    <a:pt x="5931020" y="763796"/>
                    <a:pt x="5933385" y="762670"/>
                  </a:cubicBezTo>
                  <a:cubicBezTo>
                    <a:pt x="5933272" y="768750"/>
                    <a:pt x="5932934" y="774380"/>
                    <a:pt x="5928092" y="773141"/>
                  </a:cubicBezTo>
                  <a:cubicBezTo>
                    <a:pt x="5928318" y="767287"/>
                    <a:pt x="5927192" y="759180"/>
                    <a:pt x="5930457" y="758054"/>
                  </a:cubicBezTo>
                  <a:close/>
                  <a:moveTo>
                    <a:pt x="5907263" y="735648"/>
                  </a:moveTo>
                  <a:cubicBezTo>
                    <a:pt x="5904448" y="735873"/>
                    <a:pt x="5904110" y="739926"/>
                    <a:pt x="5901859" y="741165"/>
                  </a:cubicBezTo>
                  <a:cubicBezTo>
                    <a:pt x="5893526" y="731932"/>
                    <a:pt x="5906925" y="724951"/>
                    <a:pt x="5907263" y="735648"/>
                  </a:cubicBezTo>
                  <a:close/>
                  <a:moveTo>
                    <a:pt x="5899044" y="830452"/>
                  </a:moveTo>
                  <a:cubicBezTo>
                    <a:pt x="5897129" y="820544"/>
                    <a:pt x="5890374" y="821557"/>
                    <a:pt x="5895665" y="810973"/>
                  </a:cubicBezTo>
                  <a:cubicBezTo>
                    <a:pt x="5903210" y="802303"/>
                    <a:pt x="5903997" y="831578"/>
                    <a:pt x="5899044" y="830452"/>
                  </a:cubicBezTo>
                  <a:close/>
                  <a:moveTo>
                    <a:pt x="5906587" y="889226"/>
                  </a:moveTo>
                  <a:cubicBezTo>
                    <a:pt x="5906812" y="895756"/>
                    <a:pt x="5907037" y="902399"/>
                    <a:pt x="5907263" y="908930"/>
                  </a:cubicBezTo>
                  <a:cubicBezTo>
                    <a:pt x="5905349" y="909155"/>
                    <a:pt x="5903547" y="909268"/>
                    <a:pt x="5901633" y="909493"/>
                  </a:cubicBezTo>
                  <a:cubicBezTo>
                    <a:pt x="5901408" y="902962"/>
                    <a:pt x="5901182" y="896319"/>
                    <a:pt x="5900958" y="889789"/>
                  </a:cubicBezTo>
                  <a:cubicBezTo>
                    <a:pt x="5902759" y="889564"/>
                    <a:pt x="5904673" y="889339"/>
                    <a:pt x="5906587" y="889226"/>
                  </a:cubicBezTo>
                  <a:close/>
                  <a:moveTo>
                    <a:pt x="5892963" y="727091"/>
                  </a:moveTo>
                  <a:cubicBezTo>
                    <a:pt x="5893076" y="732045"/>
                    <a:pt x="5895441" y="732720"/>
                    <a:pt x="5896116" y="736661"/>
                  </a:cubicBezTo>
                  <a:cubicBezTo>
                    <a:pt x="5892513" y="737337"/>
                    <a:pt x="5892400" y="743417"/>
                    <a:pt x="5887896" y="742403"/>
                  </a:cubicBezTo>
                  <a:cubicBezTo>
                    <a:pt x="5887784" y="737449"/>
                    <a:pt x="5887559" y="732495"/>
                    <a:pt x="5887446" y="727654"/>
                  </a:cubicBezTo>
                  <a:cubicBezTo>
                    <a:pt x="5889247" y="727428"/>
                    <a:pt x="5891162" y="727316"/>
                    <a:pt x="5892963" y="727091"/>
                  </a:cubicBezTo>
                  <a:close/>
                  <a:moveTo>
                    <a:pt x="5759427" y="760081"/>
                  </a:moveTo>
                  <a:cubicBezTo>
                    <a:pt x="5759877" y="768525"/>
                    <a:pt x="5757625" y="772916"/>
                    <a:pt x="5754360" y="775393"/>
                  </a:cubicBezTo>
                  <a:cubicBezTo>
                    <a:pt x="5753910" y="767061"/>
                    <a:pt x="5756049" y="762670"/>
                    <a:pt x="5759427" y="760081"/>
                  </a:cubicBezTo>
                  <a:close/>
                  <a:moveTo>
                    <a:pt x="5654602" y="725965"/>
                  </a:moveTo>
                  <a:cubicBezTo>
                    <a:pt x="5654714" y="738913"/>
                    <a:pt x="5660682" y="737900"/>
                    <a:pt x="5661020" y="750060"/>
                  </a:cubicBezTo>
                  <a:cubicBezTo>
                    <a:pt x="5661245" y="757829"/>
                    <a:pt x="5656178" y="769764"/>
                    <a:pt x="5653363" y="775619"/>
                  </a:cubicBezTo>
                  <a:cubicBezTo>
                    <a:pt x="5653251" y="761319"/>
                    <a:pt x="5650774" y="743417"/>
                    <a:pt x="5654940" y="735873"/>
                  </a:cubicBezTo>
                  <a:cubicBezTo>
                    <a:pt x="5652125" y="735985"/>
                    <a:pt x="5651112" y="727541"/>
                    <a:pt x="5654602" y="725965"/>
                  </a:cubicBezTo>
                  <a:close/>
                  <a:moveTo>
                    <a:pt x="5643568" y="642870"/>
                  </a:moveTo>
                  <a:cubicBezTo>
                    <a:pt x="5644469" y="649851"/>
                    <a:pt x="5648409" y="650752"/>
                    <a:pt x="5649648" y="657170"/>
                  </a:cubicBezTo>
                  <a:cubicBezTo>
                    <a:pt x="5643905" y="660660"/>
                    <a:pt x="5640978" y="668429"/>
                    <a:pt x="5636136" y="673383"/>
                  </a:cubicBezTo>
                  <a:cubicBezTo>
                    <a:pt x="5636474" y="664038"/>
                    <a:pt x="5632646" y="662799"/>
                    <a:pt x="5632759" y="653904"/>
                  </a:cubicBezTo>
                  <a:cubicBezTo>
                    <a:pt x="5652575" y="659309"/>
                    <a:pt x="5635799" y="653004"/>
                    <a:pt x="5643568" y="642870"/>
                  </a:cubicBezTo>
                  <a:close/>
                  <a:moveTo>
                    <a:pt x="5642892" y="707274"/>
                  </a:moveTo>
                  <a:cubicBezTo>
                    <a:pt x="5646833" y="713804"/>
                    <a:pt x="5644694" y="740264"/>
                    <a:pt x="5641203" y="742066"/>
                  </a:cubicBezTo>
                  <a:cubicBezTo>
                    <a:pt x="5643343" y="719997"/>
                    <a:pt x="5638276" y="714818"/>
                    <a:pt x="5642892" y="707274"/>
                  </a:cubicBezTo>
                  <a:close/>
                  <a:moveTo>
                    <a:pt x="5634898" y="722925"/>
                  </a:moveTo>
                  <a:cubicBezTo>
                    <a:pt x="5635010" y="726190"/>
                    <a:pt x="5635123" y="729568"/>
                    <a:pt x="5635236" y="732833"/>
                  </a:cubicBezTo>
                  <a:cubicBezTo>
                    <a:pt x="5633321" y="733058"/>
                    <a:pt x="5631520" y="733171"/>
                    <a:pt x="5629606" y="733396"/>
                  </a:cubicBezTo>
                  <a:cubicBezTo>
                    <a:pt x="5629493" y="730131"/>
                    <a:pt x="5629381" y="726865"/>
                    <a:pt x="5629268" y="723488"/>
                  </a:cubicBezTo>
                  <a:cubicBezTo>
                    <a:pt x="5631182" y="723262"/>
                    <a:pt x="5633096" y="723150"/>
                    <a:pt x="5634898" y="722925"/>
                  </a:cubicBezTo>
                  <a:close/>
                  <a:moveTo>
                    <a:pt x="5645820" y="979301"/>
                  </a:moveTo>
                  <a:cubicBezTo>
                    <a:pt x="5645707" y="974347"/>
                    <a:pt x="5643343" y="973671"/>
                    <a:pt x="5642667" y="969731"/>
                  </a:cubicBezTo>
                  <a:cubicBezTo>
                    <a:pt x="5645482" y="969505"/>
                    <a:pt x="5645820" y="965452"/>
                    <a:pt x="5648071" y="964214"/>
                  </a:cubicBezTo>
                  <a:cubicBezTo>
                    <a:pt x="5648184" y="969168"/>
                    <a:pt x="5650548" y="969843"/>
                    <a:pt x="5651224" y="973784"/>
                  </a:cubicBezTo>
                  <a:cubicBezTo>
                    <a:pt x="5648522" y="974122"/>
                    <a:pt x="5648071" y="978175"/>
                    <a:pt x="5645820" y="979301"/>
                  </a:cubicBezTo>
                  <a:close/>
                  <a:moveTo>
                    <a:pt x="5662033" y="1047083"/>
                  </a:moveTo>
                  <a:cubicBezTo>
                    <a:pt x="5662371" y="1037737"/>
                    <a:pt x="5658543" y="1036499"/>
                    <a:pt x="5658655" y="1027604"/>
                  </a:cubicBezTo>
                  <a:cubicBezTo>
                    <a:pt x="5661470" y="1027379"/>
                    <a:pt x="5664285" y="1027041"/>
                    <a:pt x="5666987" y="1026816"/>
                  </a:cubicBezTo>
                  <a:cubicBezTo>
                    <a:pt x="5666875" y="1035936"/>
                    <a:pt x="5665636" y="1043480"/>
                    <a:pt x="5662033" y="1047083"/>
                  </a:cubicBezTo>
                  <a:close/>
                  <a:moveTo>
                    <a:pt x="5703918" y="953742"/>
                  </a:moveTo>
                  <a:cubicBezTo>
                    <a:pt x="5706733" y="953517"/>
                    <a:pt x="5709548" y="953179"/>
                    <a:pt x="5712250" y="952954"/>
                  </a:cubicBezTo>
                  <a:cubicBezTo>
                    <a:pt x="5712926" y="966353"/>
                    <a:pt x="5707859" y="963313"/>
                    <a:pt x="5712926" y="972658"/>
                  </a:cubicBezTo>
                  <a:cubicBezTo>
                    <a:pt x="5705607" y="974910"/>
                    <a:pt x="5703580" y="966803"/>
                    <a:pt x="5703918" y="953742"/>
                  </a:cubicBezTo>
                  <a:close/>
                  <a:moveTo>
                    <a:pt x="5707296" y="884159"/>
                  </a:moveTo>
                  <a:cubicBezTo>
                    <a:pt x="5706395" y="884722"/>
                    <a:pt x="5710561" y="893392"/>
                    <a:pt x="5710448" y="893730"/>
                  </a:cubicBezTo>
                  <a:cubicBezTo>
                    <a:pt x="5708872" y="896770"/>
                    <a:pt x="5701553" y="893054"/>
                    <a:pt x="5699302" y="894856"/>
                  </a:cubicBezTo>
                  <a:cubicBezTo>
                    <a:pt x="5698851" y="895193"/>
                    <a:pt x="5697387" y="903976"/>
                    <a:pt x="5696825" y="904989"/>
                  </a:cubicBezTo>
                  <a:cubicBezTo>
                    <a:pt x="5692546" y="913434"/>
                    <a:pt x="5688492" y="905777"/>
                    <a:pt x="5685453" y="901161"/>
                  </a:cubicBezTo>
                  <a:cubicBezTo>
                    <a:pt x="5683426" y="898121"/>
                    <a:pt x="5682975" y="891928"/>
                    <a:pt x="5679485" y="891816"/>
                  </a:cubicBezTo>
                  <a:cubicBezTo>
                    <a:pt x="5679823" y="898571"/>
                    <a:pt x="5678472" y="902737"/>
                    <a:pt x="5677121" y="906903"/>
                  </a:cubicBezTo>
                  <a:cubicBezTo>
                    <a:pt x="5666537" y="900035"/>
                    <a:pt x="5671941" y="908029"/>
                    <a:pt x="5668901" y="912645"/>
                  </a:cubicBezTo>
                  <a:cubicBezTo>
                    <a:pt x="5667325" y="915010"/>
                    <a:pt x="5662483" y="911857"/>
                    <a:pt x="5660569" y="913434"/>
                  </a:cubicBezTo>
                  <a:cubicBezTo>
                    <a:pt x="5658655" y="915010"/>
                    <a:pt x="5658430" y="922216"/>
                    <a:pt x="5655277" y="923905"/>
                  </a:cubicBezTo>
                  <a:cubicBezTo>
                    <a:pt x="5655503" y="923792"/>
                    <a:pt x="5651224" y="913997"/>
                    <a:pt x="5649422" y="914560"/>
                  </a:cubicBezTo>
                  <a:cubicBezTo>
                    <a:pt x="5648409" y="914897"/>
                    <a:pt x="5646946" y="926607"/>
                    <a:pt x="5644131" y="925031"/>
                  </a:cubicBezTo>
                  <a:cubicBezTo>
                    <a:pt x="5642779" y="918951"/>
                    <a:pt x="5640190" y="915348"/>
                    <a:pt x="5635461" y="916023"/>
                  </a:cubicBezTo>
                  <a:cubicBezTo>
                    <a:pt x="5638726" y="933588"/>
                    <a:pt x="5624652" y="924017"/>
                    <a:pt x="5619022" y="927508"/>
                  </a:cubicBezTo>
                  <a:cubicBezTo>
                    <a:pt x="5618347" y="914897"/>
                    <a:pt x="5616658" y="904088"/>
                    <a:pt x="5612492" y="898459"/>
                  </a:cubicBezTo>
                  <a:cubicBezTo>
                    <a:pt x="5601232" y="891590"/>
                    <a:pt x="5612154" y="919851"/>
                    <a:pt x="5604723" y="919063"/>
                  </a:cubicBezTo>
                  <a:cubicBezTo>
                    <a:pt x="5595490" y="908029"/>
                    <a:pt x="5615982" y="886749"/>
                    <a:pt x="5600669" y="879881"/>
                  </a:cubicBezTo>
                  <a:cubicBezTo>
                    <a:pt x="5601683" y="888325"/>
                    <a:pt x="5596391" y="909605"/>
                    <a:pt x="5592788" y="895531"/>
                  </a:cubicBezTo>
                  <a:cubicBezTo>
                    <a:pt x="5596954" y="894180"/>
                    <a:pt x="5594927" y="883371"/>
                    <a:pt x="5594927" y="875489"/>
                  </a:cubicBezTo>
                  <a:cubicBezTo>
                    <a:pt x="5600219" y="872900"/>
                    <a:pt x="5601570" y="864230"/>
                    <a:pt x="5608551" y="864230"/>
                  </a:cubicBezTo>
                  <a:cubicBezTo>
                    <a:pt x="5609227" y="873350"/>
                    <a:pt x="5610915" y="880556"/>
                    <a:pt x="5614744" y="883484"/>
                  </a:cubicBezTo>
                  <a:cubicBezTo>
                    <a:pt x="5615419" y="876728"/>
                    <a:pt x="5618459" y="873688"/>
                    <a:pt x="5616883" y="863442"/>
                  </a:cubicBezTo>
                  <a:cubicBezTo>
                    <a:pt x="5628705" y="857474"/>
                    <a:pt x="5622513" y="887199"/>
                    <a:pt x="5631633" y="886749"/>
                  </a:cubicBezTo>
                  <a:cubicBezTo>
                    <a:pt x="5643568" y="886749"/>
                    <a:pt x="5646270" y="872337"/>
                    <a:pt x="5659218" y="874138"/>
                  </a:cubicBezTo>
                  <a:cubicBezTo>
                    <a:pt x="5664848" y="876953"/>
                    <a:pt x="5658430" y="903751"/>
                    <a:pt x="5668451" y="898008"/>
                  </a:cubicBezTo>
                  <a:cubicBezTo>
                    <a:pt x="5663947" y="886974"/>
                    <a:pt x="5668226" y="882470"/>
                    <a:pt x="5670928" y="887875"/>
                  </a:cubicBezTo>
                  <a:cubicBezTo>
                    <a:pt x="5672504" y="891027"/>
                    <a:pt x="5674080" y="882470"/>
                    <a:pt x="5673518" y="882695"/>
                  </a:cubicBezTo>
                  <a:cubicBezTo>
                    <a:pt x="5683539" y="878867"/>
                    <a:pt x="5680161" y="877966"/>
                    <a:pt x="5684439" y="871661"/>
                  </a:cubicBezTo>
                  <a:cubicBezTo>
                    <a:pt x="5686804" y="868283"/>
                    <a:pt x="5691645" y="871211"/>
                    <a:pt x="5692659" y="865919"/>
                  </a:cubicBezTo>
                  <a:cubicBezTo>
                    <a:pt x="5696487" y="889901"/>
                    <a:pt x="5722271" y="848467"/>
                    <a:pt x="5721370" y="887875"/>
                  </a:cubicBezTo>
                  <a:cubicBezTo>
                    <a:pt x="5715965" y="890127"/>
                    <a:pt x="5714052" y="879430"/>
                    <a:pt x="5707296" y="884159"/>
                  </a:cubicBezTo>
                  <a:close/>
                  <a:moveTo>
                    <a:pt x="5713939" y="650752"/>
                  </a:moveTo>
                  <a:cubicBezTo>
                    <a:pt x="5714052" y="653454"/>
                    <a:pt x="5711912" y="656607"/>
                    <a:pt x="5711124" y="650977"/>
                  </a:cubicBezTo>
                  <a:cubicBezTo>
                    <a:pt x="5714502" y="638366"/>
                    <a:pt x="5735219" y="647599"/>
                    <a:pt x="5725423" y="659422"/>
                  </a:cubicBezTo>
                  <a:cubicBezTo>
                    <a:pt x="5724523" y="650864"/>
                    <a:pt x="5720244" y="648725"/>
                    <a:pt x="5713939" y="650752"/>
                  </a:cubicBezTo>
                  <a:close/>
                  <a:moveTo>
                    <a:pt x="5750870" y="1107658"/>
                  </a:moveTo>
                  <a:cubicBezTo>
                    <a:pt x="5750757" y="1104393"/>
                    <a:pt x="5750645" y="1101015"/>
                    <a:pt x="5750532" y="1097750"/>
                  </a:cubicBezTo>
                  <a:cubicBezTo>
                    <a:pt x="5752446" y="1097525"/>
                    <a:pt x="5754247" y="1097412"/>
                    <a:pt x="5756162" y="1097187"/>
                  </a:cubicBezTo>
                  <a:cubicBezTo>
                    <a:pt x="5756274" y="1100452"/>
                    <a:pt x="5756387" y="1103718"/>
                    <a:pt x="5756499" y="1107095"/>
                  </a:cubicBezTo>
                  <a:cubicBezTo>
                    <a:pt x="5754585" y="1107208"/>
                    <a:pt x="5752672" y="1107433"/>
                    <a:pt x="5750870" y="1107658"/>
                  </a:cubicBezTo>
                  <a:close/>
                  <a:moveTo>
                    <a:pt x="5782171" y="946086"/>
                  </a:moveTo>
                  <a:cubicBezTo>
                    <a:pt x="5775640" y="948338"/>
                    <a:pt x="5776429" y="961962"/>
                    <a:pt x="5771587" y="966916"/>
                  </a:cubicBezTo>
                  <a:cubicBezTo>
                    <a:pt x="5770011" y="963651"/>
                    <a:pt x="5768322" y="952842"/>
                    <a:pt x="5765507" y="952616"/>
                  </a:cubicBezTo>
                  <a:cubicBezTo>
                    <a:pt x="5762805" y="952391"/>
                    <a:pt x="5763030" y="962750"/>
                    <a:pt x="5763030" y="962750"/>
                  </a:cubicBezTo>
                  <a:cubicBezTo>
                    <a:pt x="5753572" y="963988"/>
                    <a:pt x="5743889" y="945636"/>
                    <a:pt x="5739836" y="940231"/>
                  </a:cubicBezTo>
                  <a:cubicBezTo>
                    <a:pt x="5737133" y="936628"/>
                    <a:pt x="5733305" y="935952"/>
                    <a:pt x="5733755" y="925932"/>
                  </a:cubicBezTo>
                  <a:cubicBezTo>
                    <a:pt x="5744564" y="932012"/>
                    <a:pt x="5738710" y="911857"/>
                    <a:pt x="5747379" y="914672"/>
                  </a:cubicBezTo>
                  <a:cubicBezTo>
                    <a:pt x="5752559" y="923680"/>
                    <a:pt x="5751658" y="944735"/>
                    <a:pt x="5762242" y="942933"/>
                  </a:cubicBezTo>
                  <a:cubicBezTo>
                    <a:pt x="5763706" y="927283"/>
                    <a:pt x="5761228" y="922779"/>
                    <a:pt x="5764268" y="917937"/>
                  </a:cubicBezTo>
                  <a:cubicBezTo>
                    <a:pt x="5765394" y="930548"/>
                    <a:pt x="5768884" y="910731"/>
                    <a:pt x="5775415" y="916811"/>
                  </a:cubicBezTo>
                  <a:cubicBezTo>
                    <a:pt x="5778455" y="923117"/>
                    <a:pt x="5778681" y="934939"/>
                    <a:pt x="5784422" y="935727"/>
                  </a:cubicBezTo>
                  <a:cubicBezTo>
                    <a:pt x="5789039" y="947437"/>
                    <a:pt x="5804239" y="938429"/>
                    <a:pt x="5802100" y="963651"/>
                  </a:cubicBezTo>
                  <a:cubicBezTo>
                    <a:pt x="5789602" y="969731"/>
                    <a:pt x="5791967" y="945861"/>
                    <a:pt x="5782171" y="946086"/>
                  </a:cubicBezTo>
                  <a:close/>
                  <a:moveTo>
                    <a:pt x="5798497" y="929535"/>
                  </a:moveTo>
                  <a:cubicBezTo>
                    <a:pt x="5796133" y="933588"/>
                    <a:pt x="5790390" y="927283"/>
                    <a:pt x="5789940" y="925481"/>
                  </a:cubicBezTo>
                  <a:cubicBezTo>
                    <a:pt x="5785999" y="909831"/>
                    <a:pt x="5804915" y="918500"/>
                    <a:pt x="5798497" y="929535"/>
                  </a:cubicBezTo>
                  <a:close/>
                  <a:moveTo>
                    <a:pt x="5792191" y="1083676"/>
                  </a:moveTo>
                  <a:cubicBezTo>
                    <a:pt x="5799060" y="1078834"/>
                    <a:pt x="5802775" y="1069039"/>
                    <a:pt x="5811333" y="1066899"/>
                  </a:cubicBezTo>
                  <a:cubicBezTo>
                    <a:pt x="5804690" y="1094372"/>
                    <a:pt x="5818313" y="1064985"/>
                    <a:pt x="5820565" y="1090769"/>
                  </a:cubicBezTo>
                  <a:cubicBezTo>
                    <a:pt x="5810657" y="1089193"/>
                    <a:pt x="5794106" y="1100790"/>
                    <a:pt x="5792191" y="1083676"/>
                  </a:cubicBezTo>
                  <a:close/>
                  <a:moveTo>
                    <a:pt x="5809981" y="938317"/>
                  </a:moveTo>
                  <a:cubicBezTo>
                    <a:pt x="5809869" y="925706"/>
                    <a:pt x="5809756" y="912871"/>
                    <a:pt x="5817638" y="912758"/>
                  </a:cubicBezTo>
                  <a:cubicBezTo>
                    <a:pt x="5824506" y="914897"/>
                    <a:pt x="5824394" y="930773"/>
                    <a:pt x="5826983" y="941582"/>
                  </a:cubicBezTo>
                  <a:cubicBezTo>
                    <a:pt x="5820340" y="942370"/>
                    <a:pt x="5818426" y="933926"/>
                    <a:pt x="5809981" y="938317"/>
                  </a:cubicBezTo>
                  <a:close/>
                  <a:moveTo>
                    <a:pt x="5848376" y="1088067"/>
                  </a:moveTo>
                  <a:cubicBezTo>
                    <a:pt x="5837680" y="1083901"/>
                    <a:pt x="5836329" y="1110698"/>
                    <a:pt x="5831599" y="1089756"/>
                  </a:cubicBezTo>
                  <a:cubicBezTo>
                    <a:pt x="5838918" y="1092008"/>
                    <a:pt x="5841620" y="1086828"/>
                    <a:pt x="5839481" y="1074105"/>
                  </a:cubicBezTo>
                  <a:cubicBezTo>
                    <a:pt x="5841283" y="1073880"/>
                    <a:pt x="5843197" y="1073767"/>
                    <a:pt x="5845111" y="1073542"/>
                  </a:cubicBezTo>
                  <a:cubicBezTo>
                    <a:pt x="5845449" y="1079848"/>
                    <a:pt x="5848827" y="1079960"/>
                    <a:pt x="5848376" y="1088067"/>
                  </a:cubicBezTo>
                  <a:close/>
                  <a:moveTo>
                    <a:pt x="5879677" y="926494"/>
                  </a:moveTo>
                  <a:cubicBezTo>
                    <a:pt x="5879564" y="917937"/>
                    <a:pt x="5877088" y="913997"/>
                    <a:pt x="5873597" y="912195"/>
                  </a:cubicBezTo>
                  <a:cubicBezTo>
                    <a:pt x="5870332" y="913208"/>
                    <a:pt x="5867517" y="921653"/>
                    <a:pt x="5865266" y="912983"/>
                  </a:cubicBezTo>
                  <a:cubicBezTo>
                    <a:pt x="5873034" y="903188"/>
                    <a:pt x="5873710" y="904088"/>
                    <a:pt x="5884631" y="906115"/>
                  </a:cubicBezTo>
                  <a:cubicBezTo>
                    <a:pt x="5885757" y="917374"/>
                    <a:pt x="5884519" y="924806"/>
                    <a:pt x="5879677" y="926494"/>
                  </a:cubicBezTo>
                  <a:close/>
                  <a:moveTo>
                    <a:pt x="5883280" y="861753"/>
                  </a:moveTo>
                  <a:cubicBezTo>
                    <a:pt x="5883506" y="854322"/>
                    <a:pt x="5881704" y="843625"/>
                    <a:pt x="5885420" y="841711"/>
                  </a:cubicBezTo>
                  <a:cubicBezTo>
                    <a:pt x="5886095" y="854097"/>
                    <a:pt x="5891275" y="856686"/>
                    <a:pt x="5883280" y="861753"/>
                  </a:cubicBezTo>
                  <a:close/>
                  <a:moveTo>
                    <a:pt x="5876750" y="832704"/>
                  </a:moveTo>
                  <a:cubicBezTo>
                    <a:pt x="5872021" y="836194"/>
                    <a:pt x="5877651" y="856123"/>
                    <a:pt x="5871908" y="857925"/>
                  </a:cubicBezTo>
                  <a:cubicBezTo>
                    <a:pt x="5871345" y="849705"/>
                    <a:pt x="5860199" y="864680"/>
                    <a:pt x="5860199" y="844188"/>
                  </a:cubicBezTo>
                  <a:cubicBezTo>
                    <a:pt x="5859973" y="837658"/>
                    <a:pt x="5864927" y="839234"/>
                    <a:pt x="5865490" y="833717"/>
                  </a:cubicBezTo>
                  <a:cubicBezTo>
                    <a:pt x="5864815" y="824597"/>
                    <a:pt x="5863126" y="817391"/>
                    <a:pt x="5859298" y="814576"/>
                  </a:cubicBezTo>
                  <a:cubicBezTo>
                    <a:pt x="5859523" y="836870"/>
                    <a:pt x="5853443" y="834505"/>
                    <a:pt x="5845674" y="825835"/>
                  </a:cubicBezTo>
                  <a:cubicBezTo>
                    <a:pt x="5843872" y="837433"/>
                    <a:pt x="5843872" y="842387"/>
                    <a:pt x="5844098" y="865581"/>
                  </a:cubicBezTo>
                  <a:cubicBezTo>
                    <a:pt x="5833626" y="877741"/>
                    <a:pt x="5831037" y="861077"/>
                    <a:pt x="5818764" y="863104"/>
                  </a:cubicBezTo>
                  <a:cubicBezTo>
                    <a:pt x="5818876" y="848917"/>
                    <a:pt x="5818201" y="836082"/>
                    <a:pt x="5809644" y="839234"/>
                  </a:cubicBezTo>
                  <a:cubicBezTo>
                    <a:pt x="5807729" y="855223"/>
                    <a:pt x="5812684" y="857700"/>
                    <a:pt x="5816061" y="863329"/>
                  </a:cubicBezTo>
                  <a:cubicBezTo>
                    <a:pt x="5813922" y="864680"/>
                    <a:pt x="5812909" y="867833"/>
                    <a:pt x="5813585" y="873463"/>
                  </a:cubicBezTo>
                  <a:cubicBezTo>
                    <a:pt x="5808180" y="875489"/>
                    <a:pt x="5807842" y="867383"/>
                    <a:pt x="5804915" y="864455"/>
                  </a:cubicBezTo>
                  <a:cubicBezTo>
                    <a:pt x="5805365" y="873012"/>
                    <a:pt x="5804802" y="879881"/>
                    <a:pt x="5802775" y="884497"/>
                  </a:cubicBezTo>
                  <a:cubicBezTo>
                    <a:pt x="5792530" y="887199"/>
                    <a:pt x="5787125" y="880556"/>
                    <a:pt x="5780144" y="876841"/>
                  </a:cubicBezTo>
                  <a:cubicBezTo>
                    <a:pt x="5779244" y="868171"/>
                    <a:pt x="5782171" y="851845"/>
                    <a:pt x="5773951" y="857700"/>
                  </a:cubicBezTo>
                  <a:cubicBezTo>
                    <a:pt x="5770461" y="869297"/>
                    <a:pt x="5781720" y="875602"/>
                    <a:pt x="5774627" y="877403"/>
                  </a:cubicBezTo>
                  <a:cubicBezTo>
                    <a:pt x="5775640" y="883258"/>
                    <a:pt x="5767083" y="895193"/>
                    <a:pt x="5766408" y="883146"/>
                  </a:cubicBezTo>
                  <a:cubicBezTo>
                    <a:pt x="5767984" y="883033"/>
                    <a:pt x="5769448" y="878867"/>
                    <a:pt x="5766295" y="878192"/>
                  </a:cubicBezTo>
                  <a:cubicBezTo>
                    <a:pt x="5765958" y="885510"/>
                    <a:pt x="5759652" y="883371"/>
                    <a:pt x="5755261" y="884272"/>
                  </a:cubicBezTo>
                  <a:cubicBezTo>
                    <a:pt x="5756499" y="897220"/>
                    <a:pt x="5751883" y="900823"/>
                    <a:pt x="5744564" y="900148"/>
                  </a:cubicBezTo>
                  <a:cubicBezTo>
                    <a:pt x="5743326" y="897558"/>
                    <a:pt x="5745578" y="887312"/>
                    <a:pt x="5744114" y="885285"/>
                  </a:cubicBezTo>
                  <a:cubicBezTo>
                    <a:pt x="5743438" y="884384"/>
                    <a:pt x="5738935" y="887087"/>
                    <a:pt x="5738484" y="885848"/>
                  </a:cubicBezTo>
                  <a:cubicBezTo>
                    <a:pt x="5736683" y="879543"/>
                    <a:pt x="5739723" y="866707"/>
                    <a:pt x="5735107" y="866369"/>
                  </a:cubicBezTo>
                  <a:cubicBezTo>
                    <a:pt x="5737133" y="878980"/>
                    <a:pt x="5734544" y="884272"/>
                    <a:pt x="5727225" y="882020"/>
                  </a:cubicBezTo>
                  <a:cubicBezTo>
                    <a:pt x="5727788" y="870310"/>
                    <a:pt x="5731053" y="863104"/>
                    <a:pt x="5728914" y="847228"/>
                  </a:cubicBezTo>
                  <a:cubicBezTo>
                    <a:pt x="5736908" y="842837"/>
                    <a:pt x="5737921" y="861190"/>
                    <a:pt x="5740736" y="865806"/>
                  </a:cubicBezTo>
                  <a:cubicBezTo>
                    <a:pt x="5741750" y="867383"/>
                    <a:pt x="5745240" y="863892"/>
                    <a:pt x="5746366" y="865243"/>
                  </a:cubicBezTo>
                  <a:cubicBezTo>
                    <a:pt x="5748730" y="868396"/>
                    <a:pt x="5747154" y="881682"/>
                    <a:pt x="5752446" y="879543"/>
                  </a:cubicBezTo>
                  <a:cubicBezTo>
                    <a:pt x="5754360" y="865356"/>
                    <a:pt x="5748055" y="867157"/>
                    <a:pt x="5748843" y="855110"/>
                  </a:cubicBezTo>
                  <a:cubicBezTo>
                    <a:pt x="5758639" y="858488"/>
                    <a:pt x="5758189" y="846553"/>
                    <a:pt x="5754023" y="839797"/>
                  </a:cubicBezTo>
                  <a:cubicBezTo>
                    <a:pt x="5758864" y="839685"/>
                    <a:pt x="5762692" y="837883"/>
                    <a:pt x="5765057" y="833717"/>
                  </a:cubicBezTo>
                  <a:cubicBezTo>
                    <a:pt x="5766408" y="842049"/>
                    <a:pt x="5761341" y="846778"/>
                    <a:pt x="5765507" y="848467"/>
                  </a:cubicBezTo>
                  <a:cubicBezTo>
                    <a:pt x="5768997" y="846102"/>
                    <a:pt x="5771024" y="841599"/>
                    <a:pt x="5770574" y="833154"/>
                  </a:cubicBezTo>
                  <a:cubicBezTo>
                    <a:pt x="5775978" y="831127"/>
                    <a:pt x="5776316" y="839234"/>
                    <a:pt x="5779244" y="842162"/>
                  </a:cubicBezTo>
                  <a:cubicBezTo>
                    <a:pt x="5780144" y="832591"/>
                    <a:pt x="5786900" y="832478"/>
                    <a:pt x="5784085" y="816941"/>
                  </a:cubicBezTo>
                  <a:cubicBezTo>
                    <a:pt x="5794331" y="812437"/>
                    <a:pt x="5789602" y="837545"/>
                    <a:pt x="5796020" y="840473"/>
                  </a:cubicBezTo>
                  <a:cubicBezTo>
                    <a:pt x="5803564" y="833830"/>
                    <a:pt x="5807392" y="828650"/>
                    <a:pt x="5815386" y="833604"/>
                  </a:cubicBezTo>
                  <a:cubicBezTo>
                    <a:pt x="5816061" y="826849"/>
                    <a:pt x="5819102" y="823809"/>
                    <a:pt x="5817525" y="813563"/>
                  </a:cubicBezTo>
                  <a:cubicBezTo>
                    <a:pt x="5827659" y="821219"/>
                    <a:pt x="5824281" y="809622"/>
                    <a:pt x="5834189" y="806920"/>
                  </a:cubicBezTo>
                  <a:cubicBezTo>
                    <a:pt x="5834640" y="812887"/>
                    <a:pt x="5835428" y="818517"/>
                    <a:pt x="5840044" y="816265"/>
                  </a:cubicBezTo>
                  <a:cubicBezTo>
                    <a:pt x="5839706" y="809509"/>
                    <a:pt x="5841058" y="805343"/>
                    <a:pt x="5842409" y="801177"/>
                  </a:cubicBezTo>
                  <a:cubicBezTo>
                    <a:pt x="5850853" y="796786"/>
                    <a:pt x="5852767" y="805231"/>
                    <a:pt x="5859298" y="804443"/>
                  </a:cubicBezTo>
                  <a:cubicBezTo>
                    <a:pt x="5862901" y="782262"/>
                    <a:pt x="5876975" y="791832"/>
                    <a:pt x="5884181" y="792057"/>
                  </a:cubicBezTo>
                  <a:cubicBezTo>
                    <a:pt x="5889586" y="792170"/>
                    <a:pt x="5895328" y="781924"/>
                    <a:pt x="5898143" y="790706"/>
                  </a:cubicBezTo>
                  <a:cubicBezTo>
                    <a:pt x="5898030" y="809397"/>
                    <a:pt x="5888234" y="812662"/>
                    <a:pt x="5888234" y="831353"/>
                  </a:cubicBezTo>
                  <a:cubicBezTo>
                    <a:pt x="5884181" y="832028"/>
                    <a:pt x="5880465" y="832366"/>
                    <a:pt x="5876750" y="832704"/>
                  </a:cubicBezTo>
                  <a:close/>
                  <a:moveTo>
                    <a:pt x="5893526" y="920189"/>
                  </a:moveTo>
                  <a:cubicBezTo>
                    <a:pt x="5898593" y="924243"/>
                    <a:pt x="5908501" y="918500"/>
                    <a:pt x="5907938" y="933588"/>
                  </a:cubicBezTo>
                  <a:cubicBezTo>
                    <a:pt x="5901408" y="932575"/>
                    <a:pt x="5895778" y="929760"/>
                    <a:pt x="5893526" y="920189"/>
                  </a:cubicBezTo>
                  <a:close/>
                  <a:moveTo>
                    <a:pt x="5907037" y="993150"/>
                  </a:moveTo>
                  <a:cubicBezTo>
                    <a:pt x="5906700" y="986845"/>
                    <a:pt x="5903210" y="986620"/>
                    <a:pt x="5903772" y="978626"/>
                  </a:cubicBezTo>
                  <a:cubicBezTo>
                    <a:pt x="5906587" y="978400"/>
                    <a:pt x="5909402" y="978063"/>
                    <a:pt x="5912104" y="977837"/>
                  </a:cubicBezTo>
                  <a:cubicBezTo>
                    <a:pt x="5912217" y="982791"/>
                    <a:pt x="5912442" y="987746"/>
                    <a:pt x="5912554" y="992700"/>
                  </a:cubicBezTo>
                  <a:cubicBezTo>
                    <a:pt x="5910753" y="992700"/>
                    <a:pt x="5908839" y="992925"/>
                    <a:pt x="5907037" y="993150"/>
                  </a:cubicBezTo>
                  <a:close/>
                  <a:moveTo>
                    <a:pt x="5931583" y="1060031"/>
                  </a:moveTo>
                  <a:cubicBezTo>
                    <a:pt x="5931470" y="1056766"/>
                    <a:pt x="5931358" y="1053501"/>
                    <a:pt x="5931245" y="1050123"/>
                  </a:cubicBezTo>
                  <a:cubicBezTo>
                    <a:pt x="5934060" y="1049785"/>
                    <a:pt x="5936875" y="1049560"/>
                    <a:pt x="5939577" y="1049335"/>
                  </a:cubicBezTo>
                  <a:cubicBezTo>
                    <a:pt x="5939690" y="1052600"/>
                    <a:pt x="5939803" y="1055865"/>
                    <a:pt x="5939915" y="1059243"/>
                  </a:cubicBezTo>
                  <a:cubicBezTo>
                    <a:pt x="5937213" y="1059468"/>
                    <a:pt x="5934398" y="1059693"/>
                    <a:pt x="5931583" y="1060031"/>
                  </a:cubicBezTo>
                  <a:close/>
                  <a:moveTo>
                    <a:pt x="5945432" y="1053726"/>
                  </a:moveTo>
                  <a:cubicBezTo>
                    <a:pt x="5945320" y="1050461"/>
                    <a:pt x="5945207" y="1047195"/>
                    <a:pt x="5945094" y="1043817"/>
                  </a:cubicBezTo>
                  <a:cubicBezTo>
                    <a:pt x="5947008" y="1043592"/>
                    <a:pt x="5948810" y="1043480"/>
                    <a:pt x="5950724" y="1043254"/>
                  </a:cubicBezTo>
                  <a:cubicBezTo>
                    <a:pt x="5950837" y="1046520"/>
                    <a:pt x="5950949" y="1049785"/>
                    <a:pt x="5951062" y="1053163"/>
                  </a:cubicBezTo>
                  <a:cubicBezTo>
                    <a:pt x="5949148" y="1053388"/>
                    <a:pt x="5947234" y="1053501"/>
                    <a:pt x="5945432" y="1053726"/>
                  </a:cubicBezTo>
                  <a:close/>
                  <a:moveTo>
                    <a:pt x="5948472" y="885060"/>
                  </a:moveTo>
                  <a:cubicBezTo>
                    <a:pt x="5948923" y="871999"/>
                    <a:pt x="5937551" y="882245"/>
                    <a:pt x="5939465" y="866144"/>
                  </a:cubicBezTo>
                  <a:cubicBezTo>
                    <a:pt x="5944869" y="864117"/>
                    <a:pt x="5945207" y="872224"/>
                    <a:pt x="5948135" y="875152"/>
                  </a:cubicBezTo>
                  <a:cubicBezTo>
                    <a:pt x="5955003" y="873688"/>
                    <a:pt x="5961646" y="872900"/>
                    <a:pt x="5962434" y="883596"/>
                  </a:cubicBezTo>
                  <a:cubicBezTo>
                    <a:pt x="5958943" y="890352"/>
                    <a:pt x="5952300" y="891027"/>
                    <a:pt x="5948472" y="885060"/>
                  </a:cubicBezTo>
                  <a:close/>
                  <a:moveTo>
                    <a:pt x="5962096" y="1052037"/>
                  </a:moveTo>
                  <a:cubicBezTo>
                    <a:pt x="5961421" y="1026816"/>
                    <a:pt x="5972905" y="1048209"/>
                    <a:pt x="5981237" y="1035260"/>
                  </a:cubicBezTo>
                  <a:cubicBezTo>
                    <a:pt x="5985178" y="1061270"/>
                    <a:pt x="5969865" y="1056653"/>
                    <a:pt x="5962096" y="1052037"/>
                  </a:cubicBezTo>
                  <a:close/>
                  <a:moveTo>
                    <a:pt x="5987204" y="1044606"/>
                  </a:moveTo>
                  <a:cubicBezTo>
                    <a:pt x="5982025" y="1035823"/>
                    <a:pt x="5990019" y="1021411"/>
                    <a:pt x="5994636" y="1014205"/>
                  </a:cubicBezTo>
                  <a:cubicBezTo>
                    <a:pt x="5992947" y="1025915"/>
                    <a:pt x="5989569" y="1040102"/>
                    <a:pt x="5987204" y="1044606"/>
                  </a:cubicBezTo>
                  <a:close/>
                  <a:moveTo>
                    <a:pt x="6031229" y="1020511"/>
                  </a:moveTo>
                  <a:cubicBezTo>
                    <a:pt x="6030328" y="1030081"/>
                    <a:pt x="6023573" y="1030194"/>
                    <a:pt x="6026388" y="1045732"/>
                  </a:cubicBezTo>
                  <a:cubicBezTo>
                    <a:pt x="6021771" y="1046182"/>
                    <a:pt x="6017042" y="1046632"/>
                    <a:pt x="6012425" y="1047083"/>
                  </a:cubicBezTo>
                  <a:cubicBezTo>
                    <a:pt x="6012425" y="1031320"/>
                    <a:pt x="6009160" y="1028617"/>
                    <a:pt x="6006008" y="1022988"/>
                  </a:cubicBezTo>
                  <a:cubicBezTo>
                    <a:pt x="6003531" y="1018484"/>
                    <a:pt x="6000266" y="1017358"/>
                    <a:pt x="5999928" y="1008688"/>
                  </a:cubicBezTo>
                  <a:cubicBezTo>
                    <a:pt x="6002405" y="997429"/>
                    <a:pt x="6009949" y="1019948"/>
                    <a:pt x="6019631" y="1011728"/>
                  </a:cubicBezTo>
                  <a:cubicBezTo>
                    <a:pt x="6025374" y="1000356"/>
                    <a:pt x="6033593" y="993150"/>
                    <a:pt x="6044177" y="989547"/>
                  </a:cubicBezTo>
                  <a:cubicBezTo>
                    <a:pt x="6047104" y="1011053"/>
                    <a:pt x="6033931" y="1007450"/>
                    <a:pt x="6031229" y="1020511"/>
                  </a:cubicBezTo>
                  <a:close/>
                  <a:moveTo>
                    <a:pt x="6003756" y="948901"/>
                  </a:moveTo>
                  <a:cubicBezTo>
                    <a:pt x="6013664" y="950252"/>
                    <a:pt x="6030441" y="938204"/>
                    <a:pt x="6029427" y="961173"/>
                  </a:cubicBezTo>
                  <a:cubicBezTo>
                    <a:pt x="6019294" y="954193"/>
                    <a:pt x="6009610" y="969731"/>
                    <a:pt x="6003756" y="948901"/>
                  </a:cubicBezTo>
                  <a:close/>
                  <a:moveTo>
                    <a:pt x="6054085" y="943947"/>
                  </a:moveTo>
                  <a:cubicBezTo>
                    <a:pt x="6053184" y="922554"/>
                    <a:pt x="6049469" y="945973"/>
                    <a:pt x="6045753" y="944735"/>
                  </a:cubicBezTo>
                  <a:cubicBezTo>
                    <a:pt x="6044628" y="944397"/>
                    <a:pt x="6040799" y="929872"/>
                    <a:pt x="6045303" y="929872"/>
                  </a:cubicBezTo>
                  <a:cubicBezTo>
                    <a:pt x="6050482" y="942821"/>
                    <a:pt x="6063994" y="914672"/>
                    <a:pt x="6070750" y="937304"/>
                  </a:cubicBezTo>
                  <a:cubicBezTo>
                    <a:pt x="6061967" y="934601"/>
                    <a:pt x="6062755" y="946649"/>
                    <a:pt x="6054085" y="943947"/>
                  </a:cubicBezTo>
                  <a:close/>
                  <a:moveTo>
                    <a:pt x="6106892" y="928859"/>
                  </a:moveTo>
                  <a:cubicBezTo>
                    <a:pt x="6106329" y="913884"/>
                    <a:pt x="6104190" y="896545"/>
                    <a:pt x="6114323" y="898459"/>
                  </a:cubicBezTo>
                  <a:cubicBezTo>
                    <a:pt x="6119502" y="907241"/>
                    <a:pt x="6118489" y="932575"/>
                    <a:pt x="6106892" y="928859"/>
                  </a:cubicBezTo>
                  <a:close/>
                  <a:moveTo>
                    <a:pt x="6162401" y="913434"/>
                  </a:moveTo>
                  <a:cubicBezTo>
                    <a:pt x="6161725" y="907691"/>
                    <a:pt x="6162401" y="899359"/>
                    <a:pt x="6159136" y="898909"/>
                  </a:cubicBezTo>
                  <a:cubicBezTo>
                    <a:pt x="6150691" y="900148"/>
                    <a:pt x="6156771" y="917037"/>
                    <a:pt x="6151254" y="914560"/>
                  </a:cubicBezTo>
                  <a:cubicBezTo>
                    <a:pt x="6149790" y="913884"/>
                    <a:pt x="6151817" y="892041"/>
                    <a:pt x="6145174" y="900260"/>
                  </a:cubicBezTo>
                  <a:cubicBezTo>
                    <a:pt x="6139882" y="901273"/>
                    <a:pt x="6143710" y="916811"/>
                    <a:pt x="6137292" y="915911"/>
                  </a:cubicBezTo>
                  <a:cubicBezTo>
                    <a:pt x="6136504" y="912082"/>
                    <a:pt x="6134815" y="910394"/>
                    <a:pt x="6131550" y="911520"/>
                  </a:cubicBezTo>
                  <a:cubicBezTo>
                    <a:pt x="6129973" y="899697"/>
                    <a:pt x="6136279" y="900260"/>
                    <a:pt x="6133577" y="886524"/>
                  </a:cubicBezTo>
                  <a:cubicBezTo>
                    <a:pt x="6147201" y="879092"/>
                    <a:pt x="6161275" y="868509"/>
                    <a:pt x="6170057" y="887875"/>
                  </a:cubicBezTo>
                  <a:cubicBezTo>
                    <a:pt x="6155983" y="888663"/>
                    <a:pt x="6174899" y="912533"/>
                    <a:pt x="6162401" y="913434"/>
                  </a:cubicBezTo>
                  <a:close/>
                  <a:moveTo>
                    <a:pt x="6184019" y="886524"/>
                  </a:moveTo>
                  <a:cubicBezTo>
                    <a:pt x="6181542" y="868509"/>
                    <a:pt x="6187734" y="864230"/>
                    <a:pt x="6197418" y="865356"/>
                  </a:cubicBezTo>
                  <a:cubicBezTo>
                    <a:pt x="6195841" y="878980"/>
                    <a:pt x="6203272" y="874701"/>
                    <a:pt x="6203610" y="884497"/>
                  </a:cubicBezTo>
                  <a:cubicBezTo>
                    <a:pt x="6197192" y="882808"/>
                    <a:pt x="6188973" y="876165"/>
                    <a:pt x="6184019" y="886524"/>
                  </a:cubicBezTo>
                  <a:close/>
                  <a:moveTo>
                    <a:pt x="6181542" y="807483"/>
                  </a:moveTo>
                  <a:cubicBezTo>
                    <a:pt x="6176250" y="816265"/>
                    <a:pt x="6171746" y="826398"/>
                    <a:pt x="6162626" y="829213"/>
                  </a:cubicBezTo>
                  <a:cubicBezTo>
                    <a:pt x="6143710" y="819418"/>
                    <a:pt x="6132113" y="850156"/>
                    <a:pt x="6115562" y="848692"/>
                  </a:cubicBezTo>
                  <a:cubicBezTo>
                    <a:pt x="6106779" y="847904"/>
                    <a:pt x="6112296" y="834280"/>
                    <a:pt x="6107005" y="844639"/>
                  </a:cubicBezTo>
                  <a:cubicBezTo>
                    <a:pt x="6099348" y="859839"/>
                    <a:pt x="6088426" y="845539"/>
                    <a:pt x="6079081" y="847454"/>
                  </a:cubicBezTo>
                  <a:cubicBezTo>
                    <a:pt x="6079194" y="852408"/>
                    <a:pt x="6079419" y="857362"/>
                    <a:pt x="6079532" y="862316"/>
                  </a:cubicBezTo>
                  <a:cubicBezTo>
                    <a:pt x="6071200" y="858713"/>
                    <a:pt x="6070750" y="858713"/>
                    <a:pt x="6062755" y="864005"/>
                  </a:cubicBezTo>
                  <a:cubicBezTo>
                    <a:pt x="6060166" y="849931"/>
                    <a:pt x="6057463" y="836082"/>
                    <a:pt x="6050482" y="830564"/>
                  </a:cubicBezTo>
                  <a:cubicBezTo>
                    <a:pt x="6050820" y="842049"/>
                    <a:pt x="6051270" y="853646"/>
                    <a:pt x="6051608" y="865131"/>
                  </a:cubicBezTo>
                  <a:cubicBezTo>
                    <a:pt x="6041249" y="858150"/>
                    <a:pt x="6038097" y="867270"/>
                    <a:pt x="6029090" y="862429"/>
                  </a:cubicBezTo>
                  <a:cubicBezTo>
                    <a:pt x="6029314" y="870648"/>
                    <a:pt x="6029652" y="878867"/>
                    <a:pt x="6029878" y="887087"/>
                  </a:cubicBezTo>
                  <a:cubicBezTo>
                    <a:pt x="6021771" y="885735"/>
                    <a:pt x="6016817" y="877966"/>
                    <a:pt x="6015128" y="863780"/>
                  </a:cubicBezTo>
                  <a:cubicBezTo>
                    <a:pt x="6025148" y="869522"/>
                    <a:pt x="6027175" y="853759"/>
                    <a:pt x="6028752" y="852520"/>
                  </a:cubicBezTo>
                  <a:cubicBezTo>
                    <a:pt x="6035732" y="847116"/>
                    <a:pt x="6050595" y="848917"/>
                    <a:pt x="6047667" y="830790"/>
                  </a:cubicBezTo>
                  <a:cubicBezTo>
                    <a:pt x="6042938" y="822795"/>
                    <a:pt x="6038885" y="817841"/>
                    <a:pt x="6033256" y="817391"/>
                  </a:cubicBezTo>
                  <a:cubicBezTo>
                    <a:pt x="6026049" y="816715"/>
                    <a:pt x="6019631" y="836082"/>
                    <a:pt x="6013889" y="824259"/>
                  </a:cubicBezTo>
                  <a:cubicBezTo>
                    <a:pt x="6011187" y="837207"/>
                    <a:pt x="6009498" y="851732"/>
                    <a:pt x="6003756" y="859951"/>
                  </a:cubicBezTo>
                  <a:cubicBezTo>
                    <a:pt x="6003418" y="853646"/>
                    <a:pt x="5999928" y="853421"/>
                    <a:pt x="6000490" y="845427"/>
                  </a:cubicBezTo>
                  <a:cubicBezTo>
                    <a:pt x="6003531" y="843963"/>
                    <a:pt x="6006908" y="836645"/>
                    <a:pt x="6002968" y="835293"/>
                  </a:cubicBezTo>
                  <a:cubicBezTo>
                    <a:pt x="5993960" y="831916"/>
                    <a:pt x="5994523" y="843963"/>
                    <a:pt x="5989344" y="846553"/>
                  </a:cubicBezTo>
                  <a:cubicBezTo>
                    <a:pt x="5985290" y="834618"/>
                    <a:pt x="5994861" y="822007"/>
                    <a:pt x="5988555" y="821895"/>
                  </a:cubicBezTo>
                  <a:cubicBezTo>
                    <a:pt x="5988218" y="827750"/>
                    <a:pt x="5984277" y="827750"/>
                    <a:pt x="5980336" y="827637"/>
                  </a:cubicBezTo>
                  <a:cubicBezTo>
                    <a:pt x="5981237" y="838333"/>
                    <a:pt x="5978535" y="843513"/>
                    <a:pt x="5972455" y="843288"/>
                  </a:cubicBezTo>
                  <a:cubicBezTo>
                    <a:pt x="5968964" y="836194"/>
                    <a:pt x="5968289" y="823471"/>
                    <a:pt x="5963334" y="819418"/>
                  </a:cubicBezTo>
                  <a:cubicBezTo>
                    <a:pt x="5957817" y="820769"/>
                    <a:pt x="5957479" y="833379"/>
                    <a:pt x="5955453" y="835068"/>
                  </a:cubicBezTo>
                  <a:cubicBezTo>
                    <a:pt x="5952300" y="837545"/>
                    <a:pt x="5947234" y="833267"/>
                    <a:pt x="5944306" y="836194"/>
                  </a:cubicBezTo>
                  <a:cubicBezTo>
                    <a:pt x="5943631" y="836870"/>
                    <a:pt x="5945094" y="844751"/>
                    <a:pt x="5944644" y="846102"/>
                  </a:cubicBezTo>
                  <a:cubicBezTo>
                    <a:pt x="5941378" y="855335"/>
                    <a:pt x="5934060" y="847003"/>
                    <a:pt x="5933497" y="847228"/>
                  </a:cubicBezTo>
                  <a:cubicBezTo>
                    <a:pt x="5932371" y="847791"/>
                    <a:pt x="5934173" y="852745"/>
                    <a:pt x="5930907" y="852408"/>
                  </a:cubicBezTo>
                  <a:cubicBezTo>
                    <a:pt x="5931020" y="852408"/>
                    <a:pt x="5928092" y="843175"/>
                    <a:pt x="5927755" y="842837"/>
                  </a:cubicBezTo>
                  <a:cubicBezTo>
                    <a:pt x="5925053" y="838671"/>
                    <a:pt x="5923476" y="840923"/>
                    <a:pt x="5922125" y="843400"/>
                  </a:cubicBezTo>
                  <a:cubicBezTo>
                    <a:pt x="5922238" y="843062"/>
                    <a:pt x="5914469" y="840135"/>
                    <a:pt x="5913568" y="839347"/>
                  </a:cubicBezTo>
                  <a:cubicBezTo>
                    <a:pt x="5907938" y="834393"/>
                    <a:pt x="5906475" y="833830"/>
                    <a:pt x="5907376" y="820206"/>
                  </a:cubicBezTo>
                  <a:cubicBezTo>
                    <a:pt x="5914806" y="820769"/>
                    <a:pt x="5916833" y="829438"/>
                    <a:pt x="5915482" y="809509"/>
                  </a:cubicBezTo>
                  <a:cubicBezTo>
                    <a:pt x="5911879" y="810185"/>
                    <a:pt x="5911766" y="816265"/>
                    <a:pt x="5907263" y="815252"/>
                  </a:cubicBezTo>
                  <a:cubicBezTo>
                    <a:pt x="5901520" y="803542"/>
                    <a:pt x="5898593" y="786653"/>
                    <a:pt x="5908951" y="780460"/>
                  </a:cubicBezTo>
                  <a:cubicBezTo>
                    <a:pt x="5912780" y="793859"/>
                    <a:pt x="5914018" y="812324"/>
                    <a:pt x="5921337" y="818855"/>
                  </a:cubicBezTo>
                  <a:cubicBezTo>
                    <a:pt x="5927192" y="820994"/>
                    <a:pt x="5927080" y="811198"/>
                    <a:pt x="5929444" y="808158"/>
                  </a:cubicBezTo>
                  <a:cubicBezTo>
                    <a:pt x="5932597" y="803992"/>
                    <a:pt x="5941829" y="811311"/>
                    <a:pt x="5937325" y="792508"/>
                  </a:cubicBezTo>
                  <a:cubicBezTo>
                    <a:pt x="5926629" y="791157"/>
                    <a:pt x="5919535" y="795660"/>
                    <a:pt x="5915257" y="804555"/>
                  </a:cubicBezTo>
                  <a:cubicBezTo>
                    <a:pt x="5912780" y="789693"/>
                    <a:pt x="5917509" y="786315"/>
                    <a:pt x="5917058" y="774718"/>
                  </a:cubicBezTo>
                  <a:cubicBezTo>
                    <a:pt x="5926854" y="776407"/>
                    <a:pt x="5932371" y="786428"/>
                    <a:pt x="5942730" y="786991"/>
                  </a:cubicBezTo>
                  <a:cubicBezTo>
                    <a:pt x="5941266" y="802416"/>
                    <a:pt x="5941041" y="796674"/>
                    <a:pt x="5943518" y="811649"/>
                  </a:cubicBezTo>
                  <a:cubicBezTo>
                    <a:pt x="5945883" y="818855"/>
                    <a:pt x="5950611" y="809622"/>
                    <a:pt x="5951850" y="810860"/>
                  </a:cubicBezTo>
                  <a:cubicBezTo>
                    <a:pt x="5954440" y="813225"/>
                    <a:pt x="5954440" y="824259"/>
                    <a:pt x="5957930" y="825160"/>
                  </a:cubicBezTo>
                  <a:cubicBezTo>
                    <a:pt x="5962434" y="815589"/>
                    <a:pt x="5959281" y="807933"/>
                    <a:pt x="5957367" y="805456"/>
                  </a:cubicBezTo>
                  <a:cubicBezTo>
                    <a:pt x="5956804" y="804780"/>
                    <a:pt x="5957142" y="796899"/>
                    <a:pt x="5957029" y="795548"/>
                  </a:cubicBezTo>
                  <a:cubicBezTo>
                    <a:pt x="5956354" y="772691"/>
                    <a:pt x="5962321" y="800952"/>
                    <a:pt x="5962321" y="785076"/>
                  </a:cubicBezTo>
                  <a:cubicBezTo>
                    <a:pt x="5958943" y="786878"/>
                    <a:pt x="5952188" y="771790"/>
                    <a:pt x="5959056" y="770552"/>
                  </a:cubicBezTo>
                  <a:cubicBezTo>
                    <a:pt x="5962772" y="797237"/>
                    <a:pt x="5970091" y="763909"/>
                    <a:pt x="5972680" y="759292"/>
                  </a:cubicBezTo>
                  <a:cubicBezTo>
                    <a:pt x="5973806" y="769426"/>
                    <a:pt x="5985065" y="759292"/>
                    <a:pt x="5984277" y="773029"/>
                  </a:cubicBezTo>
                  <a:cubicBezTo>
                    <a:pt x="5978422" y="771115"/>
                    <a:pt x="5978535" y="780348"/>
                    <a:pt x="5976170" y="783725"/>
                  </a:cubicBezTo>
                  <a:cubicBezTo>
                    <a:pt x="5973468" y="787554"/>
                    <a:pt x="5969640" y="788792"/>
                    <a:pt x="5968063" y="794422"/>
                  </a:cubicBezTo>
                  <a:cubicBezTo>
                    <a:pt x="5972905" y="803767"/>
                    <a:pt x="5975157" y="798700"/>
                    <a:pt x="5976959" y="808383"/>
                  </a:cubicBezTo>
                  <a:cubicBezTo>
                    <a:pt x="5976733" y="807257"/>
                    <a:pt x="5971779" y="818517"/>
                    <a:pt x="5977296" y="818292"/>
                  </a:cubicBezTo>
                  <a:cubicBezTo>
                    <a:pt x="5982476" y="817053"/>
                    <a:pt x="5986529" y="814126"/>
                    <a:pt x="5988218" y="807370"/>
                  </a:cubicBezTo>
                  <a:cubicBezTo>
                    <a:pt x="5988331" y="802303"/>
                    <a:pt x="5975832" y="798588"/>
                    <a:pt x="5984952" y="792845"/>
                  </a:cubicBezTo>
                  <a:cubicBezTo>
                    <a:pt x="5985853" y="801515"/>
                    <a:pt x="5990132" y="803654"/>
                    <a:pt x="5996437" y="801628"/>
                  </a:cubicBezTo>
                  <a:cubicBezTo>
                    <a:pt x="5996324" y="796674"/>
                    <a:pt x="5998464" y="795548"/>
                    <a:pt x="5998915" y="791494"/>
                  </a:cubicBezTo>
                  <a:cubicBezTo>
                    <a:pt x="5998239" y="776407"/>
                    <a:pt x="5987880" y="766836"/>
                    <a:pt x="5994861" y="752312"/>
                  </a:cubicBezTo>
                  <a:cubicBezTo>
                    <a:pt x="6003193" y="753325"/>
                    <a:pt x="6008935" y="759518"/>
                    <a:pt x="6012313" y="770439"/>
                  </a:cubicBezTo>
                  <a:cubicBezTo>
                    <a:pt x="6010849" y="777420"/>
                    <a:pt x="6001617" y="772241"/>
                    <a:pt x="6001391" y="781473"/>
                  </a:cubicBezTo>
                  <a:cubicBezTo>
                    <a:pt x="6003193" y="795998"/>
                    <a:pt x="6009048" y="785414"/>
                    <a:pt x="6010286" y="795435"/>
                  </a:cubicBezTo>
                  <a:cubicBezTo>
                    <a:pt x="6009610" y="789805"/>
                    <a:pt x="5997113" y="808946"/>
                    <a:pt x="6007922" y="810523"/>
                  </a:cubicBezTo>
                  <a:cubicBezTo>
                    <a:pt x="6017267" y="801740"/>
                    <a:pt x="6029202" y="797237"/>
                    <a:pt x="6029202" y="773817"/>
                  </a:cubicBezTo>
                  <a:cubicBezTo>
                    <a:pt x="6024811" y="766836"/>
                    <a:pt x="6013214" y="773930"/>
                    <a:pt x="6014565" y="755464"/>
                  </a:cubicBezTo>
                  <a:cubicBezTo>
                    <a:pt x="6025937" y="749384"/>
                    <a:pt x="6040574" y="772691"/>
                    <a:pt x="6036408" y="738463"/>
                  </a:cubicBezTo>
                  <a:cubicBezTo>
                    <a:pt x="6048005" y="734747"/>
                    <a:pt x="6044852" y="760306"/>
                    <a:pt x="6051383" y="766724"/>
                  </a:cubicBezTo>
                  <a:cubicBezTo>
                    <a:pt x="6049919" y="747245"/>
                    <a:pt x="6053860" y="736211"/>
                    <a:pt x="6058477" y="726415"/>
                  </a:cubicBezTo>
                  <a:cubicBezTo>
                    <a:pt x="6066471" y="756928"/>
                    <a:pt x="6077392" y="722587"/>
                    <a:pt x="6092029" y="723150"/>
                  </a:cubicBezTo>
                  <a:cubicBezTo>
                    <a:pt x="6094056" y="740489"/>
                    <a:pt x="6082459" y="736323"/>
                    <a:pt x="6084598" y="753550"/>
                  </a:cubicBezTo>
                  <a:cubicBezTo>
                    <a:pt x="6085724" y="759743"/>
                    <a:pt x="6087413" y="760193"/>
                    <a:pt x="6087863" y="768075"/>
                  </a:cubicBezTo>
                  <a:cubicBezTo>
                    <a:pt x="6088089" y="772016"/>
                    <a:pt x="6090791" y="772241"/>
                    <a:pt x="6090791" y="772691"/>
                  </a:cubicBezTo>
                  <a:cubicBezTo>
                    <a:pt x="6091917" y="781136"/>
                    <a:pt x="6087188" y="785639"/>
                    <a:pt x="6091241" y="787554"/>
                  </a:cubicBezTo>
                  <a:cubicBezTo>
                    <a:pt x="6101375" y="786315"/>
                    <a:pt x="6096083" y="760756"/>
                    <a:pt x="6101375" y="751861"/>
                  </a:cubicBezTo>
                  <a:cubicBezTo>
                    <a:pt x="6108356" y="745894"/>
                    <a:pt x="6111846" y="772128"/>
                    <a:pt x="6115449" y="755464"/>
                  </a:cubicBezTo>
                  <a:cubicBezTo>
                    <a:pt x="6116012" y="746794"/>
                    <a:pt x="6109369" y="754338"/>
                    <a:pt x="6106892" y="751411"/>
                  </a:cubicBezTo>
                  <a:cubicBezTo>
                    <a:pt x="6105428" y="749609"/>
                    <a:pt x="6107680" y="739026"/>
                    <a:pt x="6106442" y="736548"/>
                  </a:cubicBezTo>
                  <a:cubicBezTo>
                    <a:pt x="6102163" y="728329"/>
                    <a:pt x="6091692" y="743867"/>
                    <a:pt x="6094957" y="727766"/>
                  </a:cubicBezTo>
                  <a:cubicBezTo>
                    <a:pt x="6101825" y="713692"/>
                    <a:pt x="6103627" y="732945"/>
                    <a:pt x="6111846" y="731031"/>
                  </a:cubicBezTo>
                  <a:cubicBezTo>
                    <a:pt x="6112296" y="725064"/>
                    <a:pt x="6114886" y="727654"/>
                    <a:pt x="6117476" y="730468"/>
                  </a:cubicBezTo>
                  <a:cubicBezTo>
                    <a:pt x="6117363" y="725514"/>
                    <a:pt x="6117138" y="720560"/>
                    <a:pt x="6117026" y="715606"/>
                  </a:cubicBezTo>
                  <a:cubicBezTo>
                    <a:pt x="6126596" y="721348"/>
                    <a:pt x="6127609" y="717407"/>
                    <a:pt x="6130874" y="709301"/>
                  </a:cubicBezTo>
                  <a:cubicBezTo>
                    <a:pt x="6130649" y="722362"/>
                    <a:pt x="6138982" y="714818"/>
                    <a:pt x="6142359" y="718083"/>
                  </a:cubicBezTo>
                  <a:cubicBezTo>
                    <a:pt x="6145962" y="721461"/>
                    <a:pt x="6147876" y="737562"/>
                    <a:pt x="6153956" y="731820"/>
                  </a:cubicBezTo>
                  <a:cubicBezTo>
                    <a:pt x="6147876" y="720898"/>
                    <a:pt x="6154744" y="720335"/>
                    <a:pt x="6159361" y="726302"/>
                  </a:cubicBezTo>
                  <a:cubicBezTo>
                    <a:pt x="6160712" y="717520"/>
                    <a:pt x="6155082" y="697591"/>
                    <a:pt x="6161162" y="696465"/>
                  </a:cubicBezTo>
                  <a:cubicBezTo>
                    <a:pt x="6161388" y="717295"/>
                    <a:pt x="6165441" y="695902"/>
                    <a:pt x="6169607" y="695677"/>
                  </a:cubicBezTo>
                  <a:cubicBezTo>
                    <a:pt x="6171521" y="704234"/>
                    <a:pt x="6167130" y="725064"/>
                    <a:pt x="6173323" y="725064"/>
                  </a:cubicBezTo>
                  <a:cubicBezTo>
                    <a:pt x="6179515" y="720898"/>
                    <a:pt x="6169719" y="691173"/>
                    <a:pt x="6180753" y="694663"/>
                  </a:cubicBezTo>
                  <a:cubicBezTo>
                    <a:pt x="6181767" y="703221"/>
                    <a:pt x="6173660" y="720110"/>
                    <a:pt x="6181654" y="724276"/>
                  </a:cubicBezTo>
                  <a:cubicBezTo>
                    <a:pt x="6189085" y="720335"/>
                    <a:pt x="6191788" y="709075"/>
                    <a:pt x="6197755" y="702883"/>
                  </a:cubicBezTo>
                  <a:cubicBezTo>
                    <a:pt x="6200795" y="719547"/>
                    <a:pt x="6211492" y="721236"/>
                    <a:pt x="6212955" y="740940"/>
                  </a:cubicBezTo>
                  <a:cubicBezTo>
                    <a:pt x="6208565" y="741840"/>
                    <a:pt x="6203272" y="741277"/>
                    <a:pt x="6204849" y="751636"/>
                  </a:cubicBezTo>
                  <a:cubicBezTo>
                    <a:pt x="6209690" y="750848"/>
                    <a:pt x="6213519" y="751861"/>
                    <a:pt x="6216221" y="755464"/>
                  </a:cubicBezTo>
                  <a:cubicBezTo>
                    <a:pt x="6217234" y="780348"/>
                    <a:pt x="6213631" y="784063"/>
                    <a:pt x="6217797" y="804780"/>
                  </a:cubicBezTo>
                  <a:cubicBezTo>
                    <a:pt x="6214644" y="806132"/>
                    <a:pt x="6213631" y="810748"/>
                    <a:pt x="6212505" y="815252"/>
                  </a:cubicBezTo>
                  <a:cubicBezTo>
                    <a:pt x="6200345" y="815702"/>
                    <a:pt x="6190662" y="812212"/>
                    <a:pt x="6181542" y="807483"/>
                  </a:cubicBezTo>
                  <a:close/>
                  <a:moveTo>
                    <a:pt x="6209015" y="879092"/>
                  </a:moveTo>
                  <a:cubicBezTo>
                    <a:pt x="6212505" y="864568"/>
                    <a:pt x="6200570" y="854772"/>
                    <a:pt x="6208114" y="849480"/>
                  </a:cubicBezTo>
                  <a:cubicBezTo>
                    <a:pt x="6212618" y="860740"/>
                    <a:pt x="6214307" y="858037"/>
                    <a:pt x="6211717" y="873913"/>
                  </a:cubicBezTo>
                  <a:cubicBezTo>
                    <a:pt x="6215094" y="875940"/>
                    <a:pt x="6218247" y="878529"/>
                    <a:pt x="6220387" y="882921"/>
                  </a:cubicBezTo>
                  <a:cubicBezTo>
                    <a:pt x="6215545" y="883821"/>
                    <a:pt x="6211604" y="882695"/>
                    <a:pt x="6209015" y="879092"/>
                  </a:cubicBezTo>
                  <a:close/>
                  <a:moveTo>
                    <a:pt x="6246733" y="1009026"/>
                  </a:moveTo>
                  <a:cubicBezTo>
                    <a:pt x="6246621" y="1005761"/>
                    <a:pt x="6246509" y="1002495"/>
                    <a:pt x="6246396" y="999118"/>
                  </a:cubicBezTo>
                  <a:cubicBezTo>
                    <a:pt x="6250112" y="998780"/>
                    <a:pt x="6253827" y="998329"/>
                    <a:pt x="6257543" y="997992"/>
                  </a:cubicBezTo>
                  <a:cubicBezTo>
                    <a:pt x="6257655" y="1001257"/>
                    <a:pt x="6257768" y="1004522"/>
                    <a:pt x="6257881" y="1007900"/>
                  </a:cubicBezTo>
                  <a:cubicBezTo>
                    <a:pt x="6254278" y="1008350"/>
                    <a:pt x="6250562" y="1008688"/>
                    <a:pt x="6246733" y="1009026"/>
                  </a:cubicBezTo>
                  <a:close/>
                  <a:moveTo>
                    <a:pt x="6233673" y="861753"/>
                  </a:moveTo>
                  <a:cubicBezTo>
                    <a:pt x="6229957" y="862203"/>
                    <a:pt x="6231421" y="870648"/>
                    <a:pt x="6228381" y="872224"/>
                  </a:cubicBezTo>
                  <a:cubicBezTo>
                    <a:pt x="6224327" y="866257"/>
                    <a:pt x="6222526" y="843175"/>
                    <a:pt x="6230182" y="842274"/>
                  </a:cubicBezTo>
                  <a:cubicBezTo>
                    <a:pt x="6234236" y="861303"/>
                    <a:pt x="6256192" y="848017"/>
                    <a:pt x="6260920" y="839234"/>
                  </a:cubicBezTo>
                  <a:cubicBezTo>
                    <a:pt x="6261033" y="847904"/>
                    <a:pt x="6262047" y="854547"/>
                    <a:pt x="6264298" y="858713"/>
                  </a:cubicBezTo>
                  <a:cubicBezTo>
                    <a:pt x="6256754" y="873238"/>
                    <a:pt x="6245946" y="864793"/>
                    <a:pt x="6233673" y="861753"/>
                  </a:cubicBezTo>
                  <a:close/>
                  <a:moveTo>
                    <a:pt x="6265650" y="719997"/>
                  </a:moveTo>
                  <a:cubicBezTo>
                    <a:pt x="6263961" y="723600"/>
                    <a:pt x="6260470" y="724163"/>
                    <a:pt x="6260357" y="730468"/>
                  </a:cubicBezTo>
                  <a:cubicBezTo>
                    <a:pt x="6260245" y="736774"/>
                    <a:pt x="6264411" y="736999"/>
                    <a:pt x="6263622" y="744993"/>
                  </a:cubicBezTo>
                  <a:cubicBezTo>
                    <a:pt x="6260357" y="747695"/>
                    <a:pt x="6257430" y="750848"/>
                    <a:pt x="6255516" y="755689"/>
                  </a:cubicBezTo>
                  <a:cubicBezTo>
                    <a:pt x="6262047" y="765935"/>
                    <a:pt x="6253377" y="776181"/>
                    <a:pt x="6256754" y="795210"/>
                  </a:cubicBezTo>
                  <a:cubicBezTo>
                    <a:pt x="6248761" y="801403"/>
                    <a:pt x="6240992" y="807820"/>
                    <a:pt x="6229169" y="807820"/>
                  </a:cubicBezTo>
                  <a:cubicBezTo>
                    <a:pt x="6226242" y="803091"/>
                    <a:pt x="6223314" y="798363"/>
                    <a:pt x="6220274" y="793859"/>
                  </a:cubicBezTo>
                  <a:cubicBezTo>
                    <a:pt x="6222639" y="778884"/>
                    <a:pt x="6219036" y="754338"/>
                    <a:pt x="6227255" y="748596"/>
                  </a:cubicBezTo>
                  <a:cubicBezTo>
                    <a:pt x="6229057" y="755577"/>
                    <a:pt x="6224778" y="774493"/>
                    <a:pt x="6230858" y="773029"/>
                  </a:cubicBezTo>
                  <a:cubicBezTo>
                    <a:pt x="6234798" y="750510"/>
                    <a:pt x="6245495" y="780010"/>
                    <a:pt x="6250224" y="766161"/>
                  </a:cubicBezTo>
                  <a:cubicBezTo>
                    <a:pt x="6252363" y="756365"/>
                    <a:pt x="6245495" y="759405"/>
                    <a:pt x="6244257" y="756815"/>
                  </a:cubicBezTo>
                  <a:cubicBezTo>
                    <a:pt x="6242793" y="753663"/>
                    <a:pt x="6244932" y="745556"/>
                    <a:pt x="6243806" y="741953"/>
                  </a:cubicBezTo>
                  <a:cubicBezTo>
                    <a:pt x="6242906" y="739138"/>
                    <a:pt x="6235249" y="743079"/>
                    <a:pt x="6237951" y="732608"/>
                  </a:cubicBezTo>
                  <a:cubicBezTo>
                    <a:pt x="6242793" y="719096"/>
                    <a:pt x="6251463" y="750510"/>
                    <a:pt x="6254615" y="725965"/>
                  </a:cubicBezTo>
                  <a:cubicBezTo>
                    <a:pt x="6245045" y="730806"/>
                    <a:pt x="6242680" y="721686"/>
                    <a:pt x="6237501" y="717745"/>
                  </a:cubicBezTo>
                  <a:cubicBezTo>
                    <a:pt x="6236600" y="708512"/>
                    <a:pt x="6240316" y="706486"/>
                    <a:pt x="6239641" y="697703"/>
                  </a:cubicBezTo>
                  <a:cubicBezTo>
                    <a:pt x="6249774" y="693538"/>
                    <a:pt x="6254615" y="699505"/>
                    <a:pt x="6259569" y="705585"/>
                  </a:cubicBezTo>
                  <a:cubicBezTo>
                    <a:pt x="6264974" y="701644"/>
                    <a:pt x="6257993" y="678112"/>
                    <a:pt x="6264186" y="675410"/>
                  </a:cubicBezTo>
                  <a:cubicBezTo>
                    <a:pt x="6262497" y="693087"/>
                    <a:pt x="6277359" y="704909"/>
                    <a:pt x="6271054" y="714367"/>
                  </a:cubicBezTo>
                  <a:cubicBezTo>
                    <a:pt x="6269365" y="705810"/>
                    <a:pt x="6267564" y="715831"/>
                    <a:pt x="6265650" y="719997"/>
                  </a:cubicBezTo>
                  <a:close/>
                  <a:moveTo>
                    <a:pt x="6288281" y="1079285"/>
                  </a:moveTo>
                  <a:cubicBezTo>
                    <a:pt x="6288619" y="1069939"/>
                    <a:pt x="6284790" y="1068701"/>
                    <a:pt x="6284903" y="1059806"/>
                  </a:cubicBezTo>
                  <a:cubicBezTo>
                    <a:pt x="6293798" y="1061382"/>
                    <a:pt x="6291771" y="1042016"/>
                    <a:pt x="6298752" y="1053501"/>
                  </a:cubicBezTo>
                  <a:cubicBezTo>
                    <a:pt x="6297401" y="1065661"/>
                    <a:pt x="6297063" y="1079059"/>
                    <a:pt x="6288281" y="1079285"/>
                  </a:cubicBezTo>
                  <a:close/>
                  <a:moveTo>
                    <a:pt x="6287943" y="980202"/>
                  </a:moveTo>
                  <a:cubicBezTo>
                    <a:pt x="6290758" y="979977"/>
                    <a:pt x="6291095" y="975923"/>
                    <a:pt x="6293347" y="974685"/>
                  </a:cubicBezTo>
                  <a:cubicBezTo>
                    <a:pt x="6293347" y="982454"/>
                    <a:pt x="6294248" y="991799"/>
                    <a:pt x="6288281" y="989997"/>
                  </a:cubicBezTo>
                  <a:cubicBezTo>
                    <a:pt x="6288169" y="986845"/>
                    <a:pt x="6288056" y="983580"/>
                    <a:pt x="6287943" y="980202"/>
                  </a:cubicBezTo>
                  <a:close/>
                  <a:moveTo>
                    <a:pt x="6349420" y="974122"/>
                  </a:moveTo>
                  <a:cubicBezTo>
                    <a:pt x="6343226" y="981553"/>
                    <a:pt x="6338498" y="962412"/>
                    <a:pt x="6338272" y="975248"/>
                  </a:cubicBezTo>
                  <a:cubicBezTo>
                    <a:pt x="6338385" y="980202"/>
                    <a:pt x="6340750" y="980877"/>
                    <a:pt x="6341425" y="984818"/>
                  </a:cubicBezTo>
                  <a:cubicBezTo>
                    <a:pt x="6330391" y="975360"/>
                    <a:pt x="6316767" y="996190"/>
                    <a:pt x="6312827" y="967817"/>
                  </a:cubicBezTo>
                  <a:cubicBezTo>
                    <a:pt x="6323748" y="962412"/>
                    <a:pt x="6326676" y="962074"/>
                    <a:pt x="6337935" y="965339"/>
                  </a:cubicBezTo>
                  <a:cubicBezTo>
                    <a:pt x="6343339" y="959822"/>
                    <a:pt x="6349644" y="955656"/>
                    <a:pt x="6351334" y="944172"/>
                  </a:cubicBezTo>
                  <a:cubicBezTo>
                    <a:pt x="6364394" y="945748"/>
                    <a:pt x="6367997" y="935727"/>
                    <a:pt x="6376442" y="941695"/>
                  </a:cubicBezTo>
                  <a:cubicBezTo>
                    <a:pt x="6376667" y="948225"/>
                    <a:pt x="6376892" y="954868"/>
                    <a:pt x="6377117" y="961399"/>
                  </a:cubicBezTo>
                  <a:cubicBezTo>
                    <a:pt x="6369124" y="967704"/>
                    <a:pt x="6357301" y="967929"/>
                    <a:pt x="6349420" y="974122"/>
                  </a:cubicBezTo>
                  <a:close/>
                  <a:moveTo>
                    <a:pt x="6329828" y="886974"/>
                  </a:moveTo>
                  <a:cubicBezTo>
                    <a:pt x="6333656" y="893167"/>
                    <a:pt x="6332080" y="901724"/>
                    <a:pt x="6327688" y="907016"/>
                  </a:cubicBezTo>
                  <a:cubicBezTo>
                    <a:pt x="6327914" y="899585"/>
                    <a:pt x="6326113" y="888888"/>
                    <a:pt x="6329828" y="886974"/>
                  </a:cubicBezTo>
                  <a:close/>
                  <a:moveTo>
                    <a:pt x="6330729" y="827412"/>
                  </a:moveTo>
                  <a:cubicBezTo>
                    <a:pt x="6329940" y="823696"/>
                    <a:pt x="6330391" y="817729"/>
                    <a:pt x="6327576" y="817841"/>
                  </a:cubicBezTo>
                  <a:cubicBezTo>
                    <a:pt x="6327126" y="823471"/>
                    <a:pt x="6324762" y="825835"/>
                    <a:pt x="6322284" y="828313"/>
                  </a:cubicBezTo>
                  <a:cubicBezTo>
                    <a:pt x="6323635" y="820994"/>
                    <a:pt x="6318231" y="803091"/>
                    <a:pt x="6324311" y="803317"/>
                  </a:cubicBezTo>
                  <a:cubicBezTo>
                    <a:pt x="6325324" y="810860"/>
                    <a:pt x="6330503" y="806132"/>
                    <a:pt x="6332643" y="802529"/>
                  </a:cubicBezTo>
                  <a:cubicBezTo>
                    <a:pt x="6336809" y="808383"/>
                    <a:pt x="6337822" y="826286"/>
                    <a:pt x="6330729" y="827412"/>
                  </a:cubicBezTo>
                  <a:close/>
                  <a:moveTo>
                    <a:pt x="6344578" y="821106"/>
                  </a:moveTo>
                  <a:cubicBezTo>
                    <a:pt x="6345479" y="826398"/>
                    <a:pt x="6344690" y="835519"/>
                    <a:pt x="6342214" y="836194"/>
                  </a:cubicBezTo>
                  <a:cubicBezTo>
                    <a:pt x="6340074" y="826624"/>
                    <a:pt x="6336133" y="807483"/>
                    <a:pt x="6341425" y="811536"/>
                  </a:cubicBezTo>
                  <a:cubicBezTo>
                    <a:pt x="6340187" y="810635"/>
                    <a:pt x="6345028" y="824259"/>
                    <a:pt x="6344578" y="821106"/>
                  </a:cubicBezTo>
                  <a:close/>
                  <a:moveTo>
                    <a:pt x="6352009" y="879768"/>
                  </a:moveTo>
                  <a:cubicBezTo>
                    <a:pt x="6354937" y="895419"/>
                    <a:pt x="6345141" y="890690"/>
                    <a:pt x="6344240" y="900373"/>
                  </a:cubicBezTo>
                  <a:cubicBezTo>
                    <a:pt x="6344127" y="903413"/>
                    <a:pt x="6344015" y="906228"/>
                    <a:pt x="6341651" y="905552"/>
                  </a:cubicBezTo>
                  <a:cubicBezTo>
                    <a:pt x="6339962" y="888888"/>
                    <a:pt x="6341538" y="877403"/>
                    <a:pt x="6352009" y="879768"/>
                  </a:cubicBezTo>
                  <a:close/>
                  <a:moveTo>
                    <a:pt x="6366083" y="794197"/>
                  </a:moveTo>
                  <a:cubicBezTo>
                    <a:pt x="6368673" y="794760"/>
                    <a:pt x="6368335" y="821332"/>
                    <a:pt x="6363606" y="804330"/>
                  </a:cubicBezTo>
                  <a:cubicBezTo>
                    <a:pt x="6362818" y="801515"/>
                    <a:pt x="6364507" y="793859"/>
                    <a:pt x="6366083" y="794197"/>
                  </a:cubicBezTo>
                  <a:close/>
                  <a:moveTo>
                    <a:pt x="6376216" y="758617"/>
                  </a:moveTo>
                  <a:cubicBezTo>
                    <a:pt x="6366534" y="767287"/>
                    <a:pt x="6373965" y="742066"/>
                    <a:pt x="6367322" y="744655"/>
                  </a:cubicBezTo>
                  <a:cubicBezTo>
                    <a:pt x="6362930" y="758054"/>
                    <a:pt x="6346267" y="751974"/>
                    <a:pt x="6342776" y="766836"/>
                  </a:cubicBezTo>
                  <a:cubicBezTo>
                    <a:pt x="6332531" y="762558"/>
                    <a:pt x="6318231" y="766273"/>
                    <a:pt x="6316880" y="744655"/>
                  </a:cubicBezTo>
                  <a:cubicBezTo>
                    <a:pt x="6321271" y="743754"/>
                    <a:pt x="6326563" y="744317"/>
                    <a:pt x="6324986" y="733959"/>
                  </a:cubicBezTo>
                  <a:cubicBezTo>
                    <a:pt x="6321046" y="737111"/>
                    <a:pt x="6310349" y="729568"/>
                    <a:pt x="6311137" y="740264"/>
                  </a:cubicBezTo>
                  <a:cubicBezTo>
                    <a:pt x="6311926" y="752537"/>
                    <a:pt x="6316993" y="755239"/>
                    <a:pt x="6308998" y="760306"/>
                  </a:cubicBezTo>
                  <a:cubicBezTo>
                    <a:pt x="6307647" y="748821"/>
                    <a:pt x="6305508" y="739363"/>
                    <a:pt x="6299765" y="736436"/>
                  </a:cubicBezTo>
                  <a:cubicBezTo>
                    <a:pt x="6299991" y="744655"/>
                    <a:pt x="6300328" y="752875"/>
                    <a:pt x="6300554" y="761094"/>
                  </a:cubicBezTo>
                  <a:cubicBezTo>
                    <a:pt x="6304044" y="761319"/>
                    <a:pt x="6307197" y="761882"/>
                    <a:pt x="6306521" y="770439"/>
                  </a:cubicBezTo>
                  <a:cubicBezTo>
                    <a:pt x="6301116" y="769538"/>
                    <a:pt x="6298302" y="766273"/>
                    <a:pt x="6292334" y="766836"/>
                  </a:cubicBezTo>
                  <a:cubicBezTo>
                    <a:pt x="6288056" y="767287"/>
                    <a:pt x="6271504" y="786428"/>
                    <a:pt x="6272631" y="763796"/>
                  </a:cubicBezTo>
                  <a:cubicBezTo>
                    <a:pt x="6279160" y="752199"/>
                    <a:pt x="6276458" y="772466"/>
                    <a:pt x="6281187" y="767850"/>
                  </a:cubicBezTo>
                  <a:cubicBezTo>
                    <a:pt x="6283890" y="765260"/>
                    <a:pt x="6281863" y="754901"/>
                    <a:pt x="6286141" y="747583"/>
                  </a:cubicBezTo>
                  <a:cubicBezTo>
                    <a:pt x="6285466" y="748821"/>
                    <a:pt x="6289857" y="755126"/>
                    <a:pt x="6291884" y="751974"/>
                  </a:cubicBezTo>
                  <a:cubicBezTo>
                    <a:pt x="6292109" y="736774"/>
                    <a:pt x="6297289" y="729230"/>
                    <a:pt x="6299203" y="716619"/>
                  </a:cubicBezTo>
                  <a:cubicBezTo>
                    <a:pt x="6309336" y="712341"/>
                    <a:pt x="6318118" y="705698"/>
                    <a:pt x="6324536" y="719096"/>
                  </a:cubicBezTo>
                  <a:cubicBezTo>
                    <a:pt x="6327914" y="710314"/>
                    <a:pt x="6329716" y="699167"/>
                    <a:pt x="6337935" y="697929"/>
                  </a:cubicBezTo>
                  <a:cubicBezTo>
                    <a:pt x="6343452" y="697478"/>
                    <a:pt x="6341875" y="711102"/>
                    <a:pt x="6349420" y="706711"/>
                  </a:cubicBezTo>
                  <a:cubicBezTo>
                    <a:pt x="6349532" y="715268"/>
                    <a:pt x="6352009" y="719096"/>
                    <a:pt x="6355500" y="721010"/>
                  </a:cubicBezTo>
                  <a:cubicBezTo>
                    <a:pt x="6356288" y="712453"/>
                    <a:pt x="6350996" y="708738"/>
                    <a:pt x="6355049" y="706148"/>
                  </a:cubicBezTo>
                  <a:cubicBezTo>
                    <a:pt x="6355837" y="709976"/>
                    <a:pt x="6357639" y="711665"/>
                    <a:pt x="6360791" y="710539"/>
                  </a:cubicBezTo>
                  <a:cubicBezTo>
                    <a:pt x="6361355" y="716281"/>
                    <a:pt x="6360791" y="724613"/>
                    <a:pt x="6364057" y="725064"/>
                  </a:cubicBezTo>
                  <a:cubicBezTo>
                    <a:pt x="6369911" y="720335"/>
                    <a:pt x="6373177" y="711327"/>
                    <a:pt x="6383310" y="713241"/>
                  </a:cubicBezTo>
                  <a:cubicBezTo>
                    <a:pt x="6383085" y="720673"/>
                    <a:pt x="6384886" y="731369"/>
                    <a:pt x="6381171" y="733283"/>
                  </a:cubicBezTo>
                  <a:cubicBezTo>
                    <a:pt x="6372276" y="718533"/>
                    <a:pt x="6381171" y="747808"/>
                    <a:pt x="6376216" y="758617"/>
                  </a:cubicBezTo>
                  <a:close/>
                  <a:moveTo>
                    <a:pt x="6380270" y="886974"/>
                  </a:moveTo>
                  <a:cubicBezTo>
                    <a:pt x="6380158" y="882020"/>
                    <a:pt x="6379932" y="877066"/>
                    <a:pt x="6379820" y="872112"/>
                  </a:cubicBezTo>
                  <a:cubicBezTo>
                    <a:pt x="6381734" y="871886"/>
                    <a:pt x="6383535" y="871774"/>
                    <a:pt x="6385449" y="871549"/>
                  </a:cubicBezTo>
                  <a:cubicBezTo>
                    <a:pt x="6385562" y="876503"/>
                    <a:pt x="6387927" y="877178"/>
                    <a:pt x="6388602" y="881119"/>
                  </a:cubicBezTo>
                  <a:cubicBezTo>
                    <a:pt x="6384886" y="881795"/>
                    <a:pt x="6384886" y="887875"/>
                    <a:pt x="6380270" y="886974"/>
                  </a:cubicBezTo>
                  <a:close/>
                  <a:moveTo>
                    <a:pt x="6389841" y="479947"/>
                  </a:moveTo>
                  <a:cubicBezTo>
                    <a:pt x="6387927" y="471390"/>
                    <a:pt x="6392318" y="450560"/>
                    <a:pt x="6386125" y="450560"/>
                  </a:cubicBezTo>
                  <a:cubicBezTo>
                    <a:pt x="6386125" y="458329"/>
                    <a:pt x="6387026" y="467674"/>
                    <a:pt x="6380946" y="465872"/>
                  </a:cubicBezTo>
                  <a:cubicBezTo>
                    <a:pt x="6379707" y="460243"/>
                    <a:pt x="6381959" y="451348"/>
                    <a:pt x="6380270" y="446168"/>
                  </a:cubicBezTo>
                  <a:cubicBezTo>
                    <a:pt x="6379932" y="444817"/>
                    <a:pt x="6375316" y="447745"/>
                    <a:pt x="6374641" y="446731"/>
                  </a:cubicBezTo>
                  <a:cubicBezTo>
                    <a:pt x="6373627" y="445155"/>
                    <a:pt x="6375316" y="438399"/>
                    <a:pt x="6374303" y="436823"/>
                  </a:cubicBezTo>
                  <a:cubicBezTo>
                    <a:pt x="6370925" y="431419"/>
                    <a:pt x="6363606" y="429054"/>
                    <a:pt x="6362593" y="423087"/>
                  </a:cubicBezTo>
                  <a:cubicBezTo>
                    <a:pt x="6375879" y="417795"/>
                    <a:pt x="6373402" y="443804"/>
                    <a:pt x="6388264" y="435359"/>
                  </a:cubicBezTo>
                  <a:cubicBezTo>
                    <a:pt x="6388715" y="431419"/>
                    <a:pt x="6388039" y="425564"/>
                    <a:pt x="6390742" y="425226"/>
                  </a:cubicBezTo>
                  <a:cubicBezTo>
                    <a:pt x="6389615" y="448420"/>
                    <a:pt x="6396146" y="456527"/>
                    <a:pt x="6397948" y="473979"/>
                  </a:cubicBezTo>
                  <a:cubicBezTo>
                    <a:pt x="6394457" y="474767"/>
                    <a:pt x="6394345" y="480847"/>
                    <a:pt x="6389841" y="479947"/>
                  </a:cubicBezTo>
                  <a:close/>
                  <a:moveTo>
                    <a:pt x="6393556" y="776632"/>
                  </a:moveTo>
                  <a:cubicBezTo>
                    <a:pt x="6395808" y="765823"/>
                    <a:pt x="6413710" y="767850"/>
                    <a:pt x="6410670" y="784851"/>
                  </a:cubicBezTo>
                  <a:cubicBezTo>
                    <a:pt x="6404816" y="782487"/>
                    <a:pt x="6391530" y="794760"/>
                    <a:pt x="6393556" y="776632"/>
                  </a:cubicBezTo>
                  <a:close/>
                  <a:moveTo>
                    <a:pt x="6409995" y="849368"/>
                  </a:moveTo>
                  <a:cubicBezTo>
                    <a:pt x="6405266" y="837658"/>
                    <a:pt x="6419003" y="833942"/>
                    <a:pt x="6418214" y="843625"/>
                  </a:cubicBezTo>
                  <a:cubicBezTo>
                    <a:pt x="6414611" y="844188"/>
                    <a:pt x="6414499" y="850268"/>
                    <a:pt x="6409995" y="849368"/>
                  </a:cubicBezTo>
                  <a:close/>
                  <a:moveTo>
                    <a:pt x="6435441" y="505168"/>
                  </a:moveTo>
                  <a:cubicBezTo>
                    <a:pt x="6428460" y="482987"/>
                    <a:pt x="6427447" y="497174"/>
                    <a:pt x="6421254" y="501565"/>
                  </a:cubicBezTo>
                  <a:cubicBezTo>
                    <a:pt x="6425645" y="498412"/>
                    <a:pt x="6409995" y="502578"/>
                    <a:pt x="6407293" y="502916"/>
                  </a:cubicBezTo>
                  <a:cubicBezTo>
                    <a:pt x="6405829" y="495259"/>
                    <a:pt x="6398398" y="499538"/>
                    <a:pt x="6401100" y="483775"/>
                  </a:cubicBezTo>
                  <a:cubicBezTo>
                    <a:pt x="6406504" y="481748"/>
                    <a:pt x="6406842" y="489855"/>
                    <a:pt x="6409770" y="492782"/>
                  </a:cubicBezTo>
                  <a:cubicBezTo>
                    <a:pt x="6415850" y="478483"/>
                    <a:pt x="6418890" y="488842"/>
                    <a:pt x="6431951" y="485689"/>
                  </a:cubicBezTo>
                  <a:cubicBezTo>
                    <a:pt x="6435554" y="480397"/>
                    <a:pt x="6440170" y="476681"/>
                    <a:pt x="6442647" y="469813"/>
                  </a:cubicBezTo>
                  <a:cubicBezTo>
                    <a:pt x="6447714" y="473867"/>
                    <a:pt x="6457622" y="468124"/>
                    <a:pt x="6457060" y="483212"/>
                  </a:cubicBezTo>
                  <a:cubicBezTo>
                    <a:pt x="6456947" y="490305"/>
                    <a:pt x="6452556" y="487265"/>
                    <a:pt x="6448840" y="488954"/>
                  </a:cubicBezTo>
                  <a:cubicBezTo>
                    <a:pt x="6446926" y="489855"/>
                    <a:pt x="6446588" y="494021"/>
                    <a:pt x="6446250" y="494134"/>
                  </a:cubicBezTo>
                  <a:cubicBezTo>
                    <a:pt x="6443773" y="495485"/>
                    <a:pt x="6442197" y="488391"/>
                    <a:pt x="6440508" y="489742"/>
                  </a:cubicBezTo>
                  <a:cubicBezTo>
                    <a:pt x="6438369" y="491431"/>
                    <a:pt x="6438819" y="504492"/>
                    <a:pt x="6435441" y="505168"/>
                  </a:cubicBezTo>
                  <a:close/>
                  <a:moveTo>
                    <a:pt x="6438031" y="762332"/>
                  </a:moveTo>
                  <a:cubicBezTo>
                    <a:pt x="6442197" y="762783"/>
                    <a:pt x="6448277" y="759518"/>
                    <a:pt x="6449403" y="766161"/>
                  </a:cubicBezTo>
                  <a:cubicBezTo>
                    <a:pt x="6445800" y="773029"/>
                    <a:pt x="6439157" y="773704"/>
                    <a:pt x="6438031" y="762332"/>
                  </a:cubicBezTo>
                  <a:close/>
                  <a:moveTo>
                    <a:pt x="6463139" y="759855"/>
                  </a:moveTo>
                  <a:cubicBezTo>
                    <a:pt x="6462014" y="748709"/>
                    <a:pt x="6463252" y="741277"/>
                    <a:pt x="6468094" y="739588"/>
                  </a:cubicBezTo>
                  <a:cubicBezTo>
                    <a:pt x="6467755" y="748371"/>
                    <a:pt x="6471697" y="764021"/>
                    <a:pt x="6463139" y="759855"/>
                  </a:cubicBezTo>
                  <a:close/>
                  <a:moveTo>
                    <a:pt x="6467868" y="729680"/>
                  </a:moveTo>
                  <a:cubicBezTo>
                    <a:pt x="6473160" y="728554"/>
                    <a:pt x="6469332" y="713129"/>
                    <a:pt x="6475750" y="714030"/>
                  </a:cubicBezTo>
                  <a:cubicBezTo>
                    <a:pt x="6480028" y="727766"/>
                    <a:pt x="6471697" y="744205"/>
                    <a:pt x="6467868" y="729680"/>
                  </a:cubicBezTo>
                  <a:close/>
                  <a:moveTo>
                    <a:pt x="6484533" y="728104"/>
                  </a:moveTo>
                  <a:cubicBezTo>
                    <a:pt x="6481380" y="698379"/>
                    <a:pt x="6497255" y="723488"/>
                    <a:pt x="6484533" y="728104"/>
                  </a:cubicBezTo>
                  <a:lnTo>
                    <a:pt x="6484533" y="728104"/>
                  </a:lnTo>
                  <a:close/>
                  <a:moveTo>
                    <a:pt x="6481154" y="708625"/>
                  </a:moveTo>
                  <a:cubicBezTo>
                    <a:pt x="6478339" y="708850"/>
                    <a:pt x="6475524" y="709188"/>
                    <a:pt x="6472822" y="709413"/>
                  </a:cubicBezTo>
                  <a:cubicBezTo>
                    <a:pt x="6477214" y="684755"/>
                    <a:pt x="6454920" y="685656"/>
                    <a:pt x="6463139" y="670794"/>
                  </a:cubicBezTo>
                  <a:cubicBezTo>
                    <a:pt x="6467418" y="683179"/>
                    <a:pt x="6480254" y="670231"/>
                    <a:pt x="6485545" y="668542"/>
                  </a:cubicBezTo>
                  <a:cubicBezTo>
                    <a:pt x="6483969" y="682166"/>
                    <a:pt x="6491401" y="677887"/>
                    <a:pt x="6491738" y="687683"/>
                  </a:cubicBezTo>
                  <a:cubicBezTo>
                    <a:pt x="6481942" y="684868"/>
                    <a:pt x="6478452" y="691849"/>
                    <a:pt x="6481154" y="708625"/>
                  </a:cubicBezTo>
                  <a:close/>
                  <a:moveTo>
                    <a:pt x="6519211" y="759292"/>
                  </a:moveTo>
                  <a:cubicBezTo>
                    <a:pt x="6516396" y="750960"/>
                    <a:pt x="6510091" y="749272"/>
                    <a:pt x="6502097" y="751073"/>
                  </a:cubicBezTo>
                  <a:cubicBezTo>
                    <a:pt x="6504011" y="735085"/>
                    <a:pt x="6499057" y="732608"/>
                    <a:pt x="6495679" y="726978"/>
                  </a:cubicBezTo>
                  <a:cubicBezTo>
                    <a:pt x="6501196" y="715043"/>
                    <a:pt x="6501083" y="729117"/>
                    <a:pt x="6504236" y="731144"/>
                  </a:cubicBezTo>
                  <a:cubicBezTo>
                    <a:pt x="6506600" y="732608"/>
                    <a:pt x="6510316" y="728442"/>
                    <a:pt x="6512681" y="730356"/>
                  </a:cubicBezTo>
                  <a:cubicBezTo>
                    <a:pt x="6515045" y="732270"/>
                    <a:pt x="6515833" y="743191"/>
                    <a:pt x="6521350" y="739363"/>
                  </a:cubicBezTo>
                  <a:cubicBezTo>
                    <a:pt x="6521126" y="746682"/>
                    <a:pt x="6522927" y="757378"/>
                    <a:pt x="6519211" y="759292"/>
                  </a:cubicBezTo>
                  <a:close/>
                  <a:moveTo>
                    <a:pt x="6519887" y="689935"/>
                  </a:moveTo>
                  <a:cubicBezTo>
                    <a:pt x="6517747" y="693988"/>
                    <a:pt x="6516059" y="690047"/>
                    <a:pt x="6514482" y="695452"/>
                  </a:cubicBezTo>
                  <a:cubicBezTo>
                    <a:pt x="6512906" y="700518"/>
                    <a:pt x="6514932" y="707837"/>
                    <a:pt x="6512117" y="710539"/>
                  </a:cubicBezTo>
                  <a:cubicBezTo>
                    <a:pt x="6508402" y="710877"/>
                    <a:pt x="6504687" y="711215"/>
                    <a:pt x="6500971" y="711665"/>
                  </a:cubicBezTo>
                  <a:cubicBezTo>
                    <a:pt x="6500633" y="693200"/>
                    <a:pt x="6503673" y="697253"/>
                    <a:pt x="6500070" y="682053"/>
                  </a:cubicBezTo>
                  <a:cubicBezTo>
                    <a:pt x="6508965" y="675072"/>
                    <a:pt x="6502660" y="697816"/>
                    <a:pt x="6511555" y="690835"/>
                  </a:cubicBezTo>
                  <a:cubicBezTo>
                    <a:pt x="6513131" y="675410"/>
                    <a:pt x="6503560" y="682053"/>
                    <a:pt x="6505137" y="666740"/>
                  </a:cubicBezTo>
                  <a:cubicBezTo>
                    <a:pt x="6511667" y="666065"/>
                    <a:pt x="6518198" y="665502"/>
                    <a:pt x="6524728" y="664826"/>
                  </a:cubicBezTo>
                  <a:cubicBezTo>
                    <a:pt x="6525967" y="670118"/>
                    <a:pt x="6522814" y="672708"/>
                    <a:pt x="6522251" y="674960"/>
                  </a:cubicBezTo>
                  <a:cubicBezTo>
                    <a:pt x="6521350" y="677887"/>
                    <a:pt x="6521238" y="687345"/>
                    <a:pt x="6519887" y="689935"/>
                  </a:cubicBezTo>
                  <a:close/>
                  <a:moveTo>
                    <a:pt x="6526643" y="728892"/>
                  </a:moveTo>
                  <a:cubicBezTo>
                    <a:pt x="6524052" y="723375"/>
                    <a:pt x="6522589" y="716056"/>
                    <a:pt x="6523039" y="704459"/>
                  </a:cubicBezTo>
                  <a:cubicBezTo>
                    <a:pt x="6533173" y="698717"/>
                    <a:pt x="6534974" y="727654"/>
                    <a:pt x="6526643" y="728892"/>
                  </a:cubicBezTo>
                  <a:close/>
                  <a:moveTo>
                    <a:pt x="6530583" y="674059"/>
                  </a:moveTo>
                  <a:cubicBezTo>
                    <a:pt x="6530470" y="670794"/>
                    <a:pt x="6530358" y="667528"/>
                    <a:pt x="6530246" y="664151"/>
                  </a:cubicBezTo>
                  <a:cubicBezTo>
                    <a:pt x="6533060" y="663925"/>
                    <a:pt x="6535875" y="663587"/>
                    <a:pt x="6538577" y="663362"/>
                  </a:cubicBezTo>
                  <a:cubicBezTo>
                    <a:pt x="6538690" y="666628"/>
                    <a:pt x="6538802" y="670005"/>
                    <a:pt x="6538915" y="673271"/>
                  </a:cubicBezTo>
                  <a:cubicBezTo>
                    <a:pt x="6536100" y="673496"/>
                    <a:pt x="6533285" y="673721"/>
                    <a:pt x="6530583" y="67405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1612909A-7065-4878-967F-5278363B98BA}"/>
                </a:ext>
              </a:extLst>
            </p:cNvPr>
            <p:cNvSpPr/>
            <p:nvPr/>
          </p:nvSpPr>
          <p:spPr>
            <a:xfrm>
              <a:off x="3673991" y="56522"/>
              <a:ext cx="11259" cy="11259"/>
            </a:xfrm>
            <a:custGeom>
              <a:avLst/>
              <a:gdLst>
                <a:gd name="connsiteX0" fmla="*/ 8107 w 11259"/>
                <a:gd name="connsiteY0" fmla="*/ 0 h 11259"/>
                <a:gd name="connsiteX1" fmla="*/ 0 w 11259"/>
                <a:gd name="connsiteY1" fmla="*/ 14637 h 11259"/>
                <a:gd name="connsiteX2" fmla="*/ 19141 w 11259"/>
                <a:gd name="connsiteY2" fmla="*/ 12723 h 11259"/>
                <a:gd name="connsiteX3" fmla="*/ 8107 w 11259"/>
                <a:gd name="connsiteY3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8107" y="0"/>
                  </a:moveTo>
                  <a:cubicBezTo>
                    <a:pt x="7769" y="9458"/>
                    <a:pt x="338" y="5179"/>
                    <a:pt x="0" y="14637"/>
                  </a:cubicBezTo>
                  <a:cubicBezTo>
                    <a:pt x="6418" y="13962"/>
                    <a:pt x="12723" y="13399"/>
                    <a:pt x="19141" y="12723"/>
                  </a:cubicBezTo>
                  <a:cubicBezTo>
                    <a:pt x="20717" y="-4166"/>
                    <a:pt x="9908" y="8895"/>
                    <a:pt x="810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38F8C0A-FACD-4D35-8F50-5000CD6EC681}"/>
                </a:ext>
              </a:extLst>
            </p:cNvPr>
            <p:cNvSpPr/>
            <p:nvPr/>
          </p:nvSpPr>
          <p:spPr>
            <a:xfrm>
              <a:off x="3673058" y="21843"/>
              <a:ext cx="67556" cy="11259"/>
            </a:xfrm>
            <a:custGeom>
              <a:avLst/>
              <a:gdLst>
                <a:gd name="connsiteX0" fmla="*/ 57342 w 67556"/>
                <a:gd name="connsiteY0" fmla="*/ 6756 h 11259"/>
                <a:gd name="connsiteX1" fmla="*/ 68151 w 67556"/>
                <a:gd name="connsiteY1" fmla="*/ 10246 h 11259"/>
                <a:gd name="connsiteX2" fmla="*/ 78510 w 67556"/>
                <a:gd name="connsiteY2" fmla="*/ 0 h 11259"/>
                <a:gd name="connsiteX3" fmla="*/ 25478 w 67556"/>
                <a:gd name="connsiteY3" fmla="*/ 9908 h 11259"/>
                <a:gd name="connsiteX4" fmla="*/ 12530 w 67556"/>
                <a:gd name="connsiteY4" fmla="*/ 6643 h 11259"/>
                <a:gd name="connsiteX5" fmla="*/ 32 w 67556"/>
                <a:gd name="connsiteY5" fmla="*/ 17114 h 11259"/>
                <a:gd name="connsiteX6" fmla="*/ 57342 w 67556"/>
                <a:gd name="connsiteY6" fmla="*/ 6756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56" h="11259">
                  <a:moveTo>
                    <a:pt x="57342" y="6756"/>
                  </a:moveTo>
                  <a:cubicBezTo>
                    <a:pt x="59932" y="10359"/>
                    <a:pt x="63197" y="12273"/>
                    <a:pt x="68151" y="10246"/>
                  </a:cubicBezTo>
                  <a:cubicBezTo>
                    <a:pt x="71867" y="7319"/>
                    <a:pt x="76934" y="6981"/>
                    <a:pt x="78510" y="0"/>
                  </a:cubicBezTo>
                  <a:cubicBezTo>
                    <a:pt x="60720" y="3040"/>
                    <a:pt x="39890" y="338"/>
                    <a:pt x="25478" y="9908"/>
                  </a:cubicBezTo>
                  <a:cubicBezTo>
                    <a:pt x="19060" y="13849"/>
                    <a:pt x="17597" y="5967"/>
                    <a:pt x="12530" y="6643"/>
                  </a:cubicBezTo>
                  <a:cubicBezTo>
                    <a:pt x="13318" y="19591"/>
                    <a:pt x="-756" y="4166"/>
                    <a:pt x="32" y="17114"/>
                  </a:cubicBezTo>
                  <a:cubicBezTo>
                    <a:pt x="25591" y="9908"/>
                    <a:pt x="41692" y="24320"/>
                    <a:pt x="57342" y="675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66D94E29-1843-4330-9FFB-26BA9CABD0B6}"/>
                </a:ext>
              </a:extLst>
            </p:cNvPr>
            <p:cNvSpPr/>
            <p:nvPr/>
          </p:nvSpPr>
          <p:spPr>
            <a:xfrm>
              <a:off x="9003966" y="813266"/>
              <a:ext cx="11259" cy="11259"/>
            </a:xfrm>
            <a:custGeom>
              <a:avLst/>
              <a:gdLst>
                <a:gd name="connsiteX0" fmla="*/ 0 w 0"/>
                <a:gd name="connsiteY0" fmla="*/ 563 h 0"/>
                <a:gd name="connsiteX1" fmla="*/ 337 w 0"/>
                <a:gd name="connsiteY1" fmla="*/ 10471 h 0"/>
                <a:gd name="connsiteX2" fmla="*/ 5967 w 0"/>
                <a:gd name="connsiteY2" fmla="*/ 9908 h 0"/>
                <a:gd name="connsiteX3" fmla="*/ 5630 w 0"/>
                <a:gd name="connsiteY3" fmla="*/ 0 h 0"/>
                <a:gd name="connsiteX4" fmla="*/ 0 w 0"/>
                <a:gd name="connsiteY4" fmla="*/ 5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563"/>
                  </a:moveTo>
                  <a:cubicBezTo>
                    <a:pt x="113" y="3828"/>
                    <a:pt x="225" y="7093"/>
                    <a:pt x="337" y="10471"/>
                  </a:cubicBezTo>
                  <a:cubicBezTo>
                    <a:pt x="2251" y="10246"/>
                    <a:pt x="4053" y="10133"/>
                    <a:pt x="5967" y="9908"/>
                  </a:cubicBezTo>
                  <a:cubicBezTo>
                    <a:pt x="5854" y="6643"/>
                    <a:pt x="5742" y="3378"/>
                    <a:pt x="5630" y="0"/>
                  </a:cubicBezTo>
                  <a:cubicBezTo>
                    <a:pt x="3715" y="225"/>
                    <a:pt x="1914" y="450"/>
                    <a:pt x="0" y="5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B5A43787-7636-4622-93CC-E7774935D6A0}"/>
                </a:ext>
              </a:extLst>
            </p:cNvPr>
            <p:cNvSpPr/>
            <p:nvPr/>
          </p:nvSpPr>
          <p:spPr>
            <a:xfrm>
              <a:off x="2894950" y="1000735"/>
              <a:ext cx="11259" cy="11259"/>
            </a:xfrm>
            <a:custGeom>
              <a:avLst/>
              <a:gdLst>
                <a:gd name="connsiteX0" fmla="*/ 10475 w 0"/>
                <a:gd name="connsiteY0" fmla="*/ 0 h 0"/>
                <a:gd name="connsiteX1" fmla="*/ 4057 w 0"/>
                <a:gd name="connsiteY1" fmla="*/ 676 h 0"/>
                <a:gd name="connsiteX2" fmla="*/ 4 w 0"/>
                <a:gd name="connsiteY2" fmla="*/ 5742 h 0"/>
                <a:gd name="connsiteX3" fmla="*/ 1047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0475" y="0"/>
                  </a:moveTo>
                  <a:cubicBezTo>
                    <a:pt x="8336" y="225"/>
                    <a:pt x="6196" y="450"/>
                    <a:pt x="4057" y="676"/>
                  </a:cubicBezTo>
                  <a:cubicBezTo>
                    <a:pt x="2481" y="1914"/>
                    <a:pt x="-109" y="1239"/>
                    <a:pt x="4" y="5742"/>
                  </a:cubicBezTo>
                  <a:cubicBezTo>
                    <a:pt x="3044" y="2927"/>
                    <a:pt x="11150" y="9908"/>
                    <a:pt x="1047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085E8896-8707-44A9-BFAB-9A554E9D2F74}"/>
                </a:ext>
              </a:extLst>
            </p:cNvPr>
            <p:cNvSpPr/>
            <p:nvPr/>
          </p:nvSpPr>
          <p:spPr>
            <a:xfrm>
              <a:off x="3155454" y="1200590"/>
              <a:ext cx="11259" cy="11259"/>
            </a:xfrm>
            <a:custGeom>
              <a:avLst/>
              <a:gdLst>
                <a:gd name="connsiteX0" fmla="*/ 6347 w 0"/>
                <a:gd name="connsiteY0" fmla="*/ 0 h 0"/>
                <a:gd name="connsiteX1" fmla="*/ 267 w 0"/>
                <a:gd name="connsiteY1" fmla="*/ 9796 h 0"/>
                <a:gd name="connsiteX2" fmla="*/ 634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47" y="0"/>
                  </a:moveTo>
                  <a:cubicBezTo>
                    <a:pt x="2969" y="788"/>
                    <a:pt x="-1084" y="113"/>
                    <a:pt x="267" y="9796"/>
                  </a:cubicBezTo>
                  <a:cubicBezTo>
                    <a:pt x="3870" y="9683"/>
                    <a:pt x="5559" y="5742"/>
                    <a:pt x="634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82074A31-E68B-4815-A5F0-6DA084AD6A06}"/>
                </a:ext>
              </a:extLst>
            </p:cNvPr>
            <p:cNvSpPr/>
            <p:nvPr/>
          </p:nvSpPr>
          <p:spPr>
            <a:xfrm>
              <a:off x="8942489" y="819985"/>
              <a:ext cx="11259" cy="11259"/>
            </a:xfrm>
            <a:custGeom>
              <a:avLst/>
              <a:gdLst>
                <a:gd name="connsiteX0" fmla="*/ 0 w 0"/>
                <a:gd name="connsiteY0" fmla="*/ 37 h 0"/>
                <a:gd name="connsiteX1" fmla="*/ 3153 w 0"/>
                <a:gd name="connsiteY1" fmla="*/ 9608 h 0"/>
                <a:gd name="connsiteX2" fmla="*/ 8783 w 0"/>
                <a:gd name="connsiteY2" fmla="*/ 9045 h 0"/>
                <a:gd name="connsiteX3" fmla="*/ 0 w 0"/>
                <a:gd name="connsiteY3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7"/>
                  </a:moveTo>
                  <a:cubicBezTo>
                    <a:pt x="676" y="3978"/>
                    <a:pt x="2928" y="4654"/>
                    <a:pt x="3153" y="9608"/>
                  </a:cubicBezTo>
                  <a:cubicBezTo>
                    <a:pt x="5067" y="9383"/>
                    <a:pt x="6868" y="9270"/>
                    <a:pt x="8783" y="9045"/>
                  </a:cubicBezTo>
                  <a:cubicBezTo>
                    <a:pt x="9683" y="-1539"/>
                    <a:pt x="4391" y="150"/>
                    <a:pt x="0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C58AB01-4C2C-4AB2-A468-1CBD3E9DC884}"/>
                </a:ext>
              </a:extLst>
            </p:cNvPr>
            <p:cNvSpPr/>
            <p:nvPr/>
          </p:nvSpPr>
          <p:spPr>
            <a:xfrm>
              <a:off x="8630266" y="875756"/>
              <a:ext cx="11259" cy="11259"/>
            </a:xfrm>
            <a:custGeom>
              <a:avLst/>
              <a:gdLst>
                <a:gd name="connsiteX0" fmla="*/ 0 w 0"/>
                <a:gd name="connsiteY0" fmla="*/ 563 h 0"/>
                <a:gd name="connsiteX1" fmla="*/ 337 w 0"/>
                <a:gd name="connsiteY1" fmla="*/ 10471 h 0"/>
                <a:gd name="connsiteX2" fmla="*/ 5967 w 0"/>
                <a:gd name="connsiteY2" fmla="*/ 9908 h 0"/>
                <a:gd name="connsiteX3" fmla="*/ 5630 w 0"/>
                <a:gd name="connsiteY3" fmla="*/ 0 h 0"/>
                <a:gd name="connsiteX4" fmla="*/ 0 w 0"/>
                <a:gd name="connsiteY4" fmla="*/ 5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563"/>
                  </a:moveTo>
                  <a:cubicBezTo>
                    <a:pt x="113" y="3828"/>
                    <a:pt x="225" y="7093"/>
                    <a:pt x="337" y="10471"/>
                  </a:cubicBezTo>
                  <a:cubicBezTo>
                    <a:pt x="2252" y="10246"/>
                    <a:pt x="4053" y="10133"/>
                    <a:pt x="5967" y="9908"/>
                  </a:cubicBezTo>
                  <a:cubicBezTo>
                    <a:pt x="5854" y="6643"/>
                    <a:pt x="5742" y="3378"/>
                    <a:pt x="5630" y="0"/>
                  </a:cubicBezTo>
                  <a:cubicBezTo>
                    <a:pt x="3715" y="225"/>
                    <a:pt x="1914" y="338"/>
                    <a:pt x="0" y="5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7FA22629-C5BE-46E9-86AB-4B3F7FB266EB}"/>
                </a:ext>
              </a:extLst>
            </p:cNvPr>
            <p:cNvSpPr/>
            <p:nvPr/>
          </p:nvSpPr>
          <p:spPr>
            <a:xfrm>
              <a:off x="8668406" y="842108"/>
              <a:ext cx="11259" cy="11259"/>
            </a:xfrm>
            <a:custGeom>
              <a:avLst/>
              <a:gdLst>
                <a:gd name="connsiteX0" fmla="*/ 29 w 11259"/>
                <a:gd name="connsiteY0" fmla="*/ 658 h 11259"/>
                <a:gd name="connsiteX1" fmla="*/ 11739 w 11259"/>
                <a:gd name="connsiteY1" fmla="*/ 14394 h 11259"/>
                <a:gd name="connsiteX2" fmla="*/ 29 w 11259"/>
                <a:gd name="connsiteY2" fmla="*/ 65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29" y="658"/>
                  </a:moveTo>
                  <a:cubicBezTo>
                    <a:pt x="-421" y="13719"/>
                    <a:pt x="4420" y="16421"/>
                    <a:pt x="11739" y="14394"/>
                  </a:cubicBezTo>
                  <a:cubicBezTo>
                    <a:pt x="12077" y="1221"/>
                    <a:pt x="7348" y="-1482"/>
                    <a:pt x="29" y="65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10CD2D1-90D2-4F39-B80A-37DCC52B80E2}"/>
                </a:ext>
              </a:extLst>
            </p:cNvPr>
            <p:cNvSpPr/>
            <p:nvPr/>
          </p:nvSpPr>
          <p:spPr>
            <a:xfrm>
              <a:off x="8834228" y="815106"/>
              <a:ext cx="11259" cy="11259"/>
            </a:xfrm>
            <a:custGeom>
              <a:avLst/>
              <a:gdLst>
                <a:gd name="connsiteX0" fmla="*/ 7489 w 0"/>
                <a:gd name="connsiteY0" fmla="*/ 10208 h 11259"/>
                <a:gd name="connsiteX1" fmla="*/ 7152 w 0"/>
                <a:gd name="connsiteY1" fmla="*/ 300 h 11259"/>
                <a:gd name="connsiteX2" fmla="*/ 7489 w 0"/>
                <a:gd name="connsiteY2" fmla="*/ 1020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7489" y="10208"/>
                  </a:moveTo>
                  <a:cubicBezTo>
                    <a:pt x="7377" y="6943"/>
                    <a:pt x="7265" y="3678"/>
                    <a:pt x="7152" y="300"/>
                  </a:cubicBezTo>
                  <a:cubicBezTo>
                    <a:pt x="-6585" y="-3303"/>
                    <a:pt x="2873" y="27097"/>
                    <a:pt x="7489" y="102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7F9BC3B-4FFE-417B-ADE1-EDB2577473FE}"/>
                </a:ext>
              </a:extLst>
            </p:cNvPr>
            <p:cNvSpPr/>
            <p:nvPr/>
          </p:nvSpPr>
          <p:spPr>
            <a:xfrm>
              <a:off x="8566063" y="961101"/>
              <a:ext cx="11259" cy="11259"/>
            </a:xfrm>
            <a:custGeom>
              <a:avLst/>
              <a:gdLst>
                <a:gd name="connsiteX0" fmla="*/ 138 w 0"/>
                <a:gd name="connsiteY0" fmla="*/ 15765 h 11259"/>
                <a:gd name="connsiteX1" fmla="*/ 8582 w 0"/>
                <a:gd name="connsiteY1" fmla="*/ 14864 h 11259"/>
                <a:gd name="connsiteX2" fmla="*/ 8131 w 0"/>
                <a:gd name="connsiteY2" fmla="*/ 2 h 11259"/>
                <a:gd name="connsiteX3" fmla="*/ 138 w 0"/>
                <a:gd name="connsiteY3" fmla="*/ 1576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138" y="15765"/>
                  </a:moveTo>
                  <a:cubicBezTo>
                    <a:pt x="2952" y="15427"/>
                    <a:pt x="5767" y="15202"/>
                    <a:pt x="8582" y="14864"/>
                  </a:cubicBezTo>
                  <a:cubicBezTo>
                    <a:pt x="8469" y="9910"/>
                    <a:pt x="8244" y="4956"/>
                    <a:pt x="8131" y="2"/>
                  </a:cubicBezTo>
                  <a:cubicBezTo>
                    <a:pt x="1939" y="-111"/>
                    <a:pt x="-651" y="5068"/>
                    <a:pt x="138" y="1576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7D099BFE-BBE0-4342-8D49-5460787C4DDF}"/>
                </a:ext>
              </a:extLst>
            </p:cNvPr>
            <p:cNvSpPr/>
            <p:nvPr/>
          </p:nvSpPr>
          <p:spPr>
            <a:xfrm>
              <a:off x="8864349" y="797049"/>
              <a:ext cx="33778" cy="67556"/>
            </a:xfrm>
            <a:custGeom>
              <a:avLst/>
              <a:gdLst>
                <a:gd name="connsiteX0" fmla="*/ 25559 w 33778"/>
                <a:gd name="connsiteY0" fmla="*/ 43128 h 67556"/>
                <a:gd name="connsiteX1" fmla="*/ 14187 w 33778"/>
                <a:gd name="connsiteY1" fmla="*/ 39299 h 67556"/>
                <a:gd name="connsiteX2" fmla="*/ 7319 w 33778"/>
                <a:gd name="connsiteY2" fmla="*/ 342 h 67556"/>
                <a:gd name="connsiteX3" fmla="*/ 8445 w 33778"/>
                <a:gd name="connsiteY3" fmla="*/ 34908 h 67556"/>
                <a:gd name="connsiteX4" fmla="*/ 0 w 33778"/>
                <a:gd name="connsiteY4" fmla="*/ 35809 h 67556"/>
                <a:gd name="connsiteX5" fmla="*/ 17903 w 33778"/>
                <a:gd name="connsiteY5" fmla="*/ 68686 h 67556"/>
                <a:gd name="connsiteX6" fmla="*/ 37043 w 33778"/>
                <a:gd name="connsiteY6" fmla="*/ 51910 h 67556"/>
                <a:gd name="connsiteX7" fmla="*/ 25559 w 33778"/>
                <a:gd name="connsiteY7" fmla="*/ 43128 h 6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78" h="67556">
                  <a:moveTo>
                    <a:pt x="25559" y="43128"/>
                  </a:moveTo>
                  <a:cubicBezTo>
                    <a:pt x="24658" y="29391"/>
                    <a:pt x="20042" y="48532"/>
                    <a:pt x="14187" y="39299"/>
                  </a:cubicBezTo>
                  <a:cubicBezTo>
                    <a:pt x="15876" y="27590"/>
                    <a:pt x="20492" y="-3599"/>
                    <a:pt x="7319" y="342"/>
                  </a:cubicBezTo>
                  <a:cubicBezTo>
                    <a:pt x="7656" y="11826"/>
                    <a:pt x="8107" y="23424"/>
                    <a:pt x="8445" y="34908"/>
                  </a:cubicBezTo>
                  <a:cubicBezTo>
                    <a:pt x="4617" y="29391"/>
                    <a:pt x="3941" y="33445"/>
                    <a:pt x="0" y="35809"/>
                  </a:cubicBezTo>
                  <a:cubicBezTo>
                    <a:pt x="3828" y="50897"/>
                    <a:pt x="12048" y="57427"/>
                    <a:pt x="17903" y="68686"/>
                  </a:cubicBezTo>
                  <a:cubicBezTo>
                    <a:pt x="28374" y="69475"/>
                    <a:pt x="24545" y="47969"/>
                    <a:pt x="37043" y="51910"/>
                  </a:cubicBezTo>
                  <a:cubicBezTo>
                    <a:pt x="34004" y="36710"/>
                    <a:pt x="26122" y="53486"/>
                    <a:pt x="25559" y="4312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59EFC1F0-3A20-4204-A6F2-F93EC403EFFE}"/>
                </a:ext>
              </a:extLst>
            </p:cNvPr>
            <p:cNvSpPr/>
            <p:nvPr/>
          </p:nvSpPr>
          <p:spPr>
            <a:xfrm>
              <a:off x="8903870" y="832505"/>
              <a:ext cx="11259" cy="11259"/>
            </a:xfrm>
            <a:custGeom>
              <a:avLst/>
              <a:gdLst>
                <a:gd name="connsiteX0" fmla="*/ 0 w 11259"/>
                <a:gd name="connsiteY0" fmla="*/ 6320 h 11259"/>
                <a:gd name="connsiteX1" fmla="*/ 8895 w 11259"/>
                <a:gd name="connsiteY1" fmla="*/ 20282 h 11259"/>
                <a:gd name="connsiteX2" fmla="*/ 11034 w 11259"/>
                <a:gd name="connsiteY2" fmla="*/ 240 h 11259"/>
                <a:gd name="connsiteX3" fmla="*/ 0 w 11259"/>
                <a:gd name="connsiteY3" fmla="*/ 632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0" y="6320"/>
                  </a:moveTo>
                  <a:cubicBezTo>
                    <a:pt x="563" y="15665"/>
                    <a:pt x="9345" y="8797"/>
                    <a:pt x="8895" y="20282"/>
                  </a:cubicBezTo>
                  <a:cubicBezTo>
                    <a:pt x="16889" y="15215"/>
                    <a:pt x="11822" y="12625"/>
                    <a:pt x="11034" y="240"/>
                  </a:cubicBezTo>
                  <a:cubicBezTo>
                    <a:pt x="5067" y="-1224"/>
                    <a:pt x="3716" y="4406"/>
                    <a:pt x="0" y="632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51C8CAFC-2B10-40DE-B0E9-59DE916435B1}"/>
                </a:ext>
              </a:extLst>
            </p:cNvPr>
            <p:cNvSpPr/>
            <p:nvPr/>
          </p:nvSpPr>
          <p:spPr>
            <a:xfrm>
              <a:off x="8902744" y="803471"/>
              <a:ext cx="11259" cy="11259"/>
            </a:xfrm>
            <a:custGeom>
              <a:avLst/>
              <a:gdLst>
                <a:gd name="connsiteX0" fmla="*/ 8332 w 11259"/>
                <a:gd name="connsiteY0" fmla="*/ 0 h 11259"/>
                <a:gd name="connsiteX1" fmla="*/ 0 w 11259"/>
                <a:gd name="connsiteY1" fmla="*/ 901 h 11259"/>
                <a:gd name="connsiteX2" fmla="*/ 450 w 11259"/>
                <a:gd name="connsiteY2" fmla="*/ 15651 h 11259"/>
                <a:gd name="connsiteX3" fmla="*/ 11597 w 11259"/>
                <a:gd name="connsiteY3" fmla="*/ 14525 h 11259"/>
                <a:gd name="connsiteX4" fmla="*/ 8332 w 11259"/>
                <a:gd name="connsiteY4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8332" y="0"/>
                  </a:moveTo>
                  <a:cubicBezTo>
                    <a:pt x="5517" y="338"/>
                    <a:pt x="2702" y="563"/>
                    <a:pt x="0" y="901"/>
                  </a:cubicBezTo>
                  <a:cubicBezTo>
                    <a:pt x="112" y="5855"/>
                    <a:pt x="337" y="10809"/>
                    <a:pt x="450" y="15651"/>
                  </a:cubicBezTo>
                  <a:cubicBezTo>
                    <a:pt x="4166" y="15313"/>
                    <a:pt x="7881" y="14862"/>
                    <a:pt x="11597" y="14525"/>
                  </a:cubicBezTo>
                  <a:cubicBezTo>
                    <a:pt x="10020" y="10696"/>
                    <a:pt x="8445" y="6756"/>
                    <a:pt x="833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1268459-B2D2-4050-B5AE-FFF09FA6EB30}"/>
                </a:ext>
              </a:extLst>
            </p:cNvPr>
            <p:cNvSpPr/>
            <p:nvPr/>
          </p:nvSpPr>
          <p:spPr>
            <a:xfrm>
              <a:off x="3660255" y="46278"/>
              <a:ext cx="101335" cy="90075"/>
            </a:xfrm>
            <a:custGeom>
              <a:avLst/>
              <a:gdLst>
                <a:gd name="connsiteX0" fmla="*/ 0 w 101334"/>
                <a:gd name="connsiteY0" fmla="*/ 58434 h 90075"/>
                <a:gd name="connsiteX1" fmla="*/ 19141 w 101334"/>
                <a:gd name="connsiteY1" fmla="*/ 56520 h 90075"/>
                <a:gd name="connsiteX2" fmla="*/ 36481 w 101334"/>
                <a:gd name="connsiteY2" fmla="*/ 63951 h 90075"/>
                <a:gd name="connsiteX3" fmla="*/ 17452 w 101334"/>
                <a:gd name="connsiteY3" fmla="*/ 70482 h 90075"/>
                <a:gd name="connsiteX4" fmla="*/ 34679 w 101334"/>
                <a:gd name="connsiteY4" fmla="*/ 73297 h 90075"/>
                <a:gd name="connsiteX5" fmla="*/ 41209 w 101334"/>
                <a:gd name="connsiteY5" fmla="*/ 77237 h 90075"/>
                <a:gd name="connsiteX6" fmla="*/ 51681 w 101334"/>
                <a:gd name="connsiteY6" fmla="*/ 71608 h 90075"/>
                <a:gd name="connsiteX7" fmla="*/ 52469 w 101334"/>
                <a:gd name="connsiteY7" fmla="*/ 94577 h 90075"/>
                <a:gd name="connsiteX8" fmla="*/ 66656 w 101334"/>
                <a:gd name="connsiteY8" fmla="*/ 70144 h 90075"/>
                <a:gd name="connsiteX9" fmla="*/ 60013 w 101334"/>
                <a:gd name="connsiteY9" fmla="*/ 61587 h 90075"/>
                <a:gd name="connsiteX10" fmla="*/ 78703 w 101334"/>
                <a:gd name="connsiteY10" fmla="*/ 45936 h 90075"/>
                <a:gd name="connsiteX11" fmla="*/ 80730 w 101334"/>
                <a:gd name="connsiteY11" fmla="*/ 41095 h 90075"/>
                <a:gd name="connsiteX12" fmla="*/ 63390 w 101334"/>
                <a:gd name="connsiteY12" fmla="*/ 33663 h 90075"/>
                <a:gd name="connsiteX13" fmla="*/ 53032 w 101334"/>
                <a:gd name="connsiteY13" fmla="*/ 43910 h 90075"/>
                <a:gd name="connsiteX14" fmla="*/ 54383 w 101334"/>
                <a:gd name="connsiteY14" fmla="*/ 20715 h 90075"/>
                <a:gd name="connsiteX15" fmla="*/ 77802 w 101334"/>
                <a:gd name="connsiteY15" fmla="*/ 18351 h 90075"/>
                <a:gd name="connsiteX16" fmla="*/ 81856 w 101334"/>
                <a:gd name="connsiteY16" fmla="*/ 13284 h 90075"/>
                <a:gd name="connsiteX17" fmla="*/ 97056 w 101334"/>
                <a:gd name="connsiteY17" fmla="*/ 20940 h 90075"/>
                <a:gd name="connsiteX18" fmla="*/ 103024 w 101334"/>
                <a:gd name="connsiteY18" fmla="*/ 6528 h 90075"/>
                <a:gd name="connsiteX19" fmla="*/ 77465 w 101334"/>
                <a:gd name="connsiteY19" fmla="*/ 9118 h 90075"/>
                <a:gd name="connsiteX20" fmla="*/ 68682 w 101334"/>
                <a:gd name="connsiteY20" fmla="*/ 786 h 90075"/>
                <a:gd name="connsiteX21" fmla="*/ 66881 w 101334"/>
                <a:gd name="connsiteY21" fmla="*/ 10131 h 90075"/>
                <a:gd name="connsiteX22" fmla="*/ 35129 w 101334"/>
                <a:gd name="connsiteY22" fmla="*/ 17900 h 90075"/>
                <a:gd name="connsiteX23" fmla="*/ 43687 w 101334"/>
                <a:gd name="connsiteY23" fmla="*/ 17000 h 90075"/>
                <a:gd name="connsiteX24" fmla="*/ 48866 w 101334"/>
                <a:gd name="connsiteY24" fmla="*/ 44135 h 90075"/>
                <a:gd name="connsiteX25" fmla="*/ 40534 w 101334"/>
                <a:gd name="connsiteY25" fmla="*/ 49539 h 90075"/>
                <a:gd name="connsiteX26" fmla="*/ 25446 w 101334"/>
                <a:gd name="connsiteY26" fmla="*/ 46499 h 90075"/>
                <a:gd name="connsiteX27" fmla="*/ 23420 w 101334"/>
                <a:gd name="connsiteY27" fmla="*/ 51341 h 90075"/>
                <a:gd name="connsiteX28" fmla="*/ 0 w 101334"/>
                <a:gd name="connsiteY28" fmla="*/ 58434 h 9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1334" h="90075">
                  <a:moveTo>
                    <a:pt x="0" y="58434"/>
                  </a:moveTo>
                  <a:cubicBezTo>
                    <a:pt x="7319" y="63951"/>
                    <a:pt x="14299" y="58772"/>
                    <a:pt x="19141" y="56520"/>
                  </a:cubicBezTo>
                  <a:cubicBezTo>
                    <a:pt x="25334" y="53593"/>
                    <a:pt x="35805" y="49314"/>
                    <a:pt x="36481" y="63951"/>
                  </a:cubicBezTo>
                  <a:cubicBezTo>
                    <a:pt x="34566" y="74648"/>
                    <a:pt x="23194" y="67104"/>
                    <a:pt x="17452" y="70482"/>
                  </a:cubicBezTo>
                  <a:cubicBezTo>
                    <a:pt x="17902" y="90749"/>
                    <a:pt x="32877" y="73747"/>
                    <a:pt x="34679" y="73297"/>
                  </a:cubicBezTo>
                  <a:cubicBezTo>
                    <a:pt x="37381" y="72621"/>
                    <a:pt x="37719" y="78476"/>
                    <a:pt x="41209" y="77237"/>
                  </a:cubicBezTo>
                  <a:cubicBezTo>
                    <a:pt x="44249" y="76111"/>
                    <a:pt x="48078" y="67779"/>
                    <a:pt x="51681" y="71608"/>
                  </a:cubicBezTo>
                  <a:cubicBezTo>
                    <a:pt x="50667" y="85907"/>
                    <a:pt x="50442" y="80615"/>
                    <a:pt x="52469" y="94577"/>
                  </a:cubicBezTo>
                  <a:cubicBezTo>
                    <a:pt x="62039" y="95703"/>
                    <a:pt x="68232" y="90411"/>
                    <a:pt x="66656" y="70144"/>
                  </a:cubicBezTo>
                  <a:cubicBezTo>
                    <a:pt x="66430" y="62600"/>
                    <a:pt x="60688" y="68117"/>
                    <a:pt x="60013" y="61587"/>
                  </a:cubicBezTo>
                  <a:cubicBezTo>
                    <a:pt x="66768" y="57196"/>
                    <a:pt x="70259" y="46950"/>
                    <a:pt x="78703" y="45936"/>
                  </a:cubicBezTo>
                  <a:cubicBezTo>
                    <a:pt x="79942" y="45598"/>
                    <a:pt x="81180" y="45035"/>
                    <a:pt x="80730" y="41095"/>
                  </a:cubicBezTo>
                  <a:cubicBezTo>
                    <a:pt x="72736" y="44135"/>
                    <a:pt x="67106" y="41207"/>
                    <a:pt x="63390" y="33663"/>
                  </a:cubicBezTo>
                  <a:cubicBezTo>
                    <a:pt x="63616" y="53705"/>
                    <a:pt x="59900" y="42446"/>
                    <a:pt x="53032" y="43910"/>
                  </a:cubicBezTo>
                  <a:cubicBezTo>
                    <a:pt x="55847" y="32763"/>
                    <a:pt x="57198" y="34902"/>
                    <a:pt x="54383" y="20715"/>
                  </a:cubicBezTo>
                  <a:cubicBezTo>
                    <a:pt x="62039" y="13059"/>
                    <a:pt x="71610" y="19589"/>
                    <a:pt x="77802" y="18351"/>
                  </a:cubicBezTo>
                  <a:cubicBezTo>
                    <a:pt x="79942" y="17900"/>
                    <a:pt x="80167" y="14297"/>
                    <a:pt x="81856" y="13284"/>
                  </a:cubicBezTo>
                  <a:cubicBezTo>
                    <a:pt x="90413" y="8330"/>
                    <a:pt x="92890" y="16099"/>
                    <a:pt x="97056" y="20940"/>
                  </a:cubicBezTo>
                  <a:cubicBezTo>
                    <a:pt x="93228" y="4952"/>
                    <a:pt x="104149" y="17450"/>
                    <a:pt x="103024" y="6528"/>
                  </a:cubicBezTo>
                  <a:cubicBezTo>
                    <a:pt x="94692" y="4502"/>
                    <a:pt x="84896" y="12158"/>
                    <a:pt x="77465" y="9118"/>
                  </a:cubicBezTo>
                  <a:cubicBezTo>
                    <a:pt x="74087" y="7654"/>
                    <a:pt x="72398" y="-2930"/>
                    <a:pt x="68682" y="786"/>
                  </a:cubicBezTo>
                  <a:cubicBezTo>
                    <a:pt x="68345" y="4839"/>
                    <a:pt x="68908" y="9343"/>
                    <a:pt x="66881" y="10131"/>
                  </a:cubicBezTo>
                  <a:cubicBezTo>
                    <a:pt x="58774" y="13509"/>
                    <a:pt x="37944" y="7429"/>
                    <a:pt x="35129" y="17900"/>
                  </a:cubicBezTo>
                  <a:cubicBezTo>
                    <a:pt x="39633" y="25106"/>
                    <a:pt x="37832" y="17225"/>
                    <a:pt x="43687" y="17000"/>
                  </a:cubicBezTo>
                  <a:cubicBezTo>
                    <a:pt x="46389" y="26457"/>
                    <a:pt x="43011" y="35015"/>
                    <a:pt x="48866" y="44135"/>
                  </a:cubicBezTo>
                  <a:cubicBezTo>
                    <a:pt x="45038" y="41658"/>
                    <a:pt x="42448" y="49089"/>
                    <a:pt x="40534" y="49539"/>
                  </a:cubicBezTo>
                  <a:cubicBezTo>
                    <a:pt x="35355" y="50890"/>
                    <a:pt x="31076" y="45936"/>
                    <a:pt x="25446" y="46499"/>
                  </a:cubicBezTo>
                  <a:cubicBezTo>
                    <a:pt x="26122" y="46499"/>
                    <a:pt x="24320" y="50778"/>
                    <a:pt x="23420" y="51341"/>
                  </a:cubicBezTo>
                  <a:cubicBezTo>
                    <a:pt x="15651" y="56520"/>
                    <a:pt x="1239" y="46950"/>
                    <a:pt x="0" y="5843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F5B0F19E-CA4A-48B6-846D-57921EC0795E}"/>
                </a:ext>
              </a:extLst>
            </p:cNvPr>
            <p:cNvSpPr/>
            <p:nvPr/>
          </p:nvSpPr>
          <p:spPr>
            <a:xfrm>
              <a:off x="8856017" y="833200"/>
              <a:ext cx="11259" cy="22519"/>
            </a:xfrm>
            <a:custGeom>
              <a:avLst/>
              <a:gdLst>
                <a:gd name="connsiteX0" fmla="*/ 0 w 0"/>
                <a:gd name="connsiteY0" fmla="*/ 559 h 22518"/>
                <a:gd name="connsiteX1" fmla="*/ 9345 w 0"/>
                <a:gd name="connsiteY1" fmla="*/ 29270 h 22518"/>
                <a:gd name="connsiteX2" fmla="*/ 0 w 0"/>
                <a:gd name="connsiteY2" fmla="*/ 55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0" y="559"/>
                  </a:moveTo>
                  <a:cubicBezTo>
                    <a:pt x="337" y="15534"/>
                    <a:pt x="-563" y="33211"/>
                    <a:pt x="9345" y="29270"/>
                  </a:cubicBezTo>
                  <a:cubicBezTo>
                    <a:pt x="9007" y="14295"/>
                    <a:pt x="9908" y="-3382"/>
                    <a:pt x="0" y="55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9757AD94-238D-40B9-8598-BACE6233F5EC}"/>
                </a:ext>
              </a:extLst>
            </p:cNvPr>
            <p:cNvSpPr/>
            <p:nvPr/>
          </p:nvSpPr>
          <p:spPr>
            <a:xfrm>
              <a:off x="3648770" y="131622"/>
              <a:ext cx="33778" cy="11259"/>
            </a:xfrm>
            <a:custGeom>
              <a:avLst/>
              <a:gdLst>
                <a:gd name="connsiteX0" fmla="*/ 25671 w 33778"/>
                <a:gd name="connsiteY0" fmla="*/ 17790 h 11259"/>
                <a:gd name="connsiteX1" fmla="*/ 38395 w 33778"/>
                <a:gd name="connsiteY1" fmla="*/ 16551 h 11259"/>
                <a:gd name="connsiteX2" fmla="*/ 23307 w 33778"/>
                <a:gd name="connsiteY2" fmla="*/ 13511 h 11259"/>
                <a:gd name="connsiteX3" fmla="*/ 12498 w 33778"/>
                <a:gd name="connsiteY3" fmla="*/ 10021 h 11259"/>
                <a:gd name="connsiteX4" fmla="*/ 20717 w 33778"/>
                <a:gd name="connsiteY4" fmla="*/ 0 h 11259"/>
                <a:gd name="connsiteX5" fmla="*/ 0 w 33778"/>
                <a:gd name="connsiteY5" fmla="*/ 20492 h 11259"/>
                <a:gd name="connsiteX6" fmla="*/ 25671 w 33778"/>
                <a:gd name="connsiteY6" fmla="*/ 1779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11259">
                  <a:moveTo>
                    <a:pt x="25671" y="17790"/>
                  </a:moveTo>
                  <a:cubicBezTo>
                    <a:pt x="29950" y="17339"/>
                    <a:pt x="34229" y="16889"/>
                    <a:pt x="38395" y="16551"/>
                  </a:cubicBezTo>
                  <a:cubicBezTo>
                    <a:pt x="49879" y="9908"/>
                    <a:pt x="28036" y="12498"/>
                    <a:pt x="23307" y="13511"/>
                  </a:cubicBezTo>
                  <a:cubicBezTo>
                    <a:pt x="20154" y="11372"/>
                    <a:pt x="12498" y="19929"/>
                    <a:pt x="12498" y="10021"/>
                  </a:cubicBezTo>
                  <a:cubicBezTo>
                    <a:pt x="16213" y="8557"/>
                    <a:pt x="23307" y="13624"/>
                    <a:pt x="20717" y="0"/>
                  </a:cubicBezTo>
                  <a:cubicBezTo>
                    <a:pt x="11710" y="2815"/>
                    <a:pt x="4842" y="9683"/>
                    <a:pt x="0" y="20492"/>
                  </a:cubicBezTo>
                  <a:cubicBezTo>
                    <a:pt x="11147" y="21393"/>
                    <a:pt x="15313" y="24883"/>
                    <a:pt x="25671" y="177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F50A9ECC-E249-4014-B5A0-9FDBD71AB0C4}"/>
                </a:ext>
              </a:extLst>
            </p:cNvPr>
            <p:cNvSpPr/>
            <p:nvPr/>
          </p:nvSpPr>
          <p:spPr>
            <a:xfrm>
              <a:off x="3728261" y="152101"/>
              <a:ext cx="11259" cy="11259"/>
            </a:xfrm>
            <a:custGeom>
              <a:avLst/>
              <a:gdLst>
                <a:gd name="connsiteX0" fmla="*/ 0 w 0"/>
                <a:gd name="connsiteY0" fmla="*/ 10260 h 0"/>
                <a:gd name="connsiteX1" fmla="*/ 10359 w 0"/>
                <a:gd name="connsiteY1" fmla="*/ 14 h 0"/>
                <a:gd name="connsiteX2" fmla="*/ 0 w 0"/>
                <a:gd name="connsiteY2" fmla="*/ 1026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260"/>
                  </a:moveTo>
                  <a:cubicBezTo>
                    <a:pt x="3941" y="7783"/>
                    <a:pt x="13061" y="15214"/>
                    <a:pt x="10359" y="14"/>
                  </a:cubicBezTo>
                  <a:cubicBezTo>
                    <a:pt x="5067" y="-99"/>
                    <a:pt x="0" y="239"/>
                    <a:pt x="0" y="102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2D8BD287-6C05-407B-97C9-0FEC85C3DE02}"/>
                </a:ext>
              </a:extLst>
            </p:cNvPr>
            <p:cNvSpPr/>
            <p:nvPr/>
          </p:nvSpPr>
          <p:spPr>
            <a:xfrm>
              <a:off x="3637623" y="122040"/>
              <a:ext cx="11259" cy="22519"/>
            </a:xfrm>
            <a:custGeom>
              <a:avLst/>
              <a:gdLst>
                <a:gd name="connsiteX0" fmla="*/ 7093 w 11259"/>
                <a:gd name="connsiteY0" fmla="*/ 30300 h 22518"/>
                <a:gd name="connsiteX1" fmla="*/ 10922 w 11259"/>
                <a:gd name="connsiteY1" fmla="*/ 16113 h 22518"/>
                <a:gd name="connsiteX2" fmla="*/ 14750 w 11259"/>
                <a:gd name="connsiteY2" fmla="*/ 1926 h 22518"/>
                <a:gd name="connsiteX3" fmla="*/ 0 w 11259"/>
                <a:gd name="connsiteY3" fmla="*/ 8006 h 22518"/>
                <a:gd name="connsiteX4" fmla="*/ 7093 w 11259"/>
                <a:gd name="connsiteY4" fmla="*/ 3030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7093" y="30300"/>
                  </a:moveTo>
                  <a:cubicBezTo>
                    <a:pt x="8107" y="24783"/>
                    <a:pt x="9345" y="20729"/>
                    <a:pt x="10922" y="16113"/>
                  </a:cubicBezTo>
                  <a:cubicBezTo>
                    <a:pt x="12498" y="11272"/>
                    <a:pt x="14975" y="10146"/>
                    <a:pt x="14750" y="1926"/>
                  </a:cubicBezTo>
                  <a:cubicBezTo>
                    <a:pt x="8557" y="-2803"/>
                    <a:pt x="5630" y="1926"/>
                    <a:pt x="0" y="8006"/>
                  </a:cubicBezTo>
                  <a:cubicBezTo>
                    <a:pt x="1013" y="18703"/>
                    <a:pt x="2702" y="27598"/>
                    <a:pt x="7093" y="3030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CDBEB308-5B16-4BF1-816A-B5D84C83597E}"/>
                </a:ext>
              </a:extLst>
            </p:cNvPr>
            <p:cNvSpPr/>
            <p:nvPr/>
          </p:nvSpPr>
          <p:spPr>
            <a:xfrm>
              <a:off x="3621410" y="143762"/>
              <a:ext cx="11259" cy="11259"/>
            </a:xfrm>
            <a:custGeom>
              <a:avLst/>
              <a:gdLst>
                <a:gd name="connsiteX0" fmla="*/ 0 w 11259"/>
                <a:gd name="connsiteY0" fmla="*/ 15559 h 11259"/>
                <a:gd name="connsiteX1" fmla="*/ 6418 w 11259"/>
                <a:gd name="connsiteY1" fmla="*/ 14883 h 11259"/>
                <a:gd name="connsiteX2" fmla="*/ 8445 w 11259"/>
                <a:gd name="connsiteY2" fmla="*/ 10042 h 11259"/>
                <a:gd name="connsiteX3" fmla="*/ 16664 w 11259"/>
                <a:gd name="connsiteY3" fmla="*/ 21 h 11259"/>
                <a:gd name="connsiteX4" fmla="*/ 0 w 11259"/>
                <a:gd name="connsiteY4" fmla="*/ 1555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0" y="15559"/>
                  </a:moveTo>
                  <a:cubicBezTo>
                    <a:pt x="2139" y="15108"/>
                    <a:pt x="4279" y="15334"/>
                    <a:pt x="6418" y="14883"/>
                  </a:cubicBezTo>
                  <a:cubicBezTo>
                    <a:pt x="8332" y="14433"/>
                    <a:pt x="7882" y="10379"/>
                    <a:pt x="8445" y="10042"/>
                  </a:cubicBezTo>
                  <a:cubicBezTo>
                    <a:pt x="11935" y="7677"/>
                    <a:pt x="18916" y="14095"/>
                    <a:pt x="16664" y="21"/>
                  </a:cubicBezTo>
                  <a:cubicBezTo>
                    <a:pt x="8107" y="-317"/>
                    <a:pt x="1801" y="3399"/>
                    <a:pt x="0" y="1555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9CFD8DC0-D198-461F-8373-1E85CA244FCE}"/>
                </a:ext>
              </a:extLst>
            </p:cNvPr>
            <p:cNvSpPr/>
            <p:nvPr/>
          </p:nvSpPr>
          <p:spPr>
            <a:xfrm>
              <a:off x="3761973" y="14034"/>
              <a:ext cx="11259" cy="11259"/>
            </a:xfrm>
            <a:custGeom>
              <a:avLst/>
              <a:gdLst>
                <a:gd name="connsiteX0" fmla="*/ 179 w 11259"/>
                <a:gd name="connsiteY0" fmla="*/ 6796 h 0"/>
                <a:gd name="connsiteX1" fmla="*/ 8736 w 11259"/>
                <a:gd name="connsiteY1" fmla="*/ 5896 h 0"/>
                <a:gd name="connsiteX2" fmla="*/ 13014 w 11259"/>
                <a:gd name="connsiteY2" fmla="*/ 5445 h 0"/>
                <a:gd name="connsiteX3" fmla="*/ 179 w 11259"/>
                <a:gd name="connsiteY3" fmla="*/ 67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79" y="6796"/>
                  </a:moveTo>
                  <a:cubicBezTo>
                    <a:pt x="6484" y="8598"/>
                    <a:pt x="6597" y="12313"/>
                    <a:pt x="8736" y="5896"/>
                  </a:cubicBezTo>
                  <a:cubicBezTo>
                    <a:pt x="9074" y="4770"/>
                    <a:pt x="12339" y="6008"/>
                    <a:pt x="13014" y="5445"/>
                  </a:cubicBezTo>
                  <a:cubicBezTo>
                    <a:pt x="26526" y="-4125"/>
                    <a:pt x="-2524" y="604"/>
                    <a:pt x="179" y="679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F93E7699-0B6F-409F-BA6D-669D979B2D0A}"/>
                </a:ext>
              </a:extLst>
            </p:cNvPr>
            <p:cNvSpPr/>
            <p:nvPr/>
          </p:nvSpPr>
          <p:spPr>
            <a:xfrm>
              <a:off x="3762272" y="33778"/>
              <a:ext cx="11259" cy="11259"/>
            </a:xfrm>
            <a:custGeom>
              <a:avLst/>
              <a:gdLst>
                <a:gd name="connsiteX0" fmla="*/ 556 w 0"/>
                <a:gd name="connsiteY0" fmla="*/ 10021 h 0"/>
                <a:gd name="connsiteX1" fmla="*/ 8775 w 0"/>
                <a:gd name="connsiteY1" fmla="*/ 0 h 0"/>
                <a:gd name="connsiteX2" fmla="*/ 556 w 0"/>
                <a:gd name="connsiteY2" fmla="*/ 1002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6" y="10021"/>
                  </a:moveTo>
                  <a:cubicBezTo>
                    <a:pt x="5397" y="10809"/>
                    <a:pt x="8550" y="8107"/>
                    <a:pt x="8775" y="0"/>
                  </a:cubicBezTo>
                  <a:cubicBezTo>
                    <a:pt x="5060" y="1351"/>
                    <a:pt x="-2034" y="-3603"/>
                    <a:pt x="556" y="100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90D4D1F0-7166-40C9-AC98-E055A63C8123}"/>
                </a:ext>
              </a:extLst>
            </p:cNvPr>
            <p:cNvSpPr/>
            <p:nvPr/>
          </p:nvSpPr>
          <p:spPr>
            <a:xfrm>
              <a:off x="3917307" y="126035"/>
              <a:ext cx="22519" cy="11259"/>
            </a:xfrm>
            <a:custGeom>
              <a:avLst/>
              <a:gdLst>
                <a:gd name="connsiteX0" fmla="*/ 12836 w 22518"/>
                <a:gd name="connsiteY0" fmla="*/ 6714 h 11259"/>
                <a:gd name="connsiteX1" fmla="*/ 25446 w 22518"/>
                <a:gd name="connsiteY1" fmla="*/ 859 h 11259"/>
                <a:gd name="connsiteX2" fmla="*/ 0 w 22518"/>
                <a:gd name="connsiteY2" fmla="*/ 8065 h 11259"/>
                <a:gd name="connsiteX3" fmla="*/ 12836 w 22518"/>
                <a:gd name="connsiteY3" fmla="*/ 671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12836" y="6714"/>
                  </a:moveTo>
                  <a:cubicBezTo>
                    <a:pt x="18128" y="5250"/>
                    <a:pt x="30400" y="8966"/>
                    <a:pt x="25446" y="859"/>
                  </a:cubicBezTo>
                  <a:cubicBezTo>
                    <a:pt x="13736" y="3786"/>
                    <a:pt x="7206" y="-6572"/>
                    <a:pt x="0" y="8065"/>
                  </a:cubicBezTo>
                  <a:cubicBezTo>
                    <a:pt x="2027" y="15834"/>
                    <a:pt x="7206" y="8403"/>
                    <a:pt x="12836" y="671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D19F2052-3451-4486-A738-339982E7B14F}"/>
                </a:ext>
              </a:extLst>
            </p:cNvPr>
            <p:cNvSpPr/>
            <p:nvPr/>
          </p:nvSpPr>
          <p:spPr>
            <a:xfrm>
              <a:off x="3870693" y="0"/>
              <a:ext cx="11259" cy="11259"/>
            </a:xfrm>
            <a:custGeom>
              <a:avLst/>
              <a:gdLst>
                <a:gd name="connsiteX0" fmla="*/ 6080 w 0"/>
                <a:gd name="connsiteY0" fmla="*/ 0 h 0"/>
                <a:gd name="connsiteX1" fmla="*/ 0 w 0"/>
                <a:gd name="connsiteY1" fmla="*/ 9796 h 0"/>
                <a:gd name="connsiteX2" fmla="*/ 608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0" y="0"/>
                  </a:moveTo>
                  <a:cubicBezTo>
                    <a:pt x="2364" y="113"/>
                    <a:pt x="788" y="4053"/>
                    <a:pt x="0" y="9796"/>
                  </a:cubicBezTo>
                  <a:cubicBezTo>
                    <a:pt x="3716" y="9683"/>
                    <a:pt x="5292" y="5742"/>
                    <a:pt x="608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17E9FAC8-B8C3-4586-BE90-5911770B555D}"/>
                </a:ext>
              </a:extLst>
            </p:cNvPr>
            <p:cNvSpPr/>
            <p:nvPr/>
          </p:nvSpPr>
          <p:spPr>
            <a:xfrm>
              <a:off x="3870580" y="132536"/>
              <a:ext cx="11259" cy="11259"/>
            </a:xfrm>
            <a:custGeom>
              <a:avLst/>
              <a:gdLst>
                <a:gd name="connsiteX0" fmla="*/ 21280 w 11259"/>
                <a:gd name="connsiteY0" fmla="*/ 4153 h 0"/>
                <a:gd name="connsiteX1" fmla="*/ 0 w 11259"/>
                <a:gd name="connsiteY1" fmla="*/ 6292 h 0"/>
                <a:gd name="connsiteX2" fmla="*/ 21280 w 11259"/>
                <a:gd name="connsiteY2" fmla="*/ 41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21280" y="4153"/>
                  </a:moveTo>
                  <a:cubicBezTo>
                    <a:pt x="16551" y="2013"/>
                    <a:pt x="3490" y="-5080"/>
                    <a:pt x="0" y="6292"/>
                  </a:cubicBezTo>
                  <a:cubicBezTo>
                    <a:pt x="8219" y="-13"/>
                    <a:pt x="16439" y="18677"/>
                    <a:pt x="21280" y="415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F71296B0-AF65-44D1-8D6F-7FC25F868BE4}"/>
                </a:ext>
              </a:extLst>
            </p:cNvPr>
            <p:cNvSpPr/>
            <p:nvPr/>
          </p:nvSpPr>
          <p:spPr>
            <a:xfrm>
              <a:off x="3656652" y="119064"/>
              <a:ext cx="11259" cy="11259"/>
            </a:xfrm>
            <a:custGeom>
              <a:avLst/>
              <a:gdLst>
                <a:gd name="connsiteX0" fmla="*/ 14750 w 11259"/>
                <a:gd name="connsiteY0" fmla="*/ 2988 h 0"/>
                <a:gd name="connsiteX1" fmla="*/ 0 w 11259"/>
                <a:gd name="connsiteY1" fmla="*/ 9068 h 0"/>
                <a:gd name="connsiteX2" fmla="*/ 14750 w 11259"/>
                <a:gd name="connsiteY2" fmla="*/ 29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750" y="2988"/>
                  </a:moveTo>
                  <a:cubicBezTo>
                    <a:pt x="9120" y="-615"/>
                    <a:pt x="2477" y="-3205"/>
                    <a:pt x="0" y="9068"/>
                  </a:cubicBezTo>
                  <a:cubicBezTo>
                    <a:pt x="4391" y="5915"/>
                    <a:pt x="14187" y="13346"/>
                    <a:pt x="14750" y="29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2E3C116-CDA8-4021-96B3-7BD2BA1F0ED8}"/>
                </a:ext>
              </a:extLst>
            </p:cNvPr>
            <p:cNvSpPr/>
            <p:nvPr/>
          </p:nvSpPr>
          <p:spPr>
            <a:xfrm>
              <a:off x="3769696" y="45327"/>
              <a:ext cx="33778" cy="11259"/>
            </a:xfrm>
            <a:custGeom>
              <a:avLst/>
              <a:gdLst>
                <a:gd name="connsiteX0" fmla="*/ 0 w 33778"/>
                <a:gd name="connsiteY0" fmla="*/ 11533 h 11259"/>
                <a:gd name="connsiteX1" fmla="*/ 21280 w 33778"/>
                <a:gd name="connsiteY1" fmla="*/ 9393 h 11259"/>
                <a:gd name="connsiteX2" fmla="*/ 38169 w 33778"/>
                <a:gd name="connsiteY2" fmla="*/ 3088 h 11259"/>
                <a:gd name="connsiteX3" fmla="*/ 20942 w 33778"/>
                <a:gd name="connsiteY3" fmla="*/ 161 h 11259"/>
                <a:gd name="connsiteX4" fmla="*/ 21055 w 33778"/>
                <a:gd name="connsiteY4" fmla="*/ 4777 h 11259"/>
                <a:gd name="connsiteX5" fmla="*/ 0 w 33778"/>
                <a:gd name="connsiteY5" fmla="*/ 1153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 h="11259">
                  <a:moveTo>
                    <a:pt x="0" y="11533"/>
                  </a:moveTo>
                  <a:cubicBezTo>
                    <a:pt x="5967" y="19302"/>
                    <a:pt x="13511" y="11307"/>
                    <a:pt x="21280" y="9393"/>
                  </a:cubicBezTo>
                  <a:cubicBezTo>
                    <a:pt x="27023" y="7930"/>
                    <a:pt x="34454" y="12433"/>
                    <a:pt x="38169" y="3088"/>
                  </a:cubicBezTo>
                  <a:cubicBezTo>
                    <a:pt x="32877" y="2412"/>
                    <a:pt x="27811" y="-740"/>
                    <a:pt x="20942" y="161"/>
                  </a:cubicBezTo>
                  <a:cubicBezTo>
                    <a:pt x="20830" y="161"/>
                    <a:pt x="21168" y="4552"/>
                    <a:pt x="21055" y="4777"/>
                  </a:cubicBezTo>
                  <a:cubicBezTo>
                    <a:pt x="17227" y="14347"/>
                    <a:pt x="1126" y="-4118"/>
                    <a:pt x="0" y="1153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BA38D71E-A22B-494B-8D65-71EF7C477FA3}"/>
                </a:ext>
              </a:extLst>
            </p:cNvPr>
            <p:cNvSpPr/>
            <p:nvPr/>
          </p:nvSpPr>
          <p:spPr>
            <a:xfrm>
              <a:off x="3814293" y="41209"/>
              <a:ext cx="11259" cy="11259"/>
            </a:xfrm>
            <a:custGeom>
              <a:avLst/>
              <a:gdLst>
                <a:gd name="connsiteX0" fmla="*/ 103 w 11259"/>
                <a:gd name="connsiteY0" fmla="*/ 11147 h 0"/>
                <a:gd name="connsiteX1" fmla="*/ 6521 w 11259"/>
                <a:gd name="connsiteY1" fmla="*/ 10471 h 0"/>
                <a:gd name="connsiteX2" fmla="*/ 19019 w 11259"/>
                <a:gd name="connsiteY2" fmla="*/ 0 h 0"/>
                <a:gd name="connsiteX3" fmla="*/ 103 w 11259"/>
                <a:gd name="connsiteY3" fmla="*/ 1114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03" y="11147"/>
                  </a:moveTo>
                  <a:cubicBezTo>
                    <a:pt x="2242" y="10922"/>
                    <a:pt x="4382" y="10696"/>
                    <a:pt x="6521" y="10471"/>
                  </a:cubicBezTo>
                  <a:cubicBezTo>
                    <a:pt x="7759" y="1239"/>
                    <a:pt x="18456" y="10359"/>
                    <a:pt x="19019" y="0"/>
                  </a:cubicBezTo>
                  <a:cubicBezTo>
                    <a:pt x="13164" y="4729"/>
                    <a:pt x="-1361" y="-7431"/>
                    <a:pt x="103" y="1114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C0E1424E-0A10-49F9-9AAF-0F10076AF002}"/>
                </a:ext>
              </a:extLst>
            </p:cNvPr>
            <p:cNvSpPr/>
            <p:nvPr/>
          </p:nvSpPr>
          <p:spPr>
            <a:xfrm>
              <a:off x="3791922" y="2027"/>
              <a:ext cx="56297" cy="11259"/>
            </a:xfrm>
            <a:custGeom>
              <a:avLst/>
              <a:gdLst>
                <a:gd name="connsiteX0" fmla="*/ 27540 w 56296"/>
                <a:gd name="connsiteY0" fmla="*/ 8332 h 11259"/>
                <a:gd name="connsiteX1" fmla="*/ 10539 w 56296"/>
                <a:gd name="connsiteY1" fmla="*/ 10021 h 11259"/>
                <a:gd name="connsiteX2" fmla="*/ 180 w 56296"/>
                <a:gd name="connsiteY2" fmla="*/ 20267 h 11259"/>
                <a:gd name="connsiteX3" fmla="*/ 44767 w 56296"/>
                <a:gd name="connsiteY3" fmla="*/ 11147 h 11259"/>
                <a:gd name="connsiteX4" fmla="*/ 63570 w 56296"/>
                <a:gd name="connsiteY4" fmla="*/ 0 h 11259"/>
                <a:gd name="connsiteX5" fmla="*/ 38124 w 56296"/>
                <a:gd name="connsiteY5" fmla="*/ 7206 h 11259"/>
                <a:gd name="connsiteX6" fmla="*/ 27540 w 56296"/>
                <a:gd name="connsiteY6" fmla="*/ 833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96" h="11259">
                  <a:moveTo>
                    <a:pt x="27540" y="8332"/>
                  </a:moveTo>
                  <a:cubicBezTo>
                    <a:pt x="25851" y="13286"/>
                    <a:pt x="13804" y="9233"/>
                    <a:pt x="10539" y="10021"/>
                  </a:cubicBezTo>
                  <a:cubicBezTo>
                    <a:pt x="7836" y="10696"/>
                    <a:pt x="-1397" y="4954"/>
                    <a:pt x="180" y="20267"/>
                  </a:cubicBezTo>
                  <a:cubicBezTo>
                    <a:pt x="17519" y="13173"/>
                    <a:pt x="29116" y="15538"/>
                    <a:pt x="44767" y="11147"/>
                  </a:cubicBezTo>
                  <a:cubicBezTo>
                    <a:pt x="50622" y="15200"/>
                    <a:pt x="64133" y="19817"/>
                    <a:pt x="63570" y="0"/>
                  </a:cubicBezTo>
                  <a:cubicBezTo>
                    <a:pt x="55238" y="3603"/>
                    <a:pt x="46906" y="6305"/>
                    <a:pt x="38124" y="7206"/>
                  </a:cubicBezTo>
                  <a:cubicBezTo>
                    <a:pt x="31143" y="7994"/>
                    <a:pt x="30468" y="-225"/>
                    <a:pt x="27540" y="833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4AEF92F-C2AF-4320-BCD3-85627650B1F1}"/>
                </a:ext>
              </a:extLst>
            </p:cNvPr>
            <p:cNvSpPr/>
            <p:nvPr/>
          </p:nvSpPr>
          <p:spPr>
            <a:xfrm>
              <a:off x="3747206" y="150040"/>
              <a:ext cx="11259" cy="11259"/>
            </a:xfrm>
            <a:custGeom>
              <a:avLst/>
              <a:gdLst>
                <a:gd name="connsiteX0" fmla="*/ 84 w 0"/>
                <a:gd name="connsiteY0" fmla="*/ 5790 h 0"/>
                <a:gd name="connsiteX1" fmla="*/ 2336 w 0"/>
                <a:gd name="connsiteY1" fmla="*/ 10181 h 0"/>
                <a:gd name="connsiteX2" fmla="*/ 6615 w 0"/>
                <a:gd name="connsiteY2" fmla="*/ 9731 h 0"/>
                <a:gd name="connsiteX3" fmla="*/ 84 w 0"/>
                <a:gd name="connsiteY3" fmla="*/ 57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4" y="5790"/>
                  </a:moveTo>
                  <a:cubicBezTo>
                    <a:pt x="1435" y="5903"/>
                    <a:pt x="2674" y="6241"/>
                    <a:pt x="2336" y="10181"/>
                  </a:cubicBezTo>
                  <a:cubicBezTo>
                    <a:pt x="3800" y="10069"/>
                    <a:pt x="5151" y="9844"/>
                    <a:pt x="6615" y="9731"/>
                  </a:cubicBezTo>
                  <a:cubicBezTo>
                    <a:pt x="9542" y="-1866"/>
                    <a:pt x="-1042" y="-2992"/>
                    <a:pt x="84" y="57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030E3561-A277-40A5-BBDC-5033F54578F1}"/>
                </a:ext>
              </a:extLst>
            </p:cNvPr>
            <p:cNvSpPr/>
            <p:nvPr/>
          </p:nvSpPr>
          <p:spPr>
            <a:xfrm>
              <a:off x="3840592" y="38395"/>
              <a:ext cx="11259" cy="11259"/>
            </a:xfrm>
            <a:custGeom>
              <a:avLst/>
              <a:gdLst>
                <a:gd name="connsiteX0" fmla="*/ 20305 w 11259"/>
                <a:gd name="connsiteY0" fmla="*/ 0 h 0"/>
                <a:gd name="connsiteX1" fmla="*/ 9609 w 11259"/>
                <a:gd name="connsiteY1" fmla="*/ 1126 h 0"/>
                <a:gd name="connsiteX2" fmla="*/ 20305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20305" y="0"/>
                  </a:moveTo>
                  <a:cubicBezTo>
                    <a:pt x="16815" y="450"/>
                    <a:pt x="13212" y="563"/>
                    <a:pt x="9609" y="1126"/>
                  </a:cubicBezTo>
                  <a:cubicBezTo>
                    <a:pt x="-16513" y="5179"/>
                    <a:pt x="18729" y="10809"/>
                    <a:pt x="2030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5E4C327-DEB2-4988-A842-6CC729E2EEE8}"/>
                </a:ext>
              </a:extLst>
            </p:cNvPr>
            <p:cNvSpPr/>
            <p:nvPr/>
          </p:nvSpPr>
          <p:spPr>
            <a:xfrm>
              <a:off x="3845134" y="68381"/>
              <a:ext cx="11259" cy="11259"/>
            </a:xfrm>
            <a:custGeom>
              <a:avLst/>
              <a:gdLst>
                <a:gd name="connsiteX0" fmla="*/ 0 w 11259"/>
                <a:gd name="connsiteY0" fmla="*/ 8521 h 0"/>
                <a:gd name="connsiteX1" fmla="*/ 14750 w 11259"/>
                <a:gd name="connsiteY1" fmla="*/ 2441 h 0"/>
                <a:gd name="connsiteX2" fmla="*/ 0 w 11259"/>
                <a:gd name="connsiteY2" fmla="*/ 852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8521"/>
                  </a:moveTo>
                  <a:cubicBezTo>
                    <a:pt x="7206" y="8296"/>
                    <a:pt x="11597" y="16515"/>
                    <a:pt x="14750" y="2441"/>
                  </a:cubicBezTo>
                  <a:cubicBezTo>
                    <a:pt x="8895" y="-1613"/>
                    <a:pt x="3716" y="-1275"/>
                    <a:pt x="0" y="85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D55CBB7-331D-4A99-B86E-17837C999D30}"/>
                </a:ext>
              </a:extLst>
            </p:cNvPr>
            <p:cNvSpPr/>
            <p:nvPr/>
          </p:nvSpPr>
          <p:spPr>
            <a:xfrm>
              <a:off x="3746815" y="79041"/>
              <a:ext cx="45038" cy="11259"/>
            </a:xfrm>
            <a:custGeom>
              <a:avLst/>
              <a:gdLst>
                <a:gd name="connsiteX0" fmla="*/ 49341 w 45037"/>
                <a:gd name="connsiteY0" fmla="*/ 2815 h 11259"/>
                <a:gd name="connsiteX1" fmla="*/ 38644 w 45037"/>
                <a:gd name="connsiteY1" fmla="*/ 3941 h 11259"/>
                <a:gd name="connsiteX2" fmla="*/ 32114 w 45037"/>
                <a:gd name="connsiteY2" fmla="*/ 0 h 11259"/>
                <a:gd name="connsiteX3" fmla="*/ 30087 w 45037"/>
                <a:gd name="connsiteY3" fmla="*/ 4842 h 11259"/>
                <a:gd name="connsiteX4" fmla="*/ 27835 w 45037"/>
                <a:gd name="connsiteY4" fmla="*/ 450 h 11259"/>
                <a:gd name="connsiteX5" fmla="*/ 19503 w 45037"/>
                <a:gd name="connsiteY5" fmla="*/ 5855 h 11259"/>
                <a:gd name="connsiteX6" fmla="*/ 10834 w 45037"/>
                <a:gd name="connsiteY6" fmla="*/ 2139 h 11259"/>
                <a:gd name="connsiteX7" fmla="*/ 8807 w 45037"/>
                <a:gd name="connsiteY7" fmla="*/ 6981 h 11259"/>
                <a:gd name="connsiteX8" fmla="*/ 588 w 45037"/>
                <a:gd name="connsiteY8" fmla="*/ 17002 h 11259"/>
                <a:gd name="connsiteX9" fmla="*/ 32339 w 45037"/>
                <a:gd name="connsiteY9" fmla="*/ 9233 h 11259"/>
                <a:gd name="connsiteX10" fmla="*/ 49341 w 45037"/>
                <a:gd name="connsiteY10" fmla="*/ 281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37" h="11259">
                  <a:moveTo>
                    <a:pt x="49341" y="2815"/>
                  </a:moveTo>
                  <a:cubicBezTo>
                    <a:pt x="46076" y="-2027"/>
                    <a:pt x="42135" y="3716"/>
                    <a:pt x="38644" y="3941"/>
                  </a:cubicBezTo>
                  <a:cubicBezTo>
                    <a:pt x="35604" y="4166"/>
                    <a:pt x="34028" y="113"/>
                    <a:pt x="32114" y="0"/>
                  </a:cubicBezTo>
                  <a:cubicBezTo>
                    <a:pt x="32339" y="0"/>
                    <a:pt x="31664" y="4616"/>
                    <a:pt x="30087" y="4842"/>
                  </a:cubicBezTo>
                  <a:cubicBezTo>
                    <a:pt x="28961" y="4954"/>
                    <a:pt x="27160" y="563"/>
                    <a:pt x="27835" y="450"/>
                  </a:cubicBezTo>
                  <a:cubicBezTo>
                    <a:pt x="24007" y="1351"/>
                    <a:pt x="23219" y="5967"/>
                    <a:pt x="19503" y="5855"/>
                  </a:cubicBezTo>
                  <a:cubicBezTo>
                    <a:pt x="16351" y="5742"/>
                    <a:pt x="15563" y="225"/>
                    <a:pt x="10834" y="2139"/>
                  </a:cubicBezTo>
                  <a:cubicBezTo>
                    <a:pt x="10834" y="2139"/>
                    <a:pt x="10046" y="6193"/>
                    <a:pt x="8807" y="6981"/>
                  </a:cubicBezTo>
                  <a:cubicBezTo>
                    <a:pt x="3965" y="10133"/>
                    <a:pt x="-1889" y="2702"/>
                    <a:pt x="588" y="17002"/>
                  </a:cubicBezTo>
                  <a:cubicBezTo>
                    <a:pt x="8694" y="22631"/>
                    <a:pt x="21418" y="12498"/>
                    <a:pt x="32339" y="9233"/>
                  </a:cubicBezTo>
                  <a:cubicBezTo>
                    <a:pt x="38644" y="7206"/>
                    <a:pt x="45287" y="12498"/>
                    <a:pt x="49341" y="281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F757FFD6-D28D-4CFA-897A-33BD23728668}"/>
                </a:ext>
              </a:extLst>
            </p:cNvPr>
            <p:cNvSpPr/>
            <p:nvPr/>
          </p:nvSpPr>
          <p:spPr>
            <a:xfrm>
              <a:off x="3766581" y="101149"/>
              <a:ext cx="11259" cy="11259"/>
            </a:xfrm>
            <a:custGeom>
              <a:avLst/>
              <a:gdLst>
                <a:gd name="connsiteX0" fmla="*/ 10996 w 11259"/>
                <a:gd name="connsiteY0" fmla="*/ 974 h 0"/>
                <a:gd name="connsiteX1" fmla="*/ 638 w 11259"/>
                <a:gd name="connsiteY1" fmla="*/ 11220 h 0"/>
                <a:gd name="connsiteX2" fmla="*/ 21918 w 11259"/>
                <a:gd name="connsiteY2" fmla="*/ 9081 h 0"/>
                <a:gd name="connsiteX3" fmla="*/ 10996 w 11259"/>
                <a:gd name="connsiteY3" fmla="*/ 9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0996" y="974"/>
                  </a:moveTo>
                  <a:cubicBezTo>
                    <a:pt x="6155" y="1425"/>
                    <a:pt x="-2402" y="-827"/>
                    <a:pt x="638" y="11220"/>
                  </a:cubicBezTo>
                  <a:cubicBezTo>
                    <a:pt x="11447" y="10432"/>
                    <a:pt x="12573" y="4239"/>
                    <a:pt x="21918" y="9081"/>
                  </a:cubicBezTo>
                  <a:cubicBezTo>
                    <a:pt x="24170" y="-3530"/>
                    <a:pt x="15838" y="524"/>
                    <a:pt x="10996" y="97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DAB810F7-5EBC-4334-B6F6-F09ED0DE3734}"/>
                </a:ext>
              </a:extLst>
            </p:cNvPr>
            <p:cNvSpPr/>
            <p:nvPr/>
          </p:nvSpPr>
          <p:spPr>
            <a:xfrm>
              <a:off x="3759450" y="126143"/>
              <a:ext cx="22519" cy="11259"/>
            </a:xfrm>
            <a:custGeom>
              <a:avLst/>
              <a:gdLst>
                <a:gd name="connsiteX0" fmla="*/ 23307 w 22518"/>
                <a:gd name="connsiteY0" fmla="*/ 3115 h 11259"/>
                <a:gd name="connsiteX1" fmla="*/ 0 w 22518"/>
                <a:gd name="connsiteY1" fmla="*/ 10096 h 11259"/>
                <a:gd name="connsiteX2" fmla="*/ 4391 w 22518"/>
                <a:gd name="connsiteY2" fmla="*/ 14262 h 11259"/>
                <a:gd name="connsiteX3" fmla="*/ 23307 w 22518"/>
                <a:gd name="connsiteY3" fmla="*/ 311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23307" y="3115"/>
                  </a:moveTo>
                  <a:cubicBezTo>
                    <a:pt x="14525" y="8295"/>
                    <a:pt x="2927" y="-10959"/>
                    <a:pt x="0" y="10096"/>
                  </a:cubicBezTo>
                  <a:cubicBezTo>
                    <a:pt x="1689" y="10997"/>
                    <a:pt x="4166" y="9758"/>
                    <a:pt x="4391" y="14262"/>
                  </a:cubicBezTo>
                  <a:cubicBezTo>
                    <a:pt x="11259" y="11335"/>
                    <a:pt x="22068" y="9871"/>
                    <a:pt x="23307" y="311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164556E6-CBA8-4E86-AF9C-B135DEC64C3E}"/>
                </a:ext>
              </a:extLst>
            </p:cNvPr>
            <p:cNvSpPr/>
            <p:nvPr/>
          </p:nvSpPr>
          <p:spPr>
            <a:xfrm>
              <a:off x="3772849" y="147160"/>
              <a:ext cx="11259" cy="11259"/>
            </a:xfrm>
            <a:custGeom>
              <a:avLst/>
              <a:gdLst>
                <a:gd name="connsiteX0" fmla="*/ 14750 w 11259"/>
                <a:gd name="connsiteY0" fmla="*/ 0 h 0"/>
                <a:gd name="connsiteX1" fmla="*/ 0 w 11259"/>
                <a:gd name="connsiteY1" fmla="*/ 6080 h 0"/>
                <a:gd name="connsiteX2" fmla="*/ 14750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750" y="0"/>
                  </a:moveTo>
                  <a:cubicBezTo>
                    <a:pt x="10471" y="3153"/>
                    <a:pt x="563" y="-4279"/>
                    <a:pt x="0" y="6080"/>
                  </a:cubicBezTo>
                  <a:cubicBezTo>
                    <a:pt x="3941" y="13736"/>
                    <a:pt x="13286" y="9908"/>
                    <a:pt x="1475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690CCD21-3E0C-4402-AECB-CD4E007696FD}"/>
                </a:ext>
              </a:extLst>
            </p:cNvPr>
            <p:cNvSpPr/>
            <p:nvPr/>
          </p:nvSpPr>
          <p:spPr>
            <a:xfrm>
              <a:off x="4466930" y="203683"/>
              <a:ext cx="33778" cy="11259"/>
            </a:xfrm>
            <a:custGeom>
              <a:avLst/>
              <a:gdLst>
                <a:gd name="connsiteX0" fmla="*/ 12559 w 33778"/>
                <a:gd name="connsiteY0" fmla="*/ 7206 h 11259"/>
                <a:gd name="connsiteX1" fmla="*/ 61 w 33778"/>
                <a:gd name="connsiteY1" fmla="*/ 17677 h 11259"/>
                <a:gd name="connsiteX2" fmla="*/ 23480 w 33778"/>
                <a:gd name="connsiteY2" fmla="*/ 15313 h 11259"/>
                <a:gd name="connsiteX3" fmla="*/ 44423 w 33778"/>
                <a:gd name="connsiteY3" fmla="*/ 3941 h 11259"/>
                <a:gd name="connsiteX4" fmla="*/ 37892 w 33778"/>
                <a:gd name="connsiteY4" fmla="*/ 0 h 11259"/>
                <a:gd name="connsiteX5" fmla="*/ 31700 w 33778"/>
                <a:gd name="connsiteY5" fmla="*/ 5292 h 11259"/>
                <a:gd name="connsiteX6" fmla="*/ 12559 w 33778"/>
                <a:gd name="connsiteY6" fmla="*/ 7206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11259">
                  <a:moveTo>
                    <a:pt x="12559" y="7206"/>
                  </a:moveTo>
                  <a:cubicBezTo>
                    <a:pt x="8505" y="7093"/>
                    <a:pt x="-840" y="2477"/>
                    <a:pt x="61" y="17677"/>
                  </a:cubicBezTo>
                  <a:cubicBezTo>
                    <a:pt x="6253" y="16664"/>
                    <a:pt x="15261" y="16551"/>
                    <a:pt x="23480" y="15313"/>
                  </a:cubicBezTo>
                  <a:cubicBezTo>
                    <a:pt x="31362" y="14074"/>
                    <a:pt x="45886" y="19704"/>
                    <a:pt x="44423" y="3941"/>
                  </a:cubicBezTo>
                  <a:cubicBezTo>
                    <a:pt x="41495" y="4391"/>
                    <a:pt x="39694" y="2252"/>
                    <a:pt x="37892" y="0"/>
                  </a:cubicBezTo>
                  <a:cubicBezTo>
                    <a:pt x="37892" y="6643"/>
                    <a:pt x="34515" y="3603"/>
                    <a:pt x="31700" y="5292"/>
                  </a:cubicBezTo>
                  <a:cubicBezTo>
                    <a:pt x="23255" y="10133"/>
                    <a:pt x="20440" y="7544"/>
                    <a:pt x="12559" y="720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DD30134-0045-4F7F-8D23-A0FD5152BD2F}"/>
                </a:ext>
              </a:extLst>
            </p:cNvPr>
            <p:cNvSpPr/>
            <p:nvPr/>
          </p:nvSpPr>
          <p:spPr>
            <a:xfrm>
              <a:off x="6533541" y="109474"/>
              <a:ext cx="33778" cy="33778"/>
            </a:xfrm>
            <a:custGeom>
              <a:avLst/>
              <a:gdLst>
                <a:gd name="connsiteX0" fmla="*/ 0 w 33778"/>
                <a:gd name="connsiteY0" fmla="*/ 29130 h 33778"/>
                <a:gd name="connsiteX1" fmla="*/ 34116 w 33778"/>
                <a:gd name="connsiteY1" fmla="*/ 32282 h 33778"/>
                <a:gd name="connsiteX2" fmla="*/ 27473 w 33778"/>
                <a:gd name="connsiteY2" fmla="*/ 14155 h 33778"/>
                <a:gd name="connsiteX3" fmla="*/ 18803 w 33778"/>
                <a:gd name="connsiteY3" fmla="*/ 756 h 33778"/>
                <a:gd name="connsiteX4" fmla="*/ 21168 w 33778"/>
                <a:gd name="connsiteY4" fmla="*/ 19109 h 33778"/>
                <a:gd name="connsiteX5" fmla="*/ 0 w 33778"/>
                <a:gd name="connsiteY5" fmla="*/ 2913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 h="33778">
                  <a:moveTo>
                    <a:pt x="0" y="29130"/>
                  </a:moveTo>
                  <a:cubicBezTo>
                    <a:pt x="5180" y="44668"/>
                    <a:pt x="26010" y="37799"/>
                    <a:pt x="34116" y="32282"/>
                  </a:cubicBezTo>
                  <a:cubicBezTo>
                    <a:pt x="35805" y="17420"/>
                    <a:pt x="28487" y="22937"/>
                    <a:pt x="27473" y="14155"/>
                  </a:cubicBezTo>
                  <a:cubicBezTo>
                    <a:pt x="23307" y="12466"/>
                    <a:pt x="25559" y="-3635"/>
                    <a:pt x="18803" y="756"/>
                  </a:cubicBezTo>
                  <a:cubicBezTo>
                    <a:pt x="18015" y="10439"/>
                    <a:pt x="20380" y="12916"/>
                    <a:pt x="21168" y="19109"/>
                  </a:cubicBezTo>
                  <a:cubicBezTo>
                    <a:pt x="20267" y="35097"/>
                    <a:pt x="7319" y="26315"/>
                    <a:pt x="0" y="2913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E2EE845-F232-45AB-8554-123FA79371B9}"/>
                </a:ext>
              </a:extLst>
            </p:cNvPr>
            <p:cNvSpPr/>
            <p:nvPr/>
          </p:nvSpPr>
          <p:spPr>
            <a:xfrm>
              <a:off x="6546602" y="161009"/>
              <a:ext cx="11259" cy="33778"/>
            </a:xfrm>
            <a:custGeom>
              <a:avLst/>
              <a:gdLst>
                <a:gd name="connsiteX0" fmla="*/ 0 w 11259"/>
                <a:gd name="connsiteY0" fmla="*/ 0 h 33778"/>
                <a:gd name="connsiteX1" fmla="*/ 10922 w 11259"/>
                <a:gd name="connsiteY1" fmla="*/ 17902 h 33778"/>
                <a:gd name="connsiteX2" fmla="*/ 21843 w 11259"/>
                <a:gd name="connsiteY2" fmla="*/ 35805 h 33778"/>
                <a:gd name="connsiteX3" fmla="*/ 0 w 11259"/>
                <a:gd name="connsiteY3" fmla="*/ 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33778">
                  <a:moveTo>
                    <a:pt x="0" y="0"/>
                  </a:moveTo>
                  <a:cubicBezTo>
                    <a:pt x="2027" y="9683"/>
                    <a:pt x="7431" y="11822"/>
                    <a:pt x="10922" y="17902"/>
                  </a:cubicBezTo>
                  <a:cubicBezTo>
                    <a:pt x="14074" y="23420"/>
                    <a:pt x="15651" y="37719"/>
                    <a:pt x="21843" y="35805"/>
                  </a:cubicBezTo>
                  <a:cubicBezTo>
                    <a:pt x="21168" y="9008"/>
                    <a:pt x="10697" y="4279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0C7F3807-ADE8-4029-95A4-4E806E203E8A}"/>
                </a:ext>
              </a:extLst>
            </p:cNvPr>
            <p:cNvSpPr/>
            <p:nvPr/>
          </p:nvSpPr>
          <p:spPr>
            <a:xfrm>
              <a:off x="6567319" y="108886"/>
              <a:ext cx="11259" cy="11259"/>
            </a:xfrm>
            <a:custGeom>
              <a:avLst/>
              <a:gdLst>
                <a:gd name="connsiteX0" fmla="*/ 8783 w 0"/>
                <a:gd name="connsiteY0" fmla="*/ 18683 h 11259"/>
                <a:gd name="connsiteX1" fmla="*/ 0 w 0"/>
                <a:gd name="connsiteY1" fmla="*/ 668 h 11259"/>
                <a:gd name="connsiteX2" fmla="*/ 8783 w 0"/>
                <a:gd name="connsiteY2" fmla="*/ 1868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8783" y="18683"/>
                  </a:moveTo>
                  <a:cubicBezTo>
                    <a:pt x="7882" y="7987"/>
                    <a:pt x="7093" y="-2822"/>
                    <a:pt x="0" y="668"/>
                  </a:cubicBezTo>
                  <a:cubicBezTo>
                    <a:pt x="338" y="12378"/>
                    <a:pt x="3265" y="18345"/>
                    <a:pt x="8783" y="1868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BBBAED55-B210-44FF-A681-6B60E725D3A6}"/>
                </a:ext>
              </a:extLst>
            </p:cNvPr>
            <p:cNvSpPr/>
            <p:nvPr/>
          </p:nvSpPr>
          <p:spPr>
            <a:xfrm>
              <a:off x="6490642" y="112481"/>
              <a:ext cx="11259" cy="22519"/>
            </a:xfrm>
            <a:custGeom>
              <a:avLst/>
              <a:gdLst>
                <a:gd name="connsiteX0" fmla="*/ 21618 w 11259"/>
                <a:gd name="connsiteY0" fmla="*/ 31526 h 22518"/>
                <a:gd name="connsiteX1" fmla="*/ 6305 w 11259"/>
                <a:gd name="connsiteY1" fmla="*/ 0 h 22518"/>
                <a:gd name="connsiteX2" fmla="*/ 0 w 11259"/>
                <a:gd name="connsiteY2" fmla="*/ 9458 h 22518"/>
                <a:gd name="connsiteX3" fmla="*/ 338 w 11259"/>
                <a:gd name="connsiteY3" fmla="*/ 32427 h 22518"/>
                <a:gd name="connsiteX4" fmla="*/ 21618 w 11259"/>
                <a:gd name="connsiteY4" fmla="*/ 31526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21618" y="31526"/>
                  </a:moveTo>
                  <a:cubicBezTo>
                    <a:pt x="15988" y="22068"/>
                    <a:pt x="15313" y="1689"/>
                    <a:pt x="6305" y="0"/>
                  </a:cubicBezTo>
                  <a:cubicBezTo>
                    <a:pt x="4842" y="4391"/>
                    <a:pt x="2477" y="7093"/>
                    <a:pt x="0" y="9458"/>
                  </a:cubicBezTo>
                  <a:cubicBezTo>
                    <a:pt x="4054" y="18015"/>
                    <a:pt x="338" y="21055"/>
                    <a:pt x="338" y="32427"/>
                  </a:cubicBezTo>
                  <a:cubicBezTo>
                    <a:pt x="11147" y="32314"/>
                    <a:pt x="12498" y="26122"/>
                    <a:pt x="21618" y="315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168F0A42-EE73-4413-8002-9B3D42F5D23A}"/>
                </a:ext>
              </a:extLst>
            </p:cNvPr>
            <p:cNvSpPr/>
            <p:nvPr/>
          </p:nvSpPr>
          <p:spPr>
            <a:xfrm>
              <a:off x="6487715" y="161456"/>
              <a:ext cx="67556" cy="56297"/>
            </a:xfrm>
            <a:custGeom>
              <a:avLst/>
              <a:gdLst>
                <a:gd name="connsiteX0" fmla="*/ 17001 w 67556"/>
                <a:gd name="connsiteY0" fmla="*/ 56526 h 56297"/>
                <a:gd name="connsiteX1" fmla="*/ 21168 w 67556"/>
                <a:gd name="connsiteY1" fmla="*/ 47181 h 56297"/>
                <a:gd name="connsiteX2" fmla="*/ 21055 w 67556"/>
                <a:gd name="connsiteY2" fmla="*/ 37948 h 56297"/>
                <a:gd name="connsiteX3" fmla="*/ 25334 w 67556"/>
                <a:gd name="connsiteY3" fmla="*/ 37723 h 56297"/>
                <a:gd name="connsiteX4" fmla="*/ 25108 w 67556"/>
                <a:gd name="connsiteY4" fmla="*/ 23874 h 56297"/>
                <a:gd name="connsiteX5" fmla="*/ 44700 w 67556"/>
                <a:gd name="connsiteY5" fmla="*/ 55288 h 56297"/>
                <a:gd name="connsiteX6" fmla="*/ 68232 w 67556"/>
                <a:gd name="connsiteY6" fmla="*/ 58891 h 56297"/>
                <a:gd name="connsiteX7" fmla="*/ 65642 w 67556"/>
                <a:gd name="connsiteY7" fmla="*/ 26802 h 56297"/>
                <a:gd name="connsiteX8" fmla="*/ 48640 w 67556"/>
                <a:gd name="connsiteY8" fmla="*/ 32093 h 56297"/>
                <a:gd name="connsiteX9" fmla="*/ 33328 w 67556"/>
                <a:gd name="connsiteY9" fmla="*/ 567 h 56297"/>
                <a:gd name="connsiteX10" fmla="*/ 24883 w 67556"/>
                <a:gd name="connsiteY10" fmla="*/ 5521 h 56297"/>
                <a:gd name="connsiteX11" fmla="*/ 16326 w 67556"/>
                <a:gd name="connsiteY11" fmla="*/ 1243 h 56297"/>
                <a:gd name="connsiteX12" fmla="*/ 5967 w 67556"/>
                <a:gd name="connsiteY12" fmla="*/ 20046 h 56297"/>
                <a:gd name="connsiteX13" fmla="*/ 18803 w 67556"/>
                <a:gd name="connsiteY13" fmla="*/ 24099 h 56297"/>
                <a:gd name="connsiteX14" fmla="*/ 10358 w 67556"/>
                <a:gd name="connsiteY14" fmla="*/ 29053 h 56297"/>
                <a:gd name="connsiteX15" fmla="*/ 14862 w 67556"/>
                <a:gd name="connsiteY15" fmla="*/ 42677 h 56297"/>
                <a:gd name="connsiteX16" fmla="*/ 6305 w 67556"/>
                <a:gd name="connsiteY16" fmla="*/ 43015 h 56297"/>
                <a:gd name="connsiteX17" fmla="*/ 0 w 67556"/>
                <a:gd name="connsiteY17" fmla="*/ 52473 h 56297"/>
                <a:gd name="connsiteX18" fmla="*/ 17001 w 67556"/>
                <a:gd name="connsiteY18" fmla="*/ 56526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7556" h="56297">
                  <a:moveTo>
                    <a:pt x="17001" y="56526"/>
                  </a:moveTo>
                  <a:cubicBezTo>
                    <a:pt x="17001" y="50784"/>
                    <a:pt x="19929" y="50334"/>
                    <a:pt x="21168" y="47181"/>
                  </a:cubicBezTo>
                  <a:cubicBezTo>
                    <a:pt x="21843" y="45492"/>
                    <a:pt x="20379" y="39637"/>
                    <a:pt x="21055" y="37948"/>
                  </a:cubicBezTo>
                  <a:cubicBezTo>
                    <a:pt x="21618" y="36710"/>
                    <a:pt x="24996" y="39187"/>
                    <a:pt x="25334" y="37723"/>
                  </a:cubicBezTo>
                  <a:cubicBezTo>
                    <a:pt x="26234" y="34120"/>
                    <a:pt x="24433" y="27702"/>
                    <a:pt x="25108" y="23874"/>
                  </a:cubicBezTo>
                  <a:cubicBezTo>
                    <a:pt x="37831" y="11151"/>
                    <a:pt x="39858" y="37723"/>
                    <a:pt x="44700" y="55288"/>
                  </a:cubicBezTo>
                  <a:cubicBezTo>
                    <a:pt x="52581" y="45830"/>
                    <a:pt x="59787" y="56414"/>
                    <a:pt x="68232" y="58891"/>
                  </a:cubicBezTo>
                  <a:cubicBezTo>
                    <a:pt x="68007" y="46731"/>
                    <a:pt x="68682" y="32656"/>
                    <a:pt x="65642" y="26802"/>
                  </a:cubicBezTo>
                  <a:cubicBezTo>
                    <a:pt x="62602" y="34008"/>
                    <a:pt x="54833" y="31305"/>
                    <a:pt x="48640" y="32093"/>
                  </a:cubicBezTo>
                  <a:cubicBezTo>
                    <a:pt x="42335" y="31305"/>
                    <a:pt x="39182" y="9124"/>
                    <a:pt x="33328" y="567"/>
                  </a:cubicBezTo>
                  <a:cubicBezTo>
                    <a:pt x="28824" y="-2023"/>
                    <a:pt x="27811" y="5071"/>
                    <a:pt x="24883" y="5521"/>
                  </a:cubicBezTo>
                  <a:cubicBezTo>
                    <a:pt x="20830" y="6197"/>
                    <a:pt x="18465" y="117"/>
                    <a:pt x="16326" y="1243"/>
                  </a:cubicBezTo>
                  <a:cubicBezTo>
                    <a:pt x="11935" y="3495"/>
                    <a:pt x="6756" y="6985"/>
                    <a:pt x="5967" y="20046"/>
                  </a:cubicBezTo>
                  <a:cubicBezTo>
                    <a:pt x="11259" y="19258"/>
                    <a:pt x="16214" y="18920"/>
                    <a:pt x="18803" y="24099"/>
                  </a:cubicBezTo>
                  <a:cubicBezTo>
                    <a:pt x="18240" y="30405"/>
                    <a:pt x="13511" y="28153"/>
                    <a:pt x="10358" y="29053"/>
                  </a:cubicBezTo>
                  <a:cubicBezTo>
                    <a:pt x="11147" y="35021"/>
                    <a:pt x="14187" y="36147"/>
                    <a:pt x="14862" y="42677"/>
                  </a:cubicBezTo>
                  <a:cubicBezTo>
                    <a:pt x="14524" y="54500"/>
                    <a:pt x="11147" y="36485"/>
                    <a:pt x="6305" y="43015"/>
                  </a:cubicBezTo>
                  <a:cubicBezTo>
                    <a:pt x="5404" y="48757"/>
                    <a:pt x="3715" y="52586"/>
                    <a:pt x="0" y="52473"/>
                  </a:cubicBezTo>
                  <a:cubicBezTo>
                    <a:pt x="2477" y="71051"/>
                    <a:pt x="8557" y="51685"/>
                    <a:pt x="17001" y="565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7FEFA616-D6F9-4975-80D9-39A07992E3A3}"/>
                </a:ext>
              </a:extLst>
            </p:cNvPr>
            <p:cNvSpPr/>
            <p:nvPr/>
          </p:nvSpPr>
          <p:spPr>
            <a:xfrm>
              <a:off x="6525272" y="137897"/>
              <a:ext cx="11259" cy="11259"/>
            </a:xfrm>
            <a:custGeom>
              <a:avLst/>
              <a:gdLst>
                <a:gd name="connsiteX0" fmla="*/ 2076 w 0"/>
                <a:gd name="connsiteY0" fmla="*/ 14668 h 11259"/>
                <a:gd name="connsiteX1" fmla="*/ 6129 w 0"/>
                <a:gd name="connsiteY1" fmla="*/ 706 h 11259"/>
                <a:gd name="connsiteX2" fmla="*/ 2076 w 0"/>
                <a:gd name="connsiteY2" fmla="*/ 1466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076" y="14668"/>
                  </a:moveTo>
                  <a:cubicBezTo>
                    <a:pt x="4666" y="12528"/>
                    <a:pt x="6354" y="8588"/>
                    <a:pt x="6129" y="706"/>
                  </a:cubicBezTo>
                  <a:cubicBezTo>
                    <a:pt x="-1302" y="-2897"/>
                    <a:pt x="-1077" y="8137"/>
                    <a:pt x="2076" y="146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0630FCAC-1CD2-4D01-84A2-05BE00F19362}"/>
                </a:ext>
              </a:extLst>
            </p:cNvPr>
            <p:cNvSpPr/>
            <p:nvPr/>
          </p:nvSpPr>
          <p:spPr>
            <a:xfrm>
              <a:off x="6485238" y="187304"/>
              <a:ext cx="11259" cy="11259"/>
            </a:xfrm>
            <a:custGeom>
              <a:avLst/>
              <a:gdLst>
                <a:gd name="connsiteX0" fmla="*/ 0 w 0"/>
                <a:gd name="connsiteY0" fmla="*/ 3881 h 0"/>
                <a:gd name="connsiteX1" fmla="*/ 0 w 0"/>
                <a:gd name="connsiteY1" fmla="*/ 3881 h 0"/>
                <a:gd name="connsiteX2" fmla="*/ 0 w 0"/>
                <a:gd name="connsiteY2" fmla="*/ 38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881"/>
                  </a:moveTo>
                  <a:cubicBezTo>
                    <a:pt x="6643" y="20657"/>
                    <a:pt x="6981" y="-10419"/>
                    <a:pt x="0" y="3881"/>
                  </a:cubicBezTo>
                  <a:lnTo>
                    <a:pt x="0" y="3881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4D166FE3-9E6F-47BE-BA7F-45843BF0912D}"/>
                </a:ext>
              </a:extLst>
            </p:cNvPr>
            <p:cNvSpPr/>
            <p:nvPr/>
          </p:nvSpPr>
          <p:spPr>
            <a:xfrm>
              <a:off x="6467897" y="186668"/>
              <a:ext cx="11259" cy="22519"/>
            </a:xfrm>
            <a:custGeom>
              <a:avLst/>
              <a:gdLst>
                <a:gd name="connsiteX0" fmla="*/ 227 w 11259"/>
                <a:gd name="connsiteY0" fmla="*/ 688 h 22518"/>
                <a:gd name="connsiteX1" fmla="*/ 2704 w 11259"/>
                <a:gd name="connsiteY1" fmla="*/ 28161 h 22518"/>
                <a:gd name="connsiteX2" fmla="*/ 17679 w 11259"/>
                <a:gd name="connsiteY2" fmla="*/ 27486 h 22518"/>
                <a:gd name="connsiteX3" fmla="*/ 15315 w 11259"/>
                <a:gd name="connsiteY3" fmla="*/ 9246 h 22518"/>
                <a:gd name="connsiteX4" fmla="*/ 227 w 11259"/>
                <a:gd name="connsiteY4" fmla="*/ 688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227" y="688"/>
                  </a:moveTo>
                  <a:cubicBezTo>
                    <a:pt x="-1124" y="14763"/>
                    <a:pt x="4055" y="14087"/>
                    <a:pt x="2704" y="28161"/>
                  </a:cubicBezTo>
                  <a:cubicBezTo>
                    <a:pt x="7658" y="27936"/>
                    <a:pt x="12612" y="27711"/>
                    <a:pt x="17679" y="27486"/>
                  </a:cubicBezTo>
                  <a:cubicBezTo>
                    <a:pt x="15990" y="23432"/>
                    <a:pt x="15202" y="17240"/>
                    <a:pt x="15315" y="9246"/>
                  </a:cubicBezTo>
                  <a:cubicBezTo>
                    <a:pt x="5744" y="16452"/>
                    <a:pt x="8559" y="-3928"/>
                    <a:pt x="227" y="6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876F6391-A400-4753-BE9A-174A6F3639D4}"/>
                </a:ext>
              </a:extLst>
            </p:cNvPr>
            <p:cNvSpPr/>
            <p:nvPr/>
          </p:nvSpPr>
          <p:spPr>
            <a:xfrm>
              <a:off x="6326997" y="173820"/>
              <a:ext cx="11259" cy="11259"/>
            </a:xfrm>
            <a:custGeom>
              <a:avLst/>
              <a:gdLst>
                <a:gd name="connsiteX0" fmla="*/ 159 w 11259"/>
                <a:gd name="connsiteY0" fmla="*/ 1038 h 11259"/>
                <a:gd name="connsiteX1" fmla="*/ 2523 w 11259"/>
                <a:gd name="connsiteY1" fmla="*/ 19391 h 11259"/>
                <a:gd name="connsiteX2" fmla="*/ 12995 w 11259"/>
                <a:gd name="connsiteY2" fmla="*/ 5091 h 11259"/>
                <a:gd name="connsiteX3" fmla="*/ 159 w 11259"/>
                <a:gd name="connsiteY3" fmla="*/ 103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59" y="1038"/>
                  </a:moveTo>
                  <a:cubicBezTo>
                    <a:pt x="-630" y="10721"/>
                    <a:pt x="1735" y="13086"/>
                    <a:pt x="2523" y="19391"/>
                  </a:cubicBezTo>
                  <a:cubicBezTo>
                    <a:pt x="10968" y="24908"/>
                    <a:pt x="7477" y="5767"/>
                    <a:pt x="12995" y="5091"/>
                  </a:cubicBezTo>
                  <a:cubicBezTo>
                    <a:pt x="12657" y="-5042"/>
                    <a:pt x="3987" y="3515"/>
                    <a:pt x="159" y="103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E49B99DE-CCCF-4EBD-A467-5EB51F859EBE}"/>
                </a:ext>
              </a:extLst>
            </p:cNvPr>
            <p:cNvSpPr/>
            <p:nvPr/>
          </p:nvSpPr>
          <p:spPr>
            <a:xfrm>
              <a:off x="6528906" y="120138"/>
              <a:ext cx="11259" cy="11259"/>
            </a:xfrm>
            <a:custGeom>
              <a:avLst/>
              <a:gdLst>
                <a:gd name="connsiteX0" fmla="*/ 4635 w 0"/>
                <a:gd name="connsiteY0" fmla="*/ 13849 h 11259"/>
                <a:gd name="connsiteX1" fmla="*/ 6549 w 0"/>
                <a:gd name="connsiteY1" fmla="*/ 0 h 11259"/>
                <a:gd name="connsiteX2" fmla="*/ 131 w 0"/>
                <a:gd name="connsiteY2" fmla="*/ 225 h 11259"/>
                <a:gd name="connsiteX3" fmla="*/ 4635 w 0"/>
                <a:gd name="connsiteY3" fmla="*/ 1384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4635" y="13849"/>
                  </a:moveTo>
                  <a:cubicBezTo>
                    <a:pt x="7112" y="12948"/>
                    <a:pt x="6324" y="5405"/>
                    <a:pt x="6549" y="0"/>
                  </a:cubicBezTo>
                  <a:cubicBezTo>
                    <a:pt x="4410" y="113"/>
                    <a:pt x="2270" y="225"/>
                    <a:pt x="131" y="225"/>
                  </a:cubicBezTo>
                  <a:cubicBezTo>
                    <a:pt x="-882" y="10471"/>
                    <a:pt x="4297" y="6530"/>
                    <a:pt x="4635" y="1384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65C2F7DC-B5EC-40D5-8EF7-226B70ED358B}"/>
                </a:ext>
              </a:extLst>
            </p:cNvPr>
            <p:cNvSpPr/>
            <p:nvPr/>
          </p:nvSpPr>
          <p:spPr>
            <a:xfrm>
              <a:off x="6528263" y="161480"/>
              <a:ext cx="11259" cy="11259"/>
            </a:xfrm>
            <a:custGeom>
              <a:avLst/>
              <a:gdLst>
                <a:gd name="connsiteX0" fmla="*/ 1337 w 0"/>
                <a:gd name="connsiteY0" fmla="*/ 205 h 11259"/>
                <a:gd name="connsiteX1" fmla="*/ 7980 w 0"/>
                <a:gd name="connsiteY1" fmla="*/ 18333 h 11259"/>
                <a:gd name="connsiteX2" fmla="*/ 1337 w 0"/>
                <a:gd name="connsiteY2" fmla="*/ 20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337" y="205"/>
                  </a:moveTo>
                  <a:cubicBezTo>
                    <a:pt x="-2379" y="8199"/>
                    <a:pt x="2238" y="18220"/>
                    <a:pt x="7980" y="18333"/>
                  </a:cubicBezTo>
                  <a:cubicBezTo>
                    <a:pt x="8431" y="6285"/>
                    <a:pt x="6967" y="-1371"/>
                    <a:pt x="1337" y="20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5202657B-0236-4627-B60C-ED5A2E4F8BF7}"/>
                </a:ext>
              </a:extLst>
            </p:cNvPr>
            <p:cNvSpPr/>
            <p:nvPr/>
          </p:nvSpPr>
          <p:spPr>
            <a:xfrm>
              <a:off x="6416556" y="157294"/>
              <a:ext cx="33778" cy="22519"/>
            </a:xfrm>
            <a:custGeom>
              <a:avLst/>
              <a:gdLst>
                <a:gd name="connsiteX0" fmla="*/ 0 w 33778"/>
                <a:gd name="connsiteY0" fmla="*/ 0 h 22518"/>
                <a:gd name="connsiteX1" fmla="*/ 4504 w 33778"/>
                <a:gd name="connsiteY1" fmla="*/ 13624 h 22518"/>
                <a:gd name="connsiteX2" fmla="*/ 6530 w 33778"/>
                <a:gd name="connsiteY2" fmla="*/ 8895 h 22518"/>
                <a:gd name="connsiteX3" fmla="*/ 15088 w 33778"/>
                <a:gd name="connsiteY3" fmla="*/ 13173 h 22518"/>
                <a:gd name="connsiteX4" fmla="*/ 21505 w 33778"/>
                <a:gd name="connsiteY4" fmla="*/ 17452 h 22518"/>
                <a:gd name="connsiteX5" fmla="*/ 36480 w 33778"/>
                <a:gd name="connsiteY5" fmla="*/ 21393 h 22518"/>
                <a:gd name="connsiteX6" fmla="*/ 0 w 33778"/>
                <a:gd name="connsiteY6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22518">
                  <a:moveTo>
                    <a:pt x="0" y="0"/>
                  </a:moveTo>
                  <a:cubicBezTo>
                    <a:pt x="0" y="7656"/>
                    <a:pt x="1689" y="12160"/>
                    <a:pt x="4504" y="13624"/>
                  </a:cubicBezTo>
                  <a:cubicBezTo>
                    <a:pt x="3153" y="12948"/>
                    <a:pt x="5967" y="9008"/>
                    <a:pt x="6530" y="8895"/>
                  </a:cubicBezTo>
                  <a:cubicBezTo>
                    <a:pt x="7319" y="8895"/>
                    <a:pt x="12836" y="11822"/>
                    <a:pt x="15088" y="13173"/>
                  </a:cubicBezTo>
                  <a:cubicBezTo>
                    <a:pt x="17114" y="14412"/>
                    <a:pt x="18691" y="16101"/>
                    <a:pt x="21505" y="17452"/>
                  </a:cubicBezTo>
                  <a:cubicBezTo>
                    <a:pt x="23082" y="18240"/>
                    <a:pt x="29612" y="25334"/>
                    <a:pt x="36480" y="21393"/>
                  </a:cubicBezTo>
                  <a:cubicBezTo>
                    <a:pt x="34792" y="-9345"/>
                    <a:pt x="10471" y="10809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CE37312-D881-4BFF-92B7-90C4A7FB2510}"/>
                </a:ext>
              </a:extLst>
            </p:cNvPr>
            <p:cNvSpPr/>
            <p:nvPr/>
          </p:nvSpPr>
          <p:spPr>
            <a:xfrm>
              <a:off x="6426802" y="101168"/>
              <a:ext cx="22519" cy="33778"/>
            </a:xfrm>
            <a:custGeom>
              <a:avLst/>
              <a:gdLst>
                <a:gd name="connsiteX0" fmla="*/ 0 w 22518"/>
                <a:gd name="connsiteY0" fmla="*/ 32707 h 33778"/>
                <a:gd name="connsiteX1" fmla="*/ 21393 w 22518"/>
                <a:gd name="connsiteY1" fmla="*/ 41039 h 33778"/>
                <a:gd name="connsiteX2" fmla="*/ 21168 w 22518"/>
                <a:gd name="connsiteY2" fmla="*/ 22686 h 33778"/>
                <a:gd name="connsiteX3" fmla="*/ 27360 w 22518"/>
                <a:gd name="connsiteY3" fmla="*/ 3995 h 33778"/>
                <a:gd name="connsiteX4" fmla="*/ 3941 w 22518"/>
                <a:gd name="connsiteY4" fmla="*/ 5009 h 33778"/>
                <a:gd name="connsiteX5" fmla="*/ 0 w 22518"/>
                <a:gd name="connsiteY5" fmla="*/ 32707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 h="33778">
                  <a:moveTo>
                    <a:pt x="0" y="32707"/>
                  </a:moveTo>
                  <a:cubicBezTo>
                    <a:pt x="1351" y="48695"/>
                    <a:pt x="13962" y="38899"/>
                    <a:pt x="21393" y="41039"/>
                  </a:cubicBezTo>
                  <a:cubicBezTo>
                    <a:pt x="21280" y="34959"/>
                    <a:pt x="21280" y="28766"/>
                    <a:pt x="21168" y="22686"/>
                  </a:cubicBezTo>
                  <a:cubicBezTo>
                    <a:pt x="21956" y="13791"/>
                    <a:pt x="29387" y="18745"/>
                    <a:pt x="27360" y="3995"/>
                  </a:cubicBezTo>
                  <a:cubicBezTo>
                    <a:pt x="20042" y="-3661"/>
                    <a:pt x="11710" y="1406"/>
                    <a:pt x="3941" y="5009"/>
                  </a:cubicBezTo>
                  <a:cubicBezTo>
                    <a:pt x="10696" y="15592"/>
                    <a:pt x="7656" y="28878"/>
                    <a:pt x="0" y="3270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8BCF3C3E-39E8-48A8-99FD-2CEDD2C5969B}"/>
                </a:ext>
              </a:extLst>
            </p:cNvPr>
            <p:cNvSpPr/>
            <p:nvPr/>
          </p:nvSpPr>
          <p:spPr>
            <a:xfrm>
              <a:off x="6324371" y="103361"/>
              <a:ext cx="67556" cy="33778"/>
            </a:xfrm>
            <a:custGeom>
              <a:avLst/>
              <a:gdLst>
                <a:gd name="connsiteX0" fmla="*/ 17197 w 67556"/>
                <a:gd name="connsiteY0" fmla="*/ 34116 h 33778"/>
                <a:gd name="connsiteX1" fmla="*/ 12693 w 67556"/>
                <a:gd name="connsiteY1" fmla="*/ 15876 h 33778"/>
                <a:gd name="connsiteX2" fmla="*/ 83 w 67556"/>
                <a:gd name="connsiteY2" fmla="*/ 25559 h 33778"/>
                <a:gd name="connsiteX3" fmla="*/ 8639 w 67556"/>
                <a:gd name="connsiteY3" fmla="*/ 29837 h 33778"/>
                <a:gd name="connsiteX4" fmla="*/ 6613 w 67556"/>
                <a:gd name="connsiteY4" fmla="*/ 39070 h 33778"/>
                <a:gd name="connsiteX5" fmla="*/ 10891 w 67556"/>
                <a:gd name="connsiteY5" fmla="*/ 43461 h 33778"/>
                <a:gd name="connsiteX6" fmla="*/ 38589 w 67556"/>
                <a:gd name="connsiteY6" fmla="*/ 37719 h 33778"/>
                <a:gd name="connsiteX7" fmla="*/ 42868 w 67556"/>
                <a:gd name="connsiteY7" fmla="*/ 37494 h 33778"/>
                <a:gd name="connsiteX8" fmla="*/ 51425 w 67556"/>
                <a:gd name="connsiteY8" fmla="*/ 37156 h 33778"/>
                <a:gd name="connsiteX9" fmla="*/ 57843 w 67556"/>
                <a:gd name="connsiteY9" fmla="*/ 36931 h 33778"/>
                <a:gd name="connsiteX10" fmla="*/ 64149 w 67556"/>
                <a:gd name="connsiteY10" fmla="*/ 32089 h 33778"/>
                <a:gd name="connsiteX11" fmla="*/ 68089 w 67556"/>
                <a:gd name="connsiteY11" fmla="*/ 8895 h 33778"/>
                <a:gd name="connsiteX12" fmla="*/ 61559 w 67556"/>
                <a:gd name="connsiteY12" fmla="*/ 0 h 33778"/>
                <a:gd name="connsiteX13" fmla="*/ 51313 w 67556"/>
                <a:gd name="connsiteY13" fmla="*/ 28036 h 33778"/>
                <a:gd name="connsiteX14" fmla="*/ 48948 w 67556"/>
                <a:gd name="connsiteY14" fmla="*/ 14299 h 33778"/>
                <a:gd name="connsiteX15" fmla="*/ 40504 w 67556"/>
                <a:gd name="connsiteY15" fmla="*/ 19254 h 33778"/>
                <a:gd name="connsiteX16" fmla="*/ 36338 w 67556"/>
                <a:gd name="connsiteY16" fmla="*/ 28599 h 33778"/>
                <a:gd name="connsiteX17" fmla="*/ 36112 w 67556"/>
                <a:gd name="connsiteY17" fmla="*/ 14862 h 33778"/>
                <a:gd name="connsiteX18" fmla="*/ 29920 w 67556"/>
                <a:gd name="connsiteY18" fmla="*/ 28937 h 33778"/>
                <a:gd name="connsiteX19" fmla="*/ 17197 w 67556"/>
                <a:gd name="connsiteY19" fmla="*/ 34116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7556" h="33778">
                  <a:moveTo>
                    <a:pt x="17197" y="34116"/>
                  </a:moveTo>
                  <a:cubicBezTo>
                    <a:pt x="13256" y="33553"/>
                    <a:pt x="15733" y="18578"/>
                    <a:pt x="12693" y="15876"/>
                  </a:cubicBezTo>
                  <a:cubicBezTo>
                    <a:pt x="7626" y="12836"/>
                    <a:pt x="-931" y="5855"/>
                    <a:pt x="83" y="25559"/>
                  </a:cubicBezTo>
                  <a:cubicBezTo>
                    <a:pt x="3798" y="25221"/>
                    <a:pt x="6726" y="26122"/>
                    <a:pt x="8639" y="29837"/>
                  </a:cubicBezTo>
                  <a:cubicBezTo>
                    <a:pt x="9203" y="30963"/>
                    <a:pt x="5937" y="36480"/>
                    <a:pt x="6613" y="39070"/>
                  </a:cubicBezTo>
                  <a:cubicBezTo>
                    <a:pt x="6951" y="40646"/>
                    <a:pt x="12130" y="38057"/>
                    <a:pt x="10891" y="43461"/>
                  </a:cubicBezTo>
                  <a:cubicBezTo>
                    <a:pt x="15958" y="35805"/>
                    <a:pt x="26767" y="40083"/>
                    <a:pt x="38589" y="37719"/>
                  </a:cubicBezTo>
                  <a:cubicBezTo>
                    <a:pt x="39941" y="37494"/>
                    <a:pt x="41630" y="38282"/>
                    <a:pt x="42868" y="37494"/>
                  </a:cubicBezTo>
                  <a:cubicBezTo>
                    <a:pt x="47710" y="34679"/>
                    <a:pt x="43881" y="35805"/>
                    <a:pt x="51425" y="37156"/>
                  </a:cubicBezTo>
                  <a:cubicBezTo>
                    <a:pt x="53565" y="37494"/>
                    <a:pt x="55704" y="36593"/>
                    <a:pt x="57843" y="36931"/>
                  </a:cubicBezTo>
                  <a:cubicBezTo>
                    <a:pt x="58068" y="31526"/>
                    <a:pt x="61671" y="32877"/>
                    <a:pt x="64149" y="32089"/>
                  </a:cubicBezTo>
                  <a:cubicBezTo>
                    <a:pt x="62347" y="18015"/>
                    <a:pt x="69891" y="22969"/>
                    <a:pt x="68089" y="8895"/>
                  </a:cubicBezTo>
                  <a:cubicBezTo>
                    <a:pt x="66288" y="4954"/>
                    <a:pt x="62234" y="6418"/>
                    <a:pt x="61559" y="0"/>
                  </a:cubicBezTo>
                  <a:cubicBezTo>
                    <a:pt x="56717" y="6530"/>
                    <a:pt x="56830" y="23082"/>
                    <a:pt x="51313" y="28036"/>
                  </a:cubicBezTo>
                  <a:cubicBezTo>
                    <a:pt x="48836" y="27360"/>
                    <a:pt x="49399" y="19704"/>
                    <a:pt x="48948" y="14299"/>
                  </a:cubicBezTo>
                  <a:cubicBezTo>
                    <a:pt x="45120" y="13849"/>
                    <a:pt x="44557" y="20154"/>
                    <a:pt x="40504" y="19254"/>
                  </a:cubicBezTo>
                  <a:cubicBezTo>
                    <a:pt x="41404" y="27023"/>
                    <a:pt x="38927" y="28036"/>
                    <a:pt x="36338" y="28599"/>
                  </a:cubicBezTo>
                  <a:cubicBezTo>
                    <a:pt x="28794" y="27586"/>
                    <a:pt x="43656" y="15876"/>
                    <a:pt x="36112" y="14862"/>
                  </a:cubicBezTo>
                  <a:cubicBezTo>
                    <a:pt x="32284" y="6530"/>
                    <a:pt x="28681" y="14637"/>
                    <a:pt x="29920" y="28937"/>
                  </a:cubicBezTo>
                  <a:cubicBezTo>
                    <a:pt x="23389" y="25897"/>
                    <a:pt x="22264" y="34003"/>
                    <a:pt x="17197" y="3411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D74D97F6-AB3A-41B2-8623-F25AA260E7CB}"/>
                </a:ext>
              </a:extLst>
            </p:cNvPr>
            <p:cNvSpPr/>
            <p:nvPr/>
          </p:nvSpPr>
          <p:spPr>
            <a:xfrm>
              <a:off x="6433673" y="206082"/>
              <a:ext cx="11259" cy="11259"/>
            </a:xfrm>
            <a:custGeom>
              <a:avLst/>
              <a:gdLst>
                <a:gd name="connsiteX0" fmla="*/ 560 w 0"/>
                <a:gd name="connsiteY0" fmla="*/ 1091 h 11259"/>
                <a:gd name="connsiteX1" fmla="*/ 7091 w 0"/>
                <a:gd name="connsiteY1" fmla="*/ 14603 h 11259"/>
                <a:gd name="connsiteX2" fmla="*/ 560 w 0"/>
                <a:gd name="connsiteY2" fmla="*/ 109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560" y="1091"/>
                  </a:moveTo>
                  <a:cubicBezTo>
                    <a:pt x="-2480" y="17530"/>
                    <a:pt x="7879" y="3568"/>
                    <a:pt x="7091" y="14603"/>
                  </a:cubicBezTo>
                  <a:cubicBezTo>
                    <a:pt x="15197" y="9986"/>
                    <a:pt x="8442" y="-3975"/>
                    <a:pt x="560" y="109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E46D604-00CC-4AAC-89C5-72DC89DDF2CF}"/>
                </a:ext>
              </a:extLst>
            </p:cNvPr>
            <p:cNvSpPr/>
            <p:nvPr/>
          </p:nvSpPr>
          <p:spPr>
            <a:xfrm>
              <a:off x="6342018" y="159696"/>
              <a:ext cx="11259" cy="11259"/>
            </a:xfrm>
            <a:custGeom>
              <a:avLst/>
              <a:gdLst>
                <a:gd name="connsiteX0" fmla="*/ 0 w 11259"/>
                <a:gd name="connsiteY0" fmla="*/ 9984 h 11259"/>
                <a:gd name="connsiteX1" fmla="*/ 12610 w 11259"/>
                <a:gd name="connsiteY1" fmla="*/ 300 h 11259"/>
                <a:gd name="connsiteX2" fmla="*/ 0 w 11259"/>
                <a:gd name="connsiteY2" fmla="*/ 998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9984"/>
                  </a:moveTo>
                  <a:cubicBezTo>
                    <a:pt x="676" y="24621"/>
                    <a:pt x="15313" y="18653"/>
                    <a:pt x="12610" y="300"/>
                  </a:cubicBezTo>
                  <a:cubicBezTo>
                    <a:pt x="5967" y="-1726"/>
                    <a:pt x="4391" y="7056"/>
                    <a:pt x="0" y="998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98922AF4-B60C-4FFC-8377-C43403376DD3}"/>
                </a:ext>
              </a:extLst>
            </p:cNvPr>
            <p:cNvSpPr/>
            <p:nvPr/>
          </p:nvSpPr>
          <p:spPr>
            <a:xfrm>
              <a:off x="6380299" y="158758"/>
              <a:ext cx="22519" cy="56297"/>
            </a:xfrm>
            <a:custGeom>
              <a:avLst/>
              <a:gdLst>
                <a:gd name="connsiteX0" fmla="*/ 21507 w 22518"/>
                <a:gd name="connsiteY0" fmla="*/ 12948 h 56297"/>
                <a:gd name="connsiteX1" fmla="*/ 10698 w 22518"/>
                <a:gd name="connsiteY1" fmla="*/ 4166 h 56297"/>
                <a:gd name="connsiteX2" fmla="*/ 1 w 22518"/>
                <a:gd name="connsiteY2" fmla="*/ 0 h 56297"/>
                <a:gd name="connsiteX3" fmla="*/ 8896 w 22518"/>
                <a:gd name="connsiteY3" fmla="*/ 27248 h 56297"/>
                <a:gd name="connsiteX4" fmla="*/ 4843 w 22518"/>
                <a:gd name="connsiteY4" fmla="*/ 41209 h 56297"/>
                <a:gd name="connsiteX5" fmla="*/ 15764 w 22518"/>
                <a:gd name="connsiteY5" fmla="*/ 59112 h 56297"/>
                <a:gd name="connsiteX6" fmla="*/ 32766 w 22518"/>
                <a:gd name="connsiteY6" fmla="*/ 53820 h 56297"/>
                <a:gd name="connsiteX7" fmla="*/ 25898 w 22518"/>
                <a:gd name="connsiteY7" fmla="*/ 17339 h 56297"/>
                <a:gd name="connsiteX8" fmla="*/ 29951 w 22518"/>
                <a:gd name="connsiteY8" fmla="*/ 3378 h 56297"/>
                <a:gd name="connsiteX9" fmla="*/ 21507 w 22518"/>
                <a:gd name="connsiteY9" fmla="*/ 12948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18" h="56297">
                  <a:moveTo>
                    <a:pt x="21507" y="12948"/>
                  </a:moveTo>
                  <a:cubicBezTo>
                    <a:pt x="21169" y="17002"/>
                    <a:pt x="16328" y="-8445"/>
                    <a:pt x="10698" y="4166"/>
                  </a:cubicBezTo>
                  <a:cubicBezTo>
                    <a:pt x="8221" y="9796"/>
                    <a:pt x="7432" y="2252"/>
                    <a:pt x="1" y="0"/>
                  </a:cubicBezTo>
                  <a:cubicBezTo>
                    <a:pt x="-111" y="16101"/>
                    <a:pt x="7432" y="14862"/>
                    <a:pt x="8896" y="27248"/>
                  </a:cubicBezTo>
                  <a:cubicBezTo>
                    <a:pt x="9797" y="36480"/>
                    <a:pt x="8671" y="41660"/>
                    <a:pt x="4843" y="41209"/>
                  </a:cubicBezTo>
                  <a:cubicBezTo>
                    <a:pt x="7658" y="48978"/>
                    <a:pt x="15089" y="46501"/>
                    <a:pt x="15764" y="59112"/>
                  </a:cubicBezTo>
                  <a:cubicBezTo>
                    <a:pt x="23083" y="60801"/>
                    <a:pt x="27699" y="56747"/>
                    <a:pt x="32766" y="53820"/>
                  </a:cubicBezTo>
                  <a:cubicBezTo>
                    <a:pt x="32991" y="35917"/>
                    <a:pt x="27812" y="30175"/>
                    <a:pt x="25898" y="17339"/>
                  </a:cubicBezTo>
                  <a:cubicBezTo>
                    <a:pt x="27249" y="12611"/>
                    <a:pt x="30740" y="12385"/>
                    <a:pt x="29951" y="3378"/>
                  </a:cubicBezTo>
                  <a:cubicBezTo>
                    <a:pt x="23083" y="-1576"/>
                    <a:pt x="24772" y="10809"/>
                    <a:pt x="21507" y="1294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01C6F874-5926-4586-9A1C-525E437943BC}"/>
                </a:ext>
              </a:extLst>
            </p:cNvPr>
            <p:cNvSpPr/>
            <p:nvPr/>
          </p:nvSpPr>
          <p:spPr>
            <a:xfrm>
              <a:off x="6409800" y="134040"/>
              <a:ext cx="11259" cy="11259"/>
            </a:xfrm>
            <a:custGeom>
              <a:avLst/>
              <a:gdLst>
                <a:gd name="connsiteX0" fmla="*/ 0 w 11259"/>
                <a:gd name="connsiteY0" fmla="*/ 510 h 0"/>
                <a:gd name="connsiteX1" fmla="*/ 15088 w 11259"/>
                <a:gd name="connsiteY1" fmla="*/ 9067 h 0"/>
                <a:gd name="connsiteX2" fmla="*/ 0 w 11259"/>
                <a:gd name="connsiteY2" fmla="*/ 5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510"/>
                  </a:moveTo>
                  <a:cubicBezTo>
                    <a:pt x="450" y="13683"/>
                    <a:pt x="9008" y="8504"/>
                    <a:pt x="15088" y="9067"/>
                  </a:cubicBezTo>
                  <a:cubicBezTo>
                    <a:pt x="14525" y="-3994"/>
                    <a:pt x="6080" y="1073"/>
                    <a:pt x="0" y="5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F45A8D11-68FB-43C4-97CA-D873080136A9}"/>
                </a:ext>
              </a:extLst>
            </p:cNvPr>
            <p:cNvSpPr/>
            <p:nvPr/>
          </p:nvSpPr>
          <p:spPr>
            <a:xfrm>
              <a:off x="6374446" y="200192"/>
              <a:ext cx="11259" cy="11259"/>
            </a:xfrm>
            <a:custGeom>
              <a:avLst/>
              <a:gdLst>
                <a:gd name="connsiteX0" fmla="*/ 112 w 0"/>
                <a:gd name="connsiteY0" fmla="*/ 9458 h 0"/>
                <a:gd name="connsiteX1" fmla="*/ 6530 w 0"/>
                <a:gd name="connsiteY1" fmla="*/ 9233 h 0"/>
                <a:gd name="connsiteX2" fmla="*/ 6418 w 0"/>
                <a:gd name="connsiteY2" fmla="*/ 0 h 0"/>
                <a:gd name="connsiteX3" fmla="*/ 0 w 0"/>
                <a:gd name="connsiteY3" fmla="*/ 225 h 0"/>
                <a:gd name="connsiteX4" fmla="*/ 112 w 0"/>
                <a:gd name="connsiteY4" fmla="*/ 94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12" y="9458"/>
                  </a:moveTo>
                  <a:cubicBezTo>
                    <a:pt x="2252" y="9345"/>
                    <a:pt x="4391" y="9233"/>
                    <a:pt x="6530" y="9233"/>
                  </a:cubicBezTo>
                  <a:cubicBezTo>
                    <a:pt x="6530" y="6193"/>
                    <a:pt x="6418" y="3153"/>
                    <a:pt x="6418" y="0"/>
                  </a:cubicBezTo>
                  <a:cubicBezTo>
                    <a:pt x="4278" y="113"/>
                    <a:pt x="2139" y="225"/>
                    <a:pt x="0" y="225"/>
                  </a:cubicBezTo>
                  <a:cubicBezTo>
                    <a:pt x="0" y="3378"/>
                    <a:pt x="112" y="6418"/>
                    <a:pt x="112" y="945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9E8F04E1-B6E8-46B0-9253-B47B2D318E51}"/>
                </a:ext>
              </a:extLst>
            </p:cNvPr>
            <p:cNvSpPr/>
            <p:nvPr/>
          </p:nvSpPr>
          <p:spPr>
            <a:xfrm>
              <a:off x="6409462" y="110886"/>
              <a:ext cx="11259" cy="11259"/>
            </a:xfrm>
            <a:custGeom>
              <a:avLst/>
              <a:gdLst>
                <a:gd name="connsiteX0" fmla="*/ 0 w 11259"/>
                <a:gd name="connsiteY0" fmla="*/ 694 h 11259"/>
                <a:gd name="connsiteX1" fmla="*/ 17227 w 11259"/>
                <a:gd name="connsiteY1" fmla="*/ 9139 h 11259"/>
                <a:gd name="connsiteX2" fmla="*/ 0 w 11259"/>
                <a:gd name="connsiteY2" fmla="*/ 69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694"/>
                  </a:moveTo>
                  <a:cubicBezTo>
                    <a:pt x="2252" y="11616"/>
                    <a:pt x="12610" y="18034"/>
                    <a:pt x="17227" y="9139"/>
                  </a:cubicBezTo>
                  <a:cubicBezTo>
                    <a:pt x="16551" y="-5048"/>
                    <a:pt x="6531" y="1820"/>
                    <a:pt x="0" y="6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F696597E-47FC-46C1-9A9A-9C406126485F}"/>
                </a:ext>
              </a:extLst>
            </p:cNvPr>
            <p:cNvSpPr/>
            <p:nvPr/>
          </p:nvSpPr>
          <p:spPr>
            <a:xfrm>
              <a:off x="6607532" y="111679"/>
              <a:ext cx="11259" cy="22519"/>
            </a:xfrm>
            <a:custGeom>
              <a:avLst/>
              <a:gdLst>
                <a:gd name="connsiteX0" fmla="*/ 321 w 0"/>
                <a:gd name="connsiteY0" fmla="*/ 690 h 22518"/>
                <a:gd name="connsiteX1" fmla="*/ 9103 w 0"/>
                <a:gd name="connsiteY1" fmla="*/ 23322 h 22518"/>
                <a:gd name="connsiteX2" fmla="*/ 321 w 0"/>
                <a:gd name="connsiteY2" fmla="*/ 69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321" y="690"/>
                  </a:moveTo>
                  <a:cubicBezTo>
                    <a:pt x="-2156" y="20619"/>
                    <a:pt x="10567" y="5982"/>
                    <a:pt x="9103" y="23322"/>
                  </a:cubicBezTo>
                  <a:cubicBezTo>
                    <a:pt x="14733" y="14877"/>
                    <a:pt x="7414" y="-3814"/>
                    <a:pt x="321" y="6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C88A464-BE58-4041-BF35-6C3E7BA7F9A9}"/>
                </a:ext>
              </a:extLst>
            </p:cNvPr>
            <p:cNvSpPr/>
            <p:nvPr/>
          </p:nvSpPr>
          <p:spPr>
            <a:xfrm>
              <a:off x="6704436" y="177336"/>
              <a:ext cx="11259" cy="11259"/>
            </a:xfrm>
            <a:custGeom>
              <a:avLst/>
              <a:gdLst>
                <a:gd name="connsiteX0" fmla="*/ 4639 w 11259"/>
                <a:gd name="connsiteY0" fmla="*/ 9008 h 11259"/>
                <a:gd name="connsiteX1" fmla="*/ 19726 w 11259"/>
                <a:gd name="connsiteY1" fmla="*/ 17565 h 11259"/>
                <a:gd name="connsiteX2" fmla="*/ 247 w 11259"/>
                <a:gd name="connsiteY2" fmla="*/ 0 h 11259"/>
                <a:gd name="connsiteX3" fmla="*/ 4639 w 11259"/>
                <a:gd name="connsiteY3" fmla="*/ 900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4639" y="9008"/>
                  </a:moveTo>
                  <a:cubicBezTo>
                    <a:pt x="7454" y="13173"/>
                    <a:pt x="10944" y="21618"/>
                    <a:pt x="19726" y="17565"/>
                  </a:cubicBezTo>
                  <a:cubicBezTo>
                    <a:pt x="17362" y="2477"/>
                    <a:pt x="8241" y="2590"/>
                    <a:pt x="247" y="0"/>
                  </a:cubicBezTo>
                  <a:cubicBezTo>
                    <a:pt x="-991" y="9683"/>
                    <a:pt x="2724" y="6305"/>
                    <a:pt x="4639" y="90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5ACB311A-D9B2-4C81-BCA0-2139A7B9B454}"/>
                </a:ext>
              </a:extLst>
            </p:cNvPr>
            <p:cNvSpPr/>
            <p:nvPr/>
          </p:nvSpPr>
          <p:spPr>
            <a:xfrm>
              <a:off x="6788003" y="182017"/>
              <a:ext cx="11259" cy="11259"/>
            </a:xfrm>
            <a:custGeom>
              <a:avLst/>
              <a:gdLst>
                <a:gd name="connsiteX0" fmla="*/ 10697 w 0"/>
                <a:gd name="connsiteY0" fmla="*/ 5115 h 0"/>
                <a:gd name="connsiteX1" fmla="*/ 0 w 0"/>
                <a:gd name="connsiteY1" fmla="*/ 949 h 0"/>
                <a:gd name="connsiteX2" fmla="*/ 10697 w 0"/>
                <a:gd name="connsiteY2" fmla="*/ 51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0697" y="5115"/>
                  </a:moveTo>
                  <a:cubicBezTo>
                    <a:pt x="10922" y="-4906"/>
                    <a:pt x="3153" y="3313"/>
                    <a:pt x="0" y="949"/>
                  </a:cubicBezTo>
                  <a:cubicBezTo>
                    <a:pt x="338" y="12658"/>
                    <a:pt x="7994" y="11533"/>
                    <a:pt x="10697" y="511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B94F43CC-E5CC-40B5-969C-1CBF02AAB617}"/>
                </a:ext>
              </a:extLst>
            </p:cNvPr>
            <p:cNvSpPr/>
            <p:nvPr/>
          </p:nvSpPr>
          <p:spPr>
            <a:xfrm>
              <a:off x="6722136" y="207901"/>
              <a:ext cx="22519" cy="11259"/>
            </a:xfrm>
            <a:custGeom>
              <a:avLst/>
              <a:gdLst>
                <a:gd name="connsiteX0" fmla="*/ 0 w 22518"/>
                <a:gd name="connsiteY0" fmla="*/ 848 h 0"/>
                <a:gd name="connsiteX1" fmla="*/ 25672 w 22518"/>
                <a:gd name="connsiteY1" fmla="*/ 8955 h 0"/>
                <a:gd name="connsiteX2" fmla="*/ 0 w 22518"/>
                <a:gd name="connsiteY2" fmla="*/ 8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0" y="848"/>
                  </a:moveTo>
                  <a:cubicBezTo>
                    <a:pt x="2252" y="17962"/>
                    <a:pt x="17227" y="6140"/>
                    <a:pt x="25672" y="8955"/>
                  </a:cubicBezTo>
                  <a:cubicBezTo>
                    <a:pt x="22294" y="-5345"/>
                    <a:pt x="9345" y="2086"/>
                    <a:pt x="0" y="84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C2E4A88B-8C73-4C15-ACF9-A34AA5D1F1A2}"/>
                </a:ext>
              </a:extLst>
            </p:cNvPr>
            <p:cNvSpPr/>
            <p:nvPr/>
          </p:nvSpPr>
          <p:spPr>
            <a:xfrm>
              <a:off x="6728252" y="180150"/>
              <a:ext cx="11259" cy="11259"/>
            </a:xfrm>
            <a:custGeom>
              <a:avLst/>
              <a:gdLst>
                <a:gd name="connsiteX0" fmla="*/ 189 w 11259"/>
                <a:gd name="connsiteY0" fmla="*/ 14525 h 11259"/>
                <a:gd name="connsiteX1" fmla="*/ 17078 w 11259"/>
                <a:gd name="connsiteY1" fmla="*/ 0 h 11259"/>
                <a:gd name="connsiteX2" fmla="*/ 189 w 11259"/>
                <a:gd name="connsiteY2" fmla="*/ 1452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89" y="14525"/>
                  </a:moveTo>
                  <a:cubicBezTo>
                    <a:pt x="7282" y="12836"/>
                    <a:pt x="18767" y="19929"/>
                    <a:pt x="17078" y="0"/>
                  </a:cubicBezTo>
                  <a:cubicBezTo>
                    <a:pt x="9872" y="1802"/>
                    <a:pt x="-1612" y="-5292"/>
                    <a:pt x="189" y="145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0D38688-2D74-4D95-9AB9-D88785A515A7}"/>
                </a:ext>
              </a:extLst>
            </p:cNvPr>
            <p:cNvSpPr/>
            <p:nvPr/>
          </p:nvSpPr>
          <p:spPr>
            <a:xfrm>
              <a:off x="6712565" y="116200"/>
              <a:ext cx="11259" cy="22519"/>
            </a:xfrm>
            <a:custGeom>
              <a:avLst/>
              <a:gdLst>
                <a:gd name="connsiteX0" fmla="*/ 10471 w 11259"/>
                <a:gd name="connsiteY0" fmla="*/ 560 h 22518"/>
                <a:gd name="connsiteX1" fmla="*/ 8445 w 11259"/>
                <a:gd name="connsiteY1" fmla="*/ 9792 h 22518"/>
                <a:gd name="connsiteX2" fmla="*/ 0 w 11259"/>
                <a:gd name="connsiteY2" fmla="*/ 14746 h 22518"/>
                <a:gd name="connsiteX3" fmla="*/ 21505 w 11259"/>
                <a:gd name="connsiteY3" fmla="*/ 27582 h 22518"/>
                <a:gd name="connsiteX4" fmla="*/ 16889 w 11259"/>
                <a:gd name="connsiteY4" fmla="*/ 222 h 22518"/>
                <a:gd name="connsiteX5" fmla="*/ 10471 w 11259"/>
                <a:gd name="connsiteY5" fmla="*/ 56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59" h="22518">
                  <a:moveTo>
                    <a:pt x="10471" y="560"/>
                  </a:moveTo>
                  <a:cubicBezTo>
                    <a:pt x="8445" y="2474"/>
                    <a:pt x="9796" y="8441"/>
                    <a:pt x="8445" y="9792"/>
                  </a:cubicBezTo>
                  <a:cubicBezTo>
                    <a:pt x="5292" y="13395"/>
                    <a:pt x="1914" y="9117"/>
                    <a:pt x="0" y="14746"/>
                  </a:cubicBezTo>
                  <a:cubicBezTo>
                    <a:pt x="3153" y="28145"/>
                    <a:pt x="13736" y="24767"/>
                    <a:pt x="21505" y="27582"/>
                  </a:cubicBezTo>
                  <a:cubicBezTo>
                    <a:pt x="20605" y="16886"/>
                    <a:pt x="18691" y="8666"/>
                    <a:pt x="16889" y="222"/>
                  </a:cubicBezTo>
                  <a:cubicBezTo>
                    <a:pt x="14975" y="1685"/>
                    <a:pt x="12273" y="-1129"/>
                    <a:pt x="10471" y="5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02E8FD8E-FCBE-404B-B4F8-2146C0826634}"/>
                </a:ext>
              </a:extLst>
            </p:cNvPr>
            <p:cNvSpPr/>
            <p:nvPr/>
          </p:nvSpPr>
          <p:spPr>
            <a:xfrm>
              <a:off x="6839636" y="206310"/>
              <a:ext cx="33778" cy="11259"/>
            </a:xfrm>
            <a:custGeom>
              <a:avLst/>
              <a:gdLst>
                <a:gd name="connsiteX0" fmla="*/ 10744 w 33778"/>
                <a:gd name="connsiteY0" fmla="*/ 15501 h 11259"/>
                <a:gd name="connsiteX1" fmla="*/ 36303 w 33778"/>
                <a:gd name="connsiteY1" fmla="*/ 9871 h 11259"/>
                <a:gd name="connsiteX2" fmla="*/ 47 w 33778"/>
                <a:gd name="connsiteY2" fmla="*/ 6831 h 11259"/>
                <a:gd name="connsiteX3" fmla="*/ 10744 w 33778"/>
                <a:gd name="connsiteY3" fmla="*/ 1550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78" h="11259">
                  <a:moveTo>
                    <a:pt x="10744" y="15501"/>
                  </a:moveTo>
                  <a:cubicBezTo>
                    <a:pt x="17049" y="9083"/>
                    <a:pt x="26957" y="10096"/>
                    <a:pt x="36303" y="9871"/>
                  </a:cubicBezTo>
                  <a:cubicBezTo>
                    <a:pt x="33600" y="-6343"/>
                    <a:pt x="8154" y="976"/>
                    <a:pt x="47" y="6831"/>
                  </a:cubicBezTo>
                  <a:cubicBezTo>
                    <a:pt x="-853" y="19554"/>
                    <a:pt x="11419" y="2665"/>
                    <a:pt x="10744" y="1550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F380452B-77E0-4C94-8319-F6663438D867}"/>
                </a:ext>
              </a:extLst>
            </p:cNvPr>
            <p:cNvSpPr/>
            <p:nvPr/>
          </p:nvSpPr>
          <p:spPr>
            <a:xfrm>
              <a:off x="6801750" y="102123"/>
              <a:ext cx="56297" cy="45038"/>
            </a:xfrm>
            <a:custGeom>
              <a:avLst/>
              <a:gdLst>
                <a:gd name="connsiteX0" fmla="*/ 13275 w 56296"/>
                <a:gd name="connsiteY0" fmla="*/ 33778 h 45037"/>
                <a:gd name="connsiteX1" fmla="*/ 10911 w 56296"/>
                <a:gd name="connsiteY1" fmla="*/ 15425 h 45037"/>
                <a:gd name="connsiteX2" fmla="*/ 215 w 56296"/>
                <a:gd name="connsiteY2" fmla="*/ 15876 h 45037"/>
                <a:gd name="connsiteX3" fmla="*/ 8884 w 56296"/>
                <a:gd name="connsiteY3" fmla="*/ 29274 h 45037"/>
                <a:gd name="connsiteX4" fmla="*/ 2579 w 56296"/>
                <a:gd name="connsiteY4" fmla="*/ 38732 h 45037"/>
                <a:gd name="connsiteX5" fmla="*/ 21833 w 56296"/>
                <a:gd name="connsiteY5" fmla="*/ 42561 h 45037"/>
                <a:gd name="connsiteX6" fmla="*/ 28251 w 56296"/>
                <a:gd name="connsiteY6" fmla="*/ 42335 h 45037"/>
                <a:gd name="connsiteX7" fmla="*/ 45252 w 56296"/>
                <a:gd name="connsiteY7" fmla="*/ 41660 h 45037"/>
                <a:gd name="connsiteX8" fmla="*/ 56061 w 56296"/>
                <a:gd name="connsiteY8" fmla="*/ 54946 h 45037"/>
                <a:gd name="connsiteX9" fmla="*/ 51558 w 56296"/>
                <a:gd name="connsiteY9" fmla="*/ 36706 h 45037"/>
                <a:gd name="connsiteX10" fmla="*/ 55611 w 56296"/>
                <a:gd name="connsiteY10" fmla="*/ 22744 h 45037"/>
                <a:gd name="connsiteX11" fmla="*/ 48855 w 56296"/>
                <a:gd name="connsiteY11" fmla="*/ 0 h 45037"/>
                <a:gd name="connsiteX12" fmla="*/ 14852 w 56296"/>
                <a:gd name="connsiteY12" fmla="*/ 6080 h 45037"/>
                <a:gd name="connsiteX13" fmla="*/ 21608 w 56296"/>
                <a:gd name="connsiteY13" fmla="*/ 28824 h 45037"/>
                <a:gd name="connsiteX14" fmla="*/ 13275 w 56296"/>
                <a:gd name="connsiteY14" fmla="*/ 33778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296" h="45037">
                  <a:moveTo>
                    <a:pt x="13275" y="33778"/>
                  </a:moveTo>
                  <a:cubicBezTo>
                    <a:pt x="10348" y="32427"/>
                    <a:pt x="11361" y="22294"/>
                    <a:pt x="10911" y="15425"/>
                  </a:cubicBezTo>
                  <a:cubicBezTo>
                    <a:pt x="5619" y="15088"/>
                    <a:pt x="4155" y="7093"/>
                    <a:pt x="215" y="15876"/>
                  </a:cubicBezTo>
                  <a:cubicBezTo>
                    <a:pt x="-1474" y="30738"/>
                    <a:pt x="7308" y="22068"/>
                    <a:pt x="8884" y="29274"/>
                  </a:cubicBezTo>
                  <a:cubicBezTo>
                    <a:pt x="7421" y="33666"/>
                    <a:pt x="5056" y="36368"/>
                    <a:pt x="2579" y="38732"/>
                  </a:cubicBezTo>
                  <a:cubicBezTo>
                    <a:pt x="4381" y="54158"/>
                    <a:pt x="18117" y="33328"/>
                    <a:pt x="21833" y="42561"/>
                  </a:cubicBezTo>
                  <a:cubicBezTo>
                    <a:pt x="24873" y="50330"/>
                    <a:pt x="24647" y="42110"/>
                    <a:pt x="28251" y="42335"/>
                  </a:cubicBezTo>
                  <a:cubicBezTo>
                    <a:pt x="29489" y="42448"/>
                    <a:pt x="41537" y="54721"/>
                    <a:pt x="45252" y="41660"/>
                  </a:cubicBezTo>
                  <a:cubicBezTo>
                    <a:pt x="50769" y="41772"/>
                    <a:pt x="47729" y="61251"/>
                    <a:pt x="56061" y="54946"/>
                  </a:cubicBezTo>
                  <a:cubicBezTo>
                    <a:pt x="58313" y="40421"/>
                    <a:pt x="52571" y="43912"/>
                    <a:pt x="51558" y="36706"/>
                  </a:cubicBezTo>
                  <a:cubicBezTo>
                    <a:pt x="49418" y="28486"/>
                    <a:pt x="55498" y="25221"/>
                    <a:pt x="55611" y="22744"/>
                  </a:cubicBezTo>
                  <a:cubicBezTo>
                    <a:pt x="55836" y="15200"/>
                    <a:pt x="49531" y="11935"/>
                    <a:pt x="48855" y="0"/>
                  </a:cubicBezTo>
                  <a:cubicBezTo>
                    <a:pt x="37821" y="2702"/>
                    <a:pt x="22283" y="-3828"/>
                    <a:pt x="14852" y="6080"/>
                  </a:cubicBezTo>
                  <a:cubicBezTo>
                    <a:pt x="15752" y="16777"/>
                    <a:pt x="17329" y="25784"/>
                    <a:pt x="21608" y="28824"/>
                  </a:cubicBezTo>
                  <a:cubicBezTo>
                    <a:pt x="21270" y="39520"/>
                    <a:pt x="16203" y="39633"/>
                    <a:pt x="13275" y="3377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B93C8055-AF10-4B10-A0E0-4F55C23A579F}"/>
                </a:ext>
              </a:extLst>
            </p:cNvPr>
            <p:cNvSpPr/>
            <p:nvPr/>
          </p:nvSpPr>
          <p:spPr>
            <a:xfrm>
              <a:off x="6828537" y="180673"/>
              <a:ext cx="11259" cy="11259"/>
            </a:xfrm>
            <a:custGeom>
              <a:avLst/>
              <a:gdLst>
                <a:gd name="connsiteX0" fmla="*/ 12723 w 11259"/>
                <a:gd name="connsiteY0" fmla="*/ 153 h 0"/>
                <a:gd name="connsiteX1" fmla="*/ 0 w 11259"/>
                <a:gd name="connsiteY1" fmla="*/ 5332 h 0"/>
                <a:gd name="connsiteX2" fmla="*/ 12723 w 11259"/>
                <a:gd name="connsiteY2" fmla="*/ 1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723" y="153"/>
                  </a:moveTo>
                  <a:cubicBezTo>
                    <a:pt x="7431" y="-297"/>
                    <a:pt x="2477" y="-72"/>
                    <a:pt x="0" y="5332"/>
                  </a:cubicBezTo>
                  <a:cubicBezTo>
                    <a:pt x="113" y="12201"/>
                    <a:pt x="15876" y="14678"/>
                    <a:pt x="12723" y="15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C5368266-1EB4-478B-890A-D747541DFD98}"/>
                </a:ext>
              </a:extLst>
            </p:cNvPr>
            <p:cNvSpPr/>
            <p:nvPr/>
          </p:nvSpPr>
          <p:spPr>
            <a:xfrm>
              <a:off x="6857248" y="100395"/>
              <a:ext cx="22519" cy="33778"/>
            </a:xfrm>
            <a:custGeom>
              <a:avLst/>
              <a:gdLst>
                <a:gd name="connsiteX0" fmla="*/ 0 w 22518"/>
                <a:gd name="connsiteY0" fmla="*/ 1502 h 33778"/>
                <a:gd name="connsiteX1" fmla="*/ 6531 w 22518"/>
                <a:gd name="connsiteY1" fmla="*/ 10397 h 33778"/>
                <a:gd name="connsiteX2" fmla="*/ 10922 w 22518"/>
                <a:gd name="connsiteY2" fmla="*/ 19405 h 33778"/>
                <a:gd name="connsiteX3" fmla="*/ 4616 w 22518"/>
                <a:gd name="connsiteY3" fmla="*/ 28863 h 33778"/>
                <a:gd name="connsiteX4" fmla="*/ 30175 w 22518"/>
                <a:gd name="connsiteY4" fmla="*/ 27737 h 33778"/>
                <a:gd name="connsiteX5" fmla="*/ 27698 w 22518"/>
                <a:gd name="connsiteY5" fmla="*/ 264 h 33778"/>
                <a:gd name="connsiteX6" fmla="*/ 0 w 22518"/>
                <a:gd name="connsiteY6" fmla="*/ 1502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33778">
                  <a:moveTo>
                    <a:pt x="0" y="1502"/>
                  </a:moveTo>
                  <a:cubicBezTo>
                    <a:pt x="1576" y="5781"/>
                    <a:pt x="3941" y="8258"/>
                    <a:pt x="6531" y="10397"/>
                  </a:cubicBezTo>
                  <a:cubicBezTo>
                    <a:pt x="8895" y="11410"/>
                    <a:pt x="8107" y="19517"/>
                    <a:pt x="10922" y="19405"/>
                  </a:cubicBezTo>
                  <a:cubicBezTo>
                    <a:pt x="9458" y="23796"/>
                    <a:pt x="7093" y="26498"/>
                    <a:pt x="4616" y="28863"/>
                  </a:cubicBezTo>
                  <a:cubicBezTo>
                    <a:pt x="12385" y="42374"/>
                    <a:pt x="21618" y="34267"/>
                    <a:pt x="30175" y="27737"/>
                  </a:cubicBezTo>
                  <a:cubicBezTo>
                    <a:pt x="27698" y="22445"/>
                    <a:pt x="27586" y="11636"/>
                    <a:pt x="27698" y="264"/>
                  </a:cubicBezTo>
                  <a:cubicBezTo>
                    <a:pt x="14862" y="-1650"/>
                    <a:pt x="9571" y="7695"/>
                    <a:pt x="0" y="150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0E31A05C-1026-4995-89D0-1462C3F3B1BD}"/>
                </a:ext>
              </a:extLst>
            </p:cNvPr>
            <p:cNvSpPr/>
            <p:nvPr/>
          </p:nvSpPr>
          <p:spPr>
            <a:xfrm>
              <a:off x="6600407" y="210221"/>
              <a:ext cx="11259" cy="11259"/>
            </a:xfrm>
            <a:custGeom>
              <a:avLst/>
              <a:gdLst>
                <a:gd name="connsiteX0" fmla="*/ 6771 w 0"/>
                <a:gd name="connsiteY0" fmla="*/ 7986 h 0"/>
                <a:gd name="connsiteX1" fmla="*/ 353 w 0"/>
                <a:gd name="connsiteY1" fmla="*/ 3708 h 0"/>
                <a:gd name="connsiteX2" fmla="*/ 6771 w 0"/>
                <a:gd name="connsiteY2" fmla="*/ 79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771" y="7986"/>
                  </a:moveTo>
                  <a:cubicBezTo>
                    <a:pt x="8347" y="4496"/>
                    <a:pt x="-2012" y="-5300"/>
                    <a:pt x="353" y="3708"/>
                  </a:cubicBezTo>
                  <a:cubicBezTo>
                    <a:pt x="578" y="4946"/>
                    <a:pt x="4969" y="12040"/>
                    <a:pt x="6771" y="798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3185BD9-2F64-40AE-A8E9-E83F999D8699}"/>
                </a:ext>
              </a:extLst>
            </p:cNvPr>
            <p:cNvSpPr/>
            <p:nvPr/>
          </p:nvSpPr>
          <p:spPr>
            <a:xfrm>
              <a:off x="6630030" y="106038"/>
              <a:ext cx="22519" cy="33778"/>
            </a:xfrm>
            <a:custGeom>
              <a:avLst/>
              <a:gdLst>
                <a:gd name="connsiteX0" fmla="*/ 18244 w 22518"/>
                <a:gd name="connsiteY0" fmla="*/ 139 h 33778"/>
                <a:gd name="connsiteX1" fmla="*/ 5408 w 22518"/>
                <a:gd name="connsiteY1" fmla="*/ 702 h 33778"/>
                <a:gd name="connsiteX2" fmla="*/ 3719 w 22518"/>
                <a:gd name="connsiteY2" fmla="*/ 37520 h 33778"/>
                <a:gd name="connsiteX3" fmla="*/ 27139 w 22518"/>
                <a:gd name="connsiteY3" fmla="*/ 36506 h 33778"/>
                <a:gd name="connsiteX4" fmla="*/ 28940 w 22518"/>
                <a:gd name="connsiteY4" fmla="*/ 13425 h 33778"/>
                <a:gd name="connsiteX5" fmla="*/ 18244 w 22518"/>
                <a:gd name="connsiteY5" fmla="*/ 139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 h="33778">
                  <a:moveTo>
                    <a:pt x="18244" y="139"/>
                  </a:moveTo>
                  <a:cubicBezTo>
                    <a:pt x="14303" y="-1438"/>
                    <a:pt x="8223" y="11173"/>
                    <a:pt x="5408" y="702"/>
                  </a:cubicBezTo>
                  <a:cubicBezTo>
                    <a:pt x="-2023" y="7570"/>
                    <a:pt x="-1010" y="26260"/>
                    <a:pt x="3719" y="37520"/>
                  </a:cubicBezTo>
                  <a:cubicBezTo>
                    <a:pt x="11488" y="37182"/>
                    <a:pt x="19370" y="36844"/>
                    <a:pt x="27139" y="36506"/>
                  </a:cubicBezTo>
                  <a:cubicBezTo>
                    <a:pt x="21058" y="24459"/>
                    <a:pt x="29503" y="26373"/>
                    <a:pt x="28940" y="13425"/>
                  </a:cubicBezTo>
                  <a:cubicBezTo>
                    <a:pt x="24774" y="13199"/>
                    <a:pt x="22748" y="1827"/>
                    <a:pt x="18244" y="13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9059CBB1-E307-4FD6-9D10-751A8E44696E}"/>
                </a:ext>
              </a:extLst>
            </p:cNvPr>
            <p:cNvSpPr/>
            <p:nvPr/>
          </p:nvSpPr>
          <p:spPr>
            <a:xfrm>
              <a:off x="6625981" y="180205"/>
              <a:ext cx="11259" cy="11259"/>
            </a:xfrm>
            <a:custGeom>
              <a:avLst/>
              <a:gdLst>
                <a:gd name="connsiteX0" fmla="*/ 0 w 11259"/>
                <a:gd name="connsiteY0" fmla="*/ 9629 h 11259"/>
                <a:gd name="connsiteX1" fmla="*/ 17227 w 11259"/>
                <a:gd name="connsiteY1" fmla="*/ 18073 h 11259"/>
                <a:gd name="connsiteX2" fmla="*/ 0 w 11259"/>
                <a:gd name="connsiteY2" fmla="*/ 962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9629"/>
                  </a:moveTo>
                  <a:cubicBezTo>
                    <a:pt x="1802" y="31359"/>
                    <a:pt x="8782" y="16835"/>
                    <a:pt x="17227" y="18073"/>
                  </a:cubicBezTo>
                  <a:cubicBezTo>
                    <a:pt x="19704" y="-9287"/>
                    <a:pt x="3265" y="58"/>
                    <a:pt x="0" y="962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7992C78F-944C-49C3-8BD0-58D12056701A}"/>
                </a:ext>
              </a:extLst>
            </p:cNvPr>
            <p:cNvSpPr/>
            <p:nvPr/>
          </p:nvSpPr>
          <p:spPr>
            <a:xfrm>
              <a:off x="6221430" y="180986"/>
              <a:ext cx="1092162" cy="123853"/>
            </a:xfrm>
            <a:custGeom>
              <a:avLst/>
              <a:gdLst>
                <a:gd name="connsiteX0" fmla="*/ 65867 w 1092161"/>
                <a:gd name="connsiteY0" fmla="*/ 46117 h 123853"/>
                <a:gd name="connsiteX1" fmla="*/ 61927 w 1092161"/>
                <a:gd name="connsiteY1" fmla="*/ 69311 h 123853"/>
                <a:gd name="connsiteX2" fmla="*/ 55509 w 1092161"/>
                <a:gd name="connsiteY2" fmla="*/ 65032 h 123853"/>
                <a:gd name="connsiteX3" fmla="*/ 59675 w 1092161"/>
                <a:gd name="connsiteY3" fmla="*/ 60303 h 123853"/>
                <a:gd name="connsiteX4" fmla="*/ 40309 w 1092161"/>
                <a:gd name="connsiteY4" fmla="*/ 47355 h 123853"/>
                <a:gd name="connsiteX5" fmla="*/ 42673 w 1092161"/>
                <a:gd name="connsiteY5" fmla="*/ 65708 h 123853"/>
                <a:gd name="connsiteX6" fmla="*/ 0 w 1092161"/>
                <a:gd name="connsiteY6" fmla="*/ 67509 h 123853"/>
                <a:gd name="connsiteX7" fmla="*/ 15088 w 1092161"/>
                <a:gd name="connsiteY7" fmla="*/ 76067 h 123853"/>
                <a:gd name="connsiteX8" fmla="*/ 30062 w 1092161"/>
                <a:gd name="connsiteY8" fmla="*/ 80007 h 123853"/>
                <a:gd name="connsiteX9" fmla="*/ 4504 w 1092161"/>
                <a:gd name="connsiteY9" fmla="*/ 85637 h 123853"/>
                <a:gd name="connsiteX10" fmla="*/ 25896 w 1092161"/>
                <a:gd name="connsiteY10" fmla="*/ 93969 h 123853"/>
                <a:gd name="connsiteX11" fmla="*/ 32314 w 1092161"/>
                <a:gd name="connsiteY11" fmla="*/ 98248 h 123853"/>
                <a:gd name="connsiteX12" fmla="*/ 79266 w 1092161"/>
                <a:gd name="connsiteY12" fmla="*/ 96221 h 123853"/>
                <a:gd name="connsiteX13" fmla="*/ 83432 w 1092161"/>
                <a:gd name="connsiteY13" fmla="*/ 91492 h 123853"/>
                <a:gd name="connsiteX14" fmla="*/ 98520 w 1092161"/>
                <a:gd name="connsiteY14" fmla="*/ 100049 h 123853"/>
                <a:gd name="connsiteX15" fmla="*/ 98745 w 1092161"/>
                <a:gd name="connsiteY15" fmla="*/ 113786 h 123853"/>
                <a:gd name="connsiteX16" fmla="*/ 117886 w 1092161"/>
                <a:gd name="connsiteY16" fmla="*/ 112997 h 123853"/>
                <a:gd name="connsiteX17" fmla="*/ 113495 w 1092161"/>
                <a:gd name="connsiteY17" fmla="*/ 103990 h 123853"/>
                <a:gd name="connsiteX18" fmla="*/ 128357 w 1092161"/>
                <a:gd name="connsiteY18" fmla="*/ 98811 h 123853"/>
                <a:gd name="connsiteX19" fmla="*/ 145359 w 1092161"/>
                <a:gd name="connsiteY19" fmla="*/ 98135 h 123853"/>
                <a:gd name="connsiteX20" fmla="*/ 156055 w 1092161"/>
                <a:gd name="connsiteY20" fmla="*/ 102301 h 123853"/>
                <a:gd name="connsiteX21" fmla="*/ 158082 w 1092161"/>
                <a:gd name="connsiteY21" fmla="*/ 97572 h 123853"/>
                <a:gd name="connsiteX22" fmla="*/ 192198 w 1092161"/>
                <a:gd name="connsiteY22" fmla="*/ 100725 h 123853"/>
                <a:gd name="connsiteX23" fmla="*/ 181727 w 1092161"/>
                <a:gd name="connsiteY23" fmla="*/ 114911 h 123853"/>
                <a:gd name="connsiteX24" fmla="*/ 200868 w 1092161"/>
                <a:gd name="connsiteY24" fmla="*/ 114123 h 123853"/>
                <a:gd name="connsiteX25" fmla="*/ 200530 w 1092161"/>
                <a:gd name="connsiteY25" fmla="*/ 86538 h 123853"/>
                <a:gd name="connsiteX26" fmla="*/ 209200 w 1092161"/>
                <a:gd name="connsiteY26" fmla="*/ 99936 h 123853"/>
                <a:gd name="connsiteX27" fmla="*/ 230480 w 1092161"/>
                <a:gd name="connsiteY27" fmla="*/ 94419 h 123853"/>
                <a:gd name="connsiteX28" fmla="*/ 213590 w 1092161"/>
                <a:gd name="connsiteY28" fmla="*/ 104328 h 123853"/>
                <a:gd name="connsiteX29" fmla="*/ 222260 w 1092161"/>
                <a:gd name="connsiteY29" fmla="*/ 113110 h 123853"/>
                <a:gd name="connsiteX30" fmla="*/ 296910 w 1092161"/>
                <a:gd name="connsiteY30" fmla="*/ 114574 h 123853"/>
                <a:gd name="connsiteX31" fmla="*/ 273266 w 1092161"/>
                <a:gd name="connsiteY31" fmla="*/ 97122 h 123853"/>
                <a:gd name="connsiteX32" fmla="*/ 298824 w 1092161"/>
                <a:gd name="connsiteY32" fmla="*/ 95996 h 123853"/>
                <a:gd name="connsiteX33" fmla="*/ 302878 w 1092161"/>
                <a:gd name="connsiteY33" fmla="*/ 82034 h 123853"/>
                <a:gd name="connsiteX34" fmla="*/ 324271 w 1092161"/>
                <a:gd name="connsiteY34" fmla="*/ 85750 h 123853"/>
                <a:gd name="connsiteX35" fmla="*/ 330801 w 1092161"/>
                <a:gd name="connsiteY35" fmla="*/ 99261 h 123853"/>
                <a:gd name="connsiteX36" fmla="*/ 341497 w 1092161"/>
                <a:gd name="connsiteY36" fmla="*/ 98811 h 123853"/>
                <a:gd name="connsiteX37" fmla="*/ 332828 w 1092161"/>
                <a:gd name="connsiteY37" fmla="*/ 90028 h 123853"/>
                <a:gd name="connsiteX38" fmla="*/ 356247 w 1092161"/>
                <a:gd name="connsiteY38" fmla="*/ 84398 h 123853"/>
                <a:gd name="connsiteX39" fmla="*/ 365030 w 1092161"/>
                <a:gd name="connsiteY39" fmla="*/ 102414 h 123853"/>
                <a:gd name="connsiteX40" fmla="*/ 377865 w 1092161"/>
                <a:gd name="connsiteY40" fmla="*/ 101851 h 123853"/>
                <a:gd name="connsiteX41" fmla="*/ 386422 w 1092161"/>
                <a:gd name="connsiteY41" fmla="*/ 101513 h 123853"/>
                <a:gd name="connsiteX42" fmla="*/ 397119 w 1092161"/>
                <a:gd name="connsiteY42" fmla="*/ 101062 h 123853"/>
                <a:gd name="connsiteX43" fmla="*/ 414233 w 1092161"/>
                <a:gd name="connsiteY43" fmla="*/ 104891 h 123853"/>
                <a:gd name="connsiteX44" fmla="*/ 399371 w 1092161"/>
                <a:gd name="connsiteY44" fmla="*/ 110070 h 123853"/>
                <a:gd name="connsiteX45" fmla="*/ 382369 w 1092161"/>
                <a:gd name="connsiteY45" fmla="*/ 110745 h 123853"/>
                <a:gd name="connsiteX46" fmla="*/ 373812 w 1092161"/>
                <a:gd name="connsiteY46" fmla="*/ 106467 h 123853"/>
                <a:gd name="connsiteX47" fmla="*/ 365367 w 1092161"/>
                <a:gd name="connsiteY47" fmla="*/ 111421 h 123853"/>
                <a:gd name="connsiteX48" fmla="*/ 356810 w 1092161"/>
                <a:gd name="connsiteY48" fmla="*/ 107142 h 123853"/>
                <a:gd name="connsiteX49" fmla="*/ 354783 w 1092161"/>
                <a:gd name="connsiteY49" fmla="*/ 111871 h 123853"/>
                <a:gd name="connsiteX50" fmla="*/ 344200 w 1092161"/>
                <a:gd name="connsiteY50" fmla="*/ 121555 h 123853"/>
                <a:gd name="connsiteX51" fmla="*/ 365480 w 1092161"/>
                <a:gd name="connsiteY51" fmla="*/ 120654 h 123853"/>
                <a:gd name="connsiteX52" fmla="*/ 380455 w 1092161"/>
                <a:gd name="connsiteY52" fmla="*/ 124595 h 123853"/>
                <a:gd name="connsiteX53" fmla="*/ 382481 w 1092161"/>
                <a:gd name="connsiteY53" fmla="*/ 119866 h 123853"/>
                <a:gd name="connsiteX54" fmla="*/ 388899 w 1092161"/>
                <a:gd name="connsiteY54" fmla="*/ 124144 h 123853"/>
                <a:gd name="connsiteX55" fmla="*/ 399483 w 1092161"/>
                <a:gd name="connsiteY55" fmla="*/ 119077 h 123853"/>
                <a:gd name="connsiteX56" fmla="*/ 420876 w 1092161"/>
                <a:gd name="connsiteY56" fmla="*/ 122793 h 123853"/>
                <a:gd name="connsiteX57" fmla="*/ 431460 w 1092161"/>
                <a:gd name="connsiteY57" fmla="*/ 117726 h 123853"/>
                <a:gd name="connsiteX58" fmla="*/ 422678 w 1092161"/>
                <a:gd name="connsiteY58" fmla="*/ 99711 h 123853"/>
                <a:gd name="connsiteX59" fmla="*/ 435514 w 1092161"/>
                <a:gd name="connsiteY59" fmla="*/ 99148 h 123853"/>
                <a:gd name="connsiteX60" fmla="*/ 440130 w 1092161"/>
                <a:gd name="connsiteY60" fmla="*/ 122005 h 123853"/>
                <a:gd name="connsiteX61" fmla="*/ 459158 w 1092161"/>
                <a:gd name="connsiteY61" fmla="*/ 111984 h 123853"/>
                <a:gd name="connsiteX62" fmla="*/ 450488 w 1092161"/>
                <a:gd name="connsiteY62" fmla="*/ 98585 h 123853"/>
                <a:gd name="connsiteX63" fmla="*/ 459046 w 1092161"/>
                <a:gd name="connsiteY63" fmla="*/ 98248 h 123853"/>
                <a:gd name="connsiteX64" fmla="*/ 491022 w 1092161"/>
                <a:gd name="connsiteY64" fmla="*/ 96896 h 123853"/>
                <a:gd name="connsiteX65" fmla="*/ 478525 w 1092161"/>
                <a:gd name="connsiteY65" fmla="*/ 115812 h 123853"/>
                <a:gd name="connsiteX66" fmla="*/ 510501 w 1092161"/>
                <a:gd name="connsiteY66" fmla="*/ 114461 h 123853"/>
                <a:gd name="connsiteX67" fmla="*/ 525476 w 1092161"/>
                <a:gd name="connsiteY67" fmla="*/ 118402 h 123853"/>
                <a:gd name="connsiteX68" fmla="*/ 529642 w 1092161"/>
                <a:gd name="connsiteY68" fmla="*/ 113673 h 123853"/>
                <a:gd name="connsiteX69" fmla="*/ 542478 w 1092161"/>
                <a:gd name="connsiteY69" fmla="*/ 113110 h 123853"/>
                <a:gd name="connsiteX70" fmla="*/ 559479 w 1092161"/>
                <a:gd name="connsiteY70" fmla="*/ 112434 h 123853"/>
                <a:gd name="connsiteX71" fmla="*/ 582899 w 1092161"/>
                <a:gd name="connsiteY71" fmla="*/ 111421 h 123853"/>
                <a:gd name="connsiteX72" fmla="*/ 584926 w 1092161"/>
                <a:gd name="connsiteY72" fmla="*/ 106692 h 123853"/>
                <a:gd name="connsiteX73" fmla="*/ 593595 w 1092161"/>
                <a:gd name="connsiteY73" fmla="*/ 115474 h 123853"/>
                <a:gd name="connsiteX74" fmla="*/ 634129 w 1092161"/>
                <a:gd name="connsiteY74" fmla="*/ 113786 h 123853"/>
                <a:gd name="connsiteX75" fmla="*/ 695831 w 1092161"/>
                <a:gd name="connsiteY75" fmla="*/ 106580 h 123853"/>
                <a:gd name="connsiteX76" fmla="*/ 704163 w 1092161"/>
                <a:gd name="connsiteY76" fmla="*/ 92393 h 123853"/>
                <a:gd name="connsiteX77" fmla="*/ 727582 w 1092161"/>
                <a:gd name="connsiteY77" fmla="*/ 91379 h 123853"/>
                <a:gd name="connsiteX78" fmla="*/ 727695 w 1092161"/>
                <a:gd name="connsiteY78" fmla="*/ 100612 h 123853"/>
                <a:gd name="connsiteX79" fmla="*/ 734113 w 1092161"/>
                <a:gd name="connsiteY79" fmla="*/ 104891 h 123853"/>
                <a:gd name="connsiteX80" fmla="*/ 736027 w 1092161"/>
                <a:gd name="connsiteY80" fmla="*/ 91042 h 123853"/>
                <a:gd name="connsiteX81" fmla="*/ 755280 w 1092161"/>
                <a:gd name="connsiteY81" fmla="*/ 94870 h 123853"/>
                <a:gd name="connsiteX82" fmla="*/ 768004 w 1092161"/>
                <a:gd name="connsiteY82" fmla="*/ 89690 h 123853"/>
                <a:gd name="connsiteX83" fmla="*/ 776560 w 1092161"/>
                <a:gd name="connsiteY83" fmla="*/ 93969 h 123853"/>
                <a:gd name="connsiteX84" fmla="*/ 808537 w 1092161"/>
                <a:gd name="connsiteY84" fmla="*/ 92618 h 123853"/>
                <a:gd name="connsiteX85" fmla="*/ 814843 w 1092161"/>
                <a:gd name="connsiteY85" fmla="*/ 87776 h 123853"/>
                <a:gd name="connsiteX86" fmla="*/ 821260 w 1092161"/>
                <a:gd name="connsiteY86" fmla="*/ 92055 h 123853"/>
                <a:gd name="connsiteX87" fmla="*/ 825427 w 1092161"/>
                <a:gd name="connsiteY87" fmla="*/ 82710 h 123853"/>
                <a:gd name="connsiteX88" fmla="*/ 836123 w 1092161"/>
                <a:gd name="connsiteY88" fmla="*/ 82259 h 123853"/>
                <a:gd name="connsiteX89" fmla="*/ 923609 w 1092161"/>
                <a:gd name="connsiteY89" fmla="*/ 83160 h 123853"/>
                <a:gd name="connsiteX90" fmla="*/ 934192 w 1092161"/>
                <a:gd name="connsiteY90" fmla="*/ 78093 h 123853"/>
                <a:gd name="connsiteX91" fmla="*/ 947028 w 1092161"/>
                <a:gd name="connsiteY91" fmla="*/ 82147 h 123853"/>
                <a:gd name="connsiteX92" fmla="*/ 957612 w 1092161"/>
                <a:gd name="connsiteY92" fmla="*/ 77080 h 123853"/>
                <a:gd name="connsiteX93" fmla="*/ 998033 w 1092161"/>
                <a:gd name="connsiteY93" fmla="*/ 70775 h 123853"/>
                <a:gd name="connsiteX94" fmla="*/ 974726 w 1092161"/>
                <a:gd name="connsiteY94" fmla="*/ 85524 h 123853"/>
                <a:gd name="connsiteX95" fmla="*/ 966169 w 1092161"/>
                <a:gd name="connsiteY95" fmla="*/ 81246 h 123853"/>
                <a:gd name="connsiteX96" fmla="*/ 957725 w 1092161"/>
                <a:gd name="connsiteY96" fmla="*/ 86200 h 123853"/>
                <a:gd name="connsiteX97" fmla="*/ 942749 w 1092161"/>
                <a:gd name="connsiteY97" fmla="*/ 86876 h 123853"/>
                <a:gd name="connsiteX98" fmla="*/ 921582 w 1092161"/>
                <a:gd name="connsiteY98" fmla="*/ 97009 h 123853"/>
                <a:gd name="connsiteX99" fmla="*/ 932278 w 1092161"/>
                <a:gd name="connsiteY99" fmla="*/ 101175 h 123853"/>
                <a:gd name="connsiteX100" fmla="*/ 938696 w 1092161"/>
                <a:gd name="connsiteY100" fmla="*/ 100950 h 123853"/>
                <a:gd name="connsiteX101" fmla="*/ 945001 w 1092161"/>
                <a:gd name="connsiteY101" fmla="*/ 96108 h 123853"/>
                <a:gd name="connsiteX102" fmla="*/ 953558 w 1092161"/>
                <a:gd name="connsiteY102" fmla="*/ 100387 h 123853"/>
                <a:gd name="connsiteX103" fmla="*/ 959864 w 1092161"/>
                <a:gd name="connsiteY103" fmla="*/ 95545 h 123853"/>
                <a:gd name="connsiteX104" fmla="*/ 968421 w 1092161"/>
                <a:gd name="connsiteY104" fmla="*/ 99824 h 123853"/>
                <a:gd name="connsiteX105" fmla="*/ 976865 w 1092161"/>
                <a:gd name="connsiteY105" fmla="*/ 94870 h 123853"/>
                <a:gd name="connsiteX106" fmla="*/ 989701 w 1092161"/>
                <a:gd name="connsiteY106" fmla="*/ 98923 h 123853"/>
                <a:gd name="connsiteX107" fmla="*/ 991728 w 1092161"/>
                <a:gd name="connsiteY107" fmla="*/ 94194 h 123853"/>
                <a:gd name="connsiteX108" fmla="*/ 1002312 w 1092161"/>
                <a:gd name="connsiteY108" fmla="*/ 89127 h 123853"/>
                <a:gd name="connsiteX109" fmla="*/ 1013121 w 1092161"/>
                <a:gd name="connsiteY109" fmla="*/ 97910 h 123853"/>
                <a:gd name="connsiteX110" fmla="*/ 1021565 w 1092161"/>
                <a:gd name="connsiteY110" fmla="*/ 92956 h 123853"/>
                <a:gd name="connsiteX111" fmla="*/ 1025731 w 1092161"/>
                <a:gd name="connsiteY111" fmla="*/ 83610 h 123853"/>
                <a:gd name="connsiteX112" fmla="*/ 1047124 w 1092161"/>
                <a:gd name="connsiteY112" fmla="*/ 87326 h 123853"/>
                <a:gd name="connsiteX113" fmla="*/ 1038567 w 1092161"/>
                <a:gd name="connsiteY113" fmla="*/ 83047 h 123853"/>
                <a:gd name="connsiteX114" fmla="*/ 1048925 w 1092161"/>
                <a:gd name="connsiteY114" fmla="*/ 64244 h 123853"/>
                <a:gd name="connsiteX115" fmla="*/ 1063788 w 1092161"/>
                <a:gd name="connsiteY115" fmla="*/ 59065 h 123853"/>
                <a:gd name="connsiteX116" fmla="*/ 1097566 w 1092161"/>
                <a:gd name="connsiteY116" fmla="*/ 34632 h 123853"/>
                <a:gd name="connsiteX117" fmla="*/ 1091148 w 1092161"/>
                <a:gd name="connsiteY117" fmla="*/ 30353 h 123853"/>
                <a:gd name="connsiteX118" fmla="*/ 1086870 w 1092161"/>
                <a:gd name="connsiteY118" fmla="*/ 30579 h 123853"/>
                <a:gd name="connsiteX119" fmla="*/ 1086757 w 1092161"/>
                <a:gd name="connsiteY119" fmla="*/ 25962 h 123853"/>
                <a:gd name="connsiteX120" fmla="*/ 1078313 w 1092161"/>
                <a:gd name="connsiteY120" fmla="*/ 30916 h 123853"/>
                <a:gd name="connsiteX121" fmla="*/ 1059059 w 1092161"/>
                <a:gd name="connsiteY121" fmla="*/ 27088 h 123853"/>
                <a:gd name="connsiteX122" fmla="*/ 1052754 w 1092161"/>
                <a:gd name="connsiteY122" fmla="*/ 36546 h 123853"/>
                <a:gd name="connsiteX123" fmla="*/ 1018638 w 1092161"/>
                <a:gd name="connsiteY123" fmla="*/ 38010 h 123853"/>
                <a:gd name="connsiteX124" fmla="*/ 1005689 w 1092161"/>
                <a:gd name="connsiteY124" fmla="*/ 29340 h 123853"/>
                <a:gd name="connsiteX125" fmla="*/ 984409 w 1092161"/>
                <a:gd name="connsiteY125" fmla="*/ 30241 h 123853"/>
                <a:gd name="connsiteX126" fmla="*/ 969434 w 1092161"/>
                <a:gd name="connsiteY126" fmla="*/ 26300 h 123853"/>
                <a:gd name="connsiteX127" fmla="*/ 960990 w 1092161"/>
                <a:gd name="connsiteY127" fmla="*/ 31254 h 123853"/>
                <a:gd name="connsiteX128" fmla="*/ 901315 w 1092161"/>
                <a:gd name="connsiteY128" fmla="*/ 33731 h 123853"/>
                <a:gd name="connsiteX129" fmla="*/ 884313 w 1092161"/>
                <a:gd name="connsiteY129" fmla="*/ 34407 h 123853"/>
                <a:gd name="connsiteX130" fmla="*/ 877783 w 1092161"/>
                <a:gd name="connsiteY130" fmla="*/ 25512 h 123853"/>
                <a:gd name="connsiteX131" fmla="*/ 873391 w 1092161"/>
                <a:gd name="connsiteY131" fmla="*/ 16504 h 123853"/>
                <a:gd name="connsiteX132" fmla="*/ 871590 w 1092161"/>
                <a:gd name="connsiteY132" fmla="*/ 39586 h 123853"/>
                <a:gd name="connsiteX133" fmla="*/ 828917 w 1092161"/>
                <a:gd name="connsiteY133" fmla="*/ 36771 h 123853"/>
                <a:gd name="connsiteX134" fmla="*/ 832970 w 1092161"/>
                <a:gd name="connsiteY134" fmla="*/ 22810 h 123853"/>
                <a:gd name="connsiteX135" fmla="*/ 828804 w 1092161"/>
                <a:gd name="connsiteY135" fmla="*/ 27539 h 123853"/>
                <a:gd name="connsiteX136" fmla="*/ 824526 w 1092161"/>
                <a:gd name="connsiteY136" fmla="*/ 27764 h 123853"/>
                <a:gd name="connsiteX137" fmla="*/ 822499 w 1092161"/>
                <a:gd name="connsiteY137" fmla="*/ 36996 h 123853"/>
                <a:gd name="connsiteX138" fmla="*/ 813942 w 1092161"/>
                <a:gd name="connsiteY138" fmla="*/ 37334 h 123853"/>
                <a:gd name="connsiteX139" fmla="*/ 815856 w 1092161"/>
                <a:gd name="connsiteY139" fmla="*/ 18869 h 123853"/>
                <a:gd name="connsiteX140" fmla="*/ 800994 w 1092161"/>
                <a:gd name="connsiteY140" fmla="*/ 19544 h 123853"/>
                <a:gd name="connsiteX141" fmla="*/ 801219 w 1092161"/>
                <a:gd name="connsiteY141" fmla="*/ 37897 h 123853"/>
                <a:gd name="connsiteX142" fmla="*/ 786356 w 1092161"/>
                <a:gd name="connsiteY142" fmla="*/ 38573 h 123853"/>
                <a:gd name="connsiteX143" fmla="*/ 783992 w 1092161"/>
                <a:gd name="connsiteY143" fmla="*/ 20220 h 123853"/>
                <a:gd name="connsiteX144" fmla="*/ 775547 w 1092161"/>
                <a:gd name="connsiteY144" fmla="*/ 29790 h 123853"/>
                <a:gd name="connsiteX145" fmla="*/ 764738 w 1092161"/>
                <a:gd name="connsiteY145" fmla="*/ 21008 h 123853"/>
                <a:gd name="connsiteX146" fmla="*/ 724204 w 1092161"/>
                <a:gd name="connsiteY146" fmla="*/ 22697 h 123853"/>
                <a:gd name="connsiteX147" fmla="*/ 718012 w 1092161"/>
                <a:gd name="connsiteY147" fmla="*/ 36771 h 123853"/>
                <a:gd name="connsiteX148" fmla="*/ 696844 w 1092161"/>
                <a:gd name="connsiteY148" fmla="*/ 46905 h 123853"/>
                <a:gd name="connsiteX149" fmla="*/ 686035 w 1092161"/>
                <a:gd name="connsiteY149" fmla="*/ 38122 h 123853"/>
                <a:gd name="connsiteX150" fmla="*/ 677591 w 1092161"/>
                <a:gd name="connsiteY150" fmla="*/ 47693 h 123853"/>
                <a:gd name="connsiteX151" fmla="*/ 637057 w 1092161"/>
                <a:gd name="connsiteY151" fmla="*/ 49382 h 123853"/>
                <a:gd name="connsiteX152" fmla="*/ 632778 w 1092161"/>
                <a:gd name="connsiteY152" fmla="*/ 44991 h 123853"/>
                <a:gd name="connsiteX153" fmla="*/ 630751 w 1092161"/>
                <a:gd name="connsiteY153" fmla="*/ 49720 h 123853"/>
                <a:gd name="connsiteX154" fmla="*/ 622194 w 1092161"/>
                <a:gd name="connsiteY154" fmla="*/ 45441 h 123853"/>
                <a:gd name="connsiteX155" fmla="*/ 605193 w 1092161"/>
                <a:gd name="connsiteY155" fmla="*/ 46117 h 123853"/>
                <a:gd name="connsiteX156" fmla="*/ 615551 w 1092161"/>
                <a:gd name="connsiteY156" fmla="*/ 27313 h 123853"/>
                <a:gd name="connsiteX157" fmla="*/ 560155 w 1092161"/>
                <a:gd name="connsiteY157" fmla="*/ 29678 h 123853"/>
                <a:gd name="connsiteX158" fmla="*/ 585939 w 1092161"/>
                <a:gd name="connsiteY158" fmla="*/ 42401 h 123853"/>
                <a:gd name="connsiteX159" fmla="*/ 571076 w 1092161"/>
                <a:gd name="connsiteY159" fmla="*/ 43076 h 123853"/>
                <a:gd name="connsiteX160" fmla="*/ 562632 w 1092161"/>
                <a:gd name="connsiteY160" fmla="*/ 48031 h 123853"/>
                <a:gd name="connsiteX161" fmla="*/ 526377 w 1092161"/>
                <a:gd name="connsiteY161" fmla="*/ 49607 h 123853"/>
                <a:gd name="connsiteX162" fmla="*/ 513541 w 1092161"/>
                <a:gd name="connsiteY162" fmla="*/ 50170 h 123853"/>
                <a:gd name="connsiteX163" fmla="*/ 502845 w 1092161"/>
                <a:gd name="connsiteY163" fmla="*/ 50620 h 123853"/>
                <a:gd name="connsiteX164" fmla="*/ 494062 w 1092161"/>
                <a:gd name="connsiteY164" fmla="*/ 27989 h 123853"/>
                <a:gd name="connsiteX165" fmla="*/ 481114 w 1092161"/>
                <a:gd name="connsiteY165" fmla="*/ 19319 h 123853"/>
                <a:gd name="connsiteX166" fmla="*/ 463774 w 1092161"/>
                <a:gd name="connsiteY166" fmla="*/ 1642 h 123853"/>
                <a:gd name="connsiteX167" fmla="*/ 489896 w 1092161"/>
                <a:gd name="connsiteY167" fmla="*/ 37334 h 123853"/>
                <a:gd name="connsiteX168" fmla="*/ 470868 w 1092161"/>
                <a:gd name="connsiteY168" fmla="*/ 47355 h 123853"/>
                <a:gd name="connsiteX169" fmla="*/ 464450 w 1092161"/>
                <a:gd name="connsiteY169" fmla="*/ 47580 h 123853"/>
                <a:gd name="connsiteX170" fmla="*/ 445309 w 1092161"/>
                <a:gd name="connsiteY170" fmla="*/ 48368 h 123853"/>
                <a:gd name="connsiteX171" fmla="*/ 434500 w 1092161"/>
                <a:gd name="connsiteY171" fmla="*/ 34970 h 123853"/>
                <a:gd name="connsiteX172" fmla="*/ 421664 w 1092161"/>
                <a:gd name="connsiteY172" fmla="*/ 35533 h 123853"/>
                <a:gd name="connsiteX173" fmla="*/ 432361 w 1092161"/>
                <a:gd name="connsiteY173" fmla="*/ 39699 h 123853"/>
                <a:gd name="connsiteX174" fmla="*/ 409054 w 1092161"/>
                <a:gd name="connsiteY174" fmla="*/ 49832 h 123853"/>
                <a:gd name="connsiteX175" fmla="*/ 400609 w 1092161"/>
                <a:gd name="connsiteY175" fmla="*/ 54786 h 123853"/>
                <a:gd name="connsiteX176" fmla="*/ 392052 w 1092161"/>
                <a:gd name="connsiteY176" fmla="*/ 50508 h 123853"/>
                <a:gd name="connsiteX177" fmla="*/ 383608 w 1092161"/>
                <a:gd name="connsiteY177" fmla="*/ 55462 h 123853"/>
                <a:gd name="connsiteX178" fmla="*/ 377190 w 1092161"/>
                <a:gd name="connsiteY178" fmla="*/ 51183 h 123853"/>
                <a:gd name="connsiteX179" fmla="*/ 360188 w 1092161"/>
                <a:gd name="connsiteY179" fmla="*/ 51859 h 123853"/>
                <a:gd name="connsiteX180" fmla="*/ 351631 w 1092161"/>
                <a:gd name="connsiteY180" fmla="*/ 52197 h 123853"/>
                <a:gd name="connsiteX181" fmla="*/ 343074 w 1092161"/>
                <a:gd name="connsiteY181" fmla="*/ 47918 h 123853"/>
                <a:gd name="connsiteX182" fmla="*/ 338908 w 1092161"/>
                <a:gd name="connsiteY182" fmla="*/ 52647 h 123853"/>
                <a:gd name="connsiteX183" fmla="*/ 336768 w 1092161"/>
                <a:gd name="connsiteY183" fmla="*/ 48143 h 123853"/>
                <a:gd name="connsiteX184" fmla="*/ 298374 w 1092161"/>
                <a:gd name="connsiteY184" fmla="*/ 49720 h 123853"/>
                <a:gd name="connsiteX185" fmla="*/ 291956 w 1092161"/>
                <a:gd name="connsiteY185" fmla="*/ 45441 h 123853"/>
                <a:gd name="connsiteX186" fmla="*/ 253562 w 1092161"/>
                <a:gd name="connsiteY186" fmla="*/ 47017 h 123853"/>
                <a:gd name="connsiteX187" fmla="*/ 251422 w 1092161"/>
                <a:gd name="connsiteY187" fmla="*/ 42514 h 123853"/>
                <a:gd name="connsiteX188" fmla="*/ 245117 w 1092161"/>
                <a:gd name="connsiteY188" fmla="*/ 47355 h 123853"/>
                <a:gd name="connsiteX189" fmla="*/ 236560 w 1092161"/>
                <a:gd name="connsiteY189" fmla="*/ 43076 h 123853"/>
                <a:gd name="connsiteX190" fmla="*/ 206722 w 1092161"/>
                <a:gd name="connsiteY190" fmla="*/ 44315 h 123853"/>
                <a:gd name="connsiteX191" fmla="*/ 204696 w 1092161"/>
                <a:gd name="connsiteY191" fmla="*/ 49044 h 123853"/>
                <a:gd name="connsiteX192" fmla="*/ 193999 w 1092161"/>
                <a:gd name="connsiteY192" fmla="*/ 44878 h 123853"/>
                <a:gd name="connsiteX193" fmla="*/ 172719 w 1092161"/>
                <a:gd name="connsiteY193" fmla="*/ 50395 h 123853"/>
                <a:gd name="connsiteX194" fmla="*/ 145021 w 1092161"/>
                <a:gd name="connsiteY194" fmla="*/ 51521 h 123853"/>
                <a:gd name="connsiteX195" fmla="*/ 125767 w 1092161"/>
                <a:gd name="connsiteY195" fmla="*/ 43189 h 123853"/>
                <a:gd name="connsiteX196" fmla="*/ 115183 w 1092161"/>
                <a:gd name="connsiteY196" fmla="*/ 52872 h 123853"/>
                <a:gd name="connsiteX197" fmla="*/ 104375 w 1092161"/>
                <a:gd name="connsiteY197" fmla="*/ 44090 h 123853"/>
                <a:gd name="connsiteX198" fmla="*/ 96043 w 1092161"/>
                <a:gd name="connsiteY198" fmla="*/ 62893 h 123853"/>
                <a:gd name="connsiteX199" fmla="*/ 89399 w 1092161"/>
                <a:gd name="connsiteY199" fmla="*/ 44765 h 123853"/>
                <a:gd name="connsiteX200" fmla="*/ 65867 w 1092161"/>
                <a:gd name="connsiteY200" fmla="*/ 46117 h 123853"/>
                <a:gd name="connsiteX201" fmla="*/ 1032487 w 1092161"/>
                <a:gd name="connsiteY201" fmla="*/ 74378 h 123853"/>
                <a:gd name="connsiteX202" fmla="*/ 1017512 w 1092161"/>
                <a:gd name="connsiteY202" fmla="*/ 70437 h 123853"/>
                <a:gd name="connsiteX203" fmla="*/ 1032487 w 1092161"/>
                <a:gd name="connsiteY203" fmla="*/ 74378 h 123853"/>
                <a:gd name="connsiteX204" fmla="*/ 793562 w 1092161"/>
                <a:gd name="connsiteY204" fmla="*/ 70662 h 123853"/>
                <a:gd name="connsiteX205" fmla="*/ 823512 w 1092161"/>
                <a:gd name="connsiteY205" fmla="*/ 74040 h 123853"/>
                <a:gd name="connsiteX206" fmla="*/ 789396 w 1092161"/>
                <a:gd name="connsiteY206" fmla="*/ 75504 h 123853"/>
                <a:gd name="connsiteX207" fmla="*/ 793562 w 1092161"/>
                <a:gd name="connsiteY207" fmla="*/ 70662 h 123853"/>
                <a:gd name="connsiteX208" fmla="*/ 591231 w 1092161"/>
                <a:gd name="connsiteY208" fmla="*/ 92956 h 123853"/>
                <a:gd name="connsiteX209" fmla="*/ 606318 w 1092161"/>
                <a:gd name="connsiteY209" fmla="*/ 101513 h 123853"/>
                <a:gd name="connsiteX210" fmla="*/ 591231 w 1092161"/>
                <a:gd name="connsiteY210" fmla="*/ 92956 h 123853"/>
                <a:gd name="connsiteX211" fmla="*/ 582786 w 1092161"/>
                <a:gd name="connsiteY211" fmla="*/ 102526 h 123853"/>
                <a:gd name="connsiteX212" fmla="*/ 572090 w 1092161"/>
                <a:gd name="connsiteY212" fmla="*/ 98360 h 123853"/>
                <a:gd name="connsiteX213" fmla="*/ 582786 w 1092161"/>
                <a:gd name="connsiteY213" fmla="*/ 102526 h 123853"/>
                <a:gd name="connsiteX214" fmla="*/ 527053 w 1092161"/>
                <a:gd name="connsiteY214" fmla="*/ 81921 h 123853"/>
                <a:gd name="connsiteX215" fmla="*/ 516469 w 1092161"/>
                <a:gd name="connsiteY215" fmla="*/ 86988 h 123853"/>
                <a:gd name="connsiteX216" fmla="*/ 527053 w 1092161"/>
                <a:gd name="connsiteY216" fmla="*/ 81921 h 123853"/>
                <a:gd name="connsiteX217" fmla="*/ 247707 w 1092161"/>
                <a:gd name="connsiteY217" fmla="*/ 79895 h 123853"/>
                <a:gd name="connsiteX218" fmla="*/ 252210 w 1092161"/>
                <a:gd name="connsiteY218" fmla="*/ 98135 h 123853"/>
                <a:gd name="connsiteX219" fmla="*/ 260767 w 1092161"/>
                <a:gd name="connsiteY219" fmla="*/ 102414 h 123853"/>
                <a:gd name="connsiteX220" fmla="*/ 241514 w 1092161"/>
                <a:gd name="connsiteY220" fmla="*/ 98585 h 123853"/>
                <a:gd name="connsiteX221" fmla="*/ 247707 w 1092161"/>
                <a:gd name="connsiteY221" fmla="*/ 79895 h 123853"/>
                <a:gd name="connsiteX222" fmla="*/ 160221 w 1092161"/>
                <a:gd name="connsiteY222" fmla="*/ 83610 h 123853"/>
                <a:gd name="connsiteX223" fmla="*/ 177448 w 1092161"/>
                <a:gd name="connsiteY223" fmla="*/ 92055 h 123853"/>
                <a:gd name="connsiteX224" fmla="*/ 151776 w 1092161"/>
                <a:gd name="connsiteY224" fmla="*/ 88564 h 123853"/>
                <a:gd name="connsiteX225" fmla="*/ 141080 w 1092161"/>
                <a:gd name="connsiteY225" fmla="*/ 84398 h 123853"/>
                <a:gd name="connsiteX226" fmla="*/ 160221 w 1092161"/>
                <a:gd name="connsiteY226" fmla="*/ 83610 h 12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092161" h="123853">
                  <a:moveTo>
                    <a:pt x="65867" y="46117"/>
                  </a:moveTo>
                  <a:cubicBezTo>
                    <a:pt x="60801" y="55462"/>
                    <a:pt x="69695" y="65595"/>
                    <a:pt x="61927" y="69311"/>
                  </a:cubicBezTo>
                  <a:cubicBezTo>
                    <a:pt x="58549" y="70775"/>
                    <a:pt x="58211" y="65145"/>
                    <a:pt x="55509" y="65032"/>
                  </a:cubicBezTo>
                  <a:cubicBezTo>
                    <a:pt x="55509" y="60529"/>
                    <a:pt x="58098" y="61317"/>
                    <a:pt x="59675" y="60303"/>
                  </a:cubicBezTo>
                  <a:cubicBezTo>
                    <a:pt x="57310" y="46679"/>
                    <a:pt x="46726" y="51746"/>
                    <a:pt x="40309" y="47355"/>
                  </a:cubicBezTo>
                  <a:cubicBezTo>
                    <a:pt x="39520" y="57038"/>
                    <a:pt x="41885" y="59403"/>
                    <a:pt x="42673" y="65708"/>
                  </a:cubicBezTo>
                  <a:cubicBezTo>
                    <a:pt x="26347" y="68973"/>
                    <a:pt x="18690" y="66158"/>
                    <a:pt x="0" y="67509"/>
                  </a:cubicBezTo>
                  <a:cubicBezTo>
                    <a:pt x="0" y="86763"/>
                    <a:pt x="8670" y="75053"/>
                    <a:pt x="15088" y="76067"/>
                  </a:cubicBezTo>
                  <a:cubicBezTo>
                    <a:pt x="19704" y="76855"/>
                    <a:pt x="24996" y="83385"/>
                    <a:pt x="30062" y="80007"/>
                  </a:cubicBezTo>
                  <a:cubicBezTo>
                    <a:pt x="25896" y="90704"/>
                    <a:pt x="12385" y="82372"/>
                    <a:pt x="4504" y="85637"/>
                  </a:cubicBezTo>
                  <a:cubicBezTo>
                    <a:pt x="4391" y="102301"/>
                    <a:pt x="18465" y="93406"/>
                    <a:pt x="25896" y="93969"/>
                  </a:cubicBezTo>
                  <a:cubicBezTo>
                    <a:pt x="29274" y="94194"/>
                    <a:pt x="29612" y="98022"/>
                    <a:pt x="32314" y="98248"/>
                  </a:cubicBezTo>
                  <a:cubicBezTo>
                    <a:pt x="46389" y="99599"/>
                    <a:pt x="63503" y="101062"/>
                    <a:pt x="79266" y="96221"/>
                  </a:cubicBezTo>
                  <a:cubicBezTo>
                    <a:pt x="80730" y="95770"/>
                    <a:pt x="83995" y="91492"/>
                    <a:pt x="83432" y="91492"/>
                  </a:cubicBezTo>
                  <a:cubicBezTo>
                    <a:pt x="89062" y="92280"/>
                    <a:pt x="93340" y="106917"/>
                    <a:pt x="98520" y="100049"/>
                  </a:cubicBezTo>
                  <a:cubicBezTo>
                    <a:pt x="101672" y="101963"/>
                    <a:pt x="97732" y="106017"/>
                    <a:pt x="98745" y="113786"/>
                  </a:cubicBezTo>
                  <a:cubicBezTo>
                    <a:pt x="107640" y="108606"/>
                    <a:pt x="113270" y="122906"/>
                    <a:pt x="117886" y="112997"/>
                  </a:cubicBezTo>
                  <a:cubicBezTo>
                    <a:pt x="117323" y="108043"/>
                    <a:pt x="113607" y="110070"/>
                    <a:pt x="113495" y="103990"/>
                  </a:cubicBezTo>
                  <a:cubicBezTo>
                    <a:pt x="116872" y="95320"/>
                    <a:pt x="124191" y="99148"/>
                    <a:pt x="128357" y="98811"/>
                  </a:cubicBezTo>
                  <a:cubicBezTo>
                    <a:pt x="134550" y="98248"/>
                    <a:pt x="139391" y="97122"/>
                    <a:pt x="145359" y="98135"/>
                  </a:cubicBezTo>
                  <a:cubicBezTo>
                    <a:pt x="148962" y="98698"/>
                    <a:pt x="152565" y="102414"/>
                    <a:pt x="156055" y="102301"/>
                  </a:cubicBezTo>
                  <a:cubicBezTo>
                    <a:pt x="155492" y="102301"/>
                    <a:pt x="156956" y="97797"/>
                    <a:pt x="158082" y="97572"/>
                  </a:cubicBezTo>
                  <a:cubicBezTo>
                    <a:pt x="165626" y="96446"/>
                    <a:pt x="181839" y="94419"/>
                    <a:pt x="192198" y="100725"/>
                  </a:cubicBezTo>
                  <a:cubicBezTo>
                    <a:pt x="192761" y="113786"/>
                    <a:pt x="178123" y="95770"/>
                    <a:pt x="181727" y="114911"/>
                  </a:cubicBezTo>
                  <a:cubicBezTo>
                    <a:pt x="188933" y="122568"/>
                    <a:pt x="191184" y="112209"/>
                    <a:pt x="200868" y="114123"/>
                  </a:cubicBezTo>
                  <a:cubicBezTo>
                    <a:pt x="200417" y="97009"/>
                    <a:pt x="198278" y="101175"/>
                    <a:pt x="200530" y="86538"/>
                  </a:cubicBezTo>
                  <a:cubicBezTo>
                    <a:pt x="206047" y="84961"/>
                    <a:pt x="209762" y="87776"/>
                    <a:pt x="209200" y="99936"/>
                  </a:cubicBezTo>
                  <a:cubicBezTo>
                    <a:pt x="214266" y="87326"/>
                    <a:pt x="224625" y="108831"/>
                    <a:pt x="230480" y="94419"/>
                  </a:cubicBezTo>
                  <a:cubicBezTo>
                    <a:pt x="232056" y="112434"/>
                    <a:pt x="218882" y="100274"/>
                    <a:pt x="213590" y="104328"/>
                  </a:cubicBezTo>
                  <a:cubicBezTo>
                    <a:pt x="213929" y="115137"/>
                    <a:pt x="218545" y="111421"/>
                    <a:pt x="222260" y="113110"/>
                  </a:cubicBezTo>
                  <a:cubicBezTo>
                    <a:pt x="237911" y="120203"/>
                    <a:pt x="273491" y="114574"/>
                    <a:pt x="296910" y="114574"/>
                  </a:cubicBezTo>
                  <a:cubicBezTo>
                    <a:pt x="293532" y="98698"/>
                    <a:pt x="275630" y="115362"/>
                    <a:pt x="273266" y="97122"/>
                  </a:cubicBezTo>
                  <a:cubicBezTo>
                    <a:pt x="278557" y="104778"/>
                    <a:pt x="288466" y="91830"/>
                    <a:pt x="298824" y="95996"/>
                  </a:cubicBezTo>
                  <a:cubicBezTo>
                    <a:pt x="300175" y="91267"/>
                    <a:pt x="303666" y="91042"/>
                    <a:pt x="302878" y="82034"/>
                  </a:cubicBezTo>
                  <a:cubicBezTo>
                    <a:pt x="312223" y="87776"/>
                    <a:pt x="317064" y="82034"/>
                    <a:pt x="324271" y="85750"/>
                  </a:cubicBezTo>
                  <a:cubicBezTo>
                    <a:pt x="330013" y="82372"/>
                    <a:pt x="328549" y="95095"/>
                    <a:pt x="330801" y="99261"/>
                  </a:cubicBezTo>
                  <a:cubicBezTo>
                    <a:pt x="334404" y="99148"/>
                    <a:pt x="337894" y="98923"/>
                    <a:pt x="341497" y="98811"/>
                  </a:cubicBezTo>
                  <a:cubicBezTo>
                    <a:pt x="340034" y="92730"/>
                    <a:pt x="336881" y="90479"/>
                    <a:pt x="332828" y="90028"/>
                  </a:cubicBezTo>
                  <a:cubicBezTo>
                    <a:pt x="336543" y="65258"/>
                    <a:pt x="349717" y="101062"/>
                    <a:pt x="356247" y="84398"/>
                  </a:cubicBezTo>
                  <a:cubicBezTo>
                    <a:pt x="360075" y="88452"/>
                    <a:pt x="359963" y="101175"/>
                    <a:pt x="365030" y="102414"/>
                  </a:cubicBezTo>
                  <a:cubicBezTo>
                    <a:pt x="366606" y="97910"/>
                    <a:pt x="375726" y="107705"/>
                    <a:pt x="377865" y="101851"/>
                  </a:cubicBezTo>
                  <a:cubicBezTo>
                    <a:pt x="379554" y="97122"/>
                    <a:pt x="378879" y="100387"/>
                    <a:pt x="386422" y="101513"/>
                  </a:cubicBezTo>
                  <a:cubicBezTo>
                    <a:pt x="389913" y="102076"/>
                    <a:pt x="393516" y="100950"/>
                    <a:pt x="397119" y="101062"/>
                  </a:cubicBezTo>
                  <a:cubicBezTo>
                    <a:pt x="403311" y="101400"/>
                    <a:pt x="409392" y="96221"/>
                    <a:pt x="414233" y="104891"/>
                  </a:cubicBezTo>
                  <a:cubicBezTo>
                    <a:pt x="410292" y="113786"/>
                    <a:pt x="403762" y="109732"/>
                    <a:pt x="399371" y="110070"/>
                  </a:cubicBezTo>
                  <a:cubicBezTo>
                    <a:pt x="393178" y="110633"/>
                    <a:pt x="388337" y="111646"/>
                    <a:pt x="382369" y="110745"/>
                  </a:cubicBezTo>
                  <a:cubicBezTo>
                    <a:pt x="378203" y="110183"/>
                    <a:pt x="376402" y="106467"/>
                    <a:pt x="373812" y="106467"/>
                  </a:cubicBezTo>
                  <a:cubicBezTo>
                    <a:pt x="369195" y="106580"/>
                    <a:pt x="368407" y="111083"/>
                    <a:pt x="365367" y="111421"/>
                  </a:cubicBezTo>
                  <a:cubicBezTo>
                    <a:pt x="361539" y="111871"/>
                    <a:pt x="360751" y="107030"/>
                    <a:pt x="356810" y="107142"/>
                  </a:cubicBezTo>
                  <a:cubicBezTo>
                    <a:pt x="357373" y="107142"/>
                    <a:pt x="355909" y="111646"/>
                    <a:pt x="354783" y="111871"/>
                  </a:cubicBezTo>
                  <a:cubicBezTo>
                    <a:pt x="352306" y="112322"/>
                    <a:pt x="342398" y="106692"/>
                    <a:pt x="344200" y="121555"/>
                  </a:cubicBezTo>
                  <a:cubicBezTo>
                    <a:pt x="351744" y="122680"/>
                    <a:pt x="358387" y="118965"/>
                    <a:pt x="365480" y="120654"/>
                  </a:cubicBezTo>
                  <a:cubicBezTo>
                    <a:pt x="369646" y="121667"/>
                    <a:pt x="373474" y="129549"/>
                    <a:pt x="380455" y="124595"/>
                  </a:cubicBezTo>
                  <a:cubicBezTo>
                    <a:pt x="381130" y="124032"/>
                    <a:pt x="383157" y="119866"/>
                    <a:pt x="382481" y="119866"/>
                  </a:cubicBezTo>
                  <a:cubicBezTo>
                    <a:pt x="385860" y="119528"/>
                    <a:pt x="386310" y="124820"/>
                    <a:pt x="388899" y="124144"/>
                  </a:cubicBezTo>
                  <a:cubicBezTo>
                    <a:pt x="392728" y="123243"/>
                    <a:pt x="395430" y="119190"/>
                    <a:pt x="399483" y="119077"/>
                  </a:cubicBezTo>
                  <a:cubicBezTo>
                    <a:pt x="406802" y="118965"/>
                    <a:pt x="409279" y="124144"/>
                    <a:pt x="420876" y="122793"/>
                  </a:cubicBezTo>
                  <a:cubicBezTo>
                    <a:pt x="423804" y="122455"/>
                    <a:pt x="429208" y="126959"/>
                    <a:pt x="431460" y="117726"/>
                  </a:cubicBezTo>
                  <a:cubicBezTo>
                    <a:pt x="438103" y="102751"/>
                    <a:pt x="425155" y="107818"/>
                    <a:pt x="422678" y="99711"/>
                  </a:cubicBezTo>
                  <a:cubicBezTo>
                    <a:pt x="425155" y="85637"/>
                    <a:pt x="430109" y="104328"/>
                    <a:pt x="435514" y="99148"/>
                  </a:cubicBezTo>
                  <a:cubicBezTo>
                    <a:pt x="440017" y="100162"/>
                    <a:pt x="436414" y="119303"/>
                    <a:pt x="440130" y="122005"/>
                  </a:cubicBezTo>
                  <a:cubicBezTo>
                    <a:pt x="448687" y="123131"/>
                    <a:pt x="455893" y="121555"/>
                    <a:pt x="459158" y="111984"/>
                  </a:cubicBezTo>
                  <a:cubicBezTo>
                    <a:pt x="459946" y="99261"/>
                    <a:pt x="451164" y="108043"/>
                    <a:pt x="450488" y="98585"/>
                  </a:cubicBezTo>
                  <a:cubicBezTo>
                    <a:pt x="451502" y="93181"/>
                    <a:pt x="456006" y="98022"/>
                    <a:pt x="459046" y="98248"/>
                  </a:cubicBezTo>
                  <a:cubicBezTo>
                    <a:pt x="466927" y="98811"/>
                    <a:pt x="481339" y="96671"/>
                    <a:pt x="491022" y="96896"/>
                  </a:cubicBezTo>
                  <a:cubicBezTo>
                    <a:pt x="492599" y="114911"/>
                    <a:pt x="476272" y="96333"/>
                    <a:pt x="478525" y="115812"/>
                  </a:cubicBezTo>
                  <a:cubicBezTo>
                    <a:pt x="486631" y="121104"/>
                    <a:pt x="496427" y="111871"/>
                    <a:pt x="510501" y="114461"/>
                  </a:cubicBezTo>
                  <a:cubicBezTo>
                    <a:pt x="515118" y="115362"/>
                    <a:pt x="517932" y="122343"/>
                    <a:pt x="525476" y="118402"/>
                  </a:cubicBezTo>
                  <a:cubicBezTo>
                    <a:pt x="527278" y="117501"/>
                    <a:pt x="527503" y="114236"/>
                    <a:pt x="529642" y="113673"/>
                  </a:cubicBezTo>
                  <a:cubicBezTo>
                    <a:pt x="532907" y="112660"/>
                    <a:pt x="538312" y="114236"/>
                    <a:pt x="542478" y="113110"/>
                  </a:cubicBezTo>
                  <a:cubicBezTo>
                    <a:pt x="550021" y="111196"/>
                    <a:pt x="551260" y="110295"/>
                    <a:pt x="559479" y="112434"/>
                  </a:cubicBezTo>
                  <a:cubicBezTo>
                    <a:pt x="564433" y="113673"/>
                    <a:pt x="577494" y="116826"/>
                    <a:pt x="582899" y="111421"/>
                  </a:cubicBezTo>
                  <a:cubicBezTo>
                    <a:pt x="583800" y="110520"/>
                    <a:pt x="582561" y="106580"/>
                    <a:pt x="584926" y="106692"/>
                  </a:cubicBezTo>
                  <a:cubicBezTo>
                    <a:pt x="588979" y="107030"/>
                    <a:pt x="589317" y="113786"/>
                    <a:pt x="593595" y="115474"/>
                  </a:cubicBezTo>
                  <a:cubicBezTo>
                    <a:pt x="603841" y="119753"/>
                    <a:pt x="619943" y="114348"/>
                    <a:pt x="634129" y="113786"/>
                  </a:cubicBezTo>
                  <a:cubicBezTo>
                    <a:pt x="656536" y="112885"/>
                    <a:pt x="675789" y="111534"/>
                    <a:pt x="695831" y="106580"/>
                  </a:cubicBezTo>
                  <a:cubicBezTo>
                    <a:pt x="702699" y="110295"/>
                    <a:pt x="698533" y="91267"/>
                    <a:pt x="704163" y="92393"/>
                  </a:cubicBezTo>
                  <a:cubicBezTo>
                    <a:pt x="711932" y="92055"/>
                    <a:pt x="719813" y="91717"/>
                    <a:pt x="727582" y="91379"/>
                  </a:cubicBezTo>
                  <a:cubicBezTo>
                    <a:pt x="730735" y="93293"/>
                    <a:pt x="727470" y="95433"/>
                    <a:pt x="727695" y="100612"/>
                  </a:cubicBezTo>
                  <a:cubicBezTo>
                    <a:pt x="728145" y="106017"/>
                    <a:pt x="731636" y="104328"/>
                    <a:pt x="734113" y="104891"/>
                  </a:cubicBezTo>
                  <a:cubicBezTo>
                    <a:pt x="742332" y="105341"/>
                    <a:pt x="734788" y="101062"/>
                    <a:pt x="736027" y="91042"/>
                  </a:cubicBezTo>
                  <a:cubicBezTo>
                    <a:pt x="742670" y="89240"/>
                    <a:pt x="748187" y="94645"/>
                    <a:pt x="755280" y="94870"/>
                  </a:cubicBezTo>
                  <a:cubicBezTo>
                    <a:pt x="760010" y="94982"/>
                    <a:pt x="763049" y="90141"/>
                    <a:pt x="768004" y="89690"/>
                  </a:cubicBezTo>
                  <a:cubicBezTo>
                    <a:pt x="772732" y="89353"/>
                    <a:pt x="773408" y="93293"/>
                    <a:pt x="776560" y="93969"/>
                  </a:cubicBezTo>
                  <a:cubicBezTo>
                    <a:pt x="784104" y="95545"/>
                    <a:pt x="797954" y="93744"/>
                    <a:pt x="808537" y="92618"/>
                  </a:cubicBezTo>
                  <a:cubicBezTo>
                    <a:pt x="811915" y="92280"/>
                    <a:pt x="812140" y="87889"/>
                    <a:pt x="814843" y="87776"/>
                  </a:cubicBezTo>
                  <a:cubicBezTo>
                    <a:pt x="816644" y="87664"/>
                    <a:pt x="818333" y="94082"/>
                    <a:pt x="821260" y="92055"/>
                  </a:cubicBezTo>
                  <a:cubicBezTo>
                    <a:pt x="822950" y="91042"/>
                    <a:pt x="822499" y="83160"/>
                    <a:pt x="825427" y="82710"/>
                  </a:cubicBezTo>
                  <a:cubicBezTo>
                    <a:pt x="828692" y="82147"/>
                    <a:pt x="832745" y="81358"/>
                    <a:pt x="836123" y="82259"/>
                  </a:cubicBezTo>
                  <a:cubicBezTo>
                    <a:pt x="855264" y="87439"/>
                    <a:pt x="897599" y="89916"/>
                    <a:pt x="923609" y="83160"/>
                  </a:cubicBezTo>
                  <a:cubicBezTo>
                    <a:pt x="927211" y="82259"/>
                    <a:pt x="930589" y="78431"/>
                    <a:pt x="934192" y="78093"/>
                  </a:cubicBezTo>
                  <a:cubicBezTo>
                    <a:pt x="938246" y="77643"/>
                    <a:pt x="943087" y="82034"/>
                    <a:pt x="947028" y="82147"/>
                  </a:cubicBezTo>
                  <a:cubicBezTo>
                    <a:pt x="950856" y="82259"/>
                    <a:pt x="954121" y="77981"/>
                    <a:pt x="957612" y="77080"/>
                  </a:cubicBezTo>
                  <a:cubicBezTo>
                    <a:pt x="971348" y="73589"/>
                    <a:pt x="985085" y="78994"/>
                    <a:pt x="998033" y="70775"/>
                  </a:cubicBezTo>
                  <a:cubicBezTo>
                    <a:pt x="995331" y="91154"/>
                    <a:pt x="980693" y="72126"/>
                    <a:pt x="974726" y="85524"/>
                  </a:cubicBezTo>
                  <a:cubicBezTo>
                    <a:pt x="971236" y="93406"/>
                    <a:pt x="973375" y="80120"/>
                    <a:pt x="966169" y="81246"/>
                  </a:cubicBezTo>
                  <a:cubicBezTo>
                    <a:pt x="962791" y="81809"/>
                    <a:pt x="960990" y="83948"/>
                    <a:pt x="957725" y="86200"/>
                  </a:cubicBezTo>
                  <a:cubicBezTo>
                    <a:pt x="951532" y="90479"/>
                    <a:pt x="950743" y="88452"/>
                    <a:pt x="942749" y="86876"/>
                  </a:cubicBezTo>
                  <a:cubicBezTo>
                    <a:pt x="934980" y="85299"/>
                    <a:pt x="928450" y="86763"/>
                    <a:pt x="921582" y="97009"/>
                  </a:cubicBezTo>
                  <a:cubicBezTo>
                    <a:pt x="918879" y="102639"/>
                    <a:pt x="931039" y="104440"/>
                    <a:pt x="932278" y="101175"/>
                  </a:cubicBezTo>
                  <a:cubicBezTo>
                    <a:pt x="935206" y="93068"/>
                    <a:pt x="935093" y="101738"/>
                    <a:pt x="938696" y="100950"/>
                  </a:cubicBezTo>
                  <a:cubicBezTo>
                    <a:pt x="941961" y="100162"/>
                    <a:pt x="942412" y="96221"/>
                    <a:pt x="945001" y="96108"/>
                  </a:cubicBezTo>
                  <a:cubicBezTo>
                    <a:pt x="949618" y="95770"/>
                    <a:pt x="950518" y="100162"/>
                    <a:pt x="953558" y="100387"/>
                  </a:cubicBezTo>
                  <a:cubicBezTo>
                    <a:pt x="957049" y="100612"/>
                    <a:pt x="957161" y="96333"/>
                    <a:pt x="959864" y="95545"/>
                  </a:cubicBezTo>
                  <a:cubicBezTo>
                    <a:pt x="964480" y="94194"/>
                    <a:pt x="965381" y="99936"/>
                    <a:pt x="968421" y="99824"/>
                  </a:cubicBezTo>
                  <a:cubicBezTo>
                    <a:pt x="972249" y="99599"/>
                    <a:pt x="972924" y="95320"/>
                    <a:pt x="976865" y="94870"/>
                  </a:cubicBezTo>
                  <a:cubicBezTo>
                    <a:pt x="981144" y="94307"/>
                    <a:pt x="984972" y="99373"/>
                    <a:pt x="989701" y="98923"/>
                  </a:cubicBezTo>
                  <a:cubicBezTo>
                    <a:pt x="988800" y="99036"/>
                    <a:pt x="991277" y="94532"/>
                    <a:pt x="991728" y="94194"/>
                  </a:cubicBezTo>
                  <a:cubicBezTo>
                    <a:pt x="993079" y="93406"/>
                    <a:pt x="1001974" y="97910"/>
                    <a:pt x="1002312" y="89127"/>
                  </a:cubicBezTo>
                  <a:cubicBezTo>
                    <a:pt x="1008842" y="85412"/>
                    <a:pt x="1006590" y="101513"/>
                    <a:pt x="1013121" y="97910"/>
                  </a:cubicBezTo>
                  <a:cubicBezTo>
                    <a:pt x="1017624" y="99599"/>
                    <a:pt x="1018750" y="94532"/>
                    <a:pt x="1021565" y="92956"/>
                  </a:cubicBezTo>
                  <a:cubicBezTo>
                    <a:pt x="1022016" y="87889"/>
                    <a:pt x="1025731" y="89690"/>
                    <a:pt x="1025731" y="83610"/>
                  </a:cubicBezTo>
                  <a:cubicBezTo>
                    <a:pt x="1033951" y="89353"/>
                    <a:pt x="1037666" y="94532"/>
                    <a:pt x="1047124" y="87326"/>
                  </a:cubicBezTo>
                  <a:cubicBezTo>
                    <a:pt x="1046336" y="81133"/>
                    <a:pt x="1041720" y="83723"/>
                    <a:pt x="1038567" y="83047"/>
                  </a:cubicBezTo>
                  <a:cubicBezTo>
                    <a:pt x="1039355" y="71338"/>
                    <a:pt x="1053542" y="87101"/>
                    <a:pt x="1048925" y="64244"/>
                  </a:cubicBezTo>
                  <a:cubicBezTo>
                    <a:pt x="1053880" y="68635"/>
                    <a:pt x="1059960" y="59853"/>
                    <a:pt x="1063788" y="59065"/>
                  </a:cubicBezTo>
                  <a:cubicBezTo>
                    <a:pt x="1077975" y="55912"/>
                    <a:pt x="1097792" y="68072"/>
                    <a:pt x="1097566" y="34632"/>
                  </a:cubicBezTo>
                  <a:cubicBezTo>
                    <a:pt x="1095990" y="30804"/>
                    <a:pt x="1093851" y="31817"/>
                    <a:pt x="1091148" y="30353"/>
                  </a:cubicBezTo>
                  <a:cubicBezTo>
                    <a:pt x="1090473" y="29903"/>
                    <a:pt x="1087320" y="31592"/>
                    <a:pt x="1086870" y="30579"/>
                  </a:cubicBezTo>
                  <a:cubicBezTo>
                    <a:pt x="1086757" y="30353"/>
                    <a:pt x="1086870" y="25962"/>
                    <a:pt x="1086757" y="25962"/>
                  </a:cubicBezTo>
                  <a:cubicBezTo>
                    <a:pt x="1082254" y="25399"/>
                    <a:pt x="1081127" y="31254"/>
                    <a:pt x="1078313" y="30916"/>
                  </a:cubicBezTo>
                  <a:cubicBezTo>
                    <a:pt x="1071557" y="30128"/>
                    <a:pt x="1065252" y="24949"/>
                    <a:pt x="1059059" y="27088"/>
                  </a:cubicBezTo>
                  <a:cubicBezTo>
                    <a:pt x="1054668" y="28664"/>
                    <a:pt x="1055907" y="33056"/>
                    <a:pt x="1052754" y="36546"/>
                  </a:cubicBezTo>
                  <a:cubicBezTo>
                    <a:pt x="1042170" y="36996"/>
                    <a:pt x="1025506" y="16279"/>
                    <a:pt x="1018638" y="38010"/>
                  </a:cubicBezTo>
                  <a:cubicBezTo>
                    <a:pt x="1014134" y="42739"/>
                    <a:pt x="1010756" y="31029"/>
                    <a:pt x="1005689" y="29340"/>
                  </a:cubicBezTo>
                  <a:cubicBezTo>
                    <a:pt x="999046" y="27201"/>
                    <a:pt x="991503" y="30691"/>
                    <a:pt x="984409" y="30241"/>
                  </a:cubicBezTo>
                  <a:cubicBezTo>
                    <a:pt x="979342" y="29903"/>
                    <a:pt x="977541" y="25174"/>
                    <a:pt x="969434" y="26300"/>
                  </a:cubicBezTo>
                  <a:cubicBezTo>
                    <a:pt x="965043" y="26863"/>
                    <a:pt x="963804" y="30916"/>
                    <a:pt x="960990" y="31254"/>
                  </a:cubicBezTo>
                  <a:cubicBezTo>
                    <a:pt x="940835" y="33393"/>
                    <a:pt x="920456" y="36096"/>
                    <a:pt x="901315" y="33731"/>
                  </a:cubicBezTo>
                  <a:cubicBezTo>
                    <a:pt x="895572" y="33056"/>
                    <a:pt x="889943" y="25061"/>
                    <a:pt x="884313" y="34407"/>
                  </a:cubicBezTo>
                  <a:cubicBezTo>
                    <a:pt x="880710" y="34745"/>
                    <a:pt x="878796" y="31254"/>
                    <a:pt x="877783" y="25512"/>
                  </a:cubicBezTo>
                  <a:cubicBezTo>
                    <a:pt x="877220" y="20558"/>
                    <a:pt x="873504" y="22584"/>
                    <a:pt x="873391" y="16504"/>
                  </a:cubicBezTo>
                  <a:cubicBezTo>
                    <a:pt x="868775" y="15941"/>
                    <a:pt x="872604" y="32830"/>
                    <a:pt x="871590" y="39586"/>
                  </a:cubicBezTo>
                  <a:cubicBezTo>
                    <a:pt x="860556" y="31367"/>
                    <a:pt x="843104" y="37785"/>
                    <a:pt x="828917" y="36771"/>
                  </a:cubicBezTo>
                  <a:cubicBezTo>
                    <a:pt x="830268" y="32042"/>
                    <a:pt x="833758" y="31817"/>
                    <a:pt x="832970" y="22810"/>
                  </a:cubicBezTo>
                  <a:cubicBezTo>
                    <a:pt x="831506" y="25061"/>
                    <a:pt x="830606" y="25962"/>
                    <a:pt x="828804" y="27539"/>
                  </a:cubicBezTo>
                  <a:cubicBezTo>
                    <a:pt x="828016" y="28214"/>
                    <a:pt x="824976" y="26413"/>
                    <a:pt x="824526" y="27764"/>
                  </a:cubicBezTo>
                  <a:cubicBezTo>
                    <a:pt x="823175" y="31479"/>
                    <a:pt x="825539" y="36546"/>
                    <a:pt x="822499" y="36996"/>
                  </a:cubicBezTo>
                  <a:cubicBezTo>
                    <a:pt x="819684" y="37447"/>
                    <a:pt x="816757" y="36996"/>
                    <a:pt x="813942" y="37334"/>
                  </a:cubicBezTo>
                  <a:cubicBezTo>
                    <a:pt x="807637" y="33619"/>
                    <a:pt x="818783" y="30241"/>
                    <a:pt x="815856" y="18869"/>
                  </a:cubicBezTo>
                  <a:cubicBezTo>
                    <a:pt x="810902" y="19094"/>
                    <a:pt x="805948" y="19319"/>
                    <a:pt x="800994" y="19544"/>
                  </a:cubicBezTo>
                  <a:cubicBezTo>
                    <a:pt x="801106" y="25624"/>
                    <a:pt x="801106" y="31817"/>
                    <a:pt x="801219" y="37897"/>
                  </a:cubicBezTo>
                  <a:cubicBezTo>
                    <a:pt x="796264" y="38122"/>
                    <a:pt x="791311" y="38348"/>
                    <a:pt x="786356" y="38573"/>
                  </a:cubicBezTo>
                  <a:cubicBezTo>
                    <a:pt x="780276" y="34294"/>
                    <a:pt x="789284" y="26187"/>
                    <a:pt x="783992" y="20220"/>
                  </a:cubicBezTo>
                  <a:cubicBezTo>
                    <a:pt x="779826" y="11663"/>
                    <a:pt x="776673" y="29678"/>
                    <a:pt x="775547" y="29790"/>
                  </a:cubicBezTo>
                  <a:cubicBezTo>
                    <a:pt x="772620" y="30128"/>
                    <a:pt x="767891" y="22021"/>
                    <a:pt x="764738" y="21008"/>
                  </a:cubicBezTo>
                  <a:cubicBezTo>
                    <a:pt x="752015" y="17292"/>
                    <a:pt x="738166" y="25399"/>
                    <a:pt x="724204" y="22697"/>
                  </a:cubicBezTo>
                  <a:cubicBezTo>
                    <a:pt x="725218" y="33731"/>
                    <a:pt x="714409" y="20558"/>
                    <a:pt x="718012" y="36771"/>
                  </a:cubicBezTo>
                  <a:cubicBezTo>
                    <a:pt x="708554" y="35307"/>
                    <a:pt x="701573" y="38685"/>
                    <a:pt x="696844" y="46905"/>
                  </a:cubicBezTo>
                  <a:cubicBezTo>
                    <a:pt x="690314" y="50620"/>
                    <a:pt x="692565" y="34407"/>
                    <a:pt x="686035" y="38122"/>
                  </a:cubicBezTo>
                  <a:cubicBezTo>
                    <a:pt x="682432" y="34632"/>
                    <a:pt x="680968" y="46004"/>
                    <a:pt x="677591" y="47693"/>
                  </a:cubicBezTo>
                  <a:cubicBezTo>
                    <a:pt x="669596" y="51746"/>
                    <a:pt x="649554" y="49832"/>
                    <a:pt x="637057" y="49382"/>
                  </a:cubicBezTo>
                  <a:cubicBezTo>
                    <a:pt x="635255" y="49269"/>
                    <a:pt x="634917" y="44653"/>
                    <a:pt x="632778" y="44991"/>
                  </a:cubicBezTo>
                  <a:cubicBezTo>
                    <a:pt x="633003" y="44991"/>
                    <a:pt x="631990" y="49494"/>
                    <a:pt x="630751" y="49720"/>
                  </a:cubicBezTo>
                  <a:cubicBezTo>
                    <a:pt x="626135" y="50395"/>
                    <a:pt x="625234" y="45554"/>
                    <a:pt x="622194" y="45441"/>
                  </a:cubicBezTo>
                  <a:cubicBezTo>
                    <a:pt x="615213" y="45216"/>
                    <a:pt x="610034" y="53773"/>
                    <a:pt x="605193" y="46117"/>
                  </a:cubicBezTo>
                  <a:cubicBezTo>
                    <a:pt x="601702" y="25399"/>
                    <a:pt x="619154" y="47918"/>
                    <a:pt x="615551" y="27313"/>
                  </a:cubicBezTo>
                  <a:cubicBezTo>
                    <a:pt x="588641" y="28439"/>
                    <a:pt x="584588" y="25061"/>
                    <a:pt x="560155" y="29678"/>
                  </a:cubicBezTo>
                  <a:cubicBezTo>
                    <a:pt x="568037" y="45216"/>
                    <a:pt x="576819" y="29565"/>
                    <a:pt x="585939" y="42401"/>
                  </a:cubicBezTo>
                  <a:cubicBezTo>
                    <a:pt x="581998" y="55237"/>
                    <a:pt x="575918" y="42739"/>
                    <a:pt x="571076" y="43076"/>
                  </a:cubicBezTo>
                  <a:cubicBezTo>
                    <a:pt x="567361" y="43302"/>
                    <a:pt x="566460" y="47017"/>
                    <a:pt x="562632" y="48031"/>
                  </a:cubicBezTo>
                  <a:cubicBezTo>
                    <a:pt x="553737" y="50395"/>
                    <a:pt x="536960" y="54786"/>
                    <a:pt x="526377" y="49607"/>
                  </a:cubicBezTo>
                  <a:cubicBezTo>
                    <a:pt x="521761" y="47355"/>
                    <a:pt x="522661" y="48706"/>
                    <a:pt x="513541" y="50170"/>
                  </a:cubicBezTo>
                  <a:cubicBezTo>
                    <a:pt x="510051" y="50733"/>
                    <a:pt x="506448" y="50170"/>
                    <a:pt x="502845" y="50620"/>
                  </a:cubicBezTo>
                  <a:cubicBezTo>
                    <a:pt x="498791" y="45554"/>
                    <a:pt x="492486" y="45666"/>
                    <a:pt x="494062" y="27989"/>
                  </a:cubicBezTo>
                  <a:cubicBezTo>
                    <a:pt x="486181" y="33281"/>
                    <a:pt x="487870" y="16842"/>
                    <a:pt x="481114" y="19319"/>
                  </a:cubicBezTo>
                  <a:cubicBezTo>
                    <a:pt x="475597" y="12901"/>
                    <a:pt x="475372" y="-5564"/>
                    <a:pt x="463774" y="1642"/>
                  </a:cubicBezTo>
                  <a:cubicBezTo>
                    <a:pt x="462198" y="36771"/>
                    <a:pt x="475597" y="37897"/>
                    <a:pt x="489896" y="37334"/>
                  </a:cubicBezTo>
                  <a:cubicBezTo>
                    <a:pt x="492261" y="45666"/>
                    <a:pt x="474020" y="55349"/>
                    <a:pt x="470868" y="47355"/>
                  </a:cubicBezTo>
                  <a:cubicBezTo>
                    <a:pt x="469179" y="43189"/>
                    <a:pt x="468616" y="46454"/>
                    <a:pt x="464450" y="47580"/>
                  </a:cubicBezTo>
                  <a:cubicBezTo>
                    <a:pt x="460059" y="48706"/>
                    <a:pt x="452403" y="47355"/>
                    <a:pt x="445309" y="48368"/>
                  </a:cubicBezTo>
                  <a:cubicBezTo>
                    <a:pt x="440355" y="47017"/>
                    <a:pt x="436076" y="44090"/>
                    <a:pt x="434500" y="34970"/>
                  </a:cubicBezTo>
                  <a:cubicBezTo>
                    <a:pt x="430447" y="26187"/>
                    <a:pt x="426731" y="33844"/>
                    <a:pt x="421664" y="35533"/>
                  </a:cubicBezTo>
                  <a:cubicBezTo>
                    <a:pt x="421439" y="45554"/>
                    <a:pt x="429208" y="37334"/>
                    <a:pt x="432361" y="39699"/>
                  </a:cubicBezTo>
                  <a:cubicBezTo>
                    <a:pt x="427294" y="56588"/>
                    <a:pt x="416147" y="48819"/>
                    <a:pt x="409054" y="49832"/>
                  </a:cubicBezTo>
                  <a:cubicBezTo>
                    <a:pt x="404775" y="50508"/>
                    <a:pt x="403424" y="54561"/>
                    <a:pt x="400609" y="54786"/>
                  </a:cubicBezTo>
                  <a:cubicBezTo>
                    <a:pt x="395993" y="55237"/>
                    <a:pt x="395092" y="50958"/>
                    <a:pt x="392052" y="50508"/>
                  </a:cubicBezTo>
                  <a:cubicBezTo>
                    <a:pt x="387436" y="49832"/>
                    <a:pt x="386648" y="55349"/>
                    <a:pt x="383608" y="55462"/>
                  </a:cubicBezTo>
                  <a:cubicBezTo>
                    <a:pt x="382144" y="55462"/>
                    <a:pt x="379779" y="51634"/>
                    <a:pt x="377190" y="51183"/>
                  </a:cubicBezTo>
                  <a:cubicBezTo>
                    <a:pt x="376739" y="51071"/>
                    <a:pt x="361764" y="56137"/>
                    <a:pt x="360188" y="51859"/>
                  </a:cubicBezTo>
                  <a:cubicBezTo>
                    <a:pt x="357711" y="45554"/>
                    <a:pt x="359625" y="52647"/>
                    <a:pt x="351631" y="52197"/>
                  </a:cubicBezTo>
                  <a:cubicBezTo>
                    <a:pt x="347014" y="51971"/>
                    <a:pt x="346114" y="48706"/>
                    <a:pt x="343074" y="47918"/>
                  </a:cubicBezTo>
                  <a:cubicBezTo>
                    <a:pt x="341385" y="47580"/>
                    <a:pt x="340935" y="53773"/>
                    <a:pt x="338908" y="52647"/>
                  </a:cubicBezTo>
                  <a:cubicBezTo>
                    <a:pt x="338345" y="52422"/>
                    <a:pt x="338683" y="48368"/>
                    <a:pt x="336768" y="48143"/>
                  </a:cubicBezTo>
                  <a:cubicBezTo>
                    <a:pt x="324046" y="46905"/>
                    <a:pt x="310309" y="51521"/>
                    <a:pt x="298374" y="49720"/>
                  </a:cubicBezTo>
                  <a:cubicBezTo>
                    <a:pt x="295109" y="49269"/>
                    <a:pt x="294546" y="45554"/>
                    <a:pt x="291956" y="45441"/>
                  </a:cubicBezTo>
                  <a:cubicBezTo>
                    <a:pt x="280021" y="44765"/>
                    <a:pt x="265609" y="52985"/>
                    <a:pt x="253562" y="47017"/>
                  </a:cubicBezTo>
                  <a:cubicBezTo>
                    <a:pt x="252548" y="46454"/>
                    <a:pt x="250972" y="42514"/>
                    <a:pt x="251422" y="42514"/>
                  </a:cubicBezTo>
                  <a:cubicBezTo>
                    <a:pt x="247932" y="42176"/>
                    <a:pt x="247819" y="47580"/>
                    <a:pt x="245117" y="47355"/>
                  </a:cubicBezTo>
                  <a:cubicBezTo>
                    <a:pt x="241401" y="47130"/>
                    <a:pt x="240388" y="43977"/>
                    <a:pt x="236560" y="43076"/>
                  </a:cubicBezTo>
                  <a:cubicBezTo>
                    <a:pt x="228341" y="41388"/>
                    <a:pt x="215054" y="39473"/>
                    <a:pt x="206722" y="44315"/>
                  </a:cubicBezTo>
                  <a:cubicBezTo>
                    <a:pt x="205822" y="44878"/>
                    <a:pt x="204133" y="49044"/>
                    <a:pt x="204696" y="49044"/>
                  </a:cubicBezTo>
                  <a:cubicBezTo>
                    <a:pt x="201318" y="49269"/>
                    <a:pt x="197265" y="44540"/>
                    <a:pt x="193999" y="44878"/>
                  </a:cubicBezTo>
                  <a:cubicBezTo>
                    <a:pt x="189496" y="45328"/>
                    <a:pt x="181276" y="50283"/>
                    <a:pt x="172719" y="50395"/>
                  </a:cubicBezTo>
                  <a:cubicBezTo>
                    <a:pt x="169679" y="50395"/>
                    <a:pt x="150425" y="39361"/>
                    <a:pt x="145021" y="51521"/>
                  </a:cubicBezTo>
                  <a:cubicBezTo>
                    <a:pt x="144120" y="53660"/>
                    <a:pt x="129933" y="43076"/>
                    <a:pt x="125767" y="43189"/>
                  </a:cubicBezTo>
                  <a:cubicBezTo>
                    <a:pt x="122727" y="43189"/>
                    <a:pt x="116647" y="39924"/>
                    <a:pt x="115183" y="52872"/>
                  </a:cubicBezTo>
                  <a:cubicBezTo>
                    <a:pt x="111130" y="51071"/>
                    <a:pt x="109666" y="43189"/>
                    <a:pt x="104375" y="44090"/>
                  </a:cubicBezTo>
                  <a:cubicBezTo>
                    <a:pt x="97619" y="42176"/>
                    <a:pt x="98520" y="55912"/>
                    <a:pt x="96043" y="62893"/>
                  </a:cubicBezTo>
                  <a:cubicBezTo>
                    <a:pt x="92890" y="59065"/>
                    <a:pt x="87710" y="59628"/>
                    <a:pt x="89399" y="44765"/>
                  </a:cubicBezTo>
                  <a:cubicBezTo>
                    <a:pt x="81631" y="54674"/>
                    <a:pt x="75100" y="46229"/>
                    <a:pt x="65867" y="46117"/>
                  </a:cubicBezTo>
                  <a:close/>
                  <a:moveTo>
                    <a:pt x="1032487" y="74378"/>
                  </a:moveTo>
                  <a:cubicBezTo>
                    <a:pt x="1028884" y="82597"/>
                    <a:pt x="1019426" y="80007"/>
                    <a:pt x="1017512" y="70437"/>
                  </a:cubicBezTo>
                  <a:cubicBezTo>
                    <a:pt x="1021903" y="72914"/>
                    <a:pt x="1031361" y="64132"/>
                    <a:pt x="1032487" y="74378"/>
                  </a:cubicBezTo>
                  <a:close/>
                  <a:moveTo>
                    <a:pt x="793562" y="70662"/>
                  </a:moveTo>
                  <a:cubicBezTo>
                    <a:pt x="806623" y="72576"/>
                    <a:pt x="814955" y="59065"/>
                    <a:pt x="823512" y="74040"/>
                  </a:cubicBezTo>
                  <a:cubicBezTo>
                    <a:pt x="815856" y="79444"/>
                    <a:pt x="795589" y="95658"/>
                    <a:pt x="789396" y="75504"/>
                  </a:cubicBezTo>
                  <a:cubicBezTo>
                    <a:pt x="790973" y="74265"/>
                    <a:pt x="793562" y="75166"/>
                    <a:pt x="793562" y="70662"/>
                  </a:cubicBezTo>
                  <a:close/>
                  <a:moveTo>
                    <a:pt x="591231" y="92956"/>
                  </a:moveTo>
                  <a:cubicBezTo>
                    <a:pt x="595059" y="98360"/>
                    <a:pt x="603616" y="93293"/>
                    <a:pt x="606318" y="101513"/>
                  </a:cubicBezTo>
                  <a:cubicBezTo>
                    <a:pt x="601364" y="98360"/>
                    <a:pt x="589767" y="110520"/>
                    <a:pt x="591231" y="92956"/>
                  </a:cubicBezTo>
                  <a:close/>
                  <a:moveTo>
                    <a:pt x="582786" y="102526"/>
                  </a:moveTo>
                  <a:cubicBezTo>
                    <a:pt x="579634" y="100162"/>
                    <a:pt x="571865" y="108381"/>
                    <a:pt x="572090" y="98360"/>
                  </a:cubicBezTo>
                  <a:cubicBezTo>
                    <a:pt x="574680" y="92055"/>
                    <a:pt x="582449" y="90816"/>
                    <a:pt x="582786" y="102526"/>
                  </a:cubicBezTo>
                  <a:close/>
                  <a:moveTo>
                    <a:pt x="527053" y="81921"/>
                  </a:moveTo>
                  <a:cubicBezTo>
                    <a:pt x="522098" y="80683"/>
                    <a:pt x="518833" y="83047"/>
                    <a:pt x="516469" y="86988"/>
                  </a:cubicBezTo>
                  <a:cubicBezTo>
                    <a:pt x="512978" y="73252"/>
                    <a:pt x="527390" y="74378"/>
                    <a:pt x="527053" y="81921"/>
                  </a:cubicBezTo>
                  <a:close/>
                  <a:moveTo>
                    <a:pt x="247707" y="79895"/>
                  </a:moveTo>
                  <a:cubicBezTo>
                    <a:pt x="250747" y="82597"/>
                    <a:pt x="248270" y="97572"/>
                    <a:pt x="252210" y="98135"/>
                  </a:cubicBezTo>
                  <a:cubicBezTo>
                    <a:pt x="255025" y="97459"/>
                    <a:pt x="267636" y="96784"/>
                    <a:pt x="260767" y="102414"/>
                  </a:cubicBezTo>
                  <a:cubicBezTo>
                    <a:pt x="254913" y="99824"/>
                    <a:pt x="243878" y="108944"/>
                    <a:pt x="241514" y="98585"/>
                  </a:cubicBezTo>
                  <a:cubicBezTo>
                    <a:pt x="245905" y="97122"/>
                    <a:pt x="241739" y="78206"/>
                    <a:pt x="247707" y="79895"/>
                  </a:cubicBezTo>
                  <a:close/>
                  <a:moveTo>
                    <a:pt x="160221" y="83610"/>
                  </a:moveTo>
                  <a:cubicBezTo>
                    <a:pt x="166189" y="83836"/>
                    <a:pt x="177673" y="76067"/>
                    <a:pt x="177448" y="92055"/>
                  </a:cubicBezTo>
                  <a:cubicBezTo>
                    <a:pt x="168778" y="94757"/>
                    <a:pt x="158870" y="89240"/>
                    <a:pt x="151776" y="88564"/>
                  </a:cubicBezTo>
                  <a:cubicBezTo>
                    <a:pt x="147836" y="88114"/>
                    <a:pt x="141530" y="99711"/>
                    <a:pt x="141080" y="84398"/>
                  </a:cubicBezTo>
                  <a:cubicBezTo>
                    <a:pt x="146147" y="84624"/>
                    <a:pt x="153128" y="83385"/>
                    <a:pt x="160221" y="836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A262FF3-6CDD-400C-A2B6-13664142BB46}"/>
                </a:ext>
              </a:extLst>
            </p:cNvPr>
            <p:cNvSpPr/>
            <p:nvPr/>
          </p:nvSpPr>
          <p:spPr>
            <a:xfrm>
              <a:off x="6621927" y="208375"/>
              <a:ext cx="11259" cy="11259"/>
            </a:xfrm>
            <a:custGeom>
              <a:avLst/>
              <a:gdLst>
                <a:gd name="connsiteX0" fmla="*/ 6531 w 0"/>
                <a:gd name="connsiteY0" fmla="*/ 8932 h 0"/>
                <a:gd name="connsiteX1" fmla="*/ 0 w 0"/>
                <a:gd name="connsiteY1" fmla="*/ 37 h 0"/>
                <a:gd name="connsiteX2" fmla="*/ 6531 w 0"/>
                <a:gd name="connsiteY2" fmla="*/ 89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531" y="8932"/>
                  </a:moveTo>
                  <a:cubicBezTo>
                    <a:pt x="5517" y="3302"/>
                    <a:pt x="3716" y="-414"/>
                    <a:pt x="0" y="37"/>
                  </a:cubicBezTo>
                  <a:cubicBezTo>
                    <a:pt x="1013" y="5667"/>
                    <a:pt x="2815" y="9382"/>
                    <a:pt x="6531" y="893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DCE3B92-4768-4664-B83D-D10123CA08B4}"/>
                </a:ext>
              </a:extLst>
            </p:cNvPr>
            <p:cNvSpPr/>
            <p:nvPr/>
          </p:nvSpPr>
          <p:spPr>
            <a:xfrm>
              <a:off x="6664758" y="208021"/>
              <a:ext cx="11259" cy="11259"/>
            </a:xfrm>
            <a:custGeom>
              <a:avLst/>
              <a:gdLst>
                <a:gd name="connsiteX0" fmla="*/ 67 w 11259"/>
                <a:gd name="connsiteY0" fmla="*/ 16941 h 11259"/>
                <a:gd name="connsiteX1" fmla="*/ 14817 w 11259"/>
                <a:gd name="connsiteY1" fmla="*/ 2529 h 11259"/>
                <a:gd name="connsiteX2" fmla="*/ 67 w 11259"/>
                <a:gd name="connsiteY2" fmla="*/ 1694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67" y="16941"/>
                  </a:moveTo>
                  <a:cubicBezTo>
                    <a:pt x="6485" y="15365"/>
                    <a:pt x="14592" y="17054"/>
                    <a:pt x="14817" y="2529"/>
                  </a:cubicBezTo>
                  <a:cubicBezTo>
                    <a:pt x="7498" y="1066"/>
                    <a:pt x="-833" y="-7154"/>
                    <a:pt x="67" y="1694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1BD37284-01CC-423D-A601-9B602852C2A6}"/>
                </a:ext>
              </a:extLst>
            </p:cNvPr>
            <p:cNvSpPr/>
            <p:nvPr/>
          </p:nvSpPr>
          <p:spPr>
            <a:xfrm>
              <a:off x="6764809" y="179017"/>
              <a:ext cx="11259" cy="33778"/>
            </a:xfrm>
            <a:custGeom>
              <a:avLst/>
              <a:gdLst>
                <a:gd name="connsiteX0" fmla="*/ 21168 w 11259"/>
                <a:gd name="connsiteY0" fmla="*/ 17910 h 33778"/>
                <a:gd name="connsiteX1" fmla="*/ 10246 w 11259"/>
                <a:gd name="connsiteY1" fmla="*/ 7 h 33778"/>
                <a:gd name="connsiteX2" fmla="*/ 8219 w 11259"/>
                <a:gd name="connsiteY2" fmla="*/ 9353 h 33778"/>
                <a:gd name="connsiteX3" fmla="*/ 0 w 11259"/>
                <a:gd name="connsiteY3" fmla="*/ 32660 h 33778"/>
                <a:gd name="connsiteX4" fmla="*/ 12836 w 11259"/>
                <a:gd name="connsiteY4" fmla="*/ 36713 h 33778"/>
                <a:gd name="connsiteX5" fmla="*/ 21168 w 11259"/>
                <a:gd name="connsiteY5" fmla="*/ 1791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59" h="33778">
                  <a:moveTo>
                    <a:pt x="21168" y="17910"/>
                  </a:moveTo>
                  <a:cubicBezTo>
                    <a:pt x="23420" y="-1456"/>
                    <a:pt x="12048" y="10028"/>
                    <a:pt x="10246" y="7"/>
                  </a:cubicBezTo>
                  <a:cubicBezTo>
                    <a:pt x="5630" y="-330"/>
                    <a:pt x="7882" y="11042"/>
                    <a:pt x="8219" y="9353"/>
                  </a:cubicBezTo>
                  <a:cubicBezTo>
                    <a:pt x="6418" y="19036"/>
                    <a:pt x="4279" y="26017"/>
                    <a:pt x="0" y="32660"/>
                  </a:cubicBezTo>
                  <a:cubicBezTo>
                    <a:pt x="450" y="42793"/>
                    <a:pt x="9008" y="34236"/>
                    <a:pt x="12836" y="36713"/>
                  </a:cubicBezTo>
                  <a:cubicBezTo>
                    <a:pt x="7206" y="17572"/>
                    <a:pt x="16777" y="26354"/>
                    <a:pt x="21168" y="179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3D50302C-46B7-4FE1-A11D-9EBA78BEE127}"/>
                </a:ext>
              </a:extLst>
            </p:cNvPr>
            <p:cNvSpPr/>
            <p:nvPr/>
          </p:nvSpPr>
          <p:spPr>
            <a:xfrm>
              <a:off x="6663246" y="103989"/>
              <a:ext cx="11259" cy="11259"/>
            </a:xfrm>
            <a:custGeom>
              <a:avLst/>
              <a:gdLst>
                <a:gd name="connsiteX0" fmla="*/ 3 w 0"/>
                <a:gd name="connsiteY0" fmla="*/ 1511 h 11259"/>
                <a:gd name="connsiteX1" fmla="*/ 2368 w 0"/>
                <a:gd name="connsiteY1" fmla="*/ 19864 h 11259"/>
                <a:gd name="connsiteX2" fmla="*/ 3 w 0"/>
                <a:gd name="connsiteY2" fmla="*/ 151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3" y="1511"/>
                  </a:moveTo>
                  <a:cubicBezTo>
                    <a:pt x="-109" y="9731"/>
                    <a:pt x="2705" y="11082"/>
                    <a:pt x="2368" y="19864"/>
                  </a:cubicBezTo>
                  <a:cubicBezTo>
                    <a:pt x="13740" y="22116"/>
                    <a:pt x="11826" y="-6821"/>
                    <a:pt x="3" y="151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637D866-9FFA-4E2E-B34F-3D0061C98BA9}"/>
                </a:ext>
              </a:extLst>
            </p:cNvPr>
            <p:cNvSpPr/>
            <p:nvPr/>
          </p:nvSpPr>
          <p:spPr>
            <a:xfrm>
              <a:off x="6740038" y="101991"/>
              <a:ext cx="33778" cy="45038"/>
            </a:xfrm>
            <a:custGeom>
              <a:avLst/>
              <a:gdLst>
                <a:gd name="connsiteX0" fmla="*/ 0 w 33778"/>
                <a:gd name="connsiteY0" fmla="*/ 4861 h 45037"/>
                <a:gd name="connsiteX1" fmla="*/ 28036 w 33778"/>
                <a:gd name="connsiteY1" fmla="*/ 31320 h 45037"/>
                <a:gd name="connsiteX2" fmla="*/ 28261 w 33778"/>
                <a:gd name="connsiteY2" fmla="*/ 45170 h 45037"/>
                <a:gd name="connsiteX3" fmla="*/ 34679 w 33778"/>
                <a:gd name="connsiteY3" fmla="*/ 44944 h 45037"/>
                <a:gd name="connsiteX4" fmla="*/ 32427 w 33778"/>
                <a:gd name="connsiteY4" fmla="*/ 35824 h 45037"/>
                <a:gd name="connsiteX5" fmla="*/ 42786 w 33778"/>
                <a:gd name="connsiteY5" fmla="*/ 17021 h 45037"/>
                <a:gd name="connsiteX6" fmla="*/ 32089 w 33778"/>
                <a:gd name="connsiteY6" fmla="*/ 17471 h 45037"/>
                <a:gd name="connsiteX7" fmla="*/ 0 w 33778"/>
                <a:gd name="connsiteY7" fmla="*/ 4861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78" h="45037">
                  <a:moveTo>
                    <a:pt x="0" y="4861"/>
                  </a:moveTo>
                  <a:cubicBezTo>
                    <a:pt x="2589" y="28956"/>
                    <a:pt x="24095" y="10378"/>
                    <a:pt x="28036" y="31320"/>
                  </a:cubicBezTo>
                  <a:cubicBezTo>
                    <a:pt x="25559" y="37513"/>
                    <a:pt x="27360" y="38526"/>
                    <a:pt x="28261" y="45170"/>
                  </a:cubicBezTo>
                  <a:cubicBezTo>
                    <a:pt x="30400" y="45057"/>
                    <a:pt x="32539" y="44944"/>
                    <a:pt x="34679" y="44944"/>
                  </a:cubicBezTo>
                  <a:cubicBezTo>
                    <a:pt x="36255" y="40215"/>
                    <a:pt x="32427" y="36049"/>
                    <a:pt x="32427" y="35824"/>
                  </a:cubicBezTo>
                  <a:cubicBezTo>
                    <a:pt x="33778" y="20737"/>
                    <a:pt x="41997" y="34923"/>
                    <a:pt x="42786" y="17021"/>
                  </a:cubicBezTo>
                  <a:cubicBezTo>
                    <a:pt x="39182" y="17134"/>
                    <a:pt x="35692" y="17359"/>
                    <a:pt x="32089" y="17471"/>
                  </a:cubicBezTo>
                  <a:cubicBezTo>
                    <a:pt x="24658" y="7563"/>
                    <a:pt x="10584" y="-7975"/>
                    <a:pt x="0" y="486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938CD09D-C459-4465-86D1-39C70B42CACE}"/>
                </a:ext>
              </a:extLst>
            </p:cNvPr>
            <p:cNvSpPr/>
            <p:nvPr/>
          </p:nvSpPr>
          <p:spPr>
            <a:xfrm>
              <a:off x="6676007" y="102671"/>
              <a:ext cx="11259" cy="33778"/>
            </a:xfrm>
            <a:custGeom>
              <a:avLst/>
              <a:gdLst>
                <a:gd name="connsiteX0" fmla="*/ 2104 w 11259"/>
                <a:gd name="connsiteY0" fmla="*/ 2154 h 33778"/>
                <a:gd name="connsiteX1" fmla="*/ 77 w 11259"/>
                <a:gd name="connsiteY1" fmla="*/ 11387 h 33778"/>
                <a:gd name="connsiteX2" fmla="*/ 4356 w 11259"/>
                <a:gd name="connsiteY2" fmla="*/ 15778 h 33778"/>
                <a:gd name="connsiteX3" fmla="*/ 2554 w 11259"/>
                <a:gd name="connsiteY3" fmla="*/ 38860 h 33778"/>
                <a:gd name="connsiteX4" fmla="*/ 21695 w 11259"/>
                <a:gd name="connsiteY4" fmla="*/ 38072 h 33778"/>
                <a:gd name="connsiteX5" fmla="*/ 21245 w 11259"/>
                <a:gd name="connsiteY5" fmla="*/ 5870 h 33778"/>
                <a:gd name="connsiteX6" fmla="*/ 2104 w 11259"/>
                <a:gd name="connsiteY6" fmla="*/ 2154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" h="33778">
                  <a:moveTo>
                    <a:pt x="2104" y="2154"/>
                  </a:moveTo>
                  <a:cubicBezTo>
                    <a:pt x="2217" y="5645"/>
                    <a:pt x="-486" y="7221"/>
                    <a:pt x="77" y="11387"/>
                  </a:cubicBezTo>
                  <a:cubicBezTo>
                    <a:pt x="190" y="12400"/>
                    <a:pt x="4356" y="15553"/>
                    <a:pt x="4356" y="15778"/>
                  </a:cubicBezTo>
                  <a:cubicBezTo>
                    <a:pt x="4694" y="23435"/>
                    <a:pt x="77" y="26137"/>
                    <a:pt x="2554" y="38860"/>
                  </a:cubicBezTo>
                  <a:cubicBezTo>
                    <a:pt x="6157" y="45616"/>
                    <a:pt x="18430" y="45053"/>
                    <a:pt x="21695" y="38072"/>
                  </a:cubicBezTo>
                  <a:cubicBezTo>
                    <a:pt x="19331" y="25124"/>
                    <a:pt x="19218" y="19043"/>
                    <a:pt x="21245" y="5870"/>
                  </a:cubicBezTo>
                  <a:cubicBezTo>
                    <a:pt x="13926" y="-3025"/>
                    <a:pt x="11787" y="353"/>
                    <a:pt x="2104" y="215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F0BA01A3-C17E-4AB4-B313-22011B81ABC1}"/>
                </a:ext>
              </a:extLst>
            </p:cNvPr>
            <p:cNvSpPr/>
            <p:nvPr/>
          </p:nvSpPr>
          <p:spPr>
            <a:xfrm>
              <a:off x="5788957" y="123741"/>
              <a:ext cx="11259" cy="11259"/>
            </a:xfrm>
            <a:custGeom>
              <a:avLst/>
              <a:gdLst>
                <a:gd name="connsiteX0" fmla="*/ 6418 w 0"/>
                <a:gd name="connsiteY0" fmla="*/ 0 h 0"/>
                <a:gd name="connsiteX1" fmla="*/ 0 w 0"/>
                <a:gd name="connsiteY1" fmla="*/ 225 h 0"/>
                <a:gd name="connsiteX2" fmla="*/ 112 w 0"/>
                <a:gd name="connsiteY2" fmla="*/ 9458 h 0"/>
                <a:gd name="connsiteX3" fmla="*/ 6530 w 0"/>
                <a:gd name="connsiteY3" fmla="*/ 9233 h 0"/>
                <a:gd name="connsiteX4" fmla="*/ 6418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418" y="0"/>
                  </a:moveTo>
                  <a:cubicBezTo>
                    <a:pt x="4278" y="113"/>
                    <a:pt x="2139" y="225"/>
                    <a:pt x="0" y="225"/>
                  </a:cubicBezTo>
                  <a:cubicBezTo>
                    <a:pt x="0" y="3265"/>
                    <a:pt x="112" y="6305"/>
                    <a:pt x="112" y="9458"/>
                  </a:cubicBezTo>
                  <a:cubicBezTo>
                    <a:pt x="2252" y="9345"/>
                    <a:pt x="4391" y="9233"/>
                    <a:pt x="6530" y="9233"/>
                  </a:cubicBezTo>
                  <a:cubicBezTo>
                    <a:pt x="6530" y="6080"/>
                    <a:pt x="6530" y="3040"/>
                    <a:pt x="641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2D09A2D5-9F36-4327-BA96-02121EC01EBE}"/>
                </a:ext>
              </a:extLst>
            </p:cNvPr>
            <p:cNvSpPr/>
            <p:nvPr/>
          </p:nvSpPr>
          <p:spPr>
            <a:xfrm>
              <a:off x="5152692" y="201205"/>
              <a:ext cx="11259" cy="11259"/>
            </a:xfrm>
            <a:custGeom>
              <a:avLst/>
              <a:gdLst>
                <a:gd name="connsiteX0" fmla="*/ 16210 w 11259"/>
                <a:gd name="connsiteY0" fmla="*/ 0 h 0"/>
                <a:gd name="connsiteX1" fmla="*/ 7652 w 11259"/>
                <a:gd name="connsiteY1" fmla="*/ 901 h 0"/>
                <a:gd name="connsiteX2" fmla="*/ 16210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6210" y="0"/>
                  </a:moveTo>
                  <a:cubicBezTo>
                    <a:pt x="13395" y="450"/>
                    <a:pt x="10580" y="338"/>
                    <a:pt x="7652" y="901"/>
                  </a:cubicBezTo>
                  <a:cubicBezTo>
                    <a:pt x="-13740" y="4616"/>
                    <a:pt x="16547" y="10584"/>
                    <a:pt x="1621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EFA7EFC5-50A3-4C2C-A718-6C1B68242959}"/>
                </a:ext>
              </a:extLst>
            </p:cNvPr>
            <p:cNvSpPr/>
            <p:nvPr/>
          </p:nvSpPr>
          <p:spPr>
            <a:xfrm>
              <a:off x="5768014" y="298031"/>
              <a:ext cx="22519" cy="11259"/>
            </a:xfrm>
            <a:custGeom>
              <a:avLst/>
              <a:gdLst>
                <a:gd name="connsiteX0" fmla="*/ 0 w 22518"/>
                <a:gd name="connsiteY0" fmla="*/ 6198 h 0"/>
                <a:gd name="connsiteX1" fmla="*/ 23532 w 22518"/>
                <a:gd name="connsiteY1" fmla="*/ 9801 h 0"/>
                <a:gd name="connsiteX2" fmla="*/ 0 w 22518"/>
                <a:gd name="connsiteY2" fmla="*/ 6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0" y="6198"/>
                  </a:moveTo>
                  <a:cubicBezTo>
                    <a:pt x="3828" y="16557"/>
                    <a:pt x="16326" y="7212"/>
                    <a:pt x="23532" y="9801"/>
                  </a:cubicBezTo>
                  <a:cubicBezTo>
                    <a:pt x="22181" y="-5511"/>
                    <a:pt x="4166" y="231"/>
                    <a:pt x="0" y="619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1503C0B5-9274-4E50-A960-5FA5F4A2B0F0}"/>
                </a:ext>
              </a:extLst>
            </p:cNvPr>
            <p:cNvSpPr/>
            <p:nvPr/>
          </p:nvSpPr>
          <p:spPr>
            <a:xfrm>
              <a:off x="5753152" y="303956"/>
              <a:ext cx="11259" cy="11259"/>
            </a:xfrm>
            <a:custGeom>
              <a:avLst/>
              <a:gdLst>
                <a:gd name="connsiteX0" fmla="*/ 10697 w 0"/>
                <a:gd name="connsiteY0" fmla="*/ 5115 h 0"/>
                <a:gd name="connsiteX1" fmla="*/ 0 w 0"/>
                <a:gd name="connsiteY1" fmla="*/ 949 h 0"/>
                <a:gd name="connsiteX2" fmla="*/ 4279 w 0"/>
                <a:gd name="connsiteY2" fmla="*/ 5340 h 0"/>
                <a:gd name="connsiteX3" fmla="*/ 10697 w 0"/>
                <a:gd name="connsiteY3" fmla="*/ 51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0697" y="5115"/>
                  </a:moveTo>
                  <a:cubicBezTo>
                    <a:pt x="10922" y="-4906"/>
                    <a:pt x="3153" y="3313"/>
                    <a:pt x="0" y="949"/>
                  </a:cubicBezTo>
                  <a:cubicBezTo>
                    <a:pt x="113" y="5452"/>
                    <a:pt x="2702" y="4439"/>
                    <a:pt x="4279" y="5340"/>
                  </a:cubicBezTo>
                  <a:cubicBezTo>
                    <a:pt x="6418" y="5227"/>
                    <a:pt x="8557" y="5227"/>
                    <a:pt x="10697" y="511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CC2D216B-B78F-4C25-B3E2-ACA89B8C7503}"/>
                </a:ext>
              </a:extLst>
            </p:cNvPr>
            <p:cNvSpPr/>
            <p:nvPr/>
          </p:nvSpPr>
          <p:spPr>
            <a:xfrm>
              <a:off x="5175319" y="200192"/>
              <a:ext cx="11259" cy="11259"/>
            </a:xfrm>
            <a:custGeom>
              <a:avLst/>
              <a:gdLst>
                <a:gd name="connsiteX0" fmla="*/ 4279 w 0"/>
                <a:gd name="connsiteY0" fmla="*/ 0 h 0"/>
                <a:gd name="connsiteX1" fmla="*/ 0 w 0"/>
                <a:gd name="connsiteY1" fmla="*/ 450 h 0"/>
                <a:gd name="connsiteX2" fmla="*/ 338 w 0"/>
                <a:gd name="connsiteY2" fmla="*/ 9683 h 0"/>
                <a:gd name="connsiteX3" fmla="*/ 4616 w 0"/>
                <a:gd name="connsiteY3" fmla="*/ 9233 h 0"/>
                <a:gd name="connsiteX4" fmla="*/ 427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279" y="0"/>
                  </a:moveTo>
                  <a:cubicBezTo>
                    <a:pt x="2815" y="113"/>
                    <a:pt x="1464" y="338"/>
                    <a:pt x="0" y="450"/>
                  </a:cubicBezTo>
                  <a:cubicBezTo>
                    <a:pt x="113" y="3490"/>
                    <a:pt x="225" y="6530"/>
                    <a:pt x="338" y="9683"/>
                  </a:cubicBezTo>
                  <a:cubicBezTo>
                    <a:pt x="1802" y="9570"/>
                    <a:pt x="3153" y="9345"/>
                    <a:pt x="4616" y="9233"/>
                  </a:cubicBezTo>
                  <a:cubicBezTo>
                    <a:pt x="4504" y="6080"/>
                    <a:pt x="4391" y="3040"/>
                    <a:pt x="4279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AA10D62B-D736-4EE5-838A-946EC56AC591}"/>
                </a:ext>
              </a:extLst>
            </p:cNvPr>
            <p:cNvSpPr/>
            <p:nvPr/>
          </p:nvSpPr>
          <p:spPr>
            <a:xfrm>
              <a:off x="5676049" y="137139"/>
              <a:ext cx="11259" cy="11259"/>
            </a:xfrm>
            <a:custGeom>
              <a:avLst/>
              <a:gdLst>
                <a:gd name="connsiteX0" fmla="*/ 12924 w 11259"/>
                <a:gd name="connsiteY0" fmla="*/ 225 h 0"/>
                <a:gd name="connsiteX1" fmla="*/ 313 w 11259"/>
                <a:gd name="connsiteY1" fmla="*/ 9908 h 0"/>
                <a:gd name="connsiteX2" fmla="*/ 12924 w 11259"/>
                <a:gd name="connsiteY2" fmla="*/ 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924" y="225"/>
                  </a:moveTo>
                  <a:cubicBezTo>
                    <a:pt x="8533" y="3153"/>
                    <a:pt x="-1939" y="-6530"/>
                    <a:pt x="313" y="9908"/>
                  </a:cubicBezTo>
                  <a:cubicBezTo>
                    <a:pt x="4592" y="6981"/>
                    <a:pt x="15176" y="16777"/>
                    <a:pt x="12924" y="2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3363BDF0-EF8C-48FA-9664-E1120DFC1EEF}"/>
                </a:ext>
              </a:extLst>
            </p:cNvPr>
            <p:cNvSpPr/>
            <p:nvPr/>
          </p:nvSpPr>
          <p:spPr>
            <a:xfrm>
              <a:off x="4599626" y="351360"/>
              <a:ext cx="11259" cy="11259"/>
            </a:xfrm>
            <a:custGeom>
              <a:avLst/>
              <a:gdLst>
                <a:gd name="connsiteX0" fmla="*/ 0 w 0"/>
                <a:gd name="connsiteY0" fmla="*/ 8716 h 0"/>
                <a:gd name="connsiteX1" fmla="*/ 10471 w 0"/>
                <a:gd name="connsiteY1" fmla="*/ 3086 h 0"/>
                <a:gd name="connsiteX2" fmla="*/ 0 w 0"/>
                <a:gd name="connsiteY2" fmla="*/ 871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8716"/>
                  </a:moveTo>
                  <a:cubicBezTo>
                    <a:pt x="3040" y="5901"/>
                    <a:pt x="11147" y="12994"/>
                    <a:pt x="10471" y="3086"/>
                  </a:cubicBezTo>
                  <a:cubicBezTo>
                    <a:pt x="5404" y="2073"/>
                    <a:pt x="1013" y="-5921"/>
                    <a:pt x="0" y="871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54F53D69-DAB1-4BFE-BCA9-448AFE194E49}"/>
                </a:ext>
              </a:extLst>
            </p:cNvPr>
            <p:cNvSpPr/>
            <p:nvPr/>
          </p:nvSpPr>
          <p:spPr>
            <a:xfrm>
              <a:off x="5765875" y="142383"/>
              <a:ext cx="11259" cy="11259"/>
            </a:xfrm>
            <a:custGeom>
              <a:avLst/>
              <a:gdLst>
                <a:gd name="connsiteX0" fmla="*/ 0 w 0"/>
                <a:gd name="connsiteY0" fmla="*/ 949 h 0"/>
                <a:gd name="connsiteX1" fmla="*/ 4279 w 0"/>
                <a:gd name="connsiteY1" fmla="*/ 5340 h 0"/>
                <a:gd name="connsiteX2" fmla="*/ 10697 w 0"/>
                <a:gd name="connsiteY2" fmla="*/ 5115 h 0"/>
                <a:gd name="connsiteX3" fmla="*/ 0 w 0"/>
                <a:gd name="connsiteY3" fmla="*/ 9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949"/>
                  </a:moveTo>
                  <a:cubicBezTo>
                    <a:pt x="113" y="5452"/>
                    <a:pt x="2702" y="4439"/>
                    <a:pt x="4279" y="5340"/>
                  </a:cubicBezTo>
                  <a:cubicBezTo>
                    <a:pt x="6418" y="5227"/>
                    <a:pt x="8557" y="5115"/>
                    <a:pt x="10697" y="5115"/>
                  </a:cubicBezTo>
                  <a:cubicBezTo>
                    <a:pt x="10922" y="-4906"/>
                    <a:pt x="3040" y="3313"/>
                    <a:pt x="0" y="94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D1D9C3F0-262C-4409-892C-7E164628A893}"/>
                </a:ext>
              </a:extLst>
            </p:cNvPr>
            <p:cNvSpPr/>
            <p:nvPr/>
          </p:nvSpPr>
          <p:spPr>
            <a:xfrm>
              <a:off x="5823997" y="277377"/>
              <a:ext cx="22519" cy="11259"/>
            </a:xfrm>
            <a:custGeom>
              <a:avLst/>
              <a:gdLst>
                <a:gd name="connsiteX0" fmla="*/ 1327 w 22518"/>
                <a:gd name="connsiteY0" fmla="*/ 6022 h 0"/>
                <a:gd name="connsiteX1" fmla="*/ 14163 w 22518"/>
                <a:gd name="connsiteY1" fmla="*/ 10076 h 0"/>
                <a:gd name="connsiteX2" fmla="*/ 28913 w 22518"/>
                <a:gd name="connsiteY2" fmla="*/ 280 h 0"/>
                <a:gd name="connsiteX3" fmla="*/ 1327 w 22518"/>
                <a:gd name="connsiteY3" fmla="*/ 60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>
                  <a:moveTo>
                    <a:pt x="1327" y="6022"/>
                  </a:moveTo>
                  <a:cubicBezTo>
                    <a:pt x="-3965" y="13116"/>
                    <a:pt x="7858" y="10526"/>
                    <a:pt x="14163" y="10076"/>
                  </a:cubicBezTo>
                  <a:cubicBezTo>
                    <a:pt x="20018" y="9625"/>
                    <a:pt x="31390" y="14242"/>
                    <a:pt x="28913" y="280"/>
                  </a:cubicBezTo>
                  <a:cubicBezTo>
                    <a:pt x="17766" y="-1859"/>
                    <a:pt x="12924" y="9062"/>
                    <a:pt x="1327" y="602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BF86374B-B58B-483D-B64E-43B47AA7049A}"/>
                </a:ext>
              </a:extLst>
            </p:cNvPr>
            <p:cNvSpPr/>
            <p:nvPr/>
          </p:nvSpPr>
          <p:spPr>
            <a:xfrm>
              <a:off x="5838481" y="162825"/>
              <a:ext cx="11259" cy="11259"/>
            </a:xfrm>
            <a:custGeom>
              <a:avLst/>
              <a:gdLst>
                <a:gd name="connsiteX0" fmla="*/ 354 w 0"/>
                <a:gd name="connsiteY0" fmla="*/ 14285 h 11259"/>
                <a:gd name="connsiteX1" fmla="*/ 8799 w 0"/>
                <a:gd name="connsiteY1" fmla="*/ 4715 h 11259"/>
                <a:gd name="connsiteX2" fmla="*/ 4520 w 0"/>
                <a:gd name="connsiteY2" fmla="*/ 324 h 11259"/>
                <a:gd name="connsiteX3" fmla="*/ 4633 w 0"/>
                <a:gd name="connsiteY3" fmla="*/ 9556 h 11259"/>
                <a:gd name="connsiteX4" fmla="*/ 354 w 0"/>
                <a:gd name="connsiteY4" fmla="*/ 1428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1259">
                  <a:moveTo>
                    <a:pt x="354" y="14285"/>
                  </a:moveTo>
                  <a:cubicBezTo>
                    <a:pt x="3732" y="21266"/>
                    <a:pt x="5309" y="4715"/>
                    <a:pt x="8799" y="4715"/>
                  </a:cubicBezTo>
                  <a:cubicBezTo>
                    <a:pt x="9249" y="2125"/>
                    <a:pt x="5534" y="-1027"/>
                    <a:pt x="4520" y="324"/>
                  </a:cubicBezTo>
                  <a:cubicBezTo>
                    <a:pt x="3845" y="1224"/>
                    <a:pt x="5196" y="8430"/>
                    <a:pt x="4633" y="9556"/>
                  </a:cubicBezTo>
                  <a:cubicBezTo>
                    <a:pt x="4183" y="10007"/>
                    <a:pt x="-1447" y="10682"/>
                    <a:pt x="354" y="1428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16D43845-A091-401B-A0E1-3417C5A58903}"/>
                </a:ext>
              </a:extLst>
            </p:cNvPr>
            <p:cNvSpPr/>
            <p:nvPr/>
          </p:nvSpPr>
          <p:spPr>
            <a:xfrm>
              <a:off x="5799751" y="137328"/>
              <a:ext cx="11259" cy="11259"/>
            </a:xfrm>
            <a:custGeom>
              <a:avLst/>
              <a:gdLst>
                <a:gd name="connsiteX0" fmla="*/ 127 w 0"/>
                <a:gd name="connsiteY0" fmla="*/ 37 h 0"/>
                <a:gd name="connsiteX1" fmla="*/ 6658 w 0"/>
                <a:gd name="connsiteY1" fmla="*/ 8932 h 0"/>
                <a:gd name="connsiteX2" fmla="*/ 127 w 0"/>
                <a:gd name="connsiteY2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37"/>
                  </a:moveTo>
                  <a:cubicBezTo>
                    <a:pt x="-773" y="9833"/>
                    <a:pt x="3280" y="8707"/>
                    <a:pt x="6658" y="8932"/>
                  </a:cubicBezTo>
                  <a:cubicBezTo>
                    <a:pt x="5644" y="3302"/>
                    <a:pt x="3730" y="-413"/>
                    <a:pt x="127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F0343B9C-F1AC-4B75-81C9-36B2440A4614}"/>
                </a:ext>
              </a:extLst>
            </p:cNvPr>
            <p:cNvSpPr/>
            <p:nvPr/>
          </p:nvSpPr>
          <p:spPr>
            <a:xfrm>
              <a:off x="5842551" y="135591"/>
              <a:ext cx="11259" cy="11259"/>
            </a:xfrm>
            <a:custGeom>
              <a:avLst/>
              <a:gdLst>
                <a:gd name="connsiteX0" fmla="*/ 12836 w 11259"/>
                <a:gd name="connsiteY0" fmla="*/ 8642 h 0"/>
                <a:gd name="connsiteX1" fmla="*/ 0 w 11259"/>
                <a:gd name="connsiteY1" fmla="*/ 4588 h 0"/>
                <a:gd name="connsiteX2" fmla="*/ 12836 w 11259"/>
                <a:gd name="connsiteY2" fmla="*/ 86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836" y="8642"/>
                  </a:moveTo>
                  <a:cubicBezTo>
                    <a:pt x="11372" y="-6446"/>
                    <a:pt x="4729" y="2336"/>
                    <a:pt x="0" y="4588"/>
                  </a:cubicBezTo>
                  <a:cubicBezTo>
                    <a:pt x="450" y="14722"/>
                    <a:pt x="9120" y="6052"/>
                    <a:pt x="12836" y="86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F0B5FC90-7754-4B89-BA63-58519B2F4F78}"/>
                </a:ext>
              </a:extLst>
            </p:cNvPr>
            <p:cNvSpPr/>
            <p:nvPr/>
          </p:nvSpPr>
          <p:spPr>
            <a:xfrm>
              <a:off x="4473602" y="352984"/>
              <a:ext cx="67556" cy="11259"/>
            </a:xfrm>
            <a:custGeom>
              <a:avLst/>
              <a:gdLst>
                <a:gd name="connsiteX0" fmla="*/ 12530 w 67556"/>
                <a:gd name="connsiteY0" fmla="*/ 111 h 11259"/>
                <a:gd name="connsiteX1" fmla="*/ 32 w 67556"/>
                <a:gd name="connsiteY1" fmla="*/ 10582 h 11259"/>
                <a:gd name="connsiteX2" fmla="*/ 32009 w 67556"/>
                <a:gd name="connsiteY2" fmla="*/ 7317 h 11259"/>
                <a:gd name="connsiteX3" fmla="*/ 55541 w 67556"/>
                <a:gd name="connsiteY3" fmla="*/ 9569 h 11259"/>
                <a:gd name="connsiteX4" fmla="*/ 68151 w 67556"/>
                <a:gd name="connsiteY4" fmla="*/ 3714 h 11259"/>
                <a:gd name="connsiteX5" fmla="*/ 12530 w 67556"/>
                <a:gd name="connsiteY5" fmla="*/ 11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556" h="11259">
                  <a:moveTo>
                    <a:pt x="12530" y="111"/>
                  </a:moveTo>
                  <a:cubicBezTo>
                    <a:pt x="13318" y="13059"/>
                    <a:pt x="-756" y="-2366"/>
                    <a:pt x="32" y="10582"/>
                  </a:cubicBezTo>
                  <a:cubicBezTo>
                    <a:pt x="11404" y="19252"/>
                    <a:pt x="23452" y="9456"/>
                    <a:pt x="32009" y="7317"/>
                  </a:cubicBezTo>
                  <a:cubicBezTo>
                    <a:pt x="38652" y="13848"/>
                    <a:pt x="46984" y="10920"/>
                    <a:pt x="55541" y="9569"/>
                  </a:cubicBezTo>
                  <a:cubicBezTo>
                    <a:pt x="60045" y="8893"/>
                    <a:pt x="67251" y="12384"/>
                    <a:pt x="68151" y="3714"/>
                  </a:cubicBezTo>
                  <a:cubicBezTo>
                    <a:pt x="53739" y="-7320"/>
                    <a:pt x="27167" y="10808"/>
                    <a:pt x="12530" y="11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AA939A90-A1BB-4230-B2D6-FFB6B976632B}"/>
                </a:ext>
              </a:extLst>
            </p:cNvPr>
            <p:cNvSpPr/>
            <p:nvPr/>
          </p:nvSpPr>
          <p:spPr>
            <a:xfrm>
              <a:off x="4547817" y="351406"/>
              <a:ext cx="11259" cy="11259"/>
            </a:xfrm>
            <a:custGeom>
              <a:avLst/>
              <a:gdLst>
                <a:gd name="connsiteX0" fmla="*/ 11163 w 11259"/>
                <a:gd name="connsiteY0" fmla="*/ 8107 h 11259"/>
                <a:gd name="connsiteX1" fmla="*/ 15554 w 11259"/>
                <a:gd name="connsiteY1" fmla="*/ 12273 h 11259"/>
                <a:gd name="connsiteX2" fmla="*/ 19495 w 11259"/>
                <a:gd name="connsiteY2" fmla="*/ 2702 h 11259"/>
                <a:gd name="connsiteX3" fmla="*/ 129 w 11259"/>
                <a:gd name="connsiteY3" fmla="*/ 0 h 11259"/>
                <a:gd name="connsiteX4" fmla="*/ 11163 w 11259"/>
                <a:gd name="connsiteY4" fmla="*/ 810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11163" y="8107"/>
                  </a:moveTo>
                  <a:cubicBezTo>
                    <a:pt x="12401" y="8219"/>
                    <a:pt x="12401" y="13736"/>
                    <a:pt x="15554" y="12273"/>
                  </a:cubicBezTo>
                  <a:cubicBezTo>
                    <a:pt x="16004" y="12048"/>
                    <a:pt x="18707" y="3265"/>
                    <a:pt x="19495" y="2702"/>
                  </a:cubicBezTo>
                  <a:cubicBezTo>
                    <a:pt x="11838" y="4954"/>
                    <a:pt x="5646" y="3378"/>
                    <a:pt x="129" y="0"/>
                  </a:cubicBezTo>
                  <a:cubicBezTo>
                    <a:pt x="-1223" y="14637"/>
                    <a:pt x="8461" y="7882"/>
                    <a:pt x="11163" y="810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D431472C-2B33-459A-98F2-CEC53F61AE88}"/>
                </a:ext>
              </a:extLst>
            </p:cNvPr>
            <p:cNvSpPr/>
            <p:nvPr/>
          </p:nvSpPr>
          <p:spPr>
            <a:xfrm>
              <a:off x="4454215" y="359162"/>
              <a:ext cx="11259" cy="11259"/>
            </a:xfrm>
            <a:custGeom>
              <a:avLst/>
              <a:gdLst>
                <a:gd name="connsiteX0" fmla="*/ 8722 w 11259"/>
                <a:gd name="connsiteY0" fmla="*/ 801 h 0"/>
                <a:gd name="connsiteX1" fmla="*/ 2642 w 11259"/>
                <a:gd name="connsiteY1" fmla="*/ 10596 h 0"/>
                <a:gd name="connsiteX2" fmla="*/ 2529 w 11259"/>
                <a:gd name="connsiteY2" fmla="*/ 5980 h 0"/>
                <a:gd name="connsiteX3" fmla="*/ 8722 w 11259"/>
                <a:gd name="connsiteY3" fmla="*/ 8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8722" y="801"/>
                  </a:moveTo>
                  <a:cubicBezTo>
                    <a:pt x="4218" y="-2690"/>
                    <a:pt x="-4339" y="6093"/>
                    <a:pt x="2642" y="10596"/>
                  </a:cubicBezTo>
                  <a:cubicBezTo>
                    <a:pt x="2642" y="9020"/>
                    <a:pt x="2529" y="7556"/>
                    <a:pt x="2529" y="5980"/>
                  </a:cubicBezTo>
                  <a:cubicBezTo>
                    <a:pt x="6921" y="8344"/>
                    <a:pt x="19081" y="1251"/>
                    <a:pt x="8722" y="80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149F5607-810E-4CB9-BA4E-2D5C6D6F9D79}"/>
                </a:ext>
              </a:extLst>
            </p:cNvPr>
            <p:cNvSpPr/>
            <p:nvPr/>
          </p:nvSpPr>
          <p:spPr>
            <a:xfrm>
              <a:off x="4580260" y="348269"/>
              <a:ext cx="11259" cy="11259"/>
            </a:xfrm>
            <a:custGeom>
              <a:avLst/>
              <a:gdLst>
                <a:gd name="connsiteX0" fmla="*/ 0 w 0"/>
                <a:gd name="connsiteY0" fmla="*/ 9104 h 0"/>
                <a:gd name="connsiteX1" fmla="*/ 10471 w 0"/>
                <a:gd name="connsiteY1" fmla="*/ 3474 h 0"/>
                <a:gd name="connsiteX2" fmla="*/ 0 w 0"/>
                <a:gd name="connsiteY2" fmla="*/ 91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9104"/>
                  </a:moveTo>
                  <a:cubicBezTo>
                    <a:pt x="3040" y="6289"/>
                    <a:pt x="11147" y="13383"/>
                    <a:pt x="10471" y="3474"/>
                  </a:cubicBezTo>
                  <a:cubicBezTo>
                    <a:pt x="7093" y="-3506"/>
                    <a:pt x="1689" y="885"/>
                    <a:pt x="0" y="910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6ED69DAB-756C-42B0-9D7C-25BCAC3F51B5}"/>
                </a:ext>
              </a:extLst>
            </p:cNvPr>
            <p:cNvSpPr/>
            <p:nvPr/>
          </p:nvSpPr>
          <p:spPr>
            <a:xfrm>
              <a:off x="4990440" y="208395"/>
              <a:ext cx="22519" cy="22519"/>
            </a:xfrm>
            <a:custGeom>
              <a:avLst/>
              <a:gdLst>
                <a:gd name="connsiteX0" fmla="*/ 31414 w 22518"/>
                <a:gd name="connsiteY0" fmla="*/ 3056 h 22518"/>
                <a:gd name="connsiteX1" fmla="*/ 14187 w 22518"/>
                <a:gd name="connsiteY1" fmla="*/ 242 h 22518"/>
                <a:gd name="connsiteX2" fmla="*/ 8219 w 22518"/>
                <a:gd name="connsiteY2" fmla="*/ 14654 h 22518"/>
                <a:gd name="connsiteX3" fmla="*/ 0 w 22518"/>
                <a:gd name="connsiteY3" fmla="*/ 24675 h 22518"/>
                <a:gd name="connsiteX4" fmla="*/ 31414 w 22518"/>
                <a:gd name="connsiteY4" fmla="*/ 3056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18" h="22518">
                  <a:moveTo>
                    <a:pt x="31414" y="3056"/>
                  </a:moveTo>
                  <a:cubicBezTo>
                    <a:pt x="23532" y="7448"/>
                    <a:pt x="21055" y="-1560"/>
                    <a:pt x="14187" y="242"/>
                  </a:cubicBezTo>
                  <a:cubicBezTo>
                    <a:pt x="12273" y="5196"/>
                    <a:pt x="10246" y="9925"/>
                    <a:pt x="8219" y="14654"/>
                  </a:cubicBezTo>
                  <a:cubicBezTo>
                    <a:pt x="3378" y="13865"/>
                    <a:pt x="225" y="16568"/>
                    <a:pt x="0" y="24675"/>
                  </a:cubicBezTo>
                  <a:cubicBezTo>
                    <a:pt x="13736" y="23549"/>
                    <a:pt x="26797" y="21297"/>
                    <a:pt x="31414" y="305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998C205-B904-420D-BF3C-4700B8E949F8}"/>
                </a:ext>
              </a:extLst>
            </p:cNvPr>
            <p:cNvSpPr/>
            <p:nvPr/>
          </p:nvSpPr>
          <p:spPr>
            <a:xfrm>
              <a:off x="4981391" y="210326"/>
              <a:ext cx="11259" cy="11259"/>
            </a:xfrm>
            <a:custGeom>
              <a:avLst/>
              <a:gdLst>
                <a:gd name="connsiteX0" fmla="*/ 6347 w 0"/>
                <a:gd name="connsiteY0" fmla="*/ 0 h 0"/>
                <a:gd name="connsiteX1" fmla="*/ 267 w 0"/>
                <a:gd name="connsiteY1" fmla="*/ 9796 h 0"/>
                <a:gd name="connsiteX2" fmla="*/ 634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47" y="0"/>
                  </a:moveTo>
                  <a:cubicBezTo>
                    <a:pt x="2969" y="788"/>
                    <a:pt x="-1084" y="113"/>
                    <a:pt x="267" y="9796"/>
                  </a:cubicBezTo>
                  <a:cubicBezTo>
                    <a:pt x="3870" y="9683"/>
                    <a:pt x="5559" y="5742"/>
                    <a:pt x="634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A75BC4C-444A-4251-94D8-AFFB0087BD05}"/>
                </a:ext>
              </a:extLst>
            </p:cNvPr>
            <p:cNvSpPr/>
            <p:nvPr/>
          </p:nvSpPr>
          <p:spPr>
            <a:xfrm>
              <a:off x="5043991" y="207623"/>
              <a:ext cx="11259" cy="11259"/>
            </a:xfrm>
            <a:custGeom>
              <a:avLst/>
              <a:gdLst>
                <a:gd name="connsiteX0" fmla="*/ 16258 w 11259"/>
                <a:gd name="connsiteY0" fmla="*/ 0 h 0"/>
                <a:gd name="connsiteX1" fmla="*/ 7701 w 11259"/>
                <a:gd name="connsiteY1" fmla="*/ 901 h 0"/>
                <a:gd name="connsiteX2" fmla="*/ 16258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6258" y="0"/>
                  </a:moveTo>
                  <a:cubicBezTo>
                    <a:pt x="13443" y="450"/>
                    <a:pt x="10515" y="338"/>
                    <a:pt x="7701" y="901"/>
                  </a:cubicBezTo>
                  <a:cubicBezTo>
                    <a:pt x="-13805" y="4504"/>
                    <a:pt x="16595" y="10584"/>
                    <a:pt x="1625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02120911-0FC3-465C-95F7-2866854B5544}"/>
                </a:ext>
              </a:extLst>
            </p:cNvPr>
            <p:cNvSpPr/>
            <p:nvPr/>
          </p:nvSpPr>
          <p:spPr>
            <a:xfrm>
              <a:off x="5026356" y="209763"/>
              <a:ext cx="11259" cy="11259"/>
            </a:xfrm>
            <a:custGeom>
              <a:avLst/>
              <a:gdLst>
                <a:gd name="connsiteX0" fmla="*/ 12612 w 11259"/>
                <a:gd name="connsiteY0" fmla="*/ 0 h 0"/>
                <a:gd name="connsiteX1" fmla="*/ 1 w 11259"/>
                <a:gd name="connsiteY1" fmla="*/ 5855 h 0"/>
                <a:gd name="connsiteX2" fmla="*/ 12612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612" y="0"/>
                  </a:moveTo>
                  <a:cubicBezTo>
                    <a:pt x="8896" y="3040"/>
                    <a:pt x="-111" y="-4279"/>
                    <a:pt x="1" y="5855"/>
                  </a:cubicBezTo>
                  <a:cubicBezTo>
                    <a:pt x="3491" y="13061"/>
                    <a:pt x="9909" y="6868"/>
                    <a:pt x="1261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928B114-0645-4CFC-B32A-29813D54A4D6}"/>
                </a:ext>
              </a:extLst>
            </p:cNvPr>
            <p:cNvSpPr/>
            <p:nvPr/>
          </p:nvSpPr>
          <p:spPr>
            <a:xfrm>
              <a:off x="5084009" y="202239"/>
              <a:ext cx="56297" cy="11259"/>
            </a:xfrm>
            <a:custGeom>
              <a:avLst/>
              <a:gdLst>
                <a:gd name="connsiteX0" fmla="*/ 31861 w 56296"/>
                <a:gd name="connsiteY0" fmla="*/ 8988 h 11259"/>
                <a:gd name="connsiteX1" fmla="*/ 36139 w 56296"/>
                <a:gd name="connsiteY1" fmla="*/ 8537 h 11259"/>
                <a:gd name="connsiteX2" fmla="*/ 61586 w 56296"/>
                <a:gd name="connsiteY2" fmla="*/ 1331 h 11259"/>
                <a:gd name="connsiteX3" fmla="*/ 16773 w 56296"/>
                <a:gd name="connsiteY3" fmla="*/ 1219 h 11259"/>
                <a:gd name="connsiteX4" fmla="*/ 2136 w 56296"/>
                <a:gd name="connsiteY4" fmla="*/ 11915 h 11259"/>
                <a:gd name="connsiteX5" fmla="*/ 2023 w 56296"/>
                <a:gd name="connsiteY5" fmla="*/ 7299 h 11259"/>
                <a:gd name="connsiteX6" fmla="*/ 19250 w 56296"/>
                <a:gd name="connsiteY6" fmla="*/ 10226 h 11259"/>
                <a:gd name="connsiteX7" fmla="*/ 29721 w 56296"/>
                <a:gd name="connsiteY7" fmla="*/ 4596 h 11259"/>
                <a:gd name="connsiteX8" fmla="*/ 31861 w 56296"/>
                <a:gd name="connsiteY8" fmla="*/ 898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296" h="11259">
                  <a:moveTo>
                    <a:pt x="31861" y="8988"/>
                  </a:moveTo>
                  <a:cubicBezTo>
                    <a:pt x="33212" y="9551"/>
                    <a:pt x="34788" y="8537"/>
                    <a:pt x="36139" y="8537"/>
                  </a:cubicBezTo>
                  <a:cubicBezTo>
                    <a:pt x="44471" y="8988"/>
                    <a:pt x="59672" y="8650"/>
                    <a:pt x="61586" y="1331"/>
                  </a:cubicBezTo>
                  <a:cubicBezTo>
                    <a:pt x="45034" y="2119"/>
                    <a:pt x="32424" y="-1934"/>
                    <a:pt x="16773" y="1219"/>
                  </a:cubicBezTo>
                  <a:cubicBezTo>
                    <a:pt x="10243" y="2570"/>
                    <a:pt x="-5746" y="-2159"/>
                    <a:pt x="2136" y="11915"/>
                  </a:cubicBezTo>
                  <a:cubicBezTo>
                    <a:pt x="2136" y="10339"/>
                    <a:pt x="2023" y="8875"/>
                    <a:pt x="2023" y="7299"/>
                  </a:cubicBezTo>
                  <a:cubicBezTo>
                    <a:pt x="8892" y="6848"/>
                    <a:pt x="13395" y="10114"/>
                    <a:pt x="19250" y="10226"/>
                  </a:cubicBezTo>
                  <a:cubicBezTo>
                    <a:pt x="22628" y="10226"/>
                    <a:pt x="26344" y="4822"/>
                    <a:pt x="29721" y="4596"/>
                  </a:cubicBezTo>
                  <a:cubicBezTo>
                    <a:pt x="29046" y="4596"/>
                    <a:pt x="30960" y="8537"/>
                    <a:pt x="31861" y="89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2030BA2C-F718-427A-A601-23F3DB030A75}"/>
                </a:ext>
              </a:extLst>
            </p:cNvPr>
            <p:cNvSpPr/>
            <p:nvPr/>
          </p:nvSpPr>
          <p:spPr>
            <a:xfrm>
              <a:off x="5872036" y="276832"/>
              <a:ext cx="11259" cy="11259"/>
            </a:xfrm>
            <a:custGeom>
              <a:avLst/>
              <a:gdLst>
                <a:gd name="connsiteX0" fmla="*/ 127 w 0"/>
                <a:gd name="connsiteY0" fmla="*/ 37 h 0"/>
                <a:gd name="connsiteX1" fmla="*/ 6658 w 0"/>
                <a:gd name="connsiteY1" fmla="*/ 8932 h 0"/>
                <a:gd name="connsiteX2" fmla="*/ 127 w 0"/>
                <a:gd name="connsiteY2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37"/>
                  </a:moveTo>
                  <a:cubicBezTo>
                    <a:pt x="-773" y="9945"/>
                    <a:pt x="3280" y="8707"/>
                    <a:pt x="6658" y="8932"/>
                  </a:cubicBezTo>
                  <a:cubicBezTo>
                    <a:pt x="5644" y="3302"/>
                    <a:pt x="3730" y="-414"/>
                    <a:pt x="127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9F07890-9C2C-4015-9450-973FE964F160}"/>
                </a:ext>
              </a:extLst>
            </p:cNvPr>
            <p:cNvSpPr/>
            <p:nvPr/>
          </p:nvSpPr>
          <p:spPr>
            <a:xfrm>
              <a:off x="6098703" y="156956"/>
              <a:ext cx="11259" cy="11259"/>
            </a:xfrm>
            <a:custGeom>
              <a:avLst/>
              <a:gdLst>
                <a:gd name="connsiteX0" fmla="*/ 0 w 11259"/>
                <a:gd name="connsiteY0" fmla="*/ 0 h 11259"/>
                <a:gd name="connsiteX1" fmla="*/ 19254 w 11259"/>
                <a:gd name="connsiteY1" fmla="*/ 8332 h 11259"/>
                <a:gd name="connsiteX2" fmla="*/ 0 w 11259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0"/>
                  </a:moveTo>
                  <a:cubicBezTo>
                    <a:pt x="2252" y="16551"/>
                    <a:pt x="14074" y="24883"/>
                    <a:pt x="19254" y="8332"/>
                  </a:cubicBezTo>
                  <a:cubicBezTo>
                    <a:pt x="17002" y="676"/>
                    <a:pt x="5630" y="4166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0924E234-A905-4E6F-88AA-6C865A65773C}"/>
                </a:ext>
              </a:extLst>
            </p:cNvPr>
            <p:cNvSpPr/>
            <p:nvPr/>
          </p:nvSpPr>
          <p:spPr>
            <a:xfrm>
              <a:off x="6101405" y="185439"/>
              <a:ext cx="11259" cy="11259"/>
            </a:xfrm>
            <a:custGeom>
              <a:avLst/>
              <a:gdLst>
                <a:gd name="connsiteX0" fmla="*/ 0 w 11259"/>
                <a:gd name="connsiteY0" fmla="*/ 8110 h 11259"/>
                <a:gd name="connsiteX1" fmla="*/ 8557 w 11259"/>
                <a:gd name="connsiteY1" fmla="*/ 12389 h 11259"/>
                <a:gd name="connsiteX2" fmla="*/ 17227 w 11259"/>
                <a:gd name="connsiteY2" fmla="*/ 21171 h 11259"/>
                <a:gd name="connsiteX3" fmla="*/ 0 w 11259"/>
                <a:gd name="connsiteY3" fmla="*/ 811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0" y="8110"/>
                  </a:moveTo>
                  <a:cubicBezTo>
                    <a:pt x="788" y="14303"/>
                    <a:pt x="5404" y="11713"/>
                    <a:pt x="8557" y="12389"/>
                  </a:cubicBezTo>
                  <a:cubicBezTo>
                    <a:pt x="12836" y="12276"/>
                    <a:pt x="11484" y="24774"/>
                    <a:pt x="17227" y="21171"/>
                  </a:cubicBezTo>
                  <a:cubicBezTo>
                    <a:pt x="19141" y="-9567"/>
                    <a:pt x="5967" y="-109"/>
                    <a:pt x="0" y="81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A5D977D5-FD5B-4CDB-8BC8-AAC9697CEDF0}"/>
                </a:ext>
              </a:extLst>
            </p:cNvPr>
            <p:cNvSpPr/>
            <p:nvPr/>
          </p:nvSpPr>
          <p:spPr>
            <a:xfrm>
              <a:off x="6117393" y="118431"/>
              <a:ext cx="11259" cy="22519"/>
            </a:xfrm>
            <a:custGeom>
              <a:avLst/>
              <a:gdLst>
                <a:gd name="connsiteX0" fmla="*/ 10922 w 0"/>
                <a:gd name="connsiteY0" fmla="*/ 18821 h 22518"/>
                <a:gd name="connsiteX1" fmla="*/ 0 w 0"/>
                <a:gd name="connsiteY1" fmla="*/ 918 h 22518"/>
                <a:gd name="connsiteX2" fmla="*/ 2477 w 0"/>
                <a:gd name="connsiteY2" fmla="*/ 23775 h 22518"/>
                <a:gd name="connsiteX3" fmla="*/ 10922 w 0"/>
                <a:gd name="connsiteY3" fmla="*/ 18821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2518">
                  <a:moveTo>
                    <a:pt x="10922" y="18821"/>
                  </a:moveTo>
                  <a:cubicBezTo>
                    <a:pt x="10471" y="5647"/>
                    <a:pt x="7994" y="-2910"/>
                    <a:pt x="0" y="918"/>
                  </a:cubicBezTo>
                  <a:cubicBezTo>
                    <a:pt x="4841" y="10264"/>
                    <a:pt x="-1689" y="15893"/>
                    <a:pt x="2477" y="23775"/>
                  </a:cubicBezTo>
                  <a:cubicBezTo>
                    <a:pt x="6305" y="24225"/>
                    <a:pt x="6868" y="17920"/>
                    <a:pt x="10922" y="188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3172EC89-1385-4F56-91D0-625E60E901A1}"/>
                </a:ext>
              </a:extLst>
            </p:cNvPr>
            <p:cNvSpPr/>
            <p:nvPr/>
          </p:nvSpPr>
          <p:spPr>
            <a:xfrm>
              <a:off x="6074502" y="130384"/>
              <a:ext cx="11259" cy="11259"/>
            </a:xfrm>
            <a:custGeom>
              <a:avLst/>
              <a:gdLst>
                <a:gd name="connsiteX0" fmla="*/ 9000 w 0"/>
                <a:gd name="connsiteY0" fmla="*/ 8782 h 0"/>
                <a:gd name="connsiteX1" fmla="*/ 330 w 0"/>
                <a:gd name="connsiteY1" fmla="*/ 0 h 0"/>
                <a:gd name="connsiteX2" fmla="*/ 9000 w 0"/>
                <a:gd name="connsiteY2" fmla="*/ 87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000" y="8782"/>
                  </a:moveTo>
                  <a:cubicBezTo>
                    <a:pt x="7536" y="2702"/>
                    <a:pt x="4271" y="450"/>
                    <a:pt x="330" y="0"/>
                  </a:cubicBezTo>
                  <a:cubicBezTo>
                    <a:pt x="-1584" y="13849"/>
                    <a:pt x="5284" y="7882"/>
                    <a:pt x="9000" y="878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00E9454B-59EF-4ECE-B5BC-114CEA6C4D19}"/>
                </a:ext>
              </a:extLst>
            </p:cNvPr>
            <p:cNvSpPr/>
            <p:nvPr/>
          </p:nvSpPr>
          <p:spPr>
            <a:xfrm>
              <a:off x="6071905" y="212047"/>
              <a:ext cx="78816" cy="22519"/>
            </a:xfrm>
            <a:custGeom>
              <a:avLst/>
              <a:gdLst>
                <a:gd name="connsiteX0" fmla="*/ 0 w 78815"/>
                <a:gd name="connsiteY0" fmla="*/ 10439 h 22518"/>
                <a:gd name="connsiteX1" fmla="*/ 4504 w 78815"/>
                <a:gd name="connsiteY1" fmla="*/ 28679 h 22518"/>
                <a:gd name="connsiteX2" fmla="*/ 70597 w 78815"/>
                <a:gd name="connsiteY2" fmla="*/ 30481 h 22518"/>
                <a:gd name="connsiteX3" fmla="*/ 76902 w 78815"/>
                <a:gd name="connsiteY3" fmla="*/ 25639 h 22518"/>
                <a:gd name="connsiteX4" fmla="*/ 78929 w 78815"/>
                <a:gd name="connsiteY4" fmla="*/ 16407 h 22518"/>
                <a:gd name="connsiteX5" fmla="*/ 87373 w 78815"/>
                <a:gd name="connsiteY5" fmla="*/ 6836 h 22518"/>
                <a:gd name="connsiteX6" fmla="*/ 72511 w 78815"/>
                <a:gd name="connsiteY6" fmla="*/ 7512 h 22518"/>
                <a:gd name="connsiteX7" fmla="*/ 62039 w 78815"/>
                <a:gd name="connsiteY7" fmla="*/ 21811 h 22518"/>
                <a:gd name="connsiteX8" fmla="*/ 61814 w 78815"/>
                <a:gd name="connsiteY8" fmla="*/ 7962 h 22518"/>
                <a:gd name="connsiteX9" fmla="*/ 46952 w 78815"/>
                <a:gd name="connsiteY9" fmla="*/ 8638 h 22518"/>
                <a:gd name="connsiteX10" fmla="*/ 49316 w 78815"/>
                <a:gd name="connsiteY10" fmla="*/ 22374 h 22518"/>
                <a:gd name="connsiteX11" fmla="*/ 31977 w 78815"/>
                <a:gd name="connsiteY11" fmla="*/ 80 h 22518"/>
                <a:gd name="connsiteX12" fmla="*/ 25784 w 78815"/>
                <a:gd name="connsiteY12" fmla="*/ 18771 h 22518"/>
                <a:gd name="connsiteX13" fmla="*/ 0 w 78815"/>
                <a:gd name="connsiteY13" fmla="*/ 1043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15" h="22518">
                  <a:moveTo>
                    <a:pt x="0" y="10439"/>
                  </a:moveTo>
                  <a:cubicBezTo>
                    <a:pt x="113" y="19559"/>
                    <a:pt x="5855" y="16069"/>
                    <a:pt x="4504" y="28679"/>
                  </a:cubicBezTo>
                  <a:cubicBezTo>
                    <a:pt x="25784" y="20122"/>
                    <a:pt x="52244" y="39488"/>
                    <a:pt x="70597" y="30481"/>
                  </a:cubicBezTo>
                  <a:cubicBezTo>
                    <a:pt x="73186" y="29242"/>
                    <a:pt x="75438" y="28904"/>
                    <a:pt x="76902" y="25639"/>
                  </a:cubicBezTo>
                  <a:cubicBezTo>
                    <a:pt x="77577" y="24176"/>
                    <a:pt x="78253" y="17195"/>
                    <a:pt x="78929" y="16407"/>
                  </a:cubicBezTo>
                  <a:cubicBezTo>
                    <a:pt x="81406" y="13254"/>
                    <a:pt x="90526" y="21248"/>
                    <a:pt x="87373" y="6836"/>
                  </a:cubicBezTo>
                  <a:cubicBezTo>
                    <a:pt x="82419" y="7061"/>
                    <a:pt x="77465" y="7286"/>
                    <a:pt x="72511" y="7512"/>
                  </a:cubicBezTo>
                  <a:cubicBezTo>
                    <a:pt x="71385" y="17082"/>
                    <a:pt x="69471" y="25076"/>
                    <a:pt x="62039" y="21811"/>
                  </a:cubicBezTo>
                  <a:cubicBezTo>
                    <a:pt x="58887" y="19897"/>
                    <a:pt x="62828" y="15844"/>
                    <a:pt x="61814" y="7962"/>
                  </a:cubicBezTo>
                  <a:cubicBezTo>
                    <a:pt x="56860" y="8187"/>
                    <a:pt x="51906" y="8412"/>
                    <a:pt x="46952" y="8638"/>
                  </a:cubicBezTo>
                  <a:cubicBezTo>
                    <a:pt x="46501" y="16069"/>
                    <a:pt x="49091" y="16519"/>
                    <a:pt x="49316" y="22374"/>
                  </a:cubicBezTo>
                  <a:cubicBezTo>
                    <a:pt x="39971" y="23050"/>
                    <a:pt x="37156" y="8863"/>
                    <a:pt x="31977" y="80"/>
                  </a:cubicBezTo>
                  <a:cubicBezTo>
                    <a:pt x="26347" y="-1046"/>
                    <a:pt x="26572" y="9876"/>
                    <a:pt x="25784" y="18771"/>
                  </a:cubicBezTo>
                  <a:cubicBezTo>
                    <a:pt x="18353" y="11115"/>
                    <a:pt x="7093" y="-9603"/>
                    <a:pt x="0" y="1043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EFC6DAB4-346A-4ADC-8DA9-7B1B47CE6301}"/>
                </a:ext>
              </a:extLst>
            </p:cNvPr>
            <p:cNvSpPr/>
            <p:nvPr/>
          </p:nvSpPr>
          <p:spPr>
            <a:xfrm>
              <a:off x="6234829" y="132390"/>
              <a:ext cx="11259" cy="11259"/>
            </a:xfrm>
            <a:custGeom>
              <a:avLst/>
              <a:gdLst>
                <a:gd name="connsiteX0" fmla="*/ 8670 w 0"/>
                <a:gd name="connsiteY0" fmla="*/ 9253 h 0"/>
                <a:gd name="connsiteX1" fmla="*/ 0 w 0"/>
                <a:gd name="connsiteY1" fmla="*/ 470 h 0"/>
                <a:gd name="connsiteX2" fmla="*/ 8670 w 0"/>
                <a:gd name="connsiteY2" fmla="*/ 92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670" y="9253"/>
                  </a:moveTo>
                  <a:cubicBezTo>
                    <a:pt x="7994" y="1146"/>
                    <a:pt x="4842" y="-1106"/>
                    <a:pt x="0" y="470"/>
                  </a:cubicBezTo>
                  <a:cubicBezTo>
                    <a:pt x="676" y="8465"/>
                    <a:pt x="3828" y="10716"/>
                    <a:pt x="8670" y="925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F802A218-AA5B-4F9E-A96A-E535A1627C2C}"/>
                </a:ext>
              </a:extLst>
            </p:cNvPr>
            <p:cNvSpPr/>
            <p:nvPr/>
          </p:nvSpPr>
          <p:spPr>
            <a:xfrm>
              <a:off x="6209608" y="155251"/>
              <a:ext cx="33778" cy="11259"/>
            </a:xfrm>
            <a:custGeom>
              <a:avLst/>
              <a:gdLst>
                <a:gd name="connsiteX0" fmla="*/ 0 w 33778"/>
                <a:gd name="connsiteY0" fmla="*/ 1593 h 11259"/>
                <a:gd name="connsiteX1" fmla="*/ 19479 w 33778"/>
                <a:gd name="connsiteY1" fmla="*/ 19157 h 11259"/>
                <a:gd name="connsiteX2" fmla="*/ 32314 w 33778"/>
                <a:gd name="connsiteY2" fmla="*/ 18594 h 11259"/>
                <a:gd name="connsiteX3" fmla="*/ 42898 w 33778"/>
                <a:gd name="connsiteY3" fmla="*/ 13527 h 11259"/>
                <a:gd name="connsiteX4" fmla="*/ 36368 w 33778"/>
                <a:gd name="connsiteY4" fmla="*/ 4633 h 11259"/>
                <a:gd name="connsiteX5" fmla="*/ 34116 w 33778"/>
                <a:gd name="connsiteY5" fmla="*/ 129 h 11259"/>
                <a:gd name="connsiteX6" fmla="*/ 32089 w 33778"/>
                <a:gd name="connsiteY6" fmla="*/ 4858 h 11259"/>
                <a:gd name="connsiteX7" fmla="*/ 0 w 33778"/>
                <a:gd name="connsiteY7" fmla="*/ 159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78" h="11259">
                  <a:moveTo>
                    <a:pt x="0" y="1593"/>
                  </a:moveTo>
                  <a:cubicBezTo>
                    <a:pt x="563" y="16342"/>
                    <a:pt x="11147" y="17581"/>
                    <a:pt x="19479" y="19157"/>
                  </a:cubicBezTo>
                  <a:cubicBezTo>
                    <a:pt x="23645" y="19945"/>
                    <a:pt x="28149" y="19045"/>
                    <a:pt x="32314" y="18594"/>
                  </a:cubicBezTo>
                  <a:cubicBezTo>
                    <a:pt x="35918" y="18144"/>
                    <a:pt x="41998" y="22310"/>
                    <a:pt x="42898" y="13527"/>
                  </a:cubicBezTo>
                  <a:cubicBezTo>
                    <a:pt x="43799" y="2831"/>
                    <a:pt x="39633" y="5984"/>
                    <a:pt x="36368" y="4633"/>
                  </a:cubicBezTo>
                  <a:cubicBezTo>
                    <a:pt x="35805" y="4407"/>
                    <a:pt x="36368" y="-885"/>
                    <a:pt x="34116" y="129"/>
                  </a:cubicBezTo>
                  <a:cubicBezTo>
                    <a:pt x="33665" y="354"/>
                    <a:pt x="34003" y="4970"/>
                    <a:pt x="32089" y="4858"/>
                  </a:cubicBezTo>
                  <a:cubicBezTo>
                    <a:pt x="22181" y="4295"/>
                    <a:pt x="9345" y="7673"/>
                    <a:pt x="0" y="15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DFFD4EB2-8303-491E-9404-A6C30191A245}"/>
                </a:ext>
              </a:extLst>
            </p:cNvPr>
            <p:cNvSpPr/>
            <p:nvPr/>
          </p:nvSpPr>
          <p:spPr>
            <a:xfrm>
              <a:off x="6204923" y="115071"/>
              <a:ext cx="22519" cy="22519"/>
            </a:xfrm>
            <a:custGeom>
              <a:avLst/>
              <a:gdLst>
                <a:gd name="connsiteX0" fmla="*/ 12679 w 22518"/>
                <a:gd name="connsiteY0" fmla="*/ 0 h 22518"/>
                <a:gd name="connsiteX1" fmla="*/ 181 w 22518"/>
                <a:gd name="connsiteY1" fmla="*/ 23532 h 22518"/>
                <a:gd name="connsiteX2" fmla="*/ 27879 w 22518"/>
                <a:gd name="connsiteY2" fmla="*/ 22406 h 22518"/>
                <a:gd name="connsiteX3" fmla="*/ 10765 w 22518"/>
                <a:gd name="connsiteY3" fmla="*/ 18578 h 22518"/>
                <a:gd name="connsiteX4" fmla="*/ 12679 w 22518"/>
                <a:gd name="connsiteY4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18" h="22518">
                  <a:moveTo>
                    <a:pt x="12679" y="0"/>
                  </a:moveTo>
                  <a:cubicBezTo>
                    <a:pt x="5248" y="1239"/>
                    <a:pt x="-1170" y="4391"/>
                    <a:pt x="181" y="23532"/>
                  </a:cubicBezTo>
                  <a:cubicBezTo>
                    <a:pt x="9188" y="30400"/>
                    <a:pt x="12791" y="21505"/>
                    <a:pt x="27879" y="22406"/>
                  </a:cubicBezTo>
                  <a:cubicBezTo>
                    <a:pt x="25627" y="4504"/>
                    <a:pt x="17070" y="18916"/>
                    <a:pt x="10765" y="18578"/>
                  </a:cubicBezTo>
                  <a:cubicBezTo>
                    <a:pt x="4460" y="14750"/>
                    <a:pt x="15606" y="11372"/>
                    <a:pt x="12679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1AD96A46-FC5C-4EBC-8C45-2D4953373F91}"/>
                </a:ext>
              </a:extLst>
            </p:cNvPr>
            <p:cNvSpPr/>
            <p:nvPr/>
          </p:nvSpPr>
          <p:spPr>
            <a:xfrm>
              <a:off x="6087745" y="129175"/>
              <a:ext cx="11259" cy="11259"/>
            </a:xfrm>
            <a:custGeom>
              <a:avLst/>
              <a:gdLst>
                <a:gd name="connsiteX0" fmla="*/ 36 w 11259"/>
                <a:gd name="connsiteY0" fmla="*/ 5150 h 11259"/>
                <a:gd name="connsiteX1" fmla="*/ 10845 w 11259"/>
                <a:gd name="connsiteY1" fmla="*/ 13932 h 11259"/>
                <a:gd name="connsiteX2" fmla="*/ 17151 w 11259"/>
                <a:gd name="connsiteY2" fmla="*/ 9090 h 11259"/>
                <a:gd name="connsiteX3" fmla="*/ 36 w 11259"/>
                <a:gd name="connsiteY3" fmla="*/ 515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36" y="5150"/>
                  </a:moveTo>
                  <a:cubicBezTo>
                    <a:pt x="-752" y="17985"/>
                    <a:pt x="11633" y="1096"/>
                    <a:pt x="10845" y="13932"/>
                  </a:cubicBezTo>
                  <a:cubicBezTo>
                    <a:pt x="12534" y="11455"/>
                    <a:pt x="14223" y="8978"/>
                    <a:pt x="17151" y="9090"/>
                  </a:cubicBezTo>
                  <a:cubicBezTo>
                    <a:pt x="15236" y="-1381"/>
                    <a:pt x="3864" y="-2957"/>
                    <a:pt x="36" y="515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8E8332A8-2F96-4EC8-89EF-FD4C29CA4942}"/>
                </a:ext>
              </a:extLst>
            </p:cNvPr>
            <p:cNvSpPr/>
            <p:nvPr/>
          </p:nvSpPr>
          <p:spPr>
            <a:xfrm>
              <a:off x="5895249" y="229120"/>
              <a:ext cx="11259" cy="11259"/>
            </a:xfrm>
            <a:custGeom>
              <a:avLst/>
              <a:gdLst>
                <a:gd name="connsiteX0" fmla="*/ 6189 w 11259"/>
                <a:gd name="connsiteY0" fmla="*/ 5076 h 0"/>
                <a:gd name="connsiteX1" fmla="*/ 14746 w 11259"/>
                <a:gd name="connsiteY1" fmla="*/ 4738 h 0"/>
                <a:gd name="connsiteX2" fmla="*/ 6189 w 11259"/>
                <a:gd name="connsiteY2" fmla="*/ 50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6189" y="5076"/>
                  </a:moveTo>
                  <a:cubicBezTo>
                    <a:pt x="9004" y="5413"/>
                    <a:pt x="11931" y="4513"/>
                    <a:pt x="14746" y="4738"/>
                  </a:cubicBezTo>
                  <a:cubicBezTo>
                    <a:pt x="16998" y="-5058"/>
                    <a:pt x="-12389" y="3049"/>
                    <a:pt x="6189" y="507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C1A5FFD2-8423-4BED-89CE-685854603ABA}"/>
                </a:ext>
              </a:extLst>
            </p:cNvPr>
            <p:cNvSpPr/>
            <p:nvPr/>
          </p:nvSpPr>
          <p:spPr>
            <a:xfrm>
              <a:off x="5893556" y="271169"/>
              <a:ext cx="33778" cy="11259"/>
            </a:xfrm>
            <a:custGeom>
              <a:avLst/>
              <a:gdLst>
                <a:gd name="connsiteX0" fmla="*/ 17115 w 33778"/>
                <a:gd name="connsiteY0" fmla="*/ 13244 h 11259"/>
                <a:gd name="connsiteX1" fmla="*/ 31977 w 33778"/>
                <a:gd name="connsiteY1" fmla="*/ 12568 h 11259"/>
                <a:gd name="connsiteX2" fmla="*/ 42561 w 33778"/>
                <a:gd name="connsiteY2" fmla="*/ 7501 h 11259"/>
                <a:gd name="connsiteX3" fmla="*/ 31864 w 33778"/>
                <a:gd name="connsiteY3" fmla="*/ 3335 h 11259"/>
                <a:gd name="connsiteX4" fmla="*/ 17002 w 33778"/>
                <a:gd name="connsiteY4" fmla="*/ 4011 h 11259"/>
                <a:gd name="connsiteX5" fmla="*/ 0 w 33778"/>
                <a:gd name="connsiteY5" fmla="*/ 4686 h 11259"/>
                <a:gd name="connsiteX6" fmla="*/ 17115 w 33778"/>
                <a:gd name="connsiteY6" fmla="*/ 1324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11259">
                  <a:moveTo>
                    <a:pt x="17115" y="13244"/>
                  </a:moveTo>
                  <a:cubicBezTo>
                    <a:pt x="23870" y="13131"/>
                    <a:pt x="28261" y="6488"/>
                    <a:pt x="31977" y="12568"/>
                  </a:cubicBezTo>
                  <a:cubicBezTo>
                    <a:pt x="31527" y="2660"/>
                    <a:pt x="39521" y="10204"/>
                    <a:pt x="42561" y="7501"/>
                  </a:cubicBezTo>
                  <a:cubicBezTo>
                    <a:pt x="42561" y="-6123"/>
                    <a:pt x="36818" y="2885"/>
                    <a:pt x="31864" y="3335"/>
                  </a:cubicBezTo>
                  <a:cubicBezTo>
                    <a:pt x="27023" y="3786"/>
                    <a:pt x="21843" y="2547"/>
                    <a:pt x="17002" y="4011"/>
                  </a:cubicBezTo>
                  <a:cubicBezTo>
                    <a:pt x="10021" y="6038"/>
                    <a:pt x="7431" y="11217"/>
                    <a:pt x="0" y="4686"/>
                  </a:cubicBezTo>
                  <a:cubicBezTo>
                    <a:pt x="450" y="21013"/>
                    <a:pt x="11034" y="13356"/>
                    <a:pt x="17115" y="1324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D8264544-F231-4375-B552-C91CD3B7A0AC}"/>
                </a:ext>
              </a:extLst>
            </p:cNvPr>
            <p:cNvSpPr/>
            <p:nvPr/>
          </p:nvSpPr>
          <p:spPr>
            <a:xfrm>
              <a:off x="6252056" y="116454"/>
              <a:ext cx="33778" cy="22519"/>
            </a:xfrm>
            <a:custGeom>
              <a:avLst/>
              <a:gdLst>
                <a:gd name="connsiteX0" fmla="*/ 0 w 33778"/>
                <a:gd name="connsiteY0" fmla="*/ 20235 h 22518"/>
                <a:gd name="connsiteX1" fmla="*/ 36255 w 33778"/>
                <a:gd name="connsiteY1" fmla="*/ 23275 h 22518"/>
                <a:gd name="connsiteX2" fmla="*/ 29500 w 33778"/>
                <a:gd name="connsiteY2" fmla="*/ 531 h 22518"/>
                <a:gd name="connsiteX3" fmla="*/ 12498 w 33778"/>
                <a:gd name="connsiteY3" fmla="*/ 5823 h 22518"/>
                <a:gd name="connsiteX4" fmla="*/ 10472 w 33778"/>
                <a:gd name="connsiteY4" fmla="*/ 15056 h 22518"/>
                <a:gd name="connsiteX5" fmla="*/ 0 w 33778"/>
                <a:gd name="connsiteY5" fmla="*/ 20235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 h="22518">
                  <a:moveTo>
                    <a:pt x="0" y="20235"/>
                  </a:moveTo>
                  <a:cubicBezTo>
                    <a:pt x="7994" y="40727"/>
                    <a:pt x="22294" y="17758"/>
                    <a:pt x="36255" y="23275"/>
                  </a:cubicBezTo>
                  <a:cubicBezTo>
                    <a:pt x="34229" y="15281"/>
                    <a:pt x="30963" y="10102"/>
                    <a:pt x="29500" y="531"/>
                  </a:cubicBezTo>
                  <a:cubicBezTo>
                    <a:pt x="19366" y="-1608"/>
                    <a:pt x="17002" y="3234"/>
                    <a:pt x="12498" y="5823"/>
                  </a:cubicBezTo>
                  <a:cubicBezTo>
                    <a:pt x="5517" y="9877"/>
                    <a:pt x="12498" y="8188"/>
                    <a:pt x="10472" y="15056"/>
                  </a:cubicBezTo>
                  <a:cubicBezTo>
                    <a:pt x="10134" y="16745"/>
                    <a:pt x="225" y="18096"/>
                    <a:pt x="0" y="2023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DD7C475-F3AB-4247-902F-7287850983E0}"/>
                </a:ext>
              </a:extLst>
            </p:cNvPr>
            <p:cNvSpPr/>
            <p:nvPr/>
          </p:nvSpPr>
          <p:spPr>
            <a:xfrm>
              <a:off x="5902214" y="132748"/>
              <a:ext cx="11259" cy="11259"/>
            </a:xfrm>
            <a:custGeom>
              <a:avLst/>
              <a:gdLst>
                <a:gd name="connsiteX0" fmla="*/ 6318 w 0"/>
                <a:gd name="connsiteY0" fmla="*/ 0 h 0"/>
                <a:gd name="connsiteX1" fmla="*/ 12 w 0"/>
                <a:gd name="connsiteY1" fmla="*/ 4842 h 0"/>
                <a:gd name="connsiteX2" fmla="*/ 631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18" y="0"/>
                  </a:moveTo>
                  <a:cubicBezTo>
                    <a:pt x="7106" y="1689"/>
                    <a:pt x="12" y="5179"/>
                    <a:pt x="12" y="4842"/>
                  </a:cubicBezTo>
                  <a:cubicBezTo>
                    <a:pt x="-438" y="12160"/>
                    <a:pt x="11610" y="10809"/>
                    <a:pt x="631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B54E840F-B543-41B3-BAA5-5E70322D30E8}"/>
                </a:ext>
              </a:extLst>
            </p:cNvPr>
            <p:cNvSpPr/>
            <p:nvPr/>
          </p:nvSpPr>
          <p:spPr>
            <a:xfrm>
              <a:off x="5878271" y="293850"/>
              <a:ext cx="11259" cy="11259"/>
            </a:xfrm>
            <a:custGeom>
              <a:avLst/>
              <a:gdLst>
                <a:gd name="connsiteX0" fmla="*/ 9093 w 0"/>
                <a:gd name="connsiteY0" fmla="*/ 5425 h 0"/>
                <a:gd name="connsiteX1" fmla="*/ 649 w 0"/>
                <a:gd name="connsiteY1" fmla="*/ 10379 h 0"/>
                <a:gd name="connsiteX2" fmla="*/ 9093 w 0"/>
                <a:gd name="connsiteY2" fmla="*/ 54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093" y="5425"/>
                  </a:moveTo>
                  <a:cubicBezTo>
                    <a:pt x="9656" y="-2682"/>
                    <a:pt x="-2955" y="-2231"/>
                    <a:pt x="649" y="10379"/>
                  </a:cubicBezTo>
                  <a:cubicBezTo>
                    <a:pt x="4477" y="10717"/>
                    <a:pt x="5040" y="4524"/>
                    <a:pt x="9093" y="54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C6AAB56-7FB0-4468-A3EE-938196F2AACB}"/>
                </a:ext>
              </a:extLst>
            </p:cNvPr>
            <p:cNvSpPr/>
            <p:nvPr/>
          </p:nvSpPr>
          <p:spPr>
            <a:xfrm>
              <a:off x="5984533" y="216293"/>
              <a:ext cx="67556" cy="22519"/>
            </a:xfrm>
            <a:custGeom>
              <a:avLst/>
              <a:gdLst>
                <a:gd name="connsiteX0" fmla="*/ 8445 w 67556"/>
                <a:gd name="connsiteY0" fmla="*/ 4842 h 22518"/>
                <a:gd name="connsiteX1" fmla="*/ 0 w 67556"/>
                <a:gd name="connsiteY1" fmla="*/ 14412 h 22518"/>
                <a:gd name="connsiteX2" fmla="*/ 4391 w 67556"/>
                <a:gd name="connsiteY2" fmla="*/ 23420 h 22518"/>
                <a:gd name="connsiteX3" fmla="*/ 10696 w 67556"/>
                <a:gd name="connsiteY3" fmla="*/ 18578 h 22518"/>
                <a:gd name="connsiteX4" fmla="*/ 19253 w 67556"/>
                <a:gd name="connsiteY4" fmla="*/ 22857 h 22518"/>
                <a:gd name="connsiteX5" fmla="*/ 34116 w 67556"/>
                <a:gd name="connsiteY5" fmla="*/ 17677 h 22518"/>
                <a:gd name="connsiteX6" fmla="*/ 38395 w 67556"/>
                <a:gd name="connsiteY6" fmla="*/ 17452 h 22518"/>
                <a:gd name="connsiteX7" fmla="*/ 38395 w 67556"/>
                <a:gd name="connsiteY7" fmla="*/ 17452 h 22518"/>
                <a:gd name="connsiteX8" fmla="*/ 53482 w 67556"/>
                <a:gd name="connsiteY8" fmla="*/ 26009 h 22518"/>
                <a:gd name="connsiteX9" fmla="*/ 64066 w 67556"/>
                <a:gd name="connsiteY9" fmla="*/ 20943 h 22518"/>
                <a:gd name="connsiteX10" fmla="*/ 61814 w 67556"/>
                <a:gd name="connsiteY10" fmla="*/ 11822 h 22518"/>
                <a:gd name="connsiteX11" fmla="*/ 70371 w 67556"/>
                <a:gd name="connsiteY11" fmla="*/ 11485 h 22518"/>
                <a:gd name="connsiteX12" fmla="*/ 44700 w 67556"/>
                <a:gd name="connsiteY12" fmla="*/ 3378 h 22518"/>
                <a:gd name="connsiteX13" fmla="*/ 38282 w 67556"/>
                <a:gd name="connsiteY13" fmla="*/ 3603 h 22518"/>
                <a:gd name="connsiteX14" fmla="*/ 31977 w 67556"/>
                <a:gd name="connsiteY14" fmla="*/ 8445 h 22518"/>
                <a:gd name="connsiteX15" fmla="*/ 8445 w 67556"/>
                <a:gd name="connsiteY15" fmla="*/ 4842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556" h="22518">
                  <a:moveTo>
                    <a:pt x="8445" y="4842"/>
                  </a:moveTo>
                  <a:cubicBezTo>
                    <a:pt x="7994" y="12948"/>
                    <a:pt x="4954" y="15425"/>
                    <a:pt x="0" y="14412"/>
                  </a:cubicBezTo>
                  <a:cubicBezTo>
                    <a:pt x="1013" y="18353"/>
                    <a:pt x="1914" y="22744"/>
                    <a:pt x="4391" y="23420"/>
                  </a:cubicBezTo>
                  <a:cubicBezTo>
                    <a:pt x="7881" y="24433"/>
                    <a:pt x="7994" y="18353"/>
                    <a:pt x="10696" y="18578"/>
                  </a:cubicBezTo>
                  <a:cubicBezTo>
                    <a:pt x="14525" y="18803"/>
                    <a:pt x="15313" y="23307"/>
                    <a:pt x="19253" y="22857"/>
                  </a:cubicBezTo>
                  <a:cubicBezTo>
                    <a:pt x="25784" y="22069"/>
                    <a:pt x="26009" y="20042"/>
                    <a:pt x="34116" y="17677"/>
                  </a:cubicBezTo>
                  <a:cubicBezTo>
                    <a:pt x="34792" y="17452"/>
                    <a:pt x="38057" y="18466"/>
                    <a:pt x="38395" y="17452"/>
                  </a:cubicBezTo>
                  <a:cubicBezTo>
                    <a:pt x="41097" y="9908"/>
                    <a:pt x="39408" y="19479"/>
                    <a:pt x="38395" y="17452"/>
                  </a:cubicBezTo>
                  <a:cubicBezTo>
                    <a:pt x="42786" y="26572"/>
                    <a:pt x="52356" y="16777"/>
                    <a:pt x="53482" y="26009"/>
                  </a:cubicBezTo>
                  <a:cubicBezTo>
                    <a:pt x="58661" y="16326"/>
                    <a:pt x="60801" y="24658"/>
                    <a:pt x="64066" y="20943"/>
                  </a:cubicBezTo>
                  <a:cubicBezTo>
                    <a:pt x="64516" y="20492"/>
                    <a:pt x="61138" y="13737"/>
                    <a:pt x="61814" y="11822"/>
                  </a:cubicBezTo>
                  <a:cubicBezTo>
                    <a:pt x="62940" y="8782"/>
                    <a:pt x="68795" y="13849"/>
                    <a:pt x="70371" y="11485"/>
                  </a:cubicBezTo>
                  <a:cubicBezTo>
                    <a:pt x="70484" y="788"/>
                    <a:pt x="47177" y="-3603"/>
                    <a:pt x="44700" y="3378"/>
                  </a:cubicBezTo>
                  <a:cubicBezTo>
                    <a:pt x="41772" y="11485"/>
                    <a:pt x="41885" y="2928"/>
                    <a:pt x="38282" y="3603"/>
                  </a:cubicBezTo>
                  <a:cubicBezTo>
                    <a:pt x="35017" y="4279"/>
                    <a:pt x="34454" y="8445"/>
                    <a:pt x="31977" y="8445"/>
                  </a:cubicBezTo>
                  <a:cubicBezTo>
                    <a:pt x="24545" y="8445"/>
                    <a:pt x="17227" y="113"/>
                    <a:pt x="8445" y="48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E8A8ED9E-11A2-4788-9291-04A8F715E864}"/>
                </a:ext>
              </a:extLst>
            </p:cNvPr>
            <p:cNvSpPr/>
            <p:nvPr/>
          </p:nvSpPr>
          <p:spPr>
            <a:xfrm>
              <a:off x="6015158" y="127309"/>
              <a:ext cx="11259" cy="11259"/>
            </a:xfrm>
            <a:custGeom>
              <a:avLst/>
              <a:gdLst>
                <a:gd name="connsiteX0" fmla="*/ 14862 w 11259"/>
                <a:gd name="connsiteY0" fmla="*/ 260 h 0"/>
                <a:gd name="connsiteX1" fmla="*/ 0 w 11259"/>
                <a:gd name="connsiteY1" fmla="*/ 5440 h 0"/>
                <a:gd name="connsiteX2" fmla="*/ 14862 w 11259"/>
                <a:gd name="connsiteY2" fmla="*/ 26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862" y="260"/>
                  </a:moveTo>
                  <a:cubicBezTo>
                    <a:pt x="8107" y="-1766"/>
                    <a:pt x="7431" y="8817"/>
                    <a:pt x="0" y="5440"/>
                  </a:cubicBezTo>
                  <a:cubicBezTo>
                    <a:pt x="676" y="12195"/>
                    <a:pt x="17790" y="15460"/>
                    <a:pt x="14862" y="2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818450DA-374D-487C-BB95-6A642B626715}"/>
                </a:ext>
              </a:extLst>
            </p:cNvPr>
            <p:cNvSpPr/>
            <p:nvPr/>
          </p:nvSpPr>
          <p:spPr>
            <a:xfrm>
              <a:off x="6032272" y="130992"/>
              <a:ext cx="11259" cy="11259"/>
            </a:xfrm>
            <a:custGeom>
              <a:avLst/>
              <a:gdLst>
                <a:gd name="connsiteX0" fmla="*/ 0 w 11259"/>
                <a:gd name="connsiteY0" fmla="*/ 1081 h 0"/>
                <a:gd name="connsiteX1" fmla="*/ 14975 w 11259"/>
                <a:gd name="connsiteY1" fmla="*/ 5022 h 0"/>
                <a:gd name="connsiteX2" fmla="*/ 0 w 11259"/>
                <a:gd name="connsiteY2" fmla="*/ 1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1081"/>
                  </a:moveTo>
                  <a:cubicBezTo>
                    <a:pt x="2364" y="18871"/>
                    <a:pt x="7319" y="1531"/>
                    <a:pt x="14975" y="5022"/>
                  </a:cubicBezTo>
                  <a:cubicBezTo>
                    <a:pt x="13962" y="-5112"/>
                    <a:pt x="4504" y="3670"/>
                    <a:pt x="0" y="108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99E244E8-BBA2-4250-886E-D4E477A96500}"/>
                </a:ext>
              </a:extLst>
            </p:cNvPr>
            <p:cNvSpPr/>
            <p:nvPr/>
          </p:nvSpPr>
          <p:spPr>
            <a:xfrm>
              <a:off x="6033173" y="198566"/>
              <a:ext cx="11259" cy="11259"/>
            </a:xfrm>
            <a:custGeom>
              <a:avLst/>
              <a:gdLst>
                <a:gd name="connsiteX0" fmla="*/ 0 w 11259"/>
                <a:gd name="connsiteY0" fmla="*/ 2527 h 0"/>
                <a:gd name="connsiteX1" fmla="*/ 14975 w 11259"/>
                <a:gd name="connsiteY1" fmla="*/ 6468 h 0"/>
                <a:gd name="connsiteX2" fmla="*/ 0 w 11259"/>
                <a:gd name="connsiteY2" fmla="*/ 25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2527"/>
                  </a:moveTo>
                  <a:cubicBezTo>
                    <a:pt x="3040" y="9395"/>
                    <a:pt x="11259" y="15138"/>
                    <a:pt x="14975" y="6468"/>
                  </a:cubicBezTo>
                  <a:cubicBezTo>
                    <a:pt x="10358" y="-1526"/>
                    <a:pt x="5067" y="-1189"/>
                    <a:pt x="0" y="252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DF8D8B97-A6DA-4E8C-AAB0-A97F8F999122}"/>
                </a:ext>
              </a:extLst>
            </p:cNvPr>
            <p:cNvSpPr/>
            <p:nvPr/>
          </p:nvSpPr>
          <p:spPr>
            <a:xfrm>
              <a:off x="6004334" y="128658"/>
              <a:ext cx="11259" cy="11259"/>
            </a:xfrm>
            <a:custGeom>
              <a:avLst/>
              <a:gdLst>
                <a:gd name="connsiteX0" fmla="*/ 127 w 0"/>
                <a:gd name="connsiteY0" fmla="*/ 37 h 0"/>
                <a:gd name="connsiteX1" fmla="*/ 6658 w 0"/>
                <a:gd name="connsiteY1" fmla="*/ 8932 h 0"/>
                <a:gd name="connsiteX2" fmla="*/ 127 w 0"/>
                <a:gd name="connsiteY2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37"/>
                  </a:moveTo>
                  <a:cubicBezTo>
                    <a:pt x="-773" y="9833"/>
                    <a:pt x="3280" y="8707"/>
                    <a:pt x="6658" y="8932"/>
                  </a:cubicBezTo>
                  <a:cubicBezTo>
                    <a:pt x="5644" y="3302"/>
                    <a:pt x="3843" y="-413"/>
                    <a:pt x="127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0562" y="1027711"/>
            <a:ext cx="10360152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Graphic 2">
            <a:extLst>
              <a:ext uri="{FF2B5EF4-FFF2-40B4-BE49-F238E27FC236}">
                <a16:creationId xmlns:a16="http://schemas.microsoft.com/office/drawing/2014/main" id="{156B8D60-8A2D-4859-A99E-3E0599F53C83}"/>
              </a:ext>
            </a:extLst>
          </p:cNvPr>
          <p:cNvSpPr/>
          <p:nvPr/>
        </p:nvSpPr>
        <p:spPr>
          <a:xfrm>
            <a:off x="1932162" y="5596177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5F072AC-6047-43CD-851E-7A1C67DC7D2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 rot="21059781">
            <a:off x="2120905" y="5851049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</p:spTree>
    <p:extLst>
      <p:ext uri="{BB962C8B-B14F-4D97-AF65-F5344CB8AC3E}">
        <p14:creationId xmlns:p14="http://schemas.microsoft.com/office/powerpoint/2010/main" val="34752097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aphic 2">
            <a:extLst>
              <a:ext uri="{FF2B5EF4-FFF2-40B4-BE49-F238E27FC236}">
                <a16:creationId xmlns:a16="http://schemas.microsoft.com/office/drawing/2014/main" id="{8EB9B021-BBA0-4A8C-B0E8-7D96B6402D25}"/>
              </a:ext>
            </a:extLst>
          </p:cNvPr>
          <p:cNvGrpSpPr/>
          <p:nvPr/>
        </p:nvGrpSpPr>
        <p:grpSpPr>
          <a:xfrm>
            <a:off x="3648000" y="0"/>
            <a:ext cx="4896000" cy="1594800"/>
            <a:chOff x="4262421" y="2828925"/>
            <a:chExt cx="3667125" cy="1190625"/>
          </a:xfr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B937230-1375-40FA-B669-3A594DA4BADC}"/>
                </a:ext>
              </a:extLst>
            </p:cNvPr>
            <p:cNvSpPr/>
            <p:nvPr/>
          </p:nvSpPr>
          <p:spPr>
            <a:xfrm>
              <a:off x="6180325" y="3755993"/>
              <a:ext cx="9525" cy="9525"/>
            </a:xfrm>
            <a:custGeom>
              <a:avLst/>
              <a:gdLst>
                <a:gd name="connsiteX0" fmla="*/ 1400 w 9525"/>
                <a:gd name="connsiteY0" fmla="*/ 6382 h 0"/>
                <a:gd name="connsiteX1" fmla="*/ 10449 w 9525"/>
                <a:gd name="connsiteY1" fmla="*/ 0 h 0"/>
                <a:gd name="connsiteX2" fmla="*/ 1400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0" y="6382"/>
                  </a:moveTo>
                  <a:cubicBezTo>
                    <a:pt x="6162" y="5048"/>
                    <a:pt x="9687" y="3143"/>
                    <a:pt x="10449" y="0"/>
                  </a:cubicBezTo>
                  <a:cubicBezTo>
                    <a:pt x="5877" y="1524"/>
                    <a:pt x="-3553" y="857"/>
                    <a:pt x="140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3A26142-55AC-4FDB-914C-48E62F5E44EA}"/>
                </a:ext>
              </a:extLst>
            </p:cNvPr>
            <p:cNvSpPr/>
            <p:nvPr/>
          </p:nvSpPr>
          <p:spPr>
            <a:xfrm>
              <a:off x="6162143" y="3736658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048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DF06276-2CC1-43BF-97DE-C142E565C2B7}"/>
                </a:ext>
              </a:extLst>
            </p:cNvPr>
            <p:cNvSpPr/>
            <p:nvPr/>
          </p:nvSpPr>
          <p:spPr>
            <a:xfrm>
              <a:off x="6129045" y="3767900"/>
              <a:ext cx="9525" cy="9525"/>
            </a:xfrm>
            <a:custGeom>
              <a:avLst/>
              <a:gdLst>
                <a:gd name="connsiteX0" fmla="*/ 6 w 9525"/>
                <a:gd name="connsiteY0" fmla="*/ 6001 h 0"/>
                <a:gd name="connsiteX1" fmla="*/ 17723 w 9525"/>
                <a:gd name="connsiteY1" fmla="*/ 0 h 0"/>
                <a:gd name="connsiteX2" fmla="*/ 6 w 9525"/>
                <a:gd name="connsiteY2" fmla="*/ 60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6" y="6001"/>
                  </a:moveTo>
                  <a:cubicBezTo>
                    <a:pt x="5055" y="3619"/>
                    <a:pt x="18199" y="4763"/>
                    <a:pt x="17723" y="0"/>
                  </a:cubicBezTo>
                  <a:cubicBezTo>
                    <a:pt x="8960" y="3715"/>
                    <a:pt x="-279" y="-2477"/>
                    <a:pt x="6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B74CDD-C4C3-4FE0-8613-1F62732295AC}"/>
                </a:ext>
              </a:extLst>
            </p:cNvPr>
            <p:cNvSpPr/>
            <p:nvPr/>
          </p:nvSpPr>
          <p:spPr>
            <a:xfrm>
              <a:off x="6107993" y="3773010"/>
              <a:ext cx="19050" cy="9525"/>
            </a:xfrm>
            <a:custGeom>
              <a:avLst/>
              <a:gdLst>
                <a:gd name="connsiteX0" fmla="*/ 8 w 19050"/>
                <a:gd name="connsiteY0" fmla="*/ 5463 h 0"/>
                <a:gd name="connsiteX1" fmla="*/ 19154 w 19050"/>
                <a:gd name="connsiteY1" fmla="*/ 3462 h 0"/>
                <a:gd name="connsiteX2" fmla="*/ 8 w 19050"/>
                <a:gd name="connsiteY2" fmla="*/ 54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8" y="5463"/>
                  </a:moveTo>
                  <a:cubicBezTo>
                    <a:pt x="8581" y="1843"/>
                    <a:pt x="11248" y="6320"/>
                    <a:pt x="19154" y="3462"/>
                  </a:cubicBezTo>
                  <a:cubicBezTo>
                    <a:pt x="19916" y="-3967"/>
                    <a:pt x="-468" y="2415"/>
                    <a:pt x="8" y="5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317A6BD-10A1-4EEF-A9AC-E8047CB79436}"/>
                </a:ext>
              </a:extLst>
            </p:cNvPr>
            <p:cNvSpPr/>
            <p:nvPr/>
          </p:nvSpPr>
          <p:spPr>
            <a:xfrm>
              <a:off x="6293591" y="3708067"/>
              <a:ext cx="38100" cy="9525"/>
            </a:xfrm>
            <a:custGeom>
              <a:avLst/>
              <a:gdLst>
                <a:gd name="connsiteX0" fmla="*/ 17578 w 38100"/>
                <a:gd name="connsiteY0" fmla="*/ 4302 h 9525"/>
                <a:gd name="connsiteX1" fmla="*/ 7767 w 38100"/>
                <a:gd name="connsiteY1" fmla="*/ 8588 h 9525"/>
                <a:gd name="connsiteX2" fmla="*/ 1385 w 38100"/>
                <a:gd name="connsiteY2" fmla="*/ 14398 h 9525"/>
                <a:gd name="connsiteX3" fmla="*/ 21674 w 38100"/>
                <a:gd name="connsiteY3" fmla="*/ 7826 h 9525"/>
                <a:gd name="connsiteX4" fmla="*/ 41962 w 38100"/>
                <a:gd name="connsiteY4" fmla="*/ 1254 h 9525"/>
                <a:gd name="connsiteX5" fmla="*/ 17578 w 38100"/>
                <a:gd name="connsiteY5" fmla="*/ 43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17578" y="4302"/>
                  </a:moveTo>
                  <a:cubicBezTo>
                    <a:pt x="12625" y="5921"/>
                    <a:pt x="9482" y="5731"/>
                    <a:pt x="7767" y="8588"/>
                  </a:cubicBezTo>
                  <a:cubicBezTo>
                    <a:pt x="6624" y="10684"/>
                    <a:pt x="-3663" y="9541"/>
                    <a:pt x="1385" y="14398"/>
                  </a:cubicBezTo>
                  <a:cubicBezTo>
                    <a:pt x="9196" y="14494"/>
                    <a:pt x="13958" y="9922"/>
                    <a:pt x="21674" y="7826"/>
                  </a:cubicBezTo>
                  <a:cubicBezTo>
                    <a:pt x="29579" y="5635"/>
                    <a:pt x="42248" y="8112"/>
                    <a:pt x="41962" y="1254"/>
                  </a:cubicBezTo>
                  <a:cubicBezTo>
                    <a:pt x="33199" y="-2175"/>
                    <a:pt x="23674" y="2302"/>
                    <a:pt x="17578" y="43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D2B5251-1C35-4C8A-BAE6-C762922FBB65}"/>
                </a:ext>
              </a:extLst>
            </p:cNvPr>
            <p:cNvSpPr/>
            <p:nvPr/>
          </p:nvSpPr>
          <p:spPr>
            <a:xfrm>
              <a:off x="6206202" y="3732673"/>
              <a:ext cx="19050" cy="9525"/>
            </a:xfrm>
            <a:custGeom>
              <a:avLst/>
              <a:gdLst>
                <a:gd name="connsiteX0" fmla="*/ 2 w 19050"/>
                <a:gd name="connsiteY0" fmla="*/ 11319 h 9525"/>
                <a:gd name="connsiteX1" fmla="*/ 22195 w 19050"/>
                <a:gd name="connsiteY1" fmla="*/ 2080 h 9525"/>
                <a:gd name="connsiteX2" fmla="*/ 2 w 19050"/>
                <a:gd name="connsiteY2" fmla="*/ 113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" y="11319"/>
                  </a:moveTo>
                  <a:cubicBezTo>
                    <a:pt x="6098" y="7890"/>
                    <a:pt x="20766" y="6175"/>
                    <a:pt x="22195" y="2080"/>
                  </a:cubicBezTo>
                  <a:cubicBezTo>
                    <a:pt x="12861" y="-3635"/>
                    <a:pt x="-188" y="3413"/>
                    <a:pt x="2" y="11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296FE6B-7954-4BA7-978F-F5655F8F0282}"/>
                </a:ext>
              </a:extLst>
            </p:cNvPr>
            <p:cNvSpPr/>
            <p:nvPr/>
          </p:nvSpPr>
          <p:spPr>
            <a:xfrm>
              <a:off x="4887544" y="3765637"/>
              <a:ext cx="9525" cy="9525"/>
            </a:xfrm>
            <a:custGeom>
              <a:avLst/>
              <a:gdLst>
                <a:gd name="connsiteX0" fmla="*/ 114 w 9525"/>
                <a:gd name="connsiteY0" fmla="*/ 5120 h 0"/>
                <a:gd name="connsiteX1" fmla="*/ 9925 w 9525"/>
                <a:gd name="connsiteY1" fmla="*/ 833 h 0"/>
                <a:gd name="connsiteX2" fmla="*/ 114 w 9525"/>
                <a:gd name="connsiteY2" fmla="*/ 51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" y="5120"/>
                  </a:moveTo>
                  <a:cubicBezTo>
                    <a:pt x="4591" y="7025"/>
                    <a:pt x="10878" y="5691"/>
                    <a:pt x="9925" y="833"/>
                  </a:cubicBezTo>
                  <a:cubicBezTo>
                    <a:pt x="5448" y="-1072"/>
                    <a:pt x="-933" y="262"/>
                    <a:pt x="114" y="51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DA8F757-1222-4F7C-A094-7FEE47C8C76D}"/>
                </a:ext>
              </a:extLst>
            </p:cNvPr>
            <p:cNvSpPr/>
            <p:nvPr/>
          </p:nvSpPr>
          <p:spPr>
            <a:xfrm>
              <a:off x="6288214" y="3729718"/>
              <a:ext cx="9525" cy="9525"/>
            </a:xfrm>
            <a:custGeom>
              <a:avLst/>
              <a:gdLst>
                <a:gd name="connsiteX0" fmla="*/ 0 w 9525"/>
                <a:gd name="connsiteY0" fmla="*/ 5130 h 0"/>
                <a:gd name="connsiteX1" fmla="*/ 8668 w 9525"/>
                <a:gd name="connsiteY1" fmla="*/ 5415 h 0"/>
                <a:gd name="connsiteX2" fmla="*/ 12478 w 9525"/>
                <a:gd name="connsiteY2" fmla="*/ 177 h 0"/>
                <a:gd name="connsiteX3" fmla="*/ 0 w 9525"/>
                <a:gd name="connsiteY3" fmla="*/ 5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5130"/>
                  </a:moveTo>
                  <a:cubicBezTo>
                    <a:pt x="3143" y="3320"/>
                    <a:pt x="6763" y="5987"/>
                    <a:pt x="8668" y="5415"/>
                  </a:cubicBezTo>
                  <a:cubicBezTo>
                    <a:pt x="9811" y="5034"/>
                    <a:pt x="13716" y="558"/>
                    <a:pt x="12478" y="177"/>
                  </a:cubicBezTo>
                  <a:cubicBezTo>
                    <a:pt x="9239" y="-585"/>
                    <a:pt x="2000" y="1129"/>
                    <a:pt x="0" y="5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2432FAC-820C-44F6-BA42-72FEF278108A}"/>
                </a:ext>
              </a:extLst>
            </p:cNvPr>
            <p:cNvSpPr/>
            <p:nvPr/>
          </p:nvSpPr>
          <p:spPr>
            <a:xfrm>
              <a:off x="6161353" y="3693697"/>
              <a:ext cx="104775" cy="28575"/>
            </a:xfrm>
            <a:custGeom>
              <a:avLst/>
              <a:gdLst>
                <a:gd name="connsiteX0" fmla="*/ 96096 w 104775"/>
                <a:gd name="connsiteY0" fmla="*/ 4099 h 28575"/>
                <a:gd name="connsiteX1" fmla="*/ 92000 w 104775"/>
                <a:gd name="connsiteY1" fmla="*/ 574 h 28575"/>
                <a:gd name="connsiteX2" fmla="*/ 83332 w 104775"/>
                <a:gd name="connsiteY2" fmla="*/ 289 h 28575"/>
                <a:gd name="connsiteX3" fmla="*/ 2465 w 104775"/>
                <a:gd name="connsiteY3" fmla="*/ 20101 h 28575"/>
                <a:gd name="connsiteX4" fmla="*/ 179 w 104775"/>
                <a:gd name="connsiteY4" fmla="*/ 29340 h 28575"/>
                <a:gd name="connsiteX5" fmla="*/ 30278 w 104775"/>
                <a:gd name="connsiteY5" fmla="*/ 18386 h 28575"/>
                <a:gd name="connsiteX6" fmla="*/ 41136 w 104775"/>
                <a:gd name="connsiteY6" fmla="*/ 24768 h 28575"/>
                <a:gd name="connsiteX7" fmla="*/ 58472 w 104775"/>
                <a:gd name="connsiteY7" fmla="*/ 10099 h 28575"/>
                <a:gd name="connsiteX8" fmla="*/ 58091 w 104775"/>
                <a:gd name="connsiteY8" fmla="*/ 16767 h 28575"/>
                <a:gd name="connsiteX9" fmla="*/ 76474 w 104775"/>
                <a:gd name="connsiteY9" fmla="*/ 12766 h 28575"/>
                <a:gd name="connsiteX10" fmla="*/ 74188 w 104775"/>
                <a:gd name="connsiteY10" fmla="*/ 6670 h 28575"/>
                <a:gd name="connsiteX11" fmla="*/ 89619 w 104775"/>
                <a:gd name="connsiteY11" fmla="*/ 9909 h 28575"/>
                <a:gd name="connsiteX12" fmla="*/ 108002 w 104775"/>
                <a:gd name="connsiteY12" fmla="*/ 5908 h 28575"/>
                <a:gd name="connsiteX13" fmla="*/ 96096 w 104775"/>
                <a:gd name="connsiteY13" fmla="*/ 409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75" h="28575">
                  <a:moveTo>
                    <a:pt x="96096" y="4099"/>
                  </a:moveTo>
                  <a:cubicBezTo>
                    <a:pt x="95048" y="3908"/>
                    <a:pt x="93048" y="1051"/>
                    <a:pt x="92000" y="574"/>
                  </a:cubicBezTo>
                  <a:cubicBezTo>
                    <a:pt x="89523" y="-378"/>
                    <a:pt x="86666" y="98"/>
                    <a:pt x="83332" y="289"/>
                  </a:cubicBezTo>
                  <a:cubicBezTo>
                    <a:pt x="59139" y="1622"/>
                    <a:pt x="30088" y="17719"/>
                    <a:pt x="2465" y="20101"/>
                  </a:cubicBezTo>
                  <a:cubicBezTo>
                    <a:pt x="6465" y="25244"/>
                    <a:pt x="-1250" y="25339"/>
                    <a:pt x="179" y="29340"/>
                  </a:cubicBezTo>
                  <a:cubicBezTo>
                    <a:pt x="12466" y="36007"/>
                    <a:pt x="22563" y="23720"/>
                    <a:pt x="30278" y="18386"/>
                  </a:cubicBezTo>
                  <a:cubicBezTo>
                    <a:pt x="32850" y="22006"/>
                    <a:pt x="34469" y="26863"/>
                    <a:pt x="41136" y="24768"/>
                  </a:cubicBezTo>
                  <a:cubicBezTo>
                    <a:pt x="45899" y="19434"/>
                    <a:pt x="46851" y="12481"/>
                    <a:pt x="58472" y="10099"/>
                  </a:cubicBezTo>
                  <a:cubicBezTo>
                    <a:pt x="59234" y="12766"/>
                    <a:pt x="56091" y="13624"/>
                    <a:pt x="58091" y="16767"/>
                  </a:cubicBezTo>
                  <a:cubicBezTo>
                    <a:pt x="64187" y="15433"/>
                    <a:pt x="70378" y="14100"/>
                    <a:pt x="76474" y="12766"/>
                  </a:cubicBezTo>
                  <a:cubicBezTo>
                    <a:pt x="76188" y="9052"/>
                    <a:pt x="70664" y="8385"/>
                    <a:pt x="74188" y="6670"/>
                  </a:cubicBezTo>
                  <a:cubicBezTo>
                    <a:pt x="82665" y="3146"/>
                    <a:pt x="86476" y="6004"/>
                    <a:pt x="89619" y="9909"/>
                  </a:cubicBezTo>
                  <a:cubicBezTo>
                    <a:pt x="95715" y="8575"/>
                    <a:pt x="101906" y="7242"/>
                    <a:pt x="108002" y="5908"/>
                  </a:cubicBezTo>
                  <a:cubicBezTo>
                    <a:pt x="109431" y="-1331"/>
                    <a:pt x="99715" y="4765"/>
                    <a:pt x="96096" y="4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F9A15B-CF7F-4DD4-8799-8647FCD33BA3}"/>
                </a:ext>
              </a:extLst>
            </p:cNvPr>
            <p:cNvSpPr/>
            <p:nvPr/>
          </p:nvSpPr>
          <p:spPr>
            <a:xfrm>
              <a:off x="6202771" y="3716560"/>
              <a:ext cx="19050" cy="9525"/>
            </a:xfrm>
            <a:custGeom>
              <a:avLst/>
              <a:gdLst>
                <a:gd name="connsiteX0" fmla="*/ 18864 w 19050"/>
                <a:gd name="connsiteY0" fmla="*/ 0 h 9525"/>
                <a:gd name="connsiteX1" fmla="*/ 9815 w 19050"/>
                <a:gd name="connsiteY1" fmla="*/ 6382 h 9525"/>
                <a:gd name="connsiteX2" fmla="*/ 4 w 19050"/>
                <a:gd name="connsiteY2" fmla="*/ 10668 h 9525"/>
                <a:gd name="connsiteX3" fmla="*/ 18864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864" y="0"/>
                  </a:moveTo>
                  <a:cubicBezTo>
                    <a:pt x="11149" y="95"/>
                    <a:pt x="15054" y="5144"/>
                    <a:pt x="9815" y="6382"/>
                  </a:cubicBezTo>
                  <a:cubicBezTo>
                    <a:pt x="6005" y="7620"/>
                    <a:pt x="-186" y="7810"/>
                    <a:pt x="4" y="10668"/>
                  </a:cubicBezTo>
                  <a:cubicBezTo>
                    <a:pt x="8958" y="12573"/>
                    <a:pt x="26770" y="12859"/>
                    <a:pt x="1886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16EF64F-9ECF-42BA-8058-B56F98188D56}"/>
                </a:ext>
              </a:extLst>
            </p:cNvPr>
            <p:cNvSpPr/>
            <p:nvPr/>
          </p:nvSpPr>
          <p:spPr>
            <a:xfrm>
              <a:off x="6117812" y="3736703"/>
              <a:ext cx="9525" cy="9525"/>
            </a:xfrm>
            <a:custGeom>
              <a:avLst/>
              <a:gdLst>
                <a:gd name="connsiteX0" fmla="*/ 0 w 9525"/>
                <a:gd name="connsiteY0" fmla="*/ 6813 h 0"/>
                <a:gd name="connsiteX1" fmla="*/ 17717 w 9525"/>
                <a:gd name="connsiteY1" fmla="*/ 812 h 0"/>
                <a:gd name="connsiteX2" fmla="*/ 0 w 9525"/>
                <a:gd name="connsiteY2" fmla="*/ 68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6813"/>
                  </a:moveTo>
                  <a:cubicBezTo>
                    <a:pt x="6953" y="7003"/>
                    <a:pt x="13335" y="5670"/>
                    <a:pt x="17717" y="812"/>
                  </a:cubicBezTo>
                  <a:cubicBezTo>
                    <a:pt x="11525" y="-1950"/>
                    <a:pt x="2572" y="2907"/>
                    <a:pt x="0" y="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150FB71-BD7C-4B70-B992-77A53B776FD8}"/>
                </a:ext>
              </a:extLst>
            </p:cNvPr>
            <p:cNvSpPr/>
            <p:nvPr/>
          </p:nvSpPr>
          <p:spPr>
            <a:xfrm>
              <a:off x="6233896" y="3743917"/>
              <a:ext cx="9525" cy="9525"/>
            </a:xfrm>
            <a:custGeom>
              <a:avLst/>
              <a:gdLst>
                <a:gd name="connsiteX0" fmla="*/ 883 w 9525"/>
                <a:gd name="connsiteY0" fmla="*/ 360 h 9525"/>
                <a:gd name="connsiteX1" fmla="*/ 2026 w 9525"/>
                <a:gd name="connsiteY1" fmla="*/ 11028 h 9525"/>
                <a:gd name="connsiteX2" fmla="*/ 12218 w 9525"/>
                <a:gd name="connsiteY2" fmla="*/ 74 h 9525"/>
                <a:gd name="connsiteX3" fmla="*/ 883 w 9525"/>
                <a:gd name="connsiteY3" fmla="*/ 3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883" y="360"/>
                  </a:moveTo>
                  <a:cubicBezTo>
                    <a:pt x="-2737" y="5027"/>
                    <a:pt x="6217" y="5599"/>
                    <a:pt x="2026" y="11028"/>
                  </a:cubicBezTo>
                  <a:cubicBezTo>
                    <a:pt x="12503" y="10361"/>
                    <a:pt x="14027" y="5980"/>
                    <a:pt x="12218" y="74"/>
                  </a:cubicBezTo>
                  <a:cubicBezTo>
                    <a:pt x="7360" y="1598"/>
                    <a:pt x="5455" y="-878"/>
                    <a:pt x="883" y="3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A217CD-67A7-4B62-9F58-B94AC2DA90C6}"/>
                </a:ext>
              </a:extLst>
            </p:cNvPr>
            <p:cNvSpPr/>
            <p:nvPr/>
          </p:nvSpPr>
          <p:spPr>
            <a:xfrm>
              <a:off x="6196291" y="3749992"/>
              <a:ext cx="19050" cy="9525"/>
            </a:xfrm>
            <a:custGeom>
              <a:avLst/>
              <a:gdLst>
                <a:gd name="connsiteX0" fmla="*/ 12104 w 19050"/>
                <a:gd name="connsiteY0" fmla="*/ 0 h 0"/>
                <a:gd name="connsiteX1" fmla="*/ 388 w 19050"/>
                <a:gd name="connsiteY1" fmla="*/ 6953 h 0"/>
                <a:gd name="connsiteX2" fmla="*/ 20676 w 19050"/>
                <a:gd name="connsiteY2" fmla="*/ 381 h 0"/>
                <a:gd name="connsiteX3" fmla="*/ 12104 w 1905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12104" y="0"/>
                  </a:moveTo>
                  <a:cubicBezTo>
                    <a:pt x="15342" y="5334"/>
                    <a:pt x="-2851" y="1524"/>
                    <a:pt x="388" y="6953"/>
                  </a:cubicBezTo>
                  <a:cubicBezTo>
                    <a:pt x="6579" y="9430"/>
                    <a:pt x="20200" y="5429"/>
                    <a:pt x="20676" y="381"/>
                  </a:cubicBezTo>
                  <a:cubicBezTo>
                    <a:pt x="17152" y="1238"/>
                    <a:pt x="14676" y="667"/>
                    <a:pt x="12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9825BC9-4EEA-4802-9233-3F296BFDE801}"/>
                </a:ext>
              </a:extLst>
            </p:cNvPr>
            <p:cNvSpPr/>
            <p:nvPr/>
          </p:nvSpPr>
          <p:spPr>
            <a:xfrm>
              <a:off x="6755415" y="3591496"/>
              <a:ext cx="19050" cy="19050"/>
            </a:xfrm>
            <a:custGeom>
              <a:avLst/>
              <a:gdLst>
                <a:gd name="connsiteX0" fmla="*/ 0 w 19050"/>
                <a:gd name="connsiteY0" fmla="*/ 21908 h 19050"/>
                <a:gd name="connsiteX1" fmla="*/ 20383 w 19050"/>
                <a:gd name="connsiteY1" fmla="*/ 0 h 19050"/>
                <a:gd name="connsiteX2" fmla="*/ 10192 w 19050"/>
                <a:gd name="connsiteY2" fmla="*/ 10954 h 19050"/>
                <a:gd name="connsiteX3" fmla="*/ 0 w 19050"/>
                <a:gd name="connsiteY3" fmla="*/ 219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21908"/>
                  </a:moveTo>
                  <a:cubicBezTo>
                    <a:pt x="12287" y="16954"/>
                    <a:pt x="24289" y="11906"/>
                    <a:pt x="20383" y="0"/>
                  </a:cubicBezTo>
                  <a:cubicBezTo>
                    <a:pt x="12478" y="953"/>
                    <a:pt x="13144" y="7620"/>
                    <a:pt x="10192" y="10954"/>
                  </a:cubicBezTo>
                  <a:cubicBezTo>
                    <a:pt x="6953" y="14669"/>
                    <a:pt x="667" y="17145"/>
                    <a:pt x="0" y="219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54F69C7-CF89-41A1-A9D6-8FFA4E7EB378}"/>
                </a:ext>
              </a:extLst>
            </p:cNvPr>
            <p:cNvSpPr/>
            <p:nvPr/>
          </p:nvSpPr>
          <p:spPr>
            <a:xfrm>
              <a:off x="6052756" y="3723156"/>
              <a:ext cx="85725" cy="19050"/>
            </a:xfrm>
            <a:custGeom>
              <a:avLst/>
              <a:gdLst>
                <a:gd name="connsiteX0" fmla="*/ 86963 w 85725"/>
                <a:gd name="connsiteY0" fmla="*/ 2453 h 19050"/>
                <a:gd name="connsiteX1" fmla="*/ 76390 w 85725"/>
                <a:gd name="connsiteY1" fmla="*/ 4739 h 19050"/>
                <a:gd name="connsiteX2" fmla="*/ 77533 w 85725"/>
                <a:gd name="connsiteY2" fmla="*/ 72 h 19050"/>
                <a:gd name="connsiteX3" fmla="*/ 63627 w 85725"/>
                <a:gd name="connsiteY3" fmla="*/ 929 h 19050"/>
                <a:gd name="connsiteX4" fmla="*/ 46672 w 85725"/>
                <a:gd name="connsiteY4" fmla="*/ 9025 h 19050"/>
                <a:gd name="connsiteX5" fmla="*/ 46672 w 85725"/>
                <a:gd name="connsiteY5" fmla="*/ 9025 h 19050"/>
                <a:gd name="connsiteX6" fmla="*/ 41434 w 85725"/>
                <a:gd name="connsiteY6" fmla="*/ 10168 h 19050"/>
                <a:gd name="connsiteX7" fmla="*/ 22288 w 85725"/>
                <a:gd name="connsiteY7" fmla="*/ 12168 h 19050"/>
                <a:gd name="connsiteX8" fmla="*/ 12478 w 85725"/>
                <a:gd name="connsiteY8" fmla="*/ 16455 h 19050"/>
                <a:gd name="connsiteX9" fmla="*/ 3810 w 85725"/>
                <a:gd name="connsiteY9" fmla="*/ 16169 h 19050"/>
                <a:gd name="connsiteX10" fmla="*/ 0 w 85725"/>
                <a:gd name="connsiteY10" fmla="*/ 21407 h 19050"/>
                <a:gd name="connsiteX11" fmla="*/ 12001 w 85725"/>
                <a:gd name="connsiteY11" fmla="*/ 23122 h 19050"/>
                <a:gd name="connsiteX12" fmla="*/ 40195 w 85725"/>
                <a:gd name="connsiteY12" fmla="*/ 14835 h 19050"/>
                <a:gd name="connsiteX13" fmla="*/ 48863 w 85725"/>
                <a:gd name="connsiteY13" fmla="*/ 15121 h 19050"/>
                <a:gd name="connsiteX14" fmla="*/ 56769 w 85725"/>
                <a:gd name="connsiteY14" fmla="*/ 13407 h 19050"/>
                <a:gd name="connsiteX15" fmla="*/ 86963 w 85725"/>
                <a:gd name="connsiteY15" fmla="*/ 24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25" h="19050">
                  <a:moveTo>
                    <a:pt x="86963" y="2453"/>
                  </a:moveTo>
                  <a:cubicBezTo>
                    <a:pt x="84582" y="1881"/>
                    <a:pt x="78391" y="5786"/>
                    <a:pt x="76390" y="4739"/>
                  </a:cubicBezTo>
                  <a:cubicBezTo>
                    <a:pt x="75152" y="4072"/>
                    <a:pt x="78105" y="167"/>
                    <a:pt x="77533" y="72"/>
                  </a:cubicBezTo>
                  <a:cubicBezTo>
                    <a:pt x="72866" y="-595"/>
                    <a:pt x="71723" y="3691"/>
                    <a:pt x="63627" y="929"/>
                  </a:cubicBezTo>
                  <a:cubicBezTo>
                    <a:pt x="63913" y="5310"/>
                    <a:pt x="50387" y="3786"/>
                    <a:pt x="46672" y="9025"/>
                  </a:cubicBezTo>
                  <a:cubicBezTo>
                    <a:pt x="47530" y="7882"/>
                    <a:pt x="51340" y="11501"/>
                    <a:pt x="46672" y="9025"/>
                  </a:cubicBezTo>
                  <a:cubicBezTo>
                    <a:pt x="46101" y="8739"/>
                    <a:pt x="42196" y="10073"/>
                    <a:pt x="41434" y="10168"/>
                  </a:cubicBezTo>
                  <a:cubicBezTo>
                    <a:pt x="31051" y="11406"/>
                    <a:pt x="30480" y="10644"/>
                    <a:pt x="22288" y="12168"/>
                  </a:cubicBezTo>
                  <a:cubicBezTo>
                    <a:pt x="17335" y="13121"/>
                    <a:pt x="17145" y="15311"/>
                    <a:pt x="12478" y="16455"/>
                  </a:cubicBezTo>
                  <a:cubicBezTo>
                    <a:pt x="9144" y="17312"/>
                    <a:pt x="8001" y="14740"/>
                    <a:pt x="3810" y="16169"/>
                  </a:cubicBezTo>
                  <a:cubicBezTo>
                    <a:pt x="952" y="17121"/>
                    <a:pt x="571" y="19407"/>
                    <a:pt x="0" y="21407"/>
                  </a:cubicBezTo>
                  <a:cubicBezTo>
                    <a:pt x="5810" y="19503"/>
                    <a:pt x="10096" y="19788"/>
                    <a:pt x="12001" y="23122"/>
                  </a:cubicBezTo>
                  <a:cubicBezTo>
                    <a:pt x="23717" y="22741"/>
                    <a:pt x="31051" y="16931"/>
                    <a:pt x="40195" y="14835"/>
                  </a:cubicBezTo>
                  <a:cubicBezTo>
                    <a:pt x="43339" y="14073"/>
                    <a:pt x="44767" y="15788"/>
                    <a:pt x="48863" y="15121"/>
                  </a:cubicBezTo>
                  <a:cubicBezTo>
                    <a:pt x="53340" y="14454"/>
                    <a:pt x="51721" y="10740"/>
                    <a:pt x="56769" y="13407"/>
                  </a:cubicBezTo>
                  <a:cubicBezTo>
                    <a:pt x="61150" y="15693"/>
                    <a:pt x="88963" y="7120"/>
                    <a:pt x="86963" y="2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8CA7E56-47B6-4E46-976A-0BE4F600A8DC}"/>
                </a:ext>
              </a:extLst>
            </p:cNvPr>
            <p:cNvSpPr/>
            <p:nvPr/>
          </p:nvSpPr>
          <p:spPr>
            <a:xfrm>
              <a:off x="6094742" y="3777520"/>
              <a:ext cx="9525" cy="9525"/>
            </a:xfrm>
            <a:custGeom>
              <a:avLst/>
              <a:gdLst>
                <a:gd name="connsiteX0" fmla="*/ 781 w 0"/>
                <a:gd name="connsiteY0" fmla="*/ 5810 h 0"/>
                <a:gd name="connsiteX1" fmla="*/ 7163 w 0"/>
                <a:gd name="connsiteY1" fmla="*/ 0 h 0"/>
                <a:gd name="connsiteX2" fmla="*/ 781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81" y="5810"/>
                  </a:moveTo>
                  <a:cubicBezTo>
                    <a:pt x="5353" y="4953"/>
                    <a:pt x="6973" y="2762"/>
                    <a:pt x="7163" y="0"/>
                  </a:cubicBezTo>
                  <a:cubicBezTo>
                    <a:pt x="3162" y="1143"/>
                    <a:pt x="-1981" y="1810"/>
                    <a:pt x="781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0531CC-3648-4C3F-B0CB-B5ECA2E182FB}"/>
                </a:ext>
              </a:extLst>
            </p:cNvPr>
            <p:cNvSpPr/>
            <p:nvPr/>
          </p:nvSpPr>
          <p:spPr>
            <a:xfrm>
              <a:off x="6290500" y="3691795"/>
              <a:ext cx="19050" cy="9525"/>
            </a:xfrm>
            <a:custGeom>
              <a:avLst/>
              <a:gdLst>
                <a:gd name="connsiteX0" fmla="*/ 16192 w 19050"/>
                <a:gd name="connsiteY0" fmla="*/ 8382 h 9525"/>
                <a:gd name="connsiteX1" fmla="*/ 11240 w 19050"/>
                <a:gd name="connsiteY1" fmla="*/ 18193 h 9525"/>
                <a:gd name="connsiteX2" fmla="*/ 28194 w 19050"/>
                <a:gd name="connsiteY2" fmla="*/ 10097 h 9525"/>
                <a:gd name="connsiteX3" fmla="*/ 24479 w 19050"/>
                <a:gd name="connsiteY3" fmla="*/ 0 h 9525"/>
                <a:gd name="connsiteX4" fmla="*/ 0 w 19050"/>
                <a:gd name="connsiteY4" fmla="*/ 3143 h 9525"/>
                <a:gd name="connsiteX5" fmla="*/ 16192 w 19050"/>
                <a:gd name="connsiteY5" fmla="*/ 8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6192" y="8382"/>
                  </a:moveTo>
                  <a:cubicBezTo>
                    <a:pt x="12954" y="10954"/>
                    <a:pt x="6572" y="12192"/>
                    <a:pt x="11240" y="18193"/>
                  </a:cubicBezTo>
                  <a:cubicBezTo>
                    <a:pt x="19526" y="16669"/>
                    <a:pt x="16383" y="10192"/>
                    <a:pt x="28194" y="10097"/>
                  </a:cubicBezTo>
                  <a:cubicBezTo>
                    <a:pt x="24003" y="4286"/>
                    <a:pt x="24955" y="6572"/>
                    <a:pt x="24479" y="0"/>
                  </a:cubicBezTo>
                  <a:cubicBezTo>
                    <a:pt x="14383" y="3715"/>
                    <a:pt x="8763" y="1334"/>
                    <a:pt x="0" y="3143"/>
                  </a:cubicBezTo>
                  <a:cubicBezTo>
                    <a:pt x="0" y="12383"/>
                    <a:pt x="12478" y="4382"/>
                    <a:pt x="16192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0E55E53-9956-46BB-B7C4-4DFC78A8250F}"/>
                </a:ext>
              </a:extLst>
            </p:cNvPr>
            <p:cNvSpPr/>
            <p:nvPr/>
          </p:nvSpPr>
          <p:spPr>
            <a:xfrm>
              <a:off x="6060412" y="3782663"/>
              <a:ext cx="9525" cy="9525"/>
            </a:xfrm>
            <a:custGeom>
              <a:avLst/>
              <a:gdLst>
                <a:gd name="connsiteX0" fmla="*/ 917 w 9525"/>
                <a:gd name="connsiteY0" fmla="*/ 8096 h 0"/>
                <a:gd name="connsiteX1" fmla="*/ 17871 w 9525"/>
                <a:gd name="connsiteY1" fmla="*/ 0 h 0"/>
                <a:gd name="connsiteX2" fmla="*/ 917 w 9525"/>
                <a:gd name="connsiteY2" fmla="*/ 8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" y="8096"/>
                  </a:moveTo>
                  <a:cubicBezTo>
                    <a:pt x="9394" y="6572"/>
                    <a:pt x="16823" y="4667"/>
                    <a:pt x="17871" y="0"/>
                  </a:cubicBezTo>
                  <a:cubicBezTo>
                    <a:pt x="12442" y="2858"/>
                    <a:pt x="-4036" y="857"/>
                    <a:pt x="91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2C4F44A-C7AD-4264-A760-CF4AD57FF137}"/>
                </a:ext>
              </a:extLst>
            </p:cNvPr>
            <p:cNvSpPr/>
            <p:nvPr/>
          </p:nvSpPr>
          <p:spPr>
            <a:xfrm>
              <a:off x="6042713" y="3770124"/>
              <a:ext cx="19050" cy="9525"/>
            </a:xfrm>
            <a:custGeom>
              <a:avLst/>
              <a:gdLst>
                <a:gd name="connsiteX0" fmla="*/ 6614 w 19050"/>
                <a:gd name="connsiteY0" fmla="*/ 3586 h 0"/>
                <a:gd name="connsiteX1" fmla="*/ 2137 w 19050"/>
                <a:gd name="connsiteY1" fmla="*/ 6729 h 0"/>
                <a:gd name="connsiteX2" fmla="*/ 21282 w 19050"/>
                <a:gd name="connsiteY2" fmla="*/ 4729 h 0"/>
                <a:gd name="connsiteX3" fmla="*/ 6614 w 19050"/>
                <a:gd name="connsiteY3" fmla="*/ 3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6614" y="3586"/>
                  </a:moveTo>
                  <a:cubicBezTo>
                    <a:pt x="2899" y="4253"/>
                    <a:pt x="-3292" y="6253"/>
                    <a:pt x="2137" y="6729"/>
                  </a:cubicBezTo>
                  <a:cubicBezTo>
                    <a:pt x="10233" y="3681"/>
                    <a:pt x="14900" y="5396"/>
                    <a:pt x="21282" y="4729"/>
                  </a:cubicBezTo>
                  <a:cubicBezTo>
                    <a:pt x="18615" y="-3463"/>
                    <a:pt x="12519" y="919"/>
                    <a:pt x="6614" y="3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0478A94-4E30-4244-8386-225C06C4D540}"/>
                </a:ext>
              </a:extLst>
            </p:cNvPr>
            <p:cNvSpPr/>
            <p:nvPr/>
          </p:nvSpPr>
          <p:spPr>
            <a:xfrm>
              <a:off x="7704738" y="2950750"/>
              <a:ext cx="9525" cy="9525"/>
            </a:xfrm>
            <a:custGeom>
              <a:avLst/>
              <a:gdLst>
                <a:gd name="connsiteX0" fmla="*/ 34 w 9525"/>
                <a:gd name="connsiteY0" fmla="*/ 5429 h 0"/>
                <a:gd name="connsiteX1" fmla="*/ 15083 w 9525"/>
                <a:gd name="connsiteY1" fmla="*/ 0 h 0"/>
                <a:gd name="connsiteX2" fmla="*/ 7178 w 9525"/>
                <a:gd name="connsiteY2" fmla="*/ 1715 h 0"/>
                <a:gd name="connsiteX3" fmla="*/ 34 w 9525"/>
                <a:gd name="connsiteY3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34" y="5429"/>
                  </a:moveTo>
                  <a:cubicBezTo>
                    <a:pt x="4225" y="3239"/>
                    <a:pt x="16417" y="4477"/>
                    <a:pt x="15083" y="0"/>
                  </a:cubicBezTo>
                  <a:cubicBezTo>
                    <a:pt x="12416" y="572"/>
                    <a:pt x="9845" y="1143"/>
                    <a:pt x="7178" y="1715"/>
                  </a:cubicBezTo>
                  <a:cubicBezTo>
                    <a:pt x="4225" y="2667"/>
                    <a:pt x="-442" y="2953"/>
                    <a:pt x="34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ACA86BB-BC28-4F6B-B5DF-E3DA63DC24B9}"/>
                </a:ext>
              </a:extLst>
            </p:cNvPr>
            <p:cNvSpPr/>
            <p:nvPr/>
          </p:nvSpPr>
          <p:spPr>
            <a:xfrm>
              <a:off x="6072755" y="3723513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0"/>
                    <a:pt x="3" y="5810"/>
                  </a:cubicBezTo>
                  <a:cubicBezTo>
                    <a:pt x="4099" y="4667"/>
                    <a:pt x="9243" y="4000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6994F70-8022-4926-A6E0-802DEF2A5A1C}"/>
                </a:ext>
              </a:extLst>
            </p:cNvPr>
            <p:cNvSpPr/>
            <p:nvPr/>
          </p:nvSpPr>
          <p:spPr>
            <a:xfrm>
              <a:off x="6088379" y="3667125"/>
              <a:ext cx="200025" cy="57150"/>
            </a:xfrm>
            <a:custGeom>
              <a:avLst/>
              <a:gdLst>
                <a:gd name="connsiteX0" fmla="*/ 191 w 200025"/>
                <a:gd name="connsiteY0" fmla="*/ 58674 h 57150"/>
                <a:gd name="connsiteX1" fmla="*/ 25814 w 200025"/>
                <a:gd name="connsiteY1" fmla="*/ 50959 h 57150"/>
                <a:gd name="connsiteX2" fmla="*/ 32576 w 200025"/>
                <a:gd name="connsiteY2" fmla="*/ 53816 h 57150"/>
                <a:gd name="connsiteX3" fmla="*/ 42387 w 200025"/>
                <a:gd name="connsiteY3" fmla="*/ 49530 h 57150"/>
                <a:gd name="connsiteX4" fmla="*/ 87155 w 200025"/>
                <a:gd name="connsiteY4" fmla="*/ 39815 h 57150"/>
                <a:gd name="connsiteX5" fmla="*/ 96965 w 200025"/>
                <a:gd name="connsiteY5" fmla="*/ 35528 h 57150"/>
                <a:gd name="connsiteX6" fmla="*/ 105633 w 200025"/>
                <a:gd name="connsiteY6" fmla="*/ 35814 h 57150"/>
                <a:gd name="connsiteX7" fmla="*/ 112777 w 200025"/>
                <a:gd name="connsiteY7" fmla="*/ 32099 h 57150"/>
                <a:gd name="connsiteX8" fmla="*/ 170689 w 200025"/>
                <a:gd name="connsiteY8" fmla="*/ 19526 h 57150"/>
                <a:gd name="connsiteX9" fmla="*/ 177833 w 200025"/>
                <a:gd name="connsiteY9" fmla="*/ 15812 h 57150"/>
                <a:gd name="connsiteX10" fmla="*/ 193644 w 200025"/>
                <a:gd name="connsiteY10" fmla="*/ 12383 h 57150"/>
                <a:gd name="connsiteX11" fmla="*/ 208694 w 200025"/>
                <a:gd name="connsiteY11" fmla="*/ 6953 h 57150"/>
                <a:gd name="connsiteX12" fmla="*/ 197454 w 200025"/>
                <a:gd name="connsiteY12" fmla="*/ 7239 h 57150"/>
                <a:gd name="connsiteX13" fmla="*/ 186881 w 200025"/>
                <a:gd name="connsiteY13" fmla="*/ 9525 h 57150"/>
                <a:gd name="connsiteX14" fmla="*/ 190691 w 200025"/>
                <a:gd name="connsiteY14" fmla="*/ 4286 h 57150"/>
                <a:gd name="connsiteX15" fmla="*/ 182786 w 200025"/>
                <a:gd name="connsiteY15" fmla="*/ 6001 h 57150"/>
                <a:gd name="connsiteX16" fmla="*/ 173737 w 200025"/>
                <a:gd name="connsiteY16" fmla="*/ 12383 h 57150"/>
                <a:gd name="connsiteX17" fmla="*/ 176785 w 200025"/>
                <a:gd name="connsiteY17" fmla="*/ 5144 h 57150"/>
                <a:gd name="connsiteX18" fmla="*/ 172689 w 200025"/>
                <a:gd name="connsiteY18" fmla="*/ 1715 h 57150"/>
                <a:gd name="connsiteX19" fmla="*/ 160688 w 200025"/>
                <a:gd name="connsiteY19" fmla="*/ 0 h 57150"/>
                <a:gd name="connsiteX20" fmla="*/ 148305 w 200025"/>
                <a:gd name="connsiteY20" fmla="*/ 4858 h 57150"/>
                <a:gd name="connsiteX21" fmla="*/ 144971 w 200025"/>
                <a:gd name="connsiteY21" fmla="*/ 3429 h 57150"/>
                <a:gd name="connsiteX22" fmla="*/ 143828 w 200025"/>
                <a:gd name="connsiteY22" fmla="*/ 8096 h 57150"/>
                <a:gd name="connsiteX23" fmla="*/ 153258 w 200025"/>
                <a:gd name="connsiteY23" fmla="*/ 10382 h 57150"/>
                <a:gd name="connsiteX24" fmla="*/ 124302 w 200025"/>
                <a:gd name="connsiteY24" fmla="*/ 16669 h 57150"/>
                <a:gd name="connsiteX25" fmla="*/ 105824 w 200025"/>
                <a:gd name="connsiteY25" fmla="*/ 20669 h 57150"/>
                <a:gd name="connsiteX26" fmla="*/ 71629 w 200025"/>
                <a:gd name="connsiteY26" fmla="*/ 28099 h 57150"/>
                <a:gd name="connsiteX27" fmla="*/ 64485 w 200025"/>
                <a:gd name="connsiteY27" fmla="*/ 31813 h 57150"/>
                <a:gd name="connsiteX28" fmla="*/ 53246 w 200025"/>
                <a:gd name="connsiteY28" fmla="*/ 32099 h 57150"/>
                <a:gd name="connsiteX29" fmla="*/ 44197 w 200025"/>
                <a:gd name="connsiteY29" fmla="*/ 38481 h 57150"/>
                <a:gd name="connsiteX30" fmla="*/ 38196 w 200025"/>
                <a:gd name="connsiteY30" fmla="*/ 37624 h 57150"/>
                <a:gd name="connsiteX31" fmla="*/ 20480 w 200025"/>
                <a:gd name="connsiteY31" fmla="*/ 43625 h 57150"/>
                <a:gd name="connsiteX32" fmla="*/ 2763 w 200025"/>
                <a:gd name="connsiteY32" fmla="*/ 49625 h 57150"/>
                <a:gd name="connsiteX33" fmla="*/ 17432 w 200025"/>
                <a:gd name="connsiteY33" fmla="*/ 50768 h 57150"/>
                <a:gd name="connsiteX34" fmla="*/ 191 w 200025"/>
                <a:gd name="connsiteY34" fmla="*/ 58674 h 57150"/>
                <a:gd name="connsiteX35" fmla="*/ 162688 w 200025"/>
                <a:gd name="connsiteY35" fmla="*/ 5810 h 57150"/>
                <a:gd name="connsiteX36" fmla="*/ 170594 w 200025"/>
                <a:gd name="connsiteY36" fmla="*/ 4096 h 57150"/>
                <a:gd name="connsiteX37" fmla="*/ 155544 w 200025"/>
                <a:gd name="connsiteY37" fmla="*/ 9525 h 57150"/>
                <a:gd name="connsiteX38" fmla="*/ 162688 w 200025"/>
                <a:gd name="connsiteY38" fmla="*/ 5810 h 57150"/>
                <a:gd name="connsiteX39" fmla="*/ 53246 w 200025"/>
                <a:gd name="connsiteY39" fmla="*/ 40577 h 57150"/>
                <a:gd name="connsiteX40" fmla="*/ 38196 w 200025"/>
                <a:gd name="connsiteY40" fmla="*/ 46006 h 57150"/>
                <a:gd name="connsiteX41" fmla="*/ 53246 w 200025"/>
                <a:gd name="connsiteY41" fmla="*/ 4057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00025" h="57150">
                  <a:moveTo>
                    <a:pt x="191" y="58674"/>
                  </a:moveTo>
                  <a:cubicBezTo>
                    <a:pt x="11050" y="58769"/>
                    <a:pt x="19051" y="51149"/>
                    <a:pt x="25814" y="50959"/>
                  </a:cubicBezTo>
                  <a:cubicBezTo>
                    <a:pt x="29338" y="50863"/>
                    <a:pt x="29528" y="53531"/>
                    <a:pt x="32576" y="53816"/>
                  </a:cubicBezTo>
                  <a:cubicBezTo>
                    <a:pt x="31910" y="50673"/>
                    <a:pt x="38291" y="50578"/>
                    <a:pt x="42387" y="49530"/>
                  </a:cubicBezTo>
                  <a:cubicBezTo>
                    <a:pt x="58770" y="45244"/>
                    <a:pt x="74105" y="43720"/>
                    <a:pt x="87155" y="39815"/>
                  </a:cubicBezTo>
                  <a:cubicBezTo>
                    <a:pt x="91822" y="38386"/>
                    <a:pt x="92393" y="36576"/>
                    <a:pt x="96965" y="35528"/>
                  </a:cubicBezTo>
                  <a:cubicBezTo>
                    <a:pt x="100394" y="34766"/>
                    <a:pt x="101347" y="37052"/>
                    <a:pt x="105633" y="35814"/>
                  </a:cubicBezTo>
                  <a:cubicBezTo>
                    <a:pt x="108300" y="35052"/>
                    <a:pt x="109824" y="33528"/>
                    <a:pt x="112777" y="32099"/>
                  </a:cubicBezTo>
                  <a:cubicBezTo>
                    <a:pt x="128874" y="24289"/>
                    <a:pt x="154687" y="26289"/>
                    <a:pt x="170689" y="19526"/>
                  </a:cubicBezTo>
                  <a:cubicBezTo>
                    <a:pt x="177642" y="16573"/>
                    <a:pt x="172213" y="12763"/>
                    <a:pt x="177833" y="15812"/>
                  </a:cubicBezTo>
                  <a:cubicBezTo>
                    <a:pt x="179928" y="16954"/>
                    <a:pt x="192406" y="12668"/>
                    <a:pt x="193644" y="12383"/>
                  </a:cubicBezTo>
                  <a:cubicBezTo>
                    <a:pt x="197645" y="11525"/>
                    <a:pt x="206979" y="11430"/>
                    <a:pt x="208694" y="6953"/>
                  </a:cubicBezTo>
                  <a:cubicBezTo>
                    <a:pt x="204598" y="7429"/>
                    <a:pt x="199264" y="9811"/>
                    <a:pt x="197454" y="7239"/>
                  </a:cubicBezTo>
                  <a:cubicBezTo>
                    <a:pt x="196025" y="8192"/>
                    <a:pt x="189167" y="14478"/>
                    <a:pt x="186881" y="9525"/>
                  </a:cubicBezTo>
                  <a:cubicBezTo>
                    <a:pt x="185929" y="6858"/>
                    <a:pt x="190787" y="6667"/>
                    <a:pt x="190691" y="4286"/>
                  </a:cubicBezTo>
                  <a:cubicBezTo>
                    <a:pt x="186596" y="4286"/>
                    <a:pt x="185357" y="2858"/>
                    <a:pt x="182786" y="6001"/>
                  </a:cubicBezTo>
                  <a:cubicBezTo>
                    <a:pt x="178976" y="7810"/>
                    <a:pt x="182881" y="12859"/>
                    <a:pt x="173737" y="12383"/>
                  </a:cubicBezTo>
                  <a:cubicBezTo>
                    <a:pt x="172784" y="9144"/>
                    <a:pt x="179833" y="9335"/>
                    <a:pt x="176785" y="5144"/>
                  </a:cubicBezTo>
                  <a:cubicBezTo>
                    <a:pt x="174594" y="5144"/>
                    <a:pt x="173070" y="4096"/>
                    <a:pt x="172689" y="1715"/>
                  </a:cubicBezTo>
                  <a:cubicBezTo>
                    <a:pt x="168974" y="1905"/>
                    <a:pt x="159068" y="95"/>
                    <a:pt x="160688" y="0"/>
                  </a:cubicBezTo>
                  <a:cubicBezTo>
                    <a:pt x="155830" y="381"/>
                    <a:pt x="153068" y="2953"/>
                    <a:pt x="148305" y="4858"/>
                  </a:cubicBezTo>
                  <a:cubicBezTo>
                    <a:pt x="148591" y="4763"/>
                    <a:pt x="146972" y="2667"/>
                    <a:pt x="144971" y="3429"/>
                  </a:cubicBezTo>
                  <a:cubicBezTo>
                    <a:pt x="144590" y="3619"/>
                    <a:pt x="144686" y="7810"/>
                    <a:pt x="143828" y="8096"/>
                  </a:cubicBezTo>
                  <a:cubicBezTo>
                    <a:pt x="148305" y="7048"/>
                    <a:pt x="151163" y="8192"/>
                    <a:pt x="153258" y="10382"/>
                  </a:cubicBezTo>
                  <a:cubicBezTo>
                    <a:pt x="144114" y="13049"/>
                    <a:pt x="132875" y="13906"/>
                    <a:pt x="124302" y="16669"/>
                  </a:cubicBezTo>
                  <a:cubicBezTo>
                    <a:pt x="114872" y="19717"/>
                    <a:pt x="115730" y="19240"/>
                    <a:pt x="105824" y="20669"/>
                  </a:cubicBezTo>
                  <a:cubicBezTo>
                    <a:pt x="94298" y="22384"/>
                    <a:pt x="81821" y="24860"/>
                    <a:pt x="71629" y="28099"/>
                  </a:cubicBezTo>
                  <a:cubicBezTo>
                    <a:pt x="68295" y="29146"/>
                    <a:pt x="68771" y="30861"/>
                    <a:pt x="64485" y="31813"/>
                  </a:cubicBezTo>
                  <a:cubicBezTo>
                    <a:pt x="59532" y="32956"/>
                    <a:pt x="57818" y="30861"/>
                    <a:pt x="53246" y="32099"/>
                  </a:cubicBezTo>
                  <a:cubicBezTo>
                    <a:pt x="49721" y="33052"/>
                    <a:pt x="48959" y="37052"/>
                    <a:pt x="44197" y="38481"/>
                  </a:cubicBezTo>
                  <a:cubicBezTo>
                    <a:pt x="44959" y="38290"/>
                    <a:pt x="39911" y="37433"/>
                    <a:pt x="38196" y="37624"/>
                  </a:cubicBezTo>
                  <a:cubicBezTo>
                    <a:pt x="27719" y="38671"/>
                    <a:pt x="26004" y="41815"/>
                    <a:pt x="20480" y="43625"/>
                  </a:cubicBezTo>
                  <a:cubicBezTo>
                    <a:pt x="14955" y="45434"/>
                    <a:pt x="6002" y="44482"/>
                    <a:pt x="2763" y="49625"/>
                  </a:cubicBezTo>
                  <a:cubicBezTo>
                    <a:pt x="9145" y="47911"/>
                    <a:pt x="15431" y="46482"/>
                    <a:pt x="17432" y="50768"/>
                  </a:cubicBezTo>
                  <a:cubicBezTo>
                    <a:pt x="9812" y="52578"/>
                    <a:pt x="-1618" y="52864"/>
                    <a:pt x="191" y="58674"/>
                  </a:cubicBezTo>
                  <a:close/>
                  <a:moveTo>
                    <a:pt x="162688" y="5810"/>
                  </a:moveTo>
                  <a:cubicBezTo>
                    <a:pt x="165355" y="5239"/>
                    <a:pt x="167927" y="4667"/>
                    <a:pt x="170594" y="4096"/>
                  </a:cubicBezTo>
                  <a:cubicBezTo>
                    <a:pt x="171927" y="8668"/>
                    <a:pt x="159735" y="7429"/>
                    <a:pt x="155544" y="9525"/>
                  </a:cubicBezTo>
                  <a:cubicBezTo>
                    <a:pt x="155068" y="7048"/>
                    <a:pt x="159735" y="6763"/>
                    <a:pt x="162688" y="5810"/>
                  </a:cubicBezTo>
                  <a:close/>
                  <a:moveTo>
                    <a:pt x="53246" y="40577"/>
                  </a:moveTo>
                  <a:cubicBezTo>
                    <a:pt x="54579" y="45148"/>
                    <a:pt x="42387" y="43910"/>
                    <a:pt x="38196" y="46006"/>
                  </a:cubicBezTo>
                  <a:cubicBezTo>
                    <a:pt x="38958" y="41719"/>
                    <a:pt x="47721" y="38100"/>
                    <a:pt x="53246" y="4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8754DD9-84B1-4D94-808F-EC51BA4E18F3}"/>
                </a:ext>
              </a:extLst>
            </p:cNvPr>
            <p:cNvSpPr/>
            <p:nvPr/>
          </p:nvSpPr>
          <p:spPr>
            <a:xfrm>
              <a:off x="7923752" y="3370517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2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3" y="2762"/>
                    <a:pt x="8477" y="1429"/>
                    <a:pt x="7906" y="0"/>
                  </a:cubicBezTo>
                  <a:cubicBezTo>
                    <a:pt x="5239" y="571"/>
                    <a:pt x="2572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2F3ED6-FB20-4541-8F01-6D3EC0708E28}"/>
                </a:ext>
              </a:extLst>
            </p:cNvPr>
            <p:cNvSpPr/>
            <p:nvPr/>
          </p:nvSpPr>
          <p:spPr>
            <a:xfrm>
              <a:off x="6064459" y="371627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6204" y="5810"/>
                    <a:pt x="18872" y="7239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E539870-5416-4C64-88F5-6D1DAC6C6DF5}"/>
                </a:ext>
              </a:extLst>
            </p:cNvPr>
            <p:cNvSpPr/>
            <p:nvPr/>
          </p:nvSpPr>
          <p:spPr>
            <a:xfrm>
              <a:off x="6308303" y="3668140"/>
              <a:ext cx="19050" cy="9525"/>
            </a:xfrm>
            <a:custGeom>
              <a:avLst/>
              <a:gdLst>
                <a:gd name="connsiteX0" fmla="*/ 19154 w 19050"/>
                <a:gd name="connsiteY0" fmla="*/ 3462 h 0"/>
                <a:gd name="connsiteX1" fmla="*/ 8 w 19050"/>
                <a:gd name="connsiteY1" fmla="*/ 5462 h 0"/>
                <a:gd name="connsiteX2" fmla="*/ 19154 w 19050"/>
                <a:gd name="connsiteY2" fmla="*/ 34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154" y="3462"/>
                  </a:moveTo>
                  <a:cubicBezTo>
                    <a:pt x="19916" y="-3967"/>
                    <a:pt x="-468" y="2414"/>
                    <a:pt x="8" y="5462"/>
                  </a:cubicBezTo>
                  <a:cubicBezTo>
                    <a:pt x="8485" y="1843"/>
                    <a:pt x="11153" y="6320"/>
                    <a:pt x="19154" y="3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A3723D-198C-430D-B7C5-C602984E475F}"/>
                </a:ext>
              </a:extLst>
            </p:cNvPr>
            <p:cNvSpPr/>
            <p:nvPr/>
          </p:nvSpPr>
          <p:spPr>
            <a:xfrm>
              <a:off x="6595735" y="3632549"/>
              <a:ext cx="38100" cy="19050"/>
            </a:xfrm>
            <a:custGeom>
              <a:avLst/>
              <a:gdLst>
                <a:gd name="connsiteX0" fmla="*/ 518 w 38100"/>
                <a:gd name="connsiteY0" fmla="*/ 19907 h 19050"/>
                <a:gd name="connsiteX1" fmla="*/ 41571 w 38100"/>
                <a:gd name="connsiteY1" fmla="*/ 0 h 19050"/>
                <a:gd name="connsiteX2" fmla="*/ 23854 w 38100"/>
                <a:gd name="connsiteY2" fmla="*/ 6001 h 19050"/>
                <a:gd name="connsiteX3" fmla="*/ 16710 w 38100"/>
                <a:gd name="connsiteY3" fmla="*/ 9715 h 19050"/>
                <a:gd name="connsiteX4" fmla="*/ 6900 w 38100"/>
                <a:gd name="connsiteY4" fmla="*/ 14002 h 19050"/>
                <a:gd name="connsiteX5" fmla="*/ 3470 w 38100"/>
                <a:gd name="connsiteY5" fmla="*/ 12573 h 19050"/>
                <a:gd name="connsiteX6" fmla="*/ 518 w 38100"/>
                <a:gd name="connsiteY6" fmla="*/ 1990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9050">
                  <a:moveTo>
                    <a:pt x="518" y="19907"/>
                  </a:moveTo>
                  <a:cubicBezTo>
                    <a:pt x="11567" y="12097"/>
                    <a:pt x="44904" y="14002"/>
                    <a:pt x="41571" y="0"/>
                  </a:cubicBezTo>
                  <a:cubicBezTo>
                    <a:pt x="32426" y="286"/>
                    <a:pt x="25664" y="5239"/>
                    <a:pt x="23854" y="6001"/>
                  </a:cubicBezTo>
                  <a:cubicBezTo>
                    <a:pt x="20616" y="7429"/>
                    <a:pt x="18996" y="8668"/>
                    <a:pt x="16710" y="9715"/>
                  </a:cubicBezTo>
                  <a:cubicBezTo>
                    <a:pt x="14138" y="10954"/>
                    <a:pt x="7852" y="13811"/>
                    <a:pt x="6900" y="14002"/>
                  </a:cubicBezTo>
                  <a:cubicBezTo>
                    <a:pt x="6137" y="14192"/>
                    <a:pt x="2042" y="13240"/>
                    <a:pt x="3470" y="12573"/>
                  </a:cubicBezTo>
                  <a:cubicBezTo>
                    <a:pt x="518" y="14097"/>
                    <a:pt x="-816" y="16573"/>
                    <a:pt x="518" y="19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EAD6FF-2070-4121-9850-3F3DC3145F76}"/>
                </a:ext>
              </a:extLst>
            </p:cNvPr>
            <p:cNvSpPr/>
            <p:nvPr/>
          </p:nvSpPr>
          <p:spPr>
            <a:xfrm>
              <a:off x="6607363" y="3617778"/>
              <a:ext cx="9525" cy="9525"/>
            </a:xfrm>
            <a:custGeom>
              <a:avLst/>
              <a:gdLst>
                <a:gd name="connsiteX0" fmla="*/ 1748 w 9525"/>
                <a:gd name="connsiteY0" fmla="*/ 7818 h 0"/>
                <a:gd name="connsiteX1" fmla="*/ 7368 w 9525"/>
                <a:gd name="connsiteY1" fmla="*/ 7 h 0"/>
                <a:gd name="connsiteX2" fmla="*/ 1748 w 9525"/>
                <a:gd name="connsiteY2" fmla="*/ 78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8"/>
                  </a:moveTo>
                  <a:cubicBezTo>
                    <a:pt x="12321" y="7723"/>
                    <a:pt x="18131" y="-278"/>
                    <a:pt x="7368" y="7"/>
                  </a:cubicBezTo>
                  <a:cubicBezTo>
                    <a:pt x="10225" y="4675"/>
                    <a:pt x="-5015" y="1532"/>
                    <a:pt x="1748" y="7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47CD83-3E1B-450C-A57C-62474A8A077E}"/>
                </a:ext>
              </a:extLst>
            </p:cNvPr>
            <p:cNvSpPr/>
            <p:nvPr/>
          </p:nvSpPr>
          <p:spPr>
            <a:xfrm>
              <a:off x="6340125" y="3713988"/>
              <a:ext cx="28575" cy="9525"/>
            </a:xfrm>
            <a:custGeom>
              <a:avLst/>
              <a:gdLst>
                <a:gd name="connsiteX0" fmla="*/ 13906 w 28575"/>
                <a:gd name="connsiteY0" fmla="*/ 6572 h 9525"/>
                <a:gd name="connsiteX1" fmla="*/ 34195 w 28575"/>
                <a:gd name="connsiteY1" fmla="*/ 0 h 9525"/>
                <a:gd name="connsiteX2" fmla="*/ 0 w 28575"/>
                <a:gd name="connsiteY2" fmla="*/ 7429 h 9525"/>
                <a:gd name="connsiteX3" fmla="*/ 19526 w 28575"/>
                <a:gd name="connsiteY3" fmla="*/ 14097 h 9525"/>
                <a:gd name="connsiteX4" fmla="*/ 13906 w 28575"/>
                <a:gd name="connsiteY4" fmla="*/ 6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13906" y="6572"/>
                  </a:moveTo>
                  <a:cubicBezTo>
                    <a:pt x="21622" y="4572"/>
                    <a:pt x="34671" y="8382"/>
                    <a:pt x="34195" y="0"/>
                  </a:cubicBezTo>
                  <a:cubicBezTo>
                    <a:pt x="15811" y="4667"/>
                    <a:pt x="9811" y="1810"/>
                    <a:pt x="0" y="7429"/>
                  </a:cubicBezTo>
                  <a:cubicBezTo>
                    <a:pt x="1810" y="16193"/>
                    <a:pt x="10287" y="15716"/>
                    <a:pt x="19526" y="14097"/>
                  </a:cubicBezTo>
                  <a:cubicBezTo>
                    <a:pt x="21146" y="8192"/>
                    <a:pt x="6763" y="10001"/>
                    <a:pt x="13906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B54DB3-64AE-46FA-AE34-FA771F9F4776}"/>
                </a:ext>
              </a:extLst>
            </p:cNvPr>
            <p:cNvSpPr/>
            <p:nvPr/>
          </p:nvSpPr>
          <p:spPr>
            <a:xfrm>
              <a:off x="6613144" y="3649885"/>
              <a:ext cx="38100" cy="19050"/>
            </a:xfrm>
            <a:custGeom>
              <a:avLst/>
              <a:gdLst>
                <a:gd name="connsiteX0" fmla="*/ 27876 w 38100"/>
                <a:gd name="connsiteY0" fmla="*/ 8096 h 19050"/>
                <a:gd name="connsiteX1" fmla="*/ 24923 w 38100"/>
                <a:gd name="connsiteY1" fmla="*/ 0 h 19050"/>
                <a:gd name="connsiteX2" fmla="*/ 63 w 38100"/>
                <a:gd name="connsiteY2" fmla="*/ 9811 h 19050"/>
                <a:gd name="connsiteX3" fmla="*/ 9779 w 38100"/>
                <a:gd name="connsiteY3" fmla="*/ 20860 h 19050"/>
                <a:gd name="connsiteX4" fmla="*/ 38734 w 38100"/>
                <a:gd name="connsiteY4" fmla="*/ 14573 h 19050"/>
                <a:gd name="connsiteX5" fmla="*/ 27876 w 38100"/>
                <a:gd name="connsiteY5" fmla="*/ 80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9050">
                  <a:moveTo>
                    <a:pt x="27876" y="8096"/>
                  </a:moveTo>
                  <a:cubicBezTo>
                    <a:pt x="26923" y="5429"/>
                    <a:pt x="25876" y="2667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ubicBezTo>
                    <a:pt x="10064" y="9239"/>
                    <a:pt x="16160" y="14192"/>
                    <a:pt x="9779" y="20860"/>
                  </a:cubicBezTo>
                  <a:cubicBezTo>
                    <a:pt x="19970" y="20193"/>
                    <a:pt x="31114" y="20002"/>
                    <a:pt x="38734" y="14573"/>
                  </a:cubicBezTo>
                  <a:cubicBezTo>
                    <a:pt x="38639" y="7525"/>
                    <a:pt x="30352" y="11811"/>
                    <a:pt x="2787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1B8FEC8-C6B6-457A-9553-CC857E81284C}"/>
                </a:ext>
              </a:extLst>
            </p:cNvPr>
            <p:cNvSpPr/>
            <p:nvPr/>
          </p:nvSpPr>
          <p:spPr>
            <a:xfrm>
              <a:off x="6591887" y="3656267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7508" y="6096"/>
                    <a:pt x="18938" y="5810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55A4359-A0EC-4C41-A6CC-F4D9F5EA017A}"/>
                </a:ext>
              </a:extLst>
            </p:cNvPr>
            <p:cNvSpPr/>
            <p:nvPr/>
          </p:nvSpPr>
          <p:spPr>
            <a:xfrm>
              <a:off x="6550056" y="3629311"/>
              <a:ext cx="28575" cy="28575"/>
            </a:xfrm>
            <a:custGeom>
              <a:avLst/>
              <a:gdLst>
                <a:gd name="connsiteX0" fmla="*/ 30099 w 28575"/>
                <a:gd name="connsiteY0" fmla="*/ 17907 h 28575"/>
                <a:gd name="connsiteX1" fmla="*/ 32004 w 28575"/>
                <a:gd name="connsiteY1" fmla="*/ 0 h 28575"/>
                <a:gd name="connsiteX2" fmla="*/ 10192 w 28575"/>
                <a:gd name="connsiteY2" fmla="*/ 2572 h 28575"/>
                <a:gd name="connsiteX3" fmla="*/ 0 w 28575"/>
                <a:gd name="connsiteY3" fmla="*/ 13525 h 28575"/>
                <a:gd name="connsiteX4" fmla="*/ 7525 w 28575"/>
                <a:gd name="connsiteY4" fmla="*/ 18479 h 28575"/>
                <a:gd name="connsiteX5" fmla="*/ 1429 w 28575"/>
                <a:gd name="connsiteY5" fmla="*/ 32956 h 28575"/>
                <a:gd name="connsiteX6" fmla="*/ 13811 w 28575"/>
                <a:gd name="connsiteY6" fmla="*/ 28099 h 28575"/>
                <a:gd name="connsiteX7" fmla="*/ 25527 w 28575"/>
                <a:gd name="connsiteY7" fmla="*/ 21146 h 28575"/>
                <a:gd name="connsiteX8" fmla="*/ 37529 w 28575"/>
                <a:gd name="connsiteY8" fmla="*/ 22860 h 28575"/>
                <a:gd name="connsiteX9" fmla="*/ 30099 w 28575"/>
                <a:gd name="connsiteY9" fmla="*/ 17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" h="28575">
                  <a:moveTo>
                    <a:pt x="30099" y="17907"/>
                  </a:moveTo>
                  <a:cubicBezTo>
                    <a:pt x="30194" y="11716"/>
                    <a:pt x="35528" y="7715"/>
                    <a:pt x="32004" y="0"/>
                  </a:cubicBezTo>
                  <a:cubicBezTo>
                    <a:pt x="25241" y="191"/>
                    <a:pt x="18955" y="-286"/>
                    <a:pt x="10192" y="2572"/>
                  </a:cubicBezTo>
                  <a:cubicBezTo>
                    <a:pt x="11621" y="8287"/>
                    <a:pt x="2096" y="9335"/>
                    <a:pt x="0" y="13525"/>
                  </a:cubicBezTo>
                  <a:cubicBezTo>
                    <a:pt x="4667" y="12287"/>
                    <a:pt x="6953" y="14192"/>
                    <a:pt x="7525" y="18479"/>
                  </a:cubicBezTo>
                  <a:cubicBezTo>
                    <a:pt x="7906" y="24289"/>
                    <a:pt x="-1619" y="25908"/>
                    <a:pt x="1429" y="32956"/>
                  </a:cubicBezTo>
                  <a:cubicBezTo>
                    <a:pt x="10192" y="29813"/>
                    <a:pt x="9811" y="26289"/>
                    <a:pt x="13811" y="28099"/>
                  </a:cubicBezTo>
                  <a:cubicBezTo>
                    <a:pt x="22955" y="32004"/>
                    <a:pt x="24384" y="19526"/>
                    <a:pt x="25527" y="21146"/>
                  </a:cubicBezTo>
                  <a:cubicBezTo>
                    <a:pt x="30004" y="21146"/>
                    <a:pt x="30099" y="27051"/>
                    <a:pt x="37529" y="22860"/>
                  </a:cubicBezTo>
                  <a:cubicBezTo>
                    <a:pt x="36862" y="18669"/>
                    <a:pt x="32575" y="19621"/>
                    <a:pt x="30099" y="17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9F2BA00-FB80-4DF9-A2B2-1B852DDB7F1A}"/>
                </a:ext>
              </a:extLst>
            </p:cNvPr>
            <p:cNvSpPr/>
            <p:nvPr/>
          </p:nvSpPr>
          <p:spPr>
            <a:xfrm>
              <a:off x="6535388" y="3639979"/>
              <a:ext cx="9525" cy="9525"/>
            </a:xfrm>
            <a:custGeom>
              <a:avLst/>
              <a:gdLst>
                <a:gd name="connsiteX0" fmla="*/ 7906 w 0"/>
                <a:gd name="connsiteY0" fmla="*/ 0 h 0"/>
                <a:gd name="connsiteX1" fmla="*/ 0 w 0"/>
                <a:gd name="connsiteY1" fmla="*/ 1715 h 0"/>
                <a:gd name="connsiteX2" fmla="*/ 1524 w 0"/>
                <a:gd name="connsiteY2" fmla="*/ 5715 h 0"/>
                <a:gd name="connsiteX3" fmla="*/ 9430 w 0"/>
                <a:gd name="connsiteY3" fmla="*/ 4000 h 0"/>
                <a:gd name="connsiteX4" fmla="*/ 7906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906" y="0"/>
                  </a:moveTo>
                  <a:cubicBezTo>
                    <a:pt x="5239" y="571"/>
                    <a:pt x="2667" y="1143"/>
                    <a:pt x="0" y="1715"/>
                  </a:cubicBezTo>
                  <a:cubicBezTo>
                    <a:pt x="476" y="3048"/>
                    <a:pt x="952" y="4381"/>
                    <a:pt x="1524" y="5715"/>
                  </a:cubicBezTo>
                  <a:cubicBezTo>
                    <a:pt x="4191" y="5144"/>
                    <a:pt x="6763" y="4572"/>
                    <a:pt x="9430" y="4000"/>
                  </a:cubicBezTo>
                  <a:cubicBezTo>
                    <a:pt x="8858" y="2667"/>
                    <a:pt x="8382" y="1333"/>
                    <a:pt x="790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19D7614-D734-4755-9A5C-6C699B0754AE}"/>
                </a:ext>
              </a:extLst>
            </p:cNvPr>
            <p:cNvSpPr/>
            <p:nvPr/>
          </p:nvSpPr>
          <p:spPr>
            <a:xfrm>
              <a:off x="6674548" y="3614617"/>
              <a:ext cx="9525" cy="9525"/>
            </a:xfrm>
            <a:custGeom>
              <a:avLst/>
              <a:gdLst>
                <a:gd name="connsiteX0" fmla="*/ 0 w 0"/>
                <a:gd name="connsiteY0" fmla="*/ 3263 h 0"/>
                <a:gd name="connsiteX1" fmla="*/ 0 w 0"/>
                <a:gd name="connsiteY1" fmla="*/ 3263 h 0"/>
                <a:gd name="connsiteX2" fmla="*/ 0 w 0"/>
                <a:gd name="connsiteY2" fmla="*/ 3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263"/>
                  </a:moveTo>
                  <a:cubicBezTo>
                    <a:pt x="11144" y="7550"/>
                    <a:pt x="5239" y="-5881"/>
                    <a:pt x="0" y="3263"/>
                  </a:cubicBezTo>
                  <a:lnTo>
                    <a:pt x="0" y="32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75FD-868C-4E63-B503-1F7A84984BA5}"/>
                </a:ext>
              </a:extLst>
            </p:cNvPr>
            <p:cNvSpPr/>
            <p:nvPr/>
          </p:nvSpPr>
          <p:spPr>
            <a:xfrm>
              <a:off x="6652355" y="3607784"/>
              <a:ext cx="9525" cy="9525"/>
            </a:xfrm>
            <a:custGeom>
              <a:avLst/>
              <a:gdLst>
                <a:gd name="connsiteX0" fmla="*/ 18479 w 9525"/>
                <a:gd name="connsiteY0" fmla="*/ 0 h 9525"/>
                <a:gd name="connsiteX1" fmla="*/ 0 w 9525"/>
                <a:gd name="connsiteY1" fmla="*/ 4001 h 9525"/>
                <a:gd name="connsiteX2" fmla="*/ 1810 w 9525"/>
                <a:gd name="connsiteY2" fmla="*/ 16669 h 9525"/>
                <a:gd name="connsiteX3" fmla="*/ 18764 w 9525"/>
                <a:gd name="connsiteY3" fmla="*/ 8573 h 9525"/>
                <a:gd name="connsiteX4" fmla="*/ 18479 w 9525"/>
                <a:gd name="connsiteY4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8479" y="0"/>
                  </a:moveTo>
                  <a:cubicBezTo>
                    <a:pt x="12383" y="1334"/>
                    <a:pt x="6191" y="2667"/>
                    <a:pt x="0" y="4001"/>
                  </a:cubicBezTo>
                  <a:cubicBezTo>
                    <a:pt x="4191" y="9811"/>
                    <a:pt x="-2381" y="10954"/>
                    <a:pt x="1810" y="16669"/>
                  </a:cubicBezTo>
                  <a:cubicBezTo>
                    <a:pt x="12859" y="16288"/>
                    <a:pt x="5810" y="8192"/>
                    <a:pt x="18764" y="8573"/>
                  </a:cubicBezTo>
                  <a:cubicBezTo>
                    <a:pt x="17335" y="5239"/>
                    <a:pt x="17050" y="2286"/>
                    <a:pt x="1847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384B0B0-0928-40C9-8D79-63F652A07F64}"/>
                </a:ext>
              </a:extLst>
            </p:cNvPr>
            <p:cNvSpPr/>
            <p:nvPr/>
          </p:nvSpPr>
          <p:spPr>
            <a:xfrm>
              <a:off x="6690074" y="3630644"/>
              <a:ext cx="19050" cy="9525"/>
            </a:xfrm>
            <a:custGeom>
              <a:avLst/>
              <a:gdLst>
                <a:gd name="connsiteX0" fmla="*/ 3620 w 19050"/>
                <a:gd name="connsiteY0" fmla="*/ 15907 h 9525"/>
                <a:gd name="connsiteX1" fmla="*/ 13049 w 19050"/>
                <a:gd name="connsiteY1" fmla="*/ 18193 h 9525"/>
                <a:gd name="connsiteX2" fmla="*/ 26289 w 19050"/>
                <a:gd name="connsiteY2" fmla="*/ 0 h 9525"/>
                <a:gd name="connsiteX3" fmla="*/ 0 w 19050"/>
                <a:gd name="connsiteY3" fmla="*/ 5715 h 9525"/>
                <a:gd name="connsiteX4" fmla="*/ 3620 w 19050"/>
                <a:gd name="connsiteY4" fmla="*/ 15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3620" y="15907"/>
                  </a:moveTo>
                  <a:cubicBezTo>
                    <a:pt x="7144" y="16193"/>
                    <a:pt x="10382" y="16764"/>
                    <a:pt x="13049" y="18193"/>
                  </a:cubicBezTo>
                  <a:cubicBezTo>
                    <a:pt x="23813" y="14859"/>
                    <a:pt x="21146" y="5715"/>
                    <a:pt x="26289" y="0"/>
                  </a:cubicBezTo>
                  <a:cubicBezTo>
                    <a:pt x="16002" y="5048"/>
                    <a:pt x="13240" y="2667"/>
                    <a:pt x="0" y="5715"/>
                  </a:cubicBezTo>
                  <a:cubicBezTo>
                    <a:pt x="2000" y="10763"/>
                    <a:pt x="7144" y="10954"/>
                    <a:pt x="3620" y="15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2B817D-A654-4E15-B206-C2F38894F8ED}"/>
                </a:ext>
              </a:extLst>
            </p:cNvPr>
            <p:cNvSpPr/>
            <p:nvPr/>
          </p:nvSpPr>
          <p:spPr>
            <a:xfrm>
              <a:off x="6043304" y="372292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396"/>
                    <a:pt x="6785" y="4968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D294A42-686D-4A49-B7DC-823773F896A3}"/>
                </a:ext>
              </a:extLst>
            </p:cNvPr>
            <p:cNvSpPr/>
            <p:nvPr/>
          </p:nvSpPr>
          <p:spPr>
            <a:xfrm>
              <a:off x="6673495" y="3584829"/>
              <a:ext cx="85725" cy="38100"/>
            </a:xfrm>
            <a:custGeom>
              <a:avLst/>
              <a:gdLst>
                <a:gd name="connsiteX0" fmla="*/ 63537 w 85725"/>
                <a:gd name="connsiteY0" fmla="*/ 17335 h 38100"/>
                <a:gd name="connsiteX1" fmla="*/ 85349 w 85725"/>
                <a:gd name="connsiteY1" fmla="*/ 14764 h 38100"/>
                <a:gd name="connsiteX2" fmla="*/ 82778 w 85725"/>
                <a:gd name="connsiteY2" fmla="*/ 0 h 38100"/>
                <a:gd name="connsiteX3" fmla="*/ 54583 w 85725"/>
                <a:gd name="connsiteY3" fmla="*/ 8287 h 38100"/>
                <a:gd name="connsiteX4" fmla="*/ 36105 w 85725"/>
                <a:gd name="connsiteY4" fmla="*/ 27623 h 38100"/>
                <a:gd name="connsiteX5" fmla="*/ 33819 w 85725"/>
                <a:gd name="connsiteY5" fmla="*/ 21527 h 38100"/>
                <a:gd name="connsiteX6" fmla="*/ 28580 w 85725"/>
                <a:gd name="connsiteY6" fmla="*/ 22669 h 38100"/>
                <a:gd name="connsiteX7" fmla="*/ 27056 w 85725"/>
                <a:gd name="connsiteY7" fmla="*/ 18669 h 38100"/>
                <a:gd name="connsiteX8" fmla="*/ 20294 w 85725"/>
                <a:gd name="connsiteY8" fmla="*/ 15811 h 38100"/>
                <a:gd name="connsiteX9" fmla="*/ 5 w 85725"/>
                <a:gd name="connsiteY9" fmla="*/ 22384 h 38100"/>
                <a:gd name="connsiteX10" fmla="*/ 9435 w 85725"/>
                <a:gd name="connsiteY10" fmla="*/ 24670 h 38100"/>
                <a:gd name="connsiteX11" fmla="*/ 20008 w 85725"/>
                <a:gd name="connsiteY11" fmla="*/ 22384 h 38100"/>
                <a:gd name="connsiteX12" fmla="*/ 16960 w 85725"/>
                <a:gd name="connsiteY12" fmla="*/ 29623 h 38100"/>
                <a:gd name="connsiteX13" fmla="*/ 28199 w 85725"/>
                <a:gd name="connsiteY13" fmla="*/ 29337 h 38100"/>
                <a:gd name="connsiteX14" fmla="*/ 13150 w 85725"/>
                <a:gd name="connsiteY14" fmla="*/ 34766 h 38100"/>
                <a:gd name="connsiteX15" fmla="*/ 29247 w 85725"/>
                <a:gd name="connsiteY15" fmla="*/ 40005 h 38100"/>
                <a:gd name="connsiteX16" fmla="*/ 39058 w 85725"/>
                <a:gd name="connsiteY16" fmla="*/ 35719 h 38100"/>
                <a:gd name="connsiteX17" fmla="*/ 50297 w 85725"/>
                <a:gd name="connsiteY17" fmla="*/ 35433 h 38100"/>
                <a:gd name="connsiteX18" fmla="*/ 63537 w 85725"/>
                <a:gd name="connsiteY18" fmla="*/ 173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5725" h="38100">
                  <a:moveTo>
                    <a:pt x="63537" y="17335"/>
                  </a:moveTo>
                  <a:cubicBezTo>
                    <a:pt x="71252" y="15907"/>
                    <a:pt x="80396" y="12478"/>
                    <a:pt x="85349" y="14764"/>
                  </a:cubicBezTo>
                  <a:cubicBezTo>
                    <a:pt x="88016" y="11335"/>
                    <a:pt x="84683" y="5429"/>
                    <a:pt x="82778" y="0"/>
                  </a:cubicBezTo>
                  <a:cubicBezTo>
                    <a:pt x="72872" y="3524"/>
                    <a:pt x="65918" y="10192"/>
                    <a:pt x="54583" y="8287"/>
                  </a:cubicBezTo>
                  <a:cubicBezTo>
                    <a:pt x="51726" y="17335"/>
                    <a:pt x="54012" y="29527"/>
                    <a:pt x="36105" y="27623"/>
                  </a:cubicBezTo>
                  <a:cubicBezTo>
                    <a:pt x="34581" y="26194"/>
                    <a:pt x="35533" y="22860"/>
                    <a:pt x="33819" y="21527"/>
                  </a:cubicBezTo>
                  <a:cubicBezTo>
                    <a:pt x="33152" y="21050"/>
                    <a:pt x="29438" y="23050"/>
                    <a:pt x="28580" y="22669"/>
                  </a:cubicBezTo>
                  <a:cubicBezTo>
                    <a:pt x="27437" y="22193"/>
                    <a:pt x="28199" y="19145"/>
                    <a:pt x="27056" y="18669"/>
                  </a:cubicBezTo>
                  <a:cubicBezTo>
                    <a:pt x="24961" y="17621"/>
                    <a:pt x="21341" y="18288"/>
                    <a:pt x="20294" y="15811"/>
                  </a:cubicBezTo>
                  <a:cubicBezTo>
                    <a:pt x="10769" y="20383"/>
                    <a:pt x="-280" y="13716"/>
                    <a:pt x="5" y="22384"/>
                  </a:cubicBezTo>
                  <a:cubicBezTo>
                    <a:pt x="4482" y="21241"/>
                    <a:pt x="7340" y="22479"/>
                    <a:pt x="9435" y="24670"/>
                  </a:cubicBezTo>
                  <a:cubicBezTo>
                    <a:pt x="16484" y="26098"/>
                    <a:pt x="17436" y="17335"/>
                    <a:pt x="20008" y="22384"/>
                  </a:cubicBezTo>
                  <a:cubicBezTo>
                    <a:pt x="20389" y="25432"/>
                    <a:pt x="16960" y="26765"/>
                    <a:pt x="16960" y="29623"/>
                  </a:cubicBezTo>
                  <a:cubicBezTo>
                    <a:pt x="21056" y="29146"/>
                    <a:pt x="26390" y="26765"/>
                    <a:pt x="28199" y="29337"/>
                  </a:cubicBezTo>
                  <a:cubicBezTo>
                    <a:pt x="25913" y="32385"/>
                    <a:pt x="19722" y="33623"/>
                    <a:pt x="13150" y="34766"/>
                  </a:cubicBezTo>
                  <a:cubicBezTo>
                    <a:pt x="16484" y="40291"/>
                    <a:pt x="23532" y="40291"/>
                    <a:pt x="29247" y="40005"/>
                  </a:cubicBezTo>
                  <a:cubicBezTo>
                    <a:pt x="32105" y="39910"/>
                    <a:pt x="34010" y="36576"/>
                    <a:pt x="39058" y="35719"/>
                  </a:cubicBezTo>
                  <a:cubicBezTo>
                    <a:pt x="42677" y="35052"/>
                    <a:pt x="45249" y="37909"/>
                    <a:pt x="50297" y="35433"/>
                  </a:cubicBezTo>
                  <a:cubicBezTo>
                    <a:pt x="56108" y="30004"/>
                    <a:pt x="55917" y="19431"/>
                    <a:pt x="63537" y="1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2F561E3-2147-4380-8803-DEBD205A2D63}"/>
                </a:ext>
              </a:extLst>
            </p:cNvPr>
            <p:cNvSpPr/>
            <p:nvPr/>
          </p:nvSpPr>
          <p:spPr>
            <a:xfrm>
              <a:off x="6595871" y="3665163"/>
              <a:ext cx="19050" cy="9525"/>
            </a:xfrm>
            <a:custGeom>
              <a:avLst/>
              <a:gdLst>
                <a:gd name="connsiteX0" fmla="*/ 0 w 19050"/>
                <a:gd name="connsiteY0" fmla="*/ 9296 h 0"/>
                <a:gd name="connsiteX1" fmla="*/ 19526 w 19050"/>
                <a:gd name="connsiteY1" fmla="*/ 628 h 0"/>
                <a:gd name="connsiteX2" fmla="*/ 0 w 19050"/>
                <a:gd name="connsiteY2" fmla="*/ 92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9296"/>
                  </a:moveTo>
                  <a:cubicBezTo>
                    <a:pt x="7715" y="6914"/>
                    <a:pt x="21336" y="7105"/>
                    <a:pt x="19526" y="628"/>
                  </a:cubicBezTo>
                  <a:cubicBezTo>
                    <a:pt x="12383" y="-1944"/>
                    <a:pt x="762" y="3866"/>
                    <a:pt x="0" y="9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04AFE8-EF5C-48E9-AD46-72C237549685}"/>
                </a:ext>
              </a:extLst>
            </p:cNvPr>
            <p:cNvSpPr/>
            <p:nvPr/>
          </p:nvSpPr>
          <p:spPr>
            <a:xfrm>
              <a:off x="6386166" y="3677507"/>
              <a:ext cx="9525" cy="9525"/>
            </a:xfrm>
            <a:custGeom>
              <a:avLst/>
              <a:gdLst>
                <a:gd name="connsiteX0" fmla="*/ 1774 w 9525"/>
                <a:gd name="connsiteY0" fmla="*/ 11525 h 9525"/>
                <a:gd name="connsiteX1" fmla="*/ 14633 w 9525"/>
                <a:gd name="connsiteY1" fmla="*/ 0 h 9525"/>
                <a:gd name="connsiteX2" fmla="*/ 1774 w 9525"/>
                <a:gd name="connsiteY2" fmla="*/ 11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774" y="11525"/>
                  </a:moveTo>
                  <a:cubicBezTo>
                    <a:pt x="9014" y="8954"/>
                    <a:pt x="15395" y="6001"/>
                    <a:pt x="14633" y="0"/>
                  </a:cubicBezTo>
                  <a:cubicBezTo>
                    <a:pt x="4823" y="1524"/>
                    <a:pt x="-3845" y="3524"/>
                    <a:pt x="1774" y="11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106C287-D4A0-4CFE-ADEA-6C38EA02F2BF}"/>
                </a:ext>
              </a:extLst>
            </p:cNvPr>
            <p:cNvSpPr/>
            <p:nvPr/>
          </p:nvSpPr>
          <p:spPr>
            <a:xfrm>
              <a:off x="6342202" y="3692990"/>
              <a:ext cx="47625" cy="19050"/>
            </a:xfrm>
            <a:custGeom>
              <a:avLst/>
              <a:gdLst>
                <a:gd name="connsiteX0" fmla="*/ 36690 w 47625"/>
                <a:gd name="connsiteY0" fmla="*/ 2424 h 19050"/>
                <a:gd name="connsiteX1" fmla="*/ 20878 w 47625"/>
                <a:gd name="connsiteY1" fmla="*/ 5853 h 19050"/>
                <a:gd name="connsiteX2" fmla="*/ 209 w 47625"/>
                <a:gd name="connsiteY2" fmla="*/ 19093 h 19050"/>
                <a:gd name="connsiteX3" fmla="*/ 38976 w 47625"/>
                <a:gd name="connsiteY3" fmla="*/ 8425 h 19050"/>
                <a:gd name="connsiteX4" fmla="*/ 42405 w 47625"/>
                <a:gd name="connsiteY4" fmla="*/ 9853 h 19050"/>
                <a:gd name="connsiteX5" fmla="*/ 44310 w 47625"/>
                <a:gd name="connsiteY5" fmla="*/ 7282 h 19050"/>
                <a:gd name="connsiteX6" fmla="*/ 50692 w 47625"/>
                <a:gd name="connsiteY6" fmla="*/ 1471 h 19050"/>
                <a:gd name="connsiteX7" fmla="*/ 36690 w 47625"/>
                <a:gd name="connsiteY7" fmla="*/ 24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6690" y="2424"/>
                  </a:moveTo>
                  <a:cubicBezTo>
                    <a:pt x="31546" y="3376"/>
                    <a:pt x="25831" y="4329"/>
                    <a:pt x="20878" y="5853"/>
                  </a:cubicBezTo>
                  <a:cubicBezTo>
                    <a:pt x="10972" y="8901"/>
                    <a:pt x="-1791" y="12520"/>
                    <a:pt x="209" y="19093"/>
                  </a:cubicBezTo>
                  <a:cubicBezTo>
                    <a:pt x="10591" y="13759"/>
                    <a:pt x="26974" y="11568"/>
                    <a:pt x="38976" y="8425"/>
                  </a:cubicBezTo>
                  <a:cubicBezTo>
                    <a:pt x="41452" y="7758"/>
                    <a:pt x="41738" y="9949"/>
                    <a:pt x="42405" y="9853"/>
                  </a:cubicBezTo>
                  <a:cubicBezTo>
                    <a:pt x="45262" y="9663"/>
                    <a:pt x="43643" y="7472"/>
                    <a:pt x="44310" y="7282"/>
                  </a:cubicBezTo>
                  <a:cubicBezTo>
                    <a:pt x="48025" y="5758"/>
                    <a:pt x="53740" y="5853"/>
                    <a:pt x="50692" y="1471"/>
                  </a:cubicBezTo>
                  <a:cubicBezTo>
                    <a:pt x="47929" y="-1958"/>
                    <a:pt x="41071" y="1566"/>
                    <a:pt x="36690" y="24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DD694C4-431F-42C4-8F03-2553E147DAFF}"/>
                </a:ext>
              </a:extLst>
            </p:cNvPr>
            <p:cNvSpPr/>
            <p:nvPr/>
          </p:nvSpPr>
          <p:spPr>
            <a:xfrm>
              <a:off x="6400419" y="3668505"/>
              <a:ext cx="9525" cy="9525"/>
            </a:xfrm>
            <a:custGeom>
              <a:avLst/>
              <a:gdLst>
                <a:gd name="connsiteX0" fmla="*/ 12763 w 9525"/>
                <a:gd name="connsiteY0" fmla="*/ 4145 h 0"/>
                <a:gd name="connsiteX1" fmla="*/ 0 w 9525"/>
                <a:gd name="connsiteY1" fmla="*/ 335 h 0"/>
                <a:gd name="connsiteX2" fmla="*/ 12763 w 9525"/>
                <a:gd name="connsiteY2" fmla="*/ 41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145"/>
                  </a:moveTo>
                  <a:cubicBezTo>
                    <a:pt x="11620" y="-1380"/>
                    <a:pt x="5334" y="144"/>
                    <a:pt x="0" y="335"/>
                  </a:cubicBezTo>
                  <a:cubicBezTo>
                    <a:pt x="571" y="7955"/>
                    <a:pt x="10192" y="7955"/>
                    <a:pt x="12763" y="4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7441EDD-61E2-4169-B06D-82B5B5008280}"/>
                </a:ext>
              </a:extLst>
            </p:cNvPr>
            <p:cNvSpPr/>
            <p:nvPr/>
          </p:nvSpPr>
          <p:spPr>
            <a:xfrm>
              <a:off x="6377573" y="3708940"/>
              <a:ext cx="9525" cy="9525"/>
            </a:xfrm>
            <a:custGeom>
              <a:avLst/>
              <a:gdLst>
                <a:gd name="connsiteX0" fmla="*/ 80 w 0"/>
                <a:gd name="connsiteY0" fmla="*/ 6382 h 0"/>
                <a:gd name="connsiteX1" fmla="*/ 9129 w 0"/>
                <a:gd name="connsiteY1" fmla="*/ 0 h 0"/>
                <a:gd name="connsiteX2" fmla="*/ 80 w 0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0" y="6382"/>
                  </a:moveTo>
                  <a:cubicBezTo>
                    <a:pt x="6272" y="5620"/>
                    <a:pt x="9796" y="3715"/>
                    <a:pt x="9129" y="0"/>
                  </a:cubicBezTo>
                  <a:cubicBezTo>
                    <a:pt x="2938" y="857"/>
                    <a:pt x="-586" y="2762"/>
                    <a:pt x="8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2132B35-5715-4B67-A0D7-E3A0583E1F64}"/>
                </a:ext>
              </a:extLst>
            </p:cNvPr>
            <p:cNvSpPr/>
            <p:nvPr/>
          </p:nvSpPr>
          <p:spPr>
            <a:xfrm>
              <a:off x="6502500" y="3662987"/>
              <a:ext cx="9525" cy="9525"/>
            </a:xfrm>
            <a:custGeom>
              <a:avLst/>
              <a:gdLst>
                <a:gd name="connsiteX0" fmla="*/ 122 w 9525"/>
                <a:gd name="connsiteY0" fmla="*/ 5472 h 0"/>
                <a:gd name="connsiteX1" fmla="*/ 17457 w 9525"/>
                <a:gd name="connsiteY1" fmla="*/ 6043 h 0"/>
                <a:gd name="connsiteX2" fmla="*/ 122 w 9525"/>
                <a:gd name="connsiteY2" fmla="*/ 54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2" y="5472"/>
                  </a:moveTo>
                  <a:cubicBezTo>
                    <a:pt x="6027" y="5472"/>
                    <a:pt x="9456" y="8901"/>
                    <a:pt x="17457" y="6043"/>
                  </a:cubicBezTo>
                  <a:cubicBezTo>
                    <a:pt x="17267" y="-2720"/>
                    <a:pt x="-1688" y="-1101"/>
                    <a:pt x="122" y="54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4A87DCF-9D6A-4454-9165-AFD03BCFFB82}"/>
                </a:ext>
              </a:extLst>
            </p:cNvPr>
            <p:cNvSpPr/>
            <p:nvPr/>
          </p:nvSpPr>
          <p:spPr>
            <a:xfrm>
              <a:off x="6373939" y="3719417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15570F8-3B14-4AEB-8E51-F78B640BF516}"/>
                </a:ext>
              </a:extLst>
            </p:cNvPr>
            <p:cNvSpPr/>
            <p:nvPr/>
          </p:nvSpPr>
          <p:spPr>
            <a:xfrm>
              <a:off x="6731349" y="3608165"/>
              <a:ext cx="9525" cy="9525"/>
            </a:xfrm>
            <a:custGeom>
              <a:avLst/>
              <a:gdLst>
                <a:gd name="connsiteX0" fmla="*/ 3016 w 0"/>
                <a:gd name="connsiteY0" fmla="*/ 9811 h 9525"/>
                <a:gd name="connsiteX1" fmla="*/ 7969 w 0"/>
                <a:gd name="connsiteY1" fmla="*/ 0 h 9525"/>
                <a:gd name="connsiteX2" fmla="*/ 3016 w 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3016" y="9811"/>
                  </a:moveTo>
                  <a:cubicBezTo>
                    <a:pt x="10159" y="8954"/>
                    <a:pt x="10636" y="5144"/>
                    <a:pt x="7969" y="0"/>
                  </a:cubicBezTo>
                  <a:cubicBezTo>
                    <a:pt x="825" y="1715"/>
                    <a:pt x="-3080" y="7429"/>
                    <a:pt x="3016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FDF4558-F9A7-49CC-80E1-35CBFF81FEEE}"/>
                </a:ext>
              </a:extLst>
            </p:cNvPr>
            <p:cNvSpPr/>
            <p:nvPr/>
          </p:nvSpPr>
          <p:spPr>
            <a:xfrm>
              <a:off x="6482231" y="3660389"/>
              <a:ext cx="9525" cy="9525"/>
            </a:xfrm>
            <a:custGeom>
              <a:avLst/>
              <a:gdLst>
                <a:gd name="connsiteX0" fmla="*/ 16295 w 9525"/>
                <a:gd name="connsiteY0" fmla="*/ 4641 h 9525"/>
                <a:gd name="connsiteX1" fmla="*/ 864 w 9525"/>
                <a:gd name="connsiteY1" fmla="*/ 1402 h 9525"/>
                <a:gd name="connsiteX2" fmla="*/ 1245 w 9525"/>
                <a:gd name="connsiteY2" fmla="*/ 10070 h 9525"/>
                <a:gd name="connsiteX3" fmla="*/ 16295 w 9525"/>
                <a:gd name="connsiteY3" fmla="*/ 464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6295" y="4641"/>
                  </a:moveTo>
                  <a:cubicBezTo>
                    <a:pt x="9437" y="5974"/>
                    <a:pt x="10294" y="-3455"/>
                    <a:pt x="864" y="1402"/>
                  </a:cubicBezTo>
                  <a:cubicBezTo>
                    <a:pt x="1055" y="4355"/>
                    <a:pt x="-1422" y="6070"/>
                    <a:pt x="1245" y="10070"/>
                  </a:cubicBezTo>
                  <a:cubicBezTo>
                    <a:pt x="5436" y="7879"/>
                    <a:pt x="17628" y="9118"/>
                    <a:pt x="16295" y="4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8468BB3-086F-452C-B616-FA92A67F832B}"/>
                </a:ext>
              </a:extLst>
            </p:cNvPr>
            <p:cNvSpPr/>
            <p:nvPr/>
          </p:nvSpPr>
          <p:spPr>
            <a:xfrm>
              <a:off x="6425988" y="3671792"/>
              <a:ext cx="9525" cy="9525"/>
            </a:xfrm>
            <a:custGeom>
              <a:avLst/>
              <a:gdLst>
                <a:gd name="connsiteX0" fmla="*/ 624 w 0"/>
                <a:gd name="connsiteY0" fmla="*/ 6668 h 0"/>
                <a:gd name="connsiteX1" fmla="*/ 5863 w 0"/>
                <a:gd name="connsiteY1" fmla="*/ 5525 h 0"/>
                <a:gd name="connsiteX2" fmla="*/ 1005 w 0"/>
                <a:gd name="connsiteY2" fmla="*/ 0 h 0"/>
                <a:gd name="connsiteX3" fmla="*/ 624 w 0"/>
                <a:gd name="connsiteY3" fmla="*/ 6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24" y="6668"/>
                  </a:moveTo>
                  <a:cubicBezTo>
                    <a:pt x="2339" y="6287"/>
                    <a:pt x="4149" y="5906"/>
                    <a:pt x="5863" y="5525"/>
                  </a:cubicBezTo>
                  <a:cubicBezTo>
                    <a:pt x="7768" y="2000"/>
                    <a:pt x="6911" y="0"/>
                    <a:pt x="1005" y="0"/>
                  </a:cubicBezTo>
                  <a:cubicBezTo>
                    <a:pt x="1863" y="2667"/>
                    <a:pt x="-1281" y="3524"/>
                    <a:pt x="624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4C32C-E02D-4CDA-8C12-2868AFFA79BF}"/>
                </a:ext>
              </a:extLst>
            </p:cNvPr>
            <p:cNvSpPr/>
            <p:nvPr/>
          </p:nvSpPr>
          <p:spPr>
            <a:xfrm>
              <a:off x="6415373" y="3685127"/>
              <a:ext cx="9525" cy="9525"/>
            </a:xfrm>
            <a:custGeom>
              <a:avLst/>
              <a:gdLst>
                <a:gd name="connsiteX0" fmla="*/ 10858 w 9525"/>
                <a:gd name="connsiteY0" fmla="*/ 0 h 0"/>
                <a:gd name="connsiteX1" fmla="*/ 381 w 9525"/>
                <a:gd name="connsiteY1" fmla="*/ 2286 h 0"/>
                <a:gd name="connsiteX2" fmla="*/ 0 w 9525"/>
                <a:gd name="connsiteY2" fmla="*/ 8954 h 0"/>
                <a:gd name="connsiteX3" fmla="*/ 10858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0858" y="0"/>
                  </a:moveTo>
                  <a:cubicBezTo>
                    <a:pt x="7334" y="762"/>
                    <a:pt x="3810" y="1524"/>
                    <a:pt x="381" y="2286"/>
                  </a:cubicBezTo>
                  <a:cubicBezTo>
                    <a:pt x="1524" y="5048"/>
                    <a:pt x="762" y="7048"/>
                    <a:pt x="0" y="8954"/>
                  </a:cubicBezTo>
                  <a:cubicBezTo>
                    <a:pt x="7620" y="7715"/>
                    <a:pt x="14383" y="6001"/>
                    <a:pt x="108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5FDA04-B525-40D6-BE54-F626BA9FA9B5}"/>
                </a:ext>
              </a:extLst>
            </p:cNvPr>
            <p:cNvSpPr/>
            <p:nvPr/>
          </p:nvSpPr>
          <p:spPr>
            <a:xfrm>
              <a:off x="6398037" y="3697033"/>
              <a:ext cx="38100" cy="9525"/>
            </a:xfrm>
            <a:custGeom>
              <a:avLst/>
              <a:gdLst>
                <a:gd name="connsiteX0" fmla="*/ 0 w 38100"/>
                <a:gd name="connsiteY0" fmla="*/ 11716 h 9525"/>
                <a:gd name="connsiteX1" fmla="*/ 13906 w 38100"/>
                <a:gd name="connsiteY1" fmla="*/ 10858 h 9525"/>
                <a:gd name="connsiteX2" fmla="*/ 18002 w 38100"/>
                <a:gd name="connsiteY2" fmla="*/ 14383 h 9525"/>
                <a:gd name="connsiteX3" fmla="*/ 39814 w 38100"/>
                <a:gd name="connsiteY3" fmla="*/ 11811 h 9525"/>
                <a:gd name="connsiteX4" fmla="*/ 44005 w 38100"/>
                <a:gd name="connsiteY4" fmla="*/ 0 h 9525"/>
                <a:gd name="connsiteX5" fmla="*/ 0 w 38100"/>
                <a:gd name="connsiteY5" fmla="*/ 1171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716"/>
                  </a:moveTo>
                  <a:cubicBezTo>
                    <a:pt x="667" y="12573"/>
                    <a:pt x="13049" y="10287"/>
                    <a:pt x="13906" y="10858"/>
                  </a:cubicBezTo>
                  <a:cubicBezTo>
                    <a:pt x="17621" y="13335"/>
                    <a:pt x="8763" y="14573"/>
                    <a:pt x="18002" y="14383"/>
                  </a:cubicBezTo>
                  <a:cubicBezTo>
                    <a:pt x="24003" y="14288"/>
                    <a:pt x="27718" y="15621"/>
                    <a:pt x="39814" y="11811"/>
                  </a:cubicBezTo>
                  <a:cubicBezTo>
                    <a:pt x="39814" y="7239"/>
                    <a:pt x="42958" y="4096"/>
                    <a:pt x="44005" y="0"/>
                  </a:cubicBezTo>
                  <a:cubicBezTo>
                    <a:pt x="27718" y="6382"/>
                    <a:pt x="6096" y="476"/>
                    <a:pt x="0" y="11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6BF508-DF4F-4FE8-8FF4-179DD3108B37}"/>
                </a:ext>
              </a:extLst>
            </p:cNvPr>
            <p:cNvSpPr/>
            <p:nvPr/>
          </p:nvSpPr>
          <p:spPr>
            <a:xfrm>
              <a:off x="6488239" y="3669697"/>
              <a:ext cx="85725" cy="19050"/>
            </a:xfrm>
            <a:custGeom>
              <a:avLst/>
              <a:gdLst>
                <a:gd name="connsiteX0" fmla="*/ 77534 w 85725"/>
                <a:gd name="connsiteY0" fmla="*/ 286 h 19050"/>
                <a:gd name="connsiteX1" fmla="*/ 68866 w 85725"/>
                <a:gd name="connsiteY1" fmla="*/ 0 h 19050"/>
                <a:gd name="connsiteX2" fmla="*/ 60960 w 85725"/>
                <a:gd name="connsiteY2" fmla="*/ 1715 h 19050"/>
                <a:gd name="connsiteX3" fmla="*/ 50387 w 85725"/>
                <a:gd name="connsiteY3" fmla="*/ 4001 h 19050"/>
                <a:gd name="connsiteX4" fmla="*/ 45149 w 85725"/>
                <a:gd name="connsiteY4" fmla="*/ 5144 h 19050"/>
                <a:gd name="connsiteX5" fmla="*/ 10192 w 85725"/>
                <a:gd name="connsiteY5" fmla="*/ 10573 h 19050"/>
                <a:gd name="connsiteX6" fmla="*/ 5715 w 85725"/>
                <a:gd name="connsiteY6" fmla="*/ 13716 h 19050"/>
                <a:gd name="connsiteX7" fmla="*/ 9811 w 85725"/>
                <a:gd name="connsiteY7" fmla="*/ 17145 h 19050"/>
                <a:gd name="connsiteX8" fmla="*/ 0 w 85725"/>
                <a:gd name="connsiteY8" fmla="*/ 21431 h 19050"/>
                <a:gd name="connsiteX9" fmla="*/ 17240 w 85725"/>
                <a:gd name="connsiteY9" fmla="*/ 22003 h 19050"/>
                <a:gd name="connsiteX10" fmla="*/ 19526 w 85725"/>
                <a:gd name="connsiteY10" fmla="*/ 12764 h 19050"/>
                <a:gd name="connsiteX11" fmla="*/ 36100 w 85725"/>
                <a:gd name="connsiteY11" fmla="*/ 11335 h 19050"/>
                <a:gd name="connsiteX12" fmla="*/ 46196 w 85725"/>
                <a:gd name="connsiteY12" fmla="*/ 15716 h 19050"/>
                <a:gd name="connsiteX13" fmla="*/ 43910 w 85725"/>
                <a:gd name="connsiteY13" fmla="*/ 9620 h 19050"/>
                <a:gd name="connsiteX14" fmla="*/ 50673 w 85725"/>
                <a:gd name="connsiteY14" fmla="*/ 12478 h 19050"/>
                <a:gd name="connsiteX15" fmla="*/ 61913 w 85725"/>
                <a:gd name="connsiteY15" fmla="*/ 12192 h 19050"/>
                <a:gd name="connsiteX16" fmla="*/ 62294 w 85725"/>
                <a:gd name="connsiteY16" fmla="*/ 5525 h 19050"/>
                <a:gd name="connsiteX17" fmla="*/ 79915 w 85725"/>
                <a:gd name="connsiteY17" fmla="*/ 14764 h 19050"/>
                <a:gd name="connsiteX18" fmla="*/ 86297 w 85725"/>
                <a:gd name="connsiteY18" fmla="*/ 8954 h 19050"/>
                <a:gd name="connsiteX19" fmla="*/ 77534 w 85725"/>
                <a:gd name="connsiteY19" fmla="*/ 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725" h="19050">
                  <a:moveTo>
                    <a:pt x="77534" y="286"/>
                  </a:moveTo>
                  <a:cubicBezTo>
                    <a:pt x="74295" y="667"/>
                    <a:pt x="70199" y="2286"/>
                    <a:pt x="68866" y="0"/>
                  </a:cubicBezTo>
                  <a:cubicBezTo>
                    <a:pt x="66294" y="762"/>
                    <a:pt x="63532" y="953"/>
                    <a:pt x="60960" y="1715"/>
                  </a:cubicBezTo>
                  <a:cubicBezTo>
                    <a:pt x="52007" y="4477"/>
                    <a:pt x="56864" y="3810"/>
                    <a:pt x="50387" y="4001"/>
                  </a:cubicBezTo>
                  <a:cubicBezTo>
                    <a:pt x="48673" y="4001"/>
                    <a:pt x="46768" y="4858"/>
                    <a:pt x="45149" y="5144"/>
                  </a:cubicBezTo>
                  <a:cubicBezTo>
                    <a:pt x="30290" y="7430"/>
                    <a:pt x="17812" y="12478"/>
                    <a:pt x="10192" y="10573"/>
                  </a:cubicBezTo>
                  <a:cubicBezTo>
                    <a:pt x="12573" y="12668"/>
                    <a:pt x="5906" y="12954"/>
                    <a:pt x="5715" y="13716"/>
                  </a:cubicBezTo>
                  <a:cubicBezTo>
                    <a:pt x="5334" y="15050"/>
                    <a:pt x="10382" y="16574"/>
                    <a:pt x="9811" y="17145"/>
                  </a:cubicBezTo>
                  <a:cubicBezTo>
                    <a:pt x="8096" y="19336"/>
                    <a:pt x="4572" y="20574"/>
                    <a:pt x="0" y="21431"/>
                  </a:cubicBezTo>
                  <a:cubicBezTo>
                    <a:pt x="2286" y="30290"/>
                    <a:pt x="11621" y="24860"/>
                    <a:pt x="17240" y="22003"/>
                  </a:cubicBezTo>
                  <a:cubicBezTo>
                    <a:pt x="20479" y="20003"/>
                    <a:pt x="14764" y="14097"/>
                    <a:pt x="19526" y="12764"/>
                  </a:cubicBezTo>
                  <a:cubicBezTo>
                    <a:pt x="25718" y="11335"/>
                    <a:pt x="28575" y="14573"/>
                    <a:pt x="36100" y="11335"/>
                  </a:cubicBezTo>
                  <a:cubicBezTo>
                    <a:pt x="37148" y="17907"/>
                    <a:pt x="42958" y="20384"/>
                    <a:pt x="46196" y="15716"/>
                  </a:cubicBezTo>
                  <a:cubicBezTo>
                    <a:pt x="55245" y="13145"/>
                    <a:pt x="34862" y="12287"/>
                    <a:pt x="43910" y="9620"/>
                  </a:cubicBezTo>
                  <a:cubicBezTo>
                    <a:pt x="47244" y="9144"/>
                    <a:pt x="50387" y="8858"/>
                    <a:pt x="50673" y="12478"/>
                  </a:cubicBezTo>
                  <a:cubicBezTo>
                    <a:pt x="55436" y="10954"/>
                    <a:pt x="57341" y="13526"/>
                    <a:pt x="61913" y="12192"/>
                  </a:cubicBezTo>
                  <a:cubicBezTo>
                    <a:pt x="61436" y="9716"/>
                    <a:pt x="59341" y="6572"/>
                    <a:pt x="62294" y="5525"/>
                  </a:cubicBezTo>
                  <a:cubicBezTo>
                    <a:pt x="70009" y="6096"/>
                    <a:pt x="72866" y="13335"/>
                    <a:pt x="79915" y="14764"/>
                  </a:cubicBezTo>
                  <a:cubicBezTo>
                    <a:pt x="79534" y="11811"/>
                    <a:pt x="84868" y="11240"/>
                    <a:pt x="86297" y="8954"/>
                  </a:cubicBezTo>
                  <a:cubicBezTo>
                    <a:pt x="86201" y="2667"/>
                    <a:pt x="77915" y="6953"/>
                    <a:pt x="77534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9EAB9DE-012A-48D0-86F4-5CA87FF0D638}"/>
                </a:ext>
              </a:extLst>
            </p:cNvPr>
            <p:cNvSpPr/>
            <p:nvPr/>
          </p:nvSpPr>
          <p:spPr>
            <a:xfrm>
              <a:off x="4771548" y="3887304"/>
              <a:ext cx="9525" cy="9525"/>
            </a:xfrm>
            <a:custGeom>
              <a:avLst/>
              <a:gdLst>
                <a:gd name="connsiteX0" fmla="*/ 0 w 0"/>
                <a:gd name="connsiteY0" fmla="*/ 610 h 0"/>
                <a:gd name="connsiteX1" fmla="*/ 4858 w 0"/>
                <a:gd name="connsiteY1" fmla="*/ 6135 h 0"/>
                <a:gd name="connsiteX2" fmla="*/ 6763 w 0"/>
                <a:gd name="connsiteY2" fmla="*/ 3563 h 0"/>
                <a:gd name="connsiteX3" fmla="*/ 0 w 0"/>
                <a:gd name="connsiteY3" fmla="*/ 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610"/>
                  </a:moveTo>
                  <a:cubicBezTo>
                    <a:pt x="1333" y="2896"/>
                    <a:pt x="1619" y="6420"/>
                    <a:pt x="4858" y="6135"/>
                  </a:cubicBezTo>
                  <a:cubicBezTo>
                    <a:pt x="4572" y="4896"/>
                    <a:pt x="4381" y="3658"/>
                    <a:pt x="6763" y="3563"/>
                  </a:cubicBezTo>
                  <a:cubicBezTo>
                    <a:pt x="5524" y="1087"/>
                    <a:pt x="4191" y="-1104"/>
                    <a:pt x="0" y="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5523FE1-4565-4784-9CA3-A3B45020CD8C}"/>
                </a:ext>
              </a:extLst>
            </p:cNvPr>
            <p:cNvSpPr/>
            <p:nvPr/>
          </p:nvSpPr>
          <p:spPr>
            <a:xfrm>
              <a:off x="4760627" y="3871722"/>
              <a:ext cx="19050" cy="9525"/>
            </a:xfrm>
            <a:custGeom>
              <a:avLst/>
              <a:gdLst>
                <a:gd name="connsiteX0" fmla="*/ 63 w 19050"/>
                <a:gd name="connsiteY0" fmla="*/ 9811 h 9525"/>
                <a:gd name="connsiteX1" fmla="*/ 24923 w 19050"/>
                <a:gd name="connsiteY1" fmla="*/ 0 h 9525"/>
                <a:gd name="connsiteX2" fmla="*/ 63 w 1905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63" y="9811"/>
                  </a:moveTo>
                  <a:cubicBezTo>
                    <a:pt x="10921" y="7715"/>
                    <a:pt x="21685" y="5429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E2E006B-5832-41E0-8506-0368543CF926}"/>
                </a:ext>
              </a:extLst>
            </p:cNvPr>
            <p:cNvSpPr/>
            <p:nvPr/>
          </p:nvSpPr>
          <p:spPr>
            <a:xfrm>
              <a:off x="5799874" y="3840671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1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ubicBezTo>
                    <a:pt x="9804" y="571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ECF78C-390F-404F-80C5-3C40038F6F62}"/>
                </a:ext>
              </a:extLst>
            </p:cNvPr>
            <p:cNvSpPr/>
            <p:nvPr/>
          </p:nvSpPr>
          <p:spPr>
            <a:xfrm>
              <a:off x="4778212" y="3930967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1"/>
                    <a:pt x="3" y="5810"/>
                  </a:cubicBezTo>
                  <a:cubicBezTo>
                    <a:pt x="4099" y="4667"/>
                    <a:pt x="9243" y="4096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04E37C7-1586-4433-AF59-1CDB349CCA88}"/>
                </a:ext>
              </a:extLst>
            </p:cNvPr>
            <p:cNvSpPr/>
            <p:nvPr/>
          </p:nvSpPr>
          <p:spPr>
            <a:xfrm>
              <a:off x="4720597" y="3879818"/>
              <a:ext cx="28575" cy="9525"/>
            </a:xfrm>
            <a:custGeom>
              <a:avLst/>
              <a:gdLst>
                <a:gd name="connsiteX0" fmla="*/ 4660 w 28575"/>
                <a:gd name="connsiteY0" fmla="*/ 13811 h 9525"/>
                <a:gd name="connsiteX1" fmla="*/ 27996 w 28575"/>
                <a:gd name="connsiteY1" fmla="*/ 0 h 9525"/>
                <a:gd name="connsiteX2" fmla="*/ 7708 w 28575"/>
                <a:gd name="connsiteY2" fmla="*/ 6572 h 9525"/>
                <a:gd name="connsiteX3" fmla="*/ 8470 w 28575"/>
                <a:gd name="connsiteY3" fmla="*/ 8573 h 9525"/>
                <a:gd name="connsiteX4" fmla="*/ 4660 w 28575"/>
                <a:gd name="connsiteY4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4660" y="13811"/>
                  </a:moveTo>
                  <a:cubicBezTo>
                    <a:pt x="7613" y="7144"/>
                    <a:pt x="33235" y="10192"/>
                    <a:pt x="27996" y="0"/>
                  </a:cubicBezTo>
                  <a:cubicBezTo>
                    <a:pt x="25901" y="3524"/>
                    <a:pt x="13423" y="3429"/>
                    <a:pt x="7708" y="6572"/>
                  </a:cubicBezTo>
                  <a:cubicBezTo>
                    <a:pt x="7422" y="6667"/>
                    <a:pt x="8565" y="8382"/>
                    <a:pt x="8470" y="8573"/>
                  </a:cubicBezTo>
                  <a:cubicBezTo>
                    <a:pt x="7517" y="10192"/>
                    <a:pt x="-7342" y="12954"/>
                    <a:pt x="466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4376764-3BA4-4589-9351-DD60977561F9}"/>
                </a:ext>
              </a:extLst>
            </p:cNvPr>
            <p:cNvSpPr/>
            <p:nvPr/>
          </p:nvSpPr>
          <p:spPr>
            <a:xfrm>
              <a:off x="4652040" y="3941350"/>
              <a:ext cx="104775" cy="47625"/>
            </a:xfrm>
            <a:custGeom>
              <a:avLst/>
              <a:gdLst>
                <a:gd name="connsiteX0" fmla="*/ 7209 w 104775"/>
                <a:gd name="connsiteY0" fmla="*/ 43148 h 47625"/>
                <a:gd name="connsiteX1" fmla="*/ 827 w 104775"/>
                <a:gd name="connsiteY1" fmla="*/ 48958 h 47625"/>
                <a:gd name="connsiteX2" fmla="*/ 18067 w 104775"/>
                <a:gd name="connsiteY2" fmla="*/ 49530 h 47625"/>
                <a:gd name="connsiteX3" fmla="*/ 26735 w 104775"/>
                <a:gd name="connsiteY3" fmla="*/ 49816 h 47625"/>
                <a:gd name="connsiteX4" fmla="*/ 21115 w 104775"/>
                <a:gd name="connsiteY4" fmla="*/ 42291 h 47625"/>
                <a:gd name="connsiteX5" fmla="*/ 34355 w 104775"/>
                <a:gd name="connsiteY5" fmla="*/ 24098 h 47625"/>
                <a:gd name="connsiteX6" fmla="*/ 45975 w 104775"/>
                <a:gd name="connsiteY6" fmla="*/ 32480 h 47625"/>
                <a:gd name="connsiteX7" fmla="*/ 38451 w 104775"/>
                <a:gd name="connsiteY7" fmla="*/ 42863 h 47625"/>
                <a:gd name="connsiteX8" fmla="*/ 51214 w 104775"/>
                <a:gd name="connsiteY8" fmla="*/ 31337 h 47625"/>
                <a:gd name="connsiteX9" fmla="*/ 68931 w 104775"/>
                <a:gd name="connsiteY9" fmla="*/ 25336 h 47625"/>
                <a:gd name="connsiteX10" fmla="*/ 79122 w 104775"/>
                <a:gd name="connsiteY10" fmla="*/ 14383 h 47625"/>
                <a:gd name="connsiteX11" fmla="*/ 87695 w 104775"/>
                <a:gd name="connsiteY11" fmla="*/ 30004 h 47625"/>
                <a:gd name="connsiteX12" fmla="*/ 100935 w 104775"/>
                <a:gd name="connsiteY12" fmla="*/ 11811 h 47625"/>
                <a:gd name="connsiteX13" fmla="*/ 111888 w 104775"/>
                <a:gd name="connsiteY13" fmla="*/ 2857 h 47625"/>
                <a:gd name="connsiteX14" fmla="*/ 105126 w 104775"/>
                <a:gd name="connsiteY14" fmla="*/ 0 h 47625"/>
                <a:gd name="connsiteX15" fmla="*/ 8066 w 104775"/>
                <a:gd name="connsiteY15" fmla="*/ 29908 h 47625"/>
                <a:gd name="connsiteX16" fmla="*/ 11019 w 104775"/>
                <a:gd name="connsiteY16" fmla="*/ 38005 h 47625"/>
                <a:gd name="connsiteX17" fmla="*/ 7209 w 104775"/>
                <a:gd name="connsiteY17" fmla="*/ 4314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47625">
                  <a:moveTo>
                    <a:pt x="7209" y="43148"/>
                  </a:moveTo>
                  <a:cubicBezTo>
                    <a:pt x="3113" y="44291"/>
                    <a:pt x="-2031" y="44863"/>
                    <a:pt x="827" y="48958"/>
                  </a:cubicBezTo>
                  <a:cubicBezTo>
                    <a:pt x="3208" y="53626"/>
                    <a:pt x="12447" y="49435"/>
                    <a:pt x="18067" y="49530"/>
                  </a:cubicBezTo>
                  <a:cubicBezTo>
                    <a:pt x="19782" y="49625"/>
                    <a:pt x="28830" y="54959"/>
                    <a:pt x="26735" y="49816"/>
                  </a:cubicBezTo>
                  <a:cubicBezTo>
                    <a:pt x="22734" y="50292"/>
                    <a:pt x="22544" y="45434"/>
                    <a:pt x="21115" y="42291"/>
                  </a:cubicBezTo>
                  <a:cubicBezTo>
                    <a:pt x="25020" y="36004"/>
                    <a:pt x="21306" y="26479"/>
                    <a:pt x="34355" y="24098"/>
                  </a:cubicBezTo>
                  <a:cubicBezTo>
                    <a:pt x="40070" y="24384"/>
                    <a:pt x="43404" y="28004"/>
                    <a:pt x="45975" y="32480"/>
                  </a:cubicBezTo>
                  <a:cubicBezTo>
                    <a:pt x="37403" y="33338"/>
                    <a:pt x="34831" y="36767"/>
                    <a:pt x="38451" y="42863"/>
                  </a:cubicBezTo>
                  <a:cubicBezTo>
                    <a:pt x="53310" y="43529"/>
                    <a:pt x="43785" y="33814"/>
                    <a:pt x="51214" y="31337"/>
                  </a:cubicBezTo>
                  <a:cubicBezTo>
                    <a:pt x="54738" y="26098"/>
                    <a:pt x="60072" y="24289"/>
                    <a:pt x="68931" y="25336"/>
                  </a:cubicBezTo>
                  <a:cubicBezTo>
                    <a:pt x="72169" y="21622"/>
                    <a:pt x="68645" y="14954"/>
                    <a:pt x="79122" y="14383"/>
                  </a:cubicBezTo>
                  <a:cubicBezTo>
                    <a:pt x="78265" y="20479"/>
                    <a:pt x="82456" y="24860"/>
                    <a:pt x="87695" y="30004"/>
                  </a:cubicBezTo>
                  <a:cubicBezTo>
                    <a:pt x="101030" y="27813"/>
                    <a:pt x="90933" y="15526"/>
                    <a:pt x="100935" y="11811"/>
                  </a:cubicBezTo>
                  <a:cubicBezTo>
                    <a:pt x="108650" y="10573"/>
                    <a:pt x="115413" y="8954"/>
                    <a:pt x="111888" y="2857"/>
                  </a:cubicBezTo>
                  <a:cubicBezTo>
                    <a:pt x="102554" y="6001"/>
                    <a:pt x="106554" y="7715"/>
                    <a:pt x="105126" y="0"/>
                  </a:cubicBezTo>
                  <a:cubicBezTo>
                    <a:pt x="73026" y="10096"/>
                    <a:pt x="39498" y="19526"/>
                    <a:pt x="8066" y="29908"/>
                  </a:cubicBezTo>
                  <a:cubicBezTo>
                    <a:pt x="9018" y="32575"/>
                    <a:pt x="10066" y="35338"/>
                    <a:pt x="11019" y="38005"/>
                  </a:cubicBezTo>
                  <a:cubicBezTo>
                    <a:pt x="8256" y="39052"/>
                    <a:pt x="7780" y="41148"/>
                    <a:pt x="7209" y="43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7947CF9-69F9-493D-A3E2-D3013FBD39F2}"/>
                </a:ext>
              </a:extLst>
            </p:cNvPr>
            <p:cNvSpPr/>
            <p:nvPr/>
          </p:nvSpPr>
          <p:spPr>
            <a:xfrm>
              <a:off x="4577238" y="3978267"/>
              <a:ext cx="219075" cy="38100"/>
            </a:xfrm>
            <a:custGeom>
              <a:avLst/>
              <a:gdLst>
                <a:gd name="connsiteX0" fmla="*/ 216218 w 219075"/>
                <a:gd name="connsiteY0" fmla="*/ 7660 h 38100"/>
                <a:gd name="connsiteX1" fmla="*/ 210217 w 219075"/>
                <a:gd name="connsiteY1" fmla="*/ 6802 h 38100"/>
                <a:gd name="connsiteX2" fmla="*/ 208693 w 219075"/>
                <a:gd name="connsiteY2" fmla="*/ 2802 h 38100"/>
                <a:gd name="connsiteX3" fmla="*/ 190691 w 219075"/>
                <a:gd name="connsiteY3" fmla="*/ 135 h 38100"/>
                <a:gd name="connsiteX4" fmla="*/ 175260 w 219075"/>
                <a:gd name="connsiteY4" fmla="*/ 12232 h 38100"/>
                <a:gd name="connsiteX5" fmla="*/ 141065 w 219075"/>
                <a:gd name="connsiteY5" fmla="*/ 19661 h 38100"/>
                <a:gd name="connsiteX6" fmla="*/ 137636 w 219075"/>
                <a:gd name="connsiteY6" fmla="*/ 18232 h 38100"/>
                <a:gd name="connsiteX7" fmla="*/ 104108 w 219075"/>
                <a:gd name="connsiteY7" fmla="*/ 27662 h 38100"/>
                <a:gd name="connsiteX8" fmla="*/ 102203 w 219075"/>
                <a:gd name="connsiteY8" fmla="*/ 30234 h 38100"/>
                <a:gd name="connsiteX9" fmla="*/ 90964 w 219075"/>
                <a:gd name="connsiteY9" fmla="*/ 30520 h 38100"/>
                <a:gd name="connsiteX10" fmla="*/ 78581 w 219075"/>
                <a:gd name="connsiteY10" fmla="*/ 35377 h 38100"/>
                <a:gd name="connsiteX11" fmla="*/ 69152 w 219075"/>
                <a:gd name="connsiteY11" fmla="*/ 33091 h 38100"/>
                <a:gd name="connsiteX12" fmla="*/ 26289 w 219075"/>
                <a:gd name="connsiteY12" fmla="*/ 40235 h 38100"/>
                <a:gd name="connsiteX13" fmla="*/ 21050 w 219075"/>
                <a:gd name="connsiteY13" fmla="*/ 41378 h 38100"/>
                <a:gd name="connsiteX14" fmla="*/ 0 w 219075"/>
                <a:gd name="connsiteY14" fmla="*/ 45950 h 38100"/>
                <a:gd name="connsiteX15" fmla="*/ 80105 w 219075"/>
                <a:gd name="connsiteY15" fmla="*/ 39473 h 38100"/>
                <a:gd name="connsiteX16" fmla="*/ 92107 w 219075"/>
                <a:gd name="connsiteY16" fmla="*/ 41188 h 38100"/>
                <a:gd name="connsiteX17" fmla="*/ 106013 w 219075"/>
                <a:gd name="connsiteY17" fmla="*/ 40330 h 38100"/>
                <a:gd name="connsiteX18" fmla="*/ 148114 w 219075"/>
                <a:gd name="connsiteY18" fmla="*/ 31186 h 38100"/>
                <a:gd name="connsiteX19" fmla="*/ 170688 w 219075"/>
                <a:gd name="connsiteY19" fmla="*/ 30615 h 38100"/>
                <a:gd name="connsiteX20" fmla="*/ 189548 w 219075"/>
                <a:gd name="connsiteY20" fmla="*/ 19947 h 38100"/>
                <a:gd name="connsiteX21" fmla="*/ 221171 w 219075"/>
                <a:gd name="connsiteY21" fmla="*/ 13089 h 38100"/>
                <a:gd name="connsiteX22" fmla="*/ 216218 w 219075"/>
                <a:gd name="connsiteY22" fmla="*/ 766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075" h="38100">
                  <a:moveTo>
                    <a:pt x="216218" y="7660"/>
                  </a:moveTo>
                  <a:cubicBezTo>
                    <a:pt x="215837" y="7279"/>
                    <a:pt x="210979" y="6993"/>
                    <a:pt x="210217" y="6802"/>
                  </a:cubicBezTo>
                  <a:cubicBezTo>
                    <a:pt x="209074" y="6421"/>
                    <a:pt x="209741" y="3278"/>
                    <a:pt x="208693" y="2802"/>
                  </a:cubicBezTo>
                  <a:cubicBezTo>
                    <a:pt x="204026" y="421"/>
                    <a:pt x="197453" y="-341"/>
                    <a:pt x="190691" y="135"/>
                  </a:cubicBezTo>
                  <a:cubicBezTo>
                    <a:pt x="181070" y="2230"/>
                    <a:pt x="180975" y="8422"/>
                    <a:pt x="175260" y="12232"/>
                  </a:cubicBezTo>
                  <a:cubicBezTo>
                    <a:pt x="163449" y="11470"/>
                    <a:pt x="143447" y="15184"/>
                    <a:pt x="141065" y="19661"/>
                  </a:cubicBezTo>
                  <a:cubicBezTo>
                    <a:pt x="140208" y="21280"/>
                    <a:pt x="136970" y="18328"/>
                    <a:pt x="137636" y="18232"/>
                  </a:cubicBezTo>
                  <a:cubicBezTo>
                    <a:pt x="123158" y="21090"/>
                    <a:pt x="113824" y="25186"/>
                    <a:pt x="104108" y="27662"/>
                  </a:cubicBezTo>
                  <a:cubicBezTo>
                    <a:pt x="102489" y="28138"/>
                    <a:pt x="102013" y="30329"/>
                    <a:pt x="102203" y="30234"/>
                  </a:cubicBezTo>
                  <a:cubicBezTo>
                    <a:pt x="99251" y="31091"/>
                    <a:pt x="96012" y="29567"/>
                    <a:pt x="90964" y="30520"/>
                  </a:cubicBezTo>
                  <a:cubicBezTo>
                    <a:pt x="82963" y="31948"/>
                    <a:pt x="81344" y="34996"/>
                    <a:pt x="78581" y="35377"/>
                  </a:cubicBezTo>
                  <a:cubicBezTo>
                    <a:pt x="74771" y="36044"/>
                    <a:pt x="72771" y="32996"/>
                    <a:pt x="69152" y="33091"/>
                  </a:cubicBezTo>
                  <a:cubicBezTo>
                    <a:pt x="53626" y="33472"/>
                    <a:pt x="35338" y="39854"/>
                    <a:pt x="26289" y="40235"/>
                  </a:cubicBezTo>
                  <a:cubicBezTo>
                    <a:pt x="24479" y="40330"/>
                    <a:pt x="22765" y="41378"/>
                    <a:pt x="21050" y="41378"/>
                  </a:cubicBezTo>
                  <a:cubicBezTo>
                    <a:pt x="15621" y="41473"/>
                    <a:pt x="4096" y="39473"/>
                    <a:pt x="0" y="45950"/>
                  </a:cubicBezTo>
                  <a:cubicBezTo>
                    <a:pt x="24765" y="46426"/>
                    <a:pt x="48768" y="47950"/>
                    <a:pt x="80105" y="39473"/>
                  </a:cubicBezTo>
                  <a:cubicBezTo>
                    <a:pt x="85820" y="41188"/>
                    <a:pt x="87154" y="41378"/>
                    <a:pt x="92107" y="41188"/>
                  </a:cubicBezTo>
                  <a:cubicBezTo>
                    <a:pt x="97250" y="41092"/>
                    <a:pt x="99631" y="41378"/>
                    <a:pt x="106013" y="40330"/>
                  </a:cubicBezTo>
                  <a:cubicBezTo>
                    <a:pt x="122968" y="37663"/>
                    <a:pt x="140875" y="40140"/>
                    <a:pt x="148114" y="31186"/>
                  </a:cubicBezTo>
                  <a:cubicBezTo>
                    <a:pt x="154781" y="32234"/>
                    <a:pt x="160782" y="34044"/>
                    <a:pt x="170688" y="30615"/>
                  </a:cubicBezTo>
                  <a:cubicBezTo>
                    <a:pt x="177927" y="27472"/>
                    <a:pt x="186119" y="24709"/>
                    <a:pt x="189548" y="19947"/>
                  </a:cubicBezTo>
                  <a:cubicBezTo>
                    <a:pt x="198501" y="25090"/>
                    <a:pt x="217456" y="22519"/>
                    <a:pt x="221171" y="13089"/>
                  </a:cubicBezTo>
                  <a:cubicBezTo>
                    <a:pt x="216884" y="14232"/>
                    <a:pt x="218504" y="9565"/>
                    <a:pt x="216218" y="76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57E8721-76FB-4485-80CB-7D92827F3D8A}"/>
                </a:ext>
              </a:extLst>
            </p:cNvPr>
            <p:cNvSpPr/>
            <p:nvPr/>
          </p:nvSpPr>
          <p:spPr>
            <a:xfrm>
              <a:off x="5755224" y="3773805"/>
              <a:ext cx="9525" cy="9525"/>
            </a:xfrm>
            <a:custGeom>
              <a:avLst/>
              <a:gdLst>
                <a:gd name="connsiteX0" fmla="*/ 4639 w 9525"/>
                <a:gd name="connsiteY0" fmla="*/ 1715 h 0"/>
                <a:gd name="connsiteX1" fmla="*/ 67 w 9525"/>
                <a:gd name="connsiteY1" fmla="*/ 4858 h 0"/>
                <a:gd name="connsiteX2" fmla="*/ 12449 w 9525"/>
                <a:gd name="connsiteY2" fmla="*/ 0 h 0"/>
                <a:gd name="connsiteX3" fmla="*/ 4639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639" y="1715"/>
                  </a:moveTo>
                  <a:cubicBezTo>
                    <a:pt x="2734" y="2572"/>
                    <a:pt x="-505" y="2858"/>
                    <a:pt x="67" y="4858"/>
                  </a:cubicBezTo>
                  <a:cubicBezTo>
                    <a:pt x="3496" y="2953"/>
                    <a:pt x="14545" y="4286"/>
                    <a:pt x="12449" y="0"/>
                  </a:cubicBezTo>
                  <a:cubicBezTo>
                    <a:pt x="9877" y="572"/>
                    <a:pt x="7210" y="1143"/>
                    <a:pt x="4639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EAB8DA-2DCD-4DCE-9299-FB6FE93A9942}"/>
                </a:ext>
              </a:extLst>
            </p:cNvPr>
            <p:cNvSpPr/>
            <p:nvPr/>
          </p:nvSpPr>
          <p:spPr>
            <a:xfrm>
              <a:off x="5773769" y="3766375"/>
              <a:ext cx="19050" cy="9525"/>
            </a:xfrm>
            <a:custGeom>
              <a:avLst/>
              <a:gdLst>
                <a:gd name="connsiteX0" fmla="*/ 28194 w 19050"/>
                <a:gd name="connsiteY0" fmla="*/ 0 h 0"/>
                <a:gd name="connsiteX1" fmla="*/ 0 w 19050"/>
                <a:gd name="connsiteY1" fmla="*/ 8287 h 0"/>
                <a:gd name="connsiteX2" fmla="*/ 28194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8194" y="0"/>
                  </a:moveTo>
                  <a:cubicBezTo>
                    <a:pt x="19812" y="3239"/>
                    <a:pt x="2762" y="2762"/>
                    <a:pt x="0" y="8287"/>
                  </a:cubicBezTo>
                  <a:cubicBezTo>
                    <a:pt x="6191" y="9716"/>
                    <a:pt x="29337" y="7049"/>
                    <a:pt x="2819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0A7B963-3C8A-4E76-962F-364F69CB5C5A}"/>
                </a:ext>
              </a:extLst>
            </p:cNvPr>
            <p:cNvSpPr/>
            <p:nvPr/>
          </p:nvSpPr>
          <p:spPr>
            <a:xfrm>
              <a:off x="6041208" y="3741359"/>
              <a:ext cx="9525" cy="9525"/>
            </a:xfrm>
            <a:custGeom>
              <a:avLst/>
              <a:gdLst>
                <a:gd name="connsiteX0" fmla="*/ 308 w 0"/>
                <a:gd name="connsiteY0" fmla="*/ 3490 h 0"/>
                <a:gd name="connsiteX1" fmla="*/ 3737 w 0"/>
                <a:gd name="connsiteY1" fmla="*/ 4919 h 0"/>
                <a:gd name="connsiteX2" fmla="*/ 8976 w 0"/>
                <a:gd name="connsiteY2" fmla="*/ 3776 h 0"/>
                <a:gd name="connsiteX3" fmla="*/ 308 w 0"/>
                <a:gd name="connsiteY3" fmla="*/ 3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8" y="3490"/>
                  </a:moveTo>
                  <a:cubicBezTo>
                    <a:pt x="1927" y="3204"/>
                    <a:pt x="3547" y="3109"/>
                    <a:pt x="3737" y="4919"/>
                  </a:cubicBezTo>
                  <a:cubicBezTo>
                    <a:pt x="5452" y="4538"/>
                    <a:pt x="7261" y="4157"/>
                    <a:pt x="8976" y="3776"/>
                  </a:cubicBezTo>
                  <a:cubicBezTo>
                    <a:pt x="11167" y="-2130"/>
                    <a:pt x="-2168" y="-225"/>
                    <a:pt x="308" y="3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7F0487D-39FD-4C77-981A-BB1D2CA3DD8C}"/>
                </a:ext>
              </a:extLst>
            </p:cNvPr>
            <p:cNvSpPr/>
            <p:nvPr/>
          </p:nvSpPr>
          <p:spPr>
            <a:xfrm>
              <a:off x="4750606" y="3971354"/>
              <a:ext cx="9525" cy="9525"/>
            </a:xfrm>
            <a:custGeom>
              <a:avLst/>
              <a:gdLst>
                <a:gd name="connsiteX0" fmla="*/ 82 w 9525"/>
                <a:gd name="connsiteY0" fmla="*/ 6382 h 0"/>
                <a:gd name="connsiteX1" fmla="*/ 9131 w 9525"/>
                <a:gd name="connsiteY1" fmla="*/ 0 h 0"/>
                <a:gd name="connsiteX2" fmla="*/ 82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82" y="6382"/>
                  </a:moveTo>
                  <a:cubicBezTo>
                    <a:pt x="4559" y="4858"/>
                    <a:pt x="13989" y="5524"/>
                    <a:pt x="9131" y="0"/>
                  </a:cubicBezTo>
                  <a:cubicBezTo>
                    <a:pt x="2844" y="762"/>
                    <a:pt x="-585" y="2667"/>
                    <a:pt x="82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5BF7D09-58C7-4A66-AAA1-EC507487BE15}"/>
                </a:ext>
              </a:extLst>
            </p:cNvPr>
            <p:cNvSpPr/>
            <p:nvPr/>
          </p:nvSpPr>
          <p:spPr>
            <a:xfrm>
              <a:off x="5689282" y="3866572"/>
              <a:ext cx="9525" cy="9525"/>
            </a:xfrm>
            <a:custGeom>
              <a:avLst/>
              <a:gdLst>
                <a:gd name="connsiteX0" fmla="*/ 0 w 9525"/>
                <a:gd name="connsiteY0" fmla="*/ 3054 h 0"/>
                <a:gd name="connsiteX1" fmla="*/ 17335 w 9525"/>
                <a:gd name="connsiteY1" fmla="*/ 3626 h 0"/>
                <a:gd name="connsiteX2" fmla="*/ 0 w 9525"/>
                <a:gd name="connsiteY2" fmla="*/ 3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3054"/>
                  </a:moveTo>
                  <a:cubicBezTo>
                    <a:pt x="191" y="10960"/>
                    <a:pt x="11430" y="3626"/>
                    <a:pt x="17335" y="3626"/>
                  </a:cubicBezTo>
                  <a:cubicBezTo>
                    <a:pt x="17145" y="-4185"/>
                    <a:pt x="5905" y="3054"/>
                    <a:pt x="0" y="30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FB08528-4F51-48C4-BEED-7DDA2F251EAB}"/>
                </a:ext>
              </a:extLst>
            </p:cNvPr>
            <p:cNvSpPr/>
            <p:nvPr/>
          </p:nvSpPr>
          <p:spPr>
            <a:xfrm>
              <a:off x="4766976" y="3948967"/>
              <a:ext cx="19050" cy="9525"/>
            </a:xfrm>
            <a:custGeom>
              <a:avLst/>
              <a:gdLst>
                <a:gd name="connsiteX0" fmla="*/ 14192 w 19050"/>
                <a:gd name="connsiteY0" fmla="*/ 11243 h 9525"/>
                <a:gd name="connsiteX1" fmla="*/ 18002 w 19050"/>
                <a:gd name="connsiteY1" fmla="*/ 6004 h 9525"/>
                <a:gd name="connsiteX2" fmla="*/ 21812 w 19050"/>
                <a:gd name="connsiteY2" fmla="*/ 765 h 9525"/>
                <a:gd name="connsiteX3" fmla="*/ 0 w 19050"/>
                <a:gd name="connsiteY3" fmla="*/ 3337 h 9525"/>
                <a:gd name="connsiteX4" fmla="*/ 14192 w 19050"/>
                <a:gd name="connsiteY4" fmla="*/ 11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4192" y="11243"/>
                  </a:moveTo>
                  <a:cubicBezTo>
                    <a:pt x="16669" y="10004"/>
                    <a:pt x="16573" y="7814"/>
                    <a:pt x="18002" y="6004"/>
                  </a:cubicBezTo>
                  <a:cubicBezTo>
                    <a:pt x="19336" y="4289"/>
                    <a:pt x="22384" y="3337"/>
                    <a:pt x="21812" y="765"/>
                  </a:cubicBezTo>
                  <a:cubicBezTo>
                    <a:pt x="16859" y="-1521"/>
                    <a:pt x="7715" y="1908"/>
                    <a:pt x="0" y="3337"/>
                  </a:cubicBezTo>
                  <a:cubicBezTo>
                    <a:pt x="1619" y="10100"/>
                    <a:pt x="6667" y="12481"/>
                    <a:pt x="14192" y="1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47347A-1635-430B-ABB2-AB15D19D15DD}"/>
                </a:ext>
              </a:extLst>
            </p:cNvPr>
            <p:cNvSpPr/>
            <p:nvPr/>
          </p:nvSpPr>
          <p:spPr>
            <a:xfrm>
              <a:off x="5196173" y="2846451"/>
              <a:ext cx="19050" cy="9525"/>
            </a:xfrm>
            <a:custGeom>
              <a:avLst/>
              <a:gdLst>
                <a:gd name="connsiteX0" fmla="*/ 0 w 19050"/>
                <a:gd name="connsiteY0" fmla="*/ 10668 h 9525"/>
                <a:gd name="connsiteX1" fmla="*/ 7906 w 19050"/>
                <a:gd name="connsiteY1" fmla="*/ 8953 h 9525"/>
                <a:gd name="connsiteX2" fmla="*/ 9811 w 19050"/>
                <a:gd name="connsiteY2" fmla="*/ 6382 h 9525"/>
                <a:gd name="connsiteX3" fmla="*/ 18860 w 19050"/>
                <a:gd name="connsiteY3" fmla="*/ 0 h 9525"/>
                <a:gd name="connsiteX4" fmla="*/ 0 w 19050"/>
                <a:gd name="connsiteY4" fmla="*/ 106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0" y="10668"/>
                  </a:moveTo>
                  <a:cubicBezTo>
                    <a:pt x="2572" y="10001"/>
                    <a:pt x="5334" y="9620"/>
                    <a:pt x="7906" y="8953"/>
                  </a:cubicBezTo>
                  <a:cubicBezTo>
                    <a:pt x="10287" y="8287"/>
                    <a:pt x="9144" y="6667"/>
                    <a:pt x="9811" y="6382"/>
                  </a:cubicBezTo>
                  <a:cubicBezTo>
                    <a:pt x="13811" y="4572"/>
                    <a:pt x="23431" y="5906"/>
                    <a:pt x="18860" y="0"/>
                  </a:cubicBezTo>
                  <a:cubicBezTo>
                    <a:pt x="8287" y="1714"/>
                    <a:pt x="857" y="4762"/>
                    <a:pt x="0" y="10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9E891D-A15E-4067-9E24-096C2BA73219}"/>
                </a:ext>
              </a:extLst>
            </p:cNvPr>
            <p:cNvSpPr/>
            <p:nvPr/>
          </p:nvSpPr>
          <p:spPr>
            <a:xfrm>
              <a:off x="5229796" y="2833783"/>
              <a:ext cx="47625" cy="9525"/>
            </a:xfrm>
            <a:custGeom>
              <a:avLst/>
              <a:gdLst>
                <a:gd name="connsiteX0" fmla="*/ 47339 w 47625"/>
                <a:gd name="connsiteY0" fmla="*/ 3524 h 9525"/>
                <a:gd name="connsiteX1" fmla="*/ 28194 w 47625"/>
                <a:gd name="connsiteY1" fmla="*/ 5525 h 9525"/>
                <a:gd name="connsiteX2" fmla="*/ 14288 w 47625"/>
                <a:gd name="connsiteY2" fmla="*/ 6382 h 9525"/>
                <a:gd name="connsiteX3" fmla="*/ 23336 w 47625"/>
                <a:gd name="connsiteY3" fmla="*/ 0 h 9525"/>
                <a:gd name="connsiteX4" fmla="*/ 0 w 47625"/>
                <a:gd name="connsiteY4" fmla="*/ 13811 h 9525"/>
                <a:gd name="connsiteX5" fmla="*/ 31623 w 47625"/>
                <a:gd name="connsiteY5" fmla="*/ 6953 h 9525"/>
                <a:gd name="connsiteX6" fmla="*/ 47339 w 47625"/>
                <a:gd name="connsiteY6" fmla="*/ 352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47339" y="3524"/>
                  </a:moveTo>
                  <a:cubicBezTo>
                    <a:pt x="60865" y="-2000"/>
                    <a:pt x="33814" y="4096"/>
                    <a:pt x="28194" y="5525"/>
                  </a:cubicBezTo>
                  <a:cubicBezTo>
                    <a:pt x="24003" y="5239"/>
                    <a:pt x="15431" y="10859"/>
                    <a:pt x="14288" y="6382"/>
                  </a:cubicBezTo>
                  <a:cubicBezTo>
                    <a:pt x="18764" y="4858"/>
                    <a:pt x="28194" y="5525"/>
                    <a:pt x="23336" y="0"/>
                  </a:cubicBezTo>
                  <a:cubicBezTo>
                    <a:pt x="12478" y="3239"/>
                    <a:pt x="4667" y="7906"/>
                    <a:pt x="0" y="13811"/>
                  </a:cubicBezTo>
                  <a:cubicBezTo>
                    <a:pt x="13906" y="11811"/>
                    <a:pt x="19526" y="12383"/>
                    <a:pt x="31623" y="6953"/>
                  </a:cubicBezTo>
                  <a:cubicBezTo>
                    <a:pt x="36767" y="5810"/>
                    <a:pt x="42005" y="4667"/>
                    <a:pt x="47339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E6CFACF-DF05-4A46-BDC5-669439A177A2}"/>
                </a:ext>
              </a:extLst>
            </p:cNvPr>
            <p:cNvSpPr/>
            <p:nvPr/>
          </p:nvSpPr>
          <p:spPr>
            <a:xfrm>
              <a:off x="5236464" y="2829106"/>
              <a:ext cx="9525" cy="9525"/>
            </a:xfrm>
            <a:custGeom>
              <a:avLst/>
              <a:gdLst>
                <a:gd name="connsiteX0" fmla="*/ 17717 w 9525"/>
                <a:gd name="connsiteY0" fmla="*/ 105 h 0"/>
                <a:gd name="connsiteX1" fmla="*/ 0 w 9525"/>
                <a:gd name="connsiteY1" fmla="*/ 6105 h 0"/>
                <a:gd name="connsiteX2" fmla="*/ 17717 w 9525"/>
                <a:gd name="connsiteY2" fmla="*/ 1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17" y="105"/>
                  </a:moveTo>
                  <a:cubicBezTo>
                    <a:pt x="10287" y="-276"/>
                    <a:pt x="1619" y="105"/>
                    <a:pt x="0" y="6105"/>
                  </a:cubicBezTo>
                  <a:cubicBezTo>
                    <a:pt x="5048" y="3724"/>
                    <a:pt x="18288" y="4867"/>
                    <a:pt x="17717" y="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CE18FC5-EBF6-4AD3-9DCD-F3F6C3491617}"/>
                </a:ext>
              </a:extLst>
            </p:cNvPr>
            <p:cNvSpPr/>
            <p:nvPr/>
          </p:nvSpPr>
          <p:spPr>
            <a:xfrm>
              <a:off x="5212841" y="2834132"/>
              <a:ext cx="9525" cy="9525"/>
            </a:xfrm>
            <a:custGeom>
              <a:avLst/>
              <a:gdLst>
                <a:gd name="connsiteX0" fmla="*/ 11621 w 9525"/>
                <a:gd name="connsiteY0" fmla="*/ 14605 h 9525"/>
                <a:gd name="connsiteX1" fmla="*/ 14669 w 9525"/>
                <a:gd name="connsiteY1" fmla="*/ 7366 h 9525"/>
                <a:gd name="connsiteX2" fmla="*/ 17717 w 9525"/>
                <a:gd name="connsiteY2" fmla="*/ 127 h 9525"/>
                <a:gd name="connsiteX3" fmla="*/ 0 w 9525"/>
                <a:gd name="connsiteY3" fmla="*/ 6127 h 9525"/>
                <a:gd name="connsiteX4" fmla="*/ 11621 w 9525"/>
                <a:gd name="connsiteY4" fmla="*/ 146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1621" y="14605"/>
                  </a:moveTo>
                  <a:cubicBezTo>
                    <a:pt x="12192" y="11938"/>
                    <a:pt x="13335" y="9842"/>
                    <a:pt x="14669" y="7366"/>
                  </a:cubicBezTo>
                  <a:cubicBezTo>
                    <a:pt x="16002" y="4889"/>
                    <a:pt x="19050" y="3746"/>
                    <a:pt x="17717" y="127"/>
                  </a:cubicBezTo>
                  <a:cubicBezTo>
                    <a:pt x="9430" y="-635"/>
                    <a:pt x="6382" y="2127"/>
                    <a:pt x="0" y="6127"/>
                  </a:cubicBezTo>
                  <a:cubicBezTo>
                    <a:pt x="2572" y="10795"/>
                    <a:pt x="5906" y="14414"/>
                    <a:pt x="11621" y="146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7A2232D-3937-4324-9E48-1CF516ECFCA9}"/>
                </a:ext>
              </a:extLst>
            </p:cNvPr>
            <p:cNvSpPr/>
            <p:nvPr/>
          </p:nvSpPr>
          <p:spPr>
            <a:xfrm>
              <a:off x="5329929" y="2828925"/>
              <a:ext cx="9525" cy="9525"/>
            </a:xfrm>
            <a:custGeom>
              <a:avLst/>
              <a:gdLst>
                <a:gd name="connsiteX0" fmla="*/ 165 w 9525"/>
                <a:gd name="connsiteY0" fmla="*/ 5620 h 0"/>
                <a:gd name="connsiteX1" fmla="*/ 12643 w 9525"/>
                <a:gd name="connsiteY1" fmla="*/ 0 h 0"/>
                <a:gd name="connsiteX2" fmla="*/ 5595 w 9525"/>
                <a:gd name="connsiteY2" fmla="*/ 0 h 0"/>
                <a:gd name="connsiteX3" fmla="*/ 165 w 9525"/>
                <a:gd name="connsiteY3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65" y="5620"/>
                  </a:moveTo>
                  <a:cubicBezTo>
                    <a:pt x="4452" y="3810"/>
                    <a:pt x="14929" y="4667"/>
                    <a:pt x="12643" y="0"/>
                  </a:cubicBezTo>
                  <a:lnTo>
                    <a:pt x="5595" y="0"/>
                  </a:lnTo>
                  <a:cubicBezTo>
                    <a:pt x="1880" y="1048"/>
                    <a:pt x="-692" y="2572"/>
                    <a:pt x="165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0250634-988C-467B-99E4-7C99DC066399}"/>
                </a:ext>
              </a:extLst>
            </p:cNvPr>
            <p:cNvSpPr/>
            <p:nvPr/>
          </p:nvSpPr>
          <p:spPr>
            <a:xfrm>
              <a:off x="4558569" y="3948779"/>
              <a:ext cx="28575" cy="9525"/>
            </a:xfrm>
            <a:custGeom>
              <a:avLst/>
              <a:gdLst>
                <a:gd name="connsiteX0" fmla="*/ 8668 w 28575"/>
                <a:gd name="connsiteY0" fmla="*/ 9811 h 9525"/>
                <a:gd name="connsiteX1" fmla="*/ 22193 w 28575"/>
                <a:gd name="connsiteY1" fmla="*/ 15621 h 9525"/>
                <a:gd name="connsiteX2" fmla="*/ 33528 w 28575"/>
                <a:gd name="connsiteY2" fmla="*/ 0 h 9525"/>
                <a:gd name="connsiteX3" fmla="*/ 0 w 28575"/>
                <a:gd name="connsiteY3" fmla="*/ 9525 h 9525"/>
                <a:gd name="connsiteX4" fmla="*/ 8668 w 28575"/>
                <a:gd name="connsiteY4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8668" y="9811"/>
                  </a:moveTo>
                  <a:cubicBezTo>
                    <a:pt x="16574" y="7048"/>
                    <a:pt x="13335" y="19621"/>
                    <a:pt x="22193" y="15621"/>
                  </a:cubicBezTo>
                  <a:cubicBezTo>
                    <a:pt x="31528" y="12764"/>
                    <a:pt x="35243" y="7620"/>
                    <a:pt x="33528" y="0"/>
                  </a:cubicBezTo>
                  <a:cubicBezTo>
                    <a:pt x="23431" y="3619"/>
                    <a:pt x="4572" y="3429"/>
                    <a:pt x="0" y="9525"/>
                  </a:cubicBezTo>
                  <a:cubicBezTo>
                    <a:pt x="3429" y="8954"/>
                    <a:pt x="4667" y="11335"/>
                    <a:pt x="866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E8BDFCD-6CA7-4E60-A820-249954834377}"/>
                </a:ext>
              </a:extLst>
            </p:cNvPr>
            <p:cNvSpPr/>
            <p:nvPr/>
          </p:nvSpPr>
          <p:spPr>
            <a:xfrm>
              <a:off x="4615338" y="3964496"/>
              <a:ext cx="9525" cy="9525"/>
            </a:xfrm>
            <a:custGeom>
              <a:avLst/>
              <a:gdLst>
                <a:gd name="connsiteX0" fmla="*/ 1524 w 0"/>
                <a:gd name="connsiteY0" fmla="*/ 5239 h 0"/>
                <a:gd name="connsiteX1" fmla="*/ 6763 w 0"/>
                <a:gd name="connsiteY1" fmla="*/ 4096 h 0"/>
                <a:gd name="connsiteX2" fmla="*/ 5239 w 0"/>
                <a:gd name="connsiteY2" fmla="*/ 0 h 0"/>
                <a:gd name="connsiteX3" fmla="*/ 0 w 0"/>
                <a:gd name="connsiteY3" fmla="*/ 1143 h 0"/>
                <a:gd name="connsiteX4" fmla="*/ 1524 w 0"/>
                <a:gd name="connsiteY4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524" y="5239"/>
                  </a:moveTo>
                  <a:cubicBezTo>
                    <a:pt x="3239" y="4858"/>
                    <a:pt x="5048" y="4477"/>
                    <a:pt x="6763" y="4096"/>
                  </a:cubicBez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1048" y="3810"/>
                    <a:pt x="1524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2D460ED-EC7E-472C-870C-2C78FF7D0D5C}"/>
                </a:ext>
              </a:extLst>
            </p:cNvPr>
            <p:cNvSpPr/>
            <p:nvPr/>
          </p:nvSpPr>
          <p:spPr>
            <a:xfrm>
              <a:off x="4262421" y="3444812"/>
              <a:ext cx="9525" cy="9525"/>
            </a:xfrm>
            <a:custGeom>
              <a:avLst/>
              <a:gdLst>
                <a:gd name="connsiteX0" fmla="*/ 4874 w 9525"/>
                <a:gd name="connsiteY0" fmla="*/ 1714 h 0"/>
                <a:gd name="connsiteX1" fmla="*/ 12780 w 9525"/>
                <a:gd name="connsiteY1" fmla="*/ 0 h 0"/>
                <a:gd name="connsiteX2" fmla="*/ 4874 w 9525"/>
                <a:gd name="connsiteY2" fmla="*/ 17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874" y="1714"/>
                  </a:moveTo>
                  <a:cubicBezTo>
                    <a:pt x="-10461" y="5048"/>
                    <a:pt x="15542" y="5334"/>
                    <a:pt x="12780" y="0"/>
                  </a:cubicBezTo>
                  <a:cubicBezTo>
                    <a:pt x="10113" y="571"/>
                    <a:pt x="7541" y="1143"/>
                    <a:pt x="4874" y="17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265AEB-FF0B-4CDC-B66D-0EC1D6876D2C}"/>
                </a:ext>
              </a:extLst>
            </p:cNvPr>
            <p:cNvSpPr/>
            <p:nvPr/>
          </p:nvSpPr>
          <p:spPr>
            <a:xfrm>
              <a:off x="4582372" y="3968782"/>
              <a:ext cx="19050" cy="9525"/>
            </a:xfrm>
            <a:custGeom>
              <a:avLst/>
              <a:gdLst>
                <a:gd name="connsiteX0" fmla="*/ 2105 w 19050"/>
                <a:gd name="connsiteY0" fmla="*/ 5810 h 0"/>
                <a:gd name="connsiteX1" fmla="*/ 8868 w 19050"/>
                <a:gd name="connsiteY1" fmla="*/ 8668 h 0"/>
                <a:gd name="connsiteX2" fmla="*/ 28394 w 19050"/>
                <a:gd name="connsiteY2" fmla="*/ 0 h 0"/>
                <a:gd name="connsiteX3" fmla="*/ 2105 w 19050"/>
                <a:gd name="connsiteY3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105" y="5810"/>
                  </a:moveTo>
                  <a:cubicBezTo>
                    <a:pt x="4391" y="6763"/>
                    <a:pt x="6486" y="8001"/>
                    <a:pt x="8868" y="8668"/>
                  </a:cubicBezTo>
                  <a:cubicBezTo>
                    <a:pt x="12678" y="4667"/>
                    <a:pt x="26298" y="4763"/>
                    <a:pt x="28394" y="0"/>
                  </a:cubicBezTo>
                  <a:cubicBezTo>
                    <a:pt x="18393" y="2477"/>
                    <a:pt x="-7515" y="1619"/>
                    <a:pt x="2105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1C65FFC-0A03-4624-A518-EE0BFC9EF3F5}"/>
                </a:ext>
              </a:extLst>
            </p:cNvPr>
            <p:cNvSpPr/>
            <p:nvPr/>
          </p:nvSpPr>
          <p:spPr>
            <a:xfrm>
              <a:off x="4605528" y="3944017"/>
              <a:ext cx="19050" cy="9525"/>
            </a:xfrm>
            <a:custGeom>
              <a:avLst/>
              <a:gdLst>
                <a:gd name="connsiteX0" fmla="*/ 18859 w 19050"/>
                <a:gd name="connsiteY0" fmla="*/ 0 h 9525"/>
                <a:gd name="connsiteX1" fmla="*/ 0 w 19050"/>
                <a:gd name="connsiteY1" fmla="*/ 10668 h 9525"/>
                <a:gd name="connsiteX2" fmla="*/ 18859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859" y="0"/>
                  </a:moveTo>
                  <a:cubicBezTo>
                    <a:pt x="20002" y="6763"/>
                    <a:pt x="1905" y="5239"/>
                    <a:pt x="0" y="10668"/>
                  </a:cubicBezTo>
                  <a:cubicBezTo>
                    <a:pt x="9430" y="12097"/>
                    <a:pt x="34290" y="2953"/>
                    <a:pt x="1885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EED53C-151A-45CE-8CED-0D8987038F36}"/>
                </a:ext>
              </a:extLst>
            </p:cNvPr>
            <p:cNvSpPr/>
            <p:nvPr/>
          </p:nvSpPr>
          <p:spPr>
            <a:xfrm>
              <a:off x="4562380" y="3977735"/>
              <a:ext cx="85725" cy="28575"/>
            </a:xfrm>
            <a:custGeom>
              <a:avLst/>
              <a:gdLst>
                <a:gd name="connsiteX0" fmla="*/ 19049 w 85725"/>
                <a:gd name="connsiteY0" fmla="*/ 34671 h 28575"/>
                <a:gd name="connsiteX1" fmla="*/ 40861 w 85725"/>
                <a:gd name="connsiteY1" fmla="*/ 32099 h 28575"/>
                <a:gd name="connsiteX2" fmla="*/ 44671 w 85725"/>
                <a:gd name="connsiteY2" fmla="*/ 26860 h 28575"/>
                <a:gd name="connsiteX3" fmla="*/ 59340 w 85725"/>
                <a:gd name="connsiteY3" fmla="*/ 28004 h 28575"/>
                <a:gd name="connsiteX4" fmla="*/ 89439 w 85725"/>
                <a:gd name="connsiteY4" fmla="*/ 17050 h 28575"/>
                <a:gd name="connsiteX5" fmla="*/ 77437 w 85725"/>
                <a:gd name="connsiteY5" fmla="*/ 0 h 28575"/>
                <a:gd name="connsiteX6" fmla="*/ 62769 w 85725"/>
                <a:gd name="connsiteY6" fmla="*/ 14097 h 28575"/>
                <a:gd name="connsiteX7" fmla="*/ 11620 w 85725"/>
                <a:gd name="connsiteY7" fmla="*/ 14288 h 28575"/>
                <a:gd name="connsiteX8" fmla="*/ 8191 w 85725"/>
                <a:gd name="connsiteY8" fmla="*/ 28194 h 28575"/>
                <a:gd name="connsiteX9" fmla="*/ 1047 w 85725"/>
                <a:gd name="connsiteY9" fmla="*/ 31909 h 28575"/>
                <a:gd name="connsiteX10" fmla="*/ 13048 w 85725"/>
                <a:gd name="connsiteY10" fmla="*/ 33623 h 28575"/>
                <a:gd name="connsiteX11" fmla="*/ 15715 w 85725"/>
                <a:gd name="connsiteY11" fmla="*/ 33052 h 28575"/>
                <a:gd name="connsiteX12" fmla="*/ 19049 w 85725"/>
                <a:gd name="connsiteY12" fmla="*/ 346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28575">
                  <a:moveTo>
                    <a:pt x="19049" y="34671"/>
                  </a:moveTo>
                  <a:cubicBezTo>
                    <a:pt x="27622" y="34576"/>
                    <a:pt x="34289" y="31433"/>
                    <a:pt x="40861" y="32099"/>
                  </a:cubicBezTo>
                  <a:cubicBezTo>
                    <a:pt x="44290" y="31337"/>
                    <a:pt x="42004" y="28004"/>
                    <a:pt x="44671" y="26860"/>
                  </a:cubicBezTo>
                  <a:cubicBezTo>
                    <a:pt x="50005" y="26670"/>
                    <a:pt x="52863" y="29813"/>
                    <a:pt x="59340" y="28004"/>
                  </a:cubicBezTo>
                  <a:cubicBezTo>
                    <a:pt x="65436" y="20002"/>
                    <a:pt x="82676" y="21336"/>
                    <a:pt x="89439" y="17050"/>
                  </a:cubicBezTo>
                  <a:cubicBezTo>
                    <a:pt x="86200" y="8192"/>
                    <a:pt x="74961" y="8477"/>
                    <a:pt x="77437" y="0"/>
                  </a:cubicBezTo>
                  <a:cubicBezTo>
                    <a:pt x="65912" y="1810"/>
                    <a:pt x="70198" y="10477"/>
                    <a:pt x="62769" y="14097"/>
                  </a:cubicBezTo>
                  <a:cubicBezTo>
                    <a:pt x="41528" y="20002"/>
                    <a:pt x="24478" y="20098"/>
                    <a:pt x="11620" y="14288"/>
                  </a:cubicBezTo>
                  <a:cubicBezTo>
                    <a:pt x="8095" y="17907"/>
                    <a:pt x="16001" y="26384"/>
                    <a:pt x="8191" y="28194"/>
                  </a:cubicBezTo>
                  <a:cubicBezTo>
                    <a:pt x="2952" y="30766"/>
                    <a:pt x="-2287" y="24289"/>
                    <a:pt x="1047" y="31909"/>
                  </a:cubicBezTo>
                  <a:cubicBezTo>
                    <a:pt x="4285" y="33719"/>
                    <a:pt x="11620" y="33528"/>
                    <a:pt x="13048" y="33623"/>
                  </a:cubicBezTo>
                  <a:cubicBezTo>
                    <a:pt x="13810" y="33719"/>
                    <a:pt x="14953" y="33147"/>
                    <a:pt x="15715" y="33052"/>
                  </a:cubicBezTo>
                  <a:cubicBezTo>
                    <a:pt x="18097" y="32766"/>
                    <a:pt x="18287" y="34671"/>
                    <a:pt x="19049" y="34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ADE7698-9A09-4768-94EA-8569A5BD2E8A}"/>
                </a:ext>
              </a:extLst>
            </p:cNvPr>
            <p:cNvSpPr/>
            <p:nvPr/>
          </p:nvSpPr>
          <p:spPr>
            <a:xfrm>
              <a:off x="4710605" y="3969639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414 w 9525"/>
                <a:gd name="connsiteY2" fmla="*/ 8668 h 0"/>
                <a:gd name="connsiteX3" fmla="*/ 17129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9223" y="3810"/>
                    <a:pt x="9509" y="11525"/>
                    <a:pt x="17414" y="8668"/>
                  </a:cubicBezTo>
                  <a:cubicBezTo>
                    <a:pt x="15509" y="4953"/>
                    <a:pt x="18843" y="3524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460F00A-8ED9-4124-9436-E716BB1E60E1}"/>
                </a:ext>
              </a:extLst>
            </p:cNvPr>
            <p:cNvSpPr/>
            <p:nvPr/>
          </p:nvSpPr>
          <p:spPr>
            <a:xfrm>
              <a:off x="5830347" y="3841528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3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4" y="2762"/>
                    <a:pt x="8477" y="1429"/>
                    <a:pt x="7906" y="0"/>
                  </a:cubicBezTo>
                  <a:cubicBezTo>
                    <a:pt x="5239" y="572"/>
                    <a:pt x="2667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79E6B1-6044-4B11-A3A3-08F7D396B202}"/>
                </a:ext>
              </a:extLst>
            </p:cNvPr>
            <p:cNvSpPr/>
            <p:nvPr/>
          </p:nvSpPr>
          <p:spPr>
            <a:xfrm>
              <a:off x="5980579" y="3803481"/>
              <a:ext cx="9525" cy="9525"/>
            </a:xfrm>
            <a:custGeom>
              <a:avLst/>
              <a:gdLst>
                <a:gd name="connsiteX0" fmla="*/ 263 w 0"/>
                <a:gd name="connsiteY0" fmla="*/ 518 h 0"/>
                <a:gd name="connsiteX1" fmla="*/ 8931 w 0"/>
                <a:gd name="connsiteY1" fmla="*/ 804 h 0"/>
                <a:gd name="connsiteX2" fmla="*/ 263 w 0"/>
                <a:gd name="connsiteY2" fmla="*/ 5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3" y="518"/>
                  </a:moveTo>
                  <a:cubicBezTo>
                    <a:pt x="-2023" y="6423"/>
                    <a:pt x="11407" y="4518"/>
                    <a:pt x="8931" y="804"/>
                  </a:cubicBezTo>
                  <a:cubicBezTo>
                    <a:pt x="5502" y="1375"/>
                    <a:pt x="4264" y="-1006"/>
                    <a:pt x="263" y="5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A010111-7E43-4FBB-A657-5103CDB131CE}"/>
                </a:ext>
              </a:extLst>
            </p:cNvPr>
            <p:cNvSpPr/>
            <p:nvPr/>
          </p:nvSpPr>
          <p:spPr>
            <a:xfrm>
              <a:off x="5962071" y="3746768"/>
              <a:ext cx="19050" cy="9525"/>
            </a:xfrm>
            <a:custGeom>
              <a:avLst/>
              <a:gdLst>
                <a:gd name="connsiteX0" fmla="*/ 9913 w 19050"/>
                <a:gd name="connsiteY0" fmla="*/ 2272 h 0"/>
                <a:gd name="connsiteX1" fmla="*/ 103 w 19050"/>
                <a:gd name="connsiteY1" fmla="*/ 6559 h 0"/>
                <a:gd name="connsiteX2" fmla="*/ 21153 w 19050"/>
                <a:gd name="connsiteY2" fmla="*/ 1987 h 0"/>
                <a:gd name="connsiteX3" fmla="*/ 9913 w 19050"/>
                <a:gd name="connsiteY3" fmla="*/ 22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9913" y="2272"/>
                  </a:moveTo>
                  <a:cubicBezTo>
                    <a:pt x="6294" y="3034"/>
                    <a:pt x="-945" y="-395"/>
                    <a:pt x="103" y="6559"/>
                  </a:cubicBezTo>
                  <a:cubicBezTo>
                    <a:pt x="10866" y="3892"/>
                    <a:pt x="18200" y="3034"/>
                    <a:pt x="21153" y="1987"/>
                  </a:cubicBezTo>
                  <a:cubicBezTo>
                    <a:pt x="31440" y="-1823"/>
                    <a:pt x="17343" y="748"/>
                    <a:pt x="9913" y="22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E3725B5-FC86-440D-A391-40A2A410A7AB}"/>
                </a:ext>
              </a:extLst>
            </p:cNvPr>
            <p:cNvSpPr/>
            <p:nvPr/>
          </p:nvSpPr>
          <p:spPr>
            <a:xfrm>
              <a:off x="5991589" y="3733787"/>
              <a:ext cx="9525" cy="9525"/>
            </a:xfrm>
            <a:custGeom>
              <a:avLst/>
              <a:gdLst>
                <a:gd name="connsiteX0" fmla="*/ 6303 w 0"/>
                <a:gd name="connsiteY0" fmla="*/ 870 h 0"/>
                <a:gd name="connsiteX1" fmla="*/ 6303 w 0"/>
                <a:gd name="connsiteY1" fmla="*/ 870 h 0"/>
                <a:gd name="connsiteX2" fmla="*/ 6303 w 0"/>
                <a:gd name="connsiteY2" fmla="*/ 8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03" y="870"/>
                  </a:moveTo>
                  <a:cubicBezTo>
                    <a:pt x="-4841" y="-3416"/>
                    <a:pt x="1159" y="10014"/>
                    <a:pt x="6303" y="870"/>
                  </a:cubicBezTo>
                  <a:lnTo>
                    <a:pt x="6303" y="8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1E6247-0E78-455B-BC69-6B8E63E67C08}"/>
                </a:ext>
              </a:extLst>
            </p:cNvPr>
            <p:cNvSpPr/>
            <p:nvPr/>
          </p:nvSpPr>
          <p:spPr>
            <a:xfrm>
              <a:off x="5942898" y="3764566"/>
              <a:ext cx="9525" cy="9525"/>
            </a:xfrm>
            <a:custGeom>
              <a:avLst/>
              <a:gdLst>
                <a:gd name="connsiteX0" fmla="*/ 7179 w 9525"/>
                <a:gd name="connsiteY0" fmla="*/ 2286 h 0"/>
                <a:gd name="connsiteX1" fmla="*/ 17752 w 9525"/>
                <a:gd name="connsiteY1" fmla="*/ 0 h 0"/>
                <a:gd name="connsiteX2" fmla="*/ 7179 w 9525"/>
                <a:gd name="connsiteY2" fmla="*/ 2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7179" y="2286"/>
                  </a:moveTo>
                  <a:cubicBezTo>
                    <a:pt x="-15205" y="8477"/>
                    <a:pt x="22324" y="3619"/>
                    <a:pt x="17752" y="0"/>
                  </a:cubicBezTo>
                  <a:cubicBezTo>
                    <a:pt x="14323" y="952"/>
                    <a:pt x="10608" y="1429"/>
                    <a:pt x="7179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5EB896D-0869-4CB0-AB13-8D029F398B2B}"/>
                </a:ext>
              </a:extLst>
            </p:cNvPr>
            <p:cNvSpPr/>
            <p:nvPr/>
          </p:nvSpPr>
          <p:spPr>
            <a:xfrm>
              <a:off x="5985129" y="3723132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6763" y="7810"/>
                    <a:pt x="26384" y="7715"/>
                    <a:pt x="25622" y="0"/>
                  </a:cubicBezTo>
                  <a:cubicBezTo>
                    <a:pt x="14954" y="5144"/>
                    <a:pt x="476" y="-1810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9C7F93C-EC6D-49BD-96FE-6181504F8F97}"/>
                </a:ext>
              </a:extLst>
            </p:cNvPr>
            <p:cNvSpPr/>
            <p:nvPr/>
          </p:nvSpPr>
          <p:spPr>
            <a:xfrm>
              <a:off x="6011805" y="3728847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572"/>
                    <a:pt x="-578" y="2857"/>
                    <a:pt x="89" y="4858"/>
                  </a:cubicBezTo>
                  <a:cubicBezTo>
                    <a:pt x="3423" y="2953"/>
                    <a:pt x="14472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1C424D9-8F05-474B-A24D-AC58FA411FBC}"/>
                </a:ext>
              </a:extLst>
            </p:cNvPr>
            <p:cNvSpPr/>
            <p:nvPr/>
          </p:nvSpPr>
          <p:spPr>
            <a:xfrm>
              <a:off x="6023510" y="3792814"/>
              <a:ext cx="9525" cy="9525"/>
            </a:xfrm>
            <a:custGeom>
              <a:avLst/>
              <a:gdLst>
                <a:gd name="connsiteX0" fmla="*/ 195 w 9525"/>
                <a:gd name="connsiteY0" fmla="*/ 3946 h 0"/>
                <a:gd name="connsiteX1" fmla="*/ 11435 w 9525"/>
                <a:gd name="connsiteY1" fmla="*/ 3661 h 0"/>
                <a:gd name="connsiteX2" fmla="*/ 195 w 9525"/>
                <a:gd name="connsiteY2" fmla="*/ 39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46"/>
                  </a:moveTo>
                  <a:cubicBezTo>
                    <a:pt x="4005" y="3851"/>
                    <a:pt x="6291" y="5756"/>
                    <a:pt x="11435" y="3661"/>
                  </a:cubicBezTo>
                  <a:cubicBezTo>
                    <a:pt x="13625" y="-2816"/>
                    <a:pt x="-1900" y="613"/>
                    <a:pt x="195" y="39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D110880-C43A-4997-BDC8-A1BDF3D3984E}"/>
                </a:ext>
              </a:extLst>
            </p:cNvPr>
            <p:cNvSpPr/>
            <p:nvPr/>
          </p:nvSpPr>
          <p:spPr>
            <a:xfrm>
              <a:off x="6036807" y="3788935"/>
              <a:ext cx="9525" cy="9525"/>
            </a:xfrm>
            <a:custGeom>
              <a:avLst/>
              <a:gdLst>
                <a:gd name="connsiteX0" fmla="*/ 42 w 9525"/>
                <a:gd name="connsiteY0" fmla="*/ 4967 h 0"/>
                <a:gd name="connsiteX1" fmla="*/ 16615 w 9525"/>
                <a:gd name="connsiteY1" fmla="*/ 3539 h 0"/>
                <a:gd name="connsiteX2" fmla="*/ 42 w 9525"/>
                <a:gd name="connsiteY2" fmla="*/ 49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67"/>
                  </a:moveTo>
                  <a:cubicBezTo>
                    <a:pt x="4043" y="6587"/>
                    <a:pt x="10234" y="5253"/>
                    <a:pt x="16615" y="3539"/>
                  </a:cubicBezTo>
                  <a:cubicBezTo>
                    <a:pt x="17949" y="-3700"/>
                    <a:pt x="-1006" y="1919"/>
                    <a:pt x="42" y="4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88CCD30-904B-41E3-B832-B74F25972D12}"/>
                </a:ext>
              </a:extLst>
            </p:cNvPr>
            <p:cNvSpPr/>
            <p:nvPr/>
          </p:nvSpPr>
          <p:spPr>
            <a:xfrm>
              <a:off x="5992082" y="3795998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5525" y="7239"/>
                    <a:pt x="28385" y="8573"/>
                    <a:pt x="25622" y="0"/>
                  </a:cubicBezTo>
                  <a:cubicBezTo>
                    <a:pt x="18098" y="2953"/>
                    <a:pt x="2000" y="2286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4E0A8DB-B320-4FAF-A9AB-F9D5D6FD22AB}"/>
                </a:ext>
              </a:extLst>
            </p:cNvPr>
            <p:cNvSpPr/>
            <p:nvPr/>
          </p:nvSpPr>
          <p:spPr>
            <a:xfrm>
              <a:off x="6003416" y="3784424"/>
              <a:ext cx="9525" cy="9525"/>
            </a:xfrm>
            <a:custGeom>
              <a:avLst/>
              <a:gdLst>
                <a:gd name="connsiteX0" fmla="*/ 4858 w 9525"/>
                <a:gd name="connsiteY0" fmla="*/ 9193 h 0"/>
                <a:gd name="connsiteX1" fmla="*/ 13145 w 9525"/>
                <a:gd name="connsiteY1" fmla="*/ 811 h 0"/>
                <a:gd name="connsiteX2" fmla="*/ 0 w 9525"/>
                <a:gd name="connsiteY2" fmla="*/ 3669 h 0"/>
                <a:gd name="connsiteX3" fmla="*/ 4858 w 9525"/>
                <a:gd name="connsiteY3" fmla="*/ 9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858" y="9193"/>
                  </a:moveTo>
                  <a:cubicBezTo>
                    <a:pt x="11621" y="8145"/>
                    <a:pt x="11906" y="4335"/>
                    <a:pt x="13145" y="811"/>
                  </a:cubicBezTo>
                  <a:cubicBezTo>
                    <a:pt x="8763" y="-999"/>
                    <a:pt x="2476" y="335"/>
                    <a:pt x="0" y="3669"/>
                  </a:cubicBezTo>
                  <a:cubicBezTo>
                    <a:pt x="953" y="6526"/>
                    <a:pt x="2858" y="7860"/>
                    <a:pt x="4858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4FE2811-1DAC-4F24-9CD1-C2D21BB75DC9}"/>
                </a:ext>
              </a:extLst>
            </p:cNvPr>
            <p:cNvSpPr/>
            <p:nvPr/>
          </p:nvSpPr>
          <p:spPr>
            <a:xfrm>
              <a:off x="5991645" y="3806571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143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FDFA72-7BA7-4BDD-AB47-A0B43219BAB1}"/>
                </a:ext>
              </a:extLst>
            </p:cNvPr>
            <p:cNvSpPr/>
            <p:nvPr/>
          </p:nvSpPr>
          <p:spPr>
            <a:xfrm>
              <a:off x="5968277" y="3805471"/>
              <a:ext cx="9525" cy="9525"/>
            </a:xfrm>
            <a:custGeom>
              <a:avLst/>
              <a:gdLst>
                <a:gd name="connsiteX0" fmla="*/ 183 w 9525"/>
                <a:gd name="connsiteY0" fmla="*/ 3386 h 0"/>
                <a:gd name="connsiteX1" fmla="*/ 8851 w 9525"/>
                <a:gd name="connsiteY1" fmla="*/ 3672 h 0"/>
                <a:gd name="connsiteX2" fmla="*/ 183 w 9525"/>
                <a:gd name="connsiteY2" fmla="*/ 33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3" y="3386"/>
                  </a:moveTo>
                  <a:cubicBezTo>
                    <a:pt x="88" y="3291"/>
                    <a:pt x="9518" y="2719"/>
                    <a:pt x="8851" y="3672"/>
                  </a:cubicBezTo>
                  <a:cubicBezTo>
                    <a:pt x="13328" y="-2519"/>
                    <a:pt x="-1817" y="338"/>
                    <a:pt x="183" y="33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BD6D6FC-B007-4895-8C8D-29F9747BA360}"/>
                </a:ext>
              </a:extLst>
            </p:cNvPr>
            <p:cNvSpPr/>
            <p:nvPr/>
          </p:nvSpPr>
          <p:spPr>
            <a:xfrm>
              <a:off x="5883284" y="3808626"/>
              <a:ext cx="9525" cy="9525"/>
            </a:xfrm>
            <a:custGeom>
              <a:avLst/>
              <a:gdLst>
                <a:gd name="connsiteX0" fmla="*/ 12214 w 9525"/>
                <a:gd name="connsiteY0" fmla="*/ 2993 h 0"/>
                <a:gd name="connsiteX1" fmla="*/ 213 w 9525"/>
                <a:gd name="connsiteY1" fmla="*/ 1278 h 0"/>
                <a:gd name="connsiteX2" fmla="*/ 6214 w 9525"/>
                <a:gd name="connsiteY2" fmla="*/ 2136 h 0"/>
                <a:gd name="connsiteX3" fmla="*/ 7738 w 9525"/>
                <a:gd name="connsiteY3" fmla="*/ 6231 h 0"/>
                <a:gd name="connsiteX4" fmla="*/ 12214 w 9525"/>
                <a:gd name="connsiteY4" fmla="*/ 2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214" y="2993"/>
                  </a:moveTo>
                  <a:cubicBezTo>
                    <a:pt x="7928" y="4041"/>
                    <a:pt x="3070" y="-2722"/>
                    <a:pt x="213" y="1278"/>
                  </a:cubicBezTo>
                  <a:cubicBezTo>
                    <a:pt x="-1311" y="3374"/>
                    <a:pt x="5833" y="2040"/>
                    <a:pt x="6214" y="2136"/>
                  </a:cubicBezTo>
                  <a:cubicBezTo>
                    <a:pt x="7166" y="2421"/>
                    <a:pt x="6785" y="6041"/>
                    <a:pt x="7738" y="6231"/>
                  </a:cubicBezTo>
                  <a:cubicBezTo>
                    <a:pt x="9166" y="6422"/>
                    <a:pt x="13167" y="4041"/>
                    <a:pt x="12214" y="29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B22A55A-4692-4DD7-A94A-69D0285ED1E7}"/>
                </a:ext>
              </a:extLst>
            </p:cNvPr>
            <p:cNvSpPr/>
            <p:nvPr/>
          </p:nvSpPr>
          <p:spPr>
            <a:xfrm>
              <a:off x="5905720" y="3750850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810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83FB55-870C-4F9F-BA28-B0A2A421E673}"/>
                </a:ext>
              </a:extLst>
            </p:cNvPr>
            <p:cNvSpPr/>
            <p:nvPr/>
          </p:nvSpPr>
          <p:spPr>
            <a:xfrm>
              <a:off x="5894635" y="3819430"/>
              <a:ext cx="9525" cy="9525"/>
            </a:xfrm>
            <a:custGeom>
              <a:avLst/>
              <a:gdLst>
                <a:gd name="connsiteX0" fmla="*/ 101 w 9525"/>
                <a:gd name="connsiteY0" fmla="*/ 5429 h 0"/>
                <a:gd name="connsiteX1" fmla="*/ 15151 w 9525"/>
                <a:gd name="connsiteY1" fmla="*/ 0 h 0"/>
                <a:gd name="connsiteX2" fmla="*/ 101 w 9525"/>
                <a:gd name="connsiteY2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1" y="5429"/>
                  </a:moveTo>
                  <a:cubicBezTo>
                    <a:pt x="6293" y="5048"/>
                    <a:pt x="16103" y="6953"/>
                    <a:pt x="15151" y="0"/>
                  </a:cubicBezTo>
                  <a:cubicBezTo>
                    <a:pt x="10960" y="2191"/>
                    <a:pt x="-1232" y="952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D10B9C6-B18D-4E62-99DE-A95451CCEC56}"/>
                </a:ext>
              </a:extLst>
            </p:cNvPr>
            <p:cNvSpPr/>
            <p:nvPr/>
          </p:nvSpPr>
          <p:spPr>
            <a:xfrm>
              <a:off x="5845689" y="3758454"/>
              <a:ext cx="28575" cy="9525"/>
            </a:xfrm>
            <a:custGeom>
              <a:avLst/>
              <a:gdLst>
                <a:gd name="connsiteX0" fmla="*/ 17234 w 28575"/>
                <a:gd name="connsiteY0" fmla="*/ 3349 h 0"/>
                <a:gd name="connsiteX1" fmla="*/ 2185 w 28575"/>
                <a:gd name="connsiteY1" fmla="*/ 8778 h 0"/>
                <a:gd name="connsiteX2" fmla="*/ 37141 w 28575"/>
                <a:gd name="connsiteY2" fmla="*/ 3349 h 0"/>
                <a:gd name="connsiteX3" fmla="*/ 17234 w 28575"/>
                <a:gd name="connsiteY3" fmla="*/ 33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17234" y="3349"/>
                  </a:moveTo>
                  <a:cubicBezTo>
                    <a:pt x="9424" y="4968"/>
                    <a:pt x="-5626" y="7254"/>
                    <a:pt x="2185" y="8778"/>
                  </a:cubicBezTo>
                  <a:cubicBezTo>
                    <a:pt x="15901" y="4111"/>
                    <a:pt x="23806" y="7540"/>
                    <a:pt x="37141" y="3349"/>
                  </a:cubicBezTo>
                  <a:cubicBezTo>
                    <a:pt x="37522" y="-3414"/>
                    <a:pt x="24473" y="1920"/>
                    <a:pt x="17234" y="3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9AC2ED-63EF-4570-8E69-1BD4ADE4B1E1}"/>
                </a:ext>
              </a:extLst>
            </p:cNvPr>
            <p:cNvSpPr/>
            <p:nvPr/>
          </p:nvSpPr>
          <p:spPr>
            <a:xfrm>
              <a:off x="5841998" y="3832574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715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D2A15C1-499F-40AF-8DC8-A98206BA9196}"/>
                </a:ext>
              </a:extLst>
            </p:cNvPr>
            <p:cNvSpPr/>
            <p:nvPr/>
          </p:nvSpPr>
          <p:spPr>
            <a:xfrm>
              <a:off x="5927204" y="3736848"/>
              <a:ext cx="19050" cy="9525"/>
            </a:xfrm>
            <a:custGeom>
              <a:avLst/>
              <a:gdLst>
                <a:gd name="connsiteX0" fmla="*/ 20301 w 19050"/>
                <a:gd name="connsiteY0" fmla="*/ 0 h 0"/>
                <a:gd name="connsiteX1" fmla="*/ 13 w 19050"/>
                <a:gd name="connsiteY1" fmla="*/ 6572 h 0"/>
                <a:gd name="connsiteX2" fmla="*/ 20301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301" y="0"/>
                  </a:moveTo>
                  <a:cubicBezTo>
                    <a:pt x="12586" y="2000"/>
                    <a:pt x="-464" y="-1810"/>
                    <a:pt x="13" y="6572"/>
                  </a:cubicBezTo>
                  <a:cubicBezTo>
                    <a:pt x="5823" y="4000"/>
                    <a:pt x="20110" y="4953"/>
                    <a:pt x="2030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19A7165-E794-4FC6-964D-F59B68F8A313}"/>
                </a:ext>
              </a:extLst>
            </p:cNvPr>
            <p:cNvSpPr/>
            <p:nvPr/>
          </p:nvSpPr>
          <p:spPr>
            <a:xfrm>
              <a:off x="5954163" y="3728466"/>
              <a:ext cx="19050" cy="9525"/>
            </a:xfrm>
            <a:custGeom>
              <a:avLst/>
              <a:gdLst>
                <a:gd name="connsiteX0" fmla="*/ 21631 w 19050"/>
                <a:gd name="connsiteY0" fmla="*/ 0 h 9525"/>
                <a:gd name="connsiteX1" fmla="*/ 200 w 19050"/>
                <a:gd name="connsiteY1" fmla="*/ 11240 h 9525"/>
                <a:gd name="connsiteX2" fmla="*/ 21631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631" y="0"/>
                  </a:moveTo>
                  <a:cubicBezTo>
                    <a:pt x="14392" y="5048"/>
                    <a:pt x="-1991" y="3619"/>
                    <a:pt x="200" y="11240"/>
                  </a:cubicBezTo>
                  <a:cubicBezTo>
                    <a:pt x="9058" y="8287"/>
                    <a:pt x="26775" y="9049"/>
                    <a:pt x="216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E07D4D1-4B5F-4895-99F9-85F0F862CBF1}"/>
                </a:ext>
              </a:extLst>
            </p:cNvPr>
            <p:cNvSpPr/>
            <p:nvPr/>
          </p:nvSpPr>
          <p:spPr>
            <a:xfrm>
              <a:off x="5909781" y="3742450"/>
              <a:ext cx="9525" cy="9525"/>
            </a:xfrm>
            <a:custGeom>
              <a:avLst/>
              <a:gdLst>
                <a:gd name="connsiteX0" fmla="*/ 195 w 9525"/>
                <a:gd name="connsiteY0" fmla="*/ 398 h 0"/>
                <a:gd name="connsiteX1" fmla="*/ 11435 w 9525"/>
                <a:gd name="connsiteY1" fmla="*/ 113 h 0"/>
                <a:gd name="connsiteX2" fmla="*/ 195 w 9525"/>
                <a:gd name="connsiteY2" fmla="*/ 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8"/>
                  </a:moveTo>
                  <a:cubicBezTo>
                    <a:pt x="-1900" y="6971"/>
                    <a:pt x="13625" y="3542"/>
                    <a:pt x="11435" y="113"/>
                  </a:cubicBezTo>
                  <a:cubicBezTo>
                    <a:pt x="6577" y="1637"/>
                    <a:pt x="4767" y="-935"/>
                    <a:pt x="195" y="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D10C163-0D8C-464D-AAE8-AF7E64970329}"/>
                </a:ext>
              </a:extLst>
            </p:cNvPr>
            <p:cNvSpPr/>
            <p:nvPr/>
          </p:nvSpPr>
          <p:spPr>
            <a:xfrm>
              <a:off x="5997892" y="3764090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953" y="3810"/>
                    <a:pt x="1524" y="5239"/>
                  </a:cubicBezTo>
                  <a:cubicBezTo>
                    <a:pt x="3238" y="4858"/>
                    <a:pt x="4953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0A98C0-128A-4423-A884-45652EE55CB3}"/>
                </a:ext>
              </a:extLst>
            </p:cNvPr>
            <p:cNvSpPr/>
            <p:nvPr/>
          </p:nvSpPr>
          <p:spPr>
            <a:xfrm>
              <a:off x="5932688" y="3737504"/>
              <a:ext cx="47625" cy="9525"/>
            </a:xfrm>
            <a:custGeom>
              <a:avLst/>
              <a:gdLst>
                <a:gd name="connsiteX0" fmla="*/ 39677 w 47625"/>
                <a:gd name="connsiteY0" fmla="*/ 4868 h 9525"/>
                <a:gd name="connsiteX1" fmla="*/ 52059 w 47625"/>
                <a:gd name="connsiteY1" fmla="*/ 11 h 9525"/>
                <a:gd name="connsiteX2" fmla="*/ 38153 w 47625"/>
                <a:gd name="connsiteY2" fmla="*/ 868 h 9525"/>
                <a:gd name="connsiteX3" fmla="*/ 19770 w 47625"/>
                <a:gd name="connsiteY3" fmla="*/ 4868 h 9525"/>
                <a:gd name="connsiteX4" fmla="*/ 243 w 47625"/>
                <a:gd name="connsiteY4" fmla="*/ 13536 h 9525"/>
                <a:gd name="connsiteX5" fmla="*/ 21294 w 47625"/>
                <a:gd name="connsiteY5" fmla="*/ 8964 h 9525"/>
                <a:gd name="connsiteX6" fmla="*/ 39677 w 47625"/>
                <a:gd name="connsiteY6" fmla="*/ 48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39677" y="4868"/>
                  </a:moveTo>
                  <a:cubicBezTo>
                    <a:pt x="45868" y="3630"/>
                    <a:pt x="54631" y="5916"/>
                    <a:pt x="52059" y="11"/>
                  </a:cubicBezTo>
                  <a:cubicBezTo>
                    <a:pt x="47868" y="-275"/>
                    <a:pt x="39296" y="5345"/>
                    <a:pt x="38153" y="868"/>
                  </a:cubicBezTo>
                  <a:cubicBezTo>
                    <a:pt x="34724" y="4678"/>
                    <a:pt x="27961" y="2963"/>
                    <a:pt x="19770" y="4868"/>
                  </a:cubicBezTo>
                  <a:cubicBezTo>
                    <a:pt x="12340" y="6583"/>
                    <a:pt x="-2043" y="6297"/>
                    <a:pt x="243" y="13536"/>
                  </a:cubicBezTo>
                  <a:cubicBezTo>
                    <a:pt x="8244" y="8583"/>
                    <a:pt x="12435" y="10012"/>
                    <a:pt x="21294" y="8964"/>
                  </a:cubicBezTo>
                  <a:cubicBezTo>
                    <a:pt x="27390" y="8107"/>
                    <a:pt x="33581" y="6107"/>
                    <a:pt x="39677" y="4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67DB210-8DA5-4E31-8972-590C6B4952B6}"/>
                </a:ext>
              </a:extLst>
            </p:cNvPr>
            <p:cNvSpPr/>
            <p:nvPr/>
          </p:nvSpPr>
          <p:spPr>
            <a:xfrm>
              <a:off x="5996368" y="3742577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DAE84E3-7151-4184-8976-BF5660ED8743}"/>
                </a:ext>
              </a:extLst>
            </p:cNvPr>
            <p:cNvSpPr/>
            <p:nvPr/>
          </p:nvSpPr>
          <p:spPr>
            <a:xfrm>
              <a:off x="6263830" y="3687357"/>
              <a:ext cx="19050" cy="9525"/>
            </a:xfrm>
            <a:custGeom>
              <a:avLst/>
              <a:gdLst>
                <a:gd name="connsiteX0" fmla="*/ 0 w 19050"/>
                <a:gd name="connsiteY0" fmla="*/ 4628 h 0"/>
                <a:gd name="connsiteX1" fmla="*/ 8668 w 19050"/>
                <a:gd name="connsiteY1" fmla="*/ 4914 h 0"/>
                <a:gd name="connsiteX2" fmla="*/ 18098 w 19050"/>
                <a:gd name="connsiteY2" fmla="*/ 7200 h 0"/>
                <a:gd name="connsiteX3" fmla="*/ 0 w 19050"/>
                <a:gd name="connsiteY3" fmla="*/ 46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4628"/>
                  </a:moveTo>
                  <a:cubicBezTo>
                    <a:pt x="3620" y="3771"/>
                    <a:pt x="6096" y="4342"/>
                    <a:pt x="8668" y="4914"/>
                  </a:cubicBezTo>
                  <a:cubicBezTo>
                    <a:pt x="12859" y="4152"/>
                    <a:pt x="12668" y="9676"/>
                    <a:pt x="18098" y="7200"/>
                  </a:cubicBezTo>
                  <a:cubicBezTo>
                    <a:pt x="26194" y="-1659"/>
                    <a:pt x="2762" y="-2135"/>
                    <a:pt x="0" y="4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7D5F35C-206A-4BDC-9F34-45B5888C75B0}"/>
                </a:ext>
              </a:extLst>
            </p:cNvPr>
            <p:cNvSpPr/>
            <p:nvPr/>
          </p:nvSpPr>
          <p:spPr>
            <a:xfrm>
              <a:off x="7862884" y="3353276"/>
              <a:ext cx="9525" cy="9525"/>
            </a:xfrm>
            <a:custGeom>
              <a:avLst/>
              <a:gdLst>
                <a:gd name="connsiteX0" fmla="*/ 6385 w 9525"/>
                <a:gd name="connsiteY0" fmla="*/ 2286 h 9525"/>
                <a:gd name="connsiteX1" fmla="*/ 1527 w 9525"/>
                <a:gd name="connsiteY1" fmla="*/ 12097 h 9525"/>
                <a:gd name="connsiteX2" fmla="*/ 16958 w 9525"/>
                <a:gd name="connsiteY2" fmla="*/ 0 h 9525"/>
                <a:gd name="connsiteX3" fmla="*/ 6385 w 9525"/>
                <a:gd name="connsiteY3" fmla="*/ 228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6385" y="2286"/>
                  </a:moveTo>
                  <a:cubicBezTo>
                    <a:pt x="13052" y="9144"/>
                    <a:pt x="-5236" y="5239"/>
                    <a:pt x="1527" y="12097"/>
                  </a:cubicBezTo>
                  <a:cubicBezTo>
                    <a:pt x="11242" y="10001"/>
                    <a:pt x="19339" y="7239"/>
                    <a:pt x="16958" y="0"/>
                  </a:cubicBezTo>
                  <a:cubicBezTo>
                    <a:pt x="13338" y="762"/>
                    <a:pt x="9909" y="1524"/>
                    <a:pt x="6385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20B4C7D-2D5B-4B60-B9D0-49A2B79C2F07}"/>
                </a:ext>
              </a:extLst>
            </p:cNvPr>
            <p:cNvSpPr/>
            <p:nvPr/>
          </p:nvSpPr>
          <p:spPr>
            <a:xfrm>
              <a:off x="7848218" y="3164213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477" y="1897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B51B88E-C54A-4EF4-AE4E-1D392119C662}"/>
                </a:ext>
              </a:extLst>
            </p:cNvPr>
            <p:cNvSpPr/>
            <p:nvPr/>
          </p:nvSpPr>
          <p:spPr>
            <a:xfrm>
              <a:off x="7673435" y="3321844"/>
              <a:ext cx="190500" cy="28575"/>
            </a:xfrm>
            <a:custGeom>
              <a:avLst/>
              <a:gdLst>
                <a:gd name="connsiteX0" fmla="*/ 184595 w 190500"/>
                <a:gd name="connsiteY0" fmla="*/ 18764 h 28575"/>
                <a:gd name="connsiteX1" fmla="*/ 195072 w 190500"/>
                <a:gd name="connsiteY1" fmla="*/ 16478 h 28575"/>
                <a:gd name="connsiteX2" fmla="*/ 188691 w 190500"/>
                <a:gd name="connsiteY2" fmla="*/ 6953 h 28575"/>
                <a:gd name="connsiteX3" fmla="*/ 177451 w 190500"/>
                <a:gd name="connsiteY3" fmla="*/ 7239 h 28575"/>
                <a:gd name="connsiteX4" fmla="*/ 180499 w 190500"/>
                <a:gd name="connsiteY4" fmla="*/ 0 h 28575"/>
                <a:gd name="connsiteX5" fmla="*/ 150019 w 190500"/>
                <a:gd name="connsiteY5" fmla="*/ 2286 h 28575"/>
                <a:gd name="connsiteX6" fmla="*/ 123730 w 190500"/>
                <a:gd name="connsiteY6" fmla="*/ 8001 h 28575"/>
                <a:gd name="connsiteX7" fmla="*/ 109061 w 190500"/>
                <a:gd name="connsiteY7" fmla="*/ 6858 h 28575"/>
                <a:gd name="connsiteX8" fmla="*/ 101156 w 190500"/>
                <a:gd name="connsiteY8" fmla="*/ 8573 h 28575"/>
                <a:gd name="connsiteX9" fmla="*/ 97822 w 190500"/>
                <a:gd name="connsiteY9" fmla="*/ 7144 h 28575"/>
                <a:gd name="connsiteX10" fmla="*/ 70771 w 190500"/>
                <a:gd name="connsiteY10" fmla="*/ 10858 h 28575"/>
                <a:gd name="connsiteX11" fmla="*/ 29051 w 190500"/>
                <a:gd name="connsiteY11" fmla="*/ 13430 h 28575"/>
                <a:gd name="connsiteX12" fmla="*/ 10573 w 190500"/>
                <a:gd name="connsiteY12" fmla="*/ 17431 h 28575"/>
                <a:gd name="connsiteX13" fmla="*/ 0 w 190500"/>
                <a:gd name="connsiteY13" fmla="*/ 19717 h 28575"/>
                <a:gd name="connsiteX14" fmla="*/ 33052 w 190500"/>
                <a:gd name="connsiteY14" fmla="*/ 16859 h 28575"/>
                <a:gd name="connsiteX15" fmla="*/ 42482 w 190500"/>
                <a:gd name="connsiteY15" fmla="*/ 19145 h 28575"/>
                <a:gd name="connsiteX16" fmla="*/ 6382 w 190500"/>
                <a:gd name="connsiteY16" fmla="*/ 29242 h 28575"/>
                <a:gd name="connsiteX17" fmla="*/ 31528 w 190500"/>
                <a:gd name="connsiteY17" fmla="*/ 28099 h 28575"/>
                <a:gd name="connsiteX18" fmla="*/ 40958 w 190500"/>
                <a:gd name="connsiteY18" fmla="*/ 30385 h 28575"/>
                <a:gd name="connsiteX19" fmla="*/ 38672 w 190500"/>
                <a:gd name="connsiteY19" fmla="*/ 24289 h 28575"/>
                <a:gd name="connsiteX20" fmla="*/ 57055 w 190500"/>
                <a:gd name="connsiteY20" fmla="*/ 20288 h 28575"/>
                <a:gd name="connsiteX21" fmla="*/ 71724 w 190500"/>
                <a:gd name="connsiteY21" fmla="*/ 21431 h 28575"/>
                <a:gd name="connsiteX22" fmla="*/ 59722 w 190500"/>
                <a:gd name="connsiteY22" fmla="*/ 19717 h 28575"/>
                <a:gd name="connsiteX23" fmla="*/ 55626 w 190500"/>
                <a:gd name="connsiteY23" fmla="*/ 16288 h 28575"/>
                <a:gd name="connsiteX24" fmla="*/ 94012 w 190500"/>
                <a:gd name="connsiteY24" fmla="*/ 12287 h 28575"/>
                <a:gd name="connsiteX25" fmla="*/ 99632 w 190500"/>
                <a:gd name="connsiteY25" fmla="*/ 19812 h 28575"/>
                <a:gd name="connsiteX26" fmla="*/ 74486 w 190500"/>
                <a:gd name="connsiteY26" fmla="*/ 20955 h 28575"/>
                <a:gd name="connsiteX27" fmla="*/ 95155 w 190500"/>
                <a:gd name="connsiteY27" fmla="*/ 23050 h 28575"/>
                <a:gd name="connsiteX28" fmla="*/ 103823 w 190500"/>
                <a:gd name="connsiteY28" fmla="*/ 23336 h 28575"/>
                <a:gd name="connsiteX29" fmla="*/ 154210 w 190500"/>
                <a:gd name="connsiteY29" fmla="*/ 21146 h 28575"/>
                <a:gd name="connsiteX30" fmla="*/ 160211 w 190500"/>
                <a:gd name="connsiteY30" fmla="*/ 22003 h 28575"/>
                <a:gd name="connsiteX31" fmla="*/ 168497 w 190500"/>
                <a:gd name="connsiteY31" fmla="*/ 28956 h 28575"/>
                <a:gd name="connsiteX32" fmla="*/ 181642 w 190500"/>
                <a:gd name="connsiteY32" fmla="*/ 26099 h 28575"/>
                <a:gd name="connsiteX33" fmla="*/ 181261 w 190500"/>
                <a:gd name="connsiteY33" fmla="*/ 32766 h 28575"/>
                <a:gd name="connsiteX34" fmla="*/ 194405 w 190500"/>
                <a:gd name="connsiteY34" fmla="*/ 29908 h 28575"/>
                <a:gd name="connsiteX35" fmla="*/ 184595 w 190500"/>
                <a:gd name="connsiteY35" fmla="*/ 18764 h 28575"/>
                <a:gd name="connsiteX36" fmla="*/ 120682 w 190500"/>
                <a:gd name="connsiteY36" fmla="*/ 15145 h 28575"/>
                <a:gd name="connsiteX37" fmla="*/ 135350 w 190500"/>
                <a:gd name="connsiteY37" fmla="*/ 16288 h 28575"/>
                <a:gd name="connsiteX38" fmla="*/ 120682 w 190500"/>
                <a:gd name="connsiteY38" fmla="*/ 151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90500" h="28575">
                  <a:moveTo>
                    <a:pt x="184595" y="18764"/>
                  </a:moveTo>
                  <a:cubicBezTo>
                    <a:pt x="188119" y="18002"/>
                    <a:pt x="191643" y="17240"/>
                    <a:pt x="195072" y="16478"/>
                  </a:cubicBezTo>
                  <a:cubicBezTo>
                    <a:pt x="195167" y="10287"/>
                    <a:pt x="189452" y="12001"/>
                    <a:pt x="188691" y="6953"/>
                  </a:cubicBezTo>
                  <a:cubicBezTo>
                    <a:pt x="184595" y="7429"/>
                    <a:pt x="179261" y="9811"/>
                    <a:pt x="177451" y="7239"/>
                  </a:cubicBezTo>
                  <a:cubicBezTo>
                    <a:pt x="176499" y="4000"/>
                    <a:pt x="183547" y="4191"/>
                    <a:pt x="180499" y="0"/>
                  </a:cubicBezTo>
                  <a:cubicBezTo>
                    <a:pt x="169926" y="95"/>
                    <a:pt x="159925" y="952"/>
                    <a:pt x="150019" y="2286"/>
                  </a:cubicBezTo>
                  <a:cubicBezTo>
                    <a:pt x="143256" y="3239"/>
                    <a:pt x="125825" y="8953"/>
                    <a:pt x="123730" y="8001"/>
                  </a:cubicBezTo>
                  <a:cubicBezTo>
                    <a:pt x="117348" y="5239"/>
                    <a:pt x="114205" y="9620"/>
                    <a:pt x="109061" y="6858"/>
                  </a:cubicBezTo>
                  <a:cubicBezTo>
                    <a:pt x="108299" y="6477"/>
                    <a:pt x="102203" y="8382"/>
                    <a:pt x="101156" y="8573"/>
                  </a:cubicBezTo>
                  <a:cubicBezTo>
                    <a:pt x="98870" y="8953"/>
                    <a:pt x="98298" y="7144"/>
                    <a:pt x="97822" y="7144"/>
                  </a:cubicBezTo>
                  <a:cubicBezTo>
                    <a:pt x="88964" y="7525"/>
                    <a:pt x="77438" y="10382"/>
                    <a:pt x="70771" y="10858"/>
                  </a:cubicBezTo>
                  <a:cubicBezTo>
                    <a:pt x="57055" y="11811"/>
                    <a:pt x="39434" y="12097"/>
                    <a:pt x="29051" y="13430"/>
                  </a:cubicBezTo>
                  <a:cubicBezTo>
                    <a:pt x="22860" y="14192"/>
                    <a:pt x="16383" y="16574"/>
                    <a:pt x="10573" y="17431"/>
                  </a:cubicBezTo>
                  <a:cubicBezTo>
                    <a:pt x="7620" y="17907"/>
                    <a:pt x="381" y="13525"/>
                    <a:pt x="0" y="19717"/>
                  </a:cubicBezTo>
                  <a:cubicBezTo>
                    <a:pt x="11621" y="19050"/>
                    <a:pt x="25051" y="21526"/>
                    <a:pt x="33052" y="16859"/>
                  </a:cubicBezTo>
                  <a:cubicBezTo>
                    <a:pt x="34290" y="20193"/>
                    <a:pt x="40767" y="16383"/>
                    <a:pt x="42482" y="19145"/>
                  </a:cubicBezTo>
                  <a:cubicBezTo>
                    <a:pt x="29051" y="25718"/>
                    <a:pt x="8668" y="18859"/>
                    <a:pt x="6382" y="29242"/>
                  </a:cubicBezTo>
                  <a:cubicBezTo>
                    <a:pt x="14192" y="31814"/>
                    <a:pt x="24003" y="27527"/>
                    <a:pt x="31528" y="28099"/>
                  </a:cubicBezTo>
                  <a:cubicBezTo>
                    <a:pt x="33814" y="28289"/>
                    <a:pt x="36195" y="33147"/>
                    <a:pt x="40958" y="30385"/>
                  </a:cubicBezTo>
                  <a:cubicBezTo>
                    <a:pt x="40672" y="26670"/>
                    <a:pt x="35147" y="26003"/>
                    <a:pt x="38672" y="24289"/>
                  </a:cubicBezTo>
                  <a:cubicBezTo>
                    <a:pt x="44768" y="22955"/>
                    <a:pt x="50959" y="21622"/>
                    <a:pt x="57055" y="20288"/>
                  </a:cubicBezTo>
                  <a:cubicBezTo>
                    <a:pt x="56960" y="28956"/>
                    <a:pt x="73247" y="28384"/>
                    <a:pt x="71724" y="21431"/>
                  </a:cubicBezTo>
                  <a:cubicBezTo>
                    <a:pt x="66675" y="22193"/>
                    <a:pt x="62389" y="22003"/>
                    <a:pt x="59722" y="19717"/>
                  </a:cubicBezTo>
                  <a:cubicBezTo>
                    <a:pt x="64008" y="17717"/>
                    <a:pt x="57817" y="17812"/>
                    <a:pt x="55626" y="16288"/>
                  </a:cubicBezTo>
                  <a:cubicBezTo>
                    <a:pt x="71057" y="11240"/>
                    <a:pt x="79629" y="15907"/>
                    <a:pt x="94012" y="12287"/>
                  </a:cubicBezTo>
                  <a:cubicBezTo>
                    <a:pt x="92393" y="18098"/>
                    <a:pt x="106775" y="16383"/>
                    <a:pt x="99632" y="19812"/>
                  </a:cubicBezTo>
                  <a:cubicBezTo>
                    <a:pt x="88964" y="23241"/>
                    <a:pt x="83630" y="19431"/>
                    <a:pt x="74486" y="20955"/>
                  </a:cubicBezTo>
                  <a:cubicBezTo>
                    <a:pt x="75819" y="29623"/>
                    <a:pt x="87535" y="24003"/>
                    <a:pt x="95155" y="23050"/>
                  </a:cubicBezTo>
                  <a:cubicBezTo>
                    <a:pt x="98679" y="22574"/>
                    <a:pt x="99441" y="24194"/>
                    <a:pt x="103823" y="23336"/>
                  </a:cubicBezTo>
                  <a:cubicBezTo>
                    <a:pt x="124778" y="19526"/>
                    <a:pt x="139065" y="23908"/>
                    <a:pt x="154210" y="21146"/>
                  </a:cubicBezTo>
                  <a:cubicBezTo>
                    <a:pt x="155353" y="22574"/>
                    <a:pt x="157258" y="23050"/>
                    <a:pt x="160211" y="22003"/>
                  </a:cubicBezTo>
                  <a:cubicBezTo>
                    <a:pt x="160306" y="27908"/>
                    <a:pt x="166974" y="24955"/>
                    <a:pt x="168497" y="28956"/>
                  </a:cubicBezTo>
                  <a:cubicBezTo>
                    <a:pt x="177165" y="28575"/>
                    <a:pt x="174117" y="29242"/>
                    <a:pt x="181642" y="26099"/>
                  </a:cubicBezTo>
                  <a:cubicBezTo>
                    <a:pt x="182404" y="28766"/>
                    <a:pt x="179261" y="29623"/>
                    <a:pt x="181261" y="32766"/>
                  </a:cubicBezTo>
                  <a:cubicBezTo>
                    <a:pt x="185642" y="31814"/>
                    <a:pt x="190024" y="30861"/>
                    <a:pt x="194405" y="29908"/>
                  </a:cubicBezTo>
                  <a:cubicBezTo>
                    <a:pt x="199454" y="22670"/>
                    <a:pt x="185642" y="26194"/>
                    <a:pt x="184595" y="18764"/>
                  </a:cubicBezTo>
                  <a:close/>
                  <a:moveTo>
                    <a:pt x="120682" y="15145"/>
                  </a:moveTo>
                  <a:cubicBezTo>
                    <a:pt x="120872" y="10192"/>
                    <a:pt x="135350" y="10858"/>
                    <a:pt x="135350" y="16288"/>
                  </a:cubicBezTo>
                  <a:cubicBezTo>
                    <a:pt x="128874" y="18098"/>
                    <a:pt x="126016" y="14954"/>
                    <a:pt x="120682" y="15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8746F69-50E7-48CA-99CF-C369AA0B68E8}"/>
                </a:ext>
              </a:extLst>
            </p:cNvPr>
            <p:cNvSpPr/>
            <p:nvPr/>
          </p:nvSpPr>
          <p:spPr>
            <a:xfrm>
              <a:off x="5009604" y="3868461"/>
              <a:ext cx="19050" cy="9525"/>
            </a:xfrm>
            <a:custGeom>
              <a:avLst/>
              <a:gdLst>
                <a:gd name="connsiteX0" fmla="*/ 19500 w 19050"/>
                <a:gd name="connsiteY0" fmla="*/ 499 h 0"/>
                <a:gd name="connsiteX1" fmla="*/ 1783 w 19050"/>
                <a:gd name="connsiteY1" fmla="*/ 6500 h 0"/>
                <a:gd name="connsiteX2" fmla="*/ 19500 w 19050"/>
                <a:gd name="connsiteY2" fmla="*/ 4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500" y="499"/>
                  </a:moveTo>
                  <a:cubicBezTo>
                    <a:pt x="18262" y="-2073"/>
                    <a:pt x="-6789" y="6119"/>
                    <a:pt x="1783" y="6500"/>
                  </a:cubicBezTo>
                  <a:cubicBezTo>
                    <a:pt x="6832" y="4214"/>
                    <a:pt x="20071" y="5261"/>
                    <a:pt x="19500" y="4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D229367-575C-4EE3-8F06-028515789D87}"/>
                </a:ext>
              </a:extLst>
            </p:cNvPr>
            <p:cNvSpPr/>
            <p:nvPr/>
          </p:nvSpPr>
          <p:spPr>
            <a:xfrm>
              <a:off x="7732490" y="3320141"/>
              <a:ext cx="57150" cy="9525"/>
            </a:xfrm>
            <a:custGeom>
              <a:avLst/>
              <a:gdLst>
                <a:gd name="connsiteX0" fmla="*/ 26670 w 57150"/>
                <a:gd name="connsiteY0" fmla="*/ 6941 h 0"/>
                <a:gd name="connsiteX1" fmla="*/ 43244 w 57150"/>
                <a:gd name="connsiteY1" fmla="*/ 5513 h 0"/>
                <a:gd name="connsiteX2" fmla="*/ 44005 w 57150"/>
                <a:gd name="connsiteY2" fmla="*/ 7513 h 0"/>
                <a:gd name="connsiteX3" fmla="*/ 59817 w 57150"/>
                <a:gd name="connsiteY3" fmla="*/ 4084 h 0"/>
                <a:gd name="connsiteX4" fmla="*/ 44387 w 57150"/>
                <a:gd name="connsiteY4" fmla="*/ 845 h 0"/>
                <a:gd name="connsiteX5" fmla="*/ 22574 w 57150"/>
                <a:gd name="connsiteY5" fmla="*/ 3417 h 0"/>
                <a:gd name="connsiteX6" fmla="*/ 5239 w 57150"/>
                <a:gd name="connsiteY6" fmla="*/ 2846 h 0"/>
                <a:gd name="connsiteX7" fmla="*/ 0 w 57150"/>
                <a:gd name="connsiteY7" fmla="*/ 3989 h 0"/>
                <a:gd name="connsiteX8" fmla="*/ 26670 w 57150"/>
                <a:gd name="connsiteY8" fmla="*/ 69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>
                  <a:moveTo>
                    <a:pt x="26670" y="6941"/>
                  </a:moveTo>
                  <a:cubicBezTo>
                    <a:pt x="31623" y="10466"/>
                    <a:pt x="37433" y="6084"/>
                    <a:pt x="43244" y="5513"/>
                  </a:cubicBezTo>
                  <a:cubicBezTo>
                    <a:pt x="43434" y="5513"/>
                    <a:pt x="43815" y="7418"/>
                    <a:pt x="44005" y="7513"/>
                  </a:cubicBezTo>
                  <a:cubicBezTo>
                    <a:pt x="47625" y="9418"/>
                    <a:pt x="57055" y="2560"/>
                    <a:pt x="59817" y="4084"/>
                  </a:cubicBezTo>
                  <a:cubicBezTo>
                    <a:pt x="59341" y="-2393"/>
                    <a:pt x="49435" y="750"/>
                    <a:pt x="44387" y="845"/>
                  </a:cubicBezTo>
                  <a:cubicBezTo>
                    <a:pt x="37433" y="941"/>
                    <a:pt x="28670" y="1798"/>
                    <a:pt x="22574" y="3417"/>
                  </a:cubicBezTo>
                  <a:cubicBezTo>
                    <a:pt x="17050" y="2846"/>
                    <a:pt x="11716" y="2179"/>
                    <a:pt x="5239" y="2846"/>
                  </a:cubicBezTo>
                  <a:cubicBezTo>
                    <a:pt x="3524" y="3227"/>
                    <a:pt x="1714" y="3608"/>
                    <a:pt x="0" y="3989"/>
                  </a:cubicBezTo>
                  <a:cubicBezTo>
                    <a:pt x="4191" y="11228"/>
                    <a:pt x="18002" y="8084"/>
                    <a:pt x="26670" y="69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A35B48A-193C-43B7-8839-B5548296B6D9}"/>
                </a:ext>
              </a:extLst>
            </p:cNvPr>
            <p:cNvSpPr/>
            <p:nvPr/>
          </p:nvSpPr>
          <p:spPr>
            <a:xfrm>
              <a:off x="7889176" y="3369850"/>
              <a:ext cx="9525" cy="9525"/>
            </a:xfrm>
            <a:custGeom>
              <a:avLst/>
              <a:gdLst>
                <a:gd name="connsiteX0" fmla="*/ 5239 w 0"/>
                <a:gd name="connsiteY0" fmla="*/ 0 h 0"/>
                <a:gd name="connsiteX1" fmla="*/ 0 w 0"/>
                <a:gd name="connsiteY1" fmla="*/ 1143 h 0"/>
                <a:gd name="connsiteX2" fmla="*/ 1524 w 0"/>
                <a:gd name="connsiteY2" fmla="*/ 5239 h 0"/>
                <a:gd name="connsiteX3" fmla="*/ 6763 w 0"/>
                <a:gd name="connsiteY3" fmla="*/ 4096 h 0"/>
                <a:gd name="connsiteX4" fmla="*/ 523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239" y="0"/>
                  </a:moveTo>
                  <a:cubicBezTo>
                    <a:pt x="3524" y="381"/>
                    <a:pt x="1714" y="762"/>
                    <a:pt x="0" y="1143"/>
                  </a:cubicBezTo>
                  <a:cubicBezTo>
                    <a:pt x="476" y="2476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191" y="2667"/>
                    <a:pt x="5715" y="1333"/>
                    <a:pt x="523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ED9F9DF-8D28-4628-B2CD-B52069DFC231}"/>
                </a:ext>
              </a:extLst>
            </p:cNvPr>
            <p:cNvSpPr/>
            <p:nvPr/>
          </p:nvSpPr>
          <p:spPr>
            <a:xfrm>
              <a:off x="7870799" y="3162300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2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2" y="0"/>
                  </a:cubicBezTo>
                  <a:cubicBezTo>
                    <a:pt x="9804" y="572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CAFE74D-8307-4E47-858A-739CBFA390F4}"/>
                </a:ext>
              </a:extLst>
            </p:cNvPr>
            <p:cNvSpPr/>
            <p:nvPr/>
          </p:nvSpPr>
          <p:spPr>
            <a:xfrm>
              <a:off x="7895306" y="3388900"/>
              <a:ext cx="9525" cy="9525"/>
            </a:xfrm>
            <a:custGeom>
              <a:avLst/>
              <a:gdLst>
                <a:gd name="connsiteX0" fmla="*/ 157 w 9525"/>
                <a:gd name="connsiteY0" fmla="*/ 6953 h 0"/>
                <a:gd name="connsiteX1" fmla="*/ 11873 w 9525"/>
                <a:gd name="connsiteY1" fmla="*/ 0 h 0"/>
                <a:gd name="connsiteX2" fmla="*/ 157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7" y="6953"/>
                  </a:moveTo>
                  <a:cubicBezTo>
                    <a:pt x="4443" y="4763"/>
                    <a:pt x="10730" y="3524"/>
                    <a:pt x="11873" y="0"/>
                  </a:cubicBezTo>
                  <a:cubicBezTo>
                    <a:pt x="5205" y="1143"/>
                    <a:pt x="-1081" y="2381"/>
                    <a:pt x="157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7527F39-136A-4842-ABB0-08D1CD8F45FE}"/>
                </a:ext>
              </a:extLst>
            </p:cNvPr>
            <p:cNvSpPr/>
            <p:nvPr/>
          </p:nvSpPr>
          <p:spPr>
            <a:xfrm>
              <a:off x="5045297" y="3868511"/>
              <a:ext cx="9525" cy="9525"/>
            </a:xfrm>
            <a:custGeom>
              <a:avLst/>
              <a:gdLst>
                <a:gd name="connsiteX0" fmla="*/ 13906 w 9525"/>
                <a:gd name="connsiteY0" fmla="*/ 4830 h 0"/>
                <a:gd name="connsiteX1" fmla="*/ 0 w 9525"/>
                <a:gd name="connsiteY1" fmla="*/ 5687 h 0"/>
                <a:gd name="connsiteX2" fmla="*/ 13906 w 9525"/>
                <a:gd name="connsiteY2" fmla="*/ 48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906" y="4830"/>
                  </a:moveTo>
                  <a:cubicBezTo>
                    <a:pt x="12382" y="-3743"/>
                    <a:pt x="667" y="734"/>
                    <a:pt x="0" y="5687"/>
                  </a:cubicBezTo>
                  <a:cubicBezTo>
                    <a:pt x="5334" y="6449"/>
                    <a:pt x="10001" y="10450"/>
                    <a:pt x="13906" y="4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4AA49A0-38BD-427E-9C64-1289750F6485}"/>
                </a:ext>
              </a:extLst>
            </p:cNvPr>
            <p:cNvSpPr/>
            <p:nvPr/>
          </p:nvSpPr>
          <p:spPr>
            <a:xfrm>
              <a:off x="5000300" y="3826478"/>
              <a:ext cx="9525" cy="9525"/>
            </a:xfrm>
            <a:custGeom>
              <a:avLst/>
              <a:gdLst>
                <a:gd name="connsiteX0" fmla="*/ 13183 w 9525"/>
                <a:gd name="connsiteY0" fmla="*/ 0 h 0"/>
                <a:gd name="connsiteX1" fmla="*/ 39 w 9525"/>
                <a:gd name="connsiteY1" fmla="*/ 2857 h 0"/>
                <a:gd name="connsiteX2" fmla="*/ 13183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183" y="0"/>
                  </a:moveTo>
                  <a:cubicBezTo>
                    <a:pt x="8802" y="952"/>
                    <a:pt x="4420" y="1905"/>
                    <a:pt x="39" y="2857"/>
                  </a:cubicBezTo>
                  <a:cubicBezTo>
                    <a:pt x="-1009" y="13525"/>
                    <a:pt x="19470" y="6572"/>
                    <a:pt x="131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287F964-C762-45BC-99F0-0C42CA4D901F}"/>
                </a:ext>
              </a:extLst>
            </p:cNvPr>
            <p:cNvSpPr/>
            <p:nvPr/>
          </p:nvSpPr>
          <p:spPr>
            <a:xfrm>
              <a:off x="6732064" y="3622643"/>
              <a:ext cx="9525" cy="9525"/>
            </a:xfrm>
            <a:custGeom>
              <a:avLst/>
              <a:gdLst>
                <a:gd name="connsiteX0" fmla="*/ 1158 w 0"/>
                <a:gd name="connsiteY0" fmla="*/ 0 h 0"/>
                <a:gd name="connsiteX1" fmla="*/ 8682 w 0"/>
                <a:gd name="connsiteY1" fmla="*/ 4953 h 0"/>
                <a:gd name="connsiteX2" fmla="*/ 115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58" y="0"/>
                  </a:moveTo>
                  <a:cubicBezTo>
                    <a:pt x="-1509" y="3810"/>
                    <a:pt x="205" y="8668"/>
                    <a:pt x="8682" y="4953"/>
                  </a:cubicBezTo>
                  <a:cubicBezTo>
                    <a:pt x="7539" y="1429"/>
                    <a:pt x="4682" y="190"/>
                    <a:pt x="11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F91ADBF-2E55-49FE-BC63-B45E29176AD5}"/>
                </a:ext>
              </a:extLst>
            </p:cNvPr>
            <p:cNvSpPr/>
            <p:nvPr/>
          </p:nvSpPr>
          <p:spPr>
            <a:xfrm>
              <a:off x="4974901" y="3807619"/>
              <a:ext cx="19050" cy="9525"/>
            </a:xfrm>
            <a:custGeom>
              <a:avLst/>
              <a:gdLst>
                <a:gd name="connsiteX0" fmla="*/ 958 w 19050"/>
                <a:gd name="connsiteY0" fmla="*/ 9525 h 9525"/>
                <a:gd name="connsiteX1" fmla="*/ 22008 w 19050"/>
                <a:gd name="connsiteY1" fmla="*/ 4953 h 9525"/>
                <a:gd name="connsiteX2" fmla="*/ 14484 w 19050"/>
                <a:gd name="connsiteY2" fmla="*/ 0 h 9525"/>
                <a:gd name="connsiteX3" fmla="*/ 958 w 19050"/>
                <a:gd name="connsiteY3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958" y="9525"/>
                  </a:moveTo>
                  <a:cubicBezTo>
                    <a:pt x="5340" y="13430"/>
                    <a:pt x="12102" y="4286"/>
                    <a:pt x="22008" y="4953"/>
                  </a:cubicBezTo>
                  <a:cubicBezTo>
                    <a:pt x="21342" y="762"/>
                    <a:pt x="16960" y="1715"/>
                    <a:pt x="14484" y="0"/>
                  </a:cubicBezTo>
                  <a:cubicBezTo>
                    <a:pt x="14293" y="5048"/>
                    <a:pt x="-4376" y="2096"/>
                    <a:pt x="958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82BBEE2-BF2D-4637-82D0-8E1F5B680756}"/>
                </a:ext>
              </a:extLst>
            </p:cNvPr>
            <p:cNvSpPr/>
            <p:nvPr/>
          </p:nvSpPr>
          <p:spPr>
            <a:xfrm>
              <a:off x="7708773" y="3325757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381" y="1993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3B88833-6968-4FAA-871F-13E5A02BC444}"/>
                </a:ext>
              </a:extLst>
            </p:cNvPr>
            <p:cNvSpPr/>
            <p:nvPr/>
          </p:nvSpPr>
          <p:spPr>
            <a:xfrm>
              <a:off x="7358919" y="3410463"/>
              <a:ext cx="9525" cy="9525"/>
            </a:xfrm>
            <a:custGeom>
              <a:avLst/>
              <a:gdLst>
                <a:gd name="connsiteX0" fmla="*/ 0 w 0"/>
                <a:gd name="connsiteY0" fmla="*/ 3773 h 0"/>
                <a:gd name="connsiteX1" fmla="*/ 0 w 0"/>
                <a:gd name="connsiteY1" fmla="*/ 3773 h 0"/>
                <a:gd name="connsiteX2" fmla="*/ 0 w 0"/>
                <a:gd name="connsiteY2" fmla="*/ 3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773"/>
                  </a:moveTo>
                  <a:cubicBezTo>
                    <a:pt x="18574" y="4535"/>
                    <a:pt x="4381" y="-5085"/>
                    <a:pt x="0" y="3773"/>
                  </a:cubicBezTo>
                  <a:lnTo>
                    <a:pt x="0" y="37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92D1A7A-0E1F-4958-94B1-D29502B83259}"/>
                </a:ext>
              </a:extLst>
            </p:cNvPr>
            <p:cNvSpPr/>
            <p:nvPr/>
          </p:nvSpPr>
          <p:spPr>
            <a:xfrm>
              <a:off x="6705981" y="3537109"/>
              <a:ext cx="9525" cy="9525"/>
            </a:xfrm>
            <a:custGeom>
              <a:avLst/>
              <a:gdLst>
                <a:gd name="connsiteX0" fmla="*/ 18383 w 9525"/>
                <a:gd name="connsiteY0" fmla="*/ 0 h 9525"/>
                <a:gd name="connsiteX1" fmla="*/ 0 w 9525"/>
                <a:gd name="connsiteY1" fmla="*/ 4000 h 9525"/>
                <a:gd name="connsiteX2" fmla="*/ 2286 w 9525"/>
                <a:gd name="connsiteY2" fmla="*/ 10097 h 9525"/>
                <a:gd name="connsiteX3" fmla="*/ 18383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8383" y="0"/>
                  </a:moveTo>
                  <a:cubicBezTo>
                    <a:pt x="9430" y="3905"/>
                    <a:pt x="3048" y="-476"/>
                    <a:pt x="0" y="4000"/>
                  </a:cubicBezTo>
                  <a:cubicBezTo>
                    <a:pt x="762" y="6001"/>
                    <a:pt x="1524" y="8096"/>
                    <a:pt x="2286" y="10097"/>
                  </a:cubicBezTo>
                  <a:cubicBezTo>
                    <a:pt x="9334" y="10382"/>
                    <a:pt x="20860" y="8192"/>
                    <a:pt x="18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534E52-FDD1-4AC8-9DF0-EDE06FDAF732}"/>
                </a:ext>
              </a:extLst>
            </p:cNvPr>
            <p:cNvSpPr/>
            <p:nvPr/>
          </p:nvSpPr>
          <p:spPr>
            <a:xfrm>
              <a:off x="7266717" y="3431015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CC72086-3062-405F-875D-51AEE46BA1A5}"/>
                </a:ext>
              </a:extLst>
            </p:cNvPr>
            <p:cNvSpPr/>
            <p:nvPr/>
          </p:nvSpPr>
          <p:spPr>
            <a:xfrm>
              <a:off x="6898958" y="3489769"/>
              <a:ext cx="28575" cy="9525"/>
            </a:xfrm>
            <a:custGeom>
              <a:avLst/>
              <a:gdLst>
                <a:gd name="connsiteX0" fmla="*/ 32670 w 28575"/>
                <a:gd name="connsiteY0" fmla="*/ 0 h 9525"/>
                <a:gd name="connsiteX1" fmla="*/ 666 w 28575"/>
                <a:gd name="connsiteY1" fmla="*/ 13526 h 9525"/>
                <a:gd name="connsiteX2" fmla="*/ 25145 w 28575"/>
                <a:gd name="connsiteY2" fmla="*/ 10382 h 9525"/>
                <a:gd name="connsiteX3" fmla="*/ 32670 w 2857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32670" y="0"/>
                  </a:moveTo>
                  <a:cubicBezTo>
                    <a:pt x="18668" y="6287"/>
                    <a:pt x="-4192" y="-1333"/>
                    <a:pt x="666" y="13526"/>
                  </a:cubicBezTo>
                  <a:cubicBezTo>
                    <a:pt x="13239" y="9144"/>
                    <a:pt x="13239" y="10001"/>
                    <a:pt x="25145" y="10382"/>
                  </a:cubicBezTo>
                  <a:cubicBezTo>
                    <a:pt x="21525" y="4286"/>
                    <a:pt x="37908" y="6763"/>
                    <a:pt x="3267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6F1853-9DE1-400C-B4C0-9086B2A95F1C}"/>
                </a:ext>
              </a:extLst>
            </p:cNvPr>
            <p:cNvSpPr/>
            <p:nvPr/>
          </p:nvSpPr>
          <p:spPr>
            <a:xfrm>
              <a:off x="5151606" y="3839718"/>
              <a:ext cx="9525" cy="9525"/>
            </a:xfrm>
            <a:custGeom>
              <a:avLst/>
              <a:gdLst>
                <a:gd name="connsiteX0" fmla="*/ 180 w 9525"/>
                <a:gd name="connsiteY0" fmla="*/ 6953 h 0"/>
                <a:gd name="connsiteX1" fmla="*/ 11896 w 9525"/>
                <a:gd name="connsiteY1" fmla="*/ 0 h 0"/>
                <a:gd name="connsiteX2" fmla="*/ 180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0" y="6953"/>
                  </a:moveTo>
                  <a:cubicBezTo>
                    <a:pt x="4847" y="4953"/>
                    <a:pt x="17039" y="6286"/>
                    <a:pt x="11896" y="0"/>
                  </a:cubicBezTo>
                  <a:cubicBezTo>
                    <a:pt x="5133" y="1143"/>
                    <a:pt x="-1153" y="2476"/>
                    <a:pt x="180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7D5445F-73E1-4194-8A4B-9AE8E42150BD}"/>
                </a:ext>
              </a:extLst>
            </p:cNvPr>
            <p:cNvSpPr/>
            <p:nvPr/>
          </p:nvSpPr>
          <p:spPr>
            <a:xfrm>
              <a:off x="6427733" y="362386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492"/>
                    <a:pt x="6785" y="5063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AC64472-C266-4D8D-B51E-4C81DDB3D6D2}"/>
                </a:ext>
              </a:extLst>
            </p:cNvPr>
            <p:cNvSpPr/>
            <p:nvPr/>
          </p:nvSpPr>
          <p:spPr>
            <a:xfrm>
              <a:off x="6667119" y="3542087"/>
              <a:ext cx="38100" cy="9525"/>
            </a:xfrm>
            <a:custGeom>
              <a:avLst/>
              <a:gdLst>
                <a:gd name="connsiteX0" fmla="*/ 32004 w 38100"/>
                <a:gd name="connsiteY0" fmla="*/ 11405 h 9525"/>
                <a:gd name="connsiteX1" fmla="*/ 38386 w 38100"/>
                <a:gd name="connsiteY1" fmla="*/ 5595 h 9525"/>
                <a:gd name="connsiteX2" fmla="*/ 0 w 38100"/>
                <a:gd name="connsiteY2" fmla="*/ 9595 h 9525"/>
                <a:gd name="connsiteX3" fmla="*/ 32004 w 38100"/>
                <a:gd name="connsiteY3" fmla="*/ 114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2004" y="11405"/>
                  </a:moveTo>
                  <a:cubicBezTo>
                    <a:pt x="31623" y="8452"/>
                    <a:pt x="36957" y="7881"/>
                    <a:pt x="38386" y="5595"/>
                  </a:cubicBezTo>
                  <a:cubicBezTo>
                    <a:pt x="26670" y="-10312"/>
                    <a:pt x="19240" y="13120"/>
                    <a:pt x="0" y="9595"/>
                  </a:cubicBezTo>
                  <a:cubicBezTo>
                    <a:pt x="3048" y="20835"/>
                    <a:pt x="23336" y="8071"/>
                    <a:pt x="32004" y="11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0328386-3A7E-4568-8000-5D96DC02005F}"/>
                </a:ext>
              </a:extLst>
            </p:cNvPr>
            <p:cNvSpPr/>
            <p:nvPr/>
          </p:nvSpPr>
          <p:spPr>
            <a:xfrm>
              <a:off x="7626476" y="3353752"/>
              <a:ext cx="19050" cy="9525"/>
            </a:xfrm>
            <a:custGeom>
              <a:avLst/>
              <a:gdLst>
                <a:gd name="connsiteX0" fmla="*/ 11906 w 19050"/>
                <a:gd name="connsiteY0" fmla="*/ 8382 h 0"/>
                <a:gd name="connsiteX1" fmla="*/ 15716 w 19050"/>
                <a:gd name="connsiteY1" fmla="*/ 3143 h 0"/>
                <a:gd name="connsiteX2" fmla="*/ 20288 w 19050"/>
                <a:gd name="connsiteY2" fmla="*/ 0 h 0"/>
                <a:gd name="connsiteX3" fmla="*/ 0 w 19050"/>
                <a:gd name="connsiteY3" fmla="*/ 6572 h 0"/>
                <a:gd name="connsiteX4" fmla="*/ 11906 w 19050"/>
                <a:gd name="connsiteY4" fmla="*/ 8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1906" y="8382"/>
                  </a:moveTo>
                  <a:cubicBezTo>
                    <a:pt x="15335" y="7620"/>
                    <a:pt x="12954" y="4286"/>
                    <a:pt x="15716" y="3143"/>
                  </a:cubicBezTo>
                  <a:cubicBezTo>
                    <a:pt x="17621" y="2286"/>
                    <a:pt x="20860" y="2000"/>
                    <a:pt x="20288" y="0"/>
                  </a:cubicBezTo>
                  <a:cubicBezTo>
                    <a:pt x="14478" y="2572"/>
                    <a:pt x="286" y="1619"/>
                    <a:pt x="0" y="6572"/>
                  </a:cubicBezTo>
                  <a:cubicBezTo>
                    <a:pt x="7525" y="2286"/>
                    <a:pt x="4286" y="12764"/>
                    <a:pt x="11906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4B46020-EED2-44B0-A41A-D1299B069CB9}"/>
                </a:ext>
              </a:extLst>
            </p:cNvPr>
            <p:cNvSpPr/>
            <p:nvPr/>
          </p:nvSpPr>
          <p:spPr>
            <a:xfrm>
              <a:off x="7716202" y="3375020"/>
              <a:ext cx="19050" cy="9525"/>
            </a:xfrm>
            <a:custGeom>
              <a:avLst/>
              <a:gdLst>
                <a:gd name="connsiteX0" fmla="*/ 0 w 19050"/>
                <a:gd name="connsiteY0" fmla="*/ 5212 h 0"/>
                <a:gd name="connsiteX1" fmla="*/ 21050 w 19050"/>
                <a:gd name="connsiteY1" fmla="*/ 640 h 0"/>
                <a:gd name="connsiteX2" fmla="*/ 0 w 19050"/>
                <a:gd name="connsiteY2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5212"/>
                  </a:moveTo>
                  <a:cubicBezTo>
                    <a:pt x="5144" y="4545"/>
                    <a:pt x="19336" y="6641"/>
                    <a:pt x="21050" y="640"/>
                  </a:cubicBezTo>
                  <a:cubicBezTo>
                    <a:pt x="17526" y="-979"/>
                    <a:pt x="667" y="449"/>
                    <a:pt x="0" y="5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ED857D6-5EF6-4E42-8FC4-3F25B944FC92}"/>
                </a:ext>
              </a:extLst>
            </p:cNvPr>
            <p:cNvSpPr/>
            <p:nvPr/>
          </p:nvSpPr>
          <p:spPr>
            <a:xfrm>
              <a:off x="7722148" y="3370135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F452EB6-6BA4-4942-8A05-0ABC362254A5}"/>
                </a:ext>
              </a:extLst>
            </p:cNvPr>
            <p:cNvSpPr/>
            <p:nvPr/>
          </p:nvSpPr>
          <p:spPr>
            <a:xfrm>
              <a:off x="7693104" y="3391376"/>
              <a:ext cx="9525" cy="9525"/>
            </a:xfrm>
            <a:custGeom>
              <a:avLst/>
              <a:gdLst>
                <a:gd name="connsiteX0" fmla="*/ 1572 w 0"/>
                <a:gd name="connsiteY0" fmla="*/ 0 h 0"/>
                <a:gd name="connsiteX1" fmla="*/ 7572 w 0"/>
                <a:gd name="connsiteY1" fmla="*/ 857 h 0"/>
                <a:gd name="connsiteX2" fmla="*/ 157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72" y="0"/>
                  </a:moveTo>
                  <a:cubicBezTo>
                    <a:pt x="-4524" y="5715"/>
                    <a:pt x="9192" y="5239"/>
                    <a:pt x="7572" y="857"/>
                  </a:cubicBezTo>
                  <a:cubicBezTo>
                    <a:pt x="5001" y="1524"/>
                    <a:pt x="3858" y="0"/>
                    <a:pt x="1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7E03A86-8983-494F-85BF-8BFE0F20CC6D}"/>
                </a:ext>
              </a:extLst>
            </p:cNvPr>
            <p:cNvSpPr/>
            <p:nvPr/>
          </p:nvSpPr>
          <p:spPr>
            <a:xfrm>
              <a:off x="7710106" y="3361658"/>
              <a:ext cx="9525" cy="9525"/>
            </a:xfrm>
            <a:custGeom>
              <a:avLst/>
              <a:gdLst>
                <a:gd name="connsiteX0" fmla="*/ 10573 w 9525"/>
                <a:gd name="connsiteY0" fmla="*/ 0 h 0"/>
                <a:gd name="connsiteX1" fmla="*/ 0 w 9525"/>
                <a:gd name="connsiteY1" fmla="*/ 2286 h 0"/>
                <a:gd name="connsiteX2" fmla="*/ 1524 w 9525"/>
                <a:gd name="connsiteY2" fmla="*/ 6382 h 0"/>
                <a:gd name="connsiteX3" fmla="*/ 12097 w 9525"/>
                <a:gd name="connsiteY3" fmla="*/ 4096 h 0"/>
                <a:gd name="connsiteX4" fmla="*/ 10573 w 9525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573" y="0"/>
                  </a:moveTo>
                  <a:cubicBezTo>
                    <a:pt x="7049" y="762"/>
                    <a:pt x="3524" y="1524"/>
                    <a:pt x="0" y="2286"/>
                  </a:cubicBezTo>
                  <a:cubicBezTo>
                    <a:pt x="476" y="3620"/>
                    <a:pt x="953" y="4953"/>
                    <a:pt x="1524" y="6382"/>
                  </a:cubicBezTo>
                  <a:cubicBezTo>
                    <a:pt x="5048" y="5620"/>
                    <a:pt x="8572" y="4858"/>
                    <a:pt x="12097" y="4096"/>
                  </a:cubicBezTo>
                  <a:cubicBezTo>
                    <a:pt x="11621" y="2762"/>
                    <a:pt x="11144" y="1429"/>
                    <a:pt x="1057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4696454-5437-47F0-8391-B84456B25A13}"/>
                </a:ext>
              </a:extLst>
            </p:cNvPr>
            <p:cNvSpPr/>
            <p:nvPr/>
          </p:nvSpPr>
          <p:spPr>
            <a:xfrm>
              <a:off x="6480496" y="3610754"/>
              <a:ext cx="9525" cy="9525"/>
            </a:xfrm>
            <a:custGeom>
              <a:avLst/>
              <a:gdLst>
                <a:gd name="connsiteX0" fmla="*/ 28 w 9525"/>
                <a:gd name="connsiteY0" fmla="*/ 5603 h 0"/>
                <a:gd name="connsiteX1" fmla="*/ 12410 w 9525"/>
                <a:gd name="connsiteY1" fmla="*/ 745 h 0"/>
                <a:gd name="connsiteX2" fmla="*/ 28 w 9525"/>
                <a:gd name="connsiteY2" fmla="*/ 56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28" y="5603"/>
                  </a:moveTo>
                  <a:cubicBezTo>
                    <a:pt x="2695" y="6746"/>
                    <a:pt x="9458" y="4840"/>
                    <a:pt x="12410" y="745"/>
                  </a:cubicBezTo>
                  <a:cubicBezTo>
                    <a:pt x="7838" y="-2398"/>
                    <a:pt x="-544" y="5412"/>
                    <a:pt x="28" y="56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530CB4C-C71D-4FC4-B8DE-D7B8223023C3}"/>
                </a:ext>
              </a:extLst>
            </p:cNvPr>
            <p:cNvSpPr/>
            <p:nvPr/>
          </p:nvSpPr>
          <p:spPr>
            <a:xfrm>
              <a:off x="4788631" y="3915823"/>
              <a:ext cx="47625" cy="28575"/>
            </a:xfrm>
            <a:custGeom>
              <a:avLst/>
              <a:gdLst>
                <a:gd name="connsiteX0" fmla="*/ 62 w 47625"/>
                <a:gd name="connsiteY0" fmla="*/ 18669 h 28575"/>
                <a:gd name="connsiteX1" fmla="*/ 14730 w 47625"/>
                <a:gd name="connsiteY1" fmla="*/ 19812 h 28575"/>
                <a:gd name="connsiteX2" fmla="*/ 19207 w 47625"/>
                <a:gd name="connsiteY2" fmla="*/ 32004 h 28575"/>
                <a:gd name="connsiteX3" fmla="*/ 31971 w 47625"/>
                <a:gd name="connsiteY3" fmla="*/ 35814 h 28575"/>
                <a:gd name="connsiteX4" fmla="*/ 39114 w 47625"/>
                <a:gd name="connsiteY4" fmla="*/ 32099 h 28575"/>
                <a:gd name="connsiteX5" fmla="*/ 35019 w 47625"/>
                <a:gd name="connsiteY5" fmla="*/ 13335 h 28575"/>
                <a:gd name="connsiteX6" fmla="*/ 41400 w 47625"/>
                <a:gd name="connsiteY6" fmla="*/ 7525 h 28575"/>
                <a:gd name="connsiteX7" fmla="*/ 55688 w 47625"/>
                <a:gd name="connsiteY7" fmla="*/ 0 h 28575"/>
                <a:gd name="connsiteX8" fmla="*/ 45877 w 47625"/>
                <a:gd name="connsiteY8" fmla="*/ 4286 h 28575"/>
                <a:gd name="connsiteX9" fmla="*/ 35304 w 47625"/>
                <a:gd name="connsiteY9" fmla="*/ 6572 h 28575"/>
                <a:gd name="connsiteX10" fmla="*/ 25494 w 47625"/>
                <a:gd name="connsiteY10" fmla="*/ 10858 h 28575"/>
                <a:gd name="connsiteX11" fmla="*/ 62 w 47625"/>
                <a:gd name="connsiteY11" fmla="*/ 1866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 h="28575">
                  <a:moveTo>
                    <a:pt x="62" y="18669"/>
                  </a:moveTo>
                  <a:cubicBezTo>
                    <a:pt x="5205" y="18764"/>
                    <a:pt x="11397" y="17335"/>
                    <a:pt x="14730" y="19812"/>
                  </a:cubicBezTo>
                  <a:cubicBezTo>
                    <a:pt x="14159" y="26860"/>
                    <a:pt x="16159" y="24479"/>
                    <a:pt x="19207" y="32004"/>
                  </a:cubicBezTo>
                  <a:cubicBezTo>
                    <a:pt x="25875" y="29908"/>
                    <a:pt x="24160" y="39433"/>
                    <a:pt x="31971" y="35814"/>
                  </a:cubicBezTo>
                  <a:cubicBezTo>
                    <a:pt x="35304" y="34957"/>
                    <a:pt x="34638" y="32385"/>
                    <a:pt x="39114" y="32099"/>
                  </a:cubicBezTo>
                  <a:cubicBezTo>
                    <a:pt x="33304" y="22479"/>
                    <a:pt x="44639" y="20193"/>
                    <a:pt x="35019" y="13335"/>
                  </a:cubicBezTo>
                  <a:cubicBezTo>
                    <a:pt x="38638" y="12002"/>
                    <a:pt x="38257" y="9049"/>
                    <a:pt x="41400" y="7525"/>
                  </a:cubicBezTo>
                  <a:cubicBezTo>
                    <a:pt x="48354" y="6001"/>
                    <a:pt x="57307" y="5239"/>
                    <a:pt x="55688" y="0"/>
                  </a:cubicBezTo>
                  <a:cubicBezTo>
                    <a:pt x="50735" y="952"/>
                    <a:pt x="50544" y="3048"/>
                    <a:pt x="45877" y="4286"/>
                  </a:cubicBezTo>
                  <a:cubicBezTo>
                    <a:pt x="37400" y="6572"/>
                    <a:pt x="38448" y="2286"/>
                    <a:pt x="35304" y="6572"/>
                  </a:cubicBezTo>
                  <a:cubicBezTo>
                    <a:pt x="33399" y="9144"/>
                    <a:pt x="27113" y="8001"/>
                    <a:pt x="25494" y="10858"/>
                  </a:cubicBezTo>
                  <a:cubicBezTo>
                    <a:pt x="22350" y="16764"/>
                    <a:pt x="-1367" y="9811"/>
                    <a:pt x="62" y="18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89A750-9BAD-45D6-A6F9-B3EC783746CB}"/>
                </a:ext>
              </a:extLst>
            </p:cNvPr>
            <p:cNvSpPr/>
            <p:nvPr/>
          </p:nvSpPr>
          <p:spPr>
            <a:xfrm>
              <a:off x="7724161" y="3144393"/>
              <a:ext cx="9525" cy="9525"/>
            </a:xfrm>
            <a:custGeom>
              <a:avLst/>
              <a:gdLst>
                <a:gd name="connsiteX0" fmla="*/ 10234 w 9525"/>
                <a:gd name="connsiteY0" fmla="*/ 0 h 0"/>
                <a:gd name="connsiteX1" fmla="*/ 4995 w 9525"/>
                <a:gd name="connsiteY1" fmla="*/ 1143 h 0"/>
                <a:gd name="connsiteX2" fmla="*/ 1023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34" y="0"/>
                  </a:moveTo>
                  <a:cubicBezTo>
                    <a:pt x="8519" y="381"/>
                    <a:pt x="6709" y="762"/>
                    <a:pt x="4995" y="1143"/>
                  </a:cubicBezTo>
                  <a:cubicBezTo>
                    <a:pt x="-9674" y="3715"/>
                    <a:pt x="12901" y="5525"/>
                    <a:pt x="102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ABE068B-6952-4D5F-AB21-28BF02258F41}"/>
                </a:ext>
              </a:extLst>
            </p:cNvPr>
            <p:cNvSpPr/>
            <p:nvPr/>
          </p:nvSpPr>
          <p:spPr>
            <a:xfrm>
              <a:off x="7736966" y="3167920"/>
              <a:ext cx="57150" cy="9525"/>
            </a:xfrm>
            <a:custGeom>
              <a:avLst/>
              <a:gdLst>
                <a:gd name="connsiteX0" fmla="*/ 22574 w 57150"/>
                <a:gd name="connsiteY0" fmla="*/ 6001 h 9525"/>
                <a:gd name="connsiteX1" fmla="*/ 23336 w 57150"/>
                <a:gd name="connsiteY1" fmla="*/ 8001 h 9525"/>
                <a:gd name="connsiteX2" fmla="*/ 39148 w 57150"/>
                <a:gd name="connsiteY2" fmla="*/ 4572 h 9525"/>
                <a:gd name="connsiteX3" fmla="*/ 60198 w 57150"/>
                <a:gd name="connsiteY3" fmla="*/ 0 h 9525"/>
                <a:gd name="connsiteX4" fmla="*/ 0 w 57150"/>
                <a:gd name="connsiteY4" fmla="*/ 6572 h 9525"/>
                <a:gd name="connsiteX5" fmla="*/ 22574 w 57150"/>
                <a:gd name="connsiteY5" fmla="*/ 6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9525">
                  <a:moveTo>
                    <a:pt x="22574" y="6001"/>
                  </a:moveTo>
                  <a:cubicBezTo>
                    <a:pt x="22765" y="6001"/>
                    <a:pt x="23146" y="7906"/>
                    <a:pt x="23336" y="8001"/>
                  </a:cubicBezTo>
                  <a:cubicBezTo>
                    <a:pt x="25622" y="9239"/>
                    <a:pt x="37624" y="4763"/>
                    <a:pt x="39148" y="4572"/>
                  </a:cubicBezTo>
                  <a:cubicBezTo>
                    <a:pt x="44005" y="3905"/>
                    <a:pt x="59722" y="6286"/>
                    <a:pt x="60198" y="0"/>
                  </a:cubicBezTo>
                  <a:cubicBezTo>
                    <a:pt x="39053" y="3715"/>
                    <a:pt x="19907" y="4667"/>
                    <a:pt x="0" y="6572"/>
                  </a:cubicBezTo>
                  <a:cubicBezTo>
                    <a:pt x="2572" y="14002"/>
                    <a:pt x="15145" y="6858"/>
                    <a:pt x="22574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65E46BB1-3A3C-4168-A0E8-FBDB4595FE4A}"/>
                </a:ext>
              </a:extLst>
            </p:cNvPr>
            <p:cNvSpPr/>
            <p:nvPr/>
          </p:nvSpPr>
          <p:spPr>
            <a:xfrm>
              <a:off x="4824157" y="3872675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858"/>
                    <a:pt x="7018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E1F6FE4-03F4-435A-A05E-373EF997BECC}"/>
                </a:ext>
              </a:extLst>
            </p:cNvPr>
            <p:cNvSpPr/>
            <p:nvPr/>
          </p:nvSpPr>
          <p:spPr>
            <a:xfrm>
              <a:off x="4804314" y="3875991"/>
              <a:ext cx="9525" cy="9525"/>
            </a:xfrm>
            <a:custGeom>
              <a:avLst/>
              <a:gdLst>
                <a:gd name="connsiteX0" fmla="*/ 11240 w 9525"/>
                <a:gd name="connsiteY0" fmla="*/ 113 h 0"/>
                <a:gd name="connsiteX1" fmla="*/ 0 w 9525"/>
                <a:gd name="connsiteY1" fmla="*/ 398 h 0"/>
                <a:gd name="connsiteX2" fmla="*/ 2286 w 9525"/>
                <a:gd name="connsiteY2" fmla="*/ 6494 h 0"/>
                <a:gd name="connsiteX3" fmla="*/ 11240 w 9525"/>
                <a:gd name="connsiteY3" fmla="*/ 1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1240" y="113"/>
                  </a:moveTo>
                  <a:cubicBezTo>
                    <a:pt x="6382" y="1636"/>
                    <a:pt x="4572" y="-935"/>
                    <a:pt x="0" y="398"/>
                  </a:cubicBezTo>
                  <a:cubicBezTo>
                    <a:pt x="762" y="2399"/>
                    <a:pt x="1524" y="4494"/>
                    <a:pt x="2286" y="6494"/>
                  </a:cubicBezTo>
                  <a:cubicBezTo>
                    <a:pt x="8382" y="5732"/>
                    <a:pt x="11906" y="3827"/>
                    <a:pt x="11240" y="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1694FBC-792E-43AE-9B84-6EE1F71D9C30}"/>
                </a:ext>
              </a:extLst>
            </p:cNvPr>
            <p:cNvSpPr/>
            <p:nvPr/>
          </p:nvSpPr>
          <p:spPr>
            <a:xfrm>
              <a:off x="4278288" y="2828925"/>
              <a:ext cx="3629025" cy="1152525"/>
            </a:xfrm>
            <a:custGeom>
              <a:avLst/>
              <a:gdLst>
                <a:gd name="connsiteX0" fmla="*/ 3578122 w 3629025"/>
                <a:gd name="connsiteY0" fmla="*/ 229838 h 1152525"/>
                <a:gd name="connsiteX1" fmla="*/ 3599553 w 3629025"/>
                <a:gd name="connsiteY1" fmla="*/ 218599 h 1152525"/>
                <a:gd name="connsiteX2" fmla="*/ 3568311 w 3629025"/>
                <a:gd name="connsiteY2" fmla="*/ 218789 h 1152525"/>
                <a:gd name="connsiteX3" fmla="*/ 3562310 w 3629025"/>
                <a:gd name="connsiteY3" fmla="*/ 217932 h 1152525"/>
                <a:gd name="connsiteX4" fmla="*/ 3557452 w 3629025"/>
                <a:gd name="connsiteY4" fmla="*/ 212408 h 1152525"/>
                <a:gd name="connsiteX5" fmla="*/ 3568692 w 3629025"/>
                <a:gd name="connsiteY5" fmla="*/ 212122 h 1152525"/>
                <a:gd name="connsiteX6" fmla="*/ 3569454 w 3629025"/>
                <a:gd name="connsiteY6" fmla="*/ 198787 h 1152525"/>
                <a:gd name="connsiteX7" fmla="*/ 3534878 w 3629025"/>
                <a:gd name="connsiteY7" fmla="*/ 197549 h 1152525"/>
                <a:gd name="connsiteX8" fmla="*/ 3499540 w 3629025"/>
                <a:gd name="connsiteY8" fmla="*/ 194310 h 1152525"/>
                <a:gd name="connsiteX9" fmla="*/ 3502969 w 3629025"/>
                <a:gd name="connsiteY9" fmla="*/ 180404 h 1152525"/>
                <a:gd name="connsiteX10" fmla="*/ 3543927 w 3629025"/>
                <a:gd name="connsiteY10" fmla="*/ 175831 h 1152525"/>
                <a:gd name="connsiteX11" fmla="*/ 3564215 w 3629025"/>
                <a:gd name="connsiteY11" fmla="*/ 169259 h 1152525"/>
                <a:gd name="connsiteX12" fmla="*/ 3552214 w 3629025"/>
                <a:gd name="connsiteY12" fmla="*/ 167545 h 1152525"/>
                <a:gd name="connsiteX13" fmla="*/ 3550690 w 3629025"/>
                <a:gd name="connsiteY13" fmla="*/ 163449 h 1152525"/>
                <a:gd name="connsiteX14" fmla="*/ 3534116 w 3629025"/>
                <a:gd name="connsiteY14" fmla="*/ 164878 h 1152525"/>
                <a:gd name="connsiteX15" fmla="*/ 3533354 w 3629025"/>
                <a:gd name="connsiteY15" fmla="*/ 162878 h 1152525"/>
                <a:gd name="connsiteX16" fmla="*/ 3524686 w 3629025"/>
                <a:gd name="connsiteY16" fmla="*/ 162592 h 1152525"/>
                <a:gd name="connsiteX17" fmla="*/ 3513447 w 3629025"/>
                <a:gd name="connsiteY17" fmla="*/ 162878 h 1152525"/>
                <a:gd name="connsiteX18" fmla="*/ 3510018 w 3629025"/>
                <a:gd name="connsiteY18" fmla="*/ 161449 h 1152525"/>
                <a:gd name="connsiteX19" fmla="*/ 3495349 w 3629025"/>
                <a:gd name="connsiteY19" fmla="*/ 160306 h 1152525"/>
                <a:gd name="connsiteX20" fmla="*/ 3490111 w 3629025"/>
                <a:gd name="connsiteY20" fmla="*/ 161449 h 1152525"/>
                <a:gd name="connsiteX21" fmla="*/ 3489349 w 3629025"/>
                <a:gd name="connsiteY21" fmla="*/ 159449 h 1152525"/>
                <a:gd name="connsiteX22" fmla="*/ 3484110 w 3629025"/>
                <a:gd name="connsiteY22" fmla="*/ 160592 h 1152525"/>
                <a:gd name="connsiteX23" fmla="*/ 3472108 w 3629025"/>
                <a:gd name="connsiteY23" fmla="*/ 158877 h 1152525"/>
                <a:gd name="connsiteX24" fmla="*/ 3456678 w 3629025"/>
                <a:gd name="connsiteY24" fmla="*/ 155639 h 1152525"/>
                <a:gd name="connsiteX25" fmla="*/ 3466489 w 3629025"/>
                <a:gd name="connsiteY25" fmla="*/ 151352 h 1152525"/>
                <a:gd name="connsiteX26" fmla="*/ 3461250 w 3629025"/>
                <a:gd name="connsiteY26" fmla="*/ 137160 h 1152525"/>
                <a:gd name="connsiteX27" fmla="*/ 3467632 w 3629025"/>
                <a:gd name="connsiteY27" fmla="*/ 131350 h 1152525"/>
                <a:gd name="connsiteX28" fmla="*/ 3450296 w 3629025"/>
                <a:gd name="connsiteY28" fmla="*/ 130778 h 1152525"/>
                <a:gd name="connsiteX29" fmla="*/ 3425150 w 3629025"/>
                <a:gd name="connsiteY29" fmla="*/ 131921 h 1152525"/>
                <a:gd name="connsiteX30" fmla="*/ 3422483 w 3629025"/>
                <a:gd name="connsiteY30" fmla="*/ 132493 h 1152525"/>
                <a:gd name="connsiteX31" fmla="*/ 3419054 w 3629025"/>
                <a:gd name="connsiteY31" fmla="*/ 131064 h 1152525"/>
                <a:gd name="connsiteX32" fmla="*/ 3405148 w 3629025"/>
                <a:gd name="connsiteY32" fmla="*/ 131921 h 1152525"/>
                <a:gd name="connsiteX33" fmla="*/ 3379907 w 3629025"/>
                <a:gd name="connsiteY33" fmla="*/ 133064 h 1152525"/>
                <a:gd name="connsiteX34" fmla="*/ 3372382 w 3629025"/>
                <a:gd name="connsiteY34" fmla="*/ 128111 h 1152525"/>
                <a:gd name="connsiteX35" fmla="*/ 3355808 w 3629025"/>
                <a:gd name="connsiteY35" fmla="*/ 129540 h 1152525"/>
                <a:gd name="connsiteX36" fmla="*/ 3335901 w 3629025"/>
                <a:gd name="connsiteY36" fmla="*/ 129540 h 1152525"/>
                <a:gd name="connsiteX37" fmla="*/ 3313327 w 3629025"/>
                <a:gd name="connsiteY37" fmla="*/ 130112 h 1152525"/>
                <a:gd name="connsiteX38" fmla="*/ 3309898 w 3629025"/>
                <a:gd name="connsiteY38" fmla="*/ 128683 h 1152525"/>
                <a:gd name="connsiteX39" fmla="*/ 3290752 w 3629025"/>
                <a:gd name="connsiteY39" fmla="*/ 130683 h 1152525"/>
                <a:gd name="connsiteX40" fmla="*/ 3288085 w 3629025"/>
                <a:gd name="connsiteY40" fmla="*/ 131255 h 1152525"/>
                <a:gd name="connsiteX41" fmla="*/ 3284752 w 3629025"/>
                <a:gd name="connsiteY41" fmla="*/ 129826 h 1152525"/>
                <a:gd name="connsiteX42" fmla="*/ 3275322 w 3629025"/>
                <a:gd name="connsiteY42" fmla="*/ 127540 h 1152525"/>
                <a:gd name="connsiteX43" fmla="*/ 3335520 w 3629025"/>
                <a:gd name="connsiteY43" fmla="*/ 120968 h 1152525"/>
                <a:gd name="connsiteX44" fmla="*/ 3373906 w 3629025"/>
                <a:gd name="connsiteY44" fmla="*/ 116967 h 1152525"/>
                <a:gd name="connsiteX45" fmla="*/ 3408100 w 3629025"/>
                <a:gd name="connsiteY45" fmla="*/ 109538 h 1152525"/>
                <a:gd name="connsiteX46" fmla="*/ 3436675 w 3629025"/>
                <a:gd name="connsiteY46" fmla="*/ 109919 h 1152525"/>
                <a:gd name="connsiteX47" fmla="*/ 3446486 w 3629025"/>
                <a:gd name="connsiteY47" fmla="*/ 105632 h 1152525"/>
                <a:gd name="connsiteX48" fmla="*/ 3426960 w 3629025"/>
                <a:gd name="connsiteY48" fmla="*/ 98965 h 1152525"/>
                <a:gd name="connsiteX49" fmla="*/ 3433342 w 3629025"/>
                <a:gd name="connsiteY49" fmla="*/ 93155 h 1152525"/>
                <a:gd name="connsiteX50" fmla="*/ 3416101 w 3629025"/>
                <a:gd name="connsiteY50" fmla="*/ 92583 h 1152525"/>
                <a:gd name="connsiteX51" fmla="*/ 3417625 w 3629025"/>
                <a:gd name="connsiteY51" fmla="*/ 81344 h 1152525"/>
                <a:gd name="connsiteX52" fmla="*/ 3427817 w 3629025"/>
                <a:gd name="connsiteY52" fmla="*/ 70390 h 1152525"/>
                <a:gd name="connsiteX53" fmla="*/ 3410958 w 3629025"/>
                <a:gd name="connsiteY53" fmla="*/ 63151 h 1152525"/>
                <a:gd name="connsiteX54" fmla="*/ 3410577 w 3629025"/>
                <a:gd name="connsiteY54" fmla="*/ 54483 h 1152525"/>
                <a:gd name="connsiteX55" fmla="*/ 3393241 w 3629025"/>
                <a:gd name="connsiteY55" fmla="*/ 53912 h 1152525"/>
                <a:gd name="connsiteX56" fmla="*/ 3382669 w 3629025"/>
                <a:gd name="connsiteY56" fmla="*/ 56198 h 1152525"/>
                <a:gd name="connsiteX57" fmla="*/ 3373239 w 3629025"/>
                <a:gd name="connsiteY57" fmla="*/ 53912 h 1152525"/>
                <a:gd name="connsiteX58" fmla="*/ 3372096 w 3629025"/>
                <a:gd name="connsiteY58" fmla="*/ 58579 h 1152525"/>
                <a:gd name="connsiteX59" fmla="*/ 3361523 w 3629025"/>
                <a:gd name="connsiteY59" fmla="*/ 60865 h 1152525"/>
                <a:gd name="connsiteX60" fmla="*/ 3338949 w 3629025"/>
                <a:gd name="connsiteY60" fmla="*/ 61436 h 1152525"/>
                <a:gd name="connsiteX61" fmla="*/ 3335615 w 3629025"/>
                <a:gd name="connsiteY61" fmla="*/ 60008 h 1152525"/>
                <a:gd name="connsiteX62" fmla="*/ 3295801 w 3629025"/>
                <a:gd name="connsiteY62" fmla="*/ 59912 h 1152525"/>
                <a:gd name="connsiteX63" fmla="*/ 3328948 w 3629025"/>
                <a:gd name="connsiteY63" fmla="*/ 57055 h 1152525"/>
                <a:gd name="connsiteX64" fmla="*/ 3334186 w 3629025"/>
                <a:gd name="connsiteY64" fmla="*/ 55912 h 1152525"/>
                <a:gd name="connsiteX65" fmla="*/ 3334949 w 3629025"/>
                <a:gd name="connsiteY65" fmla="*/ 57912 h 1152525"/>
                <a:gd name="connsiteX66" fmla="*/ 3352665 w 3629025"/>
                <a:gd name="connsiteY66" fmla="*/ 51911 h 1152525"/>
                <a:gd name="connsiteX67" fmla="*/ 3348569 w 3629025"/>
                <a:gd name="connsiteY67" fmla="*/ 48482 h 1152525"/>
                <a:gd name="connsiteX68" fmla="*/ 3337330 w 3629025"/>
                <a:gd name="connsiteY68" fmla="*/ 48768 h 1152525"/>
                <a:gd name="connsiteX69" fmla="*/ 3325328 w 3629025"/>
                <a:gd name="connsiteY69" fmla="*/ 46958 h 1152525"/>
                <a:gd name="connsiteX70" fmla="*/ 3403909 w 3629025"/>
                <a:gd name="connsiteY70" fmla="*/ 36386 h 1152525"/>
                <a:gd name="connsiteX71" fmla="*/ 3388860 w 3629025"/>
                <a:gd name="connsiteY71" fmla="*/ 26575 h 1152525"/>
                <a:gd name="connsiteX72" fmla="*/ 3355713 w 3629025"/>
                <a:gd name="connsiteY72" fmla="*/ 29432 h 1152525"/>
                <a:gd name="connsiteX73" fmla="*/ 3338473 w 3629025"/>
                <a:gd name="connsiteY73" fmla="*/ 28861 h 1152525"/>
                <a:gd name="connsiteX74" fmla="*/ 3326471 w 3629025"/>
                <a:gd name="connsiteY74" fmla="*/ 27146 h 1152525"/>
                <a:gd name="connsiteX75" fmla="*/ 3362952 w 3629025"/>
                <a:gd name="connsiteY75" fmla="*/ 25813 h 1152525"/>
                <a:gd name="connsiteX76" fmla="*/ 3380668 w 3629025"/>
                <a:gd name="connsiteY76" fmla="*/ 19812 h 1152525"/>
                <a:gd name="connsiteX77" fmla="*/ 3331043 w 3629025"/>
                <a:gd name="connsiteY77" fmla="*/ 24098 h 1152525"/>
                <a:gd name="connsiteX78" fmla="*/ 3330662 w 3629025"/>
                <a:gd name="connsiteY78" fmla="*/ 15431 h 1152525"/>
                <a:gd name="connsiteX79" fmla="*/ 3303611 w 3629025"/>
                <a:gd name="connsiteY79" fmla="*/ 19145 h 1152525"/>
                <a:gd name="connsiteX80" fmla="*/ 3282942 w 3629025"/>
                <a:gd name="connsiteY80" fmla="*/ 17050 h 1152525"/>
                <a:gd name="connsiteX81" fmla="*/ 3277703 w 3629025"/>
                <a:gd name="connsiteY81" fmla="*/ 18193 h 1152525"/>
                <a:gd name="connsiteX82" fmla="*/ 3270940 w 3629025"/>
                <a:gd name="connsiteY82" fmla="*/ 15335 h 1152525"/>
                <a:gd name="connsiteX83" fmla="*/ 3251795 w 3629025"/>
                <a:gd name="connsiteY83" fmla="*/ 17336 h 1152525"/>
                <a:gd name="connsiteX84" fmla="*/ 3272845 w 3629025"/>
                <a:gd name="connsiteY84" fmla="*/ 12764 h 1152525"/>
                <a:gd name="connsiteX85" fmla="*/ 3300658 w 3629025"/>
                <a:gd name="connsiteY85" fmla="*/ 11049 h 1152525"/>
                <a:gd name="connsiteX86" fmla="*/ 3320566 w 3629025"/>
                <a:gd name="connsiteY86" fmla="*/ 11049 h 1152525"/>
                <a:gd name="connsiteX87" fmla="*/ 3334472 w 3629025"/>
                <a:gd name="connsiteY87" fmla="*/ 10192 h 1152525"/>
                <a:gd name="connsiteX88" fmla="*/ 3349141 w 3629025"/>
                <a:gd name="connsiteY88" fmla="*/ 11335 h 1152525"/>
                <a:gd name="connsiteX89" fmla="*/ 3362285 w 3629025"/>
                <a:gd name="connsiteY89" fmla="*/ 8477 h 1152525"/>
                <a:gd name="connsiteX90" fmla="*/ 3381431 w 3629025"/>
                <a:gd name="connsiteY90" fmla="*/ 6477 h 1152525"/>
                <a:gd name="connsiteX91" fmla="*/ 3379716 w 3629025"/>
                <a:gd name="connsiteY91" fmla="*/ 762 h 1152525"/>
                <a:gd name="connsiteX92" fmla="*/ 1854097 w 3629025"/>
                <a:gd name="connsiteY92" fmla="*/ 762 h 1152525"/>
                <a:gd name="connsiteX93" fmla="*/ 1817616 w 3629025"/>
                <a:gd name="connsiteY93" fmla="*/ 8001 h 1152525"/>
                <a:gd name="connsiteX94" fmla="*/ 1803709 w 3629025"/>
                <a:gd name="connsiteY94" fmla="*/ 8858 h 1152525"/>
                <a:gd name="connsiteX95" fmla="*/ 1802185 w 3629025"/>
                <a:gd name="connsiteY95" fmla="*/ 4763 h 1152525"/>
                <a:gd name="connsiteX96" fmla="*/ 1807424 w 3629025"/>
                <a:gd name="connsiteY96" fmla="*/ 3620 h 1152525"/>
                <a:gd name="connsiteX97" fmla="*/ 1821521 w 3629025"/>
                <a:gd name="connsiteY97" fmla="*/ 667 h 1152525"/>
                <a:gd name="connsiteX98" fmla="*/ 1642737 w 3629025"/>
                <a:gd name="connsiteY98" fmla="*/ 667 h 1152525"/>
                <a:gd name="connsiteX99" fmla="*/ 1628068 w 3629025"/>
                <a:gd name="connsiteY99" fmla="*/ 3239 h 1152525"/>
                <a:gd name="connsiteX100" fmla="*/ 1520150 w 3629025"/>
                <a:gd name="connsiteY100" fmla="*/ 26765 h 1152525"/>
                <a:gd name="connsiteX101" fmla="*/ 1511482 w 3629025"/>
                <a:gd name="connsiteY101" fmla="*/ 26480 h 1152525"/>
                <a:gd name="connsiteX102" fmla="*/ 1509577 w 3629025"/>
                <a:gd name="connsiteY102" fmla="*/ 29051 h 1152525"/>
                <a:gd name="connsiteX103" fmla="*/ 1506148 w 3629025"/>
                <a:gd name="connsiteY103" fmla="*/ 27623 h 1152525"/>
                <a:gd name="connsiteX104" fmla="*/ 1493766 w 3629025"/>
                <a:gd name="connsiteY104" fmla="*/ 32480 h 1152525"/>
                <a:gd name="connsiteX105" fmla="*/ 1459571 w 3629025"/>
                <a:gd name="connsiteY105" fmla="*/ 39910 h 1152525"/>
                <a:gd name="connsiteX106" fmla="*/ 1450903 w 3629025"/>
                <a:gd name="connsiteY106" fmla="*/ 39624 h 1152525"/>
                <a:gd name="connsiteX107" fmla="*/ 1284978 w 3629025"/>
                <a:gd name="connsiteY107" fmla="*/ 75724 h 1152525"/>
                <a:gd name="connsiteX108" fmla="*/ 1273738 w 3629025"/>
                <a:gd name="connsiteY108" fmla="*/ 76010 h 1152525"/>
                <a:gd name="connsiteX109" fmla="*/ 1263928 w 3629025"/>
                <a:gd name="connsiteY109" fmla="*/ 80296 h 1152525"/>
                <a:gd name="connsiteX110" fmla="*/ 1248116 w 3629025"/>
                <a:gd name="connsiteY110" fmla="*/ 83725 h 1152525"/>
                <a:gd name="connsiteX111" fmla="*/ 1244782 w 3629025"/>
                <a:gd name="connsiteY111" fmla="*/ 82296 h 1152525"/>
                <a:gd name="connsiteX112" fmla="*/ 1205254 w 3629025"/>
                <a:gd name="connsiteY112" fmla="*/ 90869 h 1152525"/>
                <a:gd name="connsiteX113" fmla="*/ 1034851 w 3629025"/>
                <a:gd name="connsiteY113" fmla="*/ 130112 h 1152525"/>
                <a:gd name="connsiteX114" fmla="*/ 1009705 w 3629025"/>
                <a:gd name="connsiteY114" fmla="*/ 131255 h 1152525"/>
                <a:gd name="connsiteX115" fmla="*/ 1159057 w 3629025"/>
                <a:gd name="connsiteY115" fmla="*/ 96584 h 1152525"/>
                <a:gd name="connsiteX116" fmla="*/ 1172202 w 3629025"/>
                <a:gd name="connsiteY116" fmla="*/ 93726 h 1152525"/>
                <a:gd name="connsiteX117" fmla="*/ 1177441 w 3629025"/>
                <a:gd name="connsiteY117" fmla="*/ 92583 h 1152525"/>
                <a:gd name="connsiteX118" fmla="*/ 1303837 w 3629025"/>
                <a:gd name="connsiteY118" fmla="*/ 65056 h 1152525"/>
                <a:gd name="connsiteX119" fmla="*/ 1432901 w 3629025"/>
                <a:gd name="connsiteY119" fmla="*/ 36957 h 1152525"/>
                <a:gd name="connsiteX120" fmla="*/ 1442712 w 3629025"/>
                <a:gd name="connsiteY120" fmla="*/ 32671 h 1152525"/>
                <a:gd name="connsiteX121" fmla="*/ 1451380 w 3629025"/>
                <a:gd name="connsiteY121" fmla="*/ 32957 h 1152525"/>
                <a:gd name="connsiteX122" fmla="*/ 1458523 w 3629025"/>
                <a:gd name="connsiteY122" fmla="*/ 29242 h 1152525"/>
                <a:gd name="connsiteX123" fmla="*/ 1461857 w 3629025"/>
                <a:gd name="connsiteY123" fmla="*/ 30671 h 1152525"/>
                <a:gd name="connsiteX124" fmla="*/ 1467096 w 3629025"/>
                <a:gd name="connsiteY124" fmla="*/ 29528 h 1152525"/>
                <a:gd name="connsiteX125" fmla="*/ 1540819 w 3629025"/>
                <a:gd name="connsiteY125" fmla="*/ 13430 h 1152525"/>
                <a:gd name="connsiteX126" fmla="*/ 1544153 w 3629025"/>
                <a:gd name="connsiteY126" fmla="*/ 14859 h 1152525"/>
                <a:gd name="connsiteX127" fmla="*/ 1556536 w 3629025"/>
                <a:gd name="connsiteY127" fmla="*/ 10001 h 1152525"/>
                <a:gd name="connsiteX128" fmla="*/ 1567775 w 3629025"/>
                <a:gd name="connsiteY128" fmla="*/ 9716 h 1152525"/>
                <a:gd name="connsiteX129" fmla="*/ 1613686 w 3629025"/>
                <a:gd name="connsiteY129" fmla="*/ 572 h 1152525"/>
                <a:gd name="connsiteX130" fmla="*/ 1570918 w 3629025"/>
                <a:gd name="connsiteY130" fmla="*/ 572 h 1152525"/>
                <a:gd name="connsiteX131" fmla="*/ 1527961 w 3629025"/>
                <a:gd name="connsiteY131" fmla="*/ 9620 h 1152525"/>
                <a:gd name="connsiteX132" fmla="*/ 1516721 w 3629025"/>
                <a:gd name="connsiteY132" fmla="*/ 9906 h 1152525"/>
                <a:gd name="connsiteX133" fmla="*/ 1506910 w 3629025"/>
                <a:gd name="connsiteY133" fmla="*/ 14192 h 1152525"/>
                <a:gd name="connsiteX134" fmla="*/ 1493004 w 3629025"/>
                <a:gd name="connsiteY134" fmla="*/ 15050 h 1152525"/>
                <a:gd name="connsiteX135" fmla="*/ 1477192 w 3629025"/>
                <a:gd name="connsiteY135" fmla="*/ 18479 h 1152525"/>
                <a:gd name="connsiteX136" fmla="*/ 1456142 w 3629025"/>
                <a:gd name="connsiteY136" fmla="*/ 23051 h 1152525"/>
                <a:gd name="connsiteX137" fmla="*/ 1408708 w 3629025"/>
                <a:gd name="connsiteY137" fmla="*/ 33338 h 1152525"/>
                <a:gd name="connsiteX138" fmla="*/ 1395563 w 3629025"/>
                <a:gd name="connsiteY138" fmla="*/ 36195 h 1152525"/>
                <a:gd name="connsiteX139" fmla="*/ 1358701 w 3629025"/>
                <a:gd name="connsiteY139" fmla="*/ 44196 h 1152525"/>
                <a:gd name="connsiteX140" fmla="*/ 1349272 w 3629025"/>
                <a:gd name="connsiteY140" fmla="*/ 41910 h 1152525"/>
                <a:gd name="connsiteX141" fmla="*/ 1494052 w 3629025"/>
                <a:gd name="connsiteY141" fmla="*/ 10382 h 1152525"/>
                <a:gd name="connsiteX142" fmla="*/ 1505291 w 3629025"/>
                <a:gd name="connsiteY142" fmla="*/ 10096 h 1152525"/>
                <a:gd name="connsiteX143" fmla="*/ 1515102 w 3629025"/>
                <a:gd name="connsiteY143" fmla="*/ 5810 h 1152525"/>
                <a:gd name="connsiteX144" fmla="*/ 1523770 w 3629025"/>
                <a:gd name="connsiteY144" fmla="*/ 6096 h 1152525"/>
                <a:gd name="connsiteX145" fmla="*/ 1528246 w 3629025"/>
                <a:gd name="connsiteY145" fmla="*/ 2953 h 1152525"/>
                <a:gd name="connsiteX146" fmla="*/ 1547392 w 3629025"/>
                <a:gd name="connsiteY146" fmla="*/ 953 h 1152525"/>
                <a:gd name="connsiteX147" fmla="*/ 1550154 w 3629025"/>
                <a:gd name="connsiteY147" fmla="*/ 572 h 1152525"/>
                <a:gd name="connsiteX148" fmla="*/ 1477288 w 3629025"/>
                <a:gd name="connsiteY148" fmla="*/ 572 h 1152525"/>
                <a:gd name="connsiteX149" fmla="*/ 1449284 w 3629025"/>
                <a:gd name="connsiteY149" fmla="*/ 4858 h 1152525"/>
                <a:gd name="connsiteX150" fmla="*/ 1437568 w 3629025"/>
                <a:gd name="connsiteY150" fmla="*/ 11811 h 1152525"/>
                <a:gd name="connsiteX151" fmla="*/ 1421757 w 3629025"/>
                <a:gd name="connsiteY151" fmla="*/ 15240 h 1152525"/>
                <a:gd name="connsiteX152" fmla="*/ 1430044 w 3629025"/>
                <a:gd name="connsiteY152" fmla="*/ 6858 h 1152525"/>
                <a:gd name="connsiteX153" fmla="*/ 1458904 w 3629025"/>
                <a:gd name="connsiteY153" fmla="*/ 572 h 1152525"/>
                <a:gd name="connsiteX154" fmla="*/ 1446903 w 3629025"/>
                <a:gd name="connsiteY154" fmla="*/ 572 h 1152525"/>
                <a:gd name="connsiteX155" fmla="*/ 1434616 w 3629025"/>
                <a:gd name="connsiteY155" fmla="*/ 3715 h 1152525"/>
                <a:gd name="connsiteX156" fmla="*/ 1431282 w 3629025"/>
                <a:gd name="connsiteY156" fmla="*/ 2286 h 1152525"/>
                <a:gd name="connsiteX157" fmla="*/ 1427853 w 3629025"/>
                <a:gd name="connsiteY157" fmla="*/ 857 h 1152525"/>
                <a:gd name="connsiteX158" fmla="*/ 1428329 w 3629025"/>
                <a:gd name="connsiteY158" fmla="*/ 667 h 1152525"/>
                <a:gd name="connsiteX159" fmla="*/ 1266785 w 3629025"/>
                <a:gd name="connsiteY159" fmla="*/ 667 h 1152525"/>
                <a:gd name="connsiteX160" fmla="*/ 1256022 w 3629025"/>
                <a:gd name="connsiteY160" fmla="*/ 5429 h 1152525"/>
                <a:gd name="connsiteX161" fmla="*/ 1242115 w 3629025"/>
                <a:gd name="connsiteY161" fmla="*/ 6287 h 1152525"/>
                <a:gd name="connsiteX162" fmla="*/ 1232305 w 3629025"/>
                <a:gd name="connsiteY162" fmla="*/ 10573 h 1152525"/>
                <a:gd name="connsiteX163" fmla="*/ 1227066 w 3629025"/>
                <a:gd name="connsiteY163" fmla="*/ 11716 h 1152525"/>
                <a:gd name="connsiteX164" fmla="*/ 1223732 w 3629025"/>
                <a:gd name="connsiteY164" fmla="*/ 10287 h 1152525"/>
                <a:gd name="connsiteX165" fmla="*/ 1213921 w 3629025"/>
                <a:gd name="connsiteY165" fmla="*/ 14573 h 1152525"/>
                <a:gd name="connsiteX166" fmla="*/ 1207921 w 3629025"/>
                <a:gd name="connsiteY166" fmla="*/ 13716 h 1152525"/>
                <a:gd name="connsiteX167" fmla="*/ 1187632 w 3629025"/>
                <a:gd name="connsiteY167" fmla="*/ 20288 h 1152525"/>
                <a:gd name="connsiteX168" fmla="*/ 1017230 w 3629025"/>
                <a:gd name="connsiteY168" fmla="*/ 59627 h 1152525"/>
                <a:gd name="connsiteX169" fmla="*/ 1000657 w 3629025"/>
                <a:gd name="connsiteY169" fmla="*/ 61055 h 1152525"/>
                <a:gd name="connsiteX170" fmla="*/ 993132 w 3629025"/>
                <a:gd name="connsiteY170" fmla="*/ 56102 h 1152525"/>
                <a:gd name="connsiteX171" fmla="*/ 990084 w 3629025"/>
                <a:gd name="connsiteY171" fmla="*/ 63341 h 1152525"/>
                <a:gd name="connsiteX172" fmla="*/ 947221 w 3629025"/>
                <a:gd name="connsiteY172" fmla="*/ 70485 h 1152525"/>
                <a:gd name="connsiteX173" fmla="*/ 919408 w 3629025"/>
                <a:gd name="connsiteY173" fmla="*/ 72200 h 1152525"/>
                <a:gd name="connsiteX174" fmla="*/ 935982 w 3629025"/>
                <a:gd name="connsiteY174" fmla="*/ 70771 h 1152525"/>
                <a:gd name="connsiteX175" fmla="*/ 940459 w 3629025"/>
                <a:gd name="connsiteY175" fmla="*/ 67628 h 1152525"/>
                <a:gd name="connsiteX176" fmla="*/ 944935 w 3629025"/>
                <a:gd name="connsiteY176" fmla="*/ 64484 h 1152525"/>
                <a:gd name="connsiteX177" fmla="*/ 953603 w 3629025"/>
                <a:gd name="connsiteY177" fmla="*/ 64770 h 1152525"/>
                <a:gd name="connsiteX178" fmla="*/ 958175 w 3629025"/>
                <a:gd name="connsiteY178" fmla="*/ 61627 h 1152525"/>
                <a:gd name="connsiteX179" fmla="*/ 962652 w 3629025"/>
                <a:gd name="connsiteY179" fmla="*/ 58484 h 1152525"/>
                <a:gd name="connsiteX180" fmla="*/ 977320 w 3629025"/>
                <a:gd name="connsiteY180" fmla="*/ 59627 h 1152525"/>
                <a:gd name="connsiteX181" fmla="*/ 992370 w 3629025"/>
                <a:gd name="connsiteY181" fmla="*/ 54197 h 1152525"/>
                <a:gd name="connsiteX182" fmla="*/ 1004752 w 3629025"/>
                <a:gd name="connsiteY182" fmla="*/ 49340 h 1152525"/>
                <a:gd name="connsiteX183" fmla="*/ 1031041 w 3629025"/>
                <a:gd name="connsiteY183" fmla="*/ 43625 h 1152525"/>
                <a:gd name="connsiteX184" fmla="*/ 1046853 w 3629025"/>
                <a:gd name="connsiteY184" fmla="*/ 40195 h 1152525"/>
                <a:gd name="connsiteX185" fmla="*/ 1079238 w 3629025"/>
                <a:gd name="connsiteY185" fmla="*/ 35338 h 1152525"/>
                <a:gd name="connsiteX186" fmla="*/ 1107432 w 3629025"/>
                <a:gd name="connsiteY186" fmla="*/ 27051 h 1152525"/>
                <a:gd name="connsiteX187" fmla="*/ 1122481 w 3629025"/>
                <a:gd name="connsiteY187" fmla="*/ 21622 h 1152525"/>
                <a:gd name="connsiteX188" fmla="*/ 1133721 w 3629025"/>
                <a:gd name="connsiteY188" fmla="*/ 21336 h 1152525"/>
                <a:gd name="connsiteX189" fmla="*/ 1143532 w 3629025"/>
                <a:gd name="connsiteY189" fmla="*/ 17050 h 1152525"/>
                <a:gd name="connsiteX190" fmla="*/ 1146865 w 3629025"/>
                <a:gd name="connsiteY190" fmla="*/ 18479 h 1152525"/>
                <a:gd name="connsiteX191" fmla="*/ 1159248 w 3629025"/>
                <a:gd name="connsiteY191" fmla="*/ 13621 h 1152525"/>
                <a:gd name="connsiteX192" fmla="*/ 1170487 w 3629025"/>
                <a:gd name="connsiteY192" fmla="*/ 13335 h 1152525"/>
                <a:gd name="connsiteX193" fmla="*/ 1180298 w 3629025"/>
                <a:gd name="connsiteY193" fmla="*/ 9049 h 1152525"/>
                <a:gd name="connsiteX194" fmla="*/ 1209254 w 3629025"/>
                <a:gd name="connsiteY194" fmla="*/ 2762 h 1152525"/>
                <a:gd name="connsiteX195" fmla="*/ 1213731 w 3629025"/>
                <a:gd name="connsiteY195" fmla="*/ 953 h 1152525"/>
                <a:gd name="connsiteX196" fmla="*/ 1094764 w 3629025"/>
                <a:gd name="connsiteY196" fmla="*/ 953 h 1152525"/>
                <a:gd name="connsiteX197" fmla="*/ 1085239 w 3629025"/>
                <a:gd name="connsiteY197" fmla="*/ 5715 h 1152525"/>
                <a:gd name="connsiteX198" fmla="*/ 1079238 w 3629025"/>
                <a:gd name="connsiteY198" fmla="*/ 4858 h 1152525"/>
                <a:gd name="connsiteX199" fmla="*/ 1068665 w 3629025"/>
                <a:gd name="connsiteY199" fmla="*/ 7144 h 1152525"/>
                <a:gd name="connsiteX200" fmla="*/ 1025803 w 3629025"/>
                <a:gd name="connsiteY200" fmla="*/ 14288 h 1152525"/>
                <a:gd name="connsiteX201" fmla="*/ 1047234 w 3629025"/>
                <a:gd name="connsiteY201" fmla="*/ 3048 h 1152525"/>
                <a:gd name="connsiteX202" fmla="*/ 1039328 w 3629025"/>
                <a:gd name="connsiteY202" fmla="*/ 4763 h 1152525"/>
                <a:gd name="connsiteX203" fmla="*/ 1037423 w 3629025"/>
                <a:gd name="connsiteY203" fmla="*/ 7334 h 1152525"/>
                <a:gd name="connsiteX204" fmla="*/ 1026184 w 3629025"/>
                <a:gd name="connsiteY204" fmla="*/ 7620 h 1152525"/>
                <a:gd name="connsiteX205" fmla="*/ 1019040 w 3629025"/>
                <a:gd name="connsiteY205" fmla="*/ 11335 h 1152525"/>
                <a:gd name="connsiteX206" fmla="*/ 1015706 w 3629025"/>
                <a:gd name="connsiteY206" fmla="*/ 9906 h 1152525"/>
                <a:gd name="connsiteX207" fmla="*/ 1013801 w 3629025"/>
                <a:gd name="connsiteY207" fmla="*/ 12478 h 1152525"/>
                <a:gd name="connsiteX208" fmla="*/ 1005133 w 3629025"/>
                <a:gd name="connsiteY208" fmla="*/ 12192 h 1152525"/>
                <a:gd name="connsiteX209" fmla="*/ 931410 w 3629025"/>
                <a:gd name="connsiteY209" fmla="*/ 28289 h 1152525"/>
                <a:gd name="connsiteX210" fmla="*/ 921599 w 3629025"/>
                <a:gd name="connsiteY210" fmla="*/ 32576 h 1152525"/>
                <a:gd name="connsiteX211" fmla="*/ 912931 w 3629025"/>
                <a:gd name="connsiteY211" fmla="*/ 32290 h 1152525"/>
                <a:gd name="connsiteX212" fmla="*/ 904264 w 3629025"/>
                <a:gd name="connsiteY212" fmla="*/ 32004 h 1152525"/>
                <a:gd name="connsiteX213" fmla="*/ 910645 w 3629025"/>
                <a:gd name="connsiteY213" fmla="*/ 26194 h 1152525"/>
                <a:gd name="connsiteX214" fmla="*/ 913693 w 3629025"/>
                <a:gd name="connsiteY214" fmla="*/ 18955 h 1152525"/>
                <a:gd name="connsiteX215" fmla="*/ 922742 w 3629025"/>
                <a:gd name="connsiteY215" fmla="*/ 12573 h 1152525"/>
                <a:gd name="connsiteX216" fmla="*/ 889214 w 3629025"/>
                <a:gd name="connsiteY216" fmla="*/ 22098 h 1152525"/>
                <a:gd name="connsiteX217" fmla="*/ 881308 w 3629025"/>
                <a:gd name="connsiteY217" fmla="*/ 23813 h 1152525"/>
                <a:gd name="connsiteX218" fmla="*/ 876070 w 3629025"/>
                <a:gd name="connsiteY218" fmla="*/ 24955 h 1152525"/>
                <a:gd name="connsiteX219" fmla="*/ 823396 w 3629025"/>
                <a:gd name="connsiteY219" fmla="*/ 36386 h 1152525"/>
                <a:gd name="connsiteX220" fmla="*/ 804251 w 3629025"/>
                <a:gd name="connsiteY220" fmla="*/ 38386 h 1152525"/>
                <a:gd name="connsiteX221" fmla="*/ 844923 w 3629025"/>
                <a:gd name="connsiteY221" fmla="*/ 25146 h 1152525"/>
                <a:gd name="connsiteX222" fmla="*/ 879880 w 3629025"/>
                <a:gd name="connsiteY222" fmla="*/ 19717 h 1152525"/>
                <a:gd name="connsiteX223" fmla="*/ 904740 w 3629025"/>
                <a:gd name="connsiteY223" fmla="*/ 9906 h 1152525"/>
                <a:gd name="connsiteX224" fmla="*/ 907788 w 3629025"/>
                <a:gd name="connsiteY224" fmla="*/ 2667 h 1152525"/>
                <a:gd name="connsiteX225" fmla="*/ 910074 w 3629025"/>
                <a:gd name="connsiteY225" fmla="*/ 8763 h 1152525"/>
                <a:gd name="connsiteX226" fmla="*/ 935220 w 3629025"/>
                <a:gd name="connsiteY226" fmla="*/ 7620 h 1152525"/>
                <a:gd name="connsiteX227" fmla="*/ 947221 w 3629025"/>
                <a:gd name="connsiteY227" fmla="*/ 762 h 1152525"/>
                <a:gd name="connsiteX228" fmla="*/ 868069 w 3629025"/>
                <a:gd name="connsiteY228" fmla="*/ 762 h 1152525"/>
                <a:gd name="connsiteX229" fmla="*/ 863020 w 3629025"/>
                <a:gd name="connsiteY229" fmla="*/ 3715 h 1152525"/>
                <a:gd name="connsiteX230" fmla="*/ 807680 w 3629025"/>
                <a:gd name="connsiteY230" fmla="*/ 15716 h 1152525"/>
                <a:gd name="connsiteX231" fmla="*/ 797869 w 3629025"/>
                <a:gd name="connsiteY231" fmla="*/ 20003 h 1152525"/>
                <a:gd name="connsiteX232" fmla="*/ 776819 w 3629025"/>
                <a:gd name="connsiteY232" fmla="*/ 24575 h 1152525"/>
                <a:gd name="connsiteX233" fmla="*/ 764056 w 3629025"/>
                <a:gd name="connsiteY233" fmla="*/ 20765 h 1152525"/>
                <a:gd name="connsiteX234" fmla="*/ 760246 w 3629025"/>
                <a:gd name="connsiteY234" fmla="*/ 26003 h 1152525"/>
                <a:gd name="connsiteX235" fmla="*/ 761008 w 3629025"/>
                <a:gd name="connsiteY235" fmla="*/ 28004 h 1152525"/>
                <a:gd name="connsiteX236" fmla="*/ 700619 w 3629025"/>
                <a:gd name="connsiteY236" fmla="*/ 40481 h 1152525"/>
                <a:gd name="connsiteX237" fmla="*/ 690808 w 3629025"/>
                <a:gd name="connsiteY237" fmla="*/ 44768 h 1152525"/>
                <a:gd name="connsiteX238" fmla="*/ 685570 w 3629025"/>
                <a:gd name="connsiteY238" fmla="*/ 45911 h 1152525"/>
                <a:gd name="connsiteX239" fmla="*/ 680331 w 3629025"/>
                <a:gd name="connsiteY239" fmla="*/ 47054 h 1152525"/>
                <a:gd name="connsiteX240" fmla="*/ 669091 w 3629025"/>
                <a:gd name="connsiteY240" fmla="*/ 47339 h 1152525"/>
                <a:gd name="connsiteX241" fmla="*/ 634897 w 3629025"/>
                <a:gd name="connsiteY241" fmla="*/ 54769 h 1152525"/>
                <a:gd name="connsiteX242" fmla="*/ 657757 w 3629025"/>
                <a:gd name="connsiteY242" fmla="*/ 47625 h 1152525"/>
                <a:gd name="connsiteX243" fmla="*/ 666043 w 3629025"/>
                <a:gd name="connsiteY243" fmla="*/ 39243 h 1152525"/>
                <a:gd name="connsiteX244" fmla="*/ 681855 w 3629025"/>
                <a:gd name="connsiteY244" fmla="*/ 35814 h 1152525"/>
                <a:gd name="connsiteX245" fmla="*/ 695761 w 3629025"/>
                <a:gd name="connsiteY245" fmla="*/ 34957 h 1152525"/>
                <a:gd name="connsiteX246" fmla="*/ 723193 w 3629025"/>
                <a:gd name="connsiteY246" fmla="*/ 24575 h 1152525"/>
                <a:gd name="connsiteX247" fmla="*/ 730718 w 3629025"/>
                <a:gd name="connsiteY247" fmla="*/ 29528 h 1152525"/>
                <a:gd name="connsiteX248" fmla="*/ 744625 w 3629025"/>
                <a:gd name="connsiteY248" fmla="*/ 28670 h 1152525"/>
                <a:gd name="connsiteX249" fmla="*/ 757483 w 3629025"/>
                <a:gd name="connsiteY249" fmla="*/ 17145 h 1152525"/>
                <a:gd name="connsiteX250" fmla="*/ 764627 w 3629025"/>
                <a:gd name="connsiteY250" fmla="*/ 13430 h 1152525"/>
                <a:gd name="connsiteX251" fmla="*/ 775867 w 3629025"/>
                <a:gd name="connsiteY251" fmla="*/ 13145 h 1152525"/>
                <a:gd name="connsiteX252" fmla="*/ 785677 w 3629025"/>
                <a:gd name="connsiteY252" fmla="*/ 8858 h 1152525"/>
                <a:gd name="connsiteX253" fmla="*/ 806728 w 3629025"/>
                <a:gd name="connsiteY253" fmla="*/ 4286 h 1152525"/>
                <a:gd name="connsiteX254" fmla="*/ 822158 w 3629025"/>
                <a:gd name="connsiteY254" fmla="*/ 7525 h 1152525"/>
                <a:gd name="connsiteX255" fmla="*/ 827683 w 3629025"/>
                <a:gd name="connsiteY255" fmla="*/ 0 h 1152525"/>
                <a:gd name="connsiteX256" fmla="*/ 806632 w 3629025"/>
                <a:gd name="connsiteY256" fmla="*/ 0 h 1152525"/>
                <a:gd name="connsiteX257" fmla="*/ 763103 w 3629025"/>
                <a:gd name="connsiteY257" fmla="*/ 9430 h 1152525"/>
                <a:gd name="connsiteX258" fmla="*/ 755959 w 3629025"/>
                <a:gd name="connsiteY258" fmla="*/ 13145 h 1152525"/>
                <a:gd name="connsiteX259" fmla="*/ 747292 w 3629025"/>
                <a:gd name="connsiteY259" fmla="*/ 12859 h 1152525"/>
                <a:gd name="connsiteX260" fmla="*/ 745387 w 3629025"/>
                <a:gd name="connsiteY260" fmla="*/ 15431 h 1152525"/>
                <a:gd name="connsiteX261" fmla="*/ 742053 w 3629025"/>
                <a:gd name="connsiteY261" fmla="*/ 14002 h 1152525"/>
                <a:gd name="connsiteX262" fmla="*/ 734909 w 3629025"/>
                <a:gd name="connsiteY262" fmla="*/ 17717 h 1152525"/>
                <a:gd name="connsiteX263" fmla="*/ 629563 w 3629025"/>
                <a:gd name="connsiteY263" fmla="*/ 40672 h 1152525"/>
                <a:gd name="connsiteX264" fmla="*/ 619752 w 3629025"/>
                <a:gd name="connsiteY264" fmla="*/ 44958 h 1152525"/>
                <a:gd name="connsiteX265" fmla="*/ 611084 w 3629025"/>
                <a:gd name="connsiteY265" fmla="*/ 44672 h 1152525"/>
                <a:gd name="connsiteX266" fmla="*/ 609179 w 3629025"/>
                <a:gd name="connsiteY266" fmla="*/ 47244 h 1152525"/>
                <a:gd name="connsiteX267" fmla="*/ 600511 w 3629025"/>
                <a:gd name="connsiteY267" fmla="*/ 46958 h 1152525"/>
                <a:gd name="connsiteX268" fmla="*/ 598606 w 3629025"/>
                <a:gd name="connsiteY268" fmla="*/ 49530 h 1152525"/>
                <a:gd name="connsiteX269" fmla="*/ 545933 w 3629025"/>
                <a:gd name="connsiteY269" fmla="*/ 60960 h 1152525"/>
                <a:gd name="connsiteX270" fmla="*/ 538789 w 3629025"/>
                <a:gd name="connsiteY270" fmla="*/ 64675 h 1152525"/>
                <a:gd name="connsiteX271" fmla="*/ 480877 w 3629025"/>
                <a:gd name="connsiteY271" fmla="*/ 77248 h 1152525"/>
                <a:gd name="connsiteX272" fmla="*/ 473734 w 3629025"/>
                <a:gd name="connsiteY272" fmla="*/ 80963 h 1152525"/>
                <a:gd name="connsiteX273" fmla="*/ 357910 w 3629025"/>
                <a:gd name="connsiteY273" fmla="*/ 106204 h 1152525"/>
                <a:gd name="connsiteX274" fmla="*/ 334192 w 3629025"/>
                <a:gd name="connsiteY274" fmla="*/ 111347 h 1152525"/>
                <a:gd name="connsiteX275" fmla="*/ 320667 w 3629025"/>
                <a:gd name="connsiteY275" fmla="*/ 120872 h 1152525"/>
                <a:gd name="connsiteX276" fmla="*/ 239419 w 3629025"/>
                <a:gd name="connsiteY276" fmla="*/ 147352 h 1152525"/>
                <a:gd name="connsiteX277" fmla="*/ 207034 w 3629025"/>
                <a:gd name="connsiteY277" fmla="*/ 167545 h 1152525"/>
                <a:gd name="connsiteX278" fmla="*/ 224655 w 3629025"/>
                <a:gd name="connsiteY278" fmla="*/ 176784 h 1152525"/>
                <a:gd name="connsiteX279" fmla="*/ 203986 w 3629025"/>
                <a:gd name="connsiteY279" fmla="*/ 190024 h 1152525"/>
                <a:gd name="connsiteX280" fmla="*/ 212272 w 3629025"/>
                <a:gd name="connsiteY280" fmla="*/ 196977 h 1152525"/>
                <a:gd name="connsiteX281" fmla="*/ 214939 w 3629025"/>
                <a:gd name="connsiteY281" fmla="*/ 196406 h 1152525"/>
                <a:gd name="connsiteX282" fmla="*/ 216463 w 3629025"/>
                <a:gd name="connsiteY282" fmla="*/ 200501 h 1152525"/>
                <a:gd name="connsiteX283" fmla="*/ 223226 w 3629025"/>
                <a:gd name="connsiteY283" fmla="*/ 203359 h 1152525"/>
                <a:gd name="connsiteX284" fmla="*/ 214177 w 3629025"/>
                <a:gd name="connsiteY284" fmla="*/ 209741 h 1152525"/>
                <a:gd name="connsiteX285" fmla="*/ 243133 w 3629025"/>
                <a:gd name="connsiteY285" fmla="*/ 203454 h 1152525"/>
                <a:gd name="connsiteX286" fmla="*/ 279614 w 3629025"/>
                <a:gd name="connsiteY286" fmla="*/ 202025 h 1152525"/>
                <a:gd name="connsiteX287" fmla="*/ 267232 w 3629025"/>
                <a:gd name="connsiteY287" fmla="*/ 206883 h 1152525"/>
                <a:gd name="connsiteX288" fmla="*/ 258183 w 3629025"/>
                <a:gd name="connsiteY288" fmla="*/ 213265 h 1152525"/>
                <a:gd name="connsiteX289" fmla="*/ 301426 w 3629025"/>
                <a:gd name="connsiteY289" fmla="*/ 199454 h 1152525"/>
                <a:gd name="connsiteX290" fmla="*/ 318000 w 3629025"/>
                <a:gd name="connsiteY290" fmla="*/ 198025 h 1152525"/>
                <a:gd name="connsiteX291" fmla="*/ 278090 w 3629025"/>
                <a:gd name="connsiteY291" fmla="*/ 213265 h 1152525"/>
                <a:gd name="connsiteX292" fmla="*/ 253992 w 3629025"/>
                <a:gd name="connsiteY292" fmla="*/ 225076 h 1152525"/>
                <a:gd name="connsiteX293" fmla="*/ 240847 w 3629025"/>
                <a:gd name="connsiteY293" fmla="*/ 227933 h 1152525"/>
                <a:gd name="connsiteX294" fmla="*/ 237037 w 3629025"/>
                <a:gd name="connsiteY294" fmla="*/ 233172 h 1152525"/>
                <a:gd name="connsiteX295" fmla="*/ 230656 w 3629025"/>
                <a:gd name="connsiteY295" fmla="*/ 238982 h 1152525"/>
                <a:gd name="connsiteX296" fmla="*/ 250944 w 3629025"/>
                <a:gd name="connsiteY296" fmla="*/ 232410 h 1152525"/>
                <a:gd name="connsiteX297" fmla="*/ 240752 w 3629025"/>
                <a:gd name="connsiteY297" fmla="*/ 243364 h 1152525"/>
                <a:gd name="connsiteX298" fmla="*/ 249325 w 3629025"/>
                <a:gd name="connsiteY298" fmla="*/ 274320 h 1152525"/>
                <a:gd name="connsiteX299" fmla="*/ 245896 w 3629025"/>
                <a:gd name="connsiteY299" fmla="*/ 288227 h 1152525"/>
                <a:gd name="connsiteX300" fmla="*/ 259040 w 3629025"/>
                <a:gd name="connsiteY300" fmla="*/ 300704 h 1152525"/>
                <a:gd name="connsiteX301" fmla="*/ 257516 w 3629025"/>
                <a:gd name="connsiteY301" fmla="*/ 311944 h 1152525"/>
                <a:gd name="connsiteX302" fmla="*/ 249991 w 3629025"/>
                <a:gd name="connsiteY302" fmla="*/ 322326 h 1152525"/>
                <a:gd name="connsiteX303" fmla="*/ 268375 w 3629025"/>
                <a:gd name="connsiteY303" fmla="*/ 333661 h 1152525"/>
                <a:gd name="connsiteX304" fmla="*/ 259326 w 3629025"/>
                <a:gd name="connsiteY304" fmla="*/ 340043 h 1152525"/>
                <a:gd name="connsiteX305" fmla="*/ 260755 w 3629025"/>
                <a:gd name="connsiteY305" fmla="*/ 359378 h 1152525"/>
                <a:gd name="connsiteX306" fmla="*/ 263707 w 3629025"/>
                <a:gd name="connsiteY306" fmla="*/ 367475 h 1152525"/>
                <a:gd name="connsiteX307" fmla="*/ 263326 w 3629025"/>
                <a:gd name="connsiteY307" fmla="*/ 374142 h 1152525"/>
                <a:gd name="connsiteX308" fmla="*/ 271613 w 3629025"/>
                <a:gd name="connsiteY308" fmla="*/ 381095 h 1152525"/>
                <a:gd name="connsiteX309" fmla="*/ 265231 w 3629025"/>
                <a:gd name="connsiteY309" fmla="*/ 386906 h 1152525"/>
                <a:gd name="connsiteX310" fmla="*/ 270470 w 3629025"/>
                <a:gd name="connsiteY310" fmla="*/ 401098 h 1152525"/>
                <a:gd name="connsiteX311" fmla="*/ 281329 w 3629025"/>
                <a:gd name="connsiteY311" fmla="*/ 407480 h 1152525"/>
                <a:gd name="connsiteX312" fmla="*/ 293330 w 3629025"/>
                <a:gd name="connsiteY312" fmla="*/ 409194 h 1152525"/>
                <a:gd name="connsiteX313" fmla="*/ 296283 w 3629025"/>
                <a:gd name="connsiteY313" fmla="*/ 417290 h 1152525"/>
                <a:gd name="connsiteX314" fmla="*/ 318857 w 3629025"/>
                <a:gd name="connsiteY314" fmla="*/ 416719 h 1152525"/>
                <a:gd name="connsiteX315" fmla="*/ 310570 w 3629025"/>
                <a:gd name="connsiteY315" fmla="*/ 425101 h 1152525"/>
                <a:gd name="connsiteX316" fmla="*/ 324477 w 3629025"/>
                <a:gd name="connsiteY316" fmla="*/ 424244 h 1152525"/>
                <a:gd name="connsiteX317" fmla="*/ 306760 w 3629025"/>
                <a:gd name="connsiteY317" fmla="*/ 430244 h 1152525"/>
                <a:gd name="connsiteX318" fmla="*/ 300664 w 3629025"/>
                <a:gd name="connsiteY318" fmla="*/ 444722 h 1152525"/>
                <a:gd name="connsiteX319" fmla="*/ 317238 w 3629025"/>
                <a:gd name="connsiteY319" fmla="*/ 443294 h 1152525"/>
                <a:gd name="connsiteX320" fmla="*/ 322096 w 3629025"/>
                <a:gd name="connsiteY320" fmla="*/ 448818 h 1152525"/>
                <a:gd name="connsiteX321" fmla="*/ 302093 w 3629025"/>
                <a:gd name="connsiteY321" fmla="*/ 464153 h 1152525"/>
                <a:gd name="connsiteX322" fmla="*/ 272756 w 3629025"/>
                <a:gd name="connsiteY322" fmla="*/ 477107 h 1152525"/>
                <a:gd name="connsiteX323" fmla="*/ 234751 w 3629025"/>
                <a:gd name="connsiteY323" fmla="*/ 489775 h 1152525"/>
                <a:gd name="connsiteX324" fmla="*/ 255802 w 3629025"/>
                <a:gd name="connsiteY324" fmla="*/ 485204 h 1152525"/>
                <a:gd name="connsiteX325" fmla="*/ 277614 w 3629025"/>
                <a:gd name="connsiteY325" fmla="*/ 482632 h 1152525"/>
                <a:gd name="connsiteX326" fmla="*/ 244086 w 3629025"/>
                <a:gd name="connsiteY326" fmla="*/ 492157 h 1152525"/>
                <a:gd name="connsiteX327" fmla="*/ 226369 w 3629025"/>
                <a:gd name="connsiteY327" fmla="*/ 498158 h 1152525"/>
                <a:gd name="connsiteX328" fmla="*/ 217321 w 3629025"/>
                <a:gd name="connsiteY328" fmla="*/ 504539 h 1152525"/>
                <a:gd name="connsiteX329" fmla="*/ 201509 w 3629025"/>
                <a:gd name="connsiteY329" fmla="*/ 507968 h 1152525"/>
                <a:gd name="connsiteX330" fmla="*/ 197032 w 3629025"/>
                <a:gd name="connsiteY330" fmla="*/ 511112 h 1152525"/>
                <a:gd name="connsiteX331" fmla="*/ 192460 w 3629025"/>
                <a:gd name="connsiteY331" fmla="*/ 514255 h 1152525"/>
                <a:gd name="connsiteX332" fmla="*/ 187222 w 3629025"/>
                <a:gd name="connsiteY332" fmla="*/ 515398 h 1152525"/>
                <a:gd name="connsiteX333" fmla="*/ 163504 w 3629025"/>
                <a:gd name="connsiteY333" fmla="*/ 520541 h 1152525"/>
                <a:gd name="connsiteX334" fmla="*/ 157885 w 3629025"/>
                <a:gd name="connsiteY334" fmla="*/ 528352 h 1152525"/>
                <a:gd name="connsiteX335" fmla="*/ 145883 w 3629025"/>
                <a:gd name="connsiteY335" fmla="*/ 526637 h 1152525"/>
                <a:gd name="connsiteX336" fmla="*/ 146645 w 3629025"/>
                <a:gd name="connsiteY336" fmla="*/ 528638 h 1152525"/>
                <a:gd name="connsiteX337" fmla="*/ 141406 w 3629025"/>
                <a:gd name="connsiteY337" fmla="*/ 529781 h 1152525"/>
                <a:gd name="connsiteX338" fmla="*/ 118451 w 3629025"/>
                <a:gd name="connsiteY338" fmla="*/ 536924 h 1152525"/>
                <a:gd name="connsiteX339" fmla="*/ 109402 w 3629025"/>
                <a:gd name="connsiteY339" fmla="*/ 543306 h 1152525"/>
                <a:gd name="connsiteX340" fmla="*/ 134548 w 3629025"/>
                <a:gd name="connsiteY340" fmla="*/ 542163 h 1152525"/>
                <a:gd name="connsiteX341" fmla="*/ 122166 w 3629025"/>
                <a:gd name="connsiteY341" fmla="*/ 547021 h 1152525"/>
                <a:gd name="connsiteX342" fmla="*/ 91305 w 3629025"/>
                <a:gd name="connsiteY342" fmla="*/ 555974 h 1152525"/>
                <a:gd name="connsiteX343" fmla="*/ 102544 w 3629025"/>
                <a:gd name="connsiteY343" fmla="*/ 555689 h 1152525"/>
                <a:gd name="connsiteX344" fmla="*/ 115689 w 3629025"/>
                <a:gd name="connsiteY344" fmla="*/ 552831 h 1152525"/>
                <a:gd name="connsiteX345" fmla="*/ 119023 w 3629025"/>
                <a:gd name="connsiteY345" fmla="*/ 554260 h 1152525"/>
                <a:gd name="connsiteX346" fmla="*/ 135596 w 3629025"/>
                <a:gd name="connsiteY346" fmla="*/ 552831 h 1152525"/>
                <a:gd name="connsiteX347" fmla="*/ 150646 w 3629025"/>
                <a:gd name="connsiteY347" fmla="*/ 547402 h 1152525"/>
                <a:gd name="connsiteX348" fmla="*/ 155884 w 3629025"/>
                <a:gd name="connsiteY348" fmla="*/ 546259 h 1152525"/>
                <a:gd name="connsiteX349" fmla="*/ 172458 w 3629025"/>
                <a:gd name="connsiteY349" fmla="*/ 544830 h 1152525"/>
                <a:gd name="connsiteX350" fmla="*/ 190841 w 3629025"/>
                <a:gd name="connsiteY350" fmla="*/ 540830 h 1152525"/>
                <a:gd name="connsiteX351" fmla="*/ 212653 w 3629025"/>
                <a:gd name="connsiteY351" fmla="*/ 538258 h 1152525"/>
                <a:gd name="connsiteX352" fmla="*/ 185221 w 3629025"/>
                <a:gd name="connsiteY352" fmla="*/ 548640 h 1152525"/>
                <a:gd name="connsiteX353" fmla="*/ 167505 w 3629025"/>
                <a:gd name="connsiteY353" fmla="*/ 554641 h 1152525"/>
                <a:gd name="connsiteX354" fmla="*/ 161885 w 3629025"/>
                <a:gd name="connsiteY354" fmla="*/ 562451 h 1152525"/>
                <a:gd name="connsiteX355" fmla="*/ 157408 w 3629025"/>
                <a:gd name="connsiteY355" fmla="*/ 565595 h 1152525"/>
                <a:gd name="connsiteX356" fmla="*/ 148741 w 3629025"/>
                <a:gd name="connsiteY356" fmla="*/ 565309 h 1152525"/>
                <a:gd name="connsiteX357" fmla="*/ 157027 w 3629025"/>
                <a:gd name="connsiteY357" fmla="*/ 556927 h 1152525"/>
                <a:gd name="connsiteX358" fmla="*/ 137501 w 3629025"/>
                <a:gd name="connsiteY358" fmla="*/ 565595 h 1152525"/>
                <a:gd name="connsiteX359" fmla="*/ 147598 w 3629025"/>
                <a:gd name="connsiteY359" fmla="*/ 569976 h 1152525"/>
                <a:gd name="connsiteX360" fmla="*/ 178459 w 3629025"/>
                <a:gd name="connsiteY360" fmla="*/ 561023 h 1152525"/>
                <a:gd name="connsiteX361" fmla="*/ 210844 w 3629025"/>
                <a:gd name="connsiteY361" fmla="*/ 556165 h 1152525"/>
                <a:gd name="connsiteX362" fmla="*/ 220273 w 3629025"/>
                <a:gd name="connsiteY362" fmla="*/ 558451 h 1152525"/>
                <a:gd name="connsiteX363" fmla="*/ 208558 w 3629025"/>
                <a:gd name="connsiteY363" fmla="*/ 565404 h 1152525"/>
                <a:gd name="connsiteX364" fmla="*/ 197985 w 3629025"/>
                <a:gd name="connsiteY364" fmla="*/ 567690 h 1152525"/>
                <a:gd name="connsiteX365" fmla="*/ 188936 w 3629025"/>
                <a:gd name="connsiteY365" fmla="*/ 574072 h 1152525"/>
                <a:gd name="connsiteX366" fmla="*/ 182935 w 3629025"/>
                <a:gd name="connsiteY366" fmla="*/ 573215 h 1152525"/>
                <a:gd name="connsiteX367" fmla="*/ 178459 w 3629025"/>
                <a:gd name="connsiteY367" fmla="*/ 576358 h 1152525"/>
                <a:gd name="connsiteX368" fmla="*/ 167219 w 3629025"/>
                <a:gd name="connsiteY368" fmla="*/ 576644 h 1152525"/>
                <a:gd name="connsiteX369" fmla="*/ 160075 w 3629025"/>
                <a:gd name="connsiteY369" fmla="*/ 580358 h 1152525"/>
                <a:gd name="connsiteX370" fmla="*/ 148836 w 3629025"/>
                <a:gd name="connsiteY370" fmla="*/ 580644 h 1152525"/>
                <a:gd name="connsiteX371" fmla="*/ 139025 w 3629025"/>
                <a:gd name="connsiteY371" fmla="*/ 584930 h 1152525"/>
                <a:gd name="connsiteX372" fmla="*/ 107402 w 3629025"/>
                <a:gd name="connsiteY372" fmla="*/ 591788 h 1152525"/>
                <a:gd name="connsiteX373" fmla="*/ 98734 w 3629025"/>
                <a:gd name="connsiteY373" fmla="*/ 591503 h 1152525"/>
                <a:gd name="connsiteX374" fmla="*/ 91591 w 3629025"/>
                <a:gd name="connsiteY374" fmla="*/ 595217 h 1152525"/>
                <a:gd name="connsiteX375" fmla="*/ 88257 w 3629025"/>
                <a:gd name="connsiteY375" fmla="*/ 593789 h 1152525"/>
                <a:gd name="connsiteX376" fmla="*/ 59396 w 3629025"/>
                <a:gd name="connsiteY376" fmla="*/ 600075 h 1152525"/>
                <a:gd name="connsiteX377" fmla="*/ 49585 w 3629025"/>
                <a:gd name="connsiteY377" fmla="*/ 604361 h 1152525"/>
                <a:gd name="connsiteX378" fmla="*/ 38346 w 3629025"/>
                <a:gd name="connsiteY378" fmla="*/ 604647 h 1152525"/>
                <a:gd name="connsiteX379" fmla="*/ 9390 w 3629025"/>
                <a:gd name="connsiteY379" fmla="*/ 610934 h 1152525"/>
                <a:gd name="connsiteX380" fmla="*/ 10152 w 3629025"/>
                <a:gd name="connsiteY380" fmla="*/ 612934 h 1152525"/>
                <a:gd name="connsiteX381" fmla="*/ 1103 w 3629025"/>
                <a:gd name="connsiteY381" fmla="*/ 619315 h 1152525"/>
                <a:gd name="connsiteX382" fmla="*/ 78922 w 3629025"/>
                <a:gd name="connsiteY382" fmla="*/ 606743 h 1152525"/>
                <a:gd name="connsiteX383" fmla="*/ 89495 w 3629025"/>
                <a:gd name="connsiteY383" fmla="*/ 604457 h 1152525"/>
                <a:gd name="connsiteX384" fmla="*/ 92924 w 3629025"/>
                <a:gd name="connsiteY384" fmla="*/ 605885 h 1152525"/>
                <a:gd name="connsiteX385" fmla="*/ 97401 w 3629025"/>
                <a:gd name="connsiteY385" fmla="*/ 602742 h 1152525"/>
                <a:gd name="connsiteX386" fmla="*/ 106069 w 3629025"/>
                <a:gd name="connsiteY386" fmla="*/ 603028 h 1152525"/>
                <a:gd name="connsiteX387" fmla="*/ 185031 w 3629025"/>
                <a:gd name="connsiteY387" fmla="*/ 585788 h 1152525"/>
                <a:gd name="connsiteX388" fmla="*/ 199699 w 3629025"/>
                <a:gd name="connsiteY388" fmla="*/ 586931 h 1152525"/>
                <a:gd name="connsiteX389" fmla="*/ 239228 w 3629025"/>
                <a:gd name="connsiteY389" fmla="*/ 578358 h 1152525"/>
                <a:gd name="connsiteX390" fmla="*/ 249039 w 3629025"/>
                <a:gd name="connsiteY390" fmla="*/ 574072 h 1152525"/>
                <a:gd name="connsiteX391" fmla="*/ 266374 w 3629025"/>
                <a:gd name="connsiteY391" fmla="*/ 574643 h 1152525"/>
                <a:gd name="connsiteX392" fmla="*/ 313809 w 3629025"/>
                <a:gd name="connsiteY392" fmla="*/ 564356 h 1152525"/>
                <a:gd name="connsiteX393" fmla="*/ 324001 w 3629025"/>
                <a:gd name="connsiteY393" fmla="*/ 568738 h 1152525"/>
                <a:gd name="connsiteX394" fmla="*/ 366863 w 3629025"/>
                <a:gd name="connsiteY394" fmla="*/ 561594 h 1152525"/>
                <a:gd name="connsiteX395" fmla="*/ 376293 w 3629025"/>
                <a:gd name="connsiteY395" fmla="*/ 563880 h 1152525"/>
                <a:gd name="connsiteX396" fmla="*/ 390580 w 3629025"/>
                <a:gd name="connsiteY396" fmla="*/ 556355 h 1152525"/>
                <a:gd name="connsiteX397" fmla="*/ 407154 w 3629025"/>
                <a:gd name="connsiteY397" fmla="*/ 554927 h 1152525"/>
                <a:gd name="connsiteX398" fmla="*/ 444778 w 3629025"/>
                <a:gd name="connsiteY398" fmla="*/ 548926 h 1152525"/>
                <a:gd name="connsiteX399" fmla="*/ 444016 w 3629025"/>
                <a:gd name="connsiteY399" fmla="*/ 546926 h 1152525"/>
                <a:gd name="connsiteX400" fmla="*/ 450778 w 3629025"/>
                <a:gd name="connsiteY400" fmla="*/ 549783 h 1152525"/>
                <a:gd name="connsiteX401" fmla="*/ 375150 w 3629025"/>
                <a:gd name="connsiteY401" fmla="*/ 568452 h 1152525"/>
                <a:gd name="connsiteX402" fmla="*/ 368006 w 3629025"/>
                <a:gd name="connsiteY402" fmla="*/ 572167 h 1152525"/>
                <a:gd name="connsiteX403" fmla="*/ 364577 w 3629025"/>
                <a:gd name="connsiteY403" fmla="*/ 570738 h 1152525"/>
                <a:gd name="connsiteX404" fmla="*/ 360100 w 3629025"/>
                <a:gd name="connsiteY404" fmla="*/ 573881 h 1152525"/>
                <a:gd name="connsiteX405" fmla="*/ 354100 w 3629025"/>
                <a:gd name="connsiteY405" fmla="*/ 573024 h 1152525"/>
                <a:gd name="connsiteX406" fmla="*/ 346194 w 3629025"/>
                <a:gd name="connsiteY406" fmla="*/ 574739 h 1152525"/>
                <a:gd name="connsiteX407" fmla="*/ 333811 w 3629025"/>
                <a:gd name="connsiteY407" fmla="*/ 579596 h 1152525"/>
                <a:gd name="connsiteX408" fmla="*/ 351814 w 3629025"/>
                <a:gd name="connsiteY408" fmla="*/ 582263 h 1152525"/>
                <a:gd name="connsiteX409" fmla="*/ 358195 w 3629025"/>
                <a:gd name="connsiteY409" fmla="*/ 576453 h 1152525"/>
                <a:gd name="connsiteX410" fmla="*/ 371340 w 3629025"/>
                <a:gd name="connsiteY410" fmla="*/ 573596 h 1152525"/>
                <a:gd name="connsiteX411" fmla="*/ 389342 w 3629025"/>
                <a:gd name="connsiteY411" fmla="*/ 576263 h 1152525"/>
                <a:gd name="connsiteX412" fmla="*/ 405154 w 3629025"/>
                <a:gd name="connsiteY412" fmla="*/ 572834 h 1152525"/>
                <a:gd name="connsiteX413" fmla="*/ 420965 w 3629025"/>
                <a:gd name="connsiteY413" fmla="*/ 569405 h 1152525"/>
                <a:gd name="connsiteX414" fmla="*/ 415345 w 3629025"/>
                <a:gd name="connsiteY414" fmla="*/ 577215 h 1152525"/>
                <a:gd name="connsiteX415" fmla="*/ 489069 w 3629025"/>
                <a:gd name="connsiteY415" fmla="*/ 561118 h 1152525"/>
                <a:gd name="connsiteX416" fmla="*/ 492498 w 3629025"/>
                <a:gd name="connsiteY416" fmla="*/ 562547 h 1152525"/>
                <a:gd name="connsiteX417" fmla="*/ 522978 w 3629025"/>
                <a:gd name="connsiteY417" fmla="*/ 560261 h 1152525"/>
                <a:gd name="connsiteX418" fmla="*/ 539837 w 3629025"/>
                <a:gd name="connsiteY418" fmla="*/ 567500 h 1152525"/>
                <a:gd name="connsiteX419" fmla="*/ 551553 w 3629025"/>
                <a:gd name="connsiteY419" fmla="*/ 560546 h 1152525"/>
                <a:gd name="connsiteX420" fmla="*/ 568126 w 3629025"/>
                <a:gd name="connsiteY420" fmla="*/ 559118 h 1152525"/>
                <a:gd name="connsiteX421" fmla="*/ 553839 w 3629025"/>
                <a:gd name="connsiteY421" fmla="*/ 551307 h 1152525"/>
                <a:gd name="connsiteX422" fmla="*/ 572222 w 3629025"/>
                <a:gd name="connsiteY422" fmla="*/ 547307 h 1152525"/>
                <a:gd name="connsiteX423" fmla="*/ 577080 w 3629025"/>
                <a:gd name="connsiteY423" fmla="*/ 552831 h 1152525"/>
                <a:gd name="connsiteX424" fmla="*/ 583843 w 3629025"/>
                <a:gd name="connsiteY424" fmla="*/ 555689 h 1152525"/>
                <a:gd name="connsiteX425" fmla="*/ 602226 w 3629025"/>
                <a:gd name="connsiteY425" fmla="*/ 551688 h 1152525"/>
                <a:gd name="connsiteX426" fmla="*/ 618418 w 3629025"/>
                <a:gd name="connsiteY426" fmla="*/ 556927 h 1152525"/>
                <a:gd name="connsiteX427" fmla="*/ 647374 w 3629025"/>
                <a:gd name="connsiteY427" fmla="*/ 550640 h 1152525"/>
                <a:gd name="connsiteX428" fmla="*/ 630420 w 3629025"/>
                <a:gd name="connsiteY428" fmla="*/ 558737 h 1152525"/>
                <a:gd name="connsiteX429" fmla="*/ 583747 w 3629025"/>
                <a:gd name="connsiteY429" fmla="*/ 571119 h 1152525"/>
                <a:gd name="connsiteX430" fmla="*/ 574699 w 3629025"/>
                <a:gd name="connsiteY430" fmla="*/ 577501 h 1152525"/>
                <a:gd name="connsiteX431" fmla="*/ 544219 w 3629025"/>
                <a:gd name="connsiteY431" fmla="*/ 579787 h 1152525"/>
                <a:gd name="connsiteX432" fmla="*/ 532598 w 3629025"/>
                <a:gd name="connsiteY432" fmla="*/ 586740 h 1152525"/>
                <a:gd name="connsiteX433" fmla="*/ 516025 w 3629025"/>
                <a:gd name="connsiteY433" fmla="*/ 588169 h 1152525"/>
                <a:gd name="connsiteX434" fmla="*/ 513358 w 3629025"/>
                <a:gd name="connsiteY434" fmla="*/ 588740 h 1152525"/>
                <a:gd name="connsiteX435" fmla="*/ 512215 w 3629025"/>
                <a:gd name="connsiteY435" fmla="*/ 593408 h 1152525"/>
                <a:gd name="connsiteX436" fmla="*/ 503166 w 3629025"/>
                <a:gd name="connsiteY436" fmla="*/ 599789 h 1152525"/>
                <a:gd name="connsiteX437" fmla="*/ 498308 w 3629025"/>
                <a:gd name="connsiteY437" fmla="*/ 594265 h 1152525"/>
                <a:gd name="connsiteX438" fmla="*/ 488878 w 3629025"/>
                <a:gd name="connsiteY438" fmla="*/ 591979 h 1152525"/>
                <a:gd name="connsiteX439" fmla="*/ 473067 w 3629025"/>
                <a:gd name="connsiteY439" fmla="*/ 595408 h 1152525"/>
                <a:gd name="connsiteX440" fmla="*/ 483925 w 3629025"/>
                <a:gd name="connsiteY440" fmla="*/ 601790 h 1152525"/>
                <a:gd name="connsiteX441" fmla="*/ 415441 w 3629025"/>
                <a:gd name="connsiteY441" fmla="*/ 616744 h 1152525"/>
                <a:gd name="connsiteX442" fmla="*/ 404487 w 3629025"/>
                <a:gd name="connsiteY442" fmla="*/ 625697 h 1152525"/>
                <a:gd name="connsiteX443" fmla="*/ 388294 w 3629025"/>
                <a:gd name="connsiteY443" fmla="*/ 620459 h 1152525"/>
                <a:gd name="connsiteX444" fmla="*/ 384484 w 3629025"/>
                <a:gd name="connsiteY444" fmla="*/ 625697 h 1152525"/>
                <a:gd name="connsiteX445" fmla="*/ 378103 w 3629025"/>
                <a:gd name="connsiteY445" fmla="*/ 631508 h 1152525"/>
                <a:gd name="connsiteX446" fmla="*/ 370959 w 3629025"/>
                <a:gd name="connsiteY446" fmla="*/ 635222 h 1152525"/>
                <a:gd name="connsiteX447" fmla="*/ 350290 w 3629025"/>
                <a:gd name="connsiteY447" fmla="*/ 633127 h 1152525"/>
                <a:gd name="connsiteX448" fmla="*/ 276947 w 3629025"/>
                <a:gd name="connsiteY448" fmla="*/ 657892 h 1152525"/>
                <a:gd name="connsiteX449" fmla="*/ 269041 w 3629025"/>
                <a:gd name="connsiteY449" fmla="*/ 659606 h 1152525"/>
                <a:gd name="connsiteX450" fmla="*/ 236275 w 3629025"/>
                <a:gd name="connsiteY450" fmla="*/ 671132 h 1152525"/>
                <a:gd name="connsiteX451" fmla="*/ 217797 w 3629025"/>
                <a:gd name="connsiteY451" fmla="*/ 675132 h 1152525"/>
                <a:gd name="connsiteX452" fmla="*/ 203509 w 3629025"/>
                <a:gd name="connsiteY452" fmla="*/ 682657 h 1152525"/>
                <a:gd name="connsiteX453" fmla="*/ 189984 w 3629025"/>
                <a:gd name="connsiteY453" fmla="*/ 692182 h 1152525"/>
                <a:gd name="connsiteX454" fmla="*/ 226084 w 3629025"/>
                <a:gd name="connsiteY454" fmla="*/ 682181 h 1152525"/>
                <a:gd name="connsiteX455" fmla="*/ 235513 w 3629025"/>
                <a:gd name="connsiteY455" fmla="*/ 684467 h 1152525"/>
                <a:gd name="connsiteX456" fmla="*/ 250563 w 3629025"/>
                <a:gd name="connsiteY456" fmla="*/ 679037 h 1152525"/>
                <a:gd name="connsiteX457" fmla="*/ 268946 w 3629025"/>
                <a:gd name="connsiteY457" fmla="*/ 675037 h 1152525"/>
                <a:gd name="connsiteX458" fmla="*/ 275328 w 3629025"/>
                <a:gd name="connsiteY458" fmla="*/ 669227 h 1152525"/>
                <a:gd name="connsiteX459" fmla="*/ 297140 w 3629025"/>
                <a:gd name="connsiteY459" fmla="*/ 666655 h 1152525"/>
                <a:gd name="connsiteX460" fmla="*/ 306189 w 3629025"/>
                <a:gd name="connsiteY460" fmla="*/ 660273 h 1152525"/>
                <a:gd name="connsiteX461" fmla="*/ 318190 w 3629025"/>
                <a:gd name="connsiteY461" fmla="*/ 661988 h 1152525"/>
                <a:gd name="connsiteX462" fmla="*/ 324572 w 3629025"/>
                <a:gd name="connsiteY462" fmla="*/ 656177 h 1152525"/>
                <a:gd name="connsiteX463" fmla="*/ 331716 w 3629025"/>
                <a:gd name="connsiteY463" fmla="*/ 652463 h 1152525"/>
                <a:gd name="connsiteX464" fmla="*/ 343717 w 3629025"/>
                <a:gd name="connsiteY464" fmla="*/ 654177 h 1152525"/>
                <a:gd name="connsiteX465" fmla="*/ 356100 w 3629025"/>
                <a:gd name="connsiteY465" fmla="*/ 649319 h 1152525"/>
                <a:gd name="connsiteX466" fmla="*/ 358005 w 3629025"/>
                <a:gd name="connsiteY466" fmla="*/ 646748 h 1152525"/>
                <a:gd name="connsiteX467" fmla="*/ 363244 w 3629025"/>
                <a:gd name="connsiteY467" fmla="*/ 645605 h 1152525"/>
                <a:gd name="connsiteX468" fmla="*/ 367054 w 3629025"/>
                <a:gd name="connsiteY468" fmla="*/ 640366 h 1152525"/>
                <a:gd name="connsiteX469" fmla="*/ 362101 w 3629025"/>
                <a:gd name="connsiteY469" fmla="*/ 650177 h 1152525"/>
                <a:gd name="connsiteX470" fmla="*/ 360196 w 3629025"/>
                <a:gd name="connsiteY470" fmla="*/ 652748 h 1152525"/>
                <a:gd name="connsiteX471" fmla="*/ 309808 w 3629025"/>
                <a:gd name="connsiteY471" fmla="*/ 670274 h 1152525"/>
                <a:gd name="connsiteX472" fmla="*/ 264660 w 3629025"/>
                <a:gd name="connsiteY472" fmla="*/ 686657 h 1152525"/>
                <a:gd name="connsiteX473" fmla="*/ 208939 w 3629025"/>
                <a:gd name="connsiteY473" fmla="*/ 705326 h 1152525"/>
                <a:gd name="connsiteX474" fmla="*/ 222083 w 3629025"/>
                <a:gd name="connsiteY474" fmla="*/ 717804 h 1152525"/>
                <a:gd name="connsiteX475" fmla="*/ 218273 w 3629025"/>
                <a:gd name="connsiteY475" fmla="*/ 723043 h 1152525"/>
                <a:gd name="connsiteX476" fmla="*/ 225036 w 3629025"/>
                <a:gd name="connsiteY476" fmla="*/ 725996 h 1152525"/>
                <a:gd name="connsiteX477" fmla="*/ 217130 w 3629025"/>
                <a:gd name="connsiteY477" fmla="*/ 727710 h 1152525"/>
                <a:gd name="connsiteX478" fmla="*/ 228370 w 3629025"/>
                <a:gd name="connsiteY478" fmla="*/ 742760 h 1152525"/>
                <a:gd name="connsiteX479" fmla="*/ 247515 w 3629025"/>
                <a:gd name="connsiteY479" fmla="*/ 740759 h 1152525"/>
                <a:gd name="connsiteX480" fmla="*/ 258088 w 3629025"/>
                <a:gd name="connsiteY480" fmla="*/ 738473 h 1152525"/>
                <a:gd name="connsiteX481" fmla="*/ 247134 w 3629025"/>
                <a:gd name="connsiteY481" fmla="*/ 747427 h 1152525"/>
                <a:gd name="connsiteX482" fmla="*/ 230560 w 3629025"/>
                <a:gd name="connsiteY482" fmla="*/ 748856 h 1152525"/>
                <a:gd name="connsiteX483" fmla="*/ 232370 w 3629025"/>
                <a:gd name="connsiteY483" fmla="*/ 761619 h 1152525"/>
                <a:gd name="connsiteX484" fmla="*/ 291806 w 3629025"/>
                <a:gd name="connsiteY484" fmla="*/ 737711 h 1152525"/>
                <a:gd name="connsiteX485" fmla="*/ 295235 w 3629025"/>
                <a:gd name="connsiteY485" fmla="*/ 739140 h 1152525"/>
                <a:gd name="connsiteX486" fmla="*/ 299712 w 3629025"/>
                <a:gd name="connsiteY486" fmla="*/ 735997 h 1152525"/>
                <a:gd name="connsiteX487" fmla="*/ 312856 w 3629025"/>
                <a:gd name="connsiteY487" fmla="*/ 733139 h 1152525"/>
                <a:gd name="connsiteX488" fmla="*/ 332002 w 3629025"/>
                <a:gd name="connsiteY488" fmla="*/ 731139 h 1152525"/>
                <a:gd name="connsiteX489" fmla="*/ 232656 w 3629025"/>
                <a:gd name="connsiteY489" fmla="*/ 770287 h 1152525"/>
                <a:gd name="connsiteX490" fmla="*/ 230751 w 3629025"/>
                <a:gd name="connsiteY490" fmla="*/ 788194 h 1152525"/>
                <a:gd name="connsiteX491" fmla="*/ 240943 w 3629025"/>
                <a:gd name="connsiteY491" fmla="*/ 792575 h 1152525"/>
                <a:gd name="connsiteX492" fmla="*/ 242752 w 3629025"/>
                <a:gd name="connsiteY492" fmla="*/ 805339 h 1152525"/>
                <a:gd name="connsiteX493" fmla="*/ 240847 w 3629025"/>
                <a:gd name="connsiteY493" fmla="*/ 807911 h 1152525"/>
                <a:gd name="connsiteX494" fmla="*/ 239323 w 3629025"/>
                <a:gd name="connsiteY494" fmla="*/ 819150 h 1152525"/>
                <a:gd name="connsiteX495" fmla="*/ 246086 w 3629025"/>
                <a:gd name="connsiteY495" fmla="*/ 822008 h 1152525"/>
                <a:gd name="connsiteX496" fmla="*/ 252849 w 3629025"/>
                <a:gd name="connsiteY496" fmla="*/ 824865 h 1152525"/>
                <a:gd name="connsiteX497" fmla="*/ 241895 w 3629025"/>
                <a:gd name="connsiteY497" fmla="*/ 833819 h 1152525"/>
                <a:gd name="connsiteX498" fmla="*/ 251992 w 3629025"/>
                <a:gd name="connsiteY498" fmla="*/ 838200 h 1152525"/>
                <a:gd name="connsiteX499" fmla="*/ 240371 w 3629025"/>
                <a:gd name="connsiteY499" fmla="*/ 845153 h 1152525"/>
                <a:gd name="connsiteX500" fmla="*/ 256849 w 3629025"/>
                <a:gd name="connsiteY500" fmla="*/ 874395 h 1152525"/>
                <a:gd name="connsiteX501" fmla="*/ 248182 w 3629025"/>
                <a:gd name="connsiteY501" fmla="*/ 889445 h 1152525"/>
                <a:gd name="connsiteX502" fmla="*/ 252658 w 3629025"/>
                <a:gd name="connsiteY502" fmla="*/ 916877 h 1152525"/>
                <a:gd name="connsiteX503" fmla="*/ 264660 w 3629025"/>
                <a:gd name="connsiteY503" fmla="*/ 918591 h 1152525"/>
                <a:gd name="connsiteX504" fmla="*/ 257135 w 3629025"/>
                <a:gd name="connsiteY504" fmla="*/ 928973 h 1152525"/>
                <a:gd name="connsiteX505" fmla="*/ 266851 w 3629025"/>
                <a:gd name="connsiteY505" fmla="*/ 939927 h 1152525"/>
                <a:gd name="connsiteX506" fmla="*/ 255897 w 3629025"/>
                <a:gd name="connsiteY506" fmla="*/ 948881 h 1152525"/>
                <a:gd name="connsiteX507" fmla="*/ 278471 w 3629025"/>
                <a:gd name="connsiteY507" fmla="*/ 948309 h 1152525"/>
                <a:gd name="connsiteX508" fmla="*/ 296854 w 3629025"/>
                <a:gd name="connsiteY508" fmla="*/ 944309 h 1152525"/>
                <a:gd name="connsiteX509" fmla="*/ 289711 w 3629025"/>
                <a:gd name="connsiteY509" fmla="*/ 948023 h 1152525"/>
                <a:gd name="connsiteX510" fmla="*/ 264850 w 3629025"/>
                <a:gd name="connsiteY510" fmla="*/ 957834 h 1152525"/>
                <a:gd name="connsiteX511" fmla="*/ 264469 w 3629025"/>
                <a:gd name="connsiteY511" fmla="*/ 964502 h 1152525"/>
                <a:gd name="connsiteX512" fmla="*/ 277995 w 3629025"/>
                <a:gd name="connsiteY512" fmla="*/ 970312 h 1152525"/>
                <a:gd name="connsiteX513" fmla="*/ 269327 w 3629025"/>
                <a:gd name="connsiteY513" fmla="*/ 985361 h 1152525"/>
                <a:gd name="connsiteX514" fmla="*/ 278757 w 3629025"/>
                <a:gd name="connsiteY514" fmla="*/ 987743 h 1152525"/>
                <a:gd name="connsiteX515" fmla="*/ 279043 w 3629025"/>
                <a:gd name="connsiteY515" fmla="*/ 1011746 h 1152525"/>
                <a:gd name="connsiteX516" fmla="*/ 287329 w 3629025"/>
                <a:gd name="connsiteY516" fmla="*/ 1018699 h 1152525"/>
                <a:gd name="connsiteX517" fmla="*/ 286186 w 3629025"/>
                <a:gd name="connsiteY517" fmla="*/ 1023366 h 1152525"/>
                <a:gd name="connsiteX518" fmla="*/ 267803 w 3629025"/>
                <a:gd name="connsiteY518" fmla="*/ 1027367 h 1152525"/>
                <a:gd name="connsiteX519" fmla="*/ 275233 w 3629025"/>
                <a:gd name="connsiteY519" fmla="*/ 1047655 h 1152525"/>
                <a:gd name="connsiteX520" fmla="*/ 272185 w 3629025"/>
                <a:gd name="connsiteY520" fmla="*/ 1054894 h 1152525"/>
                <a:gd name="connsiteX521" fmla="*/ 269137 w 3629025"/>
                <a:gd name="connsiteY521" fmla="*/ 1062133 h 1152525"/>
                <a:gd name="connsiteX522" fmla="*/ 290949 w 3629025"/>
                <a:gd name="connsiteY522" fmla="*/ 1074896 h 1152525"/>
                <a:gd name="connsiteX523" fmla="*/ 271423 w 3629025"/>
                <a:gd name="connsiteY523" fmla="*/ 1083564 h 1152525"/>
                <a:gd name="connsiteX524" fmla="*/ 275137 w 3629025"/>
                <a:gd name="connsiteY524" fmla="*/ 1093661 h 1152525"/>
                <a:gd name="connsiteX525" fmla="*/ 283424 w 3629025"/>
                <a:gd name="connsiteY525" fmla="*/ 1100614 h 1152525"/>
                <a:gd name="connsiteX526" fmla="*/ 275899 w 3629025"/>
                <a:gd name="connsiteY526" fmla="*/ 1110996 h 1152525"/>
                <a:gd name="connsiteX527" fmla="*/ 289425 w 3629025"/>
                <a:gd name="connsiteY527" fmla="*/ 1116806 h 1152525"/>
                <a:gd name="connsiteX528" fmla="*/ 337240 w 3629025"/>
                <a:gd name="connsiteY528" fmla="*/ 1099852 h 1152525"/>
                <a:gd name="connsiteX529" fmla="*/ 347813 w 3629025"/>
                <a:gd name="connsiteY529" fmla="*/ 1097566 h 1152525"/>
                <a:gd name="connsiteX530" fmla="*/ 377150 w 3629025"/>
                <a:gd name="connsiteY530" fmla="*/ 1084612 h 1152525"/>
                <a:gd name="connsiteX531" fmla="*/ 394867 w 3629025"/>
                <a:gd name="connsiteY531" fmla="*/ 1078611 h 1152525"/>
                <a:gd name="connsiteX532" fmla="*/ 413726 w 3629025"/>
                <a:gd name="connsiteY532" fmla="*/ 1067943 h 1152525"/>
                <a:gd name="connsiteX533" fmla="*/ 377626 w 3629025"/>
                <a:gd name="connsiteY533" fmla="*/ 1078040 h 1152525"/>
                <a:gd name="connsiteX534" fmla="*/ 374293 w 3629025"/>
                <a:gd name="connsiteY534" fmla="*/ 1076611 h 1152525"/>
                <a:gd name="connsiteX535" fmla="*/ 372388 w 3629025"/>
                <a:gd name="connsiteY535" fmla="*/ 1079183 h 1152525"/>
                <a:gd name="connsiteX536" fmla="*/ 367530 w 3629025"/>
                <a:gd name="connsiteY536" fmla="*/ 1073658 h 1152525"/>
                <a:gd name="connsiteX537" fmla="*/ 352099 w 3629025"/>
                <a:gd name="connsiteY537" fmla="*/ 1070420 h 1152525"/>
                <a:gd name="connsiteX538" fmla="*/ 379531 w 3629025"/>
                <a:gd name="connsiteY538" fmla="*/ 1060037 h 1152525"/>
                <a:gd name="connsiteX539" fmla="*/ 391152 w 3629025"/>
                <a:gd name="connsiteY539" fmla="*/ 1053084 h 1152525"/>
                <a:gd name="connsiteX540" fmla="*/ 394581 w 3629025"/>
                <a:gd name="connsiteY540" fmla="*/ 1054513 h 1152525"/>
                <a:gd name="connsiteX541" fmla="*/ 396486 w 3629025"/>
                <a:gd name="connsiteY541" fmla="*/ 1051941 h 1152525"/>
                <a:gd name="connsiteX542" fmla="*/ 407059 w 3629025"/>
                <a:gd name="connsiteY542" fmla="*/ 1049655 h 1152525"/>
                <a:gd name="connsiteX543" fmla="*/ 438301 w 3629025"/>
                <a:gd name="connsiteY543" fmla="*/ 1049465 h 1152525"/>
                <a:gd name="connsiteX544" fmla="*/ 418012 w 3629025"/>
                <a:gd name="connsiteY544" fmla="*/ 1056037 h 1152525"/>
                <a:gd name="connsiteX545" fmla="*/ 395819 w 3629025"/>
                <a:gd name="connsiteY545" fmla="*/ 1065276 h 1152525"/>
                <a:gd name="connsiteX546" fmla="*/ 412393 w 3629025"/>
                <a:gd name="connsiteY546" fmla="*/ 1063847 h 1152525"/>
                <a:gd name="connsiteX547" fmla="*/ 424108 w 3629025"/>
                <a:gd name="connsiteY547" fmla="*/ 1056894 h 1152525"/>
                <a:gd name="connsiteX548" fmla="*/ 435348 w 3629025"/>
                <a:gd name="connsiteY548" fmla="*/ 1056608 h 1152525"/>
                <a:gd name="connsiteX549" fmla="*/ 460970 w 3629025"/>
                <a:gd name="connsiteY549" fmla="*/ 1048893 h 1152525"/>
                <a:gd name="connsiteX550" fmla="*/ 502309 w 3629025"/>
                <a:gd name="connsiteY550" fmla="*/ 1037654 h 1152525"/>
                <a:gd name="connsiteX551" fmla="*/ 509452 w 3629025"/>
                <a:gd name="connsiteY551" fmla="*/ 1033939 h 1152525"/>
                <a:gd name="connsiteX552" fmla="*/ 542885 w 3629025"/>
                <a:gd name="connsiteY552" fmla="*/ 1024414 h 1152525"/>
                <a:gd name="connsiteX553" fmla="*/ 563935 w 3629025"/>
                <a:gd name="connsiteY553" fmla="*/ 1019842 h 1152525"/>
                <a:gd name="connsiteX554" fmla="*/ 554506 w 3629025"/>
                <a:gd name="connsiteY554" fmla="*/ 1017556 h 1152525"/>
                <a:gd name="connsiteX555" fmla="*/ 502594 w 3629025"/>
                <a:gd name="connsiteY555" fmla="*/ 1031081 h 1152525"/>
                <a:gd name="connsiteX556" fmla="*/ 469066 w 3629025"/>
                <a:gd name="connsiteY556" fmla="*/ 1040511 h 1152525"/>
                <a:gd name="connsiteX557" fmla="*/ 450588 w 3629025"/>
                <a:gd name="connsiteY557" fmla="*/ 1044512 h 1152525"/>
                <a:gd name="connsiteX558" fmla="*/ 446111 w 3629025"/>
                <a:gd name="connsiteY558" fmla="*/ 1047655 h 1152525"/>
                <a:gd name="connsiteX559" fmla="*/ 439348 w 3629025"/>
                <a:gd name="connsiteY559" fmla="*/ 1044797 h 1152525"/>
                <a:gd name="connsiteX560" fmla="*/ 466114 w 3629025"/>
                <a:gd name="connsiteY560" fmla="*/ 1032415 h 1152525"/>
                <a:gd name="connsiteX561" fmla="*/ 470590 w 3629025"/>
                <a:gd name="connsiteY561" fmla="*/ 1029272 h 1152525"/>
                <a:gd name="connsiteX562" fmla="*/ 470971 w 3629025"/>
                <a:gd name="connsiteY562" fmla="*/ 1022604 h 1152525"/>
                <a:gd name="connsiteX563" fmla="*/ 482211 w 3629025"/>
                <a:gd name="connsiteY563" fmla="*/ 1022318 h 1152525"/>
                <a:gd name="connsiteX564" fmla="*/ 487831 w 3629025"/>
                <a:gd name="connsiteY564" fmla="*/ 1014508 h 1152525"/>
                <a:gd name="connsiteX565" fmla="*/ 479925 w 3629025"/>
                <a:gd name="connsiteY565" fmla="*/ 1016222 h 1152525"/>
                <a:gd name="connsiteX566" fmla="*/ 468685 w 3629025"/>
                <a:gd name="connsiteY566" fmla="*/ 1016508 h 1152525"/>
                <a:gd name="connsiteX567" fmla="*/ 461542 w 3629025"/>
                <a:gd name="connsiteY567" fmla="*/ 1020223 h 1152525"/>
                <a:gd name="connsiteX568" fmla="*/ 458208 w 3629025"/>
                <a:gd name="connsiteY568" fmla="*/ 1018794 h 1152525"/>
                <a:gd name="connsiteX569" fmla="*/ 430395 w 3629025"/>
                <a:gd name="connsiteY569" fmla="*/ 1020509 h 1152525"/>
                <a:gd name="connsiteX570" fmla="*/ 489450 w 3629025"/>
                <a:gd name="connsiteY570" fmla="*/ 1003268 h 1152525"/>
                <a:gd name="connsiteX571" fmla="*/ 492784 w 3629025"/>
                <a:gd name="connsiteY571" fmla="*/ 1004697 h 1152525"/>
                <a:gd name="connsiteX572" fmla="*/ 501832 w 3629025"/>
                <a:gd name="connsiteY572" fmla="*/ 998315 h 1152525"/>
                <a:gd name="connsiteX573" fmla="*/ 510500 w 3629025"/>
                <a:gd name="connsiteY573" fmla="*/ 998601 h 1152525"/>
                <a:gd name="connsiteX574" fmla="*/ 520311 w 3629025"/>
                <a:gd name="connsiteY574" fmla="*/ 994315 h 1152525"/>
                <a:gd name="connsiteX575" fmla="*/ 534217 w 3629025"/>
                <a:gd name="connsiteY575" fmla="*/ 993458 h 1152525"/>
                <a:gd name="connsiteX576" fmla="*/ 552601 w 3629025"/>
                <a:gd name="connsiteY576" fmla="*/ 989457 h 1152525"/>
                <a:gd name="connsiteX577" fmla="*/ 560887 w 3629025"/>
                <a:gd name="connsiteY577" fmla="*/ 981075 h 1152525"/>
                <a:gd name="connsiteX578" fmla="*/ 578223 w 3629025"/>
                <a:gd name="connsiteY578" fmla="*/ 981647 h 1152525"/>
                <a:gd name="connsiteX579" fmla="*/ 584605 w 3629025"/>
                <a:gd name="connsiteY579" fmla="*/ 975836 h 1152525"/>
                <a:gd name="connsiteX580" fmla="*/ 601559 w 3629025"/>
                <a:gd name="connsiteY580" fmla="*/ 967740 h 1152525"/>
                <a:gd name="connsiteX581" fmla="*/ 604512 w 3629025"/>
                <a:gd name="connsiteY581" fmla="*/ 975836 h 1152525"/>
                <a:gd name="connsiteX582" fmla="*/ 635373 w 3629025"/>
                <a:gd name="connsiteY582" fmla="*/ 966978 h 1152525"/>
                <a:gd name="connsiteX583" fmla="*/ 638707 w 3629025"/>
                <a:gd name="connsiteY583" fmla="*/ 968407 h 1152525"/>
                <a:gd name="connsiteX584" fmla="*/ 645850 w 3629025"/>
                <a:gd name="connsiteY584" fmla="*/ 964692 h 1152525"/>
                <a:gd name="connsiteX585" fmla="*/ 670330 w 3629025"/>
                <a:gd name="connsiteY585" fmla="*/ 961549 h 1152525"/>
                <a:gd name="connsiteX586" fmla="*/ 674140 w 3629025"/>
                <a:gd name="connsiteY586" fmla="*/ 956310 h 1152525"/>
                <a:gd name="connsiteX587" fmla="*/ 694809 w 3629025"/>
                <a:gd name="connsiteY587" fmla="*/ 958406 h 1152525"/>
                <a:gd name="connsiteX588" fmla="*/ 726432 w 3629025"/>
                <a:gd name="connsiteY588" fmla="*/ 951548 h 1152525"/>
                <a:gd name="connsiteX589" fmla="*/ 738433 w 3629025"/>
                <a:gd name="connsiteY589" fmla="*/ 953262 h 1152525"/>
                <a:gd name="connsiteX590" fmla="*/ 744529 w 3629025"/>
                <a:gd name="connsiteY590" fmla="*/ 938784 h 1152525"/>
                <a:gd name="connsiteX591" fmla="*/ 744148 w 3629025"/>
                <a:gd name="connsiteY591" fmla="*/ 945452 h 1152525"/>
                <a:gd name="connsiteX592" fmla="*/ 768628 w 3629025"/>
                <a:gd name="connsiteY592" fmla="*/ 942308 h 1152525"/>
                <a:gd name="connsiteX593" fmla="*/ 771580 w 3629025"/>
                <a:gd name="connsiteY593" fmla="*/ 950405 h 1152525"/>
                <a:gd name="connsiteX594" fmla="*/ 782153 w 3629025"/>
                <a:gd name="connsiteY594" fmla="*/ 948119 h 1152525"/>
                <a:gd name="connsiteX595" fmla="*/ 794155 w 3629025"/>
                <a:gd name="connsiteY595" fmla="*/ 949833 h 1152525"/>
                <a:gd name="connsiteX596" fmla="*/ 775771 w 3629025"/>
                <a:gd name="connsiteY596" fmla="*/ 953834 h 1152525"/>
                <a:gd name="connsiteX597" fmla="*/ 733671 w 3629025"/>
                <a:gd name="connsiteY597" fmla="*/ 962978 h 1152525"/>
                <a:gd name="connsiteX598" fmla="*/ 723860 w 3629025"/>
                <a:gd name="connsiteY598" fmla="*/ 967264 h 1152525"/>
                <a:gd name="connsiteX599" fmla="*/ 717859 w 3629025"/>
                <a:gd name="connsiteY599" fmla="*/ 966407 h 1152525"/>
                <a:gd name="connsiteX600" fmla="*/ 713383 w 3629025"/>
                <a:gd name="connsiteY600" fmla="*/ 969550 h 1152525"/>
                <a:gd name="connsiteX601" fmla="*/ 695380 w 3629025"/>
                <a:gd name="connsiteY601" fmla="*/ 966883 h 1152525"/>
                <a:gd name="connsiteX602" fmla="*/ 680331 w 3629025"/>
                <a:gd name="connsiteY602" fmla="*/ 972312 h 1152525"/>
                <a:gd name="connsiteX603" fmla="*/ 676235 w 3629025"/>
                <a:gd name="connsiteY603" fmla="*/ 968883 h 1152525"/>
                <a:gd name="connsiteX604" fmla="*/ 660424 w 3629025"/>
                <a:gd name="connsiteY604" fmla="*/ 972312 h 1152525"/>
                <a:gd name="connsiteX605" fmla="*/ 659281 w 3629025"/>
                <a:gd name="connsiteY605" fmla="*/ 976979 h 1152525"/>
                <a:gd name="connsiteX606" fmla="*/ 650232 w 3629025"/>
                <a:gd name="connsiteY606" fmla="*/ 983361 h 1152525"/>
                <a:gd name="connsiteX607" fmla="*/ 711192 w 3629025"/>
                <a:gd name="connsiteY607" fmla="*/ 978884 h 1152525"/>
                <a:gd name="connsiteX608" fmla="*/ 733385 w 3629025"/>
                <a:gd name="connsiteY608" fmla="*/ 969645 h 1152525"/>
                <a:gd name="connsiteX609" fmla="*/ 745387 w 3629025"/>
                <a:gd name="connsiteY609" fmla="*/ 971360 h 1152525"/>
                <a:gd name="connsiteX610" fmla="*/ 747673 w 3629025"/>
                <a:gd name="connsiteY610" fmla="*/ 977456 h 1152525"/>
                <a:gd name="connsiteX611" fmla="*/ 756340 w 3629025"/>
                <a:gd name="connsiteY611" fmla="*/ 977741 h 1152525"/>
                <a:gd name="connsiteX612" fmla="*/ 778534 w 3629025"/>
                <a:gd name="connsiteY612" fmla="*/ 968502 h 1152525"/>
                <a:gd name="connsiteX613" fmla="*/ 765008 w 3629025"/>
                <a:gd name="connsiteY613" fmla="*/ 962692 h 1152525"/>
                <a:gd name="connsiteX614" fmla="*/ 784153 w 3629025"/>
                <a:gd name="connsiteY614" fmla="*/ 960692 h 1152525"/>
                <a:gd name="connsiteX615" fmla="*/ 787963 w 3629025"/>
                <a:gd name="connsiteY615" fmla="*/ 955453 h 1152525"/>
                <a:gd name="connsiteX616" fmla="*/ 790916 w 3629025"/>
                <a:gd name="connsiteY616" fmla="*/ 963549 h 1152525"/>
                <a:gd name="connsiteX617" fmla="*/ 792440 w 3629025"/>
                <a:gd name="connsiteY617" fmla="*/ 967645 h 1152525"/>
                <a:gd name="connsiteX618" fmla="*/ 821777 w 3629025"/>
                <a:gd name="connsiteY618" fmla="*/ 970026 h 1152525"/>
                <a:gd name="connsiteX619" fmla="*/ 832731 w 3629025"/>
                <a:gd name="connsiteY619" fmla="*/ 961073 h 1152525"/>
                <a:gd name="connsiteX620" fmla="*/ 865116 w 3629025"/>
                <a:gd name="connsiteY620" fmla="*/ 956215 h 1152525"/>
                <a:gd name="connsiteX621" fmla="*/ 872641 w 3629025"/>
                <a:gd name="connsiteY621" fmla="*/ 961168 h 1152525"/>
                <a:gd name="connsiteX622" fmla="*/ 876736 w 3629025"/>
                <a:gd name="connsiteY622" fmla="*/ 964692 h 1152525"/>
                <a:gd name="connsiteX623" fmla="*/ 880546 w 3629025"/>
                <a:gd name="connsiteY623" fmla="*/ 959453 h 1152525"/>
                <a:gd name="connsiteX624" fmla="*/ 893310 w 3629025"/>
                <a:gd name="connsiteY624" fmla="*/ 963263 h 1152525"/>
                <a:gd name="connsiteX625" fmla="*/ 898263 w 3629025"/>
                <a:gd name="connsiteY625" fmla="*/ 953453 h 1152525"/>
                <a:gd name="connsiteX626" fmla="*/ 918932 w 3629025"/>
                <a:gd name="connsiteY626" fmla="*/ 955548 h 1152525"/>
                <a:gd name="connsiteX627" fmla="*/ 922266 w 3629025"/>
                <a:gd name="connsiteY627" fmla="*/ 956977 h 1152525"/>
                <a:gd name="connsiteX628" fmla="*/ 953889 w 3629025"/>
                <a:gd name="connsiteY628" fmla="*/ 950119 h 1152525"/>
                <a:gd name="connsiteX629" fmla="*/ 962557 w 3629025"/>
                <a:gd name="connsiteY629" fmla="*/ 950405 h 1152525"/>
                <a:gd name="connsiteX630" fmla="*/ 977987 w 3629025"/>
                <a:gd name="connsiteY630" fmla="*/ 953643 h 1152525"/>
                <a:gd name="connsiteX631" fmla="*/ 983607 w 3629025"/>
                <a:gd name="connsiteY631" fmla="*/ 945833 h 1152525"/>
                <a:gd name="connsiteX632" fmla="*/ 986655 w 3629025"/>
                <a:gd name="connsiteY632" fmla="*/ 938594 h 1152525"/>
                <a:gd name="connsiteX633" fmla="*/ 992656 w 3629025"/>
                <a:gd name="connsiteY633" fmla="*/ 939451 h 1152525"/>
                <a:gd name="connsiteX634" fmla="*/ 999418 w 3629025"/>
                <a:gd name="connsiteY634" fmla="*/ 942308 h 1152525"/>
                <a:gd name="connsiteX635" fmla="*/ 1014849 w 3629025"/>
                <a:gd name="connsiteY635" fmla="*/ 945547 h 1152525"/>
                <a:gd name="connsiteX636" fmla="*/ 997132 w 3629025"/>
                <a:gd name="connsiteY636" fmla="*/ 951548 h 1152525"/>
                <a:gd name="connsiteX637" fmla="*/ 1001228 w 3629025"/>
                <a:gd name="connsiteY637" fmla="*/ 954977 h 1152525"/>
                <a:gd name="connsiteX638" fmla="*/ 1001609 w 3629025"/>
                <a:gd name="connsiteY638" fmla="*/ 963644 h 1152525"/>
                <a:gd name="connsiteX639" fmla="*/ 1020754 w 3629025"/>
                <a:gd name="connsiteY639" fmla="*/ 961644 h 1152525"/>
                <a:gd name="connsiteX640" fmla="*/ 995132 w 3629025"/>
                <a:gd name="connsiteY640" fmla="*/ 969359 h 1152525"/>
                <a:gd name="connsiteX641" fmla="*/ 992179 w 3629025"/>
                <a:gd name="connsiteY641" fmla="*/ 961263 h 1152525"/>
                <a:gd name="connsiteX642" fmla="*/ 970367 w 3629025"/>
                <a:gd name="connsiteY642" fmla="*/ 979170 h 1152525"/>
                <a:gd name="connsiteX643" fmla="*/ 980559 w 3629025"/>
                <a:gd name="connsiteY643" fmla="*/ 983552 h 1152525"/>
                <a:gd name="connsiteX644" fmla="*/ 989989 w 3629025"/>
                <a:gd name="connsiteY644" fmla="*/ 985838 h 1152525"/>
                <a:gd name="connsiteX645" fmla="*/ 993799 w 3629025"/>
                <a:gd name="connsiteY645" fmla="*/ 980599 h 1152525"/>
                <a:gd name="connsiteX646" fmla="*/ 999037 w 3629025"/>
                <a:gd name="connsiteY646" fmla="*/ 979456 h 1152525"/>
                <a:gd name="connsiteX647" fmla="*/ 1007324 w 3629025"/>
                <a:gd name="connsiteY647" fmla="*/ 971074 h 1152525"/>
                <a:gd name="connsiteX648" fmla="*/ 1034375 w 3629025"/>
                <a:gd name="connsiteY648" fmla="*/ 982694 h 1152525"/>
                <a:gd name="connsiteX649" fmla="*/ 1050187 w 3629025"/>
                <a:gd name="connsiteY649" fmla="*/ 979265 h 1152525"/>
                <a:gd name="connsiteX650" fmla="*/ 1045234 w 3629025"/>
                <a:gd name="connsiteY650" fmla="*/ 989076 h 1152525"/>
                <a:gd name="connsiteX651" fmla="*/ 1055425 w 3629025"/>
                <a:gd name="connsiteY651" fmla="*/ 993458 h 1152525"/>
                <a:gd name="connsiteX652" fmla="*/ 1048663 w 3629025"/>
                <a:gd name="connsiteY652" fmla="*/ 1005840 h 1152525"/>
                <a:gd name="connsiteX653" fmla="*/ 1058092 w 3629025"/>
                <a:gd name="connsiteY653" fmla="*/ 1008126 h 1152525"/>
                <a:gd name="connsiteX654" fmla="*/ 1045234 w 3629025"/>
                <a:gd name="connsiteY654" fmla="*/ 1019651 h 1152525"/>
                <a:gd name="connsiteX655" fmla="*/ 1047520 w 3629025"/>
                <a:gd name="connsiteY655" fmla="*/ 1010412 h 1152525"/>
                <a:gd name="connsiteX656" fmla="*/ 1037709 w 3629025"/>
                <a:gd name="connsiteY656" fmla="*/ 1014698 h 1152525"/>
                <a:gd name="connsiteX657" fmla="*/ 1027136 w 3629025"/>
                <a:gd name="connsiteY657" fmla="*/ 1016984 h 1152525"/>
                <a:gd name="connsiteX658" fmla="*/ 1023326 w 3629025"/>
                <a:gd name="connsiteY658" fmla="*/ 1022223 h 1152525"/>
                <a:gd name="connsiteX659" fmla="*/ 987607 w 3629025"/>
                <a:gd name="connsiteY659" fmla="*/ 1025652 h 1152525"/>
                <a:gd name="connsiteX660" fmla="*/ 992560 w 3629025"/>
                <a:gd name="connsiteY660" fmla="*/ 1015841 h 1152525"/>
                <a:gd name="connsiteX661" fmla="*/ 1004562 w 3629025"/>
                <a:gd name="connsiteY661" fmla="*/ 1017556 h 1152525"/>
                <a:gd name="connsiteX662" fmla="*/ 1017325 w 3629025"/>
                <a:gd name="connsiteY662" fmla="*/ 1021366 h 1152525"/>
                <a:gd name="connsiteX663" fmla="*/ 1015516 w 3629025"/>
                <a:gd name="connsiteY663" fmla="*/ 1008602 h 1152525"/>
                <a:gd name="connsiteX664" fmla="*/ 1031327 w 3629025"/>
                <a:gd name="connsiteY664" fmla="*/ 1005173 h 1152525"/>
                <a:gd name="connsiteX665" fmla="*/ 1009515 w 3629025"/>
                <a:gd name="connsiteY665" fmla="*/ 992410 h 1152525"/>
                <a:gd name="connsiteX666" fmla="*/ 1017802 w 3629025"/>
                <a:gd name="connsiteY666" fmla="*/ 984028 h 1152525"/>
                <a:gd name="connsiteX667" fmla="*/ 1009896 w 3629025"/>
                <a:gd name="connsiteY667" fmla="*/ 985742 h 1152525"/>
                <a:gd name="connsiteX668" fmla="*/ 1007991 w 3629025"/>
                <a:gd name="connsiteY668" fmla="*/ 988314 h 1152525"/>
                <a:gd name="connsiteX669" fmla="*/ 996751 w 3629025"/>
                <a:gd name="connsiteY669" fmla="*/ 988600 h 1152525"/>
                <a:gd name="connsiteX670" fmla="*/ 979797 w 3629025"/>
                <a:gd name="connsiteY670" fmla="*/ 996696 h 1152525"/>
                <a:gd name="connsiteX671" fmla="*/ 985417 w 3629025"/>
                <a:gd name="connsiteY671" fmla="*/ 1004221 h 1152525"/>
                <a:gd name="connsiteX672" fmla="*/ 984274 w 3629025"/>
                <a:gd name="connsiteY672" fmla="*/ 1008888 h 1152525"/>
                <a:gd name="connsiteX673" fmla="*/ 989131 w 3629025"/>
                <a:gd name="connsiteY673" fmla="*/ 1014413 h 1152525"/>
                <a:gd name="connsiteX674" fmla="*/ 975225 w 3629025"/>
                <a:gd name="connsiteY674" fmla="*/ 1015270 h 1152525"/>
                <a:gd name="connsiteX675" fmla="*/ 976749 w 3629025"/>
                <a:gd name="connsiteY675" fmla="*/ 1019365 h 1152525"/>
                <a:gd name="connsiteX676" fmla="*/ 979035 w 3629025"/>
                <a:gd name="connsiteY676" fmla="*/ 1025462 h 1152525"/>
                <a:gd name="connsiteX677" fmla="*/ 959128 w 3629025"/>
                <a:gd name="connsiteY677" fmla="*/ 1025462 h 1152525"/>
                <a:gd name="connsiteX678" fmla="*/ 947412 w 3629025"/>
                <a:gd name="connsiteY678" fmla="*/ 1032415 h 1152525"/>
                <a:gd name="connsiteX679" fmla="*/ 959413 w 3629025"/>
                <a:gd name="connsiteY679" fmla="*/ 1034129 h 1152525"/>
                <a:gd name="connsiteX680" fmla="*/ 943602 w 3629025"/>
                <a:gd name="connsiteY680" fmla="*/ 1037558 h 1152525"/>
                <a:gd name="connsiteX681" fmla="*/ 926266 w 3629025"/>
                <a:gd name="connsiteY681" fmla="*/ 1036987 h 1152525"/>
                <a:gd name="connsiteX682" fmla="*/ 950365 w 3629025"/>
                <a:gd name="connsiteY682" fmla="*/ 1025176 h 1152525"/>
                <a:gd name="connsiteX683" fmla="*/ 951508 w 3629025"/>
                <a:gd name="connsiteY683" fmla="*/ 1020509 h 1152525"/>
                <a:gd name="connsiteX684" fmla="*/ 952651 w 3629025"/>
                <a:gd name="connsiteY684" fmla="*/ 1015841 h 1152525"/>
                <a:gd name="connsiteX685" fmla="*/ 944364 w 3629025"/>
                <a:gd name="connsiteY685" fmla="*/ 1008888 h 1152525"/>
                <a:gd name="connsiteX686" fmla="*/ 952270 w 3629025"/>
                <a:gd name="connsiteY686" fmla="*/ 1007174 h 1152525"/>
                <a:gd name="connsiteX687" fmla="*/ 954175 w 3629025"/>
                <a:gd name="connsiteY687" fmla="*/ 1004602 h 1152525"/>
                <a:gd name="connsiteX688" fmla="*/ 964747 w 3629025"/>
                <a:gd name="connsiteY688" fmla="*/ 1002316 h 1152525"/>
                <a:gd name="connsiteX689" fmla="*/ 970367 w 3629025"/>
                <a:gd name="connsiteY689" fmla="*/ 994505 h 1152525"/>
                <a:gd name="connsiteX690" fmla="*/ 956461 w 3629025"/>
                <a:gd name="connsiteY690" fmla="*/ 995363 h 1152525"/>
                <a:gd name="connsiteX691" fmla="*/ 925219 w 3629025"/>
                <a:gd name="connsiteY691" fmla="*/ 995553 h 1152525"/>
                <a:gd name="connsiteX692" fmla="*/ 928171 w 3629025"/>
                <a:gd name="connsiteY692" fmla="*/ 1003649 h 1152525"/>
                <a:gd name="connsiteX693" fmla="*/ 935696 w 3629025"/>
                <a:gd name="connsiteY693" fmla="*/ 1008602 h 1152525"/>
                <a:gd name="connsiteX694" fmla="*/ 920266 w 3629025"/>
                <a:gd name="connsiteY694" fmla="*/ 1005364 h 1152525"/>
                <a:gd name="connsiteX695" fmla="*/ 903311 w 3629025"/>
                <a:gd name="connsiteY695" fmla="*/ 1013460 h 1152525"/>
                <a:gd name="connsiteX696" fmla="*/ 913789 w 3629025"/>
                <a:gd name="connsiteY696" fmla="*/ 1026509 h 1152525"/>
                <a:gd name="connsiteX697" fmla="*/ 890071 w 3629025"/>
                <a:gd name="connsiteY697" fmla="*/ 1031653 h 1152525"/>
                <a:gd name="connsiteX698" fmla="*/ 884452 w 3629025"/>
                <a:gd name="connsiteY698" fmla="*/ 1024128 h 1152525"/>
                <a:gd name="connsiteX699" fmla="*/ 879594 w 3629025"/>
                <a:gd name="connsiteY699" fmla="*/ 1018604 h 1152525"/>
                <a:gd name="connsiteX700" fmla="*/ 876546 w 3629025"/>
                <a:gd name="connsiteY700" fmla="*/ 1025843 h 1152525"/>
                <a:gd name="connsiteX701" fmla="*/ 866735 w 3629025"/>
                <a:gd name="connsiteY701" fmla="*/ 1030129 h 1152525"/>
                <a:gd name="connsiteX702" fmla="*/ 866735 w 3629025"/>
                <a:gd name="connsiteY702" fmla="*/ 1014794 h 1152525"/>
                <a:gd name="connsiteX703" fmla="*/ 857686 w 3629025"/>
                <a:gd name="connsiteY703" fmla="*/ 1021175 h 1152525"/>
                <a:gd name="connsiteX704" fmla="*/ 837398 w 3629025"/>
                <a:gd name="connsiteY704" fmla="*/ 1027748 h 1152525"/>
                <a:gd name="connsiteX705" fmla="*/ 828730 w 3629025"/>
                <a:gd name="connsiteY705" fmla="*/ 1027462 h 1152525"/>
                <a:gd name="connsiteX706" fmla="*/ 826921 w 3629025"/>
                <a:gd name="connsiteY706" fmla="*/ 1014698 h 1152525"/>
                <a:gd name="connsiteX707" fmla="*/ 828826 w 3629025"/>
                <a:gd name="connsiteY707" fmla="*/ 1012127 h 1152525"/>
                <a:gd name="connsiteX708" fmla="*/ 834826 w 3629025"/>
                <a:gd name="connsiteY708" fmla="*/ 1012984 h 1152525"/>
                <a:gd name="connsiteX709" fmla="*/ 841208 w 3629025"/>
                <a:gd name="connsiteY709" fmla="*/ 1007174 h 1152525"/>
                <a:gd name="connsiteX710" fmla="*/ 852448 w 3629025"/>
                <a:gd name="connsiteY710" fmla="*/ 1006888 h 1152525"/>
                <a:gd name="connsiteX711" fmla="*/ 869021 w 3629025"/>
                <a:gd name="connsiteY711" fmla="*/ 1005459 h 1152525"/>
                <a:gd name="connsiteX712" fmla="*/ 880737 w 3629025"/>
                <a:gd name="connsiteY712" fmla="*/ 998506 h 1152525"/>
                <a:gd name="connsiteX713" fmla="*/ 892738 w 3629025"/>
                <a:gd name="connsiteY713" fmla="*/ 1000220 h 1152525"/>
                <a:gd name="connsiteX714" fmla="*/ 904740 w 3629025"/>
                <a:gd name="connsiteY714" fmla="*/ 1001935 h 1152525"/>
                <a:gd name="connsiteX715" fmla="*/ 937887 w 3629025"/>
                <a:gd name="connsiteY715" fmla="*/ 983742 h 1152525"/>
                <a:gd name="connsiteX716" fmla="*/ 955889 w 3629025"/>
                <a:gd name="connsiteY716" fmla="*/ 986409 h 1152525"/>
                <a:gd name="connsiteX717" fmla="*/ 968748 w 3629025"/>
                <a:gd name="connsiteY717" fmla="*/ 974884 h 1152525"/>
                <a:gd name="connsiteX718" fmla="*/ 949603 w 3629025"/>
                <a:gd name="connsiteY718" fmla="*/ 976884 h 1152525"/>
                <a:gd name="connsiteX719" fmla="*/ 965033 w 3629025"/>
                <a:gd name="connsiteY719" fmla="*/ 964787 h 1152525"/>
                <a:gd name="connsiteX720" fmla="*/ 926647 w 3629025"/>
                <a:gd name="connsiteY720" fmla="*/ 968788 h 1152525"/>
                <a:gd name="connsiteX721" fmla="*/ 935696 w 3629025"/>
                <a:gd name="connsiteY721" fmla="*/ 962406 h 1152525"/>
                <a:gd name="connsiteX722" fmla="*/ 945507 w 3629025"/>
                <a:gd name="connsiteY722" fmla="*/ 958120 h 1152525"/>
                <a:gd name="connsiteX723" fmla="*/ 921028 w 3629025"/>
                <a:gd name="connsiteY723" fmla="*/ 961263 h 1152525"/>
                <a:gd name="connsiteX724" fmla="*/ 913122 w 3629025"/>
                <a:gd name="connsiteY724" fmla="*/ 962978 h 1152525"/>
                <a:gd name="connsiteX725" fmla="*/ 893977 w 3629025"/>
                <a:gd name="connsiteY725" fmla="*/ 964978 h 1152525"/>
                <a:gd name="connsiteX726" fmla="*/ 869497 w 3629025"/>
                <a:gd name="connsiteY726" fmla="*/ 968121 h 1152525"/>
                <a:gd name="connsiteX727" fmla="*/ 857115 w 3629025"/>
                <a:gd name="connsiteY727" fmla="*/ 972979 h 1152525"/>
                <a:gd name="connsiteX728" fmla="*/ 846542 w 3629025"/>
                <a:gd name="connsiteY728" fmla="*/ 975265 h 1152525"/>
                <a:gd name="connsiteX729" fmla="*/ 879213 w 3629025"/>
                <a:gd name="connsiteY729" fmla="*/ 979075 h 1152525"/>
                <a:gd name="connsiteX730" fmla="*/ 903311 w 3629025"/>
                <a:gd name="connsiteY730" fmla="*/ 967264 h 1152525"/>
                <a:gd name="connsiteX731" fmla="*/ 914170 w 3629025"/>
                <a:gd name="connsiteY731" fmla="*/ 973646 h 1152525"/>
                <a:gd name="connsiteX732" fmla="*/ 887881 w 3629025"/>
                <a:gd name="connsiteY732" fmla="*/ 979361 h 1152525"/>
                <a:gd name="connsiteX733" fmla="*/ 863401 w 3629025"/>
                <a:gd name="connsiteY733" fmla="*/ 982504 h 1152525"/>
                <a:gd name="connsiteX734" fmla="*/ 857401 w 3629025"/>
                <a:gd name="connsiteY734" fmla="*/ 981647 h 1152525"/>
                <a:gd name="connsiteX735" fmla="*/ 839017 w 3629025"/>
                <a:gd name="connsiteY735" fmla="*/ 985647 h 1152525"/>
                <a:gd name="connsiteX736" fmla="*/ 838636 w 3629025"/>
                <a:gd name="connsiteY736" fmla="*/ 992315 h 1152525"/>
                <a:gd name="connsiteX737" fmla="*/ 827397 w 3629025"/>
                <a:gd name="connsiteY737" fmla="*/ 992600 h 1152525"/>
                <a:gd name="connsiteX738" fmla="*/ 836827 w 3629025"/>
                <a:gd name="connsiteY738" fmla="*/ 979646 h 1152525"/>
                <a:gd name="connsiteX739" fmla="*/ 802632 w 3629025"/>
                <a:gd name="connsiteY739" fmla="*/ 987076 h 1152525"/>
                <a:gd name="connsiteX740" fmla="*/ 814252 w 3629025"/>
                <a:gd name="connsiteY740" fmla="*/ 995458 h 1152525"/>
                <a:gd name="connsiteX741" fmla="*/ 793202 w 3629025"/>
                <a:gd name="connsiteY741" fmla="*/ 1000030 h 1152525"/>
                <a:gd name="connsiteX742" fmla="*/ 784153 w 3629025"/>
                <a:gd name="connsiteY742" fmla="*/ 1006412 h 1152525"/>
                <a:gd name="connsiteX743" fmla="*/ 780820 w 3629025"/>
                <a:gd name="connsiteY743" fmla="*/ 1004983 h 1152525"/>
                <a:gd name="connsiteX744" fmla="*/ 753769 w 3629025"/>
                <a:gd name="connsiteY744" fmla="*/ 1008698 h 1152525"/>
                <a:gd name="connsiteX745" fmla="*/ 744720 w 3629025"/>
                <a:gd name="connsiteY745" fmla="*/ 1015079 h 1152525"/>
                <a:gd name="connsiteX746" fmla="*/ 743196 w 3629025"/>
                <a:gd name="connsiteY746" fmla="*/ 1026319 h 1152525"/>
                <a:gd name="connsiteX747" fmla="*/ 728146 w 3629025"/>
                <a:gd name="connsiteY747" fmla="*/ 1031748 h 1152525"/>
                <a:gd name="connsiteX748" fmla="*/ 737576 w 3629025"/>
                <a:gd name="connsiteY748" fmla="*/ 1018794 h 1152525"/>
                <a:gd name="connsiteX749" fmla="*/ 725575 w 3629025"/>
                <a:gd name="connsiteY749" fmla="*/ 1017080 h 1152525"/>
                <a:gd name="connsiteX750" fmla="*/ 718431 w 3629025"/>
                <a:gd name="connsiteY750" fmla="*/ 1020794 h 1152525"/>
                <a:gd name="connsiteX751" fmla="*/ 706048 w 3629025"/>
                <a:gd name="connsiteY751" fmla="*/ 1025652 h 1152525"/>
                <a:gd name="connsiteX752" fmla="*/ 698524 w 3629025"/>
                <a:gd name="connsiteY752" fmla="*/ 1036034 h 1152525"/>
                <a:gd name="connsiteX753" fmla="*/ 708620 w 3629025"/>
                <a:gd name="connsiteY753" fmla="*/ 1040416 h 1152525"/>
                <a:gd name="connsiteX754" fmla="*/ 719479 w 3629025"/>
                <a:gd name="connsiteY754" fmla="*/ 1046798 h 1152525"/>
                <a:gd name="connsiteX755" fmla="*/ 734909 w 3629025"/>
                <a:gd name="connsiteY755" fmla="*/ 1034701 h 1152525"/>
                <a:gd name="connsiteX756" fmla="*/ 786820 w 3629025"/>
                <a:gd name="connsiteY756" fmla="*/ 1021175 h 1152525"/>
                <a:gd name="connsiteX757" fmla="*/ 780439 w 3629025"/>
                <a:gd name="connsiteY757" fmla="*/ 1011650 h 1152525"/>
                <a:gd name="connsiteX758" fmla="*/ 795869 w 3629025"/>
                <a:gd name="connsiteY758" fmla="*/ 1014889 h 1152525"/>
                <a:gd name="connsiteX759" fmla="*/ 812062 w 3629025"/>
                <a:gd name="connsiteY759" fmla="*/ 1020128 h 1152525"/>
                <a:gd name="connsiteX760" fmla="*/ 814348 w 3629025"/>
                <a:gd name="connsiteY760" fmla="*/ 1026224 h 1152525"/>
                <a:gd name="connsiteX761" fmla="*/ 796631 w 3629025"/>
                <a:gd name="connsiteY761" fmla="*/ 1032224 h 1152525"/>
                <a:gd name="connsiteX762" fmla="*/ 785677 w 3629025"/>
                <a:gd name="connsiteY762" fmla="*/ 1041178 h 1152525"/>
                <a:gd name="connsiteX763" fmla="*/ 780724 w 3629025"/>
                <a:gd name="connsiteY763" fmla="*/ 1050989 h 1152525"/>
                <a:gd name="connsiteX764" fmla="*/ 798727 w 3629025"/>
                <a:gd name="connsiteY764" fmla="*/ 1053656 h 1152525"/>
                <a:gd name="connsiteX765" fmla="*/ 793107 w 3629025"/>
                <a:gd name="connsiteY765" fmla="*/ 1061466 h 1152525"/>
                <a:gd name="connsiteX766" fmla="*/ 808918 w 3629025"/>
                <a:gd name="connsiteY766" fmla="*/ 1058037 h 1152525"/>
                <a:gd name="connsiteX767" fmla="*/ 785963 w 3629025"/>
                <a:gd name="connsiteY767" fmla="*/ 1065181 h 1152525"/>
                <a:gd name="connsiteX768" fmla="*/ 778057 w 3629025"/>
                <a:gd name="connsiteY768" fmla="*/ 1051560 h 1152525"/>
                <a:gd name="connsiteX769" fmla="*/ 761484 w 3629025"/>
                <a:gd name="connsiteY769" fmla="*/ 1052989 h 1152525"/>
                <a:gd name="connsiteX770" fmla="*/ 755864 w 3629025"/>
                <a:gd name="connsiteY770" fmla="*/ 1045464 h 1152525"/>
                <a:gd name="connsiteX771" fmla="*/ 746053 w 3629025"/>
                <a:gd name="connsiteY771" fmla="*/ 1049750 h 1152525"/>
                <a:gd name="connsiteX772" fmla="*/ 714811 w 3629025"/>
                <a:gd name="connsiteY772" fmla="*/ 1049941 h 1152525"/>
                <a:gd name="connsiteX773" fmla="*/ 709192 w 3629025"/>
                <a:gd name="connsiteY773" fmla="*/ 1057751 h 1152525"/>
                <a:gd name="connsiteX774" fmla="*/ 688522 w 3629025"/>
                <a:gd name="connsiteY774" fmla="*/ 1055656 h 1152525"/>
                <a:gd name="connsiteX775" fmla="*/ 708049 w 3629025"/>
                <a:gd name="connsiteY775" fmla="*/ 1046988 h 1152525"/>
                <a:gd name="connsiteX776" fmla="*/ 684331 w 3629025"/>
                <a:gd name="connsiteY776" fmla="*/ 1052132 h 1152525"/>
                <a:gd name="connsiteX777" fmla="*/ 676045 w 3629025"/>
                <a:gd name="connsiteY777" fmla="*/ 1060514 h 1152525"/>
                <a:gd name="connsiteX778" fmla="*/ 663281 w 3629025"/>
                <a:gd name="connsiteY778" fmla="*/ 1056704 h 1152525"/>
                <a:gd name="connsiteX779" fmla="*/ 655756 w 3629025"/>
                <a:gd name="connsiteY779" fmla="*/ 1067086 h 1152525"/>
                <a:gd name="connsiteX780" fmla="*/ 627181 w 3629025"/>
                <a:gd name="connsiteY780" fmla="*/ 1066705 h 1152525"/>
                <a:gd name="connsiteX781" fmla="*/ 604988 w 3629025"/>
                <a:gd name="connsiteY781" fmla="*/ 1075944 h 1152525"/>
                <a:gd name="connsiteX782" fmla="*/ 595558 w 3629025"/>
                <a:gd name="connsiteY782" fmla="*/ 1073658 h 1152525"/>
                <a:gd name="connsiteX783" fmla="*/ 589939 w 3629025"/>
                <a:gd name="connsiteY783" fmla="*/ 1081469 h 1152525"/>
                <a:gd name="connsiteX784" fmla="*/ 577556 w 3629025"/>
                <a:gd name="connsiteY784" fmla="*/ 1086326 h 1152525"/>
                <a:gd name="connsiteX785" fmla="*/ 571936 w 3629025"/>
                <a:gd name="connsiteY785" fmla="*/ 1094137 h 1152525"/>
                <a:gd name="connsiteX786" fmla="*/ 582033 w 3629025"/>
                <a:gd name="connsiteY786" fmla="*/ 1098518 h 1152525"/>
                <a:gd name="connsiteX787" fmla="*/ 593272 w 3629025"/>
                <a:gd name="connsiteY787" fmla="*/ 1113568 h 1152525"/>
                <a:gd name="connsiteX788" fmla="*/ 578604 w 3629025"/>
                <a:gd name="connsiteY788" fmla="*/ 1112425 h 1152525"/>
                <a:gd name="connsiteX789" fmla="*/ 568793 w 3629025"/>
                <a:gd name="connsiteY789" fmla="*/ 1116711 h 1152525"/>
                <a:gd name="connsiteX790" fmla="*/ 562030 w 3629025"/>
                <a:gd name="connsiteY790" fmla="*/ 1113854 h 1152525"/>
                <a:gd name="connsiteX791" fmla="*/ 554125 w 3629025"/>
                <a:gd name="connsiteY791" fmla="*/ 1115568 h 1152525"/>
                <a:gd name="connsiteX792" fmla="*/ 564221 w 3629025"/>
                <a:gd name="connsiteY792" fmla="*/ 1119950 h 1152525"/>
                <a:gd name="connsiteX793" fmla="*/ 572508 w 3629025"/>
                <a:gd name="connsiteY793" fmla="*/ 1126903 h 1152525"/>
                <a:gd name="connsiteX794" fmla="*/ 564221 w 3629025"/>
                <a:gd name="connsiteY794" fmla="*/ 1135285 h 1152525"/>
                <a:gd name="connsiteX795" fmla="*/ 547648 w 3629025"/>
                <a:gd name="connsiteY795" fmla="*/ 1136714 h 1152525"/>
                <a:gd name="connsiteX796" fmla="*/ 538218 w 3629025"/>
                <a:gd name="connsiteY796" fmla="*/ 1134428 h 1152525"/>
                <a:gd name="connsiteX797" fmla="*/ 521263 w 3629025"/>
                <a:gd name="connsiteY797" fmla="*/ 1142524 h 1152525"/>
                <a:gd name="connsiteX798" fmla="*/ 508500 w 3629025"/>
                <a:gd name="connsiteY798" fmla="*/ 1138714 h 1152525"/>
                <a:gd name="connsiteX799" fmla="*/ 496879 w 3629025"/>
                <a:gd name="connsiteY799" fmla="*/ 1145667 h 1152525"/>
                <a:gd name="connsiteX800" fmla="*/ 519454 w 3629025"/>
                <a:gd name="connsiteY800" fmla="*/ 1145096 h 1152525"/>
                <a:gd name="connsiteX801" fmla="*/ 522406 w 3629025"/>
                <a:gd name="connsiteY801" fmla="*/ 1153192 h 1152525"/>
                <a:gd name="connsiteX802" fmla="*/ 529931 w 3629025"/>
                <a:gd name="connsiteY802" fmla="*/ 1158145 h 1152525"/>
                <a:gd name="connsiteX803" fmla="*/ 547933 w 3629025"/>
                <a:gd name="connsiteY803" fmla="*/ 1160812 h 1152525"/>
                <a:gd name="connsiteX804" fmla="*/ 571270 w 3629025"/>
                <a:gd name="connsiteY804" fmla="*/ 1147001 h 1152525"/>
                <a:gd name="connsiteX805" fmla="*/ 581461 w 3629025"/>
                <a:gd name="connsiteY805" fmla="*/ 1151382 h 1152525"/>
                <a:gd name="connsiteX806" fmla="*/ 620609 w 3629025"/>
                <a:gd name="connsiteY806" fmla="*/ 1134142 h 1152525"/>
                <a:gd name="connsiteX807" fmla="*/ 617275 w 3629025"/>
                <a:gd name="connsiteY807" fmla="*/ 1117378 h 1152525"/>
                <a:gd name="connsiteX808" fmla="*/ 612418 w 3629025"/>
                <a:gd name="connsiteY808" fmla="*/ 1111853 h 1152525"/>
                <a:gd name="connsiteX809" fmla="*/ 629658 w 3629025"/>
                <a:gd name="connsiteY809" fmla="*/ 1112425 h 1152525"/>
                <a:gd name="connsiteX810" fmla="*/ 643183 w 3629025"/>
                <a:gd name="connsiteY810" fmla="*/ 1133570 h 1152525"/>
                <a:gd name="connsiteX811" fmla="*/ 674806 w 3629025"/>
                <a:gd name="connsiteY811" fmla="*/ 1126712 h 1152525"/>
                <a:gd name="connsiteX812" fmla="*/ 679283 w 3629025"/>
                <a:gd name="connsiteY812" fmla="*/ 1123569 h 1152525"/>
                <a:gd name="connsiteX813" fmla="*/ 684236 w 3629025"/>
                <a:gd name="connsiteY813" fmla="*/ 1113758 h 1152525"/>
                <a:gd name="connsiteX814" fmla="*/ 703000 w 3629025"/>
                <a:gd name="connsiteY814" fmla="*/ 1118426 h 1152525"/>
                <a:gd name="connsiteX815" fmla="*/ 779391 w 3629025"/>
                <a:gd name="connsiteY815" fmla="*/ 1101757 h 1152525"/>
                <a:gd name="connsiteX816" fmla="*/ 788059 w 3629025"/>
                <a:gd name="connsiteY816" fmla="*/ 1086707 h 1152525"/>
                <a:gd name="connsiteX817" fmla="*/ 804918 w 3629025"/>
                <a:gd name="connsiteY817" fmla="*/ 1093946 h 1152525"/>
                <a:gd name="connsiteX818" fmla="*/ 847780 w 3629025"/>
                <a:gd name="connsiteY818" fmla="*/ 1086803 h 1152525"/>
                <a:gd name="connsiteX819" fmla="*/ 885785 w 3629025"/>
                <a:gd name="connsiteY819" fmla="*/ 1074134 h 1152525"/>
                <a:gd name="connsiteX820" fmla="*/ 889119 w 3629025"/>
                <a:gd name="connsiteY820" fmla="*/ 1075563 h 1152525"/>
                <a:gd name="connsiteX821" fmla="*/ 918075 w 3629025"/>
                <a:gd name="connsiteY821" fmla="*/ 1069277 h 1152525"/>
                <a:gd name="connsiteX822" fmla="*/ 935029 w 3629025"/>
                <a:gd name="connsiteY822" fmla="*/ 1061180 h 1152525"/>
                <a:gd name="connsiteX823" fmla="*/ 943697 w 3629025"/>
                <a:gd name="connsiteY823" fmla="*/ 1061466 h 1152525"/>
                <a:gd name="connsiteX824" fmla="*/ 962842 w 3629025"/>
                <a:gd name="connsiteY824" fmla="*/ 1059466 h 1152525"/>
                <a:gd name="connsiteX825" fmla="*/ 975987 w 3629025"/>
                <a:gd name="connsiteY825" fmla="*/ 1056608 h 1152525"/>
                <a:gd name="connsiteX826" fmla="*/ 992179 w 3629025"/>
                <a:gd name="connsiteY826" fmla="*/ 1046512 h 1152525"/>
                <a:gd name="connsiteX827" fmla="*/ 1016659 w 3629025"/>
                <a:gd name="connsiteY827" fmla="*/ 1043369 h 1152525"/>
                <a:gd name="connsiteX828" fmla="*/ 1020088 w 3629025"/>
                <a:gd name="connsiteY828" fmla="*/ 1044797 h 1152525"/>
                <a:gd name="connsiteX829" fmla="*/ 1056949 w 3629025"/>
                <a:gd name="connsiteY829" fmla="*/ 1036796 h 1152525"/>
                <a:gd name="connsiteX830" fmla="*/ 1080667 w 3629025"/>
                <a:gd name="connsiteY830" fmla="*/ 1031653 h 1152525"/>
                <a:gd name="connsiteX831" fmla="*/ 1082572 w 3629025"/>
                <a:gd name="connsiteY831" fmla="*/ 1029081 h 1152525"/>
                <a:gd name="connsiteX832" fmla="*/ 1088572 w 3629025"/>
                <a:gd name="connsiteY832" fmla="*/ 1029938 h 1152525"/>
                <a:gd name="connsiteX833" fmla="*/ 1100955 w 3629025"/>
                <a:gd name="connsiteY833" fmla="*/ 1025081 h 1152525"/>
                <a:gd name="connsiteX834" fmla="*/ 1109623 w 3629025"/>
                <a:gd name="connsiteY834" fmla="*/ 1025366 h 1152525"/>
                <a:gd name="connsiteX835" fmla="*/ 1136674 w 3629025"/>
                <a:gd name="connsiteY835" fmla="*/ 1021652 h 1152525"/>
                <a:gd name="connsiteX836" fmla="*/ 1149056 w 3629025"/>
                <a:gd name="connsiteY836" fmla="*/ 1016794 h 1152525"/>
                <a:gd name="connsiteX837" fmla="*/ 1175345 w 3629025"/>
                <a:gd name="connsiteY837" fmla="*/ 1011079 h 1152525"/>
                <a:gd name="connsiteX838" fmla="*/ 1187728 w 3629025"/>
                <a:gd name="connsiteY838" fmla="*/ 1006221 h 1152525"/>
                <a:gd name="connsiteX839" fmla="*/ 1201634 w 3629025"/>
                <a:gd name="connsiteY839" fmla="*/ 1005364 h 1152525"/>
                <a:gd name="connsiteX840" fmla="*/ 1235162 w 3629025"/>
                <a:gd name="connsiteY840" fmla="*/ 995934 h 1152525"/>
                <a:gd name="connsiteX841" fmla="*/ 1241925 w 3629025"/>
                <a:gd name="connsiteY841" fmla="*/ 983552 h 1152525"/>
                <a:gd name="connsiteX842" fmla="*/ 1227256 w 3629025"/>
                <a:gd name="connsiteY842" fmla="*/ 982409 h 1152525"/>
                <a:gd name="connsiteX843" fmla="*/ 1244973 w 3629025"/>
                <a:gd name="connsiteY843" fmla="*/ 976408 h 1152525"/>
                <a:gd name="connsiteX844" fmla="*/ 1232971 w 3629025"/>
                <a:gd name="connsiteY844" fmla="*/ 974693 h 1152525"/>
                <a:gd name="connsiteX845" fmla="*/ 1236019 w 3629025"/>
                <a:gd name="connsiteY845" fmla="*/ 967454 h 1152525"/>
                <a:gd name="connsiteX846" fmla="*/ 1238305 w 3629025"/>
                <a:gd name="connsiteY846" fmla="*/ 958215 h 1152525"/>
                <a:gd name="connsiteX847" fmla="*/ 1219827 w 3629025"/>
                <a:gd name="connsiteY847" fmla="*/ 962215 h 1152525"/>
                <a:gd name="connsiteX848" fmla="*/ 1223637 w 3629025"/>
                <a:gd name="connsiteY848" fmla="*/ 956977 h 1152525"/>
                <a:gd name="connsiteX849" fmla="*/ 1220303 w 3629025"/>
                <a:gd name="connsiteY849" fmla="*/ 955548 h 1152525"/>
                <a:gd name="connsiteX850" fmla="*/ 1218017 w 3629025"/>
                <a:gd name="connsiteY850" fmla="*/ 949452 h 1152525"/>
                <a:gd name="connsiteX851" fmla="*/ 1208968 w 3629025"/>
                <a:gd name="connsiteY851" fmla="*/ 955834 h 1152525"/>
                <a:gd name="connsiteX852" fmla="*/ 1204492 w 3629025"/>
                <a:gd name="connsiteY852" fmla="*/ 958977 h 1152525"/>
                <a:gd name="connsiteX853" fmla="*/ 1204111 w 3629025"/>
                <a:gd name="connsiteY853" fmla="*/ 965645 h 1152525"/>
                <a:gd name="connsiteX854" fmla="*/ 1177822 w 3629025"/>
                <a:gd name="connsiteY854" fmla="*/ 971360 h 1152525"/>
                <a:gd name="connsiteX855" fmla="*/ 1168392 w 3629025"/>
                <a:gd name="connsiteY855" fmla="*/ 969074 h 1152525"/>
                <a:gd name="connsiteX856" fmla="*/ 1158295 w 3629025"/>
                <a:gd name="connsiteY856" fmla="*/ 964692 h 1152525"/>
                <a:gd name="connsiteX857" fmla="*/ 1183441 w 3629025"/>
                <a:gd name="connsiteY857" fmla="*/ 963549 h 1152525"/>
                <a:gd name="connsiteX858" fmla="*/ 1179346 w 3629025"/>
                <a:gd name="connsiteY858" fmla="*/ 960025 h 1152525"/>
                <a:gd name="connsiteX859" fmla="*/ 1191728 w 3629025"/>
                <a:gd name="connsiteY859" fmla="*/ 955167 h 1152525"/>
                <a:gd name="connsiteX860" fmla="*/ 1199253 w 3629025"/>
                <a:gd name="connsiteY860" fmla="*/ 960120 h 1152525"/>
                <a:gd name="connsiteX861" fmla="*/ 1206778 w 3629025"/>
                <a:gd name="connsiteY861" fmla="*/ 949738 h 1152525"/>
                <a:gd name="connsiteX862" fmla="*/ 1179727 w 3629025"/>
                <a:gd name="connsiteY862" fmla="*/ 953453 h 1152525"/>
                <a:gd name="connsiteX863" fmla="*/ 1176393 w 3629025"/>
                <a:gd name="connsiteY863" fmla="*/ 952024 h 1152525"/>
                <a:gd name="connsiteX864" fmla="*/ 1171916 w 3629025"/>
                <a:gd name="connsiteY864" fmla="*/ 955167 h 1152525"/>
                <a:gd name="connsiteX865" fmla="*/ 1153438 w 3629025"/>
                <a:gd name="connsiteY865" fmla="*/ 959168 h 1152525"/>
                <a:gd name="connsiteX866" fmla="*/ 1147056 w 3629025"/>
                <a:gd name="connsiteY866" fmla="*/ 949643 h 1152525"/>
                <a:gd name="connsiteX867" fmla="*/ 1130482 w 3629025"/>
                <a:gd name="connsiteY867" fmla="*/ 951071 h 1152525"/>
                <a:gd name="connsiteX868" fmla="*/ 1159438 w 3629025"/>
                <a:gd name="connsiteY868" fmla="*/ 944785 h 1152525"/>
                <a:gd name="connsiteX869" fmla="*/ 1171821 w 3629025"/>
                <a:gd name="connsiteY869" fmla="*/ 939927 h 1152525"/>
                <a:gd name="connsiteX870" fmla="*/ 1201539 w 3629025"/>
                <a:gd name="connsiteY870" fmla="*/ 935641 h 1152525"/>
                <a:gd name="connsiteX871" fmla="*/ 1206016 w 3629025"/>
                <a:gd name="connsiteY871" fmla="*/ 932498 h 1152525"/>
                <a:gd name="connsiteX872" fmla="*/ 1214683 w 3629025"/>
                <a:gd name="connsiteY872" fmla="*/ 932783 h 1152525"/>
                <a:gd name="connsiteX873" fmla="*/ 1216588 w 3629025"/>
                <a:gd name="connsiteY873" fmla="*/ 930212 h 1152525"/>
                <a:gd name="connsiteX874" fmla="*/ 1237639 w 3629025"/>
                <a:gd name="connsiteY874" fmla="*/ 925640 h 1152525"/>
                <a:gd name="connsiteX875" fmla="*/ 1242877 w 3629025"/>
                <a:gd name="connsiteY875" fmla="*/ 939832 h 1152525"/>
                <a:gd name="connsiteX876" fmla="*/ 1237258 w 3629025"/>
                <a:gd name="connsiteY876" fmla="*/ 947642 h 1152525"/>
                <a:gd name="connsiteX877" fmla="*/ 1253069 w 3629025"/>
                <a:gd name="connsiteY877" fmla="*/ 944213 h 1152525"/>
                <a:gd name="connsiteX878" fmla="*/ 1264690 w 3629025"/>
                <a:gd name="connsiteY878" fmla="*/ 952595 h 1152525"/>
                <a:gd name="connsiteX879" fmla="*/ 1247735 w 3629025"/>
                <a:gd name="connsiteY879" fmla="*/ 960692 h 1152525"/>
                <a:gd name="connsiteX880" fmla="*/ 1258213 w 3629025"/>
                <a:gd name="connsiteY880" fmla="*/ 973741 h 1152525"/>
                <a:gd name="connsiteX881" fmla="*/ 1254403 w 3629025"/>
                <a:gd name="connsiteY881" fmla="*/ 978980 h 1152525"/>
                <a:gd name="connsiteX882" fmla="*/ 1256689 w 3629025"/>
                <a:gd name="connsiteY882" fmla="*/ 985076 h 1152525"/>
                <a:gd name="connsiteX883" fmla="*/ 1245068 w 3629025"/>
                <a:gd name="connsiteY883" fmla="*/ 992029 h 1152525"/>
                <a:gd name="connsiteX884" fmla="*/ 1293931 w 3629025"/>
                <a:gd name="connsiteY884" fmla="*/ 985742 h 1152525"/>
                <a:gd name="connsiteX885" fmla="*/ 1298503 w 3629025"/>
                <a:gd name="connsiteY885" fmla="*/ 982599 h 1152525"/>
                <a:gd name="connsiteX886" fmla="*/ 1303456 w 3629025"/>
                <a:gd name="connsiteY886" fmla="*/ 972788 h 1152525"/>
                <a:gd name="connsiteX887" fmla="*/ 1298599 w 3629025"/>
                <a:gd name="connsiteY887" fmla="*/ 967264 h 1152525"/>
                <a:gd name="connsiteX888" fmla="*/ 1298218 w 3629025"/>
                <a:gd name="connsiteY888" fmla="*/ 958596 h 1152525"/>
                <a:gd name="connsiteX889" fmla="*/ 1286216 w 3629025"/>
                <a:gd name="connsiteY889" fmla="*/ 956882 h 1152525"/>
                <a:gd name="connsiteX890" fmla="*/ 1273453 w 3629025"/>
                <a:gd name="connsiteY890" fmla="*/ 953072 h 1152525"/>
                <a:gd name="connsiteX891" fmla="*/ 1311838 w 3629025"/>
                <a:gd name="connsiteY891" fmla="*/ 949071 h 1152525"/>
                <a:gd name="connsiteX892" fmla="*/ 1318982 w 3629025"/>
                <a:gd name="connsiteY892" fmla="*/ 945356 h 1152525"/>
                <a:gd name="connsiteX893" fmla="*/ 1328031 w 3629025"/>
                <a:gd name="connsiteY893" fmla="*/ 938975 h 1152525"/>
                <a:gd name="connsiteX894" fmla="*/ 1334413 w 3629025"/>
                <a:gd name="connsiteY894" fmla="*/ 933164 h 1152525"/>
                <a:gd name="connsiteX895" fmla="*/ 1345652 w 3629025"/>
                <a:gd name="connsiteY895" fmla="*/ 932879 h 1152525"/>
                <a:gd name="connsiteX896" fmla="*/ 1352415 w 3629025"/>
                <a:gd name="connsiteY896" fmla="*/ 935736 h 1152525"/>
                <a:gd name="connsiteX897" fmla="*/ 1346033 w 3629025"/>
                <a:gd name="connsiteY897" fmla="*/ 926211 h 1152525"/>
                <a:gd name="connsiteX898" fmla="*/ 1342604 w 3629025"/>
                <a:gd name="connsiteY898" fmla="*/ 924782 h 1152525"/>
                <a:gd name="connsiteX899" fmla="*/ 1314410 w 3629025"/>
                <a:gd name="connsiteY899" fmla="*/ 933069 h 1152525"/>
                <a:gd name="connsiteX900" fmla="*/ 1322697 w 3629025"/>
                <a:gd name="connsiteY900" fmla="*/ 924687 h 1152525"/>
                <a:gd name="connsiteX901" fmla="*/ 1309552 w 3629025"/>
                <a:gd name="connsiteY901" fmla="*/ 927545 h 1152525"/>
                <a:gd name="connsiteX902" fmla="*/ 1304314 w 3629025"/>
                <a:gd name="connsiteY902" fmla="*/ 928688 h 1152525"/>
                <a:gd name="connsiteX903" fmla="*/ 1303171 w 3629025"/>
                <a:gd name="connsiteY903" fmla="*/ 933355 h 1152525"/>
                <a:gd name="connsiteX904" fmla="*/ 1288502 w 3629025"/>
                <a:gd name="connsiteY904" fmla="*/ 932212 h 1152525"/>
                <a:gd name="connsiteX905" fmla="*/ 1281739 w 3629025"/>
                <a:gd name="connsiteY905" fmla="*/ 944594 h 1152525"/>
                <a:gd name="connsiteX906" fmla="*/ 1265547 w 3629025"/>
                <a:gd name="connsiteY906" fmla="*/ 939356 h 1152525"/>
                <a:gd name="connsiteX907" fmla="*/ 1251640 w 3629025"/>
                <a:gd name="connsiteY907" fmla="*/ 940213 h 1152525"/>
                <a:gd name="connsiteX908" fmla="*/ 1244116 w 3629025"/>
                <a:gd name="connsiteY908" fmla="*/ 935260 h 1152525"/>
                <a:gd name="connsiteX909" fmla="*/ 1244497 w 3629025"/>
                <a:gd name="connsiteY909" fmla="*/ 928592 h 1152525"/>
                <a:gd name="connsiteX910" fmla="*/ 1254307 w 3629025"/>
                <a:gd name="connsiteY910" fmla="*/ 924306 h 1152525"/>
                <a:gd name="connsiteX911" fmla="*/ 1259546 w 3629025"/>
                <a:gd name="connsiteY911" fmla="*/ 923163 h 1152525"/>
                <a:gd name="connsiteX912" fmla="*/ 1260689 w 3629025"/>
                <a:gd name="connsiteY912" fmla="*/ 918496 h 1152525"/>
                <a:gd name="connsiteX913" fmla="*/ 1289645 w 3629025"/>
                <a:gd name="connsiteY913" fmla="*/ 912209 h 1152525"/>
                <a:gd name="connsiteX914" fmla="*/ 1315267 w 3629025"/>
                <a:gd name="connsiteY914" fmla="*/ 904494 h 1152525"/>
                <a:gd name="connsiteX915" fmla="*/ 1304695 w 3629025"/>
                <a:gd name="connsiteY915" fmla="*/ 906780 h 1152525"/>
                <a:gd name="connsiteX916" fmla="*/ 1296408 w 3629025"/>
                <a:gd name="connsiteY916" fmla="*/ 899827 h 1152525"/>
                <a:gd name="connsiteX917" fmla="*/ 1311076 w 3629025"/>
                <a:gd name="connsiteY917" fmla="*/ 900970 h 1152525"/>
                <a:gd name="connsiteX918" fmla="*/ 1320125 w 3629025"/>
                <a:gd name="connsiteY918" fmla="*/ 894588 h 1152525"/>
                <a:gd name="connsiteX919" fmla="*/ 1320506 w 3629025"/>
                <a:gd name="connsiteY919" fmla="*/ 903256 h 1152525"/>
                <a:gd name="connsiteX920" fmla="*/ 1332508 w 3629025"/>
                <a:gd name="connsiteY920" fmla="*/ 904970 h 1152525"/>
                <a:gd name="connsiteX921" fmla="*/ 1358130 w 3629025"/>
                <a:gd name="connsiteY921" fmla="*/ 897255 h 1152525"/>
                <a:gd name="connsiteX922" fmla="*/ 1367179 w 3629025"/>
                <a:gd name="connsiteY922" fmla="*/ 906209 h 1152525"/>
                <a:gd name="connsiteX923" fmla="*/ 1389753 w 3629025"/>
                <a:gd name="connsiteY923" fmla="*/ 890302 h 1152525"/>
                <a:gd name="connsiteX924" fmla="*/ 1380323 w 3629025"/>
                <a:gd name="connsiteY924" fmla="*/ 888016 h 1152525"/>
                <a:gd name="connsiteX925" fmla="*/ 1371655 w 3629025"/>
                <a:gd name="connsiteY925" fmla="*/ 887730 h 1152525"/>
                <a:gd name="connsiteX926" fmla="*/ 1368226 w 3629025"/>
                <a:gd name="connsiteY926" fmla="*/ 886301 h 1152525"/>
                <a:gd name="connsiteX927" fmla="*/ 1355082 w 3629025"/>
                <a:gd name="connsiteY927" fmla="*/ 889159 h 1152525"/>
                <a:gd name="connsiteX928" fmla="*/ 1402516 w 3629025"/>
                <a:gd name="connsiteY928" fmla="*/ 878872 h 1152525"/>
                <a:gd name="connsiteX929" fmla="*/ 1398325 w 3629025"/>
                <a:gd name="connsiteY929" fmla="*/ 890683 h 1152525"/>
                <a:gd name="connsiteX930" fmla="*/ 1412994 w 3629025"/>
                <a:gd name="connsiteY930" fmla="*/ 891826 h 1152525"/>
                <a:gd name="connsiteX931" fmla="*/ 1403183 w 3629025"/>
                <a:gd name="connsiteY931" fmla="*/ 896112 h 1152525"/>
                <a:gd name="connsiteX932" fmla="*/ 1423471 w 3629025"/>
                <a:gd name="connsiteY932" fmla="*/ 904780 h 1152525"/>
                <a:gd name="connsiteX933" fmla="*/ 1405374 w 3629025"/>
                <a:gd name="connsiteY933" fmla="*/ 917448 h 1152525"/>
                <a:gd name="connsiteX934" fmla="*/ 1380895 w 3629025"/>
                <a:gd name="connsiteY934" fmla="*/ 920591 h 1152525"/>
                <a:gd name="connsiteX935" fmla="*/ 1367369 w 3629025"/>
                <a:gd name="connsiteY935" fmla="*/ 930116 h 1152525"/>
                <a:gd name="connsiteX936" fmla="*/ 1376799 w 3629025"/>
                <a:gd name="connsiteY936" fmla="*/ 932402 h 1152525"/>
                <a:gd name="connsiteX937" fmla="*/ 1383181 w 3629025"/>
                <a:gd name="connsiteY937" fmla="*/ 926592 h 1152525"/>
                <a:gd name="connsiteX938" fmla="*/ 1394039 w 3629025"/>
                <a:gd name="connsiteY938" fmla="*/ 932974 h 1152525"/>
                <a:gd name="connsiteX939" fmla="*/ 1364321 w 3629025"/>
                <a:gd name="connsiteY939" fmla="*/ 937260 h 1152525"/>
                <a:gd name="connsiteX940" fmla="*/ 1352701 w 3629025"/>
                <a:gd name="connsiteY940" fmla="*/ 944213 h 1152525"/>
                <a:gd name="connsiteX941" fmla="*/ 1344795 w 3629025"/>
                <a:gd name="connsiteY941" fmla="*/ 945928 h 1152525"/>
                <a:gd name="connsiteX942" fmla="*/ 1345557 w 3629025"/>
                <a:gd name="connsiteY942" fmla="*/ 947928 h 1152525"/>
                <a:gd name="connsiteX943" fmla="*/ 1341080 w 3629025"/>
                <a:gd name="connsiteY943" fmla="*/ 951071 h 1152525"/>
                <a:gd name="connsiteX944" fmla="*/ 1303456 w 3629025"/>
                <a:gd name="connsiteY944" fmla="*/ 957072 h 1152525"/>
                <a:gd name="connsiteX945" fmla="*/ 1321459 w 3629025"/>
                <a:gd name="connsiteY945" fmla="*/ 959739 h 1152525"/>
                <a:gd name="connsiteX946" fmla="*/ 1308219 w 3629025"/>
                <a:gd name="connsiteY946" fmla="*/ 977932 h 1152525"/>
                <a:gd name="connsiteX947" fmla="*/ 1331174 w 3629025"/>
                <a:gd name="connsiteY947" fmla="*/ 970788 h 1152525"/>
                <a:gd name="connsiteX948" fmla="*/ 1342414 w 3629025"/>
                <a:gd name="connsiteY948" fmla="*/ 970502 h 1152525"/>
                <a:gd name="connsiteX949" fmla="*/ 1361940 w 3629025"/>
                <a:gd name="connsiteY949" fmla="*/ 961835 h 1152525"/>
                <a:gd name="connsiteX950" fmla="*/ 1376608 w 3629025"/>
                <a:gd name="connsiteY950" fmla="*/ 962978 h 1152525"/>
                <a:gd name="connsiteX951" fmla="*/ 1394325 w 3629025"/>
                <a:gd name="connsiteY951" fmla="*/ 956977 h 1152525"/>
                <a:gd name="connsiteX952" fmla="*/ 1406041 w 3629025"/>
                <a:gd name="connsiteY952" fmla="*/ 950024 h 1152525"/>
                <a:gd name="connsiteX953" fmla="*/ 1410136 w 3629025"/>
                <a:gd name="connsiteY953" fmla="*/ 953548 h 1152525"/>
                <a:gd name="connsiteX954" fmla="*/ 1425948 w 3629025"/>
                <a:gd name="connsiteY954" fmla="*/ 950119 h 1152525"/>
                <a:gd name="connsiteX955" fmla="*/ 1434235 w 3629025"/>
                <a:gd name="connsiteY955" fmla="*/ 941737 h 1152525"/>
                <a:gd name="connsiteX956" fmla="*/ 1442902 w 3629025"/>
                <a:gd name="connsiteY956" fmla="*/ 942023 h 1152525"/>
                <a:gd name="connsiteX957" fmla="*/ 1452332 w 3629025"/>
                <a:gd name="connsiteY957" fmla="*/ 944309 h 1152525"/>
                <a:gd name="connsiteX958" fmla="*/ 1480526 w 3629025"/>
                <a:gd name="connsiteY958" fmla="*/ 936022 h 1152525"/>
                <a:gd name="connsiteX959" fmla="*/ 1500814 w 3629025"/>
                <a:gd name="connsiteY959" fmla="*/ 929450 h 1152525"/>
                <a:gd name="connsiteX960" fmla="*/ 1512816 w 3629025"/>
                <a:gd name="connsiteY960" fmla="*/ 931164 h 1152525"/>
                <a:gd name="connsiteX961" fmla="*/ 1533104 w 3629025"/>
                <a:gd name="connsiteY961" fmla="*/ 924592 h 1152525"/>
                <a:gd name="connsiteX962" fmla="*/ 1540248 w 3629025"/>
                <a:gd name="connsiteY962" fmla="*/ 920877 h 1152525"/>
                <a:gd name="connsiteX963" fmla="*/ 1548154 w 3629025"/>
                <a:gd name="connsiteY963" fmla="*/ 919163 h 1152525"/>
                <a:gd name="connsiteX964" fmla="*/ 1553392 w 3629025"/>
                <a:gd name="connsiteY964" fmla="*/ 918020 h 1152525"/>
                <a:gd name="connsiteX965" fmla="*/ 1575967 w 3629025"/>
                <a:gd name="connsiteY965" fmla="*/ 917448 h 1152525"/>
                <a:gd name="connsiteX966" fmla="*/ 1591778 w 3629025"/>
                <a:gd name="connsiteY966" fmla="*/ 914019 h 1152525"/>
                <a:gd name="connsiteX967" fmla="*/ 1596731 w 3629025"/>
                <a:gd name="connsiteY967" fmla="*/ 904208 h 1152525"/>
                <a:gd name="connsiteX968" fmla="*/ 1609495 w 3629025"/>
                <a:gd name="connsiteY968" fmla="*/ 908018 h 1152525"/>
                <a:gd name="connsiteX969" fmla="*/ 1612924 w 3629025"/>
                <a:gd name="connsiteY969" fmla="*/ 909447 h 1152525"/>
                <a:gd name="connsiteX970" fmla="*/ 1658834 w 3629025"/>
                <a:gd name="connsiteY970" fmla="*/ 895064 h 1152525"/>
                <a:gd name="connsiteX971" fmla="*/ 1682551 w 3629025"/>
                <a:gd name="connsiteY971" fmla="*/ 889921 h 1152525"/>
                <a:gd name="connsiteX972" fmla="*/ 1697220 w 3629025"/>
                <a:gd name="connsiteY972" fmla="*/ 891064 h 1152525"/>
                <a:gd name="connsiteX973" fmla="*/ 1696839 w 3629025"/>
                <a:gd name="connsiteY973" fmla="*/ 882396 h 1152525"/>
                <a:gd name="connsiteX974" fmla="*/ 1730653 w 3629025"/>
                <a:gd name="connsiteY974" fmla="*/ 881634 h 1152525"/>
                <a:gd name="connsiteX975" fmla="*/ 1734082 w 3629025"/>
                <a:gd name="connsiteY975" fmla="*/ 883063 h 1152525"/>
                <a:gd name="connsiteX976" fmla="*/ 1743130 w 3629025"/>
                <a:gd name="connsiteY976" fmla="*/ 876681 h 1152525"/>
                <a:gd name="connsiteX977" fmla="*/ 1763419 w 3629025"/>
                <a:gd name="connsiteY977" fmla="*/ 870109 h 1152525"/>
                <a:gd name="connsiteX978" fmla="*/ 1778087 w 3629025"/>
                <a:gd name="connsiteY978" fmla="*/ 871252 h 1152525"/>
                <a:gd name="connsiteX979" fmla="*/ 1795042 w 3629025"/>
                <a:gd name="connsiteY979" fmla="*/ 863156 h 1152525"/>
                <a:gd name="connsiteX980" fmla="*/ 1823617 w 3629025"/>
                <a:gd name="connsiteY980" fmla="*/ 863537 h 1152525"/>
                <a:gd name="connsiteX981" fmla="*/ 1847715 w 3629025"/>
                <a:gd name="connsiteY981" fmla="*/ 851726 h 1152525"/>
                <a:gd name="connsiteX982" fmla="*/ 1880767 w 3629025"/>
                <a:gd name="connsiteY982" fmla="*/ 848868 h 1152525"/>
                <a:gd name="connsiteX983" fmla="*/ 1899150 w 3629025"/>
                <a:gd name="connsiteY983" fmla="*/ 844868 h 1152525"/>
                <a:gd name="connsiteX984" fmla="*/ 1912294 w 3629025"/>
                <a:gd name="connsiteY984" fmla="*/ 842010 h 1152525"/>
                <a:gd name="connsiteX985" fmla="*/ 1951823 w 3629025"/>
                <a:gd name="connsiteY985" fmla="*/ 833438 h 1152525"/>
                <a:gd name="connsiteX986" fmla="*/ 1957062 w 3629025"/>
                <a:gd name="connsiteY986" fmla="*/ 832295 h 1152525"/>
                <a:gd name="connsiteX987" fmla="*/ 1956681 w 3629025"/>
                <a:gd name="connsiteY987" fmla="*/ 838962 h 1152525"/>
                <a:gd name="connsiteX988" fmla="*/ 1974778 w 3629025"/>
                <a:gd name="connsiteY988" fmla="*/ 826294 h 1152525"/>
                <a:gd name="connsiteX989" fmla="*/ 1996972 w 3629025"/>
                <a:gd name="connsiteY989" fmla="*/ 817055 h 1152525"/>
                <a:gd name="connsiteX990" fmla="*/ 2017641 w 3629025"/>
                <a:gd name="connsiteY990" fmla="*/ 819150 h 1152525"/>
                <a:gd name="connsiteX991" fmla="*/ 2030023 w 3629025"/>
                <a:gd name="connsiteY991" fmla="*/ 814292 h 1152525"/>
                <a:gd name="connsiteX992" fmla="*/ 2041263 w 3629025"/>
                <a:gd name="connsiteY992" fmla="*/ 814007 h 1152525"/>
                <a:gd name="connsiteX993" fmla="*/ 2084506 w 3629025"/>
                <a:gd name="connsiteY993" fmla="*/ 800195 h 1152525"/>
                <a:gd name="connsiteX994" fmla="*/ 2097270 w 3629025"/>
                <a:gd name="connsiteY994" fmla="*/ 804005 h 1152525"/>
                <a:gd name="connsiteX995" fmla="*/ 2106319 w 3629025"/>
                <a:gd name="connsiteY995" fmla="*/ 797624 h 1152525"/>
                <a:gd name="connsiteX996" fmla="*/ 2115367 w 3629025"/>
                <a:gd name="connsiteY996" fmla="*/ 791242 h 1152525"/>
                <a:gd name="connsiteX997" fmla="*/ 2144704 w 3629025"/>
                <a:gd name="connsiteY997" fmla="*/ 793623 h 1152525"/>
                <a:gd name="connsiteX998" fmla="*/ 2168803 w 3629025"/>
                <a:gd name="connsiteY998" fmla="*/ 781812 h 1152525"/>
                <a:gd name="connsiteX999" fmla="*/ 2173660 w 3629025"/>
                <a:gd name="connsiteY999" fmla="*/ 787337 h 1152525"/>
                <a:gd name="connsiteX1000" fmla="*/ 2216142 w 3629025"/>
                <a:gd name="connsiteY1000" fmla="*/ 771525 h 1152525"/>
                <a:gd name="connsiteX1001" fmla="*/ 2229286 w 3629025"/>
                <a:gd name="connsiteY1001" fmla="*/ 768668 h 1152525"/>
                <a:gd name="connsiteX1002" fmla="*/ 2234525 w 3629025"/>
                <a:gd name="connsiteY1002" fmla="*/ 767525 h 1152525"/>
                <a:gd name="connsiteX1003" fmla="*/ 2257480 w 3629025"/>
                <a:gd name="connsiteY1003" fmla="*/ 760381 h 1152525"/>
                <a:gd name="connsiteX1004" fmla="*/ 2271387 w 3629025"/>
                <a:gd name="connsiteY1004" fmla="*/ 759524 h 1152525"/>
                <a:gd name="connsiteX1005" fmla="*/ 2315392 w 3629025"/>
                <a:gd name="connsiteY1005" fmla="*/ 747713 h 1152525"/>
                <a:gd name="connsiteX1006" fmla="*/ 2330061 w 3629025"/>
                <a:gd name="connsiteY1006" fmla="*/ 748856 h 1152525"/>
                <a:gd name="connsiteX1007" fmla="*/ 2339110 w 3629025"/>
                <a:gd name="connsiteY1007" fmla="*/ 742474 h 1152525"/>
                <a:gd name="connsiteX1008" fmla="*/ 2345110 w 3629025"/>
                <a:gd name="connsiteY1008" fmla="*/ 743331 h 1152525"/>
                <a:gd name="connsiteX1009" fmla="*/ 2358636 w 3629025"/>
                <a:gd name="connsiteY1009" fmla="*/ 733806 h 1152525"/>
                <a:gd name="connsiteX1010" fmla="*/ 2382353 w 3629025"/>
                <a:gd name="connsiteY1010" fmla="*/ 728663 h 1152525"/>
                <a:gd name="connsiteX1011" fmla="*/ 2374828 w 3629025"/>
                <a:gd name="connsiteY1011" fmla="*/ 723710 h 1152525"/>
                <a:gd name="connsiteX1012" fmla="*/ 2357874 w 3629025"/>
                <a:gd name="connsiteY1012" fmla="*/ 731806 h 1152525"/>
                <a:gd name="connsiteX1013" fmla="*/ 2344348 w 3629025"/>
                <a:gd name="connsiteY1013" fmla="*/ 725996 h 1152525"/>
                <a:gd name="connsiteX1014" fmla="*/ 2388354 w 3629025"/>
                <a:gd name="connsiteY1014" fmla="*/ 714185 h 1152525"/>
                <a:gd name="connsiteX1015" fmla="*/ 2397403 w 3629025"/>
                <a:gd name="connsiteY1015" fmla="*/ 707803 h 1152525"/>
                <a:gd name="connsiteX1016" fmla="*/ 2420739 w 3629025"/>
                <a:gd name="connsiteY1016" fmla="*/ 709327 h 1152525"/>
                <a:gd name="connsiteX1017" fmla="*/ 2441027 w 3629025"/>
                <a:gd name="connsiteY1017" fmla="*/ 702755 h 1152525"/>
                <a:gd name="connsiteX1018" fmla="*/ 2448171 w 3629025"/>
                <a:gd name="connsiteY1018" fmla="*/ 699040 h 1152525"/>
                <a:gd name="connsiteX1019" fmla="*/ 2461315 w 3629025"/>
                <a:gd name="connsiteY1019" fmla="*/ 696182 h 1152525"/>
                <a:gd name="connsiteX1020" fmla="*/ 2474079 w 3629025"/>
                <a:gd name="connsiteY1020" fmla="*/ 699992 h 1152525"/>
                <a:gd name="connsiteX1021" fmla="*/ 2485795 w 3629025"/>
                <a:gd name="connsiteY1021" fmla="*/ 693039 h 1152525"/>
                <a:gd name="connsiteX1022" fmla="*/ 2487700 w 3629025"/>
                <a:gd name="connsiteY1022" fmla="*/ 690467 h 1152525"/>
                <a:gd name="connsiteX1023" fmla="*/ 2507607 w 3629025"/>
                <a:gd name="connsiteY1023" fmla="*/ 690467 h 1152525"/>
                <a:gd name="connsiteX1024" fmla="*/ 2522657 w 3629025"/>
                <a:gd name="connsiteY1024" fmla="*/ 685038 h 1152525"/>
                <a:gd name="connsiteX1025" fmla="*/ 2509131 w 3629025"/>
                <a:gd name="connsiteY1025" fmla="*/ 694563 h 1152525"/>
                <a:gd name="connsiteX1026" fmla="*/ 2503892 w 3629025"/>
                <a:gd name="connsiteY1026" fmla="*/ 695706 h 1152525"/>
                <a:gd name="connsiteX1027" fmla="*/ 2482080 w 3629025"/>
                <a:gd name="connsiteY1027" fmla="*/ 698278 h 1152525"/>
                <a:gd name="connsiteX1028" fmla="*/ 2478270 w 3629025"/>
                <a:gd name="connsiteY1028" fmla="*/ 703517 h 1152525"/>
                <a:gd name="connsiteX1029" fmla="*/ 2470364 w 3629025"/>
                <a:gd name="connsiteY1029" fmla="*/ 705231 h 1152525"/>
                <a:gd name="connsiteX1030" fmla="*/ 2454172 w 3629025"/>
                <a:gd name="connsiteY1030" fmla="*/ 715328 h 1152525"/>
                <a:gd name="connsiteX1031" fmla="*/ 2473698 w 3629025"/>
                <a:gd name="connsiteY1031" fmla="*/ 706660 h 1152525"/>
                <a:gd name="connsiteX1032" fmla="*/ 2477032 w 3629025"/>
                <a:gd name="connsiteY1032" fmla="*/ 708088 h 1152525"/>
                <a:gd name="connsiteX1033" fmla="*/ 2478937 w 3629025"/>
                <a:gd name="connsiteY1033" fmla="*/ 705517 h 1152525"/>
                <a:gd name="connsiteX1034" fmla="*/ 2487604 w 3629025"/>
                <a:gd name="connsiteY1034" fmla="*/ 705803 h 1152525"/>
                <a:gd name="connsiteX1035" fmla="*/ 2496653 w 3629025"/>
                <a:gd name="connsiteY1035" fmla="*/ 699421 h 1152525"/>
                <a:gd name="connsiteX1036" fmla="*/ 2506750 w 3629025"/>
                <a:gd name="connsiteY1036" fmla="*/ 703802 h 1152525"/>
                <a:gd name="connsiteX1037" fmla="*/ 2539516 w 3629025"/>
                <a:gd name="connsiteY1037" fmla="*/ 692277 h 1152525"/>
                <a:gd name="connsiteX1038" fmla="*/ 2554184 w 3629025"/>
                <a:gd name="connsiteY1038" fmla="*/ 693420 h 1152525"/>
                <a:gd name="connsiteX1039" fmla="*/ 2614001 w 3629025"/>
                <a:gd name="connsiteY1039" fmla="*/ 678180 h 1152525"/>
                <a:gd name="connsiteX1040" fmla="*/ 2612191 w 3629025"/>
                <a:gd name="connsiteY1040" fmla="*/ 665417 h 1152525"/>
                <a:gd name="connsiteX1041" fmla="*/ 2638481 w 3629025"/>
                <a:gd name="connsiteY1041" fmla="*/ 659702 h 1152525"/>
                <a:gd name="connsiteX1042" fmla="*/ 2640385 w 3629025"/>
                <a:gd name="connsiteY1042" fmla="*/ 657130 h 1152525"/>
                <a:gd name="connsiteX1043" fmla="*/ 2643815 w 3629025"/>
                <a:gd name="connsiteY1043" fmla="*/ 658559 h 1152525"/>
                <a:gd name="connsiteX1044" fmla="*/ 2694583 w 3629025"/>
                <a:gd name="connsiteY1044" fmla="*/ 649700 h 1152525"/>
                <a:gd name="connsiteX1045" fmla="*/ 2663341 w 3629025"/>
                <a:gd name="connsiteY1045" fmla="*/ 665226 h 1152525"/>
                <a:gd name="connsiteX1046" fmla="*/ 2700202 w 3629025"/>
                <a:gd name="connsiteY1046" fmla="*/ 657225 h 1152525"/>
                <a:gd name="connsiteX1047" fmla="*/ 2705822 w 3629025"/>
                <a:gd name="connsiteY1047" fmla="*/ 649415 h 1152525"/>
                <a:gd name="connsiteX1048" fmla="*/ 2717157 w 3629025"/>
                <a:gd name="connsiteY1048" fmla="*/ 649129 h 1152525"/>
                <a:gd name="connsiteX1049" fmla="*/ 2727730 w 3629025"/>
                <a:gd name="connsiteY1049" fmla="*/ 646843 h 1152525"/>
                <a:gd name="connsiteX1050" fmla="*/ 2727349 w 3629025"/>
                <a:gd name="connsiteY1050" fmla="*/ 638175 h 1152525"/>
                <a:gd name="connsiteX1051" fmla="*/ 2737445 w 3629025"/>
                <a:gd name="connsiteY1051" fmla="*/ 642557 h 1152525"/>
                <a:gd name="connsiteX1052" fmla="*/ 2746875 w 3629025"/>
                <a:gd name="connsiteY1052" fmla="*/ 644843 h 1152525"/>
                <a:gd name="connsiteX1053" fmla="*/ 2761162 w 3629025"/>
                <a:gd name="connsiteY1053" fmla="*/ 637318 h 1152525"/>
                <a:gd name="connsiteX1054" fmla="*/ 2784880 w 3629025"/>
                <a:gd name="connsiteY1054" fmla="*/ 632174 h 1152525"/>
                <a:gd name="connsiteX1055" fmla="*/ 2787166 w 3629025"/>
                <a:gd name="connsiteY1055" fmla="*/ 638270 h 1152525"/>
                <a:gd name="connsiteX1056" fmla="*/ 2797739 w 3629025"/>
                <a:gd name="connsiteY1056" fmla="*/ 635984 h 1152525"/>
                <a:gd name="connsiteX1057" fmla="*/ 2810121 w 3629025"/>
                <a:gd name="connsiteY1057" fmla="*/ 631127 h 1152525"/>
                <a:gd name="connsiteX1058" fmla="*/ 2821360 w 3629025"/>
                <a:gd name="connsiteY1058" fmla="*/ 630841 h 1152525"/>
                <a:gd name="connsiteX1059" fmla="*/ 2831933 w 3629025"/>
                <a:gd name="connsiteY1059" fmla="*/ 628555 h 1152525"/>
                <a:gd name="connsiteX1060" fmla="*/ 2837172 w 3629025"/>
                <a:gd name="connsiteY1060" fmla="*/ 627412 h 1152525"/>
                <a:gd name="connsiteX1061" fmla="*/ 2915753 w 3629025"/>
                <a:gd name="connsiteY1061" fmla="*/ 616839 h 1152525"/>
                <a:gd name="connsiteX1062" fmla="*/ 2920325 w 3629025"/>
                <a:gd name="connsiteY1062" fmla="*/ 613696 h 1152525"/>
                <a:gd name="connsiteX1063" fmla="*/ 2924135 w 3629025"/>
                <a:gd name="connsiteY1063" fmla="*/ 608552 h 1152525"/>
                <a:gd name="connsiteX1064" fmla="*/ 2972999 w 3629025"/>
                <a:gd name="connsiteY1064" fmla="*/ 602266 h 1152525"/>
                <a:gd name="connsiteX1065" fmla="*/ 2984619 w 3629025"/>
                <a:gd name="connsiteY1065" fmla="*/ 595313 h 1152525"/>
                <a:gd name="connsiteX1066" fmla="*/ 3000049 w 3629025"/>
                <a:gd name="connsiteY1066" fmla="*/ 598551 h 1152525"/>
                <a:gd name="connsiteX1067" fmla="*/ 3059104 w 3629025"/>
                <a:gd name="connsiteY1067" fmla="*/ 581311 h 1152525"/>
                <a:gd name="connsiteX1068" fmla="*/ 3110635 w 3629025"/>
                <a:gd name="connsiteY1068" fmla="*/ 574453 h 1152525"/>
                <a:gd name="connsiteX1069" fmla="*/ 3114731 w 3629025"/>
                <a:gd name="connsiteY1069" fmla="*/ 577882 h 1152525"/>
                <a:gd name="connsiteX1070" fmla="*/ 3118540 w 3629025"/>
                <a:gd name="connsiteY1070" fmla="*/ 572643 h 1152525"/>
                <a:gd name="connsiteX1071" fmla="*/ 3128637 w 3629025"/>
                <a:gd name="connsiteY1071" fmla="*/ 577025 h 1152525"/>
                <a:gd name="connsiteX1072" fmla="*/ 3131685 w 3629025"/>
                <a:gd name="connsiteY1072" fmla="*/ 569786 h 1152525"/>
                <a:gd name="connsiteX1073" fmla="*/ 3147496 w 3629025"/>
                <a:gd name="connsiteY1073" fmla="*/ 566357 h 1152525"/>
                <a:gd name="connsiteX1074" fmla="*/ 3153116 w 3629025"/>
                <a:gd name="connsiteY1074" fmla="*/ 558546 h 1152525"/>
                <a:gd name="connsiteX1075" fmla="*/ 3182072 w 3629025"/>
                <a:gd name="connsiteY1075" fmla="*/ 552260 h 1152525"/>
                <a:gd name="connsiteX1076" fmla="*/ 3203123 w 3629025"/>
                <a:gd name="connsiteY1076" fmla="*/ 547688 h 1152525"/>
                <a:gd name="connsiteX1077" fmla="*/ 3206456 w 3629025"/>
                <a:gd name="connsiteY1077" fmla="*/ 549116 h 1152525"/>
                <a:gd name="connsiteX1078" fmla="*/ 3216267 w 3629025"/>
                <a:gd name="connsiteY1078" fmla="*/ 544830 h 1152525"/>
                <a:gd name="connsiteX1079" fmla="*/ 3227507 w 3629025"/>
                <a:gd name="connsiteY1079" fmla="*/ 544544 h 1152525"/>
                <a:gd name="connsiteX1080" fmla="*/ 3261701 w 3629025"/>
                <a:gd name="connsiteY1080" fmla="*/ 537115 h 1152525"/>
                <a:gd name="connsiteX1081" fmla="*/ 3272274 w 3629025"/>
                <a:gd name="connsiteY1081" fmla="*/ 534829 h 1152525"/>
                <a:gd name="connsiteX1082" fmla="*/ 3309898 w 3629025"/>
                <a:gd name="connsiteY1082" fmla="*/ 528828 h 1152525"/>
                <a:gd name="connsiteX1083" fmla="*/ 3332853 w 3629025"/>
                <a:gd name="connsiteY1083" fmla="*/ 521684 h 1152525"/>
                <a:gd name="connsiteX1084" fmla="*/ 3300563 w 3629025"/>
                <a:gd name="connsiteY1084" fmla="*/ 526542 h 1152525"/>
                <a:gd name="connsiteX1085" fmla="*/ 3294562 w 3629025"/>
                <a:gd name="connsiteY1085" fmla="*/ 525685 h 1152525"/>
                <a:gd name="connsiteX1086" fmla="*/ 3287419 w 3629025"/>
                <a:gd name="connsiteY1086" fmla="*/ 529400 h 1152525"/>
                <a:gd name="connsiteX1087" fmla="*/ 3284085 w 3629025"/>
                <a:gd name="connsiteY1087" fmla="*/ 527971 h 1152525"/>
                <a:gd name="connsiteX1088" fmla="*/ 3273512 w 3629025"/>
                <a:gd name="connsiteY1088" fmla="*/ 530257 h 1152525"/>
                <a:gd name="connsiteX1089" fmla="*/ 3230650 w 3629025"/>
                <a:gd name="connsiteY1089" fmla="*/ 537401 h 1152525"/>
                <a:gd name="connsiteX1090" fmla="*/ 3212266 w 3629025"/>
                <a:gd name="connsiteY1090" fmla="*/ 541401 h 1152525"/>
                <a:gd name="connsiteX1091" fmla="*/ 3201027 w 3629025"/>
                <a:gd name="connsiteY1091" fmla="*/ 541687 h 1152525"/>
                <a:gd name="connsiteX1092" fmla="*/ 3199122 w 3629025"/>
                <a:gd name="connsiteY1092" fmla="*/ 544259 h 1152525"/>
                <a:gd name="connsiteX1093" fmla="*/ 3193121 w 3629025"/>
                <a:gd name="connsiteY1093" fmla="*/ 543401 h 1152525"/>
                <a:gd name="connsiteX1094" fmla="*/ 3137781 w 3629025"/>
                <a:gd name="connsiteY1094" fmla="*/ 555403 h 1152525"/>
                <a:gd name="connsiteX1095" fmla="*/ 3126541 w 3629025"/>
                <a:gd name="connsiteY1095" fmla="*/ 555689 h 1152525"/>
                <a:gd name="connsiteX1096" fmla="*/ 3108825 w 3629025"/>
                <a:gd name="connsiteY1096" fmla="*/ 561689 h 1152525"/>
                <a:gd name="connsiteX1097" fmla="*/ 3099395 w 3629025"/>
                <a:gd name="connsiteY1097" fmla="*/ 559403 h 1152525"/>
                <a:gd name="connsiteX1098" fmla="*/ 3289705 w 3629025"/>
                <a:gd name="connsiteY1098" fmla="*/ 520160 h 1152525"/>
                <a:gd name="connsiteX1099" fmla="*/ 3295324 w 3629025"/>
                <a:gd name="connsiteY1099" fmla="*/ 512350 h 1152525"/>
                <a:gd name="connsiteX1100" fmla="*/ 3335520 w 3629025"/>
                <a:gd name="connsiteY1100" fmla="*/ 505778 h 1152525"/>
                <a:gd name="connsiteX1101" fmla="*/ 3345331 w 3629025"/>
                <a:gd name="connsiteY1101" fmla="*/ 501491 h 1152525"/>
                <a:gd name="connsiteX1102" fmla="*/ 3353999 w 3629025"/>
                <a:gd name="connsiteY1102" fmla="*/ 501777 h 1152525"/>
                <a:gd name="connsiteX1103" fmla="*/ 3355903 w 3629025"/>
                <a:gd name="connsiteY1103" fmla="*/ 499205 h 1152525"/>
                <a:gd name="connsiteX1104" fmla="*/ 3364571 w 3629025"/>
                <a:gd name="connsiteY1104" fmla="*/ 499491 h 1152525"/>
                <a:gd name="connsiteX1105" fmla="*/ 3366476 w 3629025"/>
                <a:gd name="connsiteY1105" fmla="*/ 496919 h 1152525"/>
                <a:gd name="connsiteX1106" fmla="*/ 3388289 w 3629025"/>
                <a:gd name="connsiteY1106" fmla="*/ 494348 h 1152525"/>
                <a:gd name="connsiteX1107" fmla="*/ 3423245 w 3629025"/>
                <a:gd name="connsiteY1107" fmla="*/ 488918 h 1152525"/>
                <a:gd name="connsiteX1108" fmla="*/ 3431913 w 3629025"/>
                <a:gd name="connsiteY1108" fmla="*/ 489204 h 1152525"/>
                <a:gd name="connsiteX1109" fmla="*/ 3469537 w 3629025"/>
                <a:gd name="connsiteY1109" fmla="*/ 483203 h 1152525"/>
                <a:gd name="connsiteX1110" fmla="*/ 3492111 w 3629025"/>
                <a:gd name="connsiteY1110" fmla="*/ 482632 h 1152525"/>
                <a:gd name="connsiteX1111" fmla="*/ 3513923 w 3629025"/>
                <a:gd name="connsiteY1111" fmla="*/ 480060 h 1152525"/>
                <a:gd name="connsiteX1112" fmla="*/ 3557167 w 3629025"/>
                <a:gd name="connsiteY1112" fmla="*/ 481584 h 1152525"/>
                <a:gd name="connsiteX1113" fmla="*/ 3561643 w 3629025"/>
                <a:gd name="connsiteY1113" fmla="*/ 478441 h 1152525"/>
                <a:gd name="connsiteX1114" fmla="*/ 3560119 w 3629025"/>
                <a:gd name="connsiteY1114" fmla="*/ 474345 h 1152525"/>
                <a:gd name="connsiteX1115" fmla="*/ 3565739 w 3629025"/>
                <a:gd name="connsiteY1115" fmla="*/ 466535 h 1152525"/>
                <a:gd name="connsiteX1116" fmla="*/ 3554500 w 3629025"/>
                <a:gd name="connsiteY1116" fmla="*/ 466820 h 1152525"/>
                <a:gd name="connsiteX1117" fmla="*/ 3543260 w 3629025"/>
                <a:gd name="connsiteY1117" fmla="*/ 467106 h 1152525"/>
                <a:gd name="connsiteX1118" fmla="*/ 3548118 w 3629025"/>
                <a:gd name="connsiteY1118" fmla="*/ 472631 h 1152525"/>
                <a:gd name="connsiteX1119" fmla="*/ 3525544 w 3629025"/>
                <a:gd name="connsiteY1119" fmla="*/ 473202 h 1152525"/>
                <a:gd name="connsiteX1120" fmla="*/ 3522115 w 3629025"/>
                <a:gd name="connsiteY1120" fmla="*/ 471773 h 1152525"/>
                <a:gd name="connsiteX1121" fmla="*/ 3500302 w 3629025"/>
                <a:gd name="connsiteY1121" fmla="*/ 474345 h 1152525"/>
                <a:gd name="connsiteX1122" fmla="*/ 3496874 w 3629025"/>
                <a:gd name="connsiteY1122" fmla="*/ 472916 h 1152525"/>
                <a:gd name="connsiteX1123" fmla="*/ 3488206 w 3629025"/>
                <a:gd name="connsiteY1123" fmla="*/ 472631 h 1152525"/>
                <a:gd name="connsiteX1124" fmla="*/ 3482205 w 3629025"/>
                <a:gd name="connsiteY1124" fmla="*/ 471773 h 1152525"/>
                <a:gd name="connsiteX1125" fmla="*/ 3519829 w 3629025"/>
                <a:gd name="connsiteY1125" fmla="*/ 465773 h 1152525"/>
                <a:gd name="connsiteX1126" fmla="*/ 3488968 w 3629025"/>
                <a:gd name="connsiteY1126" fmla="*/ 459391 h 1152525"/>
                <a:gd name="connsiteX1127" fmla="*/ 3519448 w 3629025"/>
                <a:gd name="connsiteY1127" fmla="*/ 457105 h 1152525"/>
                <a:gd name="connsiteX1128" fmla="*/ 3532973 w 3629025"/>
                <a:gd name="connsiteY1128" fmla="*/ 462915 h 1152525"/>
                <a:gd name="connsiteX1129" fmla="*/ 3546118 w 3629025"/>
                <a:gd name="connsiteY1129" fmla="*/ 460058 h 1152525"/>
                <a:gd name="connsiteX1130" fmla="*/ 3520591 w 3629025"/>
                <a:gd name="connsiteY1130" fmla="*/ 452533 h 1152525"/>
                <a:gd name="connsiteX1131" fmla="*/ 3537545 w 3629025"/>
                <a:gd name="connsiteY1131" fmla="*/ 444437 h 1152525"/>
                <a:gd name="connsiteX1132" fmla="*/ 3531544 w 3629025"/>
                <a:gd name="connsiteY1132" fmla="*/ 443579 h 1152525"/>
                <a:gd name="connsiteX1133" fmla="*/ 3522877 w 3629025"/>
                <a:gd name="connsiteY1133" fmla="*/ 443294 h 1152525"/>
                <a:gd name="connsiteX1134" fmla="*/ 3510875 w 3629025"/>
                <a:gd name="connsiteY1134" fmla="*/ 441579 h 1152525"/>
                <a:gd name="connsiteX1135" fmla="*/ 3483062 w 3629025"/>
                <a:gd name="connsiteY1135" fmla="*/ 443294 h 1152525"/>
                <a:gd name="connsiteX1136" fmla="*/ 3479728 w 3629025"/>
                <a:gd name="connsiteY1136" fmla="*/ 441865 h 1152525"/>
                <a:gd name="connsiteX1137" fmla="*/ 3455249 w 3629025"/>
                <a:gd name="connsiteY1137" fmla="*/ 445008 h 1152525"/>
                <a:gd name="connsiteX1138" fmla="*/ 3451820 w 3629025"/>
                <a:gd name="connsiteY1138" fmla="*/ 443579 h 1152525"/>
                <a:gd name="connsiteX1139" fmla="*/ 3443152 w 3629025"/>
                <a:gd name="connsiteY1139" fmla="*/ 443294 h 1152525"/>
                <a:gd name="connsiteX1140" fmla="*/ 3399528 w 3629025"/>
                <a:gd name="connsiteY1140" fmla="*/ 448437 h 1152525"/>
                <a:gd name="connsiteX1141" fmla="*/ 3390860 w 3629025"/>
                <a:gd name="connsiteY1141" fmla="*/ 448151 h 1152525"/>
                <a:gd name="connsiteX1142" fmla="*/ 3379621 w 3629025"/>
                <a:gd name="connsiteY1142" fmla="*/ 448437 h 1152525"/>
                <a:gd name="connsiteX1143" fmla="*/ 3374382 w 3629025"/>
                <a:gd name="connsiteY1143" fmla="*/ 449580 h 1152525"/>
                <a:gd name="connsiteX1144" fmla="*/ 3344664 w 3629025"/>
                <a:gd name="connsiteY1144" fmla="*/ 453866 h 1152525"/>
                <a:gd name="connsiteX1145" fmla="*/ 3329995 w 3629025"/>
                <a:gd name="connsiteY1145" fmla="*/ 452723 h 1152525"/>
                <a:gd name="connsiteX1146" fmla="*/ 3315327 w 3629025"/>
                <a:gd name="connsiteY1146" fmla="*/ 451580 h 1152525"/>
                <a:gd name="connsiteX1147" fmla="*/ 3345045 w 3629025"/>
                <a:gd name="connsiteY1147" fmla="*/ 447294 h 1152525"/>
                <a:gd name="connsiteX1148" fmla="*/ 3362285 w 3629025"/>
                <a:gd name="connsiteY1148" fmla="*/ 447866 h 1152525"/>
                <a:gd name="connsiteX1149" fmla="*/ 3386002 w 3629025"/>
                <a:gd name="connsiteY1149" fmla="*/ 442722 h 1152525"/>
                <a:gd name="connsiteX1150" fmla="*/ 3394670 w 3629025"/>
                <a:gd name="connsiteY1150" fmla="*/ 443008 h 1152525"/>
                <a:gd name="connsiteX1151" fmla="*/ 3407815 w 3629025"/>
                <a:gd name="connsiteY1151" fmla="*/ 440150 h 1152525"/>
                <a:gd name="connsiteX1152" fmla="*/ 3411149 w 3629025"/>
                <a:gd name="connsiteY1152" fmla="*/ 441579 h 1152525"/>
                <a:gd name="connsiteX1153" fmla="*/ 3415625 w 3629025"/>
                <a:gd name="connsiteY1153" fmla="*/ 438436 h 1152525"/>
                <a:gd name="connsiteX1154" fmla="*/ 3426865 w 3629025"/>
                <a:gd name="connsiteY1154" fmla="*/ 438150 h 1152525"/>
                <a:gd name="connsiteX1155" fmla="*/ 3453916 w 3629025"/>
                <a:gd name="connsiteY1155" fmla="*/ 434435 h 1152525"/>
                <a:gd name="connsiteX1156" fmla="*/ 3479824 w 3629025"/>
                <a:gd name="connsiteY1156" fmla="*/ 435388 h 1152525"/>
                <a:gd name="connsiteX1157" fmla="*/ 3495635 w 3629025"/>
                <a:gd name="connsiteY1157" fmla="*/ 431959 h 1152525"/>
                <a:gd name="connsiteX1158" fmla="*/ 3447153 w 3629025"/>
                <a:gd name="connsiteY1158" fmla="*/ 431578 h 1152525"/>
                <a:gd name="connsiteX1159" fmla="*/ 3443819 w 3629025"/>
                <a:gd name="connsiteY1159" fmla="*/ 430149 h 1152525"/>
                <a:gd name="connsiteX1160" fmla="*/ 3422007 w 3629025"/>
                <a:gd name="connsiteY1160" fmla="*/ 432721 h 1152525"/>
                <a:gd name="connsiteX1161" fmla="*/ 3421245 w 3629025"/>
                <a:gd name="connsiteY1161" fmla="*/ 430721 h 1152525"/>
                <a:gd name="connsiteX1162" fmla="*/ 3416006 w 3629025"/>
                <a:gd name="connsiteY1162" fmla="*/ 431864 h 1152525"/>
                <a:gd name="connsiteX1163" fmla="*/ 3409243 w 3629025"/>
                <a:gd name="connsiteY1163" fmla="*/ 429006 h 1152525"/>
                <a:gd name="connsiteX1164" fmla="*/ 3397242 w 3629025"/>
                <a:gd name="connsiteY1164" fmla="*/ 427292 h 1152525"/>
                <a:gd name="connsiteX1165" fmla="*/ 3441628 w 3629025"/>
                <a:gd name="connsiteY1165" fmla="*/ 424148 h 1152525"/>
                <a:gd name="connsiteX1166" fmla="*/ 3470965 w 3629025"/>
                <a:gd name="connsiteY1166" fmla="*/ 426530 h 1152525"/>
                <a:gd name="connsiteX1167" fmla="*/ 3482205 w 3629025"/>
                <a:gd name="connsiteY1167" fmla="*/ 426244 h 1152525"/>
                <a:gd name="connsiteX1168" fmla="*/ 3510399 w 3629025"/>
                <a:gd name="connsiteY1168" fmla="*/ 417957 h 1152525"/>
                <a:gd name="connsiteX1169" fmla="*/ 3486301 w 3629025"/>
                <a:gd name="connsiteY1169" fmla="*/ 414433 h 1152525"/>
                <a:gd name="connsiteX1170" fmla="*/ 3483348 w 3629025"/>
                <a:gd name="connsiteY1170" fmla="*/ 406337 h 1152525"/>
                <a:gd name="connsiteX1171" fmla="*/ 3469441 w 3629025"/>
                <a:gd name="connsiteY1171" fmla="*/ 407194 h 1152525"/>
                <a:gd name="connsiteX1172" fmla="*/ 3457440 w 3629025"/>
                <a:gd name="connsiteY1172" fmla="*/ 405479 h 1152525"/>
                <a:gd name="connsiteX1173" fmla="*/ 3467917 w 3629025"/>
                <a:gd name="connsiteY1173" fmla="*/ 403193 h 1152525"/>
                <a:gd name="connsiteX1174" fmla="*/ 3471727 w 3629025"/>
                <a:gd name="connsiteY1174" fmla="*/ 397955 h 1152525"/>
                <a:gd name="connsiteX1175" fmla="*/ 3480395 w 3629025"/>
                <a:gd name="connsiteY1175" fmla="*/ 398240 h 1152525"/>
                <a:gd name="connsiteX1176" fmla="*/ 3476299 w 3629025"/>
                <a:gd name="connsiteY1176" fmla="*/ 394811 h 1152525"/>
                <a:gd name="connsiteX1177" fmla="*/ 3469537 w 3629025"/>
                <a:gd name="connsiteY1177" fmla="*/ 391954 h 1152525"/>
                <a:gd name="connsiteX1178" fmla="*/ 3465441 w 3629025"/>
                <a:gd name="connsiteY1178" fmla="*/ 388525 h 1152525"/>
                <a:gd name="connsiteX1179" fmla="*/ 3456773 w 3629025"/>
                <a:gd name="connsiteY1179" fmla="*/ 388239 h 1152525"/>
                <a:gd name="connsiteX1180" fmla="*/ 3449629 w 3629025"/>
                <a:gd name="connsiteY1180" fmla="*/ 376619 h 1152525"/>
                <a:gd name="connsiteX1181" fmla="*/ 3428198 w 3629025"/>
                <a:gd name="connsiteY1181" fmla="*/ 372523 h 1152525"/>
                <a:gd name="connsiteX1182" fmla="*/ 3455249 w 3629025"/>
                <a:gd name="connsiteY1182" fmla="*/ 368808 h 1152525"/>
                <a:gd name="connsiteX1183" fmla="*/ 3432675 w 3629025"/>
                <a:gd name="connsiteY1183" fmla="*/ 369380 h 1152525"/>
                <a:gd name="connsiteX1184" fmla="*/ 3424388 w 3629025"/>
                <a:gd name="connsiteY1184" fmla="*/ 362426 h 1152525"/>
                <a:gd name="connsiteX1185" fmla="*/ 3412387 w 3629025"/>
                <a:gd name="connsiteY1185" fmla="*/ 360712 h 1152525"/>
                <a:gd name="connsiteX1186" fmla="*/ 3442867 w 3629025"/>
                <a:gd name="connsiteY1186" fmla="*/ 358426 h 1152525"/>
                <a:gd name="connsiteX1187" fmla="*/ 3429341 w 3629025"/>
                <a:gd name="connsiteY1187" fmla="*/ 352616 h 1152525"/>
                <a:gd name="connsiteX1188" fmla="*/ 3433818 w 3629025"/>
                <a:gd name="connsiteY1188" fmla="*/ 349472 h 1152525"/>
                <a:gd name="connsiteX1189" fmla="*/ 3389432 w 3629025"/>
                <a:gd name="connsiteY1189" fmla="*/ 352616 h 1152525"/>
                <a:gd name="connsiteX1190" fmla="*/ 3351046 w 3629025"/>
                <a:gd name="connsiteY1190" fmla="*/ 356616 h 1152525"/>
                <a:gd name="connsiteX1191" fmla="*/ 3337139 w 3629025"/>
                <a:gd name="connsiteY1191" fmla="*/ 357473 h 1152525"/>
                <a:gd name="connsiteX1192" fmla="*/ 3304087 w 3629025"/>
                <a:gd name="connsiteY1192" fmla="*/ 360331 h 1152525"/>
                <a:gd name="connsiteX1193" fmla="*/ 3284942 w 3629025"/>
                <a:gd name="connsiteY1193" fmla="*/ 362331 h 1152525"/>
                <a:gd name="connsiteX1194" fmla="*/ 3257129 w 3629025"/>
                <a:gd name="connsiteY1194" fmla="*/ 364046 h 1152525"/>
                <a:gd name="connsiteX1195" fmla="*/ 3310565 w 3629025"/>
                <a:gd name="connsiteY1195" fmla="*/ 354616 h 1152525"/>
                <a:gd name="connsiteX1196" fmla="*/ 3322566 w 3629025"/>
                <a:gd name="connsiteY1196" fmla="*/ 356330 h 1152525"/>
                <a:gd name="connsiteX1197" fmla="*/ 3327043 w 3629025"/>
                <a:gd name="connsiteY1197" fmla="*/ 353187 h 1152525"/>
                <a:gd name="connsiteX1198" fmla="*/ 3346188 w 3629025"/>
                <a:gd name="connsiteY1198" fmla="*/ 351187 h 1152525"/>
                <a:gd name="connsiteX1199" fmla="*/ 3359332 w 3629025"/>
                <a:gd name="connsiteY1199" fmla="*/ 348329 h 1152525"/>
                <a:gd name="connsiteX1200" fmla="*/ 3401814 w 3629025"/>
                <a:gd name="connsiteY1200" fmla="*/ 347853 h 1152525"/>
                <a:gd name="connsiteX1201" fmla="*/ 3423626 w 3629025"/>
                <a:gd name="connsiteY1201" fmla="*/ 345281 h 1152525"/>
                <a:gd name="connsiteX1202" fmla="*/ 3439819 w 3629025"/>
                <a:gd name="connsiteY1202" fmla="*/ 335185 h 1152525"/>
                <a:gd name="connsiteX1203" fmla="*/ 3441724 w 3629025"/>
                <a:gd name="connsiteY1203" fmla="*/ 332613 h 1152525"/>
                <a:gd name="connsiteX1204" fmla="*/ 3415816 w 3629025"/>
                <a:gd name="connsiteY1204" fmla="*/ 331661 h 1152525"/>
                <a:gd name="connsiteX1205" fmla="*/ 3417721 w 3629025"/>
                <a:gd name="connsiteY1205" fmla="*/ 329089 h 1152525"/>
                <a:gd name="connsiteX1206" fmla="*/ 3420769 w 3629025"/>
                <a:gd name="connsiteY1206" fmla="*/ 321850 h 1152525"/>
                <a:gd name="connsiteX1207" fmla="*/ 3418483 w 3629025"/>
                <a:gd name="connsiteY1207" fmla="*/ 315754 h 1152525"/>
                <a:gd name="connsiteX1208" fmla="*/ 3440295 w 3629025"/>
                <a:gd name="connsiteY1208" fmla="*/ 313182 h 1152525"/>
                <a:gd name="connsiteX1209" fmla="*/ 3455344 w 3629025"/>
                <a:gd name="connsiteY1209" fmla="*/ 307753 h 1152525"/>
                <a:gd name="connsiteX1210" fmla="*/ 3443343 w 3629025"/>
                <a:gd name="connsiteY1210" fmla="*/ 306038 h 1152525"/>
                <a:gd name="connsiteX1211" fmla="*/ 3458392 w 3629025"/>
                <a:gd name="connsiteY1211" fmla="*/ 300609 h 1152525"/>
                <a:gd name="connsiteX1212" fmla="*/ 3440390 w 3629025"/>
                <a:gd name="connsiteY1212" fmla="*/ 297942 h 1152525"/>
                <a:gd name="connsiteX1213" fmla="*/ 3471251 w 3629025"/>
                <a:gd name="connsiteY1213" fmla="*/ 288989 h 1152525"/>
                <a:gd name="connsiteX1214" fmla="*/ 3474680 w 3629025"/>
                <a:gd name="connsiteY1214" fmla="*/ 290417 h 1152525"/>
                <a:gd name="connsiteX1215" fmla="*/ 3479919 w 3629025"/>
                <a:gd name="connsiteY1215" fmla="*/ 289274 h 1152525"/>
                <a:gd name="connsiteX1216" fmla="*/ 3528020 w 3629025"/>
                <a:gd name="connsiteY1216" fmla="*/ 280988 h 1152525"/>
                <a:gd name="connsiteX1217" fmla="*/ 3513352 w 3629025"/>
                <a:gd name="connsiteY1217" fmla="*/ 279845 h 1152525"/>
                <a:gd name="connsiteX1218" fmla="*/ 3509923 w 3629025"/>
                <a:gd name="connsiteY1218" fmla="*/ 278416 h 1152525"/>
                <a:gd name="connsiteX1219" fmla="*/ 3500493 w 3629025"/>
                <a:gd name="connsiteY1219" fmla="*/ 276130 h 1152525"/>
                <a:gd name="connsiteX1220" fmla="*/ 3494492 w 3629025"/>
                <a:gd name="connsiteY1220" fmla="*/ 275273 h 1152525"/>
                <a:gd name="connsiteX1221" fmla="*/ 3508780 w 3629025"/>
                <a:gd name="connsiteY1221" fmla="*/ 267748 h 1152525"/>
                <a:gd name="connsiteX1222" fmla="*/ 3525353 w 3629025"/>
                <a:gd name="connsiteY1222" fmla="*/ 266319 h 1152525"/>
                <a:gd name="connsiteX1223" fmla="*/ 3515924 w 3629025"/>
                <a:gd name="connsiteY1223" fmla="*/ 264033 h 1152525"/>
                <a:gd name="connsiteX1224" fmla="*/ 3523067 w 3629025"/>
                <a:gd name="connsiteY1224" fmla="*/ 260318 h 1152525"/>
                <a:gd name="connsiteX1225" fmla="*/ 3502398 w 3629025"/>
                <a:gd name="connsiteY1225" fmla="*/ 258223 h 1152525"/>
                <a:gd name="connsiteX1226" fmla="*/ 3558405 w 3629025"/>
                <a:gd name="connsiteY1226" fmla="*/ 248222 h 1152525"/>
                <a:gd name="connsiteX1227" fmla="*/ 3585456 w 3629025"/>
                <a:gd name="connsiteY1227" fmla="*/ 244507 h 1152525"/>
                <a:gd name="connsiteX1228" fmla="*/ 3609935 w 3629025"/>
                <a:gd name="connsiteY1228" fmla="*/ 241364 h 1152525"/>
                <a:gd name="connsiteX1229" fmla="*/ 3623080 w 3629025"/>
                <a:gd name="connsiteY1229" fmla="*/ 238506 h 1152525"/>
                <a:gd name="connsiteX1230" fmla="*/ 3636224 w 3629025"/>
                <a:gd name="connsiteY1230" fmla="*/ 235649 h 1152525"/>
                <a:gd name="connsiteX1231" fmla="*/ 3578122 w 3629025"/>
                <a:gd name="connsiteY1231" fmla="*/ 229838 h 1152525"/>
                <a:gd name="connsiteX1232" fmla="*/ 3314279 w 3629025"/>
                <a:gd name="connsiteY1232" fmla="*/ 46673 h 1152525"/>
                <a:gd name="connsiteX1233" fmla="*/ 3281894 w 3629025"/>
                <a:gd name="connsiteY1233" fmla="*/ 51530 h 1152525"/>
                <a:gd name="connsiteX1234" fmla="*/ 3314279 w 3629025"/>
                <a:gd name="connsiteY1234" fmla="*/ 46673 h 1152525"/>
                <a:gd name="connsiteX1235" fmla="*/ 1273262 w 3629025"/>
                <a:gd name="connsiteY1235" fmla="*/ 12097 h 1152525"/>
                <a:gd name="connsiteX1236" fmla="*/ 1260880 w 3629025"/>
                <a:gd name="connsiteY1236" fmla="*/ 16955 h 1152525"/>
                <a:gd name="connsiteX1237" fmla="*/ 1273262 w 3629025"/>
                <a:gd name="connsiteY1237" fmla="*/ 12097 h 1152525"/>
                <a:gd name="connsiteX1238" fmla="*/ 1068379 w 3629025"/>
                <a:gd name="connsiteY1238" fmla="*/ 19526 h 1152525"/>
                <a:gd name="connsiteX1239" fmla="*/ 1069903 w 3629025"/>
                <a:gd name="connsiteY1239" fmla="*/ 23622 h 1152525"/>
                <a:gd name="connsiteX1240" fmla="*/ 1059331 w 3629025"/>
                <a:gd name="connsiteY1240" fmla="*/ 25908 h 1152525"/>
                <a:gd name="connsiteX1241" fmla="*/ 1057807 w 3629025"/>
                <a:gd name="connsiteY1241" fmla="*/ 21812 h 1152525"/>
                <a:gd name="connsiteX1242" fmla="*/ 1068379 w 3629025"/>
                <a:gd name="connsiteY1242" fmla="*/ 19526 h 1152525"/>
                <a:gd name="connsiteX1243" fmla="*/ 968272 w 3629025"/>
                <a:gd name="connsiteY1243" fmla="*/ 26003 h 1152525"/>
                <a:gd name="connsiteX1244" fmla="*/ 959223 w 3629025"/>
                <a:gd name="connsiteY1244" fmla="*/ 32385 h 1152525"/>
                <a:gd name="connsiteX1245" fmla="*/ 968272 w 3629025"/>
                <a:gd name="connsiteY1245" fmla="*/ 26003 h 1152525"/>
                <a:gd name="connsiteX1246" fmla="*/ 940078 w 3629025"/>
                <a:gd name="connsiteY1246" fmla="*/ 34290 h 1152525"/>
                <a:gd name="connsiteX1247" fmla="*/ 941602 w 3629025"/>
                <a:gd name="connsiteY1247" fmla="*/ 38386 h 1152525"/>
                <a:gd name="connsiteX1248" fmla="*/ 923218 w 3629025"/>
                <a:gd name="connsiteY1248" fmla="*/ 42386 h 1152525"/>
                <a:gd name="connsiteX1249" fmla="*/ 921694 w 3629025"/>
                <a:gd name="connsiteY1249" fmla="*/ 38291 h 1152525"/>
                <a:gd name="connsiteX1250" fmla="*/ 940078 w 3629025"/>
                <a:gd name="connsiteY1250" fmla="*/ 34290 h 1152525"/>
                <a:gd name="connsiteX1251" fmla="*/ 894262 w 3629025"/>
                <a:gd name="connsiteY1251" fmla="*/ 2667 h 1152525"/>
                <a:gd name="connsiteX1252" fmla="*/ 885214 w 3629025"/>
                <a:gd name="connsiteY1252" fmla="*/ 9049 h 1152525"/>
                <a:gd name="connsiteX1253" fmla="*/ 876927 w 3629025"/>
                <a:gd name="connsiteY1253" fmla="*/ 2096 h 1152525"/>
                <a:gd name="connsiteX1254" fmla="*/ 894262 w 3629025"/>
                <a:gd name="connsiteY1254" fmla="*/ 2667 h 1152525"/>
                <a:gd name="connsiteX1255" fmla="*/ 539170 w 3629025"/>
                <a:gd name="connsiteY1255" fmla="*/ 104108 h 1152525"/>
                <a:gd name="connsiteX1256" fmla="*/ 553458 w 3629025"/>
                <a:gd name="connsiteY1256" fmla="*/ 96584 h 1152525"/>
                <a:gd name="connsiteX1257" fmla="*/ 539170 w 3629025"/>
                <a:gd name="connsiteY1257" fmla="*/ 104108 h 1152525"/>
                <a:gd name="connsiteX1258" fmla="*/ 547076 w 3629025"/>
                <a:gd name="connsiteY1258" fmla="*/ 87059 h 1152525"/>
                <a:gd name="connsiteX1259" fmla="*/ 532027 w 3629025"/>
                <a:gd name="connsiteY1259" fmla="*/ 92488 h 1152525"/>
                <a:gd name="connsiteX1260" fmla="*/ 547076 w 3629025"/>
                <a:gd name="connsiteY1260" fmla="*/ 87059 h 1152525"/>
                <a:gd name="connsiteX1261" fmla="*/ 458398 w 3629025"/>
                <a:gd name="connsiteY1261" fmla="*/ 548164 h 1152525"/>
                <a:gd name="connsiteX1262" fmla="*/ 470114 w 3629025"/>
                <a:gd name="connsiteY1262" fmla="*/ 541211 h 1152525"/>
                <a:gd name="connsiteX1263" fmla="*/ 458398 w 3629025"/>
                <a:gd name="connsiteY1263" fmla="*/ 548164 h 1152525"/>
                <a:gd name="connsiteX1264" fmla="*/ 534694 w 3629025"/>
                <a:gd name="connsiteY1264" fmla="*/ 562166 h 1152525"/>
                <a:gd name="connsiteX1265" fmla="*/ 550505 w 3629025"/>
                <a:gd name="connsiteY1265" fmla="*/ 558737 h 1152525"/>
                <a:gd name="connsiteX1266" fmla="*/ 534694 w 3629025"/>
                <a:gd name="connsiteY1266" fmla="*/ 562166 h 1152525"/>
                <a:gd name="connsiteX1267" fmla="*/ 572222 w 3629025"/>
                <a:gd name="connsiteY1267" fmla="*/ 116586 h 1152525"/>
                <a:gd name="connsiteX1268" fmla="*/ 524788 w 3629025"/>
                <a:gd name="connsiteY1268" fmla="*/ 126873 h 1152525"/>
                <a:gd name="connsiteX1269" fmla="*/ 510119 w 3629025"/>
                <a:gd name="connsiteY1269" fmla="*/ 125730 h 1152525"/>
                <a:gd name="connsiteX1270" fmla="*/ 481163 w 3629025"/>
                <a:gd name="connsiteY1270" fmla="*/ 132017 h 1152525"/>
                <a:gd name="connsiteX1271" fmla="*/ 478496 w 3629025"/>
                <a:gd name="connsiteY1271" fmla="*/ 132588 h 1152525"/>
                <a:gd name="connsiteX1272" fmla="*/ 468304 w 3629025"/>
                <a:gd name="connsiteY1272" fmla="*/ 128207 h 1152525"/>
                <a:gd name="connsiteX1273" fmla="*/ 446111 w 3629025"/>
                <a:gd name="connsiteY1273" fmla="*/ 137446 h 1152525"/>
                <a:gd name="connsiteX1274" fmla="*/ 461542 w 3629025"/>
                <a:gd name="connsiteY1274" fmla="*/ 125349 h 1152525"/>
                <a:gd name="connsiteX1275" fmla="*/ 477353 w 3629025"/>
                <a:gd name="connsiteY1275" fmla="*/ 121920 h 1152525"/>
                <a:gd name="connsiteX1276" fmla="*/ 490498 w 3629025"/>
                <a:gd name="connsiteY1276" fmla="*/ 119063 h 1152525"/>
                <a:gd name="connsiteX1277" fmla="*/ 473162 w 3629025"/>
                <a:gd name="connsiteY1277" fmla="*/ 118491 h 1152525"/>
                <a:gd name="connsiteX1278" fmla="*/ 482211 w 3629025"/>
                <a:gd name="connsiteY1278" fmla="*/ 112109 h 1152525"/>
                <a:gd name="connsiteX1279" fmla="*/ 498784 w 3629025"/>
                <a:gd name="connsiteY1279" fmla="*/ 110681 h 1152525"/>
                <a:gd name="connsiteX1280" fmla="*/ 503261 w 3629025"/>
                <a:gd name="connsiteY1280" fmla="*/ 122873 h 1152525"/>
                <a:gd name="connsiteX1281" fmla="*/ 514501 w 3629025"/>
                <a:gd name="connsiteY1281" fmla="*/ 122587 h 1152525"/>
                <a:gd name="connsiteX1282" fmla="*/ 528407 w 3629025"/>
                <a:gd name="connsiteY1282" fmla="*/ 121730 h 1152525"/>
                <a:gd name="connsiteX1283" fmla="*/ 537075 w 3629025"/>
                <a:gd name="connsiteY1283" fmla="*/ 122015 h 1152525"/>
                <a:gd name="connsiteX1284" fmla="*/ 560792 w 3629025"/>
                <a:gd name="connsiteY1284" fmla="*/ 116872 h 1152525"/>
                <a:gd name="connsiteX1285" fmla="*/ 572222 w 3629025"/>
                <a:gd name="connsiteY1285" fmla="*/ 116586 h 1152525"/>
                <a:gd name="connsiteX1286" fmla="*/ 622324 w 3629025"/>
                <a:gd name="connsiteY1286" fmla="*/ 59722 h 1152525"/>
                <a:gd name="connsiteX1287" fmla="*/ 600511 w 3629025"/>
                <a:gd name="connsiteY1287" fmla="*/ 62294 h 1152525"/>
                <a:gd name="connsiteX1288" fmla="*/ 622324 w 3629025"/>
                <a:gd name="connsiteY1288" fmla="*/ 59722 h 1152525"/>
                <a:gd name="connsiteX1289" fmla="*/ 583557 w 3629025"/>
                <a:gd name="connsiteY1289" fmla="*/ 85630 h 1152525"/>
                <a:gd name="connsiteX1290" fmla="*/ 586605 w 3629025"/>
                <a:gd name="connsiteY1290" fmla="*/ 78391 h 1152525"/>
                <a:gd name="connsiteX1291" fmla="*/ 618609 w 3629025"/>
                <a:gd name="connsiteY1291" fmla="*/ 64865 h 1152525"/>
                <a:gd name="connsiteX1292" fmla="*/ 617085 w 3629025"/>
                <a:gd name="connsiteY1292" fmla="*/ 76200 h 1152525"/>
                <a:gd name="connsiteX1293" fmla="*/ 583557 w 3629025"/>
                <a:gd name="connsiteY1293" fmla="*/ 85630 h 1152525"/>
                <a:gd name="connsiteX1294" fmla="*/ 627181 w 3629025"/>
                <a:gd name="connsiteY1294" fmla="*/ 95917 h 1152525"/>
                <a:gd name="connsiteX1295" fmla="*/ 619276 w 3629025"/>
                <a:gd name="connsiteY1295" fmla="*/ 97631 h 1152525"/>
                <a:gd name="connsiteX1296" fmla="*/ 610608 w 3629025"/>
                <a:gd name="connsiteY1296" fmla="*/ 97346 h 1152525"/>
                <a:gd name="connsiteX1297" fmla="*/ 600797 w 3629025"/>
                <a:gd name="connsiteY1297" fmla="*/ 101632 h 1152525"/>
                <a:gd name="connsiteX1298" fmla="*/ 592129 w 3629025"/>
                <a:gd name="connsiteY1298" fmla="*/ 101346 h 1152525"/>
                <a:gd name="connsiteX1299" fmla="*/ 600416 w 3629025"/>
                <a:gd name="connsiteY1299" fmla="*/ 92964 h 1152525"/>
                <a:gd name="connsiteX1300" fmla="*/ 592129 w 3629025"/>
                <a:gd name="connsiteY1300" fmla="*/ 86011 h 1152525"/>
                <a:gd name="connsiteX1301" fmla="*/ 621085 w 3629025"/>
                <a:gd name="connsiteY1301" fmla="*/ 79724 h 1152525"/>
                <a:gd name="connsiteX1302" fmla="*/ 607560 w 3629025"/>
                <a:gd name="connsiteY1302" fmla="*/ 89249 h 1152525"/>
                <a:gd name="connsiteX1303" fmla="*/ 630896 w 3629025"/>
                <a:gd name="connsiteY1303" fmla="*/ 90773 h 1152525"/>
                <a:gd name="connsiteX1304" fmla="*/ 635754 w 3629025"/>
                <a:gd name="connsiteY1304" fmla="*/ 96298 h 1152525"/>
                <a:gd name="connsiteX1305" fmla="*/ 627181 w 3629025"/>
                <a:gd name="connsiteY1305" fmla="*/ 95917 h 1152525"/>
                <a:gd name="connsiteX1306" fmla="*/ 319905 w 3629025"/>
                <a:gd name="connsiteY1306" fmla="*/ 1059561 h 1152525"/>
                <a:gd name="connsiteX1307" fmla="*/ 297712 w 3629025"/>
                <a:gd name="connsiteY1307" fmla="*/ 1068800 h 1152525"/>
                <a:gd name="connsiteX1308" fmla="*/ 328954 w 3629025"/>
                <a:gd name="connsiteY1308" fmla="*/ 1053275 h 1152525"/>
                <a:gd name="connsiteX1309" fmla="*/ 325144 w 3629025"/>
                <a:gd name="connsiteY1309" fmla="*/ 1058513 h 1152525"/>
                <a:gd name="connsiteX1310" fmla="*/ 323239 w 3629025"/>
                <a:gd name="connsiteY1310" fmla="*/ 1061085 h 1152525"/>
                <a:gd name="connsiteX1311" fmla="*/ 319905 w 3629025"/>
                <a:gd name="connsiteY1311" fmla="*/ 1059561 h 1152525"/>
                <a:gd name="connsiteX1312" fmla="*/ 331906 w 3629025"/>
                <a:gd name="connsiteY1312" fmla="*/ 1091946 h 1152525"/>
                <a:gd name="connsiteX1313" fmla="*/ 329620 w 3629025"/>
                <a:gd name="connsiteY1313" fmla="*/ 1085850 h 1152525"/>
                <a:gd name="connsiteX1314" fmla="*/ 322096 w 3629025"/>
                <a:gd name="connsiteY1314" fmla="*/ 1080897 h 1152525"/>
                <a:gd name="connsiteX1315" fmla="*/ 332573 w 3629025"/>
                <a:gd name="connsiteY1315" fmla="*/ 1078611 h 1152525"/>
                <a:gd name="connsiteX1316" fmla="*/ 331906 w 3629025"/>
                <a:gd name="connsiteY1316" fmla="*/ 1091946 h 1152525"/>
                <a:gd name="connsiteX1317" fmla="*/ 358576 w 3629025"/>
                <a:gd name="connsiteY1317" fmla="*/ 1079564 h 1152525"/>
                <a:gd name="connsiteX1318" fmla="*/ 345051 w 3629025"/>
                <a:gd name="connsiteY1318" fmla="*/ 1089089 h 1152525"/>
                <a:gd name="connsiteX1319" fmla="*/ 340955 w 3629025"/>
                <a:gd name="connsiteY1319" fmla="*/ 1085660 h 1152525"/>
                <a:gd name="connsiteX1320" fmla="*/ 358576 w 3629025"/>
                <a:gd name="connsiteY1320" fmla="*/ 1079564 h 1152525"/>
                <a:gd name="connsiteX1321" fmla="*/ 390104 w 3629025"/>
                <a:gd name="connsiteY1321" fmla="*/ 633032 h 1152525"/>
                <a:gd name="connsiteX1322" fmla="*/ 395343 w 3629025"/>
                <a:gd name="connsiteY1322" fmla="*/ 631888 h 1152525"/>
                <a:gd name="connsiteX1323" fmla="*/ 388961 w 3629025"/>
                <a:gd name="connsiteY1323" fmla="*/ 637699 h 1152525"/>
                <a:gd name="connsiteX1324" fmla="*/ 390104 w 3629025"/>
                <a:gd name="connsiteY1324" fmla="*/ 633032 h 1152525"/>
                <a:gd name="connsiteX1325" fmla="*/ 415726 w 3629025"/>
                <a:gd name="connsiteY1325" fmla="*/ 948976 h 1152525"/>
                <a:gd name="connsiteX1326" fmla="*/ 413821 w 3629025"/>
                <a:gd name="connsiteY1326" fmla="*/ 951548 h 1152525"/>
                <a:gd name="connsiteX1327" fmla="*/ 407821 w 3629025"/>
                <a:gd name="connsiteY1327" fmla="*/ 950690 h 1152525"/>
                <a:gd name="connsiteX1328" fmla="*/ 390485 w 3629025"/>
                <a:gd name="connsiteY1328" fmla="*/ 950119 h 1152525"/>
                <a:gd name="connsiteX1329" fmla="*/ 429252 w 3629025"/>
                <a:gd name="connsiteY1329" fmla="*/ 939451 h 1152525"/>
                <a:gd name="connsiteX1330" fmla="*/ 415726 w 3629025"/>
                <a:gd name="connsiteY1330" fmla="*/ 948976 h 1152525"/>
                <a:gd name="connsiteX1331" fmla="*/ 890071 w 3629025"/>
                <a:gd name="connsiteY1331" fmla="*/ 985647 h 1152525"/>
                <a:gd name="connsiteX1332" fmla="*/ 876546 w 3629025"/>
                <a:gd name="connsiteY1332" fmla="*/ 995172 h 1152525"/>
                <a:gd name="connsiteX1333" fmla="*/ 890071 w 3629025"/>
                <a:gd name="connsiteY1333" fmla="*/ 985647 h 1152525"/>
                <a:gd name="connsiteX1334" fmla="*/ 553172 w 3629025"/>
                <a:gd name="connsiteY1334" fmla="*/ 1144334 h 1152525"/>
                <a:gd name="connsiteX1335" fmla="*/ 553172 w 3629025"/>
                <a:gd name="connsiteY1335" fmla="*/ 1144334 h 1152525"/>
                <a:gd name="connsiteX1336" fmla="*/ 553172 w 3629025"/>
                <a:gd name="connsiteY1336" fmla="*/ 1144334 h 1152525"/>
                <a:gd name="connsiteX1337" fmla="*/ 612322 w 3629025"/>
                <a:gd name="connsiteY1337" fmla="*/ 1096423 h 1152525"/>
                <a:gd name="connsiteX1338" fmla="*/ 617942 w 3629025"/>
                <a:gd name="connsiteY1338" fmla="*/ 1103948 h 1152525"/>
                <a:gd name="connsiteX1339" fmla="*/ 610798 w 3629025"/>
                <a:gd name="connsiteY1339" fmla="*/ 1107662 h 1152525"/>
                <a:gd name="connsiteX1340" fmla="*/ 602226 w 3629025"/>
                <a:gd name="connsiteY1340" fmla="*/ 1092041 h 1152525"/>
                <a:gd name="connsiteX1341" fmla="*/ 618037 w 3629025"/>
                <a:gd name="connsiteY1341" fmla="*/ 1088612 h 1152525"/>
                <a:gd name="connsiteX1342" fmla="*/ 612322 w 3629025"/>
                <a:gd name="connsiteY1342" fmla="*/ 1096423 h 1152525"/>
                <a:gd name="connsiteX1343" fmla="*/ 621752 w 3629025"/>
                <a:gd name="connsiteY1343" fmla="*/ 1083469 h 1152525"/>
                <a:gd name="connsiteX1344" fmla="*/ 592796 w 3629025"/>
                <a:gd name="connsiteY1344" fmla="*/ 1089755 h 1152525"/>
                <a:gd name="connsiteX1345" fmla="*/ 605655 w 3629025"/>
                <a:gd name="connsiteY1345" fmla="*/ 1078230 h 1152525"/>
                <a:gd name="connsiteX1346" fmla="*/ 614323 w 3629025"/>
                <a:gd name="connsiteY1346" fmla="*/ 1078516 h 1152525"/>
                <a:gd name="connsiteX1347" fmla="*/ 622228 w 3629025"/>
                <a:gd name="connsiteY1347" fmla="*/ 1076801 h 1152525"/>
                <a:gd name="connsiteX1348" fmla="*/ 624514 w 3629025"/>
                <a:gd name="connsiteY1348" fmla="*/ 1082897 h 1152525"/>
                <a:gd name="connsiteX1349" fmla="*/ 631658 w 3629025"/>
                <a:gd name="connsiteY1349" fmla="*/ 1079183 h 1152525"/>
                <a:gd name="connsiteX1350" fmla="*/ 637278 w 3629025"/>
                <a:gd name="connsiteY1350" fmla="*/ 1086707 h 1152525"/>
                <a:gd name="connsiteX1351" fmla="*/ 621752 w 3629025"/>
                <a:gd name="connsiteY1351" fmla="*/ 1083469 h 1152525"/>
                <a:gd name="connsiteX1352" fmla="*/ 626610 w 3629025"/>
                <a:gd name="connsiteY1352" fmla="*/ 1104329 h 1152525"/>
                <a:gd name="connsiteX1353" fmla="*/ 624324 w 3629025"/>
                <a:gd name="connsiteY1353" fmla="*/ 1098233 h 1152525"/>
                <a:gd name="connsiteX1354" fmla="*/ 637468 w 3629025"/>
                <a:gd name="connsiteY1354" fmla="*/ 1095375 h 1152525"/>
                <a:gd name="connsiteX1355" fmla="*/ 626610 w 3629025"/>
                <a:gd name="connsiteY1355" fmla="*/ 1104329 h 1152525"/>
                <a:gd name="connsiteX1356" fmla="*/ 710906 w 3629025"/>
                <a:gd name="connsiteY1356" fmla="*/ 1070610 h 1152525"/>
                <a:gd name="connsiteX1357" fmla="*/ 707096 w 3629025"/>
                <a:gd name="connsiteY1357" fmla="*/ 1075849 h 1152525"/>
                <a:gd name="connsiteX1358" fmla="*/ 695857 w 3629025"/>
                <a:gd name="connsiteY1358" fmla="*/ 1076135 h 1152525"/>
                <a:gd name="connsiteX1359" fmla="*/ 690237 w 3629025"/>
                <a:gd name="connsiteY1359" fmla="*/ 1083945 h 1152525"/>
                <a:gd name="connsiteX1360" fmla="*/ 709001 w 3629025"/>
                <a:gd name="connsiteY1360" fmla="*/ 1088612 h 1152525"/>
                <a:gd name="connsiteX1361" fmla="*/ 693952 w 3629025"/>
                <a:gd name="connsiteY1361" fmla="*/ 1094042 h 1152525"/>
                <a:gd name="connsiteX1362" fmla="*/ 688713 w 3629025"/>
                <a:gd name="connsiteY1362" fmla="*/ 1079849 h 1152525"/>
                <a:gd name="connsiteX1363" fmla="*/ 677473 w 3629025"/>
                <a:gd name="connsiteY1363" fmla="*/ 1080135 h 1152525"/>
                <a:gd name="connsiteX1364" fmla="*/ 683093 w 3629025"/>
                <a:gd name="connsiteY1364" fmla="*/ 1072325 h 1152525"/>
                <a:gd name="connsiteX1365" fmla="*/ 688332 w 3629025"/>
                <a:gd name="connsiteY1365" fmla="*/ 1071182 h 1152525"/>
                <a:gd name="connsiteX1366" fmla="*/ 689475 w 3629025"/>
                <a:gd name="connsiteY1366" fmla="*/ 1066514 h 1152525"/>
                <a:gd name="connsiteX1367" fmla="*/ 711287 w 3629025"/>
                <a:gd name="connsiteY1367" fmla="*/ 1063943 h 1152525"/>
                <a:gd name="connsiteX1368" fmla="*/ 710906 w 3629025"/>
                <a:gd name="connsiteY1368" fmla="*/ 1070610 h 1152525"/>
                <a:gd name="connsiteX1369" fmla="*/ 756436 w 3629025"/>
                <a:gd name="connsiteY1369" fmla="*/ 1062895 h 1152525"/>
                <a:gd name="connsiteX1370" fmla="*/ 769580 w 3629025"/>
                <a:gd name="connsiteY1370" fmla="*/ 1060037 h 1152525"/>
                <a:gd name="connsiteX1371" fmla="*/ 756436 w 3629025"/>
                <a:gd name="connsiteY1371" fmla="*/ 1062895 h 1152525"/>
                <a:gd name="connsiteX1372" fmla="*/ 834826 w 3629025"/>
                <a:gd name="connsiteY1372" fmla="*/ 997744 h 1152525"/>
                <a:gd name="connsiteX1373" fmla="*/ 825778 w 3629025"/>
                <a:gd name="connsiteY1373" fmla="*/ 1004126 h 1152525"/>
                <a:gd name="connsiteX1374" fmla="*/ 834826 w 3629025"/>
                <a:gd name="connsiteY1374" fmla="*/ 997744 h 1152525"/>
                <a:gd name="connsiteX1375" fmla="*/ 839113 w 3629025"/>
                <a:gd name="connsiteY1375" fmla="*/ 1055846 h 1152525"/>
                <a:gd name="connsiteX1376" fmla="*/ 842161 w 3629025"/>
                <a:gd name="connsiteY1376" fmla="*/ 1048607 h 1152525"/>
                <a:gd name="connsiteX1377" fmla="*/ 856829 w 3629025"/>
                <a:gd name="connsiteY1377" fmla="*/ 1049750 h 1152525"/>
                <a:gd name="connsiteX1378" fmla="*/ 839113 w 3629025"/>
                <a:gd name="connsiteY1378" fmla="*/ 1055846 h 1152525"/>
                <a:gd name="connsiteX1379" fmla="*/ 878641 w 3629025"/>
                <a:gd name="connsiteY1379" fmla="*/ 1047274 h 1152525"/>
                <a:gd name="connsiteX1380" fmla="*/ 886547 w 3629025"/>
                <a:gd name="connsiteY1380" fmla="*/ 1045559 h 1152525"/>
                <a:gd name="connsiteX1381" fmla="*/ 888833 w 3629025"/>
                <a:gd name="connsiteY1381" fmla="*/ 1036320 h 1152525"/>
                <a:gd name="connsiteX1382" fmla="*/ 892929 w 3629025"/>
                <a:gd name="connsiteY1382" fmla="*/ 1039749 h 1152525"/>
                <a:gd name="connsiteX1383" fmla="*/ 908740 w 3629025"/>
                <a:gd name="connsiteY1383" fmla="*/ 1036320 h 1152525"/>
                <a:gd name="connsiteX1384" fmla="*/ 914360 w 3629025"/>
                <a:gd name="connsiteY1384" fmla="*/ 1043845 h 1152525"/>
                <a:gd name="connsiteX1385" fmla="*/ 878641 w 3629025"/>
                <a:gd name="connsiteY1385" fmla="*/ 1047274 h 1152525"/>
                <a:gd name="connsiteX1386" fmla="*/ 1220970 w 3629025"/>
                <a:gd name="connsiteY1386" fmla="*/ 972693 h 1152525"/>
                <a:gd name="connsiteX1387" fmla="*/ 1223923 w 3629025"/>
                <a:gd name="connsiteY1387" fmla="*/ 980789 h 1152525"/>
                <a:gd name="connsiteX1388" fmla="*/ 1211540 w 3629025"/>
                <a:gd name="connsiteY1388" fmla="*/ 985647 h 1152525"/>
                <a:gd name="connsiteX1389" fmla="*/ 1220970 w 3629025"/>
                <a:gd name="connsiteY1389" fmla="*/ 972693 h 1152525"/>
                <a:gd name="connsiteX1390" fmla="*/ 1174678 w 3629025"/>
                <a:gd name="connsiteY1390" fmla="*/ 993743 h 1152525"/>
                <a:gd name="connsiteX1391" fmla="*/ 1175059 w 3629025"/>
                <a:gd name="connsiteY1391" fmla="*/ 987076 h 1152525"/>
                <a:gd name="connsiteX1392" fmla="*/ 1193538 w 3629025"/>
                <a:gd name="connsiteY1392" fmla="*/ 983075 h 1152525"/>
                <a:gd name="connsiteX1393" fmla="*/ 1174678 w 3629025"/>
                <a:gd name="connsiteY1393" fmla="*/ 993743 h 1152525"/>
                <a:gd name="connsiteX1394" fmla="*/ 1185251 w 3629025"/>
                <a:gd name="connsiteY1394" fmla="*/ 976122 h 1152525"/>
                <a:gd name="connsiteX1395" fmla="*/ 1170202 w 3629025"/>
                <a:gd name="connsiteY1395" fmla="*/ 981551 h 1152525"/>
                <a:gd name="connsiteX1396" fmla="*/ 1185251 w 3629025"/>
                <a:gd name="connsiteY1396" fmla="*/ 976122 h 1152525"/>
                <a:gd name="connsiteX1397" fmla="*/ 1167916 w 3629025"/>
                <a:gd name="connsiteY1397" fmla="*/ 990790 h 1152525"/>
                <a:gd name="connsiteX1398" fmla="*/ 1150961 w 3629025"/>
                <a:gd name="connsiteY1398" fmla="*/ 998887 h 1152525"/>
                <a:gd name="connsiteX1399" fmla="*/ 1146484 w 3629025"/>
                <a:gd name="connsiteY1399" fmla="*/ 986790 h 1152525"/>
                <a:gd name="connsiteX1400" fmla="*/ 1167916 w 3629025"/>
                <a:gd name="connsiteY1400" fmla="*/ 990790 h 1152525"/>
                <a:gd name="connsiteX1401" fmla="*/ 1266880 w 3629025"/>
                <a:gd name="connsiteY1401" fmla="*/ 958310 h 1152525"/>
                <a:gd name="connsiteX1402" fmla="*/ 1258594 w 3629025"/>
                <a:gd name="connsiteY1402" fmla="*/ 966692 h 1152525"/>
                <a:gd name="connsiteX1403" fmla="*/ 1266880 w 3629025"/>
                <a:gd name="connsiteY1403" fmla="*/ 958310 h 1152525"/>
                <a:gd name="connsiteX1404" fmla="*/ 1341652 w 3629025"/>
                <a:gd name="connsiteY1404" fmla="*/ 952976 h 1152525"/>
                <a:gd name="connsiteX1405" fmla="*/ 1357082 w 3629025"/>
                <a:gd name="connsiteY1405" fmla="*/ 956215 h 1152525"/>
                <a:gd name="connsiteX1406" fmla="*/ 1341652 w 3629025"/>
                <a:gd name="connsiteY1406" fmla="*/ 952976 h 1152525"/>
                <a:gd name="connsiteX1407" fmla="*/ 1855621 w 3629025"/>
                <a:gd name="connsiteY1407" fmla="*/ 9906 h 1152525"/>
                <a:gd name="connsiteX1408" fmla="*/ 1839047 w 3629025"/>
                <a:gd name="connsiteY1408" fmla="*/ 11335 h 1152525"/>
                <a:gd name="connsiteX1409" fmla="*/ 1855621 w 3629025"/>
                <a:gd name="connsiteY1409" fmla="*/ 9906 h 1152525"/>
                <a:gd name="connsiteX1410" fmla="*/ 1848382 w 3629025"/>
                <a:gd name="connsiteY1410" fmla="*/ 28956 h 1152525"/>
                <a:gd name="connsiteX1411" fmla="*/ 1835999 w 3629025"/>
                <a:gd name="connsiteY1411" fmla="*/ 33814 h 1152525"/>
                <a:gd name="connsiteX1412" fmla="*/ 1848382 w 3629025"/>
                <a:gd name="connsiteY1412" fmla="*/ 28956 h 1152525"/>
                <a:gd name="connsiteX1413" fmla="*/ 1833808 w 3629025"/>
                <a:gd name="connsiteY1413" fmla="*/ 791147 h 1152525"/>
                <a:gd name="connsiteX1414" fmla="*/ 1824760 w 3629025"/>
                <a:gd name="connsiteY1414" fmla="*/ 797528 h 1152525"/>
                <a:gd name="connsiteX1415" fmla="*/ 1833808 w 3629025"/>
                <a:gd name="connsiteY1415" fmla="*/ 791147 h 1152525"/>
                <a:gd name="connsiteX1416" fmla="*/ 1811996 w 3629025"/>
                <a:gd name="connsiteY1416" fmla="*/ 15050 h 1152525"/>
                <a:gd name="connsiteX1417" fmla="*/ 1794280 w 3629025"/>
                <a:gd name="connsiteY1417" fmla="*/ 21050 h 1152525"/>
                <a:gd name="connsiteX1418" fmla="*/ 1811996 w 3629025"/>
                <a:gd name="connsiteY1418" fmla="*/ 15050 h 1152525"/>
                <a:gd name="connsiteX1419" fmla="*/ 1759323 w 3629025"/>
                <a:gd name="connsiteY1419" fmla="*/ 26480 h 1152525"/>
                <a:gd name="connsiteX1420" fmla="*/ 1744273 w 3629025"/>
                <a:gd name="connsiteY1420" fmla="*/ 31909 h 1152525"/>
                <a:gd name="connsiteX1421" fmla="*/ 1759323 w 3629025"/>
                <a:gd name="connsiteY1421" fmla="*/ 26480 h 1152525"/>
                <a:gd name="connsiteX1422" fmla="*/ 1737130 w 3629025"/>
                <a:gd name="connsiteY1422" fmla="*/ 51054 h 1152525"/>
                <a:gd name="connsiteX1423" fmla="*/ 1731891 w 3629025"/>
                <a:gd name="connsiteY1423" fmla="*/ 52197 h 1152525"/>
                <a:gd name="connsiteX1424" fmla="*/ 1728557 w 3629025"/>
                <a:gd name="connsiteY1424" fmla="*/ 50768 h 1152525"/>
                <a:gd name="connsiteX1425" fmla="*/ 1737130 w 3629025"/>
                <a:gd name="connsiteY1425" fmla="*/ 51054 h 1152525"/>
                <a:gd name="connsiteX1426" fmla="*/ 1700649 w 3629025"/>
                <a:gd name="connsiteY1426" fmla="*/ 37148 h 1152525"/>
                <a:gd name="connsiteX1427" fmla="*/ 1702173 w 3629025"/>
                <a:gd name="connsiteY1427" fmla="*/ 41243 h 1152525"/>
                <a:gd name="connsiteX1428" fmla="*/ 1694267 w 3629025"/>
                <a:gd name="connsiteY1428" fmla="*/ 42958 h 1152525"/>
                <a:gd name="connsiteX1429" fmla="*/ 1692743 w 3629025"/>
                <a:gd name="connsiteY1429" fmla="*/ 38862 h 1152525"/>
                <a:gd name="connsiteX1430" fmla="*/ 1700649 w 3629025"/>
                <a:gd name="connsiteY1430" fmla="*/ 37148 h 1152525"/>
                <a:gd name="connsiteX1431" fmla="*/ 1663787 w 3629025"/>
                <a:gd name="connsiteY1431" fmla="*/ 45148 h 1152525"/>
                <a:gd name="connsiteX1432" fmla="*/ 1651405 w 3629025"/>
                <a:gd name="connsiteY1432" fmla="*/ 50006 h 1152525"/>
                <a:gd name="connsiteX1433" fmla="*/ 1663787 w 3629025"/>
                <a:gd name="connsiteY1433" fmla="*/ 45148 h 1152525"/>
                <a:gd name="connsiteX1434" fmla="*/ 1652548 w 3629025"/>
                <a:gd name="connsiteY1434" fmla="*/ 839343 h 1152525"/>
                <a:gd name="connsiteX1435" fmla="*/ 1661596 w 3629025"/>
                <a:gd name="connsiteY1435" fmla="*/ 832961 h 1152525"/>
                <a:gd name="connsiteX1436" fmla="*/ 1652548 w 3629025"/>
                <a:gd name="connsiteY1436" fmla="*/ 839343 h 1152525"/>
                <a:gd name="connsiteX1437" fmla="*/ 1653691 w 3629025"/>
                <a:gd name="connsiteY1437" fmla="*/ 40767 h 1152525"/>
                <a:gd name="connsiteX1438" fmla="*/ 1640546 w 3629025"/>
                <a:gd name="connsiteY1438" fmla="*/ 43625 h 1152525"/>
                <a:gd name="connsiteX1439" fmla="*/ 1653691 w 3629025"/>
                <a:gd name="connsiteY1439" fmla="*/ 40767 h 1152525"/>
                <a:gd name="connsiteX1440" fmla="*/ 1595302 w 3629025"/>
                <a:gd name="connsiteY1440" fmla="*/ 60008 h 1152525"/>
                <a:gd name="connsiteX1441" fmla="*/ 1634831 w 3629025"/>
                <a:gd name="connsiteY1441" fmla="*/ 51435 h 1152525"/>
                <a:gd name="connsiteX1442" fmla="*/ 1593493 w 3629025"/>
                <a:gd name="connsiteY1442" fmla="*/ 62675 h 1152525"/>
                <a:gd name="connsiteX1443" fmla="*/ 1595302 w 3629025"/>
                <a:gd name="connsiteY1443" fmla="*/ 60008 h 1152525"/>
                <a:gd name="connsiteX1444" fmla="*/ 1487289 w 3629025"/>
                <a:gd name="connsiteY1444" fmla="*/ 98870 h 1152525"/>
                <a:gd name="connsiteX1445" fmla="*/ 1476049 w 3629025"/>
                <a:gd name="connsiteY1445" fmla="*/ 99155 h 1152525"/>
                <a:gd name="connsiteX1446" fmla="*/ 1487289 w 3629025"/>
                <a:gd name="connsiteY1446" fmla="*/ 98870 h 1152525"/>
                <a:gd name="connsiteX1447" fmla="*/ 1230590 w 3629025"/>
                <a:gd name="connsiteY1447" fmla="*/ 89154 h 1152525"/>
                <a:gd name="connsiteX1448" fmla="*/ 1235829 w 3629025"/>
                <a:gd name="connsiteY1448" fmla="*/ 88011 h 1152525"/>
                <a:gd name="connsiteX1449" fmla="*/ 1230590 w 3629025"/>
                <a:gd name="connsiteY1449" fmla="*/ 89154 h 1152525"/>
                <a:gd name="connsiteX1450" fmla="*/ 1200682 w 3629025"/>
                <a:gd name="connsiteY1450" fmla="*/ 154686 h 1152525"/>
                <a:gd name="connsiteX1451" fmla="*/ 1224399 w 3629025"/>
                <a:gd name="connsiteY1451" fmla="*/ 149543 h 1152525"/>
                <a:gd name="connsiteX1452" fmla="*/ 1217255 w 3629025"/>
                <a:gd name="connsiteY1452" fmla="*/ 153257 h 1152525"/>
                <a:gd name="connsiteX1453" fmla="*/ 1180393 w 3629025"/>
                <a:gd name="connsiteY1453" fmla="*/ 161258 h 1152525"/>
                <a:gd name="connsiteX1454" fmla="*/ 1200682 w 3629025"/>
                <a:gd name="connsiteY1454" fmla="*/ 154686 h 1152525"/>
                <a:gd name="connsiteX1455" fmla="*/ 1125244 w 3629025"/>
                <a:gd name="connsiteY1455" fmla="*/ 112109 h 1152525"/>
                <a:gd name="connsiteX1456" fmla="*/ 1177917 w 3629025"/>
                <a:gd name="connsiteY1456" fmla="*/ 100679 h 1152525"/>
                <a:gd name="connsiteX1457" fmla="*/ 1165534 w 3629025"/>
                <a:gd name="connsiteY1457" fmla="*/ 105537 h 1152525"/>
                <a:gd name="connsiteX1458" fmla="*/ 1157629 w 3629025"/>
                <a:gd name="connsiteY1458" fmla="*/ 107252 h 1152525"/>
                <a:gd name="connsiteX1459" fmla="*/ 1155724 w 3629025"/>
                <a:gd name="connsiteY1459" fmla="*/ 109823 h 1152525"/>
                <a:gd name="connsiteX1460" fmla="*/ 1120767 w 3629025"/>
                <a:gd name="connsiteY1460" fmla="*/ 115253 h 1152525"/>
                <a:gd name="connsiteX1461" fmla="*/ 1125244 w 3629025"/>
                <a:gd name="connsiteY1461" fmla="*/ 112109 h 1152525"/>
                <a:gd name="connsiteX1462" fmla="*/ 1169154 w 3629025"/>
                <a:gd name="connsiteY1462" fmla="*/ 161639 h 1152525"/>
                <a:gd name="connsiteX1463" fmla="*/ 1143532 w 3629025"/>
                <a:gd name="connsiteY1463" fmla="*/ 169355 h 1152525"/>
                <a:gd name="connsiteX1464" fmla="*/ 1169154 w 3629025"/>
                <a:gd name="connsiteY1464" fmla="*/ 161639 h 1152525"/>
                <a:gd name="connsiteX1465" fmla="*/ 1119052 w 3629025"/>
                <a:gd name="connsiteY1465" fmla="*/ 172498 h 1152525"/>
                <a:gd name="connsiteX1466" fmla="*/ 1128863 w 3629025"/>
                <a:gd name="connsiteY1466" fmla="*/ 168212 h 1152525"/>
                <a:gd name="connsiteX1467" fmla="*/ 1103241 w 3629025"/>
                <a:gd name="connsiteY1467" fmla="*/ 175927 h 1152525"/>
                <a:gd name="connsiteX1468" fmla="*/ 1119052 w 3629025"/>
                <a:gd name="connsiteY1468" fmla="*/ 172498 h 1152525"/>
                <a:gd name="connsiteX1469" fmla="*/ 1039709 w 3629025"/>
                <a:gd name="connsiteY1469" fmla="*/ 196310 h 1152525"/>
                <a:gd name="connsiteX1470" fmla="*/ 1049139 w 3629025"/>
                <a:gd name="connsiteY1470" fmla="*/ 198596 h 1152525"/>
                <a:gd name="connsiteX1471" fmla="*/ 1066093 w 3629025"/>
                <a:gd name="connsiteY1471" fmla="*/ 190500 h 1152525"/>
                <a:gd name="connsiteX1472" fmla="*/ 1088668 w 3629025"/>
                <a:gd name="connsiteY1472" fmla="*/ 189929 h 1152525"/>
                <a:gd name="connsiteX1473" fmla="*/ 1102955 w 3629025"/>
                <a:gd name="connsiteY1473" fmla="*/ 182404 h 1152525"/>
                <a:gd name="connsiteX1474" fmla="*/ 1118005 w 3629025"/>
                <a:gd name="connsiteY1474" fmla="*/ 176975 h 1152525"/>
                <a:gd name="connsiteX1475" fmla="*/ 1138674 w 3629025"/>
                <a:gd name="connsiteY1475" fmla="*/ 179070 h 1152525"/>
                <a:gd name="connsiteX1476" fmla="*/ 1169535 w 3629025"/>
                <a:gd name="connsiteY1476" fmla="*/ 170212 h 1152525"/>
                <a:gd name="connsiteX1477" fmla="*/ 1220303 w 3629025"/>
                <a:gd name="connsiteY1477" fmla="*/ 161354 h 1152525"/>
                <a:gd name="connsiteX1478" fmla="*/ 1225542 w 3629025"/>
                <a:gd name="connsiteY1478" fmla="*/ 160211 h 1152525"/>
                <a:gd name="connsiteX1479" fmla="*/ 1238686 w 3629025"/>
                <a:gd name="connsiteY1479" fmla="*/ 157353 h 1152525"/>
                <a:gd name="connsiteX1480" fmla="*/ 1243163 w 3629025"/>
                <a:gd name="connsiteY1480" fmla="*/ 154210 h 1152525"/>
                <a:gd name="connsiteX1481" fmla="*/ 1265737 w 3629025"/>
                <a:gd name="connsiteY1481" fmla="*/ 153638 h 1152525"/>
                <a:gd name="connsiteX1482" fmla="*/ 1267642 w 3629025"/>
                <a:gd name="connsiteY1482" fmla="*/ 151067 h 1152525"/>
                <a:gd name="connsiteX1483" fmla="*/ 1300408 w 3629025"/>
                <a:gd name="connsiteY1483" fmla="*/ 139541 h 1152525"/>
                <a:gd name="connsiteX1484" fmla="*/ 1283835 w 3629025"/>
                <a:gd name="connsiteY1484" fmla="*/ 140970 h 1152525"/>
                <a:gd name="connsiteX1485" fmla="*/ 1268023 w 3629025"/>
                <a:gd name="connsiteY1485" fmla="*/ 144399 h 1152525"/>
                <a:gd name="connsiteX1486" fmla="*/ 1256689 w 3629025"/>
                <a:gd name="connsiteY1486" fmla="*/ 144685 h 1152525"/>
                <a:gd name="connsiteX1487" fmla="*/ 1254784 w 3629025"/>
                <a:gd name="connsiteY1487" fmla="*/ 147257 h 1152525"/>
                <a:gd name="connsiteX1488" fmla="*/ 1251450 w 3629025"/>
                <a:gd name="connsiteY1488" fmla="*/ 145828 h 1152525"/>
                <a:gd name="connsiteX1489" fmla="*/ 1241639 w 3629025"/>
                <a:gd name="connsiteY1489" fmla="*/ 150114 h 1152525"/>
                <a:gd name="connsiteX1490" fmla="*/ 1238210 w 3629025"/>
                <a:gd name="connsiteY1490" fmla="*/ 148685 h 1152525"/>
                <a:gd name="connsiteX1491" fmla="*/ 1232971 w 3629025"/>
                <a:gd name="connsiteY1491" fmla="*/ 149828 h 1152525"/>
                <a:gd name="connsiteX1492" fmla="*/ 1250688 w 3629025"/>
                <a:gd name="connsiteY1492" fmla="*/ 143828 h 1152525"/>
                <a:gd name="connsiteX1493" fmla="*/ 1252593 w 3629025"/>
                <a:gd name="connsiteY1493" fmla="*/ 141256 h 1152525"/>
                <a:gd name="connsiteX1494" fmla="*/ 1266499 w 3629025"/>
                <a:gd name="connsiteY1494" fmla="*/ 140399 h 1152525"/>
                <a:gd name="connsiteX1495" fmla="*/ 1313934 w 3629025"/>
                <a:gd name="connsiteY1495" fmla="*/ 130112 h 1152525"/>
                <a:gd name="connsiteX1496" fmla="*/ 1324507 w 3629025"/>
                <a:gd name="connsiteY1496" fmla="*/ 127826 h 1152525"/>
                <a:gd name="connsiteX1497" fmla="*/ 1325269 w 3629025"/>
                <a:gd name="connsiteY1497" fmla="*/ 129826 h 1152525"/>
                <a:gd name="connsiteX1498" fmla="*/ 1335079 w 3629025"/>
                <a:gd name="connsiteY1498" fmla="*/ 125540 h 1152525"/>
                <a:gd name="connsiteX1499" fmla="*/ 1345652 w 3629025"/>
                <a:gd name="connsiteY1499" fmla="*/ 123253 h 1152525"/>
                <a:gd name="connsiteX1500" fmla="*/ 1377275 w 3629025"/>
                <a:gd name="connsiteY1500" fmla="*/ 116396 h 1152525"/>
                <a:gd name="connsiteX1501" fmla="*/ 1390420 w 3629025"/>
                <a:gd name="connsiteY1501" fmla="*/ 113538 h 1152525"/>
                <a:gd name="connsiteX1502" fmla="*/ 1416804 w 3629025"/>
                <a:gd name="connsiteY1502" fmla="*/ 107823 h 1152525"/>
                <a:gd name="connsiteX1503" fmla="*/ 1430710 w 3629025"/>
                <a:gd name="connsiteY1503" fmla="*/ 106966 h 1152525"/>
                <a:gd name="connsiteX1504" fmla="*/ 1448427 w 3629025"/>
                <a:gd name="connsiteY1504" fmla="*/ 100965 h 1152525"/>
                <a:gd name="connsiteX1505" fmla="*/ 1451761 w 3629025"/>
                <a:gd name="connsiteY1505" fmla="*/ 102394 h 1152525"/>
                <a:gd name="connsiteX1506" fmla="*/ 1470144 w 3629025"/>
                <a:gd name="connsiteY1506" fmla="*/ 98393 h 1152525"/>
                <a:gd name="connsiteX1507" fmla="*/ 1458523 w 3629025"/>
                <a:gd name="connsiteY1507" fmla="*/ 105347 h 1152525"/>
                <a:gd name="connsiteX1508" fmla="*/ 1447951 w 3629025"/>
                <a:gd name="connsiteY1508" fmla="*/ 107633 h 1152525"/>
                <a:gd name="connsiteX1509" fmla="*/ 1444522 w 3629025"/>
                <a:gd name="connsiteY1509" fmla="*/ 106204 h 1152525"/>
                <a:gd name="connsiteX1510" fmla="*/ 1434711 w 3629025"/>
                <a:gd name="connsiteY1510" fmla="*/ 110490 h 1152525"/>
                <a:gd name="connsiteX1511" fmla="*/ 1423471 w 3629025"/>
                <a:gd name="connsiteY1511" fmla="*/ 110776 h 1152525"/>
                <a:gd name="connsiteX1512" fmla="*/ 1413661 w 3629025"/>
                <a:gd name="connsiteY1512" fmla="*/ 115062 h 1152525"/>
                <a:gd name="connsiteX1513" fmla="*/ 1410232 w 3629025"/>
                <a:gd name="connsiteY1513" fmla="*/ 113633 h 1152525"/>
                <a:gd name="connsiteX1514" fmla="*/ 1352320 w 3629025"/>
                <a:gd name="connsiteY1514" fmla="*/ 126206 h 1152525"/>
                <a:gd name="connsiteX1515" fmla="*/ 1336508 w 3629025"/>
                <a:gd name="connsiteY1515" fmla="*/ 129635 h 1152525"/>
                <a:gd name="connsiteX1516" fmla="*/ 1307552 w 3629025"/>
                <a:gd name="connsiteY1516" fmla="*/ 135922 h 1152525"/>
                <a:gd name="connsiteX1517" fmla="*/ 1328983 w 3629025"/>
                <a:gd name="connsiteY1517" fmla="*/ 140018 h 1152525"/>
                <a:gd name="connsiteX1518" fmla="*/ 1343271 w 3629025"/>
                <a:gd name="connsiteY1518" fmla="*/ 132493 h 1152525"/>
                <a:gd name="connsiteX1519" fmla="*/ 1357939 w 3629025"/>
                <a:gd name="connsiteY1519" fmla="*/ 133636 h 1152525"/>
                <a:gd name="connsiteX1520" fmla="*/ 1374894 w 3629025"/>
                <a:gd name="connsiteY1520" fmla="*/ 125540 h 1152525"/>
                <a:gd name="connsiteX1521" fmla="*/ 1427186 w 3629025"/>
                <a:gd name="connsiteY1521" fmla="*/ 120682 h 1152525"/>
                <a:gd name="connsiteX1522" fmla="*/ 1444903 w 3629025"/>
                <a:gd name="connsiteY1522" fmla="*/ 114681 h 1152525"/>
                <a:gd name="connsiteX1523" fmla="*/ 1446808 w 3629025"/>
                <a:gd name="connsiteY1523" fmla="*/ 112109 h 1152525"/>
                <a:gd name="connsiteX1524" fmla="*/ 1450237 w 3629025"/>
                <a:gd name="connsiteY1524" fmla="*/ 113538 h 1152525"/>
                <a:gd name="connsiteX1525" fmla="*/ 1454713 w 3629025"/>
                <a:gd name="connsiteY1525" fmla="*/ 110395 h 1152525"/>
                <a:gd name="connsiteX1526" fmla="*/ 1465953 w 3629025"/>
                <a:gd name="connsiteY1526" fmla="*/ 110109 h 1152525"/>
                <a:gd name="connsiteX1527" fmla="*/ 1495671 w 3629025"/>
                <a:gd name="connsiteY1527" fmla="*/ 105823 h 1152525"/>
                <a:gd name="connsiteX1528" fmla="*/ 1507387 w 3629025"/>
                <a:gd name="connsiteY1528" fmla="*/ 98870 h 1152525"/>
                <a:gd name="connsiteX1529" fmla="*/ 1516054 w 3629025"/>
                <a:gd name="connsiteY1529" fmla="*/ 99155 h 1152525"/>
                <a:gd name="connsiteX1530" fmla="*/ 1517959 w 3629025"/>
                <a:gd name="connsiteY1530" fmla="*/ 96584 h 1152525"/>
                <a:gd name="connsiteX1531" fmla="*/ 1552154 w 3629025"/>
                <a:gd name="connsiteY1531" fmla="*/ 89154 h 1152525"/>
                <a:gd name="connsiteX1532" fmla="*/ 1573204 w 3629025"/>
                <a:gd name="connsiteY1532" fmla="*/ 84582 h 1152525"/>
                <a:gd name="connsiteX1533" fmla="*/ 1571299 w 3629025"/>
                <a:gd name="connsiteY1533" fmla="*/ 87154 h 1152525"/>
                <a:gd name="connsiteX1534" fmla="*/ 1560727 w 3629025"/>
                <a:gd name="connsiteY1534" fmla="*/ 89440 h 1152525"/>
                <a:gd name="connsiteX1535" fmla="*/ 1504339 w 3629025"/>
                <a:gd name="connsiteY1535" fmla="*/ 106109 h 1152525"/>
                <a:gd name="connsiteX1536" fmla="*/ 1499862 w 3629025"/>
                <a:gd name="connsiteY1536" fmla="*/ 109252 h 1152525"/>
                <a:gd name="connsiteX1537" fmla="*/ 1496433 w 3629025"/>
                <a:gd name="connsiteY1537" fmla="*/ 107823 h 1152525"/>
                <a:gd name="connsiteX1538" fmla="*/ 1486622 w 3629025"/>
                <a:gd name="connsiteY1538" fmla="*/ 112109 h 1152525"/>
                <a:gd name="connsiteX1539" fmla="*/ 1370798 w 3629025"/>
                <a:gd name="connsiteY1539" fmla="*/ 137351 h 1152525"/>
                <a:gd name="connsiteX1540" fmla="*/ 1362892 w 3629025"/>
                <a:gd name="connsiteY1540" fmla="*/ 139065 h 1152525"/>
                <a:gd name="connsiteX1541" fmla="*/ 1356892 w 3629025"/>
                <a:gd name="connsiteY1541" fmla="*/ 138208 h 1152525"/>
                <a:gd name="connsiteX1542" fmla="*/ 1344509 w 3629025"/>
                <a:gd name="connsiteY1542" fmla="*/ 143066 h 1152525"/>
                <a:gd name="connsiteX1543" fmla="*/ 1315553 w 3629025"/>
                <a:gd name="connsiteY1543" fmla="*/ 149352 h 1152525"/>
                <a:gd name="connsiteX1544" fmla="*/ 1304980 w 3629025"/>
                <a:gd name="connsiteY1544" fmla="*/ 151638 h 1152525"/>
                <a:gd name="connsiteX1545" fmla="*/ 1294408 w 3629025"/>
                <a:gd name="connsiteY1545" fmla="*/ 153924 h 1152525"/>
                <a:gd name="connsiteX1546" fmla="*/ 1288407 w 3629025"/>
                <a:gd name="connsiteY1546" fmla="*/ 153067 h 1152525"/>
                <a:gd name="connsiteX1547" fmla="*/ 1276024 w 3629025"/>
                <a:gd name="connsiteY1547" fmla="*/ 157925 h 1152525"/>
                <a:gd name="connsiteX1548" fmla="*/ 1262118 w 3629025"/>
                <a:gd name="connsiteY1548" fmla="*/ 158782 h 1152525"/>
                <a:gd name="connsiteX1549" fmla="*/ 1220017 w 3629025"/>
                <a:gd name="connsiteY1549" fmla="*/ 167926 h 1152525"/>
                <a:gd name="connsiteX1550" fmla="*/ 1200872 w 3629025"/>
                <a:gd name="connsiteY1550" fmla="*/ 169926 h 1152525"/>
                <a:gd name="connsiteX1551" fmla="*/ 1198967 w 3629025"/>
                <a:gd name="connsiteY1551" fmla="*/ 172498 h 1152525"/>
                <a:gd name="connsiteX1552" fmla="*/ 1195633 w 3629025"/>
                <a:gd name="connsiteY1552" fmla="*/ 171069 h 1152525"/>
                <a:gd name="connsiteX1553" fmla="*/ 1191061 w 3629025"/>
                <a:gd name="connsiteY1553" fmla="*/ 174212 h 1152525"/>
                <a:gd name="connsiteX1554" fmla="*/ 1166582 w 3629025"/>
                <a:gd name="connsiteY1554" fmla="*/ 177356 h 1152525"/>
                <a:gd name="connsiteX1555" fmla="*/ 1164677 w 3629025"/>
                <a:gd name="connsiteY1555" fmla="*/ 179927 h 1152525"/>
                <a:gd name="connsiteX1556" fmla="*/ 1161248 w 3629025"/>
                <a:gd name="connsiteY1556" fmla="*/ 178499 h 1152525"/>
                <a:gd name="connsiteX1557" fmla="*/ 1063807 w 3629025"/>
                <a:gd name="connsiteY1557" fmla="*/ 199739 h 1152525"/>
                <a:gd name="connsiteX1558" fmla="*/ 1032565 w 3629025"/>
                <a:gd name="connsiteY1558" fmla="*/ 199930 h 1152525"/>
                <a:gd name="connsiteX1559" fmla="*/ 1039709 w 3629025"/>
                <a:gd name="connsiteY1559" fmla="*/ 196310 h 1152525"/>
                <a:gd name="connsiteX1560" fmla="*/ 1492147 w 3629025"/>
                <a:gd name="connsiteY1560" fmla="*/ 134969 h 1152525"/>
                <a:gd name="connsiteX1561" fmla="*/ 1492909 w 3629025"/>
                <a:gd name="connsiteY1561" fmla="*/ 136970 h 1152525"/>
                <a:gd name="connsiteX1562" fmla="*/ 1487670 w 3629025"/>
                <a:gd name="connsiteY1562" fmla="*/ 138113 h 1152525"/>
                <a:gd name="connsiteX1563" fmla="*/ 1477097 w 3629025"/>
                <a:gd name="connsiteY1563" fmla="*/ 140399 h 1152525"/>
                <a:gd name="connsiteX1564" fmla="*/ 1462048 w 3629025"/>
                <a:gd name="connsiteY1564" fmla="*/ 145828 h 1152525"/>
                <a:gd name="connsiteX1565" fmla="*/ 1458619 w 3629025"/>
                <a:gd name="connsiteY1565" fmla="*/ 144399 h 1152525"/>
                <a:gd name="connsiteX1566" fmla="*/ 1445474 w 3629025"/>
                <a:gd name="connsiteY1566" fmla="*/ 147257 h 1152525"/>
                <a:gd name="connsiteX1567" fmla="*/ 1433092 w 3629025"/>
                <a:gd name="connsiteY1567" fmla="*/ 152114 h 1152525"/>
                <a:gd name="connsiteX1568" fmla="*/ 1396230 w 3629025"/>
                <a:gd name="connsiteY1568" fmla="*/ 160115 h 1152525"/>
                <a:gd name="connsiteX1569" fmla="*/ 1385657 w 3629025"/>
                <a:gd name="connsiteY1569" fmla="*/ 162401 h 1152525"/>
                <a:gd name="connsiteX1570" fmla="*/ 1359368 w 3629025"/>
                <a:gd name="connsiteY1570" fmla="*/ 168116 h 1152525"/>
                <a:gd name="connsiteX1571" fmla="*/ 1348795 w 3629025"/>
                <a:gd name="connsiteY1571" fmla="*/ 170402 h 1152525"/>
                <a:gd name="connsiteX1572" fmla="*/ 1304028 w 3629025"/>
                <a:gd name="connsiteY1572" fmla="*/ 180118 h 1152525"/>
                <a:gd name="connsiteX1573" fmla="*/ 1255927 w 3629025"/>
                <a:gd name="connsiteY1573" fmla="*/ 188405 h 1152525"/>
                <a:gd name="connsiteX1574" fmla="*/ 1269452 w 3629025"/>
                <a:gd name="connsiteY1574" fmla="*/ 178880 h 1152525"/>
                <a:gd name="connsiteX1575" fmla="*/ 1240496 w 3629025"/>
                <a:gd name="connsiteY1575" fmla="*/ 185166 h 1152525"/>
                <a:gd name="connsiteX1576" fmla="*/ 1250307 w 3629025"/>
                <a:gd name="connsiteY1576" fmla="*/ 180880 h 1152525"/>
                <a:gd name="connsiteX1577" fmla="*/ 1256689 w 3629025"/>
                <a:gd name="connsiteY1577" fmla="*/ 175069 h 1152525"/>
                <a:gd name="connsiteX1578" fmla="*/ 1257451 w 3629025"/>
                <a:gd name="connsiteY1578" fmla="*/ 177070 h 1152525"/>
                <a:gd name="connsiteX1579" fmla="*/ 1275167 w 3629025"/>
                <a:gd name="connsiteY1579" fmla="*/ 171069 h 1152525"/>
                <a:gd name="connsiteX1580" fmla="*/ 1271357 w 3629025"/>
                <a:gd name="connsiteY1580" fmla="*/ 176213 h 1152525"/>
                <a:gd name="connsiteX1581" fmla="*/ 1280406 w 3629025"/>
                <a:gd name="connsiteY1581" fmla="*/ 169831 h 1152525"/>
                <a:gd name="connsiteX1582" fmla="*/ 1346224 w 3629025"/>
                <a:gd name="connsiteY1582" fmla="*/ 155543 h 1152525"/>
                <a:gd name="connsiteX1583" fmla="*/ 1354891 w 3629025"/>
                <a:gd name="connsiteY1583" fmla="*/ 155829 h 1152525"/>
                <a:gd name="connsiteX1584" fmla="*/ 1360130 w 3629025"/>
                <a:gd name="connsiteY1584" fmla="*/ 154686 h 1152525"/>
                <a:gd name="connsiteX1585" fmla="*/ 1366131 w 3629025"/>
                <a:gd name="connsiteY1585" fmla="*/ 155543 h 1152525"/>
                <a:gd name="connsiteX1586" fmla="*/ 1383847 w 3629025"/>
                <a:gd name="connsiteY1586" fmla="*/ 149543 h 1152525"/>
                <a:gd name="connsiteX1587" fmla="*/ 1404898 w 3629025"/>
                <a:gd name="connsiteY1587" fmla="*/ 144971 h 1152525"/>
                <a:gd name="connsiteX1588" fmla="*/ 1418042 w 3629025"/>
                <a:gd name="connsiteY1588" fmla="*/ 142113 h 1152525"/>
                <a:gd name="connsiteX1589" fmla="*/ 1497004 w 3629025"/>
                <a:gd name="connsiteY1589" fmla="*/ 124873 h 1152525"/>
                <a:gd name="connsiteX1590" fmla="*/ 1507577 w 3629025"/>
                <a:gd name="connsiteY1590" fmla="*/ 122587 h 1152525"/>
                <a:gd name="connsiteX1591" fmla="*/ 1521484 w 3629025"/>
                <a:gd name="connsiteY1591" fmla="*/ 121730 h 1152525"/>
                <a:gd name="connsiteX1592" fmla="*/ 1537295 w 3629025"/>
                <a:gd name="connsiteY1592" fmla="*/ 118301 h 1152525"/>
                <a:gd name="connsiteX1593" fmla="*/ 1550440 w 3629025"/>
                <a:gd name="connsiteY1593" fmla="*/ 115443 h 1152525"/>
                <a:gd name="connsiteX1594" fmla="*/ 1561012 w 3629025"/>
                <a:gd name="connsiteY1594" fmla="*/ 113157 h 1152525"/>
                <a:gd name="connsiteX1595" fmla="*/ 1560250 w 3629025"/>
                <a:gd name="connsiteY1595" fmla="*/ 111157 h 1152525"/>
                <a:gd name="connsiteX1596" fmla="*/ 1592635 w 3629025"/>
                <a:gd name="connsiteY1596" fmla="*/ 106299 h 1152525"/>
                <a:gd name="connsiteX1597" fmla="*/ 1585492 w 3629025"/>
                <a:gd name="connsiteY1597" fmla="*/ 110014 h 1152525"/>
                <a:gd name="connsiteX1598" fmla="*/ 1528342 w 3629025"/>
                <a:gd name="connsiteY1598" fmla="*/ 124682 h 1152525"/>
                <a:gd name="connsiteX1599" fmla="*/ 1515959 w 3629025"/>
                <a:gd name="connsiteY1599" fmla="*/ 129540 h 1152525"/>
                <a:gd name="connsiteX1600" fmla="*/ 1492147 w 3629025"/>
                <a:gd name="connsiteY1600" fmla="*/ 134969 h 1152525"/>
                <a:gd name="connsiteX1601" fmla="*/ 1492147 w 3629025"/>
                <a:gd name="connsiteY1601" fmla="*/ 150305 h 1152525"/>
                <a:gd name="connsiteX1602" fmla="*/ 1497385 w 3629025"/>
                <a:gd name="connsiteY1602" fmla="*/ 149162 h 1152525"/>
                <a:gd name="connsiteX1603" fmla="*/ 1492147 w 3629025"/>
                <a:gd name="connsiteY1603" fmla="*/ 150305 h 1152525"/>
                <a:gd name="connsiteX1604" fmla="*/ 1465381 w 3629025"/>
                <a:gd name="connsiteY1604" fmla="*/ 162687 h 1152525"/>
                <a:gd name="connsiteX1605" fmla="*/ 1470620 w 3629025"/>
                <a:gd name="connsiteY1605" fmla="*/ 161544 h 1152525"/>
                <a:gd name="connsiteX1606" fmla="*/ 1465381 w 3629025"/>
                <a:gd name="connsiteY1606" fmla="*/ 162687 h 1152525"/>
                <a:gd name="connsiteX1607" fmla="*/ 1423662 w 3629025"/>
                <a:gd name="connsiteY1607" fmla="*/ 165259 h 1152525"/>
                <a:gd name="connsiteX1608" fmla="*/ 1428139 w 3629025"/>
                <a:gd name="connsiteY1608" fmla="*/ 162116 h 1152525"/>
                <a:gd name="connsiteX1609" fmla="*/ 1436044 w 3629025"/>
                <a:gd name="connsiteY1609" fmla="*/ 160401 h 1152525"/>
                <a:gd name="connsiteX1610" fmla="*/ 1423662 w 3629025"/>
                <a:gd name="connsiteY1610" fmla="*/ 165259 h 1152525"/>
                <a:gd name="connsiteX1611" fmla="*/ 1316029 w 3629025"/>
                <a:gd name="connsiteY1611" fmla="*/ 197453 h 1152525"/>
                <a:gd name="connsiteX1612" fmla="*/ 1327745 w 3629025"/>
                <a:gd name="connsiteY1612" fmla="*/ 190500 h 1152525"/>
                <a:gd name="connsiteX1613" fmla="*/ 1316029 w 3629025"/>
                <a:gd name="connsiteY1613" fmla="*/ 197453 h 1152525"/>
                <a:gd name="connsiteX1614" fmla="*/ 1250593 w 3629025"/>
                <a:gd name="connsiteY1614" fmla="*/ 220409 h 1152525"/>
                <a:gd name="connsiteX1615" fmla="*/ 1258117 w 3629025"/>
                <a:gd name="connsiteY1615" fmla="*/ 225362 h 1152525"/>
                <a:gd name="connsiteX1616" fmla="*/ 1237067 w 3629025"/>
                <a:gd name="connsiteY1616" fmla="*/ 229934 h 1152525"/>
                <a:gd name="connsiteX1617" fmla="*/ 1248688 w 3629025"/>
                <a:gd name="connsiteY1617" fmla="*/ 222980 h 1152525"/>
                <a:gd name="connsiteX1618" fmla="*/ 1250593 w 3629025"/>
                <a:gd name="connsiteY1618" fmla="*/ 220409 h 1152525"/>
                <a:gd name="connsiteX1619" fmla="*/ 1250497 w 3629025"/>
                <a:gd name="connsiteY1619" fmla="*/ 867823 h 1152525"/>
                <a:gd name="connsiteX1620" fmla="*/ 1244116 w 3629025"/>
                <a:gd name="connsiteY1620" fmla="*/ 873633 h 1152525"/>
                <a:gd name="connsiteX1621" fmla="*/ 1250497 w 3629025"/>
                <a:gd name="connsiteY1621" fmla="*/ 867823 h 1152525"/>
                <a:gd name="connsiteX1622" fmla="*/ 1248307 w 3629025"/>
                <a:gd name="connsiteY1622" fmla="*/ 846487 h 1152525"/>
                <a:gd name="connsiteX1623" fmla="*/ 1258117 w 3629025"/>
                <a:gd name="connsiteY1623" fmla="*/ 842201 h 1152525"/>
                <a:gd name="connsiteX1624" fmla="*/ 1248307 w 3629025"/>
                <a:gd name="connsiteY1624" fmla="*/ 846487 h 1152525"/>
                <a:gd name="connsiteX1625" fmla="*/ 1234495 w 3629025"/>
                <a:gd name="connsiteY1625" fmla="*/ 184499 h 1152525"/>
                <a:gd name="connsiteX1626" fmla="*/ 1211540 w 3629025"/>
                <a:gd name="connsiteY1626" fmla="*/ 191643 h 1152525"/>
                <a:gd name="connsiteX1627" fmla="*/ 1201444 w 3629025"/>
                <a:gd name="connsiteY1627" fmla="*/ 187262 h 1152525"/>
                <a:gd name="connsiteX1628" fmla="*/ 1234876 w 3629025"/>
                <a:gd name="connsiteY1628" fmla="*/ 177737 h 1152525"/>
                <a:gd name="connsiteX1629" fmla="*/ 1227733 w 3629025"/>
                <a:gd name="connsiteY1629" fmla="*/ 181451 h 1152525"/>
                <a:gd name="connsiteX1630" fmla="*/ 1234495 w 3629025"/>
                <a:gd name="connsiteY1630" fmla="*/ 184499 h 1152525"/>
                <a:gd name="connsiteX1631" fmla="*/ 1196491 w 3629025"/>
                <a:gd name="connsiteY1631" fmla="*/ 197168 h 1152525"/>
                <a:gd name="connsiteX1632" fmla="*/ 1185918 w 3629025"/>
                <a:gd name="connsiteY1632" fmla="*/ 199454 h 1152525"/>
                <a:gd name="connsiteX1633" fmla="*/ 1144579 w 3629025"/>
                <a:gd name="connsiteY1633" fmla="*/ 210693 h 1152525"/>
                <a:gd name="connsiteX1634" fmla="*/ 1120862 w 3629025"/>
                <a:gd name="connsiteY1634" fmla="*/ 215837 h 1152525"/>
                <a:gd name="connsiteX1635" fmla="*/ 1105051 w 3629025"/>
                <a:gd name="connsiteY1635" fmla="*/ 219266 h 1152525"/>
                <a:gd name="connsiteX1636" fmla="*/ 1099050 w 3629025"/>
                <a:gd name="connsiteY1636" fmla="*/ 218408 h 1152525"/>
                <a:gd name="connsiteX1637" fmla="*/ 1097145 w 3629025"/>
                <a:gd name="connsiteY1637" fmla="*/ 220980 h 1152525"/>
                <a:gd name="connsiteX1638" fmla="*/ 1094478 w 3629025"/>
                <a:gd name="connsiteY1638" fmla="*/ 221552 h 1152525"/>
                <a:gd name="connsiteX1639" fmla="*/ 1083238 w 3629025"/>
                <a:gd name="connsiteY1639" fmla="*/ 221837 h 1152525"/>
                <a:gd name="connsiteX1640" fmla="*/ 1073428 w 3629025"/>
                <a:gd name="connsiteY1640" fmla="*/ 226124 h 1152525"/>
                <a:gd name="connsiteX1641" fmla="*/ 1059521 w 3629025"/>
                <a:gd name="connsiteY1641" fmla="*/ 226981 h 1152525"/>
                <a:gd name="connsiteX1642" fmla="*/ 1033232 w 3629025"/>
                <a:gd name="connsiteY1642" fmla="*/ 232696 h 1152525"/>
                <a:gd name="connsiteX1643" fmla="*/ 1038852 w 3629025"/>
                <a:gd name="connsiteY1643" fmla="*/ 224885 h 1152525"/>
                <a:gd name="connsiteX1644" fmla="*/ 1047520 w 3629025"/>
                <a:gd name="connsiteY1644" fmla="*/ 225171 h 1152525"/>
                <a:gd name="connsiteX1645" fmla="*/ 1046758 w 3629025"/>
                <a:gd name="connsiteY1645" fmla="*/ 223171 h 1152525"/>
                <a:gd name="connsiteX1646" fmla="*/ 1136293 w 3629025"/>
                <a:gd name="connsiteY1646" fmla="*/ 203644 h 1152525"/>
                <a:gd name="connsiteX1647" fmla="*/ 1141531 w 3629025"/>
                <a:gd name="connsiteY1647" fmla="*/ 202502 h 1152525"/>
                <a:gd name="connsiteX1648" fmla="*/ 1144865 w 3629025"/>
                <a:gd name="connsiteY1648" fmla="*/ 203930 h 1152525"/>
                <a:gd name="connsiteX1649" fmla="*/ 1154676 w 3629025"/>
                <a:gd name="connsiteY1649" fmla="*/ 199644 h 1152525"/>
                <a:gd name="connsiteX1650" fmla="*/ 1163344 w 3629025"/>
                <a:gd name="connsiteY1650" fmla="*/ 199930 h 1152525"/>
                <a:gd name="connsiteX1651" fmla="*/ 1165249 w 3629025"/>
                <a:gd name="connsiteY1651" fmla="*/ 197358 h 1152525"/>
                <a:gd name="connsiteX1652" fmla="*/ 1181822 w 3629025"/>
                <a:gd name="connsiteY1652" fmla="*/ 195929 h 1152525"/>
                <a:gd name="connsiteX1653" fmla="*/ 1190871 w 3629025"/>
                <a:gd name="connsiteY1653" fmla="*/ 189548 h 1152525"/>
                <a:gd name="connsiteX1654" fmla="*/ 1195348 w 3629025"/>
                <a:gd name="connsiteY1654" fmla="*/ 186404 h 1152525"/>
                <a:gd name="connsiteX1655" fmla="*/ 1199443 w 3629025"/>
                <a:gd name="connsiteY1655" fmla="*/ 189833 h 1152525"/>
                <a:gd name="connsiteX1656" fmla="*/ 1196491 w 3629025"/>
                <a:gd name="connsiteY1656" fmla="*/ 197168 h 1152525"/>
                <a:gd name="connsiteX1657" fmla="*/ 1186585 w 3629025"/>
                <a:gd name="connsiteY1657" fmla="*/ 247460 h 1152525"/>
                <a:gd name="connsiteX1658" fmla="*/ 1192966 w 3629025"/>
                <a:gd name="connsiteY1658" fmla="*/ 241649 h 1152525"/>
                <a:gd name="connsiteX1659" fmla="*/ 1186585 w 3629025"/>
                <a:gd name="connsiteY1659" fmla="*/ 247460 h 1152525"/>
                <a:gd name="connsiteX1660" fmla="*/ 1176488 w 3629025"/>
                <a:gd name="connsiteY1660" fmla="*/ 859917 h 1152525"/>
                <a:gd name="connsiteX1661" fmla="*/ 1180965 w 3629025"/>
                <a:gd name="connsiteY1661" fmla="*/ 856774 h 1152525"/>
                <a:gd name="connsiteX1662" fmla="*/ 1188871 w 3629025"/>
                <a:gd name="connsiteY1662" fmla="*/ 855059 h 1152525"/>
                <a:gd name="connsiteX1663" fmla="*/ 1176488 w 3629025"/>
                <a:gd name="connsiteY1663" fmla="*/ 859917 h 1152525"/>
                <a:gd name="connsiteX1664" fmla="*/ 1088953 w 3629025"/>
                <a:gd name="connsiteY1664" fmla="*/ 846201 h 1152525"/>
                <a:gd name="connsiteX1665" fmla="*/ 1098383 w 3629025"/>
                <a:gd name="connsiteY1665" fmla="*/ 848487 h 1152525"/>
                <a:gd name="connsiteX1666" fmla="*/ 1098764 w 3629025"/>
                <a:gd name="connsiteY1666" fmla="*/ 857155 h 1152525"/>
                <a:gd name="connsiteX1667" fmla="*/ 1094668 w 3629025"/>
                <a:gd name="connsiteY1667" fmla="*/ 853631 h 1152525"/>
                <a:gd name="connsiteX1668" fmla="*/ 1085239 w 3629025"/>
                <a:gd name="connsiteY1668" fmla="*/ 851345 h 1152525"/>
                <a:gd name="connsiteX1669" fmla="*/ 1088953 w 3629025"/>
                <a:gd name="connsiteY1669" fmla="*/ 846201 h 1152525"/>
                <a:gd name="connsiteX1670" fmla="*/ 1092668 w 3629025"/>
                <a:gd name="connsiteY1670" fmla="*/ 856298 h 1152525"/>
                <a:gd name="connsiteX1671" fmla="*/ 1081429 w 3629025"/>
                <a:gd name="connsiteY1671" fmla="*/ 856583 h 1152525"/>
                <a:gd name="connsiteX1672" fmla="*/ 1092668 w 3629025"/>
                <a:gd name="connsiteY1672" fmla="*/ 856298 h 1152525"/>
                <a:gd name="connsiteX1673" fmla="*/ 1084667 w 3629025"/>
                <a:gd name="connsiteY1673" fmla="*/ 888683 h 1152525"/>
                <a:gd name="connsiteX1674" fmla="*/ 1078285 w 3629025"/>
                <a:gd name="connsiteY1674" fmla="*/ 894493 h 1152525"/>
                <a:gd name="connsiteX1675" fmla="*/ 1084667 w 3629025"/>
                <a:gd name="connsiteY1675" fmla="*/ 888683 h 1152525"/>
                <a:gd name="connsiteX1676" fmla="*/ 1086572 w 3629025"/>
                <a:gd name="connsiteY1676" fmla="*/ 901351 h 1152525"/>
                <a:gd name="connsiteX1677" fmla="*/ 1088096 w 3629025"/>
                <a:gd name="connsiteY1677" fmla="*/ 905447 h 1152525"/>
                <a:gd name="connsiteX1678" fmla="*/ 1082857 w 3629025"/>
                <a:gd name="connsiteY1678" fmla="*/ 906590 h 1152525"/>
                <a:gd name="connsiteX1679" fmla="*/ 1081333 w 3629025"/>
                <a:gd name="connsiteY1679" fmla="*/ 902494 h 1152525"/>
                <a:gd name="connsiteX1680" fmla="*/ 1086572 w 3629025"/>
                <a:gd name="connsiteY1680" fmla="*/ 901351 h 1152525"/>
                <a:gd name="connsiteX1681" fmla="*/ 1104860 w 3629025"/>
                <a:gd name="connsiteY1681" fmla="*/ 928021 h 1152525"/>
                <a:gd name="connsiteX1682" fmla="*/ 1108575 w 3629025"/>
                <a:gd name="connsiteY1682" fmla="*/ 938117 h 1152525"/>
                <a:gd name="connsiteX1683" fmla="*/ 1055140 w 3629025"/>
                <a:gd name="connsiteY1683" fmla="*/ 947547 h 1152525"/>
                <a:gd name="connsiteX1684" fmla="*/ 1104860 w 3629025"/>
                <a:gd name="connsiteY1684" fmla="*/ 928021 h 1152525"/>
                <a:gd name="connsiteX1685" fmla="*/ 1105241 w 3629025"/>
                <a:gd name="connsiteY1685" fmla="*/ 952024 h 1152525"/>
                <a:gd name="connsiteX1686" fmla="*/ 1100383 w 3629025"/>
                <a:gd name="connsiteY1686" fmla="*/ 946499 h 1152525"/>
                <a:gd name="connsiteX1687" fmla="*/ 1105241 w 3629025"/>
                <a:gd name="connsiteY1687" fmla="*/ 952024 h 1152525"/>
                <a:gd name="connsiteX1688" fmla="*/ 1109908 w 3629025"/>
                <a:gd name="connsiteY1688" fmla="*/ 872204 h 1152525"/>
                <a:gd name="connsiteX1689" fmla="*/ 1088858 w 3629025"/>
                <a:gd name="connsiteY1689" fmla="*/ 876776 h 1152525"/>
                <a:gd name="connsiteX1690" fmla="*/ 1084762 w 3629025"/>
                <a:gd name="connsiteY1690" fmla="*/ 873347 h 1152525"/>
                <a:gd name="connsiteX1691" fmla="*/ 1128387 w 3629025"/>
                <a:gd name="connsiteY1691" fmla="*/ 868204 h 1152525"/>
                <a:gd name="connsiteX1692" fmla="*/ 1109908 w 3629025"/>
                <a:gd name="connsiteY1692" fmla="*/ 872204 h 1152525"/>
                <a:gd name="connsiteX1693" fmla="*/ 1115623 w 3629025"/>
                <a:gd name="connsiteY1693" fmla="*/ 849059 h 1152525"/>
                <a:gd name="connsiteX1694" fmla="*/ 1120100 w 3629025"/>
                <a:gd name="connsiteY1694" fmla="*/ 845915 h 1152525"/>
                <a:gd name="connsiteX1695" fmla="*/ 1117433 w 3629025"/>
                <a:gd name="connsiteY1695" fmla="*/ 846487 h 1152525"/>
                <a:gd name="connsiteX1696" fmla="*/ 1115623 w 3629025"/>
                <a:gd name="connsiteY1696" fmla="*/ 849059 h 1152525"/>
                <a:gd name="connsiteX1697" fmla="*/ 1004276 w 3629025"/>
                <a:gd name="connsiteY1697" fmla="*/ 871157 h 1152525"/>
                <a:gd name="connsiteX1698" fmla="*/ 1001990 w 3629025"/>
                <a:gd name="connsiteY1698" fmla="*/ 865061 h 1152525"/>
                <a:gd name="connsiteX1699" fmla="*/ 1004276 w 3629025"/>
                <a:gd name="connsiteY1699" fmla="*/ 871157 h 1152525"/>
                <a:gd name="connsiteX1700" fmla="*/ 997513 w 3629025"/>
                <a:gd name="connsiteY1700" fmla="*/ 236125 h 1152525"/>
                <a:gd name="connsiteX1701" fmla="*/ 1010658 w 3629025"/>
                <a:gd name="connsiteY1701" fmla="*/ 233267 h 1152525"/>
                <a:gd name="connsiteX1702" fmla="*/ 997513 w 3629025"/>
                <a:gd name="connsiteY1702" fmla="*/ 236125 h 1152525"/>
                <a:gd name="connsiteX1703" fmla="*/ 1009896 w 3629025"/>
                <a:gd name="connsiteY1703" fmla="*/ 878681 h 1152525"/>
                <a:gd name="connsiteX1704" fmla="*/ 1020850 w 3629025"/>
                <a:gd name="connsiteY1704" fmla="*/ 869728 h 1152525"/>
                <a:gd name="connsiteX1705" fmla="*/ 1006181 w 3629025"/>
                <a:gd name="connsiteY1705" fmla="*/ 883825 h 1152525"/>
                <a:gd name="connsiteX1706" fmla="*/ 1009896 w 3629025"/>
                <a:gd name="connsiteY1706" fmla="*/ 878681 h 1152525"/>
                <a:gd name="connsiteX1707" fmla="*/ 1012563 w 3629025"/>
                <a:gd name="connsiteY1707" fmla="*/ 862775 h 1152525"/>
                <a:gd name="connsiteX1708" fmla="*/ 1017802 w 3629025"/>
                <a:gd name="connsiteY1708" fmla="*/ 861632 h 1152525"/>
                <a:gd name="connsiteX1709" fmla="*/ 1019326 w 3629025"/>
                <a:gd name="connsiteY1709" fmla="*/ 865727 h 1152525"/>
                <a:gd name="connsiteX1710" fmla="*/ 1014087 w 3629025"/>
                <a:gd name="connsiteY1710" fmla="*/ 866870 h 1152525"/>
                <a:gd name="connsiteX1711" fmla="*/ 1012563 w 3629025"/>
                <a:gd name="connsiteY1711" fmla="*/ 862775 h 1152525"/>
                <a:gd name="connsiteX1712" fmla="*/ 1033899 w 3629025"/>
                <a:gd name="connsiteY1712" fmla="*/ 265367 h 1152525"/>
                <a:gd name="connsiteX1713" fmla="*/ 1045900 w 3629025"/>
                <a:gd name="connsiteY1713" fmla="*/ 267081 h 1152525"/>
                <a:gd name="connsiteX1714" fmla="*/ 1022183 w 3629025"/>
                <a:gd name="connsiteY1714" fmla="*/ 272225 h 1152525"/>
                <a:gd name="connsiteX1715" fmla="*/ 1033899 w 3629025"/>
                <a:gd name="connsiteY1715" fmla="*/ 265367 h 1152525"/>
                <a:gd name="connsiteX1716" fmla="*/ 1022755 w 3629025"/>
                <a:gd name="connsiteY1716" fmla="*/ 204406 h 1152525"/>
                <a:gd name="connsiteX1717" fmla="*/ 1012944 w 3629025"/>
                <a:gd name="connsiteY1717" fmla="*/ 208693 h 1152525"/>
                <a:gd name="connsiteX1718" fmla="*/ 993037 w 3629025"/>
                <a:gd name="connsiteY1718" fmla="*/ 208693 h 1152525"/>
                <a:gd name="connsiteX1719" fmla="*/ 1022755 w 3629025"/>
                <a:gd name="connsiteY1719" fmla="*/ 204406 h 1152525"/>
                <a:gd name="connsiteX1720" fmla="*/ 982464 w 3629025"/>
                <a:gd name="connsiteY1720" fmla="*/ 241649 h 1152525"/>
                <a:gd name="connsiteX1721" fmla="*/ 995608 w 3629025"/>
                <a:gd name="connsiteY1721" fmla="*/ 238792 h 1152525"/>
                <a:gd name="connsiteX1722" fmla="*/ 982464 w 3629025"/>
                <a:gd name="connsiteY1722" fmla="*/ 241649 h 1152525"/>
                <a:gd name="connsiteX1723" fmla="*/ 968653 w 3629025"/>
                <a:gd name="connsiteY1723" fmla="*/ 211836 h 1152525"/>
                <a:gd name="connsiteX1724" fmla="*/ 973891 w 3629025"/>
                <a:gd name="connsiteY1724" fmla="*/ 210693 h 1152525"/>
                <a:gd name="connsiteX1725" fmla="*/ 967510 w 3629025"/>
                <a:gd name="connsiteY1725" fmla="*/ 216503 h 1152525"/>
                <a:gd name="connsiteX1726" fmla="*/ 968653 w 3629025"/>
                <a:gd name="connsiteY1726" fmla="*/ 211836 h 1152525"/>
                <a:gd name="connsiteX1727" fmla="*/ 968557 w 3629025"/>
                <a:gd name="connsiteY1727" fmla="*/ 242411 h 1152525"/>
                <a:gd name="connsiteX1728" fmla="*/ 959509 w 3629025"/>
                <a:gd name="connsiteY1728" fmla="*/ 248793 h 1152525"/>
                <a:gd name="connsiteX1729" fmla="*/ 968557 w 3629025"/>
                <a:gd name="connsiteY1729" fmla="*/ 242411 h 1152525"/>
                <a:gd name="connsiteX1730" fmla="*/ 962557 w 3629025"/>
                <a:gd name="connsiteY1730" fmla="*/ 873728 h 1152525"/>
                <a:gd name="connsiteX1731" fmla="*/ 967795 w 3629025"/>
                <a:gd name="connsiteY1731" fmla="*/ 872585 h 1152525"/>
                <a:gd name="connsiteX1732" fmla="*/ 961414 w 3629025"/>
                <a:gd name="connsiteY1732" fmla="*/ 878396 h 1152525"/>
                <a:gd name="connsiteX1733" fmla="*/ 962557 w 3629025"/>
                <a:gd name="connsiteY1733" fmla="*/ 873728 h 1152525"/>
                <a:gd name="connsiteX1734" fmla="*/ 927219 w 3629025"/>
                <a:gd name="connsiteY1734" fmla="*/ 222980 h 1152525"/>
                <a:gd name="connsiteX1735" fmla="*/ 945602 w 3629025"/>
                <a:gd name="connsiteY1735" fmla="*/ 218980 h 1152525"/>
                <a:gd name="connsiteX1736" fmla="*/ 931315 w 3629025"/>
                <a:gd name="connsiteY1736" fmla="*/ 226505 h 1152525"/>
                <a:gd name="connsiteX1737" fmla="*/ 916646 w 3629025"/>
                <a:gd name="connsiteY1737" fmla="*/ 225362 h 1152525"/>
                <a:gd name="connsiteX1738" fmla="*/ 927219 w 3629025"/>
                <a:gd name="connsiteY1738" fmla="*/ 222980 h 1152525"/>
                <a:gd name="connsiteX1739" fmla="*/ 932839 w 3629025"/>
                <a:gd name="connsiteY1739" fmla="*/ 877919 h 1152525"/>
                <a:gd name="connsiteX1740" fmla="*/ 917027 w 3629025"/>
                <a:gd name="connsiteY1740" fmla="*/ 881348 h 1152525"/>
                <a:gd name="connsiteX1741" fmla="*/ 932839 w 3629025"/>
                <a:gd name="connsiteY1741" fmla="*/ 877919 h 1152525"/>
                <a:gd name="connsiteX1742" fmla="*/ 906454 w 3629025"/>
                <a:gd name="connsiteY1742" fmla="*/ 883730 h 1152525"/>
                <a:gd name="connsiteX1743" fmla="*/ 896644 w 3629025"/>
                <a:gd name="connsiteY1743" fmla="*/ 888016 h 1152525"/>
                <a:gd name="connsiteX1744" fmla="*/ 889500 w 3629025"/>
                <a:gd name="connsiteY1744" fmla="*/ 891731 h 1152525"/>
                <a:gd name="connsiteX1745" fmla="*/ 857115 w 3629025"/>
                <a:gd name="connsiteY1745" fmla="*/ 896588 h 1152525"/>
                <a:gd name="connsiteX1746" fmla="*/ 871402 w 3629025"/>
                <a:gd name="connsiteY1746" fmla="*/ 889063 h 1152525"/>
                <a:gd name="connsiteX1747" fmla="*/ 878546 w 3629025"/>
                <a:gd name="connsiteY1747" fmla="*/ 885349 h 1152525"/>
                <a:gd name="connsiteX1748" fmla="*/ 892453 w 3629025"/>
                <a:gd name="connsiteY1748" fmla="*/ 884492 h 1152525"/>
                <a:gd name="connsiteX1749" fmla="*/ 906454 w 3629025"/>
                <a:gd name="connsiteY1749" fmla="*/ 883730 h 1152525"/>
                <a:gd name="connsiteX1750" fmla="*/ 907788 w 3629025"/>
                <a:gd name="connsiteY1750" fmla="*/ 23813 h 1152525"/>
                <a:gd name="connsiteX1751" fmla="*/ 890071 w 3629025"/>
                <a:gd name="connsiteY1751" fmla="*/ 29813 h 1152525"/>
                <a:gd name="connsiteX1752" fmla="*/ 907788 w 3629025"/>
                <a:gd name="connsiteY1752" fmla="*/ 23813 h 1152525"/>
                <a:gd name="connsiteX1753" fmla="*/ 889690 w 3629025"/>
                <a:gd name="connsiteY1753" fmla="*/ 36481 h 1152525"/>
                <a:gd name="connsiteX1754" fmla="*/ 894929 w 3629025"/>
                <a:gd name="connsiteY1754" fmla="*/ 35338 h 1152525"/>
                <a:gd name="connsiteX1755" fmla="*/ 885214 w 3629025"/>
                <a:gd name="connsiteY1755" fmla="*/ 39719 h 1152525"/>
                <a:gd name="connsiteX1756" fmla="*/ 889690 w 3629025"/>
                <a:gd name="connsiteY1756" fmla="*/ 36481 h 1152525"/>
                <a:gd name="connsiteX1757" fmla="*/ 897882 w 3629025"/>
                <a:gd name="connsiteY1757" fmla="*/ 235934 h 1152525"/>
                <a:gd name="connsiteX1758" fmla="*/ 869307 w 3629025"/>
                <a:gd name="connsiteY1758" fmla="*/ 235553 h 1152525"/>
                <a:gd name="connsiteX1759" fmla="*/ 897882 w 3629025"/>
                <a:gd name="connsiteY1759" fmla="*/ 235934 h 1152525"/>
                <a:gd name="connsiteX1760" fmla="*/ 872069 w 3629025"/>
                <a:gd name="connsiteY1760" fmla="*/ 42577 h 1152525"/>
                <a:gd name="connsiteX1761" fmla="*/ 881880 w 3629025"/>
                <a:gd name="connsiteY1761" fmla="*/ 38291 h 1152525"/>
                <a:gd name="connsiteX1762" fmla="*/ 872069 w 3629025"/>
                <a:gd name="connsiteY1762" fmla="*/ 42577 h 1152525"/>
                <a:gd name="connsiteX1763" fmla="*/ 880737 w 3629025"/>
                <a:gd name="connsiteY1763" fmla="*/ 27527 h 1152525"/>
                <a:gd name="connsiteX1764" fmla="*/ 854448 w 3629025"/>
                <a:gd name="connsiteY1764" fmla="*/ 33242 h 1152525"/>
                <a:gd name="connsiteX1765" fmla="*/ 880737 w 3629025"/>
                <a:gd name="connsiteY1765" fmla="*/ 27527 h 1152525"/>
                <a:gd name="connsiteX1766" fmla="*/ 845399 w 3629025"/>
                <a:gd name="connsiteY1766" fmla="*/ 787622 h 1152525"/>
                <a:gd name="connsiteX1767" fmla="*/ 854067 w 3629025"/>
                <a:gd name="connsiteY1767" fmla="*/ 787908 h 1152525"/>
                <a:gd name="connsiteX1768" fmla="*/ 845399 w 3629025"/>
                <a:gd name="connsiteY1768" fmla="*/ 787622 h 1152525"/>
                <a:gd name="connsiteX1769" fmla="*/ 842827 w 3629025"/>
                <a:gd name="connsiteY1769" fmla="*/ 788194 h 1152525"/>
                <a:gd name="connsiteX1770" fmla="*/ 835684 w 3629025"/>
                <a:gd name="connsiteY1770" fmla="*/ 791909 h 1152525"/>
                <a:gd name="connsiteX1771" fmla="*/ 842827 w 3629025"/>
                <a:gd name="connsiteY1771" fmla="*/ 788194 h 1152525"/>
                <a:gd name="connsiteX1772" fmla="*/ 830635 w 3629025"/>
                <a:gd name="connsiteY1772" fmla="*/ 53721 h 1152525"/>
                <a:gd name="connsiteX1773" fmla="*/ 814062 w 3629025"/>
                <a:gd name="connsiteY1773" fmla="*/ 55150 h 1152525"/>
                <a:gd name="connsiteX1774" fmla="*/ 830635 w 3629025"/>
                <a:gd name="connsiteY1774" fmla="*/ 53721 h 1152525"/>
                <a:gd name="connsiteX1775" fmla="*/ 826159 w 3629025"/>
                <a:gd name="connsiteY1775" fmla="*/ 41624 h 1152525"/>
                <a:gd name="connsiteX1776" fmla="*/ 805108 w 3629025"/>
                <a:gd name="connsiteY1776" fmla="*/ 46196 h 1152525"/>
                <a:gd name="connsiteX1777" fmla="*/ 826159 w 3629025"/>
                <a:gd name="connsiteY1777" fmla="*/ 41624 h 1152525"/>
                <a:gd name="connsiteX1778" fmla="*/ 812824 w 3629025"/>
                <a:gd name="connsiteY1778" fmla="*/ 899732 h 1152525"/>
                <a:gd name="connsiteX1779" fmla="*/ 788725 w 3629025"/>
                <a:gd name="connsiteY1779" fmla="*/ 911543 h 1152525"/>
                <a:gd name="connsiteX1780" fmla="*/ 791011 w 3629025"/>
                <a:gd name="connsiteY1780" fmla="*/ 902303 h 1152525"/>
                <a:gd name="connsiteX1781" fmla="*/ 800441 w 3629025"/>
                <a:gd name="connsiteY1781" fmla="*/ 904589 h 1152525"/>
                <a:gd name="connsiteX1782" fmla="*/ 812824 w 3629025"/>
                <a:gd name="connsiteY1782" fmla="*/ 899732 h 1152525"/>
                <a:gd name="connsiteX1783" fmla="*/ 807204 w 3629025"/>
                <a:gd name="connsiteY1783" fmla="*/ 892207 h 1152525"/>
                <a:gd name="connsiteX1784" fmla="*/ 788059 w 3629025"/>
                <a:gd name="connsiteY1784" fmla="*/ 894207 h 1152525"/>
                <a:gd name="connsiteX1785" fmla="*/ 807204 w 3629025"/>
                <a:gd name="connsiteY1785" fmla="*/ 892207 h 1152525"/>
                <a:gd name="connsiteX1786" fmla="*/ 765961 w 3629025"/>
                <a:gd name="connsiteY1786" fmla="*/ 518350 h 1152525"/>
                <a:gd name="connsiteX1787" fmla="*/ 753959 w 3629025"/>
                <a:gd name="connsiteY1787" fmla="*/ 516636 h 1152525"/>
                <a:gd name="connsiteX1788" fmla="*/ 755864 w 3629025"/>
                <a:gd name="connsiteY1788" fmla="*/ 514064 h 1152525"/>
                <a:gd name="connsiteX1789" fmla="*/ 764532 w 3629025"/>
                <a:gd name="connsiteY1789" fmla="*/ 514350 h 1152525"/>
                <a:gd name="connsiteX1790" fmla="*/ 772819 w 3629025"/>
                <a:gd name="connsiteY1790" fmla="*/ 505968 h 1152525"/>
                <a:gd name="connsiteX1791" fmla="*/ 777676 w 3629025"/>
                <a:gd name="connsiteY1791" fmla="*/ 511493 h 1152525"/>
                <a:gd name="connsiteX1792" fmla="*/ 796822 w 3629025"/>
                <a:gd name="connsiteY1792" fmla="*/ 509492 h 1152525"/>
                <a:gd name="connsiteX1793" fmla="*/ 765961 w 3629025"/>
                <a:gd name="connsiteY1793" fmla="*/ 518350 h 1152525"/>
                <a:gd name="connsiteX1794" fmla="*/ 783772 w 3629025"/>
                <a:gd name="connsiteY1794" fmla="*/ 805434 h 1152525"/>
                <a:gd name="connsiteX1795" fmla="*/ 778534 w 3629025"/>
                <a:gd name="connsiteY1795" fmla="*/ 806577 h 1152525"/>
                <a:gd name="connsiteX1796" fmla="*/ 777010 w 3629025"/>
                <a:gd name="connsiteY1796" fmla="*/ 802481 h 1152525"/>
                <a:gd name="connsiteX1797" fmla="*/ 782248 w 3629025"/>
                <a:gd name="connsiteY1797" fmla="*/ 801338 h 1152525"/>
                <a:gd name="connsiteX1798" fmla="*/ 783772 w 3629025"/>
                <a:gd name="connsiteY1798" fmla="*/ 805434 h 1152525"/>
                <a:gd name="connsiteX1799" fmla="*/ 795107 w 3629025"/>
                <a:gd name="connsiteY1799" fmla="*/ 774573 h 1152525"/>
                <a:gd name="connsiteX1800" fmla="*/ 795107 w 3629025"/>
                <a:gd name="connsiteY1800" fmla="*/ 774573 h 1152525"/>
                <a:gd name="connsiteX1801" fmla="*/ 795107 w 3629025"/>
                <a:gd name="connsiteY1801" fmla="*/ 774573 h 1152525"/>
                <a:gd name="connsiteX1802" fmla="*/ 800536 w 3629025"/>
                <a:gd name="connsiteY1802" fmla="*/ 64675 h 1152525"/>
                <a:gd name="connsiteX1803" fmla="*/ 777581 w 3629025"/>
                <a:gd name="connsiteY1803" fmla="*/ 71819 h 1152525"/>
                <a:gd name="connsiteX1804" fmla="*/ 751292 w 3629025"/>
                <a:gd name="connsiteY1804" fmla="*/ 77534 h 1152525"/>
                <a:gd name="connsiteX1805" fmla="*/ 755769 w 3629025"/>
                <a:gd name="connsiteY1805" fmla="*/ 74390 h 1152525"/>
                <a:gd name="connsiteX1806" fmla="*/ 761008 w 3629025"/>
                <a:gd name="connsiteY1806" fmla="*/ 73247 h 1152525"/>
                <a:gd name="connsiteX1807" fmla="*/ 800536 w 3629025"/>
                <a:gd name="connsiteY1807" fmla="*/ 64675 h 1152525"/>
                <a:gd name="connsiteX1808" fmla="*/ 779867 w 3629025"/>
                <a:gd name="connsiteY1808" fmla="*/ 62579 h 1152525"/>
                <a:gd name="connsiteX1809" fmla="*/ 785106 w 3629025"/>
                <a:gd name="connsiteY1809" fmla="*/ 61436 h 1152525"/>
                <a:gd name="connsiteX1810" fmla="*/ 779867 w 3629025"/>
                <a:gd name="connsiteY1810" fmla="*/ 62579 h 1152525"/>
                <a:gd name="connsiteX1811" fmla="*/ 760722 w 3629025"/>
                <a:gd name="connsiteY1811" fmla="*/ 49244 h 1152525"/>
                <a:gd name="connsiteX1812" fmla="*/ 777676 w 3629025"/>
                <a:gd name="connsiteY1812" fmla="*/ 41148 h 1152525"/>
                <a:gd name="connsiteX1813" fmla="*/ 760722 w 3629025"/>
                <a:gd name="connsiteY1813" fmla="*/ 49244 h 1152525"/>
                <a:gd name="connsiteX1814" fmla="*/ 779962 w 3629025"/>
                <a:gd name="connsiteY1814" fmla="*/ 32004 h 1152525"/>
                <a:gd name="connsiteX1815" fmla="*/ 757388 w 3629025"/>
                <a:gd name="connsiteY1815" fmla="*/ 32576 h 1152525"/>
                <a:gd name="connsiteX1816" fmla="*/ 779962 w 3629025"/>
                <a:gd name="connsiteY1816" fmla="*/ 32004 h 1152525"/>
                <a:gd name="connsiteX1817" fmla="*/ 761103 w 3629025"/>
                <a:gd name="connsiteY1817" fmla="*/ 57912 h 1152525"/>
                <a:gd name="connsiteX1818" fmla="*/ 772342 w 3629025"/>
                <a:gd name="connsiteY1818" fmla="*/ 57626 h 1152525"/>
                <a:gd name="connsiteX1819" fmla="*/ 749387 w 3629025"/>
                <a:gd name="connsiteY1819" fmla="*/ 64770 h 1152525"/>
                <a:gd name="connsiteX1820" fmla="*/ 761103 w 3629025"/>
                <a:gd name="connsiteY1820" fmla="*/ 57912 h 1152525"/>
                <a:gd name="connsiteX1821" fmla="*/ 747196 w 3629025"/>
                <a:gd name="connsiteY1821" fmla="*/ 529019 h 1152525"/>
                <a:gd name="connsiteX1822" fmla="*/ 737005 w 3629025"/>
                <a:gd name="connsiteY1822" fmla="*/ 524637 h 1152525"/>
                <a:gd name="connsiteX1823" fmla="*/ 747577 w 3629025"/>
                <a:gd name="connsiteY1823" fmla="*/ 522351 h 1152525"/>
                <a:gd name="connsiteX1824" fmla="*/ 747196 w 3629025"/>
                <a:gd name="connsiteY1824" fmla="*/ 529019 h 1152525"/>
                <a:gd name="connsiteX1825" fmla="*/ 724622 w 3629025"/>
                <a:gd name="connsiteY1825" fmla="*/ 529590 h 1152525"/>
                <a:gd name="connsiteX1826" fmla="*/ 733290 w 3629025"/>
                <a:gd name="connsiteY1826" fmla="*/ 529876 h 1152525"/>
                <a:gd name="connsiteX1827" fmla="*/ 724622 w 3629025"/>
                <a:gd name="connsiteY1827" fmla="*/ 529590 h 1152525"/>
                <a:gd name="connsiteX1828" fmla="*/ 716335 w 3629025"/>
                <a:gd name="connsiteY1828" fmla="*/ 522637 h 1152525"/>
                <a:gd name="connsiteX1829" fmla="*/ 725003 w 3629025"/>
                <a:gd name="connsiteY1829" fmla="*/ 522923 h 1152525"/>
                <a:gd name="connsiteX1830" fmla="*/ 716335 w 3629025"/>
                <a:gd name="connsiteY1830" fmla="*/ 522637 h 1152525"/>
                <a:gd name="connsiteX1831" fmla="*/ 726718 w 3629025"/>
                <a:gd name="connsiteY1831" fmla="*/ 126683 h 1152525"/>
                <a:gd name="connsiteX1832" fmla="*/ 713954 w 3629025"/>
                <a:gd name="connsiteY1832" fmla="*/ 122873 h 1152525"/>
                <a:gd name="connsiteX1833" fmla="*/ 738433 w 3629025"/>
                <a:gd name="connsiteY1833" fmla="*/ 119729 h 1152525"/>
                <a:gd name="connsiteX1834" fmla="*/ 726718 w 3629025"/>
                <a:gd name="connsiteY1834" fmla="*/ 126683 h 1152525"/>
                <a:gd name="connsiteX1835" fmla="*/ 716050 w 3629025"/>
                <a:gd name="connsiteY1835" fmla="*/ 822388 h 1152525"/>
                <a:gd name="connsiteX1836" fmla="*/ 704334 w 3629025"/>
                <a:gd name="connsiteY1836" fmla="*/ 829342 h 1152525"/>
                <a:gd name="connsiteX1837" fmla="*/ 716050 w 3629025"/>
                <a:gd name="connsiteY1837" fmla="*/ 822388 h 1152525"/>
                <a:gd name="connsiteX1838" fmla="*/ 719669 w 3629025"/>
                <a:gd name="connsiteY1838" fmla="*/ 69152 h 1152525"/>
                <a:gd name="connsiteX1839" fmla="*/ 707287 w 3629025"/>
                <a:gd name="connsiteY1839" fmla="*/ 74009 h 1152525"/>
                <a:gd name="connsiteX1840" fmla="*/ 719669 w 3629025"/>
                <a:gd name="connsiteY1840" fmla="*/ 69152 h 1152525"/>
                <a:gd name="connsiteX1841" fmla="*/ 719764 w 3629025"/>
                <a:gd name="connsiteY1841" fmla="*/ 53816 h 1152525"/>
                <a:gd name="connsiteX1842" fmla="*/ 741196 w 3629025"/>
                <a:gd name="connsiteY1842" fmla="*/ 42577 h 1152525"/>
                <a:gd name="connsiteX1843" fmla="*/ 726908 w 3629025"/>
                <a:gd name="connsiteY1843" fmla="*/ 50102 h 1152525"/>
                <a:gd name="connsiteX1844" fmla="*/ 728051 w 3629025"/>
                <a:gd name="connsiteY1844" fmla="*/ 60770 h 1152525"/>
                <a:gd name="connsiteX1845" fmla="*/ 661471 w 3629025"/>
                <a:gd name="connsiteY1845" fmla="*/ 73057 h 1152525"/>
                <a:gd name="connsiteX1846" fmla="*/ 687094 w 3629025"/>
                <a:gd name="connsiteY1846" fmla="*/ 65342 h 1152525"/>
                <a:gd name="connsiteX1847" fmla="*/ 719764 w 3629025"/>
                <a:gd name="connsiteY1847" fmla="*/ 53816 h 1152525"/>
                <a:gd name="connsiteX1848" fmla="*/ 691285 w 3629025"/>
                <a:gd name="connsiteY1848" fmla="*/ 801529 h 1152525"/>
                <a:gd name="connsiteX1849" fmla="*/ 670234 w 3629025"/>
                <a:gd name="connsiteY1849" fmla="*/ 806101 h 1152525"/>
                <a:gd name="connsiteX1850" fmla="*/ 676616 w 3629025"/>
                <a:gd name="connsiteY1850" fmla="*/ 800290 h 1152525"/>
                <a:gd name="connsiteX1851" fmla="*/ 700333 w 3629025"/>
                <a:gd name="connsiteY1851" fmla="*/ 795147 h 1152525"/>
                <a:gd name="connsiteX1852" fmla="*/ 691285 w 3629025"/>
                <a:gd name="connsiteY1852" fmla="*/ 801529 h 1152525"/>
                <a:gd name="connsiteX1853" fmla="*/ 694999 w 3629025"/>
                <a:gd name="connsiteY1853" fmla="*/ 826961 h 1152525"/>
                <a:gd name="connsiteX1854" fmla="*/ 676616 w 3629025"/>
                <a:gd name="connsiteY1854" fmla="*/ 830961 h 1152525"/>
                <a:gd name="connsiteX1855" fmla="*/ 694999 w 3629025"/>
                <a:gd name="connsiteY1855" fmla="*/ 826961 h 1152525"/>
                <a:gd name="connsiteX1856" fmla="*/ 677950 w 3629025"/>
                <a:gd name="connsiteY1856" fmla="*/ 541973 h 1152525"/>
                <a:gd name="connsiteX1857" fmla="*/ 680236 w 3629025"/>
                <a:gd name="connsiteY1857" fmla="*/ 548069 h 1152525"/>
                <a:gd name="connsiteX1858" fmla="*/ 677950 w 3629025"/>
                <a:gd name="connsiteY1858" fmla="*/ 541973 h 1152525"/>
                <a:gd name="connsiteX1859" fmla="*/ 658042 w 3629025"/>
                <a:gd name="connsiteY1859" fmla="*/ 56293 h 1152525"/>
                <a:gd name="connsiteX1860" fmla="*/ 691570 w 3629025"/>
                <a:gd name="connsiteY1860" fmla="*/ 46863 h 1152525"/>
                <a:gd name="connsiteX1861" fmla="*/ 692713 w 3629025"/>
                <a:gd name="connsiteY1861" fmla="*/ 57531 h 1152525"/>
                <a:gd name="connsiteX1862" fmla="*/ 668234 w 3629025"/>
                <a:gd name="connsiteY1862" fmla="*/ 60674 h 1152525"/>
                <a:gd name="connsiteX1863" fmla="*/ 658042 w 3629025"/>
                <a:gd name="connsiteY1863" fmla="*/ 56293 h 1152525"/>
                <a:gd name="connsiteX1864" fmla="*/ 654994 w 3629025"/>
                <a:gd name="connsiteY1864" fmla="*/ 78867 h 1152525"/>
                <a:gd name="connsiteX1865" fmla="*/ 671187 w 3629025"/>
                <a:gd name="connsiteY1865" fmla="*/ 84106 h 1152525"/>
                <a:gd name="connsiteX1866" fmla="*/ 647470 w 3629025"/>
                <a:gd name="connsiteY1866" fmla="*/ 89249 h 1152525"/>
                <a:gd name="connsiteX1867" fmla="*/ 654994 w 3629025"/>
                <a:gd name="connsiteY1867" fmla="*/ 78867 h 1152525"/>
                <a:gd name="connsiteX1868" fmla="*/ 660805 w 3629025"/>
                <a:gd name="connsiteY1868" fmla="*/ 803720 h 1152525"/>
                <a:gd name="connsiteX1869" fmla="*/ 666043 w 3629025"/>
                <a:gd name="connsiteY1869" fmla="*/ 802577 h 1152525"/>
                <a:gd name="connsiteX1870" fmla="*/ 659662 w 3629025"/>
                <a:gd name="connsiteY1870" fmla="*/ 808387 h 1152525"/>
                <a:gd name="connsiteX1871" fmla="*/ 660805 w 3629025"/>
                <a:gd name="connsiteY1871" fmla="*/ 803720 h 1152525"/>
                <a:gd name="connsiteX1872" fmla="*/ 653089 w 3629025"/>
                <a:gd name="connsiteY1872" fmla="*/ 551688 h 1152525"/>
                <a:gd name="connsiteX1873" fmla="*/ 662138 w 3629025"/>
                <a:gd name="connsiteY1873" fmla="*/ 545306 h 1152525"/>
                <a:gd name="connsiteX1874" fmla="*/ 668901 w 3629025"/>
                <a:gd name="connsiteY1874" fmla="*/ 548164 h 1152525"/>
                <a:gd name="connsiteX1875" fmla="*/ 653089 w 3629025"/>
                <a:gd name="connsiteY1875" fmla="*/ 551688 h 1152525"/>
                <a:gd name="connsiteX1876" fmla="*/ 662614 w 3629025"/>
                <a:gd name="connsiteY1876" fmla="*/ 831818 h 1152525"/>
                <a:gd name="connsiteX1877" fmla="*/ 665567 w 3629025"/>
                <a:gd name="connsiteY1877" fmla="*/ 839915 h 1152525"/>
                <a:gd name="connsiteX1878" fmla="*/ 643755 w 3629025"/>
                <a:gd name="connsiteY1878" fmla="*/ 842486 h 1152525"/>
                <a:gd name="connsiteX1879" fmla="*/ 662614 w 3629025"/>
                <a:gd name="connsiteY1879" fmla="*/ 831818 h 1152525"/>
                <a:gd name="connsiteX1880" fmla="*/ 631753 w 3629025"/>
                <a:gd name="connsiteY1880" fmla="*/ 840677 h 1152525"/>
                <a:gd name="connsiteX1881" fmla="*/ 620038 w 3629025"/>
                <a:gd name="connsiteY1881" fmla="*/ 847630 h 1152525"/>
                <a:gd name="connsiteX1882" fmla="*/ 631753 w 3629025"/>
                <a:gd name="connsiteY1882" fmla="*/ 840677 h 1152525"/>
                <a:gd name="connsiteX1883" fmla="*/ 617656 w 3629025"/>
                <a:gd name="connsiteY1883" fmla="*/ 609790 h 1152525"/>
                <a:gd name="connsiteX1884" fmla="*/ 602607 w 3629025"/>
                <a:gd name="connsiteY1884" fmla="*/ 615220 h 1152525"/>
                <a:gd name="connsiteX1885" fmla="*/ 617656 w 3629025"/>
                <a:gd name="connsiteY1885" fmla="*/ 609790 h 1152525"/>
                <a:gd name="connsiteX1886" fmla="*/ 503071 w 3629025"/>
                <a:gd name="connsiteY1886" fmla="*/ 877443 h 1152525"/>
                <a:gd name="connsiteX1887" fmla="*/ 517358 w 3629025"/>
                <a:gd name="connsiteY1887" fmla="*/ 869918 h 1152525"/>
                <a:gd name="connsiteX1888" fmla="*/ 556125 w 3629025"/>
                <a:gd name="connsiteY1888" fmla="*/ 859250 h 1152525"/>
                <a:gd name="connsiteX1889" fmla="*/ 561364 w 3629025"/>
                <a:gd name="connsiteY1889" fmla="*/ 858107 h 1152525"/>
                <a:gd name="connsiteX1890" fmla="*/ 574508 w 3629025"/>
                <a:gd name="connsiteY1890" fmla="*/ 855250 h 1152525"/>
                <a:gd name="connsiteX1891" fmla="*/ 598987 w 3629025"/>
                <a:gd name="connsiteY1891" fmla="*/ 852107 h 1152525"/>
                <a:gd name="connsiteX1892" fmla="*/ 616704 w 3629025"/>
                <a:gd name="connsiteY1892" fmla="*/ 846106 h 1152525"/>
                <a:gd name="connsiteX1893" fmla="*/ 602416 w 3629025"/>
                <a:gd name="connsiteY1893" fmla="*/ 853631 h 1152525"/>
                <a:gd name="connsiteX1894" fmla="*/ 592606 w 3629025"/>
                <a:gd name="connsiteY1894" fmla="*/ 857917 h 1152525"/>
                <a:gd name="connsiteX1895" fmla="*/ 550505 w 3629025"/>
                <a:gd name="connsiteY1895" fmla="*/ 867061 h 1152525"/>
                <a:gd name="connsiteX1896" fmla="*/ 527550 w 3629025"/>
                <a:gd name="connsiteY1896" fmla="*/ 874205 h 1152525"/>
                <a:gd name="connsiteX1897" fmla="*/ 522311 w 3629025"/>
                <a:gd name="connsiteY1897" fmla="*/ 875348 h 1152525"/>
                <a:gd name="connsiteX1898" fmla="*/ 520406 w 3629025"/>
                <a:gd name="connsiteY1898" fmla="*/ 877919 h 1152525"/>
                <a:gd name="connsiteX1899" fmla="*/ 506500 w 3629025"/>
                <a:gd name="connsiteY1899" fmla="*/ 878777 h 1152525"/>
                <a:gd name="connsiteX1900" fmla="*/ 488116 w 3629025"/>
                <a:gd name="connsiteY1900" fmla="*/ 882777 h 1152525"/>
                <a:gd name="connsiteX1901" fmla="*/ 503071 w 3629025"/>
                <a:gd name="connsiteY1901" fmla="*/ 877443 h 1152525"/>
                <a:gd name="connsiteX1902" fmla="*/ 606417 w 3629025"/>
                <a:gd name="connsiteY1902" fmla="*/ 903065 h 1152525"/>
                <a:gd name="connsiteX1903" fmla="*/ 589843 w 3629025"/>
                <a:gd name="connsiteY1903" fmla="*/ 904494 h 1152525"/>
                <a:gd name="connsiteX1904" fmla="*/ 606417 w 3629025"/>
                <a:gd name="connsiteY1904" fmla="*/ 903065 h 1152525"/>
                <a:gd name="connsiteX1905" fmla="*/ 561649 w 3629025"/>
                <a:gd name="connsiteY1905" fmla="*/ 928116 h 1152525"/>
                <a:gd name="connsiteX1906" fmla="*/ 541361 w 3629025"/>
                <a:gd name="connsiteY1906" fmla="*/ 934688 h 1152525"/>
                <a:gd name="connsiteX1907" fmla="*/ 535360 w 3629025"/>
                <a:gd name="connsiteY1907" fmla="*/ 933831 h 1152525"/>
                <a:gd name="connsiteX1908" fmla="*/ 536503 w 3629025"/>
                <a:gd name="connsiteY1908" fmla="*/ 929164 h 1152525"/>
                <a:gd name="connsiteX1909" fmla="*/ 565459 w 3629025"/>
                <a:gd name="connsiteY1909" fmla="*/ 922877 h 1152525"/>
                <a:gd name="connsiteX1910" fmla="*/ 561649 w 3629025"/>
                <a:gd name="connsiteY1910" fmla="*/ 928116 h 1152525"/>
                <a:gd name="connsiteX1911" fmla="*/ 437920 w 3629025"/>
                <a:gd name="connsiteY1911" fmla="*/ 939832 h 1152525"/>
                <a:gd name="connsiteX1912" fmla="*/ 436396 w 3629025"/>
                <a:gd name="connsiteY1912" fmla="*/ 935831 h 1152525"/>
                <a:gd name="connsiteX1913" fmla="*/ 444301 w 3629025"/>
                <a:gd name="connsiteY1913" fmla="*/ 934117 h 1152525"/>
                <a:gd name="connsiteX1914" fmla="*/ 445825 w 3629025"/>
                <a:gd name="connsiteY1914" fmla="*/ 938117 h 1152525"/>
                <a:gd name="connsiteX1915" fmla="*/ 437920 w 3629025"/>
                <a:gd name="connsiteY1915" fmla="*/ 939832 h 1152525"/>
                <a:gd name="connsiteX1916" fmla="*/ 456589 w 3629025"/>
                <a:gd name="connsiteY1916" fmla="*/ 975074 h 1152525"/>
                <a:gd name="connsiteX1917" fmla="*/ 456589 w 3629025"/>
                <a:gd name="connsiteY1917" fmla="*/ 975074 h 1152525"/>
                <a:gd name="connsiteX1918" fmla="*/ 456589 w 3629025"/>
                <a:gd name="connsiteY1918" fmla="*/ 975074 h 1152525"/>
                <a:gd name="connsiteX1919" fmla="*/ 453064 w 3629025"/>
                <a:gd name="connsiteY1919" fmla="*/ 888397 h 1152525"/>
                <a:gd name="connsiteX1920" fmla="*/ 466209 w 3629025"/>
                <a:gd name="connsiteY1920" fmla="*/ 885539 h 1152525"/>
                <a:gd name="connsiteX1921" fmla="*/ 453064 w 3629025"/>
                <a:gd name="connsiteY1921" fmla="*/ 888397 h 1152525"/>
                <a:gd name="connsiteX1922" fmla="*/ 486116 w 3629025"/>
                <a:gd name="connsiteY1922" fmla="*/ 885539 h 1152525"/>
                <a:gd name="connsiteX1923" fmla="*/ 474877 w 3629025"/>
                <a:gd name="connsiteY1923" fmla="*/ 885825 h 1152525"/>
                <a:gd name="connsiteX1924" fmla="*/ 486116 w 3629025"/>
                <a:gd name="connsiteY1924" fmla="*/ 885539 h 1152525"/>
                <a:gd name="connsiteX1925" fmla="*/ 482211 w 3629025"/>
                <a:gd name="connsiteY1925" fmla="*/ 967359 h 1152525"/>
                <a:gd name="connsiteX1926" fmla="*/ 487450 w 3629025"/>
                <a:gd name="connsiteY1926" fmla="*/ 966216 h 1152525"/>
                <a:gd name="connsiteX1927" fmla="*/ 488974 w 3629025"/>
                <a:gd name="connsiteY1927" fmla="*/ 970312 h 1152525"/>
                <a:gd name="connsiteX1928" fmla="*/ 483735 w 3629025"/>
                <a:gd name="connsiteY1928" fmla="*/ 971455 h 1152525"/>
                <a:gd name="connsiteX1929" fmla="*/ 482211 w 3629025"/>
                <a:gd name="connsiteY1929" fmla="*/ 967359 h 1152525"/>
                <a:gd name="connsiteX1930" fmla="*/ 499070 w 3629025"/>
                <a:gd name="connsiteY1930" fmla="*/ 974598 h 1152525"/>
                <a:gd name="connsiteX1931" fmla="*/ 490021 w 3629025"/>
                <a:gd name="connsiteY1931" fmla="*/ 980980 h 1152525"/>
                <a:gd name="connsiteX1932" fmla="*/ 494974 w 3629025"/>
                <a:gd name="connsiteY1932" fmla="*/ 971169 h 1152525"/>
                <a:gd name="connsiteX1933" fmla="*/ 514120 w 3629025"/>
                <a:gd name="connsiteY1933" fmla="*/ 969169 h 1152525"/>
                <a:gd name="connsiteX1934" fmla="*/ 499070 w 3629025"/>
                <a:gd name="connsiteY1934" fmla="*/ 974598 h 1152525"/>
                <a:gd name="connsiteX1935" fmla="*/ 569460 w 3629025"/>
                <a:gd name="connsiteY1935" fmla="*/ 972407 h 1152525"/>
                <a:gd name="connsiteX1936" fmla="*/ 563459 w 3629025"/>
                <a:gd name="connsiteY1936" fmla="*/ 971550 h 1152525"/>
                <a:gd name="connsiteX1937" fmla="*/ 556315 w 3629025"/>
                <a:gd name="connsiteY1937" fmla="*/ 975265 h 1152525"/>
                <a:gd name="connsiteX1938" fmla="*/ 551077 w 3629025"/>
                <a:gd name="connsiteY1938" fmla="*/ 976408 h 1152525"/>
                <a:gd name="connsiteX1939" fmla="*/ 549172 w 3629025"/>
                <a:gd name="connsiteY1939" fmla="*/ 978980 h 1152525"/>
                <a:gd name="connsiteX1940" fmla="*/ 537932 w 3629025"/>
                <a:gd name="connsiteY1940" fmla="*/ 979265 h 1152525"/>
                <a:gd name="connsiteX1941" fmla="*/ 516882 w 3629025"/>
                <a:gd name="connsiteY1941" fmla="*/ 983837 h 1152525"/>
                <a:gd name="connsiteX1942" fmla="*/ 546981 w 3629025"/>
                <a:gd name="connsiteY1942" fmla="*/ 972884 h 1152525"/>
                <a:gd name="connsiteX1943" fmla="*/ 573270 w 3629025"/>
                <a:gd name="connsiteY1943" fmla="*/ 967169 h 1152525"/>
                <a:gd name="connsiteX1944" fmla="*/ 569460 w 3629025"/>
                <a:gd name="connsiteY1944" fmla="*/ 972407 h 1152525"/>
                <a:gd name="connsiteX1945" fmla="*/ 696904 w 3629025"/>
                <a:gd name="connsiteY1945" fmla="*/ 940213 h 1152525"/>
                <a:gd name="connsiteX1946" fmla="*/ 711573 w 3629025"/>
                <a:gd name="connsiteY1946" fmla="*/ 926116 h 1152525"/>
                <a:gd name="connsiteX1947" fmla="*/ 722431 w 3629025"/>
                <a:gd name="connsiteY1947" fmla="*/ 932498 h 1152525"/>
                <a:gd name="connsiteX1948" fmla="*/ 696904 w 3629025"/>
                <a:gd name="connsiteY1948" fmla="*/ 940213 h 1152525"/>
                <a:gd name="connsiteX1949" fmla="*/ 738338 w 3629025"/>
                <a:gd name="connsiteY1949" fmla="*/ 929069 h 1152525"/>
                <a:gd name="connsiteX1950" fmla="*/ 733861 w 3629025"/>
                <a:gd name="connsiteY1950" fmla="*/ 916877 h 1152525"/>
                <a:gd name="connsiteX1951" fmla="*/ 744815 w 3629025"/>
                <a:gd name="connsiteY1951" fmla="*/ 907923 h 1152525"/>
                <a:gd name="connsiteX1952" fmla="*/ 730909 w 3629025"/>
                <a:gd name="connsiteY1952" fmla="*/ 908780 h 1152525"/>
                <a:gd name="connsiteX1953" fmla="*/ 712525 w 3629025"/>
                <a:gd name="connsiteY1953" fmla="*/ 912781 h 1152525"/>
                <a:gd name="connsiteX1954" fmla="*/ 692999 w 3629025"/>
                <a:gd name="connsiteY1954" fmla="*/ 921449 h 1152525"/>
                <a:gd name="connsiteX1955" fmla="*/ 699762 w 3629025"/>
                <a:gd name="connsiteY1955" fmla="*/ 924306 h 1152525"/>
                <a:gd name="connsiteX1956" fmla="*/ 690713 w 3629025"/>
                <a:gd name="connsiteY1956" fmla="*/ 930688 h 1152525"/>
                <a:gd name="connsiteX1957" fmla="*/ 678712 w 3629025"/>
                <a:gd name="connsiteY1957" fmla="*/ 928973 h 1152525"/>
                <a:gd name="connsiteX1958" fmla="*/ 659185 w 3629025"/>
                <a:gd name="connsiteY1958" fmla="*/ 937641 h 1152525"/>
                <a:gd name="connsiteX1959" fmla="*/ 657280 w 3629025"/>
                <a:gd name="connsiteY1959" fmla="*/ 940213 h 1152525"/>
                <a:gd name="connsiteX1960" fmla="*/ 644898 w 3629025"/>
                <a:gd name="connsiteY1960" fmla="*/ 945071 h 1152525"/>
                <a:gd name="connsiteX1961" fmla="*/ 650137 w 3629025"/>
                <a:gd name="connsiteY1961" fmla="*/ 943928 h 1152525"/>
                <a:gd name="connsiteX1962" fmla="*/ 669282 w 3629025"/>
                <a:gd name="connsiteY1962" fmla="*/ 941927 h 1152525"/>
                <a:gd name="connsiteX1963" fmla="*/ 692999 w 3629025"/>
                <a:gd name="connsiteY1963" fmla="*/ 936784 h 1152525"/>
                <a:gd name="connsiteX1964" fmla="*/ 689951 w 3629025"/>
                <a:gd name="connsiteY1964" fmla="*/ 944023 h 1152525"/>
                <a:gd name="connsiteX1965" fmla="*/ 681283 w 3629025"/>
                <a:gd name="connsiteY1965" fmla="*/ 943737 h 1152525"/>
                <a:gd name="connsiteX1966" fmla="*/ 628610 w 3629025"/>
                <a:gd name="connsiteY1966" fmla="*/ 955167 h 1152525"/>
                <a:gd name="connsiteX1967" fmla="*/ 625657 w 3629025"/>
                <a:gd name="connsiteY1967" fmla="*/ 947071 h 1152525"/>
                <a:gd name="connsiteX1968" fmla="*/ 618514 w 3629025"/>
                <a:gd name="connsiteY1968" fmla="*/ 950786 h 1152525"/>
                <a:gd name="connsiteX1969" fmla="*/ 611751 w 3629025"/>
                <a:gd name="connsiteY1969" fmla="*/ 947928 h 1152525"/>
                <a:gd name="connsiteX1970" fmla="*/ 607274 w 3629025"/>
                <a:gd name="connsiteY1970" fmla="*/ 951071 h 1152525"/>
                <a:gd name="connsiteX1971" fmla="*/ 590320 w 3629025"/>
                <a:gd name="connsiteY1971" fmla="*/ 959168 h 1152525"/>
                <a:gd name="connsiteX1972" fmla="*/ 603083 w 3629025"/>
                <a:gd name="connsiteY1972" fmla="*/ 962978 h 1152525"/>
                <a:gd name="connsiteX1973" fmla="*/ 582033 w 3629025"/>
                <a:gd name="connsiteY1973" fmla="*/ 967550 h 1152525"/>
                <a:gd name="connsiteX1974" fmla="*/ 585843 w 3629025"/>
                <a:gd name="connsiteY1974" fmla="*/ 962406 h 1152525"/>
                <a:gd name="connsiteX1975" fmla="*/ 585462 w 3629025"/>
                <a:gd name="connsiteY1975" fmla="*/ 953738 h 1152525"/>
                <a:gd name="connsiteX1976" fmla="*/ 589272 w 3629025"/>
                <a:gd name="connsiteY1976" fmla="*/ 948500 h 1152525"/>
                <a:gd name="connsiteX1977" fmla="*/ 576889 w 3629025"/>
                <a:gd name="connsiteY1977" fmla="*/ 953357 h 1152525"/>
                <a:gd name="connsiteX1978" fmla="*/ 574222 w 3629025"/>
                <a:gd name="connsiteY1978" fmla="*/ 953929 h 1152525"/>
                <a:gd name="connsiteX1979" fmla="*/ 557268 w 3629025"/>
                <a:gd name="connsiteY1979" fmla="*/ 962025 h 1152525"/>
                <a:gd name="connsiteX1980" fmla="*/ 536599 w 3629025"/>
                <a:gd name="connsiteY1980" fmla="*/ 959930 h 1152525"/>
                <a:gd name="connsiteX1981" fmla="*/ 535456 w 3629025"/>
                <a:gd name="connsiteY1981" fmla="*/ 964597 h 1152525"/>
                <a:gd name="connsiteX1982" fmla="*/ 540694 w 3629025"/>
                <a:gd name="connsiteY1982" fmla="*/ 963454 h 1152525"/>
                <a:gd name="connsiteX1983" fmla="*/ 526407 w 3629025"/>
                <a:gd name="connsiteY1983" fmla="*/ 970979 h 1152525"/>
                <a:gd name="connsiteX1984" fmla="*/ 522692 w 3629025"/>
                <a:gd name="connsiteY1984" fmla="*/ 960882 h 1152525"/>
                <a:gd name="connsiteX1985" fmla="*/ 496403 w 3629025"/>
                <a:gd name="connsiteY1985" fmla="*/ 966597 h 1152525"/>
                <a:gd name="connsiteX1986" fmla="*/ 497927 w 3629025"/>
                <a:gd name="connsiteY1986" fmla="*/ 955358 h 1152525"/>
                <a:gd name="connsiteX1987" fmla="*/ 506595 w 3629025"/>
                <a:gd name="connsiteY1987" fmla="*/ 955643 h 1152525"/>
                <a:gd name="connsiteX1988" fmla="*/ 531074 w 3629025"/>
                <a:gd name="connsiteY1988" fmla="*/ 952500 h 1152525"/>
                <a:gd name="connsiteX1989" fmla="*/ 546886 w 3629025"/>
                <a:gd name="connsiteY1989" fmla="*/ 949071 h 1152525"/>
                <a:gd name="connsiteX1990" fmla="*/ 554410 w 3629025"/>
                <a:gd name="connsiteY1990" fmla="*/ 938689 h 1152525"/>
                <a:gd name="connsiteX1991" fmla="*/ 560411 w 3629025"/>
                <a:gd name="connsiteY1991" fmla="*/ 954881 h 1152525"/>
                <a:gd name="connsiteX1992" fmla="*/ 564602 w 3629025"/>
                <a:gd name="connsiteY1992" fmla="*/ 943070 h 1152525"/>
                <a:gd name="connsiteX1993" fmla="*/ 592796 w 3629025"/>
                <a:gd name="connsiteY1993" fmla="*/ 934784 h 1152525"/>
                <a:gd name="connsiteX1994" fmla="*/ 607084 w 3629025"/>
                <a:gd name="connsiteY1994" fmla="*/ 927259 h 1152525"/>
                <a:gd name="connsiteX1995" fmla="*/ 610036 w 3629025"/>
                <a:gd name="connsiteY1995" fmla="*/ 935355 h 1152525"/>
                <a:gd name="connsiteX1996" fmla="*/ 617561 w 3629025"/>
                <a:gd name="connsiteY1996" fmla="*/ 924973 h 1152525"/>
                <a:gd name="connsiteX1997" fmla="*/ 661567 w 3629025"/>
                <a:gd name="connsiteY1997" fmla="*/ 913162 h 1152525"/>
                <a:gd name="connsiteX1998" fmla="*/ 631849 w 3629025"/>
                <a:gd name="connsiteY1998" fmla="*/ 917448 h 1152525"/>
                <a:gd name="connsiteX1999" fmla="*/ 622419 w 3629025"/>
                <a:gd name="connsiteY1999" fmla="*/ 915162 h 1152525"/>
                <a:gd name="connsiteX2000" fmla="*/ 613370 w 3629025"/>
                <a:gd name="connsiteY2000" fmla="*/ 921544 h 1152525"/>
                <a:gd name="connsiteX2001" fmla="*/ 602131 w 3629025"/>
                <a:gd name="connsiteY2001" fmla="*/ 921830 h 1152525"/>
                <a:gd name="connsiteX2002" fmla="*/ 592320 w 3629025"/>
                <a:gd name="connsiteY2002" fmla="*/ 926116 h 1152525"/>
                <a:gd name="connsiteX2003" fmla="*/ 597273 w 3629025"/>
                <a:gd name="connsiteY2003" fmla="*/ 916305 h 1152525"/>
                <a:gd name="connsiteX2004" fmla="*/ 605941 w 3629025"/>
                <a:gd name="connsiteY2004" fmla="*/ 916591 h 1152525"/>
                <a:gd name="connsiteX2005" fmla="*/ 612322 w 3629025"/>
                <a:gd name="connsiteY2005" fmla="*/ 910781 h 1152525"/>
                <a:gd name="connsiteX2006" fmla="*/ 656328 w 3629025"/>
                <a:gd name="connsiteY2006" fmla="*/ 898970 h 1152525"/>
                <a:gd name="connsiteX2007" fmla="*/ 670996 w 3629025"/>
                <a:gd name="connsiteY2007" fmla="*/ 900113 h 1152525"/>
                <a:gd name="connsiteX2008" fmla="*/ 658995 w 3629025"/>
                <a:gd name="connsiteY2008" fmla="*/ 898398 h 1152525"/>
                <a:gd name="connsiteX2009" fmla="*/ 668806 w 3629025"/>
                <a:gd name="connsiteY2009" fmla="*/ 894112 h 1152525"/>
                <a:gd name="connsiteX2010" fmla="*/ 683855 w 3629025"/>
                <a:gd name="connsiteY2010" fmla="*/ 903923 h 1152525"/>
                <a:gd name="connsiteX2011" fmla="*/ 666139 w 3629025"/>
                <a:gd name="connsiteY2011" fmla="*/ 909923 h 1152525"/>
                <a:gd name="connsiteX2012" fmla="*/ 673663 w 3629025"/>
                <a:gd name="connsiteY2012" fmla="*/ 914876 h 1152525"/>
                <a:gd name="connsiteX2013" fmla="*/ 683474 w 3629025"/>
                <a:gd name="connsiteY2013" fmla="*/ 910590 h 1152525"/>
                <a:gd name="connsiteX2014" fmla="*/ 692142 w 3629025"/>
                <a:gd name="connsiteY2014" fmla="*/ 910876 h 1152525"/>
                <a:gd name="connsiteX2015" fmla="*/ 702619 w 3629025"/>
                <a:gd name="connsiteY2015" fmla="*/ 908590 h 1152525"/>
                <a:gd name="connsiteX2016" fmla="*/ 711287 w 3629025"/>
                <a:gd name="connsiteY2016" fmla="*/ 908876 h 1152525"/>
                <a:gd name="connsiteX2017" fmla="*/ 713192 w 3629025"/>
                <a:gd name="connsiteY2017" fmla="*/ 906304 h 1152525"/>
                <a:gd name="connsiteX2018" fmla="*/ 735004 w 3629025"/>
                <a:gd name="connsiteY2018" fmla="*/ 903732 h 1152525"/>
                <a:gd name="connsiteX2019" fmla="*/ 744053 w 3629025"/>
                <a:gd name="connsiteY2019" fmla="*/ 897350 h 1152525"/>
                <a:gd name="connsiteX2020" fmla="*/ 750816 w 3629025"/>
                <a:gd name="connsiteY2020" fmla="*/ 900208 h 1152525"/>
                <a:gd name="connsiteX2021" fmla="*/ 751959 w 3629025"/>
                <a:gd name="connsiteY2021" fmla="*/ 895540 h 1152525"/>
                <a:gd name="connsiteX2022" fmla="*/ 775676 w 3629025"/>
                <a:gd name="connsiteY2022" fmla="*/ 890397 h 1152525"/>
                <a:gd name="connsiteX2023" fmla="*/ 785106 w 3629025"/>
                <a:gd name="connsiteY2023" fmla="*/ 892683 h 1152525"/>
                <a:gd name="connsiteX2024" fmla="*/ 789202 w 3629025"/>
                <a:gd name="connsiteY2024" fmla="*/ 896112 h 1152525"/>
                <a:gd name="connsiteX2025" fmla="*/ 767770 w 3629025"/>
                <a:gd name="connsiteY2025" fmla="*/ 907352 h 1152525"/>
                <a:gd name="connsiteX2026" fmla="*/ 780534 w 3629025"/>
                <a:gd name="connsiteY2026" fmla="*/ 911162 h 1152525"/>
                <a:gd name="connsiteX2027" fmla="*/ 763579 w 3629025"/>
                <a:gd name="connsiteY2027" fmla="*/ 919258 h 1152525"/>
                <a:gd name="connsiteX2028" fmla="*/ 758722 w 3629025"/>
                <a:gd name="connsiteY2028" fmla="*/ 913733 h 1152525"/>
                <a:gd name="connsiteX2029" fmla="*/ 758341 w 3629025"/>
                <a:gd name="connsiteY2029" fmla="*/ 920401 h 1152525"/>
                <a:gd name="connsiteX2030" fmla="*/ 738338 w 3629025"/>
                <a:gd name="connsiteY2030" fmla="*/ 929069 h 1152525"/>
                <a:gd name="connsiteX2031" fmla="*/ 796155 w 3629025"/>
                <a:gd name="connsiteY2031" fmla="*/ 962406 h 1152525"/>
                <a:gd name="connsiteX2032" fmla="*/ 794631 w 3629025"/>
                <a:gd name="connsiteY2032" fmla="*/ 958406 h 1152525"/>
                <a:gd name="connsiteX2033" fmla="*/ 799870 w 3629025"/>
                <a:gd name="connsiteY2033" fmla="*/ 957263 h 1152525"/>
                <a:gd name="connsiteX2034" fmla="*/ 801394 w 3629025"/>
                <a:gd name="connsiteY2034" fmla="*/ 961263 h 1152525"/>
                <a:gd name="connsiteX2035" fmla="*/ 796155 w 3629025"/>
                <a:gd name="connsiteY2035" fmla="*/ 962406 h 1152525"/>
                <a:gd name="connsiteX2036" fmla="*/ 890548 w 3629025"/>
                <a:gd name="connsiteY2036" fmla="*/ 933069 h 1152525"/>
                <a:gd name="connsiteX2037" fmla="*/ 889024 w 3629025"/>
                <a:gd name="connsiteY2037" fmla="*/ 928973 h 1152525"/>
                <a:gd name="connsiteX2038" fmla="*/ 896929 w 3629025"/>
                <a:gd name="connsiteY2038" fmla="*/ 927259 h 1152525"/>
                <a:gd name="connsiteX2039" fmla="*/ 898453 w 3629025"/>
                <a:gd name="connsiteY2039" fmla="*/ 931355 h 1152525"/>
                <a:gd name="connsiteX2040" fmla="*/ 890548 w 3629025"/>
                <a:gd name="connsiteY2040" fmla="*/ 933069 h 1152525"/>
                <a:gd name="connsiteX2041" fmla="*/ 909788 w 3629025"/>
                <a:gd name="connsiteY2041" fmla="*/ 915829 h 1152525"/>
                <a:gd name="connsiteX2042" fmla="*/ 899215 w 3629025"/>
                <a:gd name="connsiteY2042" fmla="*/ 918115 h 1152525"/>
                <a:gd name="connsiteX2043" fmla="*/ 888643 w 3629025"/>
                <a:gd name="connsiteY2043" fmla="*/ 920401 h 1152525"/>
                <a:gd name="connsiteX2044" fmla="*/ 880737 w 3629025"/>
                <a:gd name="connsiteY2044" fmla="*/ 922115 h 1152525"/>
                <a:gd name="connsiteX2045" fmla="*/ 864163 w 3629025"/>
                <a:gd name="connsiteY2045" fmla="*/ 923544 h 1152525"/>
                <a:gd name="connsiteX2046" fmla="*/ 816729 w 3629025"/>
                <a:gd name="connsiteY2046" fmla="*/ 933831 h 1152525"/>
                <a:gd name="connsiteX2047" fmla="*/ 813395 w 3629025"/>
                <a:gd name="connsiteY2047" fmla="*/ 932402 h 1152525"/>
                <a:gd name="connsiteX2048" fmla="*/ 790440 w 3629025"/>
                <a:gd name="connsiteY2048" fmla="*/ 939546 h 1152525"/>
                <a:gd name="connsiteX2049" fmla="*/ 792726 w 3629025"/>
                <a:gd name="connsiteY2049" fmla="*/ 930307 h 1152525"/>
                <a:gd name="connsiteX2050" fmla="*/ 779581 w 3629025"/>
                <a:gd name="connsiteY2050" fmla="*/ 933164 h 1152525"/>
                <a:gd name="connsiteX2051" fmla="*/ 758531 w 3629025"/>
                <a:gd name="connsiteY2051" fmla="*/ 937736 h 1152525"/>
                <a:gd name="connsiteX2052" fmla="*/ 752530 w 3629025"/>
                <a:gd name="connsiteY2052" fmla="*/ 936879 h 1152525"/>
                <a:gd name="connsiteX2053" fmla="*/ 754435 w 3629025"/>
                <a:gd name="connsiteY2053" fmla="*/ 934307 h 1152525"/>
                <a:gd name="connsiteX2054" fmla="*/ 759674 w 3629025"/>
                <a:gd name="connsiteY2054" fmla="*/ 933164 h 1152525"/>
                <a:gd name="connsiteX2055" fmla="*/ 809680 w 3629025"/>
                <a:gd name="connsiteY2055" fmla="*/ 922306 h 1152525"/>
                <a:gd name="connsiteX2056" fmla="*/ 811966 w 3629025"/>
                <a:gd name="connsiteY2056" fmla="*/ 928402 h 1152525"/>
                <a:gd name="connsiteX2057" fmla="*/ 854067 w 3629025"/>
                <a:gd name="connsiteY2057" fmla="*/ 919258 h 1152525"/>
                <a:gd name="connsiteX2058" fmla="*/ 854448 w 3629025"/>
                <a:gd name="connsiteY2058" fmla="*/ 912590 h 1152525"/>
                <a:gd name="connsiteX2059" fmla="*/ 899215 w 3629025"/>
                <a:gd name="connsiteY2059" fmla="*/ 902875 h 1152525"/>
                <a:gd name="connsiteX2060" fmla="*/ 884928 w 3629025"/>
                <a:gd name="connsiteY2060" fmla="*/ 910400 h 1152525"/>
                <a:gd name="connsiteX2061" fmla="*/ 897691 w 3629025"/>
                <a:gd name="connsiteY2061" fmla="*/ 914210 h 1152525"/>
                <a:gd name="connsiteX2062" fmla="*/ 899596 w 3629025"/>
                <a:gd name="connsiteY2062" fmla="*/ 911638 h 1152525"/>
                <a:gd name="connsiteX2063" fmla="*/ 906740 w 3629025"/>
                <a:gd name="connsiteY2063" fmla="*/ 907923 h 1152525"/>
                <a:gd name="connsiteX2064" fmla="*/ 910074 w 3629025"/>
                <a:gd name="connsiteY2064" fmla="*/ 909352 h 1152525"/>
                <a:gd name="connsiteX2065" fmla="*/ 928552 w 3629025"/>
                <a:gd name="connsiteY2065" fmla="*/ 905351 h 1152525"/>
                <a:gd name="connsiteX2066" fmla="*/ 932648 w 3629025"/>
                <a:gd name="connsiteY2066" fmla="*/ 908780 h 1152525"/>
                <a:gd name="connsiteX2067" fmla="*/ 909788 w 3629025"/>
                <a:gd name="connsiteY2067" fmla="*/ 915829 h 1152525"/>
                <a:gd name="connsiteX2068" fmla="*/ 992179 w 3629025"/>
                <a:gd name="connsiteY2068" fmla="*/ 900017 h 1152525"/>
                <a:gd name="connsiteX2069" fmla="*/ 964366 w 3629025"/>
                <a:gd name="connsiteY2069" fmla="*/ 901732 h 1152525"/>
                <a:gd name="connsiteX2070" fmla="*/ 947412 w 3629025"/>
                <a:gd name="connsiteY2070" fmla="*/ 909828 h 1152525"/>
                <a:gd name="connsiteX2071" fmla="*/ 944459 w 3629025"/>
                <a:gd name="connsiteY2071" fmla="*/ 901732 h 1152525"/>
                <a:gd name="connsiteX2072" fmla="*/ 953127 w 3629025"/>
                <a:gd name="connsiteY2072" fmla="*/ 902018 h 1152525"/>
                <a:gd name="connsiteX2073" fmla="*/ 960271 w 3629025"/>
                <a:gd name="connsiteY2073" fmla="*/ 898303 h 1152525"/>
                <a:gd name="connsiteX2074" fmla="*/ 964747 w 3629025"/>
                <a:gd name="connsiteY2074" fmla="*/ 895160 h 1152525"/>
                <a:gd name="connsiteX2075" fmla="*/ 975987 w 3629025"/>
                <a:gd name="connsiteY2075" fmla="*/ 894874 h 1152525"/>
                <a:gd name="connsiteX2076" fmla="*/ 997799 w 3629025"/>
                <a:gd name="connsiteY2076" fmla="*/ 892302 h 1152525"/>
                <a:gd name="connsiteX2077" fmla="*/ 1006848 w 3629025"/>
                <a:gd name="connsiteY2077" fmla="*/ 885920 h 1152525"/>
                <a:gd name="connsiteX2078" fmla="*/ 1031327 w 3629025"/>
                <a:gd name="connsiteY2078" fmla="*/ 882777 h 1152525"/>
                <a:gd name="connsiteX2079" fmla="*/ 1017040 w 3629025"/>
                <a:gd name="connsiteY2079" fmla="*/ 890302 h 1152525"/>
                <a:gd name="connsiteX2080" fmla="*/ 1013230 w 3629025"/>
                <a:gd name="connsiteY2080" fmla="*/ 895540 h 1152525"/>
                <a:gd name="connsiteX2081" fmla="*/ 992179 w 3629025"/>
                <a:gd name="connsiteY2081" fmla="*/ 900017 h 1152525"/>
                <a:gd name="connsiteX2082" fmla="*/ 1001133 w 3629025"/>
                <a:gd name="connsiteY2082" fmla="*/ 908971 h 1152525"/>
                <a:gd name="connsiteX2083" fmla="*/ 1010944 w 3629025"/>
                <a:gd name="connsiteY2083" fmla="*/ 904685 h 1152525"/>
                <a:gd name="connsiteX2084" fmla="*/ 1001133 w 3629025"/>
                <a:gd name="connsiteY2084" fmla="*/ 908971 h 1152525"/>
                <a:gd name="connsiteX2085" fmla="*/ 999609 w 3629025"/>
                <a:gd name="connsiteY2085" fmla="*/ 920306 h 1152525"/>
                <a:gd name="connsiteX2086" fmla="*/ 1015420 w 3629025"/>
                <a:gd name="connsiteY2086" fmla="*/ 916877 h 1152525"/>
                <a:gd name="connsiteX2087" fmla="*/ 999609 w 3629025"/>
                <a:gd name="connsiteY2087" fmla="*/ 920306 h 1152525"/>
                <a:gd name="connsiteX2088" fmla="*/ 1013134 w 3629025"/>
                <a:gd name="connsiteY2088" fmla="*/ 956691 h 1152525"/>
                <a:gd name="connsiteX2089" fmla="*/ 1015420 w 3629025"/>
                <a:gd name="connsiteY2089" fmla="*/ 947452 h 1152525"/>
                <a:gd name="connsiteX2090" fmla="*/ 1024850 w 3629025"/>
                <a:gd name="connsiteY2090" fmla="*/ 949738 h 1152525"/>
                <a:gd name="connsiteX2091" fmla="*/ 1034280 w 3629025"/>
                <a:gd name="connsiteY2091" fmla="*/ 952024 h 1152525"/>
                <a:gd name="connsiteX2092" fmla="*/ 1013134 w 3629025"/>
                <a:gd name="connsiteY2092" fmla="*/ 956691 h 1152525"/>
                <a:gd name="connsiteX2093" fmla="*/ 1036185 w 3629025"/>
                <a:gd name="connsiteY2093" fmla="*/ 888302 h 1152525"/>
                <a:gd name="connsiteX2094" fmla="*/ 1037328 w 3629025"/>
                <a:gd name="connsiteY2094" fmla="*/ 883634 h 1152525"/>
                <a:gd name="connsiteX2095" fmla="*/ 1039233 w 3629025"/>
                <a:gd name="connsiteY2095" fmla="*/ 881063 h 1152525"/>
                <a:gd name="connsiteX2096" fmla="*/ 1053139 w 3629025"/>
                <a:gd name="connsiteY2096" fmla="*/ 880205 h 1152525"/>
                <a:gd name="connsiteX2097" fmla="*/ 1068951 w 3629025"/>
                <a:gd name="connsiteY2097" fmla="*/ 876776 h 1152525"/>
                <a:gd name="connsiteX2098" fmla="*/ 1080952 w 3629025"/>
                <a:gd name="connsiteY2098" fmla="*/ 878491 h 1152525"/>
                <a:gd name="connsiteX2099" fmla="*/ 1050091 w 3629025"/>
                <a:gd name="connsiteY2099" fmla="*/ 887349 h 1152525"/>
                <a:gd name="connsiteX2100" fmla="*/ 1051234 w 3629025"/>
                <a:gd name="connsiteY2100" fmla="*/ 882682 h 1152525"/>
                <a:gd name="connsiteX2101" fmla="*/ 1036185 w 3629025"/>
                <a:gd name="connsiteY2101" fmla="*/ 888302 h 1152525"/>
                <a:gd name="connsiteX2102" fmla="*/ 1048377 w 3629025"/>
                <a:gd name="connsiteY2102" fmla="*/ 959930 h 1152525"/>
                <a:gd name="connsiteX2103" fmla="*/ 1069427 w 3629025"/>
                <a:gd name="connsiteY2103" fmla="*/ 955358 h 1152525"/>
                <a:gd name="connsiteX2104" fmla="*/ 1048377 w 3629025"/>
                <a:gd name="connsiteY2104" fmla="*/ 959930 h 1152525"/>
                <a:gd name="connsiteX2105" fmla="*/ 1081429 w 3629025"/>
                <a:gd name="connsiteY2105" fmla="*/ 972503 h 1152525"/>
                <a:gd name="connsiteX2106" fmla="*/ 1075809 w 3629025"/>
                <a:gd name="connsiteY2106" fmla="*/ 964978 h 1152525"/>
                <a:gd name="connsiteX2107" fmla="*/ 1050663 w 3629025"/>
                <a:gd name="connsiteY2107" fmla="*/ 966121 h 1152525"/>
                <a:gd name="connsiteX2108" fmla="*/ 1078857 w 3629025"/>
                <a:gd name="connsiteY2108" fmla="*/ 957834 h 1152525"/>
                <a:gd name="connsiteX2109" fmla="*/ 1095049 w 3629025"/>
                <a:gd name="connsiteY2109" fmla="*/ 963073 h 1152525"/>
                <a:gd name="connsiteX2110" fmla="*/ 1115338 w 3629025"/>
                <a:gd name="connsiteY2110" fmla="*/ 956501 h 1152525"/>
                <a:gd name="connsiteX2111" fmla="*/ 1125434 w 3629025"/>
                <a:gd name="connsiteY2111" fmla="*/ 960882 h 1152525"/>
                <a:gd name="connsiteX2112" fmla="*/ 1088572 w 3629025"/>
                <a:gd name="connsiteY2112" fmla="*/ 968883 h 1152525"/>
                <a:gd name="connsiteX2113" fmla="*/ 1081429 w 3629025"/>
                <a:gd name="connsiteY2113" fmla="*/ 972503 h 1152525"/>
                <a:gd name="connsiteX2114" fmla="*/ 1133340 w 3629025"/>
                <a:gd name="connsiteY2114" fmla="*/ 989648 h 1152525"/>
                <a:gd name="connsiteX2115" fmla="*/ 1134102 w 3629025"/>
                <a:gd name="connsiteY2115" fmla="*/ 991648 h 1152525"/>
                <a:gd name="connsiteX2116" fmla="*/ 1121719 w 3629025"/>
                <a:gd name="connsiteY2116" fmla="*/ 996506 h 1152525"/>
                <a:gd name="connsiteX2117" fmla="*/ 1096097 w 3629025"/>
                <a:gd name="connsiteY2117" fmla="*/ 1004221 h 1152525"/>
                <a:gd name="connsiteX2118" fmla="*/ 1087048 w 3629025"/>
                <a:gd name="connsiteY2118" fmla="*/ 995267 h 1152525"/>
                <a:gd name="connsiteX2119" fmla="*/ 1104765 w 3629025"/>
                <a:gd name="connsiteY2119" fmla="*/ 989267 h 1152525"/>
                <a:gd name="connsiteX2120" fmla="*/ 1129625 w 3629025"/>
                <a:gd name="connsiteY2120" fmla="*/ 979456 h 1152525"/>
                <a:gd name="connsiteX2121" fmla="*/ 1122481 w 3629025"/>
                <a:gd name="connsiteY2121" fmla="*/ 983171 h 1152525"/>
                <a:gd name="connsiteX2122" fmla="*/ 1133340 w 3629025"/>
                <a:gd name="connsiteY2122" fmla="*/ 989648 h 1152525"/>
                <a:gd name="connsiteX2123" fmla="*/ 1131054 w 3629025"/>
                <a:gd name="connsiteY2123" fmla="*/ 852297 h 1152525"/>
                <a:gd name="connsiteX2124" fmla="*/ 1129530 w 3629025"/>
                <a:gd name="connsiteY2124" fmla="*/ 848201 h 1152525"/>
                <a:gd name="connsiteX2125" fmla="*/ 1134769 w 3629025"/>
                <a:gd name="connsiteY2125" fmla="*/ 847058 h 1152525"/>
                <a:gd name="connsiteX2126" fmla="*/ 1136293 w 3629025"/>
                <a:gd name="connsiteY2126" fmla="*/ 851154 h 1152525"/>
                <a:gd name="connsiteX2127" fmla="*/ 1131054 w 3629025"/>
                <a:gd name="connsiteY2127" fmla="*/ 852297 h 1152525"/>
                <a:gd name="connsiteX2128" fmla="*/ 1147532 w 3629025"/>
                <a:gd name="connsiteY2128" fmla="*/ 866204 h 1152525"/>
                <a:gd name="connsiteX2129" fmla="*/ 1152009 w 3629025"/>
                <a:gd name="connsiteY2129" fmla="*/ 863060 h 1152525"/>
                <a:gd name="connsiteX2130" fmla="*/ 1159915 w 3629025"/>
                <a:gd name="connsiteY2130" fmla="*/ 861346 h 1152525"/>
                <a:gd name="connsiteX2131" fmla="*/ 1147532 w 3629025"/>
                <a:gd name="connsiteY2131" fmla="*/ 866204 h 1152525"/>
                <a:gd name="connsiteX2132" fmla="*/ 1147723 w 3629025"/>
                <a:gd name="connsiteY2132" fmla="*/ 304038 h 1152525"/>
                <a:gd name="connsiteX2133" fmla="*/ 1129339 w 3629025"/>
                <a:gd name="connsiteY2133" fmla="*/ 308039 h 1152525"/>
                <a:gd name="connsiteX2134" fmla="*/ 1149628 w 3629025"/>
                <a:gd name="connsiteY2134" fmla="*/ 301466 h 1152525"/>
                <a:gd name="connsiteX2135" fmla="*/ 1159438 w 3629025"/>
                <a:gd name="connsiteY2135" fmla="*/ 297180 h 1152525"/>
                <a:gd name="connsiteX2136" fmla="*/ 1147723 w 3629025"/>
                <a:gd name="connsiteY2136" fmla="*/ 304038 h 1152525"/>
                <a:gd name="connsiteX2137" fmla="*/ 1157629 w 3629025"/>
                <a:gd name="connsiteY2137" fmla="*/ 253746 h 1152525"/>
                <a:gd name="connsiteX2138" fmla="*/ 1164010 w 3629025"/>
                <a:gd name="connsiteY2138" fmla="*/ 248031 h 1152525"/>
                <a:gd name="connsiteX2139" fmla="*/ 1157629 w 3629025"/>
                <a:gd name="connsiteY2139" fmla="*/ 253746 h 1152525"/>
                <a:gd name="connsiteX2140" fmla="*/ 1188680 w 3629025"/>
                <a:gd name="connsiteY2140" fmla="*/ 931640 h 1152525"/>
                <a:gd name="connsiteX2141" fmla="*/ 1167630 w 3629025"/>
                <a:gd name="connsiteY2141" fmla="*/ 936212 h 1152525"/>
                <a:gd name="connsiteX2142" fmla="*/ 1175917 w 3629025"/>
                <a:gd name="connsiteY2142" fmla="*/ 927830 h 1152525"/>
                <a:gd name="connsiteX2143" fmla="*/ 1178965 w 3629025"/>
                <a:gd name="connsiteY2143" fmla="*/ 920591 h 1152525"/>
                <a:gd name="connsiteX2144" fmla="*/ 1201539 w 3629025"/>
                <a:gd name="connsiteY2144" fmla="*/ 920020 h 1152525"/>
                <a:gd name="connsiteX2145" fmla="*/ 1188680 w 3629025"/>
                <a:gd name="connsiteY2145" fmla="*/ 931640 h 1152525"/>
                <a:gd name="connsiteX2146" fmla="*/ 1192300 w 3629025"/>
                <a:gd name="connsiteY2146" fmla="*/ 856488 h 1152525"/>
                <a:gd name="connsiteX2147" fmla="*/ 1207349 w 3629025"/>
                <a:gd name="connsiteY2147" fmla="*/ 851059 h 1152525"/>
                <a:gd name="connsiteX2148" fmla="*/ 1192300 w 3629025"/>
                <a:gd name="connsiteY2148" fmla="*/ 856488 h 1152525"/>
                <a:gd name="connsiteX2149" fmla="*/ 1247449 w 3629025"/>
                <a:gd name="connsiteY2149" fmla="*/ 905732 h 1152525"/>
                <a:gd name="connsiteX2150" fmla="*/ 1231638 w 3629025"/>
                <a:gd name="connsiteY2150" fmla="*/ 909161 h 1152525"/>
                <a:gd name="connsiteX2151" fmla="*/ 1230495 w 3629025"/>
                <a:gd name="connsiteY2151" fmla="*/ 913829 h 1152525"/>
                <a:gd name="connsiteX2152" fmla="*/ 1240687 w 3629025"/>
                <a:gd name="connsiteY2152" fmla="*/ 918210 h 1152525"/>
                <a:gd name="connsiteX2153" fmla="*/ 1207159 w 3629025"/>
                <a:gd name="connsiteY2153" fmla="*/ 927735 h 1152525"/>
                <a:gd name="connsiteX2154" fmla="*/ 1211635 w 3629025"/>
                <a:gd name="connsiteY2154" fmla="*/ 924592 h 1152525"/>
                <a:gd name="connsiteX2155" fmla="*/ 1210969 w 3629025"/>
                <a:gd name="connsiteY2155" fmla="*/ 907256 h 1152525"/>
                <a:gd name="connsiteX2156" fmla="*/ 1246687 w 3629025"/>
                <a:gd name="connsiteY2156" fmla="*/ 903827 h 1152525"/>
                <a:gd name="connsiteX2157" fmla="*/ 1247449 w 3629025"/>
                <a:gd name="connsiteY2157" fmla="*/ 905732 h 1152525"/>
                <a:gd name="connsiteX2158" fmla="*/ 1249735 w 3629025"/>
                <a:gd name="connsiteY2158" fmla="*/ 881158 h 1152525"/>
                <a:gd name="connsiteX2159" fmla="*/ 1248211 w 3629025"/>
                <a:gd name="connsiteY2159" fmla="*/ 877157 h 1152525"/>
                <a:gd name="connsiteX2160" fmla="*/ 1236972 w 3629025"/>
                <a:gd name="connsiteY2160" fmla="*/ 877443 h 1152525"/>
                <a:gd name="connsiteX2161" fmla="*/ 1247449 w 3629025"/>
                <a:gd name="connsiteY2161" fmla="*/ 875157 h 1152525"/>
                <a:gd name="connsiteX2162" fmla="*/ 1248211 w 3629025"/>
                <a:gd name="connsiteY2162" fmla="*/ 877157 h 1152525"/>
                <a:gd name="connsiteX2163" fmla="*/ 1262880 w 3629025"/>
                <a:gd name="connsiteY2163" fmla="*/ 878300 h 1152525"/>
                <a:gd name="connsiteX2164" fmla="*/ 1249735 w 3629025"/>
                <a:gd name="connsiteY2164" fmla="*/ 881158 h 1152525"/>
                <a:gd name="connsiteX2165" fmla="*/ 1255355 w 3629025"/>
                <a:gd name="connsiteY2165" fmla="*/ 904018 h 1152525"/>
                <a:gd name="connsiteX2166" fmla="*/ 1279072 w 3629025"/>
                <a:gd name="connsiteY2166" fmla="*/ 898874 h 1152525"/>
                <a:gd name="connsiteX2167" fmla="*/ 1255355 w 3629025"/>
                <a:gd name="connsiteY2167" fmla="*/ 904018 h 1152525"/>
                <a:gd name="connsiteX2168" fmla="*/ 1261737 w 3629025"/>
                <a:gd name="connsiteY2168" fmla="*/ 913543 h 1152525"/>
                <a:gd name="connsiteX2169" fmla="*/ 1273453 w 3629025"/>
                <a:gd name="connsiteY2169" fmla="*/ 906590 h 1152525"/>
                <a:gd name="connsiteX2170" fmla="*/ 1282501 w 3629025"/>
                <a:gd name="connsiteY2170" fmla="*/ 900208 h 1152525"/>
                <a:gd name="connsiteX2171" fmla="*/ 1261737 w 3629025"/>
                <a:gd name="connsiteY2171" fmla="*/ 913543 h 1152525"/>
                <a:gd name="connsiteX2172" fmla="*/ 1329079 w 3629025"/>
                <a:gd name="connsiteY2172" fmla="*/ 887921 h 1152525"/>
                <a:gd name="connsiteX2173" fmla="*/ 1281644 w 3629025"/>
                <a:gd name="connsiteY2173" fmla="*/ 898208 h 1152525"/>
                <a:gd name="connsiteX2174" fmla="*/ 1291455 w 3629025"/>
                <a:gd name="connsiteY2174" fmla="*/ 893921 h 1152525"/>
                <a:gd name="connsiteX2175" fmla="*/ 1303075 w 3629025"/>
                <a:gd name="connsiteY2175" fmla="*/ 886968 h 1152525"/>
                <a:gd name="connsiteX2176" fmla="*/ 1319649 w 3629025"/>
                <a:gd name="connsiteY2176" fmla="*/ 885539 h 1152525"/>
                <a:gd name="connsiteX2177" fmla="*/ 1344128 w 3629025"/>
                <a:gd name="connsiteY2177" fmla="*/ 882396 h 1152525"/>
                <a:gd name="connsiteX2178" fmla="*/ 1329079 w 3629025"/>
                <a:gd name="connsiteY2178" fmla="*/ 887921 h 1152525"/>
                <a:gd name="connsiteX2179" fmla="*/ 1346509 w 3629025"/>
                <a:gd name="connsiteY2179" fmla="*/ 195167 h 1152525"/>
                <a:gd name="connsiteX2180" fmla="*/ 1343176 w 3629025"/>
                <a:gd name="connsiteY2180" fmla="*/ 193739 h 1152525"/>
                <a:gd name="connsiteX2181" fmla="*/ 1353748 w 3629025"/>
                <a:gd name="connsiteY2181" fmla="*/ 191453 h 1152525"/>
                <a:gd name="connsiteX2182" fmla="*/ 1374037 w 3629025"/>
                <a:gd name="connsiteY2182" fmla="*/ 184880 h 1152525"/>
                <a:gd name="connsiteX2183" fmla="*/ 1380037 w 3629025"/>
                <a:gd name="connsiteY2183" fmla="*/ 185738 h 1152525"/>
                <a:gd name="connsiteX2184" fmla="*/ 1383847 w 3629025"/>
                <a:gd name="connsiteY2184" fmla="*/ 180499 h 1152525"/>
                <a:gd name="connsiteX2185" fmla="*/ 1395849 w 3629025"/>
                <a:gd name="connsiteY2185" fmla="*/ 182213 h 1152525"/>
                <a:gd name="connsiteX2186" fmla="*/ 1407565 w 3629025"/>
                <a:gd name="connsiteY2186" fmla="*/ 175260 h 1152525"/>
                <a:gd name="connsiteX2187" fmla="*/ 1457571 w 3629025"/>
                <a:gd name="connsiteY2187" fmla="*/ 164402 h 1152525"/>
                <a:gd name="connsiteX2188" fmla="*/ 1431949 w 3629025"/>
                <a:gd name="connsiteY2188" fmla="*/ 172117 h 1152525"/>
                <a:gd name="connsiteX2189" fmla="*/ 1427472 w 3629025"/>
                <a:gd name="connsiteY2189" fmla="*/ 175260 h 1152525"/>
                <a:gd name="connsiteX2190" fmla="*/ 1424043 w 3629025"/>
                <a:gd name="connsiteY2190" fmla="*/ 173831 h 1152525"/>
                <a:gd name="connsiteX2191" fmla="*/ 1422138 w 3629025"/>
                <a:gd name="connsiteY2191" fmla="*/ 176403 h 1152525"/>
                <a:gd name="connsiteX2192" fmla="*/ 1417661 w 3629025"/>
                <a:gd name="connsiteY2192" fmla="*/ 179546 h 1152525"/>
                <a:gd name="connsiteX2193" fmla="*/ 1346509 w 3629025"/>
                <a:gd name="connsiteY2193" fmla="*/ 195167 h 1152525"/>
                <a:gd name="connsiteX2194" fmla="*/ 1414137 w 3629025"/>
                <a:gd name="connsiteY2194" fmla="*/ 193548 h 1152525"/>
                <a:gd name="connsiteX2195" fmla="*/ 1438997 w 3629025"/>
                <a:gd name="connsiteY2195" fmla="*/ 183737 h 1152525"/>
                <a:gd name="connsiteX2196" fmla="*/ 1414137 w 3629025"/>
                <a:gd name="connsiteY2196" fmla="*/ 193548 h 1152525"/>
                <a:gd name="connsiteX2197" fmla="*/ 1424043 w 3629025"/>
                <a:gd name="connsiteY2197" fmla="*/ 937260 h 1152525"/>
                <a:gd name="connsiteX2198" fmla="*/ 1434997 w 3629025"/>
                <a:gd name="connsiteY2198" fmla="*/ 928307 h 1152525"/>
                <a:gd name="connsiteX2199" fmla="*/ 1424805 w 3629025"/>
                <a:gd name="connsiteY2199" fmla="*/ 923925 h 1152525"/>
                <a:gd name="connsiteX2200" fmla="*/ 1440616 w 3629025"/>
                <a:gd name="connsiteY2200" fmla="*/ 920496 h 1152525"/>
                <a:gd name="connsiteX2201" fmla="*/ 1451475 w 3629025"/>
                <a:gd name="connsiteY2201" fmla="*/ 926878 h 1152525"/>
                <a:gd name="connsiteX2202" fmla="*/ 1424043 w 3629025"/>
                <a:gd name="connsiteY2202" fmla="*/ 937260 h 1152525"/>
                <a:gd name="connsiteX2203" fmla="*/ 1474049 w 3629025"/>
                <a:gd name="connsiteY2203" fmla="*/ 926306 h 1152525"/>
                <a:gd name="connsiteX2204" fmla="*/ 1483098 w 3629025"/>
                <a:gd name="connsiteY2204" fmla="*/ 919925 h 1152525"/>
                <a:gd name="connsiteX2205" fmla="*/ 1474049 w 3629025"/>
                <a:gd name="connsiteY2205" fmla="*/ 926306 h 1152525"/>
                <a:gd name="connsiteX2206" fmla="*/ 1502338 w 3629025"/>
                <a:gd name="connsiteY2206" fmla="*/ 918020 h 1152525"/>
                <a:gd name="connsiteX2207" fmla="*/ 1490337 w 3629025"/>
                <a:gd name="connsiteY2207" fmla="*/ 916305 h 1152525"/>
                <a:gd name="connsiteX2208" fmla="*/ 1512149 w 3629025"/>
                <a:gd name="connsiteY2208" fmla="*/ 913733 h 1152525"/>
                <a:gd name="connsiteX2209" fmla="*/ 1502338 w 3629025"/>
                <a:gd name="connsiteY2209" fmla="*/ 918020 h 1152525"/>
                <a:gd name="connsiteX2210" fmla="*/ 1576157 w 3629025"/>
                <a:gd name="connsiteY2210" fmla="*/ 856012 h 1152525"/>
                <a:gd name="connsiteX2211" fmla="*/ 1571204 w 3629025"/>
                <a:gd name="connsiteY2211" fmla="*/ 865823 h 1152525"/>
                <a:gd name="connsiteX2212" fmla="*/ 1559965 w 3629025"/>
                <a:gd name="connsiteY2212" fmla="*/ 866108 h 1152525"/>
                <a:gd name="connsiteX2213" fmla="*/ 1571966 w 3629025"/>
                <a:gd name="connsiteY2213" fmla="*/ 867823 h 1152525"/>
                <a:gd name="connsiteX2214" fmla="*/ 1577586 w 3629025"/>
                <a:gd name="connsiteY2214" fmla="*/ 875348 h 1152525"/>
                <a:gd name="connsiteX2215" fmla="*/ 1552726 w 3629025"/>
                <a:gd name="connsiteY2215" fmla="*/ 885158 h 1152525"/>
                <a:gd name="connsiteX2216" fmla="*/ 1551583 w 3629025"/>
                <a:gd name="connsiteY2216" fmla="*/ 889826 h 1152525"/>
                <a:gd name="connsiteX2217" fmla="*/ 1562822 w 3629025"/>
                <a:gd name="connsiteY2217" fmla="*/ 889540 h 1152525"/>
                <a:gd name="connsiteX2218" fmla="*/ 1567680 w 3629025"/>
                <a:gd name="connsiteY2218" fmla="*/ 895064 h 1152525"/>
                <a:gd name="connsiteX2219" fmla="*/ 1577110 w 3629025"/>
                <a:gd name="connsiteY2219" fmla="*/ 897350 h 1152525"/>
                <a:gd name="connsiteX2220" fmla="*/ 1551487 w 3629025"/>
                <a:gd name="connsiteY2220" fmla="*/ 905065 h 1152525"/>
                <a:gd name="connsiteX2221" fmla="*/ 1557107 w 3629025"/>
                <a:gd name="connsiteY2221" fmla="*/ 897255 h 1152525"/>
                <a:gd name="connsiteX2222" fmla="*/ 1536819 w 3629025"/>
                <a:gd name="connsiteY2222" fmla="*/ 903827 h 1152525"/>
                <a:gd name="connsiteX2223" fmla="*/ 1528151 w 3629025"/>
                <a:gd name="connsiteY2223" fmla="*/ 903542 h 1152525"/>
                <a:gd name="connsiteX2224" fmla="*/ 1523674 w 3629025"/>
                <a:gd name="connsiteY2224" fmla="*/ 906685 h 1152525"/>
                <a:gd name="connsiteX2225" fmla="*/ 1515388 w 3629025"/>
                <a:gd name="connsiteY2225" fmla="*/ 899732 h 1152525"/>
                <a:gd name="connsiteX2226" fmla="*/ 1542820 w 3629025"/>
                <a:gd name="connsiteY2226" fmla="*/ 889349 h 1152525"/>
                <a:gd name="connsiteX2227" fmla="*/ 1528913 w 3629025"/>
                <a:gd name="connsiteY2227" fmla="*/ 890207 h 1152525"/>
                <a:gd name="connsiteX2228" fmla="*/ 1515007 w 3629025"/>
                <a:gd name="connsiteY2228" fmla="*/ 891064 h 1152525"/>
                <a:gd name="connsiteX2229" fmla="*/ 1499195 w 3629025"/>
                <a:gd name="connsiteY2229" fmla="*/ 894493 h 1152525"/>
                <a:gd name="connsiteX2230" fmla="*/ 1495766 w 3629025"/>
                <a:gd name="connsiteY2230" fmla="*/ 893064 h 1152525"/>
                <a:gd name="connsiteX2231" fmla="*/ 1484146 w 3629025"/>
                <a:gd name="connsiteY2231" fmla="*/ 900017 h 1152525"/>
                <a:gd name="connsiteX2232" fmla="*/ 1500338 w 3629025"/>
                <a:gd name="connsiteY2232" fmla="*/ 889921 h 1152525"/>
                <a:gd name="connsiteX2233" fmla="*/ 1513864 w 3629025"/>
                <a:gd name="connsiteY2233" fmla="*/ 880396 h 1152525"/>
                <a:gd name="connsiteX2234" fmla="*/ 1558631 w 3629025"/>
                <a:gd name="connsiteY2234" fmla="*/ 870680 h 1152525"/>
                <a:gd name="connsiteX2235" fmla="*/ 1530818 w 3629025"/>
                <a:gd name="connsiteY2235" fmla="*/ 872395 h 1152525"/>
                <a:gd name="connsiteX2236" fmla="*/ 1494718 w 3629025"/>
                <a:gd name="connsiteY2236" fmla="*/ 882396 h 1152525"/>
                <a:gd name="connsiteX2237" fmla="*/ 1475573 w 3629025"/>
                <a:gd name="connsiteY2237" fmla="*/ 884396 h 1152525"/>
                <a:gd name="connsiteX2238" fmla="*/ 1472144 w 3629025"/>
                <a:gd name="connsiteY2238" fmla="*/ 898303 h 1152525"/>
                <a:gd name="connsiteX2239" fmla="*/ 1463095 w 3629025"/>
                <a:gd name="connsiteY2239" fmla="*/ 904685 h 1152525"/>
                <a:gd name="connsiteX2240" fmla="*/ 1459285 w 3629025"/>
                <a:gd name="connsiteY2240" fmla="*/ 909923 h 1152525"/>
                <a:gd name="connsiteX2241" fmla="*/ 1466048 w 3629025"/>
                <a:gd name="connsiteY2241" fmla="*/ 897541 h 1152525"/>
                <a:gd name="connsiteX2242" fmla="*/ 1471001 w 3629025"/>
                <a:gd name="connsiteY2242" fmla="*/ 887730 h 1152525"/>
                <a:gd name="connsiteX2243" fmla="*/ 1455190 w 3629025"/>
                <a:gd name="connsiteY2243" fmla="*/ 891159 h 1152525"/>
                <a:gd name="connsiteX2244" fmla="*/ 1437568 w 3629025"/>
                <a:gd name="connsiteY2244" fmla="*/ 881920 h 1152525"/>
                <a:gd name="connsiteX2245" fmla="*/ 1418042 w 3629025"/>
                <a:gd name="connsiteY2245" fmla="*/ 890588 h 1152525"/>
                <a:gd name="connsiteX2246" fmla="*/ 1428996 w 3629025"/>
                <a:gd name="connsiteY2246" fmla="*/ 881634 h 1152525"/>
                <a:gd name="connsiteX2247" fmla="*/ 1447379 w 3629025"/>
                <a:gd name="connsiteY2247" fmla="*/ 877634 h 1152525"/>
                <a:gd name="connsiteX2248" fmla="*/ 1454904 w 3629025"/>
                <a:gd name="connsiteY2248" fmla="*/ 882587 h 1152525"/>
                <a:gd name="connsiteX2249" fmla="*/ 1461286 w 3629025"/>
                <a:gd name="connsiteY2249" fmla="*/ 876776 h 1152525"/>
                <a:gd name="connsiteX2250" fmla="*/ 1485003 w 3629025"/>
                <a:gd name="connsiteY2250" fmla="*/ 871633 h 1152525"/>
                <a:gd name="connsiteX2251" fmla="*/ 1492909 w 3629025"/>
                <a:gd name="connsiteY2251" fmla="*/ 869918 h 1152525"/>
                <a:gd name="connsiteX2252" fmla="*/ 1500052 w 3629025"/>
                <a:gd name="connsiteY2252" fmla="*/ 866204 h 1152525"/>
                <a:gd name="connsiteX2253" fmla="*/ 1518436 w 3629025"/>
                <a:gd name="connsiteY2253" fmla="*/ 862203 h 1152525"/>
                <a:gd name="connsiteX2254" fmla="*/ 1531199 w 3629025"/>
                <a:gd name="connsiteY2254" fmla="*/ 866013 h 1152525"/>
                <a:gd name="connsiteX2255" fmla="*/ 1542820 w 3629025"/>
                <a:gd name="connsiteY2255" fmla="*/ 859060 h 1152525"/>
                <a:gd name="connsiteX2256" fmla="*/ 1580443 w 3629025"/>
                <a:gd name="connsiteY2256" fmla="*/ 853059 h 1152525"/>
                <a:gd name="connsiteX2257" fmla="*/ 1576157 w 3629025"/>
                <a:gd name="connsiteY2257" fmla="*/ 856012 h 1152525"/>
                <a:gd name="connsiteX2258" fmla="*/ 1594540 w 3629025"/>
                <a:gd name="connsiteY2258" fmla="*/ 882587 h 1152525"/>
                <a:gd name="connsiteX2259" fmla="*/ 1594540 w 3629025"/>
                <a:gd name="connsiteY2259" fmla="*/ 882587 h 1152525"/>
                <a:gd name="connsiteX2260" fmla="*/ 1594540 w 3629025"/>
                <a:gd name="connsiteY2260" fmla="*/ 882587 h 1152525"/>
                <a:gd name="connsiteX2261" fmla="*/ 1582539 w 3629025"/>
                <a:gd name="connsiteY2261" fmla="*/ 865537 h 1152525"/>
                <a:gd name="connsiteX2262" fmla="*/ 1599112 w 3629025"/>
                <a:gd name="connsiteY2262" fmla="*/ 864108 h 1152525"/>
                <a:gd name="connsiteX2263" fmla="*/ 1582539 w 3629025"/>
                <a:gd name="connsiteY2263" fmla="*/ 865537 h 1152525"/>
                <a:gd name="connsiteX2264" fmla="*/ 1596064 w 3629025"/>
                <a:gd name="connsiteY2264" fmla="*/ 77438 h 1152525"/>
                <a:gd name="connsiteX2265" fmla="*/ 1561108 w 3629025"/>
                <a:gd name="connsiteY2265" fmla="*/ 82868 h 1152525"/>
                <a:gd name="connsiteX2266" fmla="*/ 1550535 w 3629025"/>
                <a:gd name="connsiteY2266" fmla="*/ 85153 h 1152525"/>
                <a:gd name="connsiteX2267" fmla="*/ 1489956 w 3629025"/>
                <a:gd name="connsiteY2267" fmla="*/ 98298 h 1152525"/>
                <a:gd name="connsiteX2268" fmla="*/ 1493766 w 3629025"/>
                <a:gd name="connsiteY2268" fmla="*/ 93059 h 1152525"/>
                <a:gd name="connsiteX2269" fmla="*/ 1527961 w 3629025"/>
                <a:gd name="connsiteY2269" fmla="*/ 85630 h 1152525"/>
                <a:gd name="connsiteX2270" fmla="*/ 1543772 w 3629025"/>
                <a:gd name="connsiteY2270" fmla="*/ 82201 h 1152525"/>
                <a:gd name="connsiteX2271" fmla="*/ 1570823 w 3629025"/>
                <a:gd name="connsiteY2271" fmla="*/ 78486 h 1152525"/>
                <a:gd name="connsiteX2272" fmla="*/ 1577967 w 3629025"/>
                <a:gd name="connsiteY2272" fmla="*/ 74771 h 1152525"/>
                <a:gd name="connsiteX2273" fmla="*/ 1607685 w 3629025"/>
                <a:gd name="connsiteY2273" fmla="*/ 70485 h 1152525"/>
                <a:gd name="connsiteX2274" fmla="*/ 1614829 w 3629025"/>
                <a:gd name="connsiteY2274" fmla="*/ 66770 h 1152525"/>
                <a:gd name="connsiteX2275" fmla="*/ 1633974 w 3629025"/>
                <a:gd name="connsiteY2275" fmla="*/ 64770 h 1152525"/>
                <a:gd name="connsiteX2276" fmla="*/ 1655024 w 3629025"/>
                <a:gd name="connsiteY2276" fmla="*/ 60198 h 1152525"/>
                <a:gd name="connsiteX2277" fmla="*/ 1627592 w 3629025"/>
                <a:gd name="connsiteY2277" fmla="*/ 70580 h 1152525"/>
                <a:gd name="connsiteX2278" fmla="*/ 1596064 w 3629025"/>
                <a:gd name="connsiteY2278" fmla="*/ 77438 h 1152525"/>
                <a:gd name="connsiteX2279" fmla="*/ 1647118 w 3629025"/>
                <a:gd name="connsiteY2279" fmla="*/ 886492 h 1152525"/>
                <a:gd name="connsiteX2280" fmla="*/ 1645594 w 3629025"/>
                <a:gd name="connsiteY2280" fmla="*/ 882396 h 1152525"/>
                <a:gd name="connsiteX2281" fmla="*/ 1653500 w 3629025"/>
                <a:gd name="connsiteY2281" fmla="*/ 880682 h 1152525"/>
                <a:gd name="connsiteX2282" fmla="*/ 1655024 w 3629025"/>
                <a:gd name="connsiteY2282" fmla="*/ 884777 h 1152525"/>
                <a:gd name="connsiteX2283" fmla="*/ 1647118 w 3629025"/>
                <a:gd name="connsiteY2283" fmla="*/ 886492 h 1152525"/>
                <a:gd name="connsiteX2284" fmla="*/ 1644547 w 3629025"/>
                <a:gd name="connsiteY2284" fmla="*/ 871728 h 1152525"/>
                <a:gd name="connsiteX2285" fmla="*/ 1662930 w 3629025"/>
                <a:gd name="connsiteY2285" fmla="*/ 867728 h 1152525"/>
                <a:gd name="connsiteX2286" fmla="*/ 1644547 w 3629025"/>
                <a:gd name="connsiteY2286" fmla="*/ 871728 h 1152525"/>
                <a:gd name="connsiteX2287" fmla="*/ 1640832 w 3629025"/>
                <a:gd name="connsiteY2287" fmla="*/ 861632 h 1152525"/>
                <a:gd name="connsiteX2288" fmla="*/ 1634831 w 3629025"/>
                <a:gd name="connsiteY2288" fmla="*/ 860774 h 1152525"/>
                <a:gd name="connsiteX2289" fmla="*/ 1621306 w 3629025"/>
                <a:gd name="connsiteY2289" fmla="*/ 854964 h 1152525"/>
                <a:gd name="connsiteX2290" fmla="*/ 1625116 w 3629025"/>
                <a:gd name="connsiteY2290" fmla="*/ 849821 h 1152525"/>
                <a:gd name="connsiteX2291" fmla="*/ 1614257 w 3629025"/>
                <a:gd name="connsiteY2291" fmla="*/ 843439 h 1152525"/>
                <a:gd name="connsiteX2292" fmla="*/ 1626259 w 3629025"/>
                <a:gd name="connsiteY2292" fmla="*/ 845153 h 1152525"/>
                <a:gd name="connsiteX2293" fmla="*/ 1640546 w 3629025"/>
                <a:gd name="connsiteY2293" fmla="*/ 837629 h 1152525"/>
                <a:gd name="connsiteX2294" fmla="*/ 1650738 w 3629025"/>
                <a:gd name="connsiteY2294" fmla="*/ 842010 h 1152525"/>
                <a:gd name="connsiteX2295" fmla="*/ 1631212 w 3629025"/>
                <a:gd name="connsiteY2295" fmla="*/ 850678 h 1152525"/>
                <a:gd name="connsiteX2296" fmla="*/ 1667692 w 3629025"/>
                <a:gd name="connsiteY2296" fmla="*/ 849249 h 1152525"/>
                <a:gd name="connsiteX2297" fmla="*/ 1640832 w 3629025"/>
                <a:gd name="connsiteY2297" fmla="*/ 861632 h 1152525"/>
                <a:gd name="connsiteX2298" fmla="*/ 1677313 w 3629025"/>
                <a:gd name="connsiteY2298" fmla="*/ 829628 h 1152525"/>
                <a:gd name="connsiteX2299" fmla="*/ 1691219 w 3629025"/>
                <a:gd name="connsiteY2299" fmla="*/ 828770 h 1152525"/>
                <a:gd name="connsiteX2300" fmla="*/ 1677313 w 3629025"/>
                <a:gd name="connsiteY2300" fmla="*/ 829628 h 1152525"/>
                <a:gd name="connsiteX2301" fmla="*/ 1685123 w 3629025"/>
                <a:gd name="connsiteY2301" fmla="*/ 873824 h 1152525"/>
                <a:gd name="connsiteX2302" fmla="*/ 1693029 w 3629025"/>
                <a:gd name="connsiteY2302" fmla="*/ 872109 h 1152525"/>
                <a:gd name="connsiteX2303" fmla="*/ 1695315 w 3629025"/>
                <a:gd name="connsiteY2303" fmla="*/ 878205 h 1152525"/>
                <a:gd name="connsiteX2304" fmla="*/ 1685123 w 3629025"/>
                <a:gd name="connsiteY2304" fmla="*/ 873824 h 1152525"/>
                <a:gd name="connsiteX2305" fmla="*/ 1686647 w 3629025"/>
                <a:gd name="connsiteY2305" fmla="*/ 68580 h 1152525"/>
                <a:gd name="connsiteX2306" fmla="*/ 1706650 w 3629025"/>
                <a:gd name="connsiteY2306" fmla="*/ 53340 h 1152525"/>
                <a:gd name="connsiteX2307" fmla="*/ 1725795 w 3629025"/>
                <a:gd name="connsiteY2307" fmla="*/ 51340 h 1152525"/>
                <a:gd name="connsiteX2308" fmla="*/ 1710745 w 3629025"/>
                <a:gd name="connsiteY2308" fmla="*/ 56769 h 1152525"/>
                <a:gd name="connsiteX2309" fmla="*/ 1686647 w 3629025"/>
                <a:gd name="connsiteY2309" fmla="*/ 68580 h 1152525"/>
                <a:gd name="connsiteX2310" fmla="*/ 1715032 w 3629025"/>
                <a:gd name="connsiteY2310" fmla="*/ 808292 h 1152525"/>
                <a:gd name="connsiteX2311" fmla="*/ 1709793 w 3629025"/>
                <a:gd name="connsiteY2311" fmla="*/ 809435 h 1152525"/>
                <a:gd name="connsiteX2312" fmla="*/ 1708269 w 3629025"/>
                <a:gd name="connsiteY2312" fmla="*/ 805339 h 1152525"/>
                <a:gd name="connsiteX2313" fmla="*/ 1713508 w 3629025"/>
                <a:gd name="connsiteY2313" fmla="*/ 804196 h 1152525"/>
                <a:gd name="connsiteX2314" fmla="*/ 1715032 w 3629025"/>
                <a:gd name="connsiteY2314" fmla="*/ 808292 h 1152525"/>
                <a:gd name="connsiteX2315" fmla="*/ 1697982 w 3629025"/>
                <a:gd name="connsiteY2315" fmla="*/ 846963 h 1152525"/>
                <a:gd name="connsiteX2316" fmla="*/ 1714936 w 3629025"/>
                <a:gd name="connsiteY2316" fmla="*/ 838867 h 1152525"/>
                <a:gd name="connsiteX2317" fmla="*/ 1697982 w 3629025"/>
                <a:gd name="connsiteY2317" fmla="*/ 846963 h 1152525"/>
                <a:gd name="connsiteX2318" fmla="*/ 1714555 w 3629025"/>
                <a:gd name="connsiteY2318" fmla="*/ 830199 h 1152525"/>
                <a:gd name="connsiteX2319" fmla="*/ 1716841 w 3629025"/>
                <a:gd name="connsiteY2319" fmla="*/ 820960 h 1152525"/>
                <a:gd name="connsiteX2320" fmla="*/ 1721699 w 3629025"/>
                <a:gd name="connsiteY2320" fmla="*/ 826484 h 1152525"/>
                <a:gd name="connsiteX2321" fmla="*/ 1757799 w 3629025"/>
                <a:gd name="connsiteY2321" fmla="*/ 816483 h 1152525"/>
                <a:gd name="connsiteX2322" fmla="*/ 1745035 w 3629025"/>
                <a:gd name="connsiteY2322" fmla="*/ 812673 h 1152525"/>
                <a:gd name="connsiteX2323" fmla="*/ 1766086 w 3629025"/>
                <a:gd name="connsiteY2323" fmla="*/ 808101 h 1152525"/>
                <a:gd name="connsiteX2324" fmla="*/ 1770562 w 3629025"/>
                <a:gd name="connsiteY2324" fmla="*/ 820293 h 1152525"/>
                <a:gd name="connsiteX2325" fmla="*/ 1714555 w 3629025"/>
                <a:gd name="connsiteY2325" fmla="*/ 830199 h 1152525"/>
                <a:gd name="connsiteX2326" fmla="*/ 1743607 w 3629025"/>
                <a:gd name="connsiteY2326" fmla="*/ 793337 h 1152525"/>
                <a:gd name="connsiteX2327" fmla="*/ 1751512 w 3629025"/>
                <a:gd name="connsiteY2327" fmla="*/ 791623 h 1152525"/>
                <a:gd name="connsiteX2328" fmla="*/ 1743607 w 3629025"/>
                <a:gd name="connsiteY2328" fmla="*/ 793337 h 1152525"/>
                <a:gd name="connsiteX2329" fmla="*/ 1769134 w 3629025"/>
                <a:gd name="connsiteY2329" fmla="*/ 785527 h 1152525"/>
                <a:gd name="connsiteX2330" fmla="*/ 1756751 w 3629025"/>
                <a:gd name="connsiteY2330" fmla="*/ 790385 h 1152525"/>
                <a:gd name="connsiteX2331" fmla="*/ 1769134 w 3629025"/>
                <a:gd name="connsiteY2331" fmla="*/ 785527 h 1152525"/>
                <a:gd name="connsiteX2332" fmla="*/ 1770848 w 3629025"/>
                <a:gd name="connsiteY2332" fmla="*/ 859536 h 1152525"/>
                <a:gd name="connsiteX2333" fmla="*/ 1768943 w 3629025"/>
                <a:gd name="connsiteY2333" fmla="*/ 862108 h 1152525"/>
                <a:gd name="connsiteX2334" fmla="*/ 1757704 w 3629025"/>
                <a:gd name="connsiteY2334" fmla="*/ 862394 h 1152525"/>
                <a:gd name="connsiteX2335" fmla="*/ 1750941 w 3629025"/>
                <a:gd name="connsiteY2335" fmla="*/ 859536 h 1152525"/>
                <a:gd name="connsiteX2336" fmla="*/ 1779135 w 3629025"/>
                <a:gd name="connsiteY2336" fmla="*/ 851154 h 1152525"/>
                <a:gd name="connsiteX2337" fmla="*/ 1770848 w 3629025"/>
                <a:gd name="connsiteY2337" fmla="*/ 859536 h 1152525"/>
                <a:gd name="connsiteX2338" fmla="*/ 1811520 w 3629025"/>
                <a:gd name="connsiteY2338" fmla="*/ 830961 h 1152525"/>
                <a:gd name="connsiteX2339" fmla="*/ 1782183 w 3629025"/>
                <a:gd name="connsiteY2339" fmla="*/ 828580 h 1152525"/>
                <a:gd name="connsiteX2340" fmla="*/ 1745321 w 3629025"/>
                <a:gd name="connsiteY2340" fmla="*/ 836581 h 1152525"/>
                <a:gd name="connsiteX2341" fmla="*/ 1774658 w 3629025"/>
                <a:gd name="connsiteY2341" fmla="*/ 823627 h 1152525"/>
                <a:gd name="connsiteX2342" fmla="*/ 1783326 w 3629025"/>
                <a:gd name="connsiteY2342" fmla="*/ 823913 h 1152525"/>
                <a:gd name="connsiteX2343" fmla="*/ 1809615 w 3629025"/>
                <a:gd name="connsiteY2343" fmla="*/ 818198 h 1152525"/>
                <a:gd name="connsiteX2344" fmla="*/ 1811520 w 3629025"/>
                <a:gd name="connsiteY2344" fmla="*/ 830961 h 1152525"/>
                <a:gd name="connsiteX2345" fmla="*/ 1796566 w 3629025"/>
                <a:gd name="connsiteY2345" fmla="*/ 805815 h 1152525"/>
                <a:gd name="connsiteX2346" fmla="*/ 1775134 w 3629025"/>
                <a:gd name="connsiteY2346" fmla="*/ 817055 h 1152525"/>
                <a:gd name="connsiteX2347" fmla="*/ 1773991 w 3629025"/>
                <a:gd name="connsiteY2347" fmla="*/ 806387 h 1152525"/>
                <a:gd name="connsiteX2348" fmla="*/ 1796566 w 3629025"/>
                <a:gd name="connsiteY2348" fmla="*/ 805815 h 1152525"/>
                <a:gd name="connsiteX2349" fmla="*/ 1796566 w 3629025"/>
                <a:gd name="connsiteY2349" fmla="*/ 790480 h 1152525"/>
                <a:gd name="connsiteX2350" fmla="*/ 1805233 w 3629025"/>
                <a:gd name="connsiteY2350" fmla="*/ 790765 h 1152525"/>
                <a:gd name="connsiteX2351" fmla="*/ 1796566 w 3629025"/>
                <a:gd name="connsiteY2351" fmla="*/ 790480 h 1152525"/>
                <a:gd name="connsiteX2352" fmla="*/ 1818283 w 3629025"/>
                <a:gd name="connsiteY2352" fmla="*/ 39910 h 1152525"/>
                <a:gd name="connsiteX2353" fmla="*/ 1779516 w 3629025"/>
                <a:gd name="connsiteY2353" fmla="*/ 50578 h 1152525"/>
                <a:gd name="connsiteX2354" fmla="*/ 1761799 w 3629025"/>
                <a:gd name="connsiteY2354" fmla="*/ 56579 h 1152525"/>
                <a:gd name="connsiteX2355" fmla="*/ 1753894 w 3629025"/>
                <a:gd name="connsiteY2355" fmla="*/ 58293 h 1152525"/>
                <a:gd name="connsiteX2356" fmla="*/ 1726843 w 3629025"/>
                <a:gd name="connsiteY2356" fmla="*/ 62008 h 1152525"/>
                <a:gd name="connsiteX2357" fmla="*/ 1720842 w 3629025"/>
                <a:gd name="connsiteY2357" fmla="*/ 61151 h 1152525"/>
                <a:gd name="connsiteX2358" fmla="*/ 1738558 w 3629025"/>
                <a:gd name="connsiteY2358" fmla="*/ 55150 h 1152525"/>
                <a:gd name="connsiteX2359" fmla="*/ 1745702 w 3629025"/>
                <a:gd name="connsiteY2359" fmla="*/ 51435 h 1152525"/>
                <a:gd name="connsiteX2360" fmla="*/ 1756942 w 3629025"/>
                <a:gd name="connsiteY2360" fmla="*/ 51149 h 1152525"/>
                <a:gd name="connsiteX2361" fmla="*/ 1779897 w 3629025"/>
                <a:gd name="connsiteY2361" fmla="*/ 44006 h 1152525"/>
                <a:gd name="connsiteX2362" fmla="*/ 1799042 w 3629025"/>
                <a:gd name="connsiteY2362" fmla="*/ 42005 h 1152525"/>
                <a:gd name="connsiteX2363" fmla="*/ 1830665 w 3629025"/>
                <a:gd name="connsiteY2363" fmla="*/ 35147 h 1152525"/>
                <a:gd name="connsiteX2364" fmla="*/ 1818283 w 3629025"/>
                <a:gd name="connsiteY2364" fmla="*/ 39910 h 1152525"/>
                <a:gd name="connsiteX2365" fmla="*/ 1834856 w 3629025"/>
                <a:gd name="connsiteY2365" fmla="*/ 847820 h 1152525"/>
                <a:gd name="connsiteX2366" fmla="*/ 1823998 w 3629025"/>
                <a:gd name="connsiteY2366" fmla="*/ 841438 h 1152525"/>
                <a:gd name="connsiteX2367" fmla="*/ 1855621 w 3629025"/>
                <a:gd name="connsiteY2367" fmla="*/ 834581 h 1152525"/>
                <a:gd name="connsiteX2368" fmla="*/ 1834856 w 3629025"/>
                <a:gd name="connsiteY2368" fmla="*/ 847820 h 1152525"/>
                <a:gd name="connsiteX2369" fmla="*/ 1852573 w 3629025"/>
                <a:gd name="connsiteY2369" fmla="*/ 32480 h 1152525"/>
                <a:gd name="connsiteX2370" fmla="*/ 1861621 w 3629025"/>
                <a:gd name="connsiteY2370" fmla="*/ 26099 h 1152525"/>
                <a:gd name="connsiteX2371" fmla="*/ 1852573 w 3629025"/>
                <a:gd name="connsiteY2371" fmla="*/ 32480 h 1152525"/>
                <a:gd name="connsiteX2372" fmla="*/ 1857526 w 3629025"/>
                <a:gd name="connsiteY2372" fmla="*/ 7334 h 1152525"/>
                <a:gd name="connsiteX2373" fmla="*/ 1869908 w 3629025"/>
                <a:gd name="connsiteY2373" fmla="*/ 2477 h 1152525"/>
                <a:gd name="connsiteX2374" fmla="*/ 1866098 w 3629025"/>
                <a:gd name="connsiteY2374" fmla="*/ 7715 h 1152525"/>
                <a:gd name="connsiteX2375" fmla="*/ 1857526 w 3629025"/>
                <a:gd name="connsiteY2375" fmla="*/ 7334 h 1152525"/>
                <a:gd name="connsiteX2376" fmla="*/ 1868384 w 3629025"/>
                <a:gd name="connsiteY2376" fmla="*/ 807720 h 1152525"/>
                <a:gd name="connsiteX2377" fmla="*/ 1887529 w 3629025"/>
                <a:gd name="connsiteY2377" fmla="*/ 805720 h 1152525"/>
                <a:gd name="connsiteX2378" fmla="*/ 1868384 w 3629025"/>
                <a:gd name="connsiteY2378" fmla="*/ 807720 h 1152525"/>
                <a:gd name="connsiteX2379" fmla="*/ 1866860 w 3629025"/>
                <a:gd name="connsiteY2379" fmla="*/ 24955 h 1152525"/>
                <a:gd name="connsiteX2380" fmla="*/ 1879243 w 3629025"/>
                <a:gd name="connsiteY2380" fmla="*/ 20098 h 1152525"/>
                <a:gd name="connsiteX2381" fmla="*/ 1891244 w 3629025"/>
                <a:gd name="connsiteY2381" fmla="*/ 21812 h 1152525"/>
                <a:gd name="connsiteX2382" fmla="*/ 1866860 w 3629025"/>
                <a:gd name="connsiteY2382" fmla="*/ 24955 h 1152525"/>
                <a:gd name="connsiteX2383" fmla="*/ 1917628 w 3629025"/>
                <a:gd name="connsiteY2383" fmla="*/ 825437 h 1152525"/>
                <a:gd name="connsiteX2384" fmla="*/ 1912390 w 3629025"/>
                <a:gd name="connsiteY2384" fmla="*/ 826580 h 1152525"/>
                <a:gd name="connsiteX2385" fmla="*/ 1910104 w 3629025"/>
                <a:gd name="connsiteY2385" fmla="*/ 820484 h 1152525"/>
                <a:gd name="connsiteX2386" fmla="*/ 1918771 w 3629025"/>
                <a:gd name="connsiteY2386" fmla="*/ 820769 h 1152525"/>
                <a:gd name="connsiteX2387" fmla="*/ 1917628 w 3629025"/>
                <a:gd name="connsiteY2387" fmla="*/ 825437 h 1152525"/>
                <a:gd name="connsiteX2388" fmla="*/ 1930011 w 3629025"/>
                <a:gd name="connsiteY2388" fmla="*/ 11239 h 1152525"/>
                <a:gd name="connsiteX2389" fmla="*/ 1951823 w 3629025"/>
                <a:gd name="connsiteY2389" fmla="*/ 8668 h 1152525"/>
                <a:gd name="connsiteX2390" fmla="*/ 1948013 w 3629025"/>
                <a:gd name="connsiteY2390" fmla="*/ 13811 h 1152525"/>
                <a:gd name="connsiteX2391" fmla="*/ 1942012 w 3629025"/>
                <a:gd name="connsiteY2391" fmla="*/ 12954 h 1152525"/>
                <a:gd name="connsiteX2392" fmla="*/ 1930011 w 3629025"/>
                <a:gd name="connsiteY2392" fmla="*/ 11239 h 1152525"/>
                <a:gd name="connsiteX2393" fmla="*/ 1942108 w 3629025"/>
                <a:gd name="connsiteY2393" fmla="*/ 791623 h 1152525"/>
                <a:gd name="connsiteX2394" fmla="*/ 1957919 w 3629025"/>
                <a:gd name="connsiteY2394" fmla="*/ 788194 h 1152525"/>
                <a:gd name="connsiteX2395" fmla="*/ 1942108 w 3629025"/>
                <a:gd name="connsiteY2395" fmla="*/ 791623 h 1152525"/>
                <a:gd name="connsiteX2396" fmla="*/ 1956776 w 3629025"/>
                <a:gd name="connsiteY2396" fmla="*/ 777526 h 1152525"/>
                <a:gd name="connsiteX2397" fmla="*/ 1940965 w 3629025"/>
                <a:gd name="connsiteY2397" fmla="*/ 780955 h 1152525"/>
                <a:gd name="connsiteX2398" fmla="*/ 1933440 w 3629025"/>
                <a:gd name="connsiteY2398" fmla="*/ 776002 h 1152525"/>
                <a:gd name="connsiteX2399" fmla="*/ 1961634 w 3629025"/>
                <a:gd name="connsiteY2399" fmla="*/ 767620 h 1152525"/>
                <a:gd name="connsiteX2400" fmla="*/ 1956776 w 3629025"/>
                <a:gd name="connsiteY2400" fmla="*/ 777526 h 1152525"/>
                <a:gd name="connsiteX2401" fmla="*/ 1973731 w 3629025"/>
                <a:gd name="connsiteY2401" fmla="*/ 769430 h 1152525"/>
                <a:gd name="connsiteX2402" fmla="*/ 1990685 w 3629025"/>
                <a:gd name="connsiteY2402" fmla="*/ 761333 h 1152525"/>
                <a:gd name="connsiteX2403" fmla="*/ 2009830 w 3629025"/>
                <a:gd name="connsiteY2403" fmla="*/ 759333 h 1152525"/>
                <a:gd name="connsiteX2404" fmla="*/ 1973731 w 3629025"/>
                <a:gd name="connsiteY2404" fmla="*/ 769430 h 1152525"/>
                <a:gd name="connsiteX2405" fmla="*/ 2007163 w 3629025"/>
                <a:gd name="connsiteY2405" fmla="*/ 775240 h 1152525"/>
                <a:gd name="connsiteX2406" fmla="*/ 1989447 w 3629025"/>
                <a:gd name="connsiteY2406" fmla="*/ 781240 h 1152525"/>
                <a:gd name="connsiteX2407" fmla="*/ 2007163 w 3629025"/>
                <a:gd name="connsiteY2407" fmla="*/ 775240 h 1152525"/>
                <a:gd name="connsiteX2408" fmla="*/ 1979350 w 3629025"/>
                <a:gd name="connsiteY2408" fmla="*/ 792290 h 1152525"/>
                <a:gd name="connsiteX2409" fmla="*/ 1980493 w 3629025"/>
                <a:gd name="connsiteY2409" fmla="*/ 787622 h 1152525"/>
                <a:gd name="connsiteX2410" fmla="*/ 1986494 w 3629025"/>
                <a:gd name="connsiteY2410" fmla="*/ 788480 h 1152525"/>
                <a:gd name="connsiteX2411" fmla="*/ 1985351 w 3629025"/>
                <a:gd name="connsiteY2411" fmla="*/ 793147 h 1152525"/>
                <a:gd name="connsiteX2412" fmla="*/ 1979350 w 3629025"/>
                <a:gd name="connsiteY2412" fmla="*/ 792290 h 1152525"/>
                <a:gd name="connsiteX2413" fmla="*/ 1983446 w 3629025"/>
                <a:gd name="connsiteY2413" fmla="*/ 811054 h 1152525"/>
                <a:gd name="connsiteX2414" fmla="*/ 2002306 w 3629025"/>
                <a:gd name="connsiteY2414" fmla="*/ 800386 h 1152525"/>
                <a:gd name="connsiteX2415" fmla="*/ 2017736 w 3629025"/>
                <a:gd name="connsiteY2415" fmla="*/ 803624 h 1152525"/>
                <a:gd name="connsiteX2416" fmla="*/ 1983446 w 3629025"/>
                <a:gd name="connsiteY2416" fmla="*/ 811054 h 1152525"/>
                <a:gd name="connsiteX2417" fmla="*/ 2031643 w 3629025"/>
                <a:gd name="connsiteY2417" fmla="*/ 772192 h 1152525"/>
                <a:gd name="connsiteX2418" fmla="*/ 2018498 w 3629025"/>
                <a:gd name="connsiteY2418" fmla="*/ 775049 h 1152525"/>
                <a:gd name="connsiteX2419" fmla="*/ 2033548 w 3629025"/>
                <a:gd name="connsiteY2419" fmla="*/ 769620 h 1152525"/>
                <a:gd name="connsiteX2420" fmla="*/ 2044120 w 3629025"/>
                <a:gd name="connsiteY2420" fmla="*/ 767334 h 1152525"/>
                <a:gd name="connsiteX2421" fmla="*/ 2031643 w 3629025"/>
                <a:gd name="connsiteY2421" fmla="*/ 772192 h 1152525"/>
                <a:gd name="connsiteX2422" fmla="*/ 2047359 w 3629025"/>
                <a:gd name="connsiteY2422" fmla="*/ 799338 h 1152525"/>
                <a:gd name="connsiteX2423" fmla="*/ 2033833 w 3629025"/>
                <a:gd name="connsiteY2423" fmla="*/ 793528 h 1152525"/>
                <a:gd name="connsiteX2424" fmla="*/ 2047740 w 3629025"/>
                <a:gd name="connsiteY2424" fmla="*/ 792671 h 1152525"/>
                <a:gd name="connsiteX2425" fmla="*/ 2047359 w 3629025"/>
                <a:gd name="connsiteY2425" fmla="*/ 799338 h 1152525"/>
                <a:gd name="connsiteX2426" fmla="*/ 2034310 w 3629025"/>
                <a:gd name="connsiteY2426" fmla="*/ 756285 h 1152525"/>
                <a:gd name="connsiteX2427" fmla="*/ 2053836 w 3629025"/>
                <a:gd name="connsiteY2427" fmla="*/ 747617 h 1152525"/>
                <a:gd name="connsiteX2428" fmla="*/ 2065837 w 3629025"/>
                <a:gd name="connsiteY2428" fmla="*/ 749332 h 1152525"/>
                <a:gd name="connsiteX2429" fmla="*/ 2034310 w 3629025"/>
                <a:gd name="connsiteY2429" fmla="*/ 756285 h 1152525"/>
                <a:gd name="connsiteX2430" fmla="*/ 2074505 w 3629025"/>
                <a:gd name="connsiteY2430" fmla="*/ 764953 h 1152525"/>
                <a:gd name="connsiteX2431" fmla="*/ 2083554 w 3629025"/>
                <a:gd name="connsiteY2431" fmla="*/ 758571 h 1152525"/>
                <a:gd name="connsiteX2432" fmla="*/ 2074505 w 3629025"/>
                <a:gd name="connsiteY2432" fmla="*/ 764953 h 1152525"/>
                <a:gd name="connsiteX2433" fmla="*/ 2090317 w 3629025"/>
                <a:gd name="connsiteY2433" fmla="*/ 761524 h 1152525"/>
                <a:gd name="connsiteX2434" fmla="*/ 2109843 w 3629025"/>
                <a:gd name="connsiteY2434" fmla="*/ 752856 h 1152525"/>
                <a:gd name="connsiteX2435" fmla="*/ 2090317 w 3629025"/>
                <a:gd name="connsiteY2435" fmla="*/ 761524 h 1152525"/>
                <a:gd name="connsiteX2436" fmla="*/ 2102032 w 3629025"/>
                <a:gd name="connsiteY2436" fmla="*/ 739331 h 1152525"/>
                <a:gd name="connsiteX2437" fmla="*/ 2118987 w 3629025"/>
                <a:gd name="connsiteY2437" fmla="*/ 731234 h 1152525"/>
                <a:gd name="connsiteX2438" fmla="*/ 2102032 w 3629025"/>
                <a:gd name="connsiteY2438" fmla="*/ 739331 h 1152525"/>
                <a:gd name="connsiteX2439" fmla="*/ 2130226 w 3629025"/>
                <a:gd name="connsiteY2439" fmla="*/ 730949 h 1152525"/>
                <a:gd name="connsiteX2440" fmla="*/ 2150515 w 3629025"/>
                <a:gd name="connsiteY2440" fmla="*/ 724376 h 1152525"/>
                <a:gd name="connsiteX2441" fmla="*/ 2162897 w 3629025"/>
                <a:gd name="connsiteY2441" fmla="*/ 719519 h 1152525"/>
                <a:gd name="connsiteX2442" fmla="*/ 2130226 w 3629025"/>
                <a:gd name="connsiteY2442" fmla="*/ 730949 h 1152525"/>
                <a:gd name="connsiteX2443" fmla="*/ 2141466 w 3629025"/>
                <a:gd name="connsiteY2443" fmla="*/ 761333 h 1152525"/>
                <a:gd name="connsiteX2444" fmla="*/ 2139942 w 3629025"/>
                <a:gd name="connsiteY2444" fmla="*/ 757238 h 1152525"/>
                <a:gd name="connsiteX2445" fmla="*/ 2147848 w 3629025"/>
                <a:gd name="connsiteY2445" fmla="*/ 755523 h 1152525"/>
                <a:gd name="connsiteX2446" fmla="*/ 2149372 w 3629025"/>
                <a:gd name="connsiteY2446" fmla="*/ 759619 h 1152525"/>
                <a:gd name="connsiteX2447" fmla="*/ 2141466 w 3629025"/>
                <a:gd name="connsiteY2447" fmla="*/ 761333 h 1152525"/>
                <a:gd name="connsiteX2448" fmla="*/ 2165945 w 3629025"/>
                <a:gd name="connsiteY2448" fmla="*/ 742950 h 1152525"/>
                <a:gd name="connsiteX2449" fmla="*/ 2136989 w 3629025"/>
                <a:gd name="connsiteY2449" fmla="*/ 749237 h 1152525"/>
                <a:gd name="connsiteX2450" fmla="*/ 2168993 w 3629025"/>
                <a:gd name="connsiteY2450" fmla="*/ 735711 h 1152525"/>
                <a:gd name="connsiteX2451" fmla="*/ 2165945 w 3629025"/>
                <a:gd name="connsiteY2451" fmla="*/ 742950 h 1152525"/>
                <a:gd name="connsiteX2452" fmla="*/ 2282531 w 3629025"/>
                <a:gd name="connsiteY2452" fmla="*/ 719709 h 1152525"/>
                <a:gd name="connsiteX2453" fmla="*/ 2270149 w 3629025"/>
                <a:gd name="connsiteY2453" fmla="*/ 724567 h 1152525"/>
                <a:gd name="connsiteX2454" fmla="*/ 2282531 w 3629025"/>
                <a:gd name="connsiteY2454" fmla="*/ 719709 h 1152525"/>
                <a:gd name="connsiteX2455" fmla="*/ 2191853 w 3629025"/>
                <a:gd name="connsiteY2455" fmla="*/ 743807 h 1152525"/>
                <a:gd name="connsiteX2456" fmla="*/ 2188900 w 3629025"/>
                <a:gd name="connsiteY2456" fmla="*/ 735711 h 1152525"/>
                <a:gd name="connsiteX2457" fmla="*/ 2196806 w 3629025"/>
                <a:gd name="connsiteY2457" fmla="*/ 733997 h 1152525"/>
                <a:gd name="connsiteX2458" fmla="*/ 2191853 w 3629025"/>
                <a:gd name="connsiteY2458" fmla="*/ 743807 h 1152525"/>
                <a:gd name="connsiteX2459" fmla="*/ 2201664 w 3629025"/>
                <a:gd name="connsiteY2459" fmla="*/ 739521 h 1152525"/>
                <a:gd name="connsiteX2460" fmla="*/ 2221190 w 3629025"/>
                <a:gd name="connsiteY2460" fmla="*/ 730853 h 1152525"/>
                <a:gd name="connsiteX2461" fmla="*/ 2201664 w 3629025"/>
                <a:gd name="connsiteY2461" fmla="*/ 739521 h 1152525"/>
                <a:gd name="connsiteX2462" fmla="*/ 2272339 w 3629025"/>
                <a:gd name="connsiteY2462" fmla="*/ 745998 h 1152525"/>
                <a:gd name="connsiteX2463" fmla="*/ 2266339 w 3629025"/>
                <a:gd name="connsiteY2463" fmla="*/ 745141 h 1152525"/>
                <a:gd name="connsiteX2464" fmla="*/ 2244145 w 3629025"/>
                <a:gd name="connsiteY2464" fmla="*/ 754380 h 1152525"/>
                <a:gd name="connsiteX2465" fmla="*/ 2238145 w 3629025"/>
                <a:gd name="connsiteY2465" fmla="*/ 753523 h 1152525"/>
                <a:gd name="connsiteX2466" fmla="*/ 2215189 w 3629025"/>
                <a:gd name="connsiteY2466" fmla="*/ 760667 h 1152525"/>
                <a:gd name="connsiteX2467" fmla="*/ 2225000 w 3629025"/>
                <a:gd name="connsiteY2467" fmla="*/ 756380 h 1152525"/>
                <a:gd name="connsiteX2468" fmla="*/ 2230239 w 3629025"/>
                <a:gd name="connsiteY2468" fmla="*/ 755237 h 1152525"/>
                <a:gd name="connsiteX2469" fmla="*/ 2253194 w 3629025"/>
                <a:gd name="connsiteY2469" fmla="*/ 748094 h 1152525"/>
                <a:gd name="connsiteX2470" fmla="*/ 2289294 w 3629025"/>
                <a:gd name="connsiteY2470" fmla="*/ 738092 h 1152525"/>
                <a:gd name="connsiteX2471" fmla="*/ 2272339 w 3629025"/>
                <a:gd name="connsiteY2471" fmla="*/ 745998 h 1152525"/>
                <a:gd name="connsiteX2472" fmla="*/ 2326060 w 3629025"/>
                <a:gd name="connsiteY2472" fmla="*/ 729901 h 1152525"/>
                <a:gd name="connsiteX2473" fmla="*/ 2331299 w 3629025"/>
                <a:gd name="connsiteY2473" fmla="*/ 728758 h 1152525"/>
                <a:gd name="connsiteX2474" fmla="*/ 2326060 w 3629025"/>
                <a:gd name="connsiteY2474" fmla="*/ 729901 h 1152525"/>
                <a:gd name="connsiteX2475" fmla="*/ 2352064 w 3629025"/>
                <a:gd name="connsiteY2475" fmla="*/ 730853 h 1152525"/>
                <a:gd name="connsiteX2476" fmla="*/ 2353588 w 3629025"/>
                <a:gd name="connsiteY2476" fmla="*/ 734949 h 1152525"/>
                <a:gd name="connsiteX2477" fmla="*/ 2348349 w 3629025"/>
                <a:gd name="connsiteY2477" fmla="*/ 736092 h 1152525"/>
                <a:gd name="connsiteX2478" fmla="*/ 2346825 w 3629025"/>
                <a:gd name="connsiteY2478" fmla="*/ 731996 h 1152525"/>
                <a:gd name="connsiteX2479" fmla="*/ 2352064 w 3629025"/>
                <a:gd name="connsiteY2479" fmla="*/ 730853 h 1152525"/>
                <a:gd name="connsiteX2480" fmla="*/ 2381496 w 3629025"/>
                <a:gd name="connsiteY2480" fmla="*/ 687229 h 1152525"/>
                <a:gd name="connsiteX2481" fmla="*/ 2362636 w 3629025"/>
                <a:gd name="connsiteY2481" fmla="*/ 697897 h 1152525"/>
                <a:gd name="connsiteX2482" fmla="*/ 2381496 w 3629025"/>
                <a:gd name="connsiteY2482" fmla="*/ 687229 h 1152525"/>
                <a:gd name="connsiteX2483" fmla="*/ 2363779 w 3629025"/>
                <a:gd name="connsiteY2483" fmla="*/ 708565 h 1152525"/>
                <a:gd name="connsiteX2484" fmla="*/ 2373209 w 3629025"/>
                <a:gd name="connsiteY2484" fmla="*/ 695611 h 1152525"/>
                <a:gd name="connsiteX2485" fmla="*/ 2387497 w 3629025"/>
                <a:gd name="connsiteY2485" fmla="*/ 703421 h 1152525"/>
                <a:gd name="connsiteX2486" fmla="*/ 2363779 w 3629025"/>
                <a:gd name="connsiteY2486" fmla="*/ 708565 h 1152525"/>
                <a:gd name="connsiteX2487" fmla="*/ 2390068 w 3629025"/>
                <a:gd name="connsiteY2487" fmla="*/ 687515 h 1152525"/>
                <a:gd name="connsiteX2488" fmla="*/ 2391211 w 3629025"/>
                <a:gd name="connsiteY2488" fmla="*/ 682943 h 1152525"/>
                <a:gd name="connsiteX2489" fmla="*/ 2396450 w 3629025"/>
                <a:gd name="connsiteY2489" fmla="*/ 681800 h 1152525"/>
                <a:gd name="connsiteX2490" fmla="*/ 2390068 w 3629025"/>
                <a:gd name="connsiteY2490" fmla="*/ 687515 h 1152525"/>
                <a:gd name="connsiteX2491" fmla="*/ 2509036 w 3629025"/>
                <a:gd name="connsiteY2491" fmla="*/ 655130 h 1152525"/>
                <a:gd name="connsiteX2492" fmla="*/ 2510179 w 3629025"/>
                <a:gd name="connsiteY2492" fmla="*/ 650462 h 1152525"/>
                <a:gd name="connsiteX2493" fmla="*/ 2515417 w 3629025"/>
                <a:gd name="connsiteY2493" fmla="*/ 649319 h 1152525"/>
                <a:gd name="connsiteX2494" fmla="*/ 2509036 w 3629025"/>
                <a:gd name="connsiteY2494" fmla="*/ 655130 h 1152525"/>
                <a:gd name="connsiteX2495" fmla="*/ 2529991 w 3629025"/>
                <a:gd name="connsiteY2495" fmla="*/ 681133 h 1152525"/>
                <a:gd name="connsiteX2496" fmla="*/ 2540564 w 3629025"/>
                <a:gd name="connsiteY2496" fmla="*/ 678847 h 1152525"/>
                <a:gd name="connsiteX2497" fmla="*/ 2529991 w 3629025"/>
                <a:gd name="connsiteY2497" fmla="*/ 681133 h 1152525"/>
                <a:gd name="connsiteX2498" fmla="*/ 2550660 w 3629025"/>
                <a:gd name="connsiteY2498" fmla="*/ 683228 h 1152525"/>
                <a:gd name="connsiteX2499" fmla="*/ 2557042 w 3629025"/>
                <a:gd name="connsiteY2499" fmla="*/ 677418 h 1152525"/>
                <a:gd name="connsiteX2500" fmla="*/ 2550660 w 3629025"/>
                <a:gd name="connsiteY2500" fmla="*/ 683228 h 1152525"/>
                <a:gd name="connsiteX2501" fmla="*/ 3206837 w 3629025"/>
                <a:gd name="connsiteY2501" fmla="*/ 472535 h 1152525"/>
                <a:gd name="connsiteX2502" fmla="*/ 3218077 w 3629025"/>
                <a:gd name="connsiteY2502" fmla="*/ 472250 h 1152525"/>
                <a:gd name="connsiteX2503" fmla="*/ 3206837 w 3629025"/>
                <a:gd name="connsiteY2503" fmla="*/ 472535 h 1152525"/>
                <a:gd name="connsiteX2504" fmla="*/ 3082345 w 3629025"/>
                <a:gd name="connsiteY2504" fmla="*/ 482156 h 1152525"/>
                <a:gd name="connsiteX2505" fmla="*/ 3093585 w 3629025"/>
                <a:gd name="connsiteY2505" fmla="*/ 481870 h 1152525"/>
                <a:gd name="connsiteX2506" fmla="*/ 3082345 w 3629025"/>
                <a:gd name="connsiteY2506" fmla="*/ 482156 h 1152525"/>
                <a:gd name="connsiteX2507" fmla="*/ 3036149 w 3629025"/>
                <a:gd name="connsiteY2507" fmla="*/ 472535 h 1152525"/>
                <a:gd name="connsiteX2508" fmla="*/ 3037673 w 3629025"/>
                <a:gd name="connsiteY2508" fmla="*/ 476631 h 1152525"/>
                <a:gd name="connsiteX2509" fmla="*/ 3032434 w 3629025"/>
                <a:gd name="connsiteY2509" fmla="*/ 477774 h 1152525"/>
                <a:gd name="connsiteX2510" fmla="*/ 3030910 w 3629025"/>
                <a:gd name="connsiteY2510" fmla="*/ 473678 h 1152525"/>
                <a:gd name="connsiteX2511" fmla="*/ 3036149 w 3629025"/>
                <a:gd name="connsiteY2511" fmla="*/ 472535 h 1152525"/>
                <a:gd name="connsiteX2512" fmla="*/ 2968426 w 3629025"/>
                <a:gd name="connsiteY2512" fmla="*/ 489395 h 1152525"/>
                <a:gd name="connsiteX2513" fmla="*/ 3020338 w 3629025"/>
                <a:gd name="connsiteY2513" fmla="*/ 475869 h 1152525"/>
                <a:gd name="connsiteX2514" fmla="*/ 3006050 w 3629025"/>
                <a:gd name="connsiteY2514" fmla="*/ 483394 h 1152525"/>
                <a:gd name="connsiteX2515" fmla="*/ 2968426 w 3629025"/>
                <a:gd name="connsiteY2515" fmla="*/ 489395 h 1152525"/>
                <a:gd name="connsiteX2516" fmla="*/ 2980809 w 3629025"/>
                <a:gd name="connsiteY2516" fmla="*/ 499872 h 1152525"/>
                <a:gd name="connsiteX2517" fmla="*/ 2986048 w 3629025"/>
                <a:gd name="connsiteY2517" fmla="*/ 498729 h 1152525"/>
                <a:gd name="connsiteX2518" fmla="*/ 2999954 w 3629025"/>
                <a:gd name="connsiteY2518" fmla="*/ 497872 h 1152525"/>
                <a:gd name="connsiteX2519" fmla="*/ 3019861 w 3629025"/>
                <a:gd name="connsiteY2519" fmla="*/ 497872 h 1152525"/>
                <a:gd name="connsiteX2520" fmla="*/ 2988239 w 3629025"/>
                <a:gd name="connsiteY2520" fmla="*/ 504730 h 1152525"/>
                <a:gd name="connsiteX2521" fmla="*/ 2980809 w 3629025"/>
                <a:gd name="connsiteY2521" fmla="*/ 499872 h 1152525"/>
                <a:gd name="connsiteX2522" fmla="*/ 2990429 w 3629025"/>
                <a:gd name="connsiteY2522" fmla="*/ 587407 h 1152525"/>
                <a:gd name="connsiteX2523" fmla="*/ 3000240 w 3629025"/>
                <a:gd name="connsiteY2523" fmla="*/ 583121 h 1152525"/>
                <a:gd name="connsiteX2524" fmla="*/ 2990429 w 3629025"/>
                <a:gd name="connsiteY2524" fmla="*/ 587407 h 1152525"/>
                <a:gd name="connsiteX2525" fmla="*/ 3010813 w 3629025"/>
                <a:gd name="connsiteY2525" fmla="*/ 519589 h 1152525"/>
                <a:gd name="connsiteX2526" fmla="*/ 3019861 w 3629025"/>
                <a:gd name="connsiteY2526" fmla="*/ 513207 h 1152525"/>
                <a:gd name="connsiteX2527" fmla="*/ 3010813 w 3629025"/>
                <a:gd name="connsiteY2527" fmla="*/ 519589 h 1152525"/>
                <a:gd name="connsiteX2528" fmla="*/ 3026339 w 3629025"/>
                <a:gd name="connsiteY2528" fmla="*/ 492157 h 1152525"/>
                <a:gd name="connsiteX2529" fmla="*/ 3032339 w 3629025"/>
                <a:gd name="connsiteY2529" fmla="*/ 493014 h 1152525"/>
                <a:gd name="connsiteX2530" fmla="*/ 3056057 w 3629025"/>
                <a:gd name="connsiteY2530" fmla="*/ 487871 h 1152525"/>
                <a:gd name="connsiteX2531" fmla="*/ 3025195 w 3629025"/>
                <a:gd name="connsiteY2531" fmla="*/ 496824 h 1152525"/>
                <a:gd name="connsiteX2532" fmla="*/ 3026339 w 3629025"/>
                <a:gd name="connsiteY2532" fmla="*/ 492157 h 1152525"/>
                <a:gd name="connsiteX2533" fmla="*/ 3037197 w 3629025"/>
                <a:gd name="connsiteY2533" fmla="*/ 513874 h 1152525"/>
                <a:gd name="connsiteX2534" fmla="*/ 3049579 w 3629025"/>
                <a:gd name="connsiteY2534" fmla="*/ 509016 h 1152525"/>
                <a:gd name="connsiteX2535" fmla="*/ 3037197 w 3629025"/>
                <a:gd name="connsiteY2535" fmla="*/ 513874 h 1152525"/>
                <a:gd name="connsiteX2536" fmla="*/ 3133495 w 3629025"/>
                <a:gd name="connsiteY2536" fmla="*/ 497205 h 1152525"/>
                <a:gd name="connsiteX2537" fmla="*/ 3056342 w 3629025"/>
                <a:gd name="connsiteY2537" fmla="*/ 511778 h 1152525"/>
                <a:gd name="connsiteX2538" fmla="*/ 3078535 w 3629025"/>
                <a:gd name="connsiteY2538" fmla="*/ 502539 h 1152525"/>
                <a:gd name="connsiteX2539" fmla="*/ 3102253 w 3629025"/>
                <a:gd name="connsiteY2539" fmla="*/ 497396 h 1152525"/>
                <a:gd name="connsiteX2540" fmla="*/ 3139876 w 3629025"/>
                <a:gd name="connsiteY2540" fmla="*/ 491395 h 1152525"/>
                <a:gd name="connsiteX2541" fmla="*/ 3166927 w 3629025"/>
                <a:gd name="connsiteY2541" fmla="*/ 487680 h 1152525"/>
                <a:gd name="connsiteX2542" fmla="*/ 3185692 w 3629025"/>
                <a:gd name="connsiteY2542" fmla="*/ 492347 h 1152525"/>
                <a:gd name="connsiteX2543" fmla="*/ 3133495 w 3629025"/>
                <a:gd name="connsiteY2543" fmla="*/ 497205 h 1152525"/>
                <a:gd name="connsiteX2544" fmla="*/ 3196265 w 3629025"/>
                <a:gd name="connsiteY2544" fmla="*/ 490157 h 1152525"/>
                <a:gd name="connsiteX2545" fmla="*/ 3191026 w 3629025"/>
                <a:gd name="connsiteY2545" fmla="*/ 491300 h 1152525"/>
                <a:gd name="connsiteX2546" fmla="*/ 3224554 w 3629025"/>
                <a:gd name="connsiteY2546" fmla="*/ 481775 h 1152525"/>
                <a:gd name="connsiteX2547" fmla="*/ 3196265 w 3629025"/>
                <a:gd name="connsiteY2547" fmla="*/ 490157 h 1152525"/>
                <a:gd name="connsiteX2548" fmla="*/ 3243699 w 3629025"/>
                <a:gd name="connsiteY2548" fmla="*/ 479774 h 1152525"/>
                <a:gd name="connsiteX2549" fmla="*/ 3254272 w 3629025"/>
                <a:gd name="connsiteY2549" fmla="*/ 477488 h 1152525"/>
                <a:gd name="connsiteX2550" fmla="*/ 3243699 w 3629025"/>
                <a:gd name="connsiteY2550" fmla="*/ 479774 h 1152525"/>
                <a:gd name="connsiteX2551" fmla="*/ 3246175 w 3629025"/>
                <a:gd name="connsiteY2551" fmla="*/ 393954 h 1152525"/>
                <a:gd name="connsiteX2552" fmla="*/ 3255986 w 3629025"/>
                <a:gd name="connsiteY2552" fmla="*/ 389668 h 1152525"/>
                <a:gd name="connsiteX2553" fmla="*/ 3246175 w 3629025"/>
                <a:gd name="connsiteY2553" fmla="*/ 393954 h 1152525"/>
                <a:gd name="connsiteX2554" fmla="*/ 3455344 w 3629025"/>
                <a:gd name="connsiteY2554" fmla="*/ 459962 h 1152525"/>
                <a:gd name="connsiteX2555" fmla="*/ 3455344 w 3629025"/>
                <a:gd name="connsiteY2555" fmla="*/ 459962 h 1152525"/>
                <a:gd name="connsiteX2556" fmla="*/ 3455344 w 3629025"/>
                <a:gd name="connsiteY2556" fmla="*/ 459962 h 1152525"/>
                <a:gd name="connsiteX2557" fmla="*/ 3279703 w 3629025"/>
                <a:gd name="connsiteY2557" fmla="*/ 515684 h 1152525"/>
                <a:gd name="connsiteX2558" fmla="*/ 3290276 w 3629025"/>
                <a:gd name="connsiteY2558" fmla="*/ 513398 h 1152525"/>
                <a:gd name="connsiteX2559" fmla="*/ 3279703 w 3629025"/>
                <a:gd name="connsiteY2559" fmla="*/ 515684 h 1152525"/>
                <a:gd name="connsiteX2560" fmla="*/ 3268845 w 3629025"/>
                <a:gd name="connsiteY2560" fmla="*/ 478726 h 1152525"/>
                <a:gd name="connsiteX2561" fmla="*/ 3275989 w 3629025"/>
                <a:gd name="connsiteY2561" fmla="*/ 475012 h 1152525"/>
                <a:gd name="connsiteX2562" fmla="*/ 3283894 w 3629025"/>
                <a:gd name="connsiteY2562" fmla="*/ 473297 h 1152525"/>
                <a:gd name="connsiteX2563" fmla="*/ 3268845 w 3629025"/>
                <a:gd name="connsiteY2563" fmla="*/ 478726 h 1152525"/>
                <a:gd name="connsiteX2564" fmla="*/ 3366762 w 3629025"/>
                <a:gd name="connsiteY2564" fmla="*/ 435483 h 1152525"/>
                <a:gd name="connsiteX2565" fmla="*/ 3355523 w 3629025"/>
                <a:gd name="connsiteY2565" fmla="*/ 435769 h 1152525"/>
                <a:gd name="connsiteX2566" fmla="*/ 3347617 w 3629025"/>
                <a:gd name="connsiteY2566" fmla="*/ 437483 h 1152525"/>
                <a:gd name="connsiteX2567" fmla="*/ 3322471 w 3629025"/>
                <a:gd name="connsiteY2567" fmla="*/ 438626 h 1152525"/>
                <a:gd name="connsiteX2568" fmla="*/ 3340187 w 3629025"/>
                <a:gd name="connsiteY2568" fmla="*/ 432625 h 1152525"/>
                <a:gd name="connsiteX2569" fmla="*/ 3378573 w 3629025"/>
                <a:gd name="connsiteY2569" fmla="*/ 428625 h 1152525"/>
                <a:gd name="connsiteX2570" fmla="*/ 3366762 w 3629025"/>
                <a:gd name="connsiteY2570" fmla="*/ 435483 h 1152525"/>
                <a:gd name="connsiteX2571" fmla="*/ 3431151 w 3629025"/>
                <a:gd name="connsiteY2571" fmla="*/ 386525 h 1152525"/>
                <a:gd name="connsiteX2572" fmla="*/ 3443152 w 3629025"/>
                <a:gd name="connsiteY2572" fmla="*/ 388239 h 1152525"/>
                <a:gd name="connsiteX2573" fmla="*/ 3430008 w 3629025"/>
                <a:gd name="connsiteY2573" fmla="*/ 391097 h 1152525"/>
                <a:gd name="connsiteX2574" fmla="*/ 3415340 w 3629025"/>
                <a:gd name="connsiteY2574" fmla="*/ 389954 h 1152525"/>
                <a:gd name="connsiteX2575" fmla="*/ 3407434 w 3629025"/>
                <a:gd name="connsiteY2575" fmla="*/ 391668 h 1152525"/>
                <a:gd name="connsiteX2576" fmla="*/ 3418007 w 3629025"/>
                <a:gd name="connsiteY2576" fmla="*/ 389382 h 1152525"/>
                <a:gd name="connsiteX2577" fmla="*/ 3431151 w 3629025"/>
                <a:gd name="connsiteY2577" fmla="*/ 386525 h 1152525"/>
                <a:gd name="connsiteX2578" fmla="*/ 3362761 w 3629025"/>
                <a:gd name="connsiteY2578" fmla="*/ 370808 h 1152525"/>
                <a:gd name="connsiteX2579" fmla="*/ 3370667 w 3629025"/>
                <a:gd name="connsiteY2579" fmla="*/ 369094 h 1152525"/>
                <a:gd name="connsiteX2580" fmla="*/ 3383812 w 3629025"/>
                <a:gd name="connsiteY2580" fmla="*/ 366236 h 1152525"/>
                <a:gd name="connsiteX2581" fmla="*/ 3420292 w 3629025"/>
                <a:gd name="connsiteY2581" fmla="*/ 364903 h 1152525"/>
                <a:gd name="connsiteX2582" fmla="*/ 3402576 w 3629025"/>
                <a:gd name="connsiteY2582" fmla="*/ 370904 h 1152525"/>
                <a:gd name="connsiteX2583" fmla="*/ 3374001 w 3629025"/>
                <a:gd name="connsiteY2583" fmla="*/ 370523 h 1152525"/>
                <a:gd name="connsiteX2584" fmla="*/ 3363428 w 3629025"/>
                <a:gd name="connsiteY2584" fmla="*/ 372809 h 1152525"/>
                <a:gd name="connsiteX2585" fmla="*/ 3362761 w 3629025"/>
                <a:gd name="connsiteY2585" fmla="*/ 370808 h 1152525"/>
                <a:gd name="connsiteX2586" fmla="*/ 3318661 w 3629025"/>
                <a:gd name="connsiteY2586" fmla="*/ 413195 h 1152525"/>
                <a:gd name="connsiteX2587" fmla="*/ 3358951 w 3629025"/>
                <a:gd name="connsiteY2587" fmla="*/ 406622 h 1152525"/>
                <a:gd name="connsiteX2588" fmla="*/ 3376287 w 3629025"/>
                <a:gd name="connsiteY2588" fmla="*/ 407194 h 1152525"/>
                <a:gd name="connsiteX2589" fmla="*/ 3386860 w 3629025"/>
                <a:gd name="connsiteY2589" fmla="*/ 404908 h 1152525"/>
                <a:gd name="connsiteX2590" fmla="*/ 3412006 w 3629025"/>
                <a:gd name="connsiteY2590" fmla="*/ 403765 h 1152525"/>
                <a:gd name="connsiteX2591" fmla="*/ 3431913 w 3629025"/>
                <a:gd name="connsiteY2591" fmla="*/ 403765 h 1152525"/>
                <a:gd name="connsiteX2592" fmla="*/ 3459345 w 3629025"/>
                <a:gd name="connsiteY2592" fmla="*/ 408718 h 1152525"/>
                <a:gd name="connsiteX2593" fmla="*/ 3454106 w 3629025"/>
                <a:gd name="connsiteY2593" fmla="*/ 409861 h 1152525"/>
                <a:gd name="connsiteX2594" fmla="*/ 3436771 w 3629025"/>
                <a:gd name="connsiteY2594" fmla="*/ 409289 h 1152525"/>
                <a:gd name="connsiteX2595" fmla="*/ 3431532 w 3629025"/>
                <a:gd name="connsiteY2595" fmla="*/ 410432 h 1152525"/>
                <a:gd name="connsiteX2596" fmla="*/ 3430770 w 3629025"/>
                <a:gd name="connsiteY2596" fmla="*/ 408432 h 1152525"/>
                <a:gd name="connsiteX2597" fmla="*/ 3403719 w 3629025"/>
                <a:gd name="connsiteY2597" fmla="*/ 412147 h 1152525"/>
                <a:gd name="connsiteX2598" fmla="*/ 3361999 w 3629025"/>
                <a:gd name="connsiteY2598" fmla="*/ 414719 h 1152525"/>
                <a:gd name="connsiteX2599" fmla="*/ 3350760 w 3629025"/>
                <a:gd name="connsiteY2599" fmla="*/ 415004 h 1152525"/>
                <a:gd name="connsiteX2600" fmla="*/ 3349998 w 3629025"/>
                <a:gd name="connsiteY2600" fmla="*/ 413004 h 1152525"/>
                <a:gd name="connsiteX2601" fmla="*/ 3328186 w 3629025"/>
                <a:gd name="connsiteY2601" fmla="*/ 415576 h 1152525"/>
                <a:gd name="connsiteX2602" fmla="*/ 3267988 w 3629025"/>
                <a:gd name="connsiteY2602" fmla="*/ 422148 h 1152525"/>
                <a:gd name="connsiteX2603" fmla="*/ 3277799 w 3629025"/>
                <a:gd name="connsiteY2603" fmla="*/ 417862 h 1152525"/>
                <a:gd name="connsiteX2604" fmla="*/ 3318661 w 3629025"/>
                <a:gd name="connsiteY2604" fmla="*/ 413195 h 1152525"/>
                <a:gd name="connsiteX2605" fmla="*/ 3278465 w 3629025"/>
                <a:gd name="connsiteY2605" fmla="*/ 389096 h 1152525"/>
                <a:gd name="connsiteX2606" fmla="*/ 3261130 w 3629025"/>
                <a:gd name="connsiteY2606" fmla="*/ 388525 h 1152525"/>
                <a:gd name="connsiteX2607" fmla="*/ 3278465 w 3629025"/>
                <a:gd name="connsiteY2607" fmla="*/ 389096 h 1152525"/>
                <a:gd name="connsiteX2608" fmla="*/ 3362095 w 3629025"/>
                <a:gd name="connsiteY2608" fmla="*/ 338138 h 1152525"/>
                <a:gd name="connsiteX2609" fmla="*/ 3347426 w 3629025"/>
                <a:gd name="connsiteY2609" fmla="*/ 336995 h 1152525"/>
                <a:gd name="connsiteX2610" fmla="*/ 3377906 w 3629025"/>
                <a:gd name="connsiteY2610" fmla="*/ 334709 h 1152525"/>
                <a:gd name="connsiteX2611" fmla="*/ 3362095 w 3629025"/>
                <a:gd name="connsiteY2611" fmla="*/ 338138 h 1152525"/>
                <a:gd name="connsiteX2612" fmla="*/ 3395908 w 3629025"/>
                <a:gd name="connsiteY2612" fmla="*/ 321945 h 1152525"/>
                <a:gd name="connsiteX2613" fmla="*/ 3407624 w 3629025"/>
                <a:gd name="connsiteY2613" fmla="*/ 314992 h 1152525"/>
                <a:gd name="connsiteX2614" fmla="*/ 3411720 w 3629025"/>
                <a:gd name="connsiteY2614" fmla="*/ 318421 h 1152525"/>
                <a:gd name="connsiteX2615" fmla="*/ 3395908 w 3629025"/>
                <a:gd name="connsiteY2615" fmla="*/ 321945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</a:cxnLst>
              <a:rect l="l" t="t" r="r" b="b"/>
              <a:pathLst>
                <a:path w="3629025" h="1152525">
                  <a:moveTo>
                    <a:pt x="3578122" y="229838"/>
                  </a:moveTo>
                  <a:cubicBezTo>
                    <a:pt x="3580598" y="224123"/>
                    <a:pt x="3601934" y="226409"/>
                    <a:pt x="3599553" y="218599"/>
                  </a:cubicBezTo>
                  <a:cubicBezTo>
                    <a:pt x="3587266" y="221837"/>
                    <a:pt x="3574026" y="219266"/>
                    <a:pt x="3568311" y="218789"/>
                  </a:cubicBezTo>
                  <a:cubicBezTo>
                    <a:pt x="3566120" y="218599"/>
                    <a:pt x="3563072" y="220028"/>
                    <a:pt x="3562310" y="217932"/>
                  </a:cubicBezTo>
                  <a:cubicBezTo>
                    <a:pt x="3569549" y="215170"/>
                    <a:pt x="3557071" y="215646"/>
                    <a:pt x="3557452" y="212408"/>
                  </a:cubicBezTo>
                  <a:cubicBezTo>
                    <a:pt x="3562310" y="210884"/>
                    <a:pt x="3564120" y="213455"/>
                    <a:pt x="3568692" y="212122"/>
                  </a:cubicBezTo>
                  <a:cubicBezTo>
                    <a:pt x="3563072" y="205169"/>
                    <a:pt x="3573074" y="204883"/>
                    <a:pt x="3569454" y="198787"/>
                  </a:cubicBezTo>
                  <a:cubicBezTo>
                    <a:pt x="3558691" y="198882"/>
                    <a:pt x="3547261" y="197930"/>
                    <a:pt x="3534878" y="197549"/>
                  </a:cubicBezTo>
                  <a:cubicBezTo>
                    <a:pt x="3522877" y="197263"/>
                    <a:pt x="3508399" y="200597"/>
                    <a:pt x="3499540" y="194310"/>
                  </a:cubicBezTo>
                  <a:cubicBezTo>
                    <a:pt x="3499921" y="189357"/>
                    <a:pt x="3496969" y="182975"/>
                    <a:pt x="3502969" y="180404"/>
                  </a:cubicBezTo>
                  <a:cubicBezTo>
                    <a:pt x="3516495" y="178499"/>
                    <a:pt x="3531068" y="177546"/>
                    <a:pt x="3543927" y="175831"/>
                  </a:cubicBezTo>
                  <a:cubicBezTo>
                    <a:pt x="3551833" y="174784"/>
                    <a:pt x="3564882" y="177451"/>
                    <a:pt x="3564215" y="169259"/>
                  </a:cubicBezTo>
                  <a:cubicBezTo>
                    <a:pt x="3560596" y="166878"/>
                    <a:pt x="3554119" y="168307"/>
                    <a:pt x="3552214" y="167545"/>
                  </a:cubicBezTo>
                  <a:cubicBezTo>
                    <a:pt x="3551357" y="167164"/>
                    <a:pt x="3551642" y="163640"/>
                    <a:pt x="3550690" y="163449"/>
                  </a:cubicBezTo>
                  <a:cubicBezTo>
                    <a:pt x="3546594" y="162592"/>
                    <a:pt x="3540022" y="165354"/>
                    <a:pt x="3534116" y="164878"/>
                  </a:cubicBezTo>
                  <a:cubicBezTo>
                    <a:pt x="3533831" y="164878"/>
                    <a:pt x="3533640" y="162973"/>
                    <a:pt x="3533354" y="162878"/>
                  </a:cubicBezTo>
                  <a:cubicBezTo>
                    <a:pt x="3532307" y="162306"/>
                    <a:pt x="3525829" y="162878"/>
                    <a:pt x="3524686" y="162592"/>
                  </a:cubicBezTo>
                  <a:cubicBezTo>
                    <a:pt x="3520876" y="161639"/>
                    <a:pt x="3518686" y="161925"/>
                    <a:pt x="3513447" y="162878"/>
                  </a:cubicBezTo>
                  <a:cubicBezTo>
                    <a:pt x="3510875" y="163354"/>
                    <a:pt x="3510875" y="161449"/>
                    <a:pt x="3510018" y="161449"/>
                  </a:cubicBezTo>
                  <a:cubicBezTo>
                    <a:pt x="3501826" y="161354"/>
                    <a:pt x="3497731" y="161544"/>
                    <a:pt x="3495349" y="160306"/>
                  </a:cubicBezTo>
                  <a:cubicBezTo>
                    <a:pt x="3494492" y="159830"/>
                    <a:pt x="3491158" y="161639"/>
                    <a:pt x="3490111" y="161449"/>
                  </a:cubicBezTo>
                  <a:cubicBezTo>
                    <a:pt x="3489730" y="161354"/>
                    <a:pt x="3489730" y="159639"/>
                    <a:pt x="3489349" y="159449"/>
                  </a:cubicBezTo>
                  <a:cubicBezTo>
                    <a:pt x="3488491" y="158972"/>
                    <a:pt x="3485158" y="160687"/>
                    <a:pt x="3484110" y="160592"/>
                  </a:cubicBezTo>
                  <a:cubicBezTo>
                    <a:pt x="3479538" y="160115"/>
                    <a:pt x="3476490" y="159258"/>
                    <a:pt x="3472108" y="158877"/>
                  </a:cubicBezTo>
                  <a:cubicBezTo>
                    <a:pt x="3468870" y="155162"/>
                    <a:pt x="3459345" y="160211"/>
                    <a:pt x="3456678" y="155639"/>
                  </a:cubicBezTo>
                  <a:cubicBezTo>
                    <a:pt x="3461345" y="154781"/>
                    <a:pt x="3464679" y="153353"/>
                    <a:pt x="3466489" y="151352"/>
                  </a:cubicBezTo>
                  <a:cubicBezTo>
                    <a:pt x="3464298" y="143828"/>
                    <a:pt x="3467251" y="142780"/>
                    <a:pt x="3461250" y="137160"/>
                  </a:cubicBezTo>
                  <a:cubicBezTo>
                    <a:pt x="3465346" y="136112"/>
                    <a:pt x="3470489" y="135446"/>
                    <a:pt x="3467632" y="131350"/>
                  </a:cubicBezTo>
                  <a:cubicBezTo>
                    <a:pt x="3462869" y="129254"/>
                    <a:pt x="3454868" y="130493"/>
                    <a:pt x="3450296" y="130778"/>
                  </a:cubicBezTo>
                  <a:cubicBezTo>
                    <a:pt x="3439438" y="131350"/>
                    <a:pt x="3429627" y="132207"/>
                    <a:pt x="3425150" y="131921"/>
                  </a:cubicBezTo>
                  <a:cubicBezTo>
                    <a:pt x="3424388" y="131826"/>
                    <a:pt x="3423245" y="132398"/>
                    <a:pt x="3422483" y="132493"/>
                  </a:cubicBezTo>
                  <a:cubicBezTo>
                    <a:pt x="3419911" y="132969"/>
                    <a:pt x="3420007" y="131064"/>
                    <a:pt x="3419054" y="131064"/>
                  </a:cubicBezTo>
                  <a:cubicBezTo>
                    <a:pt x="3413815" y="130969"/>
                    <a:pt x="3409053" y="131921"/>
                    <a:pt x="3405148" y="131921"/>
                  </a:cubicBezTo>
                  <a:cubicBezTo>
                    <a:pt x="3396290" y="131921"/>
                    <a:pt x="3388003" y="132017"/>
                    <a:pt x="3379907" y="133064"/>
                  </a:cubicBezTo>
                  <a:cubicBezTo>
                    <a:pt x="3378192" y="130302"/>
                    <a:pt x="3374287" y="130588"/>
                    <a:pt x="3372382" y="128111"/>
                  </a:cubicBezTo>
                  <a:cubicBezTo>
                    <a:pt x="3363809" y="129540"/>
                    <a:pt x="3363428" y="128588"/>
                    <a:pt x="3355808" y="129540"/>
                  </a:cubicBezTo>
                  <a:cubicBezTo>
                    <a:pt x="3348950" y="130397"/>
                    <a:pt x="3342568" y="129445"/>
                    <a:pt x="3335901" y="129540"/>
                  </a:cubicBezTo>
                  <a:cubicBezTo>
                    <a:pt x="3326471" y="129635"/>
                    <a:pt x="3319137" y="129064"/>
                    <a:pt x="3313327" y="130112"/>
                  </a:cubicBezTo>
                  <a:cubicBezTo>
                    <a:pt x="3310850" y="130588"/>
                    <a:pt x="3310660" y="128683"/>
                    <a:pt x="3309898" y="128683"/>
                  </a:cubicBezTo>
                  <a:cubicBezTo>
                    <a:pt x="3301992" y="128778"/>
                    <a:pt x="3293705" y="130874"/>
                    <a:pt x="3290752" y="130683"/>
                  </a:cubicBezTo>
                  <a:cubicBezTo>
                    <a:pt x="3289990" y="130588"/>
                    <a:pt x="3288848" y="131159"/>
                    <a:pt x="3288085" y="131255"/>
                  </a:cubicBezTo>
                  <a:cubicBezTo>
                    <a:pt x="3285228" y="131731"/>
                    <a:pt x="3286085" y="129921"/>
                    <a:pt x="3284752" y="129826"/>
                  </a:cubicBezTo>
                  <a:cubicBezTo>
                    <a:pt x="3280751" y="129350"/>
                    <a:pt x="3275512" y="132969"/>
                    <a:pt x="3275322" y="127540"/>
                  </a:cubicBezTo>
                  <a:cubicBezTo>
                    <a:pt x="3297325" y="122015"/>
                    <a:pt x="3316375" y="122682"/>
                    <a:pt x="3335520" y="120968"/>
                  </a:cubicBezTo>
                  <a:cubicBezTo>
                    <a:pt x="3348379" y="119825"/>
                    <a:pt x="3366952" y="118110"/>
                    <a:pt x="3373906" y="116967"/>
                  </a:cubicBezTo>
                  <a:cubicBezTo>
                    <a:pt x="3385336" y="115157"/>
                    <a:pt x="3396766" y="110585"/>
                    <a:pt x="3408100" y="109538"/>
                  </a:cubicBezTo>
                  <a:cubicBezTo>
                    <a:pt x="3418197" y="108585"/>
                    <a:pt x="3427341" y="111824"/>
                    <a:pt x="3436675" y="109919"/>
                  </a:cubicBezTo>
                  <a:cubicBezTo>
                    <a:pt x="3437152" y="113633"/>
                    <a:pt x="3452773" y="110300"/>
                    <a:pt x="3446486" y="105632"/>
                  </a:cubicBezTo>
                  <a:cubicBezTo>
                    <a:pt x="3441057" y="101822"/>
                    <a:pt x="3428770" y="107728"/>
                    <a:pt x="3426960" y="98965"/>
                  </a:cubicBezTo>
                  <a:cubicBezTo>
                    <a:pt x="3431532" y="98108"/>
                    <a:pt x="3433151" y="95917"/>
                    <a:pt x="3433342" y="93155"/>
                  </a:cubicBezTo>
                  <a:cubicBezTo>
                    <a:pt x="3425912" y="95250"/>
                    <a:pt x="3419816" y="95536"/>
                    <a:pt x="3416101" y="92583"/>
                  </a:cubicBezTo>
                  <a:cubicBezTo>
                    <a:pt x="3418197" y="89535"/>
                    <a:pt x="3422293" y="87249"/>
                    <a:pt x="3417625" y="81344"/>
                  </a:cubicBezTo>
                  <a:cubicBezTo>
                    <a:pt x="3423626" y="78772"/>
                    <a:pt x="3430579" y="76676"/>
                    <a:pt x="3427817" y="70390"/>
                  </a:cubicBezTo>
                  <a:cubicBezTo>
                    <a:pt x="3424007" y="65437"/>
                    <a:pt x="3414292" y="68675"/>
                    <a:pt x="3410958" y="63151"/>
                  </a:cubicBezTo>
                  <a:cubicBezTo>
                    <a:pt x="3408958" y="59436"/>
                    <a:pt x="3412291" y="58007"/>
                    <a:pt x="3410577" y="54483"/>
                  </a:cubicBezTo>
                  <a:cubicBezTo>
                    <a:pt x="3401814" y="59817"/>
                    <a:pt x="3395242" y="53912"/>
                    <a:pt x="3393241" y="53912"/>
                  </a:cubicBezTo>
                  <a:cubicBezTo>
                    <a:pt x="3389717" y="53816"/>
                    <a:pt x="3386193" y="56102"/>
                    <a:pt x="3382669" y="56198"/>
                  </a:cubicBezTo>
                  <a:cubicBezTo>
                    <a:pt x="3379240" y="56293"/>
                    <a:pt x="3376287" y="53150"/>
                    <a:pt x="3373239" y="53912"/>
                  </a:cubicBezTo>
                  <a:cubicBezTo>
                    <a:pt x="3373334" y="53912"/>
                    <a:pt x="3372382" y="58293"/>
                    <a:pt x="3372096" y="58579"/>
                  </a:cubicBezTo>
                  <a:cubicBezTo>
                    <a:pt x="3370477" y="59722"/>
                    <a:pt x="3363809" y="60579"/>
                    <a:pt x="3361523" y="60865"/>
                  </a:cubicBezTo>
                  <a:cubicBezTo>
                    <a:pt x="3352284" y="62008"/>
                    <a:pt x="3345045" y="60293"/>
                    <a:pt x="3338949" y="61436"/>
                  </a:cubicBezTo>
                  <a:cubicBezTo>
                    <a:pt x="3336568" y="61817"/>
                    <a:pt x="3336282" y="60008"/>
                    <a:pt x="3335615" y="60008"/>
                  </a:cubicBezTo>
                  <a:cubicBezTo>
                    <a:pt x="3320661" y="60293"/>
                    <a:pt x="3303897" y="66294"/>
                    <a:pt x="3295801" y="59912"/>
                  </a:cubicBezTo>
                  <a:cubicBezTo>
                    <a:pt x="3307421" y="56960"/>
                    <a:pt x="3325138" y="55055"/>
                    <a:pt x="3328948" y="57055"/>
                  </a:cubicBezTo>
                  <a:cubicBezTo>
                    <a:pt x="3329805" y="57531"/>
                    <a:pt x="3333139" y="55721"/>
                    <a:pt x="3334186" y="55912"/>
                  </a:cubicBezTo>
                  <a:cubicBezTo>
                    <a:pt x="3334567" y="55912"/>
                    <a:pt x="3334567" y="57722"/>
                    <a:pt x="3334949" y="57912"/>
                  </a:cubicBezTo>
                  <a:cubicBezTo>
                    <a:pt x="3337901" y="59436"/>
                    <a:pt x="3352284" y="54578"/>
                    <a:pt x="3352665" y="51911"/>
                  </a:cubicBezTo>
                  <a:cubicBezTo>
                    <a:pt x="3349712" y="53626"/>
                    <a:pt x="3349903" y="48768"/>
                    <a:pt x="3348569" y="48482"/>
                  </a:cubicBezTo>
                  <a:cubicBezTo>
                    <a:pt x="3343711" y="47244"/>
                    <a:pt x="3341330" y="50864"/>
                    <a:pt x="3337330" y="48768"/>
                  </a:cubicBezTo>
                  <a:cubicBezTo>
                    <a:pt x="3333806" y="46863"/>
                    <a:pt x="3324566" y="53150"/>
                    <a:pt x="3325328" y="46958"/>
                  </a:cubicBezTo>
                  <a:cubicBezTo>
                    <a:pt x="3355618" y="42101"/>
                    <a:pt x="3380287" y="46673"/>
                    <a:pt x="3403909" y="36386"/>
                  </a:cubicBezTo>
                  <a:cubicBezTo>
                    <a:pt x="3402195" y="28480"/>
                    <a:pt x="3387050" y="39338"/>
                    <a:pt x="3388860" y="26575"/>
                  </a:cubicBezTo>
                  <a:cubicBezTo>
                    <a:pt x="3377811" y="29051"/>
                    <a:pt x="3366762" y="29051"/>
                    <a:pt x="3355713" y="29432"/>
                  </a:cubicBezTo>
                  <a:cubicBezTo>
                    <a:pt x="3348855" y="29623"/>
                    <a:pt x="3340473" y="29909"/>
                    <a:pt x="3338473" y="28861"/>
                  </a:cubicBezTo>
                  <a:cubicBezTo>
                    <a:pt x="3334853" y="26861"/>
                    <a:pt x="3324090" y="35719"/>
                    <a:pt x="3326471" y="27146"/>
                  </a:cubicBezTo>
                  <a:cubicBezTo>
                    <a:pt x="3336758" y="26099"/>
                    <a:pt x="3351236" y="27623"/>
                    <a:pt x="3362952" y="25813"/>
                  </a:cubicBezTo>
                  <a:cubicBezTo>
                    <a:pt x="3368762" y="24860"/>
                    <a:pt x="3377525" y="24384"/>
                    <a:pt x="3380668" y="19812"/>
                  </a:cubicBezTo>
                  <a:cubicBezTo>
                    <a:pt x="3362571" y="23432"/>
                    <a:pt x="3348569" y="21336"/>
                    <a:pt x="3331043" y="24098"/>
                  </a:cubicBezTo>
                  <a:cubicBezTo>
                    <a:pt x="3329043" y="20384"/>
                    <a:pt x="3332377" y="18955"/>
                    <a:pt x="3330662" y="15431"/>
                  </a:cubicBezTo>
                  <a:cubicBezTo>
                    <a:pt x="3322947" y="14859"/>
                    <a:pt x="3313612" y="16478"/>
                    <a:pt x="3303611" y="19145"/>
                  </a:cubicBezTo>
                  <a:cubicBezTo>
                    <a:pt x="3297039" y="19336"/>
                    <a:pt x="3286371" y="17050"/>
                    <a:pt x="3282942" y="17050"/>
                  </a:cubicBezTo>
                  <a:cubicBezTo>
                    <a:pt x="3281227" y="17050"/>
                    <a:pt x="3279323" y="18288"/>
                    <a:pt x="3277703" y="18193"/>
                  </a:cubicBezTo>
                  <a:cubicBezTo>
                    <a:pt x="3275227" y="18002"/>
                    <a:pt x="3272274" y="15240"/>
                    <a:pt x="3270940" y="15335"/>
                  </a:cubicBezTo>
                  <a:cubicBezTo>
                    <a:pt x="3263987" y="15431"/>
                    <a:pt x="3258463" y="20860"/>
                    <a:pt x="3251795" y="17336"/>
                  </a:cubicBezTo>
                  <a:cubicBezTo>
                    <a:pt x="3255319" y="11144"/>
                    <a:pt x="3266368" y="13430"/>
                    <a:pt x="3272845" y="12764"/>
                  </a:cubicBezTo>
                  <a:cubicBezTo>
                    <a:pt x="3283132" y="11621"/>
                    <a:pt x="3297039" y="10192"/>
                    <a:pt x="3300658" y="11049"/>
                  </a:cubicBezTo>
                  <a:cubicBezTo>
                    <a:pt x="3308278" y="12954"/>
                    <a:pt x="3315803" y="8477"/>
                    <a:pt x="3320566" y="11049"/>
                  </a:cubicBezTo>
                  <a:cubicBezTo>
                    <a:pt x="3323042" y="12383"/>
                    <a:pt x="3332567" y="10096"/>
                    <a:pt x="3334472" y="10192"/>
                  </a:cubicBezTo>
                  <a:cubicBezTo>
                    <a:pt x="3340568" y="10573"/>
                    <a:pt x="3343711" y="11621"/>
                    <a:pt x="3349141" y="11335"/>
                  </a:cubicBezTo>
                  <a:cubicBezTo>
                    <a:pt x="3353617" y="11144"/>
                    <a:pt x="3357904" y="8858"/>
                    <a:pt x="3362285" y="8477"/>
                  </a:cubicBezTo>
                  <a:cubicBezTo>
                    <a:pt x="3369334" y="7906"/>
                    <a:pt x="3376668" y="10954"/>
                    <a:pt x="3381431" y="6477"/>
                  </a:cubicBezTo>
                  <a:cubicBezTo>
                    <a:pt x="3381145" y="4191"/>
                    <a:pt x="3380573" y="2286"/>
                    <a:pt x="3379716" y="762"/>
                  </a:cubicBezTo>
                  <a:lnTo>
                    <a:pt x="1854097" y="762"/>
                  </a:lnTo>
                  <a:cubicBezTo>
                    <a:pt x="1841619" y="3334"/>
                    <a:pt x="1829332" y="5810"/>
                    <a:pt x="1817616" y="8001"/>
                  </a:cubicBezTo>
                  <a:cubicBezTo>
                    <a:pt x="1813139" y="8858"/>
                    <a:pt x="1808281" y="12287"/>
                    <a:pt x="1803709" y="8858"/>
                  </a:cubicBezTo>
                  <a:cubicBezTo>
                    <a:pt x="1801423" y="7429"/>
                    <a:pt x="1799233" y="5906"/>
                    <a:pt x="1802185" y="4763"/>
                  </a:cubicBezTo>
                  <a:cubicBezTo>
                    <a:pt x="1804090" y="3048"/>
                    <a:pt x="1805995" y="1334"/>
                    <a:pt x="1807424" y="3620"/>
                  </a:cubicBezTo>
                  <a:cubicBezTo>
                    <a:pt x="1812187" y="2762"/>
                    <a:pt x="1816854" y="1810"/>
                    <a:pt x="1821521" y="667"/>
                  </a:cubicBezTo>
                  <a:lnTo>
                    <a:pt x="1642737" y="667"/>
                  </a:lnTo>
                  <a:cubicBezTo>
                    <a:pt x="1637974" y="1810"/>
                    <a:pt x="1633783" y="2381"/>
                    <a:pt x="1628068" y="3239"/>
                  </a:cubicBezTo>
                  <a:cubicBezTo>
                    <a:pt x="1594255" y="8287"/>
                    <a:pt x="1556631" y="20098"/>
                    <a:pt x="1520150" y="26765"/>
                  </a:cubicBezTo>
                  <a:cubicBezTo>
                    <a:pt x="1516435" y="27432"/>
                    <a:pt x="1513864" y="26099"/>
                    <a:pt x="1511482" y="26480"/>
                  </a:cubicBezTo>
                  <a:cubicBezTo>
                    <a:pt x="1511673" y="26480"/>
                    <a:pt x="1511578" y="28670"/>
                    <a:pt x="1509577" y="29051"/>
                  </a:cubicBezTo>
                  <a:cubicBezTo>
                    <a:pt x="1507958" y="29432"/>
                    <a:pt x="1505672" y="27718"/>
                    <a:pt x="1506148" y="27623"/>
                  </a:cubicBezTo>
                  <a:cubicBezTo>
                    <a:pt x="1501481" y="28670"/>
                    <a:pt x="1497576" y="31433"/>
                    <a:pt x="1493766" y="32480"/>
                  </a:cubicBezTo>
                  <a:cubicBezTo>
                    <a:pt x="1482812" y="35719"/>
                    <a:pt x="1470715" y="38576"/>
                    <a:pt x="1459571" y="39910"/>
                  </a:cubicBezTo>
                  <a:cubicBezTo>
                    <a:pt x="1456047" y="40386"/>
                    <a:pt x="1455285" y="38862"/>
                    <a:pt x="1450903" y="39624"/>
                  </a:cubicBezTo>
                  <a:cubicBezTo>
                    <a:pt x="1396516" y="49435"/>
                    <a:pt x="1340794" y="68104"/>
                    <a:pt x="1284978" y="75724"/>
                  </a:cubicBezTo>
                  <a:cubicBezTo>
                    <a:pt x="1280025" y="76391"/>
                    <a:pt x="1278310" y="74962"/>
                    <a:pt x="1273738" y="76010"/>
                  </a:cubicBezTo>
                  <a:cubicBezTo>
                    <a:pt x="1270024" y="76772"/>
                    <a:pt x="1269643" y="79248"/>
                    <a:pt x="1263928" y="80296"/>
                  </a:cubicBezTo>
                  <a:cubicBezTo>
                    <a:pt x="1255927" y="81820"/>
                    <a:pt x="1250974" y="78581"/>
                    <a:pt x="1248116" y="83725"/>
                  </a:cubicBezTo>
                  <a:cubicBezTo>
                    <a:pt x="1247259" y="85344"/>
                    <a:pt x="1244116" y="82391"/>
                    <a:pt x="1244782" y="82296"/>
                  </a:cubicBezTo>
                  <a:cubicBezTo>
                    <a:pt x="1230114" y="85058"/>
                    <a:pt x="1218208" y="88106"/>
                    <a:pt x="1205254" y="90869"/>
                  </a:cubicBezTo>
                  <a:cubicBezTo>
                    <a:pt x="1151056" y="102394"/>
                    <a:pt x="1077142" y="114872"/>
                    <a:pt x="1034851" y="130112"/>
                  </a:cubicBezTo>
                  <a:cubicBezTo>
                    <a:pt x="1027993" y="132588"/>
                    <a:pt x="1018087" y="136589"/>
                    <a:pt x="1009705" y="131255"/>
                  </a:cubicBezTo>
                  <a:cubicBezTo>
                    <a:pt x="1057521" y="113824"/>
                    <a:pt x="1111051" y="111157"/>
                    <a:pt x="1159057" y="96584"/>
                  </a:cubicBezTo>
                  <a:cubicBezTo>
                    <a:pt x="1167630" y="94012"/>
                    <a:pt x="1166392" y="93821"/>
                    <a:pt x="1172202" y="93726"/>
                  </a:cubicBezTo>
                  <a:cubicBezTo>
                    <a:pt x="1173916" y="93726"/>
                    <a:pt x="1175821" y="92869"/>
                    <a:pt x="1177441" y="92583"/>
                  </a:cubicBezTo>
                  <a:cubicBezTo>
                    <a:pt x="1219255" y="85153"/>
                    <a:pt x="1261070" y="74390"/>
                    <a:pt x="1303837" y="65056"/>
                  </a:cubicBezTo>
                  <a:cubicBezTo>
                    <a:pt x="1347652" y="55531"/>
                    <a:pt x="1393753" y="48863"/>
                    <a:pt x="1432901" y="36957"/>
                  </a:cubicBezTo>
                  <a:cubicBezTo>
                    <a:pt x="1437568" y="35528"/>
                    <a:pt x="1438140" y="33623"/>
                    <a:pt x="1442712" y="32671"/>
                  </a:cubicBezTo>
                  <a:cubicBezTo>
                    <a:pt x="1446141" y="31909"/>
                    <a:pt x="1447093" y="34100"/>
                    <a:pt x="1451380" y="32957"/>
                  </a:cubicBezTo>
                  <a:cubicBezTo>
                    <a:pt x="1454809" y="32099"/>
                    <a:pt x="1454142" y="30004"/>
                    <a:pt x="1458523" y="29242"/>
                  </a:cubicBezTo>
                  <a:cubicBezTo>
                    <a:pt x="1458047" y="29337"/>
                    <a:pt x="1460619" y="30766"/>
                    <a:pt x="1461857" y="30671"/>
                  </a:cubicBezTo>
                  <a:cubicBezTo>
                    <a:pt x="1463572" y="30671"/>
                    <a:pt x="1465477" y="29813"/>
                    <a:pt x="1467096" y="29528"/>
                  </a:cubicBezTo>
                  <a:cubicBezTo>
                    <a:pt x="1491194" y="25241"/>
                    <a:pt x="1522246" y="16669"/>
                    <a:pt x="1540819" y="13430"/>
                  </a:cubicBezTo>
                  <a:cubicBezTo>
                    <a:pt x="1542248" y="13145"/>
                    <a:pt x="1544725" y="14764"/>
                    <a:pt x="1544153" y="14859"/>
                  </a:cubicBezTo>
                  <a:cubicBezTo>
                    <a:pt x="1548916" y="13907"/>
                    <a:pt x="1552345" y="10763"/>
                    <a:pt x="1556536" y="10001"/>
                  </a:cubicBezTo>
                  <a:cubicBezTo>
                    <a:pt x="1560060" y="9335"/>
                    <a:pt x="1562441" y="10573"/>
                    <a:pt x="1567775" y="9716"/>
                  </a:cubicBezTo>
                  <a:cubicBezTo>
                    <a:pt x="1582920" y="7334"/>
                    <a:pt x="1598636" y="4382"/>
                    <a:pt x="1613686" y="572"/>
                  </a:cubicBezTo>
                  <a:lnTo>
                    <a:pt x="1570918" y="572"/>
                  </a:lnTo>
                  <a:cubicBezTo>
                    <a:pt x="1558631" y="5429"/>
                    <a:pt x="1538819" y="8192"/>
                    <a:pt x="1527961" y="9620"/>
                  </a:cubicBezTo>
                  <a:cubicBezTo>
                    <a:pt x="1523008" y="10287"/>
                    <a:pt x="1521293" y="8858"/>
                    <a:pt x="1516721" y="9906"/>
                  </a:cubicBezTo>
                  <a:cubicBezTo>
                    <a:pt x="1513102" y="10668"/>
                    <a:pt x="1512625" y="13145"/>
                    <a:pt x="1506910" y="14192"/>
                  </a:cubicBezTo>
                  <a:cubicBezTo>
                    <a:pt x="1502243" y="15050"/>
                    <a:pt x="1497290" y="14478"/>
                    <a:pt x="1493004" y="15050"/>
                  </a:cubicBezTo>
                  <a:cubicBezTo>
                    <a:pt x="1487956" y="15716"/>
                    <a:pt x="1481955" y="16955"/>
                    <a:pt x="1477192" y="18479"/>
                  </a:cubicBezTo>
                  <a:cubicBezTo>
                    <a:pt x="1467382" y="21717"/>
                    <a:pt x="1465667" y="21527"/>
                    <a:pt x="1456142" y="23051"/>
                  </a:cubicBezTo>
                  <a:cubicBezTo>
                    <a:pt x="1440616" y="25527"/>
                    <a:pt x="1421662" y="31242"/>
                    <a:pt x="1408708" y="33338"/>
                  </a:cubicBezTo>
                  <a:cubicBezTo>
                    <a:pt x="1399278" y="34862"/>
                    <a:pt x="1396897" y="33814"/>
                    <a:pt x="1395563" y="36195"/>
                  </a:cubicBezTo>
                  <a:cubicBezTo>
                    <a:pt x="1391944" y="42577"/>
                    <a:pt x="1362226" y="39148"/>
                    <a:pt x="1358701" y="44196"/>
                  </a:cubicBezTo>
                  <a:cubicBezTo>
                    <a:pt x="1354510" y="44863"/>
                    <a:pt x="1349653" y="46482"/>
                    <a:pt x="1349272" y="41910"/>
                  </a:cubicBezTo>
                  <a:cubicBezTo>
                    <a:pt x="1400516" y="33528"/>
                    <a:pt x="1448332" y="16669"/>
                    <a:pt x="1494052" y="10382"/>
                  </a:cubicBezTo>
                  <a:cubicBezTo>
                    <a:pt x="1499005" y="9716"/>
                    <a:pt x="1500719" y="11049"/>
                    <a:pt x="1505291" y="10096"/>
                  </a:cubicBezTo>
                  <a:cubicBezTo>
                    <a:pt x="1510244" y="9049"/>
                    <a:pt x="1510339" y="6572"/>
                    <a:pt x="1515102" y="5810"/>
                  </a:cubicBezTo>
                  <a:cubicBezTo>
                    <a:pt x="1518626" y="5239"/>
                    <a:pt x="1519483" y="7239"/>
                    <a:pt x="1523770" y="6096"/>
                  </a:cubicBezTo>
                  <a:cubicBezTo>
                    <a:pt x="1526437" y="5334"/>
                    <a:pt x="1526246" y="3810"/>
                    <a:pt x="1528246" y="2953"/>
                  </a:cubicBezTo>
                  <a:cubicBezTo>
                    <a:pt x="1537105" y="-667"/>
                    <a:pt x="1541581" y="1715"/>
                    <a:pt x="1547392" y="953"/>
                  </a:cubicBezTo>
                  <a:cubicBezTo>
                    <a:pt x="1548249" y="857"/>
                    <a:pt x="1549201" y="667"/>
                    <a:pt x="1550154" y="572"/>
                  </a:cubicBezTo>
                  <a:lnTo>
                    <a:pt x="1477288" y="572"/>
                  </a:lnTo>
                  <a:cubicBezTo>
                    <a:pt x="1466048" y="3048"/>
                    <a:pt x="1455856" y="6477"/>
                    <a:pt x="1449284" y="4858"/>
                  </a:cubicBezTo>
                  <a:cubicBezTo>
                    <a:pt x="1448617" y="7239"/>
                    <a:pt x="1441759" y="10096"/>
                    <a:pt x="1437568" y="11811"/>
                  </a:cubicBezTo>
                  <a:cubicBezTo>
                    <a:pt x="1433282" y="13621"/>
                    <a:pt x="1424805" y="18574"/>
                    <a:pt x="1421757" y="15240"/>
                  </a:cubicBezTo>
                  <a:cubicBezTo>
                    <a:pt x="1420995" y="10954"/>
                    <a:pt x="1427281" y="9620"/>
                    <a:pt x="1430044" y="6858"/>
                  </a:cubicBezTo>
                  <a:cubicBezTo>
                    <a:pt x="1439664" y="4763"/>
                    <a:pt x="1449284" y="2667"/>
                    <a:pt x="1458904" y="572"/>
                  </a:cubicBezTo>
                  <a:lnTo>
                    <a:pt x="1446903" y="572"/>
                  </a:lnTo>
                  <a:cubicBezTo>
                    <a:pt x="1443093" y="1619"/>
                    <a:pt x="1439092" y="2572"/>
                    <a:pt x="1434616" y="3715"/>
                  </a:cubicBezTo>
                  <a:cubicBezTo>
                    <a:pt x="1434425" y="1905"/>
                    <a:pt x="1432901" y="2000"/>
                    <a:pt x="1431282" y="2286"/>
                  </a:cubicBezTo>
                  <a:cubicBezTo>
                    <a:pt x="1426805" y="3905"/>
                    <a:pt x="1425186" y="1524"/>
                    <a:pt x="1427853" y="857"/>
                  </a:cubicBezTo>
                  <a:cubicBezTo>
                    <a:pt x="1427948" y="762"/>
                    <a:pt x="1428139" y="762"/>
                    <a:pt x="1428329" y="667"/>
                  </a:cubicBezTo>
                  <a:lnTo>
                    <a:pt x="1266785" y="667"/>
                  </a:lnTo>
                  <a:cubicBezTo>
                    <a:pt x="1262308" y="2191"/>
                    <a:pt x="1260308" y="4667"/>
                    <a:pt x="1256022" y="5429"/>
                  </a:cubicBezTo>
                  <a:cubicBezTo>
                    <a:pt x="1251069" y="6382"/>
                    <a:pt x="1246687" y="5239"/>
                    <a:pt x="1242115" y="6287"/>
                  </a:cubicBezTo>
                  <a:cubicBezTo>
                    <a:pt x="1238591" y="7049"/>
                    <a:pt x="1237639" y="9239"/>
                    <a:pt x="1232305" y="10573"/>
                  </a:cubicBezTo>
                  <a:cubicBezTo>
                    <a:pt x="1230781" y="10954"/>
                    <a:pt x="1228590" y="11716"/>
                    <a:pt x="1227066" y="11716"/>
                  </a:cubicBezTo>
                  <a:cubicBezTo>
                    <a:pt x="1226113" y="11716"/>
                    <a:pt x="1222780" y="10382"/>
                    <a:pt x="1223732" y="10287"/>
                  </a:cubicBezTo>
                  <a:cubicBezTo>
                    <a:pt x="1218589" y="11049"/>
                    <a:pt x="1218779" y="13811"/>
                    <a:pt x="1213921" y="14573"/>
                  </a:cubicBezTo>
                  <a:cubicBezTo>
                    <a:pt x="1211159" y="14954"/>
                    <a:pt x="1210207" y="13621"/>
                    <a:pt x="1207921" y="13716"/>
                  </a:cubicBezTo>
                  <a:cubicBezTo>
                    <a:pt x="1197157" y="14097"/>
                    <a:pt x="1193062" y="18669"/>
                    <a:pt x="1187632" y="20288"/>
                  </a:cubicBezTo>
                  <a:cubicBezTo>
                    <a:pt x="1135816" y="36005"/>
                    <a:pt x="1072951" y="40195"/>
                    <a:pt x="1017230" y="59627"/>
                  </a:cubicBezTo>
                  <a:cubicBezTo>
                    <a:pt x="1015230" y="55245"/>
                    <a:pt x="1005705" y="61246"/>
                    <a:pt x="1000657" y="61055"/>
                  </a:cubicBezTo>
                  <a:cubicBezTo>
                    <a:pt x="999228" y="57912"/>
                    <a:pt x="998466" y="54007"/>
                    <a:pt x="993132" y="56102"/>
                  </a:cubicBezTo>
                  <a:cubicBezTo>
                    <a:pt x="988750" y="57055"/>
                    <a:pt x="993703" y="62008"/>
                    <a:pt x="990084" y="63341"/>
                  </a:cubicBezTo>
                  <a:cubicBezTo>
                    <a:pt x="977130" y="67818"/>
                    <a:pt x="960842" y="68485"/>
                    <a:pt x="947221" y="70485"/>
                  </a:cubicBezTo>
                  <a:cubicBezTo>
                    <a:pt x="936458" y="72009"/>
                    <a:pt x="922361" y="79724"/>
                    <a:pt x="919408" y="72200"/>
                  </a:cubicBezTo>
                  <a:cubicBezTo>
                    <a:pt x="923314" y="67723"/>
                    <a:pt x="930076" y="72104"/>
                    <a:pt x="935982" y="70771"/>
                  </a:cubicBezTo>
                  <a:cubicBezTo>
                    <a:pt x="934363" y="71152"/>
                    <a:pt x="940268" y="67723"/>
                    <a:pt x="940459" y="67628"/>
                  </a:cubicBezTo>
                  <a:cubicBezTo>
                    <a:pt x="942364" y="66389"/>
                    <a:pt x="940459" y="65151"/>
                    <a:pt x="944935" y="64484"/>
                  </a:cubicBezTo>
                  <a:cubicBezTo>
                    <a:pt x="948460" y="63913"/>
                    <a:pt x="949222" y="65723"/>
                    <a:pt x="953603" y="64770"/>
                  </a:cubicBezTo>
                  <a:cubicBezTo>
                    <a:pt x="954175" y="64675"/>
                    <a:pt x="954460" y="60674"/>
                    <a:pt x="958175" y="61627"/>
                  </a:cubicBezTo>
                  <a:cubicBezTo>
                    <a:pt x="958175" y="59912"/>
                    <a:pt x="959509" y="58769"/>
                    <a:pt x="962652" y="58484"/>
                  </a:cubicBezTo>
                  <a:cubicBezTo>
                    <a:pt x="970177" y="55245"/>
                    <a:pt x="969796" y="62960"/>
                    <a:pt x="977320" y="59627"/>
                  </a:cubicBezTo>
                  <a:cubicBezTo>
                    <a:pt x="978654" y="54959"/>
                    <a:pt x="987798" y="55626"/>
                    <a:pt x="992370" y="54197"/>
                  </a:cubicBezTo>
                  <a:cubicBezTo>
                    <a:pt x="996085" y="52959"/>
                    <a:pt x="1000561" y="50387"/>
                    <a:pt x="1004752" y="49340"/>
                  </a:cubicBezTo>
                  <a:cubicBezTo>
                    <a:pt x="1012753" y="47339"/>
                    <a:pt x="1021612" y="44672"/>
                    <a:pt x="1031041" y="43625"/>
                  </a:cubicBezTo>
                  <a:cubicBezTo>
                    <a:pt x="1040376" y="42577"/>
                    <a:pt x="1041424" y="42386"/>
                    <a:pt x="1046853" y="40195"/>
                  </a:cubicBezTo>
                  <a:cubicBezTo>
                    <a:pt x="1061426" y="34195"/>
                    <a:pt x="1071904" y="32480"/>
                    <a:pt x="1079238" y="35338"/>
                  </a:cubicBezTo>
                  <a:cubicBezTo>
                    <a:pt x="1081905" y="27623"/>
                    <a:pt x="1100479" y="28194"/>
                    <a:pt x="1107432" y="27051"/>
                  </a:cubicBezTo>
                  <a:cubicBezTo>
                    <a:pt x="1112671" y="26099"/>
                    <a:pt x="1116576" y="23051"/>
                    <a:pt x="1122481" y="21622"/>
                  </a:cubicBezTo>
                  <a:cubicBezTo>
                    <a:pt x="1125910" y="20765"/>
                    <a:pt x="1128292" y="22670"/>
                    <a:pt x="1133721" y="21336"/>
                  </a:cubicBezTo>
                  <a:cubicBezTo>
                    <a:pt x="1137436" y="20479"/>
                    <a:pt x="1137721" y="18002"/>
                    <a:pt x="1143532" y="17050"/>
                  </a:cubicBezTo>
                  <a:cubicBezTo>
                    <a:pt x="1145532" y="16669"/>
                    <a:pt x="1146770" y="18479"/>
                    <a:pt x="1146865" y="18479"/>
                  </a:cubicBezTo>
                  <a:cubicBezTo>
                    <a:pt x="1152104" y="18002"/>
                    <a:pt x="1156390" y="14002"/>
                    <a:pt x="1159248" y="13621"/>
                  </a:cubicBezTo>
                  <a:cubicBezTo>
                    <a:pt x="1163248" y="13049"/>
                    <a:pt x="1164772" y="14669"/>
                    <a:pt x="1170487" y="13335"/>
                  </a:cubicBezTo>
                  <a:cubicBezTo>
                    <a:pt x="1173916" y="12573"/>
                    <a:pt x="1174964" y="10382"/>
                    <a:pt x="1180298" y="9049"/>
                  </a:cubicBezTo>
                  <a:cubicBezTo>
                    <a:pt x="1189252" y="6763"/>
                    <a:pt x="1200682" y="5525"/>
                    <a:pt x="1209254" y="2762"/>
                  </a:cubicBezTo>
                  <a:cubicBezTo>
                    <a:pt x="1211254" y="2096"/>
                    <a:pt x="1212683" y="1429"/>
                    <a:pt x="1213731" y="953"/>
                  </a:cubicBezTo>
                  <a:lnTo>
                    <a:pt x="1094764" y="953"/>
                  </a:lnTo>
                  <a:cubicBezTo>
                    <a:pt x="1091620" y="2762"/>
                    <a:pt x="1088572" y="4763"/>
                    <a:pt x="1085239" y="5715"/>
                  </a:cubicBezTo>
                  <a:cubicBezTo>
                    <a:pt x="1082762" y="6477"/>
                    <a:pt x="1081333" y="4763"/>
                    <a:pt x="1079238" y="4858"/>
                  </a:cubicBezTo>
                  <a:cubicBezTo>
                    <a:pt x="1075999" y="4953"/>
                    <a:pt x="1071808" y="6382"/>
                    <a:pt x="1068665" y="7144"/>
                  </a:cubicBezTo>
                  <a:cubicBezTo>
                    <a:pt x="1057711" y="9811"/>
                    <a:pt x="1032756" y="22289"/>
                    <a:pt x="1025803" y="14288"/>
                  </a:cubicBezTo>
                  <a:cubicBezTo>
                    <a:pt x="1029041" y="8858"/>
                    <a:pt x="1050377" y="11239"/>
                    <a:pt x="1047234" y="3048"/>
                  </a:cubicBezTo>
                  <a:cubicBezTo>
                    <a:pt x="1044662" y="3715"/>
                    <a:pt x="1041900" y="4096"/>
                    <a:pt x="1039328" y="4763"/>
                  </a:cubicBezTo>
                  <a:cubicBezTo>
                    <a:pt x="1037804" y="5144"/>
                    <a:pt x="1037042" y="7429"/>
                    <a:pt x="1037423" y="7334"/>
                  </a:cubicBezTo>
                  <a:cubicBezTo>
                    <a:pt x="1032470" y="8573"/>
                    <a:pt x="1030756" y="6287"/>
                    <a:pt x="1026184" y="7620"/>
                  </a:cubicBezTo>
                  <a:cubicBezTo>
                    <a:pt x="1022850" y="8573"/>
                    <a:pt x="1023326" y="10478"/>
                    <a:pt x="1019040" y="11335"/>
                  </a:cubicBezTo>
                  <a:cubicBezTo>
                    <a:pt x="1016659" y="11811"/>
                    <a:pt x="1016182" y="9811"/>
                    <a:pt x="1015706" y="9906"/>
                  </a:cubicBezTo>
                  <a:cubicBezTo>
                    <a:pt x="1013992" y="10001"/>
                    <a:pt x="1012944" y="12573"/>
                    <a:pt x="1013801" y="12478"/>
                  </a:cubicBezTo>
                  <a:cubicBezTo>
                    <a:pt x="1010182" y="12764"/>
                    <a:pt x="1009515" y="11430"/>
                    <a:pt x="1005133" y="12192"/>
                  </a:cubicBezTo>
                  <a:cubicBezTo>
                    <a:pt x="982464" y="15907"/>
                    <a:pt x="951031" y="21146"/>
                    <a:pt x="931410" y="28289"/>
                  </a:cubicBezTo>
                  <a:cubicBezTo>
                    <a:pt x="927600" y="29623"/>
                    <a:pt x="927505" y="31528"/>
                    <a:pt x="921599" y="32576"/>
                  </a:cubicBezTo>
                  <a:cubicBezTo>
                    <a:pt x="918742" y="33147"/>
                    <a:pt x="916646" y="32099"/>
                    <a:pt x="912931" y="32290"/>
                  </a:cubicBezTo>
                  <a:cubicBezTo>
                    <a:pt x="909693" y="32385"/>
                    <a:pt x="905597" y="34481"/>
                    <a:pt x="904264" y="32004"/>
                  </a:cubicBezTo>
                  <a:cubicBezTo>
                    <a:pt x="907121" y="30385"/>
                    <a:pt x="909312" y="28480"/>
                    <a:pt x="910645" y="26194"/>
                  </a:cubicBezTo>
                  <a:cubicBezTo>
                    <a:pt x="911884" y="24098"/>
                    <a:pt x="912360" y="21146"/>
                    <a:pt x="913693" y="18955"/>
                  </a:cubicBezTo>
                  <a:cubicBezTo>
                    <a:pt x="918170" y="17431"/>
                    <a:pt x="927600" y="18098"/>
                    <a:pt x="922742" y="12573"/>
                  </a:cubicBezTo>
                  <a:cubicBezTo>
                    <a:pt x="911122" y="14383"/>
                    <a:pt x="899882" y="20860"/>
                    <a:pt x="889214" y="22098"/>
                  </a:cubicBezTo>
                  <a:cubicBezTo>
                    <a:pt x="883975" y="22670"/>
                    <a:pt x="882547" y="21622"/>
                    <a:pt x="881308" y="23813"/>
                  </a:cubicBezTo>
                  <a:cubicBezTo>
                    <a:pt x="881023" y="24384"/>
                    <a:pt x="876832" y="24670"/>
                    <a:pt x="876070" y="24955"/>
                  </a:cubicBezTo>
                  <a:cubicBezTo>
                    <a:pt x="859020" y="30766"/>
                    <a:pt x="838732" y="33338"/>
                    <a:pt x="823396" y="36386"/>
                  </a:cubicBezTo>
                  <a:cubicBezTo>
                    <a:pt x="816729" y="37719"/>
                    <a:pt x="811204" y="41053"/>
                    <a:pt x="804251" y="38386"/>
                  </a:cubicBezTo>
                  <a:cubicBezTo>
                    <a:pt x="817872" y="36100"/>
                    <a:pt x="838255" y="27908"/>
                    <a:pt x="844923" y="25146"/>
                  </a:cubicBezTo>
                  <a:cubicBezTo>
                    <a:pt x="858925" y="19431"/>
                    <a:pt x="870164" y="15335"/>
                    <a:pt x="879880" y="19717"/>
                  </a:cubicBezTo>
                  <a:cubicBezTo>
                    <a:pt x="881023" y="13430"/>
                    <a:pt x="894643" y="12478"/>
                    <a:pt x="904740" y="9906"/>
                  </a:cubicBezTo>
                  <a:cubicBezTo>
                    <a:pt x="903787" y="6668"/>
                    <a:pt x="901787" y="2953"/>
                    <a:pt x="907788" y="2667"/>
                  </a:cubicBezTo>
                  <a:cubicBezTo>
                    <a:pt x="912550" y="2477"/>
                    <a:pt x="908169" y="5429"/>
                    <a:pt x="910074" y="8763"/>
                  </a:cubicBezTo>
                  <a:cubicBezTo>
                    <a:pt x="921218" y="2477"/>
                    <a:pt x="923695" y="7906"/>
                    <a:pt x="935220" y="7620"/>
                  </a:cubicBezTo>
                  <a:cubicBezTo>
                    <a:pt x="937125" y="4477"/>
                    <a:pt x="941697" y="2381"/>
                    <a:pt x="947221" y="762"/>
                  </a:cubicBezTo>
                  <a:lnTo>
                    <a:pt x="868069" y="762"/>
                  </a:lnTo>
                  <a:cubicBezTo>
                    <a:pt x="866068" y="1715"/>
                    <a:pt x="865592" y="2858"/>
                    <a:pt x="863020" y="3715"/>
                  </a:cubicBezTo>
                  <a:cubicBezTo>
                    <a:pt x="845971" y="9239"/>
                    <a:pt x="824730" y="10954"/>
                    <a:pt x="807680" y="15716"/>
                  </a:cubicBezTo>
                  <a:cubicBezTo>
                    <a:pt x="802537" y="17145"/>
                    <a:pt x="801298" y="19145"/>
                    <a:pt x="797869" y="20003"/>
                  </a:cubicBezTo>
                  <a:cubicBezTo>
                    <a:pt x="792154" y="21431"/>
                    <a:pt x="783582" y="18574"/>
                    <a:pt x="776819" y="24575"/>
                  </a:cubicBezTo>
                  <a:cubicBezTo>
                    <a:pt x="773200" y="22384"/>
                    <a:pt x="768342" y="22098"/>
                    <a:pt x="764056" y="20765"/>
                  </a:cubicBezTo>
                  <a:cubicBezTo>
                    <a:pt x="764246" y="23146"/>
                    <a:pt x="759293" y="23241"/>
                    <a:pt x="760246" y="26003"/>
                  </a:cubicBezTo>
                  <a:cubicBezTo>
                    <a:pt x="763389" y="25718"/>
                    <a:pt x="762436" y="27718"/>
                    <a:pt x="761008" y="28004"/>
                  </a:cubicBezTo>
                  <a:cubicBezTo>
                    <a:pt x="737576" y="32766"/>
                    <a:pt x="718526" y="36195"/>
                    <a:pt x="700619" y="40481"/>
                  </a:cubicBezTo>
                  <a:cubicBezTo>
                    <a:pt x="694999" y="41815"/>
                    <a:pt x="694618" y="43529"/>
                    <a:pt x="690808" y="44768"/>
                  </a:cubicBezTo>
                  <a:cubicBezTo>
                    <a:pt x="690237" y="44958"/>
                    <a:pt x="685951" y="46196"/>
                    <a:pt x="685570" y="45911"/>
                  </a:cubicBezTo>
                  <a:cubicBezTo>
                    <a:pt x="681855" y="43910"/>
                    <a:pt x="684522" y="46482"/>
                    <a:pt x="680331" y="47054"/>
                  </a:cubicBezTo>
                  <a:cubicBezTo>
                    <a:pt x="675568" y="47720"/>
                    <a:pt x="673949" y="46196"/>
                    <a:pt x="669091" y="47339"/>
                  </a:cubicBezTo>
                  <a:cubicBezTo>
                    <a:pt x="658233" y="49816"/>
                    <a:pt x="648517" y="57817"/>
                    <a:pt x="634897" y="54769"/>
                  </a:cubicBezTo>
                  <a:cubicBezTo>
                    <a:pt x="635849" y="49625"/>
                    <a:pt x="650994" y="50483"/>
                    <a:pt x="657757" y="47625"/>
                  </a:cubicBezTo>
                  <a:cubicBezTo>
                    <a:pt x="666901" y="47530"/>
                    <a:pt x="658900" y="40195"/>
                    <a:pt x="666043" y="39243"/>
                  </a:cubicBezTo>
                  <a:cubicBezTo>
                    <a:pt x="672711" y="38100"/>
                    <a:pt x="676235" y="36576"/>
                    <a:pt x="681855" y="35814"/>
                  </a:cubicBezTo>
                  <a:cubicBezTo>
                    <a:pt x="686522" y="35147"/>
                    <a:pt x="691951" y="35909"/>
                    <a:pt x="695761" y="34957"/>
                  </a:cubicBezTo>
                  <a:cubicBezTo>
                    <a:pt x="704620" y="32671"/>
                    <a:pt x="709668" y="24860"/>
                    <a:pt x="723193" y="24575"/>
                  </a:cubicBezTo>
                  <a:cubicBezTo>
                    <a:pt x="733480" y="22003"/>
                    <a:pt x="723479" y="27908"/>
                    <a:pt x="730718" y="29528"/>
                  </a:cubicBezTo>
                  <a:cubicBezTo>
                    <a:pt x="736624" y="27527"/>
                    <a:pt x="740910" y="27623"/>
                    <a:pt x="744625" y="28670"/>
                  </a:cubicBezTo>
                  <a:cubicBezTo>
                    <a:pt x="753959" y="27051"/>
                    <a:pt x="750721" y="19907"/>
                    <a:pt x="757483" y="17145"/>
                  </a:cubicBezTo>
                  <a:cubicBezTo>
                    <a:pt x="762151" y="18193"/>
                    <a:pt x="763960" y="13621"/>
                    <a:pt x="764627" y="13430"/>
                  </a:cubicBezTo>
                  <a:cubicBezTo>
                    <a:pt x="769199" y="12097"/>
                    <a:pt x="771009" y="14478"/>
                    <a:pt x="775867" y="13145"/>
                  </a:cubicBezTo>
                  <a:cubicBezTo>
                    <a:pt x="780439" y="11906"/>
                    <a:pt x="780724" y="10001"/>
                    <a:pt x="785677" y="8858"/>
                  </a:cubicBezTo>
                  <a:cubicBezTo>
                    <a:pt x="792821" y="7144"/>
                    <a:pt x="801775" y="7144"/>
                    <a:pt x="806728" y="4286"/>
                  </a:cubicBezTo>
                  <a:cubicBezTo>
                    <a:pt x="815205" y="762"/>
                    <a:pt x="813109" y="11811"/>
                    <a:pt x="822158" y="7525"/>
                  </a:cubicBezTo>
                  <a:cubicBezTo>
                    <a:pt x="829492" y="7429"/>
                    <a:pt x="826063" y="2667"/>
                    <a:pt x="827683" y="0"/>
                  </a:cubicBezTo>
                  <a:lnTo>
                    <a:pt x="806632" y="0"/>
                  </a:lnTo>
                  <a:cubicBezTo>
                    <a:pt x="792250" y="3048"/>
                    <a:pt x="777676" y="5144"/>
                    <a:pt x="763103" y="9430"/>
                  </a:cubicBezTo>
                  <a:cubicBezTo>
                    <a:pt x="759769" y="10382"/>
                    <a:pt x="757960" y="12668"/>
                    <a:pt x="755959" y="13145"/>
                  </a:cubicBezTo>
                  <a:cubicBezTo>
                    <a:pt x="752911" y="13907"/>
                    <a:pt x="751292" y="12192"/>
                    <a:pt x="747292" y="12859"/>
                  </a:cubicBezTo>
                  <a:cubicBezTo>
                    <a:pt x="744720" y="13240"/>
                    <a:pt x="745958" y="15240"/>
                    <a:pt x="745387" y="15431"/>
                  </a:cubicBezTo>
                  <a:cubicBezTo>
                    <a:pt x="743863" y="16002"/>
                    <a:pt x="741291" y="14288"/>
                    <a:pt x="742053" y="14002"/>
                  </a:cubicBezTo>
                  <a:cubicBezTo>
                    <a:pt x="738814" y="15240"/>
                    <a:pt x="739100" y="16669"/>
                    <a:pt x="734909" y="17717"/>
                  </a:cubicBezTo>
                  <a:cubicBezTo>
                    <a:pt x="700714" y="26194"/>
                    <a:pt x="662233" y="30766"/>
                    <a:pt x="629563" y="40672"/>
                  </a:cubicBezTo>
                  <a:cubicBezTo>
                    <a:pt x="624895" y="42101"/>
                    <a:pt x="624324" y="43815"/>
                    <a:pt x="619752" y="44958"/>
                  </a:cubicBezTo>
                  <a:cubicBezTo>
                    <a:pt x="616418" y="45815"/>
                    <a:pt x="615370" y="43434"/>
                    <a:pt x="611084" y="44672"/>
                  </a:cubicBezTo>
                  <a:cubicBezTo>
                    <a:pt x="611465" y="44577"/>
                    <a:pt x="610417" y="46768"/>
                    <a:pt x="609179" y="47244"/>
                  </a:cubicBezTo>
                  <a:cubicBezTo>
                    <a:pt x="605941" y="48673"/>
                    <a:pt x="602226" y="46292"/>
                    <a:pt x="600511" y="46958"/>
                  </a:cubicBezTo>
                  <a:cubicBezTo>
                    <a:pt x="599749" y="47244"/>
                    <a:pt x="601083" y="48768"/>
                    <a:pt x="598606" y="49530"/>
                  </a:cubicBezTo>
                  <a:cubicBezTo>
                    <a:pt x="580890" y="55055"/>
                    <a:pt x="563173" y="56579"/>
                    <a:pt x="545933" y="60960"/>
                  </a:cubicBezTo>
                  <a:cubicBezTo>
                    <a:pt x="542695" y="61817"/>
                    <a:pt x="542790" y="63532"/>
                    <a:pt x="538789" y="64675"/>
                  </a:cubicBezTo>
                  <a:cubicBezTo>
                    <a:pt x="520406" y="70104"/>
                    <a:pt x="499356" y="71342"/>
                    <a:pt x="480877" y="77248"/>
                  </a:cubicBezTo>
                  <a:cubicBezTo>
                    <a:pt x="477544" y="78296"/>
                    <a:pt x="477925" y="79915"/>
                    <a:pt x="473734" y="80963"/>
                  </a:cubicBezTo>
                  <a:cubicBezTo>
                    <a:pt x="436205" y="90583"/>
                    <a:pt x="394295" y="95155"/>
                    <a:pt x="357910" y="106204"/>
                  </a:cubicBezTo>
                  <a:cubicBezTo>
                    <a:pt x="348385" y="109061"/>
                    <a:pt x="344003" y="111062"/>
                    <a:pt x="334192" y="111347"/>
                  </a:cubicBezTo>
                  <a:cubicBezTo>
                    <a:pt x="329525" y="114491"/>
                    <a:pt x="325334" y="117729"/>
                    <a:pt x="320667" y="120872"/>
                  </a:cubicBezTo>
                  <a:cubicBezTo>
                    <a:pt x="289806" y="128016"/>
                    <a:pt x="270756" y="140303"/>
                    <a:pt x="239419" y="147352"/>
                  </a:cubicBezTo>
                  <a:cubicBezTo>
                    <a:pt x="232370" y="155734"/>
                    <a:pt x="219702" y="161544"/>
                    <a:pt x="207034" y="167545"/>
                  </a:cubicBezTo>
                  <a:cubicBezTo>
                    <a:pt x="207891" y="177546"/>
                    <a:pt x="223798" y="166878"/>
                    <a:pt x="224655" y="176784"/>
                  </a:cubicBezTo>
                  <a:cubicBezTo>
                    <a:pt x="219226" y="181832"/>
                    <a:pt x="206748" y="183833"/>
                    <a:pt x="203986" y="190024"/>
                  </a:cubicBezTo>
                  <a:cubicBezTo>
                    <a:pt x="208367" y="190691"/>
                    <a:pt x="209034" y="194596"/>
                    <a:pt x="212272" y="196977"/>
                  </a:cubicBezTo>
                  <a:cubicBezTo>
                    <a:pt x="212558" y="197263"/>
                    <a:pt x="214463" y="196215"/>
                    <a:pt x="214939" y="196406"/>
                  </a:cubicBezTo>
                  <a:cubicBezTo>
                    <a:pt x="215987" y="196787"/>
                    <a:pt x="215511" y="199835"/>
                    <a:pt x="216463" y="200501"/>
                  </a:cubicBezTo>
                  <a:cubicBezTo>
                    <a:pt x="218178" y="201549"/>
                    <a:pt x="222464" y="200882"/>
                    <a:pt x="223226" y="203359"/>
                  </a:cubicBezTo>
                  <a:cubicBezTo>
                    <a:pt x="218749" y="204883"/>
                    <a:pt x="209320" y="204216"/>
                    <a:pt x="214177" y="209741"/>
                  </a:cubicBezTo>
                  <a:cubicBezTo>
                    <a:pt x="224750" y="204502"/>
                    <a:pt x="235132" y="204406"/>
                    <a:pt x="243133" y="203454"/>
                  </a:cubicBezTo>
                  <a:cubicBezTo>
                    <a:pt x="258278" y="201644"/>
                    <a:pt x="271518" y="198406"/>
                    <a:pt x="279614" y="202025"/>
                  </a:cubicBezTo>
                  <a:cubicBezTo>
                    <a:pt x="274661" y="201740"/>
                    <a:pt x="271899" y="204788"/>
                    <a:pt x="267232" y="206883"/>
                  </a:cubicBezTo>
                  <a:cubicBezTo>
                    <a:pt x="264565" y="208026"/>
                    <a:pt x="253039" y="207740"/>
                    <a:pt x="258183" y="213265"/>
                  </a:cubicBezTo>
                  <a:cubicBezTo>
                    <a:pt x="271613" y="214217"/>
                    <a:pt x="289234" y="202883"/>
                    <a:pt x="301426" y="199454"/>
                  </a:cubicBezTo>
                  <a:cubicBezTo>
                    <a:pt x="306284" y="198120"/>
                    <a:pt x="313333" y="195167"/>
                    <a:pt x="318000" y="198025"/>
                  </a:cubicBezTo>
                  <a:cubicBezTo>
                    <a:pt x="308761" y="205359"/>
                    <a:pt x="291711" y="207931"/>
                    <a:pt x="278090" y="213265"/>
                  </a:cubicBezTo>
                  <a:cubicBezTo>
                    <a:pt x="269137" y="216789"/>
                    <a:pt x="261993" y="221933"/>
                    <a:pt x="253992" y="225076"/>
                  </a:cubicBezTo>
                  <a:cubicBezTo>
                    <a:pt x="250182" y="226600"/>
                    <a:pt x="244372" y="226124"/>
                    <a:pt x="240847" y="227933"/>
                  </a:cubicBezTo>
                  <a:cubicBezTo>
                    <a:pt x="239895" y="228410"/>
                    <a:pt x="238180" y="232315"/>
                    <a:pt x="237037" y="233172"/>
                  </a:cubicBezTo>
                  <a:cubicBezTo>
                    <a:pt x="234085" y="235268"/>
                    <a:pt x="226941" y="234125"/>
                    <a:pt x="230656" y="238982"/>
                  </a:cubicBezTo>
                  <a:cubicBezTo>
                    <a:pt x="242943" y="238887"/>
                    <a:pt x="242943" y="229172"/>
                    <a:pt x="250944" y="232410"/>
                  </a:cubicBezTo>
                  <a:cubicBezTo>
                    <a:pt x="250753" y="237458"/>
                    <a:pt x="245229" y="240221"/>
                    <a:pt x="240752" y="243364"/>
                  </a:cubicBezTo>
                  <a:cubicBezTo>
                    <a:pt x="244276" y="253365"/>
                    <a:pt x="238752" y="266700"/>
                    <a:pt x="249325" y="274320"/>
                  </a:cubicBezTo>
                  <a:cubicBezTo>
                    <a:pt x="246181" y="278035"/>
                    <a:pt x="245134" y="282797"/>
                    <a:pt x="245896" y="288227"/>
                  </a:cubicBezTo>
                  <a:cubicBezTo>
                    <a:pt x="247705" y="295942"/>
                    <a:pt x="258564" y="291179"/>
                    <a:pt x="259040" y="300704"/>
                  </a:cubicBezTo>
                  <a:cubicBezTo>
                    <a:pt x="257326" y="303943"/>
                    <a:pt x="259231" y="308705"/>
                    <a:pt x="257516" y="311944"/>
                  </a:cubicBezTo>
                  <a:cubicBezTo>
                    <a:pt x="254468" y="315182"/>
                    <a:pt x="246372" y="316230"/>
                    <a:pt x="249991" y="322326"/>
                  </a:cubicBezTo>
                  <a:cubicBezTo>
                    <a:pt x="251992" y="331851"/>
                    <a:pt x="265993" y="324707"/>
                    <a:pt x="268375" y="333661"/>
                  </a:cubicBezTo>
                  <a:cubicBezTo>
                    <a:pt x="264850" y="335566"/>
                    <a:pt x="262850" y="338138"/>
                    <a:pt x="259326" y="340043"/>
                  </a:cubicBezTo>
                  <a:cubicBezTo>
                    <a:pt x="263993" y="345758"/>
                    <a:pt x="260183" y="353378"/>
                    <a:pt x="260755" y="359378"/>
                  </a:cubicBezTo>
                  <a:cubicBezTo>
                    <a:pt x="261040" y="362141"/>
                    <a:pt x="263422" y="364712"/>
                    <a:pt x="263707" y="367475"/>
                  </a:cubicBezTo>
                  <a:cubicBezTo>
                    <a:pt x="264088" y="370046"/>
                    <a:pt x="261612" y="371094"/>
                    <a:pt x="263326" y="374142"/>
                  </a:cubicBezTo>
                  <a:cubicBezTo>
                    <a:pt x="265327" y="377666"/>
                    <a:pt x="271423" y="376047"/>
                    <a:pt x="271613" y="381095"/>
                  </a:cubicBezTo>
                  <a:cubicBezTo>
                    <a:pt x="267041" y="381953"/>
                    <a:pt x="265422" y="384143"/>
                    <a:pt x="265231" y="386906"/>
                  </a:cubicBezTo>
                  <a:cubicBezTo>
                    <a:pt x="276090" y="389096"/>
                    <a:pt x="269994" y="394811"/>
                    <a:pt x="270470" y="401098"/>
                  </a:cubicBezTo>
                  <a:cubicBezTo>
                    <a:pt x="278281" y="396050"/>
                    <a:pt x="278376" y="406241"/>
                    <a:pt x="281329" y="407480"/>
                  </a:cubicBezTo>
                  <a:cubicBezTo>
                    <a:pt x="286758" y="409766"/>
                    <a:pt x="289615" y="404622"/>
                    <a:pt x="293330" y="409194"/>
                  </a:cubicBezTo>
                  <a:cubicBezTo>
                    <a:pt x="286758" y="411194"/>
                    <a:pt x="298283" y="411861"/>
                    <a:pt x="296283" y="417290"/>
                  </a:cubicBezTo>
                  <a:cubicBezTo>
                    <a:pt x="302855" y="416147"/>
                    <a:pt x="316476" y="414338"/>
                    <a:pt x="318857" y="416719"/>
                  </a:cubicBezTo>
                  <a:cubicBezTo>
                    <a:pt x="319714" y="421005"/>
                    <a:pt x="307427" y="419767"/>
                    <a:pt x="310570" y="425101"/>
                  </a:cubicBezTo>
                  <a:cubicBezTo>
                    <a:pt x="314761" y="425387"/>
                    <a:pt x="323334" y="419767"/>
                    <a:pt x="324477" y="424244"/>
                  </a:cubicBezTo>
                  <a:cubicBezTo>
                    <a:pt x="314761" y="424625"/>
                    <a:pt x="315428" y="429482"/>
                    <a:pt x="306760" y="430244"/>
                  </a:cubicBezTo>
                  <a:cubicBezTo>
                    <a:pt x="314571" y="439293"/>
                    <a:pt x="294283" y="436245"/>
                    <a:pt x="300664" y="444722"/>
                  </a:cubicBezTo>
                  <a:cubicBezTo>
                    <a:pt x="305713" y="444913"/>
                    <a:pt x="315238" y="438912"/>
                    <a:pt x="317238" y="443294"/>
                  </a:cubicBezTo>
                  <a:cubicBezTo>
                    <a:pt x="318190" y="446056"/>
                    <a:pt x="320095" y="447485"/>
                    <a:pt x="322096" y="448818"/>
                  </a:cubicBezTo>
                  <a:cubicBezTo>
                    <a:pt x="321619" y="456343"/>
                    <a:pt x="310761" y="459486"/>
                    <a:pt x="302093" y="464153"/>
                  </a:cubicBezTo>
                  <a:cubicBezTo>
                    <a:pt x="293997" y="468440"/>
                    <a:pt x="283043" y="473774"/>
                    <a:pt x="272756" y="477107"/>
                  </a:cubicBezTo>
                  <a:cubicBezTo>
                    <a:pt x="259135" y="481489"/>
                    <a:pt x="241895" y="479870"/>
                    <a:pt x="234751" y="489775"/>
                  </a:cubicBezTo>
                  <a:cubicBezTo>
                    <a:pt x="240562" y="488537"/>
                    <a:pt x="249229" y="486537"/>
                    <a:pt x="255802" y="485204"/>
                  </a:cubicBezTo>
                  <a:cubicBezTo>
                    <a:pt x="264374" y="483394"/>
                    <a:pt x="272470" y="479679"/>
                    <a:pt x="277614" y="482632"/>
                  </a:cubicBezTo>
                  <a:cubicBezTo>
                    <a:pt x="267898" y="487204"/>
                    <a:pt x="254849" y="488633"/>
                    <a:pt x="244086" y="492157"/>
                  </a:cubicBezTo>
                  <a:cubicBezTo>
                    <a:pt x="237990" y="494157"/>
                    <a:pt x="232656" y="500444"/>
                    <a:pt x="226369" y="498158"/>
                  </a:cubicBezTo>
                  <a:cubicBezTo>
                    <a:pt x="225036" y="501396"/>
                    <a:pt x="218273" y="503301"/>
                    <a:pt x="217321" y="504539"/>
                  </a:cubicBezTo>
                  <a:cubicBezTo>
                    <a:pt x="212749" y="510540"/>
                    <a:pt x="207415" y="506063"/>
                    <a:pt x="201509" y="507968"/>
                  </a:cubicBezTo>
                  <a:cubicBezTo>
                    <a:pt x="199318" y="508730"/>
                    <a:pt x="198271" y="509969"/>
                    <a:pt x="197032" y="511112"/>
                  </a:cubicBezTo>
                  <a:cubicBezTo>
                    <a:pt x="195032" y="512921"/>
                    <a:pt x="196461" y="512636"/>
                    <a:pt x="192460" y="514255"/>
                  </a:cubicBezTo>
                  <a:cubicBezTo>
                    <a:pt x="188555" y="515874"/>
                    <a:pt x="189127" y="511969"/>
                    <a:pt x="187222" y="515398"/>
                  </a:cubicBezTo>
                  <a:cubicBezTo>
                    <a:pt x="184745" y="519875"/>
                    <a:pt x="168362" y="516636"/>
                    <a:pt x="163504" y="520541"/>
                  </a:cubicBezTo>
                  <a:cubicBezTo>
                    <a:pt x="157218" y="521208"/>
                    <a:pt x="162742" y="527018"/>
                    <a:pt x="157885" y="528352"/>
                  </a:cubicBezTo>
                  <a:cubicBezTo>
                    <a:pt x="157313" y="526256"/>
                    <a:pt x="151598" y="525590"/>
                    <a:pt x="145883" y="526637"/>
                  </a:cubicBezTo>
                  <a:cubicBezTo>
                    <a:pt x="145788" y="526637"/>
                    <a:pt x="146645" y="528542"/>
                    <a:pt x="146645" y="528638"/>
                  </a:cubicBezTo>
                  <a:cubicBezTo>
                    <a:pt x="146359" y="529114"/>
                    <a:pt x="142168" y="529495"/>
                    <a:pt x="141406" y="529781"/>
                  </a:cubicBezTo>
                  <a:cubicBezTo>
                    <a:pt x="129691" y="533495"/>
                    <a:pt x="120642" y="533019"/>
                    <a:pt x="118451" y="536924"/>
                  </a:cubicBezTo>
                  <a:cubicBezTo>
                    <a:pt x="116641" y="540068"/>
                    <a:pt x="101497" y="536924"/>
                    <a:pt x="109402" y="543306"/>
                  </a:cubicBezTo>
                  <a:cubicBezTo>
                    <a:pt x="119308" y="540830"/>
                    <a:pt x="128643" y="539210"/>
                    <a:pt x="134548" y="542163"/>
                  </a:cubicBezTo>
                  <a:cubicBezTo>
                    <a:pt x="129595" y="541211"/>
                    <a:pt x="127309" y="545497"/>
                    <a:pt x="122166" y="547021"/>
                  </a:cubicBezTo>
                  <a:cubicBezTo>
                    <a:pt x="110450" y="550640"/>
                    <a:pt x="95496" y="550164"/>
                    <a:pt x="91305" y="555974"/>
                  </a:cubicBezTo>
                  <a:cubicBezTo>
                    <a:pt x="95972" y="554546"/>
                    <a:pt x="99496" y="554927"/>
                    <a:pt x="102544" y="555689"/>
                  </a:cubicBezTo>
                  <a:cubicBezTo>
                    <a:pt x="110545" y="557689"/>
                    <a:pt x="108545" y="554069"/>
                    <a:pt x="115689" y="552831"/>
                  </a:cubicBezTo>
                  <a:cubicBezTo>
                    <a:pt x="115117" y="552926"/>
                    <a:pt x="117784" y="554355"/>
                    <a:pt x="119023" y="554260"/>
                  </a:cubicBezTo>
                  <a:cubicBezTo>
                    <a:pt x="127690" y="554069"/>
                    <a:pt x="127881" y="554165"/>
                    <a:pt x="135596" y="552831"/>
                  </a:cubicBezTo>
                  <a:cubicBezTo>
                    <a:pt x="140359" y="551974"/>
                    <a:pt x="145216" y="548926"/>
                    <a:pt x="150646" y="547402"/>
                  </a:cubicBezTo>
                  <a:cubicBezTo>
                    <a:pt x="154646" y="546259"/>
                    <a:pt x="154170" y="549402"/>
                    <a:pt x="155884" y="546259"/>
                  </a:cubicBezTo>
                  <a:cubicBezTo>
                    <a:pt x="157218" y="543878"/>
                    <a:pt x="169791" y="545402"/>
                    <a:pt x="172458" y="544830"/>
                  </a:cubicBezTo>
                  <a:cubicBezTo>
                    <a:pt x="178363" y="543592"/>
                    <a:pt x="185412" y="542258"/>
                    <a:pt x="190841" y="540830"/>
                  </a:cubicBezTo>
                  <a:cubicBezTo>
                    <a:pt x="198080" y="538925"/>
                    <a:pt x="206557" y="532733"/>
                    <a:pt x="212653" y="538258"/>
                  </a:cubicBezTo>
                  <a:cubicBezTo>
                    <a:pt x="214939" y="550640"/>
                    <a:pt x="196461" y="545973"/>
                    <a:pt x="185221" y="548640"/>
                  </a:cubicBezTo>
                  <a:cubicBezTo>
                    <a:pt x="180745" y="549688"/>
                    <a:pt x="174172" y="555689"/>
                    <a:pt x="167505" y="554641"/>
                  </a:cubicBezTo>
                  <a:cubicBezTo>
                    <a:pt x="164457" y="557689"/>
                    <a:pt x="164266" y="560642"/>
                    <a:pt x="161885" y="562451"/>
                  </a:cubicBezTo>
                  <a:cubicBezTo>
                    <a:pt x="159885" y="563975"/>
                    <a:pt x="161599" y="564356"/>
                    <a:pt x="157408" y="565595"/>
                  </a:cubicBezTo>
                  <a:cubicBezTo>
                    <a:pt x="154456" y="566452"/>
                    <a:pt x="149884" y="567119"/>
                    <a:pt x="148741" y="565309"/>
                  </a:cubicBezTo>
                  <a:cubicBezTo>
                    <a:pt x="147788" y="561880"/>
                    <a:pt x="160837" y="565214"/>
                    <a:pt x="157027" y="556927"/>
                  </a:cubicBezTo>
                  <a:cubicBezTo>
                    <a:pt x="148550" y="562642"/>
                    <a:pt x="138073" y="558641"/>
                    <a:pt x="137501" y="565595"/>
                  </a:cubicBezTo>
                  <a:cubicBezTo>
                    <a:pt x="143883" y="562928"/>
                    <a:pt x="147312" y="564356"/>
                    <a:pt x="147598" y="569976"/>
                  </a:cubicBezTo>
                  <a:cubicBezTo>
                    <a:pt x="159790" y="568833"/>
                    <a:pt x="169410" y="563023"/>
                    <a:pt x="178459" y="561023"/>
                  </a:cubicBezTo>
                  <a:cubicBezTo>
                    <a:pt x="189031" y="558737"/>
                    <a:pt x="201414" y="561499"/>
                    <a:pt x="210844" y="556165"/>
                  </a:cubicBezTo>
                  <a:cubicBezTo>
                    <a:pt x="212082" y="559499"/>
                    <a:pt x="218559" y="555689"/>
                    <a:pt x="220273" y="558451"/>
                  </a:cubicBezTo>
                  <a:cubicBezTo>
                    <a:pt x="215035" y="559213"/>
                    <a:pt x="212368" y="563594"/>
                    <a:pt x="208558" y="565404"/>
                  </a:cubicBezTo>
                  <a:cubicBezTo>
                    <a:pt x="205605" y="566833"/>
                    <a:pt x="201128" y="566452"/>
                    <a:pt x="197985" y="567690"/>
                  </a:cubicBezTo>
                  <a:cubicBezTo>
                    <a:pt x="193603" y="569405"/>
                    <a:pt x="192651" y="572929"/>
                    <a:pt x="188936" y="574072"/>
                  </a:cubicBezTo>
                  <a:cubicBezTo>
                    <a:pt x="188555" y="574167"/>
                    <a:pt x="185888" y="572262"/>
                    <a:pt x="182935" y="573215"/>
                  </a:cubicBezTo>
                  <a:cubicBezTo>
                    <a:pt x="180649" y="573881"/>
                    <a:pt x="180268" y="576072"/>
                    <a:pt x="178459" y="576358"/>
                  </a:cubicBezTo>
                  <a:cubicBezTo>
                    <a:pt x="174649" y="577025"/>
                    <a:pt x="172839" y="575310"/>
                    <a:pt x="167219" y="576644"/>
                  </a:cubicBezTo>
                  <a:cubicBezTo>
                    <a:pt x="163790" y="577406"/>
                    <a:pt x="164362" y="579501"/>
                    <a:pt x="160075" y="580358"/>
                  </a:cubicBezTo>
                  <a:cubicBezTo>
                    <a:pt x="155122" y="581406"/>
                    <a:pt x="153503" y="579501"/>
                    <a:pt x="148836" y="580644"/>
                  </a:cubicBezTo>
                  <a:cubicBezTo>
                    <a:pt x="145502" y="581406"/>
                    <a:pt x="144073" y="583502"/>
                    <a:pt x="139025" y="584930"/>
                  </a:cubicBezTo>
                  <a:cubicBezTo>
                    <a:pt x="129595" y="587693"/>
                    <a:pt x="118451" y="590645"/>
                    <a:pt x="107402" y="591788"/>
                  </a:cubicBezTo>
                  <a:cubicBezTo>
                    <a:pt x="103783" y="592169"/>
                    <a:pt x="103116" y="590741"/>
                    <a:pt x="98734" y="591503"/>
                  </a:cubicBezTo>
                  <a:cubicBezTo>
                    <a:pt x="95020" y="592169"/>
                    <a:pt x="93686" y="594836"/>
                    <a:pt x="91591" y="595217"/>
                  </a:cubicBezTo>
                  <a:cubicBezTo>
                    <a:pt x="92257" y="595122"/>
                    <a:pt x="89400" y="593693"/>
                    <a:pt x="88257" y="593789"/>
                  </a:cubicBezTo>
                  <a:cubicBezTo>
                    <a:pt x="79113" y="593979"/>
                    <a:pt x="67207" y="597694"/>
                    <a:pt x="59396" y="600075"/>
                  </a:cubicBezTo>
                  <a:cubicBezTo>
                    <a:pt x="54729" y="601504"/>
                    <a:pt x="54157" y="603409"/>
                    <a:pt x="49585" y="604361"/>
                  </a:cubicBezTo>
                  <a:cubicBezTo>
                    <a:pt x="46442" y="605028"/>
                    <a:pt x="43489" y="603885"/>
                    <a:pt x="38346" y="604647"/>
                  </a:cubicBezTo>
                  <a:cubicBezTo>
                    <a:pt x="31012" y="605695"/>
                    <a:pt x="15867" y="608171"/>
                    <a:pt x="9390" y="610934"/>
                  </a:cubicBezTo>
                  <a:cubicBezTo>
                    <a:pt x="9199" y="611029"/>
                    <a:pt x="10247" y="612743"/>
                    <a:pt x="10152" y="612934"/>
                  </a:cubicBezTo>
                  <a:cubicBezTo>
                    <a:pt x="8437" y="615982"/>
                    <a:pt x="-3659" y="614363"/>
                    <a:pt x="1103" y="619315"/>
                  </a:cubicBezTo>
                  <a:cubicBezTo>
                    <a:pt x="25487" y="615601"/>
                    <a:pt x="58825" y="609029"/>
                    <a:pt x="78922" y="606743"/>
                  </a:cubicBezTo>
                  <a:cubicBezTo>
                    <a:pt x="82447" y="606362"/>
                    <a:pt x="85971" y="605028"/>
                    <a:pt x="89495" y="604457"/>
                  </a:cubicBezTo>
                  <a:cubicBezTo>
                    <a:pt x="91305" y="604171"/>
                    <a:pt x="93019" y="605885"/>
                    <a:pt x="92924" y="605885"/>
                  </a:cubicBezTo>
                  <a:cubicBezTo>
                    <a:pt x="95686" y="605504"/>
                    <a:pt x="95305" y="603314"/>
                    <a:pt x="97401" y="602742"/>
                  </a:cubicBezTo>
                  <a:cubicBezTo>
                    <a:pt x="100449" y="601885"/>
                    <a:pt x="101973" y="603790"/>
                    <a:pt x="106069" y="603028"/>
                  </a:cubicBezTo>
                  <a:cubicBezTo>
                    <a:pt x="131977" y="598456"/>
                    <a:pt x="158551" y="589598"/>
                    <a:pt x="185031" y="585788"/>
                  </a:cubicBezTo>
                  <a:cubicBezTo>
                    <a:pt x="189508" y="585121"/>
                    <a:pt x="194937" y="587407"/>
                    <a:pt x="199699" y="586931"/>
                  </a:cubicBezTo>
                  <a:cubicBezTo>
                    <a:pt x="211891" y="585788"/>
                    <a:pt x="228655" y="581597"/>
                    <a:pt x="239228" y="578358"/>
                  </a:cubicBezTo>
                  <a:cubicBezTo>
                    <a:pt x="243705" y="577025"/>
                    <a:pt x="244562" y="574739"/>
                    <a:pt x="249039" y="574072"/>
                  </a:cubicBezTo>
                  <a:cubicBezTo>
                    <a:pt x="253992" y="573310"/>
                    <a:pt x="261040" y="575691"/>
                    <a:pt x="266374" y="574643"/>
                  </a:cubicBezTo>
                  <a:cubicBezTo>
                    <a:pt x="283234" y="571500"/>
                    <a:pt x="297140" y="564452"/>
                    <a:pt x="313809" y="564356"/>
                  </a:cubicBezTo>
                  <a:cubicBezTo>
                    <a:pt x="312380" y="572453"/>
                    <a:pt x="323239" y="563594"/>
                    <a:pt x="324001" y="568738"/>
                  </a:cubicBezTo>
                  <a:cubicBezTo>
                    <a:pt x="338574" y="567785"/>
                    <a:pt x="352099" y="563023"/>
                    <a:pt x="366863" y="561594"/>
                  </a:cubicBezTo>
                  <a:cubicBezTo>
                    <a:pt x="371435" y="561118"/>
                    <a:pt x="374102" y="561213"/>
                    <a:pt x="376293" y="563880"/>
                  </a:cubicBezTo>
                  <a:cubicBezTo>
                    <a:pt x="380960" y="562261"/>
                    <a:pt x="383532" y="558451"/>
                    <a:pt x="390580" y="556355"/>
                  </a:cubicBezTo>
                  <a:cubicBezTo>
                    <a:pt x="395152" y="555022"/>
                    <a:pt x="401725" y="555784"/>
                    <a:pt x="407154" y="554927"/>
                  </a:cubicBezTo>
                  <a:cubicBezTo>
                    <a:pt x="423346" y="552545"/>
                    <a:pt x="435443" y="549783"/>
                    <a:pt x="444778" y="548926"/>
                  </a:cubicBezTo>
                  <a:cubicBezTo>
                    <a:pt x="444778" y="548926"/>
                    <a:pt x="443920" y="547021"/>
                    <a:pt x="444016" y="546926"/>
                  </a:cubicBezTo>
                  <a:cubicBezTo>
                    <a:pt x="444873" y="545783"/>
                    <a:pt x="450683" y="549021"/>
                    <a:pt x="450778" y="549783"/>
                  </a:cubicBezTo>
                  <a:cubicBezTo>
                    <a:pt x="427633" y="559213"/>
                    <a:pt x="397629" y="562547"/>
                    <a:pt x="375150" y="568452"/>
                  </a:cubicBezTo>
                  <a:cubicBezTo>
                    <a:pt x="371435" y="569405"/>
                    <a:pt x="370292" y="571500"/>
                    <a:pt x="368006" y="572167"/>
                  </a:cubicBezTo>
                  <a:cubicBezTo>
                    <a:pt x="368768" y="571976"/>
                    <a:pt x="366006" y="570548"/>
                    <a:pt x="364577" y="570738"/>
                  </a:cubicBezTo>
                  <a:cubicBezTo>
                    <a:pt x="361815" y="571024"/>
                    <a:pt x="362196" y="573405"/>
                    <a:pt x="360100" y="573881"/>
                  </a:cubicBezTo>
                  <a:cubicBezTo>
                    <a:pt x="357433" y="574453"/>
                    <a:pt x="356386" y="572738"/>
                    <a:pt x="354100" y="573024"/>
                  </a:cubicBezTo>
                  <a:cubicBezTo>
                    <a:pt x="348289" y="573691"/>
                    <a:pt x="349718" y="576644"/>
                    <a:pt x="346194" y="574739"/>
                  </a:cubicBezTo>
                  <a:cubicBezTo>
                    <a:pt x="344098" y="573596"/>
                    <a:pt x="329525" y="577977"/>
                    <a:pt x="333811" y="579596"/>
                  </a:cubicBezTo>
                  <a:cubicBezTo>
                    <a:pt x="340955" y="578930"/>
                    <a:pt x="344003" y="583883"/>
                    <a:pt x="351814" y="582263"/>
                  </a:cubicBezTo>
                  <a:cubicBezTo>
                    <a:pt x="355909" y="581216"/>
                    <a:pt x="352004" y="576644"/>
                    <a:pt x="358195" y="576453"/>
                  </a:cubicBezTo>
                  <a:cubicBezTo>
                    <a:pt x="364577" y="579120"/>
                    <a:pt x="362482" y="574262"/>
                    <a:pt x="371340" y="573596"/>
                  </a:cubicBezTo>
                  <a:cubicBezTo>
                    <a:pt x="377436" y="574358"/>
                    <a:pt x="383246" y="575501"/>
                    <a:pt x="389342" y="576263"/>
                  </a:cubicBezTo>
                  <a:cubicBezTo>
                    <a:pt x="389818" y="571310"/>
                    <a:pt x="399058" y="574167"/>
                    <a:pt x="405154" y="572834"/>
                  </a:cubicBezTo>
                  <a:cubicBezTo>
                    <a:pt x="411250" y="571500"/>
                    <a:pt x="417155" y="565404"/>
                    <a:pt x="420965" y="569405"/>
                  </a:cubicBezTo>
                  <a:cubicBezTo>
                    <a:pt x="423537" y="573881"/>
                    <a:pt x="414202" y="573310"/>
                    <a:pt x="415345" y="577215"/>
                  </a:cubicBezTo>
                  <a:cubicBezTo>
                    <a:pt x="444587" y="570167"/>
                    <a:pt x="464304" y="568166"/>
                    <a:pt x="489069" y="561118"/>
                  </a:cubicBezTo>
                  <a:cubicBezTo>
                    <a:pt x="491545" y="559975"/>
                    <a:pt x="491260" y="561880"/>
                    <a:pt x="492498" y="562547"/>
                  </a:cubicBezTo>
                  <a:cubicBezTo>
                    <a:pt x="498975" y="566071"/>
                    <a:pt x="513643" y="561308"/>
                    <a:pt x="522978" y="560261"/>
                  </a:cubicBezTo>
                  <a:cubicBezTo>
                    <a:pt x="526026" y="567881"/>
                    <a:pt x="537265" y="562166"/>
                    <a:pt x="539837" y="567500"/>
                  </a:cubicBezTo>
                  <a:cubicBezTo>
                    <a:pt x="548505" y="567214"/>
                    <a:pt x="542885" y="560832"/>
                    <a:pt x="551553" y="560546"/>
                  </a:cubicBezTo>
                  <a:cubicBezTo>
                    <a:pt x="553553" y="564928"/>
                    <a:pt x="563078" y="559022"/>
                    <a:pt x="568126" y="559118"/>
                  </a:cubicBezTo>
                  <a:cubicBezTo>
                    <a:pt x="568888" y="548926"/>
                    <a:pt x="555839" y="557784"/>
                    <a:pt x="553839" y="551307"/>
                  </a:cubicBezTo>
                  <a:cubicBezTo>
                    <a:pt x="559935" y="549974"/>
                    <a:pt x="566126" y="548640"/>
                    <a:pt x="572222" y="547307"/>
                  </a:cubicBezTo>
                  <a:cubicBezTo>
                    <a:pt x="574889" y="548545"/>
                    <a:pt x="574603" y="551117"/>
                    <a:pt x="577080" y="552831"/>
                  </a:cubicBezTo>
                  <a:cubicBezTo>
                    <a:pt x="579366" y="554450"/>
                    <a:pt x="581461" y="554450"/>
                    <a:pt x="583843" y="555689"/>
                  </a:cubicBezTo>
                  <a:cubicBezTo>
                    <a:pt x="592034" y="556165"/>
                    <a:pt x="595558" y="555403"/>
                    <a:pt x="602226" y="551688"/>
                  </a:cubicBezTo>
                  <a:cubicBezTo>
                    <a:pt x="604893" y="557117"/>
                    <a:pt x="613751" y="554165"/>
                    <a:pt x="618418" y="556927"/>
                  </a:cubicBezTo>
                  <a:cubicBezTo>
                    <a:pt x="626324" y="555117"/>
                    <a:pt x="638992" y="546545"/>
                    <a:pt x="647374" y="550640"/>
                  </a:cubicBezTo>
                  <a:cubicBezTo>
                    <a:pt x="638992" y="550831"/>
                    <a:pt x="636040" y="556260"/>
                    <a:pt x="630420" y="558737"/>
                  </a:cubicBezTo>
                  <a:cubicBezTo>
                    <a:pt x="616228" y="564833"/>
                    <a:pt x="598321" y="565214"/>
                    <a:pt x="583747" y="571119"/>
                  </a:cubicBezTo>
                  <a:cubicBezTo>
                    <a:pt x="579366" y="572929"/>
                    <a:pt x="580509" y="577787"/>
                    <a:pt x="574699" y="577501"/>
                  </a:cubicBezTo>
                  <a:cubicBezTo>
                    <a:pt x="567079" y="574834"/>
                    <a:pt x="556220" y="576453"/>
                    <a:pt x="544219" y="579787"/>
                  </a:cubicBezTo>
                  <a:cubicBezTo>
                    <a:pt x="539551" y="581787"/>
                    <a:pt x="541552" y="586645"/>
                    <a:pt x="532598" y="586740"/>
                  </a:cubicBezTo>
                  <a:cubicBezTo>
                    <a:pt x="525073" y="589979"/>
                    <a:pt x="523549" y="584930"/>
                    <a:pt x="516025" y="588169"/>
                  </a:cubicBezTo>
                  <a:cubicBezTo>
                    <a:pt x="515644" y="587026"/>
                    <a:pt x="513072" y="586359"/>
                    <a:pt x="513358" y="588740"/>
                  </a:cubicBezTo>
                  <a:cubicBezTo>
                    <a:pt x="517358" y="587883"/>
                    <a:pt x="515263" y="592550"/>
                    <a:pt x="512215" y="593408"/>
                  </a:cubicBezTo>
                  <a:cubicBezTo>
                    <a:pt x="507833" y="594551"/>
                    <a:pt x="512215" y="601313"/>
                    <a:pt x="503166" y="599789"/>
                  </a:cubicBezTo>
                  <a:cubicBezTo>
                    <a:pt x="499927" y="600075"/>
                    <a:pt x="499165" y="597218"/>
                    <a:pt x="498308" y="594265"/>
                  </a:cubicBezTo>
                  <a:cubicBezTo>
                    <a:pt x="494403" y="594551"/>
                    <a:pt x="492593" y="591884"/>
                    <a:pt x="488878" y="591979"/>
                  </a:cubicBezTo>
                  <a:cubicBezTo>
                    <a:pt x="488307" y="598265"/>
                    <a:pt x="477448" y="593884"/>
                    <a:pt x="473067" y="595408"/>
                  </a:cubicBezTo>
                  <a:cubicBezTo>
                    <a:pt x="472019" y="603980"/>
                    <a:pt x="484973" y="593217"/>
                    <a:pt x="483925" y="601790"/>
                  </a:cubicBezTo>
                  <a:cubicBezTo>
                    <a:pt x="457827" y="605409"/>
                    <a:pt x="439063" y="617220"/>
                    <a:pt x="415441" y="616744"/>
                  </a:cubicBezTo>
                  <a:cubicBezTo>
                    <a:pt x="409440" y="618744"/>
                    <a:pt x="413155" y="624840"/>
                    <a:pt x="404487" y="625697"/>
                  </a:cubicBezTo>
                  <a:cubicBezTo>
                    <a:pt x="399534" y="623316"/>
                    <a:pt x="395248" y="620078"/>
                    <a:pt x="388294" y="620459"/>
                  </a:cubicBezTo>
                  <a:cubicBezTo>
                    <a:pt x="389247" y="623126"/>
                    <a:pt x="384389" y="623316"/>
                    <a:pt x="384484" y="625697"/>
                  </a:cubicBezTo>
                  <a:cubicBezTo>
                    <a:pt x="380389" y="626745"/>
                    <a:pt x="384294" y="631317"/>
                    <a:pt x="378103" y="631508"/>
                  </a:cubicBezTo>
                  <a:cubicBezTo>
                    <a:pt x="374483" y="632174"/>
                    <a:pt x="372673" y="633698"/>
                    <a:pt x="370959" y="635222"/>
                  </a:cubicBezTo>
                  <a:cubicBezTo>
                    <a:pt x="363720" y="634937"/>
                    <a:pt x="358576" y="631888"/>
                    <a:pt x="350290" y="633127"/>
                  </a:cubicBezTo>
                  <a:cubicBezTo>
                    <a:pt x="329525" y="640556"/>
                    <a:pt x="294187" y="650748"/>
                    <a:pt x="276947" y="657892"/>
                  </a:cubicBezTo>
                  <a:cubicBezTo>
                    <a:pt x="274566" y="658844"/>
                    <a:pt x="271423" y="658749"/>
                    <a:pt x="269041" y="659606"/>
                  </a:cubicBezTo>
                  <a:cubicBezTo>
                    <a:pt x="258945" y="663226"/>
                    <a:pt x="242657" y="669322"/>
                    <a:pt x="236275" y="671132"/>
                  </a:cubicBezTo>
                  <a:cubicBezTo>
                    <a:pt x="230275" y="672846"/>
                    <a:pt x="223417" y="673037"/>
                    <a:pt x="217797" y="675132"/>
                  </a:cubicBezTo>
                  <a:cubicBezTo>
                    <a:pt x="212653" y="677037"/>
                    <a:pt x="208272" y="680180"/>
                    <a:pt x="203509" y="682657"/>
                  </a:cubicBezTo>
                  <a:cubicBezTo>
                    <a:pt x="199223" y="684943"/>
                    <a:pt x="189508" y="686943"/>
                    <a:pt x="189984" y="692182"/>
                  </a:cubicBezTo>
                  <a:cubicBezTo>
                    <a:pt x="198937" y="693420"/>
                    <a:pt x="212653" y="684371"/>
                    <a:pt x="226084" y="682181"/>
                  </a:cubicBezTo>
                  <a:cubicBezTo>
                    <a:pt x="230560" y="682752"/>
                    <a:pt x="229703" y="685229"/>
                    <a:pt x="235513" y="684467"/>
                  </a:cubicBezTo>
                  <a:cubicBezTo>
                    <a:pt x="240085" y="683895"/>
                    <a:pt x="244086" y="680942"/>
                    <a:pt x="250563" y="679037"/>
                  </a:cubicBezTo>
                  <a:cubicBezTo>
                    <a:pt x="257516" y="676942"/>
                    <a:pt x="264374" y="676942"/>
                    <a:pt x="268946" y="675037"/>
                  </a:cubicBezTo>
                  <a:cubicBezTo>
                    <a:pt x="272470" y="673608"/>
                    <a:pt x="272089" y="670655"/>
                    <a:pt x="275328" y="669227"/>
                  </a:cubicBezTo>
                  <a:cubicBezTo>
                    <a:pt x="284281" y="665321"/>
                    <a:pt x="290949" y="667988"/>
                    <a:pt x="297140" y="666655"/>
                  </a:cubicBezTo>
                  <a:cubicBezTo>
                    <a:pt x="302093" y="665607"/>
                    <a:pt x="301426" y="661226"/>
                    <a:pt x="306189" y="660273"/>
                  </a:cubicBezTo>
                  <a:cubicBezTo>
                    <a:pt x="307522" y="659987"/>
                    <a:pt x="314666" y="666940"/>
                    <a:pt x="318190" y="661988"/>
                  </a:cubicBezTo>
                  <a:cubicBezTo>
                    <a:pt x="322286" y="660940"/>
                    <a:pt x="318381" y="656368"/>
                    <a:pt x="324572" y="656177"/>
                  </a:cubicBezTo>
                  <a:cubicBezTo>
                    <a:pt x="328192" y="655511"/>
                    <a:pt x="330001" y="653987"/>
                    <a:pt x="331716" y="652463"/>
                  </a:cubicBezTo>
                  <a:cubicBezTo>
                    <a:pt x="336955" y="651320"/>
                    <a:pt x="337145" y="657225"/>
                    <a:pt x="343717" y="654177"/>
                  </a:cubicBezTo>
                  <a:cubicBezTo>
                    <a:pt x="341431" y="646367"/>
                    <a:pt x="354766" y="649986"/>
                    <a:pt x="356100" y="649319"/>
                  </a:cubicBezTo>
                  <a:cubicBezTo>
                    <a:pt x="356767" y="649034"/>
                    <a:pt x="356005" y="647605"/>
                    <a:pt x="358005" y="646748"/>
                  </a:cubicBezTo>
                  <a:cubicBezTo>
                    <a:pt x="359243" y="646176"/>
                    <a:pt x="362291" y="646367"/>
                    <a:pt x="363244" y="645605"/>
                  </a:cubicBezTo>
                  <a:cubicBezTo>
                    <a:pt x="364577" y="644462"/>
                    <a:pt x="360767" y="639604"/>
                    <a:pt x="367054" y="640366"/>
                  </a:cubicBezTo>
                  <a:cubicBezTo>
                    <a:pt x="371626" y="648272"/>
                    <a:pt x="368863" y="648462"/>
                    <a:pt x="362101" y="650177"/>
                  </a:cubicBezTo>
                  <a:cubicBezTo>
                    <a:pt x="359243" y="650938"/>
                    <a:pt x="361339" y="651986"/>
                    <a:pt x="360196" y="652748"/>
                  </a:cubicBezTo>
                  <a:cubicBezTo>
                    <a:pt x="348004" y="661321"/>
                    <a:pt x="322667" y="665226"/>
                    <a:pt x="309808" y="670274"/>
                  </a:cubicBezTo>
                  <a:cubicBezTo>
                    <a:pt x="293616" y="676656"/>
                    <a:pt x="277423" y="681419"/>
                    <a:pt x="264660" y="686657"/>
                  </a:cubicBezTo>
                  <a:cubicBezTo>
                    <a:pt x="247039" y="693992"/>
                    <a:pt x="227417" y="699421"/>
                    <a:pt x="208939" y="705326"/>
                  </a:cubicBezTo>
                  <a:cubicBezTo>
                    <a:pt x="206748" y="714851"/>
                    <a:pt x="217892" y="712565"/>
                    <a:pt x="222083" y="717804"/>
                  </a:cubicBezTo>
                  <a:cubicBezTo>
                    <a:pt x="221797" y="717518"/>
                    <a:pt x="217606" y="721805"/>
                    <a:pt x="218273" y="723043"/>
                  </a:cubicBezTo>
                  <a:cubicBezTo>
                    <a:pt x="218654" y="723710"/>
                    <a:pt x="225322" y="723710"/>
                    <a:pt x="225036" y="725996"/>
                  </a:cubicBezTo>
                  <a:cubicBezTo>
                    <a:pt x="222369" y="726567"/>
                    <a:pt x="219797" y="727138"/>
                    <a:pt x="217130" y="727710"/>
                  </a:cubicBezTo>
                  <a:cubicBezTo>
                    <a:pt x="220178" y="733615"/>
                    <a:pt x="227989" y="733139"/>
                    <a:pt x="228370" y="742760"/>
                  </a:cubicBezTo>
                  <a:cubicBezTo>
                    <a:pt x="238085" y="739521"/>
                    <a:pt x="245610" y="739712"/>
                    <a:pt x="247515" y="740759"/>
                  </a:cubicBezTo>
                  <a:cubicBezTo>
                    <a:pt x="251896" y="743140"/>
                    <a:pt x="255706" y="731139"/>
                    <a:pt x="258088" y="738473"/>
                  </a:cubicBezTo>
                  <a:cubicBezTo>
                    <a:pt x="255992" y="742093"/>
                    <a:pt x="249134" y="743712"/>
                    <a:pt x="247134" y="747427"/>
                  </a:cubicBezTo>
                  <a:cubicBezTo>
                    <a:pt x="245134" y="743045"/>
                    <a:pt x="235609" y="749046"/>
                    <a:pt x="230560" y="748856"/>
                  </a:cubicBezTo>
                  <a:cubicBezTo>
                    <a:pt x="232370" y="753618"/>
                    <a:pt x="228179" y="755809"/>
                    <a:pt x="232370" y="761619"/>
                  </a:cubicBezTo>
                  <a:cubicBezTo>
                    <a:pt x="253992" y="755713"/>
                    <a:pt x="271994" y="744569"/>
                    <a:pt x="291806" y="737711"/>
                  </a:cubicBezTo>
                  <a:cubicBezTo>
                    <a:pt x="294473" y="736759"/>
                    <a:pt x="294283" y="739140"/>
                    <a:pt x="295235" y="739140"/>
                  </a:cubicBezTo>
                  <a:cubicBezTo>
                    <a:pt x="297807" y="739140"/>
                    <a:pt x="297807" y="736473"/>
                    <a:pt x="299712" y="735997"/>
                  </a:cubicBezTo>
                  <a:cubicBezTo>
                    <a:pt x="303998" y="734854"/>
                    <a:pt x="308570" y="734282"/>
                    <a:pt x="312856" y="733139"/>
                  </a:cubicBezTo>
                  <a:cubicBezTo>
                    <a:pt x="318952" y="731615"/>
                    <a:pt x="327144" y="723995"/>
                    <a:pt x="332002" y="731139"/>
                  </a:cubicBezTo>
                  <a:cubicBezTo>
                    <a:pt x="290854" y="740759"/>
                    <a:pt x="265041" y="756952"/>
                    <a:pt x="232656" y="770287"/>
                  </a:cubicBezTo>
                  <a:cubicBezTo>
                    <a:pt x="235609" y="780288"/>
                    <a:pt x="235037" y="780002"/>
                    <a:pt x="230751" y="788194"/>
                  </a:cubicBezTo>
                  <a:cubicBezTo>
                    <a:pt x="233989" y="789813"/>
                    <a:pt x="240657" y="786670"/>
                    <a:pt x="240943" y="792575"/>
                  </a:cubicBezTo>
                  <a:cubicBezTo>
                    <a:pt x="229894" y="794957"/>
                    <a:pt x="241895" y="802386"/>
                    <a:pt x="242752" y="805339"/>
                  </a:cubicBezTo>
                  <a:cubicBezTo>
                    <a:pt x="242657" y="804958"/>
                    <a:pt x="240847" y="806958"/>
                    <a:pt x="240847" y="807911"/>
                  </a:cubicBezTo>
                  <a:cubicBezTo>
                    <a:pt x="241133" y="814864"/>
                    <a:pt x="242086" y="814864"/>
                    <a:pt x="239323" y="819150"/>
                  </a:cubicBezTo>
                  <a:cubicBezTo>
                    <a:pt x="242276" y="819245"/>
                    <a:pt x="243705" y="821150"/>
                    <a:pt x="246086" y="822008"/>
                  </a:cubicBezTo>
                  <a:cubicBezTo>
                    <a:pt x="248467" y="822960"/>
                    <a:pt x="251611" y="822484"/>
                    <a:pt x="252849" y="824865"/>
                  </a:cubicBezTo>
                  <a:cubicBezTo>
                    <a:pt x="249991" y="829151"/>
                    <a:pt x="239800" y="824865"/>
                    <a:pt x="241895" y="833819"/>
                  </a:cubicBezTo>
                  <a:cubicBezTo>
                    <a:pt x="242657" y="838867"/>
                    <a:pt x="253516" y="830104"/>
                    <a:pt x="251992" y="838200"/>
                  </a:cubicBezTo>
                  <a:cubicBezTo>
                    <a:pt x="250849" y="841724"/>
                    <a:pt x="244562" y="842963"/>
                    <a:pt x="240371" y="845153"/>
                  </a:cubicBezTo>
                  <a:cubicBezTo>
                    <a:pt x="243895" y="856488"/>
                    <a:pt x="245324" y="868013"/>
                    <a:pt x="256849" y="874395"/>
                  </a:cubicBezTo>
                  <a:cubicBezTo>
                    <a:pt x="251515" y="878300"/>
                    <a:pt x="248467" y="882682"/>
                    <a:pt x="248182" y="889445"/>
                  </a:cubicBezTo>
                  <a:cubicBezTo>
                    <a:pt x="247705" y="898588"/>
                    <a:pt x="259040" y="909638"/>
                    <a:pt x="252658" y="916877"/>
                  </a:cubicBezTo>
                  <a:cubicBezTo>
                    <a:pt x="255325" y="919353"/>
                    <a:pt x="262945" y="914972"/>
                    <a:pt x="264660" y="918591"/>
                  </a:cubicBezTo>
                  <a:cubicBezTo>
                    <a:pt x="261612" y="921830"/>
                    <a:pt x="253516" y="922877"/>
                    <a:pt x="257135" y="928973"/>
                  </a:cubicBezTo>
                  <a:cubicBezTo>
                    <a:pt x="258183" y="935641"/>
                    <a:pt x="263803" y="936117"/>
                    <a:pt x="266851" y="939927"/>
                  </a:cubicBezTo>
                  <a:cubicBezTo>
                    <a:pt x="263803" y="943165"/>
                    <a:pt x="257040" y="944785"/>
                    <a:pt x="255897" y="948881"/>
                  </a:cubicBezTo>
                  <a:cubicBezTo>
                    <a:pt x="263898" y="947833"/>
                    <a:pt x="270851" y="949643"/>
                    <a:pt x="278471" y="948309"/>
                  </a:cubicBezTo>
                  <a:cubicBezTo>
                    <a:pt x="285139" y="947166"/>
                    <a:pt x="289425" y="939546"/>
                    <a:pt x="296854" y="944309"/>
                  </a:cubicBezTo>
                  <a:cubicBezTo>
                    <a:pt x="297712" y="947357"/>
                    <a:pt x="292949" y="946690"/>
                    <a:pt x="289711" y="948023"/>
                  </a:cubicBezTo>
                  <a:cubicBezTo>
                    <a:pt x="281233" y="951548"/>
                    <a:pt x="271518" y="953738"/>
                    <a:pt x="264850" y="957834"/>
                  </a:cubicBezTo>
                  <a:cubicBezTo>
                    <a:pt x="265327" y="960311"/>
                    <a:pt x="267422" y="963454"/>
                    <a:pt x="264469" y="964502"/>
                  </a:cubicBezTo>
                  <a:cubicBezTo>
                    <a:pt x="264469" y="972598"/>
                    <a:pt x="274852" y="966502"/>
                    <a:pt x="277995" y="970312"/>
                  </a:cubicBezTo>
                  <a:cubicBezTo>
                    <a:pt x="271613" y="973836"/>
                    <a:pt x="267136" y="978122"/>
                    <a:pt x="269327" y="985361"/>
                  </a:cubicBezTo>
                  <a:cubicBezTo>
                    <a:pt x="270565" y="988695"/>
                    <a:pt x="277042" y="984885"/>
                    <a:pt x="278757" y="987743"/>
                  </a:cubicBezTo>
                  <a:cubicBezTo>
                    <a:pt x="274756" y="993934"/>
                    <a:pt x="276757" y="1002792"/>
                    <a:pt x="279043" y="1011746"/>
                  </a:cubicBezTo>
                  <a:cubicBezTo>
                    <a:pt x="278185" y="1018985"/>
                    <a:pt x="288091" y="1011460"/>
                    <a:pt x="287329" y="1018699"/>
                  </a:cubicBezTo>
                  <a:cubicBezTo>
                    <a:pt x="285424" y="1019556"/>
                    <a:pt x="284853" y="1021080"/>
                    <a:pt x="286186" y="1023366"/>
                  </a:cubicBezTo>
                  <a:cubicBezTo>
                    <a:pt x="280090" y="1024700"/>
                    <a:pt x="273899" y="1026033"/>
                    <a:pt x="267803" y="1027367"/>
                  </a:cubicBezTo>
                  <a:cubicBezTo>
                    <a:pt x="270280" y="1034129"/>
                    <a:pt x="272756" y="1040892"/>
                    <a:pt x="275233" y="1047655"/>
                  </a:cubicBezTo>
                  <a:cubicBezTo>
                    <a:pt x="272185" y="1049084"/>
                    <a:pt x="273232" y="1052608"/>
                    <a:pt x="272185" y="1054894"/>
                  </a:cubicBezTo>
                  <a:cubicBezTo>
                    <a:pt x="271042" y="1057561"/>
                    <a:pt x="267708" y="1058323"/>
                    <a:pt x="269137" y="1062133"/>
                  </a:cubicBezTo>
                  <a:cubicBezTo>
                    <a:pt x="272851" y="1071277"/>
                    <a:pt x="285996" y="1067372"/>
                    <a:pt x="290949" y="1074896"/>
                  </a:cubicBezTo>
                  <a:cubicBezTo>
                    <a:pt x="279328" y="1075563"/>
                    <a:pt x="279995" y="1081564"/>
                    <a:pt x="271423" y="1083564"/>
                  </a:cubicBezTo>
                  <a:cubicBezTo>
                    <a:pt x="272661" y="1086898"/>
                    <a:pt x="273899" y="1090327"/>
                    <a:pt x="275137" y="1093661"/>
                  </a:cubicBezTo>
                  <a:cubicBezTo>
                    <a:pt x="274471" y="1100709"/>
                    <a:pt x="281043" y="1097661"/>
                    <a:pt x="283424" y="1100614"/>
                  </a:cubicBezTo>
                  <a:cubicBezTo>
                    <a:pt x="284377" y="1105567"/>
                    <a:pt x="271423" y="1104519"/>
                    <a:pt x="275899" y="1110996"/>
                  </a:cubicBezTo>
                  <a:cubicBezTo>
                    <a:pt x="278471" y="1115568"/>
                    <a:pt x="285710" y="1113758"/>
                    <a:pt x="289425" y="1116806"/>
                  </a:cubicBezTo>
                  <a:cubicBezTo>
                    <a:pt x="309618" y="1113377"/>
                    <a:pt x="325429" y="1104424"/>
                    <a:pt x="337240" y="1099852"/>
                  </a:cubicBezTo>
                  <a:cubicBezTo>
                    <a:pt x="340479" y="1098614"/>
                    <a:pt x="344575" y="1098804"/>
                    <a:pt x="347813" y="1097566"/>
                  </a:cubicBezTo>
                  <a:cubicBezTo>
                    <a:pt x="358386" y="1093565"/>
                    <a:pt x="367435" y="1088136"/>
                    <a:pt x="377150" y="1084612"/>
                  </a:cubicBezTo>
                  <a:cubicBezTo>
                    <a:pt x="383437" y="1082326"/>
                    <a:pt x="389247" y="1080707"/>
                    <a:pt x="394867" y="1078611"/>
                  </a:cubicBezTo>
                  <a:cubicBezTo>
                    <a:pt x="400486" y="1076516"/>
                    <a:pt x="416679" y="1078325"/>
                    <a:pt x="413726" y="1067943"/>
                  </a:cubicBezTo>
                  <a:cubicBezTo>
                    <a:pt x="404582" y="1072134"/>
                    <a:pt x="389152" y="1075849"/>
                    <a:pt x="377626" y="1078040"/>
                  </a:cubicBezTo>
                  <a:cubicBezTo>
                    <a:pt x="376960" y="1078135"/>
                    <a:pt x="376960" y="1075563"/>
                    <a:pt x="374293" y="1076611"/>
                  </a:cubicBezTo>
                  <a:cubicBezTo>
                    <a:pt x="373340" y="1076992"/>
                    <a:pt x="375245" y="1078516"/>
                    <a:pt x="372388" y="1079183"/>
                  </a:cubicBezTo>
                  <a:cubicBezTo>
                    <a:pt x="358957" y="1082326"/>
                    <a:pt x="365530" y="1076325"/>
                    <a:pt x="367530" y="1073658"/>
                  </a:cubicBezTo>
                  <a:cubicBezTo>
                    <a:pt x="360100" y="1075658"/>
                    <a:pt x="353242" y="1077087"/>
                    <a:pt x="352099" y="1070420"/>
                  </a:cubicBezTo>
                  <a:cubicBezTo>
                    <a:pt x="359910" y="1064514"/>
                    <a:pt x="370864" y="1063752"/>
                    <a:pt x="379531" y="1060037"/>
                  </a:cubicBezTo>
                  <a:cubicBezTo>
                    <a:pt x="383246" y="1058418"/>
                    <a:pt x="386961" y="1054513"/>
                    <a:pt x="391152" y="1053084"/>
                  </a:cubicBezTo>
                  <a:cubicBezTo>
                    <a:pt x="390676" y="1053179"/>
                    <a:pt x="392771" y="1054894"/>
                    <a:pt x="394581" y="1054513"/>
                  </a:cubicBezTo>
                  <a:cubicBezTo>
                    <a:pt x="396105" y="1054227"/>
                    <a:pt x="397057" y="1051751"/>
                    <a:pt x="396486" y="1051941"/>
                  </a:cubicBezTo>
                  <a:cubicBezTo>
                    <a:pt x="404677" y="1050322"/>
                    <a:pt x="404677" y="1053846"/>
                    <a:pt x="407059" y="1049655"/>
                  </a:cubicBezTo>
                  <a:cubicBezTo>
                    <a:pt x="409821" y="1044797"/>
                    <a:pt x="441444" y="1042892"/>
                    <a:pt x="438301" y="1049465"/>
                  </a:cubicBezTo>
                  <a:cubicBezTo>
                    <a:pt x="431252" y="1049465"/>
                    <a:pt x="425537" y="1053656"/>
                    <a:pt x="418012" y="1056037"/>
                  </a:cubicBezTo>
                  <a:cubicBezTo>
                    <a:pt x="409821" y="1058609"/>
                    <a:pt x="395914" y="1057751"/>
                    <a:pt x="395819" y="1065276"/>
                  </a:cubicBezTo>
                  <a:cubicBezTo>
                    <a:pt x="403344" y="1062038"/>
                    <a:pt x="406201" y="1065276"/>
                    <a:pt x="412393" y="1063847"/>
                  </a:cubicBezTo>
                  <a:cubicBezTo>
                    <a:pt x="417060" y="1061847"/>
                    <a:pt x="417441" y="1058037"/>
                    <a:pt x="424108" y="1056894"/>
                  </a:cubicBezTo>
                  <a:cubicBezTo>
                    <a:pt x="425728" y="1059752"/>
                    <a:pt x="431157" y="1057370"/>
                    <a:pt x="435348" y="1056608"/>
                  </a:cubicBezTo>
                  <a:cubicBezTo>
                    <a:pt x="447921" y="1054418"/>
                    <a:pt x="453731" y="1051655"/>
                    <a:pt x="460970" y="1048893"/>
                  </a:cubicBezTo>
                  <a:cubicBezTo>
                    <a:pt x="473543" y="1044035"/>
                    <a:pt x="487831" y="1041749"/>
                    <a:pt x="502309" y="1037654"/>
                  </a:cubicBezTo>
                  <a:cubicBezTo>
                    <a:pt x="505642" y="1036701"/>
                    <a:pt x="505357" y="1034987"/>
                    <a:pt x="509452" y="1033939"/>
                  </a:cubicBezTo>
                  <a:cubicBezTo>
                    <a:pt x="522883" y="1030319"/>
                    <a:pt x="536313" y="1026986"/>
                    <a:pt x="542885" y="1024414"/>
                  </a:cubicBezTo>
                  <a:cubicBezTo>
                    <a:pt x="550600" y="1021461"/>
                    <a:pt x="557554" y="1020223"/>
                    <a:pt x="563935" y="1019842"/>
                  </a:cubicBezTo>
                  <a:cubicBezTo>
                    <a:pt x="562792" y="1015079"/>
                    <a:pt x="559744" y="1017080"/>
                    <a:pt x="554506" y="1017556"/>
                  </a:cubicBezTo>
                  <a:cubicBezTo>
                    <a:pt x="535646" y="1019175"/>
                    <a:pt x="511357" y="1028605"/>
                    <a:pt x="502594" y="1031081"/>
                  </a:cubicBezTo>
                  <a:cubicBezTo>
                    <a:pt x="488688" y="1034987"/>
                    <a:pt x="475543" y="1038320"/>
                    <a:pt x="469066" y="1040511"/>
                  </a:cubicBezTo>
                  <a:cubicBezTo>
                    <a:pt x="463256" y="1042511"/>
                    <a:pt x="455922" y="1043464"/>
                    <a:pt x="450588" y="1044512"/>
                  </a:cubicBezTo>
                  <a:cubicBezTo>
                    <a:pt x="448016" y="1045083"/>
                    <a:pt x="448111" y="1047369"/>
                    <a:pt x="446111" y="1047655"/>
                  </a:cubicBezTo>
                  <a:cubicBezTo>
                    <a:pt x="445825" y="1047655"/>
                    <a:pt x="440206" y="1044702"/>
                    <a:pt x="439348" y="1044797"/>
                  </a:cubicBezTo>
                  <a:cubicBezTo>
                    <a:pt x="447826" y="1040511"/>
                    <a:pt x="453445" y="1034987"/>
                    <a:pt x="466114" y="1032415"/>
                  </a:cubicBezTo>
                  <a:cubicBezTo>
                    <a:pt x="464018" y="1030034"/>
                    <a:pt x="470019" y="1030415"/>
                    <a:pt x="470590" y="1029272"/>
                  </a:cubicBezTo>
                  <a:cubicBezTo>
                    <a:pt x="471638" y="1027271"/>
                    <a:pt x="466876" y="1023271"/>
                    <a:pt x="470971" y="1022604"/>
                  </a:cubicBezTo>
                  <a:cubicBezTo>
                    <a:pt x="474400" y="1021556"/>
                    <a:pt x="481925" y="1029081"/>
                    <a:pt x="482211" y="1022318"/>
                  </a:cubicBezTo>
                  <a:cubicBezTo>
                    <a:pt x="469733" y="1020032"/>
                    <a:pt x="489640" y="1017746"/>
                    <a:pt x="487831" y="1014508"/>
                  </a:cubicBezTo>
                  <a:cubicBezTo>
                    <a:pt x="483259" y="1012508"/>
                    <a:pt x="483163" y="1015746"/>
                    <a:pt x="479925" y="1016222"/>
                  </a:cubicBezTo>
                  <a:cubicBezTo>
                    <a:pt x="474972" y="1016889"/>
                    <a:pt x="473353" y="1015651"/>
                    <a:pt x="468685" y="1016508"/>
                  </a:cubicBezTo>
                  <a:cubicBezTo>
                    <a:pt x="464875" y="1017175"/>
                    <a:pt x="463732" y="1019747"/>
                    <a:pt x="461542" y="1020223"/>
                  </a:cubicBezTo>
                  <a:cubicBezTo>
                    <a:pt x="462494" y="1020032"/>
                    <a:pt x="459065" y="1018794"/>
                    <a:pt x="458208" y="1018794"/>
                  </a:cubicBezTo>
                  <a:cubicBezTo>
                    <a:pt x="445825" y="1018604"/>
                    <a:pt x="436015" y="1030986"/>
                    <a:pt x="430395" y="1020509"/>
                  </a:cubicBezTo>
                  <a:cubicBezTo>
                    <a:pt x="450588" y="1014222"/>
                    <a:pt x="468876" y="1006888"/>
                    <a:pt x="489450" y="1003268"/>
                  </a:cubicBezTo>
                  <a:cubicBezTo>
                    <a:pt x="490688" y="1003078"/>
                    <a:pt x="493736" y="1004507"/>
                    <a:pt x="492784" y="1004697"/>
                  </a:cubicBezTo>
                  <a:cubicBezTo>
                    <a:pt x="497451" y="1003459"/>
                    <a:pt x="498118" y="999839"/>
                    <a:pt x="501832" y="998315"/>
                  </a:cubicBezTo>
                  <a:cubicBezTo>
                    <a:pt x="504404" y="997268"/>
                    <a:pt x="506690" y="999458"/>
                    <a:pt x="510500" y="998601"/>
                  </a:cubicBezTo>
                  <a:cubicBezTo>
                    <a:pt x="514120" y="997839"/>
                    <a:pt x="514691" y="995458"/>
                    <a:pt x="520311" y="994315"/>
                  </a:cubicBezTo>
                  <a:cubicBezTo>
                    <a:pt x="524311" y="993458"/>
                    <a:pt x="529645" y="994124"/>
                    <a:pt x="534217" y="993458"/>
                  </a:cubicBezTo>
                  <a:cubicBezTo>
                    <a:pt x="540694" y="992505"/>
                    <a:pt x="545743" y="990600"/>
                    <a:pt x="552601" y="989457"/>
                  </a:cubicBezTo>
                  <a:cubicBezTo>
                    <a:pt x="557363" y="987552"/>
                    <a:pt x="551743" y="981170"/>
                    <a:pt x="560887" y="981075"/>
                  </a:cubicBezTo>
                  <a:cubicBezTo>
                    <a:pt x="569365" y="977456"/>
                    <a:pt x="572794" y="980885"/>
                    <a:pt x="578223" y="981647"/>
                  </a:cubicBezTo>
                  <a:cubicBezTo>
                    <a:pt x="575651" y="976979"/>
                    <a:pt x="580223" y="977837"/>
                    <a:pt x="584605" y="975836"/>
                  </a:cubicBezTo>
                  <a:cubicBezTo>
                    <a:pt x="589177" y="973836"/>
                    <a:pt x="595844" y="969550"/>
                    <a:pt x="601559" y="967740"/>
                  </a:cubicBezTo>
                  <a:cubicBezTo>
                    <a:pt x="607465" y="970788"/>
                    <a:pt x="602226" y="970407"/>
                    <a:pt x="604512" y="975836"/>
                  </a:cubicBezTo>
                  <a:cubicBezTo>
                    <a:pt x="617180" y="973265"/>
                    <a:pt x="626324" y="968502"/>
                    <a:pt x="635373" y="966978"/>
                  </a:cubicBezTo>
                  <a:cubicBezTo>
                    <a:pt x="636992" y="966692"/>
                    <a:pt x="639088" y="968407"/>
                    <a:pt x="638707" y="968407"/>
                  </a:cubicBezTo>
                  <a:cubicBezTo>
                    <a:pt x="642802" y="967740"/>
                    <a:pt x="643469" y="965549"/>
                    <a:pt x="645850" y="964692"/>
                  </a:cubicBezTo>
                  <a:cubicBezTo>
                    <a:pt x="656614" y="960692"/>
                    <a:pt x="662519" y="963549"/>
                    <a:pt x="670330" y="961549"/>
                  </a:cubicBezTo>
                  <a:cubicBezTo>
                    <a:pt x="673759" y="960787"/>
                    <a:pt x="671473" y="957453"/>
                    <a:pt x="674140" y="956310"/>
                  </a:cubicBezTo>
                  <a:cubicBezTo>
                    <a:pt x="682426" y="960501"/>
                    <a:pt x="685760" y="953834"/>
                    <a:pt x="694809" y="958406"/>
                  </a:cubicBezTo>
                  <a:cubicBezTo>
                    <a:pt x="701476" y="948595"/>
                    <a:pt x="718907" y="962025"/>
                    <a:pt x="726432" y="951548"/>
                  </a:cubicBezTo>
                  <a:cubicBezTo>
                    <a:pt x="731671" y="950405"/>
                    <a:pt x="731861" y="956310"/>
                    <a:pt x="738433" y="953262"/>
                  </a:cubicBezTo>
                  <a:cubicBezTo>
                    <a:pt x="731671" y="947642"/>
                    <a:pt x="732242" y="940689"/>
                    <a:pt x="744529" y="938784"/>
                  </a:cubicBezTo>
                  <a:cubicBezTo>
                    <a:pt x="745672" y="941546"/>
                    <a:pt x="744910" y="943547"/>
                    <a:pt x="744148" y="945452"/>
                  </a:cubicBezTo>
                  <a:cubicBezTo>
                    <a:pt x="751102" y="940784"/>
                    <a:pt x="759769" y="941642"/>
                    <a:pt x="768628" y="942308"/>
                  </a:cubicBezTo>
                  <a:cubicBezTo>
                    <a:pt x="772533" y="945547"/>
                    <a:pt x="763198" y="950786"/>
                    <a:pt x="771580" y="950405"/>
                  </a:cubicBezTo>
                  <a:cubicBezTo>
                    <a:pt x="770152" y="945261"/>
                    <a:pt x="780248" y="947833"/>
                    <a:pt x="782153" y="948119"/>
                  </a:cubicBezTo>
                  <a:cubicBezTo>
                    <a:pt x="787011" y="947547"/>
                    <a:pt x="794536" y="943165"/>
                    <a:pt x="794155" y="949833"/>
                  </a:cubicBezTo>
                  <a:cubicBezTo>
                    <a:pt x="791583" y="954024"/>
                    <a:pt x="782534" y="952595"/>
                    <a:pt x="775771" y="953834"/>
                  </a:cubicBezTo>
                  <a:cubicBezTo>
                    <a:pt x="763389" y="956024"/>
                    <a:pt x="745387" y="959930"/>
                    <a:pt x="733671" y="962978"/>
                  </a:cubicBezTo>
                  <a:cubicBezTo>
                    <a:pt x="728813" y="964216"/>
                    <a:pt x="728432" y="965930"/>
                    <a:pt x="723860" y="967264"/>
                  </a:cubicBezTo>
                  <a:cubicBezTo>
                    <a:pt x="723289" y="967454"/>
                    <a:pt x="721003" y="965263"/>
                    <a:pt x="717859" y="966407"/>
                  </a:cubicBezTo>
                  <a:cubicBezTo>
                    <a:pt x="717002" y="966692"/>
                    <a:pt x="717193" y="970407"/>
                    <a:pt x="713383" y="969550"/>
                  </a:cubicBezTo>
                  <a:cubicBezTo>
                    <a:pt x="710239" y="965454"/>
                    <a:pt x="702619" y="966407"/>
                    <a:pt x="695380" y="966883"/>
                  </a:cubicBezTo>
                  <a:cubicBezTo>
                    <a:pt x="686713" y="967454"/>
                    <a:pt x="683093" y="972026"/>
                    <a:pt x="680331" y="972312"/>
                  </a:cubicBezTo>
                  <a:cubicBezTo>
                    <a:pt x="680140" y="972312"/>
                    <a:pt x="676807" y="968883"/>
                    <a:pt x="676235" y="968883"/>
                  </a:cubicBezTo>
                  <a:cubicBezTo>
                    <a:pt x="672711" y="968407"/>
                    <a:pt x="659757" y="972788"/>
                    <a:pt x="660424" y="972312"/>
                  </a:cubicBezTo>
                  <a:cubicBezTo>
                    <a:pt x="659566" y="972884"/>
                    <a:pt x="660328" y="976217"/>
                    <a:pt x="659281" y="976979"/>
                  </a:cubicBezTo>
                  <a:cubicBezTo>
                    <a:pt x="656423" y="978884"/>
                    <a:pt x="644422" y="977741"/>
                    <a:pt x="650232" y="983361"/>
                  </a:cubicBezTo>
                  <a:cubicBezTo>
                    <a:pt x="669282" y="983742"/>
                    <a:pt x="690713" y="970312"/>
                    <a:pt x="711192" y="978884"/>
                  </a:cubicBezTo>
                  <a:cubicBezTo>
                    <a:pt x="715954" y="971169"/>
                    <a:pt x="726146" y="976313"/>
                    <a:pt x="733385" y="969645"/>
                  </a:cubicBezTo>
                  <a:cubicBezTo>
                    <a:pt x="736147" y="972026"/>
                    <a:pt x="740434" y="972217"/>
                    <a:pt x="745387" y="971360"/>
                  </a:cubicBezTo>
                  <a:cubicBezTo>
                    <a:pt x="746149" y="973360"/>
                    <a:pt x="746911" y="975455"/>
                    <a:pt x="747673" y="977456"/>
                  </a:cubicBezTo>
                  <a:cubicBezTo>
                    <a:pt x="750911" y="977075"/>
                    <a:pt x="755007" y="975455"/>
                    <a:pt x="756340" y="977741"/>
                  </a:cubicBezTo>
                  <a:cubicBezTo>
                    <a:pt x="766532" y="975836"/>
                    <a:pt x="775486" y="973455"/>
                    <a:pt x="778534" y="968502"/>
                  </a:cubicBezTo>
                  <a:cubicBezTo>
                    <a:pt x="773771" y="966978"/>
                    <a:pt x="766151" y="969264"/>
                    <a:pt x="765008" y="962692"/>
                  </a:cubicBezTo>
                  <a:cubicBezTo>
                    <a:pt x="773104" y="959644"/>
                    <a:pt x="777772" y="961358"/>
                    <a:pt x="784153" y="960692"/>
                  </a:cubicBezTo>
                  <a:cubicBezTo>
                    <a:pt x="783582" y="958120"/>
                    <a:pt x="783201" y="955738"/>
                    <a:pt x="787963" y="955453"/>
                  </a:cubicBezTo>
                  <a:cubicBezTo>
                    <a:pt x="791678" y="960311"/>
                    <a:pt x="791011" y="958596"/>
                    <a:pt x="790916" y="963549"/>
                  </a:cubicBezTo>
                  <a:cubicBezTo>
                    <a:pt x="790916" y="964406"/>
                    <a:pt x="781105" y="970883"/>
                    <a:pt x="792440" y="967645"/>
                  </a:cubicBezTo>
                  <a:cubicBezTo>
                    <a:pt x="795012" y="978408"/>
                    <a:pt x="813586" y="966978"/>
                    <a:pt x="821777" y="970026"/>
                  </a:cubicBezTo>
                  <a:cubicBezTo>
                    <a:pt x="824825" y="966788"/>
                    <a:pt x="826063" y="962787"/>
                    <a:pt x="832731" y="961073"/>
                  </a:cubicBezTo>
                  <a:cubicBezTo>
                    <a:pt x="841494" y="961644"/>
                    <a:pt x="858067" y="962882"/>
                    <a:pt x="865116" y="956215"/>
                  </a:cubicBezTo>
                  <a:cubicBezTo>
                    <a:pt x="866830" y="958977"/>
                    <a:pt x="870736" y="958691"/>
                    <a:pt x="872641" y="961168"/>
                  </a:cubicBezTo>
                  <a:cubicBezTo>
                    <a:pt x="869021" y="962120"/>
                    <a:pt x="871783" y="966978"/>
                    <a:pt x="876736" y="964692"/>
                  </a:cubicBezTo>
                  <a:cubicBezTo>
                    <a:pt x="880165" y="963930"/>
                    <a:pt x="877879" y="960596"/>
                    <a:pt x="880546" y="959453"/>
                  </a:cubicBezTo>
                  <a:cubicBezTo>
                    <a:pt x="885880" y="959168"/>
                    <a:pt x="885499" y="966883"/>
                    <a:pt x="893310" y="963263"/>
                  </a:cubicBezTo>
                  <a:cubicBezTo>
                    <a:pt x="896548" y="958787"/>
                    <a:pt x="886547" y="956120"/>
                    <a:pt x="898263" y="953453"/>
                  </a:cubicBezTo>
                  <a:cubicBezTo>
                    <a:pt x="907502" y="950881"/>
                    <a:pt x="910169" y="957453"/>
                    <a:pt x="918932" y="955548"/>
                  </a:cubicBezTo>
                  <a:cubicBezTo>
                    <a:pt x="920551" y="955358"/>
                    <a:pt x="922171" y="955167"/>
                    <a:pt x="922266" y="956977"/>
                  </a:cubicBezTo>
                  <a:cubicBezTo>
                    <a:pt x="932839" y="954691"/>
                    <a:pt x="943316" y="952405"/>
                    <a:pt x="953889" y="950119"/>
                  </a:cubicBezTo>
                  <a:cubicBezTo>
                    <a:pt x="955222" y="952405"/>
                    <a:pt x="958842" y="951452"/>
                    <a:pt x="962557" y="950405"/>
                  </a:cubicBezTo>
                  <a:cubicBezTo>
                    <a:pt x="967414" y="951929"/>
                    <a:pt x="971129" y="954881"/>
                    <a:pt x="977987" y="953643"/>
                  </a:cubicBezTo>
                  <a:cubicBezTo>
                    <a:pt x="970939" y="945547"/>
                    <a:pt x="981035" y="948785"/>
                    <a:pt x="983607" y="945833"/>
                  </a:cubicBezTo>
                  <a:cubicBezTo>
                    <a:pt x="985321" y="944023"/>
                    <a:pt x="978654" y="937832"/>
                    <a:pt x="986655" y="938594"/>
                  </a:cubicBezTo>
                  <a:cubicBezTo>
                    <a:pt x="989512" y="937451"/>
                    <a:pt x="991132" y="938975"/>
                    <a:pt x="992656" y="939451"/>
                  </a:cubicBezTo>
                  <a:cubicBezTo>
                    <a:pt x="994751" y="940118"/>
                    <a:pt x="997132" y="941927"/>
                    <a:pt x="999418" y="942308"/>
                  </a:cubicBezTo>
                  <a:cubicBezTo>
                    <a:pt x="1003133" y="942975"/>
                    <a:pt x="1014373" y="938403"/>
                    <a:pt x="1014849" y="945547"/>
                  </a:cubicBezTo>
                  <a:cubicBezTo>
                    <a:pt x="1007419" y="950690"/>
                    <a:pt x="993608" y="942594"/>
                    <a:pt x="997132" y="951548"/>
                  </a:cubicBezTo>
                  <a:cubicBezTo>
                    <a:pt x="993513" y="952500"/>
                    <a:pt x="996275" y="957263"/>
                    <a:pt x="1001228" y="954977"/>
                  </a:cubicBezTo>
                  <a:cubicBezTo>
                    <a:pt x="1003228" y="958691"/>
                    <a:pt x="999895" y="960120"/>
                    <a:pt x="1001609" y="963644"/>
                  </a:cubicBezTo>
                  <a:cubicBezTo>
                    <a:pt x="1010277" y="966692"/>
                    <a:pt x="1013896" y="957739"/>
                    <a:pt x="1020754" y="961644"/>
                  </a:cubicBezTo>
                  <a:cubicBezTo>
                    <a:pt x="1018849" y="967073"/>
                    <a:pt x="1002657" y="966407"/>
                    <a:pt x="995132" y="969359"/>
                  </a:cubicBezTo>
                  <a:cubicBezTo>
                    <a:pt x="989227" y="966311"/>
                    <a:pt x="994465" y="966692"/>
                    <a:pt x="992179" y="961263"/>
                  </a:cubicBezTo>
                  <a:cubicBezTo>
                    <a:pt x="978368" y="964406"/>
                    <a:pt x="971320" y="970502"/>
                    <a:pt x="970367" y="979170"/>
                  </a:cubicBezTo>
                  <a:cubicBezTo>
                    <a:pt x="973891" y="980504"/>
                    <a:pt x="977130" y="982123"/>
                    <a:pt x="980559" y="983552"/>
                  </a:cubicBezTo>
                  <a:cubicBezTo>
                    <a:pt x="983416" y="984790"/>
                    <a:pt x="985512" y="986790"/>
                    <a:pt x="989989" y="985838"/>
                  </a:cubicBezTo>
                  <a:cubicBezTo>
                    <a:pt x="993227" y="984885"/>
                    <a:pt x="992751" y="982504"/>
                    <a:pt x="993799" y="980599"/>
                  </a:cubicBezTo>
                  <a:cubicBezTo>
                    <a:pt x="994275" y="979742"/>
                    <a:pt x="998371" y="980218"/>
                    <a:pt x="999037" y="979456"/>
                  </a:cubicBezTo>
                  <a:cubicBezTo>
                    <a:pt x="1001419" y="976979"/>
                    <a:pt x="997799" y="970026"/>
                    <a:pt x="1007324" y="971074"/>
                  </a:cubicBezTo>
                  <a:cubicBezTo>
                    <a:pt x="1021326" y="968026"/>
                    <a:pt x="1022755" y="982409"/>
                    <a:pt x="1034375" y="982694"/>
                  </a:cubicBezTo>
                  <a:cubicBezTo>
                    <a:pt x="1034756" y="978218"/>
                    <a:pt x="1047043" y="972979"/>
                    <a:pt x="1050187" y="979265"/>
                  </a:cubicBezTo>
                  <a:cubicBezTo>
                    <a:pt x="1057235" y="986314"/>
                    <a:pt x="1044948" y="984980"/>
                    <a:pt x="1045234" y="989076"/>
                  </a:cubicBezTo>
                  <a:cubicBezTo>
                    <a:pt x="1048472" y="990695"/>
                    <a:pt x="1055140" y="987552"/>
                    <a:pt x="1055425" y="993458"/>
                  </a:cubicBezTo>
                  <a:cubicBezTo>
                    <a:pt x="1060188" y="1000601"/>
                    <a:pt x="1046948" y="1000030"/>
                    <a:pt x="1048663" y="1005840"/>
                  </a:cubicBezTo>
                  <a:cubicBezTo>
                    <a:pt x="1053139" y="1004792"/>
                    <a:pt x="1055997" y="1005935"/>
                    <a:pt x="1058092" y="1008126"/>
                  </a:cubicBezTo>
                  <a:cubicBezTo>
                    <a:pt x="1050091" y="1010412"/>
                    <a:pt x="1057330" y="1019175"/>
                    <a:pt x="1045234" y="1019651"/>
                  </a:cubicBezTo>
                  <a:cubicBezTo>
                    <a:pt x="1039614" y="1013841"/>
                    <a:pt x="1053235" y="1016222"/>
                    <a:pt x="1047520" y="1010412"/>
                  </a:cubicBezTo>
                  <a:cubicBezTo>
                    <a:pt x="1042852" y="1011269"/>
                    <a:pt x="1039519" y="1012603"/>
                    <a:pt x="1037709" y="1014698"/>
                  </a:cubicBezTo>
                  <a:cubicBezTo>
                    <a:pt x="1036471" y="1017842"/>
                    <a:pt x="1032375" y="1014889"/>
                    <a:pt x="1027136" y="1016984"/>
                  </a:cubicBezTo>
                  <a:cubicBezTo>
                    <a:pt x="1026565" y="1017175"/>
                    <a:pt x="1024183" y="1021556"/>
                    <a:pt x="1023326" y="1022223"/>
                  </a:cubicBezTo>
                  <a:cubicBezTo>
                    <a:pt x="1013992" y="1028890"/>
                    <a:pt x="995989" y="1032129"/>
                    <a:pt x="987607" y="1025652"/>
                  </a:cubicBezTo>
                  <a:cubicBezTo>
                    <a:pt x="989227" y="1022413"/>
                    <a:pt x="989703" y="1018604"/>
                    <a:pt x="992560" y="1015841"/>
                  </a:cubicBezTo>
                  <a:cubicBezTo>
                    <a:pt x="999228" y="1012793"/>
                    <a:pt x="999323" y="1018699"/>
                    <a:pt x="1004562" y="1017556"/>
                  </a:cubicBezTo>
                  <a:cubicBezTo>
                    <a:pt x="1011229" y="1015460"/>
                    <a:pt x="1009515" y="1024985"/>
                    <a:pt x="1017325" y="1021366"/>
                  </a:cubicBezTo>
                  <a:cubicBezTo>
                    <a:pt x="1022183" y="1015746"/>
                    <a:pt x="1011706" y="1012888"/>
                    <a:pt x="1015516" y="1008602"/>
                  </a:cubicBezTo>
                  <a:cubicBezTo>
                    <a:pt x="1020754" y="1007459"/>
                    <a:pt x="1026088" y="1006316"/>
                    <a:pt x="1031327" y="1005173"/>
                  </a:cubicBezTo>
                  <a:cubicBezTo>
                    <a:pt x="1028184" y="995267"/>
                    <a:pt x="1013325" y="1001459"/>
                    <a:pt x="1009515" y="992410"/>
                  </a:cubicBezTo>
                  <a:cubicBezTo>
                    <a:pt x="1010277" y="988790"/>
                    <a:pt x="1022564" y="990029"/>
                    <a:pt x="1017802" y="984028"/>
                  </a:cubicBezTo>
                  <a:cubicBezTo>
                    <a:pt x="1015230" y="984695"/>
                    <a:pt x="1012468" y="985076"/>
                    <a:pt x="1009896" y="985742"/>
                  </a:cubicBezTo>
                  <a:cubicBezTo>
                    <a:pt x="1008467" y="986123"/>
                    <a:pt x="1007419" y="988505"/>
                    <a:pt x="1007991" y="988314"/>
                  </a:cubicBezTo>
                  <a:cubicBezTo>
                    <a:pt x="1004276" y="989171"/>
                    <a:pt x="1002276" y="986600"/>
                    <a:pt x="996751" y="988600"/>
                  </a:cubicBezTo>
                  <a:cubicBezTo>
                    <a:pt x="990846" y="990695"/>
                    <a:pt x="988274" y="995553"/>
                    <a:pt x="979797" y="996696"/>
                  </a:cubicBezTo>
                  <a:cubicBezTo>
                    <a:pt x="976368" y="1001744"/>
                    <a:pt x="983131" y="1000601"/>
                    <a:pt x="985417" y="1004221"/>
                  </a:cubicBezTo>
                  <a:cubicBezTo>
                    <a:pt x="985321" y="1004126"/>
                    <a:pt x="983226" y="1006888"/>
                    <a:pt x="984274" y="1008888"/>
                  </a:cubicBezTo>
                  <a:cubicBezTo>
                    <a:pt x="984559" y="1009460"/>
                    <a:pt x="990560" y="1010793"/>
                    <a:pt x="989131" y="1014413"/>
                  </a:cubicBezTo>
                  <a:cubicBezTo>
                    <a:pt x="985417" y="1013365"/>
                    <a:pt x="981130" y="1013270"/>
                    <a:pt x="975225" y="1015270"/>
                  </a:cubicBezTo>
                  <a:cubicBezTo>
                    <a:pt x="976368" y="1017461"/>
                    <a:pt x="972558" y="1019270"/>
                    <a:pt x="976749" y="1019365"/>
                  </a:cubicBezTo>
                  <a:cubicBezTo>
                    <a:pt x="977035" y="1023080"/>
                    <a:pt x="982559" y="1023747"/>
                    <a:pt x="979035" y="1025462"/>
                  </a:cubicBezTo>
                  <a:cubicBezTo>
                    <a:pt x="968938" y="1030129"/>
                    <a:pt x="967224" y="1023461"/>
                    <a:pt x="959128" y="1025462"/>
                  </a:cubicBezTo>
                  <a:cubicBezTo>
                    <a:pt x="962366" y="1030891"/>
                    <a:pt x="944173" y="1026986"/>
                    <a:pt x="947412" y="1032415"/>
                  </a:cubicBezTo>
                  <a:cubicBezTo>
                    <a:pt x="950079" y="1034891"/>
                    <a:pt x="957699" y="1030510"/>
                    <a:pt x="959413" y="1034129"/>
                  </a:cubicBezTo>
                  <a:cubicBezTo>
                    <a:pt x="956365" y="1039082"/>
                    <a:pt x="950079" y="1037082"/>
                    <a:pt x="943602" y="1037558"/>
                  </a:cubicBezTo>
                  <a:cubicBezTo>
                    <a:pt x="937982" y="1037939"/>
                    <a:pt x="930076" y="1039844"/>
                    <a:pt x="926266" y="1036987"/>
                  </a:cubicBezTo>
                  <a:cubicBezTo>
                    <a:pt x="939411" y="1035272"/>
                    <a:pt x="938554" y="1027462"/>
                    <a:pt x="950365" y="1025176"/>
                  </a:cubicBezTo>
                  <a:cubicBezTo>
                    <a:pt x="950365" y="1023461"/>
                    <a:pt x="948936" y="1021175"/>
                    <a:pt x="951508" y="1020509"/>
                  </a:cubicBezTo>
                  <a:cubicBezTo>
                    <a:pt x="951508" y="1018794"/>
                    <a:pt x="950079" y="1016508"/>
                    <a:pt x="952651" y="1015841"/>
                  </a:cubicBezTo>
                  <a:cubicBezTo>
                    <a:pt x="951127" y="1011841"/>
                    <a:pt x="944554" y="1014794"/>
                    <a:pt x="944364" y="1008888"/>
                  </a:cubicBezTo>
                  <a:cubicBezTo>
                    <a:pt x="946936" y="1008221"/>
                    <a:pt x="949698" y="1007840"/>
                    <a:pt x="952270" y="1007174"/>
                  </a:cubicBezTo>
                  <a:cubicBezTo>
                    <a:pt x="953984" y="1006697"/>
                    <a:pt x="954365" y="1004507"/>
                    <a:pt x="954175" y="1004602"/>
                  </a:cubicBezTo>
                  <a:cubicBezTo>
                    <a:pt x="958080" y="1003459"/>
                    <a:pt x="964652" y="1007269"/>
                    <a:pt x="964747" y="1002316"/>
                  </a:cubicBezTo>
                  <a:cubicBezTo>
                    <a:pt x="949222" y="1000601"/>
                    <a:pt x="969319" y="998696"/>
                    <a:pt x="970367" y="994505"/>
                  </a:cubicBezTo>
                  <a:cubicBezTo>
                    <a:pt x="966652" y="993458"/>
                    <a:pt x="962366" y="993362"/>
                    <a:pt x="956461" y="995363"/>
                  </a:cubicBezTo>
                  <a:cubicBezTo>
                    <a:pt x="950269" y="990410"/>
                    <a:pt x="930648" y="992029"/>
                    <a:pt x="925219" y="995553"/>
                  </a:cubicBezTo>
                  <a:cubicBezTo>
                    <a:pt x="922266" y="1000506"/>
                    <a:pt x="926362" y="998030"/>
                    <a:pt x="928171" y="1003649"/>
                  </a:cubicBezTo>
                  <a:cubicBezTo>
                    <a:pt x="932934" y="1000697"/>
                    <a:pt x="941887" y="1006316"/>
                    <a:pt x="935696" y="1008602"/>
                  </a:cubicBezTo>
                  <a:cubicBezTo>
                    <a:pt x="926266" y="1013460"/>
                    <a:pt x="927124" y="1004126"/>
                    <a:pt x="920266" y="1005364"/>
                  </a:cubicBezTo>
                  <a:cubicBezTo>
                    <a:pt x="925219" y="1012603"/>
                    <a:pt x="908740" y="1010698"/>
                    <a:pt x="903311" y="1013460"/>
                  </a:cubicBezTo>
                  <a:cubicBezTo>
                    <a:pt x="905216" y="1019937"/>
                    <a:pt x="912836" y="1018699"/>
                    <a:pt x="913789" y="1026509"/>
                  </a:cubicBezTo>
                  <a:cubicBezTo>
                    <a:pt x="905883" y="1028224"/>
                    <a:pt x="897977" y="1029938"/>
                    <a:pt x="890071" y="1031653"/>
                  </a:cubicBezTo>
                  <a:cubicBezTo>
                    <a:pt x="891500" y="1025081"/>
                    <a:pt x="887785" y="1025271"/>
                    <a:pt x="884452" y="1024128"/>
                  </a:cubicBezTo>
                  <a:cubicBezTo>
                    <a:pt x="884261" y="1024033"/>
                    <a:pt x="888262" y="1013079"/>
                    <a:pt x="879594" y="1018604"/>
                  </a:cubicBezTo>
                  <a:cubicBezTo>
                    <a:pt x="875212" y="1019556"/>
                    <a:pt x="880165" y="1024509"/>
                    <a:pt x="876546" y="1025843"/>
                  </a:cubicBezTo>
                  <a:cubicBezTo>
                    <a:pt x="873212" y="1027271"/>
                    <a:pt x="872545" y="1029843"/>
                    <a:pt x="866735" y="1030129"/>
                  </a:cubicBezTo>
                  <a:cubicBezTo>
                    <a:pt x="867211" y="1021366"/>
                    <a:pt x="868640" y="1022985"/>
                    <a:pt x="866735" y="1014794"/>
                  </a:cubicBezTo>
                  <a:cubicBezTo>
                    <a:pt x="861211" y="1016127"/>
                    <a:pt x="858448" y="1020128"/>
                    <a:pt x="857686" y="1021175"/>
                  </a:cubicBezTo>
                  <a:cubicBezTo>
                    <a:pt x="852638" y="1027748"/>
                    <a:pt x="841494" y="1027843"/>
                    <a:pt x="837398" y="1027748"/>
                  </a:cubicBezTo>
                  <a:cubicBezTo>
                    <a:pt x="834160" y="1027748"/>
                    <a:pt x="830064" y="1030034"/>
                    <a:pt x="828730" y="1027462"/>
                  </a:cubicBezTo>
                  <a:cubicBezTo>
                    <a:pt x="833588" y="1021842"/>
                    <a:pt x="823111" y="1018985"/>
                    <a:pt x="826921" y="1014698"/>
                  </a:cubicBezTo>
                  <a:cubicBezTo>
                    <a:pt x="829588" y="1015365"/>
                    <a:pt x="828540" y="1012222"/>
                    <a:pt x="828826" y="1012127"/>
                  </a:cubicBezTo>
                  <a:cubicBezTo>
                    <a:pt x="830540" y="1011174"/>
                    <a:pt x="835207" y="1012793"/>
                    <a:pt x="834826" y="1012984"/>
                  </a:cubicBezTo>
                  <a:cubicBezTo>
                    <a:pt x="837970" y="1011555"/>
                    <a:pt x="838065" y="1008126"/>
                    <a:pt x="841208" y="1007174"/>
                  </a:cubicBezTo>
                  <a:cubicBezTo>
                    <a:pt x="844351" y="1006316"/>
                    <a:pt x="847209" y="1008031"/>
                    <a:pt x="852448" y="1006888"/>
                  </a:cubicBezTo>
                  <a:cubicBezTo>
                    <a:pt x="862735" y="1004697"/>
                    <a:pt x="863211" y="1000887"/>
                    <a:pt x="869021" y="1005459"/>
                  </a:cubicBezTo>
                  <a:cubicBezTo>
                    <a:pt x="877689" y="1005173"/>
                    <a:pt x="872069" y="998792"/>
                    <a:pt x="880737" y="998506"/>
                  </a:cubicBezTo>
                  <a:cubicBezTo>
                    <a:pt x="883690" y="1002030"/>
                    <a:pt x="888643" y="999554"/>
                    <a:pt x="892738" y="1000220"/>
                  </a:cubicBezTo>
                  <a:cubicBezTo>
                    <a:pt x="895786" y="1000697"/>
                    <a:pt x="899406" y="1006221"/>
                    <a:pt x="904740" y="1001935"/>
                  </a:cubicBezTo>
                  <a:cubicBezTo>
                    <a:pt x="916170" y="996029"/>
                    <a:pt x="924266" y="988790"/>
                    <a:pt x="937887" y="983742"/>
                  </a:cubicBezTo>
                  <a:cubicBezTo>
                    <a:pt x="945031" y="983075"/>
                    <a:pt x="948079" y="988028"/>
                    <a:pt x="955889" y="986409"/>
                  </a:cubicBezTo>
                  <a:cubicBezTo>
                    <a:pt x="957794" y="981551"/>
                    <a:pt x="968843" y="980599"/>
                    <a:pt x="968748" y="974884"/>
                  </a:cubicBezTo>
                  <a:cubicBezTo>
                    <a:pt x="962842" y="974884"/>
                    <a:pt x="952365" y="981170"/>
                    <a:pt x="949603" y="976884"/>
                  </a:cubicBezTo>
                  <a:cubicBezTo>
                    <a:pt x="947888" y="969931"/>
                    <a:pt x="965509" y="971264"/>
                    <a:pt x="965033" y="964787"/>
                  </a:cubicBezTo>
                  <a:cubicBezTo>
                    <a:pt x="952555" y="965740"/>
                    <a:pt x="933315" y="975932"/>
                    <a:pt x="926647" y="968788"/>
                  </a:cubicBezTo>
                  <a:cubicBezTo>
                    <a:pt x="934363" y="968693"/>
                    <a:pt x="930457" y="963644"/>
                    <a:pt x="935696" y="962406"/>
                  </a:cubicBezTo>
                  <a:cubicBezTo>
                    <a:pt x="940173" y="964311"/>
                    <a:pt x="946459" y="962978"/>
                    <a:pt x="945507" y="958120"/>
                  </a:cubicBezTo>
                  <a:cubicBezTo>
                    <a:pt x="933696" y="961454"/>
                    <a:pt x="929124" y="960215"/>
                    <a:pt x="921028" y="961263"/>
                  </a:cubicBezTo>
                  <a:cubicBezTo>
                    <a:pt x="915598" y="962025"/>
                    <a:pt x="914741" y="960787"/>
                    <a:pt x="913122" y="962978"/>
                  </a:cubicBezTo>
                  <a:cubicBezTo>
                    <a:pt x="910264" y="966883"/>
                    <a:pt x="895120" y="964883"/>
                    <a:pt x="893977" y="964978"/>
                  </a:cubicBezTo>
                  <a:cubicBezTo>
                    <a:pt x="882356" y="966121"/>
                    <a:pt x="877213" y="966692"/>
                    <a:pt x="869497" y="968121"/>
                  </a:cubicBezTo>
                  <a:cubicBezTo>
                    <a:pt x="861211" y="969645"/>
                    <a:pt x="860258" y="972122"/>
                    <a:pt x="857115" y="972979"/>
                  </a:cubicBezTo>
                  <a:cubicBezTo>
                    <a:pt x="853781" y="973836"/>
                    <a:pt x="847304" y="970693"/>
                    <a:pt x="846542" y="975265"/>
                  </a:cubicBezTo>
                  <a:cubicBezTo>
                    <a:pt x="856162" y="978694"/>
                    <a:pt x="867402" y="981551"/>
                    <a:pt x="879213" y="979075"/>
                  </a:cubicBezTo>
                  <a:cubicBezTo>
                    <a:pt x="888166" y="977170"/>
                    <a:pt x="895691" y="969740"/>
                    <a:pt x="903311" y="967264"/>
                  </a:cubicBezTo>
                  <a:cubicBezTo>
                    <a:pt x="904454" y="972788"/>
                    <a:pt x="914074" y="966597"/>
                    <a:pt x="914170" y="973646"/>
                  </a:cubicBezTo>
                  <a:cubicBezTo>
                    <a:pt x="908264" y="979932"/>
                    <a:pt x="897310" y="977837"/>
                    <a:pt x="887881" y="979361"/>
                  </a:cubicBezTo>
                  <a:cubicBezTo>
                    <a:pt x="876927" y="981170"/>
                    <a:pt x="868545" y="983742"/>
                    <a:pt x="863401" y="982504"/>
                  </a:cubicBezTo>
                  <a:cubicBezTo>
                    <a:pt x="860449" y="981837"/>
                    <a:pt x="861877" y="981361"/>
                    <a:pt x="857401" y="981647"/>
                  </a:cubicBezTo>
                  <a:cubicBezTo>
                    <a:pt x="851114" y="982028"/>
                    <a:pt x="845399" y="984980"/>
                    <a:pt x="839017" y="985647"/>
                  </a:cubicBezTo>
                  <a:cubicBezTo>
                    <a:pt x="836065" y="986695"/>
                    <a:pt x="837303" y="989457"/>
                    <a:pt x="838636" y="992315"/>
                  </a:cubicBezTo>
                  <a:cubicBezTo>
                    <a:pt x="833874" y="993838"/>
                    <a:pt x="831969" y="991267"/>
                    <a:pt x="827397" y="992600"/>
                  </a:cubicBezTo>
                  <a:cubicBezTo>
                    <a:pt x="827873" y="987171"/>
                    <a:pt x="841303" y="987171"/>
                    <a:pt x="836827" y="979646"/>
                  </a:cubicBezTo>
                  <a:cubicBezTo>
                    <a:pt x="820348" y="982599"/>
                    <a:pt x="817491" y="982313"/>
                    <a:pt x="802632" y="987076"/>
                  </a:cubicBezTo>
                  <a:cubicBezTo>
                    <a:pt x="802632" y="993458"/>
                    <a:pt x="820729" y="990219"/>
                    <a:pt x="814252" y="995458"/>
                  </a:cubicBezTo>
                  <a:cubicBezTo>
                    <a:pt x="810538" y="1000601"/>
                    <a:pt x="799679" y="1000030"/>
                    <a:pt x="793202" y="1000030"/>
                  </a:cubicBezTo>
                  <a:cubicBezTo>
                    <a:pt x="787963" y="1001173"/>
                    <a:pt x="791869" y="1006316"/>
                    <a:pt x="784153" y="1006412"/>
                  </a:cubicBezTo>
                  <a:cubicBezTo>
                    <a:pt x="781677" y="1007555"/>
                    <a:pt x="781963" y="1005650"/>
                    <a:pt x="780820" y="1004983"/>
                  </a:cubicBezTo>
                  <a:cubicBezTo>
                    <a:pt x="777010" y="1002887"/>
                    <a:pt x="759960" y="1005840"/>
                    <a:pt x="753769" y="1008698"/>
                  </a:cubicBezTo>
                  <a:cubicBezTo>
                    <a:pt x="751483" y="1009745"/>
                    <a:pt x="751959" y="1017175"/>
                    <a:pt x="744720" y="1015079"/>
                  </a:cubicBezTo>
                  <a:cubicBezTo>
                    <a:pt x="741291" y="1020223"/>
                    <a:pt x="745387" y="1024223"/>
                    <a:pt x="743196" y="1026319"/>
                  </a:cubicBezTo>
                  <a:cubicBezTo>
                    <a:pt x="738338" y="1028986"/>
                    <a:pt x="735100" y="1034891"/>
                    <a:pt x="728146" y="1031748"/>
                  </a:cubicBezTo>
                  <a:cubicBezTo>
                    <a:pt x="728051" y="1026033"/>
                    <a:pt x="738529" y="1024890"/>
                    <a:pt x="737576" y="1018794"/>
                  </a:cubicBezTo>
                  <a:cubicBezTo>
                    <a:pt x="731385" y="1024128"/>
                    <a:pt x="724146" y="1017175"/>
                    <a:pt x="725575" y="1017080"/>
                  </a:cubicBezTo>
                  <a:cubicBezTo>
                    <a:pt x="721479" y="1017365"/>
                    <a:pt x="720717" y="1019937"/>
                    <a:pt x="718431" y="1020794"/>
                  </a:cubicBezTo>
                  <a:cubicBezTo>
                    <a:pt x="711001" y="1023557"/>
                    <a:pt x="708239" y="1023747"/>
                    <a:pt x="706048" y="1025652"/>
                  </a:cubicBezTo>
                  <a:cubicBezTo>
                    <a:pt x="701857" y="1029176"/>
                    <a:pt x="700714" y="1032796"/>
                    <a:pt x="698524" y="1036034"/>
                  </a:cubicBezTo>
                  <a:cubicBezTo>
                    <a:pt x="699667" y="1040511"/>
                    <a:pt x="703096" y="1042035"/>
                    <a:pt x="708620" y="1040416"/>
                  </a:cubicBezTo>
                  <a:cubicBezTo>
                    <a:pt x="710049" y="1045559"/>
                    <a:pt x="715002" y="1045845"/>
                    <a:pt x="719479" y="1046798"/>
                  </a:cubicBezTo>
                  <a:cubicBezTo>
                    <a:pt x="723765" y="1042416"/>
                    <a:pt x="727765" y="1037844"/>
                    <a:pt x="734909" y="1034701"/>
                  </a:cubicBezTo>
                  <a:cubicBezTo>
                    <a:pt x="752911" y="1030510"/>
                    <a:pt x="773581" y="1027462"/>
                    <a:pt x="786820" y="1021175"/>
                  </a:cubicBezTo>
                  <a:cubicBezTo>
                    <a:pt x="788821" y="1013841"/>
                    <a:pt x="773962" y="1015079"/>
                    <a:pt x="780439" y="1011650"/>
                  </a:cubicBezTo>
                  <a:cubicBezTo>
                    <a:pt x="786916" y="1007459"/>
                    <a:pt x="791392" y="1013746"/>
                    <a:pt x="795869" y="1014889"/>
                  </a:cubicBezTo>
                  <a:cubicBezTo>
                    <a:pt x="800536" y="1016127"/>
                    <a:pt x="810442" y="1014032"/>
                    <a:pt x="812062" y="1020128"/>
                  </a:cubicBezTo>
                  <a:cubicBezTo>
                    <a:pt x="812824" y="1022128"/>
                    <a:pt x="813586" y="1024223"/>
                    <a:pt x="814348" y="1026224"/>
                  </a:cubicBezTo>
                  <a:cubicBezTo>
                    <a:pt x="811966" y="1029748"/>
                    <a:pt x="803680" y="1030700"/>
                    <a:pt x="796631" y="1032224"/>
                  </a:cubicBezTo>
                  <a:cubicBezTo>
                    <a:pt x="805489" y="1042797"/>
                    <a:pt x="783487" y="1037368"/>
                    <a:pt x="785677" y="1041178"/>
                  </a:cubicBezTo>
                  <a:cubicBezTo>
                    <a:pt x="798250" y="1044035"/>
                    <a:pt x="781486" y="1048322"/>
                    <a:pt x="780724" y="1050989"/>
                  </a:cubicBezTo>
                  <a:cubicBezTo>
                    <a:pt x="785011" y="1054322"/>
                    <a:pt x="793869" y="1051179"/>
                    <a:pt x="798727" y="1053656"/>
                  </a:cubicBezTo>
                  <a:cubicBezTo>
                    <a:pt x="801203" y="1058132"/>
                    <a:pt x="791964" y="1057561"/>
                    <a:pt x="793107" y="1061466"/>
                  </a:cubicBezTo>
                  <a:cubicBezTo>
                    <a:pt x="801679" y="1062609"/>
                    <a:pt x="804442" y="1053084"/>
                    <a:pt x="808918" y="1058037"/>
                  </a:cubicBezTo>
                  <a:cubicBezTo>
                    <a:pt x="810633" y="1069086"/>
                    <a:pt x="794440" y="1064990"/>
                    <a:pt x="785963" y="1065181"/>
                  </a:cubicBezTo>
                  <a:cubicBezTo>
                    <a:pt x="791392" y="1057656"/>
                    <a:pt x="778534" y="1059942"/>
                    <a:pt x="778057" y="1051560"/>
                  </a:cubicBezTo>
                  <a:cubicBezTo>
                    <a:pt x="771676" y="1053275"/>
                    <a:pt x="765484" y="1054608"/>
                    <a:pt x="761484" y="1052989"/>
                  </a:cubicBezTo>
                  <a:cubicBezTo>
                    <a:pt x="759960" y="1047845"/>
                    <a:pt x="764151" y="1045559"/>
                    <a:pt x="755864" y="1045464"/>
                  </a:cubicBezTo>
                  <a:cubicBezTo>
                    <a:pt x="756436" y="1048607"/>
                    <a:pt x="750149" y="1048703"/>
                    <a:pt x="746053" y="1049750"/>
                  </a:cubicBezTo>
                  <a:cubicBezTo>
                    <a:pt x="738719" y="1045559"/>
                    <a:pt x="723765" y="1051941"/>
                    <a:pt x="714811" y="1049941"/>
                  </a:cubicBezTo>
                  <a:cubicBezTo>
                    <a:pt x="712716" y="1052417"/>
                    <a:pt x="716716" y="1057561"/>
                    <a:pt x="709192" y="1057751"/>
                  </a:cubicBezTo>
                  <a:cubicBezTo>
                    <a:pt x="699571" y="1060895"/>
                    <a:pt x="692428" y="1060514"/>
                    <a:pt x="688522" y="1055656"/>
                  </a:cubicBezTo>
                  <a:cubicBezTo>
                    <a:pt x="696238" y="1053275"/>
                    <a:pt x="709858" y="1053465"/>
                    <a:pt x="708049" y="1046988"/>
                  </a:cubicBezTo>
                  <a:cubicBezTo>
                    <a:pt x="700143" y="1048703"/>
                    <a:pt x="692237" y="1050417"/>
                    <a:pt x="684331" y="1052132"/>
                  </a:cubicBezTo>
                  <a:cubicBezTo>
                    <a:pt x="681569" y="1054894"/>
                    <a:pt x="681188" y="1058704"/>
                    <a:pt x="676045" y="1060514"/>
                  </a:cubicBezTo>
                  <a:cubicBezTo>
                    <a:pt x="670711" y="1060799"/>
                    <a:pt x="671092" y="1053084"/>
                    <a:pt x="663281" y="1056704"/>
                  </a:cubicBezTo>
                  <a:cubicBezTo>
                    <a:pt x="663281" y="1061276"/>
                    <a:pt x="660709" y="1064705"/>
                    <a:pt x="655756" y="1067086"/>
                  </a:cubicBezTo>
                  <a:cubicBezTo>
                    <a:pt x="648136" y="1064133"/>
                    <a:pt x="626705" y="1075373"/>
                    <a:pt x="627181" y="1066705"/>
                  </a:cubicBezTo>
                  <a:cubicBezTo>
                    <a:pt x="617942" y="1072515"/>
                    <a:pt x="610989" y="1068800"/>
                    <a:pt x="604988" y="1075944"/>
                  </a:cubicBezTo>
                  <a:cubicBezTo>
                    <a:pt x="602988" y="1073658"/>
                    <a:pt x="600035" y="1072515"/>
                    <a:pt x="595558" y="1073658"/>
                  </a:cubicBezTo>
                  <a:cubicBezTo>
                    <a:pt x="590701" y="1074992"/>
                    <a:pt x="596225" y="1080707"/>
                    <a:pt x="589939" y="1081469"/>
                  </a:cubicBezTo>
                  <a:cubicBezTo>
                    <a:pt x="584033" y="1079278"/>
                    <a:pt x="582319" y="1085088"/>
                    <a:pt x="577556" y="1086326"/>
                  </a:cubicBezTo>
                  <a:cubicBezTo>
                    <a:pt x="570889" y="1088041"/>
                    <a:pt x="576889" y="1092708"/>
                    <a:pt x="571936" y="1094137"/>
                  </a:cubicBezTo>
                  <a:cubicBezTo>
                    <a:pt x="570508" y="1102233"/>
                    <a:pt x="581366" y="1093375"/>
                    <a:pt x="582033" y="1098518"/>
                  </a:cubicBezTo>
                  <a:cubicBezTo>
                    <a:pt x="577270" y="1105948"/>
                    <a:pt x="592415" y="1104519"/>
                    <a:pt x="593272" y="1113568"/>
                  </a:cubicBezTo>
                  <a:cubicBezTo>
                    <a:pt x="585748" y="1118521"/>
                    <a:pt x="579842" y="1112234"/>
                    <a:pt x="578604" y="1112425"/>
                  </a:cubicBezTo>
                  <a:cubicBezTo>
                    <a:pt x="573651" y="1112901"/>
                    <a:pt x="573460" y="1116806"/>
                    <a:pt x="568793" y="1116711"/>
                  </a:cubicBezTo>
                  <a:cubicBezTo>
                    <a:pt x="567841" y="1116711"/>
                    <a:pt x="563364" y="1114044"/>
                    <a:pt x="562030" y="1113854"/>
                  </a:cubicBezTo>
                  <a:cubicBezTo>
                    <a:pt x="558125" y="1113187"/>
                    <a:pt x="556506" y="1112901"/>
                    <a:pt x="554125" y="1115568"/>
                  </a:cubicBezTo>
                  <a:cubicBezTo>
                    <a:pt x="552982" y="1122045"/>
                    <a:pt x="562221" y="1119092"/>
                    <a:pt x="564221" y="1119950"/>
                  </a:cubicBezTo>
                  <a:cubicBezTo>
                    <a:pt x="567745" y="1121378"/>
                    <a:pt x="571174" y="1122617"/>
                    <a:pt x="572508" y="1126903"/>
                  </a:cubicBezTo>
                  <a:cubicBezTo>
                    <a:pt x="563364" y="1126998"/>
                    <a:pt x="571365" y="1134332"/>
                    <a:pt x="564221" y="1135285"/>
                  </a:cubicBezTo>
                  <a:cubicBezTo>
                    <a:pt x="559268" y="1134237"/>
                    <a:pt x="553648" y="1136809"/>
                    <a:pt x="547648" y="1136714"/>
                  </a:cubicBezTo>
                  <a:cubicBezTo>
                    <a:pt x="543742" y="1136618"/>
                    <a:pt x="541933" y="1134332"/>
                    <a:pt x="538218" y="1134428"/>
                  </a:cubicBezTo>
                  <a:cubicBezTo>
                    <a:pt x="526978" y="1134713"/>
                    <a:pt x="526693" y="1137952"/>
                    <a:pt x="521263" y="1142524"/>
                  </a:cubicBezTo>
                  <a:cubicBezTo>
                    <a:pt x="522502" y="1133666"/>
                    <a:pt x="509643" y="1144334"/>
                    <a:pt x="508500" y="1138714"/>
                  </a:cubicBezTo>
                  <a:cubicBezTo>
                    <a:pt x="504214" y="1140809"/>
                    <a:pt x="497927" y="1142143"/>
                    <a:pt x="496879" y="1145667"/>
                  </a:cubicBezTo>
                  <a:cubicBezTo>
                    <a:pt x="504404" y="1145477"/>
                    <a:pt x="513643" y="1142905"/>
                    <a:pt x="519454" y="1145096"/>
                  </a:cubicBezTo>
                  <a:cubicBezTo>
                    <a:pt x="520406" y="1147763"/>
                    <a:pt x="521454" y="1150525"/>
                    <a:pt x="522406" y="1153192"/>
                  </a:cubicBezTo>
                  <a:cubicBezTo>
                    <a:pt x="526026" y="1153287"/>
                    <a:pt x="528788" y="1154621"/>
                    <a:pt x="529931" y="1158145"/>
                  </a:cubicBezTo>
                  <a:cubicBezTo>
                    <a:pt x="538885" y="1155002"/>
                    <a:pt x="539075" y="1163860"/>
                    <a:pt x="547933" y="1160812"/>
                  </a:cubicBezTo>
                  <a:cubicBezTo>
                    <a:pt x="557935" y="1157192"/>
                    <a:pt x="562316" y="1151096"/>
                    <a:pt x="571270" y="1147001"/>
                  </a:cubicBezTo>
                  <a:cubicBezTo>
                    <a:pt x="574699" y="1148429"/>
                    <a:pt x="578032" y="1149858"/>
                    <a:pt x="581461" y="1151382"/>
                  </a:cubicBezTo>
                  <a:cubicBezTo>
                    <a:pt x="601559" y="1148620"/>
                    <a:pt x="613942" y="1142619"/>
                    <a:pt x="620609" y="1134142"/>
                  </a:cubicBezTo>
                  <a:cubicBezTo>
                    <a:pt x="616228" y="1126998"/>
                    <a:pt x="611941" y="1123379"/>
                    <a:pt x="617275" y="1117378"/>
                  </a:cubicBezTo>
                  <a:cubicBezTo>
                    <a:pt x="614323" y="1118711"/>
                    <a:pt x="606036" y="1113473"/>
                    <a:pt x="612418" y="1111853"/>
                  </a:cubicBezTo>
                  <a:cubicBezTo>
                    <a:pt x="619847" y="1109758"/>
                    <a:pt x="625943" y="1109472"/>
                    <a:pt x="629658" y="1112425"/>
                  </a:cubicBezTo>
                  <a:cubicBezTo>
                    <a:pt x="625562" y="1121093"/>
                    <a:pt x="636040" y="1130618"/>
                    <a:pt x="643183" y="1133570"/>
                  </a:cubicBezTo>
                  <a:cubicBezTo>
                    <a:pt x="653756" y="1131284"/>
                    <a:pt x="664234" y="1128998"/>
                    <a:pt x="674806" y="1126712"/>
                  </a:cubicBezTo>
                  <a:cubicBezTo>
                    <a:pt x="674806" y="1124998"/>
                    <a:pt x="676140" y="1123855"/>
                    <a:pt x="679283" y="1123569"/>
                  </a:cubicBezTo>
                  <a:cubicBezTo>
                    <a:pt x="682903" y="1121188"/>
                    <a:pt x="674997" y="1113758"/>
                    <a:pt x="684236" y="1113758"/>
                  </a:cubicBezTo>
                  <a:cubicBezTo>
                    <a:pt x="692332" y="1112806"/>
                    <a:pt x="698524" y="1114425"/>
                    <a:pt x="703000" y="1118426"/>
                  </a:cubicBezTo>
                  <a:cubicBezTo>
                    <a:pt x="731575" y="1118045"/>
                    <a:pt x="751006" y="1101947"/>
                    <a:pt x="779391" y="1101757"/>
                  </a:cubicBezTo>
                  <a:cubicBezTo>
                    <a:pt x="788154" y="1099280"/>
                    <a:pt x="780820" y="1089851"/>
                    <a:pt x="788059" y="1086707"/>
                  </a:cubicBezTo>
                  <a:cubicBezTo>
                    <a:pt x="800917" y="1085945"/>
                    <a:pt x="791678" y="1096518"/>
                    <a:pt x="804918" y="1093946"/>
                  </a:cubicBezTo>
                  <a:cubicBezTo>
                    <a:pt x="817586" y="1087565"/>
                    <a:pt x="834160" y="1089755"/>
                    <a:pt x="847780" y="1086803"/>
                  </a:cubicBezTo>
                  <a:cubicBezTo>
                    <a:pt x="859782" y="1084231"/>
                    <a:pt x="872641" y="1077278"/>
                    <a:pt x="885785" y="1074134"/>
                  </a:cubicBezTo>
                  <a:cubicBezTo>
                    <a:pt x="888643" y="1073468"/>
                    <a:pt x="887881" y="1075468"/>
                    <a:pt x="889119" y="1075563"/>
                  </a:cubicBezTo>
                  <a:cubicBezTo>
                    <a:pt x="896834" y="1076325"/>
                    <a:pt x="912169" y="1071182"/>
                    <a:pt x="918075" y="1069277"/>
                  </a:cubicBezTo>
                  <a:cubicBezTo>
                    <a:pt x="924933" y="1066991"/>
                    <a:pt x="928743" y="1062609"/>
                    <a:pt x="935029" y="1061180"/>
                  </a:cubicBezTo>
                  <a:cubicBezTo>
                    <a:pt x="938077" y="1060514"/>
                    <a:pt x="939697" y="1061942"/>
                    <a:pt x="943697" y="1061466"/>
                  </a:cubicBezTo>
                  <a:cubicBezTo>
                    <a:pt x="953889" y="1060323"/>
                    <a:pt x="956842" y="1060133"/>
                    <a:pt x="962842" y="1059466"/>
                  </a:cubicBezTo>
                  <a:cubicBezTo>
                    <a:pt x="966748" y="1059085"/>
                    <a:pt x="972463" y="1057847"/>
                    <a:pt x="975987" y="1056608"/>
                  </a:cubicBezTo>
                  <a:cubicBezTo>
                    <a:pt x="981511" y="1054608"/>
                    <a:pt x="986179" y="1048131"/>
                    <a:pt x="992179" y="1046512"/>
                  </a:cubicBezTo>
                  <a:cubicBezTo>
                    <a:pt x="1001419" y="1044035"/>
                    <a:pt x="1010277" y="1043559"/>
                    <a:pt x="1016659" y="1043369"/>
                  </a:cubicBezTo>
                  <a:cubicBezTo>
                    <a:pt x="1018754" y="1043273"/>
                    <a:pt x="1019421" y="1044797"/>
                    <a:pt x="1020088" y="1044797"/>
                  </a:cubicBezTo>
                  <a:cubicBezTo>
                    <a:pt x="1034756" y="1045559"/>
                    <a:pt x="1043329" y="1040702"/>
                    <a:pt x="1056949" y="1036796"/>
                  </a:cubicBezTo>
                  <a:cubicBezTo>
                    <a:pt x="1063998" y="1034796"/>
                    <a:pt x="1076857" y="1032605"/>
                    <a:pt x="1080667" y="1031653"/>
                  </a:cubicBezTo>
                  <a:cubicBezTo>
                    <a:pt x="1082667" y="1031081"/>
                    <a:pt x="1082381" y="1029081"/>
                    <a:pt x="1082572" y="1029081"/>
                  </a:cubicBezTo>
                  <a:cubicBezTo>
                    <a:pt x="1084667" y="1028319"/>
                    <a:pt x="1088572" y="1029938"/>
                    <a:pt x="1088572" y="1029938"/>
                  </a:cubicBezTo>
                  <a:cubicBezTo>
                    <a:pt x="1094192" y="1028319"/>
                    <a:pt x="1096478" y="1025843"/>
                    <a:pt x="1100955" y="1025081"/>
                  </a:cubicBezTo>
                  <a:cubicBezTo>
                    <a:pt x="1104098" y="1024509"/>
                    <a:pt x="1105527" y="1025747"/>
                    <a:pt x="1109623" y="1025366"/>
                  </a:cubicBezTo>
                  <a:cubicBezTo>
                    <a:pt x="1121243" y="1024223"/>
                    <a:pt x="1129911" y="1023080"/>
                    <a:pt x="1136674" y="1021652"/>
                  </a:cubicBezTo>
                  <a:cubicBezTo>
                    <a:pt x="1141722" y="1020604"/>
                    <a:pt x="1144294" y="1018127"/>
                    <a:pt x="1149056" y="1016794"/>
                  </a:cubicBezTo>
                  <a:cubicBezTo>
                    <a:pt x="1157438" y="1014413"/>
                    <a:pt x="1166392" y="1013936"/>
                    <a:pt x="1175345" y="1011079"/>
                  </a:cubicBezTo>
                  <a:cubicBezTo>
                    <a:pt x="1179250" y="1009840"/>
                    <a:pt x="1183441" y="1007174"/>
                    <a:pt x="1187728" y="1006221"/>
                  </a:cubicBezTo>
                  <a:cubicBezTo>
                    <a:pt x="1192204" y="1005173"/>
                    <a:pt x="1197538" y="1005935"/>
                    <a:pt x="1201634" y="1005364"/>
                  </a:cubicBezTo>
                  <a:cubicBezTo>
                    <a:pt x="1219732" y="1002697"/>
                    <a:pt x="1223827" y="995363"/>
                    <a:pt x="1235162" y="995934"/>
                  </a:cubicBezTo>
                  <a:cubicBezTo>
                    <a:pt x="1233352" y="990029"/>
                    <a:pt x="1245068" y="989933"/>
                    <a:pt x="1241925" y="983552"/>
                  </a:cubicBezTo>
                  <a:cubicBezTo>
                    <a:pt x="1236591" y="983742"/>
                    <a:pt x="1227066" y="989743"/>
                    <a:pt x="1227256" y="982409"/>
                  </a:cubicBezTo>
                  <a:cubicBezTo>
                    <a:pt x="1229923" y="973741"/>
                    <a:pt x="1246687" y="986885"/>
                    <a:pt x="1244973" y="976408"/>
                  </a:cubicBezTo>
                  <a:cubicBezTo>
                    <a:pt x="1239163" y="978313"/>
                    <a:pt x="1234876" y="978122"/>
                    <a:pt x="1232971" y="974693"/>
                  </a:cubicBezTo>
                  <a:cubicBezTo>
                    <a:pt x="1240210" y="974217"/>
                    <a:pt x="1235162" y="970883"/>
                    <a:pt x="1236019" y="967454"/>
                  </a:cubicBezTo>
                  <a:cubicBezTo>
                    <a:pt x="1236686" y="964787"/>
                    <a:pt x="1240877" y="960882"/>
                    <a:pt x="1238305" y="958215"/>
                  </a:cubicBezTo>
                  <a:cubicBezTo>
                    <a:pt x="1232209" y="959549"/>
                    <a:pt x="1226018" y="960882"/>
                    <a:pt x="1219827" y="962215"/>
                  </a:cubicBezTo>
                  <a:cubicBezTo>
                    <a:pt x="1219160" y="959644"/>
                    <a:pt x="1222018" y="958691"/>
                    <a:pt x="1223637" y="956977"/>
                  </a:cubicBezTo>
                  <a:cubicBezTo>
                    <a:pt x="1224589" y="955929"/>
                    <a:pt x="1220303" y="954500"/>
                    <a:pt x="1220303" y="955548"/>
                  </a:cubicBezTo>
                  <a:cubicBezTo>
                    <a:pt x="1220589" y="951738"/>
                    <a:pt x="1227066" y="947452"/>
                    <a:pt x="1218017" y="949452"/>
                  </a:cubicBezTo>
                  <a:cubicBezTo>
                    <a:pt x="1210302" y="949547"/>
                    <a:pt x="1214207" y="954596"/>
                    <a:pt x="1208968" y="955834"/>
                  </a:cubicBezTo>
                  <a:cubicBezTo>
                    <a:pt x="1210969" y="958215"/>
                    <a:pt x="1205063" y="957834"/>
                    <a:pt x="1204492" y="958977"/>
                  </a:cubicBezTo>
                  <a:cubicBezTo>
                    <a:pt x="1203444" y="960977"/>
                    <a:pt x="1208206" y="964978"/>
                    <a:pt x="1204111" y="965645"/>
                  </a:cubicBezTo>
                  <a:cubicBezTo>
                    <a:pt x="1195157" y="966502"/>
                    <a:pt x="1185823" y="971074"/>
                    <a:pt x="1177822" y="971360"/>
                  </a:cubicBezTo>
                  <a:cubicBezTo>
                    <a:pt x="1174393" y="971455"/>
                    <a:pt x="1171535" y="969740"/>
                    <a:pt x="1168392" y="969074"/>
                  </a:cubicBezTo>
                  <a:cubicBezTo>
                    <a:pt x="1164010" y="968026"/>
                    <a:pt x="1157057" y="970407"/>
                    <a:pt x="1158295" y="964692"/>
                  </a:cubicBezTo>
                  <a:cubicBezTo>
                    <a:pt x="1168487" y="959930"/>
                    <a:pt x="1176869" y="973550"/>
                    <a:pt x="1183441" y="963549"/>
                  </a:cubicBezTo>
                  <a:cubicBezTo>
                    <a:pt x="1180393" y="963644"/>
                    <a:pt x="1175917" y="961644"/>
                    <a:pt x="1179346" y="960025"/>
                  </a:cubicBezTo>
                  <a:cubicBezTo>
                    <a:pt x="1185346" y="962787"/>
                    <a:pt x="1186680" y="957453"/>
                    <a:pt x="1191728" y="955167"/>
                  </a:cubicBezTo>
                  <a:cubicBezTo>
                    <a:pt x="1192871" y="958691"/>
                    <a:pt x="1195633" y="959930"/>
                    <a:pt x="1199253" y="960120"/>
                  </a:cubicBezTo>
                  <a:cubicBezTo>
                    <a:pt x="1197634" y="954881"/>
                    <a:pt x="1208492" y="954977"/>
                    <a:pt x="1206778" y="949738"/>
                  </a:cubicBezTo>
                  <a:cubicBezTo>
                    <a:pt x="1195729" y="944309"/>
                    <a:pt x="1186870" y="952214"/>
                    <a:pt x="1179727" y="953453"/>
                  </a:cubicBezTo>
                  <a:cubicBezTo>
                    <a:pt x="1178107" y="953738"/>
                    <a:pt x="1176012" y="952024"/>
                    <a:pt x="1176393" y="952024"/>
                  </a:cubicBezTo>
                  <a:cubicBezTo>
                    <a:pt x="1173631" y="952500"/>
                    <a:pt x="1174012" y="954691"/>
                    <a:pt x="1171916" y="955167"/>
                  </a:cubicBezTo>
                  <a:cubicBezTo>
                    <a:pt x="1166392" y="956501"/>
                    <a:pt x="1160677" y="957548"/>
                    <a:pt x="1153438" y="959168"/>
                  </a:cubicBezTo>
                  <a:cubicBezTo>
                    <a:pt x="1152676" y="954024"/>
                    <a:pt x="1146961" y="955834"/>
                    <a:pt x="1147056" y="949643"/>
                  </a:cubicBezTo>
                  <a:cubicBezTo>
                    <a:pt x="1142008" y="949452"/>
                    <a:pt x="1132483" y="955453"/>
                    <a:pt x="1130482" y="951071"/>
                  </a:cubicBezTo>
                  <a:cubicBezTo>
                    <a:pt x="1139531" y="944404"/>
                    <a:pt x="1147913" y="943261"/>
                    <a:pt x="1159438" y="944785"/>
                  </a:cubicBezTo>
                  <a:cubicBezTo>
                    <a:pt x="1164772" y="942404"/>
                    <a:pt x="1166963" y="941356"/>
                    <a:pt x="1171821" y="939927"/>
                  </a:cubicBezTo>
                  <a:cubicBezTo>
                    <a:pt x="1184584" y="936022"/>
                    <a:pt x="1194967" y="937070"/>
                    <a:pt x="1201539" y="935641"/>
                  </a:cubicBezTo>
                  <a:cubicBezTo>
                    <a:pt x="1204206" y="935069"/>
                    <a:pt x="1203920" y="933069"/>
                    <a:pt x="1206016" y="932498"/>
                  </a:cubicBezTo>
                  <a:cubicBezTo>
                    <a:pt x="1209349" y="931640"/>
                    <a:pt x="1210492" y="933926"/>
                    <a:pt x="1214683" y="932783"/>
                  </a:cubicBezTo>
                  <a:cubicBezTo>
                    <a:pt x="1214112" y="932974"/>
                    <a:pt x="1215636" y="930688"/>
                    <a:pt x="1216588" y="930212"/>
                  </a:cubicBezTo>
                  <a:cubicBezTo>
                    <a:pt x="1223732" y="926687"/>
                    <a:pt x="1232019" y="928402"/>
                    <a:pt x="1237639" y="925640"/>
                  </a:cubicBezTo>
                  <a:cubicBezTo>
                    <a:pt x="1237067" y="933355"/>
                    <a:pt x="1234114" y="934688"/>
                    <a:pt x="1242877" y="939832"/>
                  </a:cubicBezTo>
                  <a:cubicBezTo>
                    <a:pt x="1241258" y="942499"/>
                    <a:pt x="1233448" y="942594"/>
                    <a:pt x="1237258" y="947642"/>
                  </a:cubicBezTo>
                  <a:cubicBezTo>
                    <a:pt x="1242496" y="946499"/>
                    <a:pt x="1247830" y="945356"/>
                    <a:pt x="1253069" y="944213"/>
                  </a:cubicBezTo>
                  <a:cubicBezTo>
                    <a:pt x="1253641" y="951548"/>
                    <a:pt x="1264690" y="944499"/>
                    <a:pt x="1264690" y="952595"/>
                  </a:cubicBezTo>
                  <a:cubicBezTo>
                    <a:pt x="1254593" y="953357"/>
                    <a:pt x="1256212" y="959168"/>
                    <a:pt x="1247735" y="960692"/>
                  </a:cubicBezTo>
                  <a:cubicBezTo>
                    <a:pt x="1250307" y="966311"/>
                    <a:pt x="1255641" y="968121"/>
                    <a:pt x="1258213" y="973741"/>
                  </a:cubicBezTo>
                  <a:cubicBezTo>
                    <a:pt x="1258498" y="976122"/>
                    <a:pt x="1256498" y="977551"/>
                    <a:pt x="1254403" y="978980"/>
                  </a:cubicBezTo>
                  <a:cubicBezTo>
                    <a:pt x="1254688" y="982694"/>
                    <a:pt x="1260213" y="983361"/>
                    <a:pt x="1256689" y="985076"/>
                  </a:cubicBezTo>
                  <a:cubicBezTo>
                    <a:pt x="1252021" y="987076"/>
                    <a:pt x="1239829" y="985742"/>
                    <a:pt x="1245068" y="992029"/>
                  </a:cubicBezTo>
                  <a:cubicBezTo>
                    <a:pt x="1260213" y="991553"/>
                    <a:pt x="1278501" y="986695"/>
                    <a:pt x="1293931" y="985742"/>
                  </a:cubicBezTo>
                  <a:cubicBezTo>
                    <a:pt x="1293931" y="984028"/>
                    <a:pt x="1295265" y="982885"/>
                    <a:pt x="1298503" y="982599"/>
                  </a:cubicBezTo>
                  <a:cubicBezTo>
                    <a:pt x="1296884" y="978408"/>
                    <a:pt x="1303361" y="973931"/>
                    <a:pt x="1303456" y="972788"/>
                  </a:cubicBezTo>
                  <a:cubicBezTo>
                    <a:pt x="1303552" y="969740"/>
                    <a:pt x="1299361" y="968978"/>
                    <a:pt x="1298599" y="967264"/>
                  </a:cubicBezTo>
                  <a:cubicBezTo>
                    <a:pt x="1296789" y="963549"/>
                    <a:pt x="1299742" y="962215"/>
                    <a:pt x="1298218" y="958596"/>
                  </a:cubicBezTo>
                  <a:cubicBezTo>
                    <a:pt x="1293360" y="962597"/>
                    <a:pt x="1289931" y="957644"/>
                    <a:pt x="1286216" y="956882"/>
                  </a:cubicBezTo>
                  <a:cubicBezTo>
                    <a:pt x="1282882" y="956215"/>
                    <a:pt x="1273738" y="958501"/>
                    <a:pt x="1273453" y="953072"/>
                  </a:cubicBezTo>
                  <a:cubicBezTo>
                    <a:pt x="1290693" y="954024"/>
                    <a:pt x="1298027" y="944690"/>
                    <a:pt x="1311838" y="949071"/>
                  </a:cubicBezTo>
                  <a:cubicBezTo>
                    <a:pt x="1309362" y="942689"/>
                    <a:pt x="1317268" y="946309"/>
                    <a:pt x="1318982" y="945356"/>
                  </a:cubicBezTo>
                  <a:cubicBezTo>
                    <a:pt x="1321649" y="943832"/>
                    <a:pt x="1320030" y="937832"/>
                    <a:pt x="1328031" y="938975"/>
                  </a:cubicBezTo>
                  <a:cubicBezTo>
                    <a:pt x="1332127" y="937927"/>
                    <a:pt x="1328221" y="933355"/>
                    <a:pt x="1334413" y="933164"/>
                  </a:cubicBezTo>
                  <a:cubicBezTo>
                    <a:pt x="1338985" y="932021"/>
                    <a:pt x="1342795" y="931831"/>
                    <a:pt x="1345652" y="932879"/>
                  </a:cubicBezTo>
                  <a:cubicBezTo>
                    <a:pt x="1353082" y="931259"/>
                    <a:pt x="1341461" y="939737"/>
                    <a:pt x="1352415" y="935736"/>
                  </a:cubicBezTo>
                  <a:cubicBezTo>
                    <a:pt x="1353082" y="930116"/>
                    <a:pt x="1353082" y="928688"/>
                    <a:pt x="1346033" y="926211"/>
                  </a:cubicBezTo>
                  <a:cubicBezTo>
                    <a:pt x="1344414" y="926402"/>
                    <a:pt x="1342795" y="926592"/>
                    <a:pt x="1342604" y="924782"/>
                  </a:cubicBezTo>
                  <a:cubicBezTo>
                    <a:pt x="1331365" y="926497"/>
                    <a:pt x="1325935" y="936879"/>
                    <a:pt x="1314410" y="933069"/>
                  </a:cubicBezTo>
                  <a:cubicBezTo>
                    <a:pt x="1311267" y="927735"/>
                    <a:pt x="1323554" y="929069"/>
                    <a:pt x="1322697" y="924687"/>
                  </a:cubicBezTo>
                  <a:cubicBezTo>
                    <a:pt x="1314886" y="922020"/>
                    <a:pt x="1310410" y="925925"/>
                    <a:pt x="1309552" y="927545"/>
                  </a:cubicBezTo>
                  <a:cubicBezTo>
                    <a:pt x="1309076" y="928402"/>
                    <a:pt x="1304885" y="927926"/>
                    <a:pt x="1304314" y="928688"/>
                  </a:cubicBezTo>
                  <a:cubicBezTo>
                    <a:pt x="1303361" y="930021"/>
                    <a:pt x="1306504" y="933069"/>
                    <a:pt x="1303171" y="933355"/>
                  </a:cubicBezTo>
                  <a:cubicBezTo>
                    <a:pt x="1296694" y="935069"/>
                    <a:pt x="1293836" y="931926"/>
                    <a:pt x="1288502" y="932212"/>
                  </a:cubicBezTo>
                  <a:cubicBezTo>
                    <a:pt x="1285645" y="936117"/>
                    <a:pt x="1286978" y="941737"/>
                    <a:pt x="1281739" y="944594"/>
                  </a:cubicBezTo>
                  <a:cubicBezTo>
                    <a:pt x="1277358" y="941451"/>
                    <a:pt x="1269928" y="942499"/>
                    <a:pt x="1265547" y="939356"/>
                  </a:cubicBezTo>
                  <a:cubicBezTo>
                    <a:pt x="1261356" y="939070"/>
                    <a:pt x="1252783" y="944690"/>
                    <a:pt x="1251640" y="940213"/>
                  </a:cubicBezTo>
                  <a:cubicBezTo>
                    <a:pt x="1250212" y="937070"/>
                    <a:pt x="1244306" y="940118"/>
                    <a:pt x="1244116" y="935260"/>
                  </a:cubicBezTo>
                  <a:cubicBezTo>
                    <a:pt x="1243258" y="932593"/>
                    <a:pt x="1246497" y="931736"/>
                    <a:pt x="1244497" y="928592"/>
                  </a:cubicBezTo>
                  <a:cubicBezTo>
                    <a:pt x="1249450" y="927735"/>
                    <a:pt x="1252879" y="926687"/>
                    <a:pt x="1254307" y="924306"/>
                  </a:cubicBezTo>
                  <a:cubicBezTo>
                    <a:pt x="1254784" y="923449"/>
                    <a:pt x="1258975" y="923925"/>
                    <a:pt x="1259546" y="923163"/>
                  </a:cubicBezTo>
                  <a:cubicBezTo>
                    <a:pt x="1260975" y="921163"/>
                    <a:pt x="1257451" y="919925"/>
                    <a:pt x="1260689" y="918496"/>
                  </a:cubicBezTo>
                  <a:cubicBezTo>
                    <a:pt x="1268404" y="915162"/>
                    <a:pt x="1278882" y="914590"/>
                    <a:pt x="1289645" y="912209"/>
                  </a:cubicBezTo>
                  <a:cubicBezTo>
                    <a:pt x="1300313" y="909828"/>
                    <a:pt x="1311743" y="909352"/>
                    <a:pt x="1315267" y="904494"/>
                  </a:cubicBezTo>
                  <a:cubicBezTo>
                    <a:pt x="1310505" y="902970"/>
                    <a:pt x="1307743" y="903637"/>
                    <a:pt x="1304695" y="906780"/>
                  </a:cubicBezTo>
                  <a:cubicBezTo>
                    <a:pt x="1302218" y="904113"/>
                    <a:pt x="1298884" y="902494"/>
                    <a:pt x="1296408" y="899827"/>
                  </a:cubicBezTo>
                  <a:cubicBezTo>
                    <a:pt x="1303933" y="896588"/>
                    <a:pt x="1303552" y="904304"/>
                    <a:pt x="1311076" y="900970"/>
                  </a:cubicBezTo>
                  <a:cubicBezTo>
                    <a:pt x="1311838" y="897827"/>
                    <a:pt x="1315267" y="895922"/>
                    <a:pt x="1320125" y="894588"/>
                  </a:cubicBezTo>
                  <a:cubicBezTo>
                    <a:pt x="1322125" y="898303"/>
                    <a:pt x="1318792" y="899732"/>
                    <a:pt x="1320506" y="903256"/>
                  </a:cubicBezTo>
                  <a:cubicBezTo>
                    <a:pt x="1325554" y="902494"/>
                    <a:pt x="1329841" y="902684"/>
                    <a:pt x="1332508" y="904970"/>
                  </a:cubicBezTo>
                  <a:cubicBezTo>
                    <a:pt x="1343271" y="903351"/>
                    <a:pt x="1345747" y="898208"/>
                    <a:pt x="1358130" y="897255"/>
                  </a:cubicBezTo>
                  <a:cubicBezTo>
                    <a:pt x="1366226" y="899922"/>
                    <a:pt x="1351367" y="908876"/>
                    <a:pt x="1367179" y="906209"/>
                  </a:cubicBezTo>
                  <a:cubicBezTo>
                    <a:pt x="1356034" y="897541"/>
                    <a:pt x="1375846" y="893255"/>
                    <a:pt x="1389753" y="890302"/>
                  </a:cubicBezTo>
                  <a:cubicBezTo>
                    <a:pt x="1388991" y="884968"/>
                    <a:pt x="1385086" y="888302"/>
                    <a:pt x="1380323" y="888016"/>
                  </a:cubicBezTo>
                  <a:cubicBezTo>
                    <a:pt x="1376894" y="887730"/>
                    <a:pt x="1375751" y="886968"/>
                    <a:pt x="1371655" y="887730"/>
                  </a:cubicBezTo>
                  <a:cubicBezTo>
                    <a:pt x="1369655" y="888111"/>
                    <a:pt x="1368322" y="886301"/>
                    <a:pt x="1368226" y="886301"/>
                  </a:cubicBezTo>
                  <a:cubicBezTo>
                    <a:pt x="1363083" y="886873"/>
                    <a:pt x="1358130" y="892874"/>
                    <a:pt x="1355082" y="889159"/>
                  </a:cubicBezTo>
                  <a:cubicBezTo>
                    <a:pt x="1364416" y="883634"/>
                    <a:pt x="1390801" y="877824"/>
                    <a:pt x="1402516" y="878872"/>
                  </a:cubicBezTo>
                  <a:cubicBezTo>
                    <a:pt x="1403469" y="883825"/>
                    <a:pt x="1394801" y="884587"/>
                    <a:pt x="1398325" y="890683"/>
                  </a:cubicBezTo>
                  <a:cubicBezTo>
                    <a:pt x="1401183" y="893826"/>
                    <a:pt x="1410803" y="887825"/>
                    <a:pt x="1412994" y="891826"/>
                  </a:cubicBezTo>
                  <a:cubicBezTo>
                    <a:pt x="1413661" y="894969"/>
                    <a:pt x="1407279" y="895064"/>
                    <a:pt x="1403183" y="896112"/>
                  </a:cubicBezTo>
                  <a:cubicBezTo>
                    <a:pt x="1405755" y="904780"/>
                    <a:pt x="1417566" y="900684"/>
                    <a:pt x="1423471" y="904780"/>
                  </a:cubicBezTo>
                  <a:cubicBezTo>
                    <a:pt x="1409279" y="905542"/>
                    <a:pt x="1408612" y="912019"/>
                    <a:pt x="1405374" y="917448"/>
                  </a:cubicBezTo>
                  <a:cubicBezTo>
                    <a:pt x="1400040" y="915543"/>
                    <a:pt x="1389086" y="918782"/>
                    <a:pt x="1380895" y="920591"/>
                  </a:cubicBezTo>
                  <a:cubicBezTo>
                    <a:pt x="1372417" y="922496"/>
                    <a:pt x="1360702" y="919448"/>
                    <a:pt x="1367369" y="930116"/>
                  </a:cubicBezTo>
                  <a:cubicBezTo>
                    <a:pt x="1371274" y="929735"/>
                    <a:pt x="1373084" y="932498"/>
                    <a:pt x="1376799" y="932402"/>
                  </a:cubicBezTo>
                  <a:cubicBezTo>
                    <a:pt x="1375084" y="928878"/>
                    <a:pt x="1377656" y="927068"/>
                    <a:pt x="1383181" y="926592"/>
                  </a:cubicBezTo>
                  <a:cubicBezTo>
                    <a:pt x="1385467" y="930593"/>
                    <a:pt x="1391753" y="928973"/>
                    <a:pt x="1394039" y="932974"/>
                  </a:cubicBezTo>
                  <a:cubicBezTo>
                    <a:pt x="1386514" y="941546"/>
                    <a:pt x="1373179" y="935260"/>
                    <a:pt x="1364321" y="937260"/>
                  </a:cubicBezTo>
                  <a:cubicBezTo>
                    <a:pt x="1358511" y="938594"/>
                    <a:pt x="1358320" y="942499"/>
                    <a:pt x="1352701" y="944213"/>
                  </a:cubicBezTo>
                  <a:cubicBezTo>
                    <a:pt x="1349748" y="945071"/>
                    <a:pt x="1345176" y="941546"/>
                    <a:pt x="1344795" y="945928"/>
                  </a:cubicBezTo>
                  <a:cubicBezTo>
                    <a:pt x="1346224" y="945642"/>
                    <a:pt x="1348414" y="946880"/>
                    <a:pt x="1345557" y="947928"/>
                  </a:cubicBezTo>
                  <a:cubicBezTo>
                    <a:pt x="1342890" y="948500"/>
                    <a:pt x="1342985" y="950214"/>
                    <a:pt x="1341080" y="951071"/>
                  </a:cubicBezTo>
                  <a:cubicBezTo>
                    <a:pt x="1327269" y="948309"/>
                    <a:pt x="1319458" y="953357"/>
                    <a:pt x="1303456" y="957072"/>
                  </a:cubicBezTo>
                  <a:cubicBezTo>
                    <a:pt x="1303075" y="966788"/>
                    <a:pt x="1319268" y="953643"/>
                    <a:pt x="1321459" y="959739"/>
                  </a:cubicBezTo>
                  <a:cubicBezTo>
                    <a:pt x="1316791" y="965740"/>
                    <a:pt x="1299837" y="966311"/>
                    <a:pt x="1308219" y="977932"/>
                  </a:cubicBezTo>
                  <a:cubicBezTo>
                    <a:pt x="1316982" y="979075"/>
                    <a:pt x="1322983" y="973169"/>
                    <a:pt x="1331174" y="970788"/>
                  </a:cubicBezTo>
                  <a:cubicBezTo>
                    <a:pt x="1332793" y="970312"/>
                    <a:pt x="1340318" y="973455"/>
                    <a:pt x="1342414" y="970502"/>
                  </a:cubicBezTo>
                  <a:cubicBezTo>
                    <a:pt x="1345271" y="966597"/>
                    <a:pt x="1357082" y="964121"/>
                    <a:pt x="1361940" y="961835"/>
                  </a:cubicBezTo>
                  <a:cubicBezTo>
                    <a:pt x="1367274" y="961644"/>
                    <a:pt x="1370131" y="964787"/>
                    <a:pt x="1376608" y="962978"/>
                  </a:cubicBezTo>
                  <a:cubicBezTo>
                    <a:pt x="1381561" y="959072"/>
                    <a:pt x="1389372" y="959263"/>
                    <a:pt x="1394325" y="956977"/>
                  </a:cubicBezTo>
                  <a:cubicBezTo>
                    <a:pt x="1398992" y="954786"/>
                    <a:pt x="1399183" y="949071"/>
                    <a:pt x="1406041" y="950024"/>
                  </a:cubicBezTo>
                  <a:cubicBezTo>
                    <a:pt x="1406422" y="952690"/>
                    <a:pt x="1403469" y="955072"/>
                    <a:pt x="1410136" y="953548"/>
                  </a:cubicBezTo>
                  <a:cubicBezTo>
                    <a:pt x="1415375" y="952405"/>
                    <a:pt x="1420614" y="951262"/>
                    <a:pt x="1425948" y="950119"/>
                  </a:cubicBezTo>
                  <a:cubicBezTo>
                    <a:pt x="1427186" y="946690"/>
                    <a:pt x="1427472" y="942880"/>
                    <a:pt x="1434235" y="941737"/>
                  </a:cubicBezTo>
                  <a:cubicBezTo>
                    <a:pt x="1435282" y="945071"/>
                    <a:pt x="1439569" y="941546"/>
                    <a:pt x="1442902" y="942023"/>
                  </a:cubicBezTo>
                  <a:cubicBezTo>
                    <a:pt x="1445379" y="942404"/>
                    <a:pt x="1447474" y="946880"/>
                    <a:pt x="1452332" y="944309"/>
                  </a:cubicBezTo>
                  <a:cubicBezTo>
                    <a:pt x="1463572" y="943261"/>
                    <a:pt x="1472430" y="938308"/>
                    <a:pt x="1480526" y="936022"/>
                  </a:cubicBezTo>
                  <a:cubicBezTo>
                    <a:pt x="1488527" y="933736"/>
                    <a:pt x="1497290" y="936117"/>
                    <a:pt x="1500814" y="929450"/>
                  </a:cubicBezTo>
                  <a:cubicBezTo>
                    <a:pt x="1506053" y="928307"/>
                    <a:pt x="1506244" y="934212"/>
                    <a:pt x="1512816" y="931164"/>
                  </a:cubicBezTo>
                  <a:cubicBezTo>
                    <a:pt x="1516912" y="922687"/>
                    <a:pt x="1524246" y="926306"/>
                    <a:pt x="1533104" y="924592"/>
                  </a:cubicBezTo>
                  <a:cubicBezTo>
                    <a:pt x="1536533" y="923925"/>
                    <a:pt x="1535866" y="921639"/>
                    <a:pt x="1540248" y="920877"/>
                  </a:cubicBezTo>
                  <a:cubicBezTo>
                    <a:pt x="1544629" y="920115"/>
                    <a:pt x="1545868" y="923258"/>
                    <a:pt x="1548154" y="919163"/>
                  </a:cubicBezTo>
                  <a:cubicBezTo>
                    <a:pt x="1548439" y="918686"/>
                    <a:pt x="1552630" y="918305"/>
                    <a:pt x="1553392" y="918020"/>
                  </a:cubicBezTo>
                  <a:cubicBezTo>
                    <a:pt x="1561393" y="915448"/>
                    <a:pt x="1572919" y="915829"/>
                    <a:pt x="1575967" y="917448"/>
                  </a:cubicBezTo>
                  <a:cubicBezTo>
                    <a:pt x="1579586" y="919353"/>
                    <a:pt x="1589016" y="912495"/>
                    <a:pt x="1591778" y="914019"/>
                  </a:cubicBezTo>
                  <a:cubicBezTo>
                    <a:pt x="1597017" y="912305"/>
                    <a:pt x="1589111" y="904875"/>
                    <a:pt x="1596731" y="904208"/>
                  </a:cubicBezTo>
                  <a:cubicBezTo>
                    <a:pt x="1602065" y="903923"/>
                    <a:pt x="1601684" y="911638"/>
                    <a:pt x="1609495" y="908018"/>
                  </a:cubicBezTo>
                  <a:cubicBezTo>
                    <a:pt x="1611114" y="907828"/>
                    <a:pt x="1612733" y="907637"/>
                    <a:pt x="1612924" y="909447"/>
                  </a:cubicBezTo>
                  <a:cubicBezTo>
                    <a:pt x="1629307" y="905161"/>
                    <a:pt x="1652071" y="903542"/>
                    <a:pt x="1658834" y="895064"/>
                  </a:cubicBezTo>
                  <a:cubicBezTo>
                    <a:pt x="1666454" y="899827"/>
                    <a:pt x="1675217" y="894207"/>
                    <a:pt x="1682551" y="889921"/>
                  </a:cubicBezTo>
                  <a:cubicBezTo>
                    <a:pt x="1684552" y="894302"/>
                    <a:pt x="1690743" y="892778"/>
                    <a:pt x="1697220" y="891064"/>
                  </a:cubicBezTo>
                  <a:cubicBezTo>
                    <a:pt x="1702649" y="886968"/>
                    <a:pt x="1690267" y="886015"/>
                    <a:pt x="1696839" y="882396"/>
                  </a:cubicBezTo>
                  <a:cubicBezTo>
                    <a:pt x="1707983" y="884301"/>
                    <a:pt x="1726462" y="889254"/>
                    <a:pt x="1730653" y="881634"/>
                  </a:cubicBezTo>
                  <a:cubicBezTo>
                    <a:pt x="1731415" y="880301"/>
                    <a:pt x="1735034" y="882682"/>
                    <a:pt x="1734082" y="883063"/>
                  </a:cubicBezTo>
                  <a:cubicBezTo>
                    <a:pt x="1739511" y="880682"/>
                    <a:pt x="1738844" y="878491"/>
                    <a:pt x="1743130" y="876681"/>
                  </a:cubicBezTo>
                  <a:cubicBezTo>
                    <a:pt x="1750179" y="873824"/>
                    <a:pt x="1756465" y="873538"/>
                    <a:pt x="1763419" y="870109"/>
                  </a:cubicBezTo>
                  <a:cubicBezTo>
                    <a:pt x="1768753" y="869918"/>
                    <a:pt x="1770277" y="874871"/>
                    <a:pt x="1778087" y="871252"/>
                  </a:cubicBezTo>
                  <a:cubicBezTo>
                    <a:pt x="1788184" y="870490"/>
                    <a:pt x="1786564" y="864680"/>
                    <a:pt x="1795042" y="863156"/>
                  </a:cubicBezTo>
                  <a:cubicBezTo>
                    <a:pt x="1803900" y="866299"/>
                    <a:pt x="1814568" y="865632"/>
                    <a:pt x="1823617" y="863537"/>
                  </a:cubicBezTo>
                  <a:cubicBezTo>
                    <a:pt x="1832380" y="861441"/>
                    <a:pt x="1839142" y="854202"/>
                    <a:pt x="1847715" y="851726"/>
                  </a:cubicBezTo>
                  <a:cubicBezTo>
                    <a:pt x="1863336" y="847154"/>
                    <a:pt x="1870099" y="850202"/>
                    <a:pt x="1880767" y="848868"/>
                  </a:cubicBezTo>
                  <a:cubicBezTo>
                    <a:pt x="1886577" y="848201"/>
                    <a:pt x="1892387" y="845630"/>
                    <a:pt x="1899150" y="844868"/>
                  </a:cubicBezTo>
                  <a:cubicBezTo>
                    <a:pt x="1908199" y="843820"/>
                    <a:pt x="1907627" y="844296"/>
                    <a:pt x="1912294" y="842010"/>
                  </a:cubicBezTo>
                  <a:cubicBezTo>
                    <a:pt x="1926963" y="834771"/>
                    <a:pt x="1939536" y="836581"/>
                    <a:pt x="1951823" y="833438"/>
                  </a:cubicBezTo>
                  <a:cubicBezTo>
                    <a:pt x="1954871" y="832961"/>
                    <a:pt x="1954871" y="829628"/>
                    <a:pt x="1957062" y="832295"/>
                  </a:cubicBezTo>
                  <a:cubicBezTo>
                    <a:pt x="1957824" y="834962"/>
                    <a:pt x="1954681" y="835819"/>
                    <a:pt x="1956681" y="838962"/>
                  </a:cubicBezTo>
                  <a:cubicBezTo>
                    <a:pt x="1963825" y="836105"/>
                    <a:pt x="1967730" y="830104"/>
                    <a:pt x="1974778" y="826294"/>
                  </a:cubicBezTo>
                  <a:cubicBezTo>
                    <a:pt x="1981541" y="822674"/>
                    <a:pt x="1990780" y="821722"/>
                    <a:pt x="1996972" y="817055"/>
                  </a:cubicBezTo>
                  <a:cubicBezTo>
                    <a:pt x="2002972" y="819055"/>
                    <a:pt x="2009735" y="819817"/>
                    <a:pt x="2017641" y="819150"/>
                  </a:cubicBezTo>
                  <a:cubicBezTo>
                    <a:pt x="2022022" y="818769"/>
                    <a:pt x="2024880" y="815245"/>
                    <a:pt x="2030023" y="814292"/>
                  </a:cubicBezTo>
                  <a:cubicBezTo>
                    <a:pt x="2033357" y="813626"/>
                    <a:pt x="2036024" y="814769"/>
                    <a:pt x="2041263" y="814007"/>
                  </a:cubicBezTo>
                  <a:cubicBezTo>
                    <a:pt x="2061265" y="811340"/>
                    <a:pt x="2073076" y="803338"/>
                    <a:pt x="2084506" y="800195"/>
                  </a:cubicBezTo>
                  <a:cubicBezTo>
                    <a:pt x="2089840" y="799910"/>
                    <a:pt x="2089459" y="807625"/>
                    <a:pt x="2097270" y="804005"/>
                  </a:cubicBezTo>
                  <a:cubicBezTo>
                    <a:pt x="2093365" y="798957"/>
                    <a:pt x="2110224" y="802767"/>
                    <a:pt x="2106319" y="797624"/>
                  </a:cubicBezTo>
                  <a:cubicBezTo>
                    <a:pt x="2115748" y="798290"/>
                    <a:pt x="2105938" y="790670"/>
                    <a:pt x="2115367" y="791242"/>
                  </a:cubicBezTo>
                  <a:cubicBezTo>
                    <a:pt x="2126416" y="790289"/>
                    <a:pt x="2134036" y="794099"/>
                    <a:pt x="2144704" y="793623"/>
                  </a:cubicBezTo>
                  <a:cubicBezTo>
                    <a:pt x="2155277" y="790765"/>
                    <a:pt x="2157277" y="784288"/>
                    <a:pt x="2168803" y="781812"/>
                  </a:cubicBezTo>
                  <a:cubicBezTo>
                    <a:pt x="2172136" y="785908"/>
                    <a:pt x="2163754" y="789908"/>
                    <a:pt x="2173660" y="787337"/>
                  </a:cubicBezTo>
                  <a:cubicBezTo>
                    <a:pt x="2187853" y="781812"/>
                    <a:pt x="2200616" y="774287"/>
                    <a:pt x="2216142" y="771525"/>
                  </a:cubicBezTo>
                  <a:cubicBezTo>
                    <a:pt x="2225667" y="769906"/>
                    <a:pt x="2227858" y="771144"/>
                    <a:pt x="2229286" y="768668"/>
                  </a:cubicBezTo>
                  <a:cubicBezTo>
                    <a:pt x="2229572" y="768096"/>
                    <a:pt x="2233763" y="767810"/>
                    <a:pt x="2234525" y="767525"/>
                  </a:cubicBezTo>
                  <a:cubicBezTo>
                    <a:pt x="2244907" y="764000"/>
                    <a:pt x="2250337" y="762000"/>
                    <a:pt x="2257480" y="760381"/>
                  </a:cubicBezTo>
                  <a:cubicBezTo>
                    <a:pt x="2261862" y="759333"/>
                    <a:pt x="2266720" y="760381"/>
                    <a:pt x="2271387" y="759524"/>
                  </a:cubicBezTo>
                  <a:cubicBezTo>
                    <a:pt x="2286722" y="756857"/>
                    <a:pt x="2300629" y="750761"/>
                    <a:pt x="2315392" y="747713"/>
                  </a:cubicBezTo>
                  <a:cubicBezTo>
                    <a:pt x="2320726" y="749903"/>
                    <a:pt x="2325203" y="749808"/>
                    <a:pt x="2330061" y="748856"/>
                  </a:cubicBezTo>
                  <a:cubicBezTo>
                    <a:pt x="2336443" y="747713"/>
                    <a:pt x="2337967" y="743045"/>
                    <a:pt x="2339110" y="742474"/>
                  </a:cubicBezTo>
                  <a:cubicBezTo>
                    <a:pt x="2341396" y="741426"/>
                    <a:pt x="2343491" y="744188"/>
                    <a:pt x="2345110" y="743331"/>
                  </a:cubicBezTo>
                  <a:cubicBezTo>
                    <a:pt x="2350635" y="740664"/>
                    <a:pt x="2355969" y="736663"/>
                    <a:pt x="2358636" y="733806"/>
                  </a:cubicBezTo>
                  <a:cubicBezTo>
                    <a:pt x="2361017" y="744379"/>
                    <a:pt x="2385211" y="735521"/>
                    <a:pt x="2382353" y="728663"/>
                  </a:cubicBezTo>
                  <a:cubicBezTo>
                    <a:pt x="2378734" y="728567"/>
                    <a:pt x="2375971" y="727234"/>
                    <a:pt x="2374828" y="723710"/>
                  </a:cubicBezTo>
                  <a:cubicBezTo>
                    <a:pt x="2364922" y="724567"/>
                    <a:pt x="2362922" y="728853"/>
                    <a:pt x="2357874" y="731806"/>
                  </a:cubicBezTo>
                  <a:cubicBezTo>
                    <a:pt x="2357874" y="723710"/>
                    <a:pt x="2347492" y="729806"/>
                    <a:pt x="2344348" y="725996"/>
                  </a:cubicBezTo>
                  <a:cubicBezTo>
                    <a:pt x="2356921" y="720566"/>
                    <a:pt x="2376448" y="718947"/>
                    <a:pt x="2388354" y="714185"/>
                  </a:cubicBezTo>
                  <a:cubicBezTo>
                    <a:pt x="2393212" y="712280"/>
                    <a:pt x="2391688" y="707136"/>
                    <a:pt x="2397403" y="707803"/>
                  </a:cubicBezTo>
                  <a:cubicBezTo>
                    <a:pt x="2403689" y="710279"/>
                    <a:pt x="2414929" y="705993"/>
                    <a:pt x="2420739" y="709327"/>
                  </a:cubicBezTo>
                  <a:cubicBezTo>
                    <a:pt x="2421977" y="703040"/>
                    <a:pt x="2432931" y="705040"/>
                    <a:pt x="2441027" y="702755"/>
                  </a:cubicBezTo>
                  <a:cubicBezTo>
                    <a:pt x="2444170" y="701897"/>
                    <a:pt x="2444361" y="700278"/>
                    <a:pt x="2448171" y="699040"/>
                  </a:cubicBezTo>
                  <a:cubicBezTo>
                    <a:pt x="2452267" y="697611"/>
                    <a:pt x="2457124" y="697516"/>
                    <a:pt x="2461315" y="696182"/>
                  </a:cubicBezTo>
                  <a:cubicBezTo>
                    <a:pt x="2466935" y="695611"/>
                    <a:pt x="2468459" y="700564"/>
                    <a:pt x="2474079" y="699992"/>
                  </a:cubicBezTo>
                  <a:cubicBezTo>
                    <a:pt x="2471507" y="690563"/>
                    <a:pt x="2478651" y="695420"/>
                    <a:pt x="2485795" y="693039"/>
                  </a:cubicBezTo>
                  <a:cubicBezTo>
                    <a:pt x="2485699" y="693039"/>
                    <a:pt x="2486271" y="691039"/>
                    <a:pt x="2487700" y="690467"/>
                  </a:cubicBezTo>
                  <a:cubicBezTo>
                    <a:pt x="2494748" y="687324"/>
                    <a:pt x="2504654" y="689038"/>
                    <a:pt x="2507607" y="690467"/>
                  </a:cubicBezTo>
                  <a:cubicBezTo>
                    <a:pt x="2514751" y="690467"/>
                    <a:pt x="2515132" y="679228"/>
                    <a:pt x="2522657" y="685038"/>
                  </a:cubicBezTo>
                  <a:cubicBezTo>
                    <a:pt x="2524371" y="693801"/>
                    <a:pt x="2515227" y="692087"/>
                    <a:pt x="2509131" y="694563"/>
                  </a:cubicBezTo>
                  <a:cubicBezTo>
                    <a:pt x="2505416" y="696087"/>
                    <a:pt x="2507035" y="697040"/>
                    <a:pt x="2503892" y="695706"/>
                  </a:cubicBezTo>
                  <a:cubicBezTo>
                    <a:pt x="2497129" y="692849"/>
                    <a:pt x="2489414" y="697611"/>
                    <a:pt x="2482080" y="698278"/>
                  </a:cubicBezTo>
                  <a:cubicBezTo>
                    <a:pt x="2478651" y="699040"/>
                    <a:pt x="2481032" y="702374"/>
                    <a:pt x="2478270" y="703517"/>
                  </a:cubicBezTo>
                  <a:cubicBezTo>
                    <a:pt x="2476079" y="699326"/>
                    <a:pt x="2472365" y="704945"/>
                    <a:pt x="2470364" y="705231"/>
                  </a:cubicBezTo>
                  <a:cubicBezTo>
                    <a:pt x="2459506" y="706946"/>
                    <a:pt x="2449885" y="703421"/>
                    <a:pt x="2454172" y="715328"/>
                  </a:cubicBezTo>
                  <a:cubicBezTo>
                    <a:pt x="2467316" y="714947"/>
                    <a:pt x="2469507" y="709041"/>
                    <a:pt x="2473698" y="706660"/>
                  </a:cubicBezTo>
                  <a:cubicBezTo>
                    <a:pt x="2473031" y="707041"/>
                    <a:pt x="2475317" y="708755"/>
                    <a:pt x="2477032" y="708088"/>
                  </a:cubicBezTo>
                  <a:cubicBezTo>
                    <a:pt x="2477603" y="707803"/>
                    <a:pt x="2476651" y="706279"/>
                    <a:pt x="2478937" y="705517"/>
                  </a:cubicBezTo>
                  <a:cubicBezTo>
                    <a:pt x="2481794" y="704564"/>
                    <a:pt x="2483604" y="706660"/>
                    <a:pt x="2487604" y="705803"/>
                  </a:cubicBezTo>
                  <a:cubicBezTo>
                    <a:pt x="2494272" y="704374"/>
                    <a:pt x="2494177" y="699611"/>
                    <a:pt x="2496653" y="699421"/>
                  </a:cubicBezTo>
                  <a:cubicBezTo>
                    <a:pt x="2499987" y="699230"/>
                    <a:pt x="2502178" y="708565"/>
                    <a:pt x="2506750" y="703802"/>
                  </a:cubicBezTo>
                  <a:cubicBezTo>
                    <a:pt x="2515703" y="699707"/>
                    <a:pt x="2525990" y="693039"/>
                    <a:pt x="2539516" y="692277"/>
                  </a:cubicBezTo>
                  <a:cubicBezTo>
                    <a:pt x="2545516" y="691896"/>
                    <a:pt x="2548565" y="697421"/>
                    <a:pt x="2554184" y="693420"/>
                  </a:cubicBezTo>
                  <a:cubicBezTo>
                    <a:pt x="2569805" y="679323"/>
                    <a:pt x="2597999" y="687038"/>
                    <a:pt x="2614001" y="678180"/>
                  </a:cubicBezTo>
                  <a:cubicBezTo>
                    <a:pt x="2620288" y="672179"/>
                    <a:pt x="2605619" y="668846"/>
                    <a:pt x="2612191" y="665417"/>
                  </a:cubicBezTo>
                  <a:cubicBezTo>
                    <a:pt x="2621050" y="663131"/>
                    <a:pt x="2630099" y="661988"/>
                    <a:pt x="2638481" y="659702"/>
                  </a:cubicBezTo>
                  <a:cubicBezTo>
                    <a:pt x="2640576" y="659130"/>
                    <a:pt x="2640004" y="657225"/>
                    <a:pt x="2640385" y="657130"/>
                  </a:cubicBezTo>
                  <a:cubicBezTo>
                    <a:pt x="2642100" y="656463"/>
                    <a:pt x="2644291" y="658463"/>
                    <a:pt x="2643815" y="658559"/>
                  </a:cubicBezTo>
                  <a:cubicBezTo>
                    <a:pt x="2658292" y="653987"/>
                    <a:pt x="2682391" y="643604"/>
                    <a:pt x="2694583" y="649700"/>
                  </a:cubicBezTo>
                  <a:cubicBezTo>
                    <a:pt x="2685534" y="656463"/>
                    <a:pt x="2660483" y="650653"/>
                    <a:pt x="2663341" y="665226"/>
                  </a:cubicBezTo>
                  <a:cubicBezTo>
                    <a:pt x="2680200" y="662369"/>
                    <a:pt x="2685058" y="662369"/>
                    <a:pt x="2700202" y="657225"/>
                  </a:cubicBezTo>
                  <a:cubicBezTo>
                    <a:pt x="2702298" y="654749"/>
                    <a:pt x="2698298" y="649605"/>
                    <a:pt x="2705822" y="649415"/>
                  </a:cubicBezTo>
                  <a:cubicBezTo>
                    <a:pt x="2710394" y="648272"/>
                    <a:pt x="2714204" y="648081"/>
                    <a:pt x="2717157" y="649129"/>
                  </a:cubicBezTo>
                  <a:cubicBezTo>
                    <a:pt x="2719729" y="654177"/>
                    <a:pt x="2720681" y="645319"/>
                    <a:pt x="2727730" y="646843"/>
                  </a:cubicBezTo>
                  <a:cubicBezTo>
                    <a:pt x="2733254" y="641795"/>
                    <a:pt x="2721348" y="639890"/>
                    <a:pt x="2727349" y="638175"/>
                  </a:cubicBezTo>
                  <a:cubicBezTo>
                    <a:pt x="2732587" y="633603"/>
                    <a:pt x="2731921" y="641033"/>
                    <a:pt x="2737445" y="642557"/>
                  </a:cubicBezTo>
                  <a:cubicBezTo>
                    <a:pt x="2744684" y="644462"/>
                    <a:pt x="2751637" y="636461"/>
                    <a:pt x="2746875" y="644843"/>
                  </a:cubicBezTo>
                  <a:cubicBezTo>
                    <a:pt x="2753161" y="644938"/>
                    <a:pt x="2755543" y="639413"/>
                    <a:pt x="2761162" y="637318"/>
                  </a:cubicBezTo>
                  <a:cubicBezTo>
                    <a:pt x="2767640" y="634937"/>
                    <a:pt x="2775926" y="634841"/>
                    <a:pt x="2784880" y="632174"/>
                  </a:cubicBezTo>
                  <a:cubicBezTo>
                    <a:pt x="2786975" y="634841"/>
                    <a:pt x="2789261" y="634937"/>
                    <a:pt x="2787166" y="638270"/>
                  </a:cubicBezTo>
                  <a:cubicBezTo>
                    <a:pt x="2793928" y="633794"/>
                    <a:pt x="2793262" y="637318"/>
                    <a:pt x="2797739" y="635984"/>
                  </a:cubicBezTo>
                  <a:cubicBezTo>
                    <a:pt x="2802406" y="634556"/>
                    <a:pt x="2805168" y="632174"/>
                    <a:pt x="2810121" y="631127"/>
                  </a:cubicBezTo>
                  <a:cubicBezTo>
                    <a:pt x="2815074" y="630079"/>
                    <a:pt x="2816693" y="631888"/>
                    <a:pt x="2821360" y="630841"/>
                  </a:cubicBezTo>
                  <a:cubicBezTo>
                    <a:pt x="2829933" y="628936"/>
                    <a:pt x="2826694" y="625793"/>
                    <a:pt x="2831933" y="628555"/>
                  </a:cubicBezTo>
                  <a:cubicBezTo>
                    <a:pt x="2832600" y="628936"/>
                    <a:pt x="2836219" y="627412"/>
                    <a:pt x="2837172" y="627412"/>
                  </a:cubicBezTo>
                  <a:cubicBezTo>
                    <a:pt x="2861842" y="627412"/>
                    <a:pt x="2887464" y="619887"/>
                    <a:pt x="2915753" y="616839"/>
                  </a:cubicBezTo>
                  <a:cubicBezTo>
                    <a:pt x="2914134" y="614363"/>
                    <a:pt x="2919087" y="615029"/>
                    <a:pt x="2920325" y="613696"/>
                  </a:cubicBezTo>
                  <a:cubicBezTo>
                    <a:pt x="2921659" y="612172"/>
                    <a:pt x="2917849" y="607981"/>
                    <a:pt x="2924135" y="608552"/>
                  </a:cubicBezTo>
                  <a:cubicBezTo>
                    <a:pt x="2939851" y="607219"/>
                    <a:pt x="2963283" y="595313"/>
                    <a:pt x="2972999" y="602266"/>
                  </a:cubicBezTo>
                  <a:cubicBezTo>
                    <a:pt x="2981666" y="601980"/>
                    <a:pt x="2976046" y="595598"/>
                    <a:pt x="2984619" y="595313"/>
                  </a:cubicBezTo>
                  <a:cubicBezTo>
                    <a:pt x="2991096" y="594551"/>
                    <a:pt x="2992144" y="601313"/>
                    <a:pt x="3000049" y="598551"/>
                  </a:cubicBezTo>
                  <a:cubicBezTo>
                    <a:pt x="3016432" y="590741"/>
                    <a:pt x="3042531" y="593789"/>
                    <a:pt x="3059104" y="581311"/>
                  </a:cubicBezTo>
                  <a:cubicBezTo>
                    <a:pt x="3079298" y="581120"/>
                    <a:pt x="3088156" y="577882"/>
                    <a:pt x="3110635" y="574453"/>
                  </a:cubicBezTo>
                  <a:cubicBezTo>
                    <a:pt x="3111016" y="577120"/>
                    <a:pt x="3108063" y="579501"/>
                    <a:pt x="3114731" y="577882"/>
                  </a:cubicBezTo>
                  <a:cubicBezTo>
                    <a:pt x="3118159" y="577120"/>
                    <a:pt x="3115874" y="573786"/>
                    <a:pt x="3118540" y="572643"/>
                  </a:cubicBezTo>
                  <a:cubicBezTo>
                    <a:pt x="3122065" y="573881"/>
                    <a:pt x="3122160" y="579977"/>
                    <a:pt x="3128637" y="577025"/>
                  </a:cubicBezTo>
                  <a:cubicBezTo>
                    <a:pt x="3133876" y="575215"/>
                    <a:pt x="3122732" y="572357"/>
                    <a:pt x="3131685" y="569786"/>
                  </a:cubicBezTo>
                  <a:cubicBezTo>
                    <a:pt x="3136924" y="568643"/>
                    <a:pt x="3142258" y="567500"/>
                    <a:pt x="3147496" y="566357"/>
                  </a:cubicBezTo>
                  <a:cubicBezTo>
                    <a:pt x="3144925" y="559118"/>
                    <a:pt x="3148830" y="560546"/>
                    <a:pt x="3153116" y="558546"/>
                  </a:cubicBezTo>
                  <a:cubicBezTo>
                    <a:pt x="3163879" y="553688"/>
                    <a:pt x="3179024" y="552355"/>
                    <a:pt x="3182072" y="552260"/>
                  </a:cubicBezTo>
                  <a:cubicBezTo>
                    <a:pt x="3189692" y="552069"/>
                    <a:pt x="3199503" y="547783"/>
                    <a:pt x="3203123" y="547688"/>
                  </a:cubicBezTo>
                  <a:cubicBezTo>
                    <a:pt x="3203884" y="547688"/>
                    <a:pt x="3207599" y="548926"/>
                    <a:pt x="3206456" y="549116"/>
                  </a:cubicBezTo>
                  <a:cubicBezTo>
                    <a:pt x="3210171" y="548450"/>
                    <a:pt x="3210361" y="545592"/>
                    <a:pt x="3216267" y="544830"/>
                  </a:cubicBezTo>
                  <a:cubicBezTo>
                    <a:pt x="3220172" y="544354"/>
                    <a:pt x="3221887" y="545592"/>
                    <a:pt x="3227507" y="544544"/>
                  </a:cubicBezTo>
                  <a:cubicBezTo>
                    <a:pt x="3238651" y="542544"/>
                    <a:pt x="3250748" y="538448"/>
                    <a:pt x="3261701" y="537115"/>
                  </a:cubicBezTo>
                  <a:cubicBezTo>
                    <a:pt x="3269798" y="536067"/>
                    <a:pt x="3270178" y="538544"/>
                    <a:pt x="3272274" y="534829"/>
                  </a:cubicBezTo>
                  <a:cubicBezTo>
                    <a:pt x="3275417" y="529209"/>
                    <a:pt x="3310755" y="528733"/>
                    <a:pt x="3309898" y="528828"/>
                  </a:cubicBezTo>
                  <a:cubicBezTo>
                    <a:pt x="3318565" y="527971"/>
                    <a:pt x="3332377" y="524828"/>
                    <a:pt x="3332853" y="521684"/>
                  </a:cubicBezTo>
                  <a:cubicBezTo>
                    <a:pt x="3321328" y="522446"/>
                    <a:pt x="3312469" y="524447"/>
                    <a:pt x="3300563" y="526542"/>
                  </a:cubicBezTo>
                  <a:cubicBezTo>
                    <a:pt x="3297896" y="527018"/>
                    <a:pt x="3296753" y="525304"/>
                    <a:pt x="3294562" y="525685"/>
                  </a:cubicBezTo>
                  <a:cubicBezTo>
                    <a:pt x="3291133" y="526256"/>
                    <a:pt x="3291991" y="529209"/>
                    <a:pt x="3287419" y="529400"/>
                  </a:cubicBezTo>
                  <a:cubicBezTo>
                    <a:pt x="3288562" y="529304"/>
                    <a:pt x="3284085" y="527971"/>
                    <a:pt x="3284085" y="527971"/>
                  </a:cubicBezTo>
                  <a:cubicBezTo>
                    <a:pt x="3276751" y="526161"/>
                    <a:pt x="3278370" y="528447"/>
                    <a:pt x="3273512" y="530257"/>
                  </a:cubicBezTo>
                  <a:cubicBezTo>
                    <a:pt x="3259225" y="535591"/>
                    <a:pt x="3238270" y="536353"/>
                    <a:pt x="3230650" y="537401"/>
                  </a:cubicBezTo>
                  <a:cubicBezTo>
                    <a:pt x="3224363" y="538258"/>
                    <a:pt x="3218934" y="540925"/>
                    <a:pt x="3212266" y="541401"/>
                  </a:cubicBezTo>
                  <a:cubicBezTo>
                    <a:pt x="3208075" y="541687"/>
                    <a:pt x="3206742" y="540163"/>
                    <a:pt x="3201027" y="541687"/>
                  </a:cubicBezTo>
                  <a:cubicBezTo>
                    <a:pt x="3199408" y="542068"/>
                    <a:pt x="3198836" y="544354"/>
                    <a:pt x="3199122" y="544259"/>
                  </a:cubicBezTo>
                  <a:cubicBezTo>
                    <a:pt x="3196455" y="544925"/>
                    <a:pt x="3195312" y="542925"/>
                    <a:pt x="3193121" y="543401"/>
                  </a:cubicBezTo>
                  <a:cubicBezTo>
                    <a:pt x="3173785" y="547211"/>
                    <a:pt x="3154735" y="553117"/>
                    <a:pt x="3137781" y="555403"/>
                  </a:cubicBezTo>
                  <a:cubicBezTo>
                    <a:pt x="3132923" y="556070"/>
                    <a:pt x="3131018" y="554641"/>
                    <a:pt x="3126541" y="555689"/>
                  </a:cubicBezTo>
                  <a:cubicBezTo>
                    <a:pt x="3122065" y="556736"/>
                    <a:pt x="3115492" y="562737"/>
                    <a:pt x="3108825" y="561689"/>
                  </a:cubicBezTo>
                  <a:cubicBezTo>
                    <a:pt x="3107587" y="558356"/>
                    <a:pt x="3101110" y="562166"/>
                    <a:pt x="3099395" y="559403"/>
                  </a:cubicBezTo>
                  <a:cubicBezTo>
                    <a:pt x="3161022" y="542163"/>
                    <a:pt x="3222553" y="536734"/>
                    <a:pt x="3289705" y="520160"/>
                  </a:cubicBezTo>
                  <a:cubicBezTo>
                    <a:pt x="3291515" y="517493"/>
                    <a:pt x="3293419" y="514922"/>
                    <a:pt x="3295324" y="512350"/>
                  </a:cubicBezTo>
                  <a:cubicBezTo>
                    <a:pt x="3307231" y="507683"/>
                    <a:pt x="3328852" y="507111"/>
                    <a:pt x="3335520" y="505778"/>
                  </a:cubicBezTo>
                  <a:cubicBezTo>
                    <a:pt x="3338949" y="505111"/>
                    <a:pt x="3339997" y="502730"/>
                    <a:pt x="3345331" y="501491"/>
                  </a:cubicBezTo>
                  <a:cubicBezTo>
                    <a:pt x="3348950" y="500634"/>
                    <a:pt x="3351903" y="502253"/>
                    <a:pt x="3353999" y="501777"/>
                  </a:cubicBezTo>
                  <a:cubicBezTo>
                    <a:pt x="3353332" y="501968"/>
                    <a:pt x="3354856" y="499682"/>
                    <a:pt x="3355903" y="499205"/>
                  </a:cubicBezTo>
                  <a:cubicBezTo>
                    <a:pt x="3359237" y="497776"/>
                    <a:pt x="3362857" y="500158"/>
                    <a:pt x="3364571" y="499491"/>
                  </a:cubicBezTo>
                  <a:cubicBezTo>
                    <a:pt x="3365333" y="499205"/>
                    <a:pt x="3364000" y="497681"/>
                    <a:pt x="3366476" y="496919"/>
                  </a:cubicBezTo>
                  <a:cubicBezTo>
                    <a:pt x="3376763" y="493776"/>
                    <a:pt x="3381907" y="494919"/>
                    <a:pt x="3388289" y="494348"/>
                  </a:cubicBezTo>
                  <a:cubicBezTo>
                    <a:pt x="3399814" y="493300"/>
                    <a:pt x="3412673" y="489775"/>
                    <a:pt x="3423245" y="488918"/>
                  </a:cubicBezTo>
                  <a:cubicBezTo>
                    <a:pt x="3426865" y="488633"/>
                    <a:pt x="3427532" y="489871"/>
                    <a:pt x="3431913" y="489204"/>
                  </a:cubicBezTo>
                  <a:cubicBezTo>
                    <a:pt x="3446486" y="486918"/>
                    <a:pt x="3461440" y="483584"/>
                    <a:pt x="3469537" y="483203"/>
                  </a:cubicBezTo>
                  <a:cubicBezTo>
                    <a:pt x="3479443" y="482822"/>
                    <a:pt x="3486491" y="482251"/>
                    <a:pt x="3492111" y="482632"/>
                  </a:cubicBezTo>
                  <a:cubicBezTo>
                    <a:pt x="3498969" y="483203"/>
                    <a:pt x="3505636" y="482251"/>
                    <a:pt x="3513923" y="480060"/>
                  </a:cubicBezTo>
                  <a:cubicBezTo>
                    <a:pt x="3524306" y="486156"/>
                    <a:pt x="3543641" y="479870"/>
                    <a:pt x="3557167" y="481584"/>
                  </a:cubicBezTo>
                  <a:cubicBezTo>
                    <a:pt x="3555643" y="479012"/>
                    <a:pt x="3560405" y="479774"/>
                    <a:pt x="3561643" y="478441"/>
                  </a:cubicBezTo>
                  <a:cubicBezTo>
                    <a:pt x="3562310" y="477679"/>
                    <a:pt x="3559548" y="475202"/>
                    <a:pt x="3560119" y="474345"/>
                  </a:cubicBezTo>
                  <a:cubicBezTo>
                    <a:pt x="3561739" y="472154"/>
                    <a:pt x="3569835" y="470630"/>
                    <a:pt x="3565739" y="466535"/>
                  </a:cubicBezTo>
                  <a:cubicBezTo>
                    <a:pt x="3564120" y="463677"/>
                    <a:pt x="3558691" y="466058"/>
                    <a:pt x="3554500" y="466820"/>
                  </a:cubicBezTo>
                  <a:cubicBezTo>
                    <a:pt x="3552881" y="463963"/>
                    <a:pt x="3547451" y="466344"/>
                    <a:pt x="3543260" y="467106"/>
                  </a:cubicBezTo>
                  <a:cubicBezTo>
                    <a:pt x="3540593" y="473583"/>
                    <a:pt x="3556309" y="468535"/>
                    <a:pt x="3548118" y="472631"/>
                  </a:cubicBezTo>
                  <a:cubicBezTo>
                    <a:pt x="3539355" y="473583"/>
                    <a:pt x="3531449" y="472154"/>
                    <a:pt x="3525544" y="473202"/>
                  </a:cubicBezTo>
                  <a:cubicBezTo>
                    <a:pt x="3523067" y="473678"/>
                    <a:pt x="3522877" y="471773"/>
                    <a:pt x="3522115" y="471773"/>
                  </a:cubicBezTo>
                  <a:cubicBezTo>
                    <a:pt x="3514781" y="471869"/>
                    <a:pt x="3508208" y="474345"/>
                    <a:pt x="3500302" y="474345"/>
                  </a:cubicBezTo>
                  <a:cubicBezTo>
                    <a:pt x="3499540" y="474345"/>
                    <a:pt x="3499255" y="472821"/>
                    <a:pt x="3496874" y="472916"/>
                  </a:cubicBezTo>
                  <a:cubicBezTo>
                    <a:pt x="3492968" y="473012"/>
                    <a:pt x="3491158" y="472821"/>
                    <a:pt x="3488206" y="472631"/>
                  </a:cubicBezTo>
                  <a:cubicBezTo>
                    <a:pt x="3486015" y="472440"/>
                    <a:pt x="3482967" y="473869"/>
                    <a:pt x="3482205" y="471773"/>
                  </a:cubicBezTo>
                  <a:cubicBezTo>
                    <a:pt x="3494397" y="469011"/>
                    <a:pt x="3514399" y="472535"/>
                    <a:pt x="3519829" y="465773"/>
                  </a:cubicBezTo>
                  <a:cubicBezTo>
                    <a:pt x="3510399" y="462534"/>
                    <a:pt x="3492968" y="470249"/>
                    <a:pt x="3488968" y="459391"/>
                  </a:cubicBezTo>
                  <a:cubicBezTo>
                    <a:pt x="3501922" y="454819"/>
                    <a:pt x="3507827" y="459867"/>
                    <a:pt x="3519448" y="457105"/>
                  </a:cubicBezTo>
                  <a:cubicBezTo>
                    <a:pt x="3524210" y="458629"/>
                    <a:pt x="3525639" y="464820"/>
                    <a:pt x="3532973" y="462915"/>
                  </a:cubicBezTo>
                  <a:cubicBezTo>
                    <a:pt x="3539641" y="461677"/>
                    <a:pt x="3542498" y="464915"/>
                    <a:pt x="3546118" y="460058"/>
                  </a:cubicBezTo>
                  <a:cubicBezTo>
                    <a:pt x="3542212" y="451104"/>
                    <a:pt x="3525353" y="460058"/>
                    <a:pt x="3520591" y="452533"/>
                  </a:cubicBezTo>
                  <a:cubicBezTo>
                    <a:pt x="3527925" y="450533"/>
                    <a:pt x="3539260" y="450342"/>
                    <a:pt x="3537545" y="444437"/>
                  </a:cubicBezTo>
                  <a:cubicBezTo>
                    <a:pt x="3534878" y="445770"/>
                    <a:pt x="3532878" y="443770"/>
                    <a:pt x="3531544" y="443579"/>
                  </a:cubicBezTo>
                  <a:cubicBezTo>
                    <a:pt x="3528306" y="443008"/>
                    <a:pt x="3526687" y="443675"/>
                    <a:pt x="3522877" y="443294"/>
                  </a:cubicBezTo>
                  <a:cubicBezTo>
                    <a:pt x="3517733" y="442722"/>
                    <a:pt x="3513637" y="441484"/>
                    <a:pt x="3510875" y="441579"/>
                  </a:cubicBezTo>
                  <a:cubicBezTo>
                    <a:pt x="3499445" y="441865"/>
                    <a:pt x="3491158" y="443103"/>
                    <a:pt x="3483062" y="443294"/>
                  </a:cubicBezTo>
                  <a:cubicBezTo>
                    <a:pt x="3481157" y="443389"/>
                    <a:pt x="3480109" y="441865"/>
                    <a:pt x="3479728" y="441865"/>
                  </a:cubicBezTo>
                  <a:cubicBezTo>
                    <a:pt x="3469632" y="441674"/>
                    <a:pt x="3465155" y="444437"/>
                    <a:pt x="3455249" y="445008"/>
                  </a:cubicBezTo>
                  <a:cubicBezTo>
                    <a:pt x="3454964" y="445008"/>
                    <a:pt x="3453820" y="443484"/>
                    <a:pt x="3451820" y="443579"/>
                  </a:cubicBezTo>
                  <a:cubicBezTo>
                    <a:pt x="3447820" y="443675"/>
                    <a:pt x="3446200" y="444056"/>
                    <a:pt x="3443152" y="443294"/>
                  </a:cubicBezTo>
                  <a:cubicBezTo>
                    <a:pt x="3431627" y="440436"/>
                    <a:pt x="3413053" y="446627"/>
                    <a:pt x="3399528" y="448437"/>
                  </a:cubicBezTo>
                  <a:cubicBezTo>
                    <a:pt x="3396194" y="448913"/>
                    <a:pt x="3395051" y="447675"/>
                    <a:pt x="3390860" y="448151"/>
                  </a:cubicBezTo>
                  <a:cubicBezTo>
                    <a:pt x="3385526" y="448723"/>
                    <a:pt x="3382954" y="450247"/>
                    <a:pt x="3379621" y="448437"/>
                  </a:cubicBezTo>
                  <a:cubicBezTo>
                    <a:pt x="3378859" y="448056"/>
                    <a:pt x="3375334" y="449675"/>
                    <a:pt x="3374382" y="449580"/>
                  </a:cubicBezTo>
                  <a:cubicBezTo>
                    <a:pt x="3365143" y="449009"/>
                    <a:pt x="3355237" y="452628"/>
                    <a:pt x="3344664" y="453866"/>
                  </a:cubicBezTo>
                  <a:cubicBezTo>
                    <a:pt x="3341044" y="454247"/>
                    <a:pt x="3335234" y="452628"/>
                    <a:pt x="3329995" y="452723"/>
                  </a:cubicBezTo>
                  <a:cubicBezTo>
                    <a:pt x="3325995" y="452723"/>
                    <a:pt x="3315994" y="458915"/>
                    <a:pt x="3315327" y="451580"/>
                  </a:cubicBezTo>
                  <a:cubicBezTo>
                    <a:pt x="3325328" y="454057"/>
                    <a:pt x="3335329" y="448056"/>
                    <a:pt x="3345045" y="447294"/>
                  </a:cubicBezTo>
                  <a:cubicBezTo>
                    <a:pt x="3351236" y="446818"/>
                    <a:pt x="3356570" y="448628"/>
                    <a:pt x="3362285" y="447866"/>
                  </a:cubicBezTo>
                  <a:cubicBezTo>
                    <a:pt x="3370762" y="446818"/>
                    <a:pt x="3377620" y="443960"/>
                    <a:pt x="3386002" y="442722"/>
                  </a:cubicBezTo>
                  <a:cubicBezTo>
                    <a:pt x="3389336" y="442246"/>
                    <a:pt x="3390479" y="443579"/>
                    <a:pt x="3394670" y="443008"/>
                  </a:cubicBezTo>
                  <a:cubicBezTo>
                    <a:pt x="3399147" y="442436"/>
                    <a:pt x="3403433" y="440912"/>
                    <a:pt x="3407815" y="440150"/>
                  </a:cubicBezTo>
                  <a:cubicBezTo>
                    <a:pt x="3410196" y="439769"/>
                    <a:pt x="3410482" y="441579"/>
                    <a:pt x="3411149" y="441579"/>
                  </a:cubicBezTo>
                  <a:cubicBezTo>
                    <a:pt x="3413911" y="441579"/>
                    <a:pt x="3413625" y="438626"/>
                    <a:pt x="3415625" y="438436"/>
                  </a:cubicBezTo>
                  <a:cubicBezTo>
                    <a:pt x="3418959" y="438055"/>
                    <a:pt x="3421816" y="438531"/>
                    <a:pt x="3426865" y="438150"/>
                  </a:cubicBezTo>
                  <a:cubicBezTo>
                    <a:pt x="3436390" y="437579"/>
                    <a:pt x="3445057" y="435007"/>
                    <a:pt x="3453916" y="434435"/>
                  </a:cubicBezTo>
                  <a:cubicBezTo>
                    <a:pt x="3462488" y="433959"/>
                    <a:pt x="3475918" y="435007"/>
                    <a:pt x="3479824" y="435388"/>
                  </a:cubicBezTo>
                  <a:cubicBezTo>
                    <a:pt x="3483729" y="435674"/>
                    <a:pt x="3496588" y="436531"/>
                    <a:pt x="3495635" y="431959"/>
                  </a:cubicBezTo>
                  <a:cubicBezTo>
                    <a:pt x="3481252" y="430816"/>
                    <a:pt x="3460202" y="431292"/>
                    <a:pt x="3447153" y="431578"/>
                  </a:cubicBezTo>
                  <a:cubicBezTo>
                    <a:pt x="3445343" y="431578"/>
                    <a:pt x="3444010" y="430149"/>
                    <a:pt x="3443819" y="430149"/>
                  </a:cubicBezTo>
                  <a:cubicBezTo>
                    <a:pt x="3436866" y="430149"/>
                    <a:pt x="3428198" y="432911"/>
                    <a:pt x="3422007" y="432721"/>
                  </a:cubicBezTo>
                  <a:cubicBezTo>
                    <a:pt x="3421721" y="432721"/>
                    <a:pt x="3421531" y="430816"/>
                    <a:pt x="3421245" y="430721"/>
                  </a:cubicBezTo>
                  <a:cubicBezTo>
                    <a:pt x="3420483" y="430340"/>
                    <a:pt x="3417054" y="431959"/>
                    <a:pt x="3416006" y="431864"/>
                  </a:cubicBezTo>
                  <a:cubicBezTo>
                    <a:pt x="3412291" y="431578"/>
                    <a:pt x="3412006" y="430435"/>
                    <a:pt x="3409243" y="429006"/>
                  </a:cubicBezTo>
                  <a:cubicBezTo>
                    <a:pt x="3405624" y="427006"/>
                    <a:pt x="3394861" y="435864"/>
                    <a:pt x="3397242" y="427292"/>
                  </a:cubicBezTo>
                  <a:cubicBezTo>
                    <a:pt x="3413720" y="423958"/>
                    <a:pt x="3423055" y="430435"/>
                    <a:pt x="3441628" y="424148"/>
                  </a:cubicBezTo>
                  <a:cubicBezTo>
                    <a:pt x="3450677" y="429292"/>
                    <a:pt x="3459631" y="426530"/>
                    <a:pt x="3470965" y="426530"/>
                  </a:cubicBezTo>
                  <a:cubicBezTo>
                    <a:pt x="3475823" y="426530"/>
                    <a:pt x="3477633" y="426339"/>
                    <a:pt x="3482205" y="426244"/>
                  </a:cubicBezTo>
                  <a:cubicBezTo>
                    <a:pt x="3491158" y="426053"/>
                    <a:pt x="3510685" y="427863"/>
                    <a:pt x="3510399" y="417957"/>
                  </a:cubicBezTo>
                  <a:cubicBezTo>
                    <a:pt x="3500779" y="419005"/>
                    <a:pt x="3494111" y="415957"/>
                    <a:pt x="3486301" y="414433"/>
                  </a:cubicBezTo>
                  <a:cubicBezTo>
                    <a:pt x="3488206" y="410813"/>
                    <a:pt x="3487444" y="408623"/>
                    <a:pt x="3483348" y="406337"/>
                  </a:cubicBezTo>
                  <a:cubicBezTo>
                    <a:pt x="3477824" y="408813"/>
                    <a:pt x="3473442" y="407289"/>
                    <a:pt x="3469441" y="407194"/>
                  </a:cubicBezTo>
                  <a:cubicBezTo>
                    <a:pt x="3465250" y="407003"/>
                    <a:pt x="3460869" y="407480"/>
                    <a:pt x="3457440" y="405479"/>
                  </a:cubicBezTo>
                  <a:cubicBezTo>
                    <a:pt x="3460393" y="404146"/>
                    <a:pt x="3465155" y="404717"/>
                    <a:pt x="3467917" y="403193"/>
                  </a:cubicBezTo>
                  <a:cubicBezTo>
                    <a:pt x="3470394" y="401860"/>
                    <a:pt x="3469346" y="398812"/>
                    <a:pt x="3471727" y="397955"/>
                  </a:cubicBezTo>
                  <a:cubicBezTo>
                    <a:pt x="3475157" y="396716"/>
                    <a:pt x="3478014" y="397955"/>
                    <a:pt x="3480395" y="398240"/>
                  </a:cubicBezTo>
                  <a:cubicBezTo>
                    <a:pt x="3480109" y="395764"/>
                    <a:pt x="3477728" y="395573"/>
                    <a:pt x="3476299" y="394811"/>
                  </a:cubicBezTo>
                  <a:cubicBezTo>
                    <a:pt x="3474014" y="393573"/>
                    <a:pt x="3472013" y="392811"/>
                    <a:pt x="3469537" y="391954"/>
                  </a:cubicBezTo>
                  <a:cubicBezTo>
                    <a:pt x="3467917" y="391382"/>
                    <a:pt x="3467251" y="388811"/>
                    <a:pt x="3465441" y="388525"/>
                  </a:cubicBezTo>
                  <a:cubicBezTo>
                    <a:pt x="3462583" y="387953"/>
                    <a:pt x="3457821" y="391192"/>
                    <a:pt x="3456773" y="388239"/>
                  </a:cubicBezTo>
                  <a:cubicBezTo>
                    <a:pt x="3461631" y="381857"/>
                    <a:pt x="3449629" y="385096"/>
                    <a:pt x="3449629" y="376619"/>
                  </a:cubicBezTo>
                  <a:cubicBezTo>
                    <a:pt x="3442771" y="374809"/>
                    <a:pt x="3432389" y="377952"/>
                    <a:pt x="3428198" y="372523"/>
                  </a:cubicBezTo>
                  <a:cubicBezTo>
                    <a:pt x="3435723" y="371475"/>
                    <a:pt x="3450106" y="376714"/>
                    <a:pt x="3455249" y="368808"/>
                  </a:cubicBezTo>
                  <a:cubicBezTo>
                    <a:pt x="3445248" y="372428"/>
                    <a:pt x="3442676" y="365760"/>
                    <a:pt x="3432675" y="369380"/>
                  </a:cubicBezTo>
                  <a:cubicBezTo>
                    <a:pt x="3428389" y="367284"/>
                    <a:pt x="3429151" y="363950"/>
                    <a:pt x="3424388" y="362426"/>
                  </a:cubicBezTo>
                  <a:cubicBezTo>
                    <a:pt x="3420674" y="361188"/>
                    <a:pt x="3413720" y="366427"/>
                    <a:pt x="3412387" y="360712"/>
                  </a:cubicBezTo>
                  <a:cubicBezTo>
                    <a:pt x="3425817" y="355378"/>
                    <a:pt x="3431437" y="360998"/>
                    <a:pt x="3442867" y="358426"/>
                  </a:cubicBezTo>
                  <a:cubicBezTo>
                    <a:pt x="3442867" y="350330"/>
                    <a:pt x="3432484" y="356425"/>
                    <a:pt x="3429341" y="352616"/>
                  </a:cubicBezTo>
                  <a:cubicBezTo>
                    <a:pt x="3431246" y="351758"/>
                    <a:pt x="3434485" y="351473"/>
                    <a:pt x="3433818" y="349472"/>
                  </a:cubicBezTo>
                  <a:cubicBezTo>
                    <a:pt x="3420483" y="347472"/>
                    <a:pt x="3401719" y="352139"/>
                    <a:pt x="3389432" y="352616"/>
                  </a:cubicBezTo>
                  <a:cubicBezTo>
                    <a:pt x="3377049" y="352997"/>
                    <a:pt x="3360857" y="355949"/>
                    <a:pt x="3351046" y="356616"/>
                  </a:cubicBezTo>
                  <a:cubicBezTo>
                    <a:pt x="3346950" y="356902"/>
                    <a:pt x="3341235" y="356902"/>
                    <a:pt x="3337139" y="357473"/>
                  </a:cubicBezTo>
                  <a:cubicBezTo>
                    <a:pt x="3322852" y="359474"/>
                    <a:pt x="3314279" y="359474"/>
                    <a:pt x="3304087" y="360331"/>
                  </a:cubicBezTo>
                  <a:cubicBezTo>
                    <a:pt x="3297515" y="360902"/>
                    <a:pt x="3291419" y="361569"/>
                    <a:pt x="3284942" y="362331"/>
                  </a:cubicBezTo>
                  <a:cubicBezTo>
                    <a:pt x="3276274" y="363379"/>
                    <a:pt x="3265702" y="370332"/>
                    <a:pt x="3257129" y="364046"/>
                  </a:cubicBezTo>
                  <a:cubicBezTo>
                    <a:pt x="3275036" y="362807"/>
                    <a:pt x="3293324" y="355283"/>
                    <a:pt x="3310565" y="354616"/>
                  </a:cubicBezTo>
                  <a:cubicBezTo>
                    <a:pt x="3314756" y="354425"/>
                    <a:pt x="3318661" y="356902"/>
                    <a:pt x="3322566" y="356330"/>
                  </a:cubicBezTo>
                  <a:cubicBezTo>
                    <a:pt x="3325138" y="355949"/>
                    <a:pt x="3325233" y="353949"/>
                    <a:pt x="3327043" y="353187"/>
                  </a:cubicBezTo>
                  <a:cubicBezTo>
                    <a:pt x="3335806" y="349568"/>
                    <a:pt x="3340473" y="351854"/>
                    <a:pt x="3346188" y="351187"/>
                  </a:cubicBezTo>
                  <a:cubicBezTo>
                    <a:pt x="3350665" y="350615"/>
                    <a:pt x="3354856" y="348615"/>
                    <a:pt x="3359332" y="348329"/>
                  </a:cubicBezTo>
                  <a:cubicBezTo>
                    <a:pt x="3372667" y="347377"/>
                    <a:pt x="3387145" y="349377"/>
                    <a:pt x="3401814" y="347853"/>
                  </a:cubicBezTo>
                  <a:cubicBezTo>
                    <a:pt x="3409053" y="347091"/>
                    <a:pt x="3415054" y="343091"/>
                    <a:pt x="3423626" y="345281"/>
                  </a:cubicBezTo>
                  <a:cubicBezTo>
                    <a:pt x="3423721" y="339662"/>
                    <a:pt x="3429436" y="336423"/>
                    <a:pt x="3439819" y="335185"/>
                  </a:cubicBezTo>
                  <a:cubicBezTo>
                    <a:pt x="3442676" y="334709"/>
                    <a:pt x="3446200" y="332804"/>
                    <a:pt x="3441724" y="332613"/>
                  </a:cubicBezTo>
                  <a:cubicBezTo>
                    <a:pt x="3432008" y="333851"/>
                    <a:pt x="3421150" y="336518"/>
                    <a:pt x="3415816" y="331661"/>
                  </a:cubicBezTo>
                  <a:cubicBezTo>
                    <a:pt x="3414387" y="329756"/>
                    <a:pt x="3416864" y="330041"/>
                    <a:pt x="3417721" y="329089"/>
                  </a:cubicBezTo>
                  <a:cubicBezTo>
                    <a:pt x="3419531" y="327184"/>
                    <a:pt x="3418483" y="323279"/>
                    <a:pt x="3420769" y="321850"/>
                  </a:cubicBezTo>
                  <a:cubicBezTo>
                    <a:pt x="3431246" y="315659"/>
                    <a:pt x="3417816" y="323564"/>
                    <a:pt x="3418483" y="315754"/>
                  </a:cubicBezTo>
                  <a:cubicBezTo>
                    <a:pt x="3424674" y="315563"/>
                    <a:pt x="3431818" y="314325"/>
                    <a:pt x="3440295" y="313182"/>
                  </a:cubicBezTo>
                  <a:cubicBezTo>
                    <a:pt x="3445629" y="312420"/>
                    <a:pt x="3458869" y="316230"/>
                    <a:pt x="3455344" y="307753"/>
                  </a:cubicBezTo>
                  <a:cubicBezTo>
                    <a:pt x="3463822" y="301562"/>
                    <a:pt x="3442962" y="310991"/>
                    <a:pt x="3443343" y="306038"/>
                  </a:cubicBezTo>
                  <a:cubicBezTo>
                    <a:pt x="3447534" y="303848"/>
                    <a:pt x="3459726" y="305086"/>
                    <a:pt x="3458392" y="300609"/>
                  </a:cubicBezTo>
                  <a:cubicBezTo>
                    <a:pt x="3454773" y="296418"/>
                    <a:pt x="3440866" y="306419"/>
                    <a:pt x="3440390" y="297942"/>
                  </a:cubicBezTo>
                  <a:cubicBezTo>
                    <a:pt x="3454582" y="296894"/>
                    <a:pt x="3462869" y="290894"/>
                    <a:pt x="3471251" y="288989"/>
                  </a:cubicBezTo>
                  <a:cubicBezTo>
                    <a:pt x="3470489" y="289179"/>
                    <a:pt x="3473537" y="290513"/>
                    <a:pt x="3474680" y="290417"/>
                  </a:cubicBezTo>
                  <a:cubicBezTo>
                    <a:pt x="3476395" y="290417"/>
                    <a:pt x="3478300" y="289560"/>
                    <a:pt x="3479919" y="289274"/>
                  </a:cubicBezTo>
                  <a:cubicBezTo>
                    <a:pt x="3497445" y="286226"/>
                    <a:pt x="3516781" y="280035"/>
                    <a:pt x="3528020" y="280988"/>
                  </a:cubicBezTo>
                  <a:cubicBezTo>
                    <a:pt x="3527163" y="273272"/>
                    <a:pt x="3517352" y="280226"/>
                    <a:pt x="3513352" y="279845"/>
                  </a:cubicBezTo>
                  <a:cubicBezTo>
                    <a:pt x="3514209" y="279940"/>
                    <a:pt x="3509732" y="278321"/>
                    <a:pt x="3509923" y="278416"/>
                  </a:cubicBezTo>
                  <a:cubicBezTo>
                    <a:pt x="3506970" y="277178"/>
                    <a:pt x="3504208" y="276416"/>
                    <a:pt x="3500493" y="276130"/>
                  </a:cubicBezTo>
                  <a:cubicBezTo>
                    <a:pt x="3498302" y="275939"/>
                    <a:pt x="3495254" y="277368"/>
                    <a:pt x="3494492" y="275273"/>
                  </a:cubicBezTo>
                  <a:cubicBezTo>
                    <a:pt x="3503160" y="274415"/>
                    <a:pt x="3503732" y="270129"/>
                    <a:pt x="3508780" y="267748"/>
                  </a:cubicBezTo>
                  <a:cubicBezTo>
                    <a:pt x="3511732" y="269177"/>
                    <a:pt x="3524877" y="271558"/>
                    <a:pt x="3525353" y="266319"/>
                  </a:cubicBezTo>
                  <a:cubicBezTo>
                    <a:pt x="3520876" y="267462"/>
                    <a:pt x="3518019" y="266224"/>
                    <a:pt x="3515924" y="264033"/>
                  </a:cubicBezTo>
                  <a:cubicBezTo>
                    <a:pt x="3518876" y="263081"/>
                    <a:pt x="3523543" y="262795"/>
                    <a:pt x="3523067" y="260318"/>
                  </a:cubicBezTo>
                  <a:cubicBezTo>
                    <a:pt x="3513828" y="262795"/>
                    <a:pt x="3506779" y="262414"/>
                    <a:pt x="3502398" y="258223"/>
                  </a:cubicBezTo>
                  <a:cubicBezTo>
                    <a:pt x="3517733" y="248603"/>
                    <a:pt x="3539736" y="250412"/>
                    <a:pt x="3558405" y="248222"/>
                  </a:cubicBezTo>
                  <a:cubicBezTo>
                    <a:pt x="3570121" y="246888"/>
                    <a:pt x="3579550" y="245174"/>
                    <a:pt x="3585456" y="244507"/>
                  </a:cubicBezTo>
                  <a:cubicBezTo>
                    <a:pt x="3596695" y="243364"/>
                    <a:pt x="3603934" y="241840"/>
                    <a:pt x="3609935" y="241364"/>
                  </a:cubicBezTo>
                  <a:cubicBezTo>
                    <a:pt x="3614412" y="240983"/>
                    <a:pt x="3618698" y="239078"/>
                    <a:pt x="3623080" y="238506"/>
                  </a:cubicBezTo>
                  <a:cubicBezTo>
                    <a:pt x="3626985" y="238030"/>
                    <a:pt x="3635939" y="241649"/>
                    <a:pt x="3636224" y="235649"/>
                  </a:cubicBezTo>
                  <a:cubicBezTo>
                    <a:pt x="3619651" y="229648"/>
                    <a:pt x="3591742" y="239649"/>
                    <a:pt x="3578122" y="229838"/>
                  </a:cubicBezTo>
                  <a:close/>
                  <a:moveTo>
                    <a:pt x="3314279" y="46673"/>
                  </a:moveTo>
                  <a:cubicBezTo>
                    <a:pt x="3309898" y="53435"/>
                    <a:pt x="3292181" y="49720"/>
                    <a:pt x="3281894" y="51530"/>
                  </a:cubicBezTo>
                  <a:cubicBezTo>
                    <a:pt x="3288562" y="43529"/>
                    <a:pt x="3303611" y="50006"/>
                    <a:pt x="3314279" y="46673"/>
                  </a:cubicBezTo>
                  <a:close/>
                  <a:moveTo>
                    <a:pt x="1273262" y="12097"/>
                  </a:moveTo>
                  <a:cubicBezTo>
                    <a:pt x="1275358" y="16383"/>
                    <a:pt x="1264213" y="15050"/>
                    <a:pt x="1260880" y="16955"/>
                  </a:cubicBezTo>
                  <a:cubicBezTo>
                    <a:pt x="1259165" y="11716"/>
                    <a:pt x="1268881" y="10001"/>
                    <a:pt x="1273262" y="12097"/>
                  </a:cubicBezTo>
                  <a:close/>
                  <a:moveTo>
                    <a:pt x="1068379" y="19526"/>
                  </a:moveTo>
                  <a:cubicBezTo>
                    <a:pt x="1068856" y="20860"/>
                    <a:pt x="1069332" y="22193"/>
                    <a:pt x="1069903" y="23622"/>
                  </a:cubicBezTo>
                  <a:cubicBezTo>
                    <a:pt x="1066379" y="24384"/>
                    <a:pt x="1062855" y="25146"/>
                    <a:pt x="1059331" y="25908"/>
                  </a:cubicBezTo>
                  <a:cubicBezTo>
                    <a:pt x="1058854" y="24575"/>
                    <a:pt x="1058378" y="23241"/>
                    <a:pt x="1057807" y="21812"/>
                  </a:cubicBezTo>
                  <a:cubicBezTo>
                    <a:pt x="1061331" y="21050"/>
                    <a:pt x="1064855" y="20288"/>
                    <a:pt x="1068379" y="19526"/>
                  </a:cubicBezTo>
                  <a:close/>
                  <a:moveTo>
                    <a:pt x="968272" y="26003"/>
                  </a:moveTo>
                  <a:cubicBezTo>
                    <a:pt x="968938" y="29718"/>
                    <a:pt x="965414" y="31623"/>
                    <a:pt x="959223" y="32385"/>
                  </a:cubicBezTo>
                  <a:cubicBezTo>
                    <a:pt x="954365" y="26765"/>
                    <a:pt x="963795" y="27432"/>
                    <a:pt x="968272" y="26003"/>
                  </a:cubicBezTo>
                  <a:close/>
                  <a:moveTo>
                    <a:pt x="940078" y="34290"/>
                  </a:moveTo>
                  <a:cubicBezTo>
                    <a:pt x="940554" y="35624"/>
                    <a:pt x="941030" y="36957"/>
                    <a:pt x="941602" y="38386"/>
                  </a:cubicBezTo>
                  <a:cubicBezTo>
                    <a:pt x="935506" y="39719"/>
                    <a:pt x="929314" y="41053"/>
                    <a:pt x="923218" y="42386"/>
                  </a:cubicBezTo>
                  <a:cubicBezTo>
                    <a:pt x="922742" y="41053"/>
                    <a:pt x="922266" y="39719"/>
                    <a:pt x="921694" y="38291"/>
                  </a:cubicBezTo>
                  <a:cubicBezTo>
                    <a:pt x="927790" y="36957"/>
                    <a:pt x="933982" y="35624"/>
                    <a:pt x="940078" y="34290"/>
                  </a:cubicBezTo>
                  <a:close/>
                  <a:moveTo>
                    <a:pt x="894262" y="2667"/>
                  </a:moveTo>
                  <a:cubicBezTo>
                    <a:pt x="898168" y="7715"/>
                    <a:pt x="881308" y="3905"/>
                    <a:pt x="885214" y="9049"/>
                  </a:cubicBezTo>
                  <a:cubicBezTo>
                    <a:pt x="881213" y="8477"/>
                    <a:pt x="878737" y="5810"/>
                    <a:pt x="876927" y="2096"/>
                  </a:cubicBezTo>
                  <a:cubicBezTo>
                    <a:pt x="884928" y="-667"/>
                    <a:pt x="888357" y="2762"/>
                    <a:pt x="894262" y="2667"/>
                  </a:cubicBezTo>
                  <a:close/>
                  <a:moveTo>
                    <a:pt x="539170" y="104108"/>
                  </a:moveTo>
                  <a:cubicBezTo>
                    <a:pt x="537551" y="98870"/>
                    <a:pt x="546505" y="98203"/>
                    <a:pt x="553458" y="96584"/>
                  </a:cubicBezTo>
                  <a:cubicBezTo>
                    <a:pt x="558601" y="103346"/>
                    <a:pt x="544123" y="101727"/>
                    <a:pt x="539170" y="104108"/>
                  </a:cubicBezTo>
                  <a:close/>
                  <a:moveTo>
                    <a:pt x="547076" y="87059"/>
                  </a:moveTo>
                  <a:cubicBezTo>
                    <a:pt x="548410" y="91631"/>
                    <a:pt x="536218" y="90392"/>
                    <a:pt x="532027" y="92488"/>
                  </a:cubicBezTo>
                  <a:cubicBezTo>
                    <a:pt x="530979" y="84677"/>
                    <a:pt x="541933" y="84106"/>
                    <a:pt x="547076" y="87059"/>
                  </a:cubicBezTo>
                  <a:close/>
                  <a:moveTo>
                    <a:pt x="458398" y="548164"/>
                  </a:moveTo>
                  <a:cubicBezTo>
                    <a:pt x="457160" y="543687"/>
                    <a:pt x="463447" y="542354"/>
                    <a:pt x="470114" y="541211"/>
                  </a:cubicBezTo>
                  <a:cubicBezTo>
                    <a:pt x="475258" y="547497"/>
                    <a:pt x="463066" y="546164"/>
                    <a:pt x="458398" y="548164"/>
                  </a:cubicBezTo>
                  <a:close/>
                  <a:moveTo>
                    <a:pt x="534694" y="562166"/>
                  </a:moveTo>
                  <a:cubicBezTo>
                    <a:pt x="534503" y="556832"/>
                    <a:pt x="547933" y="548640"/>
                    <a:pt x="550505" y="558737"/>
                  </a:cubicBezTo>
                  <a:cubicBezTo>
                    <a:pt x="545171" y="559880"/>
                    <a:pt x="539932" y="561023"/>
                    <a:pt x="534694" y="562166"/>
                  </a:cubicBezTo>
                  <a:close/>
                  <a:moveTo>
                    <a:pt x="572222" y="116586"/>
                  </a:moveTo>
                  <a:cubicBezTo>
                    <a:pt x="553553" y="119158"/>
                    <a:pt x="540694" y="125444"/>
                    <a:pt x="524788" y="126873"/>
                  </a:cubicBezTo>
                  <a:cubicBezTo>
                    <a:pt x="520501" y="127254"/>
                    <a:pt x="514691" y="125159"/>
                    <a:pt x="510119" y="125730"/>
                  </a:cubicBezTo>
                  <a:cubicBezTo>
                    <a:pt x="500689" y="126873"/>
                    <a:pt x="491736" y="130397"/>
                    <a:pt x="481163" y="132017"/>
                  </a:cubicBezTo>
                  <a:cubicBezTo>
                    <a:pt x="479830" y="129826"/>
                    <a:pt x="478115" y="131445"/>
                    <a:pt x="478496" y="132588"/>
                  </a:cubicBezTo>
                  <a:cubicBezTo>
                    <a:pt x="472686" y="134493"/>
                    <a:pt x="473448" y="127349"/>
                    <a:pt x="468304" y="128207"/>
                  </a:cubicBezTo>
                  <a:cubicBezTo>
                    <a:pt x="456303" y="129159"/>
                    <a:pt x="457636" y="141542"/>
                    <a:pt x="446111" y="137446"/>
                  </a:cubicBezTo>
                  <a:cubicBezTo>
                    <a:pt x="444682" y="130112"/>
                    <a:pt x="449064" y="125730"/>
                    <a:pt x="461542" y="125349"/>
                  </a:cubicBezTo>
                  <a:cubicBezTo>
                    <a:pt x="467828" y="125159"/>
                    <a:pt x="466876" y="124968"/>
                    <a:pt x="477353" y="121920"/>
                  </a:cubicBezTo>
                  <a:cubicBezTo>
                    <a:pt x="481639" y="120682"/>
                    <a:pt x="486211" y="120206"/>
                    <a:pt x="490498" y="119063"/>
                  </a:cubicBezTo>
                  <a:cubicBezTo>
                    <a:pt x="490307" y="111157"/>
                    <a:pt x="479068" y="118491"/>
                    <a:pt x="473162" y="118491"/>
                  </a:cubicBezTo>
                  <a:cubicBezTo>
                    <a:pt x="469257" y="113443"/>
                    <a:pt x="486116" y="117253"/>
                    <a:pt x="482211" y="112109"/>
                  </a:cubicBezTo>
                  <a:cubicBezTo>
                    <a:pt x="489736" y="108871"/>
                    <a:pt x="492593" y="112109"/>
                    <a:pt x="498784" y="110681"/>
                  </a:cubicBezTo>
                  <a:cubicBezTo>
                    <a:pt x="501356" y="115253"/>
                    <a:pt x="506976" y="117920"/>
                    <a:pt x="503261" y="122873"/>
                  </a:cubicBezTo>
                  <a:cubicBezTo>
                    <a:pt x="503833" y="126778"/>
                    <a:pt x="512119" y="121349"/>
                    <a:pt x="514501" y="122587"/>
                  </a:cubicBezTo>
                  <a:cubicBezTo>
                    <a:pt x="518025" y="124492"/>
                    <a:pt x="519454" y="122682"/>
                    <a:pt x="528407" y="121730"/>
                  </a:cubicBezTo>
                  <a:cubicBezTo>
                    <a:pt x="532312" y="121349"/>
                    <a:pt x="534122" y="122682"/>
                    <a:pt x="537075" y="122015"/>
                  </a:cubicBezTo>
                  <a:cubicBezTo>
                    <a:pt x="543076" y="120682"/>
                    <a:pt x="552124" y="113252"/>
                    <a:pt x="560792" y="116872"/>
                  </a:cubicBezTo>
                  <a:cubicBezTo>
                    <a:pt x="564316" y="115824"/>
                    <a:pt x="579842" y="112395"/>
                    <a:pt x="572222" y="116586"/>
                  </a:cubicBezTo>
                  <a:close/>
                  <a:moveTo>
                    <a:pt x="622324" y="59722"/>
                  </a:moveTo>
                  <a:cubicBezTo>
                    <a:pt x="613561" y="62579"/>
                    <a:pt x="607274" y="62103"/>
                    <a:pt x="600511" y="62294"/>
                  </a:cubicBezTo>
                  <a:cubicBezTo>
                    <a:pt x="597273" y="52578"/>
                    <a:pt x="620133" y="50768"/>
                    <a:pt x="622324" y="59722"/>
                  </a:cubicBezTo>
                  <a:close/>
                  <a:moveTo>
                    <a:pt x="583557" y="85630"/>
                  </a:moveTo>
                  <a:cubicBezTo>
                    <a:pt x="579461" y="81248"/>
                    <a:pt x="601369" y="76867"/>
                    <a:pt x="586605" y="78391"/>
                  </a:cubicBezTo>
                  <a:cubicBezTo>
                    <a:pt x="589939" y="70771"/>
                    <a:pt x="605274" y="68199"/>
                    <a:pt x="618609" y="64865"/>
                  </a:cubicBezTo>
                  <a:cubicBezTo>
                    <a:pt x="622800" y="70771"/>
                    <a:pt x="612799" y="70390"/>
                    <a:pt x="617085" y="76200"/>
                  </a:cubicBezTo>
                  <a:cubicBezTo>
                    <a:pt x="603750" y="78391"/>
                    <a:pt x="592987" y="81820"/>
                    <a:pt x="583557" y="85630"/>
                  </a:cubicBezTo>
                  <a:close/>
                  <a:moveTo>
                    <a:pt x="627181" y="95917"/>
                  </a:moveTo>
                  <a:cubicBezTo>
                    <a:pt x="624705" y="95917"/>
                    <a:pt x="621752" y="97346"/>
                    <a:pt x="619276" y="97631"/>
                  </a:cubicBezTo>
                  <a:cubicBezTo>
                    <a:pt x="614989" y="98203"/>
                    <a:pt x="614132" y="96869"/>
                    <a:pt x="610608" y="97346"/>
                  </a:cubicBezTo>
                  <a:cubicBezTo>
                    <a:pt x="605750" y="97917"/>
                    <a:pt x="605845" y="100870"/>
                    <a:pt x="600797" y="101632"/>
                  </a:cubicBezTo>
                  <a:cubicBezTo>
                    <a:pt x="598511" y="102013"/>
                    <a:pt x="595558" y="99727"/>
                    <a:pt x="592129" y="101346"/>
                  </a:cubicBezTo>
                  <a:cubicBezTo>
                    <a:pt x="589367" y="96203"/>
                    <a:pt x="595654" y="94964"/>
                    <a:pt x="600416" y="92964"/>
                  </a:cubicBezTo>
                  <a:cubicBezTo>
                    <a:pt x="601273" y="85725"/>
                    <a:pt x="591367" y="93250"/>
                    <a:pt x="592129" y="86011"/>
                  </a:cubicBezTo>
                  <a:cubicBezTo>
                    <a:pt x="605941" y="84487"/>
                    <a:pt x="609846" y="77724"/>
                    <a:pt x="621085" y="79724"/>
                  </a:cubicBezTo>
                  <a:cubicBezTo>
                    <a:pt x="623276" y="85725"/>
                    <a:pt x="609655" y="85058"/>
                    <a:pt x="607560" y="89249"/>
                  </a:cubicBezTo>
                  <a:cubicBezTo>
                    <a:pt x="611370" y="95250"/>
                    <a:pt x="623943" y="89059"/>
                    <a:pt x="630896" y="90773"/>
                  </a:cubicBezTo>
                  <a:cubicBezTo>
                    <a:pt x="634230" y="94774"/>
                    <a:pt x="625848" y="98870"/>
                    <a:pt x="635754" y="96298"/>
                  </a:cubicBezTo>
                  <a:cubicBezTo>
                    <a:pt x="636516" y="103727"/>
                    <a:pt x="628705" y="95917"/>
                    <a:pt x="627181" y="95917"/>
                  </a:cubicBezTo>
                  <a:close/>
                  <a:moveTo>
                    <a:pt x="319905" y="1059561"/>
                  </a:moveTo>
                  <a:cubicBezTo>
                    <a:pt x="313428" y="1063085"/>
                    <a:pt x="311618" y="1067372"/>
                    <a:pt x="297712" y="1068800"/>
                  </a:cubicBezTo>
                  <a:cubicBezTo>
                    <a:pt x="295521" y="1059180"/>
                    <a:pt x="319238" y="1058418"/>
                    <a:pt x="328954" y="1053275"/>
                  </a:cubicBezTo>
                  <a:cubicBezTo>
                    <a:pt x="328954" y="1055751"/>
                    <a:pt x="327334" y="1056894"/>
                    <a:pt x="325144" y="1058513"/>
                  </a:cubicBezTo>
                  <a:cubicBezTo>
                    <a:pt x="324763" y="1058799"/>
                    <a:pt x="322572" y="1061371"/>
                    <a:pt x="323239" y="1061085"/>
                  </a:cubicBezTo>
                  <a:cubicBezTo>
                    <a:pt x="321619" y="1061657"/>
                    <a:pt x="319333" y="1059847"/>
                    <a:pt x="319905" y="1059561"/>
                  </a:cubicBezTo>
                  <a:close/>
                  <a:moveTo>
                    <a:pt x="331906" y="1091946"/>
                  </a:moveTo>
                  <a:cubicBezTo>
                    <a:pt x="327811" y="1089946"/>
                    <a:pt x="329716" y="1088993"/>
                    <a:pt x="329620" y="1085850"/>
                  </a:cubicBezTo>
                  <a:cubicBezTo>
                    <a:pt x="327144" y="1084136"/>
                    <a:pt x="322762" y="1085088"/>
                    <a:pt x="322096" y="1080897"/>
                  </a:cubicBezTo>
                  <a:cubicBezTo>
                    <a:pt x="325620" y="1080135"/>
                    <a:pt x="329144" y="1079373"/>
                    <a:pt x="332573" y="1078611"/>
                  </a:cubicBezTo>
                  <a:cubicBezTo>
                    <a:pt x="333716" y="1086517"/>
                    <a:pt x="344384" y="1088898"/>
                    <a:pt x="331906" y="1091946"/>
                  </a:cubicBezTo>
                  <a:close/>
                  <a:moveTo>
                    <a:pt x="358576" y="1079564"/>
                  </a:moveTo>
                  <a:cubicBezTo>
                    <a:pt x="354957" y="1083088"/>
                    <a:pt x="354195" y="1087946"/>
                    <a:pt x="345051" y="1089089"/>
                  </a:cubicBezTo>
                  <a:cubicBezTo>
                    <a:pt x="344575" y="1086612"/>
                    <a:pt x="343146" y="1085564"/>
                    <a:pt x="340955" y="1085660"/>
                  </a:cubicBezTo>
                  <a:cubicBezTo>
                    <a:pt x="340384" y="1080802"/>
                    <a:pt x="353623" y="1081945"/>
                    <a:pt x="358576" y="1079564"/>
                  </a:cubicBezTo>
                  <a:close/>
                  <a:moveTo>
                    <a:pt x="390104" y="633032"/>
                  </a:moveTo>
                  <a:cubicBezTo>
                    <a:pt x="391819" y="632651"/>
                    <a:pt x="393628" y="632270"/>
                    <a:pt x="395343" y="631888"/>
                  </a:cubicBezTo>
                  <a:cubicBezTo>
                    <a:pt x="398200" y="635889"/>
                    <a:pt x="392962" y="636556"/>
                    <a:pt x="388961" y="637699"/>
                  </a:cubicBezTo>
                  <a:cubicBezTo>
                    <a:pt x="388866" y="635889"/>
                    <a:pt x="390866" y="635032"/>
                    <a:pt x="390104" y="633032"/>
                  </a:cubicBezTo>
                  <a:close/>
                  <a:moveTo>
                    <a:pt x="415726" y="948976"/>
                  </a:moveTo>
                  <a:cubicBezTo>
                    <a:pt x="414774" y="949452"/>
                    <a:pt x="413059" y="951738"/>
                    <a:pt x="413821" y="951548"/>
                  </a:cubicBezTo>
                  <a:cubicBezTo>
                    <a:pt x="411726" y="952024"/>
                    <a:pt x="410392" y="950119"/>
                    <a:pt x="407821" y="950690"/>
                  </a:cubicBezTo>
                  <a:cubicBezTo>
                    <a:pt x="401629" y="951929"/>
                    <a:pt x="391819" y="959644"/>
                    <a:pt x="390485" y="950119"/>
                  </a:cubicBezTo>
                  <a:cubicBezTo>
                    <a:pt x="405535" y="947547"/>
                    <a:pt x="412583" y="941451"/>
                    <a:pt x="429252" y="939451"/>
                  </a:cubicBezTo>
                  <a:cubicBezTo>
                    <a:pt x="434300" y="947547"/>
                    <a:pt x="422870" y="945833"/>
                    <a:pt x="415726" y="948976"/>
                  </a:cubicBezTo>
                  <a:close/>
                  <a:moveTo>
                    <a:pt x="890071" y="985647"/>
                  </a:moveTo>
                  <a:cubicBezTo>
                    <a:pt x="889214" y="990410"/>
                    <a:pt x="884547" y="993553"/>
                    <a:pt x="876546" y="995172"/>
                  </a:cubicBezTo>
                  <a:cubicBezTo>
                    <a:pt x="872355" y="988314"/>
                    <a:pt x="882070" y="987362"/>
                    <a:pt x="890071" y="985647"/>
                  </a:cubicBezTo>
                  <a:close/>
                  <a:moveTo>
                    <a:pt x="553172" y="1144334"/>
                  </a:moveTo>
                  <a:cubicBezTo>
                    <a:pt x="557554" y="1135571"/>
                    <a:pt x="571841" y="1145096"/>
                    <a:pt x="553172" y="1144334"/>
                  </a:cubicBezTo>
                  <a:lnTo>
                    <a:pt x="553172" y="1144334"/>
                  </a:lnTo>
                  <a:close/>
                  <a:moveTo>
                    <a:pt x="612322" y="1096423"/>
                  </a:moveTo>
                  <a:cubicBezTo>
                    <a:pt x="614989" y="1097756"/>
                    <a:pt x="616799" y="1100423"/>
                    <a:pt x="617942" y="1103948"/>
                  </a:cubicBezTo>
                  <a:cubicBezTo>
                    <a:pt x="614132" y="1104614"/>
                    <a:pt x="610322" y="1105281"/>
                    <a:pt x="610798" y="1107662"/>
                  </a:cubicBezTo>
                  <a:cubicBezTo>
                    <a:pt x="601750" y="1104614"/>
                    <a:pt x="610417" y="1096137"/>
                    <a:pt x="602226" y="1092041"/>
                  </a:cubicBezTo>
                  <a:cubicBezTo>
                    <a:pt x="609655" y="1087946"/>
                    <a:pt x="608131" y="1090517"/>
                    <a:pt x="618037" y="1088612"/>
                  </a:cubicBezTo>
                  <a:cubicBezTo>
                    <a:pt x="620133" y="1092994"/>
                    <a:pt x="618228" y="1095566"/>
                    <a:pt x="612322" y="1096423"/>
                  </a:cubicBezTo>
                  <a:close/>
                  <a:moveTo>
                    <a:pt x="621752" y="1083469"/>
                  </a:moveTo>
                  <a:cubicBezTo>
                    <a:pt x="608036" y="1084993"/>
                    <a:pt x="601464" y="1090613"/>
                    <a:pt x="592796" y="1089755"/>
                  </a:cubicBezTo>
                  <a:cubicBezTo>
                    <a:pt x="593749" y="1083564"/>
                    <a:pt x="598797" y="1079945"/>
                    <a:pt x="605655" y="1078230"/>
                  </a:cubicBezTo>
                  <a:cubicBezTo>
                    <a:pt x="609846" y="1077182"/>
                    <a:pt x="610798" y="1078802"/>
                    <a:pt x="614323" y="1078516"/>
                  </a:cubicBezTo>
                  <a:cubicBezTo>
                    <a:pt x="616132" y="1078421"/>
                    <a:pt x="620609" y="1076325"/>
                    <a:pt x="622228" y="1076801"/>
                  </a:cubicBezTo>
                  <a:cubicBezTo>
                    <a:pt x="623752" y="1077278"/>
                    <a:pt x="622990" y="1082421"/>
                    <a:pt x="624514" y="1082897"/>
                  </a:cubicBezTo>
                  <a:cubicBezTo>
                    <a:pt x="627562" y="1083755"/>
                    <a:pt x="632706" y="1080421"/>
                    <a:pt x="631658" y="1079183"/>
                  </a:cubicBezTo>
                  <a:cubicBezTo>
                    <a:pt x="635468" y="1078992"/>
                    <a:pt x="635754" y="1083755"/>
                    <a:pt x="637278" y="1086707"/>
                  </a:cubicBezTo>
                  <a:cubicBezTo>
                    <a:pt x="630134" y="1087469"/>
                    <a:pt x="617180" y="1089755"/>
                    <a:pt x="621752" y="1083469"/>
                  </a:cubicBezTo>
                  <a:close/>
                  <a:moveTo>
                    <a:pt x="626610" y="1104329"/>
                  </a:moveTo>
                  <a:cubicBezTo>
                    <a:pt x="625848" y="1102328"/>
                    <a:pt x="625086" y="1100233"/>
                    <a:pt x="624324" y="1098233"/>
                  </a:cubicBezTo>
                  <a:cubicBezTo>
                    <a:pt x="626800" y="1094899"/>
                    <a:pt x="633087" y="1093565"/>
                    <a:pt x="637468" y="1095375"/>
                  </a:cubicBezTo>
                  <a:cubicBezTo>
                    <a:pt x="641088" y="1101376"/>
                    <a:pt x="634325" y="1103090"/>
                    <a:pt x="626610" y="1104329"/>
                  </a:cubicBezTo>
                  <a:close/>
                  <a:moveTo>
                    <a:pt x="710906" y="1070610"/>
                  </a:moveTo>
                  <a:cubicBezTo>
                    <a:pt x="711097" y="1072991"/>
                    <a:pt x="706144" y="1073087"/>
                    <a:pt x="707096" y="1075849"/>
                  </a:cubicBezTo>
                  <a:cubicBezTo>
                    <a:pt x="701953" y="1077944"/>
                    <a:pt x="699571" y="1075944"/>
                    <a:pt x="695857" y="1076135"/>
                  </a:cubicBezTo>
                  <a:cubicBezTo>
                    <a:pt x="689570" y="1076801"/>
                    <a:pt x="695095" y="1082612"/>
                    <a:pt x="690237" y="1083945"/>
                  </a:cubicBezTo>
                  <a:cubicBezTo>
                    <a:pt x="695761" y="1086517"/>
                    <a:pt x="702238" y="1087755"/>
                    <a:pt x="709001" y="1088612"/>
                  </a:cubicBezTo>
                  <a:cubicBezTo>
                    <a:pt x="709954" y="1095661"/>
                    <a:pt x="700143" y="1093661"/>
                    <a:pt x="693952" y="1094042"/>
                  </a:cubicBezTo>
                  <a:cubicBezTo>
                    <a:pt x="695095" y="1086993"/>
                    <a:pt x="682045" y="1084517"/>
                    <a:pt x="688713" y="1079849"/>
                  </a:cubicBezTo>
                  <a:cubicBezTo>
                    <a:pt x="686903" y="1077278"/>
                    <a:pt x="681474" y="1079564"/>
                    <a:pt x="677473" y="1080135"/>
                  </a:cubicBezTo>
                  <a:cubicBezTo>
                    <a:pt x="679093" y="1078706"/>
                    <a:pt x="680617" y="1074706"/>
                    <a:pt x="683093" y="1072325"/>
                  </a:cubicBezTo>
                  <a:cubicBezTo>
                    <a:pt x="683855" y="1071563"/>
                    <a:pt x="687951" y="1072039"/>
                    <a:pt x="688332" y="1071182"/>
                  </a:cubicBezTo>
                  <a:cubicBezTo>
                    <a:pt x="688427" y="1070896"/>
                    <a:pt x="689475" y="1066514"/>
                    <a:pt x="689475" y="1066514"/>
                  </a:cubicBezTo>
                  <a:cubicBezTo>
                    <a:pt x="694999" y="1064324"/>
                    <a:pt x="703572" y="1068324"/>
                    <a:pt x="711287" y="1063943"/>
                  </a:cubicBezTo>
                  <a:cubicBezTo>
                    <a:pt x="718050" y="1068419"/>
                    <a:pt x="701191" y="1070420"/>
                    <a:pt x="710906" y="1070610"/>
                  </a:cubicBezTo>
                  <a:close/>
                  <a:moveTo>
                    <a:pt x="756436" y="1062895"/>
                  </a:moveTo>
                  <a:cubicBezTo>
                    <a:pt x="755388" y="1058037"/>
                    <a:pt x="767580" y="1059180"/>
                    <a:pt x="769580" y="1060037"/>
                  </a:cubicBezTo>
                  <a:cubicBezTo>
                    <a:pt x="770628" y="1064895"/>
                    <a:pt x="758436" y="1063752"/>
                    <a:pt x="756436" y="1062895"/>
                  </a:cubicBezTo>
                  <a:close/>
                  <a:moveTo>
                    <a:pt x="834826" y="997744"/>
                  </a:moveTo>
                  <a:cubicBezTo>
                    <a:pt x="835493" y="1001459"/>
                    <a:pt x="831969" y="1003363"/>
                    <a:pt x="825778" y="1004126"/>
                  </a:cubicBezTo>
                  <a:cubicBezTo>
                    <a:pt x="820825" y="998601"/>
                    <a:pt x="830254" y="999173"/>
                    <a:pt x="834826" y="997744"/>
                  </a:cubicBezTo>
                  <a:close/>
                  <a:moveTo>
                    <a:pt x="839113" y="1055846"/>
                  </a:moveTo>
                  <a:cubicBezTo>
                    <a:pt x="839113" y="1052989"/>
                    <a:pt x="842542" y="1051655"/>
                    <a:pt x="842161" y="1048607"/>
                  </a:cubicBezTo>
                  <a:cubicBezTo>
                    <a:pt x="849685" y="1045369"/>
                    <a:pt x="849304" y="1053084"/>
                    <a:pt x="856829" y="1049750"/>
                  </a:cubicBezTo>
                  <a:cubicBezTo>
                    <a:pt x="858925" y="1055656"/>
                    <a:pt x="843685" y="1057847"/>
                    <a:pt x="839113" y="1055846"/>
                  </a:cubicBezTo>
                  <a:close/>
                  <a:moveTo>
                    <a:pt x="878641" y="1047274"/>
                  </a:moveTo>
                  <a:cubicBezTo>
                    <a:pt x="879213" y="1043273"/>
                    <a:pt x="883309" y="1045940"/>
                    <a:pt x="886547" y="1045559"/>
                  </a:cubicBezTo>
                  <a:cubicBezTo>
                    <a:pt x="891024" y="1044035"/>
                    <a:pt x="891310" y="1040797"/>
                    <a:pt x="888833" y="1036320"/>
                  </a:cubicBezTo>
                  <a:cubicBezTo>
                    <a:pt x="891405" y="1035844"/>
                    <a:pt x="891786" y="1038320"/>
                    <a:pt x="892929" y="1039749"/>
                  </a:cubicBezTo>
                  <a:cubicBezTo>
                    <a:pt x="898168" y="1038606"/>
                    <a:pt x="903406" y="1037463"/>
                    <a:pt x="908740" y="1036320"/>
                  </a:cubicBezTo>
                  <a:cubicBezTo>
                    <a:pt x="909788" y="1040035"/>
                    <a:pt x="913503" y="1039844"/>
                    <a:pt x="914360" y="1043845"/>
                  </a:cubicBezTo>
                  <a:cubicBezTo>
                    <a:pt x="900168" y="1042416"/>
                    <a:pt x="889690" y="1047750"/>
                    <a:pt x="878641" y="1047274"/>
                  </a:cubicBezTo>
                  <a:close/>
                  <a:moveTo>
                    <a:pt x="1220970" y="972693"/>
                  </a:moveTo>
                  <a:cubicBezTo>
                    <a:pt x="1221922" y="975360"/>
                    <a:pt x="1222970" y="978122"/>
                    <a:pt x="1223923" y="980789"/>
                  </a:cubicBezTo>
                  <a:cubicBezTo>
                    <a:pt x="1215826" y="980694"/>
                    <a:pt x="1218112" y="985171"/>
                    <a:pt x="1211540" y="985647"/>
                  </a:cubicBezTo>
                  <a:cubicBezTo>
                    <a:pt x="1210492" y="979551"/>
                    <a:pt x="1213636" y="975265"/>
                    <a:pt x="1220970" y="972693"/>
                  </a:cubicBezTo>
                  <a:close/>
                  <a:moveTo>
                    <a:pt x="1174678" y="993743"/>
                  </a:moveTo>
                  <a:cubicBezTo>
                    <a:pt x="1175440" y="991838"/>
                    <a:pt x="1176202" y="989838"/>
                    <a:pt x="1175059" y="987076"/>
                  </a:cubicBezTo>
                  <a:cubicBezTo>
                    <a:pt x="1181155" y="985742"/>
                    <a:pt x="1187347" y="984409"/>
                    <a:pt x="1193538" y="983075"/>
                  </a:cubicBezTo>
                  <a:cubicBezTo>
                    <a:pt x="1193062" y="989076"/>
                    <a:pt x="1181917" y="990600"/>
                    <a:pt x="1174678" y="993743"/>
                  </a:cubicBezTo>
                  <a:close/>
                  <a:moveTo>
                    <a:pt x="1185251" y="976122"/>
                  </a:moveTo>
                  <a:cubicBezTo>
                    <a:pt x="1185632" y="983837"/>
                    <a:pt x="1178869" y="977741"/>
                    <a:pt x="1170202" y="981551"/>
                  </a:cubicBezTo>
                  <a:cubicBezTo>
                    <a:pt x="1168868" y="977075"/>
                    <a:pt x="1181060" y="978313"/>
                    <a:pt x="1185251" y="976122"/>
                  </a:cubicBezTo>
                  <a:close/>
                  <a:moveTo>
                    <a:pt x="1167916" y="990790"/>
                  </a:moveTo>
                  <a:cubicBezTo>
                    <a:pt x="1169725" y="996696"/>
                    <a:pt x="1158295" y="996887"/>
                    <a:pt x="1150961" y="998887"/>
                  </a:cubicBezTo>
                  <a:cubicBezTo>
                    <a:pt x="1144675" y="996410"/>
                    <a:pt x="1151247" y="993267"/>
                    <a:pt x="1146484" y="986790"/>
                  </a:cubicBezTo>
                  <a:cubicBezTo>
                    <a:pt x="1157533" y="982694"/>
                    <a:pt x="1159724" y="990981"/>
                    <a:pt x="1167916" y="990790"/>
                  </a:cubicBezTo>
                  <a:close/>
                  <a:moveTo>
                    <a:pt x="1266880" y="958310"/>
                  </a:moveTo>
                  <a:cubicBezTo>
                    <a:pt x="1265642" y="961739"/>
                    <a:pt x="1265261" y="965549"/>
                    <a:pt x="1258594" y="966692"/>
                  </a:cubicBezTo>
                  <a:cubicBezTo>
                    <a:pt x="1259737" y="963263"/>
                    <a:pt x="1260118" y="959453"/>
                    <a:pt x="1266880" y="958310"/>
                  </a:cubicBezTo>
                  <a:close/>
                  <a:moveTo>
                    <a:pt x="1341652" y="952976"/>
                  </a:moveTo>
                  <a:cubicBezTo>
                    <a:pt x="1349081" y="950976"/>
                    <a:pt x="1355939" y="949643"/>
                    <a:pt x="1357082" y="956215"/>
                  </a:cubicBezTo>
                  <a:cubicBezTo>
                    <a:pt x="1350319" y="957453"/>
                    <a:pt x="1343366" y="958787"/>
                    <a:pt x="1341652" y="952976"/>
                  </a:cubicBezTo>
                  <a:close/>
                  <a:moveTo>
                    <a:pt x="1855621" y="9906"/>
                  </a:moveTo>
                  <a:cubicBezTo>
                    <a:pt x="1849239" y="11621"/>
                    <a:pt x="1843048" y="12954"/>
                    <a:pt x="1839047" y="11335"/>
                  </a:cubicBezTo>
                  <a:cubicBezTo>
                    <a:pt x="1837999" y="8287"/>
                    <a:pt x="1856954" y="2667"/>
                    <a:pt x="1855621" y="9906"/>
                  </a:cubicBezTo>
                  <a:close/>
                  <a:moveTo>
                    <a:pt x="1848382" y="28956"/>
                  </a:moveTo>
                  <a:cubicBezTo>
                    <a:pt x="1847334" y="32957"/>
                    <a:pt x="1841047" y="36195"/>
                    <a:pt x="1835999" y="33814"/>
                  </a:cubicBezTo>
                  <a:cubicBezTo>
                    <a:pt x="1833904" y="29623"/>
                    <a:pt x="1845048" y="30956"/>
                    <a:pt x="1848382" y="28956"/>
                  </a:cubicBezTo>
                  <a:close/>
                  <a:moveTo>
                    <a:pt x="1833808" y="791147"/>
                  </a:moveTo>
                  <a:cubicBezTo>
                    <a:pt x="1849525" y="790385"/>
                    <a:pt x="1829046" y="811625"/>
                    <a:pt x="1824760" y="797528"/>
                  </a:cubicBezTo>
                  <a:cubicBezTo>
                    <a:pt x="1830951" y="796766"/>
                    <a:pt x="1834475" y="794861"/>
                    <a:pt x="1833808" y="791147"/>
                  </a:cubicBezTo>
                  <a:close/>
                  <a:moveTo>
                    <a:pt x="1811996" y="15050"/>
                  </a:moveTo>
                  <a:cubicBezTo>
                    <a:pt x="1809710" y="22098"/>
                    <a:pt x="1803233" y="19431"/>
                    <a:pt x="1794280" y="21050"/>
                  </a:cubicBezTo>
                  <a:cubicBezTo>
                    <a:pt x="1793803" y="16288"/>
                    <a:pt x="1806948" y="17431"/>
                    <a:pt x="1811996" y="15050"/>
                  </a:cubicBezTo>
                  <a:close/>
                  <a:moveTo>
                    <a:pt x="1759323" y="26480"/>
                  </a:moveTo>
                  <a:cubicBezTo>
                    <a:pt x="1760656" y="31052"/>
                    <a:pt x="1748464" y="29813"/>
                    <a:pt x="1744273" y="31909"/>
                  </a:cubicBezTo>
                  <a:cubicBezTo>
                    <a:pt x="1745035" y="27623"/>
                    <a:pt x="1753798" y="24003"/>
                    <a:pt x="1759323" y="26480"/>
                  </a:cubicBezTo>
                  <a:close/>
                  <a:moveTo>
                    <a:pt x="1737130" y="51054"/>
                  </a:moveTo>
                  <a:cubicBezTo>
                    <a:pt x="1735415" y="51435"/>
                    <a:pt x="1733605" y="51816"/>
                    <a:pt x="1731891" y="52197"/>
                  </a:cubicBezTo>
                  <a:cubicBezTo>
                    <a:pt x="1731700" y="50387"/>
                    <a:pt x="1730176" y="50483"/>
                    <a:pt x="1728557" y="50768"/>
                  </a:cubicBezTo>
                  <a:cubicBezTo>
                    <a:pt x="1725985" y="47054"/>
                    <a:pt x="1739320" y="45148"/>
                    <a:pt x="1737130" y="51054"/>
                  </a:cubicBezTo>
                  <a:close/>
                  <a:moveTo>
                    <a:pt x="1700649" y="37148"/>
                  </a:moveTo>
                  <a:cubicBezTo>
                    <a:pt x="1701125" y="38481"/>
                    <a:pt x="1701601" y="39815"/>
                    <a:pt x="1702173" y="41243"/>
                  </a:cubicBezTo>
                  <a:cubicBezTo>
                    <a:pt x="1699506" y="41815"/>
                    <a:pt x="1696934" y="42386"/>
                    <a:pt x="1694267" y="42958"/>
                  </a:cubicBezTo>
                  <a:cubicBezTo>
                    <a:pt x="1693791" y="41624"/>
                    <a:pt x="1693315" y="40291"/>
                    <a:pt x="1692743" y="38862"/>
                  </a:cubicBezTo>
                  <a:cubicBezTo>
                    <a:pt x="1695410" y="38291"/>
                    <a:pt x="1697982" y="37719"/>
                    <a:pt x="1700649" y="37148"/>
                  </a:cubicBezTo>
                  <a:close/>
                  <a:moveTo>
                    <a:pt x="1663787" y="45148"/>
                  </a:moveTo>
                  <a:cubicBezTo>
                    <a:pt x="1664359" y="45434"/>
                    <a:pt x="1656072" y="53245"/>
                    <a:pt x="1651405" y="50006"/>
                  </a:cubicBezTo>
                  <a:cubicBezTo>
                    <a:pt x="1654357" y="45911"/>
                    <a:pt x="1661120" y="44006"/>
                    <a:pt x="1663787" y="45148"/>
                  </a:cubicBezTo>
                  <a:close/>
                  <a:moveTo>
                    <a:pt x="1652548" y="839343"/>
                  </a:moveTo>
                  <a:cubicBezTo>
                    <a:pt x="1651881" y="835628"/>
                    <a:pt x="1655405" y="833723"/>
                    <a:pt x="1661596" y="832961"/>
                  </a:cubicBezTo>
                  <a:cubicBezTo>
                    <a:pt x="1666454" y="838581"/>
                    <a:pt x="1657024" y="837914"/>
                    <a:pt x="1652548" y="839343"/>
                  </a:cubicBezTo>
                  <a:close/>
                  <a:moveTo>
                    <a:pt x="1653691" y="40767"/>
                  </a:moveTo>
                  <a:cubicBezTo>
                    <a:pt x="1649309" y="41720"/>
                    <a:pt x="1644928" y="42672"/>
                    <a:pt x="1640546" y="43625"/>
                  </a:cubicBezTo>
                  <a:cubicBezTo>
                    <a:pt x="1639498" y="38005"/>
                    <a:pt x="1651024" y="31147"/>
                    <a:pt x="1653691" y="40767"/>
                  </a:cubicBezTo>
                  <a:close/>
                  <a:moveTo>
                    <a:pt x="1595302" y="60008"/>
                  </a:moveTo>
                  <a:cubicBezTo>
                    <a:pt x="1610923" y="56769"/>
                    <a:pt x="1619686" y="50387"/>
                    <a:pt x="1634831" y="51435"/>
                  </a:cubicBezTo>
                  <a:cubicBezTo>
                    <a:pt x="1627783" y="61817"/>
                    <a:pt x="1609685" y="57055"/>
                    <a:pt x="1593493" y="62675"/>
                  </a:cubicBezTo>
                  <a:cubicBezTo>
                    <a:pt x="1589016" y="62484"/>
                    <a:pt x="1592540" y="60579"/>
                    <a:pt x="1595302" y="60008"/>
                  </a:cubicBezTo>
                  <a:close/>
                  <a:moveTo>
                    <a:pt x="1487289" y="98870"/>
                  </a:moveTo>
                  <a:cubicBezTo>
                    <a:pt x="1482145" y="100965"/>
                    <a:pt x="1479764" y="98965"/>
                    <a:pt x="1476049" y="99155"/>
                  </a:cubicBezTo>
                  <a:cubicBezTo>
                    <a:pt x="1473859" y="95726"/>
                    <a:pt x="1489480" y="92297"/>
                    <a:pt x="1487289" y="98870"/>
                  </a:cubicBezTo>
                  <a:close/>
                  <a:moveTo>
                    <a:pt x="1230590" y="89154"/>
                  </a:moveTo>
                  <a:cubicBezTo>
                    <a:pt x="1232305" y="88773"/>
                    <a:pt x="1234114" y="88392"/>
                    <a:pt x="1235829" y="88011"/>
                  </a:cubicBezTo>
                  <a:cubicBezTo>
                    <a:pt x="1238496" y="93631"/>
                    <a:pt x="1215922" y="91726"/>
                    <a:pt x="1230590" y="89154"/>
                  </a:cubicBezTo>
                  <a:close/>
                  <a:moveTo>
                    <a:pt x="1200682" y="154686"/>
                  </a:moveTo>
                  <a:cubicBezTo>
                    <a:pt x="1208016" y="152972"/>
                    <a:pt x="1217636" y="151067"/>
                    <a:pt x="1224399" y="149543"/>
                  </a:cubicBezTo>
                  <a:cubicBezTo>
                    <a:pt x="1224875" y="152019"/>
                    <a:pt x="1220208" y="152305"/>
                    <a:pt x="1217255" y="153257"/>
                  </a:cubicBezTo>
                  <a:cubicBezTo>
                    <a:pt x="1206301" y="160592"/>
                    <a:pt x="1195062" y="162116"/>
                    <a:pt x="1180393" y="161258"/>
                  </a:cubicBezTo>
                  <a:cubicBezTo>
                    <a:pt x="1183632" y="156496"/>
                    <a:pt x="1191728" y="156781"/>
                    <a:pt x="1200682" y="154686"/>
                  </a:cubicBezTo>
                  <a:close/>
                  <a:moveTo>
                    <a:pt x="1125244" y="112109"/>
                  </a:moveTo>
                  <a:cubicBezTo>
                    <a:pt x="1142770" y="108299"/>
                    <a:pt x="1160391" y="104489"/>
                    <a:pt x="1177917" y="100679"/>
                  </a:cubicBezTo>
                  <a:cubicBezTo>
                    <a:pt x="1182394" y="105728"/>
                    <a:pt x="1167344" y="102299"/>
                    <a:pt x="1165534" y="105537"/>
                  </a:cubicBezTo>
                  <a:cubicBezTo>
                    <a:pt x="1163820" y="108585"/>
                    <a:pt x="1162963" y="105347"/>
                    <a:pt x="1157629" y="107252"/>
                  </a:cubicBezTo>
                  <a:cubicBezTo>
                    <a:pt x="1157438" y="107347"/>
                    <a:pt x="1157724" y="109347"/>
                    <a:pt x="1155724" y="109823"/>
                  </a:cubicBezTo>
                  <a:cubicBezTo>
                    <a:pt x="1148580" y="111728"/>
                    <a:pt x="1132387" y="116300"/>
                    <a:pt x="1120767" y="115253"/>
                  </a:cubicBezTo>
                  <a:cubicBezTo>
                    <a:pt x="1120100" y="113252"/>
                    <a:pt x="1123339" y="112967"/>
                    <a:pt x="1125244" y="112109"/>
                  </a:cubicBezTo>
                  <a:close/>
                  <a:moveTo>
                    <a:pt x="1169154" y="161639"/>
                  </a:moveTo>
                  <a:cubicBezTo>
                    <a:pt x="1167249" y="167069"/>
                    <a:pt x="1151056" y="166402"/>
                    <a:pt x="1143532" y="169355"/>
                  </a:cubicBezTo>
                  <a:cubicBezTo>
                    <a:pt x="1144198" y="163544"/>
                    <a:pt x="1162105" y="159449"/>
                    <a:pt x="1169154" y="161639"/>
                  </a:cubicBezTo>
                  <a:close/>
                  <a:moveTo>
                    <a:pt x="1119052" y="172498"/>
                  </a:moveTo>
                  <a:cubicBezTo>
                    <a:pt x="1123720" y="171355"/>
                    <a:pt x="1123815" y="169069"/>
                    <a:pt x="1128863" y="168212"/>
                  </a:cubicBezTo>
                  <a:cubicBezTo>
                    <a:pt x="1130387" y="174974"/>
                    <a:pt x="1108956" y="177546"/>
                    <a:pt x="1103241" y="175927"/>
                  </a:cubicBezTo>
                  <a:cubicBezTo>
                    <a:pt x="1104479" y="169640"/>
                    <a:pt x="1113623" y="173831"/>
                    <a:pt x="1119052" y="172498"/>
                  </a:cubicBezTo>
                  <a:close/>
                  <a:moveTo>
                    <a:pt x="1039709" y="196310"/>
                  </a:moveTo>
                  <a:cubicBezTo>
                    <a:pt x="1042852" y="197072"/>
                    <a:pt x="1044186" y="200406"/>
                    <a:pt x="1049139" y="198596"/>
                  </a:cubicBezTo>
                  <a:cubicBezTo>
                    <a:pt x="1057616" y="197072"/>
                    <a:pt x="1055997" y="191262"/>
                    <a:pt x="1066093" y="190500"/>
                  </a:cubicBezTo>
                  <a:cubicBezTo>
                    <a:pt x="1077142" y="185452"/>
                    <a:pt x="1078476" y="193834"/>
                    <a:pt x="1088668" y="189929"/>
                  </a:cubicBezTo>
                  <a:cubicBezTo>
                    <a:pt x="1096002" y="191453"/>
                    <a:pt x="1098669" y="184309"/>
                    <a:pt x="1102955" y="182404"/>
                  </a:cubicBezTo>
                  <a:cubicBezTo>
                    <a:pt x="1107527" y="180499"/>
                    <a:pt x="1115909" y="182118"/>
                    <a:pt x="1118005" y="176975"/>
                  </a:cubicBezTo>
                  <a:cubicBezTo>
                    <a:pt x="1126768" y="175069"/>
                    <a:pt x="1129435" y="181642"/>
                    <a:pt x="1138674" y="179070"/>
                  </a:cubicBezTo>
                  <a:cubicBezTo>
                    <a:pt x="1150009" y="176403"/>
                    <a:pt x="1158295" y="172117"/>
                    <a:pt x="1169535" y="170212"/>
                  </a:cubicBezTo>
                  <a:cubicBezTo>
                    <a:pt x="1181917" y="168021"/>
                    <a:pt x="1201634" y="165830"/>
                    <a:pt x="1220303" y="161354"/>
                  </a:cubicBezTo>
                  <a:cubicBezTo>
                    <a:pt x="1221065" y="161163"/>
                    <a:pt x="1225351" y="160687"/>
                    <a:pt x="1225542" y="160211"/>
                  </a:cubicBezTo>
                  <a:cubicBezTo>
                    <a:pt x="1227828" y="156210"/>
                    <a:pt x="1229066" y="161258"/>
                    <a:pt x="1238686" y="157353"/>
                  </a:cubicBezTo>
                  <a:cubicBezTo>
                    <a:pt x="1240687" y="156591"/>
                    <a:pt x="1240591" y="154686"/>
                    <a:pt x="1243163" y="154210"/>
                  </a:cubicBezTo>
                  <a:cubicBezTo>
                    <a:pt x="1250688" y="152876"/>
                    <a:pt x="1254117" y="157829"/>
                    <a:pt x="1265737" y="153638"/>
                  </a:cubicBezTo>
                  <a:cubicBezTo>
                    <a:pt x="1265261" y="153829"/>
                    <a:pt x="1265737" y="150019"/>
                    <a:pt x="1267642" y="151067"/>
                  </a:cubicBezTo>
                  <a:cubicBezTo>
                    <a:pt x="1274119" y="154686"/>
                    <a:pt x="1296789" y="147638"/>
                    <a:pt x="1300408" y="139541"/>
                  </a:cubicBezTo>
                  <a:cubicBezTo>
                    <a:pt x="1295646" y="136398"/>
                    <a:pt x="1287359" y="140208"/>
                    <a:pt x="1283835" y="140970"/>
                  </a:cubicBezTo>
                  <a:cubicBezTo>
                    <a:pt x="1277739" y="142208"/>
                    <a:pt x="1272786" y="143542"/>
                    <a:pt x="1268023" y="144399"/>
                  </a:cubicBezTo>
                  <a:cubicBezTo>
                    <a:pt x="1262213" y="145447"/>
                    <a:pt x="1260880" y="144304"/>
                    <a:pt x="1256689" y="144685"/>
                  </a:cubicBezTo>
                  <a:cubicBezTo>
                    <a:pt x="1257451" y="144590"/>
                    <a:pt x="1256498" y="147161"/>
                    <a:pt x="1254784" y="147257"/>
                  </a:cubicBezTo>
                  <a:cubicBezTo>
                    <a:pt x="1254403" y="147257"/>
                    <a:pt x="1253641" y="145447"/>
                    <a:pt x="1251450" y="145828"/>
                  </a:cubicBezTo>
                  <a:cubicBezTo>
                    <a:pt x="1246592" y="146685"/>
                    <a:pt x="1246783" y="149352"/>
                    <a:pt x="1241639" y="150114"/>
                  </a:cubicBezTo>
                  <a:cubicBezTo>
                    <a:pt x="1242496" y="150019"/>
                    <a:pt x="1239163" y="148685"/>
                    <a:pt x="1238210" y="148685"/>
                  </a:cubicBezTo>
                  <a:cubicBezTo>
                    <a:pt x="1236400" y="148685"/>
                    <a:pt x="1234686" y="149733"/>
                    <a:pt x="1232971" y="149828"/>
                  </a:cubicBezTo>
                  <a:cubicBezTo>
                    <a:pt x="1236591" y="144590"/>
                    <a:pt x="1245259" y="145256"/>
                    <a:pt x="1250688" y="143828"/>
                  </a:cubicBezTo>
                  <a:cubicBezTo>
                    <a:pt x="1249735" y="144113"/>
                    <a:pt x="1251831" y="141542"/>
                    <a:pt x="1252593" y="141256"/>
                  </a:cubicBezTo>
                  <a:cubicBezTo>
                    <a:pt x="1257927" y="138875"/>
                    <a:pt x="1259641" y="141923"/>
                    <a:pt x="1266499" y="140399"/>
                  </a:cubicBezTo>
                  <a:cubicBezTo>
                    <a:pt x="1281930" y="137065"/>
                    <a:pt x="1296503" y="133064"/>
                    <a:pt x="1313934" y="130112"/>
                  </a:cubicBezTo>
                  <a:cubicBezTo>
                    <a:pt x="1315648" y="129826"/>
                    <a:pt x="1323078" y="127254"/>
                    <a:pt x="1324507" y="127826"/>
                  </a:cubicBezTo>
                  <a:cubicBezTo>
                    <a:pt x="1324697" y="127921"/>
                    <a:pt x="1325173" y="129826"/>
                    <a:pt x="1325269" y="129826"/>
                  </a:cubicBezTo>
                  <a:cubicBezTo>
                    <a:pt x="1326888" y="129445"/>
                    <a:pt x="1334508" y="126587"/>
                    <a:pt x="1335079" y="125540"/>
                  </a:cubicBezTo>
                  <a:cubicBezTo>
                    <a:pt x="1336508" y="122968"/>
                    <a:pt x="1335937" y="124778"/>
                    <a:pt x="1345652" y="123253"/>
                  </a:cubicBezTo>
                  <a:cubicBezTo>
                    <a:pt x="1353272" y="122015"/>
                    <a:pt x="1367655" y="118396"/>
                    <a:pt x="1377275" y="116396"/>
                  </a:cubicBezTo>
                  <a:cubicBezTo>
                    <a:pt x="1386324" y="114491"/>
                    <a:pt x="1383466" y="113728"/>
                    <a:pt x="1390420" y="113538"/>
                  </a:cubicBezTo>
                  <a:cubicBezTo>
                    <a:pt x="1395277" y="113443"/>
                    <a:pt x="1408898" y="108966"/>
                    <a:pt x="1416804" y="107823"/>
                  </a:cubicBezTo>
                  <a:cubicBezTo>
                    <a:pt x="1421185" y="107156"/>
                    <a:pt x="1425948" y="107823"/>
                    <a:pt x="1430710" y="106966"/>
                  </a:cubicBezTo>
                  <a:cubicBezTo>
                    <a:pt x="1437092" y="105823"/>
                    <a:pt x="1441950" y="102299"/>
                    <a:pt x="1448427" y="100965"/>
                  </a:cubicBezTo>
                  <a:cubicBezTo>
                    <a:pt x="1447760" y="101060"/>
                    <a:pt x="1450332" y="102680"/>
                    <a:pt x="1451761" y="102394"/>
                  </a:cubicBezTo>
                  <a:cubicBezTo>
                    <a:pt x="1456523" y="101537"/>
                    <a:pt x="1462619" y="99917"/>
                    <a:pt x="1470144" y="98393"/>
                  </a:cubicBezTo>
                  <a:cubicBezTo>
                    <a:pt x="1473382" y="100203"/>
                    <a:pt x="1462905" y="107728"/>
                    <a:pt x="1458523" y="105347"/>
                  </a:cubicBezTo>
                  <a:cubicBezTo>
                    <a:pt x="1452523" y="102108"/>
                    <a:pt x="1458714" y="107823"/>
                    <a:pt x="1447951" y="107633"/>
                  </a:cubicBezTo>
                  <a:cubicBezTo>
                    <a:pt x="1446998" y="107633"/>
                    <a:pt x="1443760" y="106299"/>
                    <a:pt x="1444522" y="106204"/>
                  </a:cubicBezTo>
                  <a:cubicBezTo>
                    <a:pt x="1439759" y="107061"/>
                    <a:pt x="1439759" y="109538"/>
                    <a:pt x="1434711" y="110490"/>
                  </a:cubicBezTo>
                  <a:cubicBezTo>
                    <a:pt x="1429948" y="111347"/>
                    <a:pt x="1428424" y="109823"/>
                    <a:pt x="1423471" y="110776"/>
                  </a:cubicBezTo>
                  <a:cubicBezTo>
                    <a:pt x="1417947" y="111824"/>
                    <a:pt x="1417185" y="114491"/>
                    <a:pt x="1413661" y="115062"/>
                  </a:cubicBezTo>
                  <a:cubicBezTo>
                    <a:pt x="1414042" y="114967"/>
                    <a:pt x="1411851" y="113348"/>
                    <a:pt x="1410232" y="113633"/>
                  </a:cubicBezTo>
                  <a:cubicBezTo>
                    <a:pt x="1395658" y="116205"/>
                    <a:pt x="1371274" y="124301"/>
                    <a:pt x="1352320" y="126206"/>
                  </a:cubicBezTo>
                  <a:cubicBezTo>
                    <a:pt x="1344319" y="126968"/>
                    <a:pt x="1344985" y="125444"/>
                    <a:pt x="1336508" y="129635"/>
                  </a:cubicBezTo>
                  <a:cubicBezTo>
                    <a:pt x="1329745" y="132969"/>
                    <a:pt x="1319363" y="133922"/>
                    <a:pt x="1307552" y="135922"/>
                  </a:cubicBezTo>
                  <a:cubicBezTo>
                    <a:pt x="1309457" y="144494"/>
                    <a:pt x="1325840" y="133160"/>
                    <a:pt x="1328983" y="140018"/>
                  </a:cubicBezTo>
                  <a:cubicBezTo>
                    <a:pt x="1336889" y="138875"/>
                    <a:pt x="1335365" y="133636"/>
                    <a:pt x="1343271" y="132493"/>
                  </a:cubicBezTo>
                  <a:cubicBezTo>
                    <a:pt x="1350796" y="129254"/>
                    <a:pt x="1350415" y="136970"/>
                    <a:pt x="1357939" y="133636"/>
                  </a:cubicBezTo>
                  <a:cubicBezTo>
                    <a:pt x="1369750" y="133541"/>
                    <a:pt x="1366607" y="127159"/>
                    <a:pt x="1374894" y="125540"/>
                  </a:cubicBezTo>
                  <a:cubicBezTo>
                    <a:pt x="1390039" y="131826"/>
                    <a:pt x="1406993" y="114681"/>
                    <a:pt x="1427186" y="120682"/>
                  </a:cubicBezTo>
                  <a:cubicBezTo>
                    <a:pt x="1433282" y="118301"/>
                    <a:pt x="1438807" y="116777"/>
                    <a:pt x="1444903" y="114681"/>
                  </a:cubicBezTo>
                  <a:cubicBezTo>
                    <a:pt x="1445379" y="114491"/>
                    <a:pt x="1444045" y="112205"/>
                    <a:pt x="1446808" y="112109"/>
                  </a:cubicBezTo>
                  <a:cubicBezTo>
                    <a:pt x="1447474" y="112109"/>
                    <a:pt x="1447665" y="114395"/>
                    <a:pt x="1450237" y="113538"/>
                  </a:cubicBezTo>
                  <a:cubicBezTo>
                    <a:pt x="1452332" y="112871"/>
                    <a:pt x="1452142" y="111062"/>
                    <a:pt x="1454713" y="110395"/>
                  </a:cubicBezTo>
                  <a:cubicBezTo>
                    <a:pt x="1459285" y="109157"/>
                    <a:pt x="1461095" y="111252"/>
                    <a:pt x="1465953" y="110109"/>
                  </a:cubicBezTo>
                  <a:cubicBezTo>
                    <a:pt x="1475383" y="107918"/>
                    <a:pt x="1487289" y="100489"/>
                    <a:pt x="1495671" y="105823"/>
                  </a:cubicBezTo>
                  <a:cubicBezTo>
                    <a:pt x="1500624" y="104489"/>
                    <a:pt x="1502815" y="100584"/>
                    <a:pt x="1507387" y="98870"/>
                  </a:cubicBezTo>
                  <a:cubicBezTo>
                    <a:pt x="1509101" y="98203"/>
                    <a:pt x="1512721" y="100394"/>
                    <a:pt x="1516054" y="99155"/>
                  </a:cubicBezTo>
                  <a:cubicBezTo>
                    <a:pt x="1516245" y="99060"/>
                    <a:pt x="1515959" y="97060"/>
                    <a:pt x="1517959" y="96584"/>
                  </a:cubicBezTo>
                  <a:cubicBezTo>
                    <a:pt x="1527008" y="94202"/>
                    <a:pt x="1544153" y="93059"/>
                    <a:pt x="1552154" y="89154"/>
                  </a:cubicBezTo>
                  <a:cubicBezTo>
                    <a:pt x="1559203" y="87630"/>
                    <a:pt x="1566156" y="86106"/>
                    <a:pt x="1573204" y="84582"/>
                  </a:cubicBezTo>
                  <a:cubicBezTo>
                    <a:pt x="1577681" y="84773"/>
                    <a:pt x="1574157" y="86678"/>
                    <a:pt x="1571299" y="87154"/>
                  </a:cubicBezTo>
                  <a:cubicBezTo>
                    <a:pt x="1567775" y="87916"/>
                    <a:pt x="1564251" y="88678"/>
                    <a:pt x="1560727" y="89440"/>
                  </a:cubicBezTo>
                  <a:cubicBezTo>
                    <a:pt x="1542915" y="96107"/>
                    <a:pt x="1523865" y="100013"/>
                    <a:pt x="1504339" y="106109"/>
                  </a:cubicBezTo>
                  <a:cubicBezTo>
                    <a:pt x="1502529" y="106680"/>
                    <a:pt x="1502338" y="109252"/>
                    <a:pt x="1499862" y="109252"/>
                  </a:cubicBezTo>
                  <a:cubicBezTo>
                    <a:pt x="1499005" y="109252"/>
                    <a:pt x="1499100" y="107061"/>
                    <a:pt x="1496433" y="107823"/>
                  </a:cubicBezTo>
                  <a:cubicBezTo>
                    <a:pt x="1491861" y="109157"/>
                    <a:pt x="1491480" y="110871"/>
                    <a:pt x="1486622" y="112109"/>
                  </a:cubicBezTo>
                  <a:cubicBezTo>
                    <a:pt x="1450332" y="121349"/>
                    <a:pt x="1410613" y="130778"/>
                    <a:pt x="1370798" y="137351"/>
                  </a:cubicBezTo>
                  <a:cubicBezTo>
                    <a:pt x="1368226" y="137732"/>
                    <a:pt x="1365464" y="138970"/>
                    <a:pt x="1362892" y="139065"/>
                  </a:cubicBezTo>
                  <a:cubicBezTo>
                    <a:pt x="1360606" y="139160"/>
                    <a:pt x="1359559" y="137636"/>
                    <a:pt x="1356892" y="138208"/>
                  </a:cubicBezTo>
                  <a:cubicBezTo>
                    <a:pt x="1353082" y="139065"/>
                    <a:pt x="1348033" y="142113"/>
                    <a:pt x="1344509" y="143066"/>
                  </a:cubicBezTo>
                  <a:cubicBezTo>
                    <a:pt x="1343080" y="143447"/>
                    <a:pt x="1318601" y="151067"/>
                    <a:pt x="1315553" y="149352"/>
                  </a:cubicBezTo>
                  <a:cubicBezTo>
                    <a:pt x="1311172" y="147066"/>
                    <a:pt x="1312696" y="149257"/>
                    <a:pt x="1304980" y="151638"/>
                  </a:cubicBezTo>
                  <a:cubicBezTo>
                    <a:pt x="1301647" y="152686"/>
                    <a:pt x="1297932" y="153067"/>
                    <a:pt x="1294408" y="153924"/>
                  </a:cubicBezTo>
                  <a:cubicBezTo>
                    <a:pt x="1292312" y="154400"/>
                    <a:pt x="1290979" y="152210"/>
                    <a:pt x="1288407" y="153067"/>
                  </a:cubicBezTo>
                  <a:cubicBezTo>
                    <a:pt x="1285645" y="153924"/>
                    <a:pt x="1284311" y="156401"/>
                    <a:pt x="1276024" y="157925"/>
                  </a:cubicBezTo>
                  <a:cubicBezTo>
                    <a:pt x="1272024" y="158687"/>
                    <a:pt x="1266404" y="158210"/>
                    <a:pt x="1262118" y="158782"/>
                  </a:cubicBezTo>
                  <a:cubicBezTo>
                    <a:pt x="1248307" y="160687"/>
                    <a:pt x="1233448" y="165259"/>
                    <a:pt x="1220017" y="167926"/>
                  </a:cubicBezTo>
                  <a:cubicBezTo>
                    <a:pt x="1213826" y="169164"/>
                    <a:pt x="1207159" y="168688"/>
                    <a:pt x="1200872" y="169926"/>
                  </a:cubicBezTo>
                  <a:cubicBezTo>
                    <a:pt x="1201444" y="169831"/>
                    <a:pt x="1200491" y="172212"/>
                    <a:pt x="1198967" y="172498"/>
                  </a:cubicBezTo>
                  <a:cubicBezTo>
                    <a:pt x="1196967" y="172974"/>
                    <a:pt x="1195348" y="171069"/>
                    <a:pt x="1195633" y="171069"/>
                  </a:cubicBezTo>
                  <a:cubicBezTo>
                    <a:pt x="1193443" y="171641"/>
                    <a:pt x="1193824" y="173736"/>
                    <a:pt x="1191061" y="174212"/>
                  </a:cubicBezTo>
                  <a:cubicBezTo>
                    <a:pt x="1183441" y="175641"/>
                    <a:pt x="1177917" y="174212"/>
                    <a:pt x="1166582" y="177356"/>
                  </a:cubicBezTo>
                  <a:cubicBezTo>
                    <a:pt x="1166392" y="177451"/>
                    <a:pt x="1167154" y="179832"/>
                    <a:pt x="1164677" y="179927"/>
                  </a:cubicBezTo>
                  <a:cubicBezTo>
                    <a:pt x="1164201" y="179927"/>
                    <a:pt x="1163629" y="178022"/>
                    <a:pt x="1161248" y="178499"/>
                  </a:cubicBezTo>
                  <a:cubicBezTo>
                    <a:pt x="1132197" y="184309"/>
                    <a:pt x="1097716" y="193834"/>
                    <a:pt x="1063807" y="199739"/>
                  </a:cubicBezTo>
                  <a:cubicBezTo>
                    <a:pt x="1054854" y="201263"/>
                    <a:pt x="1037899" y="208883"/>
                    <a:pt x="1032565" y="199930"/>
                  </a:cubicBezTo>
                  <a:cubicBezTo>
                    <a:pt x="1036756" y="200311"/>
                    <a:pt x="1036090" y="190786"/>
                    <a:pt x="1039709" y="196310"/>
                  </a:cubicBezTo>
                  <a:close/>
                  <a:moveTo>
                    <a:pt x="1492147" y="134969"/>
                  </a:moveTo>
                  <a:cubicBezTo>
                    <a:pt x="1491956" y="135255"/>
                    <a:pt x="1493194" y="136779"/>
                    <a:pt x="1492909" y="136970"/>
                  </a:cubicBezTo>
                  <a:cubicBezTo>
                    <a:pt x="1492051" y="137541"/>
                    <a:pt x="1488051" y="137351"/>
                    <a:pt x="1487670" y="138113"/>
                  </a:cubicBezTo>
                  <a:cubicBezTo>
                    <a:pt x="1485479" y="142018"/>
                    <a:pt x="1486908" y="137351"/>
                    <a:pt x="1477097" y="140399"/>
                  </a:cubicBezTo>
                  <a:cubicBezTo>
                    <a:pt x="1473668" y="141446"/>
                    <a:pt x="1471192" y="144971"/>
                    <a:pt x="1462048" y="145828"/>
                  </a:cubicBezTo>
                  <a:cubicBezTo>
                    <a:pt x="1462524" y="145733"/>
                    <a:pt x="1459571" y="142685"/>
                    <a:pt x="1458619" y="144399"/>
                  </a:cubicBezTo>
                  <a:cubicBezTo>
                    <a:pt x="1456237" y="148876"/>
                    <a:pt x="1452904" y="145542"/>
                    <a:pt x="1445474" y="147257"/>
                  </a:cubicBezTo>
                  <a:cubicBezTo>
                    <a:pt x="1440521" y="148400"/>
                    <a:pt x="1437759" y="150781"/>
                    <a:pt x="1433092" y="152114"/>
                  </a:cubicBezTo>
                  <a:cubicBezTo>
                    <a:pt x="1421757" y="155448"/>
                    <a:pt x="1408708" y="155448"/>
                    <a:pt x="1396230" y="160115"/>
                  </a:cubicBezTo>
                  <a:cubicBezTo>
                    <a:pt x="1390420" y="162306"/>
                    <a:pt x="1393372" y="162211"/>
                    <a:pt x="1385657" y="162401"/>
                  </a:cubicBezTo>
                  <a:cubicBezTo>
                    <a:pt x="1380323" y="162497"/>
                    <a:pt x="1368703" y="165926"/>
                    <a:pt x="1359368" y="168116"/>
                  </a:cubicBezTo>
                  <a:cubicBezTo>
                    <a:pt x="1351367" y="170021"/>
                    <a:pt x="1356511" y="170212"/>
                    <a:pt x="1348795" y="170402"/>
                  </a:cubicBezTo>
                  <a:cubicBezTo>
                    <a:pt x="1338413" y="170688"/>
                    <a:pt x="1318411" y="178022"/>
                    <a:pt x="1304028" y="180118"/>
                  </a:cubicBezTo>
                  <a:cubicBezTo>
                    <a:pt x="1293550" y="181642"/>
                    <a:pt x="1272595" y="183166"/>
                    <a:pt x="1255927" y="188405"/>
                  </a:cubicBezTo>
                  <a:cubicBezTo>
                    <a:pt x="1254879" y="182880"/>
                    <a:pt x="1268690" y="183642"/>
                    <a:pt x="1269452" y="178880"/>
                  </a:cubicBezTo>
                  <a:cubicBezTo>
                    <a:pt x="1260975" y="174784"/>
                    <a:pt x="1253355" y="185547"/>
                    <a:pt x="1240496" y="185166"/>
                  </a:cubicBezTo>
                  <a:cubicBezTo>
                    <a:pt x="1240306" y="182213"/>
                    <a:pt x="1246497" y="182023"/>
                    <a:pt x="1250307" y="180880"/>
                  </a:cubicBezTo>
                  <a:cubicBezTo>
                    <a:pt x="1252307" y="181070"/>
                    <a:pt x="1254688" y="174212"/>
                    <a:pt x="1256689" y="175069"/>
                  </a:cubicBezTo>
                  <a:cubicBezTo>
                    <a:pt x="1256784" y="175069"/>
                    <a:pt x="1257451" y="177070"/>
                    <a:pt x="1257451" y="177070"/>
                  </a:cubicBezTo>
                  <a:cubicBezTo>
                    <a:pt x="1263832" y="174498"/>
                    <a:pt x="1271833" y="170688"/>
                    <a:pt x="1275167" y="171069"/>
                  </a:cubicBezTo>
                  <a:cubicBezTo>
                    <a:pt x="1275739" y="171164"/>
                    <a:pt x="1270119" y="175355"/>
                    <a:pt x="1271357" y="176213"/>
                  </a:cubicBezTo>
                  <a:cubicBezTo>
                    <a:pt x="1280501" y="176689"/>
                    <a:pt x="1276596" y="171641"/>
                    <a:pt x="1280406" y="169831"/>
                  </a:cubicBezTo>
                  <a:cubicBezTo>
                    <a:pt x="1303837" y="167831"/>
                    <a:pt x="1324316" y="156019"/>
                    <a:pt x="1346224" y="155543"/>
                  </a:cubicBezTo>
                  <a:cubicBezTo>
                    <a:pt x="1346128" y="155543"/>
                    <a:pt x="1354606" y="155734"/>
                    <a:pt x="1354891" y="155829"/>
                  </a:cubicBezTo>
                  <a:cubicBezTo>
                    <a:pt x="1358130" y="157544"/>
                    <a:pt x="1356415" y="155829"/>
                    <a:pt x="1360130" y="154686"/>
                  </a:cubicBezTo>
                  <a:cubicBezTo>
                    <a:pt x="1363369" y="153734"/>
                    <a:pt x="1365559" y="155734"/>
                    <a:pt x="1366131" y="155543"/>
                  </a:cubicBezTo>
                  <a:cubicBezTo>
                    <a:pt x="1371846" y="154019"/>
                    <a:pt x="1373656" y="150019"/>
                    <a:pt x="1383847" y="149543"/>
                  </a:cubicBezTo>
                  <a:cubicBezTo>
                    <a:pt x="1390134" y="149257"/>
                    <a:pt x="1393849" y="149828"/>
                    <a:pt x="1404898" y="144971"/>
                  </a:cubicBezTo>
                  <a:cubicBezTo>
                    <a:pt x="1409851" y="142780"/>
                    <a:pt x="1408803" y="143161"/>
                    <a:pt x="1418042" y="142113"/>
                  </a:cubicBezTo>
                  <a:cubicBezTo>
                    <a:pt x="1438902" y="139637"/>
                    <a:pt x="1472620" y="131255"/>
                    <a:pt x="1497004" y="124873"/>
                  </a:cubicBezTo>
                  <a:cubicBezTo>
                    <a:pt x="1498719" y="124492"/>
                    <a:pt x="1506720" y="123634"/>
                    <a:pt x="1507577" y="122587"/>
                  </a:cubicBezTo>
                  <a:cubicBezTo>
                    <a:pt x="1510435" y="118682"/>
                    <a:pt x="1512816" y="122111"/>
                    <a:pt x="1521484" y="121730"/>
                  </a:cubicBezTo>
                  <a:cubicBezTo>
                    <a:pt x="1523293" y="121634"/>
                    <a:pt x="1534819" y="116967"/>
                    <a:pt x="1537295" y="118301"/>
                  </a:cubicBezTo>
                  <a:cubicBezTo>
                    <a:pt x="1539772" y="119634"/>
                    <a:pt x="1541772" y="118205"/>
                    <a:pt x="1550440" y="115443"/>
                  </a:cubicBezTo>
                  <a:cubicBezTo>
                    <a:pt x="1552154" y="114872"/>
                    <a:pt x="1560155" y="114300"/>
                    <a:pt x="1561012" y="113157"/>
                  </a:cubicBezTo>
                  <a:cubicBezTo>
                    <a:pt x="1561108" y="113062"/>
                    <a:pt x="1560155" y="111157"/>
                    <a:pt x="1560250" y="111157"/>
                  </a:cubicBezTo>
                  <a:cubicBezTo>
                    <a:pt x="1568347" y="109347"/>
                    <a:pt x="1579967" y="111157"/>
                    <a:pt x="1592635" y="106299"/>
                  </a:cubicBezTo>
                  <a:cubicBezTo>
                    <a:pt x="1593207" y="108871"/>
                    <a:pt x="1588349" y="108871"/>
                    <a:pt x="1585492" y="110014"/>
                  </a:cubicBezTo>
                  <a:cubicBezTo>
                    <a:pt x="1573966" y="114776"/>
                    <a:pt x="1547963" y="119539"/>
                    <a:pt x="1528342" y="124682"/>
                  </a:cubicBezTo>
                  <a:cubicBezTo>
                    <a:pt x="1523579" y="125921"/>
                    <a:pt x="1520626" y="128111"/>
                    <a:pt x="1515959" y="129540"/>
                  </a:cubicBezTo>
                  <a:cubicBezTo>
                    <a:pt x="1511482" y="131255"/>
                    <a:pt x="1493671" y="132207"/>
                    <a:pt x="1492147" y="134969"/>
                  </a:cubicBezTo>
                  <a:close/>
                  <a:moveTo>
                    <a:pt x="1492147" y="150305"/>
                  </a:moveTo>
                  <a:cubicBezTo>
                    <a:pt x="1493861" y="149924"/>
                    <a:pt x="1495671" y="149543"/>
                    <a:pt x="1497385" y="149162"/>
                  </a:cubicBezTo>
                  <a:cubicBezTo>
                    <a:pt x="1499957" y="154781"/>
                    <a:pt x="1477478" y="152876"/>
                    <a:pt x="1492147" y="150305"/>
                  </a:cubicBezTo>
                  <a:close/>
                  <a:moveTo>
                    <a:pt x="1465381" y="162687"/>
                  </a:moveTo>
                  <a:cubicBezTo>
                    <a:pt x="1467096" y="162306"/>
                    <a:pt x="1468906" y="161925"/>
                    <a:pt x="1470620" y="161544"/>
                  </a:cubicBezTo>
                  <a:cubicBezTo>
                    <a:pt x="1473287" y="167164"/>
                    <a:pt x="1450808" y="165259"/>
                    <a:pt x="1465381" y="162687"/>
                  </a:cubicBezTo>
                  <a:close/>
                  <a:moveTo>
                    <a:pt x="1423662" y="165259"/>
                  </a:moveTo>
                  <a:cubicBezTo>
                    <a:pt x="1422995" y="163259"/>
                    <a:pt x="1426329" y="162973"/>
                    <a:pt x="1428139" y="162116"/>
                  </a:cubicBezTo>
                  <a:cubicBezTo>
                    <a:pt x="1430806" y="161544"/>
                    <a:pt x="1433377" y="160973"/>
                    <a:pt x="1436044" y="160401"/>
                  </a:cubicBezTo>
                  <a:cubicBezTo>
                    <a:pt x="1438140" y="164592"/>
                    <a:pt x="1427091" y="163259"/>
                    <a:pt x="1423662" y="165259"/>
                  </a:cubicBezTo>
                  <a:close/>
                  <a:moveTo>
                    <a:pt x="1316029" y="197453"/>
                  </a:moveTo>
                  <a:cubicBezTo>
                    <a:pt x="1317172" y="193929"/>
                    <a:pt x="1323459" y="192691"/>
                    <a:pt x="1327745" y="190500"/>
                  </a:cubicBezTo>
                  <a:cubicBezTo>
                    <a:pt x="1332889" y="196691"/>
                    <a:pt x="1320697" y="195453"/>
                    <a:pt x="1316029" y="197453"/>
                  </a:cubicBezTo>
                  <a:close/>
                  <a:moveTo>
                    <a:pt x="1250593" y="220409"/>
                  </a:moveTo>
                  <a:cubicBezTo>
                    <a:pt x="1253831" y="219742"/>
                    <a:pt x="1257165" y="222504"/>
                    <a:pt x="1258117" y="225362"/>
                  </a:cubicBezTo>
                  <a:cubicBezTo>
                    <a:pt x="1251069" y="226886"/>
                    <a:pt x="1244116" y="228410"/>
                    <a:pt x="1237067" y="229934"/>
                  </a:cubicBezTo>
                  <a:cubicBezTo>
                    <a:pt x="1231924" y="224504"/>
                    <a:pt x="1245068" y="223933"/>
                    <a:pt x="1248688" y="222980"/>
                  </a:cubicBezTo>
                  <a:cubicBezTo>
                    <a:pt x="1248402" y="223076"/>
                    <a:pt x="1248878" y="220790"/>
                    <a:pt x="1250593" y="220409"/>
                  </a:cubicBezTo>
                  <a:close/>
                  <a:moveTo>
                    <a:pt x="1250497" y="867823"/>
                  </a:moveTo>
                  <a:cubicBezTo>
                    <a:pt x="1250307" y="870585"/>
                    <a:pt x="1248688" y="872681"/>
                    <a:pt x="1244116" y="873633"/>
                  </a:cubicBezTo>
                  <a:cubicBezTo>
                    <a:pt x="1241258" y="869537"/>
                    <a:pt x="1246497" y="868966"/>
                    <a:pt x="1250497" y="867823"/>
                  </a:cubicBezTo>
                  <a:close/>
                  <a:moveTo>
                    <a:pt x="1248307" y="846487"/>
                  </a:moveTo>
                  <a:cubicBezTo>
                    <a:pt x="1245163" y="838581"/>
                    <a:pt x="1256022" y="841153"/>
                    <a:pt x="1258117" y="842201"/>
                  </a:cubicBezTo>
                  <a:cubicBezTo>
                    <a:pt x="1260308" y="843248"/>
                    <a:pt x="1252879" y="843725"/>
                    <a:pt x="1248307" y="846487"/>
                  </a:cubicBezTo>
                  <a:close/>
                  <a:moveTo>
                    <a:pt x="1234495" y="184499"/>
                  </a:moveTo>
                  <a:cubicBezTo>
                    <a:pt x="1231257" y="188881"/>
                    <a:pt x="1219827" y="193167"/>
                    <a:pt x="1211540" y="191643"/>
                  </a:cubicBezTo>
                  <a:cubicBezTo>
                    <a:pt x="1207635" y="190976"/>
                    <a:pt x="1206492" y="182880"/>
                    <a:pt x="1201444" y="187262"/>
                  </a:cubicBezTo>
                  <a:cubicBezTo>
                    <a:pt x="1205920" y="181261"/>
                    <a:pt x="1224780" y="181356"/>
                    <a:pt x="1234876" y="177737"/>
                  </a:cubicBezTo>
                  <a:cubicBezTo>
                    <a:pt x="1235353" y="180213"/>
                    <a:pt x="1230685" y="180499"/>
                    <a:pt x="1227733" y="181451"/>
                  </a:cubicBezTo>
                  <a:cubicBezTo>
                    <a:pt x="1228018" y="185261"/>
                    <a:pt x="1231162" y="184976"/>
                    <a:pt x="1234495" y="184499"/>
                  </a:cubicBezTo>
                  <a:close/>
                  <a:moveTo>
                    <a:pt x="1196491" y="197168"/>
                  </a:moveTo>
                  <a:cubicBezTo>
                    <a:pt x="1194395" y="201644"/>
                    <a:pt x="1190204" y="198406"/>
                    <a:pt x="1185918" y="199454"/>
                  </a:cubicBezTo>
                  <a:cubicBezTo>
                    <a:pt x="1176679" y="201835"/>
                    <a:pt x="1160677" y="207264"/>
                    <a:pt x="1144579" y="210693"/>
                  </a:cubicBezTo>
                  <a:cubicBezTo>
                    <a:pt x="1138007" y="212027"/>
                    <a:pt x="1129339" y="215932"/>
                    <a:pt x="1120862" y="215837"/>
                  </a:cubicBezTo>
                  <a:cubicBezTo>
                    <a:pt x="1115338" y="215741"/>
                    <a:pt x="1115147" y="216503"/>
                    <a:pt x="1105051" y="219266"/>
                  </a:cubicBezTo>
                  <a:cubicBezTo>
                    <a:pt x="1104955" y="219266"/>
                    <a:pt x="1101241" y="217646"/>
                    <a:pt x="1099050" y="218408"/>
                  </a:cubicBezTo>
                  <a:cubicBezTo>
                    <a:pt x="1098859" y="218504"/>
                    <a:pt x="1099145" y="220504"/>
                    <a:pt x="1097145" y="220980"/>
                  </a:cubicBezTo>
                  <a:cubicBezTo>
                    <a:pt x="1096288" y="221171"/>
                    <a:pt x="1095430" y="221361"/>
                    <a:pt x="1094478" y="221552"/>
                  </a:cubicBezTo>
                  <a:cubicBezTo>
                    <a:pt x="1088858" y="222790"/>
                    <a:pt x="1086858" y="221075"/>
                    <a:pt x="1083238" y="221837"/>
                  </a:cubicBezTo>
                  <a:cubicBezTo>
                    <a:pt x="1078476" y="222790"/>
                    <a:pt x="1078571" y="225266"/>
                    <a:pt x="1073428" y="226124"/>
                  </a:cubicBezTo>
                  <a:cubicBezTo>
                    <a:pt x="1069046" y="226886"/>
                    <a:pt x="1064379" y="225933"/>
                    <a:pt x="1059521" y="226981"/>
                  </a:cubicBezTo>
                  <a:cubicBezTo>
                    <a:pt x="1049520" y="229076"/>
                    <a:pt x="1043329" y="233744"/>
                    <a:pt x="1033232" y="232696"/>
                  </a:cubicBezTo>
                  <a:cubicBezTo>
                    <a:pt x="1030756" y="228219"/>
                    <a:pt x="1039995" y="228791"/>
                    <a:pt x="1038852" y="224885"/>
                  </a:cubicBezTo>
                  <a:cubicBezTo>
                    <a:pt x="1041138" y="222694"/>
                    <a:pt x="1046377" y="226790"/>
                    <a:pt x="1047520" y="225171"/>
                  </a:cubicBezTo>
                  <a:cubicBezTo>
                    <a:pt x="1047615" y="225076"/>
                    <a:pt x="1046662" y="223171"/>
                    <a:pt x="1046758" y="223171"/>
                  </a:cubicBezTo>
                  <a:cubicBezTo>
                    <a:pt x="1072475" y="216980"/>
                    <a:pt x="1106194" y="208217"/>
                    <a:pt x="1136293" y="203644"/>
                  </a:cubicBezTo>
                  <a:cubicBezTo>
                    <a:pt x="1138007" y="203359"/>
                    <a:pt x="1139817" y="202502"/>
                    <a:pt x="1141531" y="202502"/>
                  </a:cubicBezTo>
                  <a:cubicBezTo>
                    <a:pt x="1142674" y="202502"/>
                    <a:pt x="1145627" y="203835"/>
                    <a:pt x="1144865" y="203930"/>
                  </a:cubicBezTo>
                  <a:cubicBezTo>
                    <a:pt x="1149628" y="202883"/>
                    <a:pt x="1149628" y="200597"/>
                    <a:pt x="1154676" y="199644"/>
                  </a:cubicBezTo>
                  <a:cubicBezTo>
                    <a:pt x="1158867" y="198882"/>
                    <a:pt x="1160105" y="200692"/>
                    <a:pt x="1163344" y="199930"/>
                  </a:cubicBezTo>
                  <a:cubicBezTo>
                    <a:pt x="1162772" y="200025"/>
                    <a:pt x="1163820" y="197739"/>
                    <a:pt x="1165249" y="197358"/>
                  </a:cubicBezTo>
                  <a:cubicBezTo>
                    <a:pt x="1169916" y="196120"/>
                    <a:pt x="1176964" y="194119"/>
                    <a:pt x="1181822" y="195929"/>
                  </a:cubicBezTo>
                  <a:cubicBezTo>
                    <a:pt x="1182394" y="192786"/>
                    <a:pt x="1191823" y="193453"/>
                    <a:pt x="1190871" y="189548"/>
                  </a:cubicBezTo>
                  <a:cubicBezTo>
                    <a:pt x="1185442" y="188976"/>
                    <a:pt x="1191633" y="187071"/>
                    <a:pt x="1195348" y="186404"/>
                  </a:cubicBezTo>
                  <a:cubicBezTo>
                    <a:pt x="1193347" y="189548"/>
                    <a:pt x="1194586" y="191072"/>
                    <a:pt x="1199443" y="189833"/>
                  </a:cubicBezTo>
                  <a:cubicBezTo>
                    <a:pt x="1202587" y="194119"/>
                    <a:pt x="1195538" y="193929"/>
                    <a:pt x="1196491" y="197168"/>
                  </a:cubicBezTo>
                  <a:close/>
                  <a:moveTo>
                    <a:pt x="1186585" y="247460"/>
                  </a:moveTo>
                  <a:cubicBezTo>
                    <a:pt x="1183727" y="243459"/>
                    <a:pt x="1188966" y="242792"/>
                    <a:pt x="1192966" y="241649"/>
                  </a:cubicBezTo>
                  <a:cubicBezTo>
                    <a:pt x="1192776" y="244412"/>
                    <a:pt x="1191157" y="246602"/>
                    <a:pt x="1186585" y="247460"/>
                  </a:cubicBezTo>
                  <a:close/>
                  <a:moveTo>
                    <a:pt x="1176488" y="859917"/>
                  </a:moveTo>
                  <a:cubicBezTo>
                    <a:pt x="1175821" y="857917"/>
                    <a:pt x="1179155" y="857631"/>
                    <a:pt x="1180965" y="856774"/>
                  </a:cubicBezTo>
                  <a:cubicBezTo>
                    <a:pt x="1183632" y="856202"/>
                    <a:pt x="1186204" y="855631"/>
                    <a:pt x="1188871" y="855059"/>
                  </a:cubicBezTo>
                  <a:cubicBezTo>
                    <a:pt x="1190966" y="859346"/>
                    <a:pt x="1179917" y="858012"/>
                    <a:pt x="1176488" y="859917"/>
                  </a:cubicBezTo>
                  <a:close/>
                  <a:moveTo>
                    <a:pt x="1088953" y="846201"/>
                  </a:moveTo>
                  <a:cubicBezTo>
                    <a:pt x="1092668" y="846201"/>
                    <a:pt x="1094383" y="848868"/>
                    <a:pt x="1098383" y="848487"/>
                  </a:cubicBezTo>
                  <a:cubicBezTo>
                    <a:pt x="1100098" y="852011"/>
                    <a:pt x="1096764" y="853440"/>
                    <a:pt x="1098764" y="857155"/>
                  </a:cubicBezTo>
                  <a:cubicBezTo>
                    <a:pt x="1096192" y="857631"/>
                    <a:pt x="1095811" y="855155"/>
                    <a:pt x="1094668" y="853631"/>
                  </a:cubicBezTo>
                  <a:cubicBezTo>
                    <a:pt x="1092001" y="852202"/>
                    <a:pt x="1088763" y="851630"/>
                    <a:pt x="1085239" y="851345"/>
                  </a:cubicBezTo>
                  <a:cubicBezTo>
                    <a:pt x="1084953" y="849059"/>
                    <a:pt x="1089906" y="848868"/>
                    <a:pt x="1088953" y="846201"/>
                  </a:cubicBezTo>
                  <a:close/>
                  <a:moveTo>
                    <a:pt x="1092668" y="856298"/>
                  </a:moveTo>
                  <a:cubicBezTo>
                    <a:pt x="1094859" y="859727"/>
                    <a:pt x="1079238" y="863156"/>
                    <a:pt x="1081429" y="856583"/>
                  </a:cubicBezTo>
                  <a:cubicBezTo>
                    <a:pt x="1086001" y="855250"/>
                    <a:pt x="1087810" y="857822"/>
                    <a:pt x="1092668" y="856298"/>
                  </a:cubicBezTo>
                  <a:close/>
                  <a:moveTo>
                    <a:pt x="1084667" y="888683"/>
                  </a:moveTo>
                  <a:cubicBezTo>
                    <a:pt x="1084477" y="891445"/>
                    <a:pt x="1082857" y="893540"/>
                    <a:pt x="1078285" y="894493"/>
                  </a:cubicBezTo>
                  <a:cubicBezTo>
                    <a:pt x="1075428" y="890397"/>
                    <a:pt x="1080571" y="889730"/>
                    <a:pt x="1084667" y="888683"/>
                  </a:cubicBezTo>
                  <a:close/>
                  <a:moveTo>
                    <a:pt x="1086572" y="901351"/>
                  </a:moveTo>
                  <a:cubicBezTo>
                    <a:pt x="1087048" y="902684"/>
                    <a:pt x="1087525" y="904018"/>
                    <a:pt x="1088096" y="905447"/>
                  </a:cubicBezTo>
                  <a:cubicBezTo>
                    <a:pt x="1086382" y="905828"/>
                    <a:pt x="1084572" y="906209"/>
                    <a:pt x="1082857" y="906590"/>
                  </a:cubicBezTo>
                  <a:cubicBezTo>
                    <a:pt x="1082381" y="905256"/>
                    <a:pt x="1081905" y="903923"/>
                    <a:pt x="1081333" y="902494"/>
                  </a:cubicBezTo>
                  <a:cubicBezTo>
                    <a:pt x="1083048" y="902113"/>
                    <a:pt x="1084762" y="901732"/>
                    <a:pt x="1086572" y="901351"/>
                  </a:cubicBezTo>
                  <a:close/>
                  <a:moveTo>
                    <a:pt x="1104860" y="928021"/>
                  </a:moveTo>
                  <a:cubicBezTo>
                    <a:pt x="1106098" y="931355"/>
                    <a:pt x="1107337" y="934784"/>
                    <a:pt x="1108575" y="938117"/>
                  </a:cubicBezTo>
                  <a:cubicBezTo>
                    <a:pt x="1090668" y="936022"/>
                    <a:pt x="1073428" y="950405"/>
                    <a:pt x="1055140" y="947547"/>
                  </a:cubicBezTo>
                  <a:cubicBezTo>
                    <a:pt x="1059997" y="932307"/>
                    <a:pt x="1085620" y="936688"/>
                    <a:pt x="1104860" y="928021"/>
                  </a:cubicBezTo>
                  <a:close/>
                  <a:moveTo>
                    <a:pt x="1105241" y="952024"/>
                  </a:moveTo>
                  <a:cubicBezTo>
                    <a:pt x="1104384" y="949071"/>
                    <a:pt x="1103527" y="946213"/>
                    <a:pt x="1100383" y="946499"/>
                  </a:cubicBezTo>
                  <a:cubicBezTo>
                    <a:pt x="1103908" y="936879"/>
                    <a:pt x="1120767" y="950500"/>
                    <a:pt x="1105241" y="952024"/>
                  </a:cubicBezTo>
                  <a:close/>
                  <a:moveTo>
                    <a:pt x="1109908" y="872204"/>
                  </a:moveTo>
                  <a:cubicBezTo>
                    <a:pt x="1102765" y="872966"/>
                    <a:pt x="1099145" y="878681"/>
                    <a:pt x="1088858" y="876776"/>
                  </a:cubicBezTo>
                  <a:cubicBezTo>
                    <a:pt x="1086572" y="876395"/>
                    <a:pt x="1085715" y="875443"/>
                    <a:pt x="1084762" y="873347"/>
                  </a:cubicBezTo>
                  <a:cubicBezTo>
                    <a:pt x="1097526" y="872300"/>
                    <a:pt x="1112385" y="867442"/>
                    <a:pt x="1128387" y="868204"/>
                  </a:cubicBezTo>
                  <a:cubicBezTo>
                    <a:pt x="1128292" y="872871"/>
                    <a:pt x="1112861" y="873633"/>
                    <a:pt x="1109908" y="872204"/>
                  </a:cubicBezTo>
                  <a:close/>
                  <a:moveTo>
                    <a:pt x="1115623" y="849059"/>
                  </a:moveTo>
                  <a:cubicBezTo>
                    <a:pt x="1106575" y="848297"/>
                    <a:pt x="1116290" y="842391"/>
                    <a:pt x="1120100" y="845915"/>
                  </a:cubicBezTo>
                  <a:cubicBezTo>
                    <a:pt x="1120481" y="848297"/>
                    <a:pt x="1117909" y="847630"/>
                    <a:pt x="1117433" y="846487"/>
                  </a:cubicBezTo>
                  <a:cubicBezTo>
                    <a:pt x="1115147" y="846582"/>
                    <a:pt x="1115338" y="847820"/>
                    <a:pt x="1115623" y="849059"/>
                  </a:cubicBezTo>
                  <a:close/>
                  <a:moveTo>
                    <a:pt x="1004276" y="871157"/>
                  </a:moveTo>
                  <a:cubicBezTo>
                    <a:pt x="1003514" y="869156"/>
                    <a:pt x="1002752" y="867061"/>
                    <a:pt x="1001990" y="865061"/>
                  </a:cubicBezTo>
                  <a:cubicBezTo>
                    <a:pt x="1008658" y="860393"/>
                    <a:pt x="1013039" y="872490"/>
                    <a:pt x="1004276" y="871157"/>
                  </a:cubicBezTo>
                  <a:close/>
                  <a:moveTo>
                    <a:pt x="997513" y="236125"/>
                  </a:moveTo>
                  <a:cubicBezTo>
                    <a:pt x="1001895" y="235172"/>
                    <a:pt x="1006276" y="234220"/>
                    <a:pt x="1010658" y="233267"/>
                  </a:cubicBezTo>
                  <a:cubicBezTo>
                    <a:pt x="1017040" y="238601"/>
                    <a:pt x="995799" y="243269"/>
                    <a:pt x="997513" y="236125"/>
                  </a:cubicBezTo>
                  <a:close/>
                  <a:moveTo>
                    <a:pt x="1009896" y="878681"/>
                  </a:moveTo>
                  <a:cubicBezTo>
                    <a:pt x="1012563" y="876110"/>
                    <a:pt x="1015420" y="870680"/>
                    <a:pt x="1020850" y="869728"/>
                  </a:cubicBezTo>
                  <a:cubicBezTo>
                    <a:pt x="1025231" y="878396"/>
                    <a:pt x="1013515" y="880205"/>
                    <a:pt x="1006181" y="883825"/>
                  </a:cubicBezTo>
                  <a:cubicBezTo>
                    <a:pt x="1002847" y="880015"/>
                    <a:pt x="1008086" y="880396"/>
                    <a:pt x="1009896" y="878681"/>
                  </a:cubicBezTo>
                  <a:close/>
                  <a:moveTo>
                    <a:pt x="1012563" y="862775"/>
                  </a:moveTo>
                  <a:cubicBezTo>
                    <a:pt x="1014277" y="862394"/>
                    <a:pt x="1016087" y="862013"/>
                    <a:pt x="1017802" y="861632"/>
                  </a:cubicBezTo>
                  <a:cubicBezTo>
                    <a:pt x="1018278" y="862965"/>
                    <a:pt x="1018754" y="864299"/>
                    <a:pt x="1019326" y="865727"/>
                  </a:cubicBezTo>
                  <a:cubicBezTo>
                    <a:pt x="1017611" y="866108"/>
                    <a:pt x="1015801" y="866489"/>
                    <a:pt x="1014087" y="866870"/>
                  </a:cubicBezTo>
                  <a:cubicBezTo>
                    <a:pt x="1013515" y="865537"/>
                    <a:pt x="1013039" y="864108"/>
                    <a:pt x="1012563" y="862775"/>
                  </a:cubicBezTo>
                  <a:close/>
                  <a:moveTo>
                    <a:pt x="1033899" y="265367"/>
                  </a:moveTo>
                  <a:cubicBezTo>
                    <a:pt x="1038757" y="264795"/>
                    <a:pt x="1046281" y="260414"/>
                    <a:pt x="1045900" y="267081"/>
                  </a:cubicBezTo>
                  <a:cubicBezTo>
                    <a:pt x="1037995" y="268796"/>
                    <a:pt x="1030089" y="270510"/>
                    <a:pt x="1022183" y="272225"/>
                  </a:cubicBezTo>
                  <a:cubicBezTo>
                    <a:pt x="1010944" y="270034"/>
                    <a:pt x="1037233" y="269843"/>
                    <a:pt x="1033899" y="265367"/>
                  </a:cubicBezTo>
                  <a:close/>
                  <a:moveTo>
                    <a:pt x="1022755" y="204406"/>
                  </a:moveTo>
                  <a:cubicBezTo>
                    <a:pt x="1023326" y="209264"/>
                    <a:pt x="1018659" y="210122"/>
                    <a:pt x="1012944" y="208693"/>
                  </a:cubicBezTo>
                  <a:cubicBezTo>
                    <a:pt x="1009324" y="207836"/>
                    <a:pt x="1000657" y="209550"/>
                    <a:pt x="993037" y="208693"/>
                  </a:cubicBezTo>
                  <a:cubicBezTo>
                    <a:pt x="998847" y="199358"/>
                    <a:pt x="1011134" y="205264"/>
                    <a:pt x="1022755" y="204406"/>
                  </a:cubicBezTo>
                  <a:close/>
                  <a:moveTo>
                    <a:pt x="982464" y="241649"/>
                  </a:moveTo>
                  <a:cubicBezTo>
                    <a:pt x="984940" y="238316"/>
                    <a:pt x="991227" y="236982"/>
                    <a:pt x="995608" y="238792"/>
                  </a:cubicBezTo>
                  <a:cubicBezTo>
                    <a:pt x="996466" y="244412"/>
                    <a:pt x="961223" y="246317"/>
                    <a:pt x="982464" y="241649"/>
                  </a:cubicBezTo>
                  <a:close/>
                  <a:moveTo>
                    <a:pt x="968653" y="211836"/>
                  </a:moveTo>
                  <a:cubicBezTo>
                    <a:pt x="970367" y="211455"/>
                    <a:pt x="972177" y="211074"/>
                    <a:pt x="973891" y="210693"/>
                  </a:cubicBezTo>
                  <a:cubicBezTo>
                    <a:pt x="976749" y="214789"/>
                    <a:pt x="971510" y="215360"/>
                    <a:pt x="967510" y="216503"/>
                  </a:cubicBezTo>
                  <a:cubicBezTo>
                    <a:pt x="967414" y="214694"/>
                    <a:pt x="969415" y="213836"/>
                    <a:pt x="968653" y="211836"/>
                  </a:cubicBezTo>
                  <a:close/>
                  <a:moveTo>
                    <a:pt x="968557" y="242411"/>
                  </a:moveTo>
                  <a:cubicBezTo>
                    <a:pt x="973415" y="247936"/>
                    <a:pt x="963985" y="247269"/>
                    <a:pt x="959509" y="248793"/>
                  </a:cubicBezTo>
                  <a:cubicBezTo>
                    <a:pt x="960271" y="245650"/>
                    <a:pt x="963700" y="243840"/>
                    <a:pt x="968557" y="242411"/>
                  </a:cubicBezTo>
                  <a:close/>
                  <a:moveTo>
                    <a:pt x="962557" y="873728"/>
                  </a:moveTo>
                  <a:cubicBezTo>
                    <a:pt x="964271" y="873347"/>
                    <a:pt x="966081" y="872966"/>
                    <a:pt x="967795" y="872585"/>
                  </a:cubicBezTo>
                  <a:cubicBezTo>
                    <a:pt x="970653" y="876681"/>
                    <a:pt x="965509" y="877253"/>
                    <a:pt x="961414" y="878396"/>
                  </a:cubicBezTo>
                  <a:cubicBezTo>
                    <a:pt x="961318" y="876586"/>
                    <a:pt x="963319" y="875729"/>
                    <a:pt x="962557" y="873728"/>
                  </a:cubicBezTo>
                  <a:close/>
                  <a:moveTo>
                    <a:pt x="927219" y="222980"/>
                  </a:moveTo>
                  <a:cubicBezTo>
                    <a:pt x="934363" y="221552"/>
                    <a:pt x="941697" y="217742"/>
                    <a:pt x="945602" y="218980"/>
                  </a:cubicBezTo>
                  <a:cubicBezTo>
                    <a:pt x="946555" y="222218"/>
                    <a:pt x="938554" y="224885"/>
                    <a:pt x="931315" y="226505"/>
                  </a:cubicBezTo>
                  <a:cubicBezTo>
                    <a:pt x="926266" y="227552"/>
                    <a:pt x="916551" y="231839"/>
                    <a:pt x="916646" y="225362"/>
                  </a:cubicBezTo>
                  <a:cubicBezTo>
                    <a:pt x="917408" y="221552"/>
                    <a:pt x="923218" y="223838"/>
                    <a:pt x="927219" y="222980"/>
                  </a:cubicBezTo>
                  <a:close/>
                  <a:moveTo>
                    <a:pt x="932839" y="877919"/>
                  </a:moveTo>
                  <a:cubicBezTo>
                    <a:pt x="933410" y="882682"/>
                    <a:pt x="919408" y="882587"/>
                    <a:pt x="917027" y="881348"/>
                  </a:cubicBezTo>
                  <a:cubicBezTo>
                    <a:pt x="917599" y="875157"/>
                    <a:pt x="928362" y="879538"/>
                    <a:pt x="932839" y="877919"/>
                  </a:cubicBezTo>
                  <a:close/>
                  <a:moveTo>
                    <a:pt x="906454" y="883730"/>
                  </a:moveTo>
                  <a:cubicBezTo>
                    <a:pt x="911979" y="890969"/>
                    <a:pt x="900358" y="887063"/>
                    <a:pt x="896644" y="888016"/>
                  </a:cubicBezTo>
                  <a:cubicBezTo>
                    <a:pt x="894358" y="888587"/>
                    <a:pt x="893310" y="890969"/>
                    <a:pt x="889500" y="891731"/>
                  </a:cubicBezTo>
                  <a:cubicBezTo>
                    <a:pt x="883690" y="892969"/>
                    <a:pt x="869021" y="892016"/>
                    <a:pt x="857115" y="896588"/>
                  </a:cubicBezTo>
                  <a:cubicBezTo>
                    <a:pt x="854924" y="890969"/>
                    <a:pt x="865497" y="891350"/>
                    <a:pt x="871402" y="889063"/>
                  </a:cubicBezTo>
                  <a:cubicBezTo>
                    <a:pt x="873784" y="888111"/>
                    <a:pt x="874641" y="886301"/>
                    <a:pt x="878546" y="885349"/>
                  </a:cubicBezTo>
                  <a:cubicBezTo>
                    <a:pt x="883880" y="884015"/>
                    <a:pt x="886928" y="884968"/>
                    <a:pt x="892453" y="884492"/>
                  </a:cubicBezTo>
                  <a:cubicBezTo>
                    <a:pt x="896739" y="884206"/>
                    <a:pt x="903883" y="879824"/>
                    <a:pt x="906454" y="883730"/>
                  </a:cubicBezTo>
                  <a:close/>
                  <a:moveTo>
                    <a:pt x="907788" y="23813"/>
                  </a:moveTo>
                  <a:cubicBezTo>
                    <a:pt x="907978" y="27432"/>
                    <a:pt x="894834" y="33909"/>
                    <a:pt x="890071" y="29813"/>
                  </a:cubicBezTo>
                  <a:cubicBezTo>
                    <a:pt x="885118" y="22765"/>
                    <a:pt x="904930" y="22574"/>
                    <a:pt x="907788" y="23813"/>
                  </a:cubicBezTo>
                  <a:close/>
                  <a:moveTo>
                    <a:pt x="889690" y="36481"/>
                  </a:moveTo>
                  <a:cubicBezTo>
                    <a:pt x="891405" y="36100"/>
                    <a:pt x="893215" y="35719"/>
                    <a:pt x="894929" y="35338"/>
                  </a:cubicBezTo>
                  <a:cubicBezTo>
                    <a:pt x="895215" y="38291"/>
                    <a:pt x="889024" y="38481"/>
                    <a:pt x="885214" y="39719"/>
                  </a:cubicBezTo>
                  <a:cubicBezTo>
                    <a:pt x="884547" y="37719"/>
                    <a:pt x="887881" y="37433"/>
                    <a:pt x="889690" y="36481"/>
                  </a:cubicBezTo>
                  <a:close/>
                  <a:moveTo>
                    <a:pt x="897882" y="235934"/>
                  </a:moveTo>
                  <a:cubicBezTo>
                    <a:pt x="887119" y="237554"/>
                    <a:pt x="872641" y="244221"/>
                    <a:pt x="869307" y="235553"/>
                  </a:cubicBezTo>
                  <a:cubicBezTo>
                    <a:pt x="880070" y="234029"/>
                    <a:pt x="894548" y="227362"/>
                    <a:pt x="897882" y="235934"/>
                  </a:cubicBezTo>
                  <a:close/>
                  <a:moveTo>
                    <a:pt x="872069" y="42577"/>
                  </a:moveTo>
                  <a:cubicBezTo>
                    <a:pt x="871879" y="39624"/>
                    <a:pt x="878070" y="39434"/>
                    <a:pt x="881880" y="38291"/>
                  </a:cubicBezTo>
                  <a:cubicBezTo>
                    <a:pt x="882832" y="43053"/>
                    <a:pt x="876451" y="44387"/>
                    <a:pt x="872069" y="42577"/>
                  </a:cubicBezTo>
                  <a:close/>
                  <a:moveTo>
                    <a:pt x="880737" y="27527"/>
                  </a:moveTo>
                  <a:cubicBezTo>
                    <a:pt x="879213" y="33719"/>
                    <a:pt x="858925" y="42958"/>
                    <a:pt x="854448" y="33242"/>
                  </a:cubicBezTo>
                  <a:cubicBezTo>
                    <a:pt x="863116" y="31337"/>
                    <a:pt x="871974" y="29432"/>
                    <a:pt x="880737" y="27527"/>
                  </a:cubicBezTo>
                  <a:close/>
                  <a:moveTo>
                    <a:pt x="845399" y="787622"/>
                  </a:moveTo>
                  <a:cubicBezTo>
                    <a:pt x="849400" y="786098"/>
                    <a:pt x="850638" y="788575"/>
                    <a:pt x="854067" y="787908"/>
                  </a:cubicBezTo>
                  <a:cubicBezTo>
                    <a:pt x="856543" y="791623"/>
                    <a:pt x="843208" y="793528"/>
                    <a:pt x="845399" y="787622"/>
                  </a:cubicBezTo>
                  <a:close/>
                  <a:moveTo>
                    <a:pt x="842827" y="788194"/>
                  </a:moveTo>
                  <a:cubicBezTo>
                    <a:pt x="845304" y="789242"/>
                    <a:pt x="834350" y="796481"/>
                    <a:pt x="835684" y="791909"/>
                  </a:cubicBezTo>
                  <a:cubicBezTo>
                    <a:pt x="835874" y="791337"/>
                    <a:pt x="839970" y="786956"/>
                    <a:pt x="842827" y="788194"/>
                  </a:cubicBezTo>
                  <a:close/>
                  <a:moveTo>
                    <a:pt x="830635" y="53721"/>
                  </a:moveTo>
                  <a:cubicBezTo>
                    <a:pt x="824444" y="55150"/>
                    <a:pt x="821587" y="51911"/>
                    <a:pt x="814062" y="55150"/>
                  </a:cubicBezTo>
                  <a:cubicBezTo>
                    <a:pt x="813014" y="52102"/>
                    <a:pt x="831969" y="46482"/>
                    <a:pt x="830635" y="53721"/>
                  </a:cubicBezTo>
                  <a:close/>
                  <a:moveTo>
                    <a:pt x="826159" y="41624"/>
                  </a:moveTo>
                  <a:cubicBezTo>
                    <a:pt x="829207" y="46482"/>
                    <a:pt x="805966" y="53912"/>
                    <a:pt x="805108" y="46196"/>
                  </a:cubicBezTo>
                  <a:cubicBezTo>
                    <a:pt x="812347" y="41720"/>
                    <a:pt x="815681" y="42386"/>
                    <a:pt x="826159" y="41624"/>
                  </a:cubicBezTo>
                  <a:close/>
                  <a:moveTo>
                    <a:pt x="812824" y="899732"/>
                  </a:moveTo>
                  <a:cubicBezTo>
                    <a:pt x="811014" y="906304"/>
                    <a:pt x="799393" y="908780"/>
                    <a:pt x="788725" y="911543"/>
                  </a:cubicBezTo>
                  <a:cubicBezTo>
                    <a:pt x="789011" y="908209"/>
                    <a:pt x="790726" y="905637"/>
                    <a:pt x="791011" y="902303"/>
                  </a:cubicBezTo>
                  <a:cubicBezTo>
                    <a:pt x="795298" y="899446"/>
                    <a:pt x="798631" y="904780"/>
                    <a:pt x="800441" y="904589"/>
                  </a:cubicBezTo>
                  <a:cubicBezTo>
                    <a:pt x="806728" y="904208"/>
                    <a:pt x="805775" y="896969"/>
                    <a:pt x="812824" y="899732"/>
                  </a:cubicBezTo>
                  <a:close/>
                  <a:moveTo>
                    <a:pt x="807204" y="892207"/>
                  </a:moveTo>
                  <a:cubicBezTo>
                    <a:pt x="800155" y="893731"/>
                    <a:pt x="792440" y="896207"/>
                    <a:pt x="788059" y="894207"/>
                  </a:cubicBezTo>
                  <a:cubicBezTo>
                    <a:pt x="788249" y="889063"/>
                    <a:pt x="805870" y="882682"/>
                    <a:pt x="807204" y="892207"/>
                  </a:cubicBezTo>
                  <a:close/>
                  <a:moveTo>
                    <a:pt x="765961" y="518350"/>
                  </a:moveTo>
                  <a:cubicBezTo>
                    <a:pt x="766342" y="511683"/>
                    <a:pt x="758817" y="516065"/>
                    <a:pt x="753959" y="516636"/>
                  </a:cubicBezTo>
                  <a:cubicBezTo>
                    <a:pt x="749482" y="516446"/>
                    <a:pt x="753007" y="514541"/>
                    <a:pt x="755864" y="514064"/>
                  </a:cubicBezTo>
                  <a:cubicBezTo>
                    <a:pt x="759579" y="513112"/>
                    <a:pt x="763198" y="512064"/>
                    <a:pt x="764532" y="514350"/>
                  </a:cubicBezTo>
                  <a:cubicBezTo>
                    <a:pt x="769294" y="512445"/>
                    <a:pt x="763675" y="506063"/>
                    <a:pt x="772819" y="505968"/>
                  </a:cubicBezTo>
                  <a:cubicBezTo>
                    <a:pt x="774819" y="507301"/>
                    <a:pt x="776819" y="508635"/>
                    <a:pt x="777676" y="511493"/>
                  </a:cubicBezTo>
                  <a:cubicBezTo>
                    <a:pt x="784630" y="509969"/>
                    <a:pt x="792440" y="507492"/>
                    <a:pt x="796822" y="509492"/>
                  </a:cubicBezTo>
                  <a:cubicBezTo>
                    <a:pt x="793202" y="515303"/>
                    <a:pt x="775295" y="515017"/>
                    <a:pt x="765961" y="518350"/>
                  </a:cubicBezTo>
                  <a:close/>
                  <a:moveTo>
                    <a:pt x="783772" y="805434"/>
                  </a:moveTo>
                  <a:cubicBezTo>
                    <a:pt x="782058" y="805815"/>
                    <a:pt x="780248" y="806196"/>
                    <a:pt x="778534" y="806577"/>
                  </a:cubicBezTo>
                  <a:cubicBezTo>
                    <a:pt x="778057" y="805244"/>
                    <a:pt x="777581" y="803910"/>
                    <a:pt x="777010" y="802481"/>
                  </a:cubicBezTo>
                  <a:cubicBezTo>
                    <a:pt x="778724" y="802100"/>
                    <a:pt x="780534" y="801719"/>
                    <a:pt x="782248" y="801338"/>
                  </a:cubicBezTo>
                  <a:cubicBezTo>
                    <a:pt x="782725" y="802767"/>
                    <a:pt x="783201" y="804101"/>
                    <a:pt x="783772" y="805434"/>
                  </a:cubicBezTo>
                  <a:close/>
                  <a:moveTo>
                    <a:pt x="795107" y="774573"/>
                  </a:moveTo>
                  <a:cubicBezTo>
                    <a:pt x="791297" y="782384"/>
                    <a:pt x="781772" y="769715"/>
                    <a:pt x="795107" y="774573"/>
                  </a:cubicBezTo>
                  <a:lnTo>
                    <a:pt x="795107" y="774573"/>
                  </a:lnTo>
                  <a:close/>
                  <a:moveTo>
                    <a:pt x="800536" y="64675"/>
                  </a:moveTo>
                  <a:cubicBezTo>
                    <a:pt x="796631" y="69628"/>
                    <a:pt x="787106" y="69723"/>
                    <a:pt x="777581" y="71819"/>
                  </a:cubicBezTo>
                  <a:cubicBezTo>
                    <a:pt x="769104" y="73724"/>
                    <a:pt x="759103" y="75724"/>
                    <a:pt x="751292" y="77534"/>
                  </a:cubicBezTo>
                  <a:cubicBezTo>
                    <a:pt x="750625" y="75533"/>
                    <a:pt x="753959" y="75248"/>
                    <a:pt x="755769" y="74390"/>
                  </a:cubicBezTo>
                  <a:cubicBezTo>
                    <a:pt x="757483" y="74009"/>
                    <a:pt x="759293" y="73628"/>
                    <a:pt x="761008" y="73247"/>
                  </a:cubicBezTo>
                  <a:cubicBezTo>
                    <a:pt x="774247" y="70390"/>
                    <a:pt x="787392" y="67532"/>
                    <a:pt x="800536" y="64675"/>
                  </a:cubicBezTo>
                  <a:close/>
                  <a:moveTo>
                    <a:pt x="779867" y="62579"/>
                  </a:moveTo>
                  <a:cubicBezTo>
                    <a:pt x="781582" y="62198"/>
                    <a:pt x="783391" y="61817"/>
                    <a:pt x="785106" y="61436"/>
                  </a:cubicBezTo>
                  <a:cubicBezTo>
                    <a:pt x="787773" y="67056"/>
                    <a:pt x="765199" y="65151"/>
                    <a:pt x="779867" y="62579"/>
                  </a:cubicBezTo>
                  <a:close/>
                  <a:moveTo>
                    <a:pt x="760722" y="49244"/>
                  </a:moveTo>
                  <a:cubicBezTo>
                    <a:pt x="763389" y="45244"/>
                    <a:pt x="769390" y="42767"/>
                    <a:pt x="777676" y="41148"/>
                  </a:cubicBezTo>
                  <a:cubicBezTo>
                    <a:pt x="783201" y="48959"/>
                    <a:pt x="765961" y="51340"/>
                    <a:pt x="760722" y="49244"/>
                  </a:cubicBezTo>
                  <a:close/>
                  <a:moveTo>
                    <a:pt x="779962" y="32004"/>
                  </a:moveTo>
                  <a:cubicBezTo>
                    <a:pt x="781105" y="41624"/>
                    <a:pt x="761198" y="41339"/>
                    <a:pt x="757388" y="32576"/>
                  </a:cubicBezTo>
                  <a:cubicBezTo>
                    <a:pt x="765580" y="31433"/>
                    <a:pt x="769104" y="36767"/>
                    <a:pt x="779962" y="32004"/>
                  </a:cubicBezTo>
                  <a:close/>
                  <a:moveTo>
                    <a:pt x="761103" y="57912"/>
                  </a:moveTo>
                  <a:cubicBezTo>
                    <a:pt x="761389" y="51149"/>
                    <a:pt x="769009" y="58674"/>
                    <a:pt x="772342" y="57626"/>
                  </a:cubicBezTo>
                  <a:cubicBezTo>
                    <a:pt x="770152" y="60865"/>
                    <a:pt x="754340" y="66294"/>
                    <a:pt x="749387" y="64770"/>
                  </a:cubicBezTo>
                  <a:cubicBezTo>
                    <a:pt x="750530" y="61341"/>
                    <a:pt x="756817" y="60103"/>
                    <a:pt x="761103" y="57912"/>
                  </a:cubicBezTo>
                  <a:close/>
                  <a:moveTo>
                    <a:pt x="747196" y="529019"/>
                  </a:moveTo>
                  <a:cubicBezTo>
                    <a:pt x="741577" y="530638"/>
                    <a:pt x="738243" y="529209"/>
                    <a:pt x="737005" y="524637"/>
                  </a:cubicBezTo>
                  <a:cubicBezTo>
                    <a:pt x="740529" y="523875"/>
                    <a:pt x="744053" y="523113"/>
                    <a:pt x="747577" y="522351"/>
                  </a:cubicBezTo>
                  <a:cubicBezTo>
                    <a:pt x="746815" y="524351"/>
                    <a:pt x="746053" y="526256"/>
                    <a:pt x="747196" y="529019"/>
                  </a:cubicBezTo>
                  <a:close/>
                  <a:moveTo>
                    <a:pt x="724622" y="529590"/>
                  </a:moveTo>
                  <a:cubicBezTo>
                    <a:pt x="728623" y="528066"/>
                    <a:pt x="729861" y="530543"/>
                    <a:pt x="733290" y="529876"/>
                  </a:cubicBezTo>
                  <a:cubicBezTo>
                    <a:pt x="735766" y="533591"/>
                    <a:pt x="722336" y="535496"/>
                    <a:pt x="724622" y="529590"/>
                  </a:cubicBezTo>
                  <a:close/>
                  <a:moveTo>
                    <a:pt x="716335" y="522637"/>
                  </a:moveTo>
                  <a:cubicBezTo>
                    <a:pt x="720336" y="521113"/>
                    <a:pt x="721574" y="523589"/>
                    <a:pt x="725003" y="522923"/>
                  </a:cubicBezTo>
                  <a:cubicBezTo>
                    <a:pt x="727480" y="526637"/>
                    <a:pt x="714145" y="528542"/>
                    <a:pt x="716335" y="522637"/>
                  </a:cubicBezTo>
                  <a:close/>
                  <a:moveTo>
                    <a:pt x="726718" y="126683"/>
                  </a:moveTo>
                  <a:cubicBezTo>
                    <a:pt x="723574" y="123920"/>
                    <a:pt x="714049" y="129921"/>
                    <a:pt x="713954" y="122873"/>
                  </a:cubicBezTo>
                  <a:cubicBezTo>
                    <a:pt x="721193" y="123158"/>
                    <a:pt x="729004" y="122492"/>
                    <a:pt x="738433" y="119729"/>
                  </a:cubicBezTo>
                  <a:cubicBezTo>
                    <a:pt x="739576" y="124301"/>
                    <a:pt x="733385" y="125540"/>
                    <a:pt x="726718" y="126683"/>
                  </a:cubicBezTo>
                  <a:close/>
                  <a:moveTo>
                    <a:pt x="716050" y="822388"/>
                  </a:moveTo>
                  <a:cubicBezTo>
                    <a:pt x="717288" y="826865"/>
                    <a:pt x="711001" y="828199"/>
                    <a:pt x="704334" y="829342"/>
                  </a:cubicBezTo>
                  <a:cubicBezTo>
                    <a:pt x="699095" y="823055"/>
                    <a:pt x="711382" y="824389"/>
                    <a:pt x="716050" y="822388"/>
                  </a:cubicBezTo>
                  <a:close/>
                  <a:moveTo>
                    <a:pt x="719669" y="69152"/>
                  </a:moveTo>
                  <a:cubicBezTo>
                    <a:pt x="721288" y="74390"/>
                    <a:pt x="711573" y="76105"/>
                    <a:pt x="707287" y="74009"/>
                  </a:cubicBezTo>
                  <a:cubicBezTo>
                    <a:pt x="705191" y="69723"/>
                    <a:pt x="716240" y="71057"/>
                    <a:pt x="719669" y="69152"/>
                  </a:cubicBezTo>
                  <a:close/>
                  <a:moveTo>
                    <a:pt x="719764" y="53816"/>
                  </a:moveTo>
                  <a:cubicBezTo>
                    <a:pt x="724241" y="48959"/>
                    <a:pt x="727480" y="43529"/>
                    <a:pt x="741196" y="42577"/>
                  </a:cubicBezTo>
                  <a:cubicBezTo>
                    <a:pt x="742815" y="47816"/>
                    <a:pt x="733861" y="48482"/>
                    <a:pt x="726908" y="50102"/>
                  </a:cubicBezTo>
                  <a:cubicBezTo>
                    <a:pt x="723860" y="52292"/>
                    <a:pt x="730242" y="55245"/>
                    <a:pt x="728051" y="60770"/>
                  </a:cubicBezTo>
                  <a:cubicBezTo>
                    <a:pt x="700333" y="61246"/>
                    <a:pt x="684617" y="72295"/>
                    <a:pt x="661471" y="73057"/>
                  </a:cubicBezTo>
                  <a:cubicBezTo>
                    <a:pt x="664996" y="67437"/>
                    <a:pt x="676807" y="68485"/>
                    <a:pt x="687094" y="65342"/>
                  </a:cubicBezTo>
                  <a:cubicBezTo>
                    <a:pt x="699286" y="61532"/>
                    <a:pt x="710144" y="53054"/>
                    <a:pt x="719764" y="53816"/>
                  </a:cubicBezTo>
                  <a:close/>
                  <a:moveTo>
                    <a:pt x="691285" y="801529"/>
                  </a:moveTo>
                  <a:cubicBezTo>
                    <a:pt x="684236" y="803053"/>
                    <a:pt x="677283" y="804577"/>
                    <a:pt x="670234" y="806101"/>
                  </a:cubicBezTo>
                  <a:cubicBezTo>
                    <a:pt x="669758" y="803053"/>
                    <a:pt x="677854" y="803720"/>
                    <a:pt x="676616" y="800290"/>
                  </a:cubicBezTo>
                  <a:cubicBezTo>
                    <a:pt x="688141" y="799910"/>
                    <a:pt x="691666" y="791623"/>
                    <a:pt x="700333" y="795147"/>
                  </a:cubicBezTo>
                  <a:cubicBezTo>
                    <a:pt x="704239" y="800290"/>
                    <a:pt x="687379" y="796385"/>
                    <a:pt x="691285" y="801529"/>
                  </a:cubicBezTo>
                  <a:close/>
                  <a:moveTo>
                    <a:pt x="694999" y="826961"/>
                  </a:moveTo>
                  <a:cubicBezTo>
                    <a:pt x="695571" y="835247"/>
                    <a:pt x="682045" y="832009"/>
                    <a:pt x="676616" y="830961"/>
                  </a:cubicBezTo>
                  <a:cubicBezTo>
                    <a:pt x="679093" y="826675"/>
                    <a:pt x="683760" y="830199"/>
                    <a:pt x="694999" y="826961"/>
                  </a:cubicBezTo>
                  <a:close/>
                  <a:moveTo>
                    <a:pt x="677950" y="541973"/>
                  </a:moveTo>
                  <a:cubicBezTo>
                    <a:pt x="684522" y="537305"/>
                    <a:pt x="688999" y="549307"/>
                    <a:pt x="680236" y="548069"/>
                  </a:cubicBezTo>
                  <a:cubicBezTo>
                    <a:pt x="679474" y="545973"/>
                    <a:pt x="678712" y="543973"/>
                    <a:pt x="677950" y="541973"/>
                  </a:cubicBezTo>
                  <a:close/>
                  <a:moveTo>
                    <a:pt x="658042" y="56293"/>
                  </a:moveTo>
                  <a:cubicBezTo>
                    <a:pt x="672901" y="54769"/>
                    <a:pt x="678426" y="49149"/>
                    <a:pt x="691570" y="46863"/>
                  </a:cubicBezTo>
                  <a:cubicBezTo>
                    <a:pt x="690237" y="49720"/>
                    <a:pt x="690142" y="53054"/>
                    <a:pt x="692713" y="57531"/>
                  </a:cubicBezTo>
                  <a:cubicBezTo>
                    <a:pt x="688332" y="58388"/>
                    <a:pt x="651851" y="67342"/>
                    <a:pt x="668234" y="60674"/>
                  </a:cubicBezTo>
                  <a:cubicBezTo>
                    <a:pt x="667472" y="55626"/>
                    <a:pt x="656614" y="64389"/>
                    <a:pt x="658042" y="56293"/>
                  </a:cubicBezTo>
                  <a:close/>
                  <a:moveTo>
                    <a:pt x="654994" y="78867"/>
                  </a:moveTo>
                  <a:cubicBezTo>
                    <a:pt x="661852" y="78581"/>
                    <a:pt x="669187" y="77629"/>
                    <a:pt x="671187" y="84106"/>
                  </a:cubicBezTo>
                  <a:cubicBezTo>
                    <a:pt x="663662" y="88106"/>
                    <a:pt x="657757" y="88583"/>
                    <a:pt x="647470" y="89249"/>
                  </a:cubicBezTo>
                  <a:cubicBezTo>
                    <a:pt x="642231" y="82487"/>
                    <a:pt x="658709" y="84963"/>
                    <a:pt x="654994" y="78867"/>
                  </a:cubicBezTo>
                  <a:close/>
                  <a:moveTo>
                    <a:pt x="660805" y="803720"/>
                  </a:moveTo>
                  <a:cubicBezTo>
                    <a:pt x="662519" y="803338"/>
                    <a:pt x="664329" y="802958"/>
                    <a:pt x="666043" y="802577"/>
                  </a:cubicBezTo>
                  <a:cubicBezTo>
                    <a:pt x="668901" y="806672"/>
                    <a:pt x="663662" y="807244"/>
                    <a:pt x="659662" y="808387"/>
                  </a:cubicBezTo>
                  <a:cubicBezTo>
                    <a:pt x="659566" y="806672"/>
                    <a:pt x="661567" y="805815"/>
                    <a:pt x="660805" y="803720"/>
                  </a:cubicBezTo>
                  <a:close/>
                  <a:moveTo>
                    <a:pt x="653089" y="551688"/>
                  </a:moveTo>
                  <a:cubicBezTo>
                    <a:pt x="650518" y="544068"/>
                    <a:pt x="663281" y="549307"/>
                    <a:pt x="662138" y="545306"/>
                  </a:cubicBezTo>
                  <a:cubicBezTo>
                    <a:pt x="665186" y="545211"/>
                    <a:pt x="665377" y="548926"/>
                    <a:pt x="668901" y="548164"/>
                  </a:cubicBezTo>
                  <a:cubicBezTo>
                    <a:pt x="669472" y="553022"/>
                    <a:pt x="655566" y="552926"/>
                    <a:pt x="653089" y="551688"/>
                  </a:cubicBezTo>
                  <a:close/>
                  <a:moveTo>
                    <a:pt x="662614" y="831818"/>
                  </a:moveTo>
                  <a:cubicBezTo>
                    <a:pt x="659662" y="836771"/>
                    <a:pt x="663757" y="834295"/>
                    <a:pt x="665567" y="839915"/>
                  </a:cubicBezTo>
                  <a:cubicBezTo>
                    <a:pt x="657852" y="841343"/>
                    <a:pt x="648708" y="844772"/>
                    <a:pt x="643755" y="842486"/>
                  </a:cubicBezTo>
                  <a:cubicBezTo>
                    <a:pt x="643374" y="836009"/>
                    <a:pt x="651756" y="833438"/>
                    <a:pt x="662614" y="831818"/>
                  </a:cubicBezTo>
                  <a:close/>
                  <a:moveTo>
                    <a:pt x="631753" y="840677"/>
                  </a:moveTo>
                  <a:cubicBezTo>
                    <a:pt x="636992" y="846868"/>
                    <a:pt x="624705" y="845630"/>
                    <a:pt x="620038" y="847630"/>
                  </a:cubicBezTo>
                  <a:cubicBezTo>
                    <a:pt x="618799" y="843153"/>
                    <a:pt x="625086" y="841820"/>
                    <a:pt x="631753" y="840677"/>
                  </a:cubicBezTo>
                  <a:close/>
                  <a:moveTo>
                    <a:pt x="617656" y="609790"/>
                  </a:moveTo>
                  <a:cubicBezTo>
                    <a:pt x="614989" y="613315"/>
                    <a:pt x="606226" y="617030"/>
                    <a:pt x="602607" y="615220"/>
                  </a:cubicBezTo>
                  <a:cubicBezTo>
                    <a:pt x="601273" y="610648"/>
                    <a:pt x="613465" y="611886"/>
                    <a:pt x="617656" y="609790"/>
                  </a:cubicBezTo>
                  <a:close/>
                  <a:moveTo>
                    <a:pt x="503071" y="877443"/>
                  </a:moveTo>
                  <a:cubicBezTo>
                    <a:pt x="508500" y="875443"/>
                    <a:pt x="512596" y="871538"/>
                    <a:pt x="517358" y="869918"/>
                  </a:cubicBezTo>
                  <a:cubicBezTo>
                    <a:pt x="529169" y="865918"/>
                    <a:pt x="542218" y="863727"/>
                    <a:pt x="556125" y="859250"/>
                  </a:cubicBezTo>
                  <a:cubicBezTo>
                    <a:pt x="556887" y="858965"/>
                    <a:pt x="561078" y="858584"/>
                    <a:pt x="561364" y="858107"/>
                  </a:cubicBezTo>
                  <a:cubicBezTo>
                    <a:pt x="563554" y="854202"/>
                    <a:pt x="565745" y="856393"/>
                    <a:pt x="574508" y="855250"/>
                  </a:cubicBezTo>
                  <a:cubicBezTo>
                    <a:pt x="580795" y="854488"/>
                    <a:pt x="593177" y="848963"/>
                    <a:pt x="598987" y="852107"/>
                  </a:cubicBezTo>
                  <a:cubicBezTo>
                    <a:pt x="604417" y="849440"/>
                    <a:pt x="609941" y="843153"/>
                    <a:pt x="616704" y="846106"/>
                  </a:cubicBezTo>
                  <a:cubicBezTo>
                    <a:pt x="620514" y="852964"/>
                    <a:pt x="606703" y="853535"/>
                    <a:pt x="602416" y="853631"/>
                  </a:cubicBezTo>
                  <a:cubicBezTo>
                    <a:pt x="598321" y="853726"/>
                    <a:pt x="596797" y="856774"/>
                    <a:pt x="592606" y="857917"/>
                  </a:cubicBezTo>
                  <a:cubicBezTo>
                    <a:pt x="579175" y="861536"/>
                    <a:pt x="564221" y="863346"/>
                    <a:pt x="550505" y="867061"/>
                  </a:cubicBezTo>
                  <a:cubicBezTo>
                    <a:pt x="542885" y="869156"/>
                    <a:pt x="538885" y="870966"/>
                    <a:pt x="527550" y="874205"/>
                  </a:cubicBezTo>
                  <a:cubicBezTo>
                    <a:pt x="525931" y="874681"/>
                    <a:pt x="523740" y="874681"/>
                    <a:pt x="522311" y="875348"/>
                  </a:cubicBezTo>
                  <a:cubicBezTo>
                    <a:pt x="521359" y="875729"/>
                    <a:pt x="519644" y="878110"/>
                    <a:pt x="520406" y="877919"/>
                  </a:cubicBezTo>
                  <a:cubicBezTo>
                    <a:pt x="515929" y="878872"/>
                    <a:pt x="510976" y="877729"/>
                    <a:pt x="506500" y="878777"/>
                  </a:cubicBezTo>
                  <a:cubicBezTo>
                    <a:pt x="499927" y="880301"/>
                    <a:pt x="494308" y="885539"/>
                    <a:pt x="488116" y="882777"/>
                  </a:cubicBezTo>
                  <a:cubicBezTo>
                    <a:pt x="490688" y="878110"/>
                    <a:pt x="497737" y="879348"/>
                    <a:pt x="503071" y="877443"/>
                  </a:cubicBezTo>
                  <a:close/>
                  <a:moveTo>
                    <a:pt x="606417" y="903065"/>
                  </a:moveTo>
                  <a:cubicBezTo>
                    <a:pt x="598892" y="906304"/>
                    <a:pt x="597368" y="901256"/>
                    <a:pt x="589843" y="904494"/>
                  </a:cubicBezTo>
                  <a:cubicBezTo>
                    <a:pt x="588796" y="901446"/>
                    <a:pt x="607750" y="895826"/>
                    <a:pt x="606417" y="903065"/>
                  </a:cubicBezTo>
                  <a:close/>
                  <a:moveTo>
                    <a:pt x="561649" y="928116"/>
                  </a:moveTo>
                  <a:cubicBezTo>
                    <a:pt x="557268" y="930878"/>
                    <a:pt x="551743" y="932879"/>
                    <a:pt x="541361" y="934688"/>
                  </a:cubicBezTo>
                  <a:cubicBezTo>
                    <a:pt x="538408" y="935641"/>
                    <a:pt x="536503" y="935260"/>
                    <a:pt x="535360" y="933831"/>
                  </a:cubicBezTo>
                  <a:cubicBezTo>
                    <a:pt x="534027" y="931545"/>
                    <a:pt x="534598" y="930116"/>
                    <a:pt x="536503" y="929164"/>
                  </a:cubicBezTo>
                  <a:cubicBezTo>
                    <a:pt x="546124" y="927068"/>
                    <a:pt x="555839" y="924973"/>
                    <a:pt x="565459" y="922877"/>
                  </a:cubicBezTo>
                  <a:cubicBezTo>
                    <a:pt x="568126" y="926687"/>
                    <a:pt x="564126" y="926592"/>
                    <a:pt x="561649" y="928116"/>
                  </a:cubicBezTo>
                  <a:close/>
                  <a:moveTo>
                    <a:pt x="437920" y="939832"/>
                  </a:moveTo>
                  <a:cubicBezTo>
                    <a:pt x="437443" y="938498"/>
                    <a:pt x="436967" y="937165"/>
                    <a:pt x="436396" y="935831"/>
                  </a:cubicBezTo>
                  <a:cubicBezTo>
                    <a:pt x="439063" y="935260"/>
                    <a:pt x="441634" y="934688"/>
                    <a:pt x="444301" y="934117"/>
                  </a:cubicBezTo>
                  <a:cubicBezTo>
                    <a:pt x="444778" y="935450"/>
                    <a:pt x="445254" y="936784"/>
                    <a:pt x="445825" y="938117"/>
                  </a:cubicBezTo>
                  <a:cubicBezTo>
                    <a:pt x="443158" y="938594"/>
                    <a:pt x="440491" y="939165"/>
                    <a:pt x="437920" y="939832"/>
                  </a:cubicBezTo>
                  <a:close/>
                  <a:moveTo>
                    <a:pt x="456589" y="975074"/>
                  </a:moveTo>
                  <a:cubicBezTo>
                    <a:pt x="451350" y="984313"/>
                    <a:pt x="445444" y="970883"/>
                    <a:pt x="456589" y="975074"/>
                  </a:cubicBezTo>
                  <a:lnTo>
                    <a:pt x="456589" y="975074"/>
                  </a:lnTo>
                  <a:close/>
                  <a:moveTo>
                    <a:pt x="453064" y="888397"/>
                  </a:moveTo>
                  <a:cubicBezTo>
                    <a:pt x="457446" y="887444"/>
                    <a:pt x="461827" y="886492"/>
                    <a:pt x="466209" y="885539"/>
                  </a:cubicBezTo>
                  <a:cubicBezTo>
                    <a:pt x="472591" y="890873"/>
                    <a:pt x="451350" y="895445"/>
                    <a:pt x="453064" y="888397"/>
                  </a:cubicBezTo>
                  <a:close/>
                  <a:moveTo>
                    <a:pt x="486116" y="885539"/>
                  </a:moveTo>
                  <a:cubicBezTo>
                    <a:pt x="480973" y="887635"/>
                    <a:pt x="478591" y="885635"/>
                    <a:pt x="474877" y="885825"/>
                  </a:cubicBezTo>
                  <a:cubicBezTo>
                    <a:pt x="472686" y="882396"/>
                    <a:pt x="488307" y="878967"/>
                    <a:pt x="486116" y="885539"/>
                  </a:cubicBezTo>
                  <a:close/>
                  <a:moveTo>
                    <a:pt x="482211" y="967359"/>
                  </a:moveTo>
                  <a:cubicBezTo>
                    <a:pt x="483925" y="966978"/>
                    <a:pt x="485735" y="966597"/>
                    <a:pt x="487450" y="966216"/>
                  </a:cubicBezTo>
                  <a:cubicBezTo>
                    <a:pt x="487926" y="967550"/>
                    <a:pt x="488402" y="968883"/>
                    <a:pt x="488974" y="970312"/>
                  </a:cubicBezTo>
                  <a:cubicBezTo>
                    <a:pt x="487259" y="970693"/>
                    <a:pt x="485449" y="971074"/>
                    <a:pt x="483735" y="971455"/>
                  </a:cubicBezTo>
                  <a:cubicBezTo>
                    <a:pt x="483163" y="970026"/>
                    <a:pt x="482687" y="968693"/>
                    <a:pt x="482211" y="967359"/>
                  </a:cubicBezTo>
                  <a:close/>
                  <a:moveTo>
                    <a:pt x="499070" y="974598"/>
                  </a:moveTo>
                  <a:cubicBezTo>
                    <a:pt x="493831" y="975741"/>
                    <a:pt x="497737" y="980885"/>
                    <a:pt x="490021" y="980980"/>
                  </a:cubicBezTo>
                  <a:cubicBezTo>
                    <a:pt x="483354" y="974122"/>
                    <a:pt x="501642" y="978027"/>
                    <a:pt x="494974" y="971169"/>
                  </a:cubicBezTo>
                  <a:cubicBezTo>
                    <a:pt x="500785" y="968312"/>
                    <a:pt x="507166" y="966788"/>
                    <a:pt x="514120" y="969169"/>
                  </a:cubicBezTo>
                  <a:cubicBezTo>
                    <a:pt x="520216" y="974788"/>
                    <a:pt x="500308" y="977646"/>
                    <a:pt x="499070" y="974598"/>
                  </a:cubicBezTo>
                  <a:close/>
                  <a:moveTo>
                    <a:pt x="569460" y="972407"/>
                  </a:moveTo>
                  <a:cubicBezTo>
                    <a:pt x="567364" y="972884"/>
                    <a:pt x="565936" y="970598"/>
                    <a:pt x="563459" y="971550"/>
                  </a:cubicBezTo>
                  <a:cubicBezTo>
                    <a:pt x="561459" y="972217"/>
                    <a:pt x="559268" y="974027"/>
                    <a:pt x="556315" y="975265"/>
                  </a:cubicBezTo>
                  <a:cubicBezTo>
                    <a:pt x="554791" y="975932"/>
                    <a:pt x="552601" y="975741"/>
                    <a:pt x="551077" y="976408"/>
                  </a:cubicBezTo>
                  <a:cubicBezTo>
                    <a:pt x="549934" y="976884"/>
                    <a:pt x="548600" y="979170"/>
                    <a:pt x="549172" y="978980"/>
                  </a:cubicBezTo>
                  <a:cubicBezTo>
                    <a:pt x="544504" y="980123"/>
                    <a:pt x="542790" y="978027"/>
                    <a:pt x="537932" y="979265"/>
                  </a:cubicBezTo>
                  <a:cubicBezTo>
                    <a:pt x="531074" y="980980"/>
                    <a:pt x="523930" y="986790"/>
                    <a:pt x="516882" y="983837"/>
                  </a:cubicBezTo>
                  <a:cubicBezTo>
                    <a:pt x="520501" y="977456"/>
                    <a:pt x="534884" y="975646"/>
                    <a:pt x="546981" y="972884"/>
                  </a:cubicBezTo>
                  <a:cubicBezTo>
                    <a:pt x="552696" y="965930"/>
                    <a:pt x="562792" y="971360"/>
                    <a:pt x="573270" y="967169"/>
                  </a:cubicBezTo>
                  <a:cubicBezTo>
                    <a:pt x="572603" y="968883"/>
                    <a:pt x="572413" y="971740"/>
                    <a:pt x="569460" y="972407"/>
                  </a:cubicBezTo>
                  <a:close/>
                  <a:moveTo>
                    <a:pt x="696904" y="940213"/>
                  </a:moveTo>
                  <a:cubicBezTo>
                    <a:pt x="692618" y="929640"/>
                    <a:pt x="712240" y="936879"/>
                    <a:pt x="711573" y="926116"/>
                  </a:cubicBezTo>
                  <a:cubicBezTo>
                    <a:pt x="716050" y="927068"/>
                    <a:pt x="721003" y="927354"/>
                    <a:pt x="722431" y="932498"/>
                  </a:cubicBezTo>
                  <a:cubicBezTo>
                    <a:pt x="709954" y="929926"/>
                    <a:pt x="708430" y="937736"/>
                    <a:pt x="696904" y="940213"/>
                  </a:cubicBezTo>
                  <a:close/>
                  <a:moveTo>
                    <a:pt x="738338" y="929069"/>
                  </a:moveTo>
                  <a:cubicBezTo>
                    <a:pt x="729385" y="928307"/>
                    <a:pt x="738624" y="921449"/>
                    <a:pt x="733861" y="916877"/>
                  </a:cubicBezTo>
                  <a:cubicBezTo>
                    <a:pt x="736147" y="913352"/>
                    <a:pt x="746434" y="913162"/>
                    <a:pt x="744815" y="907923"/>
                  </a:cubicBezTo>
                  <a:cubicBezTo>
                    <a:pt x="743672" y="903542"/>
                    <a:pt x="736719" y="908590"/>
                    <a:pt x="730909" y="908780"/>
                  </a:cubicBezTo>
                  <a:cubicBezTo>
                    <a:pt x="727194" y="908876"/>
                    <a:pt x="723098" y="908876"/>
                    <a:pt x="712525" y="912781"/>
                  </a:cubicBezTo>
                  <a:cubicBezTo>
                    <a:pt x="705382" y="915353"/>
                    <a:pt x="702048" y="921163"/>
                    <a:pt x="692999" y="921449"/>
                  </a:cubicBezTo>
                  <a:cubicBezTo>
                    <a:pt x="694809" y="922973"/>
                    <a:pt x="696619" y="924592"/>
                    <a:pt x="699762" y="924306"/>
                  </a:cubicBezTo>
                  <a:cubicBezTo>
                    <a:pt x="703667" y="929354"/>
                    <a:pt x="686808" y="925544"/>
                    <a:pt x="690713" y="930688"/>
                  </a:cubicBezTo>
                  <a:cubicBezTo>
                    <a:pt x="684046" y="933736"/>
                    <a:pt x="683950" y="927830"/>
                    <a:pt x="678712" y="928973"/>
                  </a:cubicBezTo>
                  <a:cubicBezTo>
                    <a:pt x="672997" y="933164"/>
                    <a:pt x="662805" y="932879"/>
                    <a:pt x="659185" y="937641"/>
                  </a:cubicBezTo>
                  <a:cubicBezTo>
                    <a:pt x="659376" y="937355"/>
                    <a:pt x="656423" y="940689"/>
                    <a:pt x="657280" y="940213"/>
                  </a:cubicBezTo>
                  <a:cubicBezTo>
                    <a:pt x="653566" y="942308"/>
                    <a:pt x="645374" y="939927"/>
                    <a:pt x="644898" y="945071"/>
                  </a:cubicBezTo>
                  <a:cubicBezTo>
                    <a:pt x="647184" y="947833"/>
                    <a:pt x="647089" y="944213"/>
                    <a:pt x="650137" y="943928"/>
                  </a:cubicBezTo>
                  <a:cubicBezTo>
                    <a:pt x="653280" y="943547"/>
                    <a:pt x="660233" y="944499"/>
                    <a:pt x="669282" y="941927"/>
                  </a:cubicBezTo>
                  <a:cubicBezTo>
                    <a:pt x="675473" y="940213"/>
                    <a:pt x="682522" y="936688"/>
                    <a:pt x="692999" y="936784"/>
                  </a:cubicBezTo>
                  <a:cubicBezTo>
                    <a:pt x="694237" y="939927"/>
                    <a:pt x="693190" y="942880"/>
                    <a:pt x="689951" y="944023"/>
                  </a:cubicBezTo>
                  <a:cubicBezTo>
                    <a:pt x="685855" y="945452"/>
                    <a:pt x="684712" y="942880"/>
                    <a:pt x="681283" y="943737"/>
                  </a:cubicBezTo>
                  <a:cubicBezTo>
                    <a:pt x="667758" y="947261"/>
                    <a:pt x="643469" y="951548"/>
                    <a:pt x="628610" y="955167"/>
                  </a:cubicBezTo>
                  <a:cubicBezTo>
                    <a:pt x="627658" y="952500"/>
                    <a:pt x="626610" y="949738"/>
                    <a:pt x="625657" y="947071"/>
                  </a:cubicBezTo>
                  <a:cubicBezTo>
                    <a:pt x="621085" y="947071"/>
                    <a:pt x="621943" y="950405"/>
                    <a:pt x="618514" y="950786"/>
                  </a:cubicBezTo>
                  <a:cubicBezTo>
                    <a:pt x="617752" y="950881"/>
                    <a:pt x="611846" y="947833"/>
                    <a:pt x="611751" y="947928"/>
                  </a:cubicBezTo>
                  <a:cubicBezTo>
                    <a:pt x="610132" y="948214"/>
                    <a:pt x="609179" y="950309"/>
                    <a:pt x="607274" y="951071"/>
                  </a:cubicBezTo>
                  <a:cubicBezTo>
                    <a:pt x="602702" y="952976"/>
                    <a:pt x="589653" y="952119"/>
                    <a:pt x="590320" y="959168"/>
                  </a:cubicBezTo>
                  <a:cubicBezTo>
                    <a:pt x="591463" y="964692"/>
                    <a:pt x="604417" y="954024"/>
                    <a:pt x="603083" y="962978"/>
                  </a:cubicBezTo>
                  <a:cubicBezTo>
                    <a:pt x="596035" y="964502"/>
                    <a:pt x="589081" y="966026"/>
                    <a:pt x="582033" y="967550"/>
                  </a:cubicBezTo>
                  <a:cubicBezTo>
                    <a:pt x="577842" y="963835"/>
                    <a:pt x="585271" y="963835"/>
                    <a:pt x="585843" y="962406"/>
                  </a:cubicBezTo>
                  <a:cubicBezTo>
                    <a:pt x="587081" y="959168"/>
                    <a:pt x="584224" y="956501"/>
                    <a:pt x="585462" y="953738"/>
                  </a:cubicBezTo>
                  <a:cubicBezTo>
                    <a:pt x="586319" y="952024"/>
                    <a:pt x="590415" y="951167"/>
                    <a:pt x="589272" y="948500"/>
                  </a:cubicBezTo>
                  <a:cubicBezTo>
                    <a:pt x="580890" y="943832"/>
                    <a:pt x="582795" y="951833"/>
                    <a:pt x="576889" y="953357"/>
                  </a:cubicBezTo>
                  <a:cubicBezTo>
                    <a:pt x="576223" y="953548"/>
                    <a:pt x="574794" y="953643"/>
                    <a:pt x="574222" y="953929"/>
                  </a:cubicBezTo>
                  <a:cubicBezTo>
                    <a:pt x="571936" y="955262"/>
                    <a:pt x="564793" y="959263"/>
                    <a:pt x="557268" y="962025"/>
                  </a:cubicBezTo>
                  <a:cubicBezTo>
                    <a:pt x="549172" y="962978"/>
                    <a:pt x="542695" y="961739"/>
                    <a:pt x="536599" y="959930"/>
                  </a:cubicBezTo>
                  <a:cubicBezTo>
                    <a:pt x="536694" y="961644"/>
                    <a:pt x="534694" y="962501"/>
                    <a:pt x="535456" y="964597"/>
                  </a:cubicBezTo>
                  <a:cubicBezTo>
                    <a:pt x="537170" y="964216"/>
                    <a:pt x="538980" y="963835"/>
                    <a:pt x="540694" y="963454"/>
                  </a:cubicBezTo>
                  <a:cubicBezTo>
                    <a:pt x="539551" y="967550"/>
                    <a:pt x="534122" y="969740"/>
                    <a:pt x="526407" y="970979"/>
                  </a:cubicBezTo>
                  <a:cubicBezTo>
                    <a:pt x="529931" y="966026"/>
                    <a:pt x="524788" y="965835"/>
                    <a:pt x="522692" y="960882"/>
                  </a:cubicBezTo>
                  <a:cubicBezTo>
                    <a:pt x="513929" y="962787"/>
                    <a:pt x="505166" y="964692"/>
                    <a:pt x="496403" y="966597"/>
                  </a:cubicBezTo>
                  <a:cubicBezTo>
                    <a:pt x="491736" y="960596"/>
                    <a:pt x="498213" y="959453"/>
                    <a:pt x="497927" y="955358"/>
                  </a:cubicBezTo>
                  <a:cubicBezTo>
                    <a:pt x="501928" y="953834"/>
                    <a:pt x="503166" y="956310"/>
                    <a:pt x="506595" y="955643"/>
                  </a:cubicBezTo>
                  <a:cubicBezTo>
                    <a:pt x="509167" y="959168"/>
                    <a:pt x="525740" y="949643"/>
                    <a:pt x="531074" y="952500"/>
                  </a:cubicBezTo>
                  <a:cubicBezTo>
                    <a:pt x="535932" y="955072"/>
                    <a:pt x="537265" y="946023"/>
                    <a:pt x="546886" y="949071"/>
                  </a:cubicBezTo>
                  <a:cubicBezTo>
                    <a:pt x="552886" y="947071"/>
                    <a:pt x="544885" y="939165"/>
                    <a:pt x="554410" y="938689"/>
                  </a:cubicBezTo>
                  <a:cubicBezTo>
                    <a:pt x="555458" y="947166"/>
                    <a:pt x="555458" y="947261"/>
                    <a:pt x="560411" y="954881"/>
                  </a:cubicBezTo>
                  <a:cubicBezTo>
                    <a:pt x="567936" y="953548"/>
                    <a:pt x="566221" y="948309"/>
                    <a:pt x="564602" y="943070"/>
                  </a:cubicBezTo>
                  <a:cubicBezTo>
                    <a:pt x="579842" y="939641"/>
                    <a:pt x="583366" y="937736"/>
                    <a:pt x="592796" y="934784"/>
                  </a:cubicBezTo>
                  <a:cubicBezTo>
                    <a:pt x="601464" y="933926"/>
                    <a:pt x="596511" y="927259"/>
                    <a:pt x="607084" y="927259"/>
                  </a:cubicBezTo>
                  <a:cubicBezTo>
                    <a:pt x="609370" y="932688"/>
                    <a:pt x="604226" y="932307"/>
                    <a:pt x="610036" y="935355"/>
                  </a:cubicBezTo>
                  <a:cubicBezTo>
                    <a:pt x="616609" y="933640"/>
                    <a:pt x="619180" y="930212"/>
                    <a:pt x="617561" y="924973"/>
                  </a:cubicBezTo>
                  <a:cubicBezTo>
                    <a:pt x="636230" y="918782"/>
                    <a:pt x="647946" y="918305"/>
                    <a:pt x="661567" y="913162"/>
                  </a:cubicBezTo>
                  <a:cubicBezTo>
                    <a:pt x="654994" y="904113"/>
                    <a:pt x="640326" y="913257"/>
                    <a:pt x="631849" y="917448"/>
                  </a:cubicBezTo>
                  <a:cubicBezTo>
                    <a:pt x="626419" y="919829"/>
                    <a:pt x="626705" y="914400"/>
                    <a:pt x="622419" y="915162"/>
                  </a:cubicBezTo>
                  <a:cubicBezTo>
                    <a:pt x="615370" y="912781"/>
                    <a:pt x="615370" y="920687"/>
                    <a:pt x="613370" y="921544"/>
                  </a:cubicBezTo>
                  <a:cubicBezTo>
                    <a:pt x="609370" y="923163"/>
                    <a:pt x="606703" y="920782"/>
                    <a:pt x="602131" y="921830"/>
                  </a:cubicBezTo>
                  <a:cubicBezTo>
                    <a:pt x="597368" y="922877"/>
                    <a:pt x="597463" y="925354"/>
                    <a:pt x="592320" y="926116"/>
                  </a:cubicBezTo>
                  <a:cubicBezTo>
                    <a:pt x="587557" y="920115"/>
                    <a:pt x="599940" y="921449"/>
                    <a:pt x="597273" y="916305"/>
                  </a:cubicBezTo>
                  <a:cubicBezTo>
                    <a:pt x="601178" y="914590"/>
                    <a:pt x="602607" y="917543"/>
                    <a:pt x="605941" y="916591"/>
                  </a:cubicBezTo>
                  <a:cubicBezTo>
                    <a:pt x="609274" y="915638"/>
                    <a:pt x="608798" y="912019"/>
                    <a:pt x="612322" y="910781"/>
                  </a:cubicBezTo>
                  <a:cubicBezTo>
                    <a:pt x="625372" y="906209"/>
                    <a:pt x="639754" y="904208"/>
                    <a:pt x="656328" y="898970"/>
                  </a:cubicBezTo>
                  <a:cubicBezTo>
                    <a:pt x="655375" y="905637"/>
                    <a:pt x="670615" y="905256"/>
                    <a:pt x="670996" y="900113"/>
                  </a:cubicBezTo>
                  <a:cubicBezTo>
                    <a:pt x="667663" y="893540"/>
                    <a:pt x="660805" y="908971"/>
                    <a:pt x="658995" y="898398"/>
                  </a:cubicBezTo>
                  <a:cubicBezTo>
                    <a:pt x="663091" y="897350"/>
                    <a:pt x="669377" y="897160"/>
                    <a:pt x="668806" y="894112"/>
                  </a:cubicBezTo>
                  <a:cubicBezTo>
                    <a:pt x="675092" y="895636"/>
                    <a:pt x="680140" y="898779"/>
                    <a:pt x="683855" y="903923"/>
                  </a:cubicBezTo>
                  <a:cubicBezTo>
                    <a:pt x="674711" y="902780"/>
                    <a:pt x="671663" y="905637"/>
                    <a:pt x="666139" y="909923"/>
                  </a:cubicBezTo>
                  <a:cubicBezTo>
                    <a:pt x="668044" y="910304"/>
                    <a:pt x="671949" y="914876"/>
                    <a:pt x="673663" y="914876"/>
                  </a:cubicBezTo>
                  <a:cubicBezTo>
                    <a:pt x="675187" y="914876"/>
                    <a:pt x="679188" y="910971"/>
                    <a:pt x="683474" y="910590"/>
                  </a:cubicBezTo>
                  <a:cubicBezTo>
                    <a:pt x="686617" y="910304"/>
                    <a:pt x="689856" y="909923"/>
                    <a:pt x="692142" y="910876"/>
                  </a:cubicBezTo>
                  <a:cubicBezTo>
                    <a:pt x="697190" y="913067"/>
                    <a:pt x="693952" y="910876"/>
                    <a:pt x="702619" y="908590"/>
                  </a:cubicBezTo>
                  <a:cubicBezTo>
                    <a:pt x="706810" y="907447"/>
                    <a:pt x="708049" y="909828"/>
                    <a:pt x="711287" y="908876"/>
                  </a:cubicBezTo>
                  <a:cubicBezTo>
                    <a:pt x="711097" y="908876"/>
                    <a:pt x="711382" y="906780"/>
                    <a:pt x="713192" y="906304"/>
                  </a:cubicBezTo>
                  <a:cubicBezTo>
                    <a:pt x="714621" y="905923"/>
                    <a:pt x="727194" y="906494"/>
                    <a:pt x="735004" y="903732"/>
                  </a:cubicBezTo>
                  <a:cubicBezTo>
                    <a:pt x="741005" y="901637"/>
                    <a:pt x="738338" y="899732"/>
                    <a:pt x="744053" y="897350"/>
                  </a:cubicBezTo>
                  <a:cubicBezTo>
                    <a:pt x="748244" y="895540"/>
                    <a:pt x="749673" y="897922"/>
                    <a:pt x="750816" y="900208"/>
                  </a:cubicBezTo>
                  <a:cubicBezTo>
                    <a:pt x="754245" y="900303"/>
                    <a:pt x="750816" y="896398"/>
                    <a:pt x="751959" y="895540"/>
                  </a:cubicBezTo>
                  <a:cubicBezTo>
                    <a:pt x="756721" y="892016"/>
                    <a:pt x="769390" y="893540"/>
                    <a:pt x="775676" y="890397"/>
                  </a:cubicBezTo>
                  <a:cubicBezTo>
                    <a:pt x="777772" y="892683"/>
                    <a:pt x="780534" y="893826"/>
                    <a:pt x="785106" y="892683"/>
                  </a:cubicBezTo>
                  <a:cubicBezTo>
                    <a:pt x="783106" y="895826"/>
                    <a:pt x="784344" y="897350"/>
                    <a:pt x="789202" y="896112"/>
                  </a:cubicBezTo>
                  <a:cubicBezTo>
                    <a:pt x="791583" y="903923"/>
                    <a:pt x="770247" y="901541"/>
                    <a:pt x="767770" y="907352"/>
                  </a:cubicBezTo>
                  <a:cubicBezTo>
                    <a:pt x="768913" y="912876"/>
                    <a:pt x="781772" y="902208"/>
                    <a:pt x="780534" y="911162"/>
                  </a:cubicBezTo>
                  <a:cubicBezTo>
                    <a:pt x="768723" y="911257"/>
                    <a:pt x="771866" y="917638"/>
                    <a:pt x="763579" y="919258"/>
                  </a:cubicBezTo>
                  <a:cubicBezTo>
                    <a:pt x="762722" y="916305"/>
                    <a:pt x="761865" y="913448"/>
                    <a:pt x="758722" y="913733"/>
                  </a:cubicBezTo>
                  <a:cubicBezTo>
                    <a:pt x="754340" y="914019"/>
                    <a:pt x="759674" y="918877"/>
                    <a:pt x="758341" y="920401"/>
                  </a:cubicBezTo>
                  <a:cubicBezTo>
                    <a:pt x="754150" y="924497"/>
                    <a:pt x="738814" y="923068"/>
                    <a:pt x="738338" y="929069"/>
                  </a:cubicBezTo>
                  <a:close/>
                  <a:moveTo>
                    <a:pt x="796155" y="962406"/>
                  </a:moveTo>
                  <a:cubicBezTo>
                    <a:pt x="795679" y="961073"/>
                    <a:pt x="795202" y="959739"/>
                    <a:pt x="794631" y="958406"/>
                  </a:cubicBezTo>
                  <a:cubicBezTo>
                    <a:pt x="796345" y="958025"/>
                    <a:pt x="798155" y="957644"/>
                    <a:pt x="799870" y="957263"/>
                  </a:cubicBezTo>
                  <a:cubicBezTo>
                    <a:pt x="800346" y="958596"/>
                    <a:pt x="800822" y="959930"/>
                    <a:pt x="801394" y="961263"/>
                  </a:cubicBezTo>
                  <a:cubicBezTo>
                    <a:pt x="799679" y="961644"/>
                    <a:pt x="797869" y="962025"/>
                    <a:pt x="796155" y="962406"/>
                  </a:cubicBezTo>
                  <a:close/>
                  <a:moveTo>
                    <a:pt x="890548" y="933069"/>
                  </a:moveTo>
                  <a:cubicBezTo>
                    <a:pt x="890071" y="931736"/>
                    <a:pt x="889595" y="930402"/>
                    <a:pt x="889024" y="928973"/>
                  </a:cubicBezTo>
                  <a:cubicBezTo>
                    <a:pt x="891691" y="928402"/>
                    <a:pt x="894262" y="927830"/>
                    <a:pt x="896929" y="927259"/>
                  </a:cubicBezTo>
                  <a:cubicBezTo>
                    <a:pt x="897406" y="928592"/>
                    <a:pt x="897882" y="929926"/>
                    <a:pt x="898453" y="931355"/>
                  </a:cubicBezTo>
                  <a:cubicBezTo>
                    <a:pt x="895882" y="931926"/>
                    <a:pt x="893215" y="932498"/>
                    <a:pt x="890548" y="933069"/>
                  </a:cubicBezTo>
                  <a:close/>
                  <a:moveTo>
                    <a:pt x="909788" y="915829"/>
                  </a:moveTo>
                  <a:cubicBezTo>
                    <a:pt x="908359" y="917734"/>
                    <a:pt x="908740" y="917162"/>
                    <a:pt x="899215" y="918115"/>
                  </a:cubicBezTo>
                  <a:cubicBezTo>
                    <a:pt x="897310" y="918305"/>
                    <a:pt x="890262" y="921068"/>
                    <a:pt x="888643" y="920401"/>
                  </a:cubicBezTo>
                  <a:cubicBezTo>
                    <a:pt x="885785" y="919163"/>
                    <a:pt x="885880" y="920496"/>
                    <a:pt x="880737" y="922115"/>
                  </a:cubicBezTo>
                  <a:cubicBezTo>
                    <a:pt x="875117" y="923830"/>
                    <a:pt x="869307" y="922877"/>
                    <a:pt x="864163" y="923544"/>
                  </a:cubicBezTo>
                  <a:cubicBezTo>
                    <a:pt x="849019" y="925354"/>
                    <a:pt x="832921" y="933450"/>
                    <a:pt x="816729" y="933831"/>
                  </a:cubicBezTo>
                  <a:cubicBezTo>
                    <a:pt x="815586" y="933831"/>
                    <a:pt x="812538" y="932593"/>
                    <a:pt x="813395" y="932402"/>
                  </a:cubicBezTo>
                  <a:cubicBezTo>
                    <a:pt x="804727" y="934307"/>
                    <a:pt x="799584" y="939832"/>
                    <a:pt x="790440" y="939546"/>
                  </a:cubicBezTo>
                  <a:cubicBezTo>
                    <a:pt x="786535" y="934403"/>
                    <a:pt x="794155" y="934307"/>
                    <a:pt x="792726" y="930307"/>
                  </a:cubicBezTo>
                  <a:cubicBezTo>
                    <a:pt x="788344" y="927259"/>
                    <a:pt x="784725" y="932307"/>
                    <a:pt x="779581" y="933164"/>
                  </a:cubicBezTo>
                  <a:cubicBezTo>
                    <a:pt x="773104" y="934307"/>
                    <a:pt x="766913" y="932879"/>
                    <a:pt x="758531" y="937736"/>
                  </a:cubicBezTo>
                  <a:cubicBezTo>
                    <a:pt x="756245" y="937832"/>
                    <a:pt x="755197" y="936308"/>
                    <a:pt x="752530" y="936879"/>
                  </a:cubicBezTo>
                  <a:cubicBezTo>
                    <a:pt x="751387" y="935260"/>
                    <a:pt x="752816" y="934784"/>
                    <a:pt x="754435" y="934307"/>
                  </a:cubicBezTo>
                  <a:cubicBezTo>
                    <a:pt x="756340" y="932593"/>
                    <a:pt x="758245" y="930878"/>
                    <a:pt x="759674" y="933164"/>
                  </a:cubicBezTo>
                  <a:cubicBezTo>
                    <a:pt x="776343" y="929545"/>
                    <a:pt x="793012" y="925925"/>
                    <a:pt x="809680" y="922306"/>
                  </a:cubicBezTo>
                  <a:cubicBezTo>
                    <a:pt x="810442" y="924306"/>
                    <a:pt x="811204" y="926402"/>
                    <a:pt x="811966" y="928402"/>
                  </a:cubicBezTo>
                  <a:cubicBezTo>
                    <a:pt x="826254" y="927163"/>
                    <a:pt x="835303" y="922401"/>
                    <a:pt x="854067" y="919258"/>
                  </a:cubicBezTo>
                  <a:cubicBezTo>
                    <a:pt x="857020" y="918305"/>
                    <a:pt x="854924" y="915067"/>
                    <a:pt x="854448" y="912590"/>
                  </a:cubicBezTo>
                  <a:cubicBezTo>
                    <a:pt x="869402" y="909352"/>
                    <a:pt x="884261" y="906113"/>
                    <a:pt x="899215" y="902875"/>
                  </a:cubicBezTo>
                  <a:cubicBezTo>
                    <a:pt x="904454" y="909638"/>
                    <a:pt x="889881" y="907923"/>
                    <a:pt x="884928" y="910400"/>
                  </a:cubicBezTo>
                  <a:cubicBezTo>
                    <a:pt x="889976" y="914114"/>
                    <a:pt x="891024" y="915924"/>
                    <a:pt x="897691" y="914210"/>
                  </a:cubicBezTo>
                  <a:cubicBezTo>
                    <a:pt x="897310" y="914305"/>
                    <a:pt x="897977" y="912019"/>
                    <a:pt x="899596" y="911638"/>
                  </a:cubicBezTo>
                  <a:cubicBezTo>
                    <a:pt x="901978" y="911066"/>
                    <a:pt x="902740" y="908495"/>
                    <a:pt x="906740" y="907923"/>
                  </a:cubicBezTo>
                  <a:cubicBezTo>
                    <a:pt x="906550" y="907923"/>
                    <a:pt x="908359" y="909638"/>
                    <a:pt x="910074" y="909352"/>
                  </a:cubicBezTo>
                  <a:cubicBezTo>
                    <a:pt x="913027" y="908876"/>
                    <a:pt x="923599" y="904208"/>
                    <a:pt x="928552" y="905351"/>
                  </a:cubicBezTo>
                  <a:cubicBezTo>
                    <a:pt x="929886" y="905637"/>
                    <a:pt x="929791" y="910495"/>
                    <a:pt x="932648" y="908780"/>
                  </a:cubicBezTo>
                  <a:cubicBezTo>
                    <a:pt x="935791" y="915067"/>
                    <a:pt x="913217" y="911066"/>
                    <a:pt x="909788" y="915829"/>
                  </a:cubicBezTo>
                  <a:close/>
                  <a:moveTo>
                    <a:pt x="992179" y="900017"/>
                  </a:moveTo>
                  <a:cubicBezTo>
                    <a:pt x="982845" y="901351"/>
                    <a:pt x="972367" y="899636"/>
                    <a:pt x="964366" y="901732"/>
                  </a:cubicBezTo>
                  <a:cubicBezTo>
                    <a:pt x="957413" y="903542"/>
                    <a:pt x="953794" y="907161"/>
                    <a:pt x="947412" y="909828"/>
                  </a:cubicBezTo>
                  <a:cubicBezTo>
                    <a:pt x="948174" y="907828"/>
                    <a:pt x="943126" y="903446"/>
                    <a:pt x="944459" y="901732"/>
                  </a:cubicBezTo>
                  <a:cubicBezTo>
                    <a:pt x="946555" y="898779"/>
                    <a:pt x="953127" y="902018"/>
                    <a:pt x="953127" y="902018"/>
                  </a:cubicBezTo>
                  <a:cubicBezTo>
                    <a:pt x="952460" y="902113"/>
                    <a:pt x="960175" y="898493"/>
                    <a:pt x="960271" y="898303"/>
                  </a:cubicBezTo>
                  <a:cubicBezTo>
                    <a:pt x="961414" y="896779"/>
                    <a:pt x="961604" y="895826"/>
                    <a:pt x="964747" y="895160"/>
                  </a:cubicBezTo>
                  <a:cubicBezTo>
                    <a:pt x="970081" y="894017"/>
                    <a:pt x="972748" y="895731"/>
                    <a:pt x="975987" y="894874"/>
                  </a:cubicBezTo>
                  <a:cubicBezTo>
                    <a:pt x="978940" y="894112"/>
                    <a:pt x="991989" y="884206"/>
                    <a:pt x="997799" y="892302"/>
                  </a:cubicBezTo>
                  <a:cubicBezTo>
                    <a:pt x="1004371" y="892112"/>
                    <a:pt x="1002371" y="887540"/>
                    <a:pt x="1006848" y="885920"/>
                  </a:cubicBezTo>
                  <a:cubicBezTo>
                    <a:pt x="1012658" y="883825"/>
                    <a:pt x="1021612" y="887349"/>
                    <a:pt x="1031327" y="882777"/>
                  </a:cubicBezTo>
                  <a:cubicBezTo>
                    <a:pt x="1032946" y="888016"/>
                    <a:pt x="1023993" y="888683"/>
                    <a:pt x="1017040" y="890302"/>
                  </a:cubicBezTo>
                  <a:cubicBezTo>
                    <a:pt x="1014373" y="891445"/>
                    <a:pt x="1016754" y="894683"/>
                    <a:pt x="1013230" y="895540"/>
                  </a:cubicBezTo>
                  <a:cubicBezTo>
                    <a:pt x="1006372" y="894017"/>
                    <a:pt x="999514" y="898970"/>
                    <a:pt x="992179" y="900017"/>
                  </a:cubicBezTo>
                  <a:close/>
                  <a:moveTo>
                    <a:pt x="1001133" y="908971"/>
                  </a:moveTo>
                  <a:cubicBezTo>
                    <a:pt x="998942" y="907828"/>
                    <a:pt x="1006372" y="907352"/>
                    <a:pt x="1010944" y="904685"/>
                  </a:cubicBezTo>
                  <a:cubicBezTo>
                    <a:pt x="1014087" y="912590"/>
                    <a:pt x="1003228" y="910019"/>
                    <a:pt x="1001133" y="908971"/>
                  </a:cubicBezTo>
                  <a:close/>
                  <a:moveTo>
                    <a:pt x="999609" y="920306"/>
                  </a:moveTo>
                  <a:cubicBezTo>
                    <a:pt x="1000180" y="914019"/>
                    <a:pt x="1011039" y="918401"/>
                    <a:pt x="1015420" y="916877"/>
                  </a:cubicBezTo>
                  <a:cubicBezTo>
                    <a:pt x="1015992" y="921544"/>
                    <a:pt x="1002085" y="921449"/>
                    <a:pt x="999609" y="920306"/>
                  </a:cubicBezTo>
                  <a:close/>
                  <a:moveTo>
                    <a:pt x="1013134" y="956691"/>
                  </a:moveTo>
                  <a:cubicBezTo>
                    <a:pt x="1011706" y="952690"/>
                    <a:pt x="1019421" y="952595"/>
                    <a:pt x="1015420" y="947452"/>
                  </a:cubicBezTo>
                  <a:cubicBezTo>
                    <a:pt x="1019897" y="946404"/>
                    <a:pt x="1022755" y="947452"/>
                    <a:pt x="1024850" y="949738"/>
                  </a:cubicBezTo>
                  <a:cubicBezTo>
                    <a:pt x="1029898" y="947928"/>
                    <a:pt x="1033232" y="948309"/>
                    <a:pt x="1034280" y="952024"/>
                  </a:cubicBezTo>
                  <a:cubicBezTo>
                    <a:pt x="1027136" y="953643"/>
                    <a:pt x="1020088" y="955167"/>
                    <a:pt x="1013134" y="956691"/>
                  </a:cubicBezTo>
                  <a:close/>
                  <a:moveTo>
                    <a:pt x="1036185" y="888302"/>
                  </a:moveTo>
                  <a:cubicBezTo>
                    <a:pt x="1034375" y="885730"/>
                    <a:pt x="1036090" y="884968"/>
                    <a:pt x="1037328" y="883634"/>
                  </a:cubicBezTo>
                  <a:cubicBezTo>
                    <a:pt x="1037328" y="883634"/>
                    <a:pt x="1039995" y="880586"/>
                    <a:pt x="1039233" y="881063"/>
                  </a:cubicBezTo>
                  <a:cubicBezTo>
                    <a:pt x="1043329" y="878967"/>
                    <a:pt x="1049710" y="880967"/>
                    <a:pt x="1053139" y="880205"/>
                  </a:cubicBezTo>
                  <a:cubicBezTo>
                    <a:pt x="1057902" y="879158"/>
                    <a:pt x="1063236" y="877538"/>
                    <a:pt x="1068951" y="876776"/>
                  </a:cubicBezTo>
                  <a:cubicBezTo>
                    <a:pt x="1073142" y="876205"/>
                    <a:pt x="1081429" y="872204"/>
                    <a:pt x="1080952" y="878491"/>
                  </a:cubicBezTo>
                  <a:cubicBezTo>
                    <a:pt x="1063331" y="880586"/>
                    <a:pt x="1060093" y="885254"/>
                    <a:pt x="1050091" y="887349"/>
                  </a:cubicBezTo>
                  <a:cubicBezTo>
                    <a:pt x="1049996" y="887349"/>
                    <a:pt x="1052092" y="882777"/>
                    <a:pt x="1051234" y="882682"/>
                  </a:cubicBezTo>
                  <a:cubicBezTo>
                    <a:pt x="1044567" y="882110"/>
                    <a:pt x="1041709" y="891159"/>
                    <a:pt x="1036185" y="888302"/>
                  </a:cubicBezTo>
                  <a:close/>
                  <a:moveTo>
                    <a:pt x="1048377" y="959930"/>
                  </a:moveTo>
                  <a:cubicBezTo>
                    <a:pt x="1043995" y="952595"/>
                    <a:pt x="1068284" y="945356"/>
                    <a:pt x="1069427" y="955358"/>
                  </a:cubicBezTo>
                  <a:cubicBezTo>
                    <a:pt x="1062474" y="956882"/>
                    <a:pt x="1055425" y="958406"/>
                    <a:pt x="1048377" y="959930"/>
                  </a:cubicBezTo>
                  <a:close/>
                  <a:moveTo>
                    <a:pt x="1081429" y="972503"/>
                  </a:moveTo>
                  <a:cubicBezTo>
                    <a:pt x="1077619" y="972693"/>
                    <a:pt x="1077333" y="967931"/>
                    <a:pt x="1075809" y="964978"/>
                  </a:cubicBezTo>
                  <a:cubicBezTo>
                    <a:pt x="1065141" y="968407"/>
                    <a:pt x="1057521" y="967740"/>
                    <a:pt x="1050663" y="966121"/>
                  </a:cubicBezTo>
                  <a:cubicBezTo>
                    <a:pt x="1057426" y="958501"/>
                    <a:pt x="1065046" y="961835"/>
                    <a:pt x="1078857" y="957834"/>
                  </a:cubicBezTo>
                  <a:cubicBezTo>
                    <a:pt x="1084191" y="959739"/>
                    <a:pt x="1089334" y="961739"/>
                    <a:pt x="1095049" y="963073"/>
                  </a:cubicBezTo>
                  <a:cubicBezTo>
                    <a:pt x="1103146" y="957929"/>
                    <a:pt x="1107241" y="961644"/>
                    <a:pt x="1115338" y="956501"/>
                  </a:cubicBezTo>
                  <a:cubicBezTo>
                    <a:pt x="1117909" y="959072"/>
                    <a:pt x="1121243" y="960501"/>
                    <a:pt x="1125434" y="960882"/>
                  </a:cubicBezTo>
                  <a:cubicBezTo>
                    <a:pt x="1123339" y="965073"/>
                    <a:pt x="1096383" y="970502"/>
                    <a:pt x="1088572" y="968883"/>
                  </a:cubicBezTo>
                  <a:cubicBezTo>
                    <a:pt x="1084858" y="969359"/>
                    <a:pt x="1081048" y="970026"/>
                    <a:pt x="1081429" y="972503"/>
                  </a:cubicBezTo>
                  <a:close/>
                  <a:moveTo>
                    <a:pt x="1133340" y="989648"/>
                  </a:moveTo>
                  <a:cubicBezTo>
                    <a:pt x="1126768" y="990790"/>
                    <a:pt x="1129816" y="993077"/>
                    <a:pt x="1134102" y="991648"/>
                  </a:cubicBezTo>
                  <a:cubicBezTo>
                    <a:pt x="1133435" y="996220"/>
                    <a:pt x="1125148" y="995363"/>
                    <a:pt x="1121719" y="996506"/>
                  </a:cubicBezTo>
                  <a:cubicBezTo>
                    <a:pt x="1118767" y="997553"/>
                    <a:pt x="1107051" y="1003745"/>
                    <a:pt x="1096097" y="1004221"/>
                  </a:cubicBezTo>
                  <a:cubicBezTo>
                    <a:pt x="1093525" y="1000601"/>
                    <a:pt x="1088572" y="1000411"/>
                    <a:pt x="1087048" y="995267"/>
                  </a:cubicBezTo>
                  <a:cubicBezTo>
                    <a:pt x="1097621" y="994791"/>
                    <a:pt x="1096954" y="985838"/>
                    <a:pt x="1104765" y="989267"/>
                  </a:cubicBezTo>
                  <a:cubicBezTo>
                    <a:pt x="1111623" y="982409"/>
                    <a:pt x="1122386" y="978122"/>
                    <a:pt x="1129625" y="979456"/>
                  </a:cubicBezTo>
                  <a:cubicBezTo>
                    <a:pt x="1130101" y="981932"/>
                    <a:pt x="1125434" y="982218"/>
                    <a:pt x="1122481" y="983171"/>
                  </a:cubicBezTo>
                  <a:cubicBezTo>
                    <a:pt x="1123624" y="988695"/>
                    <a:pt x="1133245" y="982599"/>
                    <a:pt x="1133340" y="989648"/>
                  </a:cubicBezTo>
                  <a:close/>
                  <a:moveTo>
                    <a:pt x="1131054" y="852297"/>
                  </a:moveTo>
                  <a:cubicBezTo>
                    <a:pt x="1130578" y="850963"/>
                    <a:pt x="1130101" y="849630"/>
                    <a:pt x="1129530" y="848201"/>
                  </a:cubicBezTo>
                  <a:cubicBezTo>
                    <a:pt x="1131244" y="847820"/>
                    <a:pt x="1133054" y="847439"/>
                    <a:pt x="1134769" y="847058"/>
                  </a:cubicBezTo>
                  <a:cubicBezTo>
                    <a:pt x="1135245" y="848392"/>
                    <a:pt x="1135721" y="849725"/>
                    <a:pt x="1136293" y="851154"/>
                  </a:cubicBezTo>
                  <a:cubicBezTo>
                    <a:pt x="1134483" y="851535"/>
                    <a:pt x="1132768" y="851916"/>
                    <a:pt x="1131054" y="852297"/>
                  </a:cubicBezTo>
                  <a:close/>
                  <a:moveTo>
                    <a:pt x="1147532" y="866204"/>
                  </a:moveTo>
                  <a:cubicBezTo>
                    <a:pt x="1146865" y="864203"/>
                    <a:pt x="1150199" y="863918"/>
                    <a:pt x="1152009" y="863060"/>
                  </a:cubicBezTo>
                  <a:cubicBezTo>
                    <a:pt x="1154676" y="862489"/>
                    <a:pt x="1157248" y="861917"/>
                    <a:pt x="1159915" y="861346"/>
                  </a:cubicBezTo>
                  <a:cubicBezTo>
                    <a:pt x="1162010" y="865632"/>
                    <a:pt x="1150961" y="864299"/>
                    <a:pt x="1147532" y="866204"/>
                  </a:cubicBezTo>
                  <a:close/>
                  <a:moveTo>
                    <a:pt x="1147723" y="304038"/>
                  </a:moveTo>
                  <a:cubicBezTo>
                    <a:pt x="1141246" y="305848"/>
                    <a:pt x="1134292" y="309467"/>
                    <a:pt x="1129339" y="308039"/>
                  </a:cubicBezTo>
                  <a:cubicBezTo>
                    <a:pt x="1131340" y="302895"/>
                    <a:pt x="1142674" y="303848"/>
                    <a:pt x="1149628" y="301466"/>
                  </a:cubicBezTo>
                  <a:cubicBezTo>
                    <a:pt x="1152104" y="300609"/>
                    <a:pt x="1154200" y="297085"/>
                    <a:pt x="1159438" y="297180"/>
                  </a:cubicBezTo>
                  <a:cubicBezTo>
                    <a:pt x="1164582" y="304514"/>
                    <a:pt x="1153247" y="302514"/>
                    <a:pt x="1147723" y="304038"/>
                  </a:cubicBezTo>
                  <a:close/>
                  <a:moveTo>
                    <a:pt x="1157629" y="253746"/>
                  </a:moveTo>
                  <a:cubicBezTo>
                    <a:pt x="1154771" y="249746"/>
                    <a:pt x="1160010" y="249079"/>
                    <a:pt x="1164010" y="248031"/>
                  </a:cubicBezTo>
                  <a:cubicBezTo>
                    <a:pt x="1163820" y="250793"/>
                    <a:pt x="1162201" y="252889"/>
                    <a:pt x="1157629" y="253746"/>
                  </a:cubicBezTo>
                  <a:close/>
                  <a:moveTo>
                    <a:pt x="1188680" y="931640"/>
                  </a:moveTo>
                  <a:cubicBezTo>
                    <a:pt x="1181632" y="933164"/>
                    <a:pt x="1174678" y="934688"/>
                    <a:pt x="1167630" y="936212"/>
                  </a:cubicBezTo>
                  <a:cubicBezTo>
                    <a:pt x="1165153" y="930021"/>
                    <a:pt x="1173916" y="922401"/>
                    <a:pt x="1175917" y="927830"/>
                  </a:cubicBezTo>
                  <a:cubicBezTo>
                    <a:pt x="1177726" y="932879"/>
                    <a:pt x="1178584" y="926021"/>
                    <a:pt x="1178965" y="920591"/>
                  </a:cubicBezTo>
                  <a:cubicBezTo>
                    <a:pt x="1189537" y="926402"/>
                    <a:pt x="1195062" y="906494"/>
                    <a:pt x="1201539" y="920020"/>
                  </a:cubicBezTo>
                  <a:cubicBezTo>
                    <a:pt x="1193347" y="922211"/>
                    <a:pt x="1186394" y="924878"/>
                    <a:pt x="1188680" y="931640"/>
                  </a:cubicBezTo>
                  <a:close/>
                  <a:moveTo>
                    <a:pt x="1192300" y="856488"/>
                  </a:moveTo>
                  <a:cubicBezTo>
                    <a:pt x="1190966" y="851916"/>
                    <a:pt x="1203158" y="853154"/>
                    <a:pt x="1207349" y="851059"/>
                  </a:cubicBezTo>
                  <a:cubicBezTo>
                    <a:pt x="1206587" y="855345"/>
                    <a:pt x="1197824" y="858965"/>
                    <a:pt x="1192300" y="856488"/>
                  </a:cubicBezTo>
                  <a:close/>
                  <a:moveTo>
                    <a:pt x="1247449" y="905732"/>
                  </a:moveTo>
                  <a:cubicBezTo>
                    <a:pt x="1242211" y="906875"/>
                    <a:pt x="1236877" y="908018"/>
                    <a:pt x="1231638" y="909161"/>
                  </a:cubicBezTo>
                  <a:cubicBezTo>
                    <a:pt x="1232971" y="911447"/>
                    <a:pt x="1232400" y="912876"/>
                    <a:pt x="1230495" y="913829"/>
                  </a:cubicBezTo>
                  <a:cubicBezTo>
                    <a:pt x="1230685" y="919639"/>
                    <a:pt x="1237353" y="916591"/>
                    <a:pt x="1240687" y="918210"/>
                  </a:cubicBezTo>
                  <a:cubicBezTo>
                    <a:pt x="1239353" y="927735"/>
                    <a:pt x="1219922" y="921449"/>
                    <a:pt x="1207159" y="927735"/>
                  </a:cubicBezTo>
                  <a:cubicBezTo>
                    <a:pt x="1206492" y="925735"/>
                    <a:pt x="1209826" y="925449"/>
                    <a:pt x="1211635" y="924592"/>
                  </a:cubicBezTo>
                  <a:cubicBezTo>
                    <a:pt x="1220589" y="919067"/>
                    <a:pt x="1206968" y="912781"/>
                    <a:pt x="1210969" y="907256"/>
                  </a:cubicBezTo>
                  <a:cubicBezTo>
                    <a:pt x="1225542" y="902399"/>
                    <a:pt x="1230876" y="910400"/>
                    <a:pt x="1246687" y="903827"/>
                  </a:cubicBezTo>
                  <a:cubicBezTo>
                    <a:pt x="1248783" y="900113"/>
                    <a:pt x="1247640" y="903256"/>
                    <a:pt x="1247449" y="905732"/>
                  </a:cubicBezTo>
                  <a:close/>
                  <a:moveTo>
                    <a:pt x="1249735" y="881158"/>
                  </a:moveTo>
                  <a:cubicBezTo>
                    <a:pt x="1249164" y="881158"/>
                    <a:pt x="1248783" y="877157"/>
                    <a:pt x="1248211" y="877157"/>
                  </a:cubicBezTo>
                  <a:cubicBezTo>
                    <a:pt x="1244973" y="876967"/>
                    <a:pt x="1235638" y="884206"/>
                    <a:pt x="1236972" y="877443"/>
                  </a:cubicBezTo>
                  <a:cubicBezTo>
                    <a:pt x="1239544" y="878015"/>
                    <a:pt x="1245259" y="874205"/>
                    <a:pt x="1247449" y="875157"/>
                  </a:cubicBezTo>
                  <a:cubicBezTo>
                    <a:pt x="1247640" y="875252"/>
                    <a:pt x="1248021" y="877157"/>
                    <a:pt x="1248211" y="877157"/>
                  </a:cubicBezTo>
                  <a:cubicBezTo>
                    <a:pt x="1253450" y="876490"/>
                    <a:pt x="1259737" y="869918"/>
                    <a:pt x="1262880" y="878300"/>
                  </a:cubicBezTo>
                  <a:cubicBezTo>
                    <a:pt x="1258498" y="878586"/>
                    <a:pt x="1254117" y="881063"/>
                    <a:pt x="1249735" y="881158"/>
                  </a:cubicBezTo>
                  <a:close/>
                  <a:moveTo>
                    <a:pt x="1255355" y="904018"/>
                  </a:moveTo>
                  <a:cubicBezTo>
                    <a:pt x="1256879" y="900684"/>
                    <a:pt x="1275453" y="890397"/>
                    <a:pt x="1279072" y="898874"/>
                  </a:cubicBezTo>
                  <a:cubicBezTo>
                    <a:pt x="1271167" y="900589"/>
                    <a:pt x="1263261" y="902303"/>
                    <a:pt x="1255355" y="904018"/>
                  </a:cubicBezTo>
                  <a:close/>
                  <a:moveTo>
                    <a:pt x="1261737" y="913543"/>
                  </a:moveTo>
                  <a:cubicBezTo>
                    <a:pt x="1260975" y="908971"/>
                    <a:pt x="1269738" y="908876"/>
                    <a:pt x="1273453" y="906590"/>
                  </a:cubicBezTo>
                  <a:cubicBezTo>
                    <a:pt x="1276882" y="904494"/>
                    <a:pt x="1277644" y="900113"/>
                    <a:pt x="1282501" y="900208"/>
                  </a:cubicBezTo>
                  <a:cubicBezTo>
                    <a:pt x="1285168" y="908876"/>
                    <a:pt x="1273357" y="911162"/>
                    <a:pt x="1261737" y="913543"/>
                  </a:cubicBezTo>
                  <a:close/>
                  <a:moveTo>
                    <a:pt x="1329079" y="887921"/>
                  </a:moveTo>
                  <a:cubicBezTo>
                    <a:pt x="1316696" y="890873"/>
                    <a:pt x="1297170" y="894683"/>
                    <a:pt x="1281644" y="898208"/>
                  </a:cubicBezTo>
                  <a:cubicBezTo>
                    <a:pt x="1277358" y="892493"/>
                    <a:pt x="1288502" y="895064"/>
                    <a:pt x="1291455" y="893921"/>
                  </a:cubicBezTo>
                  <a:cubicBezTo>
                    <a:pt x="1296313" y="891921"/>
                    <a:pt x="1298122" y="888492"/>
                    <a:pt x="1303075" y="886968"/>
                  </a:cubicBezTo>
                  <a:cubicBezTo>
                    <a:pt x="1308505" y="885349"/>
                    <a:pt x="1312505" y="886968"/>
                    <a:pt x="1319649" y="885539"/>
                  </a:cubicBezTo>
                  <a:cubicBezTo>
                    <a:pt x="1329364" y="883634"/>
                    <a:pt x="1336127" y="877919"/>
                    <a:pt x="1344128" y="882396"/>
                  </a:cubicBezTo>
                  <a:cubicBezTo>
                    <a:pt x="1342509" y="886968"/>
                    <a:pt x="1333555" y="886873"/>
                    <a:pt x="1329079" y="887921"/>
                  </a:cubicBezTo>
                  <a:close/>
                  <a:moveTo>
                    <a:pt x="1346509" y="195167"/>
                  </a:moveTo>
                  <a:cubicBezTo>
                    <a:pt x="1342033" y="196787"/>
                    <a:pt x="1340413" y="194405"/>
                    <a:pt x="1343176" y="193739"/>
                  </a:cubicBezTo>
                  <a:cubicBezTo>
                    <a:pt x="1346700" y="192977"/>
                    <a:pt x="1350224" y="192215"/>
                    <a:pt x="1353748" y="191453"/>
                  </a:cubicBezTo>
                  <a:cubicBezTo>
                    <a:pt x="1353844" y="186881"/>
                    <a:pt x="1370798" y="189452"/>
                    <a:pt x="1374037" y="184880"/>
                  </a:cubicBezTo>
                  <a:cubicBezTo>
                    <a:pt x="1376608" y="181261"/>
                    <a:pt x="1375084" y="186119"/>
                    <a:pt x="1380037" y="185738"/>
                  </a:cubicBezTo>
                  <a:cubicBezTo>
                    <a:pt x="1384800" y="185547"/>
                    <a:pt x="1384419" y="183071"/>
                    <a:pt x="1383847" y="180499"/>
                  </a:cubicBezTo>
                  <a:cubicBezTo>
                    <a:pt x="1388896" y="179737"/>
                    <a:pt x="1393087" y="179927"/>
                    <a:pt x="1395849" y="182213"/>
                  </a:cubicBezTo>
                  <a:cubicBezTo>
                    <a:pt x="1400802" y="181356"/>
                    <a:pt x="1402231" y="177260"/>
                    <a:pt x="1407565" y="175260"/>
                  </a:cubicBezTo>
                  <a:cubicBezTo>
                    <a:pt x="1422709" y="169736"/>
                    <a:pt x="1445093" y="166306"/>
                    <a:pt x="1457571" y="164402"/>
                  </a:cubicBezTo>
                  <a:cubicBezTo>
                    <a:pt x="1453570" y="170212"/>
                    <a:pt x="1442521" y="168878"/>
                    <a:pt x="1431949" y="172117"/>
                  </a:cubicBezTo>
                  <a:cubicBezTo>
                    <a:pt x="1430139" y="172688"/>
                    <a:pt x="1429948" y="175260"/>
                    <a:pt x="1427472" y="175260"/>
                  </a:cubicBezTo>
                  <a:cubicBezTo>
                    <a:pt x="1426710" y="175260"/>
                    <a:pt x="1426519" y="172593"/>
                    <a:pt x="1424043" y="173831"/>
                  </a:cubicBezTo>
                  <a:cubicBezTo>
                    <a:pt x="1423281" y="174212"/>
                    <a:pt x="1424614" y="175736"/>
                    <a:pt x="1422138" y="176403"/>
                  </a:cubicBezTo>
                  <a:cubicBezTo>
                    <a:pt x="1420233" y="176879"/>
                    <a:pt x="1419852" y="178784"/>
                    <a:pt x="1417661" y="179546"/>
                  </a:cubicBezTo>
                  <a:cubicBezTo>
                    <a:pt x="1399278" y="186404"/>
                    <a:pt x="1375846" y="186881"/>
                    <a:pt x="1346509" y="195167"/>
                  </a:cubicBezTo>
                  <a:close/>
                  <a:moveTo>
                    <a:pt x="1414137" y="193548"/>
                  </a:moveTo>
                  <a:cubicBezTo>
                    <a:pt x="1412899" y="186214"/>
                    <a:pt x="1430234" y="186785"/>
                    <a:pt x="1438997" y="183737"/>
                  </a:cubicBezTo>
                  <a:cubicBezTo>
                    <a:pt x="1439378" y="190500"/>
                    <a:pt x="1422995" y="196120"/>
                    <a:pt x="1414137" y="193548"/>
                  </a:cubicBezTo>
                  <a:close/>
                  <a:moveTo>
                    <a:pt x="1424043" y="937260"/>
                  </a:moveTo>
                  <a:cubicBezTo>
                    <a:pt x="1414708" y="935260"/>
                    <a:pt x="1429282" y="929450"/>
                    <a:pt x="1434997" y="928307"/>
                  </a:cubicBezTo>
                  <a:cubicBezTo>
                    <a:pt x="1432425" y="925735"/>
                    <a:pt x="1429091" y="924306"/>
                    <a:pt x="1424805" y="923925"/>
                  </a:cubicBezTo>
                  <a:cubicBezTo>
                    <a:pt x="1425376" y="917638"/>
                    <a:pt x="1436235" y="922020"/>
                    <a:pt x="1440616" y="920496"/>
                  </a:cubicBezTo>
                  <a:cubicBezTo>
                    <a:pt x="1445379" y="921068"/>
                    <a:pt x="1443664" y="930497"/>
                    <a:pt x="1451475" y="926878"/>
                  </a:cubicBezTo>
                  <a:cubicBezTo>
                    <a:pt x="1450046" y="933640"/>
                    <a:pt x="1425567" y="930497"/>
                    <a:pt x="1424043" y="937260"/>
                  </a:cubicBezTo>
                  <a:close/>
                  <a:moveTo>
                    <a:pt x="1474049" y="926306"/>
                  </a:moveTo>
                  <a:cubicBezTo>
                    <a:pt x="1473382" y="922592"/>
                    <a:pt x="1476907" y="920687"/>
                    <a:pt x="1483098" y="919925"/>
                  </a:cubicBezTo>
                  <a:cubicBezTo>
                    <a:pt x="1483765" y="923735"/>
                    <a:pt x="1480336" y="925640"/>
                    <a:pt x="1474049" y="926306"/>
                  </a:cubicBezTo>
                  <a:close/>
                  <a:moveTo>
                    <a:pt x="1502338" y="918020"/>
                  </a:moveTo>
                  <a:cubicBezTo>
                    <a:pt x="1499100" y="918305"/>
                    <a:pt x="1488813" y="922687"/>
                    <a:pt x="1490337" y="916305"/>
                  </a:cubicBezTo>
                  <a:cubicBezTo>
                    <a:pt x="1497100" y="911828"/>
                    <a:pt x="1505672" y="910209"/>
                    <a:pt x="1512149" y="913733"/>
                  </a:cubicBezTo>
                  <a:cubicBezTo>
                    <a:pt x="1514911" y="918115"/>
                    <a:pt x="1507958" y="917448"/>
                    <a:pt x="1502338" y="918020"/>
                  </a:cubicBezTo>
                  <a:close/>
                  <a:moveTo>
                    <a:pt x="1576157" y="856012"/>
                  </a:moveTo>
                  <a:cubicBezTo>
                    <a:pt x="1570918" y="857726"/>
                    <a:pt x="1572919" y="862584"/>
                    <a:pt x="1571204" y="865823"/>
                  </a:cubicBezTo>
                  <a:cubicBezTo>
                    <a:pt x="1568251" y="864775"/>
                    <a:pt x="1564441" y="864965"/>
                    <a:pt x="1559965" y="866108"/>
                  </a:cubicBezTo>
                  <a:cubicBezTo>
                    <a:pt x="1559584" y="872776"/>
                    <a:pt x="1567108" y="868394"/>
                    <a:pt x="1571966" y="867823"/>
                  </a:cubicBezTo>
                  <a:cubicBezTo>
                    <a:pt x="1575109" y="873252"/>
                    <a:pt x="1563108" y="879062"/>
                    <a:pt x="1577586" y="875348"/>
                  </a:cubicBezTo>
                  <a:cubicBezTo>
                    <a:pt x="1576443" y="881634"/>
                    <a:pt x="1562822" y="882587"/>
                    <a:pt x="1552726" y="885158"/>
                  </a:cubicBezTo>
                  <a:cubicBezTo>
                    <a:pt x="1554059" y="887444"/>
                    <a:pt x="1553488" y="888873"/>
                    <a:pt x="1551583" y="889826"/>
                  </a:cubicBezTo>
                  <a:cubicBezTo>
                    <a:pt x="1553107" y="893255"/>
                    <a:pt x="1559107" y="888873"/>
                    <a:pt x="1562822" y="889540"/>
                  </a:cubicBezTo>
                  <a:cubicBezTo>
                    <a:pt x="1563965" y="889730"/>
                    <a:pt x="1566346" y="894588"/>
                    <a:pt x="1567680" y="895064"/>
                  </a:cubicBezTo>
                  <a:cubicBezTo>
                    <a:pt x="1570918" y="896207"/>
                    <a:pt x="1577491" y="891445"/>
                    <a:pt x="1577110" y="897350"/>
                  </a:cubicBezTo>
                  <a:cubicBezTo>
                    <a:pt x="1565108" y="898398"/>
                    <a:pt x="1563584" y="904018"/>
                    <a:pt x="1551487" y="905065"/>
                  </a:cubicBezTo>
                  <a:cubicBezTo>
                    <a:pt x="1544725" y="898779"/>
                    <a:pt x="1559965" y="901922"/>
                    <a:pt x="1557107" y="897255"/>
                  </a:cubicBezTo>
                  <a:cubicBezTo>
                    <a:pt x="1548439" y="891350"/>
                    <a:pt x="1543201" y="902303"/>
                    <a:pt x="1536819" y="903827"/>
                  </a:cubicBezTo>
                  <a:cubicBezTo>
                    <a:pt x="1532723" y="904875"/>
                    <a:pt x="1531294" y="902589"/>
                    <a:pt x="1528151" y="903542"/>
                  </a:cubicBezTo>
                  <a:cubicBezTo>
                    <a:pt x="1527675" y="903637"/>
                    <a:pt x="1526437" y="907161"/>
                    <a:pt x="1523674" y="906685"/>
                  </a:cubicBezTo>
                  <a:cubicBezTo>
                    <a:pt x="1521865" y="906399"/>
                    <a:pt x="1517102" y="903732"/>
                    <a:pt x="1515388" y="899732"/>
                  </a:cubicBezTo>
                  <a:cubicBezTo>
                    <a:pt x="1518340" y="893921"/>
                    <a:pt x="1543201" y="899827"/>
                    <a:pt x="1542820" y="889349"/>
                  </a:cubicBezTo>
                  <a:cubicBezTo>
                    <a:pt x="1538248" y="886206"/>
                    <a:pt x="1533580" y="889826"/>
                    <a:pt x="1528913" y="890207"/>
                  </a:cubicBezTo>
                  <a:cubicBezTo>
                    <a:pt x="1527580" y="890302"/>
                    <a:pt x="1517102" y="892207"/>
                    <a:pt x="1515007" y="891064"/>
                  </a:cubicBezTo>
                  <a:cubicBezTo>
                    <a:pt x="1510625" y="888683"/>
                    <a:pt x="1510149" y="894683"/>
                    <a:pt x="1499195" y="894493"/>
                  </a:cubicBezTo>
                  <a:cubicBezTo>
                    <a:pt x="1498624" y="894493"/>
                    <a:pt x="1494433" y="893540"/>
                    <a:pt x="1495766" y="893064"/>
                  </a:cubicBezTo>
                  <a:cubicBezTo>
                    <a:pt x="1489861" y="894969"/>
                    <a:pt x="1489956" y="899827"/>
                    <a:pt x="1484146" y="900017"/>
                  </a:cubicBezTo>
                  <a:cubicBezTo>
                    <a:pt x="1479097" y="891254"/>
                    <a:pt x="1494147" y="893064"/>
                    <a:pt x="1500338" y="889921"/>
                  </a:cubicBezTo>
                  <a:cubicBezTo>
                    <a:pt x="1507672" y="886206"/>
                    <a:pt x="1510339" y="884111"/>
                    <a:pt x="1513864" y="880396"/>
                  </a:cubicBezTo>
                  <a:cubicBezTo>
                    <a:pt x="1528818" y="877157"/>
                    <a:pt x="1543677" y="873919"/>
                    <a:pt x="1558631" y="870680"/>
                  </a:cubicBezTo>
                  <a:cubicBezTo>
                    <a:pt x="1551106" y="867442"/>
                    <a:pt x="1540153" y="871347"/>
                    <a:pt x="1530818" y="872395"/>
                  </a:cubicBezTo>
                  <a:cubicBezTo>
                    <a:pt x="1521103" y="873443"/>
                    <a:pt x="1505005" y="875633"/>
                    <a:pt x="1494718" y="882396"/>
                  </a:cubicBezTo>
                  <a:cubicBezTo>
                    <a:pt x="1486813" y="885158"/>
                    <a:pt x="1484050" y="880777"/>
                    <a:pt x="1475573" y="884396"/>
                  </a:cubicBezTo>
                  <a:cubicBezTo>
                    <a:pt x="1472430" y="888111"/>
                    <a:pt x="1471382" y="892874"/>
                    <a:pt x="1472144" y="898303"/>
                  </a:cubicBezTo>
                  <a:cubicBezTo>
                    <a:pt x="1463000" y="897827"/>
                    <a:pt x="1466905" y="902875"/>
                    <a:pt x="1463095" y="904685"/>
                  </a:cubicBezTo>
                  <a:cubicBezTo>
                    <a:pt x="1463286" y="907066"/>
                    <a:pt x="1458333" y="907161"/>
                    <a:pt x="1459285" y="909923"/>
                  </a:cubicBezTo>
                  <a:cubicBezTo>
                    <a:pt x="1449475" y="907256"/>
                    <a:pt x="1459095" y="898588"/>
                    <a:pt x="1466048" y="897541"/>
                  </a:cubicBezTo>
                  <a:cubicBezTo>
                    <a:pt x="1461381" y="891540"/>
                    <a:pt x="1467763" y="890302"/>
                    <a:pt x="1471001" y="887730"/>
                  </a:cubicBezTo>
                  <a:cubicBezTo>
                    <a:pt x="1466239" y="882587"/>
                    <a:pt x="1460047" y="890683"/>
                    <a:pt x="1455190" y="891159"/>
                  </a:cubicBezTo>
                  <a:cubicBezTo>
                    <a:pt x="1454047" y="881444"/>
                    <a:pt x="1440331" y="889254"/>
                    <a:pt x="1437568" y="881920"/>
                  </a:cubicBezTo>
                  <a:cubicBezTo>
                    <a:pt x="1428996" y="883920"/>
                    <a:pt x="1429663" y="889921"/>
                    <a:pt x="1418042" y="890588"/>
                  </a:cubicBezTo>
                  <a:cubicBezTo>
                    <a:pt x="1417947" y="886587"/>
                    <a:pt x="1423567" y="883539"/>
                    <a:pt x="1428996" y="881634"/>
                  </a:cubicBezTo>
                  <a:cubicBezTo>
                    <a:pt x="1435854" y="879158"/>
                    <a:pt x="1446141" y="881444"/>
                    <a:pt x="1447379" y="877634"/>
                  </a:cubicBezTo>
                  <a:cubicBezTo>
                    <a:pt x="1453094" y="877062"/>
                    <a:pt x="1445474" y="883920"/>
                    <a:pt x="1454904" y="882587"/>
                  </a:cubicBezTo>
                  <a:cubicBezTo>
                    <a:pt x="1461190" y="882396"/>
                    <a:pt x="1457190" y="877919"/>
                    <a:pt x="1461286" y="876776"/>
                  </a:cubicBezTo>
                  <a:cubicBezTo>
                    <a:pt x="1464238" y="873347"/>
                    <a:pt x="1482622" y="875824"/>
                    <a:pt x="1485003" y="871633"/>
                  </a:cubicBezTo>
                  <a:cubicBezTo>
                    <a:pt x="1487479" y="867251"/>
                    <a:pt x="1488622" y="871252"/>
                    <a:pt x="1492909" y="869918"/>
                  </a:cubicBezTo>
                  <a:cubicBezTo>
                    <a:pt x="1495290" y="869156"/>
                    <a:pt x="1496242" y="867061"/>
                    <a:pt x="1500052" y="866204"/>
                  </a:cubicBezTo>
                  <a:cubicBezTo>
                    <a:pt x="1505672" y="864870"/>
                    <a:pt x="1512911" y="866394"/>
                    <a:pt x="1518436" y="862203"/>
                  </a:cubicBezTo>
                  <a:cubicBezTo>
                    <a:pt x="1517197" y="871061"/>
                    <a:pt x="1530056" y="860393"/>
                    <a:pt x="1531199" y="866013"/>
                  </a:cubicBezTo>
                  <a:cubicBezTo>
                    <a:pt x="1539867" y="865727"/>
                    <a:pt x="1534247" y="859346"/>
                    <a:pt x="1542820" y="859060"/>
                  </a:cubicBezTo>
                  <a:cubicBezTo>
                    <a:pt x="1554154" y="858774"/>
                    <a:pt x="1566823" y="856488"/>
                    <a:pt x="1580443" y="853059"/>
                  </a:cubicBezTo>
                  <a:cubicBezTo>
                    <a:pt x="1581301" y="854774"/>
                    <a:pt x="1578062" y="855155"/>
                    <a:pt x="1576157" y="856012"/>
                  </a:cubicBezTo>
                  <a:close/>
                  <a:moveTo>
                    <a:pt x="1594540" y="882587"/>
                  </a:moveTo>
                  <a:cubicBezTo>
                    <a:pt x="1589302" y="891826"/>
                    <a:pt x="1583396" y="878396"/>
                    <a:pt x="1594540" y="882587"/>
                  </a:cubicBezTo>
                  <a:lnTo>
                    <a:pt x="1594540" y="882587"/>
                  </a:lnTo>
                  <a:close/>
                  <a:moveTo>
                    <a:pt x="1582539" y="865537"/>
                  </a:moveTo>
                  <a:cubicBezTo>
                    <a:pt x="1590064" y="862298"/>
                    <a:pt x="1591588" y="867347"/>
                    <a:pt x="1599112" y="864108"/>
                  </a:cubicBezTo>
                  <a:cubicBezTo>
                    <a:pt x="1601017" y="870585"/>
                    <a:pt x="1584349" y="871538"/>
                    <a:pt x="1582539" y="865537"/>
                  </a:cubicBezTo>
                  <a:close/>
                  <a:moveTo>
                    <a:pt x="1596064" y="77438"/>
                  </a:moveTo>
                  <a:cubicBezTo>
                    <a:pt x="1586349" y="78962"/>
                    <a:pt x="1573776" y="77248"/>
                    <a:pt x="1561108" y="82868"/>
                  </a:cubicBezTo>
                  <a:cubicBezTo>
                    <a:pt x="1555583" y="85249"/>
                    <a:pt x="1560060" y="84106"/>
                    <a:pt x="1550535" y="85153"/>
                  </a:cubicBezTo>
                  <a:cubicBezTo>
                    <a:pt x="1534914" y="86868"/>
                    <a:pt x="1509673" y="95250"/>
                    <a:pt x="1489956" y="98298"/>
                  </a:cubicBezTo>
                  <a:cubicBezTo>
                    <a:pt x="1487765" y="95059"/>
                    <a:pt x="1490623" y="94012"/>
                    <a:pt x="1493766" y="93059"/>
                  </a:cubicBezTo>
                  <a:cubicBezTo>
                    <a:pt x="1499671" y="95822"/>
                    <a:pt x="1521103" y="81915"/>
                    <a:pt x="1527961" y="85630"/>
                  </a:cubicBezTo>
                  <a:cubicBezTo>
                    <a:pt x="1533485" y="88583"/>
                    <a:pt x="1534819" y="83915"/>
                    <a:pt x="1543772" y="82201"/>
                  </a:cubicBezTo>
                  <a:cubicBezTo>
                    <a:pt x="1545772" y="81820"/>
                    <a:pt x="1561393" y="82106"/>
                    <a:pt x="1570823" y="78486"/>
                  </a:cubicBezTo>
                  <a:cubicBezTo>
                    <a:pt x="1573204" y="77534"/>
                    <a:pt x="1573966" y="75629"/>
                    <a:pt x="1577967" y="74771"/>
                  </a:cubicBezTo>
                  <a:cubicBezTo>
                    <a:pt x="1583396" y="73628"/>
                    <a:pt x="1595683" y="74486"/>
                    <a:pt x="1607685" y="70485"/>
                  </a:cubicBezTo>
                  <a:cubicBezTo>
                    <a:pt x="1611400" y="69247"/>
                    <a:pt x="1611781" y="67437"/>
                    <a:pt x="1614829" y="66770"/>
                  </a:cubicBezTo>
                  <a:cubicBezTo>
                    <a:pt x="1620353" y="65532"/>
                    <a:pt x="1624068" y="66485"/>
                    <a:pt x="1633974" y="64770"/>
                  </a:cubicBezTo>
                  <a:cubicBezTo>
                    <a:pt x="1641118" y="63532"/>
                    <a:pt x="1647309" y="61627"/>
                    <a:pt x="1655024" y="60198"/>
                  </a:cubicBezTo>
                  <a:cubicBezTo>
                    <a:pt x="1650071" y="68199"/>
                    <a:pt x="1637212" y="68199"/>
                    <a:pt x="1627592" y="70580"/>
                  </a:cubicBezTo>
                  <a:cubicBezTo>
                    <a:pt x="1617305" y="73057"/>
                    <a:pt x="1606161" y="75819"/>
                    <a:pt x="1596064" y="77438"/>
                  </a:cubicBezTo>
                  <a:close/>
                  <a:moveTo>
                    <a:pt x="1647118" y="886492"/>
                  </a:moveTo>
                  <a:cubicBezTo>
                    <a:pt x="1646642" y="885158"/>
                    <a:pt x="1646166" y="883825"/>
                    <a:pt x="1645594" y="882396"/>
                  </a:cubicBezTo>
                  <a:cubicBezTo>
                    <a:pt x="1648261" y="881825"/>
                    <a:pt x="1650833" y="881253"/>
                    <a:pt x="1653500" y="880682"/>
                  </a:cubicBezTo>
                  <a:cubicBezTo>
                    <a:pt x="1653976" y="882015"/>
                    <a:pt x="1654453" y="883349"/>
                    <a:pt x="1655024" y="884777"/>
                  </a:cubicBezTo>
                  <a:cubicBezTo>
                    <a:pt x="1652357" y="885349"/>
                    <a:pt x="1649785" y="885920"/>
                    <a:pt x="1647118" y="886492"/>
                  </a:cubicBezTo>
                  <a:close/>
                  <a:moveTo>
                    <a:pt x="1644547" y="871728"/>
                  </a:moveTo>
                  <a:cubicBezTo>
                    <a:pt x="1650643" y="870395"/>
                    <a:pt x="1656834" y="869061"/>
                    <a:pt x="1662930" y="867728"/>
                  </a:cubicBezTo>
                  <a:cubicBezTo>
                    <a:pt x="1663597" y="873252"/>
                    <a:pt x="1647214" y="882206"/>
                    <a:pt x="1644547" y="871728"/>
                  </a:cubicBezTo>
                  <a:close/>
                  <a:moveTo>
                    <a:pt x="1640832" y="861632"/>
                  </a:moveTo>
                  <a:cubicBezTo>
                    <a:pt x="1640070" y="859727"/>
                    <a:pt x="1637022" y="860774"/>
                    <a:pt x="1634831" y="860774"/>
                  </a:cubicBezTo>
                  <a:cubicBezTo>
                    <a:pt x="1631116" y="857726"/>
                    <a:pt x="1626640" y="855821"/>
                    <a:pt x="1621306" y="854964"/>
                  </a:cubicBezTo>
                  <a:cubicBezTo>
                    <a:pt x="1621782" y="852869"/>
                    <a:pt x="1622258" y="850868"/>
                    <a:pt x="1625116" y="849821"/>
                  </a:cubicBezTo>
                  <a:cubicBezTo>
                    <a:pt x="1623973" y="844296"/>
                    <a:pt x="1614352" y="850487"/>
                    <a:pt x="1614257" y="843439"/>
                  </a:cubicBezTo>
                  <a:cubicBezTo>
                    <a:pt x="1620067" y="841534"/>
                    <a:pt x="1624354" y="841820"/>
                    <a:pt x="1626259" y="845153"/>
                  </a:cubicBezTo>
                  <a:cubicBezTo>
                    <a:pt x="1634926" y="844296"/>
                    <a:pt x="1629973" y="837629"/>
                    <a:pt x="1640546" y="837629"/>
                  </a:cubicBezTo>
                  <a:cubicBezTo>
                    <a:pt x="1640927" y="843248"/>
                    <a:pt x="1644261" y="844677"/>
                    <a:pt x="1650738" y="842010"/>
                  </a:cubicBezTo>
                  <a:cubicBezTo>
                    <a:pt x="1647785" y="846487"/>
                    <a:pt x="1640546" y="848963"/>
                    <a:pt x="1631212" y="850678"/>
                  </a:cubicBezTo>
                  <a:cubicBezTo>
                    <a:pt x="1637308" y="865346"/>
                    <a:pt x="1652262" y="849916"/>
                    <a:pt x="1667692" y="849249"/>
                  </a:cubicBezTo>
                  <a:cubicBezTo>
                    <a:pt x="1663311" y="855345"/>
                    <a:pt x="1652738" y="858774"/>
                    <a:pt x="1640832" y="861632"/>
                  </a:cubicBezTo>
                  <a:close/>
                  <a:moveTo>
                    <a:pt x="1677313" y="829628"/>
                  </a:moveTo>
                  <a:cubicBezTo>
                    <a:pt x="1683218" y="827627"/>
                    <a:pt x="1687504" y="827723"/>
                    <a:pt x="1691219" y="828770"/>
                  </a:cubicBezTo>
                  <a:cubicBezTo>
                    <a:pt x="1692934" y="831913"/>
                    <a:pt x="1675503" y="836581"/>
                    <a:pt x="1677313" y="829628"/>
                  </a:cubicBezTo>
                  <a:close/>
                  <a:moveTo>
                    <a:pt x="1685123" y="873824"/>
                  </a:moveTo>
                  <a:cubicBezTo>
                    <a:pt x="1687790" y="873252"/>
                    <a:pt x="1690362" y="872681"/>
                    <a:pt x="1693029" y="872109"/>
                  </a:cubicBezTo>
                  <a:cubicBezTo>
                    <a:pt x="1693791" y="874109"/>
                    <a:pt x="1694553" y="876205"/>
                    <a:pt x="1695315" y="878205"/>
                  </a:cubicBezTo>
                  <a:cubicBezTo>
                    <a:pt x="1689695" y="879824"/>
                    <a:pt x="1686266" y="878396"/>
                    <a:pt x="1685123" y="873824"/>
                  </a:cubicBezTo>
                  <a:close/>
                  <a:moveTo>
                    <a:pt x="1686647" y="68580"/>
                  </a:moveTo>
                  <a:cubicBezTo>
                    <a:pt x="1686552" y="60579"/>
                    <a:pt x="1708555" y="62103"/>
                    <a:pt x="1706650" y="53340"/>
                  </a:cubicBezTo>
                  <a:cubicBezTo>
                    <a:pt x="1715222" y="49720"/>
                    <a:pt x="1717889" y="54197"/>
                    <a:pt x="1725795" y="51340"/>
                  </a:cubicBezTo>
                  <a:cubicBezTo>
                    <a:pt x="1727128" y="55912"/>
                    <a:pt x="1714936" y="54673"/>
                    <a:pt x="1710745" y="56769"/>
                  </a:cubicBezTo>
                  <a:cubicBezTo>
                    <a:pt x="1707983" y="62960"/>
                    <a:pt x="1699220" y="66580"/>
                    <a:pt x="1686647" y="68580"/>
                  </a:cubicBezTo>
                  <a:close/>
                  <a:moveTo>
                    <a:pt x="1715032" y="808292"/>
                  </a:moveTo>
                  <a:cubicBezTo>
                    <a:pt x="1713317" y="808673"/>
                    <a:pt x="1711507" y="809054"/>
                    <a:pt x="1709793" y="809435"/>
                  </a:cubicBezTo>
                  <a:cubicBezTo>
                    <a:pt x="1709317" y="808101"/>
                    <a:pt x="1708840" y="806768"/>
                    <a:pt x="1708269" y="805339"/>
                  </a:cubicBezTo>
                  <a:cubicBezTo>
                    <a:pt x="1709983" y="804958"/>
                    <a:pt x="1711793" y="804577"/>
                    <a:pt x="1713508" y="804196"/>
                  </a:cubicBezTo>
                  <a:cubicBezTo>
                    <a:pt x="1713984" y="805625"/>
                    <a:pt x="1714460" y="806958"/>
                    <a:pt x="1715032" y="808292"/>
                  </a:cubicBezTo>
                  <a:close/>
                  <a:moveTo>
                    <a:pt x="1697982" y="846963"/>
                  </a:moveTo>
                  <a:cubicBezTo>
                    <a:pt x="1696172" y="841058"/>
                    <a:pt x="1707602" y="840867"/>
                    <a:pt x="1714936" y="838867"/>
                  </a:cubicBezTo>
                  <a:cubicBezTo>
                    <a:pt x="1716651" y="844772"/>
                    <a:pt x="1705316" y="844963"/>
                    <a:pt x="1697982" y="846963"/>
                  </a:cubicBezTo>
                  <a:close/>
                  <a:moveTo>
                    <a:pt x="1714555" y="830199"/>
                  </a:moveTo>
                  <a:cubicBezTo>
                    <a:pt x="1712079" y="825722"/>
                    <a:pt x="1712365" y="822484"/>
                    <a:pt x="1716841" y="820960"/>
                  </a:cubicBezTo>
                  <a:cubicBezTo>
                    <a:pt x="1726843" y="818388"/>
                    <a:pt x="1718365" y="822388"/>
                    <a:pt x="1721699" y="826484"/>
                  </a:cubicBezTo>
                  <a:cubicBezTo>
                    <a:pt x="1735606" y="823913"/>
                    <a:pt x="1747988" y="820769"/>
                    <a:pt x="1757799" y="816483"/>
                  </a:cubicBezTo>
                  <a:cubicBezTo>
                    <a:pt x="1756656" y="810959"/>
                    <a:pt x="1743797" y="821627"/>
                    <a:pt x="1745035" y="812673"/>
                  </a:cubicBezTo>
                  <a:cubicBezTo>
                    <a:pt x="1752084" y="811149"/>
                    <a:pt x="1759037" y="809625"/>
                    <a:pt x="1766086" y="808101"/>
                  </a:cubicBezTo>
                  <a:cubicBezTo>
                    <a:pt x="1766562" y="815531"/>
                    <a:pt x="1774182" y="815531"/>
                    <a:pt x="1770562" y="820293"/>
                  </a:cubicBezTo>
                  <a:cubicBezTo>
                    <a:pt x="1754275" y="820293"/>
                    <a:pt x="1733605" y="826484"/>
                    <a:pt x="1714555" y="830199"/>
                  </a:cubicBezTo>
                  <a:close/>
                  <a:moveTo>
                    <a:pt x="1743607" y="793337"/>
                  </a:moveTo>
                  <a:cubicBezTo>
                    <a:pt x="1746274" y="792766"/>
                    <a:pt x="1748845" y="792194"/>
                    <a:pt x="1751512" y="791623"/>
                  </a:cubicBezTo>
                  <a:cubicBezTo>
                    <a:pt x="1754275" y="796862"/>
                    <a:pt x="1728271" y="796671"/>
                    <a:pt x="1743607" y="793337"/>
                  </a:cubicBezTo>
                  <a:close/>
                  <a:moveTo>
                    <a:pt x="1769134" y="785527"/>
                  </a:moveTo>
                  <a:cubicBezTo>
                    <a:pt x="1770753" y="790765"/>
                    <a:pt x="1761133" y="792480"/>
                    <a:pt x="1756751" y="790385"/>
                  </a:cubicBezTo>
                  <a:cubicBezTo>
                    <a:pt x="1754656" y="786098"/>
                    <a:pt x="1765800" y="787432"/>
                    <a:pt x="1769134" y="785527"/>
                  </a:cubicBezTo>
                  <a:close/>
                  <a:moveTo>
                    <a:pt x="1770848" y="859536"/>
                  </a:moveTo>
                  <a:cubicBezTo>
                    <a:pt x="1769705" y="860393"/>
                    <a:pt x="1771896" y="861346"/>
                    <a:pt x="1768943" y="862108"/>
                  </a:cubicBezTo>
                  <a:cubicBezTo>
                    <a:pt x="1765800" y="862965"/>
                    <a:pt x="1761037" y="862775"/>
                    <a:pt x="1757704" y="862394"/>
                  </a:cubicBezTo>
                  <a:cubicBezTo>
                    <a:pt x="1753894" y="862013"/>
                    <a:pt x="1751893" y="863537"/>
                    <a:pt x="1750941" y="859536"/>
                  </a:cubicBezTo>
                  <a:cubicBezTo>
                    <a:pt x="1759323" y="856298"/>
                    <a:pt x="1776373" y="856774"/>
                    <a:pt x="1779135" y="851154"/>
                  </a:cubicBezTo>
                  <a:cubicBezTo>
                    <a:pt x="1790755" y="853250"/>
                    <a:pt x="1773801" y="857345"/>
                    <a:pt x="1770848" y="859536"/>
                  </a:cubicBezTo>
                  <a:close/>
                  <a:moveTo>
                    <a:pt x="1811520" y="830961"/>
                  </a:moveTo>
                  <a:cubicBezTo>
                    <a:pt x="1800661" y="831628"/>
                    <a:pt x="1789517" y="832771"/>
                    <a:pt x="1782183" y="828580"/>
                  </a:cubicBezTo>
                  <a:cubicBezTo>
                    <a:pt x="1770658" y="834581"/>
                    <a:pt x="1758942" y="839343"/>
                    <a:pt x="1745321" y="836581"/>
                  </a:cubicBezTo>
                  <a:cubicBezTo>
                    <a:pt x="1749131" y="828485"/>
                    <a:pt x="1762371" y="824960"/>
                    <a:pt x="1774658" y="823627"/>
                  </a:cubicBezTo>
                  <a:cubicBezTo>
                    <a:pt x="1778659" y="823246"/>
                    <a:pt x="1780183" y="824484"/>
                    <a:pt x="1783326" y="823913"/>
                  </a:cubicBezTo>
                  <a:cubicBezTo>
                    <a:pt x="1791898" y="822293"/>
                    <a:pt x="1797994" y="817912"/>
                    <a:pt x="1809615" y="818198"/>
                  </a:cubicBezTo>
                  <a:cubicBezTo>
                    <a:pt x="1811901" y="823151"/>
                    <a:pt x="1813711" y="827913"/>
                    <a:pt x="1811520" y="830961"/>
                  </a:cubicBezTo>
                  <a:close/>
                  <a:moveTo>
                    <a:pt x="1796566" y="805815"/>
                  </a:moveTo>
                  <a:cubicBezTo>
                    <a:pt x="1801709" y="814864"/>
                    <a:pt x="1784088" y="814102"/>
                    <a:pt x="1775134" y="817055"/>
                  </a:cubicBezTo>
                  <a:cubicBezTo>
                    <a:pt x="1777230" y="811435"/>
                    <a:pt x="1779325" y="812102"/>
                    <a:pt x="1773991" y="806387"/>
                  </a:cubicBezTo>
                  <a:cubicBezTo>
                    <a:pt x="1782183" y="805244"/>
                    <a:pt x="1793708" y="799624"/>
                    <a:pt x="1796566" y="805815"/>
                  </a:cubicBezTo>
                  <a:close/>
                  <a:moveTo>
                    <a:pt x="1796566" y="790480"/>
                  </a:moveTo>
                  <a:cubicBezTo>
                    <a:pt x="1800566" y="788956"/>
                    <a:pt x="1801804" y="791432"/>
                    <a:pt x="1805233" y="790765"/>
                  </a:cubicBezTo>
                  <a:cubicBezTo>
                    <a:pt x="1807710" y="794480"/>
                    <a:pt x="1794375" y="796385"/>
                    <a:pt x="1796566" y="790480"/>
                  </a:cubicBezTo>
                  <a:close/>
                  <a:moveTo>
                    <a:pt x="1818283" y="39910"/>
                  </a:moveTo>
                  <a:cubicBezTo>
                    <a:pt x="1815520" y="44863"/>
                    <a:pt x="1791803" y="46958"/>
                    <a:pt x="1779516" y="50578"/>
                  </a:cubicBezTo>
                  <a:cubicBezTo>
                    <a:pt x="1777135" y="51245"/>
                    <a:pt x="1764943" y="58293"/>
                    <a:pt x="1761799" y="56579"/>
                  </a:cubicBezTo>
                  <a:cubicBezTo>
                    <a:pt x="1757989" y="54483"/>
                    <a:pt x="1759990" y="58198"/>
                    <a:pt x="1753894" y="58293"/>
                  </a:cubicBezTo>
                  <a:cubicBezTo>
                    <a:pt x="1750941" y="58388"/>
                    <a:pt x="1736368" y="58103"/>
                    <a:pt x="1726843" y="62008"/>
                  </a:cubicBezTo>
                  <a:cubicBezTo>
                    <a:pt x="1723890" y="62960"/>
                    <a:pt x="1721985" y="62579"/>
                    <a:pt x="1720842" y="61151"/>
                  </a:cubicBezTo>
                  <a:cubicBezTo>
                    <a:pt x="1718461" y="53531"/>
                    <a:pt x="1728557" y="58388"/>
                    <a:pt x="1738558" y="55150"/>
                  </a:cubicBezTo>
                  <a:cubicBezTo>
                    <a:pt x="1742178" y="53912"/>
                    <a:pt x="1742654" y="52007"/>
                    <a:pt x="1745702" y="51435"/>
                  </a:cubicBezTo>
                  <a:cubicBezTo>
                    <a:pt x="1750465" y="50483"/>
                    <a:pt x="1752084" y="52483"/>
                    <a:pt x="1756942" y="51149"/>
                  </a:cubicBezTo>
                  <a:cubicBezTo>
                    <a:pt x="1765324" y="48959"/>
                    <a:pt x="1771324" y="45720"/>
                    <a:pt x="1779897" y="44006"/>
                  </a:cubicBezTo>
                  <a:cubicBezTo>
                    <a:pt x="1786469" y="42672"/>
                    <a:pt x="1792375" y="43244"/>
                    <a:pt x="1799042" y="42005"/>
                  </a:cubicBezTo>
                  <a:cubicBezTo>
                    <a:pt x="1809710" y="40100"/>
                    <a:pt x="1820664" y="32861"/>
                    <a:pt x="1830665" y="35147"/>
                  </a:cubicBezTo>
                  <a:cubicBezTo>
                    <a:pt x="1835237" y="40100"/>
                    <a:pt x="1820188" y="36671"/>
                    <a:pt x="1818283" y="39910"/>
                  </a:cubicBezTo>
                  <a:close/>
                  <a:moveTo>
                    <a:pt x="1834856" y="847820"/>
                  </a:moveTo>
                  <a:cubicBezTo>
                    <a:pt x="1833713" y="842296"/>
                    <a:pt x="1824093" y="848487"/>
                    <a:pt x="1823998" y="841438"/>
                  </a:cubicBezTo>
                  <a:cubicBezTo>
                    <a:pt x="1835142" y="836105"/>
                    <a:pt x="1842857" y="832295"/>
                    <a:pt x="1855621" y="834581"/>
                  </a:cubicBezTo>
                  <a:cubicBezTo>
                    <a:pt x="1856573" y="842391"/>
                    <a:pt x="1841905" y="843439"/>
                    <a:pt x="1834856" y="847820"/>
                  </a:cubicBezTo>
                  <a:close/>
                  <a:moveTo>
                    <a:pt x="1852573" y="32480"/>
                  </a:moveTo>
                  <a:cubicBezTo>
                    <a:pt x="1851906" y="28766"/>
                    <a:pt x="1855430" y="26861"/>
                    <a:pt x="1861621" y="26099"/>
                  </a:cubicBezTo>
                  <a:cubicBezTo>
                    <a:pt x="1866479" y="31623"/>
                    <a:pt x="1857049" y="30956"/>
                    <a:pt x="1852573" y="32480"/>
                  </a:cubicBezTo>
                  <a:close/>
                  <a:moveTo>
                    <a:pt x="1857526" y="7334"/>
                  </a:moveTo>
                  <a:cubicBezTo>
                    <a:pt x="1859526" y="3334"/>
                    <a:pt x="1866860" y="1619"/>
                    <a:pt x="1869908" y="2477"/>
                  </a:cubicBezTo>
                  <a:cubicBezTo>
                    <a:pt x="1871242" y="2858"/>
                    <a:pt x="1867241" y="7334"/>
                    <a:pt x="1866098" y="7715"/>
                  </a:cubicBezTo>
                  <a:cubicBezTo>
                    <a:pt x="1864288" y="8192"/>
                    <a:pt x="1860574" y="5525"/>
                    <a:pt x="1857526" y="7334"/>
                  </a:cubicBezTo>
                  <a:close/>
                  <a:moveTo>
                    <a:pt x="1868384" y="807720"/>
                  </a:moveTo>
                  <a:cubicBezTo>
                    <a:pt x="1867908" y="804672"/>
                    <a:pt x="1888291" y="798290"/>
                    <a:pt x="1887529" y="805720"/>
                  </a:cubicBezTo>
                  <a:cubicBezTo>
                    <a:pt x="1880576" y="807244"/>
                    <a:pt x="1872766" y="809720"/>
                    <a:pt x="1868384" y="807720"/>
                  </a:cubicBezTo>
                  <a:close/>
                  <a:moveTo>
                    <a:pt x="1866860" y="24955"/>
                  </a:moveTo>
                  <a:cubicBezTo>
                    <a:pt x="1865717" y="21146"/>
                    <a:pt x="1876099" y="20955"/>
                    <a:pt x="1879243" y="20098"/>
                  </a:cubicBezTo>
                  <a:cubicBezTo>
                    <a:pt x="1882386" y="19241"/>
                    <a:pt x="1888482" y="12668"/>
                    <a:pt x="1891244" y="21812"/>
                  </a:cubicBezTo>
                  <a:cubicBezTo>
                    <a:pt x="1882862" y="23241"/>
                    <a:pt x="1872480" y="27432"/>
                    <a:pt x="1866860" y="24955"/>
                  </a:cubicBezTo>
                  <a:close/>
                  <a:moveTo>
                    <a:pt x="1917628" y="825437"/>
                  </a:moveTo>
                  <a:cubicBezTo>
                    <a:pt x="1915914" y="825818"/>
                    <a:pt x="1914104" y="826199"/>
                    <a:pt x="1912390" y="826580"/>
                  </a:cubicBezTo>
                  <a:cubicBezTo>
                    <a:pt x="1911628" y="824579"/>
                    <a:pt x="1910866" y="822484"/>
                    <a:pt x="1910104" y="820484"/>
                  </a:cubicBezTo>
                  <a:cubicBezTo>
                    <a:pt x="1914104" y="818960"/>
                    <a:pt x="1915342" y="821436"/>
                    <a:pt x="1918771" y="820769"/>
                  </a:cubicBezTo>
                  <a:cubicBezTo>
                    <a:pt x="1918867" y="822484"/>
                    <a:pt x="1916866" y="823341"/>
                    <a:pt x="1917628" y="825437"/>
                  </a:cubicBezTo>
                  <a:close/>
                  <a:moveTo>
                    <a:pt x="1930011" y="11239"/>
                  </a:moveTo>
                  <a:cubicBezTo>
                    <a:pt x="1937726" y="9811"/>
                    <a:pt x="1946870" y="6382"/>
                    <a:pt x="1951823" y="8668"/>
                  </a:cubicBezTo>
                  <a:cubicBezTo>
                    <a:pt x="1950775" y="9144"/>
                    <a:pt x="1948585" y="13621"/>
                    <a:pt x="1948013" y="13811"/>
                  </a:cubicBezTo>
                  <a:cubicBezTo>
                    <a:pt x="1944013" y="15240"/>
                    <a:pt x="1943822" y="12764"/>
                    <a:pt x="1942012" y="12954"/>
                  </a:cubicBezTo>
                  <a:cubicBezTo>
                    <a:pt x="1940107" y="13145"/>
                    <a:pt x="1929249" y="17907"/>
                    <a:pt x="1930011" y="11239"/>
                  </a:cubicBezTo>
                  <a:close/>
                  <a:moveTo>
                    <a:pt x="1942108" y="791623"/>
                  </a:moveTo>
                  <a:cubicBezTo>
                    <a:pt x="1941536" y="786860"/>
                    <a:pt x="1955538" y="786956"/>
                    <a:pt x="1957919" y="788194"/>
                  </a:cubicBezTo>
                  <a:cubicBezTo>
                    <a:pt x="1958491" y="792956"/>
                    <a:pt x="1944489" y="792861"/>
                    <a:pt x="1942108" y="791623"/>
                  </a:cubicBezTo>
                  <a:close/>
                  <a:moveTo>
                    <a:pt x="1956776" y="777526"/>
                  </a:moveTo>
                  <a:cubicBezTo>
                    <a:pt x="1946870" y="779526"/>
                    <a:pt x="1948394" y="776859"/>
                    <a:pt x="1940965" y="780955"/>
                  </a:cubicBezTo>
                  <a:cubicBezTo>
                    <a:pt x="1939822" y="777431"/>
                    <a:pt x="1937059" y="776097"/>
                    <a:pt x="1933440" y="776002"/>
                  </a:cubicBezTo>
                  <a:cubicBezTo>
                    <a:pt x="1940203" y="768382"/>
                    <a:pt x="1948489" y="770763"/>
                    <a:pt x="1961634" y="767620"/>
                  </a:cubicBezTo>
                  <a:cubicBezTo>
                    <a:pt x="1962110" y="771811"/>
                    <a:pt x="1952109" y="771525"/>
                    <a:pt x="1956776" y="777526"/>
                  </a:cubicBezTo>
                  <a:close/>
                  <a:moveTo>
                    <a:pt x="1973731" y="769430"/>
                  </a:moveTo>
                  <a:cubicBezTo>
                    <a:pt x="1970111" y="763048"/>
                    <a:pt x="1984208" y="762572"/>
                    <a:pt x="1990685" y="761333"/>
                  </a:cubicBezTo>
                  <a:cubicBezTo>
                    <a:pt x="1998496" y="759809"/>
                    <a:pt x="2005735" y="760381"/>
                    <a:pt x="2009830" y="759333"/>
                  </a:cubicBezTo>
                  <a:cubicBezTo>
                    <a:pt x="2007544" y="769715"/>
                    <a:pt x="1987161" y="762953"/>
                    <a:pt x="1973731" y="769430"/>
                  </a:cubicBezTo>
                  <a:close/>
                  <a:moveTo>
                    <a:pt x="2007163" y="775240"/>
                  </a:moveTo>
                  <a:cubicBezTo>
                    <a:pt x="2005639" y="781336"/>
                    <a:pt x="1996876" y="781622"/>
                    <a:pt x="1989447" y="781240"/>
                  </a:cubicBezTo>
                  <a:cubicBezTo>
                    <a:pt x="1990114" y="776573"/>
                    <a:pt x="2001353" y="772763"/>
                    <a:pt x="2007163" y="775240"/>
                  </a:cubicBezTo>
                  <a:close/>
                  <a:moveTo>
                    <a:pt x="1979350" y="792290"/>
                  </a:moveTo>
                  <a:cubicBezTo>
                    <a:pt x="1979255" y="790575"/>
                    <a:pt x="1981255" y="789718"/>
                    <a:pt x="1980493" y="787622"/>
                  </a:cubicBezTo>
                  <a:cubicBezTo>
                    <a:pt x="1982779" y="787527"/>
                    <a:pt x="1983827" y="789051"/>
                    <a:pt x="1986494" y="788480"/>
                  </a:cubicBezTo>
                  <a:cubicBezTo>
                    <a:pt x="1986589" y="790194"/>
                    <a:pt x="1984589" y="791051"/>
                    <a:pt x="1985351" y="793147"/>
                  </a:cubicBezTo>
                  <a:cubicBezTo>
                    <a:pt x="1983065" y="793242"/>
                    <a:pt x="1981922" y="791718"/>
                    <a:pt x="1979350" y="792290"/>
                  </a:cubicBezTo>
                  <a:close/>
                  <a:moveTo>
                    <a:pt x="1983446" y="811054"/>
                  </a:moveTo>
                  <a:cubicBezTo>
                    <a:pt x="1979731" y="803243"/>
                    <a:pt x="2001829" y="806387"/>
                    <a:pt x="2002306" y="800386"/>
                  </a:cubicBezTo>
                  <a:cubicBezTo>
                    <a:pt x="2010211" y="797624"/>
                    <a:pt x="2011259" y="804291"/>
                    <a:pt x="2017736" y="803624"/>
                  </a:cubicBezTo>
                  <a:cubicBezTo>
                    <a:pt x="2014879" y="808196"/>
                    <a:pt x="1991447" y="812387"/>
                    <a:pt x="1983446" y="811054"/>
                  </a:cubicBezTo>
                  <a:close/>
                  <a:moveTo>
                    <a:pt x="2031643" y="772192"/>
                  </a:moveTo>
                  <a:cubicBezTo>
                    <a:pt x="2026880" y="773430"/>
                    <a:pt x="2023070" y="777716"/>
                    <a:pt x="2018498" y="775049"/>
                  </a:cubicBezTo>
                  <a:cubicBezTo>
                    <a:pt x="2015450" y="769906"/>
                    <a:pt x="2031357" y="772573"/>
                    <a:pt x="2033548" y="769620"/>
                  </a:cubicBezTo>
                  <a:cubicBezTo>
                    <a:pt x="2034405" y="768382"/>
                    <a:pt x="2038024" y="764667"/>
                    <a:pt x="2044120" y="767334"/>
                  </a:cubicBezTo>
                  <a:cubicBezTo>
                    <a:pt x="2044597" y="773049"/>
                    <a:pt x="2036405" y="770858"/>
                    <a:pt x="2031643" y="772192"/>
                  </a:cubicBezTo>
                  <a:close/>
                  <a:moveTo>
                    <a:pt x="2047359" y="799338"/>
                  </a:moveTo>
                  <a:cubicBezTo>
                    <a:pt x="2039072" y="802672"/>
                    <a:pt x="2036500" y="798005"/>
                    <a:pt x="2033833" y="793528"/>
                  </a:cubicBezTo>
                  <a:cubicBezTo>
                    <a:pt x="2039739" y="791528"/>
                    <a:pt x="2044025" y="791623"/>
                    <a:pt x="2047740" y="792671"/>
                  </a:cubicBezTo>
                  <a:cubicBezTo>
                    <a:pt x="2046978" y="794671"/>
                    <a:pt x="2046216" y="796576"/>
                    <a:pt x="2047359" y="799338"/>
                  </a:cubicBezTo>
                  <a:close/>
                  <a:moveTo>
                    <a:pt x="2034310" y="756285"/>
                  </a:moveTo>
                  <a:cubicBezTo>
                    <a:pt x="2032024" y="750856"/>
                    <a:pt x="2047359" y="748951"/>
                    <a:pt x="2053836" y="747617"/>
                  </a:cubicBezTo>
                  <a:cubicBezTo>
                    <a:pt x="2056789" y="747046"/>
                    <a:pt x="2063170" y="739997"/>
                    <a:pt x="2065837" y="749332"/>
                  </a:cubicBezTo>
                  <a:cubicBezTo>
                    <a:pt x="2055360" y="751713"/>
                    <a:pt x="2044882" y="753999"/>
                    <a:pt x="2034310" y="756285"/>
                  </a:cubicBezTo>
                  <a:close/>
                  <a:moveTo>
                    <a:pt x="2074505" y="764953"/>
                  </a:moveTo>
                  <a:cubicBezTo>
                    <a:pt x="2073838" y="761238"/>
                    <a:pt x="2077363" y="759333"/>
                    <a:pt x="2083554" y="758571"/>
                  </a:cubicBezTo>
                  <a:cubicBezTo>
                    <a:pt x="2088412" y="764191"/>
                    <a:pt x="2078982" y="763524"/>
                    <a:pt x="2074505" y="764953"/>
                  </a:cubicBezTo>
                  <a:close/>
                  <a:moveTo>
                    <a:pt x="2090317" y="761524"/>
                  </a:moveTo>
                  <a:cubicBezTo>
                    <a:pt x="2089555" y="756571"/>
                    <a:pt x="2107176" y="750761"/>
                    <a:pt x="2109843" y="752856"/>
                  </a:cubicBezTo>
                  <a:cubicBezTo>
                    <a:pt x="2114415" y="760571"/>
                    <a:pt x="2096317" y="758476"/>
                    <a:pt x="2090317" y="761524"/>
                  </a:cubicBezTo>
                  <a:close/>
                  <a:moveTo>
                    <a:pt x="2102032" y="739331"/>
                  </a:moveTo>
                  <a:cubicBezTo>
                    <a:pt x="2100223" y="733425"/>
                    <a:pt x="2111653" y="733235"/>
                    <a:pt x="2118987" y="731234"/>
                  </a:cubicBezTo>
                  <a:cubicBezTo>
                    <a:pt x="2117844" y="738188"/>
                    <a:pt x="2110700" y="734187"/>
                    <a:pt x="2102032" y="739331"/>
                  </a:cubicBezTo>
                  <a:close/>
                  <a:moveTo>
                    <a:pt x="2130226" y="730949"/>
                  </a:moveTo>
                  <a:cubicBezTo>
                    <a:pt x="2133084" y="725710"/>
                    <a:pt x="2143085" y="726758"/>
                    <a:pt x="2150515" y="724376"/>
                  </a:cubicBezTo>
                  <a:cubicBezTo>
                    <a:pt x="2154515" y="723043"/>
                    <a:pt x="2158135" y="718661"/>
                    <a:pt x="2162897" y="719519"/>
                  </a:cubicBezTo>
                  <a:cubicBezTo>
                    <a:pt x="2167850" y="729615"/>
                    <a:pt x="2137656" y="731615"/>
                    <a:pt x="2130226" y="730949"/>
                  </a:cubicBezTo>
                  <a:close/>
                  <a:moveTo>
                    <a:pt x="2141466" y="761333"/>
                  </a:moveTo>
                  <a:cubicBezTo>
                    <a:pt x="2140990" y="760000"/>
                    <a:pt x="2140513" y="758666"/>
                    <a:pt x="2139942" y="757238"/>
                  </a:cubicBezTo>
                  <a:cubicBezTo>
                    <a:pt x="2142609" y="756666"/>
                    <a:pt x="2145181" y="756095"/>
                    <a:pt x="2147848" y="755523"/>
                  </a:cubicBezTo>
                  <a:cubicBezTo>
                    <a:pt x="2148324" y="756857"/>
                    <a:pt x="2148800" y="758190"/>
                    <a:pt x="2149372" y="759619"/>
                  </a:cubicBezTo>
                  <a:cubicBezTo>
                    <a:pt x="2146705" y="760190"/>
                    <a:pt x="2144038" y="760762"/>
                    <a:pt x="2141466" y="761333"/>
                  </a:cubicBezTo>
                  <a:close/>
                  <a:moveTo>
                    <a:pt x="2165945" y="742950"/>
                  </a:moveTo>
                  <a:cubicBezTo>
                    <a:pt x="2158992" y="746760"/>
                    <a:pt x="2143847" y="749046"/>
                    <a:pt x="2136989" y="749237"/>
                  </a:cubicBezTo>
                  <a:cubicBezTo>
                    <a:pt x="2139942" y="738188"/>
                    <a:pt x="2155849" y="742855"/>
                    <a:pt x="2168993" y="735711"/>
                  </a:cubicBezTo>
                  <a:cubicBezTo>
                    <a:pt x="2167564" y="738092"/>
                    <a:pt x="2169088" y="741140"/>
                    <a:pt x="2165945" y="742950"/>
                  </a:cubicBezTo>
                  <a:close/>
                  <a:moveTo>
                    <a:pt x="2282531" y="719709"/>
                  </a:moveTo>
                  <a:cubicBezTo>
                    <a:pt x="2284627" y="723995"/>
                    <a:pt x="2273482" y="722662"/>
                    <a:pt x="2270149" y="724567"/>
                  </a:cubicBezTo>
                  <a:cubicBezTo>
                    <a:pt x="2268434" y="719423"/>
                    <a:pt x="2278150" y="717709"/>
                    <a:pt x="2282531" y="719709"/>
                  </a:cubicBezTo>
                  <a:close/>
                  <a:moveTo>
                    <a:pt x="2191853" y="743807"/>
                  </a:moveTo>
                  <a:cubicBezTo>
                    <a:pt x="2190901" y="741140"/>
                    <a:pt x="2189853" y="738378"/>
                    <a:pt x="2188900" y="735711"/>
                  </a:cubicBezTo>
                  <a:cubicBezTo>
                    <a:pt x="2191567" y="735140"/>
                    <a:pt x="2194139" y="734568"/>
                    <a:pt x="2196806" y="733997"/>
                  </a:cubicBezTo>
                  <a:cubicBezTo>
                    <a:pt x="2199473" y="739140"/>
                    <a:pt x="2198997" y="742950"/>
                    <a:pt x="2191853" y="743807"/>
                  </a:cubicBezTo>
                  <a:close/>
                  <a:moveTo>
                    <a:pt x="2201664" y="739521"/>
                  </a:moveTo>
                  <a:cubicBezTo>
                    <a:pt x="2199949" y="733139"/>
                    <a:pt x="2213475" y="733235"/>
                    <a:pt x="2221190" y="730853"/>
                  </a:cubicBezTo>
                  <a:cubicBezTo>
                    <a:pt x="2224905" y="738188"/>
                    <a:pt x="2207950" y="741712"/>
                    <a:pt x="2201664" y="739521"/>
                  </a:cubicBezTo>
                  <a:close/>
                  <a:moveTo>
                    <a:pt x="2272339" y="745998"/>
                  </a:moveTo>
                  <a:cubicBezTo>
                    <a:pt x="2270244" y="746093"/>
                    <a:pt x="2268720" y="744379"/>
                    <a:pt x="2266339" y="745141"/>
                  </a:cubicBezTo>
                  <a:cubicBezTo>
                    <a:pt x="2259385" y="747427"/>
                    <a:pt x="2257861" y="753904"/>
                    <a:pt x="2244145" y="754380"/>
                  </a:cubicBezTo>
                  <a:cubicBezTo>
                    <a:pt x="2241955" y="754475"/>
                    <a:pt x="2240716" y="752856"/>
                    <a:pt x="2238145" y="753523"/>
                  </a:cubicBezTo>
                  <a:cubicBezTo>
                    <a:pt x="2229001" y="755713"/>
                    <a:pt x="2224429" y="765238"/>
                    <a:pt x="2215189" y="760667"/>
                  </a:cubicBezTo>
                  <a:cubicBezTo>
                    <a:pt x="2213475" y="759428"/>
                    <a:pt x="2223190" y="755333"/>
                    <a:pt x="2225000" y="756380"/>
                  </a:cubicBezTo>
                  <a:cubicBezTo>
                    <a:pt x="2227667" y="757809"/>
                    <a:pt x="2227096" y="756857"/>
                    <a:pt x="2230239" y="755237"/>
                  </a:cubicBezTo>
                  <a:cubicBezTo>
                    <a:pt x="2233382" y="753713"/>
                    <a:pt x="2242240" y="751523"/>
                    <a:pt x="2253194" y="748094"/>
                  </a:cubicBezTo>
                  <a:cubicBezTo>
                    <a:pt x="2259766" y="745998"/>
                    <a:pt x="2274816" y="739521"/>
                    <a:pt x="2289294" y="738092"/>
                  </a:cubicBezTo>
                  <a:cubicBezTo>
                    <a:pt x="2287294" y="741998"/>
                    <a:pt x="2282055" y="745522"/>
                    <a:pt x="2272339" y="745998"/>
                  </a:cubicBezTo>
                  <a:close/>
                  <a:moveTo>
                    <a:pt x="2326060" y="729901"/>
                  </a:moveTo>
                  <a:cubicBezTo>
                    <a:pt x="2327775" y="729520"/>
                    <a:pt x="2329585" y="729139"/>
                    <a:pt x="2331299" y="728758"/>
                  </a:cubicBezTo>
                  <a:cubicBezTo>
                    <a:pt x="2333966" y="734378"/>
                    <a:pt x="2311487" y="732473"/>
                    <a:pt x="2326060" y="729901"/>
                  </a:cubicBezTo>
                  <a:close/>
                  <a:moveTo>
                    <a:pt x="2352064" y="730853"/>
                  </a:moveTo>
                  <a:cubicBezTo>
                    <a:pt x="2352540" y="732187"/>
                    <a:pt x="2353016" y="733520"/>
                    <a:pt x="2353588" y="734949"/>
                  </a:cubicBezTo>
                  <a:cubicBezTo>
                    <a:pt x="2351873" y="735330"/>
                    <a:pt x="2350063" y="735711"/>
                    <a:pt x="2348349" y="736092"/>
                  </a:cubicBezTo>
                  <a:cubicBezTo>
                    <a:pt x="2347873" y="734759"/>
                    <a:pt x="2347396" y="733425"/>
                    <a:pt x="2346825" y="731996"/>
                  </a:cubicBezTo>
                  <a:cubicBezTo>
                    <a:pt x="2348539" y="731615"/>
                    <a:pt x="2350254" y="731234"/>
                    <a:pt x="2352064" y="730853"/>
                  </a:cubicBezTo>
                  <a:close/>
                  <a:moveTo>
                    <a:pt x="2381496" y="687229"/>
                  </a:moveTo>
                  <a:cubicBezTo>
                    <a:pt x="2378448" y="692182"/>
                    <a:pt x="2371209" y="695325"/>
                    <a:pt x="2362636" y="697897"/>
                  </a:cubicBezTo>
                  <a:cubicBezTo>
                    <a:pt x="2363970" y="691039"/>
                    <a:pt x="2370066" y="685133"/>
                    <a:pt x="2381496" y="687229"/>
                  </a:cubicBezTo>
                  <a:close/>
                  <a:moveTo>
                    <a:pt x="2363779" y="708565"/>
                  </a:moveTo>
                  <a:cubicBezTo>
                    <a:pt x="2358064" y="700373"/>
                    <a:pt x="2375400" y="702183"/>
                    <a:pt x="2373209" y="695611"/>
                  </a:cubicBezTo>
                  <a:cubicBezTo>
                    <a:pt x="2381401" y="693515"/>
                    <a:pt x="2384163" y="698849"/>
                    <a:pt x="2387497" y="703421"/>
                  </a:cubicBezTo>
                  <a:cubicBezTo>
                    <a:pt x="2382448" y="709898"/>
                    <a:pt x="2373781" y="704279"/>
                    <a:pt x="2363779" y="708565"/>
                  </a:cubicBezTo>
                  <a:close/>
                  <a:moveTo>
                    <a:pt x="2390068" y="687515"/>
                  </a:moveTo>
                  <a:cubicBezTo>
                    <a:pt x="2389973" y="685800"/>
                    <a:pt x="2391973" y="684943"/>
                    <a:pt x="2391211" y="682943"/>
                  </a:cubicBezTo>
                  <a:cubicBezTo>
                    <a:pt x="2392926" y="682562"/>
                    <a:pt x="2394736" y="682181"/>
                    <a:pt x="2396450" y="681800"/>
                  </a:cubicBezTo>
                  <a:cubicBezTo>
                    <a:pt x="2399403" y="685800"/>
                    <a:pt x="2394164" y="686467"/>
                    <a:pt x="2390068" y="687515"/>
                  </a:cubicBezTo>
                  <a:close/>
                  <a:moveTo>
                    <a:pt x="2509036" y="655130"/>
                  </a:moveTo>
                  <a:cubicBezTo>
                    <a:pt x="2508940" y="653415"/>
                    <a:pt x="2510941" y="652558"/>
                    <a:pt x="2510179" y="650462"/>
                  </a:cubicBezTo>
                  <a:cubicBezTo>
                    <a:pt x="2511893" y="650081"/>
                    <a:pt x="2513703" y="649700"/>
                    <a:pt x="2515417" y="649319"/>
                  </a:cubicBezTo>
                  <a:cubicBezTo>
                    <a:pt x="2518275" y="653320"/>
                    <a:pt x="2513036" y="653987"/>
                    <a:pt x="2509036" y="655130"/>
                  </a:cubicBezTo>
                  <a:close/>
                  <a:moveTo>
                    <a:pt x="2529991" y="681133"/>
                  </a:moveTo>
                  <a:cubicBezTo>
                    <a:pt x="2533515" y="680371"/>
                    <a:pt x="2537039" y="679609"/>
                    <a:pt x="2540564" y="678847"/>
                  </a:cubicBezTo>
                  <a:cubicBezTo>
                    <a:pt x="2545326" y="686467"/>
                    <a:pt x="2531896" y="687896"/>
                    <a:pt x="2529991" y="681133"/>
                  </a:cubicBezTo>
                  <a:close/>
                  <a:moveTo>
                    <a:pt x="2550660" y="683228"/>
                  </a:moveTo>
                  <a:cubicBezTo>
                    <a:pt x="2547802" y="679133"/>
                    <a:pt x="2553041" y="678561"/>
                    <a:pt x="2557042" y="677418"/>
                  </a:cubicBezTo>
                  <a:cubicBezTo>
                    <a:pt x="2556851" y="680180"/>
                    <a:pt x="2555232" y="682276"/>
                    <a:pt x="2550660" y="683228"/>
                  </a:cubicBezTo>
                  <a:close/>
                  <a:moveTo>
                    <a:pt x="3206837" y="472535"/>
                  </a:moveTo>
                  <a:cubicBezTo>
                    <a:pt x="3209790" y="473583"/>
                    <a:pt x="3213600" y="473393"/>
                    <a:pt x="3218077" y="472250"/>
                  </a:cubicBezTo>
                  <a:cubicBezTo>
                    <a:pt x="3220267" y="475679"/>
                    <a:pt x="3204742" y="479108"/>
                    <a:pt x="3206837" y="472535"/>
                  </a:cubicBezTo>
                  <a:close/>
                  <a:moveTo>
                    <a:pt x="3082345" y="482156"/>
                  </a:moveTo>
                  <a:cubicBezTo>
                    <a:pt x="3087489" y="480060"/>
                    <a:pt x="3089870" y="482060"/>
                    <a:pt x="3093585" y="481870"/>
                  </a:cubicBezTo>
                  <a:cubicBezTo>
                    <a:pt x="3095776" y="485204"/>
                    <a:pt x="3080250" y="488633"/>
                    <a:pt x="3082345" y="482156"/>
                  </a:cubicBezTo>
                  <a:close/>
                  <a:moveTo>
                    <a:pt x="3036149" y="472535"/>
                  </a:moveTo>
                  <a:cubicBezTo>
                    <a:pt x="3036625" y="473869"/>
                    <a:pt x="3037102" y="475202"/>
                    <a:pt x="3037673" y="476631"/>
                  </a:cubicBezTo>
                  <a:cubicBezTo>
                    <a:pt x="3035959" y="477012"/>
                    <a:pt x="3034149" y="477393"/>
                    <a:pt x="3032434" y="477774"/>
                  </a:cubicBezTo>
                  <a:cubicBezTo>
                    <a:pt x="3031958" y="476441"/>
                    <a:pt x="3031482" y="475107"/>
                    <a:pt x="3030910" y="473678"/>
                  </a:cubicBezTo>
                  <a:cubicBezTo>
                    <a:pt x="3032625" y="473297"/>
                    <a:pt x="3034435" y="472916"/>
                    <a:pt x="3036149" y="472535"/>
                  </a:cubicBezTo>
                  <a:close/>
                  <a:moveTo>
                    <a:pt x="2968426" y="489395"/>
                  </a:moveTo>
                  <a:cubicBezTo>
                    <a:pt x="2975284" y="481203"/>
                    <a:pt x="3001383" y="482346"/>
                    <a:pt x="3020338" y="475869"/>
                  </a:cubicBezTo>
                  <a:cubicBezTo>
                    <a:pt x="3023481" y="482251"/>
                    <a:pt x="3011765" y="482537"/>
                    <a:pt x="3006050" y="483394"/>
                  </a:cubicBezTo>
                  <a:cubicBezTo>
                    <a:pt x="2997192" y="484727"/>
                    <a:pt x="2981666" y="485013"/>
                    <a:pt x="2968426" y="489395"/>
                  </a:cubicBezTo>
                  <a:close/>
                  <a:moveTo>
                    <a:pt x="2980809" y="499872"/>
                  </a:moveTo>
                  <a:cubicBezTo>
                    <a:pt x="2982524" y="499491"/>
                    <a:pt x="2984333" y="499110"/>
                    <a:pt x="2986048" y="498729"/>
                  </a:cubicBezTo>
                  <a:cubicBezTo>
                    <a:pt x="2989096" y="496062"/>
                    <a:pt x="2994430" y="498443"/>
                    <a:pt x="2999954" y="497872"/>
                  </a:cubicBezTo>
                  <a:cubicBezTo>
                    <a:pt x="3005574" y="497300"/>
                    <a:pt x="3018433" y="490442"/>
                    <a:pt x="3019861" y="497872"/>
                  </a:cubicBezTo>
                  <a:cubicBezTo>
                    <a:pt x="3006145" y="500729"/>
                    <a:pt x="2999192" y="498824"/>
                    <a:pt x="2988239" y="504730"/>
                  </a:cubicBezTo>
                  <a:cubicBezTo>
                    <a:pt x="2985857" y="503111"/>
                    <a:pt x="2981476" y="503968"/>
                    <a:pt x="2980809" y="499872"/>
                  </a:cubicBezTo>
                  <a:close/>
                  <a:moveTo>
                    <a:pt x="2990429" y="587407"/>
                  </a:moveTo>
                  <a:cubicBezTo>
                    <a:pt x="2989477" y="582549"/>
                    <a:pt x="2995763" y="581216"/>
                    <a:pt x="3000240" y="583121"/>
                  </a:cubicBezTo>
                  <a:cubicBezTo>
                    <a:pt x="3000335" y="586073"/>
                    <a:pt x="2994239" y="586264"/>
                    <a:pt x="2990429" y="587407"/>
                  </a:cubicBezTo>
                  <a:close/>
                  <a:moveTo>
                    <a:pt x="3010813" y="519589"/>
                  </a:moveTo>
                  <a:cubicBezTo>
                    <a:pt x="3010146" y="515874"/>
                    <a:pt x="3013670" y="513969"/>
                    <a:pt x="3019861" y="513207"/>
                  </a:cubicBezTo>
                  <a:cubicBezTo>
                    <a:pt x="3024815" y="518732"/>
                    <a:pt x="3015385" y="518065"/>
                    <a:pt x="3010813" y="519589"/>
                  </a:cubicBezTo>
                  <a:close/>
                  <a:moveTo>
                    <a:pt x="3026339" y="492157"/>
                  </a:moveTo>
                  <a:cubicBezTo>
                    <a:pt x="3029386" y="490442"/>
                    <a:pt x="3031768" y="493300"/>
                    <a:pt x="3032339" y="493014"/>
                  </a:cubicBezTo>
                  <a:cubicBezTo>
                    <a:pt x="3039578" y="490442"/>
                    <a:pt x="3047484" y="484918"/>
                    <a:pt x="3056057" y="487871"/>
                  </a:cubicBezTo>
                  <a:cubicBezTo>
                    <a:pt x="3049008" y="496062"/>
                    <a:pt x="3039483" y="492824"/>
                    <a:pt x="3025195" y="496824"/>
                  </a:cubicBezTo>
                  <a:cubicBezTo>
                    <a:pt x="3026339" y="496253"/>
                    <a:pt x="3025576" y="492538"/>
                    <a:pt x="3026339" y="492157"/>
                  </a:cubicBezTo>
                  <a:close/>
                  <a:moveTo>
                    <a:pt x="3037197" y="513874"/>
                  </a:moveTo>
                  <a:cubicBezTo>
                    <a:pt x="3038245" y="509873"/>
                    <a:pt x="3044531" y="506635"/>
                    <a:pt x="3049579" y="509016"/>
                  </a:cubicBezTo>
                  <a:cubicBezTo>
                    <a:pt x="3051675" y="513207"/>
                    <a:pt x="3040626" y="511874"/>
                    <a:pt x="3037197" y="513874"/>
                  </a:cubicBezTo>
                  <a:close/>
                  <a:moveTo>
                    <a:pt x="3133495" y="497205"/>
                  </a:moveTo>
                  <a:cubicBezTo>
                    <a:pt x="3110730" y="509016"/>
                    <a:pt x="3084917" y="501968"/>
                    <a:pt x="3056342" y="511778"/>
                  </a:cubicBezTo>
                  <a:cubicBezTo>
                    <a:pt x="3052342" y="505206"/>
                    <a:pt x="3069487" y="504635"/>
                    <a:pt x="3078535" y="502539"/>
                  </a:cubicBezTo>
                  <a:cubicBezTo>
                    <a:pt x="3088441" y="500253"/>
                    <a:pt x="3098443" y="500825"/>
                    <a:pt x="3102253" y="497396"/>
                  </a:cubicBezTo>
                  <a:cubicBezTo>
                    <a:pt x="3113968" y="498062"/>
                    <a:pt x="3126732" y="493300"/>
                    <a:pt x="3139876" y="491395"/>
                  </a:cubicBezTo>
                  <a:cubicBezTo>
                    <a:pt x="3148544" y="490157"/>
                    <a:pt x="3159784" y="487871"/>
                    <a:pt x="3166927" y="487680"/>
                  </a:cubicBezTo>
                  <a:cubicBezTo>
                    <a:pt x="3173309" y="487490"/>
                    <a:pt x="3183882" y="487013"/>
                    <a:pt x="3185692" y="492347"/>
                  </a:cubicBezTo>
                  <a:cubicBezTo>
                    <a:pt x="3173024" y="491681"/>
                    <a:pt x="3148258" y="502444"/>
                    <a:pt x="3133495" y="497205"/>
                  </a:cubicBezTo>
                  <a:close/>
                  <a:moveTo>
                    <a:pt x="3196265" y="490157"/>
                  </a:moveTo>
                  <a:cubicBezTo>
                    <a:pt x="3194550" y="490538"/>
                    <a:pt x="3192740" y="490919"/>
                    <a:pt x="3191026" y="491300"/>
                  </a:cubicBezTo>
                  <a:cubicBezTo>
                    <a:pt x="3195502" y="485299"/>
                    <a:pt x="3214362" y="485394"/>
                    <a:pt x="3224554" y="481775"/>
                  </a:cubicBezTo>
                  <a:cubicBezTo>
                    <a:pt x="3228268" y="490823"/>
                    <a:pt x="3203027" y="488347"/>
                    <a:pt x="3196265" y="490157"/>
                  </a:cubicBezTo>
                  <a:close/>
                  <a:moveTo>
                    <a:pt x="3243699" y="479774"/>
                  </a:moveTo>
                  <a:cubicBezTo>
                    <a:pt x="3247128" y="478917"/>
                    <a:pt x="3250748" y="478346"/>
                    <a:pt x="3254272" y="477488"/>
                  </a:cubicBezTo>
                  <a:cubicBezTo>
                    <a:pt x="3255891" y="482156"/>
                    <a:pt x="3217315" y="486251"/>
                    <a:pt x="3243699" y="479774"/>
                  </a:cubicBezTo>
                  <a:close/>
                  <a:moveTo>
                    <a:pt x="3246175" y="393954"/>
                  </a:moveTo>
                  <a:cubicBezTo>
                    <a:pt x="3244747" y="392621"/>
                    <a:pt x="3253700" y="388715"/>
                    <a:pt x="3255986" y="389668"/>
                  </a:cubicBezTo>
                  <a:cubicBezTo>
                    <a:pt x="3257320" y="390239"/>
                    <a:pt x="3251128" y="397002"/>
                    <a:pt x="3246175" y="393954"/>
                  </a:cubicBezTo>
                  <a:close/>
                  <a:moveTo>
                    <a:pt x="3455344" y="459962"/>
                  </a:moveTo>
                  <a:cubicBezTo>
                    <a:pt x="3451439" y="467963"/>
                    <a:pt x="3440771" y="457105"/>
                    <a:pt x="3455344" y="459962"/>
                  </a:cubicBezTo>
                  <a:lnTo>
                    <a:pt x="3455344" y="459962"/>
                  </a:lnTo>
                  <a:close/>
                  <a:moveTo>
                    <a:pt x="3279703" y="515684"/>
                  </a:moveTo>
                  <a:cubicBezTo>
                    <a:pt x="3283132" y="514731"/>
                    <a:pt x="3286752" y="514255"/>
                    <a:pt x="3290276" y="513398"/>
                  </a:cubicBezTo>
                  <a:cubicBezTo>
                    <a:pt x="3294848" y="517017"/>
                    <a:pt x="3257320" y="521970"/>
                    <a:pt x="3279703" y="515684"/>
                  </a:cubicBezTo>
                  <a:close/>
                  <a:moveTo>
                    <a:pt x="3268845" y="478726"/>
                  </a:moveTo>
                  <a:cubicBezTo>
                    <a:pt x="3268369" y="476250"/>
                    <a:pt x="3273036" y="475964"/>
                    <a:pt x="3275989" y="475012"/>
                  </a:cubicBezTo>
                  <a:cubicBezTo>
                    <a:pt x="3278656" y="474440"/>
                    <a:pt x="3281227" y="473869"/>
                    <a:pt x="3283894" y="473297"/>
                  </a:cubicBezTo>
                  <a:cubicBezTo>
                    <a:pt x="3285228" y="477774"/>
                    <a:pt x="3273036" y="476536"/>
                    <a:pt x="3268845" y="478726"/>
                  </a:cubicBezTo>
                  <a:close/>
                  <a:moveTo>
                    <a:pt x="3366762" y="435483"/>
                  </a:moveTo>
                  <a:cubicBezTo>
                    <a:pt x="3364000" y="434626"/>
                    <a:pt x="3357808" y="437007"/>
                    <a:pt x="3355523" y="435769"/>
                  </a:cubicBezTo>
                  <a:cubicBezTo>
                    <a:pt x="3351998" y="433864"/>
                    <a:pt x="3353427" y="436912"/>
                    <a:pt x="3347617" y="437483"/>
                  </a:cubicBezTo>
                  <a:cubicBezTo>
                    <a:pt x="3339997" y="438245"/>
                    <a:pt x="3331329" y="439007"/>
                    <a:pt x="3322471" y="438626"/>
                  </a:cubicBezTo>
                  <a:cubicBezTo>
                    <a:pt x="3325233" y="434435"/>
                    <a:pt x="3333234" y="433197"/>
                    <a:pt x="3340187" y="432625"/>
                  </a:cubicBezTo>
                  <a:cubicBezTo>
                    <a:pt x="3347902" y="431864"/>
                    <a:pt x="3366571" y="429387"/>
                    <a:pt x="3378573" y="428625"/>
                  </a:cubicBezTo>
                  <a:cubicBezTo>
                    <a:pt x="3381621" y="433959"/>
                    <a:pt x="3363428" y="430149"/>
                    <a:pt x="3366762" y="435483"/>
                  </a:cubicBezTo>
                  <a:close/>
                  <a:moveTo>
                    <a:pt x="3431151" y="386525"/>
                  </a:moveTo>
                  <a:cubicBezTo>
                    <a:pt x="3432961" y="390144"/>
                    <a:pt x="3440485" y="385858"/>
                    <a:pt x="3443152" y="388239"/>
                  </a:cubicBezTo>
                  <a:cubicBezTo>
                    <a:pt x="3443438" y="393001"/>
                    <a:pt x="3434675" y="390906"/>
                    <a:pt x="3430008" y="391097"/>
                  </a:cubicBezTo>
                  <a:cubicBezTo>
                    <a:pt x="3425912" y="391287"/>
                    <a:pt x="3417435" y="392430"/>
                    <a:pt x="3415340" y="389954"/>
                  </a:cubicBezTo>
                  <a:cubicBezTo>
                    <a:pt x="3412673" y="390525"/>
                    <a:pt x="3410101" y="391097"/>
                    <a:pt x="3407434" y="391668"/>
                  </a:cubicBezTo>
                  <a:cubicBezTo>
                    <a:pt x="3399433" y="387763"/>
                    <a:pt x="3412958" y="390049"/>
                    <a:pt x="3418007" y="389382"/>
                  </a:cubicBezTo>
                  <a:cubicBezTo>
                    <a:pt x="3422388" y="388811"/>
                    <a:pt x="3426674" y="387191"/>
                    <a:pt x="3431151" y="386525"/>
                  </a:cubicBezTo>
                  <a:close/>
                  <a:moveTo>
                    <a:pt x="3362761" y="370808"/>
                  </a:moveTo>
                  <a:cubicBezTo>
                    <a:pt x="3365428" y="370237"/>
                    <a:pt x="3368000" y="369665"/>
                    <a:pt x="3370667" y="369094"/>
                  </a:cubicBezTo>
                  <a:cubicBezTo>
                    <a:pt x="3375049" y="368141"/>
                    <a:pt x="3379430" y="367189"/>
                    <a:pt x="3383812" y="366236"/>
                  </a:cubicBezTo>
                  <a:cubicBezTo>
                    <a:pt x="3396766" y="364712"/>
                    <a:pt x="3406195" y="367951"/>
                    <a:pt x="3420292" y="364903"/>
                  </a:cubicBezTo>
                  <a:cubicBezTo>
                    <a:pt x="3417244" y="369380"/>
                    <a:pt x="3409339" y="369856"/>
                    <a:pt x="3402576" y="370904"/>
                  </a:cubicBezTo>
                  <a:cubicBezTo>
                    <a:pt x="3393051" y="372428"/>
                    <a:pt x="3380287" y="371856"/>
                    <a:pt x="3374001" y="370523"/>
                  </a:cubicBezTo>
                  <a:cubicBezTo>
                    <a:pt x="3370477" y="371285"/>
                    <a:pt x="3366952" y="372047"/>
                    <a:pt x="3363428" y="372809"/>
                  </a:cubicBezTo>
                  <a:cubicBezTo>
                    <a:pt x="3360380" y="373094"/>
                    <a:pt x="3361237" y="371094"/>
                    <a:pt x="3362761" y="370808"/>
                  </a:cubicBezTo>
                  <a:close/>
                  <a:moveTo>
                    <a:pt x="3318661" y="413195"/>
                  </a:moveTo>
                  <a:cubicBezTo>
                    <a:pt x="3332853" y="411290"/>
                    <a:pt x="3345616" y="407861"/>
                    <a:pt x="3358951" y="406622"/>
                  </a:cubicBezTo>
                  <a:cubicBezTo>
                    <a:pt x="3364190" y="406146"/>
                    <a:pt x="3370762" y="407480"/>
                    <a:pt x="3376287" y="407194"/>
                  </a:cubicBezTo>
                  <a:cubicBezTo>
                    <a:pt x="3379811" y="407099"/>
                    <a:pt x="3383240" y="405003"/>
                    <a:pt x="3386860" y="404908"/>
                  </a:cubicBezTo>
                  <a:cubicBezTo>
                    <a:pt x="3390860" y="404813"/>
                    <a:pt x="3403148" y="404336"/>
                    <a:pt x="3412006" y="403765"/>
                  </a:cubicBezTo>
                  <a:cubicBezTo>
                    <a:pt x="3419149" y="403289"/>
                    <a:pt x="3426769" y="402526"/>
                    <a:pt x="3431913" y="403765"/>
                  </a:cubicBezTo>
                  <a:cubicBezTo>
                    <a:pt x="3437533" y="405194"/>
                    <a:pt x="3451915" y="405765"/>
                    <a:pt x="3459345" y="408718"/>
                  </a:cubicBezTo>
                  <a:cubicBezTo>
                    <a:pt x="3459440" y="412909"/>
                    <a:pt x="3455154" y="409956"/>
                    <a:pt x="3454106" y="409861"/>
                  </a:cubicBezTo>
                  <a:cubicBezTo>
                    <a:pt x="3450296" y="409575"/>
                    <a:pt x="3442771" y="409670"/>
                    <a:pt x="3436771" y="409289"/>
                  </a:cubicBezTo>
                  <a:cubicBezTo>
                    <a:pt x="3435723" y="409194"/>
                    <a:pt x="3432294" y="410813"/>
                    <a:pt x="3431532" y="410432"/>
                  </a:cubicBezTo>
                  <a:cubicBezTo>
                    <a:pt x="3431341" y="410337"/>
                    <a:pt x="3430960" y="408432"/>
                    <a:pt x="3430770" y="408432"/>
                  </a:cubicBezTo>
                  <a:cubicBezTo>
                    <a:pt x="3422198" y="408718"/>
                    <a:pt x="3412291" y="411194"/>
                    <a:pt x="3403719" y="412147"/>
                  </a:cubicBezTo>
                  <a:cubicBezTo>
                    <a:pt x="3389050" y="413766"/>
                    <a:pt x="3374953" y="415385"/>
                    <a:pt x="3361999" y="414719"/>
                  </a:cubicBezTo>
                  <a:cubicBezTo>
                    <a:pt x="3362095" y="414719"/>
                    <a:pt x="3351046" y="415195"/>
                    <a:pt x="3350760" y="415004"/>
                  </a:cubicBezTo>
                  <a:cubicBezTo>
                    <a:pt x="3350569" y="414909"/>
                    <a:pt x="3350284" y="413004"/>
                    <a:pt x="3349998" y="413004"/>
                  </a:cubicBezTo>
                  <a:cubicBezTo>
                    <a:pt x="3343711" y="413099"/>
                    <a:pt x="3334853" y="415100"/>
                    <a:pt x="3328186" y="415576"/>
                  </a:cubicBezTo>
                  <a:cubicBezTo>
                    <a:pt x="3309802" y="416909"/>
                    <a:pt x="3289133" y="418910"/>
                    <a:pt x="3267988" y="422148"/>
                  </a:cubicBezTo>
                  <a:cubicBezTo>
                    <a:pt x="3267892" y="419576"/>
                    <a:pt x="3273798" y="418624"/>
                    <a:pt x="3277799" y="417862"/>
                  </a:cubicBezTo>
                  <a:cubicBezTo>
                    <a:pt x="3289609" y="415385"/>
                    <a:pt x="3304945" y="415004"/>
                    <a:pt x="3318661" y="413195"/>
                  </a:cubicBezTo>
                  <a:close/>
                  <a:moveTo>
                    <a:pt x="3278465" y="389096"/>
                  </a:moveTo>
                  <a:cubicBezTo>
                    <a:pt x="3272560" y="389096"/>
                    <a:pt x="3261415" y="396335"/>
                    <a:pt x="3261130" y="388525"/>
                  </a:cubicBezTo>
                  <a:cubicBezTo>
                    <a:pt x="3263130" y="392240"/>
                    <a:pt x="3285228" y="383572"/>
                    <a:pt x="3278465" y="389096"/>
                  </a:cubicBezTo>
                  <a:close/>
                  <a:moveTo>
                    <a:pt x="3362095" y="338138"/>
                  </a:moveTo>
                  <a:cubicBezTo>
                    <a:pt x="3356951" y="338519"/>
                    <a:pt x="3347140" y="343948"/>
                    <a:pt x="3347426" y="336995"/>
                  </a:cubicBezTo>
                  <a:cubicBezTo>
                    <a:pt x="3358761" y="334613"/>
                    <a:pt x="3367715" y="335471"/>
                    <a:pt x="3377906" y="334709"/>
                  </a:cubicBezTo>
                  <a:cubicBezTo>
                    <a:pt x="3378287" y="340328"/>
                    <a:pt x="3367238" y="337757"/>
                    <a:pt x="3362095" y="338138"/>
                  </a:cubicBezTo>
                  <a:close/>
                  <a:moveTo>
                    <a:pt x="3395908" y="321945"/>
                  </a:moveTo>
                  <a:cubicBezTo>
                    <a:pt x="3394670" y="317468"/>
                    <a:pt x="3400957" y="316135"/>
                    <a:pt x="3407624" y="314992"/>
                  </a:cubicBezTo>
                  <a:cubicBezTo>
                    <a:pt x="3408100" y="317468"/>
                    <a:pt x="3409529" y="318516"/>
                    <a:pt x="3411720" y="318421"/>
                  </a:cubicBezTo>
                  <a:cubicBezTo>
                    <a:pt x="3410767" y="325374"/>
                    <a:pt x="3401909" y="318325"/>
                    <a:pt x="3395908" y="3219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A0668D5-2B50-49ED-A2D4-266B938ED38C}"/>
                </a:ext>
              </a:extLst>
            </p:cNvPr>
            <p:cNvSpPr/>
            <p:nvPr/>
          </p:nvSpPr>
          <p:spPr>
            <a:xfrm>
              <a:off x="5796438" y="3711702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810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A5ABE34-CCF8-4BB5-8740-821E1DB3E6EB}"/>
                </a:ext>
              </a:extLst>
            </p:cNvPr>
            <p:cNvSpPr/>
            <p:nvPr/>
          </p:nvSpPr>
          <p:spPr>
            <a:xfrm>
              <a:off x="4927043" y="3752374"/>
              <a:ext cx="9525" cy="9525"/>
            </a:xfrm>
            <a:custGeom>
              <a:avLst/>
              <a:gdLst>
                <a:gd name="connsiteX0" fmla="*/ 5002 w 9525"/>
                <a:gd name="connsiteY0" fmla="*/ 0 h 9525"/>
                <a:gd name="connsiteX1" fmla="*/ 49 w 9525"/>
                <a:gd name="connsiteY1" fmla="*/ 9811 h 9525"/>
                <a:gd name="connsiteX2" fmla="*/ 15098 w 9525"/>
                <a:gd name="connsiteY2" fmla="*/ 4382 h 9525"/>
                <a:gd name="connsiteX3" fmla="*/ 5002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5002" y="0"/>
                  </a:moveTo>
                  <a:cubicBezTo>
                    <a:pt x="5764" y="4286"/>
                    <a:pt x="-618" y="5525"/>
                    <a:pt x="49" y="9811"/>
                  </a:cubicBezTo>
                  <a:cubicBezTo>
                    <a:pt x="8621" y="9525"/>
                    <a:pt x="8907" y="5620"/>
                    <a:pt x="15098" y="4382"/>
                  </a:cubicBezTo>
                  <a:cubicBezTo>
                    <a:pt x="14908" y="-1524"/>
                    <a:pt x="8240" y="1619"/>
                    <a:pt x="500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3FDCE9-1207-4376-B625-C647BC01E533}"/>
                </a:ext>
              </a:extLst>
            </p:cNvPr>
            <p:cNvSpPr/>
            <p:nvPr/>
          </p:nvSpPr>
          <p:spPr>
            <a:xfrm>
              <a:off x="4944043" y="3749765"/>
              <a:ext cx="9525" cy="9525"/>
            </a:xfrm>
            <a:custGeom>
              <a:avLst/>
              <a:gdLst>
                <a:gd name="connsiteX0" fmla="*/ 3 w 9525"/>
                <a:gd name="connsiteY0" fmla="*/ 4323 h 0"/>
                <a:gd name="connsiteX1" fmla="*/ 14672 w 9525"/>
                <a:gd name="connsiteY1" fmla="*/ 5466 h 0"/>
                <a:gd name="connsiteX2" fmla="*/ 3 w 9525"/>
                <a:gd name="connsiteY2" fmla="*/ 4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3" y="4323"/>
                  </a:moveTo>
                  <a:cubicBezTo>
                    <a:pt x="5338" y="4133"/>
                    <a:pt x="6861" y="9086"/>
                    <a:pt x="14672" y="5466"/>
                  </a:cubicBezTo>
                  <a:cubicBezTo>
                    <a:pt x="17149" y="-3297"/>
                    <a:pt x="-282" y="132"/>
                    <a:pt x="3" y="43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DF649C8-9418-41E5-AD6F-058E9A9188EB}"/>
                </a:ext>
              </a:extLst>
            </p:cNvPr>
            <p:cNvSpPr/>
            <p:nvPr/>
          </p:nvSpPr>
          <p:spPr>
            <a:xfrm>
              <a:off x="5491256" y="3013710"/>
              <a:ext cx="9525" cy="9525"/>
            </a:xfrm>
            <a:custGeom>
              <a:avLst/>
              <a:gdLst>
                <a:gd name="connsiteX0" fmla="*/ 4955 w 9525"/>
                <a:gd name="connsiteY0" fmla="*/ 1143 h 0"/>
                <a:gd name="connsiteX1" fmla="*/ 10193 w 9525"/>
                <a:gd name="connsiteY1" fmla="*/ 0 h 0"/>
                <a:gd name="connsiteX2" fmla="*/ 4955 w 9525"/>
                <a:gd name="connsiteY2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955" y="1143"/>
                  </a:moveTo>
                  <a:cubicBezTo>
                    <a:pt x="-9619" y="3715"/>
                    <a:pt x="12860" y="5620"/>
                    <a:pt x="10193" y="0"/>
                  </a:cubicBezTo>
                  <a:cubicBezTo>
                    <a:pt x="8479" y="381"/>
                    <a:pt x="6764" y="762"/>
                    <a:pt x="4955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EE83411-BF45-4CF7-B53D-085F18C81AD0}"/>
                </a:ext>
              </a:extLst>
            </p:cNvPr>
            <p:cNvSpPr/>
            <p:nvPr/>
          </p:nvSpPr>
          <p:spPr>
            <a:xfrm>
              <a:off x="4840986" y="3928557"/>
              <a:ext cx="9525" cy="9525"/>
            </a:xfrm>
            <a:custGeom>
              <a:avLst/>
              <a:gdLst>
                <a:gd name="connsiteX0" fmla="*/ 0 w 0"/>
                <a:gd name="connsiteY0" fmla="*/ 1077 h 0"/>
                <a:gd name="connsiteX1" fmla="*/ 2286 w 0"/>
                <a:gd name="connsiteY1" fmla="*/ 7173 h 0"/>
                <a:gd name="connsiteX2" fmla="*/ 0 w 0"/>
                <a:gd name="connsiteY2" fmla="*/ 10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77"/>
                  </a:moveTo>
                  <a:cubicBezTo>
                    <a:pt x="762" y="3077"/>
                    <a:pt x="1524" y="5173"/>
                    <a:pt x="2286" y="7173"/>
                  </a:cubicBezTo>
                  <a:cubicBezTo>
                    <a:pt x="11049" y="8506"/>
                    <a:pt x="6572" y="-3590"/>
                    <a:pt x="0" y="1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84AED1A-DDA4-4C9E-BC6D-D17A993F03D0}"/>
                </a:ext>
              </a:extLst>
            </p:cNvPr>
            <p:cNvSpPr/>
            <p:nvPr/>
          </p:nvSpPr>
          <p:spPr>
            <a:xfrm>
              <a:off x="5140192" y="3737705"/>
              <a:ext cx="19050" cy="9525"/>
            </a:xfrm>
            <a:custGeom>
              <a:avLst/>
              <a:gdLst>
                <a:gd name="connsiteX0" fmla="*/ 164 w 19050"/>
                <a:gd name="connsiteY0" fmla="*/ 8668 h 0"/>
                <a:gd name="connsiteX1" fmla="*/ 8832 w 19050"/>
                <a:gd name="connsiteY1" fmla="*/ 8953 h 0"/>
                <a:gd name="connsiteX2" fmla="*/ 10737 w 19050"/>
                <a:gd name="connsiteY2" fmla="*/ 6382 h 0"/>
                <a:gd name="connsiteX3" fmla="*/ 19785 w 19050"/>
                <a:gd name="connsiteY3" fmla="*/ 0 h 0"/>
                <a:gd name="connsiteX4" fmla="*/ 164 w 19050"/>
                <a:gd name="connsiteY4" fmla="*/ 8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64" y="8668"/>
                  </a:moveTo>
                  <a:cubicBezTo>
                    <a:pt x="3402" y="6953"/>
                    <a:pt x="6831" y="9525"/>
                    <a:pt x="8832" y="8953"/>
                  </a:cubicBezTo>
                  <a:cubicBezTo>
                    <a:pt x="10927" y="8382"/>
                    <a:pt x="10451" y="6477"/>
                    <a:pt x="10737" y="6382"/>
                  </a:cubicBezTo>
                  <a:cubicBezTo>
                    <a:pt x="13499" y="5334"/>
                    <a:pt x="24167" y="6001"/>
                    <a:pt x="19785" y="0"/>
                  </a:cubicBezTo>
                  <a:cubicBezTo>
                    <a:pt x="11975" y="2381"/>
                    <a:pt x="-1646" y="2191"/>
                    <a:pt x="164" y="8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5B1653-6FCF-421D-BAC0-968B270E5C30}"/>
                </a:ext>
              </a:extLst>
            </p:cNvPr>
            <p:cNvSpPr/>
            <p:nvPr/>
          </p:nvSpPr>
          <p:spPr>
            <a:xfrm>
              <a:off x="4848701" y="3841433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6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D76389E-1900-42B4-9217-EFC914284591}"/>
                </a:ext>
              </a:extLst>
            </p:cNvPr>
            <p:cNvSpPr/>
            <p:nvPr/>
          </p:nvSpPr>
          <p:spPr>
            <a:xfrm>
              <a:off x="4881057" y="3876865"/>
              <a:ext cx="28575" cy="9525"/>
            </a:xfrm>
            <a:custGeom>
              <a:avLst/>
              <a:gdLst>
                <a:gd name="connsiteX0" fmla="*/ 2886 w 28575"/>
                <a:gd name="connsiteY0" fmla="*/ 14954 h 9525"/>
                <a:gd name="connsiteX1" fmla="*/ 31461 w 28575"/>
                <a:gd name="connsiteY1" fmla="*/ 0 h 9525"/>
                <a:gd name="connsiteX2" fmla="*/ 2886 w 28575"/>
                <a:gd name="connsiteY2" fmla="*/ 14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886" y="14954"/>
                  </a:moveTo>
                  <a:cubicBezTo>
                    <a:pt x="14126" y="10668"/>
                    <a:pt x="39653" y="12573"/>
                    <a:pt x="31461" y="0"/>
                  </a:cubicBezTo>
                  <a:cubicBezTo>
                    <a:pt x="18031" y="2762"/>
                    <a:pt x="-8830" y="6858"/>
                    <a:pt x="2886" y="14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A54A904-3A9B-415C-99D0-27C963DFCA94}"/>
                </a:ext>
              </a:extLst>
            </p:cNvPr>
            <p:cNvSpPr/>
            <p:nvPr/>
          </p:nvSpPr>
          <p:spPr>
            <a:xfrm>
              <a:off x="4857940" y="3888802"/>
              <a:ext cx="9525" cy="9525"/>
            </a:xfrm>
            <a:custGeom>
              <a:avLst/>
              <a:gdLst>
                <a:gd name="connsiteX0" fmla="*/ 16574 w 9525"/>
                <a:gd name="connsiteY0" fmla="*/ 732 h 0"/>
                <a:gd name="connsiteX1" fmla="*/ 0 w 9525"/>
                <a:gd name="connsiteY1" fmla="*/ 2160 h 0"/>
                <a:gd name="connsiteX2" fmla="*/ 16574 w 9525"/>
                <a:gd name="connsiteY2" fmla="*/ 7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6574" y="732"/>
                  </a:moveTo>
                  <a:cubicBezTo>
                    <a:pt x="12573" y="-888"/>
                    <a:pt x="6382" y="446"/>
                    <a:pt x="0" y="2160"/>
                  </a:cubicBezTo>
                  <a:cubicBezTo>
                    <a:pt x="1429" y="11209"/>
                    <a:pt x="16193" y="5780"/>
                    <a:pt x="16574" y="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26C5361-2D2B-44B4-B410-383D765B2596}"/>
                </a:ext>
              </a:extLst>
            </p:cNvPr>
            <p:cNvSpPr/>
            <p:nvPr/>
          </p:nvSpPr>
          <p:spPr>
            <a:xfrm>
              <a:off x="4888435" y="3843824"/>
              <a:ext cx="19050" cy="9525"/>
            </a:xfrm>
            <a:custGeom>
              <a:avLst/>
              <a:gdLst>
                <a:gd name="connsiteX0" fmla="*/ 461 w 19050"/>
                <a:gd name="connsiteY0" fmla="*/ 7610 h 0"/>
                <a:gd name="connsiteX1" fmla="*/ 23416 w 19050"/>
                <a:gd name="connsiteY1" fmla="*/ 466 h 0"/>
                <a:gd name="connsiteX2" fmla="*/ 461 w 19050"/>
                <a:gd name="connsiteY2" fmla="*/ 7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461" y="7610"/>
                  </a:moveTo>
                  <a:cubicBezTo>
                    <a:pt x="7129" y="4848"/>
                    <a:pt x="22273" y="5610"/>
                    <a:pt x="23416" y="466"/>
                  </a:cubicBezTo>
                  <a:cubicBezTo>
                    <a:pt x="19702" y="-772"/>
                    <a:pt x="-3539" y="85"/>
                    <a:pt x="461" y="7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7C4004-3559-4696-B191-ACB59C4E8A8C}"/>
                </a:ext>
              </a:extLst>
            </p:cNvPr>
            <p:cNvSpPr/>
            <p:nvPr/>
          </p:nvSpPr>
          <p:spPr>
            <a:xfrm>
              <a:off x="4925779" y="3832193"/>
              <a:ext cx="57150" cy="19050"/>
            </a:xfrm>
            <a:custGeom>
              <a:avLst/>
              <a:gdLst>
                <a:gd name="connsiteX0" fmla="*/ 19219 w 57150"/>
                <a:gd name="connsiteY0" fmla="*/ 9144 h 19050"/>
                <a:gd name="connsiteX1" fmla="*/ 12837 w 57150"/>
                <a:gd name="connsiteY1" fmla="*/ 14954 h 19050"/>
                <a:gd name="connsiteX2" fmla="*/ 4932 w 57150"/>
                <a:gd name="connsiteY2" fmla="*/ 16669 h 19050"/>
                <a:gd name="connsiteX3" fmla="*/ 1122 w 57150"/>
                <a:gd name="connsiteY3" fmla="*/ 21907 h 19050"/>
                <a:gd name="connsiteX4" fmla="*/ 14266 w 57150"/>
                <a:gd name="connsiteY4" fmla="*/ 19050 h 19050"/>
                <a:gd name="connsiteX5" fmla="*/ 22934 w 57150"/>
                <a:gd name="connsiteY5" fmla="*/ 19336 h 19050"/>
                <a:gd name="connsiteX6" fmla="*/ 36459 w 57150"/>
                <a:gd name="connsiteY6" fmla="*/ 9811 h 19050"/>
                <a:gd name="connsiteX7" fmla="*/ 61320 w 57150"/>
                <a:gd name="connsiteY7" fmla="*/ 0 h 19050"/>
                <a:gd name="connsiteX8" fmla="*/ 19981 w 57150"/>
                <a:gd name="connsiteY8" fmla="*/ 11240 h 19050"/>
                <a:gd name="connsiteX9" fmla="*/ 19219 w 57150"/>
                <a:gd name="connsiteY9" fmla="*/ 9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19050">
                  <a:moveTo>
                    <a:pt x="19219" y="9144"/>
                  </a:moveTo>
                  <a:cubicBezTo>
                    <a:pt x="17505" y="8382"/>
                    <a:pt x="13409" y="14669"/>
                    <a:pt x="12837" y="14954"/>
                  </a:cubicBezTo>
                  <a:cubicBezTo>
                    <a:pt x="7313" y="17145"/>
                    <a:pt x="7122" y="13621"/>
                    <a:pt x="4932" y="16669"/>
                  </a:cubicBezTo>
                  <a:cubicBezTo>
                    <a:pt x="3693" y="18383"/>
                    <a:pt x="-2498" y="18002"/>
                    <a:pt x="1122" y="21907"/>
                  </a:cubicBezTo>
                  <a:cubicBezTo>
                    <a:pt x="5789" y="26575"/>
                    <a:pt x="9694" y="19717"/>
                    <a:pt x="14266" y="19050"/>
                  </a:cubicBezTo>
                  <a:cubicBezTo>
                    <a:pt x="14933" y="18955"/>
                    <a:pt x="19695" y="22193"/>
                    <a:pt x="22934" y="19336"/>
                  </a:cubicBezTo>
                  <a:cubicBezTo>
                    <a:pt x="25410" y="15335"/>
                    <a:pt x="30078" y="12192"/>
                    <a:pt x="36459" y="9811"/>
                  </a:cubicBezTo>
                  <a:cubicBezTo>
                    <a:pt x="44651" y="12097"/>
                    <a:pt x="59891" y="6001"/>
                    <a:pt x="61320" y="0"/>
                  </a:cubicBezTo>
                  <a:cubicBezTo>
                    <a:pt x="45413" y="2096"/>
                    <a:pt x="31792" y="8858"/>
                    <a:pt x="19981" y="11240"/>
                  </a:cubicBezTo>
                  <a:cubicBezTo>
                    <a:pt x="19791" y="11240"/>
                    <a:pt x="19410" y="9239"/>
                    <a:pt x="19219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D352726-ADB3-4045-956F-A0382FCDB13D}"/>
                </a:ext>
              </a:extLst>
            </p:cNvPr>
            <p:cNvSpPr/>
            <p:nvPr/>
          </p:nvSpPr>
          <p:spPr>
            <a:xfrm>
              <a:off x="4948559" y="3814858"/>
              <a:ext cx="9525" cy="9525"/>
            </a:xfrm>
            <a:custGeom>
              <a:avLst/>
              <a:gdLst>
                <a:gd name="connsiteX0" fmla="*/ 17871 w 9525"/>
                <a:gd name="connsiteY0" fmla="*/ 0 h 0"/>
                <a:gd name="connsiteX1" fmla="*/ 917 w 9525"/>
                <a:gd name="connsiteY1" fmla="*/ 8096 h 0"/>
                <a:gd name="connsiteX2" fmla="*/ 17871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871" y="0"/>
                  </a:moveTo>
                  <a:cubicBezTo>
                    <a:pt x="12442" y="2762"/>
                    <a:pt x="-4036" y="857"/>
                    <a:pt x="917" y="8096"/>
                  </a:cubicBezTo>
                  <a:cubicBezTo>
                    <a:pt x="9203" y="6477"/>
                    <a:pt x="15204" y="3905"/>
                    <a:pt x="178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018160A-6B3C-4B67-95A1-582EE05EEFCA}"/>
                </a:ext>
              </a:extLst>
            </p:cNvPr>
            <p:cNvSpPr/>
            <p:nvPr/>
          </p:nvSpPr>
          <p:spPr>
            <a:xfrm>
              <a:off x="4920805" y="3859911"/>
              <a:ext cx="38100" cy="19050"/>
            </a:xfrm>
            <a:custGeom>
              <a:avLst/>
              <a:gdLst>
                <a:gd name="connsiteX0" fmla="*/ 7906 w 38100"/>
                <a:gd name="connsiteY0" fmla="*/ 22193 h 19050"/>
                <a:gd name="connsiteX1" fmla="*/ 47434 w 38100"/>
                <a:gd name="connsiteY1" fmla="*/ 13621 h 19050"/>
                <a:gd name="connsiteX2" fmla="*/ 39529 w 38100"/>
                <a:gd name="connsiteY2" fmla="*/ 0 h 19050"/>
                <a:gd name="connsiteX3" fmla="*/ 0 w 38100"/>
                <a:gd name="connsiteY3" fmla="*/ 8573 h 19050"/>
                <a:gd name="connsiteX4" fmla="*/ 7906 w 38100"/>
                <a:gd name="connsiteY4" fmla="*/ 221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9050">
                  <a:moveTo>
                    <a:pt x="7906" y="22193"/>
                  </a:moveTo>
                  <a:cubicBezTo>
                    <a:pt x="21812" y="16002"/>
                    <a:pt x="30861" y="16764"/>
                    <a:pt x="47434" y="13621"/>
                  </a:cubicBezTo>
                  <a:cubicBezTo>
                    <a:pt x="44863" y="9049"/>
                    <a:pt x="40481" y="6953"/>
                    <a:pt x="39529" y="0"/>
                  </a:cubicBezTo>
                  <a:cubicBezTo>
                    <a:pt x="26384" y="2858"/>
                    <a:pt x="13240" y="5715"/>
                    <a:pt x="0" y="8573"/>
                  </a:cubicBezTo>
                  <a:cubicBezTo>
                    <a:pt x="2095" y="14002"/>
                    <a:pt x="3334" y="20383"/>
                    <a:pt x="7906" y="22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9A76CB8-AA13-416E-8298-E13DB5007DA5}"/>
                </a:ext>
              </a:extLst>
            </p:cNvPr>
            <p:cNvSpPr/>
            <p:nvPr/>
          </p:nvSpPr>
          <p:spPr>
            <a:xfrm>
              <a:off x="4860528" y="3826859"/>
              <a:ext cx="47625" cy="9525"/>
            </a:xfrm>
            <a:custGeom>
              <a:avLst/>
              <a:gdLst>
                <a:gd name="connsiteX0" fmla="*/ 270 w 47625"/>
                <a:gd name="connsiteY0" fmla="*/ 17526 h 9525"/>
                <a:gd name="connsiteX1" fmla="*/ 39036 w 47625"/>
                <a:gd name="connsiteY1" fmla="*/ 6953 h 9525"/>
                <a:gd name="connsiteX2" fmla="*/ 50657 w 47625"/>
                <a:gd name="connsiteY2" fmla="*/ 0 h 9525"/>
                <a:gd name="connsiteX3" fmla="*/ 21701 w 47625"/>
                <a:gd name="connsiteY3" fmla="*/ 6287 h 9525"/>
                <a:gd name="connsiteX4" fmla="*/ 270 w 47625"/>
                <a:gd name="connsiteY4" fmla="*/ 1752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270" y="17526"/>
                  </a:moveTo>
                  <a:cubicBezTo>
                    <a:pt x="12176" y="13145"/>
                    <a:pt x="27225" y="10954"/>
                    <a:pt x="39036" y="6953"/>
                  </a:cubicBezTo>
                  <a:cubicBezTo>
                    <a:pt x="43037" y="5525"/>
                    <a:pt x="49038" y="2477"/>
                    <a:pt x="50657" y="0"/>
                  </a:cubicBezTo>
                  <a:cubicBezTo>
                    <a:pt x="42846" y="2096"/>
                    <a:pt x="31797" y="3524"/>
                    <a:pt x="21701" y="6287"/>
                  </a:cubicBezTo>
                  <a:cubicBezTo>
                    <a:pt x="11795" y="8954"/>
                    <a:pt x="-2112" y="9144"/>
                    <a:pt x="270" y="17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9EF02B-16B6-45D5-A6C0-DA055102AC94}"/>
                </a:ext>
              </a:extLst>
            </p:cNvPr>
            <p:cNvSpPr/>
            <p:nvPr/>
          </p:nvSpPr>
          <p:spPr>
            <a:xfrm>
              <a:off x="4799697" y="3949564"/>
              <a:ext cx="9525" cy="9525"/>
            </a:xfrm>
            <a:custGeom>
              <a:avLst/>
              <a:gdLst>
                <a:gd name="connsiteX0" fmla="*/ 6332 w 0"/>
                <a:gd name="connsiteY0" fmla="*/ 835 h 0"/>
                <a:gd name="connsiteX1" fmla="*/ 6332 w 0"/>
                <a:gd name="connsiteY1" fmla="*/ 835 h 0"/>
                <a:gd name="connsiteX2" fmla="*/ 6332 w 0"/>
                <a:gd name="connsiteY2" fmla="*/ 8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32" y="835"/>
                  </a:moveTo>
                  <a:cubicBezTo>
                    <a:pt x="-4812" y="-3356"/>
                    <a:pt x="1093" y="10074"/>
                    <a:pt x="6332" y="835"/>
                  </a:cubicBezTo>
                  <a:lnTo>
                    <a:pt x="6332" y="8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35338B-3CB3-408B-8A59-63ECD8FAEBE3}"/>
                </a:ext>
              </a:extLst>
            </p:cNvPr>
            <p:cNvSpPr/>
            <p:nvPr/>
          </p:nvSpPr>
          <p:spPr>
            <a:xfrm>
              <a:off x="4864893" y="3856056"/>
              <a:ext cx="19050" cy="9525"/>
            </a:xfrm>
            <a:custGeom>
              <a:avLst/>
              <a:gdLst>
                <a:gd name="connsiteX0" fmla="*/ 18002 w 19050"/>
                <a:gd name="connsiteY0" fmla="*/ 9760 h 9525"/>
                <a:gd name="connsiteX1" fmla="*/ 20288 w 19050"/>
                <a:gd name="connsiteY1" fmla="*/ 521 h 9525"/>
                <a:gd name="connsiteX2" fmla="*/ 0 w 19050"/>
                <a:gd name="connsiteY2" fmla="*/ 7093 h 9525"/>
                <a:gd name="connsiteX3" fmla="*/ 18002 w 19050"/>
                <a:gd name="connsiteY3" fmla="*/ 97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002" y="9760"/>
                  </a:moveTo>
                  <a:cubicBezTo>
                    <a:pt x="14097" y="4617"/>
                    <a:pt x="21717" y="4521"/>
                    <a:pt x="20288" y="521"/>
                  </a:cubicBezTo>
                  <a:cubicBezTo>
                    <a:pt x="8192" y="-1956"/>
                    <a:pt x="11430" y="5093"/>
                    <a:pt x="0" y="7093"/>
                  </a:cubicBezTo>
                  <a:cubicBezTo>
                    <a:pt x="2000" y="13475"/>
                    <a:pt x="10096" y="11475"/>
                    <a:pt x="18002" y="9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16CA31D9-16AE-410B-9C6D-D8A5BF86AD37}"/>
                </a:ext>
              </a:extLst>
            </p:cNvPr>
            <p:cNvSpPr/>
            <p:nvPr/>
          </p:nvSpPr>
          <p:spPr>
            <a:xfrm>
              <a:off x="4868765" y="3847624"/>
              <a:ext cx="9525" cy="9525"/>
            </a:xfrm>
            <a:custGeom>
              <a:avLst/>
              <a:gdLst>
                <a:gd name="connsiteX0" fmla="*/ 1748 w 9525"/>
                <a:gd name="connsiteY0" fmla="*/ 7810 h 0"/>
                <a:gd name="connsiteX1" fmla="*/ 7368 w 9525"/>
                <a:gd name="connsiteY1" fmla="*/ 0 h 0"/>
                <a:gd name="connsiteX2" fmla="*/ 1748 w 9525"/>
                <a:gd name="connsiteY2" fmla="*/ 7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0"/>
                  </a:moveTo>
                  <a:cubicBezTo>
                    <a:pt x="6511" y="7334"/>
                    <a:pt x="15940" y="572"/>
                    <a:pt x="7368" y="0"/>
                  </a:cubicBezTo>
                  <a:cubicBezTo>
                    <a:pt x="10225" y="4572"/>
                    <a:pt x="-5015" y="1524"/>
                    <a:pt x="1748" y="7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ED9A014-21F2-4036-8412-EAF7561A7D9E}"/>
                </a:ext>
              </a:extLst>
            </p:cNvPr>
            <p:cNvSpPr/>
            <p:nvPr/>
          </p:nvSpPr>
          <p:spPr>
            <a:xfrm>
              <a:off x="4873942" y="3818763"/>
              <a:ext cx="9525" cy="9525"/>
            </a:xfrm>
            <a:custGeom>
              <a:avLst/>
              <a:gdLst>
                <a:gd name="connsiteX0" fmla="*/ 14288 w 9525"/>
                <a:gd name="connsiteY0" fmla="*/ 0 h 0"/>
                <a:gd name="connsiteX1" fmla="*/ 0 w 9525"/>
                <a:gd name="connsiteY1" fmla="*/ 7525 h 0"/>
                <a:gd name="connsiteX2" fmla="*/ 1428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288" y="0"/>
                  </a:moveTo>
                  <a:cubicBezTo>
                    <a:pt x="6572" y="1238"/>
                    <a:pt x="1143" y="3429"/>
                    <a:pt x="0" y="7525"/>
                  </a:cubicBezTo>
                  <a:cubicBezTo>
                    <a:pt x="7715" y="6191"/>
                    <a:pt x="13240" y="4000"/>
                    <a:pt x="142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81F5FB0-7405-450A-BFF2-7C64D173808D}"/>
                </a:ext>
              </a:extLst>
            </p:cNvPr>
            <p:cNvSpPr/>
            <p:nvPr/>
          </p:nvSpPr>
          <p:spPr>
            <a:xfrm>
              <a:off x="5043201" y="3817620"/>
              <a:ext cx="19050" cy="9525"/>
            </a:xfrm>
            <a:custGeom>
              <a:avLst/>
              <a:gdLst>
                <a:gd name="connsiteX0" fmla="*/ 21050 w 19050"/>
                <a:gd name="connsiteY0" fmla="*/ 0 h 9525"/>
                <a:gd name="connsiteX1" fmla="*/ 0 w 19050"/>
                <a:gd name="connsiteY1" fmla="*/ 4572 h 9525"/>
                <a:gd name="connsiteX2" fmla="*/ 21050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050" y="0"/>
                  </a:moveTo>
                  <a:cubicBezTo>
                    <a:pt x="14002" y="1524"/>
                    <a:pt x="7048" y="3048"/>
                    <a:pt x="0" y="4572"/>
                  </a:cubicBezTo>
                  <a:cubicBezTo>
                    <a:pt x="3810" y="13716"/>
                    <a:pt x="26098" y="10573"/>
                    <a:pt x="21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2C46FB2-6BAD-47F3-AC74-C617F5D0540D}"/>
                </a:ext>
              </a:extLst>
            </p:cNvPr>
            <p:cNvSpPr/>
            <p:nvPr/>
          </p:nvSpPr>
          <p:spPr>
            <a:xfrm>
              <a:off x="7002557" y="3554063"/>
              <a:ext cx="47625" cy="19050"/>
            </a:xfrm>
            <a:custGeom>
              <a:avLst/>
              <a:gdLst>
                <a:gd name="connsiteX0" fmla="*/ 34227 w 47625"/>
                <a:gd name="connsiteY0" fmla="*/ 4667 h 19050"/>
                <a:gd name="connsiteX1" fmla="*/ 35370 w 47625"/>
                <a:gd name="connsiteY1" fmla="*/ 0 h 19050"/>
                <a:gd name="connsiteX2" fmla="*/ 27464 w 47625"/>
                <a:gd name="connsiteY2" fmla="*/ 1715 h 19050"/>
                <a:gd name="connsiteX3" fmla="*/ 29750 w 47625"/>
                <a:gd name="connsiteY3" fmla="*/ 7810 h 19050"/>
                <a:gd name="connsiteX4" fmla="*/ 32 w 47625"/>
                <a:gd name="connsiteY4" fmla="*/ 27432 h 19050"/>
                <a:gd name="connsiteX5" fmla="*/ 37275 w 47625"/>
                <a:gd name="connsiteY5" fmla="*/ 12764 h 19050"/>
                <a:gd name="connsiteX6" fmla="*/ 50420 w 47625"/>
                <a:gd name="connsiteY6" fmla="*/ 9906 h 19050"/>
                <a:gd name="connsiteX7" fmla="*/ 34227 w 47625"/>
                <a:gd name="connsiteY7" fmla="*/ 466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4227" y="4667"/>
                  </a:moveTo>
                  <a:cubicBezTo>
                    <a:pt x="34132" y="4572"/>
                    <a:pt x="38228" y="1619"/>
                    <a:pt x="35370" y="0"/>
                  </a:cubicBezTo>
                  <a:cubicBezTo>
                    <a:pt x="32703" y="572"/>
                    <a:pt x="30131" y="1143"/>
                    <a:pt x="27464" y="1715"/>
                  </a:cubicBezTo>
                  <a:cubicBezTo>
                    <a:pt x="27464" y="4858"/>
                    <a:pt x="25559" y="5810"/>
                    <a:pt x="29750" y="7810"/>
                  </a:cubicBezTo>
                  <a:cubicBezTo>
                    <a:pt x="28512" y="18098"/>
                    <a:pt x="-1111" y="16193"/>
                    <a:pt x="32" y="27432"/>
                  </a:cubicBezTo>
                  <a:cubicBezTo>
                    <a:pt x="15368" y="30004"/>
                    <a:pt x="29941" y="19145"/>
                    <a:pt x="37275" y="12764"/>
                  </a:cubicBezTo>
                  <a:cubicBezTo>
                    <a:pt x="41656" y="11811"/>
                    <a:pt x="46038" y="10858"/>
                    <a:pt x="50420" y="9906"/>
                  </a:cubicBezTo>
                  <a:cubicBezTo>
                    <a:pt x="46133" y="2286"/>
                    <a:pt x="38513" y="10858"/>
                    <a:pt x="34227" y="4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2DF364E-92D5-4A6C-A8A3-28867CBD6787}"/>
                </a:ext>
              </a:extLst>
            </p:cNvPr>
            <p:cNvSpPr/>
            <p:nvPr/>
          </p:nvSpPr>
          <p:spPr>
            <a:xfrm>
              <a:off x="7014203" y="3523202"/>
              <a:ext cx="28575" cy="9525"/>
            </a:xfrm>
            <a:custGeom>
              <a:avLst/>
              <a:gdLst>
                <a:gd name="connsiteX0" fmla="*/ 101 w 28575"/>
                <a:gd name="connsiteY0" fmla="*/ 5429 h 9525"/>
                <a:gd name="connsiteX1" fmla="*/ 14389 w 28575"/>
                <a:gd name="connsiteY1" fmla="*/ 13240 h 9525"/>
                <a:gd name="connsiteX2" fmla="*/ 18485 w 28575"/>
                <a:gd name="connsiteY2" fmla="*/ 16764 h 9525"/>
                <a:gd name="connsiteX3" fmla="*/ 28676 w 28575"/>
                <a:gd name="connsiteY3" fmla="*/ 5810 h 9525"/>
                <a:gd name="connsiteX4" fmla="*/ 15151 w 28575"/>
                <a:gd name="connsiteY4" fmla="*/ 0 h 9525"/>
                <a:gd name="connsiteX5" fmla="*/ 101 w 28575"/>
                <a:gd name="connsiteY5" fmla="*/ 54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101" y="5429"/>
                  </a:moveTo>
                  <a:cubicBezTo>
                    <a:pt x="6578" y="7144"/>
                    <a:pt x="10293" y="9525"/>
                    <a:pt x="14389" y="13240"/>
                  </a:cubicBezTo>
                  <a:cubicBezTo>
                    <a:pt x="13722" y="12573"/>
                    <a:pt x="12865" y="18193"/>
                    <a:pt x="18485" y="16764"/>
                  </a:cubicBezTo>
                  <a:cubicBezTo>
                    <a:pt x="18866" y="11811"/>
                    <a:pt x="34963" y="13621"/>
                    <a:pt x="28676" y="5810"/>
                  </a:cubicBezTo>
                  <a:cubicBezTo>
                    <a:pt x="21723" y="3334"/>
                    <a:pt x="11627" y="9906"/>
                    <a:pt x="15151" y="0"/>
                  </a:cubicBezTo>
                  <a:cubicBezTo>
                    <a:pt x="10960" y="2191"/>
                    <a:pt x="-1232" y="857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7DDB6BA-3288-4381-9C19-571D8EB7A787}"/>
                </a:ext>
              </a:extLst>
            </p:cNvPr>
            <p:cNvSpPr/>
            <p:nvPr/>
          </p:nvSpPr>
          <p:spPr>
            <a:xfrm>
              <a:off x="6972490" y="3543124"/>
              <a:ext cx="19050" cy="9525"/>
            </a:xfrm>
            <a:custGeom>
              <a:avLst/>
              <a:gdLst>
                <a:gd name="connsiteX0" fmla="*/ 0 w 19050"/>
                <a:gd name="connsiteY0" fmla="*/ 3319 h 0"/>
                <a:gd name="connsiteX1" fmla="*/ 23336 w 19050"/>
                <a:gd name="connsiteY1" fmla="*/ 4843 h 0"/>
                <a:gd name="connsiteX2" fmla="*/ 0 w 1905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19"/>
                  </a:moveTo>
                  <a:cubicBezTo>
                    <a:pt x="1524" y="12463"/>
                    <a:pt x="14192" y="6082"/>
                    <a:pt x="23336" y="4843"/>
                  </a:cubicBezTo>
                  <a:cubicBezTo>
                    <a:pt x="21812" y="-4301"/>
                    <a:pt x="9049" y="2081"/>
                    <a:pt x="0" y="3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344F227-1174-42EA-A5C4-7070F77695DE}"/>
                </a:ext>
              </a:extLst>
            </p:cNvPr>
            <p:cNvSpPr/>
            <p:nvPr/>
          </p:nvSpPr>
          <p:spPr>
            <a:xfrm>
              <a:off x="7047556" y="3528771"/>
              <a:ext cx="9525" cy="9525"/>
            </a:xfrm>
            <a:custGeom>
              <a:avLst/>
              <a:gdLst>
                <a:gd name="connsiteX0" fmla="*/ 182 w 9525"/>
                <a:gd name="connsiteY0" fmla="*/ 5671 h 0"/>
                <a:gd name="connsiteX1" fmla="*/ 12564 w 9525"/>
                <a:gd name="connsiteY1" fmla="*/ 813 h 0"/>
                <a:gd name="connsiteX2" fmla="*/ 182 w 9525"/>
                <a:gd name="connsiteY2" fmla="*/ 56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2" y="5671"/>
                  </a:moveTo>
                  <a:cubicBezTo>
                    <a:pt x="3611" y="3766"/>
                    <a:pt x="14660" y="5100"/>
                    <a:pt x="12564" y="813"/>
                  </a:cubicBezTo>
                  <a:cubicBezTo>
                    <a:pt x="8183" y="-1187"/>
                    <a:pt x="-1438" y="528"/>
                    <a:pt x="182" y="5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D6A2CA7-BC85-4DC9-BE3C-EF8EA26E1BFB}"/>
                </a:ext>
              </a:extLst>
            </p:cNvPr>
            <p:cNvSpPr/>
            <p:nvPr/>
          </p:nvSpPr>
          <p:spPr>
            <a:xfrm>
              <a:off x="6964489" y="3567017"/>
              <a:ext cx="19050" cy="9525"/>
            </a:xfrm>
            <a:custGeom>
              <a:avLst/>
              <a:gdLst>
                <a:gd name="connsiteX0" fmla="*/ 0 w 19050"/>
                <a:gd name="connsiteY0" fmla="*/ 11811 h 9525"/>
                <a:gd name="connsiteX1" fmla="*/ 11335 w 19050"/>
                <a:gd name="connsiteY1" fmla="*/ 11525 h 9525"/>
                <a:gd name="connsiteX2" fmla="*/ 15430 w 19050"/>
                <a:gd name="connsiteY2" fmla="*/ 15050 h 9525"/>
                <a:gd name="connsiteX3" fmla="*/ 23336 w 19050"/>
                <a:gd name="connsiteY3" fmla="*/ 13335 h 9525"/>
                <a:gd name="connsiteX4" fmla="*/ 24098 w 19050"/>
                <a:gd name="connsiteY4" fmla="*/ 0 h 9525"/>
                <a:gd name="connsiteX5" fmla="*/ 0 w 19050"/>
                <a:gd name="connsiteY5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0" y="11811"/>
                  </a:moveTo>
                  <a:cubicBezTo>
                    <a:pt x="3334" y="13716"/>
                    <a:pt x="6763" y="10954"/>
                    <a:pt x="11335" y="11525"/>
                  </a:cubicBezTo>
                  <a:cubicBezTo>
                    <a:pt x="13145" y="11811"/>
                    <a:pt x="12573" y="14764"/>
                    <a:pt x="15430" y="15050"/>
                  </a:cubicBezTo>
                  <a:cubicBezTo>
                    <a:pt x="18002" y="15240"/>
                    <a:pt x="20764" y="13240"/>
                    <a:pt x="23336" y="13335"/>
                  </a:cubicBezTo>
                  <a:cubicBezTo>
                    <a:pt x="24003" y="9049"/>
                    <a:pt x="24955" y="4953"/>
                    <a:pt x="24098" y="0"/>
                  </a:cubicBezTo>
                  <a:cubicBezTo>
                    <a:pt x="15050" y="3524"/>
                    <a:pt x="1429" y="5048"/>
                    <a:pt x="0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E987754-1326-4E12-96E3-EDEECB996B24}"/>
                </a:ext>
              </a:extLst>
            </p:cNvPr>
            <p:cNvSpPr/>
            <p:nvPr/>
          </p:nvSpPr>
          <p:spPr>
            <a:xfrm>
              <a:off x="6962388" y="3531203"/>
              <a:ext cx="28575" cy="9525"/>
            </a:xfrm>
            <a:custGeom>
              <a:avLst/>
              <a:gdLst>
                <a:gd name="connsiteX0" fmla="*/ 30104 w 28575"/>
                <a:gd name="connsiteY0" fmla="*/ 0 h 9525"/>
                <a:gd name="connsiteX1" fmla="*/ 5 w 28575"/>
                <a:gd name="connsiteY1" fmla="*/ 10954 h 9525"/>
                <a:gd name="connsiteX2" fmla="*/ 30104 w 2857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30104" y="0"/>
                  </a:moveTo>
                  <a:cubicBezTo>
                    <a:pt x="20198" y="3715"/>
                    <a:pt x="-376" y="2857"/>
                    <a:pt x="5" y="10954"/>
                  </a:cubicBezTo>
                  <a:cubicBezTo>
                    <a:pt x="11150" y="7810"/>
                    <a:pt x="28390" y="7239"/>
                    <a:pt x="30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4A87ED0-339C-4A5A-AC5A-F1B29673624D}"/>
                </a:ext>
              </a:extLst>
            </p:cNvPr>
            <p:cNvSpPr/>
            <p:nvPr/>
          </p:nvSpPr>
          <p:spPr>
            <a:xfrm>
              <a:off x="7147274" y="3529546"/>
              <a:ext cx="28575" cy="19050"/>
            </a:xfrm>
            <a:custGeom>
              <a:avLst/>
              <a:gdLst>
                <a:gd name="connsiteX0" fmla="*/ 32385 w 28575"/>
                <a:gd name="connsiteY0" fmla="*/ 228 h 19050"/>
                <a:gd name="connsiteX1" fmla="*/ 762 w 28575"/>
                <a:gd name="connsiteY1" fmla="*/ 7086 h 19050"/>
                <a:gd name="connsiteX2" fmla="*/ 10192 w 28575"/>
                <a:gd name="connsiteY2" fmla="*/ 9372 h 19050"/>
                <a:gd name="connsiteX3" fmla="*/ 6382 w 28575"/>
                <a:gd name="connsiteY3" fmla="*/ 14611 h 19050"/>
                <a:gd name="connsiteX4" fmla="*/ 0 w 28575"/>
                <a:gd name="connsiteY4" fmla="*/ 20421 h 19050"/>
                <a:gd name="connsiteX5" fmla="*/ 34195 w 28575"/>
                <a:gd name="connsiteY5" fmla="*/ 12992 h 19050"/>
                <a:gd name="connsiteX6" fmla="*/ 32385 w 28575"/>
                <a:gd name="connsiteY6" fmla="*/ 2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2385" y="228"/>
                  </a:moveTo>
                  <a:cubicBezTo>
                    <a:pt x="20764" y="-153"/>
                    <a:pt x="7811" y="-1010"/>
                    <a:pt x="762" y="7086"/>
                  </a:cubicBezTo>
                  <a:cubicBezTo>
                    <a:pt x="4191" y="7372"/>
                    <a:pt x="7525" y="7943"/>
                    <a:pt x="10192" y="9372"/>
                  </a:cubicBezTo>
                  <a:cubicBezTo>
                    <a:pt x="6763" y="10134"/>
                    <a:pt x="9049" y="13468"/>
                    <a:pt x="6382" y="14611"/>
                  </a:cubicBezTo>
                  <a:cubicBezTo>
                    <a:pt x="3620" y="16230"/>
                    <a:pt x="1238" y="18040"/>
                    <a:pt x="0" y="20421"/>
                  </a:cubicBezTo>
                  <a:cubicBezTo>
                    <a:pt x="10668" y="14992"/>
                    <a:pt x="18860" y="17564"/>
                    <a:pt x="34195" y="12992"/>
                  </a:cubicBezTo>
                  <a:cubicBezTo>
                    <a:pt x="32099" y="8039"/>
                    <a:pt x="30289" y="3276"/>
                    <a:pt x="32385" y="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3E9B286-CC33-4901-85AA-618E650F3AC9}"/>
                </a:ext>
              </a:extLst>
            </p:cNvPr>
            <p:cNvSpPr/>
            <p:nvPr/>
          </p:nvSpPr>
          <p:spPr>
            <a:xfrm>
              <a:off x="7075443" y="3525671"/>
              <a:ext cx="66675" cy="28575"/>
            </a:xfrm>
            <a:custGeom>
              <a:avLst/>
              <a:gdLst>
                <a:gd name="connsiteX0" fmla="*/ 68116 w 66675"/>
                <a:gd name="connsiteY0" fmla="*/ 14200 h 28575"/>
                <a:gd name="connsiteX1" fmla="*/ 60591 w 66675"/>
                <a:gd name="connsiteY1" fmla="*/ 9247 h 28575"/>
                <a:gd name="connsiteX2" fmla="*/ 62877 w 66675"/>
                <a:gd name="connsiteY2" fmla="*/ 8 h 28575"/>
                <a:gd name="connsiteX3" fmla="*/ 51923 w 66675"/>
                <a:gd name="connsiteY3" fmla="*/ 8961 h 28575"/>
                <a:gd name="connsiteX4" fmla="*/ 30873 w 66675"/>
                <a:gd name="connsiteY4" fmla="*/ 13533 h 28575"/>
                <a:gd name="connsiteX5" fmla="*/ 22967 w 66675"/>
                <a:gd name="connsiteY5" fmla="*/ 15248 h 28575"/>
                <a:gd name="connsiteX6" fmla="*/ 12 w 66675"/>
                <a:gd name="connsiteY6" fmla="*/ 22392 h 28575"/>
                <a:gd name="connsiteX7" fmla="*/ 9442 w 66675"/>
                <a:gd name="connsiteY7" fmla="*/ 24678 h 28575"/>
                <a:gd name="connsiteX8" fmla="*/ 1155 w 66675"/>
                <a:gd name="connsiteY8" fmla="*/ 33060 h 28575"/>
                <a:gd name="connsiteX9" fmla="*/ 14299 w 66675"/>
                <a:gd name="connsiteY9" fmla="*/ 30202 h 28575"/>
                <a:gd name="connsiteX10" fmla="*/ 13918 w 66675"/>
                <a:gd name="connsiteY10" fmla="*/ 21534 h 28575"/>
                <a:gd name="connsiteX11" fmla="*/ 25158 w 66675"/>
                <a:gd name="connsiteY11" fmla="*/ 21249 h 28575"/>
                <a:gd name="connsiteX12" fmla="*/ 20967 w 66675"/>
                <a:gd name="connsiteY12" fmla="*/ 33060 h 28575"/>
                <a:gd name="connsiteX13" fmla="*/ 63829 w 66675"/>
                <a:gd name="connsiteY13" fmla="*/ 25916 h 28575"/>
                <a:gd name="connsiteX14" fmla="*/ 68116 w 66675"/>
                <a:gd name="connsiteY14" fmla="*/ 14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28575">
                  <a:moveTo>
                    <a:pt x="68116" y="14200"/>
                  </a:moveTo>
                  <a:cubicBezTo>
                    <a:pt x="67544" y="13152"/>
                    <a:pt x="59448" y="13438"/>
                    <a:pt x="60591" y="9247"/>
                  </a:cubicBezTo>
                  <a:cubicBezTo>
                    <a:pt x="60591" y="5818"/>
                    <a:pt x="68211" y="5723"/>
                    <a:pt x="62877" y="8"/>
                  </a:cubicBezTo>
                  <a:cubicBezTo>
                    <a:pt x="51542" y="-278"/>
                    <a:pt x="58686" y="7342"/>
                    <a:pt x="51923" y="8961"/>
                  </a:cubicBezTo>
                  <a:cubicBezTo>
                    <a:pt x="44875" y="4294"/>
                    <a:pt x="32302" y="13152"/>
                    <a:pt x="30873" y="13533"/>
                  </a:cubicBezTo>
                  <a:cubicBezTo>
                    <a:pt x="26491" y="14676"/>
                    <a:pt x="25348" y="10962"/>
                    <a:pt x="22967" y="15248"/>
                  </a:cubicBezTo>
                  <a:cubicBezTo>
                    <a:pt x="20110" y="20296"/>
                    <a:pt x="-560" y="15153"/>
                    <a:pt x="12" y="22392"/>
                  </a:cubicBezTo>
                  <a:cubicBezTo>
                    <a:pt x="3441" y="22677"/>
                    <a:pt x="6775" y="23249"/>
                    <a:pt x="9442" y="24678"/>
                  </a:cubicBezTo>
                  <a:cubicBezTo>
                    <a:pt x="8679" y="28297"/>
                    <a:pt x="-3608" y="27059"/>
                    <a:pt x="1155" y="33060"/>
                  </a:cubicBezTo>
                  <a:cubicBezTo>
                    <a:pt x="7536" y="35727"/>
                    <a:pt x="7822" y="31821"/>
                    <a:pt x="14299" y="30202"/>
                  </a:cubicBezTo>
                  <a:cubicBezTo>
                    <a:pt x="13633" y="27059"/>
                    <a:pt x="10585" y="22963"/>
                    <a:pt x="13918" y="21534"/>
                  </a:cubicBezTo>
                  <a:cubicBezTo>
                    <a:pt x="16490" y="18105"/>
                    <a:pt x="22777" y="16772"/>
                    <a:pt x="25158" y="21249"/>
                  </a:cubicBezTo>
                  <a:cubicBezTo>
                    <a:pt x="20491" y="23820"/>
                    <a:pt x="20110" y="28202"/>
                    <a:pt x="20967" y="33060"/>
                  </a:cubicBezTo>
                  <a:cubicBezTo>
                    <a:pt x="31920" y="35250"/>
                    <a:pt x="49827" y="27916"/>
                    <a:pt x="63829" y="25916"/>
                  </a:cubicBezTo>
                  <a:cubicBezTo>
                    <a:pt x="62591" y="20677"/>
                    <a:pt x="69830" y="17343"/>
                    <a:pt x="68116" y="14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E289D79-DA5E-4803-8AC4-D80D9B7F3B55}"/>
                </a:ext>
              </a:extLst>
            </p:cNvPr>
            <p:cNvSpPr/>
            <p:nvPr/>
          </p:nvSpPr>
          <p:spPr>
            <a:xfrm>
              <a:off x="6945453" y="3547681"/>
              <a:ext cx="19050" cy="9525"/>
            </a:xfrm>
            <a:custGeom>
              <a:avLst/>
              <a:gdLst>
                <a:gd name="connsiteX0" fmla="*/ 4844 w 19050"/>
                <a:gd name="connsiteY0" fmla="*/ 8001 h 9525"/>
                <a:gd name="connsiteX1" fmla="*/ 1034 w 19050"/>
                <a:gd name="connsiteY1" fmla="*/ 13240 h 9525"/>
                <a:gd name="connsiteX2" fmla="*/ 21703 w 19050"/>
                <a:gd name="connsiteY2" fmla="*/ 0 h 9525"/>
                <a:gd name="connsiteX3" fmla="*/ 4844 w 19050"/>
                <a:gd name="connsiteY3" fmla="*/ 8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44" y="8001"/>
                  </a:moveTo>
                  <a:cubicBezTo>
                    <a:pt x="3034" y="9716"/>
                    <a:pt x="-2204" y="9335"/>
                    <a:pt x="1034" y="13240"/>
                  </a:cubicBezTo>
                  <a:cubicBezTo>
                    <a:pt x="10369" y="9811"/>
                    <a:pt x="21513" y="7239"/>
                    <a:pt x="21703" y="0"/>
                  </a:cubicBezTo>
                  <a:cubicBezTo>
                    <a:pt x="10273" y="667"/>
                    <a:pt x="7511" y="5429"/>
                    <a:pt x="4844" y="8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97D8B-05B8-4204-94D0-FC86629BFBAC}"/>
                </a:ext>
              </a:extLst>
            </p:cNvPr>
            <p:cNvSpPr/>
            <p:nvPr/>
          </p:nvSpPr>
          <p:spPr>
            <a:xfrm>
              <a:off x="7155003" y="3499485"/>
              <a:ext cx="9525" cy="9525"/>
            </a:xfrm>
            <a:custGeom>
              <a:avLst/>
              <a:gdLst>
                <a:gd name="connsiteX0" fmla="*/ 13512 w 9525"/>
                <a:gd name="connsiteY0" fmla="*/ 0 h 9525"/>
                <a:gd name="connsiteX1" fmla="*/ 748 w 9525"/>
                <a:gd name="connsiteY1" fmla="*/ 11525 h 9525"/>
                <a:gd name="connsiteX2" fmla="*/ 13512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3512" y="0"/>
                  </a:moveTo>
                  <a:cubicBezTo>
                    <a:pt x="8082" y="3334"/>
                    <a:pt x="-2967" y="4286"/>
                    <a:pt x="748" y="11525"/>
                  </a:cubicBezTo>
                  <a:cubicBezTo>
                    <a:pt x="10749" y="10192"/>
                    <a:pt x="15512" y="6477"/>
                    <a:pt x="135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E780F03-A63C-4162-AB70-CF55F273D78B}"/>
                </a:ext>
              </a:extLst>
            </p:cNvPr>
            <p:cNvSpPr/>
            <p:nvPr/>
          </p:nvSpPr>
          <p:spPr>
            <a:xfrm>
              <a:off x="7096940" y="3516592"/>
              <a:ext cx="9525" cy="9525"/>
            </a:xfrm>
            <a:custGeom>
              <a:avLst/>
              <a:gdLst>
                <a:gd name="connsiteX0" fmla="*/ 42 w 9525"/>
                <a:gd name="connsiteY0" fmla="*/ 4991 h 0"/>
                <a:gd name="connsiteX1" fmla="*/ 16615 w 9525"/>
                <a:gd name="connsiteY1" fmla="*/ 3562 h 0"/>
                <a:gd name="connsiteX2" fmla="*/ 42 w 9525"/>
                <a:gd name="connsiteY2" fmla="*/ 49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91"/>
                  </a:moveTo>
                  <a:cubicBezTo>
                    <a:pt x="4043" y="6610"/>
                    <a:pt x="10234" y="5277"/>
                    <a:pt x="16615" y="3562"/>
                  </a:cubicBezTo>
                  <a:cubicBezTo>
                    <a:pt x="17949" y="-3677"/>
                    <a:pt x="-1006" y="1848"/>
                    <a:pt x="42" y="4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9809F7-3391-4278-8348-B8798B268684}"/>
                </a:ext>
              </a:extLst>
            </p:cNvPr>
            <p:cNvSpPr/>
            <p:nvPr/>
          </p:nvSpPr>
          <p:spPr>
            <a:xfrm>
              <a:off x="7105261" y="3494723"/>
              <a:ext cx="38100" cy="9525"/>
            </a:xfrm>
            <a:custGeom>
              <a:avLst/>
              <a:gdLst>
                <a:gd name="connsiteX0" fmla="*/ 388 w 38100"/>
                <a:gd name="connsiteY0" fmla="*/ 11811 h 9525"/>
                <a:gd name="connsiteX1" fmla="*/ 44393 w 38100"/>
                <a:gd name="connsiteY1" fmla="*/ 0 h 9525"/>
                <a:gd name="connsiteX2" fmla="*/ 12009 w 38100"/>
                <a:gd name="connsiteY2" fmla="*/ 4858 h 9525"/>
                <a:gd name="connsiteX3" fmla="*/ 388 w 38100"/>
                <a:gd name="connsiteY3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88" y="11811"/>
                  </a:moveTo>
                  <a:cubicBezTo>
                    <a:pt x="11437" y="12002"/>
                    <a:pt x="43917" y="7906"/>
                    <a:pt x="44393" y="0"/>
                  </a:cubicBezTo>
                  <a:cubicBezTo>
                    <a:pt x="32964" y="2572"/>
                    <a:pt x="20962" y="5810"/>
                    <a:pt x="12009" y="4858"/>
                  </a:cubicBezTo>
                  <a:cubicBezTo>
                    <a:pt x="15342" y="10287"/>
                    <a:pt x="-2850" y="6477"/>
                    <a:pt x="388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0C058F5-7620-4EB0-8ECB-2A97A249FAC6}"/>
                </a:ext>
              </a:extLst>
            </p:cNvPr>
            <p:cNvSpPr/>
            <p:nvPr/>
          </p:nvSpPr>
          <p:spPr>
            <a:xfrm>
              <a:off x="6907973" y="3594637"/>
              <a:ext cx="9525" cy="9525"/>
            </a:xfrm>
            <a:custGeom>
              <a:avLst/>
              <a:gdLst>
                <a:gd name="connsiteX0" fmla="*/ 128 w 9525"/>
                <a:gd name="connsiteY0" fmla="*/ 860 h 9525"/>
                <a:gd name="connsiteX1" fmla="*/ 509 w 9525"/>
                <a:gd name="connsiteY1" fmla="*/ 9527 h 9525"/>
                <a:gd name="connsiteX2" fmla="*/ 128 w 9525"/>
                <a:gd name="connsiteY2" fmla="*/ 8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28" y="860"/>
                  </a:moveTo>
                  <a:cubicBezTo>
                    <a:pt x="2128" y="4574"/>
                    <a:pt x="-1205" y="6003"/>
                    <a:pt x="509" y="9527"/>
                  </a:cubicBezTo>
                  <a:cubicBezTo>
                    <a:pt x="16511" y="9718"/>
                    <a:pt x="13654" y="-3427"/>
                    <a:pt x="128" y="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8FFC787-5BFE-401A-A854-84ED7CC74AA0}"/>
                </a:ext>
              </a:extLst>
            </p:cNvPr>
            <p:cNvSpPr/>
            <p:nvPr/>
          </p:nvSpPr>
          <p:spPr>
            <a:xfrm>
              <a:off x="6837754" y="3604641"/>
              <a:ext cx="9525" cy="9525"/>
            </a:xfrm>
            <a:custGeom>
              <a:avLst/>
              <a:gdLst>
                <a:gd name="connsiteX0" fmla="*/ 8244 w 9525"/>
                <a:gd name="connsiteY0" fmla="*/ 0 h 9525"/>
                <a:gd name="connsiteX1" fmla="*/ 1481 w 9525"/>
                <a:gd name="connsiteY1" fmla="*/ 12382 h 9525"/>
                <a:gd name="connsiteX2" fmla="*/ 8244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0"/>
                  </a:moveTo>
                  <a:cubicBezTo>
                    <a:pt x="13102" y="7144"/>
                    <a:pt x="-5186" y="4477"/>
                    <a:pt x="1481" y="12382"/>
                  </a:cubicBezTo>
                  <a:cubicBezTo>
                    <a:pt x="11006" y="12382"/>
                    <a:pt x="16721" y="2096"/>
                    <a:pt x="824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DC7C928-9C00-4631-8F38-B882710D5FC3}"/>
                </a:ext>
              </a:extLst>
            </p:cNvPr>
            <p:cNvSpPr/>
            <p:nvPr/>
          </p:nvSpPr>
          <p:spPr>
            <a:xfrm>
              <a:off x="6789512" y="3619595"/>
              <a:ext cx="9525" cy="9525"/>
            </a:xfrm>
            <a:custGeom>
              <a:avLst/>
              <a:gdLst>
                <a:gd name="connsiteX0" fmla="*/ 479 w 0"/>
                <a:gd name="connsiteY0" fmla="*/ 10382 h 9525"/>
                <a:gd name="connsiteX1" fmla="*/ 8004 w 0"/>
                <a:gd name="connsiteY1" fmla="*/ 0 h 9525"/>
                <a:gd name="connsiteX2" fmla="*/ 479 w 0"/>
                <a:gd name="connsiteY2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479" y="10382"/>
                  </a:moveTo>
                  <a:cubicBezTo>
                    <a:pt x="9814" y="9811"/>
                    <a:pt x="8861" y="4858"/>
                    <a:pt x="8004" y="0"/>
                  </a:cubicBezTo>
                  <a:cubicBezTo>
                    <a:pt x="1337" y="1715"/>
                    <a:pt x="-1140" y="5144"/>
                    <a:pt x="479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A42030-4FFF-4777-A27A-023F9BB10AD9}"/>
                </a:ext>
              </a:extLst>
            </p:cNvPr>
            <p:cNvSpPr/>
            <p:nvPr/>
          </p:nvSpPr>
          <p:spPr>
            <a:xfrm>
              <a:off x="6812167" y="3570890"/>
              <a:ext cx="9525" cy="9525"/>
            </a:xfrm>
            <a:custGeom>
              <a:avLst/>
              <a:gdLst>
                <a:gd name="connsiteX0" fmla="*/ 113 w 0"/>
                <a:gd name="connsiteY0" fmla="*/ 3938 h 0"/>
                <a:gd name="connsiteX1" fmla="*/ 7257 w 0"/>
                <a:gd name="connsiteY1" fmla="*/ 223 h 0"/>
                <a:gd name="connsiteX2" fmla="*/ 113 w 0"/>
                <a:gd name="connsiteY2" fmla="*/ 39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3" y="3938"/>
                  </a:moveTo>
                  <a:cubicBezTo>
                    <a:pt x="-1221" y="8510"/>
                    <a:pt x="9733" y="1271"/>
                    <a:pt x="7257" y="223"/>
                  </a:cubicBezTo>
                  <a:cubicBezTo>
                    <a:pt x="4399" y="-1015"/>
                    <a:pt x="303" y="3271"/>
                    <a:pt x="113" y="39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CD991F0-1901-4392-87E1-94C11360D7C7}"/>
                </a:ext>
              </a:extLst>
            </p:cNvPr>
            <p:cNvSpPr/>
            <p:nvPr/>
          </p:nvSpPr>
          <p:spPr>
            <a:xfrm>
              <a:off x="6743318" y="3615783"/>
              <a:ext cx="38100" cy="9525"/>
            </a:xfrm>
            <a:custGeom>
              <a:avLst/>
              <a:gdLst>
                <a:gd name="connsiteX0" fmla="*/ 0 w 38100"/>
                <a:gd name="connsiteY0" fmla="*/ 11242 h 9525"/>
                <a:gd name="connsiteX1" fmla="*/ 27813 w 38100"/>
                <a:gd name="connsiteY1" fmla="*/ 9527 h 9525"/>
                <a:gd name="connsiteX2" fmla="*/ 28194 w 38100"/>
                <a:gd name="connsiteY2" fmla="*/ 18195 h 9525"/>
                <a:gd name="connsiteX3" fmla="*/ 36481 w 38100"/>
                <a:gd name="connsiteY3" fmla="*/ 9813 h 9525"/>
                <a:gd name="connsiteX4" fmla="*/ 41434 w 38100"/>
                <a:gd name="connsiteY4" fmla="*/ 2 h 9525"/>
                <a:gd name="connsiteX5" fmla="*/ 0 w 38100"/>
                <a:gd name="connsiteY5" fmla="*/ 112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242"/>
                  </a:moveTo>
                  <a:cubicBezTo>
                    <a:pt x="9525" y="10384"/>
                    <a:pt x="23908" y="2764"/>
                    <a:pt x="27813" y="9527"/>
                  </a:cubicBezTo>
                  <a:cubicBezTo>
                    <a:pt x="28004" y="12480"/>
                    <a:pt x="25527" y="14194"/>
                    <a:pt x="28194" y="18195"/>
                  </a:cubicBezTo>
                  <a:cubicBezTo>
                    <a:pt x="37338" y="18100"/>
                    <a:pt x="31718" y="11718"/>
                    <a:pt x="36481" y="9813"/>
                  </a:cubicBezTo>
                  <a:cubicBezTo>
                    <a:pt x="36100" y="5717"/>
                    <a:pt x="46101" y="6003"/>
                    <a:pt x="41434" y="2"/>
                  </a:cubicBezTo>
                  <a:cubicBezTo>
                    <a:pt x="30385" y="-93"/>
                    <a:pt x="3620" y="2955"/>
                    <a:pt x="0" y="11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ECE47EC-8647-4269-BA1F-7BBF35B3EF70}"/>
                </a:ext>
              </a:extLst>
            </p:cNvPr>
            <p:cNvSpPr/>
            <p:nvPr/>
          </p:nvSpPr>
          <p:spPr>
            <a:xfrm>
              <a:off x="6740262" y="3628997"/>
              <a:ext cx="9525" cy="9525"/>
            </a:xfrm>
            <a:custGeom>
              <a:avLst/>
              <a:gdLst>
                <a:gd name="connsiteX0" fmla="*/ 3818 w 0"/>
                <a:gd name="connsiteY0" fmla="*/ 28 h 0"/>
                <a:gd name="connsiteX1" fmla="*/ 770 w 0"/>
                <a:gd name="connsiteY1" fmla="*/ 7267 h 0"/>
                <a:gd name="connsiteX2" fmla="*/ 8676 w 0"/>
                <a:gd name="connsiteY2" fmla="*/ 5552 h 0"/>
                <a:gd name="connsiteX3" fmla="*/ 3818 w 0"/>
                <a:gd name="connsiteY3" fmla="*/ 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8" y="28"/>
                  </a:moveTo>
                  <a:cubicBezTo>
                    <a:pt x="4771" y="3266"/>
                    <a:pt x="-2278" y="3076"/>
                    <a:pt x="770" y="7267"/>
                  </a:cubicBezTo>
                  <a:cubicBezTo>
                    <a:pt x="3437" y="6695"/>
                    <a:pt x="6009" y="6124"/>
                    <a:pt x="8676" y="5552"/>
                  </a:cubicBezTo>
                  <a:cubicBezTo>
                    <a:pt x="7438" y="3266"/>
                    <a:pt x="7057" y="-353"/>
                    <a:pt x="3818" y="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66B341E-C7EB-4057-A044-4ACA6B7C3A1E}"/>
                </a:ext>
              </a:extLst>
            </p:cNvPr>
            <p:cNvSpPr/>
            <p:nvPr/>
          </p:nvSpPr>
          <p:spPr>
            <a:xfrm>
              <a:off x="6839331" y="3565303"/>
              <a:ext cx="9525" cy="9525"/>
            </a:xfrm>
            <a:custGeom>
              <a:avLst/>
              <a:gdLst>
                <a:gd name="connsiteX0" fmla="*/ 0 w 0"/>
                <a:gd name="connsiteY0" fmla="*/ 5810 h 0"/>
                <a:gd name="connsiteX1" fmla="*/ 6382 w 0"/>
                <a:gd name="connsiteY1" fmla="*/ 0 h 0"/>
                <a:gd name="connsiteX2" fmla="*/ 0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810"/>
                  </a:moveTo>
                  <a:cubicBezTo>
                    <a:pt x="4572" y="4953"/>
                    <a:pt x="6191" y="2762"/>
                    <a:pt x="6382" y="0"/>
                  </a:cubicBezTo>
                  <a:cubicBezTo>
                    <a:pt x="1810" y="953"/>
                    <a:pt x="286" y="3048"/>
                    <a:pt x="0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F945FAC-AA6D-419B-9472-3EE9D8412AF4}"/>
                </a:ext>
              </a:extLst>
            </p:cNvPr>
            <p:cNvSpPr/>
            <p:nvPr/>
          </p:nvSpPr>
          <p:spPr>
            <a:xfrm>
              <a:off x="7171494" y="3513963"/>
              <a:ext cx="9525" cy="9525"/>
            </a:xfrm>
            <a:custGeom>
              <a:avLst/>
              <a:gdLst>
                <a:gd name="connsiteX0" fmla="*/ 640 w 9525"/>
                <a:gd name="connsiteY0" fmla="*/ 10954 h 9525"/>
                <a:gd name="connsiteX1" fmla="*/ 10832 w 9525"/>
                <a:gd name="connsiteY1" fmla="*/ 0 h 9525"/>
                <a:gd name="connsiteX2" fmla="*/ 64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640" y="10954"/>
                  </a:moveTo>
                  <a:cubicBezTo>
                    <a:pt x="11117" y="10287"/>
                    <a:pt x="12641" y="5906"/>
                    <a:pt x="10832" y="0"/>
                  </a:cubicBezTo>
                  <a:cubicBezTo>
                    <a:pt x="449" y="572"/>
                    <a:pt x="-1170" y="5048"/>
                    <a:pt x="64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859B5E4-FE66-4A26-9962-15BE1ADBC6DD}"/>
                </a:ext>
              </a:extLst>
            </p:cNvPr>
            <p:cNvSpPr/>
            <p:nvPr/>
          </p:nvSpPr>
          <p:spPr>
            <a:xfrm>
              <a:off x="6889051" y="3549742"/>
              <a:ext cx="19050" cy="9525"/>
            </a:xfrm>
            <a:custGeom>
              <a:avLst/>
              <a:gdLst>
                <a:gd name="connsiteX0" fmla="*/ 20669 w 19050"/>
                <a:gd name="connsiteY0" fmla="*/ 3845 h 0"/>
                <a:gd name="connsiteX1" fmla="*/ 0 w 19050"/>
                <a:gd name="connsiteY1" fmla="*/ 1749 h 0"/>
                <a:gd name="connsiteX2" fmla="*/ 20669 w 19050"/>
                <a:gd name="connsiteY2" fmla="*/ 38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669" y="3845"/>
                  </a:moveTo>
                  <a:cubicBezTo>
                    <a:pt x="17812" y="-2442"/>
                    <a:pt x="8191" y="606"/>
                    <a:pt x="0" y="1749"/>
                  </a:cubicBezTo>
                  <a:cubicBezTo>
                    <a:pt x="3143" y="12608"/>
                    <a:pt x="11906" y="6607"/>
                    <a:pt x="20669" y="3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60E5BEE5-5EB0-497A-8FA3-108CE7C766C2}"/>
                </a:ext>
              </a:extLst>
            </p:cNvPr>
            <p:cNvSpPr/>
            <p:nvPr/>
          </p:nvSpPr>
          <p:spPr>
            <a:xfrm>
              <a:off x="6920814" y="3578171"/>
              <a:ext cx="28575" cy="19050"/>
            </a:xfrm>
            <a:custGeom>
              <a:avLst/>
              <a:gdLst>
                <a:gd name="connsiteX0" fmla="*/ 23768 w 28575"/>
                <a:gd name="connsiteY0" fmla="*/ 657 h 19050"/>
                <a:gd name="connsiteX1" fmla="*/ 51 w 28575"/>
                <a:gd name="connsiteY1" fmla="*/ 5801 h 19050"/>
                <a:gd name="connsiteX2" fmla="*/ 6432 w 28575"/>
                <a:gd name="connsiteY2" fmla="*/ 15326 h 19050"/>
                <a:gd name="connsiteX3" fmla="*/ 1956 w 28575"/>
                <a:gd name="connsiteY3" fmla="*/ 18469 h 19050"/>
                <a:gd name="connsiteX4" fmla="*/ 6052 w 28575"/>
                <a:gd name="connsiteY4" fmla="*/ 21898 h 19050"/>
                <a:gd name="connsiteX5" fmla="*/ 29007 w 28575"/>
                <a:gd name="connsiteY5" fmla="*/ 14754 h 19050"/>
                <a:gd name="connsiteX6" fmla="*/ 23768 w 28575"/>
                <a:gd name="connsiteY6" fmla="*/ 65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23768" y="657"/>
                  </a:moveTo>
                  <a:cubicBezTo>
                    <a:pt x="18434" y="-1438"/>
                    <a:pt x="3194" y="1800"/>
                    <a:pt x="51" y="5801"/>
                  </a:cubicBezTo>
                  <a:cubicBezTo>
                    <a:pt x="-616" y="12087"/>
                    <a:pt x="5480" y="11897"/>
                    <a:pt x="6432" y="15326"/>
                  </a:cubicBezTo>
                  <a:cubicBezTo>
                    <a:pt x="6432" y="15421"/>
                    <a:pt x="1861" y="17993"/>
                    <a:pt x="1956" y="18469"/>
                  </a:cubicBezTo>
                  <a:cubicBezTo>
                    <a:pt x="1956" y="20469"/>
                    <a:pt x="5575" y="20374"/>
                    <a:pt x="6052" y="21898"/>
                  </a:cubicBezTo>
                  <a:cubicBezTo>
                    <a:pt x="18339" y="19898"/>
                    <a:pt x="21482" y="20755"/>
                    <a:pt x="29007" y="14754"/>
                  </a:cubicBezTo>
                  <a:cubicBezTo>
                    <a:pt x="24149" y="9706"/>
                    <a:pt x="23197" y="6944"/>
                    <a:pt x="23768" y="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886ABC2-8B89-444F-8769-586BE3273881}"/>
                </a:ext>
              </a:extLst>
            </p:cNvPr>
            <p:cNvSpPr/>
            <p:nvPr/>
          </p:nvSpPr>
          <p:spPr>
            <a:xfrm>
              <a:off x="6847365" y="3569398"/>
              <a:ext cx="19050" cy="9525"/>
            </a:xfrm>
            <a:custGeom>
              <a:avLst/>
              <a:gdLst>
                <a:gd name="connsiteX0" fmla="*/ 19778 w 19050"/>
                <a:gd name="connsiteY0" fmla="*/ 0 h 9525"/>
                <a:gd name="connsiteX1" fmla="*/ 157 w 19050"/>
                <a:gd name="connsiteY1" fmla="*/ 8668 h 9525"/>
                <a:gd name="connsiteX2" fmla="*/ 1977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9778" y="0"/>
                  </a:moveTo>
                  <a:cubicBezTo>
                    <a:pt x="9777" y="2953"/>
                    <a:pt x="-1462" y="-1429"/>
                    <a:pt x="157" y="8668"/>
                  </a:cubicBezTo>
                  <a:cubicBezTo>
                    <a:pt x="5967" y="11906"/>
                    <a:pt x="27779" y="11240"/>
                    <a:pt x="197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04E92A0-1F78-44D6-9032-3BB7A274D4A8}"/>
                </a:ext>
              </a:extLst>
            </p:cNvPr>
            <p:cNvSpPr/>
            <p:nvPr/>
          </p:nvSpPr>
          <p:spPr>
            <a:xfrm>
              <a:off x="6863846" y="3589687"/>
              <a:ext cx="28575" cy="19050"/>
            </a:xfrm>
            <a:custGeom>
              <a:avLst/>
              <a:gdLst>
                <a:gd name="connsiteX0" fmla="*/ 30729 w 28575"/>
                <a:gd name="connsiteY0" fmla="*/ 0 h 19050"/>
                <a:gd name="connsiteX1" fmla="*/ 1773 w 28575"/>
                <a:gd name="connsiteY1" fmla="*/ 6286 h 19050"/>
                <a:gd name="connsiteX2" fmla="*/ 10346 w 28575"/>
                <a:gd name="connsiteY2" fmla="*/ 21907 h 19050"/>
                <a:gd name="connsiteX3" fmla="*/ 26157 w 28575"/>
                <a:gd name="connsiteY3" fmla="*/ 18478 h 19050"/>
                <a:gd name="connsiteX4" fmla="*/ 37111 w 28575"/>
                <a:gd name="connsiteY4" fmla="*/ 9525 h 19050"/>
                <a:gd name="connsiteX5" fmla="*/ 30729 w 28575"/>
                <a:gd name="connsiteY5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30729" y="0"/>
                  </a:moveTo>
                  <a:cubicBezTo>
                    <a:pt x="21109" y="2095"/>
                    <a:pt x="11394" y="4191"/>
                    <a:pt x="1773" y="6286"/>
                  </a:cubicBezTo>
                  <a:cubicBezTo>
                    <a:pt x="-2037" y="12573"/>
                    <a:pt x="59" y="21050"/>
                    <a:pt x="10346" y="21907"/>
                  </a:cubicBezTo>
                  <a:cubicBezTo>
                    <a:pt x="11870" y="16478"/>
                    <a:pt x="21585" y="20288"/>
                    <a:pt x="26157" y="18478"/>
                  </a:cubicBezTo>
                  <a:cubicBezTo>
                    <a:pt x="31301" y="16478"/>
                    <a:pt x="31777" y="10858"/>
                    <a:pt x="37111" y="9525"/>
                  </a:cubicBezTo>
                  <a:cubicBezTo>
                    <a:pt x="35492" y="3715"/>
                    <a:pt x="25491" y="7048"/>
                    <a:pt x="30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64E99A6-9D50-4E24-8760-E11F45BDEA9D}"/>
                </a:ext>
              </a:extLst>
            </p:cNvPr>
            <p:cNvSpPr/>
            <p:nvPr/>
          </p:nvSpPr>
          <p:spPr>
            <a:xfrm>
              <a:off x="7329942" y="3464242"/>
              <a:ext cx="9525" cy="9525"/>
            </a:xfrm>
            <a:custGeom>
              <a:avLst/>
              <a:gdLst>
                <a:gd name="connsiteX0" fmla="*/ 10404 w 9525"/>
                <a:gd name="connsiteY0" fmla="*/ 0 h 0"/>
                <a:gd name="connsiteX1" fmla="*/ 1355 w 9525"/>
                <a:gd name="connsiteY1" fmla="*/ 6382 h 0"/>
                <a:gd name="connsiteX2" fmla="*/ 1040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404" y="0"/>
                  </a:moveTo>
                  <a:cubicBezTo>
                    <a:pt x="5927" y="1524"/>
                    <a:pt x="-3503" y="857"/>
                    <a:pt x="1355" y="6382"/>
                  </a:cubicBezTo>
                  <a:cubicBezTo>
                    <a:pt x="7641" y="5525"/>
                    <a:pt x="11165" y="3620"/>
                    <a:pt x="104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739185-9AF1-4B79-B5F4-766DEBFA3EAC}"/>
                </a:ext>
              </a:extLst>
            </p:cNvPr>
            <p:cNvSpPr/>
            <p:nvPr/>
          </p:nvSpPr>
          <p:spPr>
            <a:xfrm>
              <a:off x="7657528" y="3382518"/>
              <a:ext cx="19050" cy="9525"/>
            </a:xfrm>
            <a:custGeom>
              <a:avLst/>
              <a:gdLst>
                <a:gd name="connsiteX0" fmla="*/ 0 w 19050"/>
                <a:gd name="connsiteY0" fmla="*/ 8287 h 0"/>
                <a:gd name="connsiteX1" fmla="*/ 28194 w 19050"/>
                <a:gd name="connsiteY1" fmla="*/ 0 h 0"/>
                <a:gd name="connsiteX2" fmla="*/ 0 w 19050"/>
                <a:gd name="connsiteY2" fmla="*/ 82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287"/>
                  </a:moveTo>
                  <a:cubicBezTo>
                    <a:pt x="10573" y="7715"/>
                    <a:pt x="24003" y="7144"/>
                    <a:pt x="28194" y="0"/>
                  </a:cubicBezTo>
                  <a:cubicBezTo>
                    <a:pt x="19812" y="3143"/>
                    <a:pt x="2762" y="2667"/>
                    <a:pt x="0" y="8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A08AB7F3-7FE2-4C17-BE57-5854098A4B53}"/>
                </a:ext>
              </a:extLst>
            </p:cNvPr>
            <p:cNvSpPr/>
            <p:nvPr/>
          </p:nvSpPr>
          <p:spPr>
            <a:xfrm>
              <a:off x="4742146" y="3426809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953"/>
                    <a:pt x="6923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07F9608-A0C8-4B0D-9F99-7466D9C4B561}"/>
                </a:ext>
              </a:extLst>
            </p:cNvPr>
            <p:cNvSpPr/>
            <p:nvPr/>
          </p:nvSpPr>
          <p:spPr>
            <a:xfrm>
              <a:off x="7662286" y="3422618"/>
              <a:ext cx="9525" cy="9525"/>
            </a:xfrm>
            <a:custGeom>
              <a:avLst/>
              <a:gdLst>
                <a:gd name="connsiteX0" fmla="*/ 4 w 9525"/>
                <a:gd name="connsiteY0" fmla="*/ 4286 h 0"/>
                <a:gd name="connsiteX1" fmla="*/ 9815 w 9525"/>
                <a:gd name="connsiteY1" fmla="*/ 0 h 0"/>
                <a:gd name="connsiteX2" fmla="*/ 4 w 9525"/>
                <a:gd name="connsiteY2" fmla="*/ 4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" y="4286"/>
                  </a:moveTo>
                  <a:cubicBezTo>
                    <a:pt x="4481" y="6191"/>
                    <a:pt x="10768" y="4858"/>
                    <a:pt x="9815" y="0"/>
                  </a:cubicBezTo>
                  <a:cubicBezTo>
                    <a:pt x="6005" y="1143"/>
                    <a:pt x="-186" y="1333"/>
                    <a:pt x="4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D56C92F-D52C-4991-BBBD-4E9646083207}"/>
                </a:ext>
              </a:extLst>
            </p:cNvPr>
            <p:cNvSpPr/>
            <p:nvPr/>
          </p:nvSpPr>
          <p:spPr>
            <a:xfrm>
              <a:off x="4392174" y="3394710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667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BEAD65D-7EDE-4094-A14C-1EC345D3004C}"/>
                </a:ext>
              </a:extLst>
            </p:cNvPr>
            <p:cNvSpPr/>
            <p:nvPr/>
          </p:nvSpPr>
          <p:spPr>
            <a:xfrm>
              <a:off x="7546758" y="3402404"/>
              <a:ext cx="38100" cy="9525"/>
            </a:xfrm>
            <a:custGeom>
              <a:avLst/>
              <a:gdLst>
                <a:gd name="connsiteX0" fmla="*/ 29141 w 38100"/>
                <a:gd name="connsiteY0" fmla="*/ 6117 h 9525"/>
                <a:gd name="connsiteX1" fmla="*/ 46858 w 38100"/>
                <a:gd name="connsiteY1" fmla="*/ 116 h 9525"/>
                <a:gd name="connsiteX2" fmla="*/ 3995 w 38100"/>
                <a:gd name="connsiteY2" fmla="*/ 7260 h 9525"/>
                <a:gd name="connsiteX3" fmla="*/ 2090 w 38100"/>
                <a:gd name="connsiteY3" fmla="*/ 9832 h 9525"/>
                <a:gd name="connsiteX4" fmla="*/ 29141 w 38100"/>
                <a:gd name="connsiteY4" fmla="*/ 61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29141" y="6117"/>
                  </a:moveTo>
                  <a:cubicBezTo>
                    <a:pt x="35332" y="5546"/>
                    <a:pt x="44476" y="4212"/>
                    <a:pt x="46858" y="116"/>
                  </a:cubicBezTo>
                  <a:cubicBezTo>
                    <a:pt x="31237" y="-646"/>
                    <a:pt x="19235" y="2402"/>
                    <a:pt x="3995" y="7260"/>
                  </a:cubicBezTo>
                  <a:cubicBezTo>
                    <a:pt x="1138" y="7736"/>
                    <a:pt x="-2291" y="9641"/>
                    <a:pt x="2090" y="9832"/>
                  </a:cubicBezTo>
                  <a:cubicBezTo>
                    <a:pt x="13234" y="6022"/>
                    <a:pt x="23236" y="6689"/>
                    <a:pt x="29141" y="6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C59985-1B7D-4672-9574-8D7344E4B110}"/>
                </a:ext>
              </a:extLst>
            </p:cNvPr>
            <p:cNvSpPr/>
            <p:nvPr/>
          </p:nvSpPr>
          <p:spPr>
            <a:xfrm>
              <a:off x="7606665" y="3389037"/>
              <a:ext cx="38100" cy="9525"/>
            </a:xfrm>
            <a:custGeom>
              <a:avLst/>
              <a:gdLst>
                <a:gd name="connsiteX0" fmla="*/ 35052 w 38100"/>
                <a:gd name="connsiteY0" fmla="*/ 5197 h 9525"/>
                <a:gd name="connsiteX1" fmla="*/ 44863 w 38100"/>
                <a:gd name="connsiteY1" fmla="*/ 910 h 9525"/>
                <a:gd name="connsiteX2" fmla="*/ 26384 w 38100"/>
                <a:gd name="connsiteY2" fmla="*/ 4911 h 9525"/>
                <a:gd name="connsiteX3" fmla="*/ 17716 w 38100"/>
                <a:gd name="connsiteY3" fmla="*/ 4625 h 9525"/>
                <a:gd name="connsiteX4" fmla="*/ 0 w 38100"/>
                <a:gd name="connsiteY4" fmla="*/ 10626 h 9525"/>
                <a:gd name="connsiteX5" fmla="*/ 27813 w 38100"/>
                <a:gd name="connsiteY5" fmla="*/ 8911 h 9525"/>
                <a:gd name="connsiteX6" fmla="*/ 35052 w 38100"/>
                <a:gd name="connsiteY6" fmla="*/ 51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35052" y="5197"/>
                  </a:moveTo>
                  <a:cubicBezTo>
                    <a:pt x="38767" y="3768"/>
                    <a:pt x="45148" y="3958"/>
                    <a:pt x="44863" y="910"/>
                  </a:cubicBezTo>
                  <a:cubicBezTo>
                    <a:pt x="39338" y="-2233"/>
                    <a:pt x="32861" y="3673"/>
                    <a:pt x="26384" y="4911"/>
                  </a:cubicBezTo>
                  <a:cubicBezTo>
                    <a:pt x="23336" y="5482"/>
                    <a:pt x="21717" y="4244"/>
                    <a:pt x="17716" y="4625"/>
                  </a:cubicBezTo>
                  <a:cubicBezTo>
                    <a:pt x="10858" y="5292"/>
                    <a:pt x="2286" y="6625"/>
                    <a:pt x="0" y="10626"/>
                  </a:cubicBezTo>
                  <a:cubicBezTo>
                    <a:pt x="9144" y="10245"/>
                    <a:pt x="22574" y="10245"/>
                    <a:pt x="27813" y="8911"/>
                  </a:cubicBezTo>
                  <a:cubicBezTo>
                    <a:pt x="30766" y="8245"/>
                    <a:pt x="31623" y="6530"/>
                    <a:pt x="35052" y="5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4711B5AC-124F-4255-ADD6-53FB0E35BD11}"/>
                </a:ext>
              </a:extLst>
            </p:cNvPr>
            <p:cNvSpPr/>
            <p:nvPr/>
          </p:nvSpPr>
          <p:spPr>
            <a:xfrm>
              <a:off x="7596092" y="3420523"/>
              <a:ext cx="28575" cy="9525"/>
            </a:xfrm>
            <a:custGeom>
              <a:avLst/>
              <a:gdLst>
                <a:gd name="connsiteX0" fmla="*/ 0 w 28575"/>
                <a:gd name="connsiteY0" fmla="*/ 12097 h 9525"/>
                <a:gd name="connsiteX1" fmla="*/ 35338 w 28575"/>
                <a:gd name="connsiteY1" fmla="*/ 0 h 9525"/>
                <a:gd name="connsiteX2" fmla="*/ 0 w 28575"/>
                <a:gd name="connsiteY2" fmla="*/ 12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0" y="12097"/>
                  </a:moveTo>
                  <a:cubicBezTo>
                    <a:pt x="10478" y="10858"/>
                    <a:pt x="37243" y="11144"/>
                    <a:pt x="35338" y="0"/>
                  </a:cubicBezTo>
                  <a:cubicBezTo>
                    <a:pt x="24098" y="4191"/>
                    <a:pt x="762" y="3334"/>
                    <a:pt x="0" y="12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E1F25E2-4916-4C72-B902-B347BFC36A1D}"/>
                </a:ext>
              </a:extLst>
            </p:cNvPr>
            <p:cNvSpPr/>
            <p:nvPr/>
          </p:nvSpPr>
          <p:spPr>
            <a:xfrm>
              <a:off x="4579715" y="3426569"/>
              <a:ext cx="28575" cy="9525"/>
            </a:xfrm>
            <a:custGeom>
              <a:avLst/>
              <a:gdLst>
                <a:gd name="connsiteX0" fmla="*/ 16192 w 28575"/>
                <a:gd name="connsiteY0" fmla="*/ 907 h 9525"/>
                <a:gd name="connsiteX1" fmla="*/ 0 w 28575"/>
                <a:gd name="connsiteY1" fmla="*/ 11004 h 9525"/>
                <a:gd name="connsiteX2" fmla="*/ 34195 w 28575"/>
                <a:gd name="connsiteY2" fmla="*/ 3574 h 9525"/>
                <a:gd name="connsiteX3" fmla="*/ 16192 w 28575"/>
                <a:gd name="connsiteY3" fmla="*/ 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16192" y="907"/>
                  </a:moveTo>
                  <a:cubicBezTo>
                    <a:pt x="15335" y="6241"/>
                    <a:pt x="1619" y="6051"/>
                    <a:pt x="0" y="11004"/>
                  </a:cubicBezTo>
                  <a:cubicBezTo>
                    <a:pt x="11430" y="8527"/>
                    <a:pt x="22860" y="6051"/>
                    <a:pt x="34195" y="3574"/>
                  </a:cubicBezTo>
                  <a:cubicBezTo>
                    <a:pt x="33718" y="-4998"/>
                    <a:pt x="19812" y="5098"/>
                    <a:pt x="16192" y="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E7AF21C-6DF5-4E58-AD4A-F1DC56754CA8}"/>
                </a:ext>
              </a:extLst>
            </p:cNvPr>
            <p:cNvSpPr/>
            <p:nvPr/>
          </p:nvSpPr>
          <p:spPr>
            <a:xfrm>
              <a:off x="5121915" y="3846523"/>
              <a:ext cx="9525" cy="9525"/>
            </a:xfrm>
            <a:custGeom>
              <a:avLst/>
              <a:gdLst>
                <a:gd name="connsiteX0" fmla="*/ 154 w 9525"/>
                <a:gd name="connsiteY0" fmla="*/ 4434 h 0"/>
                <a:gd name="connsiteX1" fmla="*/ 9964 w 9525"/>
                <a:gd name="connsiteY1" fmla="*/ 148 h 0"/>
                <a:gd name="connsiteX2" fmla="*/ 154 w 9525"/>
                <a:gd name="connsiteY2" fmla="*/ 44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4" y="4434"/>
                  </a:moveTo>
                  <a:cubicBezTo>
                    <a:pt x="5107" y="7482"/>
                    <a:pt x="11393" y="720"/>
                    <a:pt x="9964" y="148"/>
                  </a:cubicBezTo>
                  <a:cubicBezTo>
                    <a:pt x="7678" y="-804"/>
                    <a:pt x="-1275" y="3101"/>
                    <a:pt x="154" y="4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C472F94-835E-413B-896B-EC1895B48D9D}"/>
                </a:ext>
              </a:extLst>
            </p:cNvPr>
            <p:cNvSpPr/>
            <p:nvPr/>
          </p:nvSpPr>
          <p:spPr>
            <a:xfrm>
              <a:off x="7209758" y="3507867"/>
              <a:ext cx="28575" cy="19050"/>
            </a:xfrm>
            <a:custGeom>
              <a:avLst/>
              <a:gdLst>
                <a:gd name="connsiteX0" fmla="*/ 33909 w 28575"/>
                <a:gd name="connsiteY0" fmla="*/ 10192 h 19050"/>
                <a:gd name="connsiteX1" fmla="*/ 26384 w 28575"/>
                <a:gd name="connsiteY1" fmla="*/ 5239 h 19050"/>
                <a:gd name="connsiteX2" fmla="*/ 30194 w 28575"/>
                <a:gd name="connsiteY2" fmla="*/ 0 h 19050"/>
                <a:gd name="connsiteX3" fmla="*/ 7239 w 28575"/>
                <a:gd name="connsiteY3" fmla="*/ 7144 h 19050"/>
                <a:gd name="connsiteX4" fmla="*/ 0 w 28575"/>
                <a:gd name="connsiteY4" fmla="*/ 26194 h 19050"/>
                <a:gd name="connsiteX5" fmla="*/ 24479 w 28575"/>
                <a:gd name="connsiteY5" fmla="*/ 23050 h 19050"/>
                <a:gd name="connsiteX6" fmla="*/ 33909 w 28575"/>
                <a:gd name="connsiteY6" fmla="*/ 10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3909" y="10192"/>
                  </a:moveTo>
                  <a:cubicBezTo>
                    <a:pt x="33242" y="6001"/>
                    <a:pt x="28861" y="6953"/>
                    <a:pt x="26384" y="5239"/>
                  </a:cubicBezTo>
                  <a:cubicBezTo>
                    <a:pt x="29528" y="4286"/>
                    <a:pt x="32385" y="3239"/>
                    <a:pt x="30194" y="0"/>
                  </a:cubicBezTo>
                  <a:cubicBezTo>
                    <a:pt x="23527" y="2762"/>
                    <a:pt x="8382" y="2000"/>
                    <a:pt x="7239" y="7144"/>
                  </a:cubicBezTo>
                  <a:cubicBezTo>
                    <a:pt x="17907" y="12383"/>
                    <a:pt x="95" y="19907"/>
                    <a:pt x="0" y="26194"/>
                  </a:cubicBezTo>
                  <a:cubicBezTo>
                    <a:pt x="8668" y="24384"/>
                    <a:pt x="14383" y="26765"/>
                    <a:pt x="24479" y="23050"/>
                  </a:cubicBezTo>
                  <a:cubicBezTo>
                    <a:pt x="23908" y="17240"/>
                    <a:pt x="23051" y="11240"/>
                    <a:pt x="33909" y="10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78AE536-1EC0-4D97-B3F5-00ED9B87924F}"/>
                </a:ext>
              </a:extLst>
            </p:cNvPr>
            <p:cNvSpPr/>
            <p:nvPr/>
          </p:nvSpPr>
          <p:spPr>
            <a:xfrm>
              <a:off x="4765262" y="3840960"/>
              <a:ext cx="19050" cy="9525"/>
            </a:xfrm>
            <a:custGeom>
              <a:avLst/>
              <a:gdLst>
                <a:gd name="connsiteX0" fmla="*/ 13144 w 19050"/>
                <a:gd name="connsiteY0" fmla="*/ 3902 h 9525"/>
                <a:gd name="connsiteX1" fmla="*/ 6382 w 19050"/>
                <a:gd name="connsiteY1" fmla="*/ 1044 h 9525"/>
                <a:gd name="connsiteX2" fmla="*/ 0 w 19050"/>
                <a:gd name="connsiteY2" fmla="*/ 6855 h 9525"/>
                <a:gd name="connsiteX3" fmla="*/ 27813 w 19050"/>
                <a:gd name="connsiteY3" fmla="*/ 5140 h 9525"/>
                <a:gd name="connsiteX4" fmla="*/ 13144 w 19050"/>
                <a:gd name="connsiteY4" fmla="*/ 39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3144" y="3902"/>
                  </a:moveTo>
                  <a:cubicBezTo>
                    <a:pt x="11430" y="3711"/>
                    <a:pt x="10954" y="-2385"/>
                    <a:pt x="6382" y="1044"/>
                  </a:cubicBezTo>
                  <a:cubicBezTo>
                    <a:pt x="2762" y="2378"/>
                    <a:pt x="3143" y="5331"/>
                    <a:pt x="0" y="6855"/>
                  </a:cubicBezTo>
                  <a:cubicBezTo>
                    <a:pt x="2762" y="15332"/>
                    <a:pt x="19145" y="4950"/>
                    <a:pt x="27813" y="5140"/>
                  </a:cubicBezTo>
                  <a:cubicBezTo>
                    <a:pt x="27337" y="-2861"/>
                    <a:pt x="18002" y="4473"/>
                    <a:pt x="13144" y="3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98BA32F-C010-4F3E-9DAD-5A069C6BA478}"/>
                </a:ext>
              </a:extLst>
            </p:cNvPr>
            <p:cNvSpPr/>
            <p:nvPr/>
          </p:nvSpPr>
          <p:spPr>
            <a:xfrm>
              <a:off x="4548079" y="343833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5061" y="3715"/>
                    <a:pt x="18301" y="4763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B0836F3-34B3-4906-BAB1-645333FC206B}"/>
                </a:ext>
              </a:extLst>
            </p:cNvPr>
            <p:cNvSpPr/>
            <p:nvPr/>
          </p:nvSpPr>
          <p:spPr>
            <a:xfrm>
              <a:off x="5246384" y="3835051"/>
              <a:ext cx="9525" cy="9525"/>
            </a:xfrm>
            <a:custGeom>
              <a:avLst/>
              <a:gdLst>
                <a:gd name="connsiteX0" fmla="*/ 9129 w 9525"/>
                <a:gd name="connsiteY0" fmla="*/ 0 h 0"/>
                <a:gd name="connsiteX1" fmla="*/ 80 w 9525"/>
                <a:gd name="connsiteY1" fmla="*/ 6382 h 0"/>
                <a:gd name="connsiteX2" fmla="*/ 9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29" y="0"/>
                  </a:moveTo>
                  <a:cubicBezTo>
                    <a:pt x="2938" y="762"/>
                    <a:pt x="-586" y="2667"/>
                    <a:pt x="80" y="6382"/>
                  </a:cubicBezTo>
                  <a:cubicBezTo>
                    <a:pt x="5224" y="8668"/>
                    <a:pt x="12749" y="6001"/>
                    <a:pt x="9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690FD49-ADF7-4B0C-BCE5-2FB24EF4B531}"/>
                </a:ext>
              </a:extLst>
            </p:cNvPr>
            <p:cNvSpPr/>
            <p:nvPr/>
          </p:nvSpPr>
          <p:spPr>
            <a:xfrm>
              <a:off x="7461048" y="3425567"/>
              <a:ext cx="9525" cy="9525"/>
            </a:xfrm>
            <a:custGeom>
              <a:avLst/>
              <a:gdLst>
                <a:gd name="connsiteX0" fmla="*/ 13219 w 9525"/>
                <a:gd name="connsiteY0" fmla="*/ 766 h 0"/>
                <a:gd name="connsiteX1" fmla="*/ 75 w 9525"/>
                <a:gd name="connsiteY1" fmla="*/ 3623 h 0"/>
                <a:gd name="connsiteX2" fmla="*/ 13219 w 9525"/>
                <a:gd name="connsiteY2" fmla="*/ 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219" y="766"/>
                  </a:moveTo>
                  <a:cubicBezTo>
                    <a:pt x="11219" y="-92"/>
                    <a:pt x="-1068" y="-1235"/>
                    <a:pt x="75" y="3623"/>
                  </a:cubicBezTo>
                  <a:cubicBezTo>
                    <a:pt x="2075" y="4385"/>
                    <a:pt x="14362" y="5623"/>
                    <a:pt x="13219" y="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C2B148A-6C20-44F8-A03B-5EE1D5DA3FA0}"/>
                </a:ext>
              </a:extLst>
            </p:cNvPr>
            <p:cNvSpPr/>
            <p:nvPr/>
          </p:nvSpPr>
          <p:spPr>
            <a:xfrm>
              <a:off x="7311008" y="3482340"/>
              <a:ext cx="85725" cy="19050"/>
            </a:xfrm>
            <a:custGeom>
              <a:avLst/>
              <a:gdLst>
                <a:gd name="connsiteX0" fmla="*/ 69532 w 85725"/>
                <a:gd name="connsiteY0" fmla="*/ 5906 h 19050"/>
                <a:gd name="connsiteX1" fmla="*/ 56769 w 85725"/>
                <a:gd name="connsiteY1" fmla="*/ 2096 h 19050"/>
                <a:gd name="connsiteX2" fmla="*/ 30480 w 85725"/>
                <a:gd name="connsiteY2" fmla="*/ 7810 h 19050"/>
                <a:gd name="connsiteX3" fmla="*/ 36100 w 85725"/>
                <a:gd name="connsiteY3" fmla="*/ 0 h 19050"/>
                <a:gd name="connsiteX4" fmla="*/ 0 w 85725"/>
                <a:gd name="connsiteY4" fmla="*/ 10097 h 19050"/>
                <a:gd name="connsiteX5" fmla="*/ 12002 w 85725"/>
                <a:gd name="connsiteY5" fmla="*/ 11811 h 19050"/>
                <a:gd name="connsiteX6" fmla="*/ 5620 w 85725"/>
                <a:gd name="connsiteY6" fmla="*/ 17621 h 19050"/>
                <a:gd name="connsiteX7" fmla="*/ 16859 w 85725"/>
                <a:gd name="connsiteY7" fmla="*/ 17335 h 19050"/>
                <a:gd name="connsiteX8" fmla="*/ 7811 w 85725"/>
                <a:gd name="connsiteY8" fmla="*/ 23717 h 19050"/>
                <a:gd name="connsiteX9" fmla="*/ 33719 w 85725"/>
                <a:gd name="connsiteY9" fmla="*/ 24670 h 19050"/>
                <a:gd name="connsiteX10" fmla="*/ 30766 w 85725"/>
                <a:gd name="connsiteY10" fmla="*/ 16573 h 19050"/>
                <a:gd name="connsiteX11" fmla="*/ 37910 w 85725"/>
                <a:gd name="connsiteY11" fmla="*/ 12859 h 19050"/>
                <a:gd name="connsiteX12" fmla="*/ 48768 w 85725"/>
                <a:gd name="connsiteY12" fmla="*/ 19241 h 19050"/>
                <a:gd name="connsiteX13" fmla="*/ 69818 w 85725"/>
                <a:gd name="connsiteY13" fmla="*/ 14669 h 19050"/>
                <a:gd name="connsiteX14" fmla="*/ 73628 w 85725"/>
                <a:gd name="connsiteY14" fmla="*/ 9430 h 19050"/>
                <a:gd name="connsiteX15" fmla="*/ 90964 w 85725"/>
                <a:gd name="connsiteY15" fmla="*/ 10001 h 19050"/>
                <a:gd name="connsiteX16" fmla="*/ 69532 w 85725"/>
                <a:gd name="connsiteY16" fmla="*/ 5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5725" h="19050">
                  <a:moveTo>
                    <a:pt x="69532" y="5906"/>
                  </a:moveTo>
                  <a:cubicBezTo>
                    <a:pt x="66104" y="3429"/>
                    <a:pt x="63246" y="381"/>
                    <a:pt x="56769" y="2096"/>
                  </a:cubicBezTo>
                  <a:cubicBezTo>
                    <a:pt x="53245" y="8382"/>
                    <a:pt x="37719" y="11716"/>
                    <a:pt x="30480" y="7810"/>
                  </a:cubicBezTo>
                  <a:cubicBezTo>
                    <a:pt x="32099" y="5144"/>
                    <a:pt x="40005" y="5048"/>
                    <a:pt x="36100" y="0"/>
                  </a:cubicBezTo>
                  <a:cubicBezTo>
                    <a:pt x="24384" y="3905"/>
                    <a:pt x="3429" y="4286"/>
                    <a:pt x="0" y="10097"/>
                  </a:cubicBezTo>
                  <a:cubicBezTo>
                    <a:pt x="2667" y="12573"/>
                    <a:pt x="10287" y="8192"/>
                    <a:pt x="12002" y="11811"/>
                  </a:cubicBezTo>
                  <a:cubicBezTo>
                    <a:pt x="9239" y="13430"/>
                    <a:pt x="6858" y="15240"/>
                    <a:pt x="5620" y="17621"/>
                  </a:cubicBezTo>
                  <a:cubicBezTo>
                    <a:pt x="9715" y="17145"/>
                    <a:pt x="15050" y="14764"/>
                    <a:pt x="16859" y="17335"/>
                  </a:cubicBezTo>
                  <a:cubicBezTo>
                    <a:pt x="10668" y="18098"/>
                    <a:pt x="7144" y="20002"/>
                    <a:pt x="7811" y="23717"/>
                  </a:cubicBezTo>
                  <a:cubicBezTo>
                    <a:pt x="18669" y="20955"/>
                    <a:pt x="23051" y="27051"/>
                    <a:pt x="33719" y="24670"/>
                  </a:cubicBezTo>
                  <a:cubicBezTo>
                    <a:pt x="36576" y="19717"/>
                    <a:pt x="32480" y="22193"/>
                    <a:pt x="30766" y="16573"/>
                  </a:cubicBezTo>
                  <a:cubicBezTo>
                    <a:pt x="34385" y="15907"/>
                    <a:pt x="36195" y="14383"/>
                    <a:pt x="37910" y="12859"/>
                  </a:cubicBezTo>
                  <a:cubicBezTo>
                    <a:pt x="42386" y="13811"/>
                    <a:pt x="47339" y="14097"/>
                    <a:pt x="48768" y="19241"/>
                  </a:cubicBezTo>
                  <a:cubicBezTo>
                    <a:pt x="56197" y="16193"/>
                    <a:pt x="65056" y="17717"/>
                    <a:pt x="69818" y="14669"/>
                  </a:cubicBezTo>
                  <a:cubicBezTo>
                    <a:pt x="71056" y="13811"/>
                    <a:pt x="67437" y="8382"/>
                    <a:pt x="73628" y="9430"/>
                  </a:cubicBezTo>
                  <a:cubicBezTo>
                    <a:pt x="79915" y="9620"/>
                    <a:pt x="85915" y="17050"/>
                    <a:pt x="90964" y="10001"/>
                  </a:cubicBezTo>
                  <a:cubicBezTo>
                    <a:pt x="88011" y="2858"/>
                    <a:pt x="79248" y="3715"/>
                    <a:pt x="69532" y="5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4295729-396E-48EA-ADAD-E5802DF4362C}"/>
                </a:ext>
              </a:extLst>
            </p:cNvPr>
            <p:cNvSpPr/>
            <p:nvPr/>
          </p:nvSpPr>
          <p:spPr>
            <a:xfrm>
              <a:off x="6339863" y="3358946"/>
              <a:ext cx="1352550" cy="304800"/>
            </a:xfrm>
            <a:custGeom>
              <a:avLst/>
              <a:gdLst>
                <a:gd name="connsiteX0" fmla="*/ 1308616 w 1352550"/>
                <a:gd name="connsiteY0" fmla="*/ 7570 h 304800"/>
                <a:gd name="connsiteX1" fmla="*/ 1289471 w 1352550"/>
                <a:gd name="connsiteY1" fmla="*/ 9570 h 304800"/>
                <a:gd name="connsiteX2" fmla="*/ 1273278 w 1352550"/>
                <a:gd name="connsiteY2" fmla="*/ 4331 h 304800"/>
                <a:gd name="connsiteX3" fmla="*/ 1283089 w 1352550"/>
                <a:gd name="connsiteY3" fmla="*/ 45 h 304800"/>
                <a:gd name="connsiteX4" fmla="*/ 1257467 w 1352550"/>
                <a:gd name="connsiteY4" fmla="*/ 7856 h 304800"/>
                <a:gd name="connsiteX5" fmla="*/ 1250704 w 1352550"/>
                <a:gd name="connsiteY5" fmla="*/ 4998 h 304800"/>
                <a:gd name="connsiteX6" fmla="*/ 1239464 w 1352550"/>
                <a:gd name="connsiteY6" fmla="*/ 5284 h 304800"/>
                <a:gd name="connsiteX7" fmla="*/ 1227844 w 1352550"/>
                <a:gd name="connsiteY7" fmla="*/ 12237 h 304800"/>
                <a:gd name="connsiteX8" fmla="*/ 1213937 w 1352550"/>
                <a:gd name="connsiteY8" fmla="*/ 13094 h 304800"/>
                <a:gd name="connsiteX9" fmla="*/ 1210604 w 1352550"/>
                <a:gd name="connsiteY9" fmla="*/ 11666 h 304800"/>
                <a:gd name="connsiteX10" fmla="*/ 1195554 w 1352550"/>
                <a:gd name="connsiteY10" fmla="*/ 17095 h 304800"/>
                <a:gd name="connsiteX11" fmla="*/ 1184219 w 1352550"/>
                <a:gd name="connsiteY11" fmla="*/ 17381 h 304800"/>
                <a:gd name="connsiteX12" fmla="*/ 1174409 w 1352550"/>
                <a:gd name="connsiteY12" fmla="*/ 21667 h 304800"/>
                <a:gd name="connsiteX13" fmla="*/ 1165741 w 1352550"/>
                <a:gd name="connsiteY13" fmla="*/ 21381 h 304800"/>
                <a:gd name="connsiteX14" fmla="*/ 1155930 w 1352550"/>
                <a:gd name="connsiteY14" fmla="*/ 25667 h 304800"/>
                <a:gd name="connsiteX15" fmla="*/ 1147262 w 1352550"/>
                <a:gd name="connsiteY15" fmla="*/ 25382 h 304800"/>
                <a:gd name="connsiteX16" fmla="*/ 1139357 w 1352550"/>
                <a:gd name="connsiteY16" fmla="*/ 27096 h 304800"/>
                <a:gd name="connsiteX17" fmla="*/ 1126974 w 1352550"/>
                <a:gd name="connsiteY17" fmla="*/ 31954 h 304800"/>
                <a:gd name="connsiteX18" fmla="*/ 1154787 w 1352550"/>
                <a:gd name="connsiteY18" fmla="*/ 30239 h 304800"/>
                <a:gd name="connsiteX19" fmla="*/ 1173266 w 1352550"/>
                <a:gd name="connsiteY19" fmla="*/ 26239 h 304800"/>
                <a:gd name="connsiteX20" fmla="*/ 1184505 w 1352550"/>
                <a:gd name="connsiteY20" fmla="*/ 25953 h 304800"/>
                <a:gd name="connsiteX21" fmla="*/ 1194316 w 1352550"/>
                <a:gd name="connsiteY21" fmla="*/ 21667 h 304800"/>
                <a:gd name="connsiteX22" fmla="*/ 1225558 w 1352550"/>
                <a:gd name="connsiteY22" fmla="*/ 21476 h 304800"/>
                <a:gd name="connsiteX23" fmla="*/ 1174790 w 1352550"/>
                <a:gd name="connsiteY23" fmla="*/ 30335 h 304800"/>
                <a:gd name="connsiteX24" fmla="*/ 1160883 w 1352550"/>
                <a:gd name="connsiteY24" fmla="*/ 31192 h 304800"/>
                <a:gd name="connsiteX25" fmla="*/ 1145834 w 1352550"/>
                <a:gd name="connsiteY25" fmla="*/ 36621 h 304800"/>
                <a:gd name="connsiteX26" fmla="*/ 1131927 w 1352550"/>
                <a:gd name="connsiteY26" fmla="*/ 37478 h 304800"/>
                <a:gd name="connsiteX27" fmla="*/ 1024675 w 1352550"/>
                <a:gd name="connsiteY27" fmla="*/ 63005 h 304800"/>
                <a:gd name="connsiteX28" fmla="*/ 1011531 w 1352550"/>
                <a:gd name="connsiteY28" fmla="*/ 65863 h 304800"/>
                <a:gd name="connsiteX29" fmla="*/ 1004768 w 1352550"/>
                <a:gd name="connsiteY29" fmla="*/ 63005 h 304800"/>
                <a:gd name="connsiteX30" fmla="*/ 997625 w 1352550"/>
                <a:gd name="connsiteY30" fmla="*/ 66720 h 304800"/>
                <a:gd name="connsiteX31" fmla="*/ 988957 w 1352550"/>
                <a:gd name="connsiteY31" fmla="*/ 66434 h 304800"/>
                <a:gd name="connsiteX32" fmla="*/ 949428 w 1352550"/>
                <a:gd name="connsiteY32" fmla="*/ 75007 h 304800"/>
                <a:gd name="connsiteX33" fmla="*/ 939617 w 1352550"/>
                <a:gd name="connsiteY33" fmla="*/ 79293 h 304800"/>
                <a:gd name="connsiteX34" fmla="*/ 923044 w 1352550"/>
                <a:gd name="connsiteY34" fmla="*/ 80722 h 304800"/>
                <a:gd name="connsiteX35" fmla="*/ 900089 w 1352550"/>
                <a:gd name="connsiteY35" fmla="*/ 87866 h 304800"/>
                <a:gd name="connsiteX36" fmla="*/ 895231 w 1352550"/>
                <a:gd name="connsiteY36" fmla="*/ 82341 h 304800"/>
                <a:gd name="connsiteX37" fmla="*/ 888087 w 1352550"/>
                <a:gd name="connsiteY37" fmla="*/ 86056 h 304800"/>
                <a:gd name="connsiteX38" fmla="*/ 889611 w 1352550"/>
                <a:gd name="connsiteY38" fmla="*/ 90152 h 304800"/>
                <a:gd name="connsiteX39" fmla="*/ 860655 w 1352550"/>
                <a:gd name="connsiteY39" fmla="*/ 96438 h 304800"/>
                <a:gd name="connsiteX40" fmla="*/ 847892 w 1352550"/>
                <a:gd name="connsiteY40" fmla="*/ 92628 h 304800"/>
                <a:gd name="connsiteX41" fmla="*/ 770739 w 1352550"/>
                <a:gd name="connsiteY41" fmla="*/ 107201 h 304800"/>
                <a:gd name="connsiteX42" fmla="*/ 720733 w 1352550"/>
                <a:gd name="connsiteY42" fmla="*/ 118060 h 304800"/>
                <a:gd name="connsiteX43" fmla="*/ 711684 w 1352550"/>
                <a:gd name="connsiteY43" fmla="*/ 124442 h 304800"/>
                <a:gd name="connsiteX44" fmla="*/ 708255 w 1352550"/>
                <a:gd name="connsiteY44" fmla="*/ 123013 h 304800"/>
                <a:gd name="connsiteX45" fmla="*/ 679299 w 1352550"/>
                <a:gd name="connsiteY45" fmla="*/ 129299 h 304800"/>
                <a:gd name="connsiteX46" fmla="*/ 658249 w 1352550"/>
                <a:gd name="connsiteY46" fmla="*/ 133871 h 304800"/>
                <a:gd name="connsiteX47" fmla="*/ 642437 w 1352550"/>
                <a:gd name="connsiteY47" fmla="*/ 137300 h 304800"/>
                <a:gd name="connsiteX48" fmla="*/ 636437 w 1352550"/>
                <a:gd name="connsiteY48" fmla="*/ 136443 h 304800"/>
                <a:gd name="connsiteX49" fmla="*/ 618720 w 1352550"/>
                <a:gd name="connsiteY49" fmla="*/ 142444 h 304800"/>
                <a:gd name="connsiteX50" fmla="*/ 579191 w 1352550"/>
                <a:gd name="connsiteY50" fmla="*/ 151016 h 304800"/>
                <a:gd name="connsiteX51" fmla="*/ 597956 w 1352550"/>
                <a:gd name="connsiteY51" fmla="*/ 155684 h 304800"/>
                <a:gd name="connsiteX52" fmla="*/ 558427 w 1352550"/>
                <a:gd name="connsiteY52" fmla="*/ 164256 h 304800"/>
                <a:gd name="connsiteX53" fmla="*/ 547854 w 1352550"/>
                <a:gd name="connsiteY53" fmla="*/ 166542 h 304800"/>
                <a:gd name="connsiteX54" fmla="*/ 556141 w 1352550"/>
                <a:gd name="connsiteY54" fmla="*/ 158160 h 304800"/>
                <a:gd name="connsiteX55" fmla="*/ 530995 w 1352550"/>
                <a:gd name="connsiteY55" fmla="*/ 159303 h 304800"/>
                <a:gd name="connsiteX56" fmla="*/ 529471 w 1352550"/>
                <a:gd name="connsiteY56" fmla="*/ 170543 h 304800"/>
                <a:gd name="connsiteX57" fmla="*/ 513659 w 1352550"/>
                <a:gd name="connsiteY57" fmla="*/ 173972 h 304800"/>
                <a:gd name="connsiteX58" fmla="*/ 521184 w 1352550"/>
                <a:gd name="connsiteY58" fmla="*/ 163589 h 304800"/>
                <a:gd name="connsiteX59" fmla="*/ 507277 w 1352550"/>
                <a:gd name="connsiteY59" fmla="*/ 164447 h 304800"/>
                <a:gd name="connsiteX60" fmla="*/ 481655 w 1352550"/>
                <a:gd name="connsiteY60" fmla="*/ 172162 h 304800"/>
                <a:gd name="connsiteX61" fmla="*/ 467749 w 1352550"/>
                <a:gd name="connsiteY61" fmla="*/ 173019 h 304800"/>
                <a:gd name="connsiteX62" fmla="*/ 460605 w 1352550"/>
                <a:gd name="connsiteY62" fmla="*/ 176734 h 304800"/>
                <a:gd name="connsiteX63" fmla="*/ 457176 w 1352550"/>
                <a:gd name="connsiteY63" fmla="*/ 175305 h 304800"/>
                <a:gd name="connsiteX64" fmla="*/ 439459 w 1352550"/>
                <a:gd name="connsiteY64" fmla="*/ 181306 h 304800"/>
                <a:gd name="connsiteX65" fmla="*/ 413171 w 1352550"/>
                <a:gd name="connsiteY65" fmla="*/ 187021 h 304800"/>
                <a:gd name="connsiteX66" fmla="*/ 427839 w 1352550"/>
                <a:gd name="connsiteY66" fmla="*/ 188164 h 304800"/>
                <a:gd name="connsiteX67" fmla="*/ 431173 w 1352550"/>
                <a:gd name="connsiteY67" fmla="*/ 189593 h 304800"/>
                <a:gd name="connsiteX68" fmla="*/ 440983 w 1352550"/>
                <a:gd name="connsiteY68" fmla="*/ 185306 h 304800"/>
                <a:gd name="connsiteX69" fmla="*/ 452223 w 1352550"/>
                <a:gd name="connsiteY69" fmla="*/ 185021 h 304800"/>
                <a:gd name="connsiteX70" fmla="*/ 462034 w 1352550"/>
                <a:gd name="connsiteY70" fmla="*/ 180734 h 304800"/>
                <a:gd name="connsiteX71" fmla="*/ 483084 w 1352550"/>
                <a:gd name="connsiteY71" fmla="*/ 176162 h 304800"/>
                <a:gd name="connsiteX72" fmla="*/ 502229 w 1352550"/>
                <a:gd name="connsiteY72" fmla="*/ 174162 h 304800"/>
                <a:gd name="connsiteX73" fmla="*/ 481941 w 1352550"/>
                <a:gd name="connsiteY73" fmla="*/ 180734 h 304800"/>
                <a:gd name="connsiteX74" fmla="*/ 468797 w 1352550"/>
                <a:gd name="connsiteY74" fmla="*/ 183592 h 304800"/>
                <a:gd name="connsiteX75" fmla="*/ 458224 w 1352550"/>
                <a:gd name="connsiteY75" fmla="*/ 185878 h 304800"/>
                <a:gd name="connsiteX76" fmla="*/ 442412 w 1352550"/>
                <a:gd name="connsiteY76" fmla="*/ 189307 h 304800"/>
                <a:gd name="connsiteX77" fmla="*/ 434888 w 1352550"/>
                <a:gd name="connsiteY77" fmla="*/ 199689 h 304800"/>
                <a:gd name="connsiteX78" fmla="*/ 405170 w 1352550"/>
                <a:gd name="connsiteY78" fmla="*/ 203975 h 304800"/>
                <a:gd name="connsiteX79" fmla="*/ 414218 w 1352550"/>
                <a:gd name="connsiteY79" fmla="*/ 197594 h 304800"/>
                <a:gd name="connsiteX80" fmla="*/ 401074 w 1352550"/>
                <a:gd name="connsiteY80" fmla="*/ 200451 h 304800"/>
                <a:gd name="connsiteX81" fmla="*/ 395454 w 1352550"/>
                <a:gd name="connsiteY81" fmla="*/ 208262 h 304800"/>
                <a:gd name="connsiteX82" fmla="*/ 369832 w 1352550"/>
                <a:gd name="connsiteY82" fmla="*/ 215977 h 304800"/>
                <a:gd name="connsiteX83" fmla="*/ 362307 w 1352550"/>
                <a:gd name="connsiteY83" fmla="*/ 211024 h 304800"/>
                <a:gd name="connsiteX84" fmla="*/ 330684 w 1352550"/>
                <a:gd name="connsiteY84" fmla="*/ 217882 h 304800"/>
                <a:gd name="connsiteX85" fmla="*/ 356687 w 1352550"/>
                <a:gd name="connsiteY85" fmla="*/ 203499 h 304800"/>
                <a:gd name="connsiteX86" fmla="*/ 265247 w 1352550"/>
                <a:gd name="connsiteY86" fmla="*/ 225597 h 304800"/>
                <a:gd name="connsiteX87" fmla="*/ 256199 w 1352550"/>
                <a:gd name="connsiteY87" fmla="*/ 231979 h 304800"/>
                <a:gd name="connsiteX88" fmla="*/ 278773 w 1352550"/>
                <a:gd name="connsiteY88" fmla="*/ 231407 h 304800"/>
                <a:gd name="connsiteX89" fmla="*/ 251722 w 1352550"/>
                <a:gd name="connsiteY89" fmla="*/ 235122 h 304800"/>
                <a:gd name="connsiteX90" fmla="*/ 243435 w 1352550"/>
                <a:gd name="connsiteY90" fmla="*/ 243504 h 304800"/>
                <a:gd name="connsiteX91" fmla="*/ 238958 w 1352550"/>
                <a:gd name="connsiteY91" fmla="*/ 231407 h 304800"/>
                <a:gd name="connsiteX92" fmla="*/ 215241 w 1352550"/>
                <a:gd name="connsiteY92" fmla="*/ 236551 h 304800"/>
                <a:gd name="connsiteX93" fmla="*/ 230672 w 1352550"/>
                <a:gd name="connsiteY93" fmla="*/ 239789 h 304800"/>
                <a:gd name="connsiteX94" fmla="*/ 189333 w 1352550"/>
                <a:gd name="connsiteY94" fmla="*/ 251029 h 304800"/>
                <a:gd name="connsiteX95" fmla="*/ 185904 w 1352550"/>
                <a:gd name="connsiteY95" fmla="*/ 249600 h 304800"/>
                <a:gd name="connsiteX96" fmla="*/ 173522 w 1352550"/>
                <a:gd name="connsiteY96" fmla="*/ 254458 h 304800"/>
                <a:gd name="connsiteX97" fmla="*/ 152471 w 1352550"/>
                <a:gd name="connsiteY97" fmla="*/ 259030 h 304800"/>
                <a:gd name="connsiteX98" fmla="*/ 133326 w 1352550"/>
                <a:gd name="connsiteY98" fmla="*/ 261030 h 304800"/>
                <a:gd name="connsiteX99" fmla="*/ 137136 w 1352550"/>
                <a:gd name="connsiteY99" fmla="*/ 255791 h 304800"/>
                <a:gd name="connsiteX100" fmla="*/ 113419 w 1352550"/>
                <a:gd name="connsiteY100" fmla="*/ 260935 h 304800"/>
                <a:gd name="connsiteX101" fmla="*/ 115705 w 1352550"/>
                <a:gd name="connsiteY101" fmla="*/ 267031 h 304800"/>
                <a:gd name="connsiteX102" fmla="*/ 98750 w 1352550"/>
                <a:gd name="connsiteY102" fmla="*/ 275127 h 304800"/>
                <a:gd name="connsiteX103" fmla="*/ 92749 w 1352550"/>
                <a:gd name="connsiteY103" fmla="*/ 274270 h 304800"/>
                <a:gd name="connsiteX104" fmla="*/ 34837 w 1352550"/>
                <a:gd name="connsiteY104" fmla="*/ 286843 h 304800"/>
                <a:gd name="connsiteX105" fmla="*/ 27694 w 1352550"/>
                <a:gd name="connsiteY105" fmla="*/ 290558 h 304800"/>
                <a:gd name="connsiteX106" fmla="*/ 2833 w 1352550"/>
                <a:gd name="connsiteY106" fmla="*/ 300368 h 304800"/>
                <a:gd name="connsiteX107" fmla="*/ 35219 w 1352550"/>
                <a:gd name="connsiteY107" fmla="*/ 295511 h 304800"/>
                <a:gd name="connsiteX108" fmla="*/ 17502 w 1352550"/>
                <a:gd name="connsiteY108" fmla="*/ 301511 h 304800"/>
                <a:gd name="connsiteX109" fmla="*/ 548 w 1352550"/>
                <a:gd name="connsiteY109" fmla="*/ 309608 h 304800"/>
                <a:gd name="connsiteX110" fmla="*/ 53221 w 1352550"/>
                <a:gd name="connsiteY110" fmla="*/ 298178 h 304800"/>
                <a:gd name="connsiteX111" fmla="*/ 53602 w 1352550"/>
                <a:gd name="connsiteY111" fmla="*/ 306845 h 304800"/>
                <a:gd name="connsiteX112" fmla="*/ 75033 w 1352550"/>
                <a:gd name="connsiteY112" fmla="*/ 295606 h 304800"/>
                <a:gd name="connsiteX113" fmla="*/ 69032 w 1352550"/>
                <a:gd name="connsiteY113" fmla="*/ 294749 h 304800"/>
                <a:gd name="connsiteX114" fmla="*/ 76176 w 1352550"/>
                <a:gd name="connsiteY114" fmla="*/ 291034 h 304800"/>
                <a:gd name="connsiteX115" fmla="*/ 85225 w 1352550"/>
                <a:gd name="connsiteY115" fmla="*/ 299987 h 304800"/>
                <a:gd name="connsiteX116" fmla="*/ 114181 w 1352550"/>
                <a:gd name="connsiteY116" fmla="*/ 293701 h 304800"/>
                <a:gd name="connsiteX117" fmla="*/ 119134 w 1352550"/>
                <a:gd name="connsiteY117" fmla="*/ 283890 h 304800"/>
                <a:gd name="connsiteX118" fmla="*/ 132659 w 1352550"/>
                <a:gd name="connsiteY118" fmla="*/ 289700 h 304800"/>
                <a:gd name="connsiteX119" fmla="*/ 144280 w 1352550"/>
                <a:gd name="connsiteY119" fmla="*/ 282747 h 304800"/>
                <a:gd name="connsiteX120" fmla="*/ 158948 w 1352550"/>
                <a:gd name="connsiteY120" fmla="*/ 283890 h 304800"/>
                <a:gd name="connsiteX121" fmla="*/ 181141 w 1352550"/>
                <a:gd name="connsiteY121" fmla="*/ 274651 h 304800"/>
                <a:gd name="connsiteX122" fmla="*/ 215336 w 1352550"/>
                <a:gd name="connsiteY122" fmla="*/ 267221 h 304800"/>
                <a:gd name="connsiteX123" fmla="*/ 242387 w 1352550"/>
                <a:gd name="connsiteY123" fmla="*/ 263507 h 304800"/>
                <a:gd name="connsiteX124" fmla="*/ 254770 w 1352550"/>
                <a:gd name="connsiteY124" fmla="*/ 258649 h 304800"/>
                <a:gd name="connsiteX125" fmla="*/ 258199 w 1352550"/>
                <a:gd name="connsiteY125" fmla="*/ 260078 h 304800"/>
                <a:gd name="connsiteX126" fmla="*/ 295061 w 1352550"/>
                <a:gd name="connsiteY126" fmla="*/ 252077 h 304800"/>
                <a:gd name="connsiteX127" fmla="*/ 304871 w 1352550"/>
                <a:gd name="connsiteY127" fmla="*/ 247790 h 304800"/>
                <a:gd name="connsiteX128" fmla="*/ 313539 w 1352550"/>
                <a:gd name="connsiteY128" fmla="*/ 248076 h 304800"/>
                <a:gd name="connsiteX129" fmla="*/ 315444 w 1352550"/>
                <a:gd name="connsiteY129" fmla="*/ 245504 h 304800"/>
                <a:gd name="connsiteX130" fmla="*/ 362879 w 1352550"/>
                <a:gd name="connsiteY130" fmla="*/ 235217 h 304800"/>
                <a:gd name="connsiteX131" fmla="*/ 370022 w 1352550"/>
                <a:gd name="connsiteY131" fmla="*/ 231503 h 304800"/>
                <a:gd name="connsiteX132" fmla="*/ 417457 w 1352550"/>
                <a:gd name="connsiteY132" fmla="*/ 221216 h 304800"/>
                <a:gd name="connsiteX133" fmla="*/ 419362 w 1352550"/>
                <a:gd name="connsiteY133" fmla="*/ 218644 h 304800"/>
                <a:gd name="connsiteX134" fmla="*/ 425363 w 1352550"/>
                <a:gd name="connsiteY134" fmla="*/ 219501 h 304800"/>
                <a:gd name="connsiteX135" fmla="*/ 435173 w 1352550"/>
                <a:gd name="connsiteY135" fmla="*/ 215215 h 304800"/>
                <a:gd name="connsiteX136" fmla="*/ 445746 w 1352550"/>
                <a:gd name="connsiteY136" fmla="*/ 212929 h 304800"/>
                <a:gd name="connsiteX137" fmla="*/ 466796 w 1352550"/>
                <a:gd name="connsiteY137" fmla="*/ 208357 h 304800"/>
                <a:gd name="connsiteX138" fmla="*/ 473940 w 1352550"/>
                <a:gd name="connsiteY138" fmla="*/ 204642 h 304800"/>
                <a:gd name="connsiteX139" fmla="*/ 485180 w 1352550"/>
                <a:gd name="connsiteY139" fmla="*/ 204356 h 304800"/>
                <a:gd name="connsiteX140" fmla="*/ 494990 w 1352550"/>
                <a:gd name="connsiteY140" fmla="*/ 200070 h 304800"/>
                <a:gd name="connsiteX141" fmla="*/ 506230 w 1352550"/>
                <a:gd name="connsiteY141" fmla="*/ 199784 h 304800"/>
                <a:gd name="connsiteX142" fmla="*/ 536710 w 1352550"/>
                <a:gd name="connsiteY142" fmla="*/ 197498 h 304800"/>
                <a:gd name="connsiteX143" fmla="*/ 524327 w 1352550"/>
                <a:gd name="connsiteY143" fmla="*/ 202356 h 304800"/>
                <a:gd name="connsiteX144" fmla="*/ 540139 w 1352550"/>
                <a:gd name="connsiteY144" fmla="*/ 198927 h 304800"/>
                <a:gd name="connsiteX145" fmla="*/ 551092 w 1352550"/>
                <a:gd name="connsiteY145" fmla="*/ 189974 h 304800"/>
                <a:gd name="connsiteX146" fmla="*/ 574810 w 1352550"/>
                <a:gd name="connsiteY146" fmla="*/ 184830 h 304800"/>
                <a:gd name="connsiteX147" fmla="*/ 582716 w 1352550"/>
                <a:gd name="connsiteY147" fmla="*/ 183116 h 304800"/>
                <a:gd name="connsiteX148" fmla="*/ 607957 w 1352550"/>
                <a:gd name="connsiteY148" fmla="*/ 181973 h 304800"/>
                <a:gd name="connsiteX149" fmla="*/ 582334 w 1352550"/>
                <a:gd name="connsiteY149" fmla="*/ 205023 h 304800"/>
                <a:gd name="connsiteX150" fmla="*/ 600432 w 1352550"/>
                <a:gd name="connsiteY150" fmla="*/ 192355 h 304800"/>
                <a:gd name="connsiteX151" fmla="*/ 614720 w 1352550"/>
                <a:gd name="connsiteY151" fmla="*/ 184830 h 304800"/>
                <a:gd name="connsiteX152" fmla="*/ 621482 w 1352550"/>
                <a:gd name="connsiteY152" fmla="*/ 172448 h 304800"/>
                <a:gd name="connsiteX153" fmla="*/ 634627 w 1352550"/>
                <a:gd name="connsiteY153" fmla="*/ 169590 h 304800"/>
                <a:gd name="connsiteX154" fmla="*/ 650438 w 1352550"/>
                <a:gd name="connsiteY154" fmla="*/ 166161 h 304800"/>
                <a:gd name="connsiteX155" fmla="*/ 695206 w 1352550"/>
                <a:gd name="connsiteY155" fmla="*/ 156446 h 304800"/>
                <a:gd name="connsiteX156" fmla="*/ 706445 w 1352550"/>
                <a:gd name="connsiteY156" fmla="*/ 156160 h 304800"/>
                <a:gd name="connsiteX157" fmla="*/ 724829 w 1352550"/>
                <a:gd name="connsiteY157" fmla="*/ 152159 h 304800"/>
                <a:gd name="connsiteX158" fmla="*/ 695492 w 1352550"/>
                <a:gd name="connsiteY158" fmla="*/ 165113 h 304800"/>
                <a:gd name="connsiteX159" fmla="*/ 763976 w 1352550"/>
                <a:gd name="connsiteY159" fmla="*/ 150159 h 304800"/>
                <a:gd name="connsiteX160" fmla="*/ 747784 w 1352550"/>
                <a:gd name="connsiteY160" fmla="*/ 144920 h 304800"/>
                <a:gd name="connsiteX161" fmla="*/ 768834 w 1352550"/>
                <a:gd name="connsiteY161" fmla="*/ 140348 h 304800"/>
                <a:gd name="connsiteX162" fmla="*/ 778645 w 1352550"/>
                <a:gd name="connsiteY162" fmla="*/ 136062 h 304800"/>
                <a:gd name="connsiteX163" fmla="*/ 782074 w 1352550"/>
                <a:gd name="connsiteY163" fmla="*/ 137491 h 304800"/>
                <a:gd name="connsiteX164" fmla="*/ 786550 w 1352550"/>
                <a:gd name="connsiteY164" fmla="*/ 134348 h 304800"/>
                <a:gd name="connsiteX165" fmla="*/ 836557 w 1352550"/>
                <a:gd name="connsiteY165" fmla="*/ 123489 h 304800"/>
                <a:gd name="connsiteX166" fmla="*/ 848558 w 1352550"/>
                <a:gd name="connsiteY166" fmla="*/ 125204 h 304800"/>
                <a:gd name="connsiteX167" fmla="*/ 860274 w 1352550"/>
                <a:gd name="connsiteY167" fmla="*/ 118250 h 304800"/>
                <a:gd name="connsiteX168" fmla="*/ 888087 w 1352550"/>
                <a:gd name="connsiteY168" fmla="*/ 116536 h 304800"/>
                <a:gd name="connsiteX169" fmla="*/ 898183 w 1352550"/>
                <a:gd name="connsiteY169" fmla="*/ 120917 h 304800"/>
                <a:gd name="connsiteX170" fmla="*/ 948190 w 1352550"/>
                <a:gd name="connsiteY170" fmla="*/ 110059 h 304800"/>
                <a:gd name="connsiteX171" fmla="*/ 959906 w 1352550"/>
                <a:gd name="connsiteY171" fmla="*/ 103106 h 304800"/>
                <a:gd name="connsiteX172" fmla="*/ 971907 w 1352550"/>
                <a:gd name="connsiteY172" fmla="*/ 104820 h 304800"/>
                <a:gd name="connsiteX173" fmla="*/ 971526 w 1352550"/>
                <a:gd name="connsiteY173" fmla="*/ 96152 h 304800"/>
                <a:gd name="connsiteX174" fmla="*/ 989909 w 1352550"/>
                <a:gd name="connsiteY174" fmla="*/ 92152 h 304800"/>
                <a:gd name="connsiteX175" fmla="*/ 992862 w 1352550"/>
                <a:gd name="connsiteY175" fmla="*/ 100248 h 304800"/>
                <a:gd name="connsiteX176" fmla="*/ 1011245 w 1352550"/>
                <a:gd name="connsiteY176" fmla="*/ 96248 h 304800"/>
                <a:gd name="connsiteX177" fmla="*/ 1005625 w 1352550"/>
                <a:gd name="connsiteY177" fmla="*/ 88723 h 304800"/>
                <a:gd name="connsiteX178" fmla="*/ 1016198 w 1352550"/>
                <a:gd name="connsiteY178" fmla="*/ 86437 h 304800"/>
                <a:gd name="connsiteX179" fmla="*/ 1020294 w 1352550"/>
                <a:gd name="connsiteY179" fmla="*/ 89866 h 304800"/>
                <a:gd name="connsiteX180" fmla="*/ 1025533 w 1352550"/>
                <a:gd name="connsiteY180" fmla="*/ 88723 h 304800"/>
                <a:gd name="connsiteX181" fmla="*/ 1031533 w 1352550"/>
                <a:gd name="connsiteY181" fmla="*/ 89580 h 304800"/>
                <a:gd name="connsiteX182" fmla="*/ 1024009 w 1352550"/>
                <a:gd name="connsiteY182" fmla="*/ 84627 h 304800"/>
                <a:gd name="connsiteX183" fmla="*/ 1075920 w 1352550"/>
                <a:gd name="connsiteY183" fmla="*/ 71102 h 304800"/>
                <a:gd name="connsiteX184" fmla="*/ 1082302 w 1352550"/>
                <a:gd name="connsiteY184" fmla="*/ 80627 h 304800"/>
                <a:gd name="connsiteX185" fmla="*/ 1086112 w 1352550"/>
                <a:gd name="connsiteY185" fmla="*/ 75388 h 304800"/>
                <a:gd name="connsiteX186" fmla="*/ 1092493 w 1352550"/>
                <a:gd name="connsiteY186" fmla="*/ 69578 h 304800"/>
                <a:gd name="connsiteX187" fmla="*/ 1113544 w 1352550"/>
                <a:gd name="connsiteY187" fmla="*/ 65006 h 304800"/>
                <a:gd name="connsiteX188" fmla="*/ 1187267 w 1352550"/>
                <a:gd name="connsiteY188" fmla="*/ 48908 h 304800"/>
                <a:gd name="connsiteX189" fmla="*/ 1198507 w 1352550"/>
                <a:gd name="connsiteY189" fmla="*/ 48623 h 304800"/>
                <a:gd name="connsiteX190" fmla="*/ 1216223 w 1352550"/>
                <a:gd name="connsiteY190" fmla="*/ 42622 h 304800"/>
                <a:gd name="connsiteX191" fmla="*/ 1242512 w 1352550"/>
                <a:gd name="connsiteY191" fmla="*/ 36907 h 304800"/>
                <a:gd name="connsiteX192" fmla="*/ 1256800 w 1352550"/>
                <a:gd name="connsiteY192" fmla="*/ 29382 h 304800"/>
                <a:gd name="connsiteX193" fmla="*/ 1298900 w 1352550"/>
                <a:gd name="connsiteY193" fmla="*/ 20238 h 304800"/>
                <a:gd name="connsiteX194" fmla="*/ 1308330 w 1352550"/>
                <a:gd name="connsiteY194" fmla="*/ 22524 h 304800"/>
                <a:gd name="connsiteX195" fmla="*/ 1331285 w 1352550"/>
                <a:gd name="connsiteY195" fmla="*/ 15380 h 304800"/>
                <a:gd name="connsiteX196" fmla="*/ 1342620 w 1352550"/>
                <a:gd name="connsiteY196" fmla="*/ 15095 h 304800"/>
                <a:gd name="connsiteX197" fmla="*/ 1341858 w 1352550"/>
                <a:gd name="connsiteY197" fmla="*/ 13094 h 304800"/>
                <a:gd name="connsiteX198" fmla="*/ 1347097 w 1352550"/>
                <a:gd name="connsiteY198" fmla="*/ 11951 h 304800"/>
                <a:gd name="connsiteX199" fmla="*/ 1354241 w 1352550"/>
                <a:gd name="connsiteY199" fmla="*/ 8237 h 304800"/>
                <a:gd name="connsiteX200" fmla="*/ 1308616 w 1352550"/>
                <a:gd name="connsiteY200" fmla="*/ 7570 h 304800"/>
                <a:gd name="connsiteX201" fmla="*/ 194477 w 1352550"/>
                <a:gd name="connsiteY201" fmla="*/ 256649 h 304800"/>
                <a:gd name="connsiteX202" fmla="*/ 170759 w 1352550"/>
                <a:gd name="connsiteY202" fmla="*/ 261792 h 304800"/>
                <a:gd name="connsiteX203" fmla="*/ 183142 w 1352550"/>
                <a:gd name="connsiteY203" fmla="*/ 256934 h 304800"/>
                <a:gd name="connsiteX204" fmla="*/ 214003 w 1352550"/>
                <a:gd name="connsiteY204" fmla="*/ 248076 h 304800"/>
                <a:gd name="connsiteX205" fmla="*/ 194477 w 1352550"/>
                <a:gd name="connsiteY205" fmla="*/ 256649 h 304800"/>
                <a:gd name="connsiteX206" fmla="*/ 304681 w 1352550"/>
                <a:gd name="connsiteY206" fmla="*/ 223978 h 304800"/>
                <a:gd name="connsiteX207" fmla="*/ 302395 w 1352550"/>
                <a:gd name="connsiteY207" fmla="*/ 233217 h 304800"/>
                <a:gd name="connsiteX208" fmla="*/ 291536 w 1352550"/>
                <a:gd name="connsiteY208" fmla="*/ 226835 h 304800"/>
                <a:gd name="connsiteX209" fmla="*/ 314491 w 1352550"/>
                <a:gd name="connsiteY209" fmla="*/ 219692 h 304800"/>
                <a:gd name="connsiteX210" fmla="*/ 304681 w 1352550"/>
                <a:gd name="connsiteY210" fmla="*/ 223978 h 304800"/>
                <a:gd name="connsiteX211" fmla="*/ 631198 w 1352550"/>
                <a:gd name="connsiteY211" fmla="*/ 152826 h 304800"/>
                <a:gd name="connsiteX212" fmla="*/ 645104 w 1352550"/>
                <a:gd name="connsiteY212" fmla="*/ 151969 h 304800"/>
                <a:gd name="connsiteX213" fmla="*/ 631198 w 1352550"/>
                <a:gd name="connsiteY213" fmla="*/ 152826 h 304800"/>
                <a:gd name="connsiteX214" fmla="*/ 697397 w 1352550"/>
                <a:gd name="connsiteY214" fmla="*/ 131871 h 304800"/>
                <a:gd name="connsiteX215" fmla="*/ 709779 w 1352550"/>
                <a:gd name="connsiteY215" fmla="*/ 127013 h 304800"/>
                <a:gd name="connsiteX216" fmla="*/ 697397 w 1352550"/>
                <a:gd name="connsiteY216" fmla="*/ 131871 h 304800"/>
                <a:gd name="connsiteX217" fmla="*/ 721876 w 1352550"/>
                <a:gd name="connsiteY217" fmla="*/ 128728 h 304800"/>
                <a:gd name="connsiteX218" fmla="*/ 738830 w 1352550"/>
                <a:gd name="connsiteY218" fmla="*/ 120632 h 304800"/>
                <a:gd name="connsiteX219" fmla="*/ 721876 w 1352550"/>
                <a:gd name="connsiteY219" fmla="*/ 128728 h 304800"/>
                <a:gd name="connsiteX220" fmla="*/ 974288 w 1352550"/>
                <a:gd name="connsiteY220" fmla="*/ 80341 h 304800"/>
                <a:gd name="connsiteX221" fmla="*/ 968288 w 1352550"/>
                <a:gd name="connsiteY221" fmla="*/ 79484 h 304800"/>
                <a:gd name="connsiteX222" fmla="*/ 1010388 w 1352550"/>
                <a:gd name="connsiteY222" fmla="*/ 70340 h 304800"/>
                <a:gd name="connsiteX223" fmla="*/ 974288 w 1352550"/>
                <a:gd name="connsiteY223" fmla="*/ 80341 h 304800"/>
                <a:gd name="connsiteX224" fmla="*/ 1249275 w 1352550"/>
                <a:gd name="connsiteY224" fmla="*/ 16142 h 304800"/>
                <a:gd name="connsiteX225" fmla="*/ 1266992 w 1352550"/>
                <a:gd name="connsiteY225" fmla="*/ 10142 h 304800"/>
                <a:gd name="connsiteX226" fmla="*/ 1249275 w 1352550"/>
                <a:gd name="connsiteY226" fmla="*/ 16142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352550" h="304800">
                  <a:moveTo>
                    <a:pt x="1308616" y="7570"/>
                  </a:moveTo>
                  <a:cubicBezTo>
                    <a:pt x="1303758" y="8332"/>
                    <a:pt x="1294709" y="6236"/>
                    <a:pt x="1289471" y="9570"/>
                  </a:cubicBezTo>
                  <a:cubicBezTo>
                    <a:pt x="1290995" y="-1765"/>
                    <a:pt x="1276421" y="9189"/>
                    <a:pt x="1273278" y="4331"/>
                  </a:cubicBezTo>
                  <a:cubicBezTo>
                    <a:pt x="1277088" y="3093"/>
                    <a:pt x="1283279" y="2903"/>
                    <a:pt x="1283089" y="45"/>
                  </a:cubicBezTo>
                  <a:cubicBezTo>
                    <a:pt x="1270230" y="-431"/>
                    <a:pt x="1266515" y="2903"/>
                    <a:pt x="1257467" y="7856"/>
                  </a:cubicBezTo>
                  <a:cubicBezTo>
                    <a:pt x="1256419" y="5189"/>
                    <a:pt x="1252133" y="6998"/>
                    <a:pt x="1250704" y="4998"/>
                  </a:cubicBezTo>
                  <a:cubicBezTo>
                    <a:pt x="1246894" y="5093"/>
                    <a:pt x="1244608" y="3188"/>
                    <a:pt x="1239464" y="5284"/>
                  </a:cubicBezTo>
                  <a:cubicBezTo>
                    <a:pt x="1230797" y="5570"/>
                    <a:pt x="1236416" y="11951"/>
                    <a:pt x="1227844" y="12237"/>
                  </a:cubicBezTo>
                  <a:cubicBezTo>
                    <a:pt x="1225843" y="8522"/>
                    <a:pt x="1215652" y="12999"/>
                    <a:pt x="1213937" y="13094"/>
                  </a:cubicBezTo>
                  <a:cubicBezTo>
                    <a:pt x="1213271" y="13094"/>
                    <a:pt x="1209365" y="11856"/>
                    <a:pt x="1210604" y="11666"/>
                  </a:cubicBezTo>
                  <a:cubicBezTo>
                    <a:pt x="1204793" y="12809"/>
                    <a:pt x="1200888" y="16142"/>
                    <a:pt x="1195554" y="17095"/>
                  </a:cubicBezTo>
                  <a:cubicBezTo>
                    <a:pt x="1190601" y="18047"/>
                    <a:pt x="1188982" y="16333"/>
                    <a:pt x="1184219" y="17381"/>
                  </a:cubicBezTo>
                  <a:cubicBezTo>
                    <a:pt x="1180505" y="18143"/>
                    <a:pt x="1180409" y="20905"/>
                    <a:pt x="1174409" y="21667"/>
                  </a:cubicBezTo>
                  <a:cubicBezTo>
                    <a:pt x="1170884" y="22143"/>
                    <a:pt x="1170027" y="20238"/>
                    <a:pt x="1165741" y="21381"/>
                  </a:cubicBezTo>
                  <a:cubicBezTo>
                    <a:pt x="1162026" y="22334"/>
                    <a:pt x="1161645" y="24524"/>
                    <a:pt x="1155930" y="25667"/>
                  </a:cubicBezTo>
                  <a:cubicBezTo>
                    <a:pt x="1152692" y="26334"/>
                    <a:pt x="1151453" y="24715"/>
                    <a:pt x="1147262" y="25382"/>
                  </a:cubicBezTo>
                  <a:cubicBezTo>
                    <a:pt x="1142785" y="26048"/>
                    <a:pt x="1144405" y="29763"/>
                    <a:pt x="1139357" y="27096"/>
                  </a:cubicBezTo>
                  <a:cubicBezTo>
                    <a:pt x="1137261" y="25953"/>
                    <a:pt x="1122688" y="30335"/>
                    <a:pt x="1126974" y="31954"/>
                  </a:cubicBezTo>
                  <a:cubicBezTo>
                    <a:pt x="1137261" y="34430"/>
                    <a:pt x="1145452" y="33192"/>
                    <a:pt x="1154787" y="30239"/>
                  </a:cubicBezTo>
                  <a:cubicBezTo>
                    <a:pt x="1164312" y="27287"/>
                    <a:pt x="1164884" y="26144"/>
                    <a:pt x="1173266" y="26239"/>
                  </a:cubicBezTo>
                  <a:cubicBezTo>
                    <a:pt x="1177742" y="26239"/>
                    <a:pt x="1180314" y="26715"/>
                    <a:pt x="1184505" y="25953"/>
                  </a:cubicBezTo>
                  <a:cubicBezTo>
                    <a:pt x="1193554" y="24429"/>
                    <a:pt x="1188601" y="19190"/>
                    <a:pt x="1194316" y="21667"/>
                  </a:cubicBezTo>
                  <a:cubicBezTo>
                    <a:pt x="1203936" y="25763"/>
                    <a:pt x="1218605" y="13285"/>
                    <a:pt x="1225558" y="21476"/>
                  </a:cubicBezTo>
                  <a:cubicBezTo>
                    <a:pt x="1208222" y="21572"/>
                    <a:pt x="1192316" y="27953"/>
                    <a:pt x="1174790" y="30335"/>
                  </a:cubicBezTo>
                  <a:cubicBezTo>
                    <a:pt x="1170313" y="30906"/>
                    <a:pt x="1165550" y="30049"/>
                    <a:pt x="1160883" y="31192"/>
                  </a:cubicBezTo>
                  <a:cubicBezTo>
                    <a:pt x="1156025" y="32335"/>
                    <a:pt x="1150882" y="35669"/>
                    <a:pt x="1145834" y="36621"/>
                  </a:cubicBezTo>
                  <a:cubicBezTo>
                    <a:pt x="1141357" y="37478"/>
                    <a:pt x="1136499" y="36812"/>
                    <a:pt x="1131927" y="37478"/>
                  </a:cubicBezTo>
                  <a:cubicBezTo>
                    <a:pt x="1098780" y="42050"/>
                    <a:pt x="1047250" y="55195"/>
                    <a:pt x="1024675" y="63005"/>
                  </a:cubicBezTo>
                  <a:cubicBezTo>
                    <a:pt x="1020770" y="64339"/>
                    <a:pt x="1015722" y="65196"/>
                    <a:pt x="1011531" y="65863"/>
                  </a:cubicBezTo>
                  <a:cubicBezTo>
                    <a:pt x="1007912" y="66530"/>
                    <a:pt x="1006959" y="62910"/>
                    <a:pt x="1004768" y="63005"/>
                  </a:cubicBezTo>
                  <a:cubicBezTo>
                    <a:pt x="1000768" y="63005"/>
                    <a:pt x="999815" y="66244"/>
                    <a:pt x="997625" y="66720"/>
                  </a:cubicBezTo>
                  <a:cubicBezTo>
                    <a:pt x="994291" y="67482"/>
                    <a:pt x="993243" y="65577"/>
                    <a:pt x="988957" y="66434"/>
                  </a:cubicBezTo>
                  <a:cubicBezTo>
                    <a:pt x="975812" y="69006"/>
                    <a:pt x="958477" y="72149"/>
                    <a:pt x="949428" y="75007"/>
                  </a:cubicBezTo>
                  <a:cubicBezTo>
                    <a:pt x="945618" y="76245"/>
                    <a:pt x="945427" y="78150"/>
                    <a:pt x="939617" y="79293"/>
                  </a:cubicBezTo>
                  <a:cubicBezTo>
                    <a:pt x="933521" y="80531"/>
                    <a:pt x="928854" y="79293"/>
                    <a:pt x="923044" y="80722"/>
                  </a:cubicBezTo>
                  <a:cubicBezTo>
                    <a:pt x="914471" y="82817"/>
                    <a:pt x="908471" y="86818"/>
                    <a:pt x="900089" y="87866"/>
                  </a:cubicBezTo>
                  <a:cubicBezTo>
                    <a:pt x="896755" y="83770"/>
                    <a:pt x="905137" y="79769"/>
                    <a:pt x="895231" y="82341"/>
                  </a:cubicBezTo>
                  <a:cubicBezTo>
                    <a:pt x="892278" y="83294"/>
                    <a:pt x="887611" y="83579"/>
                    <a:pt x="888087" y="86056"/>
                  </a:cubicBezTo>
                  <a:cubicBezTo>
                    <a:pt x="888658" y="88342"/>
                    <a:pt x="893040" y="88342"/>
                    <a:pt x="889611" y="90152"/>
                  </a:cubicBezTo>
                  <a:cubicBezTo>
                    <a:pt x="879991" y="92247"/>
                    <a:pt x="870275" y="94343"/>
                    <a:pt x="860655" y="96438"/>
                  </a:cubicBezTo>
                  <a:cubicBezTo>
                    <a:pt x="853988" y="98534"/>
                    <a:pt x="855702" y="89009"/>
                    <a:pt x="847892" y="92628"/>
                  </a:cubicBezTo>
                  <a:cubicBezTo>
                    <a:pt x="822365" y="96248"/>
                    <a:pt x="798457" y="101201"/>
                    <a:pt x="770739" y="107201"/>
                  </a:cubicBezTo>
                  <a:cubicBezTo>
                    <a:pt x="753213" y="111011"/>
                    <a:pt x="732449" y="113297"/>
                    <a:pt x="720733" y="118060"/>
                  </a:cubicBezTo>
                  <a:cubicBezTo>
                    <a:pt x="715875" y="120060"/>
                    <a:pt x="716637" y="123108"/>
                    <a:pt x="711684" y="124442"/>
                  </a:cubicBezTo>
                  <a:cubicBezTo>
                    <a:pt x="708826" y="125204"/>
                    <a:pt x="709589" y="123108"/>
                    <a:pt x="708255" y="123013"/>
                  </a:cubicBezTo>
                  <a:cubicBezTo>
                    <a:pt x="700540" y="122251"/>
                    <a:pt x="685205" y="127394"/>
                    <a:pt x="679299" y="129299"/>
                  </a:cubicBezTo>
                  <a:cubicBezTo>
                    <a:pt x="669488" y="132538"/>
                    <a:pt x="667869" y="132538"/>
                    <a:pt x="658249" y="133871"/>
                  </a:cubicBezTo>
                  <a:cubicBezTo>
                    <a:pt x="653010" y="134633"/>
                    <a:pt x="646724" y="136824"/>
                    <a:pt x="642437" y="137300"/>
                  </a:cubicBezTo>
                  <a:cubicBezTo>
                    <a:pt x="639675" y="137681"/>
                    <a:pt x="638818" y="136348"/>
                    <a:pt x="636437" y="136443"/>
                  </a:cubicBezTo>
                  <a:cubicBezTo>
                    <a:pt x="626435" y="136919"/>
                    <a:pt x="624245" y="140825"/>
                    <a:pt x="618720" y="142444"/>
                  </a:cubicBezTo>
                  <a:cubicBezTo>
                    <a:pt x="601861" y="147683"/>
                    <a:pt x="588145" y="146349"/>
                    <a:pt x="579191" y="151016"/>
                  </a:cubicBezTo>
                  <a:cubicBezTo>
                    <a:pt x="579953" y="160160"/>
                    <a:pt x="596622" y="147397"/>
                    <a:pt x="597956" y="155684"/>
                  </a:cubicBezTo>
                  <a:cubicBezTo>
                    <a:pt x="586049" y="158636"/>
                    <a:pt x="568047" y="161780"/>
                    <a:pt x="558427" y="164256"/>
                  </a:cubicBezTo>
                  <a:cubicBezTo>
                    <a:pt x="554712" y="165209"/>
                    <a:pt x="550140" y="168638"/>
                    <a:pt x="547854" y="166542"/>
                  </a:cubicBezTo>
                  <a:cubicBezTo>
                    <a:pt x="546997" y="162161"/>
                    <a:pt x="559379" y="163494"/>
                    <a:pt x="556141" y="158160"/>
                  </a:cubicBezTo>
                  <a:cubicBezTo>
                    <a:pt x="550331" y="154922"/>
                    <a:pt x="541187" y="156350"/>
                    <a:pt x="530995" y="159303"/>
                  </a:cubicBezTo>
                  <a:cubicBezTo>
                    <a:pt x="526899" y="161494"/>
                    <a:pt x="534709" y="168828"/>
                    <a:pt x="529471" y="170543"/>
                  </a:cubicBezTo>
                  <a:cubicBezTo>
                    <a:pt x="521946" y="169781"/>
                    <a:pt x="519184" y="179401"/>
                    <a:pt x="513659" y="173972"/>
                  </a:cubicBezTo>
                  <a:cubicBezTo>
                    <a:pt x="515279" y="169685"/>
                    <a:pt x="532042" y="168161"/>
                    <a:pt x="521184" y="163589"/>
                  </a:cubicBezTo>
                  <a:cubicBezTo>
                    <a:pt x="516802" y="160256"/>
                    <a:pt x="510897" y="163780"/>
                    <a:pt x="507277" y="164447"/>
                  </a:cubicBezTo>
                  <a:cubicBezTo>
                    <a:pt x="492799" y="167209"/>
                    <a:pt x="490609" y="170162"/>
                    <a:pt x="481655" y="172162"/>
                  </a:cubicBezTo>
                  <a:cubicBezTo>
                    <a:pt x="476607" y="173305"/>
                    <a:pt x="472607" y="172257"/>
                    <a:pt x="467749" y="173019"/>
                  </a:cubicBezTo>
                  <a:cubicBezTo>
                    <a:pt x="464415" y="173495"/>
                    <a:pt x="464796" y="175972"/>
                    <a:pt x="460605" y="176734"/>
                  </a:cubicBezTo>
                  <a:cubicBezTo>
                    <a:pt x="461367" y="176543"/>
                    <a:pt x="458224" y="175305"/>
                    <a:pt x="457176" y="175305"/>
                  </a:cubicBezTo>
                  <a:cubicBezTo>
                    <a:pt x="447651" y="175210"/>
                    <a:pt x="444413" y="179782"/>
                    <a:pt x="439459" y="181306"/>
                  </a:cubicBezTo>
                  <a:cubicBezTo>
                    <a:pt x="430982" y="184068"/>
                    <a:pt x="422219" y="184354"/>
                    <a:pt x="413171" y="187021"/>
                  </a:cubicBezTo>
                  <a:cubicBezTo>
                    <a:pt x="413551" y="194069"/>
                    <a:pt x="424696" y="188735"/>
                    <a:pt x="427839" y="188164"/>
                  </a:cubicBezTo>
                  <a:cubicBezTo>
                    <a:pt x="429268" y="187878"/>
                    <a:pt x="431840" y="189497"/>
                    <a:pt x="431173" y="189593"/>
                  </a:cubicBezTo>
                  <a:cubicBezTo>
                    <a:pt x="436126" y="188545"/>
                    <a:pt x="436221" y="186164"/>
                    <a:pt x="440983" y="185306"/>
                  </a:cubicBezTo>
                  <a:cubicBezTo>
                    <a:pt x="444793" y="184640"/>
                    <a:pt x="446603" y="186354"/>
                    <a:pt x="452223" y="185021"/>
                  </a:cubicBezTo>
                  <a:cubicBezTo>
                    <a:pt x="455462" y="184259"/>
                    <a:pt x="457081" y="182163"/>
                    <a:pt x="462034" y="180734"/>
                  </a:cubicBezTo>
                  <a:cubicBezTo>
                    <a:pt x="469273" y="178639"/>
                    <a:pt x="475464" y="177686"/>
                    <a:pt x="483084" y="176162"/>
                  </a:cubicBezTo>
                  <a:cubicBezTo>
                    <a:pt x="488608" y="175019"/>
                    <a:pt x="495848" y="171400"/>
                    <a:pt x="502229" y="174162"/>
                  </a:cubicBezTo>
                  <a:cubicBezTo>
                    <a:pt x="497752" y="179401"/>
                    <a:pt x="489561" y="178829"/>
                    <a:pt x="481941" y="180734"/>
                  </a:cubicBezTo>
                  <a:cubicBezTo>
                    <a:pt x="477655" y="181782"/>
                    <a:pt x="472988" y="182354"/>
                    <a:pt x="468797" y="183592"/>
                  </a:cubicBezTo>
                  <a:cubicBezTo>
                    <a:pt x="459748" y="186259"/>
                    <a:pt x="461176" y="187497"/>
                    <a:pt x="458224" y="185878"/>
                  </a:cubicBezTo>
                  <a:cubicBezTo>
                    <a:pt x="454604" y="183973"/>
                    <a:pt x="445174" y="190831"/>
                    <a:pt x="442412" y="189307"/>
                  </a:cubicBezTo>
                  <a:cubicBezTo>
                    <a:pt x="436507" y="191307"/>
                    <a:pt x="438793" y="196832"/>
                    <a:pt x="434888" y="199689"/>
                  </a:cubicBezTo>
                  <a:cubicBezTo>
                    <a:pt x="423934" y="194355"/>
                    <a:pt x="414218" y="213691"/>
                    <a:pt x="405170" y="203975"/>
                  </a:cubicBezTo>
                  <a:cubicBezTo>
                    <a:pt x="409932" y="202642"/>
                    <a:pt x="413456" y="200737"/>
                    <a:pt x="414218" y="197594"/>
                  </a:cubicBezTo>
                  <a:cubicBezTo>
                    <a:pt x="409837" y="198546"/>
                    <a:pt x="405455" y="199499"/>
                    <a:pt x="401074" y="200451"/>
                  </a:cubicBezTo>
                  <a:cubicBezTo>
                    <a:pt x="398978" y="202928"/>
                    <a:pt x="402979" y="208071"/>
                    <a:pt x="395454" y="208262"/>
                  </a:cubicBezTo>
                  <a:cubicBezTo>
                    <a:pt x="387358" y="211881"/>
                    <a:pt x="380309" y="210833"/>
                    <a:pt x="369832" y="215977"/>
                  </a:cubicBezTo>
                  <a:cubicBezTo>
                    <a:pt x="369165" y="211786"/>
                    <a:pt x="364783" y="212738"/>
                    <a:pt x="362307" y="211024"/>
                  </a:cubicBezTo>
                  <a:cubicBezTo>
                    <a:pt x="350210" y="215882"/>
                    <a:pt x="335828" y="213024"/>
                    <a:pt x="330684" y="217882"/>
                  </a:cubicBezTo>
                  <a:cubicBezTo>
                    <a:pt x="330398" y="209214"/>
                    <a:pt x="355258" y="211405"/>
                    <a:pt x="356687" y="203499"/>
                  </a:cubicBezTo>
                  <a:cubicBezTo>
                    <a:pt x="327922" y="210262"/>
                    <a:pt x="283154" y="217977"/>
                    <a:pt x="265247" y="225597"/>
                  </a:cubicBezTo>
                  <a:cubicBezTo>
                    <a:pt x="260961" y="227407"/>
                    <a:pt x="254579" y="227121"/>
                    <a:pt x="256199" y="231979"/>
                  </a:cubicBezTo>
                  <a:cubicBezTo>
                    <a:pt x="263437" y="232169"/>
                    <a:pt x="277439" y="223121"/>
                    <a:pt x="278773" y="231407"/>
                  </a:cubicBezTo>
                  <a:cubicBezTo>
                    <a:pt x="269057" y="226835"/>
                    <a:pt x="260199" y="239123"/>
                    <a:pt x="251722" y="235122"/>
                  </a:cubicBezTo>
                  <a:cubicBezTo>
                    <a:pt x="254484" y="240266"/>
                    <a:pt x="250483" y="242552"/>
                    <a:pt x="243435" y="243504"/>
                  </a:cubicBezTo>
                  <a:cubicBezTo>
                    <a:pt x="238101" y="237789"/>
                    <a:pt x="241530" y="238932"/>
                    <a:pt x="238958" y="231407"/>
                  </a:cubicBezTo>
                  <a:cubicBezTo>
                    <a:pt x="227338" y="235027"/>
                    <a:pt x="222766" y="231122"/>
                    <a:pt x="215241" y="236551"/>
                  </a:cubicBezTo>
                  <a:cubicBezTo>
                    <a:pt x="214289" y="245981"/>
                    <a:pt x="228957" y="233884"/>
                    <a:pt x="230672" y="239789"/>
                  </a:cubicBezTo>
                  <a:cubicBezTo>
                    <a:pt x="218956" y="245504"/>
                    <a:pt x="198668" y="249314"/>
                    <a:pt x="189333" y="251029"/>
                  </a:cubicBezTo>
                  <a:cubicBezTo>
                    <a:pt x="187904" y="251315"/>
                    <a:pt x="185333" y="249695"/>
                    <a:pt x="185904" y="249600"/>
                  </a:cubicBezTo>
                  <a:cubicBezTo>
                    <a:pt x="181523" y="250553"/>
                    <a:pt x="177808" y="253220"/>
                    <a:pt x="173522" y="254458"/>
                  </a:cubicBezTo>
                  <a:cubicBezTo>
                    <a:pt x="166378" y="256649"/>
                    <a:pt x="160091" y="257506"/>
                    <a:pt x="152471" y="259030"/>
                  </a:cubicBezTo>
                  <a:cubicBezTo>
                    <a:pt x="147328" y="260078"/>
                    <a:pt x="138946" y="263888"/>
                    <a:pt x="133326" y="261030"/>
                  </a:cubicBezTo>
                  <a:cubicBezTo>
                    <a:pt x="132374" y="258363"/>
                    <a:pt x="137231" y="258173"/>
                    <a:pt x="137136" y="255791"/>
                  </a:cubicBezTo>
                  <a:cubicBezTo>
                    <a:pt x="129707" y="252839"/>
                    <a:pt x="125230" y="260649"/>
                    <a:pt x="113419" y="260935"/>
                  </a:cubicBezTo>
                  <a:cubicBezTo>
                    <a:pt x="113704" y="264650"/>
                    <a:pt x="119229" y="265316"/>
                    <a:pt x="115705" y="267031"/>
                  </a:cubicBezTo>
                  <a:cubicBezTo>
                    <a:pt x="108180" y="265507"/>
                    <a:pt x="105513" y="273127"/>
                    <a:pt x="98750" y="275127"/>
                  </a:cubicBezTo>
                  <a:cubicBezTo>
                    <a:pt x="99322" y="274937"/>
                    <a:pt x="94654" y="273984"/>
                    <a:pt x="92749" y="274270"/>
                  </a:cubicBezTo>
                  <a:cubicBezTo>
                    <a:pt x="72557" y="276746"/>
                    <a:pt x="51887" y="282271"/>
                    <a:pt x="34837" y="286843"/>
                  </a:cubicBezTo>
                  <a:cubicBezTo>
                    <a:pt x="31504" y="287795"/>
                    <a:pt x="31790" y="289510"/>
                    <a:pt x="27694" y="290558"/>
                  </a:cubicBezTo>
                  <a:cubicBezTo>
                    <a:pt x="18550" y="292939"/>
                    <a:pt x="-310" y="293129"/>
                    <a:pt x="2833" y="300368"/>
                  </a:cubicBezTo>
                  <a:cubicBezTo>
                    <a:pt x="13025" y="299511"/>
                    <a:pt x="28075" y="292082"/>
                    <a:pt x="35219" y="295511"/>
                  </a:cubicBezTo>
                  <a:cubicBezTo>
                    <a:pt x="28456" y="295511"/>
                    <a:pt x="23122" y="299892"/>
                    <a:pt x="17502" y="301511"/>
                  </a:cubicBezTo>
                  <a:cubicBezTo>
                    <a:pt x="9882" y="303797"/>
                    <a:pt x="-2786" y="301226"/>
                    <a:pt x="548" y="309608"/>
                  </a:cubicBezTo>
                  <a:cubicBezTo>
                    <a:pt x="23693" y="304845"/>
                    <a:pt x="32647" y="301416"/>
                    <a:pt x="53221" y="298178"/>
                  </a:cubicBezTo>
                  <a:cubicBezTo>
                    <a:pt x="53411" y="301130"/>
                    <a:pt x="50935" y="302845"/>
                    <a:pt x="53602" y="306845"/>
                  </a:cubicBezTo>
                  <a:cubicBezTo>
                    <a:pt x="60650" y="303035"/>
                    <a:pt x="74652" y="302273"/>
                    <a:pt x="75033" y="295606"/>
                  </a:cubicBezTo>
                  <a:cubicBezTo>
                    <a:pt x="72842" y="295606"/>
                    <a:pt x="69794" y="296654"/>
                    <a:pt x="69032" y="294749"/>
                  </a:cubicBezTo>
                  <a:cubicBezTo>
                    <a:pt x="72366" y="293891"/>
                    <a:pt x="71699" y="291320"/>
                    <a:pt x="76176" y="291034"/>
                  </a:cubicBezTo>
                  <a:cubicBezTo>
                    <a:pt x="86463" y="290367"/>
                    <a:pt x="77319" y="297320"/>
                    <a:pt x="85225" y="299987"/>
                  </a:cubicBezTo>
                  <a:cubicBezTo>
                    <a:pt x="96464" y="297320"/>
                    <a:pt x="103037" y="291701"/>
                    <a:pt x="114181" y="293701"/>
                  </a:cubicBezTo>
                  <a:cubicBezTo>
                    <a:pt x="109514" y="287700"/>
                    <a:pt x="115895" y="286462"/>
                    <a:pt x="119134" y="283890"/>
                  </a:cubicBezTo>
                  <a:cubicBezTo>
                    <a:pt x="123325" y="286271"/>
                    <a:pt x="124753" y="292463"/>
                    <a:pt x="132659" y="289700"/>
                  </a:cubicBezTo>
                  <a:cubicBezTo>
                    <a:pt x="139327" y="288557"/>
                    <a:pt x="139612" y="284747"/>
                    <a:pt x="144280" y="282747"/>
                  </a:cubicBezTo>
                  <a:cubicBezTo>
                    <a:pt x="148375" y="287986"/>
                    <a:pt x="155138" y="284843"/>
                    <a:pt x="158948" y="283890"/>
                  </a:cubicBezTo>
                  <a:cubicBezTo>
                    <a:pt x="164187" y="282652"/>
                    <a:pt x="179618" y="273984"/>
                    <a:pt x="181141" y="274651"/>
                  </a:cubicBezTo>
                  <a:cubicBezTo>
                    <a:pt x="189904" y="278461"/>
                    <a:pt x="211622" y="268079"/>
                    <a:pt x="215336" y="267221"/>
                  </a:cubicBezTo>
                  <a:cubicBezTo>
                    <a:pt x="225909" y="264745"/>
                    <a:pt x="236768" y="264650"/>
                    <a:pt x="242387" y="263507"/>
                  </a:cubicBezTo>
                  <a:cubicBezTo>
                    <a:pt x="246483" y="262745"/>
                    <a:pt x="250674" y="259506"/>
                    <a:pt x="254770" y="258649"/>
                  </a:cubicBezTo>
                  <a:cubicBezTo>
                    <a:pt x="254103" y="258744"/>
                    <a:pt x="256961" y="260173"/>
                    <a:pt x="258199" y="260078"/>
                  </a:cubicBezTo>
                  <a:cubicBezTo>
                    <a:pt x="269343" y="259792"/>
                    <a:pt x="285345" y="255125"/>
                    <a:pt x="295061" y="252077"/>
                  </a:cubicBezTo>
                  <a:cubicBezTo>
                    <a:pt x="299728" y="250553"/>
                    <a:pt x="300299" y="248933"/>
                    <a:pt x="304871" y="247790"/>
                  </a:cubicBezTo>
                  <a:cubicBezTo>
                    <a:pt x="308205" y="246933"/>
                    <a:pt x="309253" y="249219"/>
                    <a:pt x="313539" y="248076"/>
                  </a:cubicBezTo>
                  <a:cubicBezTo>
                    <a:pt x="313063" y="248171"/>
                    <a:pt x="314301" y="245981"/>
                    <a:pt x="315444" y="245504"/>
                  </a:cubicBezTo>
                  <a:cubicBezTo>
                    <a:pt x="329160" y="239504"/>
                    <a:pt x="348305" y="238932"/>
                    <a:pt x="362879" y="235217"/>
                  </a:cubicBezTo>
                  <a:cubicBezTo>
                    <a:pt x="366117" y="234360"/>
                    <a:pt x="366022" y="232646"/>
                    <a:pt x="370022" y="231503"/>
                  </a:cubicBezTo>
                  <a:cubicBezTo>
                    <a:pt x="384310" y="227312"/>
                    <a:pt x="401931" y="225407"/>
                    <a:pt x="417457" y="221216"/>
                  </a:cubicBezTo>
                  <a:cubicBezTo>
                    <a:pt x="419743" y="220549"/>
                    <a:pt x="418695" y="218930"/>
                    <a:pt x="419362" y="218644"/>
                  </a:cubicBezTo>
                  <a:cubicBezTo>
                    <a:pt x="421743" y="217596"/>
                    <a:pt x="423458" y="220168"/>
                    <a:pt x="425363" y="219501"/>
                  </a:cubicBezTo>
                  <a:cubicBezTo>
                    <a:pt x="429077" y="218263"/>
                    <a:pt x="429554" y="216644"/>
                    <a:pt x="435173" y="215215"/>
                  </a:cubicBezTo>
                  <a:cubicBezTo>
                    <a:pt x="444889" y="212738"/>
                    <a:pt x="443746" y="216358"/>
                    <a:pt x="445746" y="212929"/>
                  </a:cubicBezTo>
                  <a:cubicBezTo>
                    <a:pt x="447080" y="210643"/>
                    <a:pt x="466225" y="208547"/>
                    <a:pt x="466796" y="208357"/>
                  </a:cubicBezTo>
                  <a:cubicBezTo>
                    <a:pt x="469940" y="207404"/>
                    <a:pt x="472130" y="205023"/>
                    <a:pt x="473940" y="204642"/>
                  </a:cubicBezTo>
                  <a:cubicBezTo>
                    <a:pt x="477655" y="203785"/>
                    <a:pt x="479655" y="205976"/>
                    <a:pt x="485180" y="204356"/>
                  </a:cubicBezTo>
                  <a:cubicBezTo>
                    <a:pt x="488894" y="203309"/>
                    <a:pt x="489180" y="201213"/>
                    <a:pt x="494990" y="200070"/>
                  </a:cubicBezTo>
                  <a:cubicBezTo>
                    <a:pt x="498515" y="199403"/>
                    <a:pt x="500896" y="200737"/>
                    <a:pt x="506230" y="199784"/>
                  </a:cubicBezTo>
                  <a:cubicBezTo>
                    <a:pt x="515088" y="198165"/>
                    <a:pt x="527375" y="191593"/>
                    <a:pt x="536710" y="197498"/>
                  </a:cubicBezTo>
                  <a:cubicBezTo>
                    <a:pt x="533281" y="199403"/>
                    <a:pt x="522232" y="198070"/>
                    <a:pt x="524327" y="202356"/>
                  </a:cubicBezTo>
                  <a:cubicBezTo>
                    <a:pt x="530709" y="201689"/>
                    <a:pt x="536710" y="203975"/>
                    <a:pt x="540139" y="198927"/>
                  </a:cubicBezTo>
                  <a:cubicBezTo>
                    <a:pt x="540520" y="194546"/>
                    <a:pt x="545187" y="191974"/>
                    <a:pt x="551092" y="189974"/>
                  </a:cubicBezTo>
                  <a:cubicBezTo>
                    <a:pt x="560046" y="188354"/>
                    <a:pt x="569190" y="185592"/>
                    <a:pt x="574810" y="184830"/>
                  </a:cubicBezTo>
                  <a:cubicBezTo>
                    <a:pt x="580049" y="184163"/>
                    <a:pt x="581382" y="185402"/>
                    <a:pt x="582716" y="183116"/>
                  </a:cubicBezTo>
                  <a:cubicBezTo>
                    <a:pt x="585192" y="178639"/>
                    <a:pt x="609290" y="177686"/>
                    <a:pt x="607957" y="181973"/>
                  </a:cubicBezTo>
                  <a:cubicBezTo>
                    <a:pt x="590431" y="185783"/>
                    <a:pt x="574143" y="190164"/>
                    <a:pt x="582334" y="205023"/>
                  </a:cubicBezTo>
                  <a:cubicBezTo>
                    <a:pt x="597860" y="204833"/>
                    <a:pt x="594812" y="196736"/>
                    <a:pt x="600432" y="192355"/>
                  </a:cubicBezTo>
                  <a:cubicBezTo>
                    <a:pt x="609100" y="191498"/>
                    <a:pt x="604051" y="184830"/>
                    <a:pt x="614720" y="184830"/>
                  </a:cubicBezTo>
                  <a:cubicBezTo>
                    <a:pt x="609671" y="177591"/>
                    <a:pt x="617387" y="175781"/>
                    <a:pt x="621482" y="172448"/>
                  </a:cubicBezTo>
                  <a:cubicBezTo>
                    <a:pt x="625959" y="171590"/>
                    <a:pt x="630245" y="170352"/>
                    <a:pt x="634627" y="169590"/>
                  </a:cubicBezTo>
                  <a:cubicBezTo>
                    <a:pt x="646057" y="167590"/>
                    <a:pt x="645200" y="168447"/>
                    <a:pt x="650438" y="166161"/>
                  </a:cubicBezTo>
                  <a:cubicBezTo>
                    <a:pt x="662535" y="160827"/>
                    <a:pt x="683776" y="157970"/>
                    <a:pt x="695206" y="156446"/>
                  </a:cubicBezTo>
                  <a:cubicBezTo>
                    <a:pt x="700159" y="155779"/>
                    <a:pt x="701873" y="157112"/>
                    <a:pt x="706445" y="156160"/>
                  </a:cubicBezTo>
                  <a:cubicBezTo>
                    <a:pt x="712446" y="154922"/>
                    <a:pt x="717685" y="147683"/>
                    <a:pt x="724829" y="152159"/>
                  </a:cubicBezTo>
                  <a:cubicBezTo>
                    <a:pt x="715970" y="160351"/>
                    <a:pt x="702350" y="156065"/>
                    <a:pt x="695492" y="165113"/>
                  </a:cubicBezTo>
                  <a:cubicBezTo>
                    <a:pt x="726257" y="160160"/>
                    <a:pt x="730734" y="157398"/>
                    <a:pt x="763976" y="150159"/>
                  </a:cubicBezTo>
                  <a:cubicBezTo>
                    <a:pt x="764643" y="140063"/>
                    <a:pt x="747212" y="155017"/>
                    <a:pt x="747784" y="144920"/>
                  </a:cubicBezTo>
                  <a:cubicBezTo>
                    <a:pt x="752451" y="140253"/>
                    <a:pt x="760357" y="142444"/>
                    <a:pt x="768834" y="140348"/>
                  </a:cubicBezTo>
                  <a:cubicBezTo>
                    <a:pt x="772549" y="139396"/>
                    <a:pt x="772739" y="137015"/>
                    <a:pt x="778645" y="136062"/>
                  </a:cubicBezTo>
                  <a:cubicBezTo>
                    <a:pt x="780264" y="135776"/>
                    <a:pt x="782359" y="137491"/>
                    <a:pt x="782074" y="137491"/>
                  </a:cubicBezTo>
                  <a:cubicBezTo>
                    <a:pt x="784836" y="137015"/>
                    <a:pt x="784455" y="134824"/>
                    <a:pt x="786550" y="134348"/>
                  </a:cubicBezTo>
                  <a:cubicBezTo>
                    <a:pt x="801791" y="130633"/>
                    <a:pt x="825984" y="123965"/>
                    <a:pt x="836557" y="123489"/>
                  </a:cubicBezTo>
                  <a:cubicBezTo>
                    <a:pt x="841033" y="123299"/>
                    <a:pt x="844748" y="127775"/>
                    <a:pt x="848558" y="125204"/>
                  </a:cubicBezTo>
                  <a:cubicBezTo>
                    <a:pt x="857226" y="124918"/>
                    <a:pt x="851606" y="118536"/>
                    <a:pt x="860274" y="118250"/>
                  </a:cubicBezTo>
                  <a:cubicBezTo>
                    <a:pt x="867513" y="120441"/>
                    <a:pt x="876752" y="119965"/>
                    <a:pt x="888087" y="116536"/>
                  </a:cubicBezTo>
                  <a:cubicBezTo>
                    <a:pt x="886658" y="124632"/>
                    <a:pt x="897517" y="115774"/>
                    <a:pt x="898183" y="120917"/>
                  </a:cubicBezTo>
                  <a:cubicBezTo>
                    <a:pt x="914757" y="115774"/>
                    <a:pt x="933235" y="115298"/>
                    <a:pt x="948190" y="110059"/>
                  </a:cubicBezTo>
                  <a:cubicBezTo>
                    <a:pt x="951809" y="108725"/>
                    <a:pt x="956191" y="103868"/>
                    <a:pt x="959906" y="103106"/>
                  </a:cubicBezTo>
                  <a:cubicBezTo>
                    <a:pt x="961239" y="102820"/>
                    <a:pt x="968383" y="109773"/>
                    <a:pt x="971907" y="104820"/>
                  </a:cubicBezTo>
                  <a:cubicBezTo>
                    <a:pt x="977336" y="100724"/>
                    <a:pt x="964858" y="99772"/>
                    <a:pt x="971526" y="96152"/>
                  </a:cubicBezTo>
                  <a:cubicBezTo>
                    <a:pt x="977622" y="94819"/>
                    <a:pt x="983813" y="93485"/>
                    <a:pt x="989909" y="92152"/>
                  </a:cubicBezTo>
                  <a:cubicBezTo>
                    <a:pt x="990862" y="94819"/>
                    <a:pt x="991909" y="97581"/>
                    <a:pt x="992862" y="100248"/>
                  </a:cubicBezTo>
                  <a:cubicBezTo>
                    <a:pt x="999053" y="98915"/>
                    <a:pt x="1005149" y="97581"/>
                    <a:pt x="1011245" y="96248"/>
                  </a:cubicBezTo>
                  <a:cubicBezTo>
                    <a:pt x="1012865" y="90437"/>
                    <a:pt x="998482" y="92152"/>
                    <a:pt x="1005625" y="88723"/>
                  </a:cubicBezTo>
                  <a:cubicBezTo>
                    <a:pt x="1009150" y="88056"/>
                    <a:pt x="1012579" y="87008"/>
                    <a:pt x="1016198" y="86437"/>
                  </a:cubicBezTo>
                  <a:cubicBezTo>
                    <a:pt x="1020008" y="85770"/>
                    <a:pt x="1018008" y="88628"/>
                    <a:pt x="1020294" y="89866"/>
                  </a:cubicBezTo>
                  <a:cubicBezTo>
                    <a:pt x="1021056" y="90247"/>
                    <a:pt x="1024485" y="88628"/>
                    <a:pt x="1025533" y="88723"/>
                  </a:cubicBezTo>
                  <a:cubicBezTo>
                    <a:pt x="1028105" y="88913"/>
                    <a:pt x="1029343" y="89009"/>
                    <a:pt x="1031533" y="89580"/>
                  </a:cubicBezTo>
                  <a:cubicBezTo>
                    <a:pt x="1030867" y="85389"/>
                    <a:pt x="1026485" y="86342"/>
                    <a:pt x="1024009" y="84627"/>
                  </a:cubicBezTo>
                  <a:cubicBezTo>
                    <a:pt x="1041249" y="80150"/>
                    <a:pt x="1063823" y="77864"/>
                    <a:pt x="1075920" y="71102"/>
                  </a:cubicBezTo>
                  <a:cubicBezTo>
                    <a:pt x="1078492" y="73769"/>
                    <a:pt x="1076682" y="82246"/>
                    <a:pt x="1082302" y="80627"/>
                  </a:cubicBezTo>
                  <a:cubicBezTo>
                    <a:pt x="1081349" y="77960"/>
                    <a:pt x="1086207" y="77769"/>
                    <a:pt x="1086112" y="75388"/>
                  </a:cubicBezTo>
                  <a:cubicBezTo>
                    <a:pt x="1086207" y="72626"/>
                    <a:pt x="1088017" y="70530"/>
                    <a:pt x="1092493" y="69578"/>
                  </a:cubicBezTo>
                  <a:cubicBezTo>
                    <a:pt x="1101161" y="72054"/>
                    <a:pt x="1106591" y="66911"/>
                    <a:pt x="1113544" y="65006"/>
                  </a:cubicBezTo>
                  <a:cubicBezTo>
                    <a:pt x="1136690" y="58529"/>
                    <a:pt x="1162217" y="53766"/>
                    <a:pt x="1187267" y="48908"/>
                  </a:cubicBezTo>
                  <a:cubicBezTo>
                    <a:pt x="1190792" y="48242"/>
                    <a:pt x="1193077" y="49670"/>
                    <a:pt x="1198507" y="48623"/>
                  </a:cubicBezTo>
                  <a:cubicBezTo>
                    <a:pt x="1208603" y="46813"/>
                    <a:pt x="1210127" y="44146"/>
                    <a:pt x="1216223" y="42622"/>
                  </a:cubicBezTo>
                  <a:cubicBezTo>
                    <a:pt x="1224891" y="40336"/>
                    <a:pt x="1234797" y="39764"/>
                    <a:pt x="1242512" y="36907"/>
                  </a:cubicBezTo>
                  <a:cubicBezTo>
                    <a:pt x="1248323" y="34716"/>
                    <a:pt x="1250418" y="28620"/>
                    <a:pt x="1256800" y="29382"/>
                  </a:cubicBezTo>
                  <a:cubicBezTo>
                    <a:pt x="1269087" y="36907"/>
                    <a:pt x="1285851" y="23096"/>
                    <a:pt x="1298900" y="20238"/>
                  </a:cubicBezTo>
                  <a:cubicBezTo>
                    <a:pt x="1303377" y="20905"/>
                    <a:pt x="1302520" y="23191"/>
                    <a:pt x="1308330" y="22524"/>
                  </a:cubicBezTo>
                  <a:cubicBezTo>
                    <a:pt x="1316331" y="21667"/>
                    <a:pt x="1323189" y="17666"/>
                    <a:pt x="1331285" y="15380"/>
                  </a:cubicBezTo>
                  <a:cubicBezTo>
                    <a:pt x="1334714" y="14428"/>
                    <a:pt x="1337096" y="16619"/>
                    <a:pt x="1342620" y="15095"/>
                  </a:cubicBezTo>
                  <a:cubicBezTo>
                    <a:pt x="1342715" y="15095"/>
                    <a:pt x="1341763" y="13190"/>
                    <a:pt x="1341858" y="13094"/>
                  </a:cubicBezTo>
                  <a:cubicBezTo>
                    <a:pt x="1342239" y="12523"/>
                    <a:pt x="1346335" y="12332"/>
                    <a:pt x="1347097" y="11951"/>
                  </a:cubicBezTo>
                  <a:cubicBezTo>
                    <a:pt x="1350145" y="10523"/>
                    <a:pt x="1353002" y="10332"/>
                    <a:pt x="1354241" y="8237"/>
                  </a:cubicBezTo>
                  <a:cubicBezTo>
                    <a:pt x="1348716" y="-6146"/>
                    <a:pt x="1326713" y="4808"/>
                    <a:pt x="1308616" y="7570"/>
                  </a:cubicBezTo>
                  <a:close/>
                  <a:moveTo>
                    <a:pt x="194477" y="256649"/>
                  </a:moveTo>
                  <a:cubicBezTo>
                    <a:pt x="185714" y="258839"/>
                    <a:pt x="176950" y="260268"/>
                    <a:pt x="170759" y="261792"/>
                  </a:cubicBezTo>
                  <a:cubicBezTo>
                    <a:pt x="168664" y="254934"/>
                    <a:pt x="178474" y="258173"/>
                    <a:pt x="183142" y="256934"/>
                  </a:cubicBezTo>
                  <a:cubicBezTo>
                    <a:pt x="191714" y="254553"/>
                    <a:pt x="202858" y="249314"/>
                    <a:pt x="214003" y="248076"/>
                  </a:cubicBezTo>
                  <a:cubicBezTo>
                    <a:pt x="217241" y="255029"/>
                    <a:pt x="201811" y="254839"/>
                    <a:pt x="194477" y="256649"/>
                  </a:cubicBezTo>
                  <a:close/>
                  <a:moveTo>
                    <a:pt x="304681" y="223978"/>
                  </a:moveTo>
                  <a:cubicBezTo>
                    <a:pt x="299918" y="225311"/>
                    <a:pt x="305633" y="231217"/>
                    <a:pt x="302395" y="233217"/>
                  </a:cubicBezTo>
                  <a:cubicBezTo>
                    <a:pt x="295441" y="235694"/>
                    <a:pt x="297156" y="226169"/>
                    <a:pt x="291536" y="226835"/>
                  </a:cubicBezTo>
                  <a:cubicBezTo>
                    <a:pt x="292679" y="221597"/>
                    <a:pt x="307824" y="222454"/>
                    <a:pt x="314491" y="219692"/>
                  </a:cubicBezTo>
                  <a:cubicBezTo>
                    <a:pt x="323826" y="220073"/>
                    <a:pt x="308300" y="223406"/>
                    <a:pt x="304681" y="223978"/>
                  </a:cubicBezTo>
                  <a:close/>
                  <a:moveTo>
                    <a:pt x="631198" y="152826"/>
                  </a:moveTo>
                  <a:cubicBezTo>
                    <a:pt x="634913" y="153874"/>
                    <a:pt x="639294" y="153969"/>
                    <a:pt x="645104" y="151969"/>
                  </a:cubicBezTo>
                  <a:cubicBezTo>
                    <a:pt x="646819" y="155207"/>
                    <a:pt x="629388" y="159875"/>
                    <a:pt x="631198" y="152826"/>
                  </a:cubicBezTo>
                  <a:close/>
                  <a:moveTo>
                    <a:pt x="697397" y="131871"/>
                  </a:moveTo>
                  <a:cubicBezTo>
                    <a:pt x="695301" y="127585"/>
                    <a:pt x="706350" y="128918"/>
                    <a:pt x="709779" y="127013"/>
                  </a:cubicBezTo>
                  <a:cubicBezTo>
                    <a:pt x="711493" y="132157"/>
                    <a:pt x="701778" y="133871"/>
                    <a:pt x="697397" y="131871"/>
                  </a:cubicBezTo>
                  <a:close/>
                  <a:moveTo>
                    <a:pt x="721876" y="128728"/>
                  </a:moveTo>
                  <a:cubicBezTo>
                    <a:pt x="716923" y="121489"/>
                    <a:pt x="733401" y="123489"/>
                    <a:pt x="738830" y="120632"/>
                  </a:cubicBezTo>
                  <a:cubicBezTo>
                    <a:pt x="737021" y="125013"/>
                    <a:pt x="725686" y="125299"/>
                    <a:pt x="721876" y="128728"/>
                  </a:cubicBezTo>
                  <a:close/>
                  <a:moveTo>
                    <a:pt x="974288" y="80341"/>
                  </a:moveTo>
                  <a:cubicBezTo>
                    <a:pt x="973526" y="78436"/>
                    <a:pt x="970478" y="79484"/>
                    <a:pt x="968288" y="79484"/>
                  </a:cubicBezTo>
                  <a:cubicBezTo>
                    <a:pt x="972288" y="68911"/>
                    <a:pt x="1000101" y="70149"/>
                    <a:pt x="1010388" y="70340"/>
                  </a:cubicBezTo>
                  <a:cubicBezTo>
                    <a:pt x="1002577" y="79293"/>
                    <a:pt x="989909" y="75769"/>
                    <a:pt x="974288" y="80341"/>
                  </a:cubicBezTo>
                  <a:close/>
                  <a:moveTo>
                    <a:pt x="1249275" y="16142"/>
                  </a:moveTo>
                  <a:cubicBezTo>
                    <a:pt x="1249847" y="11380"/>
                    <a:pt x="1261086" y="7570"/>
                    <a:pt x="1266992" y="10142"/>
                  </a:cubicBezTo>
                  <a:cubicBezTo>
                    <a:pt x="1267468" y="14809"/>
                    <a:pt x="1254228" y="13666"/>
                    <a:pt x="1249275" y="161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131FD03-7BC3-44FD-B837-D9509160392C}"/>
                </a:ext>
              </a:extLst>
            </p:cNvPr>
            <p:cNvSpPr/>
            <p:nvPr/>
          </p:nvSpPr>
          <p:spPr>
            <a:xfrm>
              <a:off x="7253740" y="3502608"/>
              <a:ext cx="9525" cy="9525"/>
            </a:xfrm>
            <a:custGeom>
              <a:avLst/>
              <a:gdLst>
                <a:gd name="connsiteX0" fmla="*/ 14025 w 9525"/>
                <a:gd name="connsiteY0" fmla="*/ 3640 h 0"/>
                <a:gd name="connsiteX1" fmla="*/ 119 w 9525"/>
                <a:gd name="connsiteY1" fmla="*/ 4497 h 0"/>
                <a:gd name="connsiteX2" fmla="*/ 14025 w 9525"/>
                <a:gd name="connsiteY2" fmla="*/ 3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25" y="3640"/>
                  </a:moveTo>
                  <a:cubicBezTo>
                    <a:pt x="15835" y="-3313"/>
                    <a:pt x="-1596" y="1259"/>
                    <a:pt x="119" y="4497"/>
                  </a:cubicBezTo>
                  <a:cubicBezTo>
                    <a:pt x="6120" y="2306"/>
                    <a:pt x="7167" y="6974"/>
                    <a:pt x="14025" y="3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E1195DB-A62C-4BA7-84EB-B69A393C5DCE}"/>
                </a:ext>
              </a:extLst>
            </p:cNvPr>
            <p:cNvSpPr/>
            <p:nvPr/>
          </p:nvSpPr>
          <p:spPr>
            <a:xfrm>
              <a:off x="7241476" y="3480313"/>
              <a:ext cx="9525" cy="9525"/>
            </a:xfrm>
            <a:custGeom>
              <a:avLst/>
              <a:gdLst>
                <a:gd name="connsiteX0" fmla="*/ 0 w 9525"/>
                <a:gd name="connsiteY0" fmla="*/ 1075 h 0"/>
                <a:gd name="connsiteX1" fmla="*/ 15430 w 9525"/>
                <a:gd name="connsiteY1" fmla="*/ 4313 h 0"/>
                <a:gd name="connsiteX2" fmla="*/ 0 w 9525"/>
                <a:gd name="connsiteY2" fmla="*/ 10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075"/>
                  </a:moveTo>
                  <a:cubicBezTo>
                    <a:pt x="2000" y="7171"/>
                    <a:pt x="11525" y="9647"/>
                    <a:pt x="15430" y="4313"/>
                  </a:cubicBezTo>
                  <a:cubicBezTo>
                    <a:pt x="13621" y="-1497"/>
                    <a:pt x="6763" y="-164"/>
                    <a:pt x="0" y="1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49959CAA-0404-438C-9D40-DAA6B744903C}"/>
                </a:ext>
              </a:extLst>
            </p:cNvPr>
            <p:cNvSpPr/>
            <p:nvPr/>
          </p:nvSpPr>
          <p:spPr>
            <a:xfrm>
              <a:off x="7242143" y="3498131"/>
              <a:ext cx="76200" cy="28575"/>
            </a:xfrm>
            <a:custGeom>
              <a:avLst/>
              <a:gdLst>
                <a:gd name="connsiteX0" fmla="*/ 66580 w 76200"/>
                <a:gd name="connsiteY0" fmla="*/ 3544 h 28575"/>
                <a:gd name="connsiteX1" fmla="*/ 47435 w 76200"/>
                <a:gd name="connsiteY1" fmla="*/ 5544 h 28575"/>
                <a:gd name="connsiteX2" fmla="*/ 39910 w 76200"/>
                <a:gd name="connsiteY2" fmla="*/ 592 h 28575"/>
                <a:gd name="connsiteX3" fmla="*/ 31623 w 76200"/>
                <a:gd name="connsiteY3" fmla="*/ 8973 h 28575"/>
                <a:gd name="connsiteX4" fmla="*/ 14669 w 76200"/>
                <a:gd name="connsiteY4" fmla="*/ 17070 h 28575"/>
                <a:gd name="connsiteX5" fmla="*/ 7525 w 76200"/>
                <a:gd name="connsiteY5" fmla="*/ 20785 h 28575"/>
                <a:gd name="connsiteX6" fmla="*/ 5620 w 76200"/>
                <a:gd name="connsiteY6" fmla="*/ 23356 h 28575"/>
                <a:gd name="connsiteX7" fmla="*/ 0 w 76200"/>
                <a:gd name="connsiteY7" fmla="*/ 31167 h 28575"/>
                <a:gd name="connsiteX8" fmla="*/ 73724 w 76200"/>
                <a:gd name="connsiteY8" fmla="*/ 15069 h 28575"/>
                <a:gd name="connsiteX9" fmla="*/ 78200 w 76200"/>
                <a:gd name="connsiteY9" fmla="*/ 11926 h 28575"/>
                <a:gd name="connsiteX10" fmla="*/ 66580 w 76200"/>
                <a:gd name="connsiteY10" fmla="*/ 35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28575">
                  <a:moveTo>
                    <a:pt x="66580" y="3544"/>
                  </a:moveTo>
                  <a:cubicBezTo>
                    <a:pt x="58484" y="6592"/>
                    <a:pt x="53816" y="4878"/>
                    <a:pt x="47435" y="5544"/>
                  </a:cubicBezTo>
                  <a:cubicBezTo>
                    <a:pt x="46006" y="2401"/>
                    <a:pt x="45244" y="-1504"/>
                    <a:pt x="39910" y="592"/>
                  </a:cubicBezTo>
                  <a:cubicBezTo>
                    <a:pt x="30766" y="687"/>
                    <a:pt x="38767" y="8021"/>
                    <a:pt x="31623" y="8973"/>
                  </a:cubicBezTo>
                  <a:cubicBezTo>
                    <a:pt x="19622" y="9735"/>
                    <a:pt x="18288" y="14498"/>
                    <a:pt x="14669" y="17070"/>
                  </a:cubicBezTo>
                  <a:cubicBezTo>
                    <a:pt x="12097" y="18879"/>
                    <a:pt x="9525" y="19165"/>
                    <a:pt x="7525" y="20785"/>
                  </a:cubicBezTo>
                  <a:cubicBezTo>
                    <a:pt x="6191" y="21927"/>
                    <a:pt x="8382" y="22213"/>
                    <a:pt x="5620" y="23356"/>
                  </a:cubicBezTo>
                  <a:cubicBezTo>
                    <a:pt x="-1048" y="26309"/>
                    <a:pt x="1143" y="27166"/>
                    <a:pt x="0" y="31167"/>
                  </a:cubicBezTo>
                  <a:cubicBezTo>
                    <a:pt x="24575" y="25833"/>
                    <a:pt x="49149" y="20499"/>
                    <a:pt x="73724" y="15069"/>
                  </a:cubicBezTo>
                  <a:cubicBezTo>
                    <a:pt x="77438" y="14403"/>
                    <a:pt x="83629" y="12402"/>
                    <a:pt x="78200" y="11926"/>
                  </a:cubicBezTo>
                  <a:cubicBezTo>
                    <a:pt x="64294" y="16784"/>
                    <a:pt x="68580" y="10688"/>
                    <a:pt x="66580" y="35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5DCA05A-6EB2-467C-8A91-466D622716EE}"/>
                </a:ext>
              </a:extLst>
            </p:cNvPr>
            <p:cNvSpPr/>
            <p:nvPr/>
          </p:nvSpPr>
          <p:spPr>
            <a:xfrm>
              <a:off x="7368484" y="3475577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4F0E215-2924-4CE0-BD88-5D17DBBF0B3D}"/>
                </a:ext>
              </a:extLst>
            </p:cNvPr>
            <p:cNvSpPr/>
            <p:nvPr/>
          </p:nvSpPr>
          <p:spPr>
            <a:xfrm>
              <a:off x="7450264" y="3436424"/>
              <a:ext cx="9525" cy="9525"/>
            </a:xfrm>
            <a:custGeom>
              <a:avLst/>
              <a:gdLst>
                <a:gd name="connsiteX0" fmla="*/ 0 w 9525"/>
                <a:gd name="connsiteY0" fmla="*/ 1720 h 0"/>
                <a:gd name="connsiteX1" fmla="*/ 12763 w 9525"/>
                <a:gd name="connsiteY1" fmla="*/ 5530 h 0"/>
                <a:gd name="connsiteX2" fmla="*/ 0 w 9525"/>
                <a:gd name="connsiteY2" fmla="*/ 17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720"/>
                  </a:moveTo>
                  <a:cubicBezTo>
                    <a:pt x="1143" y="7245"/>
                    <a:pt x="6096" y="7531"/>
                    <a:pt x="12763" y="5530"/>
                  </a:cubicBezTo>
                  <a:cubicBezTo>
                    <a:pt x="12859" y="-1899"/>
                    <a:pt x="6668" y="-375"/>
                    <a:pt x="0" y="1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5CD899C-5AA9-49A5-9543-F92F3C8D41A1}"/>
                </a:ext>
              </a:extLst>
            </p:cNvPr>
            <p:cNvSpPr/>
            <p:nvPr/>
          </p:nvSpPr>
          <p:spPr>
            <a:xfrm>
              <a:off x="7438419" y="3438715"/>
              <a:ext cx="9525" cy="9525"/>
            </a:xfrm>
            <a:custGeom>
              <a:avLst/>
              <a:gdLst>
                <a:gd name="connsiteX0" fmla="*/ 9178 w 9525"/>
                <a:gd name="connsiteY0" fmla="*/ 0 h 0"/>
                <a:gd name="connsiteX1" fmla="*/ 892 w 9525"/>
                <a:gd name="connsiteY1" fmla="*/ 8382 h 0"/>
                <a:gd name="connsiteX2" fmla="*/ 917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8" y="0"/>
                  </a:moveTo>
                  <a:cubicBezTo>
                    <a:pt x="2034" y="953"/>
                    <a:pt x="-1871" y="3239"/>
                    <a:pt x="892" y="8382"/>
                  </a:cubicBezTo>
                  <a:cubicBezTo>
                    <a:pt x="5559" y="6382"/>
                    <a:pt x="11941" y="5144"/>
                    <a:pt x="91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21CE493-484F-4D4C-A4C5-286EEC35A798}"/>
                </a:ext>
              </a:extLst>
            </p:cNvPr>
            <p:cNvSpPr/>
            <p:nvPr/>
          </p:nvSpPr>
          <p:spPr>
            <a:xfrm>
              <a:off x="7382160" y="3426373"/>
              <a:ext cx="266700" cy="57150"/>
            </a:xfrm>
            <a:custGeom>
              <a:avLst/>
              <a:gdLst>
                <a:gd name="connsiteX0" fmla="*/ 256413 w 266700"/>
                <a:gd name="connsiteY0" fmla="*/ 5675 h 57150"/>
                <a:gd name="connsiteX1" fmla="*/ 225933 w 266700"/>
                <a:gd name="connsiteY1" fmla="*/ 7961 h 57150"/>
                <a:gd name="connsiteX2" fmla="*/ 224790 w 266700"/>
                <a:gd name="connsiteY2" fmla="*/ 12628 h 57150"/>
                <a:gd name="connsiteX3" fmla="*/ 184976 w 266700"/>
                <a:gd name="connsiteY3" fmla="*/ 12533 h 57150"/>
                <a:gd name="connsiteX4" fmla="*/ 194786 w 266700"/>
                <a:gd name="connsiteY4" fmla="*/ 8247 h 57150"/>
                <a:gd name="connsiteX5" fmla="*/ 149257 w 266700"/>
                <a:gd name="connsiteY5" fmla="*/ 15962 h 57150"/>
                <a:gd name="connsiteX6" fmla="*/ 163163 w 266700"/>
                <a:gd name="connsiteY6" fmla="*/ 15105 h 57150"/>
                <a:gd name="connsiteX7" fmla="*/ 172593 w 266700"/>
                <a:gd name="connsiteY7" fmla="*/ 17391 h 57150"/>
                <a:gd name="connsiteX8" fmla="*/ 154210 w 266700"/>
                <a:gd name="connsiteY8" fmla="*/ 21391 h 57150"/>
                <a:gd name="connsiteX9" fmla="*/ 110966 w 266700"/>
                <a:gd name="connsiteY9" fmla="*/ 35203 h 57150"/>
                <a:gd name="connsiteX10" fmla="*/ 96298 w 266700"/>
                <a:gd name="connsiteY10" fmla="*/ 34060 h 57150"/>
                <a:gd name="connsiteX11" fmla="*/ 88011 w 266700"/>
                <a:gd name="connsiteY11" fmla="*/ 42442 h 57150"/>
                <a:gd name="connsiteX12" fmla="*/ 77819 w 266700"/>
                <a:gd name="connsiteY12" fmla="*/ 38060 h 57150"/>
                <a:gd name="connsiteX13" fmla="*/ 61246 w 266700"/>
                <a:gd name="connsiteY13" fmla="*/ 39489 h 57150"/>
                <a:gd name="connsiteX14" fmla="*/ 92107 w 266700"/>
                <a:gd name="connsiteY14" fmla="*/ 30631 h 57150"/>
                <a:gd name="connsiteX15" fmla="*/ 120301 w 266700"/>
                <a:gd name="connsiteY15" fmla="*/ 22249 h 57150"/>
                <a:gd name="connsiteX16" fmla="*/ 51054 w 266700"/>
                <a:gd name="connsiteY16" fmla="*/ 35107 h 57150"/>
                <a:gd name="connsiteX17" fmla="*/ 37529 w 266700"/>
                <a:gd name="connsiteY17" fmla="*/ 44632 h 57150"/>
                <a:gd name="connsiteX18" fmla="*/ 39814 w 266700"/>
                <a:gd name="connsiteY18" fmla="*/ 50728 h 57150"/>
                <a:gd name="connsiteX19" fmla="*/ 27051 w 266700"/>
                <a:gd name="connsiteY19" fmla="*/ 46918 h 57150"/>
                <a:gd name="connsiteX20" fmla="*/ 33433 w 266700"/>
                <a:gd name="connsiteY20" fmla="*/ 41108 h 57150"/>
                <a:gd name="connsiteX21" fmla="*/ 0 w 266700"/>
                <a:gd name="connsiteY21" fmla="*/ 50633 h 57150"/>
                <a:gd name="connsiteX22" fmla="*/ 12002 w 266700"/>
                <a:gd name="connsiteY22" fmla="*/ 52348 h 57150"/>
                <a:gd name="connsiteX23" fmla="*/ 10859 w 266700"/>
                <a:gd name="connsiteY23" fmla="*/ 57015 h 57150"/>
                <a:gd name="connsiteX24" fmla="*/ 19526 w 266700"/>
                <a:gd name="connsiteY24" fmla="*/ 57301 h 57150"/>
                <a:gd name="connsiteX25" fmla="*/ 22860 w 266700"/>
                <a:gd name="connsiteY25" fmla="*/ 58729 h 57150"/>
                <a:gd name="connsiteX26" fmla="*/ 30766 w 266700"/>
                <a:gd name="connsiteY26" fmla="*/ 57015 h 57150"/>
                <a:gd name="connsiteX27" fmla="*/ 40957 w 266700"/>
                <a:gd name="connsiteY27" fmla="*/ 61396 h 57150"/>
                <a:gd name="connsiteX28" fmla="*/ 55245 w 266700"/>
                <a:gd name="connsiteY28" fmla="*/ 53872 h 57150"/>
                <a:gd name="connsiteX29" fmla="*/ 78962 w 266700"/>
                <a:gd name="connsiteY29" fmla="*/ 48728 h 57150"/>
                <a:gd name="connsiteX30" fmla="*/ 89535 w 266700"/>
                <a:gd name="connsiteY30" fmla="*/ 46442 h 57150"/>
                <a:gd name="connsiteX31" fmla="*/ 98203 w 266700"/>
                <a:gd name="connsiteY31" fmla="*/ 46728 h 57150"/>
                <a:gd name="connsiteX32" fmla="*/ 123063 w 266700"/>
                <a:gd name="connsiteY32" fmla="*/ 36917 h 57150"/>
                <a:gd name="connsiteX33" fmla="*/ 131731 w 266700"/>
                <a:gd name="connsiteY33" fmla="*/ 37203 h 57150"/>
                <a:gd name="connsiteX34" fmla="*/ 160687 w 266700"/>
                <a:gd name="connsiteY34" fmla="*/ 30916 h 57150"/>
                <a:gd name="connsiteX35" fmla="*/ 166306 w 266700"/>
                <a:gd name="connsiteY35" fmla="*/ 23106 h 57150"/>
                <a:gd name="connsiteX36" fmla="*/ 173831 w 266700"/>
                <a:gd name="connsiteY36" fmla="*/ 28059 h 57150"/>
                <a:gd name="connsiteX37" fmla="*/ 179070 w 266700"/>
                <a:gd name="connsiteY37" fmla="*/ 26916 h 57150"/>
                <a:gd name="connsiteX38" fmla="*/ 180213 w 266700"/>
                <a:gd name="connsiteY38" fmla="*/ 22249 h 57150"/>
                <a:gd name="connsiteX39" fmla="*/ 192596 w 266700"/>
                <a:gd name="connsiteY39" fmla="*/ 17391 h 57150"/>
                <a:gd name="connsiteX40" fmla="*/ 197453 w 266700"/>
                <a:gd name="connsiteY40" fmla="*/ 22915 h 57150"/>
                <a:gd name="connsiteX41" fmla="*/ 210979 w 266700"/>
                <a:gd name="connsiteY41" fmla="*/ 13390 h 57150"/>
                <a:gd name="connsiteX42" fmla="*/ 218504 w 266700"/>
                <a:gd name="connsiteY42" fmla="*/ 18343 h 57150"/>
                <a:gd name="connsiteX43" fmla="*/ 232791 w 266700"/>
                <a:gd name="connsiteY43" fmla="*/ 10819 h 57150"/>
                <a:gd name="connsiteX44" fmla="*/ 236125 w 266700"/>
                <a:gd name="connsiteY44" fmla="*/ 12247 h 57150"/>
                <a:gd name="connsiteX45" fmla="*/ 260604 w 266700"/>
                <a:gd name="connsiteY45" fmla="*/ 9104 h 57150"/>
                <a:gd name="connsiteX46" fmla="*/ 272320 w 266700"/>
                <a:gd name="connsiteY46" fmla="*/ 2151 h 57150"/>
                <a:gd name="connsiteX47" fmla="*/ 256413 w 266700"/>
                <a:gd name="connsiteY47" fmla="*/ 567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6700" h="57150">
                  <a:moveTo>
                    <a:pt x="256413" y="5675"/>
                  </a:moveTo>
                  <a:cubicBezTo>
                    <a:pt x="247840" y="4246"/>
                    <a:pt x="235363" y="8152"/>
                    <a:pt x="225933" y="7961"/>
                  </a:cubicBezTo>
                  <a:cubicBezTo>
                    <a:pt x="225933" y="9676"/>
                    <a:pt x="227362" y="11962"/>
                    <a:pt x="224790" y="12628"/>
                  </a:cubicBezTo>
                  <a:cubicBezTo>
                    <a:pt x="216694" y="5485"/>
                    <a:pt x="192405" y="20534"/>
                    <a:pt x="184976" y="12533"/>
                  </a:cubicBezTo>
                  <a:cubicBezTo>
                    <a:pt x="188500" y="12057"/>
                    <a:pt x="204121" y="8723"/>
                    <a:pt x="194786" y="8247"/>
                  </a:cubicBezTo>
                  <a:cubicBezTo>
                    <a:pt x="177927" y="8533"/>
                    <a:pt x="162306" y="14533"/>
                    <a:pt x="149257" y="15962"/>
                  </a:cubicBezTo>
                  <a:cubicBezTo>
                    <a:pt x="149447" y="23773"/>
                    <a:pt x="161925" y="17105"/>
                    <a:pt x="163163" y="15105"/>
                  </a:cubicBezTo>
                  <a:cubicBezTo>
                    <a:pt x="164402" y="18439"/>
                    <a:pt x="170879" y="14629"/>
                    <a:pt x="172593" y="17391"/>
                  </a:cubicBezTo>
                  <a:cubicBezTo>
                    <a:pt x="166497" y="18724"/>
                    <a:pt x="160306" y="20058"/>
                    <a:pt x="154210" y="21391"/>
                  </a:cubicBezTo>
                  <a:cubicBezTo>
                    <a:pt x="152971" y="39965"/>
                    <a:pt x="124587" y="24535"/>
                    <a:pt x="110966" y="35203"/>
                  </a:cubicBezTo>
                  <a:cubicBezTo>
                    <a:pt x="105632" y="35393"/>
                    <a:pt x="104013" y="30440"/>
                    <a:pt x="96298" y="34060"/>
                  </a:cubicBezTo>
                  <a:cubicBezTo>
                    <a:pt x="91535" y="35965"/>
                    <a:pt x="97155" y="42346"/>
                    <a:pt x="88011" y="42442"/>
                  </a:cubicBezTo>
                  <a:cubicBezTo>
                    <a:pt x="84487" y="41203"/>
                    <a:pt x="84392" y="35107"/>
                    <a:pt x="77819" y="38060"/>
                  </a:cubicBezTo>
                  <a:cubicBezTo>
                    <a:pt x="72295" y="40251"/>
                    <a:pt x="65246" y="45775"/>
                    <a:pt x="61246" y="39489"/>
                  </a:cubicBezTo>
                  <a:cubicBezTo>
                    <a:pt x="68104" y="35012"/>
                    <a:pt x="80867" y="33202"/>
                    <a:pt x="92107" y="30631"/>
                  </a:cubicBezTo>
                  <a:cubicBezTo>
                    <a:pt x="104108" y="27773"/>
                    <a:pt x="118872" y="28059"/>
                    <a:pt x="120301" y="22249"/>
                  </a:cubicBezTo>
                  <a:cubicBezTo>
                    <a:pt x="96679" y="27297"/>
                    <a:pt x="76105" y="28154"/>
                    <a:pt x="51054" y="35107"/>
                  </a:cubicBezTo>
                  <a:cubicBezTo>
                    <a:pt x="52102" y="40632"/>
                    <a:pt x="47435" y="43775"/>
                    <a:pt x="37529" y="44632"/>
                  </a:cubicBezTo>
                  <a:cubicBezTo>
                    <a:pt x="37814" y="48347"/>
                    <a:pt x="43339" y="49014"/>
                    <a:pt x="39814" y="50728"/>
                  </a:cubicBezTo>
                  <a:cubicBezTo>
                    <a:pt x="33338" y="52538"/>
                    <a:pt x="30385" y="49395"/>
                    <a:pt x="27051" y="46918"/>
                  </a:cubicBezTo>
                  <a:cubicBezTo>
                    <a:pt x="31623" y="46061"/>
                    <a:pt x="33242" y="43870"/>
                    <a:pt x="33433" y="41108"/>
                  </a:cubicBezTo>
                  <a:cubicBezTo>
                    <a:pt x="23336" y="44728"/>
                    <a:pt x="4477" y="44537"/>
                    <a:pt x="0" y="50633"/>
                  </a:cubicBezTo>
                  <a:cubicBezTo>
                    <a:pt x="4953" y="53586"/>
                    <a:pt x="9430" y="48061"/>
                    <a:pt x="12002" y="52348"/>
                  </a:cubicBezTo>
                  <a:cubicBezTo>
                    <a:pt x="11811" y="52062"/>
                    <a:pt x="8001" y="55967"/>
                    <a:pt x="10859" y="57015"/>
                  </a:cubicBezTo>
                  <a:cubicBezTo>
                    <a:pt x="12478" y="57586"/>
                    <a:pt x="18288" y="57205"/>
                    <a:pt x="19526" y="57301"/>
                  </a:cubicBezTo>
                  <a:cubicBezTo>
                    <a:pt x="20860" y="57396"/>
                    <a:pt x="20288" y="58729"/>
                    <a:pt x="22860" y="58729"/>
                  </a:cubicBezTo>
                  <a:cubicBezTo>
                    <a:pt x="25527" y="58729"/>
                    <a:pt x="28099" y="57110"/>
                    <a:pt x="30766" y="57015"/>
                  </a:cubicBezTo>
                  <a:cubicBezTo>
                    <a:pt x="31909" y="61492"/>
                    <a:pt x="35338" y="63016"/>
                    <a:pt x="40957" y="61396"/>
                  </a:cubicBezTo>
                  <a:cubicBezTo>
                    <a:pt x="49625" y="60539"/>
                    <a:pt x="50197" y="56253"/>
                    <a:pt x="55245" y="53872"/>
                  </a:cubicBezTo>
                  <a:cubicBezTo>
                    <a:pt x="62865" y="59872"/>
                    <a:pt x="74771" y="46918"/>
                    <a:pt x="78962" y="48728"/>
                  </a:cubicBezTo>
                  <a:cubicBezTo>
                    <a:pt x="85344" y="51490"/>
                    <a:pt x="82010" y="47680"/>
                    <a:pt x="89535" y="46442"/>
                  </a:cubicBezTo>
                  <a:cubicBezTo>
                    <a:pt x="92773" y="45871"/>
                    <a:pt x="94107" y="47204"/>
                    <a:pt x="98203" y="46728"/>
                  </a:cubicBezTo>
                  <a:cubicBezTo>
                    <a:pt x="111919" y="45204"/>
                    <a:pt x="114110" y="39108"/>
                    <a:pt x="123063" y="36917"/>
                  </a:cubicBezTo>
                  <a:cubicBezTo>
                    <a:pt x="126016" y="36155"/>
                    <a:pt x="127826" y="37679"/>
                    <a:pt x="131731" y="37203"/>
                  </a:cubicBezTo>
                  <a:cubicBezTo>
                    <a:pt x="140970" y="36060"/>
                    <a:pt x="150400" y="32440"/>
                    <a:pt x="160687" y="30916"/>
                  </a:cubicBezTo>
                  <a:cubicBezTo>
                    <a:pt x="165545" y="29583"/>
                    <a:pt x="160020" y="23868"/>
                    <a:pt x="166306" y="23106"/>
                  </a:cubicBezTo>
                  <a:cubicBezTo>
                    <a:pt x="167735" y="26249"/>
                    <a:pt x="168497" y="30154"/>
                    <a:pt x="173831" y="28059"/>
                  </a:cubicBezTo>
                  <a:cubicBezTo>
                    <a:pt x="175451" y="27487"/>
                    <a:pt x="177546" y="27583"/>
                    <a:pt x="179070" y="26916"/>
                  </a:cubicBezTo>
                  <a:cubicBezTo>
                    <a:pt x="182023" y="25582"/>
                    <a:pt x="178689" y="23296"/>
                    <a:pt x="180213" y="22249"/>
                  </a:cubicBezTo>
                  <a:cubicBezTo>
                    <a:pt x="183547" y="19867"/>
                    <a:pt x="188786" y="20153"/>
                    <a:pt x="192596" y="17391"/>
                  </a:cubicBezTo>
                  <a:cubicBezTo>
                    <a:pt x="195929" y="21487"/>
                    <a:pt x="187547" y="25487"/>
                    <a:pt x="197453" y="22915"/>
                  </a:cubicBezTo>
                  <a:cubicBezTo>
                    <a:pt x="210217" y="23296"/>
                    <a:pt x="201835" y="14533"/>
                    <a:pt x="210979" y="13390"/>
                  </a:cubicBezTo>
                  <a:cubicBezTo>
                    <a:pt x="212407" y="16534"/>
                    <a:pt x="213170" y="20439"/>
                    <a:pt x="218504" y="18343"/>
                  </a:cubicBezTo>
                  <a:cubicBezTo>
                    <a:pt x="226409" y="17200"/>
                    <a:pt x="224885" y="11962"/>
                    <a:pt x="232791" y="10819"/>
                  </a:cubicBezTo>
                  <a:cubicBezTo>
                    <a:pt x="235268" y="9676"/>
                    <a:pt x="234982" y="11581"/>
                    <a:pt x="236125" y="12247"/>
                  </a:cubicBezTo>
                  <a:cubicBezTo>
                    <a:pt x="240982" y="14914"/>
                    <a:pt x="252603" y="11390"/>
                    <a:pt x="260604" y="9104"/>
                  </a:cubicBezTo>
                  <a:cubicBezTo>
                    <a:pt x="266224" y="7485"/>
                    <a:pt x="277844" y="7199"/>
                    <a:pt x="272320" y="2151"/>
                  </a:cubicBezTo>
                  <a:cubicBezTo>
                    <a:pt x="264128" y="-3374"/>
                    <a:pt x="264319" y="3199"/>
                    <a:pt x="256413" y="56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AB9CF4-F8D7-43CE-9FCB-52B05FEA3DF9}"/>
                </a:ext>
              </a:extLst>
            </p:cNvPr>
            <p:cNvSpPr/>
            <p:nvPr/>
          </p:nvSpPr>
          <p:spPr>
            <a:xfrm>
              <a:off x="7394924" y="3442113"/>
              <a:ext cx="38100" cy="9525"/>
            </a:xfrm>
            <a:custGeom>
              <a:avLst/>
              <a:gdLst>
                <a:gd name="connsiteX0" fmla="*/ 36862 w 38100"/>
                <a:gd name="connsiteY0" fmla="*/ 32 h 9525"/>
                <a:gd name="connsiteX1" fmla="*/ 27813 w 38100"/>
                <a:gd name="connsiteY1" fmla="*/ 6413 h 9525"/>
                <a:gd name="connsiteX2" fmla="*/ 0 w 38100"/>
                <a:gd name="connsiteY2" fmla="*/ 8128 h 9525"/>
                <a:gd name="connsiteX3" fmla="*/ 31147 w 38100"/>
                <a:gd name="connsiteY3" fmla="*/ 7842 h 9525"/>
                <a:gd name="connsiteX4" fmla="*/ 30385 w 38100"/>
                <a:gd name="connsiteY4" fmla="*/ 5842 h 9525"/>
                <a:gd name="connsiteX5" fmla="*/ 36862 w 38100"/>
                <a:gd name="connsiteY5" fmla="*/ 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36862" y="32"/>
                  </a:moveTo>
                  <a:cubicBezTo>
                    <a:pt x="27718" y="-445"/>
                    <a:pt x="31623" y="4604"/>
                    <a:pt x="27813" y="6413"/>
                  </a:cubicBezTo>
                  <a:cubicBezTo>
                    <a:pt x="18097" y="7556"/>
                    <a:pt x="11811" y="4127"/>
                    <a:pt x="0" y="8128"/>
                  </a:cubicBezTo>
                  <a:cubicBezTo>
                    <a:pt x="1048" y="15081"/>
                    <a:pt x="22384" y="12033"/>
                    <a:pt x="31147" y="7842"/>
                  </a:cubicBezTo>
                  <a:cubicBezTo>
                    <a:pt x="31337" y="7747"/>
                    <a:pt x="30289" y="6032"/>
                    <a:pt x="30385" y="5842"/>
                  </a:cubicBezTo>
                  <a:cubicBezTo>
                    <a:pt x="31623" y="3746"/>
                    <a:pt x="41910" y="4794"/>
                    <a:pt x="36862" y="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0563" y="1027711"/>
            <a:ext cx="3310128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Graphic 2">
            <a:extLst>
              <a:ext uri="{FF2B5EF4-FFF2-40B4-BE49-F238E27FC236}">
                <a16:creationId xmlns:a16="http://schemas.microsoft.com/office/drawing/2014/main" id="{156B8D60-8A2D-4859-A99E-3E0599F53C83}"/>
              </a:ext>
            </a:extLst>
          </p:cNvPr>
          <p:cNvSpPr/>
          <p:nvPr/>
        </p:nvSpPr>
        <p:spPr>
          <a:xfrm>
            <a:off x="871518" y="5627165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443" name="Picture Placeholder 14">
            <a:extLst>
              <a:ext uri="{FF2B5EF4-FFF2-40B4-BE49-F238E27FC236}">
                <a16:creationId xmlns:a16="http://schemas.microsoft.com/office/drawing/2014/main" id="{9F6AF6A9-7517-4FDC-A05D-9A6C2D0ABA4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40000" y="1027711"/>
            <a:ext cx="3310128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5F072AC-6047-43CD-851E-7A1C67DC7D2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 rot="21059781">
            <a:off x="1060261" y="5882037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12" name="Graphic 10">
            <a:extLst>
              <a:ext uri="{FF2B5EF4-FFF2-40B4-BE49-F238E27FC236}">
                <a16:creationId xmlns:a16="http://schemas.microsoft.com/office/drawing/2014/main" id="{4DCFAA82-7970-4B90-AFFC-21E56F86F4B9}"/>
              </a:ext>
            </a:extLst>
          </p:cNvPr>
          <p:cNvSpPr/>
          <p:nvPr/>
        </p:nvSpPr>
        <p:spPr>
          <a:xfrm>
            <a:off x="4558932" y="5469499"/>
            <a:ext cx="2671200" cy="871200"/>
          </a:xfrm>
          <a:custGeom>
            <a:avLst/>
            <a:gdLst>
              <a:gd name="connsiteX0" fmla="*/ 1468125 w 2000250"/>
              <a:gd name="connsiteY0" fmla="*/ 32861 h 647700"/>
              <a:gd name="connsiteX1" fmla="*/ 1502796 w 2000250"/>
              <a:gd name="connsiteY1" fmla="*/ 30290 h 647700"/>
              <a:gd name="connsiteX2" fmla="*/ 1496795 w 2000250"/>
              <a:gd name="connsiteY2" fmla="*/ 32385 h 647700"/>
              <a:gd name="connsiteX3" fmla="*/ 1468125 w 2000250"/>
              <a:gd name="connsiteY3" fmla="*/ 32861 h 647700"/>
              <a:gd name="connsiteX4" fmla="*/ 1249050 w 2000250"/>
              <a:gd name="connsiteY4" fmla="*/ 62008 h 647700"/>
              <a:gd name="connsiteX5" fmla="*/ 1242954 w 2000250"/>
              <a:gd name="connsiteY5" fmla="*/ 62675 h 647700"/>
              <a:gd name="connsiteX6" fmla="*/ 1236953 w 2000250"/>
              <a:gd name="connsiteY6" fmla="*/ 64770 h 647700"/>
              <a:gd name="connsiteX7" fmla="*/ 1249050 w 2000250"/>
              <a:gd name="connsiteY7" fmla="*/ 62008 h 647700"/>
              <a:gd name="connsiteX8" fmla="*/ 1087029 w 2000250"/>
              <a:gd name="connsiteY8" fmla="*/ 86106 h 647700"/>
              <a:gd name="connsiteX9" fmla="*/ 1092840 w 2000250"/>
              <a:gd name="connsiteY9" fmla="*/ 82582 h 647700"/>
              <a:gd name="connsiteX10" fmla="*/ 1088744 w 2000250"/>
              <a:gd name="connsiteY10" fmla="*/ 83058 h 647700"/>
              <a:gd name="connsiteX11" fmla="*/ 1087029 w 2000250"/>
              <a:gd name="connsiteY11" fmla="*/ 86106 h 647700"/>
              <a:gd name="connsiteX12" fmla="*/ 1129416 w 2000250"/>
              <a:gd name="connsiteY12" fmla="*/ 78486 h 647700"/>
              <a:gd name="connsiteX13" fmla="*/ 1099031 w 2000250"/>
              <a:gd name="connsiteY13" fmla="*/ 83344 h 647700"/>
              <a:gd name="connsiteX14" fmla="*/ 1129416 w 2000250"/>
              <a:gd name="connsiteY14" fmla="*/ 78486 h 647700"/>
              <a:gd name="connsiteX15" fmla="*/ 1153990 w 2000250"/>
              <a:gd name="connsiteY15" fmla="*/ 77057 h 647700"/>
              <a:gd name="connsiteX16" fmla="*/ 1172183 w 2000250"/>
              <a:gd name="connsiteY16" fmla="*/ 73533 h 647700"/>
              <a:gd name="connsiteX17" fmla="*/ 1141703 w 2000250"/>
              <a:gd name="connsiteY17" fmla="*/ 76962 h 647700"/>
              <a:gd name="connsiteX18" fmla="*/ 1137607 w 2000250"/>
              <a:gd name="connsiteY18" fmla="*/ 77438 h 647700"/>
              <a:gd name="connsiteX19" fmla="*/ 1133702 w 2000250"/>
              <a:gd name="connsiteY19" fmla="*/ 79343 h 647700"/>
              <a:gd name="connsiteX20" fmla="*/ 1153990 w 2000250"/>
              <a:gd name="connsiteY20" fmla="*/ 77057 h 647700"/>
              <a:gd name="connsiteX21" fmla="*/ 1824550 w 2000250"/>
              <a:gd name="connsiteY21" fmla="*/ 762 h 647700"/>
              <a:gd name="connsiteX22" fmla="*/ 1749398 w 2000250"/>
              <a:gd name="connsiteY22" fmla="*/ 9335 h 647700"/>
              <a:gd name="connsiteX23" fmla="*/ 1741111 w 2000250"/>
              <a:gd name="connsiteY23" fmla="*/ 8858 h 647700"/>
              <a:gd name="connsiteX24" fmla="*/ 1733110 w 2000250"/>
              <a:gd name="connsiteY24" fmla="*/ 11144 h 647700"/>
              <a:gd name="connsiteX25" fmla="*/ 1726919 w 2000250"/>
              <a:gd name="connsiteY25" fmla="*/ 10478 h 647700"/>
              <a:gd name="connsiteX26" fmla="*/ 1720918 w 2000250"/>
              <a:gd name="connsiteY26" fmla="*/ 12573 h 647700"/>
              <a:gd name="connsiteX27" fmla="*/ 1712631 w 2000250"/>
              <a:gd name="connsiteY27" fmla="*/ 12097 h 647700"/>
              <a:gd name="connsiteX28" fmla="*/ 1704631 w 2000250"/>
              <a:gd name="connsiteY28" fmla="*/ 14383 h 647700"/>
              <a:gd name="connsiteX29" fmla="*/ 1702440 w 2000250"/>
              <a:gd name="connsiteY29" fmla="*/ 13240 h 647700"/>
              <a:gd name="connsiteX30" fmla="*/ 1694343 w 2000250"/>
              <a:gd name="connsiteY30" fmla="*/ 14192 h 647700"/>
              <a:gd name="connsiteX31" fmla="*/ 1686247 w 2000250"/>
              <a:gd name="connsiteY31" fmla="*/ 15145 h 647700"/>
              <a:gd name="connsiteX32" fmla="*/ 1667959 w 2000250"/>
              <a:gd name="connsiteY32" fmla="*/ 17240 h 647700"/>
              <a:gd name="connsiteX33" fmla="*/ 1623382 w 2000250"/>
              <a:gd name="connsiteY33" fmla="*/ 23717 h 647700"/>
              <a:gd name="connsiteX34" fmla="*/ 1586806 w 2000250"/>
              <a:gd name="connsiteY34" fmla="*/ 27908 h 647700"/>
              <a:gd name="connsiteX35" fmla="*/ 1570518 w 2000250"/>
              <a:gd name="connsiteY35" fmla="*/ 29718 h 647700"/>
              <a:gd name="connsiteX36" fmla="*/ 1560327 w 2000250"/>
              <a:gd name="connsiteY36" fmla="*/ 30861 h 647700"/>
              <a:gd name="connsiteX37" fmla="*/ 1556231 w 2000250"/>
              <a:gd name="connsiteY37" fmla="*/ 31337 h 647700"/>
              <a:gd name="connsiteX38" fmla="*/ 1501367 w 2000250"/>
              <a:gd name="connsiteY38" fmla="*/ 37624 h 647700"/>
              <a:gd name="connsiteX39" fmla="*/ 1499462 w 2000250"/>
              <a:gd name="connsiteY39" fmla="*/ 39243 h 647700"/>
              <a:gd name="connsiteX40" fmla="*/ 1495271 w 2000250"/>
              <a:gd name="connsiteY40" fmla="*/ 38291 h 647700"/>
              <a:gd name="connsiteX41" fmla="*/ 1485270 w 2000250"/>
              <a:gd name="connsiteY41" fmla="*/ 40862 h 647700"/>
              <a:gd name="connsiteX42" fmla="*/ 1476983 w 2000250"/>
              <a:gd name="connsiteY42" fmla="*/ 40386 h 647700"/>
              <a:gd name="connsiteX43" fmla="*/ 1470982 w 2000250"/>
              <a:gd name="connsiteY43" fmla="*/ 42482 h 647700"/>
              <a:gd name="connsiteX44" fmla="*/ 1464791 w 2000250"/>
              <a:gd name="connsiteY44" fmla="*/ 41815 h 647700"/>
              <a:gd name="connsiteX45" fmla="*/ 1462886 w 2000250"/>
              <a:gd name="connsiteY45" fmla="*/ 43434 h 647700"/>
              <a:gd name="connsiteX46" fmla="*/ 1458790 w 2000250"/>
              <a:gd name="connsiteY46" fmla="*/ 43910 h 647700"/>
              <a:gd name="connsiteX47" fmla="*/ 1430310 w 2000250"/>
              <a:gd name="connsiteY47" fmla="*/ 47149 h 647700"/>
              <a:gd name="connsiteX48" fmla="*/ 1418118 w 2000250"/>
              <a:gd name="connsiteY48" fmla="*/ 48578 h 647700"/>
              <a:gd name="connsiteX49" fmla="*/ 1401831 w 2000250"/>
              <a:gd name="connsiteY49" fmla="*/ 50387 h 647700"/>
              <a:gd name="connsiteX50" fmla="*/ 1377447 w 2000250"/>
              <a:gd name="connsiteY50" fmla="*/ 53150 h 647700"/>
              <a:gd name="connsiteX51" fmla="*/ 1369446 w 2000250"/>
              <a:gd name="connsiteY51" fmla="*/ 55436 h 647700"/>
              <a:gd name="connsiteX52" fmla="*/ 1363254 w 2000250"/>
              <a:gd name="connsiteY52" fmla="*/ 54769 h 647700"/>
              <a:gd name="connsiteX53" fmla="*/ 1357254 w 2000250"/>
              <a:gd name="connsiteY53" fmla="*/ 56864 h 647700"/>
              <a:gd name="connsiteX54" fmla="*/ 1355063 w 2000250"/>
              <a:gd name="connsiteY54" fmla="*/ 55721 h 647700"/>
              <a:gd name="connsiteX55" fmla="*/ 1350967 w 2000250"/>
              <a:gd name="connsiteY55" fmla="*/ 56198 h 647700"/>
              <a:gd name="connsiteX56" fmla="*/ 1300199 w 2000250"/>
              <a:gd name="connsiteY56" fmla="*/ 62008 h 647700"/>
              <a:gd name="connsiteX57" fmla="*/ 1294198 w 2000250"/>
              <a:gd name="connsiteY57" fmla="*/ 64103 h 647700"/>
              <a:gd name="connsiteX58" fmla="*/ 1259622 w 2000250"/>
              <a:gd name="connsiteY58" fmla="*/ 68009 h 647700"/>
              <a:gd name="connsiteX59" fmla="*/ 1251621 w 2000250"/>
              <a:gd name="connsiteY59" fmla="*/ 70295 h 647700"/>
              <a:gd name="connsiteX60" fmla="*/ 1231524 w 2000250"/>
              <a:gd name="connsiteY60" fmla="*/ 75438 h 647700"/>
              <a:gd name="connsiteX61" fmla="*/ 1238286 w 2000250"/>
              <a:gd name="connsiteY61" fmla="*/ 81725 h 647700"/>
              <a:gd name="connsiteX62" fmla="*/ 1248192 w 2000250"/>
              <a:gd name="connsiteY62" fmla="*/ 77724 h 647700"/>
              <a:gd name="connsiteX63" fmla="*/ 1256670 w 2000250"/>
              <a:gd name="connsiteY63" fmla="*/ 80963 h 647700"/>
              <a:gd name="connsiteX64" fmla="*/ 1278768 w 2000250"/>
              <a:gd name="connsiteY64" fmla="*/ 75629 h 647700"/>
              <a:gd name="connsiteX65" fmla="*/ 1282482 w 2000250"/>
              <a:gd name="connsiteY65" fmla="*/ 70961 h 647700"/>
              <a:gd name="connsiteX66" fmla="*/ 1284864 w 2000250"/>
              <a:gd name="connsiteY66" fmla="*/ 74962 h 647700"/>
              <a:gd name="connsiteX67" fmla="*/ 1289055 w 2000250"/>
              <a:gd name="connsiteY67" fmla="*/ 75914 h 647700"/>
              <a:gd name="connsiteX68" fmla="*/ 1293246 w 2000250"/>
              <a:gd name="connsiteY68" fmla="*/ 76867 h 647700"/>
              <a:gd name="connsiteX69" fmla="*/ 1295151 w 2000250"/>
              <a:gd name="connsiteY69" fmla="*/ 75248 h 647700"/>
              <a:gd name="connsiteX70" fmla="*/ 1325726 w 2000250"/>
              <a:gd name="connsiteY70" fmla="*/ 73152 h 647700"/>
              <a:gd name="connsiteX71" fmla="*/ 1327631 w 2000250"/>
              <a:gd name="connsiteY71" fmla="*/ 71533 h 647700"/>
              <a:gd name="connsiteX72" fmla="*/ 1335918 w 2000250"/>
              <a:gd name="connsiteY72" fmla="*/ 72009 h 647700"/>
              <a:gd name="connsiteX73" fmla="*/ 1348014 w 2000250"/>
              <a:gd name="connsiteY73" fmla="*/ 69247 h 647700"/>
              <a:gd name="connsiteX74" fmla="*/ 1357825 w 2000250"/>
              <a:gd name="connsiteY74" fmla="*/ 63913 h 647700"/>
              <a:gd name="connsiteX75" fmla="*/ 1351443 w 2000250"/>
              <a:gd name="connsiteY75" fmla="*/ 61817 h 647700"/>
              <a:gd name="connsiteX76" fmla="*/ 1371922 w 2000250"/>
              <a:gd name="connsiteY76" fmla="*/ 60865 h 647700"/>
              <a:gd name="connsiteX77" fmla="*/ 1380399 w 2000250"/>
              <a:gd name="connsiteY77" fmla="*/ 64103 h 647700"/>
              <a:gd name="connsiteX78" fmla="*/ 1390020 w 2000250"/>
              <a:gd name="connsiteY78" fmla="*/ 57341 h 647700"/>
              <a:gd name="connsiteX79" fmla="*/ 1414404 w 2000250"/>
              <a:gd name="connsiteY79" fmla="*/ 54578 h 647700"/>
              <a:gd name="connsiteX80" fmla="*/ 1410975 w 2000250"/>
              <a:gd name="connsiteY80" fmla="*/ 62008 h 647700"/>
              <a:gd name="connsiteX81" fmla="*/ 1441455 w 2000250"/>
              <a:gd name="connsiteY81" fmla="*/ 58579 h 647700"/>
              <a:gd name="connsiteX82" fmla="*/ 1428977 w 2000250"/>
              <a:gd name="connsiteY82" fmla="*/ 57150 h 647700"/>
              <a:gd name="connsiteX83" fmla="*/ 1418404 w 2000250"/>
              <a:gd name="connsiteY83" fmla="*/ 54102 h 647700"/>
              <a:gd name="connsiteX84" fmla="*/ 1440597 w 2000250"/>
              <a:gd name="connsiteY84" fmla="*/ 50197 h 647700"/>
              <a:gd name="connsiteX85" fmla="*/ 1449075 w 2000250"/>
              <a:gd name="connsiteY85" fmla="*/ 53435 h 647700"/>
              <a:gd name="connsiteX86" fmla="*/ 1454790 w 2000250"/>
              <a:gd name="connsiteY86" fmla="*/ 48578 h 647700"/>
              <a:gd name="connsiteX87" fmla="*/ 1475649 w 2000250"/>
              <a:gd name="connsiteY87" fmla="*/ 51911 h 647700"/>
              <a:gd name="connsiteX88" fmla="*/ 1487365 w 2000250"/>
              <a:gd name="connsiteY88" fmla="*/ 44958 h 647700"/>
              <a:gd name="connsiteX89" fmla="*/ 1509749 w 2000250"/>
              <a:gd name="connsiteY89" fmla="*/ 42386 h 647700"/>
              <a:gd name="connsiteX90" fmla="*/ 1517845 w 2000250"/>
              <a:gd name="connsiteY90" fmla="*/ 41434 h 647700"/>
              <a:gd name="connsiteX91" fmla="*/ 1536038 w 2000250"/>
              <a:gd name="connsiteY91" fmla="*/ 37910 h 647700"/>
              <a:gd name="connsiteX92" fmla="*/ 1546325 w 2000250"/>
              <a:gd name="connsiteY92" fmla="*/ 38195 h 647700"/>
              <a:gd name="connsiteX93" fmla="*/ 1550230 w 2000250"/>
              <a:gd name="connsiteY93" fmla="*/ 36290 h 647700"/>
              <a:gd name="connsiteX94" fmla="*/ 1564708 w 2000250"/>
              <a:gd name="connsiteY94" fmla="*/ 37433 h 647700"/>
              <a:gd name="connsiteX95" fmla="*/ 1556802 w 2000250"/>
              <a:gd name="connsiteY95" fmla="*/ 41148 h 647700"/>
              <a:gd name="connsiteX96" fmla="*/ 1550992 w 2000250"/>
              <a:gd name="connsiteY96" fmla="*/ 44672 h 647700"/>
              <a:gd name="connsiteX97" fmla="*/ 1593283 w 2000250"/>
              <a:gd name="connsiteY97" fmla="*/ 35624 h 647700"/>
              <a:gd name="connsiteX98" fmla="*/ 1568613 w 2000250"/>
              <a:gd name="connsiteY98" fmla="*/ 35624 h 647700"/>
              <a:gd name="connsiteX99" fmla="*/ 1590807 w 2000250"/>
              <a:gd name="connsiteY99" fmla="*/ 31718 h 647700"/>
              <a:gd name="connsiteX100" fmla="*/ 1598808 w 2000250"/>
              <a:gd name="connsiteY100" fmla="*/ 29432 h 647700"/>
              <a:gd name="connsiteX101" fmla="*/ 1607094 w 2000250"/>
              <a:gd name="connsiteY101" fmla="*/ 29909 h 647700"/>
              <a:gd name="connsiteX102" fmla="*/ 1615095 w 2000250"/>
              <a:gd name="connsiteY102" fmla="*/ 27623 h 647700"/>
              <a:gd name="connsiteX103" fmla="*/ 1623382 w 2000250"/>
              <a:gd name="connsiteY103" fmla="*/ 28099 h 647700"/>
              <a:gd name="connsiteX104" fmla="*/ 1645766 w 2000250"/>
              <a:gd name="connsiteY104" fmla="*/ 25527 h 647700"/>
              <a:gd name="connsiteX105" fmla="*/ 1651767 w 2000250"/>
              <a:gd name="connsiteY105" fmla="*/ 23432 h 647700"/>
              <a:gd name="connsiteX106" fmla="*/ 1653957 w 2000250"/>
              <a:gd name="connsiteY106" fmla="*/ 24575 h 647700"/>
              <a:gd name="connsiteX107" fmla="*/ 1666149 w 2000250"/>
              <a:gd name="connsiteY107" fmla="*/ 23146 h 647700"/>
              <a:gd name="connsiteX108" fmla="*/ 1698630 w 2000250"/>
              <a:gd name="connsiteY108" fmla="*/ 19431 h 647700"/>
              <a:gd name="connsiteX109" fmla="*/ 1708631 w 2000250"/>
              <a:gd name="connsiteY109" fmla="*/ 16859 h 647700"/>
              <a:gd name="connsiteX110" fmla="*/ 1720918 w 2000250"/>
              <a:gd name="connsiteY110" fmla="*/ 16859 h 647700"/>
              <a:gd name="connsiteX111" fmla="*/ 1759399 w 2000250"/>
              <a:gd name="connsiteY111" fmla="*/ 11049 h 647700"/>
              <a:gd name="connsiteX112" fmla="*/ 1771686 w 2000250"/>
              <a:gd name="connsiteY112" fmla="*/ 11049 h 647700"/>
              <a:gd name="connsiteX113" fmla="*/ 1783878 w 2000250"/>
              <a:gd name="connsiteY113" fmla="*/ 9620 h 647700"/>
              <a:gd name="connsiteX114" fmla="*/ 1794070 w 2000250"/>
              <a:gd name="connsiteY114" fmla="*/ 8477 h 647700"/>
              <a:gd name="connsiteX115" fmla="*/ 1804262 w 2000250"/>
              <a:gd name="connsiteY115" fmla="*/ 7334 h 647700"/>
              <a:gd name="connsiteX116" fmla="*/ 1814263 w 2000250"/>
              <a:gd name="connsiteY116" fmla="*/ 4763 h 647700"/>
              <a:gd name="connsiteX117" fmla="*/ 1822550 w 2000250"/>
              <a:gd name="connsiteY117" fmla="*/ 5239 h 647700"/>
              <a:gd name="connsiteX118" fmla="*/ 1826455 w 2000250"/>
              <a:gd name="connsiteY118" fmla="*/ 3334 h 647700"/>
              <a:gd name="connsiteX119" fmla="*/ 1832646 w 2000250"/>
              <a:gd name="connsiteY119" fmla="*/ 4001 h 647700"/>
              <a:gd name="connsiteX120" fmla="*/ 1842552 w 2000250"/>
              <a:gd name="connsiteY120" fmla="*/ 0 h 647700"/>
              <a:gd name="connsiteX121" fmla="*/ 1824550 w 2000250"/>
              <a:gd name="connsiteY121" fmla="*/ 762 h 647700"/>
              <a:gd name="connsiteX122" fmla="*/ 774228 w 2000250"/>
              <a:gd name="connsiteY122" fmla="*/ 123158 h 647700"/>
              <a:gd name="connsiteX123" fmla="*/ 784230 w 2000250"/>
              <a:gd name="connsiteY123" fmla="*/ 120587 h 647700"/>
              <a:gd name="connsiteX124" fmla="*/ 743463 w 2000250"/>
              <a:gd name="connsiteY124" fmla="*/ 123825 h 647700"/>
              <a:gd name="connsiteX125" fmla="*/ 739653 w 2000250"/>
              <a:gd name="connsiteY125" fmla="*/ 127064 h 647700"/>
              <a:gd name="connsiteX126" fmla="*/ 774228 w 2000250"/>
              <a:gd name="connsiteY126" fmla="*/ 123158 h 647700"/>
              <a:gd name="connsiteX127" fmla="*/ 818710 w 2000250"/>
              <a:gd name="connsiteY127" fmla="*/ 115253 h 647700"/>
              <a:gd name="connsiteX128" fmla="*/ 812614 w 2000250"/>
              <a:gd name="connsiteY128" fmla="*/ 115919 h 647700"/>
              <a:gd name="connsiteX129" fmla="*/ 806613 w 2000250"/>
              <a:gd name="connsiteY129" fmla="*/ 118015 h 647700"/>
              <a:gd name="connsiteX130" fmla="*/ 818710 w 2000250"/>
              <a:gd name="connsiteY130" fmla="*/ 115253 h 647700"/>
              <a:gd name="connsiteX131" fmla="*/ 1644242 w 2000250"/>
              <a:gd name="connsiteY131" fmla="*/ 26956 h 647700"/>
              <a:gd name="connsiteX132" fmla="*/ 1624144 w 2000250"/>
              <a:gd name="connsiteY132" fmla="*/ 32099 h 647700"/>
              <a:gd name="connsiteX133" fmla="*/ 1616143 w 2000250"/>
              <a:gd name="connsiteY133" fmla="*/ 34385 h 647700"/>
              <a:gd name="connsiteX134" fmla="*/ 1644623 w 2000250"/>
              <a:gd name="connsiteY134" fmla="*/ 31147 h 647700"/>
              <a:gd name="connsiteX135" fmla="*/ 1656910 w 2000250"/>
              <a:gd name="connsiteY135" fmla="*/ 31147 h 647700"/>
              <a:gd name="connsiteX136" fmla="*/ 1703487 w 2000250"/>
              <a:gd name="connsiteY136" fmla="*/ 24384 h 647700"/>
              <a:gd name="connsiteX137" fmla="*/ 1711774 w 2000250"/>
              <a:gd name="connsiteY137" fmla="*/ 24860 h 647700"/>
              <a:gd name="connsiteX138" fmla="*/ 1719680 w 2000250"/>
              <a:gd name="connsiteY138" fmla="*/ 21146 h 647700"/>
              <a:gd name="connsiteX139" fmla="*/ 1644242 w 2000250"/>
              <a:gd name="connsiteY139" fmla="*/ 26956 h 647700"/>
              <a:gd name="connsiteX140" fmla="*/ 1520798 w 2000250"/>
              <a:gd name="connsiteY140" fmla="*/ 46673 h 647700"/>
              <a:gd name="connsiteX141" fmla="*/ 1524894 w 2000250"/>
              <a:gd name="connsiteY141" fmla="*/ 46196 h 647700"/>
              <a:gd name="connsiteX142" fmla="*/ 1524608 w 2000250"/>
              <a:gd name="connsiteY142" fmla="*/ 43434 h 647700"/>
              <a:gd name="connsiteX143" fmla="*/ 1520512 w 2000250"/>
              <a:gd name="connsiteY143" fmla="*/ 43910 h 647700"/>
              <a:gd name="connsiteX144" fmla="*/ 1520798 w 2000250"/>
              <a:gd name="connsiteY144" fmla="*/ 46673 h 647700"/>
              <a:gd name="connsiteX145" fmla="*/ 1742254 w 2000250"/>
              <a:gd name="connsiteY145" fmla="*/ 21431 h 647700"/>
              <a:gd name="connsiteX146" fmla="*/ 1754351 w 2000250"/>
              <a:gd name="connsiteY146" fmla="*/ 18669 h 647700"/>
              <a:gd name="connsiteX147" fmla="*/ 1742254 w 2000250"/>
              <a:gd name="connsiteY147" fmla="*/ 21431 h 647700"/>
              <a:gd name="connsiteX148" fmla="*/ 1766543 w 2000250"/>
              <a:gd name="connsiteY148" fmla="*/ 17336 h 647700"/>
              <a:gd name="connsiteX149" fmla="*/ 1762447 w 2000250"/>
              <a:gd name="connsiteY149" fmla="*/ 17812 h 647700"/>
              <a:gd name="connsiteX150" fmla="*/ 1766543 w 2000250"/>
              <a:gd name="connsiteY150" fmla="*/ 17336 h 647700"/>
              <a:gd name="connsiteX151" fmla="*/ 1789022 w 2000250"/>
              <a:gd name="connsiteY151" fmla="*/ 16193 h 647700"/>
              <a:gd name="connsiteX152" fmla="*/ 1774830 w 2000250"/>
              <a:gd name="connsiteY152" fmla="*/ 17812 h 647700"/>
              <a:gd name="connsiteX153" fmla="*/ 1770734 w 2000250"/>
              <a:gd name="connsiteY153" fmla="*/ 18288 h 647700"/>
              <a:gd name="connsiteX154" fmla="*/ 1789022 w 2000250"/>
              <a:gd name="connsiteY154" fmla="*/ 16193 h 647700"/>
              <a:gd name="connsiteX155" fmla="*/ 1626811 w 2000250"/>
              <a:gd name="connsiteY155" fmla="*/ 38862 h 647700"/>
              <a:gd name="connsiteX156" fmla="*/ 1616810 w 2000250"/>
              <a:gd name="connsiteY156" fmla="*/ 41434 h 647700"/>
              <a:gd name="connsiteX157" fmla="*/ 1580234 w 2000250"/>
              <a:gd name="connsiteY157" fmla="*/ 45625 h 647700"/>
              <a:gd name="connsiteX158" fmla="*/ 1574138 w 2000250"/>
              <a:gd name="connsiteY158" fmla="*/ 46292 h 647700"/>
              <a:gd name="connsiteX159" fmla="*/ 1567947 w 2000250"/>
              <a:gd name="connsiteY159" fmla="*/ 45625 h 647700"/>
              <a:gd name="connsiteX160" fmla="*/ 1561946 w 2000250"/>
              <a:gd name="connsiteY160" fmla="*/ 47720 h 647700"/>
              <a:gd name="connsiteX161" fmla="*/ 1545658 w 2000250"/>
              <a:gd name="connsiteY161" fmla="*/ 49530 h 647700"/>
              <a:gd name="connsiteX162" fmla="*/ 1531656 w 2000250"/>
              <a:gd name="connsiteY162" fmla="*/ 53912 h 647700"/>
              <a:gd name="connsiteX163" fmla="*/ 1570233 w 2000250"/>
              <a:gd name="connsiteY163" fmla="*/ 49530 h 647700"/>
              <a:gd name="connsiteX164" fmla="*/ 1614905 w 2000250"/>
              <a:gd name="connsiteY164" fmla="*/ 44482 h 647700"/>
              <a:gd name="connsiteX165" fmla="*/ 1616810 w 2000250"/>
              <a:gd name="connsiteY165" fmla="*/ 42862 h 647700"/>
              <a:gd name="connsiteX166" fmla="*/ 1621001 w 2000250"/>
              <a:gd name="connsiteY166" fmla="*/ 43815 h 647700"/>
              <a:gd name="connsiteX167" fmla="*/ 1624906 w 2000250"/>
              <a:gd name="connsiteY167" fmla="*/ 41910 h 647700"/>
              <a:gd name="connsiteX168" fmla="*/ 1653100 w 2000250"/>
              <a:gd name="connsiteY168" fmla="*/ 35909 h 647700"/>
              <a:gd name="connsiteX169" fmla="*/ 1626811 w 2000250"/>
              <a:gd name="connsiteY169" fmla="*/ 38862 h 647700"/>
              <a:gd name="connsiteX170" fmla="*/ 1728633 w 2000250"/>
              <a:gd name="connsiteY170" fmla="*/ 30099 h 647700"/>
              <a:gd name="connsiteX171" fmla="*/ 1732729 w 2000250"/>
              <a:gd name="connsiteY171" fmla="*/ 29623 h 647700"/>
              <a:gd name="connsiteX172" fmla="*/ 1732443 w 2000250"/>
              <a:gd name="connsiteY172" fmla="*/ 26861 h 647700"/>
              <a:gd name="connsiteX173" fmla="*/ 1728348 w 2000250"/>
              <a:gd name="connsiteY173" fmla="*/ 27337 h 647700"/>
              <a:gd name="connsiteX174" fmla="*/ 1728633 w 2000250"/>
              <a:gd name="connsiteY174" fmla="*/ 30099 h 647700"/>
              <a:gd name="connsiteX175" fmla="*/ 1486889 w 2000250"/>
              <a:gd name="connsiteY175" fmla="*/ 57626 h 647700"/>
              <a:gd name="connsiteX176" fmla="*/ 1476602 w 2000250"/>
              <a:gd name="connsiteY176" fmla="*/ 57341 h 647700"/>
              <a:gd name="connsiteX177" fmla="*/ 1466601 w 2000250"/>
              <a:gd name="connsiteY177" fmla="*/ 59912 h 647700"/>
              <a:gd name="connsiteX178" fmla="*/ 1462410 w 2000250"/>
              <a:gd name="connsiteY178" fmla="*/ 58960 h 647700"/>
              <a:gd name="connsiteX179" fmla="*/ 1456695 w 2000250"/>
              <a:gd name="connsiteY179" fmla="*/ 63818 h 647700"/>
              <a:gd name="connsiteX180" fmla="*/ 1468887 w 2000250"/>
              <a:gd name="connsiteY180" fmla="*/ 62389 h 647700"/>
              <a:gd name="connsiteX181" fmla="*/ 1497176 w 2000250"/>
              <a:gd name="connsiteY181" fmla="*/ 57722 h 647700"/>
              <a:gd name="connsiteX182" fmla="*/ 1515464 w 2000250"/>
              <a:gd name="connsiteY182" fmla="*/ 55626 h 647700"/>
              <a:gd name="connsiteX183" fmla="*/ 1525465 w 2000250"/>
              <a:gd name="connsiteY183" fmla="*/ 53054 h 647700"/>
              <a:gd name="connsiteX184" fmla="*/ 1486889 w 2000250"/>
              <a:gd name="connsiteY184" fmla="*/ 57626 h 647700"/>
              <a:gd name="connsiteX185" fmla="*/ 1831122 w 2000250"/>
              <a:gd name="connsiteY185" fmla="*/ 28385 h 647700"/>
              <a:gd name="connsiteX186" fmla="*/ 1825027 w 2000250"/>
              <a:gd name="connsiteY186" fmla="*/ 29051 h 647700"/>
              <a:gd name="connsiteX187" fmla="*/ 1819026 w 2000250"/>
              <a:gd name="connsiteY187" fmla="*/ 31147 h 647700"/>
              <a:gd name="connsiteX188" fmla="*/ 1831122 w 2000250"/>
              <a:gd name="connsiteY188" fmla="*/ 28385 h 647700"/>
              <a:gd name="connsiteX189" fmla="*/ 1814549 w 2000250"/>
              <a:gd name="connsiteY189" fmla="*/ 48673 h 647700"/>
              <a:gd name="connsiteX190" fmla="*/ 1808739 w 2000250"/>
              <a:gd name="connsiteY190" fmla="*/ 52197 h 647700"/>
              <a:gd name="connsiteX191" fmla="*/ 1820645 w 2000250"/>
              <a:gd name="connsiteY191" fmla="*/ 48006 h 647700"/>
              <a:gd name="connsiteX192" fmla="*/ 1826646 w 2000250"/>
              <a:gd name="connsiteY192" fmla="*/ 45911 h 647700"/>
              <a:gd name="connsiteX193" fmla="*/ 1816454 w 2000250"/>
              <a:gd name="connsiteY193" fmla="*/ 47054 h 647700"/>
              <a:gd name="connsiteX194" fmla="*/ 1812358 w 2000250"/>
              <a:gd name="connsiteY194" fmla="*/ 47530 h 647700"/>
              <a:gd name="connsiteX195" fmla="*/ 1814549 w 2000250"/>
              <a:gd name="connsiteY195" fmla="*/ 48673 h 647700"/>
              <a:gd name="connsiteX196" fmla="*/ 1861412 w 2000250"/>
              <a:gd name="connsiteY196" fmla="*/ 44768 h 647700"/>
              <a:gd name="connsiteX197" fmla="*/ 1867222 w 2000250"/>
              <a:gd name="connsiteY197" fmla="*/ 41243 h 647700"/>
              <a:gd name="connsiteX198" fmla="*/ 1861412 w 2000250"/>
              <a:gd name="connsiteY198" fmla="*/ 44768 h 647700"/>
              <a:gd name="connsiteX199" fmla="*/ 1871604 w 2000250"/>
              <a:gd name="connsiteY199" fmla="*/ 43625 h 647700"/>
              <a:gd name="connsiteX200" fmla="*/ 1875414 w 2000250"/>
              <a:gd name="connsiteY200" fmla="*/ 40386 h 647700"/>
              <a:gd name="connsiteX201" fmla="*/ 1871604 w 2000250"/>
              <a:gd name="connsiteY201" fmla="*/ 43625 h 647700"/>
              <a:gd name="connsiteX202" fmla="*/ 1932564 w 2000250"/>
              <a:gd name="connsiteY202" fmla="*/ 36671 h 647700"/>
              <a:gd name="connsiteX203" fmla="*/ 1922562 w 2000250"/>
              <a:gd name="connsiteY203" fmla="*/ 39243 h 647700"/>
              <a:gd name="connsiteX204" fmla="*/ 1932564 w 2000250"/>
              <a:gd name="connsiteY204" fmla="*/ 36671 h 647700"/>
              <a:gd name="connsiteX205" fmla="*/ 1934659 w 2000250"/>
              <a:gd name="connsiteY205" fmla="*/ 37814 h 647700"/>
              <a:gd name="connsiteX206" fmla="*/ 1936945 w 2000250"/>
              <a:gd name="connsiteY206" fmla="*/ 40386 h 647700"/>
              <a:gd name="connsiteX207" fmla="*/ 1940755 w 2000250"/>
              <a:gd name="connsiteY207" fmla="*/ 37148 h 647700"/>
              <a:gd name="connsiteX208" fmla="*/ 1934659 w 2000250"/>
              <a:gd name="connsiteY208" fmla="*/ 37814 h 647700"/>
              <a:gd name="connsiteX209" fmla="*/ 1849220 w 2000250"/>
              <a:gd name="connsiteY209" fmla="*/ 29242 h 647700"/>
              <a:gd name="connsiteX210" fmla="*/ 1855030 w 2000250"/>
              <a:gd name="connsiteY210" fmla="*/ 25718 h 647700"/>
              <a:gd name="connsiteX211" fmla="*/ 1849220 w 2000250"/>
              <a:gd name="connsiteY211" fmla="*/ 29242 h 647700"/>
              <a:gd name="connsiteX212" fmla="*/ 1790927 w 2000250"/>
              <a:gd name="connsiteY212" fmla="*/ 59912 h 647700"/>
              <a:gd name="connsiteX213" fmla="*/ 1797023 w 2000250"/>
              <a:gd name="connsiteY213" fmla="*/ 59246 h 647700"/>
              <a:gd name="connsiteX214" fmla="*/ 1796737 w 2000250"/>
              <a:gd name="connsiteY214" fmla="*/ 56483 h 647700"/>
              <a:gd name="connsiteX215" fmla="*/ 1790641 w 2000250"/>
              <a:gd name="connsiteY215" fmla="*/ 57150 h 647700"/>
              <a:gd name="connsiteX216" fmla="*/ 1790927 w 2000250"/>
              <a:gd name="connsiteY216" fmla="*/ 59912 h 647700"/>
              <a:gd name="connsiteX217" fmla="*/ 1932564 w 2000250"/>
              <a:gd name="connsiteY217" fmla="*/ 59341 h 647700"/>
              <a:gd name="connsiteX218" fmla="*/ 1910370 w 2000250"/>
              <a:gd name="connsiteY218" fmla="*/ 63246 h 647700"/>
              <a:gd name="connsiteX219" fmla="*/ 1932564 w 2000250"/>
              <a:gd name="connsiteY219" fmla="*/ 59341 h 647700"/>
              <a:gd name="connsiteX220" fmla="*/ 366463 w 2000250"/>
              <a:gd name="connsiteY220" fmla="*/ 574834 h 647700"/>
              <a:gd name="connsiteX221" fmla="*/ 339031 w 2000250"/>
              <a:gd name="connsiteY221" fmla="*/ 579787 h 647700"/>
              <a:gd name="connsiteX222" fmla="*/ 366463 w 2000250"/>
              <a:gd name="connsiteY222" fmla="*/ 574834 h 647700"/>
              <a:gd name="connsiteX223" fmla="*/ 1969140 w 2000250"/>
              <a:gd name="connsiteY223" fmla="*/ 55150 h 647700"/>
              <a:gd name="connsiteX224" fmla="*/ 1955043 w 2000250"/>
              <a:gd name="connsiteY224" fmla="*/ 58198 h 647700"/>
              <a:gd name="connsiteX225" fmla="*/ 1969140 w 2000250"/>
              <a:gd name="connsiteY225" fmla="*/ 55150 h 647700"/>
              <a:gd name="connsiteX226" fmla="*/ 1965330 w 2000250"/>
              <a:gd name="connsiteY226" fmla="*/ 81153 h 647700"/>
              <a:gd name="connsiteX227" fmla="*/ 1983522 w 2000250"/>
              <a:gd name="connsiteY227" fmla="*/ 77629 h 647700"/>
              <a:gd name="connsiteX228" fmla="*/ 1965330 w 2000250"/>
              <a:gd name="connsiteY228" fmla="*/ 81153 h 647700"/>
              <a:gd name="connsiteX229" fmla="*/ 1976093 w 2000250"/>
              <a:gd name="connsiteY229" fmla="*/ 86963 h 647700"/>
              <a:gd name="connsiteX230" fmla="*/ 1979998 w 2000250"/>
              <a:gd name="connsiteY230" fmla="*/ 85058 h 647700"/>
              <a:gd name="connsiteX231" fmla="*/ 1965901 w 2000250"/>
              <a:gd name="connsiteY231" fmla="*/ 88106 h 647700"/>
              <a:gd name="connsiteX232" fmla="*/ 1976093 w 2000250"/>
              <a:gd name="connsiteY232" fmla="*/ 86963 h 647700"/>
              <a:gd name="connsiteX233" fmla="*/ 1952661 w 2000250"/>
              <a:gd name="connsiteY233" fmla="*/ 99632 h 647700"/>
              <a:gd name="connsiteX234" fmla="*/ 1940184 w 2000250"/>
              <a:gd name="connsiteY234" fmla="*/ 98203 h 647700"/>
              <a:gd name="connsiteX235" fmla="*/ 1952661 w 2000250"/>
              <a:gd name="connsiteY235" fmla="*/ 99632 h 647700"/>
              <a:gd name="connsiteX236" fmla="*/ 1966663 w 2000250"/>
              <a:gd name="connsiteY236" fmla="*/ 97822 h 647700"/>
              <a:gd name="connsiteX237" fmla="*/ 1972473 w 2000250"/>
              <a:gd name="connsiteY237" fmla="*/ 94298 h 647700"/>
              <a:gd name="connsiteX238" fmla="*/ 1966663 w 2000250"/>
              <a:gd name="connsiteY238" fmla="*/ 97822 h 647700"/>
              <a:gd name="connsiteX239" fmla="*/ 1931611 w 2000250"/>
              <a:gd name="connsiteY239" fmla="*/ 241459 h 647700"/>
              <a:gd name="connsiteX240" fmla="*/ 1937326 w 2000250"/>
              <a:gd name="connsiteY240" fmla="*/ 237935 h 647700"/>
              <a:gd name="connsiteX241" fmla="*/ 1931611 w 2000250"/>
              <a:gd name="connsiteY241" fmla="*/ 241459 h 647700"/>
              <a:gd name="connsiteX242" fmla="*/ 1979141 w 2000250"/>
              <a:gd name="connsiteY242" fmla="*/ 242602 h 647700"/>
              <a:gd name="connsiteX243" fmla="*/ 1978665 w 2000250"/>
              <a:gd name="connsiteY243" fmla="*/ 238411 h 647700"/>
              <a:gd name="connsiteX244" fmla="*/ 1979141 w 2000250"/>
              <a:gd name="connsiteY244" fmla="*/ 242602 h 647700"/>
              <a:gd name="connsiteX245" fmla="*/ 627829 w 2000250"/>
              <a:gd name="connsiteY245" fmla="*/ 521113 h 647700"/>
              <a:gd name="connsiteX246" fmla="*/ 630020 w 2000250"/>
              <a:gd name="connsiteY246" fmla="*/ 522256 h 647700"/>
              <a:gd name="connsiteX247" fmla="*/ 640021 w 2000250"/>
              <a:gd name="connsiteY247" fmla="*/ 519684 h 647700"/>
              <a:gd name="connsiteX248" fmla="*/ 619733 w 2000250"/>
              <a:gd name="connsiteY248" fmla="*/ 521970 h 647700"/>
              <a:gd name="connsiteX249" fmla="*/ 627829 w 2000250"/>
              <a:gd name="connsiteY249" fmla="*/ 521113 h 647700"/>
              <a:gd name="connsiteX250" fmla="*/ 630496 w 2000250"/>
              <a:gd name="connsiteY250" fmla="*/ 527876 h 647700"/>
              <a:gd name="connsiteX251" fmla="*/ 634592 w 2000250"/>
              <a:gd name="connsiteY251" fmla="*/ 527399 h 647700"/>
              <a:gd name="connsiteX252" fmla="*/ 634306 w 2000250"/>
              <a:gd name="connsiteY252" fmla="*/ 524637 h 647700"/>
              <a:gd name="connsiteX253" fmla="*/ 630210 w 2000250"/>
              <a:gd name="connsiteY253" fmla="*/ 525113 h 647700"/>
              <a:gd name="connsiteX254" fmla="*/ 630496 w 2000250"/>
              <a:gd name="connsiteY254" fmla="*/ 527876 h 647700"/>
              <a:gd name="connsiteX255" fmla="*/ 636592 w 2000250"/>
              <a:gd name="connsiteY255" fmla="*/ 527209 h 647700"/>
              <a:gd name="connsiteX256" fmla="*/ 646498 w 2000250"/>
              <a:gd name="connsiteY256" fmla="*/ 523208 h 647700"/>
              <a:gd name="connsiteX257" fmla="*/ 636592 w 2000250"/>
              <a:gd name="connsiteY257" fmla="*/ 527209 h 647700"/>
              <a:gd name="connsiteX258" fmla="*/ 656785 w 2000250"/>
              <a:gd name="connsiteY258" fmla="*/ 523494 h 647700"/>
              <a:gd name="connsiteX259" fmla="*/ 656785 w 2000250"/>
              <a:gd name="connsiteY259" fmla="*/ 523494 h 647700"/>
              <a:gd name="connsiteX260" fmla="*/ 656785 w 2000250"/>
              <a:gd name="connsiteY260" fmla="*/ 523494 h 647700"/>
              <a:gd name="connsiteX261" fmla="*/ 744701 w 2000250"/>
              <a:gd name="connsiteY261" fmla="*/ 519113 h 647700"/>
              <a:gd name="connsiteX262" fmla="*/ 742510 w 2000250"/>
              <a:gd name="connsiteY262" fmla="*/ 517970 h 647700"/>
              <a:gd name="connsiteX263" fmla="*/ 718126 w 2000250"/>
              <a:gd name="connsiteY263" fmla="*/ 520732 h 647700"/>
              <a:gd name="connsiteX264" fmla="*/ 698028 w 2000250"/>
              <a:gd name="connsiteY264" fmla="*/ 525875 h 647700"/>
              <a:gd name="connsiteX265" fmla="*/ 744701 w 2000250"/>
              <a:gd name="connsiteY265" fmla="*/ 519113 h 647700"/>
              <a:gd name="connsiteX266" fmla="*/ 518577 w 2000250"/>
              <a:gd name="connsiteY266" fmla="*/ 557213 h 647700"/>
              <a:gd name="connsiteX267" fmla="*/ 514386 w 2000250"/>
              <a:gd name="connsiteY267" fmla="*/ 556260 h 647700"/>
              <a:gd name="connsiteX268" fmla="*/ 518577 w 2000250"/>
              <a:gd name="connsiteY268" fmla="*/ 557213 h 647700"/>
              <a:gd name="connsiteX269" fmla="*/ 524864 w 2000250"/>
              <a:gd name="connsiteY269" fmla="*/ 557975 h 647700"/>
              <a:gd name="connsiteX270" fmla="*/ 532865 w 2000250"/>
              <a:gd name="connsiteY270" fmla="*/ 555689 h 647700"/>
              <a:gd name="connsiteX271" fmla="*/ 524864 w 2000250"/>
              <a:gd name="connsiteY271" fmla="*/ 557975 h 647700"/>
              <a:gd name="connsiteX272" fmla="*/ 541056 w 2000250"/>
              <a:gd name="connsiteY272" fmla="*/ 556070 h 647700"/>
              <a:gd name="connsiteX273" fmla="*/ 545152 w 2000250"/>
              <a:gd name="connsiteY273" fmla="*/ 555593 h 647700"/>
              <a:gd name="connsiteX274" fmla="*/ 544866 w 2000250"/>
              <a:gd name="connsiteY274" fmla="*/ 552831 h 647700"/>
              <a:gd name="connsiteX275" fmla="*/ 540771 w 2000250"/>
              <a:gd name="connsiteY275" fmla="*/ 553307 h 647700"/>
              <a:gd name="connsiteX276" fmla="*/ 541056 w 2000250"/>
              <a:gd name="connsiteY276" fmla="*/ 556070 h 647700"/>
              <a:gd name="connsiteX277" fmla="*/ 248829 w 2000250"/>
              <a:gd name="connsiteY277" fmla="*/ 593312 h 647700"/>
              <a:gd name="connsiteX278" fmla="*/ 228732 w 2000250"/>
              <a:gd name="connsiteY278" fmla="*/ 598456 h 647700"/>
              <a:gd name="connsiteX279" fmla="*/ 191965 w 2000250"/>
              <a:gd name="connsiteY279" fmla="*/ 602171 h 647700"/>
              <a:gd name="connsiteX280" fmla="*/ 173772 w 2000250"/>
              <a:gd name="connsiteY280" fmla="*/ 605695 h 647700"/>
              <a:gd name="connsiteX281" fmla="*/ 121194 w 2000250"/>
              <a:gd name="connsiteY281" fmla="*/ 614553 h 647700"/>
              <a:gd name="connsiteX282" fmla="*/ 76236 w 2000250"/>
              <a:gd name="connsiteY282" fmla="*/ 619316 h 647700"/>
              <a:gd name="connsiteX283" fmla="*/ 60139 w 2000250"/>
              <a:gd name="connsiteY283" fmla="*/ 622554 h 647700"/>
              <a:gd name="connsiteX284" fmla="*/ 131862 w 2000250"/>
              <a:gd name="connsiteY284" fmla="*/ 617601 h 647700"/>
              <a:gd name="connsiteX285" fmla="*/ 172344 w 2000250"/>
              <a:gd name="connsiteY285" fmla="*/ 611600 h 647700"/>
              <a:gd name="connsiteX286" fmla="*/ 227017 w 2000250"/>
              <a:gd name="connsiteY286" fmla="*/ 601599 h 647700"/>
              <a:gd name="connsiteX287" fmla="*/ 237304 w 2000250"/>
              <a:gd name="connsiteY287" fmla="*/ 601885 h 647700"/>
              <a:gd name="connsiteX288" fmla="*/ 239209 w 2000250"/>
              <a:gd name="connsiteY288" fmla="*/ 600266 h 647700"/>
              <a:gd name="connsiteX289" fmla="*/ 247496 w 2000250"/>
              <a:gd name="connsiteY289" fmla="*/ 600742 h 647700"/>
              <a:gd name="connsiteX290" fmla="*/ 251401 w 2000250"/>
              <a:gd name="connsiteY290" fmla="*/ 598837 h 647700"/>
              <a:gd name="connsiteX291" fmla="*/ 261402 w 2000250"/>
              <a:gd name="connsiteY291" fmla="*/ 596265 h 647700"/>
              <a:gd name="connsiteX292" fmla="*/ 269308 w 2000250"/>
              <a:gd name="connsiteY292" fmla="*/ 592550 h 647700"/>
              <a:gd name="connsiteX293" fmla="*/ 248829 w 2000250"/>
              <a:gd name="connsiteY293" fmla="*/ 593312 h 647700"/>
              <a:gd name="connsiteX294" fmla="*/ 679645 w 2000250"/>
              <a:gd name="connsiteY294" fmla="*/ 549212 h 647700"/>
              <a:gd name="connsiteX295" fmla="*/ 679645 w 2000250"/>
              <a:gd name="connsiteY295" fmla="*/ 549212 h 647700"/>
              <a:gd name="connsiteX296" fmla="*/ 679645 w 2000250"/>
              <a:gd name="connsiteY296" fmla="*/ 549212 h 647700"/>
              <a:gd name="connsiteX297" fmla="*/ 548010 w 2000250"/>
              <a:gd name="connsiteY297" fmla="*/ 568452 h 647700"/>
              <a:gd name="connsiteX298" fmla="*/ 541914 w 2000250"/>
              <a:gd name="connsiteY298" fmla="*/ 569119 h 647700"/>
              <a:gd name="connsiteX299" fmla="*/ 548010 w 2000250"/>
              <a:gd name="connsiteY299" fmla="*/ 568452 h 647700"/>
              <a:gd name="connsiteX300" fmla="*/ 556392 w 2000250"/>
              <a:gd name="connsiteY300" fmla="*/ 570357 h 647700"/>
              <a:gd name="connsiteX301" fmla="*/ 560487 w 2000250"/>
              <a:gd name="connsiteY301" fmla="*/ 569881 h 647700"/>
              <a:gd name="connsiteX302" fmla="*/ 554296 w 2000250"/>
              <a:gd name="connsiteY302" fmla="*/ 569214 h 647700"/>
              <a:gd name="connsiteX303" fmla="*/ 556392 w 2000250"/>
              <a:gd name="connsiteY303" fmla="*/ 570357 h 647700"/>
              <a:gd name="connsiteX304" fmla="*/ 651737 w 2000250"/>
              <a:gd name="connsiteY304" fmla="*/ 558070 h 647700"/>
              <a:gd name="connsiteX305" fmla="*/ 668215 w 2000250"/>
              <a:gd name="connsiteY305" fmla="*/ 559022 h 647700"/>
              <a:gd name="connsiteX306" fmla="*/ 674216 w 2000250"/>
              <a:gd name="connsiteY306" fmla="*/ 556927 h 647700"/>
              <a:gd name="connsiteX307" fmla="*/ 684122 w 2000250"/>
              <a:gd name="connsiteY307" fmla="*/ 552926 h 647700"/>
              <a:gd name="connsiteX308" fmla="*/ 651737 w 2000250"/>
              <a:gd name="connsiteY308" fmla="*/ 558070 h 647700"/>
              <a:gd name="connsiteX309" fmla="*/ 700600 w 2000250"/>
              <a:gd name="connsiteY309" fmla="*/ 553879 h 647700"/>
              <a:gd name="connsiteX310" fmla="*/ 708506 w 2000250"/>
              <a:gd name="connsiteY310" fmla="*/ 550164 h 647700"/>
              <a:gd name="connsiteX311" fmla="*/ 700600 w 2000250"/>
              <a:gd name="connsiteY311" fmla="*/ 553879 h 647700"/>
              <a:gd name="connsiteX312" fmla="*/ 619257 w 2000250"/>
              <a:gd name="connsiteY312" fmla="*/ 561785 h 647700"/>
              <a:gd name="connsiteX313" fmla="*/ 613161 w 2000250"/>
              <a:gd name="connsiteY313" fmla="*/ 562451 h 647700"/>
              <a:gd name="connsiteX314" fmla="*/ 607160 w 2000250"/>
              <a:gd name="connsiteY314" fmla="*/ 564547 h 647700"/>
              <a:gd name="connsiteX315" fmla="*/ 619257 w 2000250"/>
              <a:gd name="connsiteY315" fmla="*/ 561785 h 647700"/>
              <a:gd name="connsiteX316" fmla="*/ 631449 w 2000250"/>
              <a:gd name="connsiteY316" fmla="*/ 560356 h 647700"/>
              <a:gd name="connsiteX317" fmla="*/ 625353 w 2000250"/>
              <a:gd name="connsiteY317" fmla="*/ 561023 h 647700"/>
              <a:gd name="connsiteX318" fmla="*/ 621447 w 2000250"/>
              <a:gd name="connsiteY318" fmla="*/ 562928 h 647700"/>
              <a:gd name="connsiteX319" fmla="*/ 631449 w 2000250"/>
              <a:gd name="connsiteY319" fmla="*/ 560356 h 647700"/>
              <a:gd name="connsiteX320" fmla="*/ 637735 w 2000250"/>
              <a:gd name="connsiteY320" fmla="*/ 562451 h 647700"/>
              <a:gd name="connsiteX321" fmla="*/ 643545 w 2000250"/>
              <a:gd name="connsiteY321" fmla="*/ 558927 h 647700"/>
              <a:gd name="connsiteX322" fmla="*/ 637735 w 2000250"/>
              <a:gd name="connsiteY322" fmla="*/ 562451 h 647700"/>
              <a:gd name="connsiteX323" fmla="*/ 284358 w 2000250"/>
              <a:gd name="connsiteY323" fmla="*/ 604076 h 647700"/>
              <a:gd name="connsiteX324" fmla="*/ 280167 w 2000250"/>
              <a:gd name="connsiteY324" fmla="*/ 603123 h 647700"/>
              <a:gd name="connsiteX325" fmla="*/ 284358 w 2000250"/>
              <a:gd name="connsiteY325" fmla="*/ 604076 h 647700"/>
              <a:gd name="connsiteX326" fmla="*/ 219302 w 2000250"/>
              <a:gd name="connsiteY326" fmla="*/ 611505 h 647700"/>
              <a:gd name="connsiteX327" fmla="*/ 217302 w 2000250"/>
              <a:gd name="connsiteY327" fmla="*/ 611696 h 647700"/>
              <a:gd name="connsiteX328" fmla="*/ 213206 w 2000250"/>
              <a:gd name="connsiteY328" fmla="*/ 612172 h 647700"/>
              <a:gd name="connsiteX329" fmla="*/ 140435 w 2000250"/>
              <a:gd name="connsiteY329" fmla="*/ 624745 h 647700"/>
              <a:gd name="connsiteX330" fmla="*/ 75570 w 2000250"/>
              <a:gd name="connsiteY330" fmla="*/ 633508 h 647700"/>
              <a:gd name="connsiteX331" fmla="*/ 65568 w 2000250"/>
              <a:gd name="connsiteY331" fmla="*/ 636079 h 647700"/>
              <a:gd name="connsiteX332" fmla="*/ 130719 w 2000250"/>
              <a:gd name="connsiteY332" fmla="*/ 630079 h 647700"/>
              <a:gd name="connsiteX333" fmla="*/ 195489 w 2000250"/>
              <a:gd name="connsiteY333" fmla="*/ 619887 h 647700"/>
              <a:gd name="connsiteX334" fmla="*/ 215682 w 2000250"/>
              <a:gd name="connsiteY334" fmla="*/ 616172 h 647700"/>
              <a:gd name="connsiteX335" fmla="*/ 239781 w 2000250"/>
              <a:gd name="connsiteY335" fmla="*/ 610552 h 647700"/>
              <a:gd name="connsiteX336" fmla="*/ 241971 w 2000250"/>
              <a:gd name="connsiteY336" fmla="*/ 611696 h 647700"/>
              <a:gd name="connsiteX337" fmla="*/ 256068 w 2000250"/>
              <a:gd name="connsiteY337" fmla="*/ 608648 h 647700"/>
              <a:gd name="connsiteX338" fmla="*/ 265974 w 2000250"/>
              <a:gd name="connsiteY338" fmla="*/ 604647 h 647700"/>
              <a:gd name="connsiteX339" fmla="*/ 219302 w 2000250"/>
              <a:gd name="connsiteY339" fmla="*/ 611505 h 647700"/>
              <a:gd name="connsiteX340" fmla="*/ 84428 w 2000250"/>
              <a:gd name="connsiteY340" fmla="*/ 641033 h 647700"/>
              <a:gd name="connsiteX341" fmla="*/ 76141 w 2000250"/>
              <a:gd name="connsiteY341" fmla="*/ 640556 h 647700"/>
              <a:gd name="connsiteX342" fmla="*/ 84428 w 2000250"/>
              <a:gd name="connsiteY342" fmla="*/ 641033 h 647700"/>
              <a:gd name="connsiteX343" fmla="*/ 497432 w 2000250"/>
              <a:gd name="connsiteY343" fmla="*/ 577310 h 647700"/>
              <a:gd name="connsiteX344" fmla="*/ 505338 w 2000250"/>
              <a:gd name="connsiteY344" fmla="*/ 573596 h 647700"/>
              <a:gd name="connsiteX345" fmla="*/ 497432 w 2000250"/>
              <a:gd name="connsiteY345" fmla="*/ 577310 h 647700"/>
              <a:gd name="connsiteX346" fmla="*/ 295502 w 2000250"/>
              <a:gd name="connsiteY346" fmla="*/ 578930 h 647700"/>
              <a:gd name="connsiteX347" fmla="*/ 303408 w 2000250"/>
              <a:gd name="connsiteY347" fmla="*/ 575215 h 647700"/>
              <a:gd name="connsiteX348" fmla="*/ 295502 w 2000250"/>
              <a:gd name="connsiteY348" fmla="*/ 578930 h 647700"/>
              <a:gd name="connsiteX349" fmla="*/ 1586235 w 2000250"/>
              <a:gd name="connsiteY349" fmla="*/ 22193 h 647700"/>
              <a:gd name="connsiteX350" fmla="*/ 1583949 w 2000250"/>
              <a:gd name="connsiteY350" fmla="*/ 19622 h 647700"/>
              <a:gd name="connsiteX351" fmla="*/ 1580043 w 2000250"/>
              <a:gd name="connsiteY351" fmla="*/ 21527 h 647700"/>
              <a:gd name="connsiteX352" fmla="*/ 1584139 w 2000250"/>
              <a:gd name="connsiteY352" fmla="*/ 21050 h 647700"/>
              <a:gd name="connsiteX353" fmla="*/ 1586235 w 2000250"/>
              <a:gd name="connsiteY353" fmla="*/ 22193 h 647700"/>
              <a:gd name="connsiteX354" fmla="*/ 1603856 w 2000250"/>
              <a:gd name="connsiteY354" fmla="*/ 57055 h 647700"/>
              <a:gd name="connsiteX355" fmla="*/ 1616048 w 2000250"/>
              <a:gd name="connsiteY355" fmla="*/ 55626 h 647700"/>
              <a:gd name="connsiteX356" fmla="*/ 1640527 w 2000250"/>
              <a:gd name="connsiteY356" fmla="*/ 54293 h 647700"/>
              <a:gd name="connsiteX357" fmla="*/ 1654529 w 2000250"/>
              <a:gd name="connsiteY357" fmla="*/ 49911 h 647700"/>
              <a:gd name="connsiteX358" fmla="*/ 1670817 w 2000250"/>
              <a:gd name="connsiteY358" fmla="*/ 48101 h 647700"/>
              <a:gd name="connsiteX359" fmla="*/ 1685199 w 2000250"/>
              <a:gd name="connsiteY359" fmla="*/ 47911 h 647700"/>
              <a:gd name="connsiteX360" fmla="*/ 1689105 w 2000250"/>
              <a:gd name="connsiteY360" fmla="*/ 46006 h 647700"/>
              <a:gd name="connsiteX361" fmla="*/ 1717585 w 2000250"/>
              <a:gd name="connsiteY361" fmla="*/ 42767 h 647700"/>
              <a:gd name="connsiteX362" fmla="*/ 1725585 w 2000250"/>
              <a:gd name="connsiteY362" fmla="*/ 40481 h 647700"/>
              <a:gd name="connsiteX363" fmla="*/ 1733872 w 2000250"/>
              <a:gd name="connsiteY363" fmla="*/ 40958 h 647700"/>
              <a:gd name="connsiteX364" fmla="*/ 1737777 w 2000250"/>
              <a:gd name="connsiteY364" fmla="*/ 39053 h 647700"/>
              <a:gd name="connsiteX365" fmla="*/ 1756065 w 2000250"/>
              <a:gd name="connsiteY365" fmla="*/ 36957 h 647700"/>
              <a:gd name="connsiteX366" fmla="*/ 1758256 w 2000250"/>
              <a:gd name="connsiteY366" fmla="*/ 38100 h 647700"/>
              <a:gd name="connsiteX367" fmla="*/ 1766257 w 2000250"/>
              <a:gd name="connsiteY367" fmla="*/ 35814 h 647700"/>
              <a:gd name="connsiteX368" fmla="*/ 1772448 w 2000250"/>
              <a:gd name="connsiteY368" fmla="*/ 36481 h 647700"/>
              <a:gd name="connsiteX369" fmla="*/ 1782450 w 2000250"/>
              <a:gd name="connsiteY369" fmla="*/ 33909 h 647700"/>
              <a:gd name="connsiteX370" fmla="*/ 1784640 w 2000250"/>
              <a:gd name="connsiteY370" fmla="*/ 35052 h 647700"/>
              <a:gd name="connsiteX371" fmla="*/ 1798737 w 2000250"/>
              <a:gd name="connsiteY371" fmla="*/ 32004 h 647700"/>
              <a:gd name="connsiteX372" fmla="*/ 1802928 w 2000250"/>
              <a:gd name="connsiteY372" fmla="*/ 32957 h 647700"/>
              <a:gd name="connsiteX373" fmla="*/ 1798642 w 2000250"/>
              <a:gd name="connsiteY373" fmla="*/ 30575 h 647700"/>
              <a:gd name="connsiteX374" fmla="*/ 1761971 w 2000250"/>
              <a:gd name="connsiteY374" fmla="*/ 33338 h 647700"/>
              <a:gd name="connsiteX375" fmla="*/ 1747874 w 2000250"/>
              <a:gd name="connsiteY375" fmla="*/ 36386 h 647700"/>
              <a:gd name="connsiteX376" fmla="*/ 1747779 w 2000250"/>
              <a:gd name="connsiteY376" fmla="*/ 34957 h 647700"/>
              <a:gd name="connsiteX377" fmla="*/ 1731491 w 2000250"/>
              <a:gd name="connsiteY377" fmla="*/ 36767 h 647700"/>
              <a:gd name="connsiteX378" fmla="*/ 1729586 w 2000250"/>
              <a:gd name="connsiteY378" fmla="*/ 38386 h 647700"/>
              <a:gd name="connsiteX379" fmla="*/ 1727395 w 2000250"/>
              <a:gd name="connsiteY379" fmla="*/ 37243 h 647700"/>
              <a:gd name="connsiteX380" fmla="*/ 1719394 w 2000250"/>
              <a:gd name="connsiteY380" fmla="*/ 39529 h 647700"/>
              <a:gd name="connsiteX381" fmla="*/ 1717203 w 2000250"/>
              <a:gd name="connsiteY381" fmla="*/ 38386 h 647700"/>
              <a:gd name="connsiteX382" fmla="*/ 1713298 w 2000250"/>
              <a:gd name="connsiteY382" fmla="*/ 40291 h 647700"/>
              <a:gd name="connsiteX383" fmla="*/ 1711107 w 2000250"/>
              <a:gd name="connsiteY383" fmla="*/ 39148 h 647700"/>
              <a:gd name="connsiteX384" fmla="*/ 1664340 w 2000250"/>
              <a:gd name="connsiteY384" fmla="*/ 44482 h 647700"/>
              <a:gd name="connsiteX385" fmla="*/ 1660149 w 2000250"/>
              <a:gd name="connsiteY385" fmla="*/ 43529 h 647700"/>
              <a:gd name="connsiteX386" fmla="*/ 1658244 w 2000250"/>
              <a:gd name="connsiteY386" fmla="*/ 45149 h 647700"/>
              <a:gd name="connsiteX387" fmla="*/ 1621763 w 2000250"/>
              <a:gd name="connsiteY387" fmla="*/ 50673 h 647700"/>
              <a:gd name="connsiteX388" fmla="*/ 1611381 w 2000250"/>
              <a:gd name="connsiteY388" fmla="*/ 49054 h 647700"/>
              <a:gd name="connsiteX389" fmla="*/ 1576805 w 2000250"/>
              <a:gd name="connsiteY389" fmla="*/ 52959 h 647700"/>
              <a:gd name="connsiteX390" fmla="*/ 1507844 w 2000250"/>
              <a:gd name="connsiteY390" fmla="*/ 62198 h 647700"/>
              <a:gd name="connsiteX391" fmla="*/ 1503748 w 2000250"/>
              <a:gd name="connsiteY391" fmla="*/ 62675 h 647700"/>
              <a:gd name="connsiteX392" fmla="*/ 1489651 w 2000250"/>
              <a:gd name="connsiteY392" fmla="*/ 65723 h 647700"/>
              <a:gd name="connsiteX393" fmla="*/ 1481364 w 2000250"/>
              <a:gd name="connsiteY393" fmla="*/ 65246 h 647700"/>
              <a:gd name="connsiteX394" fmla="*/ 1477459 w 2000250"/>
              <a:gd name="connsiteY394" fmla="*/ 67151 h 647700"/>
              <a:gd name="connsiteX395" fmla="*/ 1471268 w 2000250"/>
              <a:gd name="connsiteY395" fmla="*/ 66485 h 647700"/>
              <a:gd name="connsiteX396" fmla="*/ 1467363 w 2000250"/>
              <a:gd name="connsiteY396" fmla="*/ 68390 h 647700"/>
              <a:gd name="connsiteX397" fmla="*/ 1459266 w 2000250"/>
              <a:gd name="connsiteY397" fmla="*/ 69342 h 647700"/>
              <a:gd name="connsiteX398" fmla="*/ 1367827 w 2000250"/>
              <a:gd name="connsiteY398" fmla="*/ 79724 h 647700"/>
              <a:gd name="connsiteX399" fmla="*/ 1349443 w 2000250"/>
              <a:gd name="connsiteY399" fmla="*/ 80391 h 647700"/>
              <a:gd name="connsiteX400" fmla="*/ 1335441 w 2000250"/>
              <a:gd name="connsiteY400" fmla="*/ 84773 h 647700"/>
              <a:gd name="connsiteX401" fmla="*/ 1329250 w 2000250"/>
              <a:gd name="connsiteY401" fmla="*/ 84106 h 647700"/>
              <a:gd name="connsiteX402" fmla="*/ 1327060 w 2000250"/>
              <a:gd name="connsiteY402" fmla="*/ 82963 h 647700"/>
              <a:gd name="connsiteX403" fmla="*/ 1316772 w 2000250"/>
              <a:gd name="connsiteY403" fmla="*/ 82677 h 647700"/>
              <a:gd name="connsiteX404" fmla="*/ 1326774 w 2000250"/>
              <a:gd name="connsiteY404" fmla="*/ 80105 h 647700"/>
              <a:gd name="connsiteX405" fmla="*/ 1336965 w 2000250"/>
              <a:gd name="connsiteY405" fmla="*/ 78962 h 647700"/>
              <a:gd name="connsiteX406" fmla="*/ 1359349 w 2000250"/>
              <a:gd name="connsiteY406" fmla="*/ 76391 h 647700"/>
              <a:gd name="connsiteX407" fmla="*/ 1365350 w 2000250"/>
              <a:gd name="connsiteY407" fmla="*/ 74295 h 647700"/>
              <a:gd name="connsiteX408" fmla="*/ 1373637 w 2000250"/>
              <a:gd name="connsiteY408" fmla="*/ 74771 h 647700"/>
              <a:gd name="connsiteX409" fmla="*/ 1375542 w 2000250"/>
              <a:gd name="connsiteY409" fmla="*/ 73152 h 647700"/>
              <a:gd name="connsiteX410" fmla="*/ 1397925 w 2000250"/>
              <a:gd name="connsiteY410" fmla="*/ 70580 h 647700"/>
              <a:gd name="connsiteX411" fmla="*/ 1405927 w 2000250"/>
              <a:gd name="connsiteY411" fmla="*/ 68294 h 647700"/>
              <a:gd name="connsiteX412" fmla="*/ 1412118 w 2000250"/>
              <a:gd name="connsiteY412" fmla="*/ 68961 h 647700"/>
              <a:gd name="connsiteX413" fmla="*/ 1417928 w 2000250"/>
              <a:gd name="connsiteY413" fmla="*/ 65437 h 647700"/>
              <a:gd name="connsiteX414" fmla="*/ 1354968 w 2000250"/>
              <a:gd name="connsiteY414" fmla="*/ 72581 h 647700"/>
              <a:gd name="connsiteX415" fmla="*/ 1346871 w 2000250"/>
              <a:gd name="connsiteY415" fmla="*/ 73533 h 647700"/>
              <a:gd name="connsiteX416" fmla="*/ 1338775 w 2000250"/>
              <a:gd name="connsiteY416" fmla="*/ 74486 h 647700"/>
              <a:gd name="connsiteX417" fmla="*/ 1322678 w 2000250"/>
              <a:gd name="connsiteY417" fmla="*/ 77724 h 647700"/>
              <a:gd name="connsiteX418" fmla="*/ 1320487 w 2000250"/>
              <a:gd name="connsiteY418" fmla="*/ 76581 h 647700"/>
              <a:gd name="connsiteX419" fmla="*/ 1310486 w 2000250"/>
              <a:gd name="connsiteY419" fmla="*/ 79153 h 647700"/>
              <a:gd name="connsiteX420" fmla="*/ 1308295 w 2000250"/>
              <a:gd name="connsiteY420" fmla="*/ 78010 h 647700"/>
              <a:gd name="connsiteX421" fmla="*/ 1304390 w 2000250"/>
              <a:gd name="connsiteY421" fmla="*/ 79915 h 647700"/>
              <a:gd name="connsiteX422" fmla="*/ 1296103 w 2000250"/>
              <a:gd name="connsiteY422" fmla="*/ 79439 h 647700"/>
              <a:gd name="connsiteX423" fmla="*/ 1288102 w 2000250"/>
              <a:gd name="connsiteY423" fmla="*/ 81725 h 647700"/>
              <a:gd name="connsiteX424" fmla="*/ 1259622 w 2000250"/>
              <a:gd name="connsiteY424" fmla="*/ 84963 h 647700"/>
              <a:gd name="connsiteX425" fmla="*/ 1255717 w 2000250"/>
              <a:gd name="connsiteY425" fmla="*/ 86868 h 647700"/>
              <a:gd name="connsiteX426" fmla="*/ 1249526 w 2000250"/>
              <a:gd name="connsiteY426" fmla="*/ 86201 h 647700"/>
              <a:gd name="connsiteX427" fmla="*/ 1243525 w 2000250"/>
              <a:gd name="connsiteY427" fmla="*/ 88297 h 647700"/>
              <a:gd name="connsiteX428" fmla="*/ 1241335 w 2000250"/>
              <a:gd name="connsiteY428" fmla="*/ 87154 h 647700"/>
              <a:gd name="connsiteX429" fmla="*/ 1237239 w 2000250"/>
              <a:gd name="connsiteY429" fmla="*/ 87630 h 647700"/>
              <a:gd name="connsiteX430" fmla="*/ 1229238 w 2000250"/>
              <a:gd name="connsiteY430" fmla="*/ 89916 h 647700"/>
              <a:gd name="connsiteX431" fmla="*/ 1219046 w 2000250"/>
              <a:gd name="connsiteY431" fmla="*/ 91059 h 647700"/>
              <a:gd name="connsiteX432" fmla="*/ 1214760 w 2000250"/>
              <a:gd name="connsiteY432" fmla="*/ 88678 h 647700"/>
              <a:gd name="connsiteX433" fmla="*/ 1212569 w 2000250"/>
              <a:gd name="connsiteY433" fmla="*/ 87535 h 647700"/>
              <a:gd name="connsiteX434" fmla="*/ 1206378 w 2000250"/>
              <a:gd name="connsiteY434" fmla="*/ 86868 h 647700"/>
              <a:gd name="connsiteX435" fmla="*/ 1220475 w 2000250"/>
              <a:gd name="connsiteY435" fmla="*/ 83820 h 647700"/>
              <a:gd name="connsiteX436" fmla="*/ 1221618 w 2000250"/>
              <a:gd name="connsiteY436" fmla="*/ 73724 h 647700"/>
              <a:gd name="connsiteX437" fmla="*/ 1201425 w 2000250"/>
              <a:gd name="connsiteY437" fmla="*/ 77438 h 647700"/>
              <a:gd name="connsiteX438" fmla="*/ 1191233 w 2000250"/>
              <a:gd name="connsiteY438" fmla="*/ 78581 h 647700"/>
              <a:gd name="connsiteX439" fmla="*/ 1185137 w 2000250"/>
              <a:gd name="connsiteY439" fmla="*/ 79248 h 647700"/>
              <a:gd name="connsiteX440" fmla="*/ 1182946 w 2000250"/>
              <a:gd name="connsiteY440" fmla="*/ 78105 h 647700"/>
              <a:gd name="connsiteX441" fmla="*/ 1179041 w 2000250"/>
              <a:gd name="connsiteY441" fmla="*/ 80010 h 647700"/>
              <a:gd name="connsiteX442" fmla="*/ 1160753 w 2000250"/>
              <a:gd name="connsiteY442" fmla="*/ 82106 h 647700"/>
              <a:gd name="connsiteX443" fmla="*/ 1101984 w 2000250"/>
              <a:gd name="connsiteY443" fmla="*/ 90202 h 647700"/>
              <a:gd name="connsiteX444" fmla="*/ 1081505 w 2000250"/>
              <a:gd name="connsiteY444" fmla="*/ 91154 h 647700"/>
              <a:gd name="connsiteX445" fmla="*/ 1038928 w 2000250"/>
              <a:gd name="connsiteY445" fmla="*/ 97441 h 647700"/>
              <a:gd name="connsiteX446" fmla="*/ 1026641 w 2000250"/>
              <a:gd name="connsiteY446" fmla="*/ 97441 h 647700"/>
              <a:gd name="connsiteX447" fmla="*/ 1018640 w 2000250"/>
              <a:gd name="connsiteY447" fmla="*/ 99727 h 647700"/>
              <a:gd name="connsiteX448" fmla="*/ 1010353 w 2000250"/>
              <a:gd name="connsiteY448" fmla="*/ 99251 h 647700"/>
              <a:gd name="connsiteX449" fmla="*/ 1002352 w 2000250"/>
              <a:gd name="connsiteY449" fmla="*/ 101537 h 647700"/>
              <a:gd name="connsiteX450" fmla="*/ 951584 w 2000250"/>
              <a:gd name="connsiteY450" fmla="*/ 107347 h 647700"/>
              <a:gd name="connsiteX451" fmla="*/ 949393 w 2000250"/>
              <a:gd name="connsiteY451" fmla="*/ 106204 h 647700"/>
              <a:gd name="connsiteX452" fmla="*/ 937296 w 2000250"/>
              <a:gd name="connsiteY452" fmla="*/ 108966 h 647700"/>
              <a:gd name="connsiteX453" fmla="*/ 926914 w 2000250"/>
              <a:gd name="connsiteY453" fmla="*/ 107347 h 647700"/>
              <a:gd name="connsiteX454" fmla="*/ 961299 w 2000250"/>
              <a:gd name="connsiteY454" fmla="*/ 102013 h 647700"/>
              <a:gd name="connsiteX455" fmla="*/ 963204 w 2000250"/>
              <a:gd name="connsiteY455" fmla="*/ 100394 h 647700"/>
              <a:gd name="connsiteX456" fmla="*/ 965395 w 2000250"/>
              <a:gd name="connsiteY456" fmla="*/ 101537 h 647700"/>
              <a:gd name="connsiteX457" fmla="*/ 971396 w 2000250"/>
              <a:gd name="connsiteY457" fmla="*/ 99441 h 647700"/>
              <a:gd name="connsiteX458" fmla="*/ 1005972 w 2000250"/>
              <a:gd name="connsiteY458" fmla="*/ 95536 h 647700"/>
              <a:gd name="connsiteX459" fmla="*/ 1018164 w 2000250"/>
              <a:gd name="connsiteY459" fmla="*/ 94107 h 647700"/>
              <a:gd name="connsiteX460" fmla="*/ 1071027 w 2000250"/>
              <a:gd name="connsiteY460" fmla="*/ 88106 h 647700"/>
              <a:gd name="connsiteX461" fmla="*/ 1085124 w 2000250"/>
              <a:gd name="connsiteY461" fmla="*/ 85058 h 647700"/>
              <a:gd name="connsiteX462" fmla="*/ 1048548 w 2000250"/>
              <a:gd name="connsiteY462" fmla="*/ 89249 h 647700"/>
              <a:gd name="connsiteX463" fmla="*/ 1026069 w 2000250"/>
              <a:gd name="connsiteY463" fmla="*/ 90392 h 647700"/>
              <a:gd name="connsiteX464" fmla="*/ 1016068 w 2000250"/>
              <a:gd name="connsiteY464" fmla="*/ 92964 h 647700"/>
              <a:gd name="connsiteX465" fmla="*/ 1011877 w 2000250"/>
              <a:gd name="connsiteY465" fmla="*/ 92012 h 647700"/>
              <a:gd name="connsiteX466" fmla="*/ 991589 w 2000250"/>
              <a:gd name="connsiteY466" fmla="*/ 94298 h 647700"/>
              <a:gd name="connsiteX467" fmla="*/ 973301 w 2000250"/>
              <a:gd name="connsiteY467" fmla="*/ 96393 h 647700"/>
              <a:gd name="connsiteX468" fmla="*/ 942821 w 2000250"/>
              <a:gd name="connsiteY468" fmla="*/ 99822 h 647700"/>
              <a:gd name="connsiteX469" fmla="*/ 932820 w 2000250"/>
              <a:gd name="connsiteY469" fmla="*/ 102394 h 647700"/>
              <a:gd name="connsiteX470" fmla="*/ 928629 w 2000250"/>
              <a:gd name="connsiteY470" fmla="*/ 101441 h 647700"/>
              <a:gd name="connsiteX471" fmla="*/ 922533 w 2000250"/>
              <a:gd name="connsiteY471" fmla="*/ 102108 h 647700"/>
              <a:gd name="connsiteX472" fmla="*/ 881861 w 2000250"/>
              <a:gd name="connsiteY472" fmla="*/ 106775 h 647700"/>
              <a:gd name="connsiteX473" fmla="*/ 871860 w 2000250"/>
              <a:gd name="connsiteY473" fmla="*/ 109347 h 647700"/>
              <a:gd name="connsiteX474" fmla="*/ 863573 w 2000250"/>
              <a:gd name="connsiteY474" fmla="*/ 108871 h 647700"/>
              <a:gd name="connsiteX475" fmla="*/ 839284 w 2000250"/>
              <a:gd name="connsiteY475" fmla="*/ 113062 h 647700"/>
              <a:gd name="connsiteX476" fmla="*/ 833188 w 2000250"/>
              <a:gd name="connsiteY476" fmla="*/ 113729 h 647700"/>
              <a:gd name="connsiteX477" fmla="*/ 831283 w 2000250"/>
              <a:gd name="connsiteY477" fmla="*/ 115348 h 647700"/>
              <a:gd name="connsiteX478" fmla="*/ 841475 w 2000250"/>
              <a:gd name="connsiteY478" fmla="*/ 114205 h 647700"/>
              <a:gd name="connsiteX479" fmla="*/ 852048 w 2000250"/>
              <a:gd name="connsiteY479" fmla="*/ 117253 h 647700"/>
              <a:gd name="connsiteX480" fmla="*/ 839951 w 2000250"/>
              <a:gd name="connsiteY480" fmla="*/ 120015 h 647700"/>
              <a:gd name="connsiteX481" fmla="*/ 831664 w 2000250"/>
              <a:gd name="connsiteY481" fmla="*/ 119539 h 647700"/>
              <a:gd name="connsiteX482" fmla="*/ 811376 w 2000250"/>
              <a:gd name="connsiteY482" fmla="*/ 121825 h 647700"/>
              <a:gd name="connsiteX483" fmla="*/ 809376 w 2000250"/>
              <a:gd name="connsiteY483" fmla="*/ 122015 h 647700"/>
              <a:gd name="connsiteX484" fmla="*/ 805280 w 2000250"/>
              <a:gd name="connsiteY484" fmla="*/ 122492 h 647700"/>
              <a:gd name="connsiteX485" fmla="*/ 762608 w 2000250"/>
              <a:gd name="connsiteY485" fmla="*/ 127349 h 647700"/>
              <a:gd name="connsiteX486" fmla="*/ 752607 w 2000250"/>
              <a:gd name="connsiteY486" fmla="*/ 129921 h 647700"/>
              <a:gd name="connsiteX487" fmla="*/ 732128 w 2000250"/>
              <a:gd name="connsiteY487" fmla="*/ 130873 h 647700"/>
              <a:gd name="connsiteX488" fmla="*/ 707458 w 2000250"/>
              <a:gd name="connsiteY488" fmla="*/ 130873 h 647700"/>
              <a:gd name="connsiteX489" fmla="*/ 737652 w 2000250"/>
              <a:gd name="connsiteY489" fmla="*/ 124587 h 647700"/>
              <a:gd name="connsiteX490" fmla="*/ 636021 w 2000250"/>
              <a:gd name="connsiteY490" fmla="*/ 136112 h 647700"/>
              <a:gd name="connsiteX491" fmla="*/ 626019 w 2000250"/>
              <a:gd name="connsiteY491" fmla="*/ 138684 h 647700"/>
              <a:gd name="connsiteX492" fmla="*/ 617733 w 2000250"/>
              <a:gd name="connsiteY492" fmla="*/ 138208 h 647700"/>
              <a:gd name="connsiteX493" fmla="*/ 585252 w 2000250"/>
              <a:gd name="connsiteY493" fmla="*/ 141923 h 647700"/>
              <a:gd name="connsiteX494" fmla="*/ 574965 w 2000250"/>
              <a:gd name="connsiteY494" fmla="*/ 141637 h 647700"/>
              <a:gd name="connsiteX495" fmla="*/ 548676 w 2000250"/>
              <a:gd name="connsiteY495" fmla="*/ 146018 h 647700"/>
              <a:gd name="connsiteX496" fmla="*/ 461142 w 2000250"/>
              <a:gd name="connsiteY496" fmla="*/ 154591 h 647700"/>
              <a:gd name="connsiteX497" fmla="*/ 444854 w 2000250"/>
              <a:gd name="connsiteY497" fmla="*/ 156401 h 647700"/>
              <a:gd name="connsiteX498" fmla="*/ 430757 w 2000250"/>
              <a:gd name="connsiteY498" fmla="*/ 159449 h 647700"/>
              <a:gd name="connsiteX499" fmla="*/ 343413 w 2000250"/>
              <a:gd name="connsiteY499" fmla="*/ 169355 h 647700"/>
              <a:gd name="connsiteX500" fmla="*/ 333411 w 2000250"/>
              <a:gd name="connsiteY500" fmla="*/ 171926 h 647700"/>
              <a:gd name="connsiteX501" fmla="*/ 321124 w 2000250"/>
              <a:gd name="connsiteY501" fmla="*/ 171926 h 647700"/>
              <a:gd name="connsiteX502" fmla="*/ 319219 w 2000250"/>
              <a:gd name="connsiteY502" fmla="*/ 173545 h 647700"/>
              <a:gd name="connsiteX503" fmla="*/ 302931 w 2000250"/>
              <a:gd name="connsiteY503" fmla="*/ 175355 h 647700"/>
              <a:gd name="connsiteX504" fmla="*/ 272547 w 2000250"/>
              <a:gd name="connsiteY504" fmla="*/ 180213 h 647700"/>
              <a:gd name="connsiteX505" fmla="*/ 240162 w 2000250"/>
              <a:gd name="connsiteY505" fmla="*/ 185357 h 647700"/>
              <a:gd name="connsiteX506" fmla="*/ 220064 w 2000250"/>
              <a:gd name="connsiteY506" fmla="*/ 190500 h 647700"/>
              <a:gd name="connsiteX507" fmla="*/ 217873 w 2000250"/>
              <a:gd name="connsiteY507" fmla="*/ 189357 h 647700"/>
              <a:gd name="connsiteX508" fmla="*/ 213968 w 2000250"/>
              <a:gd name="connsiteY508" fmla="*/ 191262 h 647700"/>
              <a:gd name="connsiteX509" fmla="*/ 203776 w 2000250"/>
              <a:gd name="connsiteY509" fmla="*/ 192405 h 647700"/>
              <a:gd name="connsiteX510" fmla="*/ 199680 w 2000250"/>
              <a:gd name="connsiteY510" fmla="*/ 192881 h 647700"/>
              <a:gd name="connsiteX511" fmla="*/ 173391 w 2000250"/>
              <a:gd name="connsiteY511" fmla="*/ 197263 h 647700"/>
              <a:gd name="connsiteX512" fmla="*/ 145197 w 2000250"/>
              <a:gd name="connsiteY512" fmla="*/ 203264 h 647700"/>
              <a:gd name="connsiteX513" fmla="*/ 119194 w 2000250"/>
              <a:gd name="connsiteY513" fmla="*/ 210503 h 647700"/>
              <a:gd name="connsiteX514" fmla="*/ 93000 w 2000250"/>
              <a:gd name="connsiteY514" fmla="*/ 216313 h 647700"/>
              <a:gd name="connsiteX515" fmla="*/ 80808 w 2000250"/>
              <a:gd name="connsiteY515" fmla="*/ 217742 h 647700"/>
              <a:gd name="connsiteX516" fmla="*/ 76903 w 2000250"/>
              <a:gd name="connsiteY516" fmla="*/ 219647 h 647700"/>
              <a:gd name="connsiteX517" fmla="*/ 70712 w 2000250"/>
              <a:gd name="connsiteY517" fmla="*/ 218980 h 647700"/>
              <a:gd name="connsiteX518" fmla="*/ 56615 w 2000250"/>
              <a:gd name="connsiteY518" fmla="*/ 222028 h 647700"/>
              <a:gd name="connsiteX519" fmla="*/ 22706 w 2000250"/>
              <a:gd name="connsiteY519" fmla="*/ 232982 h 647700"/>
              <a:gd name="connsiteX520" fmla="*/ 29183 w 2000250"/>
              <a:gd name="connsiteY520" fmla="*/ 236506 h 647700"/>
              <a:gd name="connsiteX521" fmla="*/ 31945 w 2000250"/>
              <a:gd name="connsiteY521" fmla="*/ 244697 h 647700"/>
              <a:gd name="connsiteX522" fmla="*/ 18610 w 2000250"/>
              <a:gd name="connsiteY522" fmla="*/ 257270 h 647700"/>
              <a:gd name="connsiteX523" fmla="*/ 6894 w 2000250"/>
              <a:gd name="connsiteY523" fmla="*/ 264224 h 647700"/>
              <a:gd name="connsiteX524" fmla="*/ 30231 w 2000250"/>
              <a:gd name="connsiteY524" fmla="*/ 272891 h 647700"/>
              <a:gd name="connsiteX525" fmla="*/ 22992 w 2000250"/>
              <a:gd name="connsiteY525" fmla="*/ 283655 h 647700"/>
              <a:gd name="connsiteX526" fmla="*/ 21944 w 2000250"/>
              <a:gd name="connsiteY526" fmla="*/ 293751 h 647700"/>
              <a:gd name="connsiteX527" fmla="*/ 6228 w 2000250"/>
              <a:gd name="connsiteY527" fmla="*/ 301181 h 647700"/>
              <a:gd name="connsiteX528" fmla="*/ 5180 w 2000250"/>
              <a:gd name="connsiteY528" fmla="*/ 312611 h 647700"/>
              <a:gd name="connsiteX529" fmla="*/ 5275 w 2000250"/>
              <a:gd name="connsiteY529" fmla="*/ 314039 h 647700"/>
              <a:gd name="connsiteX530" fmla="*/ 3370 w 2000250"/>
              <a:gd name="connsiteY530" fmla="*/ 315659 h 647700"/>
              <a:gd name="connsiteX531" fmla="*/ 2227 w 2000250"/>
              <a:gd name="connsiteY531" fmla="*/ 325755 h 647700"/>
              <a:gd name="connsiteX532" fmla="*/ 703 w 2000250"/>
              <a:gd name="connsiteY532" fmla="*/ 331565 h 647700"/>
              <a:gd name="connsiteX533" fmla="*/ 3084 w 2000250"/>
              <a:gd name="connsiteY533" fmla="*/ 335566 h 647700"/>
              <a:gd name="connsiteX534" fmla="*/ 5656 w 2000250"/>
              <a:gd name="connsiteY534" fmla="*/ 363664 h 647700"/>
              <a:gd name="connsiteX535" fmla="*/ 11752 w 2000250"/>
              <a:gd name="connsiteY535" fmla="*/ 385667 h 647700"/>
              <a:gd name="connsiteX536" fmla="*/ 9847 w 2000250"/>
              <a:gd name="connsiteY536" fmla="*/ 387287 h 647700"/>
              <a:gd name="connsiteX537" fmla="*/ 12133 w 2000250"/>
              <a:gd name="connsiteY537" fmla="*/ 389858 h 647700"/>
              <a:gd name="connsiteX538" fmla="*/ 11085 w 2000250"/>
              <a:gd name="connsiteY538" fmla="*/ 401288 h 647700"/>
              <a:gd name="connsiteX539" fmla="*/ 11943 w 2000250"/>
              <a:gd name="connsiteY539" fmla="*/ 409670 h 647700"/>
              <a:gd name="connsiteX540" fmla="*/ 8418 w 2000250"/>
              <a:gd name="connsiteY540" fmla="*/ 415766 h 647700"/>
              <a:gd name="connsiteX541" fmla="*/ 10990 w 2000250"/>
              <a:gd name="connsiteY541" fmla="*/ 421196 h 647700"/>
              <a:gd name="connsiteX542" fmla="*/ 9180 w 2000250"/>
              <a:gd name="connsiteY542" fmla="*/ 424244 h 647700"/>
              <a:gd name="connsiteX543" fmla="*/ 13562 w 2000250"/>
              <a:gd name="connsiteY543" fmla="*/ 449199 h 647700"/>
              <a:gd name="connsiteX544" fmla="*/ 14324 w 2000250"/>
              <a:gd name="connsiteY544" fmla="*/ 457581 h 647700"/>
              <a:gd name="connsiteX545" fmla="*/ 24992 w 2000250"/>
              <a:gd name="connsiteY545" fmla="*/ 462058 h 647700"/>
              <a:gd name="connsiteX546" fmla="*/ 31469 w 2000250"/>
              <a:gd name="connsiteY546" fmla="*/ 465582 h 647700"/>
              <a:gd name="connsiteX547" fmla="*/ 19563 w 2000250"/>
              <a:gd name="connsiteY547" fmla="*/ 469773 h 647700"/>
              <a:gd name="connsiteX548" fmla="*/ 28230 w 2000250"/>
              <a:gd name="connsiteY548" fmla="*/ 474440 h 647700"/>
              <a:gd name="connsiteX549" fmla="*/ 24801 w 2000250"/>
              <a:gd name="connsiteY549" fmla="*/ 481965 h 647700"/>
              <a:gd name="connsiteX550" fmla="*/ 31564 w 2000250"/>
              <a:gd name="connsiteY550" fmla="*/ 488252 h 647700"/>
              <a:gd name="connsiteX551" fmla="*/ 25849 w 2000250"/>
              <a:gd name="connsiteY551" fmla="*/ 493109 h 647700"/>
              <a:gd name="connsiteX552" fmla="*/ 24611 w 2000250"/>
              <a:gd name="connsiteY552" fmla="*/ 501777 h 647700"/>
              <a:gd name="connsiteX553" fmla="*/ 35184 w 2000250"/>
              <a:gd name="connsiteY553" fmla="*/ 504825 h 647700"/>
              <a:gd name="connsiteX554" fmla="*/ 43851 w 2000250"/>
              <a:gd name="connsiteY554" fmla="*/ 509492 h 647700"/>
              <a:gd name="connsiteX555" fmla="*/ 68331 w 2000250"/>
              <a:gd name="connsiteY555" fmla="*/ 508159 h 647700"/>
              <a:gd name="connsiteX556" fmla="*/ 48519 w 2000250"/>
              <a:gd name="connsiteY556" fmla="*/ 516064 h 647700"/>
              <a:gd name="connsiteX557" fmla="*/ 44423 w 2000250"/>
              <a:gd name="connsiteY557" fmla="*/ 516541 h 647700"/>
              <a:gd name="connsiteX558" fmla="*/ 38422 w 2000250"/>
              <a:gd name="connsiteY558" fmla="*/ 518636 h 647700"/>
              <a:gd name="connsiteX559" fmla="*/ 30516 w 2000250"/>
              <a:gd name="connsiteY559" fmla="*/ 522351 h 647700"/>
              <a:gd name="connsiteX560" fmla="*/ 61092 w 2000250"/>
              <a:gd name="connsiteY560" fmla="*/ 520256 h 647700"/>
              <a:gd name="connsiteX561" fmla="*/ 55472 w 2000250"/>
              <a:gd name="connsiteY561" fmla="*/ 526542 h 647700"/>
              <a:gd name="connsiteX562" fmla="*/ 58044 w 2000250"/>
              <a:gd name="connsiteY562" fmla="*/ 531876 h 647700"/>
              <a:gd name="connsiteX563" fmla="*/ 30516 w 2000250"/>
              <a:gd name="connsiteY563" fmla="*/ 544925 h 647700"/>
              <a:gd name="connsiteX564" fmla="*/ 54805 w 2000250"/>
              <a:gd name="connsiteY564" fmla="*/ 540734 h 647700"/>
              <a:gd name="connsiteX565" fmla="*/ 53376 w 2000250"/>
              <a:gd name="connsiteY565" fmla="*/ 547973 h 647700"/>
              <a:gd name="connsiteX566" fmla="*/ 67854 w 2000250"/>
              <a:gd name="connsiteY566" fmla="*/ 549116 h 647700"/>
              <a:gd name="connsiteX567" fmla="*/ 62044 w 2000250"/>
              <a:gd name="connsiteY567" fmla="*/ 552641 h 647700"/>
              <a:gd name="connsiteX568" fmla="*/ 68521 w 2000250"/>
              <a:gd name="connsiteY568" fmla="*/ 556165 h 647700"/>
              <a:gd name="connsiteX569" fmla="*/ 62806 w 2000250"/>
              <a:gd name="connsiteY569" fmla="*/ 561023 h 647700"/>
              <a:gd name="connsiteX570" fmla="*/ 75284 w 2000250"/>
              <a:gd name="connsiteY570" fmla="*/ 562451 h 647700"/>
              <a:gd name="connsiteX571" fmla="*/ 71474 w 2000250"/>
              <a:gd name="connsiteY571" fmla="*/ 565690 h 647700"/>
              <a:gd name="connsiteX572" fmla="*/ 69664 w 2000250"/>
              <a:gd name="connsiteY572" fmla="*/ 568738 h 647700"/>
              <a:gd name="connsiteX573" fmla="*/ 68616 w 2000250"/>
              <a:gd name="connsiteY573" fmla="*/ 580168 h 647700"/>
              <a:gd name="connsiteX574" fmla="*/ 63282 w 2000250"/>
              <a:gd name="connsiteY574" fmla="*/ 589312 h 647700"/>
              <a:gd name="connsiteX575" fmla="*/ 73665 w 2000250"/>
              <a:gd name="connsiteY575" fmla="*/ 590931 h 647700"/>
              <a:gd name="connsiteX576" fmla="*/ 75855 w 2000250"/>
              <a:gd name="connsiteY576" fmla="*/ 592074 h 647700"/>
              <a:gd name="connsiteX577" fmla="*/ 96144 w 2000250"/>
              <a:gd name="connsiteY577" fmla="*/ 589788 h 647700"/>
              <a:gd name="connsiteX578" fmla="*/ 98144 w 2000250"/>
              <a:gd name="connsiteY578" fmla="*/ 589598 h 647700"/>
              <a:gd name="connsiteX579" fmla="*/ 106240 w 2000250"/>
              <a:gd name="connsiteY579" fmla="*/ 588645 h 647700"/>
              <a:gd name="connsiteX580" fmla="*/ 112431 w 2000250"/>
              <a:gd name="connsiteY580" fmla="*/ 589312 h 647700"/>
              <a:gd name="connsiteX581" fmla="*/ 116337 w 2000250"/>
              <a:gd name="connsiteY581" fmla="*/ 587407 h 647700"/>
              <a:gd name="connsiteX582" fmla="*/ 128529 w 2000250"/>
              <a:gd name="connsiteY582" fmla="*/ 585978 h 647700"/>
              <a:gd name="connsiteX583" fmla="*/ 156437 w 2000250"/>
              <a:gd name="connsiteY583" fmla="*/ 584073 h 647700"/>
              <a:gd name="connsiteX584" fmla="*/ 189774 w 2000250"/>
              <a:gd name="connsiteY584" fmla="*/ 582073 h 647700"/>
              <a:gd name="connsiteX585" fmla="*/ 206062 w 2000250"/>
              <a:gd name="connsiteY585" fmla="*/ 580263 h 647700"/>
              <a:gd name="connsiteX586" fmla="*/ 207967 w 2000250"/>
              <a:gd name="connsiteY586" fmla="*/ 578644 h 647700"/>
              <a:gd name="connsiteX587" fmla="*/ 214158 w 2000250"/>
              <a:gd name="connsiteY587" fmla="*/ 579311 h 647700"/>
              <a:gd name="connsiteX588" fmla="*/ 216063 w 2000250"/>
              <a:gd name="connsiteY588" fmla="*/ 577691 h 647700"/>
              <a:gd name="connsiteX589" fmla="*/ 226350 w 2000250"/>
              <a:gd name="connsiteY589" fmla="*/ 577977 h 647700"/>
              <a:gd name="connsiteX590" fmla="*/ 222445 w 2000250"/>
              <a:gd name="connsiteY590" fmla="*/ 579882 h 647700"/>
              <a:gd name="connsiteX591" fmla="*/ 196156 w 2000250"/>
              <a:gd name="connsiteY591" fmla="*/ 584264 h 647700"/>
              <a:gd name="connsiteX592" fmla="*/ 188155 w 2000250"/>
              <a:gd name="connsiteY592" fmla="*/ 586550 h 647700"/>
              <a:gd name="connsiteX593" fmla="*/ 165390 w 2000250"/>
              <a:gd name="connsiteY593" fmla="*/ 588264 h 647700"/>
              <a:gd name="connsiteX594" fmla="*/ 147483 w 2000250"/>
              <a:gd name="connsiteY594" fmla="*/ 591026 h 647700"/>
              <a:gd name="connsiteX595" fmla="*/ 117956 w 2000250"/>
              <a:gd name="connsiteY595" fmla="*/ 595122 h 647700"/>
              <a:gd name="connsiteX596" fmla="*/ 104907 w 2000250"/>
              <a:gd name="connsiteY596" fmla="*/ 595789 h 647700"/>
              <a:gd name="connsiteX597" fmla="*/ 84714 w 2000250"/>
              <a:gd name="connsiteY597" fmla="*/ 599504 h 647700"/>
              <a:gd name="connsiteX598" fmla="*/ 80904 w 2000250"/>
              <a:gd name="connsiteY598" fmla="*/ 602742 h 647700"/>
              <a:gd name="connsiteX599" fmla="*/ 93381 w 2000250"/>
              <a:gd name="connsiteY599" fmla="*/ 604171 h 647700"/>
              <a:gd name="connsiteX600" fmla="*/ 109669 w 2000250"/>
              <a:gd name="connsiteY600" fmla="*/ 602361 h 647700"/>
              <a:gd name="connsiteX601" fmla="*/ 155675 w 2000250"/>
              <a:gd name="connsiteY601" fmla="*/ 597503 h 647700"/>
              <a:gd name="connsiteX602" fmla="*/ 198918 w 2000250"/>
              <a:gd name="connsiteY602" fmla="*/ 591122 h 647700"/>
              <a:gd name="connsiteX603" fmla="*/ 215206 w 2000250"/>
              <a:gd name="connsiteY603" fmla="*/ 589217 h 647700"/>
              <a:gd name="connsiteX604" fmla="*/ 237399 w 2000250"/>
              <a:gd name="connsiteY604" fmla="*/ 585311 h 647700"/>
              <a:gd name="connsiteX605" fmla="*/ 259593 w 2000250"/>
              <a:gd name="connsiteY605" fmla="*/ 581406 h 647700"/>
              <a:gd name="connsiteX606" fmla="*/ 267117 w 2000250"/>
              <a:gd name="connsiteY606" fmla="*/ 573500 h 647700"/>
              <a:gd name="connsiteX607" fmla="*/ 234447 w 2000250"/>
              <a:gd name="connsiteY607" fmla="*/ 575786 h 647700"/>
              <a:gd name="connsiteX608" fmla="*/ 250544 w 2000250"/>
              <a:gd name="connsiteY608" fmla="*/ 572548 h 647700"/>
              <a:gd name="connsiteX609" fmla="*/ 256545 w 2000250"/>
              <a:gd name="connsiteY609" fmla="*/ 570452 h 647700"/>
              <a:gd name="connsiteX610" fmla="*/ 258735 w 2000250"/>
              <a:gd name="connsiteY610" fmla="*/ 571595 h 647700"/>
              <a:gd name="connsiteX611" fmla="*/ 262641 w 2000250"/>
              <a:gd name="connsiteY611" fmla="*/ 569690 h 647700"/>
              <a:gd name="connsiteX612" fmla="*/ 295026 w 2000250"/>
              <a:gd name="connsiteY612" fmla="*/ 564547 h 647700"/>
              <a:gd name="connsiteX613" fmla="*/ 307408 w 2000250"/>
              <a:gd name="connsiteY613" fmla="*/ 563118 h 647700"/>
              <a:gd name="connsiteX614" fmla="*/ 335697 w 2000250"/>
              <a:gd name="connsiteY614" fmla="*/ 558451 h 647700"/>
              <a:gd name="connsiteX615" fmla="*/ 349890 w 2000250"/>
              <a:gd name="connsiteY615" fmla="*/ 556832 h 647700"/>
              <a:gd name="connsiteX616" fmla="*/ 378179 w 2000250"/>
              <a:gd name="connsiteY616" fmla="*/ 552164 h 647700"/>
              <a:gd name="connsiteX617" fmla="*/ 408659 w 2000250"/>
              <a:gd name="connsiteY617" fmla="*/ 548735 h 647700"/>
              <a:gd name="connsiteX618" fmla="*/ 416660 w 2000250"/>
              <a:gd name="connsiteY618" fmla="*/ 546449 h 647700"/>
              <a:gd name="connsiteX619" fmla="*/ 422851 w 2000250"/>
              <a:gd name="connsiteY619" fmla="*/ 547116 h 647700"/>
              <a:gd name="connsiteX620" fmla="*/ 430852 w 2000250"/>
              <a:gd name="connsiteY620" fmla="*/ 544830 h 647700"/>
              <a:gd name="connsiteX621" fmla="*/ 569060 w 2000250"/>
              <a:gd name="connsiteY621" fmla="*/ 529114 h 647700"/>
              <a:gd name="connsiteX622" fmla="*/ 571251 w 2000250"/>
              <a:gd name="connsiteY622" fmla="*/ 530257 h 647700"/>
              <a:gd name="connsiteX623" fmla="*/ 588967 w 2000250"/>
              <a:gd name="connsiteY623" fmla="*/ 523970 h 647700"/>
              <a:gd name="connsiteX624" fmla="*/ 593158 w 2000250"/>
              <a:gd name="connsiteY624" fmla="*/ 524923 h 647700"/>
              <a:gd name="connsiteX625" fmla="*/ 595063 w 2000250"/>
              <a:gd name="connsiteY625" fmla="*/ 523304 h 647700"/>
              <a:gd name="connsiteX626" fmla="*/ 597254 w 2000250"/>
              <a:gd name="connsiteY626" fmla="*/ 524447 h 647700"/>
              <a:gd name="connsiteX627" fmla="*/ 684122 w 2000250"/>
              <a:gd name="connsiteY627" fmla="*/ 508635 h 647700"/>
              <a:gd name="connsiteX628" fmla="*/ 696219 w 2000250"/>
              <a:gd name="connsiteY628" fmla="*/ 505873 h 647700"/>
              <a:gd name="connsiteX629" fmla="*/ 710601 w 2000250"/>
              <a:gd name="connsiteY629" fmla="*/ 505682 h 647700"/>
              <a:gd name="connsiteX630" fmla="*/ 720793 w 2000250"/>
              <a:gd name="connsiteY630" fmla="*/ 504539 h 647700"/>
              <a:gd name="connsiteX631" fmla="*/ 726794 w 2000250"/>
              <a:gd name="connsiteY631" fmla="*/ 502444 h 647700"/>
              <a:gd name="connsiteX632" fmla="*/ 728985 w 2000250"/>
              <a:gd name="connsiteY632" fmla="*/ 503587 h 647700"/>
              <a:gd name="connsiteX633" fmla="*/ 736986 w 2000250"/>
              <a:gd name="connsiteY633" fmla="*/ 501301 h 647700"/>
              <a:gd name="connsiteX634" fmla="*/ 749273 w 2000250"/>
              <a:gd name="connsiteY634" fmla="*/ 501301 h 647700"/>
              <a:gd name="connsiteX635" fmla="*/ 771752 w 2000250"/>
              <a:gd name="connsiteY635" fmla="*/ 500158 h 647700"/>
              <a:gd name="connsiteX636" fmla="*/ 766323 w 2000250"/>
              <a:gd name="connsiteY636" fmla="*/ 507873 h 647700"/>
              <a:gd name="connsiteX637" fmla="*/ 752130 w 2000250"/>
              <a:gd name="connsiteY637" fmla="*/ 509492 h 647700"/>
              <a:gd name="connsiteX638" fmla="*/ 743653 w 2000250"/>
              <a:gd name="connsiteY638" fmla="*/ 506254 h 647700"/>
              <a:gd name="connsiteX639" fmla="*/ 736033 w 2000250"/>
              <a:gd name="connsiteY639" fmla="*/ 512826 h 647700"/>
              <a:gd name="connsiteX640" fmla="*/ 723841 w 2000250"/>
              <a:gd name="connsiteY640" fmla="*/ 514255 h 647700"/>
              <a:gd name="connsiteX641" fmla="*/ 717269 w 2000250"/>
              <a:gd name="connsiteY641" fmla="*/ 509302 h 647700"/>
              <a:gd name="connsiteX642" fmla="*/ 711173 w 2000250"/>
              <a:gd name="connsiteY642" fmla="*/ 509969 h 647700"/>
              <a:gd name="connsiteX643" fmla="*/ 708982 w 2000250"/>
              <a:gd name="connsiteY643" fmla="*/ 508826 h 647700"/>
              <a:gd name="connsiteX644" fmla="*/ 696885 w 2000250"/>
              <a:gd name="connsiteY644" fmla="*/ 511588 h 647700"/>
              <a:gd name="connsiteX645" fmla="*/ 664596 w 2000250"/>
              <a:gd name="connsiteY645" fmla="*/ 518065 h 647700"/>
              <a:gd name="connsiteX646" fmla="*/ 694980 w 2000250"/>
              <a:gd name="connsiteY646" fmla="*/ 513207 h 647700"/>
              <a:gd name="connsiteX647" fmla="*/ 705363 w 2000250"/>
              <a:gd name="connsiteY647" fmla="*/ 514826 h 647700"/>
              <a:gd name="connsiteX648" fmla="*/ 701457 w 2000250"/>
              <a:gd name="connsiteY648" fmla="*/ 516731 h 647700"/>
              <a:gd name="connsiteX649" fmla="*/ 691266 w 2000250"/>
              <a:gd name="connsiteY649" fmla="*/ 517874 h 647700"/>
              <a:gd name="connsiteX650" fmla="*/ 689361 w 2000250"/>
              <a:gd name="connsiteY650" fmla="*/ 519494 h 647700"/>
              <a:gd name="connsiteX651" fmla="*/ 687170 w 2000250"/>
              <a:gd name="connsiteY651" fmla="*/ 518351 h 647700"/>
              <a:gd name="connsiteX652" fmla="*/ 660976 w 2000250"/>
              <a:gd name="connsiteY652" fmla="*/ 524161 h 647700"/>
              <a:gd name="connsiteX653" fmla="*/ 703648 w 2000250"/>
              <a:gd name="connsiteY653" fmla="*/ 519303 h 647700"/>
              <a:gd name="connsiteX654" fmla="*/ 715745 w 2000250"/>
              <a:gd name="connsiteY654" fmla="*/ 516541 h 647700"/>
              <a:gd name="connsiteX655" fmla="*/ 711268 w 2000250"/>
              <a:gd name="connsiteY655" fmla="*/ 512826 h 647700"/>
              <a:gd name="connsiteX656" fmla="*/ 719555 w 2000250"/>
              <a:gd name="connsiteY656" fmla="*/ 513302 h 647700"/>
              <a:gd name="connsiteX657" fmla="*/ 726032 w 2000250"/>
              <a:gd name="connsiteY657" fmla="*/ 516827 h 647700"/>
              <a:gd name="connsiteX658" fmla="*/ 750416 w 2000250"/>
              <a:gd name="connsiteY658" fmla="*/ 514064 h 647700"/>
              <a:gd name="connsiteX659" fmla="*/ 748797 w 2000250"/>
              <a:gd name="connsiteY659" fmla="*/ 518541 h 647700"/>
              <a:gd name="connsiteX660" fmla="*/ 752607 w 2000250"/>
              <a:gd name="connsiteY660" fmla="*/ 515303 h 647700"/>
              <a:gd name="connsiteX661" fmla="*/ 760512 w 2000250"/>
              <a:gd name="connsiteY661" fmla="*/ 511588 h 647700"/>
              <a:gd name="connsiteX662" fmla="*/ 766894 w 2000250"/>
              <a:gd name="connsiteY662" fmla="*/ 513683 h 647700"/>
              <a:gd name="connsiteX663" fmla="*/ 773276 w 2000250"/>
              <a:gd name="connsiteY663" fmla="*/ 515779 h 647700"/>
              <a:gd name="connsiteX664" fmla="*/ 801851 w 2000250"/>
              <a:gd name="connsiteY664" fmla="*/ 513969 h 647700"/>
              <a:gd name="connsiteX665" fmla="*/ 807566 w 2000250"/>
              <a:gd name="connsiteY665" fmla="*/ 509111 h 647700"/>
              <a:gd name="connsiteX666" fmla="*/ 832426 w 2000250"/>
              <a:gd name="connsiteY666" fmla="*/ 511969 h 647700"/>
              <a:gd name="connsiteX667" fmla="*/ 822425 w 2000250"/>
              <a:gd name="connsiteY667" fmla="*/ 514540 h 647700"/>
              <a:gd name="connsiteX668" fmla="*/ 812424 w 2000250"/>
              <a:gd name="connsiteY668" fmla="*/ 517112 h 647700"/>
              <a:gd name="connsiteX669" fmla="*/ 804327 w 2000250"/>
              <a:gd name="connsiteY669" fmla="*/ 518065 h 647700"/>
              <a:gd name="connsiteX670" fmla="*/ 802137 w 2000250"/>
              <a:gd name="connsiteY670" fmla="*/ 516922 h 647700"/>
              <a:gd name="connsiteX671" fmla="*/ 788135 w 2000250"/>
              <a:gd name="connsiteY671" fmla="*/ 521303 h 647700"/>
              <a:gd name="connsiteX672" fmla="*/ 775848 w 2000250"/>
              <a:gd name="connsiteY672" fmla="*/ 521303 h 647700"/>
              <a:gd name="connsiteX673" fmla="*/ 770133 w 2000250"/>
              <a:gd name="connsiteY673" fmla="*/ 526161 h 647700"/>
              <a:gd name="connsiteX674" fmla="*/ 753654 w 2000250"/>
              <a:gd name="connsiteY674" fmla="*/ 525209 h 647700"/>
              <a:gd name="connsiteX675" fmla="*/ 751845 w 2000250"/>
              <a:gd name="connsiteY675" fmla="*/ 528257 h 647700"/>
              <a:gd name="connsiteX676" fmla="*/ 754035 w 2000250"/>
              <a:gd name="connsiteY676" fmla="*/ 529400 h 647700"/>
              <a:gd name="connsiteX677" fmla="*/ 739462 w 2000250"/>
              <a:gd name="connsiteY677" fmla="*/ 526828 h 647700"/>
              <a:gd name="connsiteX678" fmla="*/ 700886 w 2000250"/>
              <a:gd name="connsiteY678" fmla="*/ 531209 h 647700"/>
              <a:gd name="connsiteX679" fmla="*/ 705458 w 2000250"/>
              <a:gd name="connsiteY679" fmla="*/ 536353 h 647700"/>
              <a:gd name="connsiteX680" fmla="*/ 692885 w 2000250"/>
              <a:gd name="connsiteY680" fmla="*/ 533495 h 647700"/>
              <a:gd name="connsiteX681" fmla="*/ 682979 w 2000250"/>
              <a:gd name="connsiteY681" fmla="*/ 537496 h 647700"/>
              <a:gd name="connsiteX682" fmla="*/ 622495 w 2000250"/>
              <a:gd name="connsiteY682" fmla="*/ 542544 h 647700"/>
              <a:gd name="connsiteX683" fmla="*/ 597635 w 2000250"/>
              <a:gd name="connsiteY683" fmla="*/ 542639 h 647700"/>
              <a:gd name="connsiteX684" fmla="*/ 589920 w 2000250"/>
              <a:gd name="connsiteY684" fmla="*/ 547783 h 647700"/>
              <a:gd name="connsiteX685" fmla="*/ 569631 w 2000250"/>
              <a:gd name="connsiteY685" fmla="*/ 550069 h 647700"/>
              <a:gd name="connsiteX686" fmla="*/ 565536 w 2000250"/>
              <a:gd name="connsiteY686" fmla="*/ 550545 h 647700"/>
              <a:gd name="connsiteX687" fmla="*/ 561630 w 2000250"/>
              <a:gd name="connsiteY687" fmla="*/ 552450 h 647700"/>
              <a:gd name="connsiteX688" fmla="*/ 551343 w 2000250"/>
              <a:gd name="connsiteY688" fmla="*/ 552164 h 647700"/>
              <a:gd name="connsiteX689" fmla="*/ 561726 w 2000250"/>
              <a:gd name="connsiteY689" fmla="*/ 553784 h 647700"/>
              <a:gd name="connsiteX690" fmla="*/ 561821 w 2000250"/>
              <a:gd name="connsiteY690" fmla="*/ 555212 h 647700"/>
              <a:gd name="connsiteX691" fmla="*/ 578109 w 2000250"/>
              <a:gd name="connsiteY691" fmla="*/ 553403 h 647700"/>
              <a:gd name="connsiteX692" fmla="*/ 586395 w 2000250"/>
              <a:gd name="connsiteY692" fmla="*/ 553879 h 647700"/>
              <a:gd name="connsiteX693" fmla="*/ 588300 w 2000250"/>
              <a:gd name="connsiteY693" fmla="*/ 552260 h 647700"/>
              <a:gd name="connsiteX694" fmla="*/ 679550 w 2000250"/>
              <a:gd name="connsiteY694" fmla="*/ 543687 h 647700"/>
              <a:gd name="connsiteX695" fmla="*/ 689551 w 2000250"/>
              <a:gd name="connsiteY695" fmla="*/ 541115 h 647700"/>
              <a:gd name="connsiteX696" fmla="*/ 754607 w 2000250"/>
              <a:gd name="connsiteY696" fmla="*/ 533686 h 647700"/>
              <a:gd name="connsiteX697" fmla="*/ 775086 w 2000250"/>
              <a:gd name="connsiteY697" fmla="*/ 532733 h 647700"/>
              <a:gd name="connsiteX698" fmla="*/ 783372 w 2000250"/>
              <a:gd name="connsiteY698" fmla="*/ 533210 h 647700"/>
              <a:gd name="connsiteX699" fmla="*/ 755178 w 2000250"/>
              <a:gd name="connsiteY699" fmla="*/ 539210 h 647700"/>
              <a:gd name="connsiteX700" fmla="*/ 728985 w 2000250"/>
              <a:gd name="connsiteY700" fmla="*/ 545021 h 647700"/>
              <a:gd name="connsiteX701" fmla="*/ 738986 w 2000250"/>
              <a:gd name="connsiteY701" fmla="*/ 542449 h 647700"/>
              <a:gd name="connsiteX702" fmla="*/ 739653 w 2000250"/>
              <a:gd name="connsiteY702" fmla="*/ 549497 h 647700"/>
              <a:gd name="connsiteX703" fmla="*/ 747368 w 2000250"/>
              <a:gd name="connsiteY703" fmla="*/ 544354 h 647700"/>
              <a:gd name="connsiteX704" fmla="*/ 769752 w 2000250"/>
              <a:gd name="connsiteY704" fmla="*/ 541782 h 647700"/>
              <a:gd name="connsiteX705" fmla="*/ 771942 w 2000250"/>
              <a:gd name="connsiteY705" fmla="*/ 542925 h 647700"/>
              <a:gd name="connsiteX706" fmla="*/ 788230 w 2000250"/>
              <a:gd name="connsiteY706" fmla="*/ 541115 h 647700"/>
              <a:gd name="connsiteX707" fmla="*/ 772133 w 2000250"/>
              <a:gd name="connsiteY707" fmla="*/ 544354 h 647700"/>
              <a:gd name="connsiteX708" fmla="*/ 770228 w 2000250"/>
              <a:gd name="connsiteY708" fmla="*/ 545973 h 647700"/>
              <a:gd name="connsiteX709" fmla="*/ 766132 w 2000250"/>
              <a:gd name="connsiteY709" fmla="*/ 546449 h 647700"/>
              <a:gd name="connsiteX710" fmla="*/ 733842 w 2000250"/>
              <a:gd name="connsiteY710" fmla="*/ 552926 h 647700"/>
              <a:gd name="connsiteX711" fmla="*/ 723841 w 2000250"/>
              <a:gd name="connsiteY711" fmla="*/ 555498 h 647700"/>
              <a:gd name="connsiteX712" fmla="*/ 709649 w 2000250"/>
              <a:gd name="connsiteY712" fmla="*/ 557117 h 647700"/>
              <a:gd name="connsiteX713" fmla="*/ 705553 w 2000250"/>
              <a:gd name="connsiteY713" fmla="*/ 557594 h 647700"/>
              <a:gd name="connsiteX714" fmla="*/ 695552 w 2000250"/>
              <a:gd name="connsiteY714" fmla="*/ 560165 h 647700"/>
              <a:gd name="connsiteX715" fmla="*/ 687646 w 2000250"/>
              <a:gd name="connsiteY715" fmla="*/ 563880 h 647700"/>
              <a:gd name="connsiteX716" fmla="*/ 685455 w 2000250"/>
              <a:gd name="connsiteY716" fmla="*/ 562737 h 647700"/>
              <a:gd name="connsiteX717" fmla="*/ 683550 w 2000250"/>
              <a:gd name="connsiteY717" fmla="*/ 564356 h 647700"/>
              <a:gd name="connsiteX718" fmla="*/ 628686 w 2000250"/>
              <a:gd name="connsiteY718" fmla="*/ 570643 h 647700"/>
              <a:gd name="connsiteX719" fmla="*/ 573822 w 2000250"/>
              <a:gd name="connsiteY719" fmla="*/ 576929 h 647700"/>
              <a:gd name="connsiteX720" fmla="*/ 555439 w 2000250"/>
              <a:gd name="connsiteY720" fmla="*/ 577596 h 647700"/>
              <a:gd name="connsiteX721" fmla="*/ 543247 w 2000250"/>
              <a:gd name="connsiteY721" fmla="*/ 579025 h 647700"/>
              <a:gd name="connsiteX722" fmla="*/ 535246 w 2000250"/>
              <a:gd name="connsiteY722" fmla="*/ 581311 h 647700"/>
              <a:gd name="connsiteX723" fmla="*/ 529055 w 2000250"/>
              <a:gd name="connsiteY723" fmla="*/ 580644 h 647700"/>
              <a:gd name="connsiteX724" fmla="*/ 515053 w 2000250"/>
              <a:gd name="connsiteY724" fmla="*/ 585026 h 647700"/>
              <a:gd name="connsiteX725" fmla="*/ 490574 w 2000250"/>
              <a:gd name="connsiteY725" fmla="*/ 586359 h 647700"/>
              <a:gd name="connsiteX726" fmla="*/ 486383 w 2000250"/>
              <a:gd name="connsiteY726" fmla="*/ 585407 h 647700"/>
              <a:gd name="connsiteX727" fmla="*/ 480287 w 2000250"/>
              <a:gd name="connsiteY727" fmla="*/ 586073 h 647700"/>
              <a:gd name="connsiteX728" fmla="*/ 472286 w 2000250"/>
              <a:gd name="connsiteY728" fmla="*/ 588359 h 647700"/>
              <a:gd name="connsiteX729" fmla="*/ 437710 w 2000250"/>
              <a:gd name="connsiteY729" fmla="*/ 592265 h 647700"/>
              <a:gd name="connsiteX730" fmla="*/ 425518 w 2000250"/>
              <a:gd name="connsiteY730" fmla="*/ 593693 h 647700"/>
              <a:gd name="connsiteX731" fmla="*/ 409421 w 2000250"/>
              <a:gd name="connsiteY731" fmla="*/ 596932 h 647700"/>
              <a:gd name="connsiteX732" fmla="*/ 378941 w 2000250"/>
              <a:gd name="connsiteY732" fmla="*/ 600361 h 647700"/>
              <a:gd name="connsiteX733" fmla="*/ 358748 w 2000250"/>
              <a:gd name="connsiteY733" fmla="*/ 604076 h 647700"/>
              <a:gd name="connsiteX734" fmla="*/ 348461 w 2000250"/>
              <a:gd name="connsiteY734" fmla="*/ 603790 h 647700"/>
              <a:gd name="connsiteX735" fmla="*/ 346556 w 2000250"/>
              <a:gd name="connsiteY735" fmla="*/ 605409 h 647700"/>
              <a:gd name="connsiteX736" fmla="*/ 330268 w 2000250"/>
              <a:gd name="connsiteY736" fmla="*/ 607219 h 647700"/>
              <a:gd name="connsiteX737" fmla="*/ 285691 w 2000250"/>
              <a:gd name="connsiteY737" fmla="*/ 613696 h 647700"/>
              <a:gd name="connsiteX738" fmla="*/ 249210 w 2000250"/>
              <a:gd name="connsiteY738" fmla="*/ 619220 h 647700"/>
              <a:gd name="connsiteX739" fmla="*/ 233113 w 2000250"/>
              <a:gd name="connsiteY739" fmla="*/ 622459 h 647700"/>
              <a:gd name="connsiteX740" fmla="*/ 230922 w 2000250"/>
              <a:gd name="connsiteY740" fmla="*/ 621316 h 647700"/>
              <a:gd name="connsiteX741" fmla="*/ 222921 w 2000250"/>
              <a:gd name="connsiteY741" fmla="*/ 623602 h 647700"/>
              <a:gd name="connsiteX742" fmla="*/ 200538 w 2000250"/>
              <a:gd name="connsiteY742" fmla="*/ 626174 h 647700"/>
              <a:gd name="connsiteX743" fmla="*/ 188441 w 2000250"/>
              <a:gd name="connsiteY743" fmla="*/ 628936 h 647700"/>
              <a:gd name="connsiteX744" fmla="*/ 186250 w 2000250"/>
              <a:gd name="connsiteY744" fmla="*/ 627793 h 647700"/>
              <a:gd name="connsiteX745" fmla="*/ 182345 w 2000250"/>
              <a:gd name="connsiteY745" fmla="*/ 629698 h 647700"/>
              <a:gd name="connsiteX746" fmla="*/ 159961 w 2000250"/>
              <a:gd name="connsiteY746" fmla="*/ 632270 h 647700"/>
              <a:gd name="connsiteX747" fmla="*/ 151960 w 2000250"/>
              <a:gd name="connsiteY747" fmla="*/ 634556 h 647700"/>
              <a:gd name="connsiteX748" fmla="*/ 149674 w 2000250"/>
              <a:gd name="connsiteY748" fmla="*/ 631984 h 647700"/>
              <a:gd name="connsiteX749" fmla="*/ 149960 w 2000250"/>
              <a:gd name="connsiteY749" fmla="*/ 634746 h 647700"/>
              <a:gd name="connsiteX750" fmla="*/ 139673 w 2000250"/>
              <a:gd name="connsiteY750" fmla="*/ 634460 h 647700"/>
              <a:gd name="connsiteX751" fmla="*/ 137768 w 2000250"/>
              <a:gd name="connsiteY751" fmla="*/ 636079 h 647700"/>
              <a:gd name="connsiteX752" fmla="*/ 135577 w 2000250"/>
              <a:gd name="connsiteY752" fmla="*/ 634937 h 647700"/>
              <a:gd name="connsiteX753" fmla="*/ 129576 w 2000250"/>
              <a:gd name="connsiteY753" fmla="*/ 637032 h 647700"/>
              <a:gd name="connsiteX754" fmla="*/ 111384 w 2000250"/>
              <a:gd name="connsiteY754" fmla="*/ 640556 h 647700"/>
              <a:gd name="connsiteX755" fmla="*/ 62616 w 2000250"/>
              <a:gd name="connsiteY755" fmla="*/ 646081 h 647700"/>
              <a:gd name="connsiteX756" fmla="*/ 46518 w 2000250"/>
              <a:gd name="connsiteY756" fmla="*/ 649319 h 647700"/>
              <a:gd name="connsiteX757" fmla="*/ 63282 w 2000250"/>
              <a:gd name="connsiteY757" fmla="*/ 653034 h 647700"/>
              <a:gd name="connsiteX758" fmla="*/ 103764 w 2000250"/>
              <a:gd name="connsiteY758" fmla="*/ 647033 h 647700"/>
              <a:gd name="connsiteX759" fmla="*/ 132053 w 2000250"/>
              <a:gd name="connsiteY759" fmla="*/ 642366 h 647700"/>
              <a:gd name="connsiteX760" fmla="*/ 160342 w 2000250"/>
              <a:gd name="connsiteY760" fmla="*/ 637699 h 647700"/>
              <a:gd name="connsiteX761" fmla="*/ 257497 w 2000250"/>
              <a:gd name="connsiteY761" fmla="*/ 622364 h 647700"/>
              <a:gd name="connsiteX762" fmla="*/ 277785 w 2000250"/>
              <a:gd name="connsiteY762" fmla="*/ 620077 h 647700"/>
              <a:gd name="connsiteX763" fmla="*/ 279690 w 2000250"/>
              <a:gd name="connsiteY763" fmla="*/ 618458 h 647700"/>
              <a:gd name="connsiteX764" fmla="*/ 287977 w 2000250"/>
              <a:gd name="connsiteY764" fmla="*/ 618935 h 647700"/>
              <a:gd name="connsiteX765" fmla="*/ 295978 w 2000250"/>
              <a:gd name="connsiteY765" fmla="*/ 616649 h 647700"/>
              <a:gd name="connsiteX766" fmla="*/ 316171 w 2000250"/>
              <a:gd name="connsiteY766" fmla="*/ 612934 h 647700"/>
              <a:gd name="connsiteX767" fmla="*/ 336459 w 2000250"/>
              <a:gd name="connsiteY767" fmla="*/ 610648 h 647700"/>
              <a:gd name="connsiteX768" fmla="*/ 346461 w 2000250"/>
              <a:gd name="connsiteY768" fmla="*/ 608076 h 647700"/>
              <a:gd name="connsiteX769" fmla="*/ 413421 w 2000250"/>
              <a:gd name="connsiteY769" fmla="*/ 599027 h 647700"/>
              <a:gd name="connsiteX770" fmla="*/ 519054 w 2000250"/>
              <a:gd name="connsiteY770" fmla="*/ 587026 h 647700"/>
              <a:gd name="connsiteX771" fmla="*/ 525245 w 2000250"/>
              <a:gd name="connsiteY771" fmla="*/ 587693 h 647700"/>
              <a:gd name="connsiteX772" fmla="*/ 527150 w 2000250"/>
              <a:gd name="connsiteY772" fmla="*/ 586073 h 647700"/>
              <a:gd name="connsiteX773" fmla="*/ 539437 w 2000250"/>
              <a:gd name="connsiteY773" fmla="*/ 586073 h 647700"/>
              <a:gd name="connsiteX774" fmla="*/ 557725 w 2000250"/>
              <a:gd name="connsiteY774" fmla="*/ 583978 h 647700"/>
              <a:gd name="connsiteX775" fmla="*/ 568012 w 2000250"/>
              <a:gd name="connsiteY775" fmla="*/ 584264 h 647700"/>
              <a:gd name="connsiteX776" fmla="*/ 576013 w 2000250"/>
              <a:gd name="connsiteY776" fmla="*/ 581978 h 647700"/>
              <a:gd name="connsiteX777" fmla="*/ 584300 w 2000250"/>
              <a:gd name="connsiteY777" fmla="*/ 582454 h 647700"/>
              <a:gd name="connsiteX778" fmla="*/ 586300 w 2000250"/>
              <a:gd name="connsiteY778" fmla="*/ 582263 h 647700"/>
              <a:gd name="connsiteX779" fmla="*/ 588205 w 2000250"/>
              <a:gd name="connsiteY779" fmla="*/ 580644 h 647700"/>
              <a:gd name="connsiteX780" fmla="*/ 592396 w 2000250"/>
              <a:gd name="connsiteY780" fmla="*/ 581597 h 647700"/>
              <a:gd name="connsiteX781" fmla="*/ 602397 w 2000250"/>
              <a:gd name="connsiteY781" fmla="*/ 579025 h 647700"/>
              <a:gd name="connsiteX782" fmla="*/ 610684 w 2000250"/>
              <a:gd name="connsiteY782" fmla="*/ 579501 h 647700"/>
              <a:gd name="connsiteX783" fmla="*/ 626972 w 2000250"/>
              <a:gd name="connsiteY783" fmla="*/ 577691 h 647700"/>
              <a:gd name="connsiteX784" fmla="*/ 637259 w 2000250"/>
              <a:gd name="connsiteY784" fmla="*/ 577977 h 647700"/>
              <a:gd name="connsiteX785" fmla="*/ 649356 w 2000250"/>
              <a:gd name="connsiteY785" fmla="*/ 575215 h 647700"/>
              <a:gd name="connsiteX786" fmla="*/ 659643 w 2000250"/>
              <a:gd name="connsiteY786" fmla="*/ 575501 h 647700"/>
              <a:gd name="connsiteX787" fmla="*/ 663548 w 2000250"/>
              <a:gd name="connsiteY787" fmla="*/ 573596 h 647700"/>
              <a:gd name="connsiteX788" fmla="*/ 671835 w 2000250"/>
              <a:gd name="connsiteY788" fmla="*/ 574072 h 647700"/>
              <a:gd name="connsiteX789" fmla="*/ 673740 w 2000250"/>
              <a:gd name="connsiteY789" fmla="*/ 572453 h 647700"/>
              <a:gd name="connsiteX790" fmla="*/ 679931 w 2000250"/>
              <a:gd name="connsiteY790" fmla="*/ 573119 h 647700"/>
              <a:gd name="connsiteX791" fmla="*/ 687932 w 2000250"/>
              <a:gd name="connsiteY791" fmla="*/ 570833 h 647700"/>
              <a:gd name="connsiteX792" fmla="*/ 712316 w 2000250"/>
              <a:gd name="connsiteY792" fmla="*/ 568071 h 647700"/>
              <a:gd name="connsiteX793" fmla="*/ 742986 w 2000250"/>
              <a:gd name="connsiteY793" fmla="*/ 563404 h 647700"/>
              <a:gd name="connsiteX794" fmla="*/ 726222 w 2000250"/>
              <a:gd name="connsiteY794" fmla="*/ 569786 h 647700"/>
              <a:gd name="connsiteX795" fmla="*/ 736414 w 2000250"/>
              <a:gd name="connsiteY795" fmla="*/ 568643 h 647700"/>
              <a:gd name="connsiteX796" fmla="*/ 740510 w 2000250"/>
              <a:gd name="connsiteY796" fmla="*/ 568166 h 647700"/>
              <a:gd name="connsiteX797" fmla="*/ 744606 w 2000250"/>
              <a:gd name="connsiteY797" fmla="*/ 567690 h 647700"/>
              <a:gd name="connsiteX798" fmla="*/ 752702 w 2000250"/>
              <a:gd name="connsiteY798" fmla="*/ 566738 h 647700"/>
              <a:gd name="connsiteX799" fmla="*/ 756798 w 2000250"/>
              <a:gd name="connsiteY799" fmla="*/ 566261 h 647700"/>
              <a:gd name="connsiteX800" fmla="*/ 773181 w 2000250"/>
              <a:gd name="connsiteY800" fmla="*/ 565785 h 647700"/>
              <a:gd name="connsiteX801" fmla="*/ 775086 w 2000250"/>
              <a:gd name="connsiteY801" fmla="*/ 564166 h 647700"/>
              <a:gd name="connsiteX802" fmla="*/ 781277 w 2000250"/>
              <a:gd name="connsiteY802" fmla="*/ 564833 h 647700"/>
              <a:gd name="connsiteX803" fmla="*/ 807566 w 2000250"/>
              <a:gd name="connsiteY803" fmla="*/ 560451 h 647700"/>
              <a:gd name="connsiteX804" fmla="*/ 815853 w 2000250"/>
              <a:gd name="connsiteY804" fmla="*/ 560927 h 647700"/>
              <a:gd name="connsiteX805" fmla="*/ 823854 w 2000250"/>
              <a:gd name="connsiteY805" fmla="*/ 558641 h 647700"/>
              <a:gd name="connsiteX806" fmla="*/ 834236 w 2000250"/>
              <a:gd name="connsiteY806" fmla="*/ 560261 h 647700"/>
              <a:gd name="connsiteX807" fmla="*/ 846142 w 2000250"/>
              <a:gd name="connsiteY807" fmla="*/ 556070 h 647700"/>
              <a:gd name="connsiteX808" fmla="*/ 848333 w 2000250"/>
              <a:gd name="connsiteY808" fmla="*/ 557213 h 647700"/>
              <a:gd name="connsiteX809" fmla="*/ 852238 w 2000250"/>
              <a:gd name="connsiteY809" fmla="*/ 555308 h 647700"/>
              <a:gd name="connsiteX810" fmla="*/ 888814 w 2000250"/>
              <a:gd name="connsiteY810" fmla="*/ 551117 h 647700"/>
              <a:gd name="connsiteX811" fmla="*/ 895196 w 2000250"/>
              <a:gd name="connsiteY811" fmla="*/ 553212 h 647700"/>
              <a:gd name="connsiteX812" fmla="*/ 905197 w 2000250"/>
              <a:gd name="connsiteY812" fmla="*/ 550640 h 647700"/>
              <a:gd name="connsiteX813" fmla="*/ 917389 w 2000250"/>
              <a:gd name="connsiteY813" fmla="*/ 549212 h 647700"/>
              <a:gd name="connsiteX814" fmla="*/ 922152 w 2000250"/>
              <a:gd name="connsiteY814" fmla="*/ 549593 h 647700"/>
              <a:gd name="connsiteX815" fmla="*/ 926247 w 2000250"/>
              <a:gd name="connsiteY815" fmla="*/ 549116 h 647700"/>
              <a:gd name="connsiteX816" fmla="*/ 936249 w 2000250"/>
              <a:gd name="connsiteY816" fmla="*/ 546545 h 647700"/>
              <a:gd name="connsiteX817" fmla="*/ 950822 w 2000250"/>
              <a:gd name="connsiteY817" fmla="*/ 549116 h 647700"/>
              <a:gd name="connsiteX818" fmla="*/ 962728 w 2000250"/>
              <a:gd name="connsiteY818" fmla="*/ 544925 h 647700"/>
              <a:gd name="connsiteX819" fmla="*/ 970824 w 2000250"/>
              <a:gd name="connsiteY819" fmla="*/ 543973 h 647700"/>
              <a:gd name="connsiteX820" fmla="*/ 978921 w 2000250"/>
              <a:gd name="connsiteY820" fmla="*/ 543020 h 647700"/>
              <a:gd name="connsiteX821" fmla="*/ 980826 w 2000250"/>
              <a:gd name="connsiteY821" fmla="*/ 541401 h 647700"/>
              <a:gd name="connsiteX822" fmla="*/ 985017 w 2000250"/>
              <a:gd name="connsiteY822" fmla="*/ 542354 h 647700"/>
              <a:gd name="connsiteX823" fmla="*/ 1003305 w 2000250"/>
              <a:gd name="connsiteY823" fmla="*/ 540258 h 647700"/>
              <a:gd name="connsiteX824" fmla="*/ 1013211 w 2000250"/>
              <a:gd name="connsiteY824" fmla="*/ 536258 h 647700"/>
              <a:gd name="connsiteX825" fmla="*/ 1043595 w 2000250"/>
              <a:gd name="connsiteY825" fmla="*/ 531400 h 647700"/>
              <a:gd name="connsiteX826" fmla="*/ 1045786 w 2000250"/>
              <a:gd name="connsiteY826" fmla="*/ 532543 h 647700"/>
              <a:gd name="connsiteX827" fmla="*/ 1056073 w 2000250"/>
              <a:gd name="connsiteY827" fmla="*/ 532829 h 647700"/>
              <a:gd name="connsiteX828" fmla="*/ 1065979 w 2000250"/>
              <a:gd name="connsiteY828" fmla="*/ 528828 h 647700"/>
              <a:gd name="connsiteX829" fmla="*/ 1096554 w 2000250"/>
              <a:gd name="connsiteY829" fmla="*/ 526733 h 647700"/>
              <a:gd name="connsiteX830" fmla="*/ 1108651 w 2000250"/>
              <a:gd name="connsiteY830" fmla="*/ 523970 h 647700"/>
              <a:gd name="connsiteX831" fmla="*/ 1137131 w 2000250"/>
              <a:gd name="connsiteY831" fmla="*/ 520732 h 647700"/>
              <a:gd name="connsiteX832" fmla="*/ 1147132 w 2000250"/>
              <a:gd name="connsiteY832" fmla="*/ 518160 h 647700"/>
              <a:gd name="connsiteX833" fmla="*/ 1173516 w 2000250"/>
              <a:gd name="connsiteY833" fmla="*/ 515112 h 647700"/>
              <a:gd name="connsiteX834" fmla="*/ 1181517 w 2000250"/>
              <a:gd name="connsiteY834" fmla="*/ 512826 h 647700"/>
              <a:gd name="connsiteX835" fmla="*/ 1191900 w 2000250"/>
              <a:gd name="connsiteY835" fmla="*/ 514445 h 647700"/>
              <a:gd name="connsiteX836" fmla="*/ 1191804 w 2000250"/>
              <a:gd name="connsiteY836" fmla="*/ 513017 h 647700"/>
              <a:gd name="connsiteX837" fmla="*/ 1195900 w 2000250"/>
              <a:gd name="connsiteY837" fmla="*/ 512540 h 647700"/>
              <a:gd name="connsiteX838" fmla="*/ 1244668 w 2000250"/>
              <a:gd name="connsiteY838" fmla="*/ 507016 h 647700"/>
              <a:gd name="connsiteX839" fmla="*/ 1260956 w 2000250"/>
              <a:gd name="connsiteY839" fmla="*/ 505206 h 647700"/>
              <a:gd name="connsiteX840" fmla="*/ 1271243 w 2000250"/>
              <a:gd name="connsiteY840" fmla="*/ 505492 h 647700"/>
              <a:gd name="connsiteX841" fmla="*/ 1273148 w 2000250"/>
              <a:gd name="connsiteY841" fmla="*/ 503873 h 647700"/>
              <a:gd name="connsiteX842" fmla="*/ 1291531 w 2000250"/>
              <a:gd name="connsiteY842" fmla="*/ 503206 h 647700"/>
              <a:gd name="connsiteX843" fmla="*/ 1324011 w 2000250"/>
              <a:gd name="connsiteY843" fmla="*/ 499491 h 647700"/>
              <a:gd name="connsiteX844" fmla="*/ 1334013 w 2000250"/>
              <a:gd name="connsiteY844" fmla="*/ 496919 h 647700"/>
              <a:gd name="connsiteX845" fmla="*/ 1351920 w 2000250"/>
              <a:gd name="connsiteY845" fmla="*/ 494729 h 647700"/>
              <a:gd name="connsiteX846" fmla="*/ 1359921 w 2000250"/>
              <a:gd name="connsiteY846" fmla="*/ 492443 h 647700"/>
              <a:gd name="connsiteX847" fmla="*/ 1364112 w 2000250"/>
              <a:gd name="connsiteY847" fmla="*/ 493395 h 647700"/>
              <a:gd name="connsiteX848" fmla="*/ 1386495 w 2000250"/>
              <a:gd name="connsiteY848" fmla="*/ 490823 h 647700"/>
              <a:gd name="connsiteX849" fmla="*/ 1430310 w 2000250"/>
              <a:gd name="connsiteY849" fmla="*/ 484632 h 647700"/>
              <a:gd name="connsiteX850" fmla="*/ 1446503 w 2000250"/>
              <a:gd name="connsiteY850" fmla="*/ 482537 h 647700"/>
              <a:gd name="connsiteX851" fmla="*/ 1448408 w 2000250"/>
              <a:gd name="connsiteY851" fmla="*/ 480917 h 647700"/>
              <a:gd name="connsiteX852" fmla="*/ 1456695 w 2000250"/>
              <a:gd name="connsiteY852" fmla="*/ 481298 h 647700"/>
              <a:gd name="connsiteX853" fmla="*/ 1464696 w 2000250"/>
              <a:gd name="connsiteY853" fmla="*/ 478822 h 647700"/>
              <a:gd name="connsiteX854" fmla="*/ 1468887 w 2000250"/>
              <a:gd name="connsiteY854" fmla="*/ 479679 h 647700"/>
              <a:gd name="connsiteX855" fmla="*/ 1474792 w 2000250"/>
              <a:gd name="connsiteY855" fmla="*/ 477488 h 647700"/>
              <a:gd name="connsiteX856" fmla="*/ 1481079 w 2000250"/>
              <a:gd name="connsiteY856" fmla="*/ 478155 h 647700"/>
              <a:gd name="connsiteX857" fmla="*/ 1485174 w 2000250"/>
              <a:gd name="connsiteY857" fmla="*/ 477679 h 647700"/>
              <a:gd name="connsiteX858" fmla="*/ 1493080 w 2000250"/>
              <a:gd name="connsiteY858" fmla="*/ 475202 h 647700"/>
              <a:gd name="connsiteX859" fmla="*/ 1521465 w 2000250"/>
              <a:gd name="connsiteY859" fmla="*/ 471583 h 647700"/>
              <a:gd name="connsiteX860" fmla="*/ 1529561 w 2000250"/>
              <a:gd name="connsiteY860" fmla="*/ 470535 h 647700"/>
              <a:gd name="connsiteX861" fmla="*/ 1550040 w 2000250"/>
              <a:gd name="connsiteY861" fmla="*/ 469392 h 647700"/>
              <a:gd name="connsiteX862" fmla="*/ 1594712 w 2000250"/>
              <a:gd name="connsiteY862" fmla="*/ 463772 h 647700"/>
              <a:gd name="connsiteX863" fmla="*/ 1602999 w 2000250"/>
              <a:gd name="connsiteY863" fmla="*/ 464153 h 647700"/>
              <a:gd name="connsiteX864" fmla="*/ 1610904 w 2000250"/>
              <a:gd name="connsiteY864" fmla="*/ 461772 h 647700"/>
              <a:gd name="connsiteX865" fmla="*/ 1613095 w 2000250"/>
              <a:gd name="connsiteY865" fmla="*/ 462915 h 647700"/>
              <a:gd name="connsiteX866" fmla="*/ 1660530 w 2000250"/>
              <a:gd name="connsiteY866" fmla="*/ 455771 h 647700"/>
              <a:gd name="connsiteX867" fmla="*/ 1668626 w 2000250"/>
              <a:gd name="connsiteY867" fmla="*/ 454724 h 647700"/>
              <a:gd name="connsiteX868" fmla="*/ 1670817 w 2000250"/>
              <a:gd name="connsiteY868" fmla="*/ 455867 h 647700"/>
              <a:gd name="connsiteX869" fmla="*/ 1674722 w 2000250"/>
              <a:gd name="connsiteY869" fmla="*/ 453962 h 647700"/>
              <a:gd name="connsiteX870" fmla="*/ 1681008 w 2000250"/>
              <a:gd name="connsiteY870" fmla="*/ 454628 h 647700"/>
              <a:gd name="connsiteX871" fmla="*/ 1688914 w 2000250"/>
              <a:gd name="connsiteY871" fmla="*/ 452152 h 647700"/>
              <a:gd name="connsiteX872" fmla="*/ 1691105 w 2000250"/>
              <a:gd name="connsiteY872" fmla="*/ 453295 h 647700"/>
              <a:gd name="connsiteX873" fmla="*/ 1692915 w 2000250"/>
              <a:gd name="connsiteY873" fmla="*/ 451676 h 647700"/>
              <a:gd name="connsiteX874" fmla="*/ 1701202 w 2000250"/>
              <a:gd name="connsiteY874" fmla="*/ 452057 h 647700"/>
              <a:gd name="connsiteX875" fmla="*/ 1717394 w 2000250"/>
              <a:gd name="connsiteY875" fmla="*/ 449961 h 647700"/>
              <a:gd name="connsiteX876" fmla="*/ 1719585 w 2000250"/>
              <a:gd name="connsiteY876" fmla="*/ 451104 h 647700"/>
              <a:gd name="connsiteX877" fmla="*/ 1725490 w 2000250"/>
              <a:gd name="connsiteY877" fmla="*/ 448913 h 647700"/>
              <a:gd name="connsiteX878" fmla="*/ 1747969 w 2000250"/>
              <a:gd name="connsiteY878" fmla="*/ 447485 h 647700"/>
              <a:gd name="connsiteX879" fmla="*/ 1759971 w 2000250"/>
              <a:gd name="connsiteY879" fmla="*/ 444532 h 647700"/>
              <a:gd name="connsiteX880" fmla="*/ 1768257 w 2000250"/>
              <a:gd name="connsiteY880" fmla="*/ 444913 h 647700"/>
              <a:gd name="connsiteX881" fmla="*/ 1772163 w 2000250"/>
              <a:gd name="connsiteY881" fmla="*/ 443008 h 647700"/>
              <a:gd name="connsiteX882" fmla="*/ 1772353 w 2000250"/>
              <a:gd name="connsiteY882" fmla="*/ 444437 h 647700"/>
              <a:gd name="connsiteX883" fmla="*/ 1784355 w 2000250"/>
              <a:gd name="connsiteY883" fmla="*/ 441484 h 647700"/>
              <a:gd name="connsiteX884" fmla="*/ 1788546 w 2000250"/>
              <a:gd name="connsiteY884" fmla="*/ 442341 h 647700"/>
              <a:gd name="connsiteX885" fmla="*/ 1847410 w 2000250"/>
              <a:gd name="connsiteY885" fmla="*/ 434912 h 647700"/>
              <a:gd name="connsiteX886" fmla="*/ 1853697 w 2000250"/>
              <a:gd name="connsiteY886" fmla="*/ 435578 h 647700"/>
              <a:gd name="connsiteX887" fmla="*/ 1853506 w 2000250"/>
              <a:gd name="connsiteY887" fmla="*/ 434150 h 647700"/>
              <a:gd name="connsiteX888" fmla="*/ 1861602 w 2000250"/>
              <a:gd name="connsiteY888" fmla="*/ 433102 h 647700"/>
              <a:gd name="connsiteX889" fmla="*/ 1936660 w 2000250"/>
              <a:gd name="connsiteY889" fmla="*/ 423577 h 647700"/>
              <a:gd name="connsiteX890" fmla="*/ 1938564 w 2000250"/>
              <a:gd name="connsiteY890" fmla="*/ 421958 h 647700"/>
              <a:gd name="connsiteX891" fmla="*/ 1942756 w 2000250"/>
              <a:gd name="connsiteY891" fmla="*/ 422815 h 647700"/>
              <a:gd name="connsiteX892" fmla="*/ 1950661 w 2000250"/>
              <a:gd name="connsiteY892" fmla="*/ 420434 h 647700"/>
              <a:gd name="connsiteX893" fmla="*/ 1983427 w 2000250"/>
              <a:gd name="connsiteY893" fmla="*/ 419100 h 647700"/>
              <a:gd name="connsiteX894" fmla="*/ 2004382 w 2000250"/>
              <a:gd name="connsiteY894" fmla="*/ 405098 h 647700"/>
              <a:gd name="connsiteX895" fmla="*/ 1989809 w 2000250"/>
              <a:gd name="connsiteY895" fmla="*/ 404146 h 647700"/>
              <a:gd name="connsiteX896" fmla="*/ 1992857 w 2000250"/>
              <a:gd name="connsiteY896" fmla="*/ 395288 h 647700"/>
              <a:gd name="connsiteX897" fmla="*/ 2000286 w 2000250"/>
              <a:gd name="connsiteY897" fmla="*/ 388715 h 647700"/>
              <a:gd name="connsiteX898" fmla="*/ 1993905 w 2000250"/>
              <a:gd name="connsiteY898" fmla="*/ 386715 h 647700"/>
              <a:gd name="connsiteX899" fmla="*/ 1999334 w 2000250"/>
              <a:gd name="connsiteY899" fmla="*/ 380333 h 647700"/>
              <a:gd name="connsiteX900" fmla="*/ 1998477 w 2000250"/>
              <a:gd name="connsiteY900" fmla="*/ 373380 h 647700"/>
              <a:gd name="connsiteX901" fmla="*/ 1999810 w 2000250"/>
              <a:gd name="connsiteY901" fmla="*/ 367570 h 647700"/>
              <a:gd name="connsiteX902" fmla="*/ 1996762 w 2000250"/>
              <a:gd name="connsiteY902" fmla="*/ 359474 h 647700"/>
              <a:gd name="connsiteX903" fmla="*/ 2001715 w 2000250"/>
              <a:gd name="connsiteY903" fmla="*/ 348901 h 647700"/>
              <a:gd name="connsiteX904" fmla="*/ 1992952 w 2000250"/>
              <a:gd name="connsiteY904" fmla="*/ 344329 h 647700"/>
              <a:gd name="connsiteX905" fmla="*/ 1999715 w 2000250"/>
              <a:gd name="connsiteY905" fmla="*/ 332137 h 647700"/>
              <a:gd name="connsiteX906" fmla="*/ 1991238 w 2000250"/>
              <a:gd name="connsiteY906" fmla="*/ 330327 h 647700"/>
              <a:gd name="connsiteX907" fmla="*/ 1996191 w 2000250"/>
              <a:gd name="connsiteY907" fmla="*/ 319754 h 647700"/>
              <a:gd name="connsiteX908" fmla="*/ 1993524 w 2000250"/>
              <a:gd name="connsiteY908" fmla="*/ 314420 h 647700"/>
              <a:gd name="connsiteX909" fmla="*/ 1950280 w 2000250"/>
              <a:gd name="connsiteY909" fmla="*/ 314230 h 647700"/>
              <a:gd name="connsiteX910" fmla="*/ 1929992 w 2000250"/>
              <a:gd name="connsiteY910" fmla="*/ 316802 h 647700"/>
              <a:gd name="connsiteX911" fmla="*/ 1919514 w 2000250"/>
              <a:gd name="connsiteY911" fmla="*/ 315278 h 647700"/>
              <a:gd name="connsiteX912" fmla="*/ 1899226 w 2000250"/>
              <a:gd name="connsiteY912" fmla="*/ 317849 h 647700"/>
              <a:gd name="connsiteX913" fmla="*/ 1886558 w 2000250"/>
              <a:gd name="connsiteY913" fmla="*/ 315182 h 647700"/>
              <a:gd name="connsiteX914" fmla="*/ 1882653 w 2000250"/>
              <a:gd name="connsiteY914" fmla="*/ 317087 h 647700"/>
              <a:gd name="connsiteX915" fmla="*/ 1878271 w 2000250"/>
              <a:gd name="connsiteY915" fmla="*/ 314801 h 647700"/>
              <a:gd name="connsiteX916" fmla="*/ 1864269 w 2000250"/>
              <a:gd name="connsiteY916" fmla="*/ 318040 h 647700"/>
              <a:gd name="connsiteX917" fmla="*/ 1849887 w 2000250"/>
              <a:gd name="connsiteY917" fmla="*/ 318421 h 647700"/>
              <a:gd name="connsiteX918" fmla="*/ 1839409 w 2000250"/>
              <a:gd name="connsiteY918" fmla="*/ 316897 h 647700"/>
              <a:gd name="connsiteX919" fmla="*/ 1800738 w 2000250"/>
              <a:gd name="connsiteY919" fmla="*/ 320421 h 647700"/>
              <a:gd name="connsiteX920" fmla="*/ 1790451 w 2000250"/>
              <a:gd name="connsiteY920" fmla="*/ 320326 h 647700"/>
              <a:gd name="connsiteX921" fmla="*/ 1751684 w 2000250"/>
              <a:gd name="connsiteY921" fmla="*/ 323850 h 647700"/>
              <a:gd name="connsiteX922" fmla="*/ 1680151 w 2000250"/>
              <a:gd name="connsiteY922" fmla="*/ 328708 h 647700"/>
              <a:gd name="connsiteX923" fmla="*/ 1676056 w 2000250"/>
              <a:gd name="connsiteY923" fmla="*/ 329184 h 647700"/>
              <a:gd name="connsiteX924" fmla="*/ 1663387 w 2000250"/>
              <a:gd name="connsiteY924" fmla="*/ 326517 h 647700"/>
              <a:gd name="connsiteX925" fmla="*/ 1683675 w 2000250"/>
              <a:gd name="connsiteY925" fmla="*/ 323945 h 647700"/>
              <a:gd name="connsiteX926" fmla="*/ 1718346 w 2000250"/>
              <a:gd name="connsiteY926" fmla="*/ 320993 h 647700"/>
              <a:gd name="connsiteX927" fmla="*/ 1775496 w 2000250"/>
              <a:gd name="connsiteY927" fmla="*/ 316611 h 647700"/>
              <a:gd name="connsiteX928" fmla="*/ 1797975 w 2000250"/>
              <a:gd name="connsiteY928" fmla="*/ 315182 h 647700"/>
              <a:gd name="connsiteX929" fmla="*/ 1810358 w 2000250"/>
              <a:gd name="connsiteY929" fmla="*/ 314992 h 647700"/>
              <a:gd name="connsiteX930" fmla="*/ 1812263 w 2000250"/>
              <a:gd name="connsiteY930" fmla="*/ 313373 h 647700"/>
              <a:gd name="connsiteX931" fmla="*/ 1826646 w 2000250"/>
              <a:gd name="connsiteY931" fmla="*/ 312992 h 647700"/>
              <a:gd name="connsiteX932" fmla="*/ 1842838 w 2000250"/>
              <a:gd name="connsiteY932" fmla="*/ 310896 h 647700"/>
              <a:gd name="connsiteX933" fmla="*/ 1850935 w 2000250"/>
              <a:gd name="connsiteY933" fmla="*/ 309848 h 647700"/>
              <a:gd name="connsiteX934" fmla="*/ 1859221 w 2000250"/>
              <a:gd name="connsiteY934" fmla="*/ 310229 h 647700"/>
              <a:gd name="connsiteX935" fmla="*/ 1869508 w 2000250"/>
              <a:gd name="connsiteY935" fmla="*/ 310325 h 647700"/>
              <a:gd name="connsiteX936" fmla="*/ 1877414 w 2000250"/>
              <a:gd name="connsiteY936" fmla="*/ 307848 h 647700"/>
              <a:gd name="connsiteX937" fmla="*/ 1885701 w 2000250"/>
              <a:gd name="connsiteY937" fmla="*/ 308229 h 647700"/>
              <a:gd name="connsiteX938" fmla="*/ 1897893 w 2000250"/>
              <a:gd name="connsiteY938" fmla="*/ 306705 h 647700"/>
              <a:gd name="connsiteX939" fmla="*/ 1907894 w 2000250"/>
              <a:gd name="connsiteY939" fmla="*/ 304038 h 647700"/>
              <a:gd name="connsiteX940" fmla="*/ 1895607 w 2000250"/>
              <a:gd name="connsiteY940" fmla="*/ 304229 h 647700"/>
              <a:gd name="connsiteX941" fmla="*/ 1885129 w 2000250"/>
              <a:gd name="connsiteY941" fmla="*/ 302705 h 647700"/>
              <a:gd name="connsiteX942" fmla="*/ 1875128 w 2000250"/>
              <a:gd name="connsiteY942" fmla="*/ 305372 h 647700"/>
              <a:gd name="connsiteX943" fmla="*/ 1870937 w 2000250"/>
              <a:gd name="connsiteY943" fmla="*/ 304514 h 647700"/>
              <a:gd name="connsiteX944" fmla="*/ 1844362 w 2000250"/>
              <a:gd name="connsiteY944" fmla="*/ 306419 h 647700"/>
              <a:gd name="connsiteX945" fmla="*/ 1837981 w 2000250"/>
              <a:gd name="connsiteY945" fmla="*/ 304419 h 647700"/>
              <a:gd name="connsiteX946" fmla="*/ 1847982 w 2000250"/>
              <a:gd name="connsiteY946" fmla="*/ 301752 h 647700"/>
              <a:gd name="connsiteX947" fmla="*/ 1860174 w 2000250"/>
              <a:gd name="connsiteY947" fmla="*/ 300228 h 647700"/>
              <a:gd name="connsiteX948" fmla="*/ 1870365 w 2000250"/>
              <a:gd name="connsiteY948" fmla="*/ 298895 h 647700"/>
              <a:gd name="connsiteX949" fmla="*/ 1872556 w 2000250"/>
              <a:gd name="connsiteY949" fmla="*/ 300038 h 647700"/>
              <a:gd name="connsiteX950" fmla="*/ 1885034 w 2000250"/>
              <a:gd name="connsiteY950" fmla="*/ 301276 h 647700"/>
              <a:gd name="connsiteX951" fmla="*/ 1895035 w 2000250"/>
              <a:gd name="connsiteY951" fmla="*/ 298609 h 647700"/>
              <a:gd name="connsiteX952" fmla="*/ 1903512 w 2000250"/>
              <a:gd name="connsiteY952" fmla="*/ 300419 h 647700"/>
              <a:gd name="connsiteX953" fmla="*/ 1907608 w 2000250"/>
              <a:gd name="connsiteY953" fmla="*/ 299942 h 647700"/>
              <a:gd name="connsiteX954" fmla="*/ 1909799 w 2000250"/>
              <a:gd name="connsiteY954" fmla="*/ 301085 h 647700"/>
              <a:gd name="connsiteX955" fmla="*/ 1936183 w 2000250"/>
              <a:gd name="connsiteY955" fmla="*/ 297752 h 647700"/>
              <a:gd name="connsiteX956" fmla="*/ 1968854 w 2000250"/>
              <a:gd name="connsiteY956" fmla="*/ 294989 h 647700"/>
              <a:gd name="connsiteX957" fmla="*/ 1956376 w 2000250"/>
              <a:gd name="connsiteY957" fmla="*/ 293751 h 647700"/>
              <a:gd name="connsiteX958" fmla="*/ 1935707 w 2000250"/>
              <a:gd name="connsiteY958" fmla="*/ 293561 h 647700"/>
              <a:gd name="connsiteX959" fmla="*/ 1915133 w 2000250"/>
              <a:gd name="connsiteY959" fmla="*/ 293370 h 647700"/>
              <a:gd name="connsiteX960" fmla="*/ 1849696 w 2000250"/>
              <a:gd name="connsiteY960" fmla="*/ 297371 h 647700"/>
              <a:gd name="connsiteX961" fmla="*/ 1806738 w 2000250"/>
              <a:gd name="connsiteY961" fmla="*/ 299942 h 647700"/>
              <a:gd name="connsiteX962" fmla="*/ 1802547 w 2000250"/>
              <a:gd name="connsiteY962" fmla="*/ 299085 h 647700"/>
              <a:gd name="connsiteX963" fmla="*/ 1796452 w 2000250"/>
              <a:gd name="connsiteY963" fmla="*/ 299847 h 647700"/>
              <a:gd name="connsiteX964" fmla="*/ 1755494 w 2000250"/>
              <a:gd name="connsiteY964" fmla="*/ 302228 h 647700"/>
              <a:gd name="connsiteX965" fmla="*/ 1751398 w 2000250"/>
              <a:gd name="connsiteY965" fmla="*/ 302705 h 647700"/>
              <a:gd name="connsiteX966" fmla="*/ 1749207 w 2000250"/>
              <a:gd name="connsiteY966" fmla="*/ 301562 h 647700"/>
              <a:gd name="connsiteX967" fmla="*/ 1736730 w 2000250"/>
              <a:gd name="connsiteY967" fmla="*/ 300323 h 647700"/>
              <a:gd name="connsiteX968" fmla="*/ 1748731 w 2000250"/>
              <a:gd name="connsiteY968" fmla="*/ 297371 h 647700"/>
              <a:gd name="connsiteX969" fmla="*/ 1750922 w 2000250"/>
              <a:gd name="connsiteY969" fmla="*/ 298514 h 647700"/>
              <a:gd name="connsiteX970" fmla="*/ 1769210 w 2000250"/>
              <a:gd name="connsiteY970" fmla="*/ 296228 h 647700"/>
              <a:gd name="connsiteX971" fmla="*/ 1781402 w 2000250"/>
              <a:gd name="connsiteY971" fmla="*/ 294704 h 647700"/>
              <a:gd name="connsiteX972" fmla="*/ 1783593 w 2000250"/>
              <a:gd name="connsiteY972" fmla="*/ 295847 h 647700"/>
              <a:gd name="connsiteX973" fmla="*/ 1791689 w 2000250"/>
              <a:gd name="connsiteY973" fmla="*/ 294799 h 647700"/>
              <a:gd name="connsiteX974" fmla="*/ 1793880 w 2000250"/>
              <a:gd name="connsiteY974" fmla="*/ 295942 h 647700"/>
              <a:gd name="connsiteX975" fmla="*/ 1803881 w 2000250"/>
              <a:gd name="connsiteY975" fmla="*/ 293275 h 647700"/>
              <a:gd name="connsiteX976" fmla="*/ 1812168 w 2000250"/>
              <a:gd name="connsiteY976" fmla="*/ 293656 h 647700"/>
              <a:gd name="connsiteX977" fmla="*/ 1848839 w 2000250"/>
              <a:gd name="connsiteY977" fmla="*/ 290417 h 647700"/>
              <a:gd name="connsiteX978" fmla="*/ 1875604 w 2000250"/>
              <a:gd name="connsiteY978" fmla="*/ 289846 h 647700"/>
              <a:gd name="connsiteX979" fmla="*/ 1902179 w 2000250"/>
              <a:gd name="connsiteY979" fmla="*/ 287941 h 647700"/>
              <a:gd name="connsiteX980" fmla="*/ 1924658 w 2000250"/>
              <a:gd name="connsiteY980" fmla="*/ 286512 h 647700"/>
              <a:gd name="connsiteX981" fmla="*/ 1949137 w 2000250"/>
              <a:gd name="connsiteY981" fmla="*/ 284798 h 647700"/>
              <a:gd name="connsiteX982" fmla="*/ 1961520 w 2000250"/>
              <a:gd name="connsiteY982" fmla="*/ 284607 h 647700"/>
              <a:gd name="connsiteX983" fmla="*/ 1987618 w 2000250"/>
              <a:gd name="connsiteY983" fmla="*/ 278511 h 647700"/>
              <a:gd name="connsiteX984" fmla="*/ 1972950 w 2000250"/>
              <a:gd name="connsiteY984" fmla="*/ 276130 h 647700"/>
              <a:gd name="connsiteX985" fmla="*/ 1963996 w 2000250"/>
              <a:gd name="connsiteY985" fmla="*/ 270129 h 647700"/>
              <a:gd name="connsiteX986" fmla="*/ 1974855 w 2000250"/>
              <a:gd name="connsiteY986" fmla="*/ 257366 h 647700"/>
              <a:gd name="connsiteX987" fmla="*/ 1982475 w 2000250"/>
              <a:gd name="connsiteY987" fmla="*/ 252127 h 647700"/>
              <a:gd name="connsiteX988" fmla="*/ 1953423 w 2000250"/>
              <a:gd name="connsiteY988" fmla="*/ 250127 h 647700"/>
              <a:gd name="connsiteX989" fmla="*/ 1936850 w 2000250"/>
              <a:gd name="connsiteY989" fmla="*/ 249365 h 647700"/>
              <a:gd name="connsiteX990" fmla="*/ 1946185 w 2000250"/>
              <a:gd name="connsiteY990" fmla="*/ 241078 h 647700"/>
              <a:gd name="connsiteX991" fmla="*/ 1960758 w 2000250"/>
              <a:gd name="connsiteY991" fmla="*/ 242030 h 647700"/>
              <a:gd name="connsiteX992" fmla="*/ 1960948 w 2000250"/>
              <a:gd name="connsiteY992" fmla="*/ 243459 h 647700"/>
              <a:gd name="connsiteX993" fmla="*/ 1970568 w 2000250"/>
              <a:gd name="connsiteY993" fmla="*/ 237935 h 647700"/>
              <a:gd name="connsiteX994" fmla="*/ 1958186 w 2000250"/>
              <a:gd name="connsiteY994" fmla="*/ 238125 h 647700"/>
              <a:gd name="connsiteX995" fmla="*/ 1941803 w 2000250"/>
              <a:gd name="connsiteY995" fmla="*/ 238792 h 647700"/>
              <a:gd name="connsiteX996" fmla="*/ 1938088 w 2000250"/>
              <a:gd name="connsiteY996" fmla="*/ 242126 h 647700"/>
              <a:gd name="connsiteX997" fmla="*/ 1932373 w 2000250"/>
              <a:gd name="connsiteY997" fmla="*/ 245650 h 647700"/>
              <a:gd name="connsiteX998" fmla="*/ 1929706 w 2000250"/>
              <a:gd name="connsiteY998" fmla="*/ 240316 h 647700"/>
              <a:gd name="connsiteX999" fmla="*/ 1898464 w 2000250"/>
              <a:gd name="connsiteY999" fmla="*/ 237173 h 647700"/>
              <a:gd name="connsiteX1000" fmla="*/ 1924658 w 2000250"/>
              <a:gd name="connsiteY1000" fmla="*/ 232410 h 647700"/>
              <a:gd name="connsiteX1001" fmla="*/ 1926563 w 2000250"/>
              <a:gd name="connsiteY1001" fmla="*/ 230791 h 647700"/>
              <a:gd name="connsiteX1002" fmla="*/ 1928754 w 2000250"/>
              <a:gd name="connsiteY1002" fmla="*/ 231934 h 647700"/>
              <a:gd name="connsiteX1003" fmla="*/ 1946851 w 2000250"/>
              <a:gd name="connsiteY1003" fmla="*/ 228219 h 647700"/>
              <a:gd name="connsiteX1004" fmla="*/ 1938374 w 2000250"/>
              <a:gd name="connsiteY1004" fmla="*/ 226409 h 647700"/>
              <a:gd name="connsiteX1005" fmla="*/ 1932468 w 2000250"/>
              <a:gd name="connsiteY1005" fmla="*/ 228600 h 647700"/>
              <a:gd name="connsiteX1006" fmla="*/ 1918086 w 2000250"/>
              <a:gd name="connsiteY1006" fmla="*/ 228981 h 647700"/>
              <a:gd name="connsiteX1007" fmla="*/ 1913895 w 2000250"/>
              <a:gd name="connsiteY1007" fmla="*/ 228124 h 647700"/>
              <a:gd name="connsiteX1008" fmla="*/ 1911990 w 2000250"/>
              <a:gd name="connsiteY1008" fmla="*/ 229743 h 647700"/>
              <a:gd name="connsiteX1009" fmla="*/ 1911799 w 2000250"/>
              <a:gd name="connsiteY1009" fmla="*/ 228314 h 647700"/>
              <a:gd name="connsiteX1010" fmla="*/ 1901607 w 2000250"/>
              <a:gd name="connsiteY1010" fmla="*/ 229648 h 647700"/>
              <a:gd name="connsiteX1011" fmla="*/ 1899417 w 2000250"/>
              <a:gd name="connsiteY1011" fmla="*/ 228505 h 647700"/>
              <a:gd name="connsiteX1012" fmla="*/ 1889320 w 2000250"/>
              <a:gd name="connsiteY1012" fmla="*/ 229743 h 647700"/>
              <a:gd name="connsiteX1013" fmla="*/ 1879033 w 2000250"/>
              <a:gd name="connsiteY1013" fmla="*/ 229648 h 647700"/>
              <a:gd name="connsiteX1014" fmla="*/ 1819883 w 2000250"/>
              <a:gd name="connsiteY1014" fmla="*/ 234315 h 647700"/>
              <a:gd name="connsiteX1015" fmla="*/ 1805500 w 2000250"/>
              <a:gd name="connsiteY1015" fmla="*/ 234696 h 647700"/>
              <a:gd name="connsiteX1016" fmla="*/ 1756446 w 2000250"/>
              <a:gd name="connsiteY1016" fmla="*/ 238125 h 647700"/>
              <a:gd name="connsiteX1017" fmla="*/ 1683104 w 2000250"/>
              <a:gd name="connsiteY1017" fmla="*/ 244602 h 647700"/>
              <a:gd name="connsiteX1018" fmla="*/ 1678913 w 2000250"/>
              <a:gd name="connsiteY1018" fmla="*/ 243745 h 647700"/>
              <a:gd name="connsiteX1019" fmla="*/ 1672817 w 2000250"/>
              <a:gd name="connsiteY1019" fmla="*/ 244507 h 647700"/>
              <a:gd name="connsiteX1020" fmla="*/ 1668626 w 2000250"/>
              <a:gd name="connsiteY1020" fmla="*/ 243650 h 647700"/>
              <a:gd name="connsiteX1021" fmla="*/ 1666721 w 2000250"/>
              <a:gd name="connsiteY1021" fmla="*/ 245269 h 647700"/>
              <a:gd name="connsiteX1022" fmla="*/ 1664530 w 2000250"/>
              <a:gd name="connsiteY1022" fmla="*/ 244126 h 647700"/>
              <a:gd name="connsiteX1023" fmla="*/ 1641861 w 2000250"/>
              <a:gd name="connsiteY1023" fmla="*/ 244126 h 647700"/>
              <a:gd name="connsiteX1024" fmla="*/ 1651957 w 2000250"/>
              <a:gd name="connsiteY1024" fmla="*/ 242792 h 647700"/>
              <a:gd name="connsiteX1025" fmla="*/ 1660053 w 2000250"/>
              <a:gd name="connsiteY1025" fmla="*/ 241745 h 647700"/>
              <a:gd name="connsiteX1026" fmla="*/ 1662244 w 2000250"/>
              <a:gd name="connsiteY1026" fmla="*/ 242888 h 647700"/>
              <a:gd name="connsiteX1027" fmla="*/ 1674246 w 2000250"/>
              <a:gd name="connsiteY1027" fmla="*/ 239935 h 647700"/>
              <a:gd name="connsiteX1028" fmla="*/ 1684533 w 2000250"/>
              <a:gd name="connsiteY1028" fmla="*/ 240030 h 647700"/>
              <a:gd name="connsiteX1029" fmla="*/ 1692534 w 2000250"/>
              <a:gd name="connsiteY1029" fmla="*/ 237649 h 647700"/>
              <a:gd name="connsiteX1030" fmla="*/ 1696725 w 2000250"/>
              <a:gd name="connsiteY1030" fmla="*/ 238506 h 647700"/>
              <a:gd name="connsiteX1031" fmla="*/ 1702630 w 2000250"/>
              <a:gd name="connsiteY1031" fmla="*/ 236315 h 647700"/>
              <a:gd name="connsiteX1032" fmla="*/ 1704821 w 2000250"/>
              <a:gd name="connsiteY1032" fmla="*/ 237458 h 647700"/>
              <a:gd name="connsiteX1033" fmla="*/ 1719013 w 2000250"/>
              <a:gd name="connsiteY1033" fmla="*/ 235649 h 647700"/>
              <a:gd name="connsiteX1034" fmla="*/ 1721204 w 2000250"/>
              <a:gd name="connsiteY1034" fmla="*/ 236792 h 647700"/>
              <a:gd name="connsiteX1035" fmla="*/ 1723109 w 2000250"/>
              <a:gd name="connsiteY1035" fmla="*/ 235172 h 647700"/>
              <a:gd name="connsiteX1036" fmla="*/ 1725300 w 2000250"/>
              <a:gd name="connsiteY1036" fmla="*/ 236315 h 647700"/>
              <a:gd name="connsiteX1037" fmla="*/ 1741492 w 2000250"/>
              <a:gd name="connsiteY1037" fmla="*/ 234220 h 647700"/>
              <a:gd name="connsiteX1038" fmla="*/ 1778354 w 2000250"/>
              <a:gd name="connsiteY1038" fmla="*/ 232410 h 647700"/>
              <a:gd name="connsiteX1039" fmla="*/ 1804738 w 2000250"/>
              <a:gd name="connsiteY1039" fmla="*/ 229076 h 647700"/>
              <a:gd name="connsiteX1040" fmla="*/ 1815025 w 2000250"/>
              <a:gd name="connsiteY1040" fmla="*/ 229172 h 647700"/>
              <a:gd name="connsiteX1041" fmla="*/ 1822931 w 2000250"/>
              <a:gd name="connsiteY1041" fmla="*/ 226695 h 647700"/>
              <a:gd name="connsiteX1042" fmla="*/ 1825122 w 2000250"/>
              <a:gd name="connsiteY1042" fmla="*/ 227838 h 647700"/>
              <a:gd name="connsiteX1043" fmla="*/ 1869794 w 2000250"/>
              <a:gd name="connsiteY1043" fmla="*/ 222218 h 647700"/>
              <a:gd name="connsiteX1044" fmla="*/ 1878081 w 2000250"/>
              <a:gd name="connsiteY1044" fmla="*/ 222599 h 647700"/>
              <a:gd name="connsiteX1045" fmla="*/ 1883986 w 2000250"/>
              <a:gd name="connsiteY1045" fmla="*/ 220408 h 647700"/>
              <a:gd name="connsiteX1046" fmla="*/ 1890273 w 2000250"/>
              <a:gd name="connsiteY1046" fmla="*/ 221075 h 647700"/>
              <a:gd name="connsiteX1047" fmla="*/ 1898369 w 2000250"/>
              <a:gd name="connsiteY1047" fmla="*/ 220028 h 647700"/>
              <a:gd name="connsiteX1048" fmla="*/ 1912752 w 2000250"/>
              <a:gd name="connsiteY1048" fmla="*/ 219647 h 647700"/>
              <a:gd name="connsiteX1049" fmla="*/ 1916657 w 2000250"/>
              <a:gd name="connsiteY1049" fmla="*/ 217742 h 647700"/>
              <a:gd name="connsiteX1050" fmla="*/ 1932849 w 2000250"/>
              <a:gd name="connsiteY1050" fmla="*/ 215646 h 647700"/>
              <a:gd name="connsiteX1051" fmla="*/ 1935040 w 2000250"/>
              <a:gd name="connsiteY1051" fmla="*/ 216789 h 647700"/>
              <a:gd name="connsiteX1052" fmla="*/ 1938945 w 2000250"/>
              <a:gd name="connsiteY1052" fmla="*/ 214884 h 647700"/>
              <a:gd name="connsiteX1053" fmla="*/ 1943136 w 2000250"/>
              <a:gd name="connsiteY1053" fmla="*/ 215741 h 647700"/>
              <a:gd name="connsiteX1054" fmla="*/ 1945041 w 2000250"/>
              <a:gd name="connsiteY1054" fmla="*/ 214122 h 647700"/>
              <a:gd name="connsiteX1055" fmla="*/ 1955328 w 2000250"/>
              <a:gd name="connsiteY1055" fmla="*/ 214217 h 647700"/>
              <a:gd name="connsiteX1056" fmla="*/ 1961234 w 2000250"/>
              <a:gd name="connsiteY1056" fmla="*/ 212027 h 647700"/>
              <a:gd name="connsiteX1057" fmla="*/ 1966949 w 2000250"/>
              <a:gd name="connsiteY1057" fmla="*/ 208502 h 647700"/>
              <a:gd name="connsiteX1058" fmla="*/ 1970473 w 2000250"/>
              <a:gd name="connsiteY1058" fmla="*/ 203835 h 647700"/>
              <a:gd name="connsiteX1059" fmla="*/ 1980284 w 2000250"/>
              <a:gd name="connsiteY1059" fmla="*/ 199739 h 647700"/>
              <a:gd name="connsiteX1060" fmla="*/ 1943232 w 2000250"/>
              <a:gd name="connsiteY1060" fmla="*/ 200216 h 647700"/>
              <a:gd name="connsiteX1061" fmla="*/ 1936850 w 2000250"/>
              <a:gd name="connsiteY1061" fmla="*/ 198215 h 647700"/>
              <a:gd name="connsiteX1062" fmla="*/ 1961329 w 2000250"/>
              <a:gd name="connsiteY1062" fmla="*/ 196501 h 647700"/>
              <a:gd name="connsiteX1063" fmla="*/ 1976855 w 2000250"/>
              <a:gd name="connsiteY1063" fmla="*/ 188881 h 647700"/>
              <a:gd name="connsiteX1064" fmla="*/ 1946089 w 2000250"/>
              <a:gd name="connsiteY1064" fmla="*/ 189929 h 647700"/>
              <a:gd name="connsiteX1065" fmla="*/ 1943898 w 2000250"/>
              <a:gd name="connsiteY1065" fmla="*/ 188786 h 647700"/>
              <a:gd name="connsiteX1066" fmla="*/ 1931516 w 2000250"/>
              <a:gd name="connsiteY1066" fmla="*/ 188976 h 647700"/>
              <a:gd name="connsiteX1067" fmla="*/ 1943708 w 2000250"/>
              <a:gd name="connsiteY1067" fmla="*/ 187452 h 647700"/>
              <a:gd name="connsiteX1068" fmla="*/ 1947423 w 2000250"/>
              <a:gd name="connsiteY1068" fmla="*/ 184118 h 647700"/>
              <a:gd name="connsiteX1069" fmla="*/ 1949328 w 2000250"/>
              <a:gd name="connsiteY1069" fmla="*/ 182499 h 647700"/>
              <a:gd name="connsiteX1070" fmla="*/ 1959329 w 2000250"/>
              <a:gd name="connsiteY1070" fmla="*/ 179832 h 647700"/>
              <a:gd name="connsiteX1071" fmla="*/ 1948470 w 2000250"/>
              <a:gd name="connsiteY1071" fmla="*/ 175546 h 647700"/>
              <a:gd name="connsiteX1072" fmla="*/ 1964568 w 2000250"/>
              <a:gd name="connsiteY1072" fmla="*/ 172117 h 647700"/>
              <a:gd name="connsiteX1073" fmla="*/ 1955995 w 2000250"/>
              <a:gd name="connsiteY1073" fmla="*/ 168974 h 647700"/>
              <a:gd name="connsiteX1074" fmla="*/ 1945518 w 2000250"/>
              <a:gd name="connsiteY1074" fmla="*/ 167450 h 647700"/>
              <a:gd name="connsiteX1075" fmla="*/ 1952947 w 2000250"/>
              <a:gd name="connsiteY1075" fmla="*/ 160782 h 647700"/>
              <a:gd name="connsiteX1076" fmla="*/ 1955995 w 2000250"/>
              <a:gd name="connsiteY1076" fmla="*/ 151829 h 647700"/>
              <a:gd name="connsiteX1077" fmla="*/ 1884462 w 2000250"/>
              <a:gd name="connsiteY1077" fmla="*/ 156686 h 647700"/>
              <a:gd name="connsiteX1078" fmla="*/ 1855887 w 2000250"/>
              <a:gd name="connsiteY1078" fmla="*/ 158877 h 647700"/>
              <a:gd name="connsiteX1079" fmla="*/ 1847124 w 2000250"/>
              <a:gd name="connsiteY1079" fmla="*/ 154305 h 647700"/>
              <a:gd name="connsiteX1080" fmla="*/ 1891987 w 2000250"/>
              <a:gd name="connsiteY1080" fmla="*/ 150019 h 647700"/>
              <a:gd name="connsiteX1081" fmla="*/ 1902084 w 2000250"/>
              <a:gd name="connsiteY1081" fmla="*/ 148685 h 647700"/>
              <a:gd name="connsiteX1082" fmla="*/ 1922372 w 2000250"/>
              <a:gd name="connsiteY1082" fmla="*/ 146114 h 647700"/>
              <a:gd name="connsiteX1083" fmla="*/ 1942660 w 2000250"/>
              <a:gd name="connsiteY1083" fmla="*/ 143542 h 647700"/>
              <a:gd name="connsiteX1084" fmla="*/ 1933707 w 2000250"/>
              <a:gd name="connsiteY1084" fmla="*/ 137541 h 647700"/>
              <a:gd name="connsiteX1085" fmla="*/ 1954852 w 2000250"/>
              <a:gd name="connsiteY1085" fmla="*/ 146018 h 647700"/>
              <a:gd name="connsiteX1086" fmla="*/ 1952185 w 2000250"/>
              <a:gd name="connsiteY1086" fmla="*/ 139256 h 647700"/>
              <a:gd name="connsiteX1087" fmla="*/ 1941803 w 2000250"/>
              <a:gd name="connsiteY1087" fmla="*/ 137636 h 647700"/>
              <a:gd name="connsiteX1088" fmla="*/ 1947613 w 2000250"/>
              <a:gd name="connsiteY1088" fmla="*/ 134112 h 647700"/>
              <a:gd name="connsiteX1089" fmla="*/ 1955519 w 2000250"/>
              <a:gd name="connsiteY1089" fmla="*/ 130397 h 647700"/>
              <a:gd name="connsiteX1090" fmla="*/ 1924658 w 2000250"/>
              <a:gd name="connsiteY1090" fmla="*/ 129635 h 647700"/>
              <a:gd name="connsiteX1091" fmla="*/ 1910275 w 2000250"/>
              <a:gd name="connsiteY1091" fmla="*/ 129826 h 647700"/>
              <a:gd name="connsiteX1092" fmla="*/ 1920181 w 2000250"/>
              <a:gd name="connsiteY1092" fmla="*/ 125825 h 647700"/>
              <a:gd name="connsiteX1093" fmla="*/ 1924086 w 2000250"/>
              <a:gd name="connsiteY1093" fmla="*/ 123920 h 647700"/>
              <a:gd name="connsiteX1094" fmla="*/ 1930468 w 2000250"/>
              <a:gd name="connsiteY1094" fmla="*/ 126016 h 647700"/>
              <a:gd name="connsiteX1095" fmla="*/ 1925801 w 2000250"/>
              <a:gd name="connsiteY1095" fmla="*/ 119444 h 647700"/>
              <a:gd name="connsiteX1096" fmla="*/ 1943422 w 2000250"/>
              <a:gd name="connsiteY1096" fmla="*/ 110300 h 647700"/>
              <a:gd name="connsiteX1097" fmla="*/ 1928944 w 2000250"/>
              <a:gd name="connsiteY1097" fmla="*/ 109157 h 647700"/>
              <a:gd name="connsiteX1098" fmla="*/ 1930563 w 2000250"/>
              <a:gd name="connsiteY1098" fmla="*/ 104680 h 647700"/>
              <a:gd name="connsiteX1099" fmla="*/ 1924467 w 2000250"/>
              <a:gd name="connsiteY1099" fmla="*/ 105347 h 647700"/>
              <a:gd name="connsiteX1100" fmla="*/ 1922277 w 2000250"/>
              <a:gd name="connsiteY1100" fmla="*/ 104204 h 647700"/>
              <a:gd name="connsiteX1101" fmla="*/ 1911990 w 2000250"/>
              <a:gd name="connsiteY1101" fmla="*/ 103918 h 647700"/>
              <a:gd name="connsiteX1102" fmla="*/ 1921800 w 2000250"/>
              <a:gd name="connsiteY1102" fmla="*/ 98584 h 647700"/>
              <a:gd name="connsiteX1103" fmla="*/ 1864555 w 2000250"/>
              <a:gd name="connsiteY1103" fmla="*/ 100870 h 647700"/>
              <a:gd name="connsiteX1104" fmla="*/ 1829979 w 2000250"/>
              <a:gd name="connsiteY1104" fmla="*/ 104775 h 647700"/>
              <a:gd name="connsiteX1105" fmla="*/ 1819692 w 2000250"/>
              <a:gd name="connsiteY1105" fmla="*/ 104489 h 647700"/>
              <a:gd name="connsiteX1106" fmla="*/ 1760637 w 2000250"/>
              <a:gd name="connsiteY1106" fmla="*/ 109823 h 647700"/>
              <a:gd name="connsiteX1107" fmla="*/ 1752351 w 2000250"/>
              <a:gd name="connsiteY1107" fmla="*/ 109347 h 647700"/>
              <a:gd name="connsiteX1108" fmla="*/ 1961996 w 2000250"/>
              <a:gd name="connsiteY1108" fmla="*/ 89726 h 647700"/>
              <a:gd name="connsiteX1109" fmla="*/ 1955614 w 2000250"/>
              <a:gd name="connsiteY1109" fmla="*/ 87630 h 647700"/>
              <a:gd name="connsiteX1110" fmla="*/ 1947327 w 2000250"/>
              <a:gd name="connsiteY1110" fmla="*/ 87154 h 647700"/>
              <a:gd name="connsiteX1111" fmla="*/ 1945422 w 2000250"/>
              <a:gd name="connsiteY1111" fmla="*/ 88773 h 647700"/>
              <a:gd name="connsiteX1112" fmla="*/ 1935135 w 2000250"/>
              <a:gd name="connsiteY1112" fmla="*/ 88487 h 647700"/>
              <a:gd name="connsiteX1113" fmla="*/ 1916562 w 2000250"/>
              <a:gd name="connsiteY1113" fmla="*/ 87725 h 647700"/>
              <a:gd name="connsiteX1114" fmla="*/ 1944851 w 2000250"/>
              <a:gd name="connsiteY1114" fmla="*/ 83058 h 647700"/>
              <a:gd name="connsiteX1115" fmla="*/ 1936374 w 2000250"/>
              <a:gd name="connsiteY1115" fmla="*/ 79820 h 647700"/>
              <a:gd name="connsiteX1116" fmla="*/ 1920086 w 2000250"/>
              <a:gd name="connsiteY1116" fmla="*/ 81629 h 647700"/>
              <a:gd name="connsiteX1117" fmla="*/ 1909799 w 2000250"/>
              <a:gd name="connsiteY1117" fmla="*/ 81344 h 647700"/>
              <a:gd name="connsiteX1118" fmla="*/ 1868746 w 2000250"/>
              <a:gd name="connsiteY1118" fmla="*/ 81725 h 647700"/>
              <a:gd name="connsiteX1119" fmla="*/ 1864650 w 2000250"/>
              <a:gd name="connsiteY1119" fmla="*/ 82201 h 647700"/>
              <a:gd name="connsiteX1120" fmla="*/ 1858459 w 2000250"/>
              <a:gd name="connsiteY1120" fmla="*/ 81534 h 647700"/>
              <a:gd name="connsiteX1121" fmla="*/ 1852363 w 2000250"/>
              <a:gd name="connsiteY1121" fmla="*/ 82201 h 647700"/>
              <a:gd name="connsiteX1122" fmla="*/ 1850172 w 2000250"/>
              <a:gd name="connsiteY1122" fmla="*/ 81058 h 647700"/>
              <a:gd name="connsiteX1123" fmla="*/ 1839885 w 2000250"/>
              <a:gd name="connsiteY1123" fmla="*/ 80772 h 647700"/>
              <a:gd name="connsiteX1124" fmla="*/ 1834075 w 2000250"/>
              <a:gd name="connsiteY1124" fmla="*/ 84296 h 647700"/>
              <a:gd name="connsiteX1125" fmla="*/ 1801690 w 2000250"/>
              <a:gd name="connsiteY1125" fmla="*/ 89440 h 647700"/>
              <a:gd name="connsiteX1126" fmla="*/ 1801595 w 2000250"/>
              <a:gd name="connsiteY1126" fmla="*/ 88011 h 647700"/>
              <a:gd name="connsiteX1127" fmla="*/ 1791308 w 2000250"/>
              <a:gd name="connsiteY1127" fmla="*/ 87725 h 647700"/>
              <a:gd name="connsiteX1128" fmla="*/ 1791022 w 2000250"/>
              <a:gd name="connsiteY1128" fmla="*/ 84963 h 647700"/>
              <a:gd name="connsiteX1129" fmla="*/ 1789212 w 2000250"/>
              <a:gd name="connsiteY1129" fmla="*/ 88011 h 647700"/>
              <a:gd name="connsiteX1130" fmla="*/ 1781307 w 2000250"/>
              <a:gd name="connsiteY1130" fmla="*/ 91726 h 647700"/>
              <a:gd name="connsiteX1131" fmla="*/ 1780926 w 2000250"/>
              <a:gd name="connsiteY1131" fmla="*/ 87535 h 647700"/>
              <a:gd name="connsiteX1132" fmla="*/ 1778640 w 2000250"/>
              <a:gd name="connsiteY1132" fmla="*/ 84963 h 647700"/>
              <a:gd name="connsiteX1133" fmla="*/ 1768638 w 2000250"/>
              <a:gd name="connsiteY1133" fmla="*/ 87535 h 647700"/>
              <a:gd name="connsiteX1134" fmla="*/ 1762161 w 2000250"/>
              <a:gd name="connsiteY1134" fmla="*/ 84011 h 647700"/>
              <a:gd name="connsiteX1135" fmla="*/ 1752256 w 2000250"/>
              <a:gd name="connsiteY1135" fmla="*/ 88011 h 647700"/>
              <a:gd name="connsiteX1136" fmla="*/ 1735491 w 2000250"/>
              <a:gd name="connsiteY1136" fmla="*/ 84201 h 647700"/>
              <a:gd name="connsiteX1137" fmla="*/ 1765876 w 2000250"/>
              <a:gd name="connsiteY1137" fmla="*/ 79343 h 647700"/>
              <a:gd name="connsiteX1138" fmla="*/ 1767877 w 2000250"/>
              <a:gd name="connsiteY1138" fmla="*/ 79153 h 647700"/>
              <a:gd name="connsiteX1139" fmla="*/ 1780068 w 2000250"/>
              <a:gd name="connsiteY1139" fmla="*/ 77724 h 647700"/>
              <a:gd name="connsiteX1140" fmla="*/ 1781973 w 2000250"/>
              <a:gd name="connsiteY1140" fmla="*/ 76105 h 647700"/>
              <a:gd name="connsiteX1141" fmla="*/ 1790260 w 2000250"/>
              <a:gd name="connsiteY1141" fmla="*/ 76581 h 647700"/>
              <a:gd name="connsiteX1142" fmla="*/ 1818740 w 2000250"/>
              <a:gd name="connsiteY1142" fmla="*/ 73343 h 647700"/>
              <a:gd name="connsiteX1143" fmla="*/ 1820931 w 2000250"/>
              <a:gd name="connsiteY1143" fmla="*/ 74486 h 647700"/>
              <a:gd name="connsiteX1144" fmla="*/ 1833027 w 2000250"/>
              <a:gd name="connsiteY1144" fmla="*/ 71723 h 647700"/>
              <a:gd name="connsiteX1145" fmla="*/ 1847124 w 2000250"/>
              <a:gd name="connsiteY1145" fmla="*/ 68675 h 647700"/>
              <a:gd name="connsiteX1146" fmla="*/ 1834552 w 2000250"/>
              <a:gd name="connsiteY1146" fmla="*/ 65818 h 647700"/>
              <a:gd name="connsiteX1147" fmla="*/ 1826550 w 2000250"/>
              <a:gd name="connsiteY1147" fmla="*/ 68104 h 647700"/>
              <a:gd name="connsiteX1148" fmla="*/ 1820169 w 2000250"/>
              <a:gd name="connsiteY1148" fmla="*/ 66008 h 647700"/>
              <a:gd name="connsiteX1149" fmla="*/ 1812263 w 2000250"/>
              <a:gd name="connsiteY1149" fmla="*/ 69723 h 647700"/>
              <a:gd name="connsiteX1150" fmla="*/ 1806072 w 2000250"/>
              <a:gd name="connsiteY1150" fmla="*/ 69056 h 647700"/>
              <a:gd name="connsiteX1151" fmla="*/ 1803881 w 2000250"/>
              <a:gd name="connsiteY1151" fmla="*/ 67913 h 647700"/>
              <a:gd name="connsiteX1152" fmla="*/ 1791784 w 2000250"/>
              <a:gd name="connsiteY1152" fmla="*/ 70676 h 647700"/>
              <a:gd name="connsiteX1153" fmla="*/ 1768924 w 2000250"/>
              <a:gd name="connsiteY1153" fmla="*/ 67628 h 647700"/>
              <a:gd name="connsiteX1154" fmla="*/ 1762923 w 2000250"/>
              <a:gd name="connsiteY1154" fmla="*/ 69723 h 647700"/>
              <a:gd name="connsiteX1155" fmla="*/ 1760733 w 2000250"/>
              <a:gd name="connsiteY1155" fmla="*/ 68580 h 647700"/>
              <a:gd name="connsiteX1156" fmla="*/ 1740063 w 2000250"/>
              <a:gd name="connsiteY1156" fmla="*/ 66675 h 647700"/>
              <a:gd name="connsiteX1157" fmla="*/ 1788450 w 2000250"/>
              <a:gd name="connsiteY1157" fmla="*/ 56959 h 647700"/>
              <a:gd name="connsiteX1158" fmla="*/ 1786164 w 2000250"/>
              <a:gd name="connsiteY1158" fmla="*/ 54388 h 647700"/>
              <a:gd name="connsiteX1159" fmla="*/ 1792356 w 2000250"/>
              <a:gd name="connsiteY1159" fmla="*/ 55055 h 647700"/>
              <a:gd name="connsiteX1160" fmla="*/ 1791975 w 2000250"/>
              <a:gd name="connsiteY1160" fmla="*/ 50864 h 647700"/>
              <a:gd name="connsiteX1161" fmla="*/ 1799881 w 2000250"/>
              <a:gd name="connsiteY1161" fmla="*/ 47149 h 647700"/>
              <a:gd name="connsiteX1162" fmla="*/ 1759209 w 2000250"/>
              <a:gd name="connsiteY1162" fmla="*/ 51816 h 647700"/>
              <a:gd name="connsiteX1163" fmla="*/ 1742540 w 2000250"/>
              <a:gd name="connsiteY1163" fmla="*/ 49435 h 647700"/>
              <a:gd name="connsiteX1164" fmla="*/ 1736349 w 2000250"/>
              <a:gd name="connsiteY1164" fmla="*/ 48768 h 647700"/>
              <a:gd name="connsiteX1165" fmla="*/ 1732443 w 2000250"/>
              <a:gd name="connsiteY1165" fmla="*/ 50673 h 647700"/>
              <a:gd name="connsiteX1166" fmla="*/ 1730253 w 2000250"/>
              <a:gd name="connsiteY1166" fmla="*/ 49530 h 647700"/>
              <a:gd name="connsiteX1167" fmla="*/ 1726157 w 2000250"/>
              <a:gd name="connsiteY1167" fmla="*/ 50006 h 647700"/>
              <a:gd name="connsiteX1168" fmla="*/ 1711965 w 2000250"/>
              <a:gd name="connsiteY1168" fmla="*/ 51626 h 647700"/>
              <a:gd name="connsiteX1169" fmla="*/ 1705869 w 2000250"/>
              <a:gd name="connsiteY1169" fmla="*/ 52292 h 647700"/>
              <a:gd name="connsiteX1170" fmla="*/ 1683390 w 2000250"/>
              <a:gd name="connsiteY1170" fmla="*/ 53435 h 647700"/>
              <a:gd name="connsiteX1171" fmla="*/ 1681199 w 2000250"/>
              <a:gd name="connsiteY1171" fmla="*/ 52292 h 647700"/>
              <a:gd name="connsiteX1172" fmla="*/ 1675198 w 2000250"/>
              <a:gd name="connsiteY1172" fmla="*/ 54388 h 647700"/>
              <a:gd name="connsiteX1173" fmla="*/ 1666911 w 2000250"/>
              <a:gd name="connsiteY1173" fmla="*/ 53912 h 647700"/>
              <a:gd name="connsiteX1174" fmla="*/ 1648623 w 2000250"/>
              <a:gd name="connsiteY1174" fmla="*/ 56007 h 647700"/>
              <a:gd name="connsiteX1175" fmla="*/ 1636717 w 2000250"/>
              <a:gd name="connsiteY1175" fmla="*/ 60198 h 647700"/>
              <a:gd name="connsiteX1176" fmla="*/ 1618143 w 2000250"/>
              <a:gd name="connsiteY1176" fmla="*/ 59436 h 647700"/>
              <a:gd name="connsiteX1177" fmla="*/ 1595379 w 2000250"/>
              <a:gd name="connsiteY1177" fmla="*/ 57817 h 647700"/>
              <a:gd name="connsiteX1178" fmla="*/ 1603856 w 2000250"/>
              <a:gd name="connsiteY1178" fmla="*/ 57055 h 647700"/>
              <a:gd name="connsiteX1179" fmla="*/ 871860 w 2000250"/>
              <a:gd name="connsiteY1179" fmla="*/ 113443 h 647700"/>
              <a:gd name="connsiteX1180" fmla="*/ 894053 w 2000250"/>
              <a:gd name="connsiteY1180" fmla="*/ 109538 h 647700"/>
              <a:gd name="connsiteX1181" fmla="*/ 912627 w 2000250"/>
              <a:gd name="connsiteY1181" fmla="*/ 110300 h 647700"/>
              <a:gd name="connsiteX1182" fmla="*/ 900530 w 2000250"/>
              <a:gd name="connsiteY1182" fmla="*/ 113062 h 647700"/>
              <a:gd name="connsiteX1183" fmla="*/ 871860 w 2000250"/>
              <a:gd name="connsiteY1183" fmla="*/ 113443 h 647700"/>
              <a:gd name="connsiteX1184" fmla="*/ 1154847 w 2000250"/>
              <a:gd name="connsiteY1184" fmla="*/ 86868 h 647700"/>
              <a:gd name="connsiteX1185" fmla="*/ 1158943 w 2000250"/>
              <a:gd name="connsiteY1185" fmla="*/ 86392 h 647700"/>
              <a:gd name="connsiteX1186" fmla="*/ 1153133 w 2000250"/>
              <a:gd name="connsiteY1186" fmla="*/ 89916 h 647700"/>
              <a:gd name="connsiteX1187" fmla="*/ 1154847 w 2000250"/>
              <a:gd name="connsiteY1187" fmla="*/ 86868 h 647700"/>
              <a:gd name="connsiteX1188" fmla="*/ 1081981 w 2000250"/>
              <a:gd name="connsiteY1188" fmla="*/ 98012 h 647700"/>
              <a:gd name="connsiteX1189" fmla="*/ 1090268 w 2000250"/>
              <a:gd name="connsiteY1189" fmla="*/ 98489 h 647700"/>
              <a:gd name="connsiteX1190" fmla="*/ 1081981 w 2000250"/>
              <a:gd name="connsiteY1190" fmla="*/ 98012 h 647700"/>
              <a:gd name="connsiteX1191" fmla="*/ 1173707 w 2000250"/>
              <a:gd name="connsiteY1191" fmla="*/ 90392 h 647700"/>
              <a:gd name="connsiteX1192" fmla="*/ 1149799 w 2000250"/>
              <a:gd name="connsiteY1192" fmla="*/ 98774 h 647700"/>
              <a:gd name="connsiteX1193" fmla="*/ 1173707 w 2000250"/>
              <a:gd name="connsiteY1193" fmla="*/ 90392 h 647700"/>
              <a:gd name="connsiteX1194" fmla="*/ 1241525 w 2000250"/>
              <a:gd name="connsiteY1194" fmla="*/ 91250 h 647700"/>
              <a:gd name="connsiteX1195" fmla="*/ 1284292 w 2000250"/>
              <a:gd name="connsiteY1195" fmla="*/ 87821 h 647700"/>
              <a:gd name="connsiteX1196" fmla="*/ 1264194 w 2000250"/>
              <a:gd name="connsiteY1196" fmla="*/ 92964 h 647700"/>
              <a:gd name="connsiteX1197" fmla="*/ 1250097 w 2000250"/>
              <a:gd name="connsiteY1197" fmla="*/ 96012 h 647700"/>
              <a:gd name="connsiteX1198" fmla="*/ 1241525 w 2000250"/>
              <a:gd name="connsiteY1198" fmla="*/ 91250 h 647700"/>
              <a:gd name="connsiteX1199" fmla="*/ 1569280 w 2000250"/>
              <a:gd name="connsiteY1199" fmla="*/ 60960 h 647700"/>
              <a:gd name="connsiteX1200" fmla="*/ 1553659 w 2000250"/>
              <a:gd name="connsiteY1200" fmla="*/ 69818 h 647700"/>
              <a:gd name="connsiteX1201" fmla="*/ 1543277 w 2000250"/>
              <a:gd name="connsiteY1201" fmla="*/ 68199 h 647700"/>
              <a:gd name="connsiteX1202" fmla="*/ 1531371 w 2000250"/>
              <a:gd name="connsiteY1202" fmla="*/ 72390 h 647700"/>
              <a:gd name="connsiteX1203" fmla="*/ 1524989 w 2000250"/>
              <a:gd name="connsiteY1203" fmla="*/ 70295 h 647700"/>
              <a:gd name="connsiteX1204" fmla="*/ 1528894 w 2000250"/>
              <a:gd name="connsiteY1204" fmla="*/ 68390 h 647700"/>
              <a:gd name="connsiteX1205" fmla="*/ 1538800 w 2000250"/>
              <a:gd name="connsiteY1205" fmla="*/ 64389 h 647700"/>
              <a:gd name="connsiteX1206" fmla="*/ 1569280 w 2000250"/>
              <a:gd name="connsiteY1206" fmla="*/ 60960 h 647700"/>
              <a:gd name="connsiteX1207" fmla="*/ 1755589 w 2000250"/>
              <a:gd name="connsiteY1207" fmla="*/ 55436 h 647700"/>
              <a:gd name="connsiteX1208" fmla="*/ 1767877 w 2000250"/>
              <a:gd name="connsiteY1208" fmla="*/ 55436 h 647700"/>
              <a:gd name="connsiteX1209" fmla="*/ 1755589 w 2000250"/>
              <a:gd name="connsiteY1209" fmla="*/ 55436 h 647700"/>
              <a:gd name="connsiteX1210" fmla="*/ 1774068 w 2000250"/>
              <a:gd name="connsiteY1210" fmla="*/ 54674 h 647700"/>
              <a:gd name="connsiteX1211" fmla="*/ 1778640 w 2000250"/>
              <a:gd name="connsiteY1211" fmla="*/ 59817 h 647700"/>
              <a:gd name="connsiteX1212" fmla="*/ 1774068 w 2000250"/>
              <a:gd name="connsiteY1212" fmla="*/ 54674 h 647700"/>
              <a:gd name="connsiteX1213" fmla="*/ 1732158 w 2000250"/>
              <a:gd name="connsiteY1213" fmla="*/ 68009 h 647700"/>
              <a:gd name="connsiteX1214" fmla="*/ 1736444 w 2000250"/>
              <a:gd name="connsiteY1214" fmla="*/ 70390 h 647700"/>
              <a:gd name="connsiteX1215" fmla="*/ 1734539 w 2000250"/>
              <a:gd name="connsiteY1215" fmla="*/ 72009 h 647700"/>
              <a:gd name="connsiteX1216" fmla="*/ 1732158 w 2000250"/>
              <a:gd name="connsiteY1216" fmla="*/ 68009 h 647700"/>
              <a:gd name="connsiteX1217" fmla="*/ 1572138 w 2000250"/>
              <a:gd name="connsiteY1217" fmla="*/ 114586 h 647700"/>
              <a:gd name="connsiteX1218" fmla="*/ 1561946 w 2000250"/>
              <a:gd name="connsiteY1218" fmla="*/ 115729 h 647700"/>
              <a:gd name="connsiteX1219" fmla="*/ 1572138 w 2000250"/>
              <a:gd name="connsiteY1219" fmla="*/ 114586 h 647700"/>
              <a:gd name="connsiteX1220" fmla="*/ 1482698 w 2000250"/>
              <a:gd name="connsiteY1220" fmla="*/ 124682 h 647700"/>
              <a:gd name="connsiteX1221" fmla="*/ 1482698 w 2000250"/>
              <a:gd name="connsiteY1221" fmla="*/ 124682 h 647700"/>
              <a:gd name="connsiteX1222" fmla="*/ 1482698 w 2000250"/>
              <a:gd name="connsiteY1222" fmla="*/ 124682 h 647700"/>
              <a:gd name="connsiteX1223" fmla="*/ 1853602 w 2000250"/>
              <a:gd name="connsiteY1223" fmla="*/ 93821 h 647700"/>
              <a:gd name="connsiteX1224" fmla="*/ 1863603 w 2000250"/>
              <a:gd name="connsiteY1224" fmla="*/ 91250 h 647700"/>
              <a:gd name="connsiteX1225" fmla="*/ 1869699 w 2000250"/>
              <a:gd name="connsiteY1225" fmla="*/ 90583 h 647700"/>
              <a:gd name="connsiteX1226" fmla="*/ 1871889 w 2000250"/>
              <a:gd name="connsiteY1226" fmla="*/ 91726 h 647700"/>
              <a:gd name="connsiteX1227" fmla="*/ 1898274 w 2000250"/>
              <a:gd name="connsiteY1227" fmla="*/ 88678 h 647700"/>
              <a:gd name="connsiteX1228" fmla="*/ 1906560 w 2000250"/>
              <a:gd name="connsiteY1228" fmla="*/ 89154 h 647700"/>
              <a:gd name="connsiteX1229" fmla="*/ 1880176 w 2000250"/>
              <a:gd name="connsiteY1229" fmla="*/ 92202 h 647700"/>
              <a:gd name="connsiteX1230" fmla="*/ 1853602 w 2000250"/>
              <a:gd name="connsiteY1230" fmla="*/ 93821 h 647700"/>
              <a:gd name="connsiteX1231" fmla="*/ 1871318 w 2000250"/>
              <a:gd name="connsiteY1231" fmla="*/ 108871 h 647700"/>
              <a:gd name="connsiteX1232" fmla="*/ 1856935 w 2000250"/>
              <a:gd name="connsiteY1232" fmla="*/ 109061 h 647700"/>
              <a:gd name="connsiteX1233" fmla="*/ 1871318 w 2000250"/>
              <a:gd name="connsiteY1233" fmla="*/ 108871 h 647700"/>
              <a:gd name="connsiteX1234" fmla="*/ 1925325 w 2000250"/>
              <a:gd name="connsiteY1234" fmla="*/ 188309 h 647700"/>
              <a:gd name="connsiteX1235" fmla="*/ 1917514 w 2000250"/>
              <a:gd name="connsiteY1235" fmla="*/ 192119 h 647700"/>
              <a:gd name="connsiteX1236" fmla="*/ 1925325 w 2000250"/>
              <a:gd name="connsiteY1236" fmla="*/ 188309 h 647700"/>
              <a:gd name="connsiteX1237" fmla="*/ 1883605 w 2000250"/>
              <a:gd name="connsiteY1237" fmla="*/ 236220 h 647700"/>
              <a:gd name="connsiteX1238" fmla="*/ 1883605 w 2000250"/>
              <a:gd name="connsiteY1238" fmla="*/ 236220 h 647700"/>
              <a:gd name="connsiteX1239" fmla="*/ 1883605 w 2000250"/>
              <a:gd name="connsiteY1239" fmla="*/ 236220 h 647700"/>
              <a:gd name="connsiteX1240" fmla="*/ 1880557 w 2000250"/>
              <a:gd name="connsiteY1240" fmla="*/ 245078 h 647700"/>
              <a:gd name="connsiteX1241" fmla="*/ 1884653 w 2000250"/>
              <a:gd name="connsiteY1241" fmla="*/ 244602 h 647700"/>
              <a:gd name="connsiteX1242" fmla="*/ 1884939 w 2000250"/>
              <a:gd name="connsiteY1242" fmla="*/ 247364 h 647700"/>
              <a:gd name="connsiteX1243" fmla="*/ 1880843 w 2000250"/>
              <a:gd name="connsiteY1243" fmla="*/ 247841 h 647700"/>
              <a:gd name="connsiteX1244" fmla="*/ 1880557 w 2000250"/>
              <a:gd name="connsiteY1244" fmla="*/ 245078 h 647700"/>
              <a:gd name="connsiteX1245" fmla="*/ 1567280 w 2000250"/>
              <a:gd name="connsiteY1245" fmla="*/ 313277 h 647700"/>
              <a:gd name="connsiteX1246" fmla="*/ 1557279 w 2000250"/>
              <a:gd name="connsiteY1246" fmla="*/ 315944 h 647700"/>
              <a:gd name="connsiteX1247" fmla="*/ 1532799 w 2000250"/>
              <a:gd name="connsiteY1247" fmla="*/ 317659 h 647700"/>
              <a:gd name="connsiteX1248" fmla="*/ 1552897 w 2000250"/>
              <a:gd name="connsiteY1248" fmla="*/ 313658 h 647700"/>
              <a:gd name="connsiteX1249" fmla="*/ 1554897 w 2000250"/>
              <a:gd name="connsiteY1249" fmla="*/ 313373 h 647700"/>
              <a:gd name="connsiteX1250" fmla="*/ 1567280 w 2000250"/>
              <a:gd name="connsiteY1250" fmla="*/ 313277 h 647700"/>
              <a:gd name="connsiteX1251" fmla="*/ 1734729 w 2000250"/>
              <a:gd name="connsiteY1251" fmla="*/ 300514 h 647700"/>
              <a:gd name="connsiteX1252" fmla="*/ 1712536 w 2000250"/>
              <a:gd name="connsiteY1252" fmla="*/ 304705 h 647700"/>
              <a:gd name="connsiteX1253" fmla="*/ 1734729 w 2000250"/>
              <a:gd name="connsiteY1253" fmla="*/ 300514 h 647700"/>
              <a:gd name="connsiteX1254" fmla="*/ 1461743 w 2000250"/>
              <a:gd name="connsiteY1254" fmla="*/ 343662 h 647700"/>
              <a:gd name="connsiteX1255" fmla="*/ 1429644 w 2000250"/>
              <a:gd name="connsiteY1255" fmla="*/ 350615 h 647700"/>
              <a:gd name="connsiteX1256" fmla="*/ 1443550 w 2000250"/>
              <a:gd name="connsiteY1256" fmla="*/ 346043 h 647700"/>
              <a:gd name="connsiteX1257" fmla="*/ 1461743 w 2000250"/>
              <a:gd name="connsiteY1257" fmla="*/ 343662 h 647700"/>
              <a:gd name="connsiteX1258" fmla="*/ 1744350 w 2000250"/>
              <a:gd name="connsiteY1258" fmla="*/ 312134 h 647700"/>
              <a:gd name="connsiteX1259" fmla="*/ 1758352 w 2000250"/>
              <a:gd name="connsiteY1259" fmla="*/ 308896 h 647700"/>
              <a:gd name="connsiteX1260" fmla="*/ 1744350 w 2000250"/>
              <a:gd name="connsiteY1260" fmla="*/ 312134 h 647700"/>
              <a:gd name="connsiteX1261" fmla="*/ 1762447 w 2000250"/>
              <a:gd name="connsiteY1261" fmla="*/ 308420 h 647700"/>
              <a:gd name="connsiteX1262" fmla="*/ 1766638 w 2000250"/>
              <a:gd name="connsiteY1262" fmla="*/ 309277 h 647700"/>
              <a:gd name="connsiteX1263" fmla="*/ 1762447 w 2000250"/>
              <a:gd name="connsiteY1263" fmla="*/ 308420 h 647700"/>
              <a:gd name="connsiteX1264" fmla="*/ 1687771 w 2000250"/>
              <a:gd name="connsiteY1264" fmla="*/ 339090 h 647700"/>
              <a:gd name="connsiteX1265" fmla="*/ 1696058 w 2000250"/>
              <a:gd name="connsiteY1265" fmla="*/ 339471 h 647700"/>
              <a:gd name="connsiteX1266" fmla="*/ 1687771 w 2000250"/>
              <a:gd name="connsiteY1266" fmla="*/ 339090 h 647700"/>
              <a:gd name="connsiteX1267" fmla="*/ 1707869 w 2000250"/>
              <a:gd name="connsiteY1267" fmla="*/ 335185 h 647700"/>
              <a:gd name="connsiteX1268" fmla="*/ 1713965 w 2000250"/>
              <a:gd name="connsiteY1268" fmla="*/ 334423 h 647700"/>
              <a:gd name="connsiteX1269" fmla="*/ 1714251 w 2000250"/>
              <a:gd name="connsiteY1269" fmla="*/ 337185 h 647700"/>
              <a:gd name="connsiteX1270" fmla="*/ 1708155 w 2000250"/>
              <a:gd name="connsiteY1270" fmla="*/ 337947 h 647700"/>
              <a:gd name="connsiteX1271" fmla="*/ 1707869 w 2000250"/>
              <a:gd name="connsiteY1271" fmla="*/ 335185 h 647700"/>
              <a:gd name="connsiteX1272" fmla="*/ 1766924 w 2000250"/>
              <a:gd name="connsiteY1272" fmla="*/ 329089 h 647700"/>
              <a:gd name="connsiteX1273" fmla="*/ 1783116 w 2000250"/>
              <a:gd name="connsiteY1273" fmla="*/ 326993 h 647700"/>
              <a:gd name="connsiteX1274" fmla="*/ 1795499 w 2000250"/>
              <a:gd name="connsiteY1274" fmla="*/ 326803 h 647700"/>
              <a:gd name="connsiteX1275" fmla="*/ 1803595 w 2000250"/>
              <a:gd name="connsiteY1275" fmla="*/ 325755 h 647700"/>
              <a:gd name="connsiteX1276" fmla="*/ 1809882 w 2000250"/>
              <a:gd name="connsiteY1276" fmla="*/ 326422 h 647700"/>
              <a:gd name="connsiteX1277" fmla="*/ 1791975 w 2000250"/>
              <a:gd name="connsiteY1277" fmla="*/ 331565 h 647700"/>
              <a:gd name="connsiteX1278" fmla="*/ 1787784 w 2000250"/>
              <a:gd name="connsiteY1278" fmla="*/ 330708 h 647700"/>
              <a:gd name="connsiteX1279" fmla="*/ 1773591 w 2000250"/>
              <a:gd name="connsiteY1279" fmla="*/ 332518 h 647700"/>
              <a:gd name="connsiteX1280" fmla="*/ 1771401 w 2000250"/>
              <a:gd name="connsiteY1280" fmla="*/ 331375 h 647700"/>
              <a:gd name="connsiteX1281" fmla="*/ 1766924 w 2000250"/>
              <a:gd name="connsiteY1281" fmla="*/ 329089 h 647700"/>
              <a:gd name="connsiteX1282" fmla="*/ 1816263 w 2000250"/>
              <a:gd name="connsiteY1282" fmla="*/ 328517 h 647700"/>
              <a:gd name="connsiteX1283" fmla="*/ 1820169 w 2000250"/>
              <a:gd name="connsiteY1283" fmla="*/ 326612 h 647700"/>
              <a:gd name="connsiteX1284" fmla="*/ 1826265 w 2000250"/>
              <a:gd name="connsiteY1284" fmla="*/ 325850 h 647700"/>
              <a:gd name="connsiteX1285" fmla="*/ 1816263 w 2000250"/>
              <a:gd name="connsiteY1285" fmla="*/ 328517 h 647700"/>
              <a:gd name="connsiteX1286" fmla="*/ 579442 w 2000250"/>
              <a:gd name="connsiteY1286" fmla="*/ 485489 h 647700"/>
              <a:gd name="connsiteX1287" fmla="*/ 573632 w 2000250"/>
              <a:gd name="connsiteY1287" fmla="*/ 489014 h 647700"/>
              <a:gd name="connsiteX1288" fmla="*/ 565345 w 2000250"/>
              <a:gd name="connsiteY1288" fmla="*/ 488537 h 647700"/>
              <a:gd name="connsiteX1289" fmla="*/ 549438 w 2000250"/>
              <a:gd name="connsiteY1289" fmla="*/ 494633 h 647700"/>
              <a:gd name="connsiteX1290" fmla="*/ 546867 w 2000250"/>
              <a:gd name="connsiteY1290" fmla="*/ 489204 h 647700"/>
              <a:gd name="connsiteX1291" fmla="*/ 552867 w 2000250"/>
              <a:gd name="connsiteY1291" fmla="*/ 487109 h 647700"/>
              <a:gd name="connsiteX1292" fmla="*/ 558963 w 2000250"/>
              <a:gd name="connsiteY1292" fmla="*/ 486442 h 647700"/>
              <a:gd name="connsiteX1293" fmla="*/ 565155 w 2000250"/>
              <a:gd name="connsiteY1293" fmla="*/ 487109 h 647700"/>
              <a:gd name="connsiteX1294" fmla="*/ 579442 w 2000250"/>
              <a:gd name="connsiteY1294" fmla="*/ 485489 h 647700"/>
              <a:gd name="connsiteX1295" fmla="*/ 504385 w 2000250"/>
              <a:gd name="connsiteY1295" fmla="*/ 495395 h 647700"/>
              <a:gd name="connsiteX1296" fmla="*/ 488097 w 2000250"/>
              <a:gd name="connsiteY1296" fmla="*/ 497205 h 647700"/>
              <a:gd name="connsiteX1297" fmla="*/ 504385 w 2000250"/>
              <a:gd name="connsiteY1297" fmla="*/ 495395 h 647700"/>
              <a:gd name="connsiteX1298" fmla="*/ 506481 w 2000250"/>
              <a:gd name="connsiteY1298" fmla="*/ 496634 h 647700"/>
              <a:gd name="connsiteX1299" fmla="*/ 512481 w 2000250"/>
              <a:gd name="connsiteY1299" fmla="*/ 494538 h 647700"/>
              <a:gd name="connsiteX1300" fmla="*/ 526864 w 2000250"/>
              <a:gd name="connsiteY1300" fmla="*/ 494348 h 647700"/>
              <a:gd name="connsiteX1301" fmla="*/ 539342 w 2000250"/>
              <a:gd name="connsiteY1301" fmla="*/ 495776 h 647700"/>
              <a:gd name="connsiteX1302" fmla="*/ 537151 w 2000250"/>
              <a:gd name="connsiteY1302" fmla="*/ 494633 h 647700"/>
              <a:gd name="connsiteX1303" fmla="*/ 531150 w 2000250"/>
              <a:gd name="connsiteY1303" fmla="*/ 496729 h 647700"/>
              <a:gd name="connsiteX1304" fmla="*/ 525340 w 2000250"/>
              <a:gd name="connsiteY1304" fmla="*/ 500253 h 647700"/>
              <a:gd name="connsiteX1305" fmla="*/ 515053 w 2000250"/>
              <a:gd name="connsiteY1305" fmla="*/ 499967 h 647700"/>
              <a:gd name="connsiteX1306" fmla="*/ 506481 w 2000250"/>
              <a:gd name="connsiteY1306" fmla="*/ 496634 h 647700"/>
              <a:gd name="connsiteX1307" fmla="*/ 799089 w 2000250"/>
              <a:gd name="connsiteY1307" fmla="*/ 463296 h 647700"/>
              <a:gd name="connsiteX1308" fmla="*/ 813186 w 2000250"/>
              <a:gd name="connsiteY1308" fmla="*/ 460248 h 647700"/>
              <a:gd name="connsiteX1309" fmla="*/ 799089 w 2000250"/>
              <a:gd name="connsiteY1309" fmla="*/ 463296 h 647700"/>
              <a:gd name="connsiteX1310" fmla="*/ 742605 w 2000250"/>
              <a:gd name="connsiteY1310" fmla="*/ 473964 h 647700"/>
              <a:gd name="connsiteX1311" fmla="*/ 738700 w 2000250"/>
              <a:gd name="connsiteY1311" fmla="*/ 475869 h 647700"/>
              <a:gd name="connsiteX1312" fmla="*/ 734509 w 2000250"/>
              <a:gd name="connsiteY1312" fmla="*/ 474917 h 647700"/>
              <a:gd name="connsiteX1313" fmla="*/ 732604 w 2000250"/>
              <a:gd name="connsiteY1313" fmla="*/ 476536 h 647700"/>
              <a:gd name="connsiteX1314" fmla="*/ 716126 w 2000250"/>
              <a:gd name="connsiteY1314" fmla="*/ 475583 h 647700"/>
              <a:gd name="connsiteX1315" fmla="*/ 713078 w 2000250"/>
              <a:gd name="connsiteY1315" fmla="*/ 487299 h 647700"/>
              <a:gd name="connsiteX1316" fmla="*/ 725175 w 2000250"/>
              <a:gd name="connsiteY1316" fmla="*/ 484537 h 647700"/>
              <a:gd name="connsiteX1317" fmla="*/ 729366 w 2000250"/>
              <a:gd name="connsiteY1317" fmla="*/ 485489 h 647700"/>
              <a:gd name="connsiteX1318" fmla="*/ 739272 w 2000250"/>
              <a:gd name="connsiteY1318" fmla="*/ 481489 h 647700"/>
              <a:gd name="connsiteX1319" fmla="*/ 753750 w 2000250"/>
              <a:gd name="connsiteY1319" fmla="*/ 482632 h 647700"/>
              <a:gd name="connsiteX1320" fmla="*/ 751940 w 2000250"/>
              <a:gd name="connsiteY1320" fmla="*/ 485680 h 647700"/>
              <a:gd name="connsiteX1321" fmla="*/ 747749 w 2000250"/>
              <a:gd name="connsiteY1321" fmla="*/ 484727 h 647700"/>
              <a:gd name="connsiteX1322" fmla="*/ 739843 w 2000250"/>
              <a:gd name="connsiteY1322" fmla="*/ 488442 h 647700"/>
              <a:gd name="connsiteX1323" fmla="*/ 731556 w 2000250"/>
              <a:gd name="connsiteY1323" fmla="*/ 487966 h 647700"/>
              <a:gd name="connsiteX1324" fmla="*/ 723270 w 2000250"/>
              <a:gd name="connsiteY1324" fmla="*/ 487489 h 647700"/>
              <a:gd name="connsiteX1325" fmla="*/ 713078 w 2000250"/>
              <a:gd name="connsiteY1325" fmla="*/ 488633 h 647700"/>
              <a:gd name="connsiteX1326" fmla="*/ 694790 w 2000250"/>
              <a:gd name="connsiteY1326" fmla="*/ 490728 h 647700"/>
              <a:gd name="connsiteX1327" fmla="*/ 708887 w 2000250"/>
              <a:gd name="connsiteY1327" fmla="*/ 487680 h 647700"/>
              <a:gd name="connsiteX1328" fmla="*/ 705934 w 2000250"/>
              <a:gd name="connsiteY1328" fmla="*/ 478060 h 647700"/>
              <a:gd name="connsiteX1329" fmla="*/ 689646 w 2000250"/>
              <a:gd name="connsiteY1329" fmla="*/ 479870 h 647700"/>
              <a:gd name="connsiteX1330" fmla="*/ 677550 w 2000250"/>
              <a:gd name="connsiteY1330" fmla="*/ 482632 h 647700"/>
              <a:gd name="connsiteX1331" fmla="*/ 675359 w 2000250"/>
              <a:gd name="connsiteY1331" fmla="*/ 481489 h 647700"/>
              <a:gd name="connsiteX1332" fmla="*/ 665358 w 2000250"/>
              <a:gd name="connsiteY1332" fmla="*/ 484061 h 647700"/>
              <a:gd name="connsiteX1333" fmla="*/ 657071 w 2000250"/>
              <a:gd name="connsiteY1333" fmla="*/ 483584 h 647700"/>
              <a:gd name="connsiteX1334" fmla="*/ 666977 w 2000250"/>
              <a:gd name="connsiteY1334" fmla="*/ 479584 h 647700"/>
              <a:gd name="connsiteX1335" fmla="*/ 673168 w 2000250"/>
              <a:gd name="connsiteY1335" fmla="*/ 480251 h 647700"/>
              <a:gd name="connsiteX1336" fmla="*/ 677073 w 2000250"/>
              <a:gd name="connsiteY1336" fmla="*/ 478346 h 647700"/>
              <a:gd name="connsiteX1337" fmla="*/ 679264 w 2000250"/>
              <a:gd name="connsiteY1337" fmla="*/ 479489 h 647700"/>
              <a:gd name="connsiteX1338" fmla="*/ 681169 w 2000250"/>
              <a:gd name="connsiteY1338" fmla="*/ 477869 h 647700"/>
              <a:gd name="connsiteX1339" fmla="*/ 691361 w 2000250"/>
              <a:gd name="connsiteY1339" fmla="*/ 476726 h 647700"/>
              <a:gd name="connsiteX1340" fmla="*/ 695552 w 2000250"/>
              <a:gd name="connsiteY1340" fmla="*/ 477679 h 647700"/>
              <a:gd name="connsiteX1341" fmla="*/ 699457 w 2000250"/>
              <a:gd name="connsiteY1341" fmla="*/ 475774 h 647700"/>
              <a:gd name="connsiteX1342" fmla="*/ 701648 w 2000250"/>
              <a:gd name="connsiteY1342" fmla="*/ 476917 h 647700"/>
              <a:gd name="connsiteX1343" fmla="*/ 709554 w 2000250"/>
              <a:gd name="connsiteY1343" fmla="*/ 473202 h 647700"/>
              <a:gd name="connsiteX1344" fmla="*/ 711840 w 2000250"/>
              <a:gd name="connsiteY1344" fmla="*/ 475774 h 647700"/>
              <a:gd name="connsiteX1345" fmla="*/ 713649 w 2000250"/>
              <a:gd name="connsiteY1345" fmla="*/ 472726 h 647700"/>
              <a:gd name="connsiteX1346" fmla="*/ 725937 w 2000250"/>
              <a:gd name="connsiteY1346" fmla="*/ 472726 h 647700"/>
              <a:gd name="connsiteX1347" fmla="*/ 742605 w 2000250"/>
              <a:gd name="connsiteY1347" fmla="*/ 473964 h 647700"/>
              <a:gd name="connsiteX1348" fmla="*/ 640974 w 2000250"/>
              <a:gd name="connsiteY1348" fmla="*/ 485585 h 647700"/>
              <a:gd name="connsiteX1349" fmla="*/ 651261 w 2000250"/>
              <a:gd name="connsiteY1349" fmla="*/ 485870 h 647700"/>
              <a:gd name="connsiteX1350" fmla="*/ 640974 w 2000250"/>
              <a:gd name="connsiteY1350" fmla="*/ 485585 h 647700"/>
              <a:gd name="connsiteX1351" fmla="*/ 1420214 w 2000250"/>
              <a:gd name="connsiteY1351" fmla="*/ 392906 h 647700"/>
              <a:gd name="connsiteX1352" fmla="*/ 1436597 w 2000250"/>
              <a:gd name="connsiteY1352" fmla="*/ 392239 h 647700"/>
              <a:gd name="connsiteX1353" fmla="*/ 1420214 w 2000250"/>
              <a:gd name="connsiteY1353" fmla="*/ 392906 h 647700"/>
              <a:gd name="connsiteX1354" fmla="*/ 1562898 w 2000250"/>
              <a:gd name="connsiteY1354" fmla="*/ 380524 h 647700"/>
              <a:gd name="connsiteX1355" fmla="*/ 1566613 w 2000250"/>
              <a:gd name="connsiteY1355" fmla="*/ 377190 h 647700"/>
              <a:gd name="connsiteX1356" fmla="*/ 1572519 w 2000250"/>
              <a:gd name="connsiteY1356" fmla="*/ 374999 h 647700"/>
              <a:gd name="connsiteX1357" fmla="*/ 1595379 w 2000250"/>
              <a:gd name="connsiteY1357" fmla="*/ 376333 h 647700"/>
              <a:gd name="connsiteX1358" fmla="*/ 1583663 w 2000250"/>
              <a:gd name="connsiteY1358" fmla="*/ 382048 h 647700"/>
              <a:gd name="connsiteX1359" fmla="*/ 1581472 w 2000250"/>
              <a:gd name="connsiteY1359" fmla="*/ 380905 h 647700"/>
              <a:gd name="connsiteX1360" fmla="*/ 1579662 w 2000250"/>
              <a:gd name="connsiteY1360" fmla="*/ 382524 h 647700"/>
              <a:gd name="connsiteX1361" fmla="*/ 1561089 w 2000250"/>
              <a:gd name="connsiteY1361" fmla="*/ 382048 h 647700"/>
              <a:gd name="connsiteX1362" fmla="*/ 1553183 w 2000250"/>
              <a:gd name="connsiteY1362" fmla="*/ 384429 h 647700"/>
              <a:gd name="connsiteX1363" fmla="*/ 1549087 w 2000250"/>
              <a:gd name="connsiteY1363" fmla="*/ 384905 h 647700"/>
              <a:gd name="connsiteX1364" fmla="*/ 1547182 w 2000250"/>
              <a:gd name="connsiteY1364" fmla="*/ 386525 h 647700"/>
              <a:gd name="connsiteX1365" fmla="*/ 1524703 w 2000250"/>
              <a:gd name="connsiteY1365" fmla="*/ 387953 h 647700"/>
              <a:gd name="connsiteX1366" fmla="*/ 1520798 w 2000250"/>
              <a:gd name="connsiteY1366" fmla="*/ 389858 h 647700"/>
              <a:gd name="connsiteX1367" fmla="*/ 1502034 w 2000250"/>
              <a:gd name="connsiteY1367" fmla="*/ 387953 h 647700"/>
              <a:gd name="connsiteX1368" fmla="*/ 1490032 w 2000250"/>
              <a:gd name="connsiteY1368" fmla="*/ 390906 h 647700"/>
              <a:gd name="connsiteX1369" fmla="*/ 1481745 w 2000250"/>
              <a:gd name="connsiteY1369" fmla="*/ 390525 h 647700"/>
              <a:gd name="connsiteX1370" fmla="*/ 1463457 w 2000250"/>
              <a:gd name="connsiteY1370" fmla="*/ 392811 h 647700"/>
              <a:gd name="connsiteX1371" fmla="*/ 1463267 w 2000250"/>
              <a:gd name="connsiteY1371" fmla="*/ 391382 h 647700"/>
              <a:gd name="connsiteX1372" fmla="*/ 1459362 w 2000250"/>
              <a:gd name="connsiteY1372" fmla="*/ 393287 h 647700"/>
              <a:gd name="connsiteX1373" fmla="*/ 1449075 w 2000250"/>
              <a:gd name="connsiteY1373" fmla="*/ 393192 h 647700"/>
              <a:gd name="connsiteX1374" fmla="*/ 1440978 w 2000250"/>
              <a:gd name="connsiteY1374" fmla="*/ 394240 h 647700"/>
              <a:gd name="connsiteX1375" fmla="*/ 1440597 w 2000250"/>
              <a:gd name="connsiteY1375" fmla="*/ 391478 h 647700"/>
              <a:gd name="connsiteX1376" fmla="*/ 1444693 w 2000250"/>
              <a:gd name="connsiteY1376" fmla="*/ 391001 h 647700"/>
              <a:gd name="connsiteX1377" fmla="*/ 1473268 w 2000250"/>
              <a:gd name="connsiteY1377" fmla="*/ 388811 h 647700"/>
              <a:gd name="connsiteX1378" fmla="*/ 1481174 w 2000250"/>
              <a:gd name="connsiteY1378" fmla="*/ 386429 h 647700"/>
              <a:gd name="connsiteX1379" fmla="*/ 1487079 w 2000250"/>
              <a:gd name="connsiteY1379" fmla="*/ 384239 h 647700"/>
              <a:gd name="connsiteX1380" fmla="*/ 1513654 w 2000250"/>
              <a:gd name="connsiteY1380" fmla="*/ 382334 h 647700"/>
              <a:gd name="connsiteX1381" fmla="*/ 1517560 w 2000250"/>
              <a:gd name="connsiteY1381" fmla="*/ 380429 h 647700"/>
              <a:gd name="connsiteX1382" fmla="*/ 1525846 w 2000250"/>
              <a:gd name="connsiteY1382" fmla="*/ 380810 h 647700"/>
              <a:gd name="connsiteX1383" fmla="*/ 1533847 w 2000250"/>
              <a:gd name="connsiteY1383" fmla="*/ 378428 h 647700"/>
              <a:gd name="connsiteX1384" fmla="*/ 1554326 w 2000250"/>
              <a:gd name="connsiteY1384" fmla="*/ 377285 h 647700"/>
              <a:gd name="connsiteX1385" fmla="*/ 1562898 w 2000250"/>
              <a:gd name="connsiteY1385" fmla="*/ 380524 h 647700"/>
              <a:gd name="connsiteX1386" fmla="*/ 1927992 w 2000250"/>
              <a:gd name="connsiteY1386" fmla="*/ 349853 h 647700"/>
              <a:gd name="connsiteX1387" fmla="*/ 1858840 w 2000250"/>
              <a:gd name="connsiteY1387" fmla="*/ 357188 h 647700"/>
              <a:gd name="connsiteX1388" fmla="*/ 1795785 w 2000250"/>
              <a:gd name="connsiteY1388" fmla="*/ 363760 h 647700"/>
              <a:gd name="connsiteX1389" fmla="*/ 1756923 w 2000250"/>
              <a:gd name="connsiteY1389" fmla="*/ 365855 h 647700"/>
              <a:gd name="connsiteX1390" fmla="*/ 1755018 w 2000250"/>
              <a:gd name="connsiteY1390" fmla="*/ 367475 h 647700"/>
              <a:gd name="connsiteX1391" fmla="*/ 1720347 w 2000250"/>
              <a:gd name="connsiteY1391" fmla="*/ 370427 h 647700"/>
              <a:gd name="connsiteX1392" fmla="*/ 1697868 w 2000250"/>
              <a:gd name="connsiteY1392" fmla="*/ 371856 h 647700"/>
              <a:gd name="connsiteX1393" fmla="*/ 1695677 w 2000250"/>
              <a:gd name="connsiteY1393" fmla="*/ 370713 h 647700"/>
              <a:gd name="connsiteX1394" fmla="*/ 1677389 w 2000250"/>
              <a:gd name="connsiteY1394" fmla="*/ 372999 h 647700"/>
              <a:gd name="connsiteX1395" fmla="*/ 1659006 w 2000250"/>
              <a:gd name="connsiteY1395" fmla="*/ 373952 h 647700"/>
              <a:gd name="connsiteX1396" fmla="*/ 1654910 w 2000250"/>
              <a:gd name="connsiteY1396" fmla="*/ 374428 h 647700"/>
              <a:gd name="connsiteX1397" fmla="*/ 1648814 w 2000250"/>
              <a:gd name="connsiteY1397" fmla="*/ 375190 h 647700"/>
              <a:gd name="connsiteX1398" fmla="*/ 1646623 w 2000250"/>
              <a:gd name="connsiteY1398" fmla="*/ 374047 h 647700"/>
              <a:gd name="connsiteX1399" fmla="*/ 1642432 w 2000250"/>
              <a:gd name="connsiteY1399" fmla="*/ 373189 h 647700"/>
              <a:gd name="connsiteX1400" fmla="*/ 1639860 w 2000250"/>
              <a:gd name="connsiteY1400" fmla="*/ 369284 h 647700"/>
              <a:gd name="connsiteX1401" fmla="*/ 1643766 w 2000250"/>
              <a:gd name="connsiteY1401" fmla="*/ 367379 h 647700"/>
              <a:gd name="connsiteX1402" fmla="*/ 1647957 w 2000250"/>
              <a:gd name="connsiteY1402" fmla="*/ 368237 h 647700"/>
              <a:gd name="connsiteX1403" fmla="*/ 1649766 w 2000250"/>
              <a:gd name="connsiteY1403" fmla="*/ 366617 h 647700"/>
              <a:gd name="connsiteX1404" fmla="*/ 1658053 w 2000250"/>
              <a:gd name="connsiteY1404" fmla="*/ 366998 h 647700"/>
              <a:gd name="connsiteX1405" fmla="*/ 1706916 w 2000250"/>
              <a:gd name="connsiteY1405" fmla="*/ 362236 h 647700"/>
              <a:gd name="connsiteX1406" fmla="*/ 1711012 w 2000250"/>
              <a:gd name="connsiteY1406" fmla="*/ 361760 h 647700"/>
              <a:gd name="connsiteX1407" fmla="*/ 1733491 w 2000250"/>
              <a:gd name="connsiteY1407" fmla="*/ 360331 h 647700"/>
              <a:gd name="connsiteX1408" fmla="*/ 1739587 w 2000250"/>
              <a:gd name="connsiteY1408" fmla="*/ 359569 h 647700"/>
              <a:gd name="connsiteX1409" fmla="*/ 1749874 w 2000250"/>
              <a:gd name="connsiteY1409" fmla="*/ 359664 h 647700"/>
              <a:gd name="connsiteX1410" fmla="*/ 1757970 w 2000250"/>
              <a:gd name="connsiteY1410" fmla="*/ 358616 h 647700"/>
              <a:gd name="connsiteX1411" fmla="*/ 1778259 w 2000250"/>
              <a:gd name="connsiteY1411" fmla="*/ 356045 h 647700"/>
              <a:gd name="connsiteX1412" fmla="*/ 1859888 w 2000250"/>
              <a:gd name="connsiteY1412" fmla="*/ 349949 h 647700"/>
              <a:gd name="connsiteX1413" fmla="*/ 1888463 w 2000250"/>
              <a:gd name="connsiteY1413" fmla="*/ 347758 h 647700"/>
              <a:gd name="connsiteX1414" fmla="*/ 1906846 w 2000250"/>
              <a:gd name="connsiteY1414" fmla="*/ 346805 h 647700"/>
              <a:gd name="connsiteX1415" fmla="*/ 1914942 w 2000250"/>
              <a:gd name="connsiteY1415" fmla="*/ 345758 h 647700"/>
              <a:gd name="connsiteX1416" fmla="*/ 1915133 w 2000250"/>
              <a:gd name="connsiteY1416" fmla="*/ 347186 h 647700"/>
              <a:gd name="connsiteX1417" fmla="*/ 1927992 w 2000250"/>
              <a:gd name="connsiteY1417" fmla="*/ 349853 h 647700"/>
              <a:gd name="connsiteX1418" fmla="*/ 647641 w 2000250"/>
              <a:gd name="connsiteY1418" fmla="*/ 490442 h 647700"/>
              <a:gd name="connsiteX1419" fmla="*/ 651737 w 2000250"/>
              <a:gd name="connsiteY1419" fmla="*/ 489966 h 647700"/>
              <a:gd name="connsiteX1420" fmla="*/ 647641 w 2000250"/>
              <a:gd name="connsiteY1420" fmla="*/ 490442 h 647700"/>
              <a:gd name="connsiteX1421" fmla="*/ 657928 w 2000250"/>
              <a:gd name="connsiteY1421" fmla="*/ 490728 h 647700"/>
              <a:gd name="connsiteX1422" fmla="*/ 665929 w 2000250"/>
              <a:gd name="connsiteY1422" fmla="*/ 488442 h 647700"/>
              <a:gd name="connsiteX1423" fmla="*/ 657928 w 2000250"/>
              <a:gd name="connsiteY1423" fmla="*/ 490728 h 647700"/>
              <a:gd name="connsiteX1424" fmla="*/ 1597474 w 2000250"/>
              <a:gd name="connsiteY1424" fmla="*/ 376142 h 647700"/>
              <a:gd name="connsiteX1425" fmla="*/ 1605380 w 2000250"/>
              <a:gd name="connsiteY1425" fmla="*/ 373761 h 647700"/>
              <a:gd name="connsiteX1426" fmla="*/ 1597474 w 2000250"/>
              <a:gd name="connsiteY1426" fmla="*/ 376142 h 647700"/>
              <a:gd name="connsiteX1427" fmla="*/ 776038 w 2000250"/>
              <a:gd name="connsiteY1427" fmla="*/ 480155 h 647700"/>
              <a:gd name="connsiteX1428" fmla="*/ 766132 w 2000250"/>
              <a:gd name="connsiteY1428" fmla="*/ 484156 h 647700"/>
              <a:gd name="connsiteX1429" fmla="*/ 759941 w 2000250"/>
              <a:gd name="connsiteY1429" fmla="*/ 483489 h 647700"/>
              <a:gd name="connsiteX1430" fmla="*/ 776038 w 2000250"/>
              <a:gd name="connsiteY1430" fmla="*/ 480155 h 647700"/>
              <a:gd name="connsiteX1431" fmla="*/ 1571757 w 2000250"/>
              <a:gd name="connsiteY1431" fmla="*/ 385096 h 647700"/>
              <a:gd name="connsiteX1432" fmla="*/ 1572423 w 2000250"/>
              <a:gd name="connsiteY1432" fmla="*/ 390715 h 647700"/>
              <a:gd name="connsiteX1433" fmla="*/ 1571757 w 2000250"/>
              <a:gd name="connsiteY1433" fmla="*/ 385096 h 647700"/>
              <a:gd name="connsiteX1434" fmla="*/ 670977 w 2000250"/>
              <a:gd name="connsiteY1434" fmla="*/ 499110 h 647700"/>
              <a:gd name="connsiteX1435" fmla="*/ 697362 w 2000250"/>
              <a:gd name="connsiteY1435" fmla="*/ 496062 h 647700"/>
              <a:gd name="connsiteX1436" fmla="*/ 670977 w 2000250"/>
              <a:gd name="connsiteY1436" fmla="*/ 499110 h 647700"/>
              <a:gd name="connsiteX1437" fmla="*/ 839665 w 2000250"/>
              <a:gd name="connsiteY1437" fmla="*/ 479965 h 647700"/>
              <a:gd name="connsiteX1438" fmla="*/ 847952 w 2000250"/>
              <a:gd name="connsiteY1438" fmla="*/ 480441 h 647700"/>
              <a:gd name="connsiteX1439" fmla="*/ 839665 w 2000250"/>
              <a:gd name="connsiteY1439" fmla="*/ 479965 h 647700"/>
              <a:gd name="connsiteX1440" fmla="*/ 1667959 w 2000250"/>
              <a:gd name="connsiteY1440" fmla="*/ 379952 h 647700"/>
              <a:gd name="connsiteX1441" fmla="*/ 1678246 w 2000250"/>
              <a:gd name="connsiteY1441" fmla="*/ 380048 h 647700"/>
              <a:gd name="connsiteX1442" fmla="*/ 1667959 w 2000250"/>
              <a:gd name="connsiteY1442" fmla="*/ 379952 h 647700"/>
              <a:gd name="connsiteX1443" fmla="*/ 1688343 w 2000250"/>
              <a:gd name="connsiteY1443" fmla="*/ 378809 h 647700"/>
              <a:gd name="connsiteX1444" fmla="*/ 1753589 w 2000250"/>
              <a:gd name="connsiteY1444" fmla="*/ 373380 h 647700"/>
              <a:gd name="connsiteX1445" fmla="*/ 1743588 w 2000250"/>
              <a:gd name="connsiteY1445" fmla="*/ 376047 h 647700"/>
              <a:gd name="connsiteX1446" fmla="*/ 1723109 w 2000250"/>
              <a:gd name="connsiteY1446" fmla="*/ 377190 h 647700"/>
              <a:gd name="connsiteX1447" fmla="*/ 1713108 w 2000250"/>
              <a:gd name="connsiteY1447" fmla="*/ 379857 h 647700"/>
              <a:gd name="connsiteX1448" fmla="*/ 1710917 w 2000250"/>
              <a:gd name="connsiteY1448" fmla="*/ 378714 h 647700"/>
              <a:gd name="connsiteX1449" fmla="*/ 1696725 w 2000250"/>
              <a:gd name="connsiteY1449" fmla="*/ 380524 h 647700"/>
              <a:gd name="connsiteX1450" fmla="*/ 1688343 w 2000250"/>
              <a:gd name="connsiteY1450" fmla="*/ 378809 h 647700"/>
              <a:gd name="connsiteX1451" fmla="*/ 1794356 w 2000250"/>
              <a:gd name="connsiteY1451" fmla="*/ 369570 h 647700"/>
              <a:gd name="connsiteX1452" fmla="*/ 1843219 w 2000250"/>
              <a:gd name="connsiteY1452" fmla="*/ 364808 h 647700"/>
              <a:gd name="connsiteX1453" fmla="*/ 1811120 w 2000250"/>
              <a:gd name="connsiteY1453" fmla="*/ 371761 h 647700"/>
              <a:gd name="connsiteX1454" fmla="*/ 1780545 w 2000250"/>
              <a:gd name="connsiteY1454" fmla="*/ 374237 h 647700"/>
              <a:gd name="connsiteX1455" fmla="*/ 1774258 w 2000250"/>
              <a:gd name="connsiteY1455" fmla="*/ 373571 h 647700"/>
              <a:gd name="connsiteX1456" fmla="*/ 1780164 w 2000250"/>
              <a:gd name="connsiteY1456" fmla="*/ 371380 h 647700"/>
              <a:gd name="connsiteX1457" fmla="*/ 1794356 w 2000250"/>
              <a:gd name="connsiteY1457" fmla="*/ 369570 h 647700"/>
              <a:gd name="connsiteX1458" fmla="*/ 1280292 w 2000250"/>
              <a:gd name="connsiteY1458" fmla="*/ 448247 h 647700"/>
              <a:gd name="connsiteX1459" fmla="*/ 1284864 w 2000250"/>
              <a:gd name="connsiteY1459" fmla="*/ 453390 h 647700"/>
              <a:gd name="connsiteX1460" fmla="*/ 1278768 w 2000250"/>
              <a:gd name="connsiteY1460" fmla="*/ 454057 h 647700"/>
              <a:gd name="connsiteX1461" fmla="*/ 1280292 w 2000250"/>
              <a:gd name="connsiteY1461" fmla="*/ 448247 h 647700"/>
              <a:gd name="connsiteX1462" fmla="*/ 1628145 w 2000250"/>
              <a:gd name="connsiteY1462" fmla="*/ 409194 h 647700"/>
              <a:gd name="connsiteX1463" fmla="*/ 1622430 w 2000250"/>
              <a:gd name="connsiteY1463" fmla="*/ 412718 h 647700"/>
              <a:gd name="connsiteX1464" fmla="*/ 1584235 w 2000250"/>
              <a:gd name="connsiteY1464" fmla="*/ 420434 h 647700"/>
              <a:gd name="connsiteX1465" fmla="*/ 1573757 w 2000250"/>
              <a:gd name="connsiteY1465" fmla="*/ 418910 h 647700"/>
              <a:gd name="connsiteX1466" fmla="*/ 1537086 w 2000250"/>
              <a:gd name="connsiteY1466" fmla="*/ 422148 h 647700"/>
              <a:gd name="connsiteX1467" fmla="*/ 1526799 w 2000250"/>
              <a:gd name="connsiteY1467" fmla="*/ 422053 h 647700"/>
              <a:gd name="connsiteX1468" fmla="*/ 1508511 w 2000250"/>
              <a:gd name="connsiteY1468" fmla="*/ 424339 h 647700"/>
              <a:gd name="connsiteX1469" fmla="*/ 1497843 w 2000250"/>
              <a:gd name="connsiteY1469" fmla="*/ 421386 h 647700"/>
              <a:gd name="connsiteX1470" fmla="*/ 1501748 w 2000250"/>
              <a:gd name="connsiteY1470" fmla="*/ 419481 h 647700"/>
              <a:gd name="connsiteX1471" fmla="*/ 1505653 w 2000250"/>
              <a:gd name="connsiteY1471" fmla="*/ 417576 h 647700"/>
              <a:gd name="connsiteX1472" fmla="*/ 1554516 w 2000250"/>
              <a:gd name="connsiteY1472" fmla="*/ 412814 h 647700"/>
              <a:gd name="connsiteX1473" fmla="*/ 1566994 w 2000250"/>
              <a:gd name="connsiteY1473" fmla="*/ 414052 h 647700"/>
              <a:gd name="connsiteX1474" fmla="*/ 1597474 w 2000250"/>
              <a:gd name="connsiteY1474" fmla="*/ 410147 h 647700"/>
              <a:gd name="connsiteX1475" fmla="*/ 1615762 w 2000250"/>
              <a:gd name="connsiteY1475" fmla="*/ 407861 h 647700"/>
              <a:gd name="connsiteX1476" fmla="*/ 1628145 w 2000250"/>
              <a:gd name="connsiteY1476" fmla="*/ 409194 h 647700"/>
              <a:gd name="connsiteX1477" fmla="*/ 1176850 w 2000250"/>
              <a:gd name="connsiteY1477" fmla="*/ 462820 h 647700"/>
              <a:gd name="connsiteX1478" fmla="*/ 1179231 w 2000250"/>
              <a:gd name="connsiteY1478" fmla="*/ 466820 h 647700"/>
              <a:gd name="connsiteX1479" fmla="*/ 1175136 w 2000250"/>
              <a:gd name="connsiteY1479" fmla="*/ 467297 h 647700"/>
              <a:gd name="connsiteX1480" fmla="*/ 1176850 w 2000250"/>
              <a:gd name="connsiteY1480" fmla="*/ 462820 h 647700"/>
              <a:gd name="connsiteX1481" fmla="*/ 1239906 w 2000250"/>
              <a:gd name="connsiteY1481" fmla="*/ 455676 h 647700"/>
              <a:gd name="connsiteX1482" fmla="*/ 1223904 w 2000250"/>
              <a:gd name="connsiteY1482" fmla="*/ 460343 h 647700"/>
              <a:gd name="connsiteX1483" fmla="*/ 1239906 w 2000250"/>
              <a:gd name="connsiteY1483" fmla="*/ 455676 h 647700"/>
              <a:gd name="connsiteX1484" fmla="*/ 1069408 w 2000250"/>
              <a:gd name="connsiteY1484" fmla="*/ 477869 h 647700"/>
              <a:gd name="connsiteX1485" fmla="*/ 1073980 w 2000250"/>
              <a:gd name="connsiteY1485" fmla="*/ 483013 h 647700"/>
              <a:gd name="connsiteX1486" fmla="*/ 1067884 w 2000250"/>
              <a:gd name="connsiteY1486" fmla="*/ 483680 h 647700"/>
              <a:gd name="connsiteX1487" fmla="*/ 1069408 w 2000250"/>
              <a:gd name="connsiteY1487" fmla="*/ 477869 h 647700"/>
              <a:gd name="connsiteX1488" fmla="*/ 1013020 w 2000250"/>
              <a:gd name="connsiteY1488" fmla="*/ 489966 h 647700"/>
              <a:gd name="connsiteX1489" fmla="*/ 996637 w 2000250"/>
              <a:gd name="connsiteY1489" fmla="*/ 490442 h 647700"/>
              <a:gd name="connsiteX1490" fmla="*/ 1004543 w 2000250"/>
              <a:gd name="connsiteY1490" fmla="*/ 486728 h 647700"/>
              <a:gd name="connsiteX1491" fmla="*/ 1004638 w 2000250"/>
              <a:gd name="connsiteY1491" fmla="*/ 488156 h 647700"/>
              <a:gd name="connsiteX1492" fmla="*/ 1013020 w 2000250"/>
              <a:gd name="connsiteY1492" fmla="*/ 489966 h 647700"/>
              <a:gd name="connsiteX1493" fmla="*/ 1020831 w 2000250"/>
              <a:gd name="connsiteY1493" fmla="*/ 484823 h 647700"/>
              <a:gd name="connsiteX1494" fmla="*/ 1024926 w 2000250"/>
              <a:gd name="connsiteY1494" fmla="*/ 484346 h 647700"/>
              <a:gd name="connsiteX1495" fmla="*/ 1025212 w 2000250"/>
              <a:gd name="connsiteY1495" fmla="*/ 487109 h 647700"/>
              <a:gd name="connsiteX1496" fmla="*/ 1021116 w 2000250"/>
              <a:gd name="connsiteY1496" fmla="*/ 487585 h 647700"/>
              <a:gd name="connsiteX1497" fmla="*/ 1020831 w 2000250"/>
              <a:gd name="connsiteY1497" fmla="*/ 484823 h 647700"/>
              <a:gd name="connsiteX1498" fmla="*/ 935677 w 2000250"/>
              <a:gd name="connsiteY1498" fmla="*/ 497396 h 647700"/>
              <a:gd name="connsiteX1499" fmla="*/ 915579 w 2000250"/>
              <a:gd name="connsiteY1499" fmla="*/ 502539 h 647700"/>
              <a:gd name="connsiteX1500" fmla="*/ 909483 w 2000250"/>
              <a:gd name="connsiteY1500" fmla="*/ 503206 h 647700"/>
              <a:gd name="connsiteX1501" fmla="*/ 905292 w 2000250"/>
              <a:gd name="connsiteY1501" fmla="*/ 502253 h 647700"/>
              <a:gd name="connsiteX1502" fmla="*/ 903387 w 2000250"/>
              <a:gd name="connsiteY1502" fmla="*/ 503873 h 647700"/>
              <a:gd name="connsiteX1503" fmla="*/ 895291 w 2000250"/>
              <a:gd name="connsiteY1503" fmla="*/ 504825 h 647700"/>
              <a:gd name="connsiteX1504" fmla="*/ 891005 w 2000250"/>
              <a:gd name="connsiteY1504" fmla="*/ 502444 h 647700"/>
              <a:gd name="connsiteX1505" fmla="*/ 895101 w 2000250"/>
              <a:gd name="connsiteY1505" fmla="*/ 501968 h 647700"/>
              <a:gd name="connsiteX1506" fmla="*/ 921390 w 2000250"/>
              <a:gd name="connsiteY1506" fmla="*/ 497586 h 647700"/>
              <a:gd name="connsiteX1507" fmla="*/ 929676 w 2000250"/>
              <a:gd name="connsiteY1507" fmla="*/ 498062 h 647700"/>
              <a:gd name="connsiteX1508" fmla="*/ 933582 w 2000250"/>
              <a:gd name="connsiteY1508" fmla="*/ 496157 h 647700"/>
              <a:gd name="connsiteX1509" fmla="*/ 935677 w 2000250"/>
              <a:gd name="connsiteY1509" fmla="*/ 497396 h 647700"/>
              <a:gd name="connsiteX1510" fmla="*/ 1658720 w 2000250"/>
              <a:gd name="connsiteY1510" fmla="*/ 406718 h 647700"/>
              <a:gd name="connsiteX1511" fmla="*/ 1671198 w 2000250"/>
              <a:gd name="connsiteY1511" fmla="*/ 407956 h 647700"/>
              <a:gd name="connsiteX1512" fmla="*/ 1658720 w 2000250"/>
              <a:gd name="connsiteY1512" fmla="*/ 406718 h 647700"/>
              <a:gd name="connsiteX1513" fmla="*/ 1904941 w 2000250"/>
              <a:gd name="connsiteY1513" fmla="*/ 381095 h 647700"/>
              <a:gd name="connsiteX1514" fmla="*/ 1894940 w 2000250"/>
              <a:gd name="connsiteY1514" fmla="*/ 383762 h 647700"/>
              <a:gd name="connsiteX1515" fmla="*/ 1895131 w 2000250"/>
              <a:gd name="connsiteY1515" fmla="*/ 385191 h 647700"/>
              <a:gd name="connsiteX1516" fmla="*/ 1866746 w 2000250"/>
              <a:gd name="connsiteY1516" fmla="*/ 388811 h 647700"/>
              <a:gd name="connsiteX1517" fmla="*/ 1805691 w 2000250"/>
              <a:gd name="connsiteY1517" fmla="*/ 395097 h 647700"/>
              <a:gd name="connsiteX1518" fmla="*/ 1791308 w 2000250"/>
              <a:gd name="connsiteY1518" fmla="*/ 395478 h 647700"/>
              <a:gd name="connsiteX1519" fmla="*/ 1777306 w 2000250"/>
              <a:gd name="connsiteY1519" fmla="*/ 398717 h 647700"/>
              <a:gd name="connsiteX1520" fmla="*/ 1744635 w 2000250"/>
              <a:gd name="connsiteY1520" fmla="*/ 401479 h 647700"/>
              <a:gd name="connsiteX1521" fmla="*/ 1740730 w 2000250"/>
              <a:gd name="connsiteY1521" fmla="*/ 403384 h 647700"/>
              <a:gd name="connsiteX1522" fmla="*/ 1738539 w 2000250"/>
              <a:gd name="connsiteY1522" fmla="*/ 402241 h 647700"/>
              <a:gd name="connsiteX1523" fmla="*/ 1734158 w 2000250"/>
              <a:gd name="connsiteY1523" fmla="*/ 399955 h 647700"/>
              <a:gd name="connsiteX1524" fmla="*/ 1766638 w 2000250"/>
              <a:gd name="connsiteY1524" fmla="*/ 395859 h 647700"/>
              <a:gd name="connsiteX1525" fmla="*/ 1805214 w 2000250"/>
              <a:gd name="connsiteY1525" fmla="*/ 391001 h 647700"/>
              <a:gd name="connsiteX1526" fmla="*/ 1807024 w 2000250"/>
              <a:gd name="connsiteY1526" fmla="*/ 389382 h 647700"/>
              <a:gd name="connsiteX1527" fmla="*/ 1815311 w 2000250"/>
              <a:gd name="connsiteY1527" fmla="*/ 389763 h 647700"/>
              <a:gd name="connsiteX1528" fmla="*/ 1835409 w 2000250"/>
              <a:gd name="connsiteY1528" fmla="*/ 385763 h 647700"/>
              <a:gd name="connsiteX1529" fmla="*/ 1851601 w 2000250"/>
              <a:gd name="connsiteY1529" fmla="*/ 383667 h 647700"/>
              <a:gd name="connsiteX1530" fmla="*/ 1853792 w 2000250"/>
              <a:gd name="connsiteY1530" fmla="*/ 384810 h 647700"/>
              <a:gd name="connsiteX1531" fmla="*/ 1855697 w 2000250"/>
              <a:gd name="connsiteY1531" fmla="*/ 383191 h 647700"/>
              <a:gd name="connsiteX1532" fmla="*/ 1874080 w 2000250"/>
              <a:gd name="connsiteY1532" fmla="*/ 382238 h 647700"/>
              <a:gd name="connsiteX1533" fmla="*/ 1884272 w 2000250"/>
              <a:gd name="connsiteY1533" fmla="*/ 380905 h 647700"/>
              <a:gd name="connsiteX1534" fmla="*/ 1904941 w 2000250"/>
              <a:gd name="connsiteY1534" fmla="*/ 381095 h 647700"/>
              <a:gd name="connsiteX1535" fmla="*/ 823473 w 2000250"/>
              <a:gd name="connsiteY1535" fmla="*/ 527209 h 647700"/>
              <a:gd name="connsiteX1536" fmla="*/ 803375 w 2000250"/>
              <a:gd name="connsiteY1536" fmla="*/ 532352 h 647700"/>
              <a:gd name="connsiteX1537" fmla="*/ 813281 w 2000250"/>
              <a:gd name="connsiteY1537" fmla="*/ 528352 h 647700"/>
              <a:gd name="connsiteX1538" fmla="*/ 813186 w 2000250"/>
              <a:gd name="connsiteY1538" fmla="*/ 526923 h 647700"/>
              <a:gd name="connsiteX1539" fmla="*/ 823473 w 2000250"/>
              <a:gd name="connsiteY1539" fmla="*/ 527209 h 647700"/>
              <a:gd name="connsiteX1540" fmla="*/ 1904465 w 2000250"/>
              <a:gd name="connsiteY1540" fmla="*/ 44101 h 647700"/>
              <a:gd name="connsiteX1541" fmla="*/ 1910085 w 2000250"/>
              <a:gd name="connsiteY1541" fmla="*/ 37814 h 647700"/>
              <a:gd name="connsiteX1542" fmla="*/ 1893797 w 2000250"/>
              <a:gd name="connsiteY1542" fmla="*/ 39624 h 647700"/>
              <a:gd name="connsiteX1543" fmla="*/ 1888082 w 2000250"/>
              <a:gd name="connsiteY1543" fmla="*/ 44482 h 647700"/>
              <a:gd name="connsiteX1544" fmla="*/ 1894273 w 2000250"/>
              <a:gd name="connsiteY1544" fmla="*/ 45149 h 647700"/>
              <a:gd name="connsiteX1545" fmla="*/ 1904274 w 2000250"/>
              <a:gd name="connsiteY1545" fmla="*/ 42577 h 647700"/>
              <a:gd name="connsiteX1546" fmla="*/ 1904465 w 2000250"/>
              <a:gd name="connsiteY1546" fmla="*/ 44101 h 647700"/>
              <a:gd name="connsiteX1547" fmla="*/ 479049 w 2000250"/>
              <a:gd name="connsiteY1547" fmla="*/ 560927 h 647700"/>
              <a:gd name="connsiteX1548" fmla="*/ 466666 w 2000250"/>
              <a:gd name="connsiteY1548" fmla="*/ 563880 h 647700"/>
              <a:gd name="connsiteX1549" fmla="*/ 479049 w 2000250"/>
              <a:gd name="connsiteY1549" fmla="*/ 560927 h 647700"/>
              <a:gd name="connsiteX1550" fmla="*/ 481716 w 2000250"/>
              <a:gd name="connsiteY1550" fmla="*/ 561975 h 647700"/>
              <a:gd name="connsiteX1551" fmla="*/ 484573 w 2000250"/>
              <a:gd name="connsiteY1551" fmla="*/ 564452 h 647700"/>
              <a:gd name="connsiteX1552" fmla="*/ 489240 w 2000250"/>
              <a:gd name="connsiteY1552" fmla="*/ 561023 h 647700"/>
              <a:gd name="connsiteX1553" fmla="*/ 481716 w 2000250"/>
              <a:gd name="connsiteY1553" fmla="*/ 561975 h 647700"/>
              <a:gd name="connsiteX1554" fmla="*/ 444473 w 2000250"/>
              <a:gd name="connsiteY1554" fmla="*/ 569595 h 647700"/>
              <a:gd name="connsiteX1555" fmla="*/ 451331 w 2000250"/>
              <a:gd name="connsiteY1555" fmla="*/ 563023 h 647700"/>
              <a:gd name="connsiteX1556" fmla="*/ 431233 w 2000250"/>
              <a:gd name="connsiteY1556" fmla="*/ 565595 h 647700"/>
              <a:gd name="connsiteX1557" fmla="*/ 424185 w 2000250"/>
              <a:gd name="connsiteY1557" fmla="*/ 570738 h 647700"/>
              <a:gd name="connsiteX1558" fmla="*/ 431900 w 2000250"/>
              <a:gd name="connsiteY1558" fmla="*/ 571214 h 647700"/>
              <a:gd name="connsiteX1559" fmla="*/ 444282 w 2000250"/>
              <a:gd name="connsiteY1559" fmla="*/ 568166 h 647700"/>
              <a:gd name="connsiteX1560" fmla="*/ 444473 w 2000250"/>
              <a:gd name="connsiteY1560" fmla="*/ 569595 h 647700"/>
              <a:gd name="connsiteX1561" fmla="*/ 1967616 w 2000250"/>
              <a:gd name="connsiteY1561" fmla="*/ 38386 h 647700"/>
              <a:gd name="connsiteX1562" fmla="*/ 1971331 w 2000250"/>
              <a:gd name="connsiteY1562" fmla="*/ 33719 h 647700"/>
              <a:gd name="connsiteX1563" fmla="*/ 1965330 w 2000250"/>
              <a:gd name="connsiteY1563" fmla="*/ 35814 h 647700"/>
              <a:gd name="connsiteX1564" fmla="*/ 1967616 w 2000250"/>
              <a:gd name="connsiteY1564" fmla="*/ 38386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</a:cxnLst>
            <a:rect l="l" t="t" r="r" b="b"/>
            <a:pathLst>
              <a:path w="2000250" h="647700">
                <a:moveTo>
                  <a:pt x="1468125" y="32861"/>
                </a:moveTo>
                <a:cubicBezTo>
                  <a:pt x="1481745" y="30290"/>
                  <a:pt x="1489461" y="32671"/>
                  <a:pt x="1502796" y="30290"/>
                </a:cubicBezTo>
                <a:cubicBezTo>
                  <a:pt x="1502700" y="32099"/>
                  <a:pt x="1499176" y="31718"/>
                  <a:pt x="1496795" y="32385"/>
                </a:cubicBezTo>
                <a:cubicBezTo>
                  <a:pt x="1492794" y="33528"/>
                  <a:pt x="1468887" y="40672"/>
                  <a:pt x="1468125" y="32861"/>
                </a:cubicBezTo>
                <a:close/>
                <a:moveTo>
                  <a:pt x="1249050" y="62008"/>
                </a:moveTo>
                <a:cubicBezTo>
                  <a:pt x="1247049" y="62198"/>
                  <a:pt x="1244954" y="62484"/>
                  <a:pt x="1242954" y="62675"/>
                </a:cubicBezTo>
                <a:cubicBezTo>
                  <a:pt x="1240572" y="63151"/>
                  <a:pt x="1237143" y="63056"/>
                  <a:pt x="1236953" y="64770"/>
                </a:cubicBezTo>
                <a:cubicBezTo>
                  <a:pt x="1240477" y="63532"/>
                  <a:pt x="1249145" y="65151"/>
                  <a:pt x="1249050" y="62008"/>
                </a:cubicBezTo>
                <a:close/>
                <a:moveTo>
                  <a:pt x="1087029" y="86106"/>
                </a:moveTo>
                <a:cubicBezTo>
                  <a:pt x="1090173" y="85630"/>
                  <a:pt x="1094078" y="85535"/>
                  <a:pt x="1092840" y="82582"/>
                </a:cubicBezTo>
                <a:cubicBezTo>
                  <a:pt x="1091506" y="82772"/>
                  <a:pt x="1090173" y="82867"/>
                  <a:pt x="1088744" y="83058"/>
                </a:cubicBezTo>
                <a:cubicBezTo>
                  <a:pt x="1088934" y="84487"/>
                  <a:pt x="1087315" y="84963"/>
                  <a:pt x="1087029" y="86106"/>
                </a:cubicBezTo>
                <a:close/>
                <a:moveTo>
                  <a:pt x="1129416" y="78486"/>
                </a:moveTo>
                <a:cubicBezTo>
                  <a:pt x="1119414" y="80486"/>
                  <a:pt x="1103412" y="79629"/>
                  <a:pt x="1099031" y="83344"/>
                </a:cubicBezTo>
                <a:cubicBezTo>
                  <a:pt x="1105317" y="84296"/>
                  <a:pt x="1126939" y="83820"/>
                  <a:pt x="1129416" y="78486"/>
                </a:cubicBezTo>
                <a:close/>
                <a:moveTo>
                  <a:pt x="1153990" y="77057"/>
                </a:moveTo>
                <a:cubicBezTo>
                  <a:pt x="1161420" y="76105"/>
                  <a:pt x="1168373" y="76676"/>
                  <a:pt x="1172183" y="73533"/>
                </a:cubicBezTo>
                <a:cubicBezTo>
                  <a:pt x="1161991" y="74676"/>
                  <a:pt x="1151895" y="75819"/>
                  <a:pt x="1141703" y="76962"/>
                </a:cubicBezTo>
                <a:cubicBezTo>
                  <a:pt x="1140369" y="77153"/>
                  <a:pt x="1139036" y="77248"/>
                  <a:pt x="1137607" y="77438"/>
                </a:cubicBezTo>
                <a:cubicBezTo>
                  <a:pt x="1136083" y="77915"/>
                  <a:pt x="1133607" y="77915"/>
                  <a:pt x="1133702" y="79343"/>
                </a:cubicBezTo>
                <a:cubicBezTo>
                  <a:pt x="1139703" y="78677"/>
                  <a:pt x="1147418" y="77915"/>
                  <a:pt x="1153990" y="77057"/>
                </a:cubicBezTo>
                <a:close/>
                <a:moveTo>
                  <a:pt x="1824550" y="762"/>
                </a:moveTo>
                <a:cubicBezTo>
                  <a:pt x="1799595" y="2572"/>
                  <a:pt x="1774258" y="8192"/>
                  <a:pt x="1749398" y="9335"/>
                </a:cubicBezTo>
                <a:cubicBezTo>
                  <a:pt x="1745683" y="9525"/>
                  <a:pt x="1744731" y="8477"/>
                  <a:pt x="1741111" y="8858"/>
                </a:cubicBezTo>
                <a:cubicBezTo>
                  <a:pt x="1738539" y="9144"/>
                  <a:pt x="1737111" y="10573"/>
                  <a:pt x="1733110" y="11144"/>
                </a:cubicBezTo>
                <a:cubicBezTo>
                  <a:pt x="1730253" y="11621"/>
                  <a:pt x="1728633" y="10287"/>
                  <a:pt x="1726919" y="10478"/>
                </a:cubicBezTo>
                <a:cubicBezTo>
                  <a:pt x="1724252" y="10763"/>
                  <a:pt x="1724347" y="12383"/>
                  <a:pt x="1720918" y="12573"/>
                </a:cubicBezTo>
                <a:cubicBezTo>
                  <a:pt x="1717965" y="12764"/>
                  <a:pt x="1717013" y="11716"/>
                  <a:pt x="1712631" y="12097"/>
                </a:cubicBezTo>
                <a:cubicBezTo>
                  <a:pt x="1708726" y="12478"/>
                  <a:pt x="1708250" y="14002"/>
                  <a:pt x="1704631" y="14383"/>
                </a:cubicBezTo>
                <a:cubicBezTo>
                  <a:pt x="1705202" y="14288"/>
                  <a:pt x="1703297" y="13240"/>
                  <a:pt x="1702440" y="13240"/>
                </a:cubicBezTo>
                <a:cubicBezTo>
                  <a:pt x="1700535" y="13145"/>
                  <a:pt x="1696153" y="13621"/>
                  <a:pt x="1694343" y="14192"/>
                </a:cubicBezTo>
                <a:cubicBezTo>
                  <a:pt x="1688914" y="15812"/>
                  <a:pt x="1692438" y="14478"/>
                  <a:pt x="1686247" y="15145"/>
                </a:cubicBezTo>
                <a:cubicBezTo>
                  <a:pt x="1679865" y="15812"/>
                  <a:pt x="1674341" y="16574"/>
                  <a:pt x="1667959" y="17240"/>
                </a:cubicBezTo>
                <a:cubicBezTo>
                  <a:pt x="1650814" y="19050"/>
                  <a:pt x="1633479" y="22098"/>
                  <a:pt x="1623382" y="23717"/>
                </a:cubicBezTo>
                <a:cubicBezTo>
                  <a:pt x="1607952" y="26194"/>
                  <a:pt x="1595855" y="27527"/>
                  <a:pt x="1586806" y="27908"/>
                </a:cubicBezTo>
                <a:cubicBezTo>
                  <a:pt x="1581758" y="28099"/>
                  <a:pt x="1575567" y="29528"/>
                  <a:pt x="1570518" y="29718"/>
                </a:cubicBezTo>
                <a:cubicBezTo>
                  <a:pt x="1564518" y="30004"/>
                  <a:pt x="1562803" y="28289"/>
                  <a:pt x="1560327" y="30861"/>
                </a:cubicBezTo>
                <a:cubicBezTo>
                  <a:pt x="1560041" y="31242"/>
                  <a:pt x="1556898" y="31147"/>
                  <a:pt x="1556231" y="31337"/>
                </a:cubicBezTo>
                <a:cubicBezTo>
                  <a:pt x="1539562" y="34957"/>
                  <a:pt x="1514797" y="35528"/>
                  <a:pt x="1501367" y="37624"/>
                </a:cubicBezTo>
                <a:cubicBezTo>
                  <a:pt x="1499843" y="37814"/>
                  <a:pt x="1499557" y="39243"/>
                  <a:pt x="1499462" y="39243"/>
                </a:cubicBezTo>
                <a:cubicBezTo>
                  <a:pt x="1497843" y="39624"/>
                  <a:pt x="1495271" y="38291"/>
                  <a:pt x="1495271" y="38291"/>
                </a:cubicBezTo>
                <a:cubicBezTo>
                  <a:pt x="1490604" y="39148"/>
                  <a:pt x="1489175" y="40386"/>
                  <a:pt x="1485270" y="40862"/>
                </a:cubicBezTo>
                <a:cubicBezTo>
                  <a:pt x="1481460" y="41339"/>
                  <a:pt x="1480698" y="40100"/>
                  <a:pt x="1476983" y="40386"/>
                </a:cubicBezTo>
                <a:cubicBezTo>
                  <a:pt x="1474125" y="40577"/>
                  <a:pt x="1472697" y="42291"/>
                  <a:pt x="1470982" y="42482"/>
                </a:cubicBezTo>
                <a:cubicBezTo>
                  <a:pt x="1468315" y="42767"/>
                  <a:pt x="1468125" y="41243"/>
                  <a:pt x="1464791" y="41815"/>
                </a:cubicBezTo>
                <a:cubicBezTo>
                  <a:pt x="1465077" y="41720"/>
                  <a:pt x="1463838" y="43148"/>
                  <a:pt x="1462886" y="43434"/>
                </a:cubicBezTo>
                <a:cubicBezTo>
                  <a:pt x="1461648" y="43815"/>
                  <a:pt x="1460124" y="43720"/>
                  <a:pt x="1458790" y="43910"/>
                </a:cubicBezTo>
                <a:cubicBezTo>
                  <a:pt x="1445646" y="46101"/>
                  <a:pt x="1439740" y="46768"/>
                  <a:pt x="1430310" y="47149"/>
                </a:cubicBezTo>
                <a:cubicBezTo>
                  <a:pt x="1426119" y="47339"/>
                  <a:pt x="1421738" y="48006"/>
                  <a:pt x="1418118" y="48578"/>
                </a:cubicBezTo>
                <a:cubicBezTo>
                  <a:pt x="1408022" y="50006"/>
                  <a:pt x="1406879" y="50673"/>
                  <a:pt x="1401831" y="50387"/>
                </a:cubicBezTo>
                <a:cubicBezTo>
                  <a:pt x="1394211" y="50006"/>
                  <a:pt x="1383828" y="51911"/>
                  <a:pt x="1377447" y="53150"/>
                </a:cubicBezTo>
                <a:cubicBezTo>
                  <a:pt x="1373827" y="53912"/>
                  <a:pt x="1372970" y="55055"/>
                  <a:pt x="1369446" y="55436"/>
                </a:cubicBezTo>
                <a:cubicBezTo>
                  <a:pt x="1366779" y="55721"/>
                  <a:pt x="1366588" y="54197"/>
                  <a:pt x="1363254" y="54769"/>
                </a:cubicBezTo>
                <a:cubicBezTo>
                  <a:pt x="1360587" y="55150"/>
                  <a:pt x="1360683" y="56674"/>
                  <a:pt x="1357254" y="56864"/>
                </a:cubicBezTo>
                <a:cubicBezTo>
                  <a:pt x="1357539" y="56864"/>
                  <a:pt x="1356111" y="55721"/>
                  <a:pt x="1355063" y="55721"/>
                </a:cubicBezTo>
                <a:cubicBezTo>
                  <a:pt x="1353825" y="55626"/>
                  <a:pt x="1352206" y="56102"/>
                  <a:pt x="1350967" y="56198"/>
                </a:cubicBezTo>
                <a:cubicBezTo>
                  <a:pt x="1334394" y="57722"/>
                  <a:pt x="1316296" y="58769"/>
                  <a:pt x="1300199" y="62008"/>
                </a:cubicBezTo>
                <a:cubicBezTo>
                  <a:pt x="1297532" y="62484"/>
                  <a:pt x="1297532" y="63627"/>
                  <a:pt x="1294198" y="64103"/>
                </a:cubicBezTo>
                <a:cubicBezTo>
                  <a:pt x="1282959" y="65723"/>
                  <a:pt x="1271052" y="66199"/>
                  <a:pt x="1259622" y="68009"/>
                </a:cubicBezTo>
                <a:cubicBezTo>
                  <a:pt x="1255812" y="68580"/>
                  <a:pt x="1255241" y="69723"/>
                  <a:pt x="1251621" y="70295"/>
                </a:cubicBezTo>
                <a:cubicBezTo>
                  <a:pt x="1244382" y="71628"/>
                  <a:pt x="1236477" y="70580"/>
                  <a:pt x="1231524" y="75438"/>
                </a:cubicBezTo>
                <a:cubicBezTo>
                  <a:pt x="1230857" y="80391"/>
                  <a:pt x="1244763" y="76200"/>
                  <a:pt x="1238286" y="81725"/>
                </a:cubicBezTo>
                <a:cubicBezTo>
                  <a:pt x="1244668" y="82106"/>
                  <a:pt x="1240287" y="76581"/>
                  <a:pt x="1248192" y="77724"/>
                </a:cubicBezTo>
                <a:cubicBezTo>
                  <a:pt x="1253527" y="76676"/>
                  <a:pt x="1250288" y="82963"/>
                  <a:pt x="1256670" y="80963"/>
                </a:cubicBezTo>
                <a:cubicBezTo>
                  <a:pt x="1262194" y="78200"/>
                  <a:pt x="1269052" y="76105"/>
                  <a:pt x="1278768" y="75629"/>
                </a:cubicBezTo>
                <a:cubicBezTo>
                  <a:pt x="1284197" y="75438"/>
                  <a:pt x="1272862" y="70771"/>
                  <a:pt x="1282482" y="70961"/>
                </a:cubicBezTo>
                <a:cubicBezTo>
                  <a:pt x="1288960" y="70771"/>
                  <a:pt x="1284387" y="74390"/>
                  <a:pt x="1284864" y="74962"/>
                </a:cubicBezTo>
                <a:cubicBezTo>
                  <a:pt x="1285435" y="75629"/>
                  <a:pt x="1289721" y="74105"/>
                  <a:pt x="1289055" y="75914"/>
                </a:cubicBezTo>
                <a:cubicBezTo>
                  <a:pt x="1291341" y="75533"/>
                  <a:pt x="1292198" y="76105"/>
                  <a:pt x="1293246" y="76867"/>
                </a:cubicBezTo>
                <a:cubicBezTo>
                  <a:pt x="1294293" y="77629"/>
                  <a:pt x="1295817" y="75152"/>
                  <a:pt x="1295151" y="75248"/>
                </a:cubicBezTo>
                <a:cubicBezTo>
                  <a:pt x="1303437" y="74771"/>
                  <a:pt x="1317630" y="75533"/>
                  <a:pt x="1325726" y="73152"/>
                </a:cubicBezTo>
                <a:cubicBezTo>
                  <a:pt x="1326297" y="72962"/>
                  <a:pt x="1328488" y="71438"/>
                  <a:pt x="1327631" y="71533"/>
                </a:cubicBezTo>
                <a:cubicBezTo>
                  <a:pt x="1330393" y="71152"/>
                  <a:pt x="1331536" y="72771"/>
                  <a:pt x="1335918" y="72009"/>
                </a:cubicBezTo>
                <a:cubicBezTo>
                  <a:pt x="1340680" y="71152"/>
                  <a:pt x="1343728" y="68390"/>
                  <a:pt x="1348014" y="69247"/>
                </a:cubicBezTo>
                <a:cubicBezTo>
                  <a:pt x="1348491" y="63532"/>
                  <a:pt x="1359063" y="67532"/>
                  <a:pt x="1357825" y="63913"/>
                </a:cubicBezTo>
                <a:cubicBezTo>
                  <a:pt x="1357635" y="63437"/>
                  <a:pt x="1348491" y="65437"/>
                  <a:pt x="1351443" y="61817"/>
                </a:cubicBezTo>
                <a:cubicBezTo>
                  <a:pt x="1358397" y="61436"/>
                  <a:pt x="1363350" y="62675"/>
                  <a:pt x="1371922" y="60865"/>
                </a:cubicBezTo>
                <a:cubicBezTo>
                  <a:pt x="1375923" y="60960"/>
                  <a:pt x="1374018" y="66104"/>
                  <a:pt x="1380399" y="64103"/>
                </a:cubicBezTo>
                <a:cubicBezTo>
                  <a:pt x="1386114" y="63151"/>
                  <a:pt x="1382304" y="57150"/>
                  <a:pt x="1390020" y="57341"/>
                </a:cubicBezTo>
                <a:cubicBezTo>
                  <a:pt x="1400688" y="57055"/>
                  <a:pt x="1408212" y="53626"/>
                  <a:pt x="1414404" y="54578"/>
                </a:cubicBezTo>
                <a:cubicBezTo>
                  <a:pt x="1413832" y="57912"/>
                  <a:pt x="1405736" y="59341"/>
                  <a:pt x="1410975" y="62008"/>
                </a:cubicBezTo>
                <a:cubicBezTo>
                  <a:pt x="1418404" y="59150"/>
                  <a:pt x="1429263" y="61055"/>
                  <a:pt x="1441455" y="58579"/>
                </a:cubicBezTo>
                <a:cubicBezTo>
                  <a:pt x="1442121" y="53340"/>
                  <a:pt x="1433358" y="57436"/>
                  <a:pt x="1428977" y="57150"/>
                </a:cubicBezTo>
                <a:cubicBezTo>
                  <a:pt x="1423357" y="56769"/>
                  <a:pt x="1420119" y="57150"/>
                  <a:pt x="1418404" y="54102"/>
                </a:cubicBezTo>
                <a:cubicBezTo>
                  <a:pt x="1425453" y="52578"/>
                  <a:pt x="1431453" y="50483"/>
                  <a:pt x="1440597" y="50197"/>
                </a:cubicBezTo>
                <a:cubicBezTo>
                  <a:pt x="1444598" y="50292"/>
                  <a:pt x="1442693" y="55436"/>
                  <a:pt x="1449075" y="53435"/>
                </a:cubicBezTo>
                <a:cubicBezTo>
                  <a:pt x="1453837" y="53340"/>
                  <a:pt x="1450980" y="49149"/>
                  <a:pt x="1454790" y="48578"/>
                </a:cubicBezTo>
                <a:cubicBezTo>
                  <a:pt x="1457838" y="53054"/>
                  <a:pt x="1466791" y="52387"/>
                  <a:pt x="1475649" y="51911"/>
                </a:cubicBezTo>
                <a:cubicBezTo>
                  <a:pt x="1481174" y="50483"/>
                  <a:pt x="1481745" y="46292"/>
                  <a:pt x="1487365" y="44958"/>
                </a:cubicBezTo>
                <a:cubicBezTo>
                  <a:pt x="1496700" y="42482"/>
                  <a:pt x="1502891" y="43053"/>
                  <a:pt x="1509749" y="42386"/>
                </a:cubicBezTo>
                <a:cubicBezTo>
                  <a:pt x="1516131" y="41815"/>
                  <a:pt x="1514607" y="39243"/>
                  <a:pt x="1517845" y="41434"/>
                </a:cubicBezTo>
                <a:cubicBezTo>
                  <a:pt x="1521084" y="43625"/>
                  <a:pt x="1535847" y="38005"/>
                  <a:pt x="1536038" y="37910"/>
                </a:cubicBezTo>
                <a:cubicBezTo>
                  <a:pt x="1539372" y="37529"/>
                  <a:pt x="1542991" y="38576"/>
                  <a:pt x="1546325" y="38195"/>
                </a:cubicBezTo>
                <a:cubicBezTo>
                  <a:pt x="1548420" y="38005"/>
                  <a:pt x="1548611" y="36767"/>
                  <a:pt x="1550230" y="36290"/>
                </a:cubicBezTo>
                <a:cubicBezTo>
                  <a:pt x="1556802" y="34576"/>
                  <a:pt x="1561851" y="36290"/>
                  <a:pt x="1564708" y="37433"/>
                </a:cubicBezTo>
                <a:cubicBezTo>
                  <a:pt x="1558517" y="36767"/>
                  <a:pt x="1557279" y="40672"/>
                  <a:pt x="1556802" y="41148"/>
                </a:cubicBezTo>
                <a:cubicBezTo>
                  <a:pt x="1555564" y="42482"/>
                  <a:pt x="1548325" y="41148"/>
                  <a:pt x="1550992" y="44672"/>
                </a:cubicBezTo>
                <a:cubicBezTo>
                  <a:pt x="1561756" y="41243"/>
                  <a:pt x="1586330" y="44196"/>
                  <a:pt x="1593283" y="35624"/>
                </a:cubicBezTo>
                <a:cubicBezTo>
                  <a:pt x="1583853" y="36671"/>
                  <a:pt x="1573281" y="38672"/>
                  <a:pt x="1568613" y="35624"/>
                </a:cubicBezTo>
                <a:cubicBezTo>
                  <a:pt x="1575281" y="33242"/>
                  <a:pt x="1584425" y="32861"/>
                  <a:pt x="1590807" y="31718"/>
                </a:cubicBezTo>
                <a:cubicBezTo>
                  <a:pt x="1594521" y="31052"/>
                  <a:pt x="1595283" y="29909"/>
                  <a:pt x="1598808" y="29432"/>
                </a:cubicBezTo>
                <a:cubicBezTo>
                  <a:pt x="1601475" y="29051"/>
                  <a:pt x="1602808" y="30575"/>
                  <a:pt x="1607094" y="29909"/>
                </a:cubicBezTo>
                <a:cubicBezTo>
                  <a:pt x="1610047" y="29432"/>
                  <a:pt x="1610714" y="28004"/>
                  <a:pt x="1615095" y="27623"/>
                </a:cubicBezTo>
                <a:cubicBezTo>
                  <a:pt x="1617572" y="27337"/>
                  <a:pt x="1619382" y="28289"/>
                  <a:pt x="1623382" y="28099"/>
                </a:cubicBezTo>
                <a:cubicBezTo>
                  <a:pt x="1630145" y="27813"/>
                  <a:pt x="1637765" y="26670"/>
                  <a:pt x="1645766" y="25527"/>
                </a:cubicBezTo>
                <a:cubicBezTo>
                  <a:pt x="1649004" y="25051"/>
                  <a:pt x="1650338" y="24860"/>
                  <a:pt x="1651767" y="23432"/>
                </a:cubicBezTo>
                <a:cubicBezTo>
                  <a:pt x="1652624" y="22479"/>
                  <a:pt x="1654529" y="24479"/>
                  <a:pt x="1653957" y="24575"/>
                </a:cubicBezTo>
                <a:cubicBezTo>
                  <a:pt x="1661863" y="23146"/>
                  <a:pt x="1662149" y="22955"/>
                  <a:pt x="1666149" y="23146"/>
                </a:cubicBezTo>
                <a:cubicBezTo>
                  <a:pt x="1675293" y="23717"/>
                  <a:pt x="1692057" y="20669"/>
                  <a:pt x="1698630" y="19431"/>
                </a:cubicBezTo>
                <a:cubicBezTo>
                  <a:pt x="1702344" y="18764"/>
                  <a:pt x="1704821" y="17336"/>
                  <a:pt x="1708631" y="16859"/>
                </a:cubicBezTo>
                <a:cubicBezTo>
                  <a:pt x="1713108" y="16383"/>
                  <a:pt x="1716537" y="17145"/>
                  <a:pt x="1720918" y="16859"/>
                </a:cubicBezTo>
                <a:cubicBezTo>
                  <a:pt x="1735396" y="16097"/>
                  <a:pt x="1750255" y="12097"/>
                  <a:pt x="1759399" y="11049"/>
                </a:cubicBezTo>
                <a:cubicBezTo>
                  <a:pt x="1763781" y="10573"/>
                  <a:pt x="1767877" y="11240"/>
                  <a:pt x="1771686" y="11049"/>
                </a:cubicBezTo>
                <a:cubicBezTo>
                  <a:pt x="1775496" y="10859"/>
                  <a:pt x="1779497" y="9906"/>
                  <a:pt x="1783878" y="9620"/>
                </a:cubicBezTo>
                <a:cubicBezTo>
                  <a:pt x="1790451" y="9239"/>
                  <a:pt x="1792165" y="10382"/>
                  <a:pt x="1794070" y="8477"/>
                </a:cubicBezTo>
                <a:cubicBezTo>
                  <a:pt x="1794927" y="7620"/>
                  <a:pt x="1802643" y="7620"/>
                  <a:pt x="1804262" y="7334"/>
                </a:cubicBezTo>
                <a:cubicBezTo>
                  <a:pt x="1807405" y="6668"/>
                  <a:pt x="1811120" y="5239"/>
                  <a:pt x="1814263" y="4763"/>
                </a:cubicBezTo>
                <a:cubicBezTo>
                  <a:pt x="1817978" y="4191"/>
                  <a:pt x="1818931" y="5429"/>
                  <a:pt x="1822550" y="5239"/>
                </a:cubicBezTo>
                <a:cubicBezTo>
                  <a:pt x="1824550" y="5143"/>
                  <a:pt x="1824836" y="3715"/>
                  <a:pt x="1826455" y="3334"/>
                </a:cubicBezTo>
                <a:cubicBezTo>
                  <a:pt x="1829313" y="2762"/>
                  <a:pt x="1831122" y="4286"/>
                  <a:pt x="1832646" y="4001"/>
                </a:cubicBezTo>
                <a:cubicBezTo>
                  <a:pt x="1835980" y="3429"/>
                  <a:pt x="1840933" y="2000"/>
                  <a:pt x="1842552" y="0"/>
                </a:cubicBezTo>
                <a:cubicBezTo>
                  <a:pt x="1836933" y="1429"/>
                  <a:pt x="1830646" y="286"/>
                  <a:pt x="1824550" y="762"/>
                </a:cubicBezTo>
                <a:close/>
                <a:moveTo>
                  <a:pt x="774228" y="123158"/>
                </a:moveTo>
                <a:cubicBezTo>
                  <a:pt x="777562" y="122682"/>
                  <a:pt x="782706" y="123539"/>
                  <a:pt x="784230" y="120587"/>
                </a:cubicBezTo>
                <a:cubicBezTo>
                  <a:pt x="765180" y="123063"/>
                  <a:pt x="761274" y="121825"/>
                  <a:pt x="743463" y="123825"/>
                </a:cubicBezTo>
                <a:cubicBezTo>
                  <a:pt x="740986" y="124301"/>
                  <a:pt x="738700" y="124778"/>
                  <a:pt x="739653" y="127064"/>
                </a:cubicBezTo>
                <a:cubicBezTo>
                  <a:pt x="750416" y="125635"/>
                  <a:pt x="766037" y="124206"/>
                  <a:pt x="774228" y="123158"/>
                </a:cubicBezTo>
                <a:close/>
                <a:moveTo>
                  <a:pt x="818710" y="115253"/>
                </a:moveTo>
                <a:cubicBezTo>
                  <a:pt x="816710" y="115443"/>
                  <a:pt x="814614" y="115729"/>
                  <a:pt x="812614" y="115919"/>
                </a:cubicBezTo>
                <a:cubicBezTo>
                  <a:pt x="810233" y="116396"/>
                  <a:pt x="806804" y="116300"/>
                  <a:pt x="806613" y="118015"/>
                </a:cubicBezTo>
                <a:cubicBezTo>
                  <a:pt x="810138" y="116777"/>
                  <a:pt x="818710" y="118301"/>
                  <a:pt x="818710" y="115253"/>
                </a:cubicBezTo>
                <a:close/>
                <a:moveTo>
                  <a:pt x="1644242" y="26956"/>
                </a:moveTo>
                <a:cubicBezTo>
                  <a:pt x="1637098" y="28766"/>
                  <a:pt x="1628621" y="30956"/>
                  <a:pt x="1624144" y="32099"/>
                </a:cubicBezTo>
                <a:cubicBezTo>
                  <a:pt x="1621191" y="32861"/>
                  <a:pt x="1616524" y="32290"/>
                  <a:pt x="1616143" y="34385"/>
                </a:cubicBezTo>
                <a:cubicBezTo>
                  <a:pt x="1622715" y="36290"/>
                  <a:pt x="1638146" y="33528"/>
                  <a:pt x="1644623" y="31147"/>
                </a:cubicBezTo>
                <a:cubicBezTo>
                  <a:pt x="1647195" y="33623"/>
                  <a:pt x="1653386" y="31528"/>
                  <a:pt x="1656910" y="31147"/>
                </a:cubicBezTo>
                <a:cubicBezTo>
                  <a:pt x="1673484" y="29623"/>
                  <a:pt x="1691677" y="27813"/>
                  <a:pt x="1703487" y="24384"/>
                </a:cubicBezTo>
                <a:cubicBezTo>
                  <a:pt x="1706250" y="24479"/>
                  <a:pt x="1707583" y="25908"/>
                  <a:pt x="1711774" y="24860"/>
                </a:cubicBezTo>
                <a:cubicBezTo>
                  <a:pt x="1709964" y="21241"/>
                  <a:pt x="1721490" y="24765"/>
                  <a:pt x="1719680" y="21146"/>
                </a:cubicBezTo>
                <a:cubicBezTo>
                  <a:pt x="1695391" y="22289"/>
                  <a:pt x="1667388" y="26670"/>
                  <a:pt x="1644242" y="26956"/>
                </a:cubicBezTo>
                <a:close/>
                <a:moveTo>
                  <a:pt x="1520798" y="46673"/>
                </a:moveTo>
                <a:cubicBezTo>
                  <a:pt x="1522131" y="46482"/>
                  <a:pt x="1523465" y="46387"/>
                  <a:pt x="1524894" y="46196"/>
                </a:cubicBezTo>
                <a:cubicBezTo>
                  <a:pt x="1524798" y="45244"/>
                  <a:pt x="1524703" y="44291"/>
                  <a:pt x="1524608" y="43434"/>
                </a:cubicBezTo>
                <a:cubicBezTo>
                  <a:pt x="1523274" y="43625"/>
                  <a:pt x="1521941" y="43720"/>
                  <a:pt x="1520512" y="43910"/>
                </a:cubicBezTo>
                <a:cubicBezTo>
                  <a:pt x="1520607" y="44768"/>
                  <a:pt x="1520703" y="45720"/>
                  <a:pt x="1520798" y="46673"/>
                </a:cubicBezTo>
                <a:close/>
                <a:moveTo>
                  <a:pt x="1742254" y="21431"/>
                </a:moveTo>
                <a:cubicBezTo>
                  <a:pt x="1745778" y="20193"/>
                  <a:pt x="1754351" y="21812"/>
                  <a:pt x="1754351" y="18669"/>
                </a:cubicBezTo>
                <a:cubicBezTo>
                  <a:pt x="1747207" y="20765"/>
                  <a:pt x="1743492" y="16288"/>
                  <a:pt x="1742254" y="21431"/>
                </a:cubicBezTo>
                <a:close/>
                <a:moveTo>
                  <a:pt x="1766543" y="17336"/>
                </a:moveTo>
                <a:cubicBezTo>
                  <a:pt x="1765210" y="17526"/>
                  <a:pt x="1763876" y="17621"/>
                  <a:pt x="1762447" y="17812"/>
                </a:cubicBezTo>
                <a:cubicBezTo>
                  <a:pt x="1751303" y="18669"/>
                  <a:pt x="1767305" y="21241"/>
                  <a:pt x="1766543" y="17336"/>
                </a:cubicBezTo>
                <a:close/>
                <a:moveTo>
                  <a:pt x="1789022" y="16193"/>
                </a:moveTo>
                <a:cubicBezTo>
                  <a:pt x="1780259" y="15431"/>
                  <a:pt x="1781021" y="16955"/>
                  <a:pt x="1774830" y="17812"/>
                </a:cubicBezTo>
                <a:cubicBezTo>
                  <a:pt x="1774830" y="17812"/>
                  <a:pt x="1770924" y="15335"/>
                  <a:pt x="1770734" y="18288"/>
                </a:cubicBezTo>
                <a:cubicBezTo>
                  <a:pt x="1773401" y="19526"/>
                  <a:pt x="1787022" y="19241"/>
                  <a:pt x="1789022" y="16193"/>
                </a:cubicBezTo>
                <a:close/>
                <a:moveTo>
                  <a:pt x="1626811" y="38862"/>
                </a:moveTo>
                <a:cubicBezTo>
                  <a:pt x="1623668" y="39338"/>
                  <a:pt x="1620429" y="40767"/>
                  <a:pt x="1616810" y="41434"/>
                </a:cubicBezTo>
                <a:cubicBezTo>
                  <a:pt x="1605761" y="43339"/>
                  <a:pt x="1592235" y="44291"/>
                  <a:pt x="1580234" y="45625"/>
                </a:cubicBezTo>
                <a:cubicBezTo>
                  <a:pt x="1575948" y="46101"/>
                  <a:pt x="1575948" y="44768"/>
                  <a:pt x="1574138" y="46292"/>
                </a:cubicBezTo>
                <a:cubicBezTo>
                  <a:pt x="1572519" y="47720"/>
                  <a:pt x="1567756" y="45625"/>
                  <a:pt x="1567947" y="45625"/>
                </a:cubicBezTo>
                <a:cubicBezTo>
                  <a:pt x="1565565" y="45911"/>
                  <a:pt x="1564899" y="47054"/>
                  <a:pt x="1561946" y="47720"/>
                </a:cubicBezTo>
                <a:cubicBezTo>
                  <a:pt x="1552707" y="49721"/>
                  <a:pt x="1548706" y="46958"/>
                  <a:pt x="1545658" y="49530"/>
                </a:cubicBezTo>
                <a:cubicBezTo>
                  <a:pt x="1542229" y="52483"/>
                  <a:pt x="1527465" y="47720"/>
                  <a:pt x="1531656" y="53912"/>
                </a:cubicBezTo>
                <a:cubicBezTo>
                  <a:pt x="1543182" y="53626"/>
                  <a:pt x="1556993" y="51149"/>
                  <a:pt x="1570233" y="49530"/>
                </a:cubicBezTo>
                <a:cubicBezTo>
                  <a:pt x="1584615" y="47816"/>
                  <a:pt x="1604618" y="46006"/>
                  <a:pt x="1614905" y="44482"/>
                </a:cubicBezTo>
                <a:cubicBezTo>
                  <a:pt x="1616429" y="44291"/>
                  <a:pt x="1616619" y="42862"/>
                  <a:pt x="1616810" y="42862"/>
                </a:cubicBezTo>
                <a:cubicBezTo>
                  <a:pt x="1618429" y="42482"/>
                  <a:pt x="1621096" y="43815"/>
                  <a:pt x="1621001" y="43815"/>
                </a:cubicBezTo>
                <a:cubicBezTo>
                  <a:pt x="1623001" y="43434"/>
                  <a:pt x="1623287" y="42386"/>
                  <a:pt x="1624906" y="41910"/>
                </a:cubicBezTo>
                <a:cubicBezTo>
                  <a:pt x="1635765" y="38957"/>
                  <a:pt x="1647766" y="42196"/>
                  <a:pt x="1653100" y="35909"/>
                </a:cubicBezTo>
                <a:cubicBezTo>
                  <a:pt x="1644813" y="37814"/>
                  <a:pt x="1636146" y="37529"/>
                  <a:pt x="1626811" y="38862"/>
                </a:cubicBezTo>
                <a:close/>
                <a:moveTo>
                  <a:pt x="1728633" y="30099"/>
                </a:moveTo>
                <a:cubicBezTo>
                  <a:pt x="1729967" y="29909"/>
                  <a:pt x="1731300" y="29813"/>
                  <a:pt x="1732729" y="29623"/>
                </a:cubicBezTo>
                <a:cubicBezTo>
                  <a:pt x="1732634" y="28670"/>
                  <a:pt x="1732539" y="27718"/>
                  <a:pt x="1732443" y="26861"/>
                </a:cubicBezTo>
                <a:cubicBezTo>
                  <a:pt x="1731110" y="27051"/>
                  <a:pt x="1729777" y="27146"/>
                  <a:pt x="1728348" y="27337"/>
                </a:cubicBezTo>
                <a:cubicBezTo>
                  <a:pt x="1728538" y="28194"/>
                  <a:pt x="1728538" y="29147"/>
                  <a:pt x="1728633" y="30099"/>
                </a:cubicBezTo>
                <a:close/>
                <a:moveTo>
                  <a:pt x="1486889" y="57626"/>
                </a:moveTo>
                <a:cubicBezTo>
                  <a:pt x="1483650" y="57722"/>
                  <a:pt x="1479745" y="56959"/>
                  <a:pt x="1476602" y="57341"/>
                </a:cubicBezTo>
                <a:cubicBezTo>
                  <a:pt x="1474030" y="57626"/>
                  <a:pt x="1469649" y="59341"/>
                  <a:pt x="1466601" y="59912"/>
                </a:cubicBezTo>
                <a:cubicBezTo>
                  <a:pt x="1464505" y="60293"/>
                  <a:pt x="1464124" y="58865"/>
                  <a:pt x="1462410" y="58960"/>
                </a:cubicBezTo>
                <a:cubicBezTo>
                  <a:pt x="1459743" y="59150"/>
                  <a:pt x="1454694" y="62008"/>
                  <a:pt x="1456695" y="63818"/>
                </a:cubicBezTo>
                <a:cubicBezTo>
                  <a:pt x="1462505" y="61912"/>
                  <a:pt x="1462791" y="61817"/>
                  <a:pt x="1468887" y="62389"/>
                </a:cubicBezTo>
                <a:cubicBezTo>
                  <a:pt x="1476983" y="59531"/>
                  <a:pt x="1488032" y="58007"/>
                  <a:pt x="1497176" y="57722"/>
                </a:cubicBezTo>
                <a:cubicBezTo>
                  <a:pt x="1504986" y="57531"/>
                  <a:pt x="1508701" y="57055"/>
                  <a:pt x="1515464" y="55626"/>
                </a:cubicBezTo>
                <a:cubicBezTo>
                  <a:pt x="1518988" y="54864"/>
                  <a:pt x="1524036" y="56102"/>
                  <a:pt x="1525465" y="53054"/>
                </a:cubicBezTo>
                <a:cubicBezTo>
                  <a:pt x="1514226" y="51435"/>
                  <a:pt x="1499843" y="57150"/>
                  <a:pt x="1486889" y="57626"/>
                </a:cubicBezTo>
                <a:close/>
                <a:moveTo>
                  <a:pt x="1831122" y="28385"/>
                </a:moveTo>
                <a:cubicBezTo>
                  <a:pt x="1829122" y="28575"/>
                  <a:pt x="1827027" y="28861"/>
                  <a:pt x="1825027" y="29051"/>
                </a:cubicBezTo>
                <a:cubicBezTo>
                  <a:pt x="1822645" y="29528"/>
                  <a:pt x="1819216" y="29432"/>
                  <a:pt x="1819026" y="31147"/>
                </a:cubicBezTo>
                <a:cubicBezTo>
                  <a:pt x="1822645" y="29909"/>
                  <a:pt x="1831218" y="31528"/>
                  <a:pt x="1831122" y="28385"/>
                </a:cubicBezTo>
                <a:close/>
                <a:moveTo>
                  <a:pt x="1814549" y="48673"/>
                </a:moveTo>
                <a:cubicBezTo>
                  <a:pt x="1812168" y="49625"/>
                  <a:pt x="1810072" y="50673"/>
                  <a:pt x="1808739" y="52197"/>
                </a:cubicBezTo>
                <a:cubicBezTo>
                  <a:pt x="1815311" y="52864"/>
                  <a:pt x="1816930" y="49435"/>
                  <a:pt x="1820645" y="48006"/>
                </a:cubicBezTo>
                <a:cubicBezTo>
                  <a:pt x="1822740" y="47149"/>
                  <a:pt x="1826646" y="47816"/>
                  <a:pt x="1826646" y="45911"/>
                </a:cubicBezTo>
                <a:cubicBezTo>
                  <a:pt x="1824360" y="44577"/>
                  <a:pt x="1819883" y="46768"/>
                  <a:pt x="1816454" y="47054"/>
                </a:cubicBezTo>
                <a:cubicBezTo>
                  <a:pt x="1816359" y="47054"/>
                  <a:pt x="1812644" y="44577"/>
                  <a:pt x="1812358" y="47530"/>
                </a:cubicBezTo>
                <a:cubicBezTo>
                  <a:pt x="1813596" y="47434"/>
                  <a:pt x="1814835" y="47434"/>
                  <a:pt x="1814549" y="48673"/>
                </a:cubicBezTo>
                <a:close/>
                <a:moveTo>
                  <a:pt x="1861412" y="44768"/>
                </a:moveTo>
                <a:cubicBezTo>
                  <a:pt x="1864936" y="44482"/>
                  <a:pt x="1866556" y="43053"/>
                  <a:pt x="1867222" y="41243"/>
                </a:cubicBezTo>
                <a:cubicBezTo>
                  <a:pt x="1864079" y="41815"/>
                  <a:pt x="1860174" y="41910"/>
                  <a:pt x="1861412" y="44768"/>
                </a:cubicBezTo>
                <a:close/>
                <a:moveTo>
                  <a:pt x="1871604" y="43625"/>
                </a:moveTo>
                <a:cubicBezTo>
                  <a:pt x="1873318" y="44482"/>
                  <a:pt x="1882557" y="42005"/>
                  <a:pt x="1875414" y="40386"/>
                </a:cubicBezTo>
                <a:cubicBezTo>
                  <a:pt x="1876461" y="41339"/>
                  <a:pt x="1870651" y="43148"/>
                  <a:pt x="1871604" y="43625"/>
                </a:cubicBezTo>
                <a:close/>
                <a:moveTo>
                  <a:pt x="1932564" y="36671"/>
                </a:moveTo>
                <a:cubicBezTo>
                  <a:pt x="1929706" y="37814"/>
                  <a:pt x="1921896" y="36195"/>
                  <a:pt x="1922562" y="39243"/>
                </a:cubicBezTo>
                <a:cubicBezTo>
                  <a:pt x="1925229" y="40862"/>
                  <a:pt x="1932659" y="40291"/>
                  <a:pt x="1932564" y="36671"/>
                </a:cubicBezTo>
                <a:close/>
                <a:moveTo>
                  <a:pt x="1934659" y="37814"/>
                </a:moveTo>
                <a:cubicBezTo>
                  <a:pt x="1935231" y="38862"/>
                  <a:pt x="1934945" y="40577"/>
                  <a:pt x="1936945" y="40386"/>
                </a:cubicBezTo>
                <a:cubicBezTo>
                  <a:pt x="1936755" y="38576"/>
                  <a:pt x="1940374" y="38672"/>
                  <a:pt x="1940755" y="37148"/>
                </a:cubicBezTo>
                <a:cubicBezTo>
                  <a:pt x="1937802" y="36957"/>
                  <a:pt x="1937231" y="35814"/>
                  <a:pt x="1934659" y="37814"/>
                </a:cubicBezTo>
                <a:close/>
                <a:moveTo>
                  <a:pt x="1849220" y="29242"/>
                </a:moveTo>
                <a:cubicBezTo>
                  <a:pt x="1852744" y="28956"/>
                  <a:pt x="1854363" y="27527"/>
                  <a:pt x="1855030" y="25718"/>
                </a:cubicBezTo>
                <a:cubicBezTo>
                  <a:pt x="1851887" y="26289"/>
                  <a:pt x="1847982" y="26384"/>
                  <a:pt x="1849220" y="29242"/>
                </a:cubicBezTo>
                <a:close/>
                <a:moveTo>
                  <a:pt x="1790927" y="59912"/>
                </a:moveTo>
                <a:cubicBezTo>
                  <a:pt x="1792927" y="59722"/>
                  <a:pt x="1795023" y="59436"/>
                  <a:pt x="1797023" y="59246"/>
                </a:cubicBezTo>
                <a:cubicBezTo>
                  <a:pt x="1796928" y="58293"/>
                  <a:pt x="1796832" y="57341"/>
                  <a:pt x="1796737" y="56483"/>
                </a:cubicBezTo>
                <a:cubicBezTo>
                  <a:pt x="1794737" y="56674"/>
                  <a:pt x="1792641" y="56959"/>
                  <a:pt x="1790641" y="57150"/>
                </a:cubicBezTo>
                <a:cubicBezTo>
                  <a:pt x="1790736" y="58007"/>
                  <a:pt x="1790832" y="58960"/>
                  <a:pt x="1790927" y="59912"/>
                </a:cubicBezTo>
                <a:close/>
                <a:moveTo>
                  <a:pt x="1932564" y="59341"/>
                </a:moveTo>
                <a:cubicBezTo>
                  <a:pt x="1924277" y="63246"/>
                  <a:pt x="1913704" y="60293"/>
                  <a:pt x="1910370" y="63246"/>
                </a:cubicBezTo>
                <a:cubicBezTo>
                  <a:pt x="1915514" y="63722"/>
                  <a:pt x="1931230" y="64770"/>
                  <a:pt x="1932564" y="59341"/>
                </a:cubicBezTo>
                <a:close/>
                <a:moveTo>
                  <a:pt x="366463" y="574834"/>
                </a:moveTo>
                <a:cubicBezTo>
                  <a:pt x="356271" y="579120"/>
                  <a:pt x="343127" y="576644"/>
                  <a:pt x="339031" y="579787"/>
                </a:cubicBezTo>
                <a:cubicBezTo>
                  <a:pt x="345508" y="579977"/>
                  <a:pt x="364939" y="580263"/>
                  <a:pt x="366463" y="574834"/>
                </a:cubicBezTo>
                <a:close/>
                <a:moveTo>
                  <a:pt x="1969140" y="55150"/>
                </a:moveTo>
                <a:cubicBezTo>
                  <a:pt x="1965044" y="56483"/>
                  <a:pt x="1955614" y="54959"/>
                  <a:pt x="1955043" y="58198"/>
                </a:cubicBezTo>
                <a:cubicBezTo>
                  <a:pt x="1962186" y="56198"/>
                  <a:pt x="1967616" y="60865"/>
                  <a:pt x="1969140" y="55150"/>
                </a:cubicBezTo>
                <a:close/>
                <a:moveTo>
                  <a:pt x="1965330" y="81153"/>
                </a:moveTo>
                <a:cubicBezTo>
                  <a:pt x="1972092" y="78010"/>
                  <a:pt x="1977807" y="81915"/>
                  <a:pt x="1983522" y="77629"/>
                </a:cubicBezTo>
                <a:cubicBezTo>
                  <a:pt x="1977236" y="79915"/>
                  <a:pt x="1965901" y="74200"/>
                  <a:pt x="1965330" y="81153"/>
                </a:cubicBezTo>
                <a:close/>
                <a:moveTo>
                  <a:pt x="1976093" y="86963"/>
                </a:moveTo>
                <a:cubicBezTo>
                  <a:pt x="1980570" y="85916"/>
                  <a:pt x="1988475" y="85249"/>
                  <a:pt x="1979998" y="85058"/>
                </a:cubicBezTo>
                <a:cubicBezTo>
                  <a:pt x="1975902" y="86392"/>
                  <a:pt x="1966473" y="84868"/>
                  <a:pt x="1965901" y="88106"/>
                </a:cubicBezTo>
                <a:cubicBezTo>
                  <a:pt x="1970664" y="90011"/>
                  <a:pt x="1971616" y="88011"/>
                  <a:pt x="1976093" y="86963"/>
                </a:cubicBezTo>
                <a:close/>
                <a:moveTo>
                  <a:pt x="1952661" y="99632"/>
                </a:moveTo>
                <a:cubicBezTo>
                  <a:pt x="1954090" y="94298"/>
                  <a:pt x="1944470" y="98584"/>
                  <a:pt x="1940184" y="98203"/>
                </a:cubicBezTo>
                <a:cubicBezTo>
                  <a:pt x="1938755" y="103442"/>
                  <a:pt x="1948375" y="99251"/>
                  <a:pt x="1952661" y="99632"/>
                </a:cubicBezTo>
                <a:close/>
                <a:moveTo>
                  <a:pt x="1966663" y="97822"/>
                </a:moveTo>
                <a:cubicBezTo>
                  <a:pt x="1970187" y="97536"/>
                  <a:pt x="1971807" y="96107"/>
                  <a:pt x="1972473" y="94298"/>
                </a:cubicBezTo>
                <a:cubicBezTo>
                  <a:pt x="1969330" y="94869"/>
                  <a:pt x="1965520" y="94964"/>
                  <a:pt x="1966663" y="97822"/>
                </a:cubicBezTo>
                <a:close/>
                <a:moveTo>
                  <a:pt x="1931611" y="241459"/>
                </a:moveTo>
                <a:cubicBezTo>
                  <a:pt x="1935135" y="241078"/>
                  <a:pt x="1936660" y="239744"/>
                  <a:pt x="1937326" y="237935"/>
                </a:cubicBezTo>
                <a:cubicBezTo>
                  <a:pt x="1934183" y="238411"/>
                  <a:pt x="1930278" y="238601"/>
                  <a:pt x="1931611" y="241459"/>
                </a:cubicBezTo>
                <a:close/>
                <a:moveTo>
                  <a:pt x="1979141" y="242602"/>
                </a:moveTo>
                <a:cubicBezTo>
                  <a:pt x="1979236" y="240887"/>
                  <a:pt x="1982379" y="238982"/>
                  <a:pt x="1978665" y="238411"/>
                </a:cubicBezTo>
                <a:cubicBezTo>
                  <a:pt x="1978569" y="240030"/>
                  <a:pt x="1975426" y="242030"/>
                  <a:pt x="1979141" y="242602"/>
                </a:cubicBezTo>
                <a:close/>
                <a:moveTo>
                  <a:pt x="627829" y="521113"/>
                </a:moveTo>
                <a:cubicBezTo>
                  <a:pt x="627543" y="521113"/>
                  <a:pt x="628972" y="522256"/>
                  <a:pt x="630020" y="522256"/>
                </a:cubicBezTo>
                <a:cubicBezTo>
                  <a:pt x="633735" y="522446"/>
                  <a:pt x="640878" y="521589"/>
                  <a:pt x="640021" y="519684"/>
                </a:cubicBezTo>
                <a:cubicBezTo>
                  <a:pt x="636783" y="518351"/>
                  <a:pt x="622305" y="518922"/>
                  <a:pt x="619733" y="521970"/>
                </a:cubicBezTo>
                <a:cubicBezTo>
                  <a:pt x="621352" y="524351"/>
                  <a:pt x="625067" y="521208"/>
                  <a:pt x="627829" y="521113"/>
                </a:cubicBezTo>
                <a:close/>
                <a:moveTo>
                  <a:pt x="630496" y="527876"/>
                </a:moveTo>
                <a:cubicBezTo>
                  <a:pt x="631830" y="527685"/>
                  <a:pt x="633163" y="527590"/>
                  <a:pt x="634592" y="527399"/>
                </a:cubicBezTo>
                <a:cubicBezTo>
                  <a:pt x="634497" y="526447"/>
                  <a:pt x="634401" y="525494"/>
                  <a:pt x="634306" y="524637"/>
                </a:cubicBezTo>
                <a:cubicBezTo>
                  <a:pt x="632973" y="524828"/>
                  <a:pt x="631639" y="524923"/>
                  <a:pt x="630210" y="525113"/>
                </a:cubicBezTo>
                <a:cubicBezTo>
                  <a:pt x="630306" y="525971"/>
                  <a:pt x="630401" y="526923"/>
                  <a:pt x="630496" y="527876"/>
                </a:cubicBezTo>
                <a:close/>
                <a:moveTo>
                  <a:pt x="636592" y="527209"/>
                </a:moveTo>
                <a:cubicBezTo>
                  <a:pt x="641640" y="526828"/>
                  <a:pt x="646498" y="526352"/>
                  <a:pt x="646498" y="523208"/>
                </a:cubicBezTo>
                <a:cubicBezTo>
                  <a:pt x="641450" y="523589"/>
                  <a:pt x="636592" y="524065"/>
                  <a:pt x="636592" y="527209"/>
                </a:cubicBezTo>
                <a:close/>
                <a:moveTo>
                  <a:pt x="656785" y="523494"/>
                </a:moveTo>
                <a:cubicBezTo>
                  <a:pt x="649546" y="519970"/>
                  <a:pt x="651070" y="529304"/>
                  <a:pt x="656785" y="523494"/>
                </a:cubicBezTo>
                <a:lnTo>
                  <a:pt x="656785" y="523494"/>
                </a:lnTo>
                <a:close/>
                <a:moveTo>
                  <a:pt x="744701" y="519113"/>
                </a:moveTo>
                <a:cubicBezTo>
                  <a:pt x="746796" y="518827"/>
                  <a:pt x="746130" y="517112"/>
                  <a:pt x="742510" y="517970"/>
                </a:cubicBezTo>
                <a:cubicBezTo>
                  <a:pt x="735843" y="518827"/>
                  <a:pt x="726794" y="519589"/>
                  <a:pt x="718126" y="520732"/>
                </a:cubicBezTo>
                <a:cubicBezTo>
                  <a:pt x="710601" y="521684"/>
                  <a:pt x="696790" y="521113"/>
                  <a:pt x="698028" y="525875"/>
                </a:cubicBezTo>
                <a:cubicBezTo>
                  <a:pt x="717269" y="522732"/>
                  <a:pt x="726413" y="522446"/>
                  <a:pt x="744701" y="519113"/>
                </a:cubicBezTo>
                <a:close/>
                <a:moveTo>
                  <a:pt x="518577" y="557213"/>
                </a:moveTo>
                <a:cubicBezTo>
                  <a:pt x="516577" y="557403"/>
                  <a:pt x="516101" y="556355"/>
                  <a:pt x="514386" y="556260"/>
                </a:cubicBezTo>
                <a:cubicBezTo>
                  <a:pt x="508862" y="559784"/>
                  <a:pt x="518958" y="560261"/>
                  <a:pt x="518577" y="557213"/>
                </a:cubicBezTo>
                <a:close/>
                <a:moveTo>
                  <a:pt x="524864" y="557975"/>
                </a:moveTo>
                <a:cubicBezTo>
                  <a:pt x="521625" y="556641"/>
                  <a:pt x="532960" y="557879"/>
                  <a:pt x="532865" y="555689"/>
                </a:cubicBezTo>
                <a:cubicBezTo>
                  <a:pt x="527150" y="553403"/>
                  <a:pt x="518387" y="555403"/>
                  <a:pt x="524864" y="557975"/>
                </a:cubicBezTo>
                <a:close/>
                <a:moveTo>
                  <a:pt x="541056" y="556070"/>
                </a:moveTo>
                <a:cubicBezTo>
                  <a:pt x="542390" y="555879"/>
                  <a:pt x="543723" y="555784"/>
                  <a:pt x="545152" y="555593"/>
                </a:cubicBezTo>
                <a:cubicBezTo>
                  <a:pt x="545057" y="554641"/>
                  <a:pt x="544962" y="553688"/>
                  <a:pt x="544866" y="552831"/>
                </a:cubicBezTo>
                <a:cubicBezTo>
                  <a:pt x="543533" y="553022"/>
                  <a:pt x="542199" y="553117"/>
                  <a:pt x="540771" y="553307"/>
                </a:cubicBezTo>
                <a:cubicBezTo>
                  <a:pt x="540961" y="554260"/>
                  <a:pt x="541056" y="555212"/>
                  <a:pt x="541056" y="556070"/>
                </a:cubicBezTo>
                <a:close/>
                <a:moveTo>
                  <a:pt x="248829" y="593312"/>
                </a:moveTo>
                <a:cubicBezTo>
                  <a:pt x="241971" y="594265"/>
                  <a:pt x="235685" y="597122"/>
                  <a:pt x="228732" y="598456"/>
                </a:cubicBezTo>
                <a:cubicBezTo>
                  <a:pt x="217397" y="600647"/>
                  <a:pt x="204252" y="600075"/>
                  <a:pt x="191965" y="602171"/>
                </a:cubicBezTo>
                <a:cubicBezTo>
                  <a:pt x="186060" y="603218"/>
                  <a:pt x="179583" y="604647"/>
                  <a:pt x="173772" y="605695"/>
                </a:cubicBezTo>
                <a:cubicBezTo>
                  <a:pt x="157485" y="608552"/>
                  <a:pt x="134339" y="612458"/>
                  <a:pt x="121194" y="614553"/>
                </a:cubicBezTo>
                <a:cubicBezTo>
                  <a:pt x="106716" y="616839"/>
                  <a:pt x="86809" y="617601"/>
                  <a:pt x="76236" y="619316"/>
                </a:cubicBezTo>
                <a:cubicBezTo>
                  <a:pt x="70807" y="620173"/>
                  <a:pt x="64521" y="619220"/>
                  <a:pt x="60139" y="622554"/>
                </a:cubicBezTo>
                <a:cubicBezTo>
                  <a:pt x="80142" y="625697"/>
                  <a:pt x="116527" y="620554"/>
                  <a:pt x="131862" y="617601"/>
                </a:cubicBezTo>
                <a:cubicBezTo>
                  <a:pt x="147102" y="614648"/>
                  <a:pt x="160437" y="613982"/>
                  <a:pt x="172344" y="611600"/>
                </a:cubicBezTo>
                <a:cubicBezTo>
                  <a:pt x="191775" y="607695"/>
                  <a:pt x="209586" y="602647"/>
                  <a:pt x="227017" y="601599"/>
                </a:cubicBezTo>
                <a:cubicBezTo>
                  <a:pt x="232923" y="601218"/>
                  <a:pt x="233399" y="603028"/>
                  <a:pt x="237304" y="601885"/>
                </a:cubicBezTo>
                <a:cubicBezTo>
                  <a:pt x="237971" y="601694"/>
                  <a:pt x="239876" y="600170"/>
                  <a:pt x="239209" y="600266"/>
                </a:cubicBezTo>
                <a:cubicBezTo>
                  <a:pt x="243019" y="599599"/>
                  <a:pt x="243876" y="601409"/>
                  <a:pt x="247496" y="600742"/>
                </a:cubicBezTo>
                <a:cubicBezTo>
                  <a:pt x="249591" y="600361"/>
                  <a:pt x="249782" y="599313"/>
                  <a:pt x="251401" y="598837"/>
                </a:cubicBezTo>
                <a:cubicBezTo>
                  <a:pt x="256830" y="597313"/>
                  <a:pt x="259593" y="596837"/>
                  <a:pt x="261402" y="596265"/>
                </a:cubicBezTo>
                <a:cubicBezTo>
                  <a:pt x="266546" y="594741"/>
                  <a:pt x="269213" y="595789"/>
                  <a:pt x="269308" y="592550"/>
                </a:cubicBezTo>
                <a:cubicBezTo>
                  <a:pt x="261593" y="592931"/>
                  <a:pt x="256068" y="592360"/>
                  <a:pt x="248829" y="593312"/>
                </a:cubicBezTo>
                <a:close/>
                <a:moveTo>
                  <a:pt x="679645" y="549212"/>
                </a:moveTo>
                <a:cubicBezTo>
                  <a:pt x="670977" y="545211"/>
                  <a:pt x="675264" y="554260"/>
                  <a:pt x="679645" y="549212"/>
                </a:cubicBezTo>
                <a:lnTo>
                  <a:pt x="679645" y="549212"/>
                </a:lnTo>
                <a:close/>
                <a:moveTo>
                  <a:pt x="548010" y="568452"/>
                </a:moveTo>
                <a:cubicBezTo>
                  <a:pt x="546009" y="568643"/>
                  <a:pt x="543914" y="568928"/>
                  <a:pt x="541914" y="569119"/>
                </a:cubicBezTo>
                <a:cubicBezTo>
                  <a:pt x="530103" y="570452"/>
                  <a:pt x="548867" y="572167"/>
                  <a:pt x="548010" y="568452"/>
                </a:cubicBezTo>
                <a:close/>
                <a:moveTo>
                  <a:pt x="556392" y="570357"/>
                </a:moveTo>
                <a:cubicBezTo>
                  <a:pt x="557725" y="570167"/>
                  <a:pt x="559059" y="570071"/>
                  <a:pt x="560487" y="569881"/>
                </a:cubicBezTo>
                <a:cubicBezTo>
                  <a:pt x="563345" y="566071"/>
                  <a:pt x="553248" y="566547"/>
                  <a:pt x="554296" y="569214"/>
                </a:cubicBezTo>
                <a:cubicBezTo>
                  <a:pt x="555439" y="569119"/>
                  <a:pt x="556582" y="569119"/>
                  <a:pt x="556392" y="570357"/>
                </a:cubicBezTo>
                <a:close/>
                <a:moveTo>
                  <a:pt x="651737" y="558070"/>
                </a:moveTo>
                <a:cubicBezTo>
                  <a:pt x="651451" y="562642"/>
                  <a:pt x="663262" y="559784"/>
                  <a:pt x="668215" y="559022"/>
                </a:cubicBezTo>
                <a:cubicBezTo>
                  <a:pt x="670596" y="558641"/>
                  <a:pt x="671263" y="557594"/>
                  <a:pt x="674216" y="556927"/>
                </a:cubicBezTo>
                <a:cubicBezTo>
                  <a:pt x="678597" y="555974"/>
                  <a:pt x="686884" y="556927"/>
                  <a:pt x="684122" y="552926"/>
                </a:cubicBezTo>
                <a:cubicBezTo>
                  <a:pt x="672120" y="555498"/>
                  <a:pt x="667072" y="555879"/>
                  <a:pt x="651737" y="558070"/>
                </a:cubicBezTo>
                <a:close/>
                <a:moveTo>
                  <a:pt x="700600" y="553879"/>
                </a:moveTo>
                <a:cubicBezTo>
                  <a:pt x="704124" y="553117"/>
                  <a:pt x="710887" y="554165"/>
                  <a:pt x="708506" y="550164"/>
                </a:cubicBezTo>
                <a:cubicBezTo>
                  <a:pt x="703839" y="550259"/>
                  <a:pt x="700886" y="551402"/>
                  <a:pt x="700600" y="553879"/>
                </a:cubicBezTo>
                <a:close/>
                <a:moveTo>
                  <a:pt x="619257" y="561785"/>
                </a:moveTo>
                <a:cubicBezTo>
                  <a:pt x="617256" y="561975"/>
                  <a:pt x="615161" y="562261"/>
                  <a:pt x="613161" y="562451"/>
                </a:cubicBezTo>
                <a:cubicBezTo>
                  <a:pt x="610779" y="562928"/>
                  <a:pt x="607350" y="562832"/>
                  <a:pt x="607160" y="564547"/>
                </a:cubicBezTo>
                <a:cubicBezTo>
                  <a:pt x="610684" y="563309"/>
                  <a:pt x="619257" y="564833"/>
                  <a:pt x="619257" y="561785"/>
                </a:cubicBezTo>
                <a:close/>
                <a:moveTo>
                  <a:pt x="631449" y="560356"/>
                </a:moveTo>
                <a:cubicBezTo>
                  <a:pt x="629448" y="560546"/>
                  <a:pt x="627353" y="560832"/>
                  <a:pt x="625353" y="561023"/>
                </a:cubicBezTo>
                <a:cubicBezTo>
                  <a:pt x="623829" y="561499"/>
                  <a:pt x="621352" y="561499"/>
                  <a:pt x="621447" y="562928"/>
                </a:cubicBezTo>
                <a:cubicBezTo>
                  <a:pt x="624305" y="561785"/>
                  <a:pt x="632020" y="563404"/>
                  <a:pt x="631449" y="560356"/>
                </a:cubicBezTo>
                <a:close/>
                <a:moveTo>
                  <a:pt x="637735" y="562451"/>
                </a:moveTo>
                <a:cubicBezTo>
                  <a:pt x="637545" y="560165"/>
                  <a:pt x="643260" y="561023"/>
                  <a:pt x="643545" y="558927"/>
                </a:cubicBezTo>
                <a:cubicBezTo>
                  <a:pt x="639354" y="558260"/>
                  <a:pt x="631068" y="561594"/>
                  <a:pt x="637735" y="562451"/>
                </a:cubicBezTo>
                <a:close/>
                <a:moveTo>
                  <a:pt x="284358" y="604076"/>
                </a:moveTo>
                <a:cubicBezTo>
                  <a:pt x="289977" y="600551"/>
                  <a:pt x="279881" y="600075"/>
                  <a:pt x="280167" y="603123"/>
                </a:cubicBezTo>
                <a:cubicBezTo>
                  <a:pt x="282167" y="602933"/>
                  <a:pt x="282643" y="603980"/>
                  <a:pt x="284358" y="604076"/>
                </a:cubicBezTo>
                <a:close/>
                <a:moveTo>
                  <a:pt x="219302" y="611505"/>
                </a:moveTo>
                <a:cubicBezTo>
                  <a:pt x="217873" y="611696"/>
                  <a:pt x="219302" y="609600"/>
                  <a:pt x="217302" y="611696"/>
                </a:cubicBezTo>
                <a:cubicBezTo>
                  <a:pt x="217016" y="611981"/>
                  <a:pt x="213873" y="612077"/>
                  <a:pt x="213206" y="612172"/>
                </a:cubicBezTo>
                <a:cubicBezTo>
                  <a:pt x="191584" y="616553"/>
                  <a:pt x="159675" y="620840"/>
                  <a:pt x="140435" y="624745"/>
                </a:cubicBezTo>
                <a:cubicBezTo>
                  <a:pt x="119766" y="628841"/>
                  <a:pt x="95286" y="630841"/>
                  <a:pt x="75570" y="633508"/>
                </a:cubicBezTo>
                <a:cubicBezTo>
                  <a:pt x="72141" y="633984"/>
                  <a:pt x="67664" y="632936"/>
                  <a:pt x="65568" y="636079"/>
                </a:cubicBezTo>
                <a:cubicBezTo>
                  <a:pt x="86523" y="637508"/>
                  <a:pt x="112717" y="633794"/>
                  <a:pt x="130719" y="630079"/>
                </a:cubicBezTo>
                <a:cubicBezTo>
                  <a:pt x="150246" y="626078"/>
                  <a:pt x="178249" y="623126"/>
                  <a:pt x="195489" y="619887"/>
                </a:cubicBezTo>
                <a:cubicBezTo>
                  <a:pt x="202347" y="618649"/>
                  <a:pt x="208824" y="617411"/>
                  <a:pt x="215682" y="616172"/>
                </a:cubicBezTo>
                <a:cubicBezTo>
                  <a:pt x="223588" y="614744"/>
                  <a:pt x="237399" y="613124"/>
                  <a:pt x="239781" y="610552"/>
                </a:cubicBezTo>
                <a:cubicBezTo>
                  <a:pt x="240733" y="609505"/>
                  <a:pt x="242448" y="611696"/>
                  <a:pt x="241971" y="611696"/>
                </a:cubicBezTo>
                <a:cubicBezTo>
                  <a:pt x="249115" y="611029"/>
                  <a:pt x="253878" y="609314"/>
                  <a:pt x="256068" y="608648"/>
                </a:cubicBezTo>
                <a:cubicBezTo>
                  <a:pt x="261021" y="607219"/>
                  <a:pt x="267784" y="609505"/>
                  <a:pt x="265974" y="604647"/>
                </a:cubicBezTo>
                <a:cubicBezTo>
                  <a:pt x="249115" y="606362"/>
                  <a:pt x="235685" y="608838"/>
                  <a:pt x="219302" y="611505"/>
                </a:cubicBezTo>
                <a:close/>
                <a:moveTo>
                  <a:pt x="84428" y="641033"/>
                </a:moveTo>
                <a:cubicBezTo>
                  <a:pt x="87285" y="636746"/>
                  <a:pt x="75284" y="638175"/>
                  <a:pt x="76141" y="640556"/>
                </a:cubicBezTo>
                <a:cubicBezTo>
                  <a:pt x="78999" y="640652"/>
                  <a:pt x="80237" y="642080"/>
                  <a:pt x="84428" y="641033"/>
                </a:cubicBezTo>
                <a:close/>
                <a:moveTo>
                  <a:pt x="497432" y="577310"/>
                </a:moveTo>
                <a:cubicBezTo>
                  <a:pt x="501242" y="576644"/>
                  <a:pt x="504099" y="575596"/>
                  <a:pt x="505338" y="573596"/>
                </a:cubicBezTo>
                <a:cubicBezTo>
                  <a:pt x="501718" y="574358"/>
                  <a:pt x="495051" y="573310"/>
                  <a:pt x="497432" y="577310"/>
                </a:cubicBezTo>
                <a:close/>
                <a:moveTo>
                  <a:pt x="295502" y="578930"/>
                </a:moveTo>
                <a:cubicBezTo>
                  <a:pt x="299312" y="578263"/>
                  <a:pt x="302169" y="577215"/>
                  <a:pt x="303408" y="575215"/>
                </a:cubicBezTo>
                <a:cubicBezTo>
                  <a:pt x="299788" y="575882"/>
                  <a:pt x="293025" y="574929"/>
                  <a:pt x="295502" y="578930"/>
                </a:cubicBezTo>
                <a:close/>
                <a:moveTo>
                  <a:pt x="1586235" y="22193"/>
                </a:moveTo>
                <a:cubicBezTo>
                  <a:pt x="1586711" y="21812"/>
                  <a:pt x="1584044" y="19622"/>
                  <a:pt x="1583949" y="19622"/>
                </a:cubicBezTo>
                <a:cubicBezTo>
                  <a:pt x="1580710" y="19050"/>
                  <a:pt x="1577377" y="20384"/>
                  <a:pt x="1580043" y="21527"/>
                </a:cubicBezTo>
                <a:cubicBezTo>
                  <a:pt x="1580710" y="21812"/>
                  <a:pt x="1583187" y="21050"/>
                  <a:pt x="1584139" y="21050"/>
                </a:cubicBezTo>
                <a:cubicBezTo>
                  <a:pt x="1584139" y="21050"/>
                  <a:pt x="1584901" y="23432"/>
                  <a:pt x="1586235" y="22193"/>
                </a:cubicBezTo>
                <a:close/>
                <a:moveTo>
                  <a:pt x="1603856" y="57055"/>
                </a:moveTo>
                <a:cubicBezTo>
                  <a:pt x="1612905" y="56483"/>
                  <a:pt x="1609095" y="57055"/>
                  <a:pt x="1616048" y="55626"/>
                </a:cubicBezTo>
                <a:cubicBezTo>
                  <a:pt x="1626240" y="53531"/>
                  <a:pt x="1632717" y="55436"/>
                  <a:pt x="1640527" y="54293"/>
                </a:cubicBezTo>
                <a:cubicBezTo>
                  <a:pt x="1645194" y="53531"/>
                  <a:pt x="1650147" y="50768"/>
                  <a:pt x="1654529" y="49911"/>
                </a:cubicBezTo>
                <a:cubicBezTo>
                  <a:pt x="1659577" y="48863"/>
                  <a:pt x="1665102" y="48482"/>
                  <a:pt x="1670817" y="48101"/>
                </a:cubicBezTo>
                <a:cubicBezTo>
                  <a:pt x="1678437" y="47530"/>
                  <a:pt x="1680913" y="48387"/>
                  <a:pt x="1685199" y="47911"/>
                </a:cubicBezTo>
                <a:cubicBezTo>
                  <a:pt x="1687295" y="47720"/>
                  <a:pt x="1687485" y="46482"/>
                  <a:pt x="1689105" y="46006"/>
                </a:cubicBezTo>
                <a:cubicBezTo>
                  <a:pt x="1698344" y="43529"/>
                  <a:pt x="1709869" y="44101"/>
                  <a:pt x="1717585" y="42767"/>
                </a:cubicBezTo>
                <a:cubicBezTo>
                  <a:pt x="1721299" y="42101"/>
                  <a:pt x="1721966" y="40958"/>
                  <a:pt x="1725585" y="40481"/>
                </a:cubicBezTo>
                <a:cubicBezTo>
                  <a:pt x="1729395" y="39910"/>
                  <a:pt x="1730157" y="41339"/>
                  <a:pt x="1733872" y="40958"/>
                </a:cubicBezTo>
                <a:cubicBezTo>
                  <a:pt x="1735968" y="40767"/>
                  <a:pt x="1736158" y="39529"/>
                  <a:pt x="1737777" y="39053"/>
                </a:cubicBezTo>
                <a:cubicBezTo>
                  <a:pt x="1747302" y="36481"/>
                  <a:pt x="1752541" y="40672"/>
                  <a:pt x="1756065" y="36957"/>
                </a:cubicBezTo>
                <a:cubicBezTo>
                  <a:pt x="1757018" y="35909"/>
                  <a:pt x="1758637" y="38100"/>
                  <a:pt x="1758256" y="38100"/>
                </a:cubicBezTo>
                <a:cubicBezTo>
                  <a:pt x="1761971" y="38005"/>
                  <a:pt x="1764828" y="37243"/>
                  <a:pt x="1766257" y="35814"/>
                </a:cubicBezTo>
                <a:cubicBezTo>
                  <a:pt x="1767305" y="34766"/>
                  <a:pt x="1772067" y="36481"/>
                  <a:pt x="1772448" y="36481"/>
                </a:cubicBezTo>
                <a:cubicBezTo>
                  <a:pt x="1779021" y="36862"/>
                  <a:pt x="1777592" y="34290"/>
                  <a:pt x="1782450" y="33909"/>
                </a:cubicBezTo>
                <a:cubicBezTo>
                  <a:pt x="1782164" y="33909"/>
                  <a:pt x="1783593" y="35052"/>
                  <a:pt x="1784640" y="35052"/>
                </a:cubicBezTo>
                <a:cubicBezTo>
                  <a:pt x="1791403" y="35433"/>
                  <a:pt x="1793403" y="31814"/>
                  <a:pt x="1798737" y="32004"/>
                </a:cubicBezTo>
                <a:cubicBezTo>
                  <a:pt x="1799309" y="33052"/>
                  <a:pt x="1800547" y="33433"/>
                  <a:pt x="1802928" y="32957"/>
                </a:cubicBezTo>
                <a:cubicBezTo>
                  <a:pt x="1802738" y="31147"/>
                  <a:pt x="1799214" y="32099"/>
                  <a:pt x="1798642" y="30575"/>
                </a:cubicBezTo>
                <a:cubicBezTo>
                  <a:pt x="1786355" y="33242"/>
                  <a:pt x="1773496" y="32385"/>
                  <a:pt x="1761971" y="33338"/>
                </a:cubicBezTo>
                <a:cubicBezTo>
                  <a:pt x="1757304" y="33719"/>
                  <a:pt x="1752827" y="35719"/>
                  <a:pt x="1747874" y="36386"/>
                </a:cubicBezTo>
                <a:cubicBezTo>
                  <a:pt x="1747779" y="36386"/>
                  <a:pt x="1747874" y="35052"/>
                  <a:pt x="1747779" y="34957"/>
                </a:cubicBezTo>
                <a:cubicBezTo>
                  <a:pt x="1746255" y="33909"/>
                  <a:pt x="1731586" y="36767"/>
                  <a:pt x="1731491" y="36767"/>
                </a:cubicBezTo>
                <a:cubicBezTo>
                  <a:pt x="1730062" y="37052"/>
                  <a:pt x="1729681" y="38386"/>
                  <a:pt x="1729586" y="38386"/>
                </a:cubicBezTo>
                <a:cubicBezTo>
                  <a:pt x="1728062" y="38767"/>
                  <a:pt x="1727300" y="37243"/>
                  <a:pt x="1727395" y="37243"/>
                </a:cubicBezTo>
                <a:cubicBezTo>
                  <a:pt x="1724633" y="37624"/>
                  <a:pt x="1720252" y="39624"/>
                  <a:pt x="1719394" y="39529"/>
                </a:cubicBezTo>
                <a:cubicBezTo>
                  <a:pt x="1718632" y="39529"/>
                  <a:pt x="1719489" y="38100"/>
                  <a:pt x="1717203" y="38386"/>
                </a:cubicBezTo>
                <a:cubicBezTo>
                  <a:pt x="1715108" y="38576"/>
                  <a:pt x="1714917" y="40100"/>
                  <a:pt x="1713298" y="40291"/>
                </a:cubicBezTo>
                <a:cubicBezTo>
                  <a:pt x="1713870" y="40196"/>
                  <a:pt x="1711965" y="39148"/>
                  <a:pt x="1711107" y="39148"/>
                </a:cubicBezTo>
                <a:cubicBezTo>
                  <a:pt x="1696153" y="38291"/>
                  <a:pt x="1677960" y="42958"/>
                  <a:pt x="1664340" y="44482"/>
                </a:cubicBezTo>
                <a:cubicBezTo>
                  <a:pt x="1662339" y="44672"/>
                  <a:pt x="1661768" y="43339"/>
                  <a:pt x="1660149" y="43529"/>
                </a:cubicBezTo>
                <a:cubicBezTo>
                  <a:pt x="1660720" y="43434"/>
                  <a:pt x="1659006" y="44958"/>
                  <a:pt x="1658244" y="45149"/>
                </a:cubicBezTo>
                <a:cubicBezTo>
                  <a:pt x="1643385" y="49435"/>
                  <a:pt x="1627383" y="44291"/>
                  <a:pt x="1621763" y="50673"/>
                </a:cubicBezTo>
                <a:cubicBezTo>
                  <a:pt x="1617858" y="50483"/>
                  <a:pt x="1617762" y="47054"/>
                  <a:pt x="1611381" y="49054"/>
                </a:cubicBezTo>
                <a:cubicBezTo>
                  <a:pt x="1600808" y="53150"/>
                  <a:pt x="1587282" y="55340"/>
                  <a:pt x="1576805" y="52959"/>
                </a:cubicBezTo>
                <a:cubicBezTo>
                  <a:pt x="1559279" y="59817"/>
                  <a:pt x="1525275" y="61246"/>
                  <a:pt x="1507844" y="62198"/>
                </a:cubicBezTo>
                <a:cubicBezTo>
                  <a:pt x="1504701" y="62389"/>
                  <a:pt x="1506034" y="64199"/>
                  <a:pt x="1503748" y="62675"/>
                </a:cubicBezTo>
                <a:cubicBezTo>
                  <a:pt x="1501748" y="61341"/>
                  <a:pt x="1491366" y="65437"/>
                  <a:pt x="1489651" y="65723"/>
                </a:cubicBezTo>
                <a:cubicBezTo>
                  <a:pt x="1485841" y="66199"/>
                  <a:pt x="1485079" y="64961"/>
                  <a:pt x="1481364" y="65246"/>
                </a:cubicBezTo>
                <a:cubicBezTo>
                  <a:pt x="1479269" y="65437"/>
                  <a:pt x="1479078" y="66770"/>
                  <a:pt x="1477459" y="67151"/>
                </a:cubicBezTo>
                <a:cubicBezTo>
                  <a:pt x="1474602" y="67723"/>
                  <a:pt x="1472887" y="66199"/>
                  <a:pt x="1471268" y="66485"/>
                </a:cubicBezTo>
                <a:cubicBezTo>
                  <a:pt x="1469172" y="66770"/>
                  <a:pt x="1468982" y="67913"/>
                  <a:pt x="1467363" y="68390"/>
                </a:cubicBezTo>
                <a:cubicBezTo>
                  <a:pt x="1464981" y="69056"/>
                  <a:pt x="1461743" y="68961"/>
                  <a:pt x="1459266" y="69342"/>
                </a:cubicBezTo>
                <a:cubicBezTo>
                  <a:pt x="1429072" y="73343"/>
                  <a:pt x="1394973" y="78010"/>
                  <a:pt x="1367827" y="79724"/>
                </a:cubicBezTo>
                <a:cubicBezTo>
                  <a:pt x="1360968" y="80201"/>
                  <a:pt x="1355635" y="79248"/>
                  <a:pt x="1349443" y="80391"/>
                </a:cubicBezTo>
                <a:cubicBezTo>
                  <a:pt x="1344681" y="81248"/>
                  <a:pt x="1340394" y="84392"/>
                  <a:pt x="1335441" y="84773"/>
                </a:cubicBezTo>
                <a:cubicBezTo>
                  <a:pt x="1332584" y="85058"/>
                  <a:pt x="1330965" y="83915"/>
                  <a:pt x="1329250" y="84106"/>
                </a:cubicBezTo>
                <a:cubicBezTo>
                  <a:pt x="1327345" y="84296"/>
                  <a:pt x="1327726" y="82963"/>
                  <a:pt x="1327060" y="82963"/>
                </a:cubicBezTo>
                <a:cubicBezTo>
                  <a:pt x="1322773" y="82582"/>
                  <a:pt x="1319439" y="85725"/>
                  <a:pt x="1316772" y="82677"/>
                </a:cubicBezTo>
                <a:cubicBezTo>
                  <a:pt x="1319916" y="80486"/>
                  <a:pt x="1323345" y="80486"/>
                  <a:pt x="1326774" y="80105"/>
                </a:cubicBezTo>
                <a:cubicBezTo>
                  <a:pt x="1334203" y="79248"/>
                  <a:pt x="1335156" y="80772"/>
                  <a:pt x="1336965" y="78962"/>
                </a:cubicBezTo>
                <a:cubicBezTo>
                  <a:pt x="1338775" y="77057"/>
                  <a:pt x="1357635" y="76676"/>
                  <a:pt x="1359349" y="76391"/>
                </a:cubicBezTo>
                <a:cubicBezTo>
                  <a:pt x="1362111" y="76010"/>
                  <a:pt x="1363540" y="74581"/>
                  <a:pt x="1365350" y="74295"/>
                </a:cubicBezTo>
                <a:cubicBezTo>
                  <a:pt x="1369160" y="73628"/>
                  <a:pt x="1369922" y="75343"/>
                  <a:pt x="1373637" y="74771"/>
                </a:cubicBezTo>
                <a:cubicBezTo>
                  <a:pt x="1373256" y="74867"/>
                  <a:pt x="1374589" y="73438"/>
                  <a:pt x="1375542" y="73152"/>
                </a:cubicBezTo>
                <a:cubicBezTo>
                  <a:pt x="1383066" y="70961"/>
                  <a:pt x="1392401" y="71533"/>
                  <a:pt x="1397925" y="70580"/>
                </a:cubicBezTo>
                <a:cubicBezTo>
                  <a:pt x="1401450" y="70009"/>
                  <a:pt x="1404021" y="68580"/>
                  <a:pt x="1405927" y="68294"/>
                </a:cubicBezTo>
                <a:cubicBezTo>
                  <a:pt x="1408403" y="67913"/>
                  <a:pt x="1408974" y="69342"/>
                  <a:pt x="1412118" y="68961"/>
                </a:cubicBezTo>
                <a:cubicBezTo>
                  <a:pt x="1415642" y="68580"/>
                  <a:pt x="1417261" y="67342"/>
                  <a:pt x="1417928" y="65437"/>
                </a:cubicBezTo>
                <a:cubicBezTo>
                  <a:pt x="1396306" y="68961"/>
                  <a:pt x="1372398" y="69247"/>
                  <a:pt x="1354968" y="72581"/>
                </a:cubicBezTo>
                <a:cubicBezTo>
                  <a:pt x="1348681" y="73819"/>
                  <a:pt x="1349729" y="75057"/>
                  <a:pt x="1346871" y="73533"/>
                </a:cubicBezTo>
                <a:cubicBezTo>
                  <a:pt x="1346014" y="73057"/>
                  <a:pt x="1340013" y="74390"/>
                  <a:pt x="1338775" y="74486"/>
                </a:cubicBezTo>
                <a:cubicBezTo>
                  <a:pt x="1331536" y="75057"/>
                  <a:pt x="1324488" y="75819"/>
                  <a:pt x="1322678" y="77724"/>
                </a:cubicBezTo>
                <a:cubicBezTo>
                  <a:pt x="1321821" y="78677"/>
                  <a:pt x="1319916" y="76676"/>
                  <a:pt x="1320487" y="76581"/>
                </a:cubicBezTo>
                <a:cubicBezTo>
                  <a:pt x="1316582" y="77248"/>
                  <a:pt x="1313724" y="78772"/>
                  <a:pt x="1310486" y="79153"/>
                </a:cubicBezTo>
                <a:cubicBezTo>
                  <a:pt x="1308295" y="79439"/>
                  <a:pt x="1309152" y="78105"/>
                  <a:pt x="1308295" y="78010"/>
                </a:cubicBezTo>
                <a:cubicBezTo>
                  <a:pt x="1306390" y="77724"/>
                  <a:pt x="1304581" y="79820"/>
                  <a:pt x="1304390" y="79915"/>
                </a:cubicBezTo>
                <a:cubicBezTo>
                  <a:pt x="1300675" y="80105"/>
                  <a:pt x="1299627" y="78962"/>
                  <a:pt x="1296103" y="79439"/>
                </a:cubicBezTo>
                <a:cubicBezTo>
                  <a:pt x="1293436" y="79820"/>
                  <a:pt x="1292198" y="81153"/>
                  <a:pt x="1288102" y="81725"/>
                </a:cubicBezTo>
                <a:cubicBezTo>
                  <a:pt x="1278768" y="83153"/>
                  <a:pt x="1269528" y="83725"/>
                  <a:pt x="1259622" y="84963"/>
                </a:cubicBezTo>
                <a:cubicBezTo>
                  <a:pt x="1257527" y="85249"/>
                  <a:pt x="1257336" y="86582"/>
                  <a:pt x="1255717" y="86868"/>
                </a:cubicBezTo>
                <a:cubicBezTo>
                  <a:pt x="1253241" y="87249"/>
                  <a:pt x="1252669" y="85820"/>
                  <a:pt x="1249526" y="86201"/>
                </a:cubicBezTo>
                <a:cubicBezTo>
                  <a:pt x="1246859" y="86487"/>
                  <a:pt x="1246954" y="88106"/>
                  <a:pt x="1243525" y="88297"/>
                </a:cubicBezTo>
                <a:cubicBezTo>
                  <a:pt x="1243906" y="88297"/>
                  <a:pt x="1242382" y="87154"/>
                  <a:pt x="1241335" y="87154"/>
                </a:cubicBezTo>
                <a:cubicBezTo>
                  <a:pt x="1240191" y="87059"/>
                  <a:pt x="1238477" y="87440"/>
                  <a:pt x="1237239" y="87630"/>
                </a:cubicBezTo>
                <a:cubicBezTo>
                  <a:pt x="1234572" y="88011"/>
                  <a:pt x="1233238" y="89249"/>
                  <a:pt x="1229238" y="89916"/>
                </a:cubicBezTo>
                <a:cubicBezTo>
                  <a:pt x="1225904" y="90488"/>
                  <a:pt x="1222380" y="90488"/>
                  <a:pt x="1219046" y="91059"/>
                </a:cubicBezTo>
                <a:cubicBezTo>
                  <a:pt x="1216379" y="91535"/>
                  <a:pt x="1216950" y="88583"/>
                  <a:pt x="1214760" y="88678"/>
                </a:cubicBezTo>
                <a:cubicBezTo>
                  <a:pt x="1212474" y="88868"/>
                  <a:pt x="1213617" y="87725"/>
                  <a:pt x="1212569" y="87535"/>
                </a:cubicBezTo>
                <a:cubicBezTo>
                  <a:pt x="1211807" y="87344"/>
                  <a:pt x="1205997" y="90964"/>
                  <a:pt x="1206378" y="86868"/>
                </a:cubicBezTo>
                <a:cubicBezTo>
                  <a:pt x="1208854" y="84677"/>
                  <a:pt x="1215045" y="84487"/>
                  <a:pt x="1220475" y="83820"/>
                </a:cubicBezTo>
                <a:cubicBezTo>
                  <a:pt x="1219046" y="79534"/>
                  <a:pt x="1223713" y="78486"/>
                  <a:pt x="1221618" y="73724"/>
                </a:cubicBezTo>
                <a:cubicBezTo>
                  <a:pt x="1214760" y="73914"/>
                  <a:pt x="1208664" y="76391"/>
                  <a:pt x="1201425" y="77438"/>
                </a:cubicBezTo>
                <a:cubicBezTo>
                  <a:pt x="1193900" y="78581"/>
                  <a:pt x="1193138" y="76581"/>
                  <a:pt x="1191233" y="78581"/>
                </a:cubicBezTo>
                <a:cubicBezTo>
                  <a:pt x="1190852" y="78962"/>
                  <a:pt x="1185804" y="79248"/>
                  <a:pt x="1185137" y="79248"/>
                </a:cubicBezTo>
                <a:cubicBezTo>
                  <a:pt x="1184089" y="79343"/>
                  <a:pt x="1182470" y="78105"/>
                  <a:pt x="1182946" y="78105"/>
                </a:cubicBezTo>
                <a:cubicBezTo>
                  <a:pt x="1180851" y="78391"/>
                  <a:pt x="1180660" y="79534"/>
                  <a:pt x="1179041" y="80010"/>
                </a:cubicBezTo>
                <a:cubicBezTo>
                  <a:pt x="1172564" y="81725"/>
                  <a:pt x="1166182" y="81439"/>
                  <a:pt x="1160753" y="82106"/>
                </a:cubicBezTo>
                <a:cubicBezTo>
                  <a:pt x="1140846" y="84487"/>
                  <a:pt x="1115700" y="87916"/>
                  <a:pt x="1101984" y="90202"/>
                </a:cubicBezTo>
                <a:cubicBezTo>
                  <a:pt x="1092459" y="91821"/>
                  <a:pt x="1087887" y="90488"/>
                  <a:pt x="1081505" y="91154"/>
                </a:cubicBezTo>
                <a:cubicBezTo>
                  <a:pt x="1067598" y="92488"/>
                  <a:pt x="1052739" y="96012"/>
                  <a:pt x="1038928" y="97441"/>
                </a:cubicBezTo>
                <a:cubicBezTo>
                  <a:pt x="1035023" y="97822"/>
                  <a:pt x="1030546" y="97155"/>
                  <a:pt x="1026641" y="97441"/>
                </a:cubicBezTo>
                <a:cubicBezTo>
                  <a:pt x="1022926" y="97727"/>
                  <a:pt x="1020545" y="99536"/>
                  <a:pt x="1018640" y="99727"/>
                </a:cubicBezTo>
                <a:cubicBezTo>
                  <a:pt x="1015782" y="100013"/>
                  <a:pt x="1014830" y="98489"/>
                  <a:pt x="1010353" y="99251"/>
                </a:cubicBezTo>
                <a:cubicBezTo>
                  <a:pt x="1007496" y="99727"/>
                  <a:pt x="1006638" y="100965"/>
                  <a:pt x="1002352" y="101537"/>
                </a:cubicBezTo>
                <a:cubicBezTo>
                  <a:pt x="987303" y="103632"/>
                  <a:pt x="963109" y="108014"/>
                  <a:pt x="951584" y="107347"/>
                </a:cubicBezTo>
                <a:cubicBezTo>
                  <a:pt x="951012" y="107347"/>
                  <a:pt x="948631" y="106204"/>
                  <a:pt x="949393" y="106204"/>
                </a:cubicBezTo>
                <a:cubicBezTo>
                  <a:pt x="945869" y="106490"/>
                  <a:pt x="941583" y="108680"/>
                  <a:pt x="937296" y="108966"/>
                </a:cubicBezTo>
                <a:cubicBezTo>
                  <a:pt x="934058" y="109252"/>
                  <a:pt x="929581" y="110014"/>
                  <a:pt x="926914" y="107347"/>
                </a:cubicBezTo>
                <a:cubicBezTo>
                  <a:pt x="937677" y="103251"/>
                  <a:pt x="948917" y="103823"/>
                  <a:pt x="961299" y="102013"/>
                </a:cubicBezTo>
                <a:cubicBezTo>
                  <a:pt x="963014" y="101727"/>
                  <a:pt x="962919" y="100489"/>
                  <a:pt x="963204" y="100394"/>
                </a:cubicBezTo>
                <a:cubicBezTo>
                  <a:pt x="964443" y="100108"/>
                  <a:pt x="965967" y="101441"/>
                  <a:pt x="965395" y="101537"/>
                </a:cubicBezTo>
                <a:cubicBezTo>
                  <a:pt x="967967" y="100870"/>
                  <a:pt x="968062" y="99917"/>
                  <a:pt x="971396" y="99441"/>
                </a:cubicBezTo>
                <a:cubicBezTo>
                  <a:pt x="982635" y="97631"/>
                  <a:pt x="997780" y="96203"/>
                  <a:pt x="1005972" y="95536"/>
                </a:cubicBezTo>
                <a:cubicBezTo>
                  <a:pt x="1015020" y="94774"/>
                  <a:pt x="1011210" y="95631"/>
                  <a:pt x="1018164" y="94107"/>
                </a:cubicBezTo>
                <a:cubicBezTo>
                  <a:pt x="1035404" y="90583"/>
                  <a:pt x="1056359" y="89916"/>
                  <a:pt x="1071027" y="88106"/>
                </a:cubicBezTo>
                <a:cubicBezTo>
                  <a:pt x="1075885" y="87535"/>
                  <a:pt x="1081695" y="88297"/>
                  <a:pt x="1085124" y="85058"/>
                </a:cubicBezTo>
                <a:cubicBezTo>
                  <a:pt x="1072932" y="83915"/>
                  <a:pt x="1060836" y="88773"/>
                  <a:pt x="1048548" y="89249"/>
                </a:cubicBezTo>
                <a:cubicBezTo>
                  <a:pt x="1040928" y="89535"/>
                  <a:pt x="1034070" y="88964"/>
                  <a:pt x="1026069" y="90392"/>
                </a:cubicBezTo>
                <a:cubicBezTo>
                  <a:pt x="1022640" y="90964"/>
                  <a:pt x="1019497" y="92583"/>
                  <a:pt x="1016068" y="92964"/>
                </a:cubicBezTo>
                <a:cubicBezTo>
                  <a:pt x="1014068" y="93250"/>
                  <a:pt x="1013592" y="92107"/>
                  <a:pt x="1011877" y="92012"/>
                </a:cubicBezTo>
                <a:cubicBezTo>
                  <a:pt x="1004924" y="91726"/>
                  <a:pt x="997494" y="93440"/>
                  <a:pt x="991589" y="94298"/>
                </a:cubicBezTo>
                <a:cubicBezTo>
                  <a:pt x="980635" y="95917"/>
                  <a:pt x="980254" y="96298"/>
                  <a:pt x="973301" y="96393"/>
                </a:cubicBezTo>
                <a:cubicBezTo>
                  <a:pt x="962919" y="96488"/>
                  <a:pt x="951870" y="98298"/>
                  <a:pt x="942821" y="99822"/>
                </a:cubicBezTo>
                <a:cubicBezTo>
                  <a:pt x="940154" y="100298"/>
                  <a:pt x="935677" y="102013"/>
                  <a:pt x="932820" y="102394"/>
                </a:cubicBezTo>
                <a:cubicBezTo>
                  <a:pt x="930724" y="102584"/>
                  <a:pt x="930343" y="101537"/>
                  <a:pt x="928629" y="101441"/>
                </a:cubicBezTo>
                <a:cubicBezTo>
                  <a:pt x="926724" y="101346"/>
                  <a:pt x="924438" y="102013"/>
                  <a:pt x="922533" y="102108"/>
                </a:cubicBezTo>
                <a:cubicBezTo>
                  <a:pt x="909864" y="102965"/>
                  <a:pt x="894434" y="104585"/>
                  <a:pt x="881861" y="106775"/>
                </a:cubicBezTo>
                <a:cubicBezTo>
                  <a:pt x="878337" y="107347"/>
                  <a:pt x="874908" y="108966"/>
                  <a:pt x="871860" y="109347"/>
                </a:cubicBezTo>
                <a:cubicBezTo>
                  <a:pt x="869002" y="109633"/>
                  <a:pt x="867954" y="108204"/>
                  <a:pt x="863573" y="108871"/>
                </a:cubicBezTo>
                <a:cubicBezTo>
                  <a:pt x="855381" y="110109"/>
                  <a:pt x="847761" y="113348"/>
                  <a:pt x="839284" y="113062"/>
                </a:cubicBezTo>
                <a:cubicBezTo>
                  <a:pt x="837284" y="113252"/>
                  <a:pt x="835188" y="113538"/>
                  <a:pt x="833188" y="113729"/>
                </a:cubicBezTo>
                <a:cubicBezTo>
                  <a:pt x="830997" y="113919"/>
                  <a:pt x="828045" y="114967"/>
                  <a:pt x="831283" y="115348"/>
                </a:cubicBezTo>
                <a:cubicBezTo>
                  <a:pt x="834712" y="114967"/>
                  <a:pt x="838046" y="114586"/>
                  <a:pt x="841475" y="114205"/>
                </a:cubicBezTo>
                <a:cubicBezTo>
                  <a:pt x="842427" y="117443"/>
                  <a:pt x="850428" y="114586"/>
                  <a:pt x="852048" y="117253"/>
                </a:cubicBezTo>
                <a:cubicBezTo>
                  <a:pt x="845571" y="116681"/>
                  <a:pt x="842332" y="119729"/>
                  <a:pt x="839951" y="120015"/>
                </a:cubicBezTo>
                <a:cubicBezTo>
                  <a:pt x="837570" y="120301"/>
                  <a:pt x="835569" y="119348"/>
                  <a:pt x="831664" y="119539"/>
                </a:cubicBezTo>
                <a:cubicBezTo>
                  <a:pt x="823854" y="119920"/>
                  <a:pt x="817281" y="121348"/>
                  <a:pt x="811376" y="121825"/>
                </a:cubicBezTo>
                <a:cubicBezTo>
                  <a:pt x="809947" y="121920"/>
                  <a:pt x="811376" y="120015"/>
                  <a:pt x="809376" y="122015"/>
                </a:cubicBezTo>
                <a:cubicBezTo>
                  <a:pt x="809090" y="122301"/>
                  <a:pt x="805851" y="122396"/>
                  <a:pt x="805280" y="122492"/>
                </a:cubicBezTo>
                <a:cubicBezTo>
                  <a:pt x="790992" y="124111"/>
                  <a:pt x="776705" y="125444"/>
                  <a:pt x="762608" y="127349"/>
                </a:cubicBezTo>
                <a:cubicBezTo>
                  <a:pt x="758512" y="127921"/>
                  <a:pt x="756036" y="129350"/>
                  <a:pt x="752607" y="129921"/>
                </a:cubicBezTo>
                <a:cubicBezTo>
                  <a:pt x="743463" y="131350"/>
                  <a:pt x="738986" y="130397"/>
                  <a:pt x="732128" y="130873"/>
                </a:cubicBezTo>
                <a:cubicBezTo>
                  <a:pt x="721460" y="131540"/>
                  <a:pt x="711554" y="135636"/>
                  <a:pt x="707458" y="130873"/>
                </a:cubicBezTo>
                <a:cubicBezTo>
                  <a:pt x="716793" y="125444"/>
                  <a:pt x="731556" y="130397"/>
                  <a:pt x="737652" y="124587"/>
                </a:cubicBezTo>
                <a:cubicBezTo>
                  <a:pt x="705934" y="129921"/>
                  <a:pt x="668025" y="130207"/>
                  <a:pt x="636021" y="136112"/>
                </a:cubicBezTo>
                <a:cubicBezTo>
                  <a:pt x="632973" y="136684"/>
                  <a:pt x="629353" y="138303"/>
                  <a:pt x="626019" y="138684"/>
                </a:cubicBezTo>
                <a:cubicBezTo>
                  <a:pt x="623448" y="138970"/>
                  <a:pt x="621733" y="137922"/>
                  <a:pt x="617733" y="138208"/>
                </a:cubicBezTo>
                <a:cubicBezTo>
                  <a:pt x="607255" y="138875"/>
                  <a:pt x="595920" y="140970"/>
                  <a:pt x="585252" y="141923"/>
                </a:cubicBezTo>
                <a:cubicBezTo>
                  <a:pt x="582204" y="142208"/>
                  <a:pt x="577728" y="141542"/>
                  <a:pt x="574965" y="141637"/>
                </a:cubicBezTo>
                <a:cubicBezTo>
                  <a:pt x="561345" y="142399"/>
                  <a:pt x="555630" y="145066"/>
                  <a:pt x="548676" y="146018"/>
                </a:cubicBezTo>
                <a:cubicBezTo>
                  <a:pt x="520197" y="150209"/>
                  <a:pt x="482859" y="153257"/>
                  <a:pt x="461142" y="154591"/>
                </a:cubicBezTo>
                <a:cubicBezTo>
                  <a:pt x="455808" y="154877"/>
                  <a:pt x="450283" y="155543"/>
                  <a:pt x="444854" y="156401"/>
                </a:cubicBezTo>
                <a:cubicBezTo>
                  <a:pt x="440091" y="157163"/>
                  <a:pt x="435900" y="158591"/>
                  <a:pt x="430757" y="159449"/>
                </a:cubicBezTo>
                <a:cubicBezTo>
                  <a:pt x="401515" y="163925"/>
                  <a:pt x="368654" y="164687"/>
                  <a:pt x="343413" y="169355"/>
                </a:cubicBezTo>
                <a:cubicBezTo>
                  <a:pt x="339698" y="170021"/>
                  <a:pt x="337126" y="171355"/>
                  <a:pt x="333411" y="171926"/>
                </a:cubicBezTo>
                <a:cubicBezTo>
                  <a:pt x="329220" y="172498"/>
                  <a:pt x="325220" y="171450"/>
                  <a:pt x="321124" y="171926"/>
                </a:cubicBezTo>
                <a:cubicBezTo>
                  <a:pt x="321886" y="171831"/>
                  <a:pt x="319886" y="173355"/>
                  <a:pt x="319219" y="173545"/>
                </a:cubicBezTo>
                <a:cubicBezTo>
                  <a:pt x="313790" y="175355"/>
                  <a:pt x="307313" y="174879"/>
                  <a:pt x="302931" y="175355"/>
                </a:cubicBezTo>
                <a:cubicBezTo>
                  <a:pt x="291025" y="176784"/>
                  <a:pt x="279500" y="179165"/>
                  <a:pt x="272547" y="180213"/>
                </a:cubicBezTo>
                <a:cubicBezTo>
                  <a:pt x="260926" y="181928"/>
                  <a:pt x="245877" y="183452"/>
                  <a:pt x="240162" y="185357"/>
                </a:cubicBezTo>
                <a:cubicBezTo>
                  <a:pt x="233780" y="187452"/>
                  <a:pt x="226160" y="189357"/>
                  <a:pt x="220064" y="190500"/>
                </a:cubicBezTo>
                <a:cubicBezTo>
                  <a:pt x="217968" y="190881"/>
                  <a:pt x="218540" y="189357"/>
                  <a:pt x="217873" y="189357"/>
                </a:cubicBezTo>
                <a:cubicBezTo>
                  <a:pt x="215873" y="189262"/>
                  <a:pt x="215492" y="191072"/>
                  <a:pt x="213968" y="191262"/>
                </a:cubicBezTo>
                <a:cubicBezTo>
                  <a:pt x="207681" y="191738"/>
                  <a:pt x="205776" y="190310"/>
                  <a:pt x="203776" y="192405"/>
                </a:cubicBezTo>
                <a:cubicBezTo>
                  <a:pt x="203490" y="192691"/>
                  <a:pt x="200347" y="192786"/>
                  <a:pt x="199680" y="192881"/>
                </a:cubicBezTo>
                <a:cubicBezTo>
                  <a:pt x="187774" y="195263"/>
                  <a:pt x="180535" y="195263"/>
                  <a:pt x="173391" y="197263"/>
                </a:cubicBezTo>
                <a:cubicBezTo>
                  <a:pt x="164533" y="199739"/>
                  <a:pt x="152246" y="201358"/>
                  <a:pt x="145197" y="203264"/>
                </a:cubicBezTo>
                <a:cubicBezTo>
                  <a:pt x="136339" y="205740"/>
                  <a:pt x="127290" y="208598"/>
                  <a:pt x="119194" y="210503"/>
                </a:cubicBezTo>
                <a:cubicBezTo>
                  <a:pt x="111098" y="212408"/>
                  <a:pt x="95572" y="213741"/>
                  <a:pt x="93000" y="216313"/>
                </a:cubicBezTo>
                <a:cubicBezTo>
                  <a:pt x="91857" y="217551"/>
                  <a:pt x="81856" y="217551"/>
                  <a:pt x="80808" y="217742"/>
                </a:cubicBezTo>
                <a:cubicBezTo>
                  <a:pt x="78808" y="218027"/>
                  <a:pt x="78522" y="219361"/>
                  <a:pt x="76903" y="219647"/>
                </a:cubicBezTo>
                <a:cubicBezTo>
                  <a:pt x="74331" y="220028"/>
                  <a:pt x="73950" y="218408"/>
                  <a:pt x="70712" y="218980"/>
                </a:cubicBezTo>
                <a:cubicBezTo>
                  <a:pt x="67092" y="219551"/>
                  <a:pt x="61377" y="222885"/>
                  <a:pt x="56615" y="222028"/>
                </a:cubicBezTo>
                <a:cubicBezTo>
                  <a:pt x="49947" y="228219"/>
                  <a:pt x="33945" y="229267"/>
                  <a:pt x="22706" y="232982"/>
                </a:cubicBezTo>
                <a:cubicBezTo>
                  <a:pt x="21658" y="236887"/>
                  <a:pt x="27183" y="235172"/>
                  <a:pt x="29183" y="236506"/>
                </a:cubicBezTo>
                <a:cubicBezTo>
                  <a:pt x="29469" y="239840"/>
                  <a:pt x="33088" y="240220"/>
                  <a:pt x="31945" y="244697"/>
                </a:cubicBezTo>
                <a:cubicBezTo>
                  <a:pt x="30326" y="250317"/>
                  <a:pt x="23658" y="253365"/>
                  <a:pt x="18610" y="257270"/>
                </a:cubicBezTo>
                <a:cubicBezTo>
                  <a:pt x="15753" y="260128"/>
                  <a:pt x="4608" y="258604"/>
                  <a:pt x="6894" y="264224"/>
                </a:cubicBezTo>
                <a:cubicBezTo>
                  <a:pt x="6228" y="276987"/>
                  <a:pt x="26421" y="263271"/>
                  <a:pt x="30231" y="272891"/>
                </a:cubicBezTo>
                <a:cubicBezTo>
                  <a:pt x="32898" y="279273"/>
                  <a:pt x="21087" y="277749"/>
                  <a:pt x="22992" y="283655"/>
                </a:cubicBezTo>
                <a:cubicBezTo>
                  <a:pt x="20420" y="285845"/>
                  <a:pt x="21658" y="290036"/>
                  <a:pt x="21944" y="293751"/>
                </a:cubicBezTo>
                <a:cubicBezTo>
                  <a:pt x="16705" y="296228"/>
                  <a:pt x="11466" y="298704"/>
                  <a:pt x="6228" y="301181"/>
                </a:cubicBezTo>
                <a:cubicBezTo>
                  <a:pt x="8037" y="305943"/>
                  <a:pt x="5847" y="311277"/>
                  <a:pt x="5180" y="312611"/>
                </a:cubicBezTo>
                <a:cubicBezTo>
                  <a:pt x="4989" y="312992"/>
                  <a:pt x="5275" y="313658"/>
                  <a:pt x="5275" y="314039"/>
                </a:cubicBezTo>
                <a:cubicBezTo>
                  <a:pt x="5275" y="315563"/>
                  <a:pt x="3656" y="314992"/>
                  <a:pt x="3370" y="315659"/>
                </a:cubicBezTo>
                <a:cubicBezTo>
                  <a:pt x="1465" y="319659"/>
                  <a:pt x="2799" y="322326"/>
                  <a:pt x="2227" y="325755"/>
                </a:cubicBezTo>
                <a:cubicBezTo>
                  <a:pt x="2132" y="326517"/>
                  <a:pt x="-1488" y="330422"/>
                  <a:pt x="703" y="331565"/>
                </a:cubicBezTo>
                <a:cubicBezTo>
                  <a:pt x="3084" y="332899"/>
                  <a:pt x="1941" y="332899"/>
                  <a:pt x="3084" y="335566"/>
                </a:cubicBezTo>
                <a:cubicBezTo>
                  <a:pt x="6990" y="344138"/>
                  <a:pt x="4704" y="356045"/>
                  <a:pt x="5656" y="363664"/>
                </a:cubicBezTo>
                <a:cubicBezTo>
                  <a:pt x="6609" y="371570"/>
                  <a:pt x="11657" y="378143"/>
                  <a:pt x="11752" y="385667"/>
                </a:cubicBezTo>
                <a:cubicBezTo>
                  <a:pt x="11752" y="386429"/>
                  <a:pt x="9847" y="387668"/>
                  <a:pt x="9847" y="387287"/>
                </a:cubicBezTo>
                <a:cubicBezTo>
                  <a:pt x="9942" y="388715"/>
                  <a:pt x="11657" y="388715"/>
                  <a:pt x="12133" y="389858"/>
                </a:cubicBezTo>
                <a:cubicBezTo>
                  <a:pt x="14229" y="394716"/>
                  <a:pt x="11276" y="397383"/>
                  <a:pt x="11085" y="401288"/>
                </a:cubicBezTo>
                <a:cubicBezTo>
                  <a:pt x="11085" y="404051"/>
                  <a:pt x="12514" y="407480"/>
                  <a:pt x="11943" y="409670"/>
                </a:cubicBezTo>
                <a:cubicBezTo>
                  <a:pt x="11466" y="411861"/>
                  <a:pt x="8514" y="413290"/>
                  <a:pt x="8418" y="415766"/>
                </a:cubicBezTo>
                <a:cubicBezTo>
                  <a:pt x="8228" y="418433"/>
                  <a:pt x="10800" y="419767"/>
                  <a:pt x="10990" y="421196"/>
                </a:cubicBezTo>
                <a:cubicBezTo>
                  <a:pt x="11181" y="422624"/>
                  <a:pt x="9466" y="423005"/>
                  <a:pt x="9180" y="424244"/>
                </a:cubicBezTo>
                <a:cubicBezTo>
                  <a:pt x="7371" y="432721"/>
                  <a:pt x="9561" y="447485"/>
                  <a:pt x="13562" y="449199"/>
                </a:cubicBezTo>
                <a:cubicBezTo>
                  <a:pt x="16229" y="450342"/>
                  <a:pt x="12324" y="456724"/>
                  <a:pt x="14324" y="457581"/>
                </a:cubicBezTo>
                <a:cubicBezTo>
                  <a:pt x="18801" y="458343"/>
                  <a:pt x="21944" y="461867"/>
                  <a:pt x="24992" y="462058"/>
                </a:cubicBezTo>
                <a:cubicBezTo>
                  <a:pt x="30040" y="462344"/>
                  <a:pt x="31564" y="461963"/>
                  <a:pt x="31469" y="465582"/>
                </a:cubicBezTo>
                <a:cubicBezTo>
                  <a:pt x="29088" y="467868"/>
                  <a:pt x="21944" y="467487"/>
                  <a:pt x="19563" y="469773"/>
                </a:cubicBezTo>
                <a:cubicBezTo>
                  <a:pt x="18039" y="475107"/>
                  <a:pt x="28802" y="469868"/>
                  <a:pt x="28230" y="474440"/>
                </a:cubicBezTo>
                <a:cubicBezTo>
                  <a:pt x="30135" y="478631"/>
                  <a:pt x="22896" y="477774"/>
                  <a:pt x="24801" y="481965"/>
                </a:cubicBezTo>
                <a:cubicBezTo>
                  <a:pt x="25278" y="485585"/>
                  <a:pt x="33660" y="482441"/>
                  <a:pt x="31564" y="488252"/>
                </a:cubicBezTo>
                <a:cubicBezTo>
                  <a:pt x="29373" y="490442"/>
                  <a:pt x="27278" y="490728"/>
                  <a:pt x="25849" y="493109"/>
                </a:cubicBezTo>
                <a:cubicBezTo>
                  <a:pt x="24325" y="495586"/>
                  <a:pt x="25468" y="498920"/>
                  <a:pt x="24611" y="501777"/>
                </a:cubicBezTo>
                <a:cubicBezTo>
                  <a:pt x="26706" y="504063"/>
                  <a:pt x="28802" y="506254"/>
                  <a:pt x="35184" y="504825"/>
                </a:cubicBezTo>
                <a:cubicBezTo>
                  <a:pt x="38327" y="506159"/>
                  <a:pt x="38136" y="510350"/>
                  <a:pt x="43851" y="509492"/>
                </a:cubicBezTo>
                <a:cubicBezTo>
                  <a:pt x="48233" y="507206"/>
                  <a:pt x="66426" y="503492"/>
                  <a:pt x="68331" y="508159"/>
                </a:cubicBezTo>
                <a:cubicBezTo>
                  <a:pt x="65568" y="512731"/>
                  <a:pt x="51090" y="513493"/>
                  <a:pt x="48519" y="516064"/>
                </a:cubicBezTo>
                <a:cubicBezTo>
                  <a:pt x="48233" y="516350"/>
                  <a:pt x="45090" y="516446"/>
                  <a:pt x="44423" y="516541"/>
                </a:cubicBezTo>
                <a:cubicBezTo>
                  <a:pt x="41089" y="517208"/>
                  <a:pt x="39946" y="517112"/>
                  <a:pt x="38422" y="518636"/>
                </a:cubicBezTo>
                <a:cubicBezTo>
                  <a:pt x="36517" y="520637"/>
                  <a:pt x="26135" y="517589"/>
                  <a:pt x="30516" y="522351"/>
                </a:cubicBezTo>
                <a:cubicBezTo>
                  <a:pt x="40518" y="521875"/>
                  <a:pt x="54138" y="518160"/>
                  <a:pt x="61092" y="520256"/>
                </a:cubicBezTo>
                <a:cubicBezTo>
                  <a:pt x="62044" y="523875"/>
                  <a:pt x="53281" y="522256"/>
                  <a:pt x="55472" y="526542"/>
                </a:cubicBezTo>
                <a:cubicBezTo>
                  <a:pt x="56234" y="528352"/>
                  <a:pt x="58615" y="528923"/>
                  <a:pt x="58044" y="531876"/>
                </a:cubicBezTo>
                <a:cubicBezTo>
                  <a:pt x="49185" y="536353"/>
                  <a:pt x="35946" y="538544"/>
                  <a:pt x="30516" y="544925"/>
                </a:cubicBezTo>
                <a:cubicBezTo>
                  <a:pt x="39184" y="543878"/>
                  <a:pt x="44518" y="540925"/>
                  <a:pt x="54805" y="540734"/>
                </a:cubicBezTo>
                <a:cubicBezTo>
                  <a:pt x="55758" y="543878"/>
                  <a:pt x="54996" y="546164"/>
                  <a:pt x="53376" y="547973"/>
                </a:cubicBezTo>
                <a:cubicBezTo>
                  <a:pt x="59187" y="547592"/>
                  <a:pt x="67188" y="545211"/>
                  <a:pt x="67854" y="549116"/>
                </a:cubicBezTo>
                <a:cubicBezTo>
                  <a:pt x="64330" y="549402"/>
                  <a:pt x="62711" y="550831"/>
                  <a:pt x="62044" y="552641"/>
                </a:cubicBezTo>
                <a:cubicBezTo>
                  <a:pt x="66426" y="551879"/>
                  <a:pt x="68616" y="553022"/>
                  <a:pt x="68521" y="556165"/>
                </a:cubicBezTo>
                <a:cubicBezTo>
                  <a:pt x="69664" y="559403"/>
                  <a:pt x="59187" y="556451"/>
                  <a:pt x="62806" y="561023"/>
                </a:cubicBezTo>
                <a:cubicBezTo>
                  <a:pt x="70617" y="561785"/>
                  <a:pt x="71950" y="558641"/>
                  <a:pt x="75284" y="562451"/>
                </a:cubicBezTo>
                <a:cubicBezTo>
                  <a:pt x="66997" y="563213"/>
                  <a:pt x="70521" y="563690"/>
                  <a:pt x="71474" y="565690"/>
                </a:cubicBezTo>
                <a:cubicBezTo>
                  <a:pt x="72236" y="567214"/>
                  <a:pt x="69855" y="568071"/>
                  <a:pt x="69664" y="568738"/>
                </a:cubicBezTo>
                <a:cubicBezTo>
                  <a:pt x="68902" y="571976"/>
                  <a:pt x="68997" y="576644"/>
                  <a:pt x="68616" y="580168"/>
                </a:cubicBezTo>
                <a:cubicBezTo>
                  <a:pt x="65854" y="582644"/>
                  <a:pt x="64806" y="586169"/>
                  <a:pt x="63282" y="589312"/>
                </a:cubicBezTo>
                <a:cubicBezTo>
                  <a:pt x="67950" y="590074"/>
                  <a:pt x="69378" y="591312"/>
                  <a:pt x="73665" y="590931"/>
                </a:cubicBezTo>
                <a:cubicBezTo>
                  <a:pt x="75474" y="590836"/>
                  <a:pt x="75379" y="592074"/>
                  <a:pt x="75855" y="592074"/>
                </a:cubicBezTo>
                <a:cubicBezTo>
                  <a:pt x="81380" y="592265"/>
                  <a:pt x="88809" y="590455"/>
                  <a:pt x="96144" y="589788"/>
                </a:cubicBezTo>
                <a:cubicBezTo>
                  <a:pt x="97572" y="589693"/>
                  <a:pt x="96144" y="591693"/>
                  <a:pt x="98144" y="589598"/>
                </a:cubicBezTo>
                <a:cubicBezTo>
                  <a:pt x="101382" y="586169"/>
                  <a:pt x="103573" y="591503"/>
                  <a:pt x="106240" y="588645"/>
                </a:cubicBezTo>
                <a:cubicBezTo>
                  <a:pt x="107669" y="587121"/>
                  <a:pt x="112622" y="589407"/>
                  <a:pt x="112431" y="589312"/>
                </a:cubicBezTo>
                <a:cubicBezTo>
                  <a:pt x="114336" y="589407"/>
                  <a:pt x="114908" y="587693"/>
                  <a:pt x="116337" y="587407"/>
                </a:cubicBezTo>
                <a:cubicBezTo>
                  <a:pt x="120623" y="586740"/>
                  <a:pt x="124719" y="586454"/>
                  <a:pt x="128529" y="585978"/>
                </a:cubicBezTo>
                <a:cubicBezTo>
                  <a:pt x="141006" y="584359"/>
                  <a:pt x="148912" y="585311"/>
                  <a:pt x="156437" y="584073"/>
                </a:cubicBezTo>
                <a:cubicBezTo>
                  <a:pt x="168057" y="582168"/>
                  <a:pt x="182345" y="583406"/>
                  <a:pt x="189774" y="582073"/>
                </a:cubicBezTo>
                <a:cubicBezTo>
                  <a:pt x="195013" y="581120"/>
                  <a:pt x="203871" y="580549"/>
                  <a:pt x="206062" y="580263"/>
                </a:cubicBezTo>
                <a:cubicBezTo>
                  <a:pt x="207681" y="580073"/>
                  <a:pt x="207777" y="578644"/>
                  <a:pt x="207967" y="578644"/>
                </a:cubicBezTo>
                <a:cubicBezTo>
                  <a:pt x="210825" y="577977"/>
                  <a:pt x="212539" y="579596"/>
                  <a:pt x="214158" y="579311"/>
                </a:cubicBezTo>
                <a:cubicBezTo>
                  <a:pt x="213873" y="579406"/>
                  <a:pt x="215111" y="577977"/>
                  <a:pt x="216063" y="577691"/>
                </a:cubicBezTo>
                <a:cubicBezTo>
                  <a:pt x="219683" y="576644"/>
                  <a:pt x="226827" y="575882"/>
                  <a:pt x="226350" y="577977"/>
                </a:cubicBezTo>
                <a:cubicBezTo>
                  <a:pt x="226255" y="579596"/>
                  <a:pt x="224445" y="579215"/>
                  <a:pt x="222445" y="579882"/>
                </a:cubicBezTo>
                <a:cubicBezTo>
                  <a:pt x="214539" y="582359"/>
                  <a:pt x="205681" y="582740"/>
                  <a:pt x="196156" y="584264"/>
                </a:cubicBezTo>
                <a:cubicBezTo>
                  <a:pt x="192441" y="584835"/>
                  <a:pt x="191679" y="585883"/>
                  <a:pt x="188155" y="586550"/>
                </a:cubicBezTo>
                <a:cubicBezTo>
                  <a:pt x="178535" y="588455"/>
                  <a:pt x="171391" y="587216"/>
                  <a:pt x="165390" y="588264"/>
                </a:cubicBezTo>
                <a:cubicBezTo>
                  <a:pt x="158437" y="589502"/>
                  <a:pt x="149960" y="590360"/>
                  <a:pt x="147483" y="591026"/>
                </a:cubicBezTo>
                <a:cubicBezTo>
                  <a:pt x="134339" y="594551"/>
                  <a:pt x="130529" y="593122"/>
                  <a:pt x="117956" y="595122"/>
                </a:cubicBezTo>
                <a:cubicBezTo>
                  <a:pt x="114717" y="595598"/>
                  <a:pt x="108526" y="595217"/>
                  <a:pt x="104907" y="595789"/>
                </a:cubicBezTo>
                <a:cubicBezTo>
                  <a:pt x="96906" y="597122"/>
                  <a:pt x="88714" y="597789"/>
                  <a:pt x="84714" y="599504"/>
                </a:cubicBezTo>
                <a:cubicBezTo>
                  <a:pt x="82618" y="600361"/>
                  <a:pt x="79665" y="600170"/>
                  <a:pt x="80904" y="602742"/>
                </a:cubicBezTo>
                <a:cubicBezTo>
                  <a:pt x="81951" y="606743"/>
                  <a:pt x="89857" y="604361"/>
                  <a:pt x="93381" y="604171"/>
                </a:cubicBezTo>
                <a:cubicBezTo>
                  <a:pt x="99001" y="603790"/>
                  <a:pt x="105097" y="603218"/>
                  <a:pt x="109669" y="602361"/>
                </a:cubicBezTo>
                <a:cubicBezTo>
                  <a:pt x="123576" y="599504"/>
                  <a:pt x="144531" y="599504"/>
                  <a:pt x="155675" y="597503"/>
                </a:cubicBezTo>
                <a:cubicBezTo>
                  <a:pt x="168915" y="595122"/>
                  <a:pt x="185393" y="594074"/>
                  <a:pt x="198918" y="591122"/>
                </a:cubicBezTo>
                <a:cubicBezTo>
                  <a:pt x="204062" y="589979"/>
                  <a:pt x="209777" y="590264"/>
                  <a:pt x="215206" y="589217"/>
                </a:cubicBezTo>
                <a:cubicBezTo>
                  <a:pt x="224541" y="587312"/>
                  <a:pt x="232637" y="586550"/>
                  <a:pt x="237399" y="585311"/>
                </a:cubicBezTo>
                <a:cubicBezTo>
                  <a:pt x="245305" y="583121"/>
                  <a:pt x="250639" y="582073"/>
                  <a:pt x="259593" y="581406"/>
                </a:cubicBezTo>
                <a:cubicBezTo>
                  <a:pt x="256354" y="575691"/>
                  <a:pt x="269118" y="578549"/>
                  <a:pt x="267117" y="573500"/>
                </a:cubicBezTo>
                <a:cubicBezTo>
                  <a:pt x="260069" y="571214"/>
                  <a:pt x="237209" y="581120"/>
                  <a:pt x="234447" y="575786"/>
                </a:cubicBezTo>
                <a:cubicBezTo>
                  <a:pt x="238923" y="572738"/>
                  <a:pt x="246067" y="573405"/>
                  <a:pt x="250544" y="572548"/>
                </a:cubicBezTo>
                <a:cubicBezTo>
                  <a:pt x="252830" y="572072"/>
                  <a:pt x="255306" y="570548"/>
                  <a:pt x="256545" y="570452"/>
                </a:cubicBezTo>
                <a:cubicBezTo>
                  <a:pt x="257783" y="570357"/>
                  <a:pt x="258926" y="571595"/>
                  <a:pt x="258735" y="571595"/>
                </a:cubicBezTo>
                <a:cubicBezTo>
                  <a:pt x="260831" y="571405"/>
                  <a:pt x="261021" y="570071"/>
                  <a:pt x="262641" y="569690"/>
                </a:cubicBezTo>
                <a:cubicBezTo>
                  <a:pt x="273309" y="567690"/>
                  <a:pt x="283786" y="566452"/>
                  <a:pt x="295026" y="564547"/>
                </a:cubicBezTo>
                <a:cubicBezTo>
                  <a:pt x="303503" y="563118"/>
                  <a:pt x="299312" y="564452"/>
                  <a:pt x="307408" y="563118"/>
                </a:cubicBezTo>
                <a:cubicBezTo>
                  <a:pt x="318552" y="561308"/>
                  <a:pt x="329601" y="560070"/>
                  <a:pt x="335697" y="558451"/>
                </a:cubicBezTo>
                <a:cubicBezTo>
                  <a:pt x="344746" y="556165"/>
                  <a:pt x="345413" y="556641"/>
                  <a:pt x="349890" y="556832"/>
                </a:cubicBezTo>
                <a:cubicBezTo>
                  <a:pt x="360939" y="557213"/>
                  <a:pt x="371988" y="553307"/>
                  <a:pt x="378179" y="552164"/>
                </a:cubicBezTo>
                <a:cubicBezTo>
                  <a:pt x="388275" y="550450"/>
                  <a:pt x="398943" y="550069"/>
                  <a:pt x="408659" y="548735"/>
                </a:cubicBezTo>
                <a:cubicBezTo>
                  <a:pt x="412469" y="548164"/>
                  <a:pt x="413040" y="547021"/>
                  <a:pt x="416660" y="546449"/>
                </a:cubicBezTo>
                <a:cubicBezTo>
                  <a:pt x="419613" y="545973"/>
                  <a:pt x="421041" y="547307"/>
                  <a:pt x="422851" y="547116"/>
                </a:cubicBezTo>
                <a:cubicBezTo>
                  <a:pt x="425423" y="546926"/>
                  <a:pt x="426756" y="545306"/>
                  <a:pt x="430852" y="544830"/>
                </a:cubicBezTo>
                <a:cubicBezTo>
                  <a:pt x="474762" y="539020"/>
                  <a:pt x="528674" y="532257"/>
                  <a:pt x="569060" y="529114"/>
                </a:cubicBezTo>
                <a:cubicBezTo>
                  <a:pt x="570679" y="529019"/>
                  <a:pt x="571060" y="530257"/>
                  <a:pt x="571251" y="530257"/>
                </a:cubicBezTo>
                <a:cubicBezTo>
                  <a:pt x="574203" y="530257"/>
                  <a:pt x="587253" y="524161"/>
                  <a:pt x="588967" y="523970"/>
                </a:cubicBezTo>
                <a:cubicBezTo>
                  <a:pt x="591063" y="523780"/>
                  <a:pt x="591444" y="524923"/>
                  <a:pt x="593158" y="524923"/>
                </a:cubicBezTo>
                <a:cubicBezTo>
                  <a:pt x="595158" y="524923"/>
                  <a:pt x="594587" y="523399"/>
                  <a:pt x="595063" y="523304"/>
                </a:cubicBezTo>
                <a:cubicBezTo>
                  <a:pt x="596778" y="522827"/>
                  <a:pt x="597159" y="524447"/>
                  <a:pt x="597254" y="524447"/>
                </a:cubicBezTo>
                <a:cubicBezTo>
                  <a:pt x="626115" y="521970"/>
                  <a:pt x="657642" y="513398"/>
                  <a:pt x="684122" y="508635"/>
                </a:cubicBezTo>
                <a:cubicBezTo>
                  <a:pt x="688218" y="507873"/>
                  <a:pt x="691742" y="506444"/>
                  <a:pt x="696219" y="505873"/>
                </a:cubicBezTo>
                <a:cubicBezTo>
                  <a:pt x="700600" y="505301"/>
                  <a:pt x="706315" y="506063"/>
                  <a:pt x="710601" y="505682"/>
                </a:cubicBezTo>
                <a:cubicBezTo>
                  <a:pt x="717650" y="505111"/>
                  <a:pt x="717174" y="502063"/>
                  <a:pt x="720793" y="504539"/>
                </a:cubicBezTo>
                <a:cubicBezTo>
                  <a:pt x="721269" y="504920"/>
                  <a:pt x="724889" y="502349"/>
                  <a:pt x="726794" y="502444"/>
                </a:cubicBezTo>
                <a:cubicBezTo>
                  <a:pt x="727365" y="502444"/>
                  <a:pt x="729747" y="503587"/>
                  <a:pt x="728985" y="503587"/>
                </a:cubicBezTo>
                <a:cubicBezTo>
                  <a:pt x="731747" y="503396"/>
                  <a:pt x="732604" y="501491"/>
                  <a:pt x="736986" y="501301"/>
                </a:cubicBezTo>
                <a:cubicBezTo>
                  <a:pt x="741462" y="501015"/>
                  <a:pt x="744987" y="501682"/>
                  <a:pt x="749273" y="501301"/>
                </a:cubicBezTo>
                <a:cubicBezTo>
                  <a:pt x="756226" y="500634"/>
                  <a:pt x="765180" y="495872"/>
                  <a:pt x="771752" y="500158"/>
                </a:cubicBezTo>
                <a:cubicBezTo>
                  <a:pt x="769085" y="502253"/>
                  <a:pt x="771466" y="507111"/>
                  <a:pt x="766323" y="507873"/>
                </a:cubicBezTo>
                <a:cubicBezTo>
                  <a:pt x="761560" y="508445"/>
                  <a:pt x="756798" y="508921"/>
                  <a:pt x="752130" y="509492"/>
                </a:cubicBezTo>
                <a:cubicBezTo>
                  <a:pt x="754893" y="503587"/>
                  <a:pt x="743272" y="509969"/>
                  <a:pt x="743653" y="506254"/>
                </a:cubicBezTo>
                <a:cubicBezTo>
                  <a:pt x="736128" y="505778"/>
                  <a:pt x="742510" y="512731"/>
                  <a:pt x="736033" y="512826"/>
                </a:cubicBezTo>
                <a:cubicBezTo>
                  <a:pt x="731461" y="510254"/>
                  <a:pt x="730318" y="514160"/>
                  <a:pt x="723841" y="514255"/>
                </a:cubicBezTo>
                <a:cubicBezTo>
                  <a:pt x="726508" y="508445"/>
                  <a:pt x="718317" y="511969"/>
                  <a:pt x="717269" y="509302"/>
                </a:cubicBezTo>
                <a:cubicBezTo>
                  <a:pt x="715269" y="509492"/>
                  <a:pt x="713173" y="509873"/>
                  <a:pt x="711173" y="509969"/>
                </a:cubicBezTo>
                <a:cubicBezTo>
                  <a:pt x="710030" y="510064"/>
                  <a:pt x="708601" y="508826"/>
                  <a:pt x="708982" y="508826"/>
                </a:cubicBezTo>
                <a:cubicBezTo>
                  <a:pt x="706029" y="509111"/>
                  <a:pt x="700600" y="511016"/>
                  <a:pt x="696885" y="511588"/>
                </a:cubicBezTo>
                <a:cubicBezTo>
                  <a:pt x="684979" y="513493"/>
                  <a:pt x="667834" y="512540"/>
                  <a:pt x="664596" y="518065"/>
                </a:cubicBezTo>
                <a:cubicBezTo>
                  <a:pt x="679169" y="515969"/>
                  <a:pt x="685360" y="517589"/>
                  <a:pt x="694980" y="513207"/>
                </a:cubicBezTo>
                <a:cubicBezTo>
                  <a:pt x="694409" y="517208"/>
                  <a:pt x="705934" y="510826"/>
                  <a:pt x="705363" y="514826"/>
                </a:cubicBezTo>
                <a:cubicBezTo>
                  <a:pt x="703362" y="515112"/>
                  <a:pt x="702981" y="516160"/>
                  <a:pt x="701457" y="516731"/>
                </a:cubicBezTo>
                <a:cubicBezTo>
                  <a:pt x="694599" y="519017"/>
                  <a:pt x="694885" y="517779"/>
                  <a:pt x="691266" y="517874"/>
                </a:cubicBezTo>
                <a:cubicBezTo>
                  <a:pt x="689265" y="517874"/>
                  <a:pt x="689837" y="519398"/>
                  <a:pt x="689361" y="519494"/>
                </a:cubicBezTo>
                <a:cubicBezTo>
                  <a:pt x="687837" y="519875"/>
                  <a:pt x="687075" y="518351"/>
                  <a:pt x="687170" y="518351"/>
                </a:cubicBezTo>
                <a:cubicBezTo>
                  <a:pt x="676026" y="519875"/>
                  <a:pt x="665358" y="518541"/>
                  <a:pt x="660976" y="524161"/>
                </a:cubicBezTo>
                <a:cubicBezTo>
                  <a:pt x="674787" y="522446"/>
                  <a:pt x="692313" y="520827"/>
                  <a:pt x="703648" y="519303"/>
                </a:cubicBezTo>
                <a:cubicBezTo>
                  <a:pt x="707172" y="518827"/>
                  <a:pt x="713554" y="519494"/>
                  <a:pt x="715745" y="516541"/>
                </a:cubicBezTo>
                <a:cubicBezTo>
                  <a:pt x="713935" y="516350"/>
                  <a:pt x="705172" y="514922"/>
                  <a:pt x="711268" y="512826"/>
                </a:cubicBezTo>
                <a:cubicBezTo>
                  <a:pt x="714316" y="512731"/>
                  <a:pt x="718698" y="511493"/>
                  <a:pt x="719555" y="513302"/>
                </a:cubicBezTo>
                <a:cubicBezTo>
                  <a:pt x="719269" y="516636"/>
                  <a:pt x="725556" y="514160"/>
                  <a:pt x="726032" y="516827"/>
                </a:cubicBezTo>
                <a:cubicBezTo>
                  <a:pt x="734128" y="515874"/>
                  <a:pt x="742320" y="515017"/>
                  <a:pt x="750416" y="514064"/>
                </a:cubicBezTo>
                <a:cubicBezTo>
                  <a:pt x="750511" y="515874"/>
                  <a:pt x="748035" y="516350"/>
                  <a:pt x="748797" y="518541"/>
                </a:cubicBezTo>
                <a:cubicBezTo>
                  <a:pt x="754035" y="520065"/>
                  <a:pt x="754797" y="513588"/>
                  <a:pt x="752607" y="515303"/>
                </a:cubicBezTo>
                <a:cubicBezTo>
                  <a:pt x="755369" y="513112"/>
                  <a:pt x="755369" y="514064"/>
                  <a:pt x="760512" y="511588"/>
                </a:cubicBezTo>
                <a:cubicBezTo>
                  <a:pt x="763465" y="511588"/>
                  <a:pt x="764132" y="513493"/>
                  <a:pt x="766894" y="513683"/>
                </a:cubicBezTo>
                <a:cubicBezTo>
                  <a:pt x="767085" y="515969"/>
                  <a:pt x="772609" y="513779"/>
                  <a:pt x="773276" y="515779"/>
                </a:cubicBezTo>
                <a:cubicBezTo>
                  <a:pt x="782229" y="511588"/>
                  <a:pt x="791659" y="514826"/>
                  <a:pt x="801851" y="513969"/>
                </a:cubicBezTo>
                <a:cubicBezTo>
                  <a:pt x="806613" y="513874"/>
                  <a:pt x="803756" y="509683"/>
                  <a:pt x="807566" y="509111"/>
                </a:cubicBezTo>
                <a:cubicBezTo>
                  <a:pt x="805756" y="518732"/>
                  <a:pt x="828426" y="507302"/>
                  <a:pt x="832426" y="511969"/>
                </a:cubicBezTo>
                <a:cubicBezTo>
                  <a:pt x="829664" y="514255"/>
                  <a:pt x="825949" y="513683"/>
                  <a:pt x="822425" y="514540"/>
                </a:cubicBezTo>
                <a:cubicBezTo>
                  <a:pt x="819663" y="515207"/>
                  <a:pt x="815376" y="516731"/>
                  <a:pt x="812424" y="517112"/>
                </a:cubicBezTo>
                <a:cubicBezTo>
                  <a:pt x="806042" y="517970"/>
                  <a:pt x="806994" y="515112"/>
                  <a:pt x="804327" y="518065"/>
                </a:cubicBezTo>
                <a:cubicBezTo>
                  <a:pt x="803280" y="519113"/>
                  <a:pt x="801756" y="516922"/>
                  <a:pt x="802137" y="516922"/>
                </a:cubicBezTo>
                <a:cubicBezTo>
                  <a:pt x="793659" y="516922"/>
                  <a:pt x="791945" y="519017"/>
                  <a:pt x="788135" y="521303"/>
                </a:cubicBezTo>
                <a:cubicBezTo>
                  <a:pt x="785563" y="519970"/>
                  <a:pt x="780801" y="520541"/>
                  <a:pt x="775848" y="521303"/>
                </a:cubicBezTo>
                <a:cubicBezTo>
                  <a:pt x="771085" y="521399"/>
                  <a:pt x="773943" y="525590"/>
                  <a:pt x="770133" y="526161"/>
                </a:cubicBezTo>
                <a:cubicBezTo>
                  <a:pt x="766608" y="524161"/>
                  <a:pt x="761370" y="523685"/>
                  <a:pt x="753654" y="525209"/>
                </a:cubicBezTo>
                <a:cubicBezTo>
                  <a:pt x="753750" y="526637"/>
                  <a:pt x="752130" y="527018"/>
                  <a:pt x="751845" y="528257"/>
                </a:cubicBezTo>
                <a:cubicBezTo>
                  <a:pt x="754035" y="527971"/>
                  <a:pt x="757083" y="528352"/>
                  <a:pt x="754035" y="529400"/>
                </a:cubicBezTo>
                <a:cubicBezTo>
                  <a:pt x="749463" y="529304"/>
                  <a:pt x="745272" y="527018"/>
                  <a:pt x="739462" y="526828"/>
                </a:cubicBezTo>
                <a:cubicBezTo>
                  <a:pt x="727937" y="526447"/>
                  <a:pt x="712792" y="529685"/>
                  <a:pt x="700886" y="531209"/>
                </a:cubicBezTo>
                <a:cubicBezTo>
                  <a:pt x="698790" y="536067"/>
                  <a:pt x="707553" y="531495"/>
                  <a:pt x="705458" y="536353"/>
                </a:cubicBezTo>
                <a:cubicBezTo>
                  <a:pt x="698314" y="537877"/>
                  <a:pt x="694885" y="536353"/>
                  <a:pt x="692885" y="533495"/>
                </a:cubicBezTo>
                <a:cubicBezTo>
                  <a:pt x="686503" y="533210"/>
                  <a:pt x="689361" y="537782"/>
                  <a:pt x="682979" y="537496"/>
                </a:cubicBezTo>
                <a:cubicBezTo>
                  <a:pt x="682312" y="535019"/>
                  <a:pt x="628496" y="540449"/>
                  <a:pt x="622495" y="542544"/>
                </a:cubicBezTo>
                <a:cubicBezTo>
                  <a:pt x="618399" y="543020"/>
                  <a:pt x="601635" y="542163"/>
                  <a:pt x="597635" y="542639"/>
                </a:cubicBezTo>
                <a:cubicBezTo>
                  <a:pt x="596016" y="544925"/>
                  <a:pt x="594968" y="547402"/>
                  <a:pt x="589920" y="547783"/>
                </a:cubicBezTo>
                <a:cubicBezTo>
                  <a:pt x="581633" y="549688"/>
                  <a:pt x="575918" y="549307"/>
                  <a:pt x="569631" y="550069"/>
                </a:cubicBezTo>
                <a:cubicBezTo>
                  <a:pt x="566488" y="550450"/>
                  <a:pt x="567726" y="551974"/>
                  <a:pt x="565536" y="550545"/>
                </a:cubicBezTo>
                <a:cubicBezTo>
                  <a:pt x="564297" y="549688"/>
                  <a:pt x="561726" y="552260"/>
                  <a:pt x="561630" y="552450"/>
                </a:cubicBezTo>
                <a:cubicBezTo>
                  <a:pt x="561630" y="552545"/>
                  <a:pt x="553344" y="550545"/>
                  <a:pt x="551343" y="552164"/>
                </a:cubicBezTo>
                <a:cubicBezTo>
                  <a:pt x="551724" y="558927"/>
                  <a:pt x="558392" y="553784"/>
                  <a:pt x="561726" y="553784"/>
                </a:cubicBezTo>
                <a:cubicBezTo>
                  <a:pt x="561821" y="553784"/>
                  <a:pt x="561726" y="555117"/>
                  <a:pt x="561821" y="555212"/>
                </a:cubicBezTo>
                <a:cubicBezTo>
                  <a:pt x="563440" y="556355"/>
                  <a:pt x="576204" y="553498"/>
                  <a:pt x="578109" y="553403"/>
                </a:cubicBezTo>
                <a:cubicBezTo>
                  <a:pt x="581442" y="553117"/>
                  <a:pt x="584681" y="554069"/>
                  <a:pt x="586395" y="553879"/>
                </a:cubicBezTo>
                <a:cubicBezTo>
                  <a:pt x="587348" y="553784"/>
                  <a:pt x="589062" y="552164"/>
                  <a:pt x="588300" y="552260"/>
                </a:cubicBezTo>
                <a:cubicBezTo>
                  <a:pt x="596111" y="551879"/>
                  <a:pt x="672311" y="544449"/>
                  <a:pt x="679550" y="543687"/>
                </a:cubicBezTo>
                <a:cubicBezTo>
                  <a:pt x="682407" y="543401"/>
                  <a:pt x="686979" y="541592"/>
                  <a:pt x="689551" y="541115"/>
                </a:cubicBezTo>
                <a:cubicBezTo>
                  <a:pt x="710316" y="537496"/>
                  <a:pt x="735843" y="535686"/>
                  <a:pt x="754607" y="533686"/>
                </a:cubicBezTo>
                <a:cubicBezTo>
                  <a:pt x="762608" y="532829"/>
                  <a:pt x="771085" y="530543"/>
                  <a:pt x="775086" y="532733"/>
                </a:cubicBezTo>
                <a:cubicBezTo>
                  <a:pt x="780134" y="531971"/>
                  <a:pt x="781182" y="529304"/>
                  <a:pt x="783372" y="533210"/>
                </a:cubicBezTo>
                <a:cubicBezTo>
                  <a:pt x="776038" y="535496"/>
                  <a:pt x="765846" y="537401"/>
                  <a:pt x="755178" y="539210"/>
                </a:cubicBezTo>
                <a:cubicBezTo>
                  <a:pt x="746130" y="540830"/>
                  <a:pt x="733747" y="539591"/>
                  <a:pt x="728985" y="545021"/>
                </a:cubicBezTo>
                <a:cubicBezTo>
                  <a:pt x="734795" y="545497"/>
                  <a:pt x="734033" y="542449"/>
                  <a:pt x="738986" y="542449"/>
                </a:cubicBezTo>
                <a:cubicBezTo>
                  <a:pt x="741748" y="543973"/>
                  <a:pt x="742034" y="547307"/>
                  <a:pt x="739653" y="549497"/>
                </a:cubicBezTo>
                <a:cubicBezTo>
                  <a:pt x="746320" y="549974"/>
                  <a:pt x="743558" y="545402"/>
                  <a:pt x="747368" y="544354"/>
                </a:cubicBezTo>
                <a:cubicBezTo>
                  <a:pt x="754321" y="546449"/>
                  <a:pt x="762417" y="541973"/>
                  <a:pt x="769752" y="541782"/>
                </a:cubicBezTo>
                <a:cubicBezTo>
                  <a:pt x="771180" y="541782"/>
                  <a:pt x="771752" y="542925"/>
                  <a:pt x="771942" y="542925"/>
                </a:cubicBezTo>
                <a:cubicBezTo>
                  <a:pt x="774038" y="543020"/>
                  <a:pt x="785277" y="537115"/>
                  <a:pt x="788230" y="541115"/>
                </a:cubicBezTo>
                <a:cubicBezTo>
                  <a:pt x="785468" y="547402"/>
                  <a:pt x="778134" y="543211"/>
                  <a:pt x="772133" y="544354"/>
                </a:cubicBezTo>
                <a:cubicBezTo>
                  <a:pt x="772323" y="544354"/>
                  <a:pt x="771276" y="545687"/>
                  <a:pt x="770228" y="545973"/>
                </a:cubicBezTo>
                <a:cubicBezTo>
                  <a:pt x="768990" y="546354"/>
                  <a:pt x="767466" y="546164"/>
                  <a:pt x="766132" y="546449"/>
                </a:cubicBezTo>
                <a:cubicBezTo>
                  <a:pt x="755274" y="548831"/>
                  <a:pt x="744606" y="550926"/>
                  <a:pt x="733842" y="552926"/>
                </a:cubicBezTo>
                <a:cubicBezTo>
                  <a:pt x="730128" y="553593"/>
                  <a:pt x="726984" y="555117"/>
                  <a:pt x="723841" y="555498"/>
                </a:cubicBezTo>
                <a:cubicBezTo>
                  <a:pt x="715745" y="556451"/>
                  <a:pt x="711935" y="554736"/>
                  <a:pt x="709649" y="557117"/>
                </a:cubicBezTo>
                <a:cubicBezTo>
                  <a:pt x="709268" y="557594"/>
                  <a:pt x="706315" y="557308"/>
                  <a:pt x="705553" y="557594"/>
                </a:cubicBezTo>
                <a:cubicBezTo>
                  <a:pt x="702219" y="558832"/>
                  <a:pt x="698409" y="559308"/>
                  <a:pt x="695552" y="560165"/>
                </a:cubicBezTo>
                <a:cubicBezTo>
                  <a:pt x="691170" y="561404"/>
                  <a:pt x="692504" y="562547"/>
                  <a:pt x="687646" y="563880"/>
                </a:cubicBezTo>
                <a:cubicBezTo>
                  <a:pt x="687837" y="563880"/>
                  <a:pt x="687170" y="562261"/>
                  <a:pt x="685455" y="562737"/>
                </a:cubicBezTo>
                <a:cubicBezTo>
                  <a:pt x="684884" y="562928"/>
                  <a:pt x="685455" y="563975"/>
                  <a:pt x="683550" y="564356"/>
                </a:cubicBezTo>
                <a:cubicBezTo>
                  <a:pt x="667358" y="567309"/>
                  <a:pt x="647546" y="568452"/>
                  <a:pt x="628686" y="570643"/>
                </a:cubicBezTo>
                <a:cubicBezTo>
                  <a:pt x="610113" y="572738"/>
                  <a:pt x="591348" y="576072"/>
                  <a:pt x="573822" y="576929"/>
                </a:cubicBezTo>
                <a:cubicBezTo>
                  <a:pt x="567536" y="577215"/>
                  <a:pt x="561440" y="576644"/>
                  <a:pt x="555439" y="577596"/>
                </a:cubicBezTo>
                <a:cubicBezTo>
                  <a:pt x="547152" y="578930"/>
                  <a:pt x="547914" y="579215"/>
                  <a:pt x="543247" y="579025"/>
                </a:cubicBezTo>
                <a:cubicBezTo>
                  <a:pt x="539723" y="578834"/>
                  <a:pt x="536484" y="580073"/>
                  <a:pt x="535246" y="581311"/>
                </a:cubicBezTo>
                <a:cubicBezTo>
                  <a:pt x="534198" y="582454"/>
                  <a:pt x="529341" y="580644"/>
                  <a:pt x="529055" y="580644"/>
                </a:cubicBezTo>
                <a:cubicBezTo>
                  <a:pt x="521721" y="580263"/>
                  <a:pt x="520292" y="585311"/>
                  <a:pt x="515053" y="585026"/>
                </a:cubicBezTo>
                <a:cubicBezTo>
                  <a:pt x="505814" y="581311"/>
                  <a:pt x="500004" y="585597"/>
                  <a:pt x="490574" y="586359"/>
                </a:cubicBezTo>
                <a:cubicBezTo>
                  <a:pt x="488478" y="586550"/>
                  <a:pt x="488097" y="585502"/>
                  <a:pt x="486383" y="585407"/>
                </a:cubicBezTo>
                <a:cubicBezTo>
                  <a:pt x="484668" y="585311"/>
                  <a:pt x="482001" y="585788"/>
                  <a:pt x="480287" y="586073"/>
                </a:cubicBezTo>
                <a:cubicBezTo>
                  <a:pt x="478001" y="586454"/>
                  <a:pt x="475715" y="587502"/>
                  <a:pt x="472286" y="588359"/>
                </a:cubicBezTo>
                <a:cubicBezTo>
                  <a:pt x="460475" y="591598"/>
                  <a:pt x="449331" y="590360"/>
                  <a:pt x="437710" y="592265"/>
                </a:cubicBezTo>
                <a:cubicBezTo>
                  <a:pt x="429423" y="593598"/>
                  <a:pt x="430090" y="593789"/>
                  <a:pt x="425518" y="593693"/>
                </a:cubicBezTo>
                <a:cubicBezTo>
                  <a:pt x="418374" y="593408"/>
                  <a:pt x="414088" y="596170"/>
                  <a:pt x="409421" y="596932"/>
                </a:cubicBezTo>
                <a:cubicBezTo>
                  <a:pt x="399324" y="598742"/>
                  <a:pt x="388752" y="598551"/>
                  <a:pt x="378941" y="600361"/>
                </a:cubicBezTo>
                <a:cubicBezTo>
                  <a:pt x="371892" y="601694"/>
                  <a:pt x="366082" y="603695"/>
                  <a:pt x="358748" y="604076"/>
                </a:cubicBezTo>
                <a:cubicBezTo>
                  <a:pt x="354652" y="604266"/>
                  <a:pt x="352080" y="603409"/>
                  <a:pt x="348461" y="603790"/>
                </a:cubicBezTo>
                <a:cubicBezTo>
                  <a:pt x="346270" y="604076"/>
                  <a:pt x="347413" y="605028"/>
                  <a:pt x="346556" y="605409"/>
                </a:cubicBezTo>
                <a:cubicBezTo>
                  <a:pt x="340079" y="608171"/>
                  <a:pt x="330363" y="607219"/>
                  <a:pt x="330268" y="607219"/>
                </a:cubicBezTo>
                <a:cubicBezTo>
                  <a:pt x="315600" y="606362"/>
                  <a:pt x="294073" y="612458"/>
                  <a:pt x="285691" y="613696"/>
                </a:cubicBezTo>
                <a:cubicBezTo>
                  <a:pt x="272070" y="615696"/>
                  <a:pt x="257592" y="617125"/>
                  <a:pt x="249210" y="619220"/>
                </a:cubicBezTo>
                <a:cubicBezTo>
                  <a:pt x="243305" y="620744"/>
                  <a:pt x="238161" y="622078"/>
                  <a:pt x="233113" y="622459"/>
                </a:cubicBezTo>
                <a:cubicBezTo>
                  <a:pt x="231970" y="622554"/>
                  <a:pt x="230541" y="621316"/>
                  <a:pt x="230922" y="621316"/>
                </a:cubicBezTo>
                <a:cubicBezTo>
                  <a:pt x="228255" y="621602"/>
                  <a:pt x="227112" y="623126"/>
                  <a:pt x="222921" y="623602"/>
                </a:cubicBezTo>
                <a:cubicBezTo>
                  <a:pt x="215778" y="624459"/>
                  <a:pt x="207300" y="625031"/>
                  <a:pt x="200538" y="626174"/>
                </a:cubicBezTo>
                <a:cubicBezTo>
                  <a:pt x="195870" y="626936"/>
                  <a:pt x="191203" y="628745"/>
                  <a:pt x="188441" y="628936"/>
                </a:cubicBezTo>
                <a:cubicBezTo>
                  <a:pt x="186822" y="629031"/>
                  <a:pt x="186441" y="627793"/>
                  <a:pt x="186250" y="627793"/>
                </a:cubicBezTo>
                <a:cubicBezTo>
                  <a:pt x="184440" y="627793"/>
                  <a:pt x="182535" y="629602"/>
                  <a:pt x="182345" y="629698"/>
                </a:cubicBezTo>
                <a:cubicBezTo>
                  <a:pt x="172629" y="630460"/>
                  <a:pt x="167105" y="629984"/>
                  <a:pt x="159961" y="632270"/>
                </a:cubicBezTo>
                <a:cubicBezTo>
                  <a:pt x="157770" y="628555"/>
                  <a:pt x="157104" y="635603"/>
                  <a:pt x="151960" y="634556"/>
                </a:cubicBezTo>
                <a:cubicBezTo>
                  <a:pt x="150531" y="634270"/>
                  <a:pt x="152436" y="631508"/>
                  <a:pt x="149674" y="631984"/>
                </a:cubicBezTo>
                <a:cubicBezTo>
                  <a:pt x="149388" y="631984"/>
                  <a:pt x="150150" y="634556"/>
                  <a:pt x="149960" y="634746"/>
                </a:cubicBezTo>
                <a:cubicBezTo>
                  <a:pt x="147483" y="636842"/>
                  <a:pt x="141483" y="634365"/>
                  <a:pt x="139673" y="634460"/>
                </a:cubicBezTo>
                <a:cubicBezTo>
                  <a:pt x="139673" y="634460"/>
                  <a:pt x="139387" y="635889"/>
                  <a:pt x="137768" y="636079"/>
                </a:cubicBezTo>
                <a:cubicBezTo>
                  <a:pt x="136625" y="636175"/>
                  <a:pt x="135101" y="634937"/>
                  <a:pt x="135577" y="634937"/>
                </a:cubicBezTo>
                <a:cubicBezTo>
                  <a:pt x="133196" y="635318"/>
                  <a:pt x="132529" y="636365"/>
                  <a:pt x="129576" y="637032"/>
                </a:cubicBezTo>
                <a:cubicBezTo>
                  <a:pt x="121099" y="638842"/>
                  <a:pt x="117099" y="639604"/>
                  <a:pt x="111384" y="640556"/>
                </a:cubicBezTo>
                <a:cubicBezTo>
                  <a:pt x="95667" y="642938"/>
                  <a:pt x="76141" y="644462"/>
                  <a:pt x="62616" y="646081"/>
                </a:cubicBezTo>
                <a:cubicBezTo>
                  <a:pt x="56520" y="646843"/>
                  <a:pt x="47376" y="646652"/>
                  <a:pt x="46518" y="649319"/>
                </a:cubicBezTo>
                <a:cubicBezTo>
                  <a:pt x="54234" y="649415"/>
                  <a:pt x="56996" y="652844"/>
                  <a:pt x="63282" y="653034"/>
                </a:cubicBezTo>
                <a:cubicBezTo>
                  <a:pt x="74903" y="653510"/>
                  <a:pt x="88238" y="649605"/>
                  <a:pt x="103764" y="647033"/>
                </a:cubicBezTo>
                <a:cubicBezTo>
                  <a:pt x="114908" y="645224"/>
                  <a:pt x="125385" y="643509"/>
                  <a:pt x="132053" y="642366"/>
                </a:cubicBezTo>
                <a:cubicBezTo>
                  <a:pt x="143292" y="640556"/>
                  <a:pt x="153675" y="638937"/>
                  <a:pt x="160342" y="637699"/>
                </a:cubicBezTo>
                <a:cubicBezTo>
                  <a:pt x="195108" y="631412"/>
                  <a:pt x="230732" y="627126"/>
                  <a:pt x="257497" y="622364"/>
                </a:cubicBezTo>
                <a:cubicBezTo>
                  <a:pt x="264260" y="621125"/>
                  <a:pt x="274166" y="621125"/>
                  <a:pt x="277785" y="620077"/>
                </a:cubicBezTo>
                <a:cubicBezTo>
                  <a:pt x="278357" y="619887"/>
                  <a:pt x="280548" y="618363"/>
                  <a:pt x="279690" y="618458"/>
                </a:cubicBezTo>
                <a:cubicBezTo>
                  <a:pt x="282453" y="618077"/>
                  <a:pt x="283596" y="619697"/>
                  <a:pt x="287977" y="618935"/>
                </a:cubicBezTo>
                <a:cubicBezTo>
                  <a:pt x="290644" y="618458"/>
                  <a:pt x="291978" y="617315"/>
                  <a:pt x="295978" y="616649"/>
                </a:cubicBezTo>
                <a:cubicBezTo>
                  <a:pt x="305217" y="614934"/>
                  <a:pt x="310266" y="613886"/>
                  <a:pt x="316171" y="612934"/>
                </a:cubicBezTo>
                <a:cubicBezTo>
                  <a:pt x="322743" y="611886"/>
                  <a:pt x="329792" y="611696"/>
                  <a:pt x="336459" y="610648"/>
                </a:cubicBezTo>
                <a:cubicBezTo>
                  <a:pt x="340174" y="609981"/>
                  <a:pt x="342746" y="608648"/>
                  <a:pt x="346461" y="608076"/>
                </a:cubicBezTo>
                <a:cubicBezTo>
                  <a:pt x="368749" y="604838"/>
                  <a:pt x="397229" y="601790"/>
                  <a:pt x="413421" y="599027"/>
                </a:cubicBezTo>
                <a:cubicBezTo>
                  <a:pt x="445235" y="593503"/>
                  <a:pt x="489145" y="589883"/>
                  <a:pt x="519054" y="587026"/>
                </a:cubicBezTo>
                <a:cubicBezTo>
                  <a:pt x="521721" y="586740"/>
                  <a:pt x="523816" y="587883"/>
                  <a:pt x="525245" y="587693"/>
                </a:cubicBezTo>
                <a:cubicBezTo>
                  <a:pt x="524769" y="587788"/>
                  <a:pt x="526293" y="586264"/>
                  <a:pt x="527150" y="586073"/>
                </a:cubicBezTo>
                <a:cubicBezTo>
                  <a:pt x="532674" y="584454"/>
                  <a:pt x="534484" y="586454"/>
                  <a:pt x="539437" y="586073"/>
                </a:cubicBezTo>
                <a:cubicBezTo>
                  <a:pt x="545628" y="585597"/>
                  <a:pt x="551629" y="584359"/>
                  <a:pt x="557725" y="583978"/>
                </a:cubicBezTo>
                <a:cubicBezTo>
                  <a:pt x="560964" y="583787"/>
                  <a:pt x="564964" y="584549"/>
                  <a:pt x="568012" y="584264"/>
                </a:cubicBezTo>
                <a:cubicBezTo>
                  <a:pt x="571632" y="583883"/>
                  <a:pt x="574108" y="582168"/>
                  <a:pt x="576013" y="581978"/>
                </a:cubicBezTo>
                <a:cubicBezTo>
                  <a:pt x="578871" y="581692"/>
                  <a:pt x="579918" y="583025"/>
                  <a:pt x="584300" y="582454"/>
                </a:cubicBezTo>
                <a:cubicBezTo>
                  <a:pt x="584967" y="582359"/>
                  <a:pt x="585633" y="582359"/>
                  <a:pt x="586300" y="582263"/>
                </a:cubicBezTo>
                <a:cubicBezTo>
                  <a:pt x="587824" y="582073"/>
                  <a:pt x="588015" y="580644"/>
                  <a:pt x="588205" y="580644"/>
                </a:cubicBezTo>
                <a:cubicBezTo>
                  <a:pt x="589824" y="580263"/>
                  <a:pt x="592396" y="581597"/>
                  <a:pt x="592396" y="581597"/>
                </a:cubicBezTo>
                <a:cubicBezTo>
                  <a:pt x="596016" y="580930"/>
                  <a:pt x="599159" y="579311"/>
                  <a:pt x="602397" y="579025"/>
                </a:cubicBezTo>
                <a:cubicBezTo>
                  <a:pt x="604969" y="578739"/>
                  <a:pt x="606684" y="579692"/>
                  <a:pt x="610684" y="579501"/>
                </a:cubicBezTo>
                <a:cubicBezTo>
                  <a:pt x="616494" y="579215"/>
                  <a:pt x="622400" y="577882"/>
                  <a:pt x="626972" y="577691"/>
                </a:cubicBezTo>
                <a:cubicBezTo>
                  <a:pt x="630782" y="577501"/>
                  <a:pt x="633735" y="578263"/>
                  <a:pt x="637259" y="577977"/>
                </a:cubicBezTo>
                <a:cubicBezTo>
                  <a:pt x="640688" y="577596"/>
                  <a:pt x="645736" y="575691"/>
                  <a:pt x="649356" y="575215"/>
                </a:cubicBezTo>
                <a:cubicBezTo>
                  <a:pt x="653261" y="574739"/>
                  <a:pt x="655547" y="575786"/>
                  <a:pt x="659643" y="575501"/>
                </a:cubicBezTo>
                <a:cubicBezTo>
                  <a:pt x="661738" y="575310"/>
                  <a:pt x="661929" y="573977"/>
                  <a:pt x="663548" y="573596"/>
                </a:cubicBezTo>
                <a:cubicBezTo>
                  <a:pt x="667358" y="572834"/>
                  <a:pt x="668215" y="574643"/>
                  <a:pt x="671835" y="574072"/>
                </a:cubicBezTo>
                <a:cubicBezTo>
                  <a:pt x="673168" y="573881"/>
                  <a:pt x="673835" y="572453"/>
                  <a:pt x="673740" y="572453"/>
                </a:cubicBezTo>
                <a:cubicBezTo>
                  <a:pt x="676216" y="571976"/>
                  <a:pt x="676692" y="573691"/>
                  <a:pt x="679931" y="573119"/>
                </a:cubicBezTo>
                <a:cubicBezTo>
                  <a:pt x="682788" y="572738"/>
                  <a:pt x="683646" y="571310"/>
                  <a:pt x="687932" y="570833"/>
                </a:cubicBezTo>
                <a:cubicBezTo>
                  <a:pt x="696028" y="569786"/>
                  <a:pt x="704029" y="568928"/>
                  <a:pt x="712316" y="568071"/>
                </a:cubicBezTo>
                <a:cubicBezTo>
                  <a:pt x="720031" y="567214"/>
                  <a:pt x="738224" y="563975"/>
                  <a:pt x="742986" y="563404"/>
                </a:cubicBezTo>
                <a:cubicBezTo>
                  <a:pt x="752321" y="566357"/>
                  <a:pt x="722984" y="566452"/>
                  <a:pt x="726222" y="569786"/>
                </a:cubicBezTo>
                <a:cubicBezTo>
                  <a:pt x="729651" y="569500"/>
                  <a:pt x="732985" y="568928"/>
                  <a:pt x="736414" y="568643"/>
                </a:cubicBezTo>
                <a:cubicBezTo>
                  <a:pt x="739462" y="568357"/>
                  <a:pt x="738700" y="569976"/>
                  <a:pt x="740510" y="568166"/>
                </a:cubicBezTo>
                <a:cubicBezTo>
                  <a:pt x="740796" y="567881"/>
                  <a:pt x="744034" y="567785"/>
                  <a:pt x="744606" y="567690"/>
                </a:cubicBezTo>
                <a:cubicBezTo>
                  <a:pt x="752035" y="566833"/>
                  <a:pt x="750797" y="568738"/>
                  <a:pt x="752702" y="566738"/>
                </a:cubicBezTo>
                <a:cubicBezTo>
                  <a:pt x="752988" y="566452"/>
                  <a:pt x="756131" y="566357"/>
                  <a:pt x="756798" y="566261"/>
                </a:cubicBezTo>
                <a:cubicBezTo>
                  <a:pt x="764418" y="564737"/>
                  <a:pt x="768704" y="566452"/>
                  <a:pt x="773181" y="565785"/>
                </a:cubicBezTo>
                <a:cubicBezTo>
                  <a:pt x="774514" y="565595"/>
                  <a:pt x="775181" y="564166"/>
                  <a:pt x="775086" y="564166"/>
                </a:cubicBezTo>
                <a:cubicBezTo>
                  <a:pt x="777467" y="563785"/>
                  <a:pt x="778229" y="565214"/>
                  <a:pt x="781277" y="564833"/>
                </a:cubicBezTo>
                <a:cubicBezTo>
                  <a:pt x="792231" y="563785"/>
                  <a:pt x="801184" y="561118"/>
                  <a:pt x="807566" y="560451"/>
                </a:cubicBezTo>
                <a:cubicBezTo>
                  <a:pt x="811376" y="559975"/>
                  <a:pt x="812233" y="561308"/>
                  <a:pt x="815853" y="560927"/>
                </a:cubicBezTo>
                <a:cubicBezTo>
                  <a:pt x="819567" y="560546"/>
                  <a:pt x="820425" y="558641"/>
                  <a:pt x="823854" y="558641"/>
                </a:cubicBezTo>
                <a:cubicBezTo>
                  <a:pt x="827759" y="558641"/>
                  <a:pt x="830331" y="561308"/>
                  <a:pt x="834236" y="560261"/>
                </a:cubicBezTo>
                <a:cubicBezTo>
                  <a:pt x="836522" y="558356"/>
                  <a:pt x="842332" y="556832"/>
                  <a:pt x="846142" y="556070"/>
                </a:cubicBezTo>
                <a:cubicBezTo>
                  <a:pt x="848238" y="555689"/>
                  <a:pt x="847666" y="557213"/>
                  <a:pt x="848333" y="557213"/>
                </a:cubicBezTo>
                <a:cubicBezTo>
                  <a:pt x="850238" y="557308"/>
                  <a:pt x="850809" y="555593"/>
                  <a:pt x="852238" y="555308"/>
                </a:cubicBezTo>
                <a:cubicBezTo>
                  <a:pt x="865764" y="553307"/>
                  <a:pt x="875574" y="553022"/>
                  <a:pt x="888814" y="551117"/>
                </a:cubicBezTo>
                <a:cubicBezTo>
                  <a:pt x="891957" y="551783"/>
                  <a:pt x="890814" y="553307"/>
                  <a:pt x="895196" y="553212"/>
                </a:cubicBezTo>
                <a:cubicBezTo>
                  <a:pt x="898149" y="553117"/>
                  <a:pt x="900625" y="551498"/>
                  <a:pt x="905197" y="550640"/>
                </a:cubicBezTo>
                <a:cubicBezTo>
                  <a:pt x="909388" y="549783"/>
                  <a:pt x="914627" y="549974"/>
                  <a:pt x="917389" y="549212"/>
                </a:cubicBezTo>
                <a:cubicBezTo>
                  <a:pt x="919961" y="548545"/>
                  <a:pt x="920913" y="550926"/>
                  <a:pt x="922152" y="549593"/>
                </a:cubicBezTo>
                <a:cubicBezTo>
                  <a:pt x="922533" y="549212"/>
                  <a:pt x="925581" y="549307"/>
                  <a:pt x="926247" y="549116"/>
                </a:cubicBezTo>
                <a:cubicBezTo>
                  <a:pt x="929772" y="547973"/>
                  <a:pt x="934058" y="548831"/>
                  <a:pt x="936249" y="546545"/>
                </a:cubicBezTo>
                <a:cubicBezTo>
                  <a:pt x="938058" y="549974"/>
                  <a:pt x="951203" y="543782"/>
                  <a:pt x="950822" y="549116"/>
                </a:cubicBezTo>
                <a:cubicBezTo>
                  <a:pt x="956346" y="547973"/>
                  <a:pt x="956442" y="545497"/>
                  <a:pt x="962728" y="544925"/>
                </a:cubicBezTo>
                <a:cubicBezTo>
                  <a:pt x="969586" y="544259"/>
                  <a:pt x="967872" y="546545"/>
                  <a:pt x="970824" y="543973"/>
                </a:cubicBezTo>
                <a:cubicBezTo>
                  <a:pt x="974920" y="540449"/>
                  <a:pt x="976635" y="543687"/>
                  <a:pt x="978921" y="543020"/>
                </a:cubicBezTo>
                <a:cubicBezTo>
                  <a:pt x="979683" y="542830"/>
                  <a:pt x="978540" y="541592"/>
                  <a:pt x="980826" y="541401"/>
                </a:cubicBezTo>
                <a:cubicBezTo>
                  <a:pt x="982921" y="541211"/>
                  <a:pt x="983302" y="542258"/>
                  <a:pt x="985017" y="542354"/>
                </a:cubicBezTo>
                <a:cubicBezTo>
                  <a:pt x="991303" y="542544"/>
                  <a:pt x="998256" y="541115"/>
                  <a:pt x="1003305" y="540258"/>
                </a:cubicBezTo>
                <a:cubicBezTo>
                  <a:pt x="1006734" y="539687"/>
                  <a:pt x="1010067" y="537020"/>
                  <a:pt x="1013211" y="536258"/>
                </a:cubicBezTo>
                <a:cubicBezTo>
                  <a:pt x="1023212" y="533876"/>
                  <a:pt x="1039976" y="535115"/>
                  <a:pt x="1043595" y="531400"/>
                </a:cubicBezTo>
                <a:cubicBezTo>
                  <a:pt x="1044548" y="530352"/>
                  <a:pt x="1046167" y="532543"/>
                  <a:pt x="1045786" y="532543"/>
                </a:cubicBezTo>
                <a:cubicBezTo>
                  <a:pt x="1050168" y="532352"/>
                  <a:pt x="1052454" y="531114"/>
                  <a:pt x="1056073" y="532829"/>
                </a:cubicBezTo>
                <a:cubicBezTo>
                  <a:pt x="1058169" y="529590"/>
                  <a:pt x="1062931" y="529495"/>
                  <a:pt x="1065979" y="528828"/>
                </a:cubicBezTo>
                <a:cubicBezTo>
                  <a:pt x="1075790" y="526923"/>
                  <a:pt x="1086553" y="527971"/>
                  <a:pt x="1096554" y="526733"/>
                </a:cubicBezTo>
                <a:cubicBezTo>
                  <a:pt x="1100936" y="526256"/>
                  <a:pt x="1104079" y="524732"/>
                  <a:pt x="1108651" y="523970"/>
                </a:cubicBezTo>
                <a:cubicBezTo>
                  <a:pt x="1117795" y="522351"/>
                  <a:pt x="1126939" y="522256"/>
                  <a:pt x="1137131" y="520732"/>
                </a:cubicBezTo>
                <a:cubicBezTo>
                  <a:pt x="1140655" y="520160"/>
                  <a:pt x="1143608" y="518827"/>
                  <a:pt x="1147132" y="518160"/>
                </a:cubicBezTo>
                <a:cubicBezTo>
                  <a:pt x="1155514" y="516731"/>
                  <a:pt x="1167516" y="516160"/>
                  <a:pt x="1173516" y="515112"/>
                </a:cubicBezTo>
                <a:cubicBezTo>
                  <a:pt x="1176755" y="514540"/>
                  <a:pt x="1179993" y="512921"/>
                  <a:pt x="1181517" y="512826"/>
                </a:cubicBezTo>
                <a:cubicBezTo>
                  <a:pt x="1185232" y="512445"/>
                  <a:pt x="1188375" y="514731"/>
                  <a:pt x="1191900" y="514445"/>
                </a:cubicBezTo>
                <a:cubicBezTo>
                  <a:pt x="1191995" y="514445"/>
                  <a:pt x="1191709" y="513112"/>
                  <a:pt x="1191804" y="513017"/>
                </a:cubicBezTo>
                <a:cubicBezTo>
                  <a:pt x="1192090" y="512731"/>
                  <a:pt x="1195233" y="512636"/>
                  <a:pt x="1195900" y="512540"/>
                </a:cubicBezTo>
                <a:cubicBezTo>
                  <a:pt x="1211807" y="509397"/>
                  <a:pt x="1230285" y="507778"/>
                  <a:pt x="1244668" y="507016"/>
                </a:cubicBezTo>
                <a:cubicBezTo>
                  <a:pt x="1252955" y="506539"/>
                  <a:pt x="1254955" y="506349"/>
                  <a:pt x="1260956" y="505206"/>
                </a:cubicBezTo>
                <a:cubicBezTo>
                  <a:pt x="1266766" y="503968"/>
                  <a:pt x="1269814" y="505778"/>
                  <a:pt x="1271243" y="505492"/>
                </a:cubicBezTo>
                <a:cubicBezTo>
                  <a:pt x="1271814" y="505301"/>
                  <a:pt x="1271243" y="504254"/>
                  <a:pt x="1273148" y="503873"/>
                </a:cubicBezTo>
                <a:cubicBezTo>
                  <a:pt x="1281720" y="502253"/>
                  <a:pt x="1285816" y="503492"/>
                  <a:pt x="1291531" y="503206"/>
                </a:cubicBezTo>
                <a:cubicBezTo>
                  <a:pt x="1302485" y="502634"/>
                  <a:pt x="1315915" y="500920"/>
                  <a:pt x="1324011" y="499491"/>
                </a:cubicBezTo>
                <a:cubicBezTo>
                  <a:pt x="1327536" y="498920"/>
                  <a:pt x="1331346" y="497205"/>
                  <a:pt x="1334013" y="496919"/>
                </a:cubicBezTo>
                <a:cubicBezTo>
                  <a:pt x="1337061" y="496634"/>
                  <a:pt x="1348586" y="494824"/>
                  <a:pt x="1351920" y="494729"/>
                </a:cubicBezTo>
                <a:cubicBezTo>
                  <a:pt x="1355730" y="494633"/>
                  <a:pt x="1356301" y="492728"/>
                  <a:pt x="1359921" y="492443"/>
                </a:cubicBezTo>
                <a:cubicBezTo>
                  <a:pt x="1362016" y="492252"/>
                  <a:pt x="1362397" y="493300"/>
                  <a:pt x="1364112" y="493395"/>
                </a:cubicBezTo>
                <a:cubicBezTo>
                  <a:pt x="1371256" y="493776"/>
                  <a:pt x="1380685" y="491966"/>
                  <a:pt x="1386495" y="490823"/>
                </a:cubicBezTo>
                <a:cubicBezTo>
                  <a:pt x="1398021" y="488537"/>
                  <a:pt x="1421357" y="486347"/>
                  <a:pt x="1430310" y="484632"/>
                </a:cubicBezTo>
                <a:cubicBezTo>
                  <a:pt x="1436502" y="483394"/>
                  <a:pt x="1442693" y="483203"/>
                  <a:pt x="1446503" y="482537"/>
                </a:cubicBezTo>
                <a:cubicBezTo>
                  <a:pt x="1447741" y="482346"/>
                  <a:pt x="1448694" y="480822"/>
                  <a:pt x="1448408" y="480917"/>
                </a:cubicBezTo>
                <a:cubicBezTo>
                  <a:pt x="1451075" y="480536"/>
                  <a:pt x="1452504" y="481965"/>
                  <a:pt x="1456695" y="481298"/>
                </a:cubicBezTo>
                <a:cubicBezTo>
                  <a:pt x="1460505" y="480727"/>
                  <a:pt x="1461076" y="479298"/>
                  <a:pt x="1464696" y="478822"/>
                </a:cubicBezTo>
                <a:cubicBezTo>
                  <a:pt x="1466696" y="478536"/>
                  <a:pt x="1467267" y="479679"/>
                  <a:pt x="1468887" y="479679"/>
                </a:cubicBezTo>
                <a:cubicBezTo>
                  <a:pt x="1471935" y="479774"/>
                  <a:pt x="1473840" y="478536"/>
                  <a:pt x="1474792" y="477488"/>
                </a:cubicBezTo>
                <a:cubicBezTo>
                  <a:pt x="1475840" y="476345"/>
                  <a:pt x="1480698" y="478060"/>
                  <a:pt x="1481079" y="478155"/>
                </a:cubicBezTo>
                <a:cubicBezTo>
                  <a:pt x="1482222" y="478250"/>
                  <a:pt x="1483936" y="477774"/>
                  <a:pt x="1485174" y="477679"/>
                </a:cubicBezTo>
                <a:cubicBezTo>
                  <a:pt x="1487746" y="477298"/>
                  <a:pt x="1489175" y="475964"/>
                  <a:pt x="1493080" y="475202"/>
                </a:cubicBezTo>
                <a:cubicBezTo>
                  <a:pt x="1501177" y="473678"/>
                  <a:pt x="1516702" y="471392"/>
                  <a:pt x="1521465" y="471583"/>
                </a:cubicBezTo>
                <a:cubicBezTo>
                  <a:pt x="1527085" y="471869"/>
                  <a:pt x="1524989" y="471773"/>
                  <a:pt x="1529561" y="470535"/>
                </a:cubicBezTo>
                <a:cubicBezTo>
                  <a:pt x="1538229" y="468344"/>
                  <a:pt x="1544515" y="469773"/>
                  <a:pt x="1550040" y="469392"/>
                </a:cubicBezTo>
                <a:cubicBezTo>
                  <a:pt x="1564232" y="468439"/>
                  <a:pt x="1579853" y="465296"/>
                  <a:pt x="1594712" y="463772"/>
                </a:cubicBezTo>
                <a:cubicBezTo>
                  <a:pt x="1598522" y="463391"/>
                  <a:pt x="1599379" y="464630"/>
                  <a:pt x="1602999" y="464153"/>
                </a:cubicBezTo>
                <a:cubicBezTo>
                  <a:pt x="1606713" y="463677"/>
                  <a:pt x="1607475" y="461867"/>
                  <a:pt x="1610904" y="461772"/>
                </a:cubicBezTo>
                <a:cubicBezTo>
                  <a:pt x="1610809" y="461772"/>
                  <a:pt x="1611857" y="462820"/>
                  <a:pt x="1613095" y="462915"/>
                </a:cubicBezTo>
                <a:cubicBezTo>
                  <a:pt x="1627954" y="463582"/>
                  <a:pt x="1648147" y="456057"/>
                  <a:pt x="1660530" y="455771"/>
                </a:cubicBezTo>
                <a:cubicBezTo>
                  <a:pt x="1663197" y="455676"/>
                  <a:pt x="1665959" y="454914"/>
                  <a:pt x="1668626" y="454724"/>
                </a:cubicBezTo>
                <a:cubicBezTo>
                  <a:pt x="1670436" y="454628"/>
                  <a:pt x="1670340" y="455867"/>
                  <a:pt x="1670817" y="455867"/>
                </a:cubicBezTo>
                <a:cubicBezTo>
                  <a:pt x="1672817" y="455962"/>
                  <a:pt x="1673198" y="454152"/>
                  <a:pt x="1674722" y="453962"/>
                </a:cubicBezTo>
                <a:cubicBezTo>
                  <a:pt x="1677579" y="453676"/>
                  <a:pt x="1679294" y="454724"/>
                  <a:pt x="1681008" y="454628"/>
                </a:cubicBezTo>
                <a:cubicBezTo>
                  <a:pt x="1683771" y="454343"/>
                  <a:pt x="1684628" y="452628"/>
                  <a:pt x="1688914" y="452152"/>
                </a:cubicBezTo>
                <a:cubicBezTo>
                  <a:pt x="1689200" y="452152"/>
                  <a:pt x="1689295" y="453485"/>
                  <a:pt x="1691105" y="453295"/>
                </a:cubicBezTo>
                <a:cubicBezTo>
                  <a:pt x="1692248" y="453104"/>
                  <a:pt x="1693391" y="451580"/>
                  <a:pt x="1692915" y="451676"/>
                </a:cubicBezTo>
                <a:cubicBezTo>
                  <a:pt x="1696725" y="451295"/>
                  <a:pt x="1697582" y="452342"/>
                  <a:pt x="1701202" y="452057"/>
                </a:cubicBezTo>
                <a:cubicBezTo>
                  <a:pt x="1707488" y="451485"/>
                  <a:pt x="1713489" y="450342"/>
                  <a:pt x="1717394" y="449961"/>
                </a:cubicBezTo>
                <a:cubicBezTo>
                  <a:pt x="1718442" y="449866"/>
                  <a:pt x="1720061" y="451009"/>
                  <a:pt x="1719585" y="451104"/>
                </a:cubicBezTo>
                <a:cubicBezTo>
                  <a:pt x="1722633" y="450723"/>
                  <a:pt x="1723585" y="449389"/>
                  <a:pt x="1725490" y="448913"/>
                </a:cubicBezTo>
                <a:cubicBezTo>
                  <a:pt x="1734920" y="446532"/>
                  <a:pt x="1741683" y="448247"/>
                  <a:pt x="1747969" y="447485"/>
                </a:cubicBezTo>
                <a:cubicBezTo>
                  <a:pt x="1752446" y="446913"/>
                  <a:pt x="1755399" y="445199"/>
                  <a:pt x="1759971" y="444532"/>
                </a:cubicBezTo>
                <a:cubicBezTo>
                  <a:pt x="1763781" y="444056"/>
                  <a:pt x="1764638" y="445103"/>
                  <a:pt x="1768257" y="444913"/>
                </a:cubicBezTo>
                <a:cubicBezTo>
                  <a:pt x="1768734" y="444913"/>
                  <a:pt x="1769496" y="443008"/>
                  <a:pt x="1772163" y="443008"/>
                </a:cubicBezTo>
                <a:cubicBezTo>
                  <a:pt x="1772258" y="443008"/>
                  <a:pt x="1772163" y="444341"/>
                  <a:pt x="1772353" y="444437"/>
                </a:cubicBezTo>
                <a:cubicBezTo>
                  <a:pt x="1774925" y="446151"/>
                  <a:pt x="1783021" y="441674"/>
                  <a:pt x="1784355" y="441484"/>
                </a:cubicBezTo>
                <a:cubicBezTo>
                  <a:pt x="1786450" y="441293"/>
                  <a:pt x="1786831" y="442341"/>
                  <a:pt x="1788546" y="442341"/>
                </a:cubicBezTo>
                <a:cubicBezTo>
                  <a:pt x="1808167" y="442817"/>
                  <a:pt x="1836552" y="433959"/>
                  <a:pt x="1847410" y="434912"/>
                </a:cubicBezTo>
                <a:cubicBezTo>
                  <a:pt x="1849315" y="435102"/>
                  <a:pt x="1852649" y="435674"/>
                  <a:pt x="1853697" y="435578"/>
                </a:cubicBezTo>
                <a:cubicBezTo>
                  <a:pt x="1853792" y="435578"/>
                  <a:pt x="1853411" y="434245"/>
                  <a:pt x="1853506" y="434150"/>
                </a:cubicBezTo>
                <a:cubicBezTo>
                  <a:pt x="1854268" y="433483"/>
                  <a:pt x="1860364" y="433292"/>
                  <a:pt x="1861602" y="433102"/>
                </a:cubicBezTo>
                <a:cubicBezTo>
                  <a:pt x="1886653" y="429101"/>
                  <a:pt x="1914181" y="427482"/>
                  <a:pt x="1936660" y="423577"/>
                </a:cubicBezTo>
                <a:cubicBezTo>
                  <a:pt x="1938469" y="423291"/>
                  <a:pt x="1937993" y="422053"/>
                  <a:pt x="1938564" y="421958"/>
                </a:cubicBezTo>
                <a:cubicBezTo>
                  <a:pt x="1940469" y="421386"/>
                  <a:pt x="1941231" y="423196"/>
                  <a:pt x="1942756" y="422815"/>
                </a:cubicBezTo>
                <a:cubicBezTo>
                  <a:pt x="1945708" y="422148"/>
                  <a:pt x="1946375" y="421100"/>
                  <a:pt x="1950661" y="420434"/>
                </a:cubicBezTo>
                <a:cubicBezTo>
                  <a:pt x="1964663" y="418148"/>
                  <a:pt x="1974950" y="417481"/>
                  <a:pt x="1983427" y="419100"/>
                </a:cubicBezTo>
                <a:cubicBezTo>
                  <a:pt x="1988285" y="413290"/>
                  <a:pt x="2003144" y="412718"/>
                  <a:pt x="2004382" y="405098"/>
                </a:cubicBezTo>
                <a:cubicBezTo>
                  <a:pt x="1998000" y="406146"/>
                  <a:pt x="1992095" y="406718"/>
                  <a:pt x="1989809" y="404146"/>
                </a:cubicBezTo>
                <a:cubicBezTo>
                  <a:pt x="1991333" y="401479"/>
                  <a:pt x="1989714" y="397097"/>
                  <a:pt x="1992857" y="395288"/>
                </a:cubicBezTo>
                <a:cubicBezTo>
                  <a:pt x="1994381" y="392621"/>
                  <a:pt x="2000001" y="392049"/>
                  <a:pt x="2000286" y="388715"/>
                </a:cubicBezTo>
                <a:cubicBezTo>
                  <a:pt x="1996953" y="385858"/>
                  <a:pt x="1994190" y="392239"/>
                  <a:pt x="1993905" y="386715"/>
                </a:cubicBezTo>
                <a:cubicBezTo>
                  <a:pt x="1993143" y="383286"/>
                  <a:pt x="1996477" y="381953"/>
                  <a:pt x="1999334" y="380333"/>
                </a:cubicBezTo>
                <a:cubicBezTo>
                  <a:pt x="1996953" y="376238"/>
                  <a:pt x="1996095" y="375095"/>
                  <a:pt x="1998477" y="373380"/>
                </a:cubicBezTo>
                <a:cubicBezTo>
                  <a:pt x="1999239" y="372809"/>
                  <a:pt x="1999906" y="368427"/>
                  <a:pt x="1999810" y="367570"/>
                </a:cubicBezTo>
                <a:cubicBezTo>
                  <a:pt x="1999620" y="364617"/>
                  <a:pt x="1995714" y="363188"/>
                  <a:pt x="1996762" y="359474"/>
                </a:cubicBezTo>
                <a:cubicBezTo>
                  <a:pt x="1995333" y="354330"/>
                  <a:pt x="2004573" y="354806"/>
                  <a:pt x="2001715" y="348901"/>
                </a:cubicBezTo>
                <a:cubicBezTo>
                  <a:pt x="2000096" y="346234"/>
                  <a:pt x="1991428" y="349853"/>
                  <a:pt x="1992952" y="344329"/>
                </a:cubicBezTo>
                <a:cubicBezTo>
                  <a:pt x="1994762" y="340043"/>
                  <a:pt x="1996191" y="335566"/>
                  <a:pt x="1999715" y="332137"/>
                </a:cubicBezTo>
                <a:cubicBezTo>
                  <a:pt x="1995810" y="329946"/>
                  <a:pt x="1993619" y="334804"/>
                  <a:pt x="1991238" y="330327"/>
                </a:cubicBezTo>
                <a:cubicBezTo>
                  <a:pt x="1996191" y="328517"/>
                  <a:pt x="1993238" y="322612"/>
                  <a:pt x="1996191" y="319754"/>
                </a:cubicBezTo>
                <a:cubicBezTo>
                  <a:pt x="1989333" y="319183"/>
                  <a:pt x="1989999" y="318040"/>
                  <a:pt x="1993524" y="314420"/>
                </a:cubicBezTo>
                <a:cubicBezTo>
                  <a:pt x="1978379" y="317659"/>
                  <a:pt x="1964949" y="313373"/>
                  <a:pt x="1950280" y="314230"/>
                </a:cubicBezTo>
                <a:cubicBezTo>
                  <a:pt x="1943803" y="314611"/>
                  <a:pt x="1936755" y="316802"/>
                  <a:pt x="1929992" y="316802"/>
                </a:cubicBezTo>
                <a:cubicBezTo>
                  <a:pt x="1925896" y="316802"/>
                  <a:pt x="1923515" y="315087"/>
                  <a:pt x="1919514" y="315278"/>
                </a:cubicBezTo>
                <a:cubicBezTo>
                  <a:pt x="1913228" y="315563"/>
                  <a:pt x="1906370" y="317278"/>
                  <a:pt x="1899226" y="317849"/>
                </a:cubicBezTo>
                <a:cubicBezTo>
                  <a:pt x="1895321" y="317183"/>
                  <a:pt x="1891130" y="315468"/>
                  <a:pt x="1886558" y="315182"/>
                </a:cubicBezTo>
                <a:cubicBezTo>
                  <a:pt x="1884462" y="315087"/>
                  <a:pt x="1883129" y="316992"/>
                  <a:pt x="1882653" y="317087"/>
                </a:cubicBezTo>
                <a:cubicBezTo>
                  <a:pt x="1880176" y="317468"/>
                  <a:pt x="1879414" y="314706"/>
                  <a:pt x="1878271" y="314801"/>
                </a:cubicBezTo>
                <a:cubicBezTo>
                  <a:pt x="1873128" y="315278"/>
                  <a:pt x="1869699" y="317754"/>
                  <a:pt x="1864269" y="318040"/>
                </a:cubicBezTo>
                <a:cubicBezTo>
                  <a:pt x="1860174" y="318230"/>
                  <a:pt x="1854363" y="318707"/>
                  <a:pt x="1849887" y="318421"/>
                </a:cubicBezTo>
                <a:cubicBezTo>
                  <a:pt x="1846553" y="318230"/>
                  <a:pt x="1843410" y="316897"/>
                  <a:pt x="1839409" y="316897"/>
                </a:cubicBezTo>
                <a:cubicBezTo>
                  <a:pt x="1827598" y="316992"/>
                  <a:pt x="1814263" y="319469"/>
                  <a:pt x="1800738" y="320421"/>
                </a:cubicBezTo>
                <a:cubicBezTo>
                  <a:pt x="1797690" y="320612"/>
                  <a:pt x="1793689" y="320040"/>
                  <a:pt x="1790451" y="320326"/>
                </a:cubicBezTo>
                <a:cubicBezTo>
                  <a:pt x="1776163" y="321659"/>
                  <a:pt x="1760828" y="323279"/>
                  <a:pt x="1751684" y="323850"/>
                </a:cubicBezTo>
                <a:cubicBezTo>
                  <a:pt x="1726824" y="325279"/>
                  <a:pt x="1701392" y="327946"/>
                  <a:pt x="1680151" y="328708"/>
                </a:cubicBezTo>
                <a:cubicBezTo>
                  <a:pt x="1676913" y="328803"/>
                  <a:pt x="1678437" y="330803"/>
                  <a:pt x="1676056" y="329184"/>
                </a:cubicBezTo>
                <a:cubicBezTo>
                  <a:pt x="1673388" y="327470"/>
                  <a:pt x="1661387" y="332804"/>
                  <a:pt x="1663387" y="326517"/>
                </a:cubicBezTo>
                <a:cubicBezTo>
                  <a:pt x="1669864" y="324231"/>
                  <a:pt x="1676627" y="324707"/>
                  <a:pt x="1683675" y="323945"/>
                </a:cubicBezTo>
                <a:cubicBezTo>
                  <a:pt x="1696915" y="322421"/>
                  <a:pt x="1710060" y="321564"/>
                  <a:pt x="1718346" y="320993"/>
                </a:cubicBezTo>
                <a:cubicBezTo>
                  <a:pt x="1736063" y="319754"/>
                  <a:pt x="1761399" y="317278"/>
                  <a:pt x="1775496" y="316611"/>
                </a:cubicBezTo>
                <a:cubicBezTo>
                  <a:pt x="1784831" y="316135"/>
                  <a:pt x="1792356" y="315468"/>
                  <a:pt x="1797975" y="315182"/>
                </a:cubicBezTo>
                <a:cubicBezTo>
                  <a:pt x="1805024" y="314801"/>
                  <a:pt x="1808167" y="313563"/>
                  <a:pt x="1810358" y="314992"/>
                </a:cubicBezTo>
                <a:cubicBezTo>
                  <a:pt x="1811596" y="315754"/>
                  <a:pt x="1812644" y="313277"/>
                  <a:pt x="1812263" y="313373"/>
                </a:cubicBezTo>
                <a:cubicBezTo>
                  <a:pt x="1819216" y="311753"/>
                  <a:pt x="1821216" y="313182"/>
                  <a:pt x="1826646" y="312992"/>
                </a:cubicBezTo>
                <a:cubicBezTo>
                  <a:pt x="1836075" y="312611"/>
                  <a:pt x="1839504" y="311944"/>
                  <a:pt x="1842838" y="310896"/>
                </a:cubicBezTo>
                <a:cubicBezTo>
                  <a:pt x="1845029" y="310229"/>
                  <a:pt x="1848648" y="310039"/>
                  <a:pt x="1850935" y="309848"/>
                </a:cubicBezTo>
                <a:cubicBezTo>
                  <a:pt x="1853316" y="309658"/>
                  <a:pt x="1855602" y="310229"/>
                  <a:pt x="1859221" y="310229"/>
                </a:cubicBezTo>
                <a:cubicBezTo>
                  <a:pt x="1862841" y="310229"/>
                  <a:pt x="1866746" y="310515"/>
                  <a:pt x="1869508" y="310325"/>
                </a:cubicBezTo>
                <a:cubicBezTo>
                  <a:pt x="1872175" y="310134"/>
                  <a:pt x="1873223" y="308229"/>
                  <a:pt x="1877414" y="307848"/>
                </a:cubicBezTo>
                <a:cubicBezTo>
                  <a:pt x="1880081" y="307658"/>
                  <a:pt x="1881700" y="308420"/>
                  <a:pt x="1885701" y="308229"/>
                </a:cubicBezTo>
                <a:cubicBezTo>
                  <a:pt x="1889987" y="308039"/>
                  <a:pt x="1893416" y="307372"/>
                  <a:pt x="1897893" y="306705"/>
                </a:cubicBezTo>
                <a:cubicBezTo>
                  <a:pt x="1900750" y="306229"/>
                  <a:pt x="1906465" y="306896"/>
                  <a:pt x="1907894" y="304038"/>
                </a:cubicBezTo>
                <a:cubicBezTo>
                  <a:pt x="1903989" y="303181"/>
                  <a:pt x="1900179" y="304514"/>
                  <a:pt x="1895607" y="304229"/>
                </a:cubicBezTo>
                <a:cubicBezTo>
                  <a:pt x="1892082" y="304038"/>
                  <a:pt x="1888939" y="302609"/>
                  <a:pt x="1885129" y="302705"/>
                </a:cubicBezTo>
                <a:cubicBezTo>
                  <a:pt x="1882272" y="302800"/>
                  <a:pt x="1877795" y="305086"/>
                  <a:pt x="1875128" y="305372"/>
                </a:cubicBezTo>
                <a:cubicBezTo>
                  <a:pt x="1873128" y="305657"/>
                  <a:pt x="1872652" y="304514"/>
                  <a:pt x="1870937" y="304514"/>
                </a:cubicBezTo>
                <a:cubicBezTo>
                  <a:pt x="1859697" y="304229"/>
                  <a:pt x="1851030" y="306800"/>
                  <a:pt x="1844362" y="306419"/>
                </a:cubicBezTo>
                <a:cubicBezTo>
                  <a:pt x="1841219" y="306229"/>
                  <a:pt x="1837314" y="307848"/>
                  <a:pt x="1837981" y="304419"/>
                </a:cubicBezTo>
                <a:cubicBezTo>
                  <a:pt x="1838933" y="301562"/>
                  <a:pt x="1845886" y="302038"/>
                  <a:pt x="1847982" y="301752"/>
                </a:cubicBezTo>
                <a:cubicBezTo>
                  <a:pt x="1851982" y="301181"/>
                  <a:pt x="1857031" y="300514"/>
                  <a:pt x="1860174" y="300228"/>
                </a:cubicBezTo>
                <a:cubicBezTo>
                  <a:pt x="1866270" y="299657"/>
                  <a:pt x="1868460" y="300990"/>
                  <a:pt x="1870365" y="298895"/>
                </a:cubicBezTo>
                <a:cubicBezTo>
                  <a:pt x="1871318" y="297847"/>
                  <a:pt x="1872937" y="300038"/>
                  <a:pt x="1872556" y="300038"/>
                </a:cubicBezTo>
                <a:cubicBezTo>
                  <a:pt x="1879224" y="299752"/>
                  <a:pt x="1884653" y="297561"/>
                  <a:pt x="1885034" y="301276"/>
                </a:cubicBezTo>
                <a:cubicBezTo>
                  <a:pt x="1889987" y="301181"/>
                  <a:pt x="1889130" y="298133"/>
                  <a:pt x="1895035" y="298609"/>
                </a:cubicBezTo>
                <a:cubicBezTo>
                  <a:pt x="1895607" y="300038"/>
                  <a:pt x="1900560" y="300133"/>
                  <a:pt x="1903512" y="300419"/>
                </a:cubicBezTo>
                <a:cubicBezTo>
                  <a:pt x="1906275" y="300704"/>
                  <a:pt x="1906179" y="301371"/>
                  <a:pt x="1907608" y="299942"/>
                </a:cubicBezTo>
                <a:cubicBezTo>
                  <a:pt x="1908561" y="298895"/>
                  <a:pt x="1910180" y="301085"/>
                  <a:pt x="1909799" y="301085"/>
                </a:cubicBezTo>
                <a:cubicBezTo>
                  <a:pt x="1917800" y="300895"/>
                  <a:pt x="1926563" y="298514"/>
                  <a:pt x="1936183" y="297752"/>
                </a:cubicBezTo>
                <a:cubicBezTo>
                  <a:pt x="1946280" y="296894"/>
                  <a:pt x="1961234" y="298323"/>
                  <a:pt x="1968854" y="294989"/>
                </a:cubicBezTo>
                <a:cubicBezTo>
                  <a:pt x="1968568" y="289751"/>
                  <a:pt x="1959615" y="293751"/>
                  <a:pt x="1956376" y="293751"/>
                </a:cubicBezTo>
                <a:cubicBezTo>
                  <a:pt x="1949328" y="293751"/>
                  <a:pt x="1942089" y="293275"/>
                  <a:pt x="1935707" y="293561"/>
                </a:cubicBezTo>
                <a:cubicBezTo>
                  <a:pt x="1928754" y="293846"/>
                  <a:pt x="1921991" y="293084"/>
                  <a:pt x="1915133" y="293370"/>
                </a:cubicBezTo>
                <a:cubicBezTo>
                  <a:pt x="1894273" y="294037"/>
                  <a:pt x="1866460" y="298037"/>
                  <a:pt x="1849696" y="297371"/>
                </a:cubicBezTo>
                <a:cubicBezTo>
                  <a:pt x="1836837" y="296894"/>
                  <a:pt x="1820550" y="299371"/>
                  <a:pt x="1806738" y="299942"/>
                </a:cubicBezTo>
                <a:cubicBezTo>
                  <a:pt x="1804643" y="300038"/>
                  <a:pt x="1804262" y="299085"/>
                  <a:pt x="1802547" y="299085"/>
                </a:cubicBezTo>
                <a:cubicBezTo>
                  <a:pt x="1800547" y="299085"/>
                  <a:pt x="1798452" y="299847"/>
                  <a:pt x="1796452" y="299847"/>
                </a:cubicBezTo>
                <a:cubicBezTo>
                  <a:pt x="1784450" y="300038"/>
                  <a:pt x="1764257" y="302419"/>
                  <a:pt x="1755494" y="302228"/>
                </a:cubicBezTo>
                <a:cubicBezTo>
                  <a:pt x="1754160" y="302228"/>
                  <a:pt x="1752732" y="302800"/>
                  <a:pt x="1751398" y="302705"/>
                </a:cubicBezTo>
                <a:cubicBezTo>
                  <a:pt x="1750255" y="302609"/>
                  <a:pt x="1749112" y="301562"/>
                  <a:pt x="1749207" y="301562"/>
                </a:cubicBezTo>
                <a:cubicBezTo>
                  <a:pt x="1746350" y="301466"/>
                  <a:pt x="1736920" y="305467"/>
                  <a:pt x="1736730" y="300323"/>
                </a:cubicBezTo>
                <a:cubicBezTo>
                  <a:pt x="1743302" y="299752"/>
                  <a:pt x="1747112" y="299180"/>
                  <a:pt x="1748731" y="297371"/>
                </a:cubicBezTo>
                <a:cubicBezTo>
                  <a:pt x="1749684" y="296323"/>
                  <a:pt x="1751493" y="298418"/>
                  <a:pt x="1750922" y="298514"/>
                </a:cubicBezTo>
                <a:cubicBezTo>
                  <a:pt x="1757589" y="297656"/>
                  <a:pt x="1763304" y="296704"/>
                  <a:pt x="1769210" y="296228"/>
                </a:cubicBezTo>
                <a:cubicBezTo>
                  <a:pt x="1775306" y="295751"/>
                  <a:pt x="1778449" y="297942"/>
                  <a:pt x="1781402" y="294704"/>
                </a:cubicBezTo>
                <a:cubicBezTo>
                  <a:pt x="1782354" y="293656"/>
                  <a:pt x="1784069" y="295847"/>
                  <a:pt x="1783593" y="295847"/>
                </a:cubicBezTo>
                <a:cubicBezTo>
                  <a:pt x="1786260" y="295656"/>
                  <a:pt x="1789022" y="295085"/>
                  <a:pt x="1791689" y="294799"/>
                </a:cubicBezTo>
                <a:cubicBezTo>
                  <a:pt x="1792832" y="294704"/>
                  <a:pt x="1794261" y="295942"/>
                  <a:pt x="1793880" y="295942"/>
                </a:cubicBezTo>
                <a:cubicBezTo>
                  <a:pt x="1797880" y="295561"/>
                  <a:pt x="1799881" y="293561"/>
                  <a:pt x="1803881" y="293275"/>
                </a:cubicBezTo>
                <a:cubicBezTo>
                  <a:pt x="1806643" y="293084"/>
                  <a:pt x="1808072" y="293846"/>
                  <a:pt x="1812168" y="293656"/>
                </a:cubicBezTo>
                <a:cubicBezTo>
                  <a:pt x="1826741" y="292799"/>
                  <a:pt x="1836361" y="291275"/>
                  <a:pt x="1848839" y="290417"/>
                </a:cubicBezTo>
                <a:cubicBezTo>
                  <a:pt x="1857983" y="289751"/>
                  <a:pt x="1866556" y="290608"/>
                  <a:pt x="1875604" y="289846"/>
                </a:cubicBezTo>
                <a:cubicBezTo>
                  <a:pt x="1886463" y="288989"/>
                  <a:pt x="1895607" y="288322"/>
                  <a:pt x="1902179" y="287941"/>
                </a:cubicBezTo>
                <a:cubicBezTo>
                  <a:pt x="1912371" y="287369"/>
                  <a:pt x="1918276" y="286417"/>
                  <a:pt x="1924658" y="286512"/>
                </a:cubicBezTo>
                <a:cubicBezTo>
                  <a:pt x="1933040" y="286607"/>
                  <a:pt x="1940565" y="285369"/>
                  <a:pt x="1949137" y="284798"/>
                </a:cubicBezTo>
                <a:cubicBezTo>
                  <a:pt x="1953614" y="284512"/>
                  <a:pt x="1957424" y="285179"/>
                  <a:pt x="1961520" y="284607"/>
                </a:cubicBezTo>
                <a:cubicBezTo>
                  <a:pt x="1970664" y="283274"/>
                  <a:pt x="1979141" y="280797"/>
                  <a:pt x="1987618" y="278511"/>
                </a:cubicBezTo>
                <a:cubicBezTo>
                  <a:pt x="1987618" y="273368"/>
                  <a:pt x="1976569" y="278035"/>
                  <a:pt x="1972950" y="276130"/>
                </a:cubicBezTo>
                <a:cubicBezTo>
                  <a:pt x="1974760" y="269843"/>
                  <a:pt x="1965806" y="273272"/>
                  <a:pt x="1963996" y="270129"/>
                </a:cubicBezTo>
                <a:cubicBezTo>
                  <a:pt x="1968282" y="266224"/>
                  <a:pt x="1973521" y="262795"/>
                  <a:pt x="1974855" y="257366"/>
                </a:cubicBezTo>
                <a:cubicBezTo>
                  <a:pt x="1980189" y="257080"/>
                  <a:pt x="1983522" y="255746"/>
                  <a:pt x="1982475" y="252127"/>
                </a:cubicBezTo>
                <a:cubicBezTo>
                  <a:pt x="1970664" y="253365"/>
                  <a:pt x="1962758" y="251174"/>
                  <a:pt x="1953423" y="250127"/>
                </a:cubicBezTo>
                <a:cubicBezTo>
                  <a:pt x="1949423" y="248603"/>
                  <a:pt x="1939993" y="251746"/>
                  <a:pt x="1936850" y="249365"/>
                </a:cubicBezTo>
                <a:cubicBezTo>
                  <a:pt x="1939231" y="246221"/>
                  <a:pt x="1940850" y="242697"/>
                  <a:pt x="1946185" y="241078"/>
                </a:cubicBezTo>
                <a:cubicBezTo>
                  <a:pt x="1946089" y="246602"/>
                  <a:pt x="1957138" y="242411"/>
                  <a:pt x="1960758" y="242030"/>
                </a:cubicBezTo>
                <a:cubicBezTo>
                  <a:pt x="1960853" y="242030"/>
                  <a:pt x="1960853" y="243364"/>
                  <a:pt x="1960948" y="243459"/>
                </a:cubicBezTo>
                <a:cubicBezTo>
                  <a:pt x="1967711" y="246983"/>
                  <a:pt x="1969521" y="239840"/>
                  <a:pt x="1970568" y="237935"/>
                </a:cubicBezTo>
                <a:cubicBezTo>
                  <a:pt x="1964282" y="236696"/>
                  <a:pt x="1963806" y="239935"/>
                  <a:pt x="1958186" y="238125"/>
                </a:cubicBezTo>
                <a:cubicBezTo>
                  <a:pt x="1951709" y="239268"/>
                  <a:pt x="1949328" y="236696"/>
                  <a:pt x="1941803" y="238792"/>
                </a:cubicBezTo>
                <a:cubicBezTo>
                  <a:pt x="1939898" y="239554"/>
                  <a:pt x="1939231" y="240983"/>
                  <a:pt x="1938088" y="242126"/>
                </a:cubicBezTo>
                <a:cubicBezTo>
                  <a:pt x="1936564" y="243459"/>
                  <a:pt x="1935612" y="245269"/>
                  <a:pt x="1932373" y="245650"/>
                </a:cubicBezTo>
                <a:cubicBezTo>
                  <a:pt x="1928277" y="243459"/>
                  <a:pt x="1928468" y="244983"/>
                  <a:pt x="1929706" y="240316"/>
                </a:cubicBezTo>
                <a:cubicBezTo>
                  <a:pt x="1920467" y="243173"/>
                  <a:pt x="1904941" y="241554"/>
                  <a:pt x="1898464" y="237173"/>
                </a:cubicBezTo>
                <a:cubicBezTo>
                  <a:pt x="1906179" y="230410"/>
                  <a:pt x="1914657" y="233458"/>
                  <a:pt x="1924658" y="232410"/>
                </a:cubicBezTo>
                <a:cubicBezTo>
                  <a:pt x="1925039" y="232410"/>
                  <a:pt x="1924372" y="230695"/>
                  <a:pt x="1926563" y="230791"/>
                </a:cubicBezTo>
                <a:cubicBezTo>
                  <a:pt x="1926658" y="230791"/>
                  <a:pt x="1927515" y="231839"/>
                  <a:pt x="1928754" y="231934"/>
                </a:cubicBezTo>
                <a:cubicBezTo>
                  <a:pt x="1934850" y="232410"/>
                  <a:pt x="1944279" y="233744"/>
                  <a:pt x="1946851" y="228219"/>
                </a:cubicBezTo>
                <a:cubicBezTo>
                  <a:pt x="1942279" y="229267"/>
                  <a:pt x="1938850" y="226695"/>
                  <a:pt x="1938374" y="226409"/>
                </a:cubicBezTo>
                <a:cubicBezTo>
                  <a:pt x="1936755" y="225552"/>
                  <a:pt x="1933135" y="228600"/>
                  <a:pt x="1932468" y="228600"/>
                </a:cubicBezTo>
                <a:cubicBezTo>
                  <a:pt x="1927515" y="228695"/>
                  <a:pt x="1922277" y="229076"/>
                  <a:pt x="1918086" y="228981"/>
                </a:cubicBezTo>
                <a:cubicBezTo>
                  <a:pt x="1916181" y="228981"/>
                  <a:pt x="1915419" y="228029"/>
                  <a:pt x="1913895" y="228124"/>
                </a:cubicBezTo>
                <a:cubicBezTo>
                  <a:pt x="1914085" y="228124"/>
                  <a:pt x="1913609" y="229648"/>
                  <a:pt x="1911990" y="229743"/>
                </a:cubicBezTo>
                <a:cubicBezTo>
                  <a:pt x="1911894" y="229743"/>
                  <a:pt x="1911894" y="228410"/>
                  <a:pt x="1911799" y="228314"/>
                </a:cubicBezTo>
                <a:cubicBezTo>
                  <a:pt x="1910942" y="227743"/>
                  <a:pt x="1903131" y="229457"/>
                  <a:pt x="1901607" y="229648"/>
                </a:cubicBezTo>
                <a:cubicBezTo>
                  <a:pt x="1900083" y="229743"/>
                  <a:pt x="1899512" y="228505"/>
                  <a:pt x="1899417" y="228505"/>
                </a:cubicBezTo>
                <a:cubicBezTo>
                  <a:pt x="1896083" y="228600"/>
                  <a:pt x="1892654" y="229553"/>
                  <a:pt x="1889320" y="229743"/>
                </a:cubicBezTo>
                <a:cubicBezTo>
                  <a:pt x="1885510" y="230029"/>
                  <a:pt x="1882272" y="229362"/>
                  <a:pt x="1879033" y="229648"/>
                </a:cubicBezTo>
                <a:cubicBezTo>
                  <a:pt x="1858554" y="231077"/>
                  <a:pt x="1836837" y="233648"/>
                  <a:pt x="1819883" y="234315"/>
                </a:cubicBezTo>
                <a:cubicBezTo>
                  <a:pt x="1815025" y="234506"/>
                  <a:pt x="1810453" y="234410"/>
                  <a:pt x="1805500" y="234696"/>
                </a:cubicBezTo>
                <a:cubicBezTo>
                  <a:pt x="1788736" y="235649"/>
                  <a:pt x="1768257" y="238982"/>
                  <a:pt x="1756446" y="238125"/>
                </a:cubicBezTo>
                <a:cubicBezTo>
                  <a:pt x="1734825" y="236506"/>
                  <a:pt x="1707964" y="242792"/>
                  <a:pt x="1683104" y="244602"/>
                </a:cubicBezTo>
                <a:cubicBezTo>
                  <a:pt x="1681008" y="244793"/>
                  <a:pt x="1680627" y="243745"/>
                  <a:pt x="1678913" y="243745"/>
                </a:cubicBezTo>
                <a:cubicBezTo>
                  <a:pt x="1676913" y="243745"/>
                  <a:pt x="1674817" y="244507"/>
                  <a:pt x="1672817" y="244507"/>
                </a:cubicBezTo>
                <a:cubicBezTo>
                  <a:pt x="1670912" y="244602"/>
                  <a:pt x="1670150" y="243459"/>
                  <a:pt x="1668626" y="243650"/>
                </a:cubicBezTo>
                <a:cubicBezTo>
                  <a:pt x="1668816" y="243650"/>
                  <a:pt x="1668245" y="245078"/>
                  <a:pt x="1666721" y="245269"/>
                </a:cubicBezTo>
                <a:cubicBezTo>
                  <a:pt x="1665102" y="245459"/>
                  <a:pt x="1664625" y="244126"/>
                  <a:pt x="1664530" y="244126"/>
                </a:cubicBezTo>
                <a:cubicBezTo>
                  <a:pt x="1657196" y="244412"/>
                  <a:pt x="1647195" y="248888"/>
                  <a:pt x="1641861" y="244126"/>
                </a:cubicBezTo>
                <a:cubicBezTo>
                  <a:pt x="1648433" y="243364"/>
                  <a:pt x="1649290" y="241078"/>
                  <a:pt x="1651957" y="242792"/>
                </a:cubicBezTo>
                <a:cubicBezTo>
                  <a:pt x="1652814" y="243364"/>
                  <a:pt x="1658720" y="241745"/>
                  <a:pt x="1660053" y="241745"/>
                </a:cubicBezTo>
                <a:cubicBezTo>
                  <a:pt x="1660625" y="241745"/>
                  <a:pt x="1663102" y="242792"/>
                  <a:pt x="1662244" y="242888"/>
                </a:cubicBezTo>
                <a:cubicBezTo>
                  <a:pt x="1666340" y="242507"/>
                  <a:pt x="1670150" y="240316"/>
                  <a:pt x="1674246" y="239935"/>
                </a:cubicBezTo>
                <a:cubicBezTo>
                  <a:pt x="1677579" y="239649"/>
                  <a:pt x="1680723" y="240506"/>
                  <a:pt x="1684533" y="240030"/>
                </a:cubicBezTo>
                <a:cubicBezTo>
                  <a:pt x="1688343" y="239554"/>
                  <a:pt x="1688819" y="238125"/>
                  <a:pt x="1692534" y="237649"/>
                </a:cubicBezTo>
                <a:cubicBezTo>
                  <a:pt x="1694629" y="237363"/>
                  <a:pt x="1695010" y="238697"/>
                  <a:pt x="1696725" y="238506"/>
                </a:cubicBezTo>
                <a:cubicBezTo>
                  <a:pt x="1699296" y="238316"/>
                  <a:pt x="1699296" y="236601"/>
                  <a:pt x="1702630" y="236315"/>
                </a:cubicBezTo>
                <a:cubicBezTo>
                  <a:pt x="1702344" y="236315"/>
                  <a:pt x="1703773" y="237363"/>
                  <a:pt x="1704821" y="237458"/>
                </a:cubicBezTo>
                <a:cubicBezTo>
                  <a:pt x="1710060" y="237649"/>
                  <a:pt x="1714632" y="236030"/>
                  <a:pt x="1719013" y="235649"/>
                </a:cubicBezTo>
                <a:cubicBezTo>
                  <a:pt x="1720632" y="235553"/>
                  <a:pt x="1721013" y="236792"/>
                  <a:pt x="1721204" y="236792"/>
                </a:cubicBezTo>
                <a:cubicBezTo>
                  <a:pt x="1723299" y="236792"/>
                  <a:pt x="1722537" y="235268"/>
                  <a:pt x="1723109" y="235172"/>
                </a:cubicBezTo>
                <a:cubicBezTo>
                  <a:pt x="1724919" y="234696"/>
                  <a:pt x="1725014" y="236315"/>
                  <a:pt x="1725300" y="236315"/>
                </a:cubicBezTo>
                <a:cubicBezTo>
                  <a:pt x="1730729" y="236030"/>
                  <a:pt x="1736158" y="234506"/>
                  <a:pt x="1741492" y="234220"/>
                </a:cubicBezTo>
                <a:cubicBezTo>
                  <a:pt x="1752160" y="233648"/>
                  <a:pt x="1770258" y="233077"/>
                  <a:pt x="1778354" y="232410"/>
                </a:cubicBezTo>
                <a:cubicBezTo>
                  <a:pt x="1787022" y="231648"/>
                  <a:pt x="1796070" y="229933"/>
                  <a:pt x="1804738" y="229076"/>
                </a:cubicBezTo>
                <a:cubicBezTo>
                  <a:pt x="1808358" y="228695"/>
                  <a:pt x="1811406" y="229457"/>
                  <a:pt x="1815025" y="229172"/>
                </a:cubicBezTo>
                <a:cubicBezTo>
                  <a:pt x="1818168" y="228886"/>
                  <a:pt x="1821788" y="226695"/>
                  <a:pt x="1822931" y="226695"/>
                </a:cubicBezTo>
                <a:cubicBezTo>
                  <a:pt x="1823693" y="226695"/>
                  <a:pt x="1822931" y="228124"/>
                  <a:pt x="1825122" y="227838"/>
                </a:cubicBezTo>
                <a:cubicBezTo>
                  <a:pt x="1840933" y="226028"/>
                  <a:pt x="1855221" y="222980"/>
                  <a:pt x="1869794" y="222218"/>
                </a:cubicBezTo>
                <a:cubicBezTo>
                  <a:pt x="1873604" y="222028"/>
                  <a:pt x="1874461" y="222885"/>
                  <a:pt x="1878081" y="222599"/>
                </a:cubicBezTo>
                <a:cubicBezTo>
                  <a:pt x="1880652" y="222314"/>
                  <a:pt x="1880748" y="220790"/>
                  <a:pt x="1883986" y="220408"/>
                </a:cubicBezTo>
                <a:cubicBezTo>
                  <a:pt x="1886367" y="220123"/>
                  <a:pt x="1887225" y="221170"/>
                  <a:pt x="1890273" y="221075"/>
                </a:cubicBezTo>
                <a:cubicBezTo>
                  <a:pt x="1892940" y="220980"/>
                  <a:pt x="1895702" y="220218"/>
                  <a:pt x="1898369" y="220028"/>
                </a:cubicBezTo>
                <a:cubicBezTo>
                  <a:pt x="1903608" y="219742"/>
                  <a:pt x="1908751" y="220123"/>
                  <a:pt x="1912752" y="219647"/>
                </a:cubicBezTo>
                <a:cubicBezTo>
                  <a:pt x="1914752" y="219456"/>
                  <a:pt x="1915038" y="218218"/>
                  <a:pt x="1916657" y="217742"/>
                </a:cubicBezTo>
                <a:cubicBezTo>
                  <a:pt x="1922277" y="216122"/>
                  <a:pt x="1928373" y="216027"/>
                  <a:pt x="1932849" y="215646"/>
                </a:cubicBezTo>
                <a:cubicBezTo>
                  <a:pt x="1934659" y="215456"/>
                  <a:pt x="1934564" y="216789"/>
                  <a:pt x="1935040" y="216789"/>
                </a:cubicBezTo>
                <a:cubicBezTo>
                  <a:pt x="1937040" y="216884"/>
                  <a:pt x="1937326" y="214979"/>
                  <a:pt x="1938945" y="214884"/>
                </a:cubicBezTo>
                <a:cubicBezTo>
                  <a:pt x="1941327" y="214694"/>
                  <a:pt x="1941898" y="214979"/>
                  <a:pt x="1943136" y="215741"/>
                </a:cubicBezTo>
                <a:cubicBezTo>
                  <a:pt x="1944184" y="216408"/>
                  <a:pt x="1945708" y="214027"/>
                  <a:pt x="1945041" y="214122"/>
                </a:cubicBezTo>
                <a:cubicBezTo>
                  <a:pt x="1949423" y="213932"/>
                  <a:pt x="1951328" y="215265"/>
                  <a:pt x="1955328" y="214217"/>
                </a:cubicBezTo>
                <a:cubicBezTo>
                  <a:pt x="1955519" y="212503"/>
                  <a:pt x="1958377" y="212312"/>
                  <a:pt x="1961234" y="212027"/>
                </a:cubicBezTo>
                <a:cubicBezTo>
                  <a:pt x="1961520" y="210026"/>
                  <a:pt x="1965520" y="209836"/>
                  <a:pt x="1966949" y="208502"/>
                </a:cubicBezTo>
                <a:cubicBezTo>
                  <a:pt x="1968473" y="207074"/>
                  <a:pt x="1966663" y="204026"/>
                  <a:pt x="1970473" y="203835"/>
                </a:cubicBezTo>
                <a:cubicBezTo>
                  <a:pt x="1975521" y="203359"/>
                  <a:pt x="1978855" y="202025"/>
                  <a:pt x="1980284" y="199739"/>
                </a:cubicBezTo>
                <a:cubicBezTo>
                  <a:pt x="1970664" y="197453"/>
                  <a:pt x="1952566" y="200692"/>
                  <a:pt x="1943232" y="200216"/>
                </a:cubicBezTo>
                <a:cubicBezTo>
                  <a:pt x="1940088" y="200025"/>
                  <a:pt x="1936088" y="201644"/>
                  <a:pt x="1936850" y="198215"/>
                </a:cubicBezTo>
                <a:cubicBezTo>
                  <a:pt x="1944756" y="196120"/>
                  <a:pt x="1953804" y="198025"/>
                  <a:pt x="1961329" y="196501"/>
                </a:cubicBezTo>
                <a:cubicBezTo>
                  <a:pt x="1968473" y="195072"/>
                  <a:pt x="1977617" y="192691"/>
                  <a:pt x="1976855" y="188881"/>
                </a:cubicBezTo>
                <a:cubicBezTo>
                  <a:pt x="1966282" y="190024"/>
                  <a:pt x="1955805" y="189071"/>
                  <a:pt x="1946089" y="189929"/>
                </a:cubicBezTo>
                <a:cubicBezTo>
                  <a:pt x="1944565" y="190024"/>
                  <a:pt x="1943994" y="188786"/>
                  <a:pt x="1943898" y="188786"/>
                </a:cubicBezTo>
                <a:cubicBezTo>
                  <a:pt x="1940088" y="188881"/>
                  <a:pt x="1934754" y="191548"/>
                  <a:pt x="1931516" y="188976"/>
                </a:cubicBezTo>
                <a:cubicBezTo>
                  <a:pt x="1934850" y="185928"/>
                  <a:pt x="1939707" y="188595"/>
                  <a:pt x="1943708" y="187452"/>
                </a:cubicBezTo>
                <a:cubicBezTo>
                  <a:pt x="1944851" y="187071"/>
                  <a:pt x="1945137" y="184499"/>
                  <a:pt x="1947423" y="184118"/>
                </a:cubicBezTo>
                <a:cubicBezTo>
                  <a:pt x="1949518" y="183737"/>
                  <a:pt x="1948470" y="182785"/>
                  <a:pt x="1949328" y="182499"/>
                </a:cubicBezTo>
                <a:cubicBezTo>
                  <a:pt x="1953328" y="180785"/>
                  <a:pt x="1956948" y="182499"/>
                  <a:pt x="1959329" y="179832"/>
                </a:cubicBezTo>
                <a:cubicBezTo>
                  <a:pt x="1957900" y="172974"/>
                  <a:pt x="1950280" y="180594"/>
                  <a:pt x="1948470" y="175546"/>
                </a:cubicBezTo>
                <a:cubicBezTo>
                  <a:pt x="1953233" y="174117"/>
                  <a:pt x="1963425" y="175451"/>
                  <a:pt x="1964568" y="172117"/>
                </a:cubicBezTo>
                <a:cubicBezTo>
                  <a:pt x="1961234" y="171641"/>
                  <a:pt x="1959234" y="169640"/>
                  <a:pt x="1955995" y="168974"/>
                </a:cubicBezTo>
                <a:cubicBezTo>
                  <a:pt x="1952757" y="168212"/>
                  <a:pt x="1948280" y="169164"/>
                  <a:pt x="1945518" y="167450"/>
                </a:cubicBezTo>
                <a:cubicBezTo>
                  <a:pt x="1946470" y="164402"/>
                  <a:pt x="1955710" y="165735"/>
                  <a:pt x="1952947" y="160782"/>
                </a:cubicBezTo>
                <a:cubicBezTo>
                  <a:pt x="1958091" y="159925"/>
                  <a:pt x="1956471" y="155543"/>
                  <a:pt x="1955995" y="151829"/>
                </a:cubicBezTo>
                <a:cubicBezTo>
                  <a:pt x="1931421" y="154686"/>
                  <a:pt x="1904560" y="155353"/>
                  <a:pt x="1884462" y="156686"/>
                </a:cubicBezTo>
                <a:cubicBezTo>
                  <a:pt x="1873699" y="157353"/>
                  <a:pt x="1863127" y="159449"/>
                  <a:pt x="1855887" y="158877"/>
                </a:cubicBezTo>
                <a:cubicBezTo>
                  <a:pt x="1851220" y="158496"/>
                  <a:pt x="1845600" y="160115"/>
                  <a:pt x="1847124" y="154305"/>
                </a:cubicBezTo>
                <a:cubicBezTo>
                  <a:pt x="1861126" y="152400"/>
                  <a:pt x="1879224" y="152876"/>
                  <a:pt x="1891987" y="150019"/>
                </a:cubicBezTo>
                <a:cubicBezTo>
                  <a:pt x="1898940" y="148495"/>
                  <a:pt x="1897321" y="148590"/>
                  <a:pt x="1902084" y="148685"/>
                </a:cubicBezTo>
                <a:cubicBezTo>
                  <a:pt x="1909513" y="148876"/>
                  <a:pt x="1915990" y="146685"/>
                  <a:pt x="1922372" y="146114"/>
                </a:cubicBezTo>
                <a:cubicBezTo>
                  <a:pt x="1929516" y="145542"/>
                  <a:pt x="1938088" y="148019"/>
                  <a:pt x="1942660" y="143542"/>
                </a:cubicBezTo>
                <a:cubicBezTo>
                  <a:pt x="1936850" y="144113"/>
                  <a:pt x="1932849" y="142970"/>
                  <a:pt x="1933707" y="137541"/>
                </a:cubicBezTo>
                <a:cubicBezTo>
                  <a:pt x="1938660" y="135731"/>
                  <a:pt x="1947423" y="146495"/>
                  <a:pt x="1954852" y="146018"/>
                </a:cubicBezTo>
                <a:cubicBezTo>
                  <a:pt x="1955424" y="142589"/>
                  <a:pt x="1950852" y="143351"/>
                  <a:pt x="1952185" y="139256"/>
                </a:cubicBezTo>
                <a:cubicBezTo>
                  <a:pt x="1952757" y="135255"/>
                  <a:pt x="1941231" y="141637"/>
                  <a:pt x="1941803" y="137636"/>
                </a:cubicBezTo>
                <a:cubicBezTo>
                  <a:pt x="1945327" y="137351"/>
                  <a:pt x="1946946" y="135922"/>
                  <a:pt x="1947613" y="134112"/>
                </a:cubicBezTo>
                <a:cubicBezTo>
                  <a:pt x="1945803" y="130492"/>
                  <a:pt x="1957233" y="134017"/>
                  <a:pt x="1955519" y="130397"/>
                </a:cubicBezTo>
                <a:cubicBezTo>
                  <a:pt x="1947137" y="129635"/>
                  <a:pt x="1934850" y="129159"/>
                  <a:pt x="1924658" y="129635"/>
                </a:cubicBezTo>
                <a:cubicBezTo>
                  <a:pt x="1919324" y="129921"/>
                  <a:pt x="1912561" y="133541"/>
                  <a:pt x="1910275" y="129826"/>
                </a:cubicBezTo>
                <a:cubicBezTo>
                  <a:pt x="1911323" y="127254"/>
                  <a:pt x="1919895" y="128873"/>
                  <a:pt x="1920181" y="125825"/>
                </a:cubicBezTo>
                <a:cubicBezTo>
                  <a:pt x="1920562" y="124682"/>
                  <a:pt x="1921705" y="124016"/>
                  <a:pt x="1924086" y="123920"/>
                </a:cubicBezTo>
                <a:cubicBezTo>
                  <a:pt x="1920753" y="128016"/>
                  <a:pt x="1925134" y="128302"/>
                  <a:pt x="1930468" y="126016"/>
                </a:cubicBezTo>
                <a:cubicBezTo>
                  <a:pt x="1933992" y="120301"/>
                  <a:pt x="1928277" y="123158"/>
                  <a:pt x="1925801" y="119444"/>
                </a:cubicBezTo>
                <a:cubicBezTo>
                  <a:pt x="1934278" y="117824"/>
                  <a:pt x="1941993" y="115729"/>
                  <a:pt x="1943422" y="110300"/>
                </a:cubicBezTo>
                <a:cubicBezTo>
                  <a:pt x="1936088" y="112109"/>
                  <a:pt x="1935326" y="108109"/>
                  <a:pt x="1928944" y="109157"/>
                </a:cubicBezTo>
                <a:cubicBezTo>
                  <a:pt x="1928849" y="107347"/>
                  <a:pt x="1931325" y="106966"/>
                  <a:pt x="1930563" y="104680"/>
                </a:cubicBezTo>
                <a:cubicBezTo>
                  <a:pt x="1928563" y="104870"/>
                  <a:pt x="1926468" y="105251"/>
                  <a:pt x="1924467" y="105347"/>
                </a:cubicBezTo>
                <a:cubicBezTo>
                  <a:pt x="1922848" y="105442"/>
                  <a:pt x="1922562" y="104204"/>
                  <a:pt x="1922277" y="104204"/>
                </a:cubicBezTo>
                <a:cubicBezTo>
                  <a:pt x="1919133" y="104204"/>
                  <a:pt x="1913323" y="106775"/>
                  <a:pt x="1911990" y="103918"/>
                </a:cubicBezTo>
                <a:cubicBezTo>
                  <a:pt x="1914847" y="101917"/>
                  <a:pt x="1920181" y="101251"/>
                  <a:pt x="1921800" y="98584"/>
                </a:cubicBezTo>
                <a:cubicBezTo>
                  <a:pt x="1903512" y="100584"/>
                  <a:pt x="1884177" y="99346"/>
                  <a:pt x="1864555" y="100870"/>
                </a:cubicBezTo>
                <a:cubicBezTo>
                  <a:pt x="1852649" y="101727"/>
                  <a:pt x="1842076" y="103823"/>
                  <a:pt x="1829979" y="104775"/>
                </a:cubicBezTo>
                <a:cubicBezTo>
                  <a:pt x="1826741" y="105061"/>
                  <a:pt x="1822931" y="104394"/>
                  <a:pt x="1819692" y="104489"/>
                </a:cubicBezTo>
                <a:cubicBezTo>
                  <a:pt x="1803881" y="105347"/>
                  <a:pt x="1766352" y="113633"/>
                  <a:pt x="1760637" y="109823"/>
                </a:cubicBezTo>
                <a:cubicBezTo>
                  <a:pt x="1759113" y="108776"/>
                  <a:pt x="1751970" y="112014"/>
                  <a:pt x="1752351" y="109347"/>
                </a:cubicBezTo>
                <a:cubicBezTo>
                  <a:pt x="1827027" y="100203"/>
                  <a:pt x="1892178" y="96584"/>
                  <a:pt x="1961996" y="89726"/>
                </a:cubicBezTo>
                <a:cubicBezTo>
                  <a:pt x="1962282" y="86297"/>
                  <a:pt x="1959424" y="87821"/>
                  <a:pt x="1955614" y="87630"/>
                </a:cubicBezTo>
                <a:cubicBezTo>
                  <a:pt x="1952566" y="87440"/>
                  <a:pt x="1951804" y="86487"/>
                  <a:pt x="1947327" y="87154"/>
                </a:cubicBezTo>
                <a:cubicBezTo>
                  <a:pt x="1946089" y="87344"/>
                  <a:pt x="1945137" y="88868"/>
                  <a:pt x="1945422" y="88773"/>
                </a:cubicBezTo>
                <a:cubicBezTo>
                  <a:pt x="1942565" y="89154"/>
                  <a:pt x="1937898" y="88297"/>
                  <a:pt x="1935135" y="88487"/>
                </a:cubicBezTo>
                <a:cubicBezTo>
                  <a:pt x="1928277" y="88964"/>
                  <a:pt x="1919991" y="92202"/>
                  <a:pt x="1916562" y="87725"/>
                </a:cubicBezTo>
                <a:cubicBezTo>
                  <a:pt x="1926849" y="86678"/>
                  <a:pt x="1933135" y="83439"/>
                  <a:pt x="1944851" y="83058"/>
                </a:cubicBezTo>
                <a:cubicBezTo>
                  <a:pt x="1945327" y="79629"/>
                  <a:pt x="1938660" y="79820"/>
                  <a:pt x="1936374" y="79820"/>
                </a:cubicBezTo>
                <a:cubicBezTo>
                  <a:pt x="1931611" y="79629"/>
                  <a:pt x="1924467" y="81534"/>
                  <a:pt x="1920086" y="81629"/>
                </a:cubicBezTo>
                <a:cubicBezTo>
                  <a:pt x="1916943" y="81725"/>
                  <a:pt x="1912752" y="81248"/>
                  <a:pt x="1909799" y="81344"/>
                </a:cubicBezTo>
                <a:cubicBezTo>
                  <a:pt x="1896083" y="81915"/>
                  <a:pt x="1873985" y="85344"/>
                  <a:pt x="1868746" y="81725"/>
                </a:cubicBezTo>
                <a:cubicBezTo>
                  <a:pt x="1868365" y="81439"/>
                  <a:pt x="1865317" y="82201"/>
                  <a:pt x="1864650" y="82201"/>
                </a:cubicBezTo>
                <a:cubicBezTo>
                  <a:pt x="1861317" y="82296"/>
                  <a:pt x="1860174" y="82677"/>
                  <a:pt x="1858459" y="81534"/>
                </a:cubicBezTo>
                <a:cubicBezTo>
                  <a:pt x="1857983" y="81248"/>
                  <a:pt x="1853125" y="82201"/>
                  <a:pt x="1852363" y="82201"/>
                </a:cubicBezTo>
                <a:cubicBezTo>
                  <a:pt x="1850458" y="82391"/>
                  <a:pt x="1850744" y="81058"/>
                  <a:pt x="1850172" y="81058"/>
                </a:cubicBezTo>
                <a:cubicBezTo>
                  <a:pt x="1845886" y="80772"/>
                  <a:pt x="1842743" y="82582"/>
                  <a:pt x="1839885" y="80772"/>
                </a:cubicBezTo>
                <a:cubicBezTo>
                  <a:pt x="1840838" y="84106"/>
                  <a:pt x="1837599" y="83153"/>
                  <a:pt x="1834075" y="84296"/>
                </a:cubicBezTo>
                <a:cubicBezTo>
                  <a:pt x="1825693" y="86868"/>
                  <a:pt x="1811120" y="89249"/>
                  <a:pt x="1801690" y="89440"/>
                </a:cubicBezTo>
                <a:cubicBezTo>
                  <a:pt x="1801595" y="89440"/>
                  <a:pt x="1801690" y="88106"/>
                  <a:pt x="1801595" y="88011"/>
                </a:cubicBezTo>
                <a:cubicBezTo>
                  <a:pt x="1799309" y="86392"/>
                  <a:pt x="1789784" y="91821"/>
                  <a:pt x="1791308" y="87725"/>
                </a:cubicBezTo>
                <a:cubicBezTo>
                  <a:pt x="1791594" y="85820"/>
                  <a:pt x="1799499" y="84106"/>
                  <a:pt x="1791022" y="84963"/>
                </a:cubicBezTo>
                <a:cubicBezTo>
                  <a:pt x="1790165" y="82772"/>
                  <a:pt x="1788165" y="85439"/>
                  <a:pt x="1789212" y="88011"/>
                </a:cubicBezTo>
                <a:cubicBezTo>
                  <a:pt x="1788069" y="90011"/>
                  <a:pt x="1785117" y="91154"/>
                  <a:pt x="1781307" y="91726"/>
                </a:cubicBezTo>
                <a:cubicBezTo>
                  <a:pt x="1780831" y="90107"/>
                  <a:pt x="1777402" y="88964"/>
                  <a:pt x="1780926" y="87535"/>
                </a:cubicBezTo>
                <a:cubicBezTo>
                  <a:pt x="1781211" y="85725"/>
                  <a:pt x="1783783" y="84296"/>
                  <a:pt x="1778640" y="84963"/>
                </a:cubicBezTo>
                <a:cubicBezTo>
                  <a:pt x="1773020" y="81820"/>
                  <a:pt x="1776830" y="88392"/>
                  <a:pt x="1768638" y="87535"/>
                </a:cubicBezTo>
                <a:cubicBezTo>
                  <a:pt x="1766448" y="86392"/>
                  <a:pt x="1764257" y="85249"/>
                  <a:pt x="1762161" y="84011"/>
                </a:cubicBezTo>
                <a:cubicBezTo>
                  <a:pt x="1755780" y="83630"/>
                  <a:pt x="1758637" y="88297"/>
                  <a:pt x="1752256" y="88011"/>
                </a:cubicBezTo>
                <a:cubicBezTo>
                  <a:pt x="1750541" y="83439"/>
                  <a:pt x="1739302" y="87059"/>
                  <a:pt x="1735491" y="84201"/>
                </a:cubicBezTo>
                <a:cubicBezTo>
                  <a:pt x="1745016" y="81725"/>
                  <a:pt x="1754541" y="80772"/>
                  <a:pt x="1765876" y="79343"/>
                </a:cubicBezTo>
                <a:cubicBezTo>
                  <a:pt x="1767305" y="79153"/>
                  <a:pt x="1765590" y="77534"/>
                  <a:pt x="1767877" y="79153"/>
                </a:cubicBezTo>
                <a:cubicBezTo>
                  <a:pt x="1769115" y="80010"/>
                  <a:pt x="1779211" y="77915"/>
                  <a:pt x="1780068" y="77724"/>
                </a:cubicBezTo>
                <a:cubicBezTo>
                  <a:pt x="1781116" y="77534"/>
                  <a:pt x="1782450" y="76010"/>
                  <a:pt x="1781973" y="76105"/>
                </a:cubicBezTo>
                <a:cubicBezTo>
                  <a:pt x="1784450" y="75819"/>
                  <a:pt x="1786260" y="76772"/>
                  <a:pt x="1790260" y="76581"/>
                </a:cubicBezTo>
                <a:cubicBezTo>
                  <a:pt x="1800357" y="76105"/>
                  <a:pt x="1811501" y="73914"/>
                  <a:pt x="1818740" y="73343"/>
                </a:cubicBezTo>
                <a:cubicBezTo>
                  <a:pt x="1819788" y="73247"/>
                  <a:pt x="1821407" y="74486"/>
                  <a:pt x="1820931" y="74486"/>
                </a:cubicBezTo>
                <a:cubicBezTo>
                  <a:pt x="1824455" y="74105"/>
                  <a:pt x="1829503" y="72295"/>
                  <a:pt x="1833027" y="71723"/>
                </a:cubicBezTo>
                <a:cubicBezTo>
                  <a:pt x="1837981" y="70866"/>
                  <a:pt x="1843219" y="72009"/>
                  <a:pt x="1847124" y="68675"/>
                </a:cubicBezTo>
                <a:cubicBezTo>
                  <a:pt x="1842743" y="67056"/>
                  <a:pt x="1839219" y="66199"/>
                  <a:pt x="1834552" y="65818"/>
                </a:cubicBezTo>
                <a:cubicBezTo>
                  <a:pt x="1831027" y="65627"/>
                  <a:pt x="1828074" y="68199"/>
                  <a:pt x="1826550" y="68104"/>
                </a:cubicBezTo>
                <a:cubicBezTo>
                  <a:pt x="1825312" y="68104"/>
                  <a:pt x="1823883" y="64294"/>
                  <a:pt x="1820169" y="66008"/>
                </a:cubicBezTo>
                <a:cubicBezTo>
                  <a:pt x="1816168" y="66485"/>
                  <a:pt x="1817978" y="70104"/>
                  <a:pt x="1812263" y="69723"/>
                </a:cubicBezTo>
                <a:cubicBezTo>
                  <a:pt x="1811787" y="67913"/>
                  <a:pt x="1808929" y="68771"/>
                  <a:pt x="1806072" y="69056"/>
                </a:cubicBezTo>
                <a:cubicBezTo>
                  <a:pt x="1804643" y="69152"/>
                  <a:pt x="1803881" y="67913"/>
                  <a:pt x="1803881" y="67913"/>
                </a:cubicBezTo>
                <a:cubicBezTo>
                  <a:pt x="1799023" y="68104"/>
                  <a:pt x="1795689" y="69818"/>
                  <a:pt x="1791784" y="70676"/>
                </a:cubicBezTo>
                <a:cubicBezTo>
                  <a:pt x="1788927" y="64389"/>
                  <a:pt x="1773115" y="70485"/>
                  <a:pt x="1768924" y="67628"/>
                </a:cubicBezTo>
                <a:cubicBezTo>
                  <a:pt x="1767591" y="66770"/>
                  <a:pt x="1763400" y="69723"/>
                  <a:pt x="1762923" y="69723"/>
                </a:cubicBezTo>
                <a:cubicBezTo>
                  <a:pt x="1762352" y="69723"/>
                  <a:pt x="1762638" y="68485"/>
                  <a:pt x="1760733" y="68580"/>
                </a:cubicBezTo>
                <a:cubicBezTo>
                  <a:pt x="1753494" y="68771"/>
                  <a:pt x="1741397" y="73724"/>
                  <a:pt x="1740063" y="66675"/>
                </a:cubicBezTo>
                <a:cubicBezTo>
                  <a:pt x="1757494" y="64103"/>
                  <a:pt x="1779783" y="64199"/>
                  <a:pt x="1788450" y="56959"/>
                </a:cubicBezTo>
                <a:cubicBezTo>
                  <a:pt x="1786260" y="56864"/>
                  <a:pt x="1783402" y="55245"/>
                  <a:pt x="1786164" y="54388"/>
                </a:cubicBezTo>
                <a:cubicBezTo>
                  <a:pt x="1788736" y="54197"/>
                  <a:pt x="1789117" y="55912"/>
                  <a:pt x="1792356" y="55055"/>
                </a:cubicBezTo>
                <a:cubicBezTo>
                  <a:pt x="1792927" y="52959"/>
                  <a:pt x="1794546" y="52387"/>
                  <a:pt x="1791975" y="50864"/>
                </a:cubicBezTo>
                <a:cubicBezTo>
                  <a:pt x="1796642" y="50768"/>
                  <a:pt x="1799595" y="49625"/>
                  <a:pt x="1799881" y="47149"/>
                </a:cubicBezTo>
                <a:cubicBezTo>
                  <a:pt x="1784260" y="50578"/>
                  <a:pt x="1770829" y="47149"/>
                  <a:pt x="1759209" y="51816"/>
                </a:cubicBezTo>
                <a:cubicBezTo>
                  <a:pt x="1754637" y="47911"/>
                  <a:pt x="1749017" y="49149"/>
                  <a:pt x="1742540" y="49435"/>
                </a:cubicBezTo>
                <a:cubicBezTo>
                  <a:pt x="1739778" y="49530"/>
                  <a:pt x="1738063" y="48673"/>
                  <a:pt x="1736349" y="48768"/>
                </a:cubicBezTo>
                <a:cubicBezTo>
                  <a:pt x="1734253" y="48863"/>
                  <a:pt x="1734063" y="50483"/>
                  <a:pt x="1732443" y="50673"/>
                </a:cubicBezTo>
                <a:cubicBezTo>
                  <a:pt x="1733015" y="50578"/>
                  <a:pt x="1731110" y="49530"/>
                  <a:pt x="1730253" y="49530"/>
                </a:cubicBezTo>
                <a:cubicBezTo>
                  <a:pt x="1729110" y="49435"/>
                  <a:pt x="1727395" y="49816"/>
                  <a:pt x="1726157" y="50006"/>
                </a:cubicBezTo>
                <a:cubicBezTo>
                  <a:pt x="1716727" y="51340"/>
                  <a:pt x="1716822" y="52102"/>
                  <a:pt x="1711965" y="51626"/>
                </a:cubicBezTo>
                <a:cubicBezTo>
                  <a:pt x="1710060" y="51435"/>
                  <a:pt x="1707774" y="52387"/>
                  <a:pt x="1705869" y="52292"/>
                </a:cubicBezTo>
                <a:cubicBezTo>
                  <a:pt x="1699201" y="52197"/>
                  <a:pt x="1689676" y="52959"/>
                  <a:pt x="1683390" y="53435"/>
                </a:cubicBezTo>
                <a:cubicBezTo>
                  <a:pt x="1682056" y="53531"/>
                  <a:pt x="1681008" y="52292"/>
                  <a:pt x="1681199" y="52292"/>
                </a:cubicBezTo>
                <a:cubicBezTo>
                  <a:pt x="1678722" y="52483"/>
                  <a:pt x="1678437" y="54007"/>
                  <a:pt x="1675198" y="54388"/>
                </a:cubicBezTo>
                <a:cubicBezTo>
                  <a:pt x="1672531" y="54674"/>
                  <a:pt x="1671007" y="53626"/>
                  <a:pt x="1666911" y="53912"/>
                </a:cubicBezTo>
                <a:cubicBezTo>
                  <a:pt x="1659768" y="54483"/>
                  <a:pt x="1652910" y="54959"/>
                  <a:pt x="1648623" y="56007"/>
                </a:cubicBezTo>
                <a:cubicBezTo>
                  <a:pt x="1644337" y="57055"/>
                  <a:pt x="1641194" y="59722"/>
                  <a:pt x="1636717" y="60198"/>
                </a:cubicBezTo>
                <a:cubicBezTo>
                  <a:pt x="1631097" y="60865"/>
                  <a:pt x="1623763" y="59436"/>
                  <a:pt x="1618143" y="59436"/>
                </a:cubicBezTo>
                <a:cubicBezTo>
                  <a:pt x="1608618" y="59436"/>
                  <a:pt x="1596331" y="63627"/>
                  <a:pt x="1595379" y="57817"/>
                </a:cubicBezTo>
                <a:cubicBezTo>
                  <a:pt x="1598427" y="57817"/>
                  <a:pt x="1601094" y="57245"/>
                  <a:pt x="1603856" y="57055"/>
                </a:cubicBezTo>
                <a:close/>
                <a:moveTo>
                  <a:pt x="871860" y="113443"/>
                </a:moveTo>
                <a:cubicBezTo>
                  <a:pt x="874146" y="110871"/>
                  <a:pt x="886909" y="110014"/>
                  <a:pt x="894053" y="109538"/>
                </a:cubicBezTo>
                <a:cubicBezTo>
                  <a:pt x="901292" y="108966"/>
                  <a:pt x="908436" y="107061"/>
                  <a:pt x="912627" y="110300"/>
                </a:cubicBezTo>
                <a:cubicBezTo>
                  <a:pt x="910436" y="113252"/>
                  <a:pt x="904911" y="112490"/>
                  <a:pt x="900530" y="113062"/>
                </a:cubicBezTo>
                <a:cubicBezTo>
                  <a:pt x="891291" y="114205"/>
                  <a:pt x="878432" y="115348"/>
                  <a:pt x="871860" y="113443"/>
                </a:cubicBezTo>
                <a:close/>
                <a:moveTo>
                  <a:pt x="1154847" y="86868"/>
                </a:moveTo>
                <a:cubicBezTo>
                  <a:pt x="1156181" y="86678"/>
                  <a:pt x="1157514" y="86582"/>
                  <a:pt x="1158943" y="86392"/>
                </a:cubicBezTo>
                <a:cubicBezTo>
                  <a:pt x="1160181" y="89249"/>
                  <a:pt x="1156276" y="89440"/>
                  <a:pt x="1153133" y="89916"/>
                </a:cubicBezTo>
                <a:cubicBezTo>
                  <a:pt x="1153419" y="88773"/>
                  <a:pt x="1155038" y="88297"/>
                  <a:pt x="1154847" y="86868"/>
                </a:cubicBezTo>
                <a:close/>
                <a:moveTo>
                  <a:pt x="1081981" y="98012"/>
                </a:moveTo>
                <a:cubicBezTo>
                  <a:pt x="1085601" y="97441"/>
                  <a:pt x="1086458" y="99251"/>
                  <a:pt x="1090268" y="98489"/>
                </a:cubicBezTo>
                <a:cubicBezTo>
                  <a:pt x="1091125" y="100870"/>
                  <a:pt x="1079028" y="102298"/>
                  <a:pt x="1081981" y="98012"/>
                </a:cubicBezTo>
                <a:close/>
                <a:moveTo>
                  <a:pt x="1173707" y="90392"/>
                </a:moveTo>
                <a:cubicBezTo>
                  <a:pt x="1177041" y="99346"/>
                  <a:pt x="1158848" y="96584"/>
                  <a:pt x="1149799" y="98774"/>
                </a:cubicBezTo>
                <a:cubicBezTo>
                  <a:pt x="1147608" y="90488"/>
                  <a:pt x="1163896" y="92297"/>
                  <a:pt x="1173707" y="90392"/>
                </a:cubicBezTo>
                <a:close/>
                <a:moveTo>
                  <a:pt x="1241525" y="91250"/>
                </a:moveTo>
                <a:cubicBezTo>
                  <a:pt x="1257622" y="88583"/>
                  <a:pt x="1268004" y="90678"/>
                  <a:pt x="1284292" y="87821"/>
                </a:cubicBezTo>
                <a:cubicBezTo>
                  <a:pt x="1284864" y="93059"/>
                  <a:pt x="1271338" y="91631"/>
                  <a:pt x="1264194" y="92964"/>
                </a:cubicBezTo>
                <a:cubicBezTo>
                  <a:pt x="1258765" y="93917"/>
                  <a:pt x="1253907" y="96107"/>
                  <a:pt x="1250097" y="96012"/>
                </a:cubicBezTo>
                <a:cubicBezTo>
                  <a:pt x="1248573" y="93155"/>
                  <a:pt x="1239810" y="96679"/>
                  <a:pt x="1241525" y="91250"/>
                </a:cubicBezTo>
                <a:close/>
                <a:moveTo>
                  <a:pt x="1569280" y="60960"/>
                </a:moveTo>
                <a:cubicBezTo>
                  <a:pt x="1568613" y="69152"/>
                  <a:pt x="1556517" y="64484"/>
                  <a:pt x="1553659" y="69818"/>
                </a:cubicBezTo>
                <a:cubicBezTo>
                  <a:pt x="1549754" y="69628"/>
                  <a:pt x="1548325" y="67342"/>
                  <a:pt x="1543277" y="68199"/>
                </a:cubicBezTo>
                <a:cubicBezTo>
                  <a:pt x="1535562" y="67532"/>
                  <a:pt x="1537848" y="72295"/>
                  <a:pt x="1531371" y="72390"/>
                </a:cubicBezTo>
                <a:cubicBezTo>
                  <a:pt x="1530323" y="70771"/>
                  <a:pt x="1528513" y="69818"/>
                  <a:pt x="1524989" y="70295"/>
                </a:cubicBezTo>
                <a:cubicBezTo>
                  <a:pt x="1524894" y="68866"/>
                  <a:pt x="1527465" y="69056"/>
                  <a:pt x="1528894" y="68390"/>
                </a:cubicBezTo>
                <a:cubicBezTo>
                  <a:pt x="1530037" y="67913"/>
                  <a:pt x="1535276" y="65342"/>
                  <a:pt x="1538800" y="64389"/>
                </a:cubicBezTo>
                <a:cubicBezTo>
                  <a:pt x="1548992" y="61912"/>
                  <a:pt x="1561279" y="61341"/>
                  <a:pt x="1569280" y="60960"/>
                </a:cubicBezTo>
                <a:close/>
                <a:moveTo>
                  <a:pt x="1755589" y="55436"/>
                </a:moveTo>
                <a:cubicBezTo>
                  <a:pt x="1755399" y="53245"/>
                  <a:pt x="1770353" y="50673"/>
                  <a:pt x="1767877" y="55436"/>
                </a:cubicBezTo>
                <a:cubicBezTo>
                  <a:pt x="1765400" y="54102"/>
                  <a:pt x="1760637" y="54674"/>
                  <a:pt x="1755589" y="55436"/>
                </a:cubicBezTo>
                <a:close/>
                <a:moveTo>
                  <a:pt x="1774068" y="54674"/>
                </a:moveTo>
                <a:cubicBezTo>
                  <a:pt x="1777687" y="55531"/>
                  <a:pt x="1782164" y="56959"/>
                  <a:pt x="1778640" y="59817"/>
                </a:cubicBezTo>
                <a:cubicBezTo>
                  <a:pt x="1775020" y="59912"/>
                  <a:pt x="1773782" y="58007"/>
                  <a:pt x="1774068" y="54674"/>
                </a:cubicBezTo>
                <a:close/>
                <a:moveTo>
                  <a:pt x="1732158" y="68009"/>
                </a:moveTo>
                <a:cubicBezTo>
                  <a:pt x="1735587" y="67056"/>
                  <a:pt x="1736063" y="68675"/>
                  <a:pt x="1736444" y="70390"/>
                </a:cubicBezTo>
                <a:cubicBezTo>
                  <a:pt x="1734729" y="70295"/>
                  <a:pt x="1734539" y="71152"/>
                  <a:pt x="1734539" y="72009"/>
                </a:cubicBezTo>
                <a:cubicBezTo>
                  <a:pt x="1732158" y="72009"/>
                  <a:pt x="1732634" y="69628"/>
                  <a:pt x="1732158" y="68009"/>
                </a:cubicBezTo>
                <a:close/>
                <a:moveTo>
                  <a:pt x="1572138" y="114586"/>
                </a:moveTo>
                <a:cubicBezTo>
                  <a:pt x="1565756" y="114300"/>
                  <a:pt x="1568137" y="114014"/>
                  <a:pt x="1561946" y="115729"/>
                </a:cubicBezTo>
                <a:cubicBezTo>
                  <a:pt x="1560517" y="112871"/>
                  <a:pt x="1573662" y="109252"/>
                  <a:pt x="1572138" y="114586"/>
                </a:cubicBezTo>
                <a:close/>
                <a:moveTo>
                  <a:pt x="1482698" y="124682"/>
                </a:moveTo>
                <a:cubicBezTo>
                  <a:pt x="1476983" y="130588"/>
                  <a:pt x="1475459" y="121253"/>
                  <a:pt x="1482698" y="124682"/>
                </a:cubicBezTo>
                <a:lnTo>
                  <a:pt x="1482698" y="124682"/>
                </a:lnTo>
                <a:close/>
                <a:moveTo>
                  <a:pt x="1853602" y="93821"/>
                </a:moveTo>
                <a:cubicBezTo>
                  <a:pt x="1850839" y="92488"/>
                  <a:pt x="1862364" y="90392"/>
                  <a:pt x="1863603" y="91250"/>
                </a:cubicBezTo>
                <a:cubicBezTo>
                  <a:pt x="1865793" y="92773"/>
                  <a:pt x="1865317" y="90583"/>
                  <a:pt x="1869699" y="90583"/>
                </a:cubicBezTo>
                <a:cubicBezTo>
                  <a:pt x="1869889" y="90583"/>
                  <a:pt x="1870270" y="91916"/>
                  <a:pt x="1871889" y="91726"/>
                </a:cubicBezTo>
                <a:cubicBezTo>
                  <a:pt x="1876652" y="91345"/>
                  <a:pt x="1887796" y="89821"/>
                  <a:pt x="1898274" y="88678"/>
                </a:cubicBezTo>
                <a:cubicBezTo>
                  <a:pt x="1899036" y="90488"/>
                  <a:pt x="1903417" y="89249"/>
                  <a:pt x="1906560" y="89154"/>
                </a:cubicBezTo>
                <a:cubicBezTo>
                  <a:pt x="1900560" y="93631"/>
                  <a:pt x="1888558" y="91631"/>
                  <a:pt x="1880176" y="92202"/>
                </a:cubicBezTo>
                <a:cubicBezTo>
                  <a:pt x="1871032" y="92869"/>
                  <a:pt x="1861317" y="95345"/>
                  <a:pt x="1853602" y="93821"/>
                </a:cubicBezTo>
                <a:close/>
                <a:moveTo>
                  <a:pt x="1871318" y="108871"/>
                </a:moveTo>
                <a:cubicBezTo>
                  <a:pt x="1865889" y="109442"/>
                  <a:pt x="1859793" y="110681"/>
                  <a:pt x="1856935" y="109061"/>
                </a:cubicBezTo>
                <a:cubicBezTo>
                  <a:pt x="1858745" y="105251"/>
                  <a:pt x="1871223" y="103346"/>
                  <a:pt x="1871318" y="108871"/>
                </a:cubicBezTo>
                <a:close/>
                <a:moveTo>
                  <a:pt x="1925325" y="188309"/>
                </a:moveTo>
                <a:cubicBezTo>
                  <a:pt x="1927896" y="192215"/>
                  <a:pt x="1921134" y="191357"/>
                  <a:pt x="1917514" y="192119"/>
                </a:cubicBezTo>
                <a:cubicBezTo>
                  <a:pt x="1917705" y="189643"/>
                  <a:pt x="1920657" y="188500"/>
                  <a:pt x="1925325" y="188309"/>
                </a:cubicBezTo>
                <a:close/>
                <a:moveTo>
                  <a:pt x="1883605" y="236220"/>
                </a:moveTo>
                <a:cubicBezTo>
                  <a:pt x="1895702" y="236601"/>
                  <a:pt x="1877033" y="243745"/>
                  <a:pt x="1883605" y="236220"/>
                </a:cubicBezTo>
                <a:lnTo>
                  <a:pt x="1883605" y="236220"/>
                </a:lnTo>
                <a:close/>
                <a:moveTo>
                  <a:pt x="1880557" y="245078"/>
                </a:moveTo>
                <a:cubicBezTo>
                  <a:pt x="1881891" y="244888"/>
                  <a:pt x="1883224" y="244697"/>
                  <a:pt x="1884653" y="244602"/>
                </a:cubicBezTo>
                <a:cubicBezTo>
                  <a:pt x="1884748" y="245555"/>
                  <a:pt x="1884843" y="246507"/>
                  <a:pt x="1884939" y="247364"/>
                </a:cubicBezTo>
                <a:cubicBezTo>
                  <a:pt x="1883605" y="247555"/>
                  <a:pt x="1882272" y="247745"/>
                  <a:pt x="1880843" y="247841"/>
                </a:cubicBezTo>
                <a:cubicBezTo>
                  <a:pt x="1880748" y="246983"/>
                  <a:pt x="1880652" y="246031"/>
                  <a:pt x="1880557" y="245078"/>
                </a:cubicBezTo>
                <a:close/>
                <a:moveTo>
                  <a:pt x="1567280" y="313277"/>
                </a:moveTo>
                <a:cubicBezTo>
                  <a:pt x="1569852" y="318040"/>
                  <a:pt x="1561089" y="315659"/>
                  <a:pt x="1557279" y="315944"/>
                </a:cubicBezTo>
                <a:cubicBezTo>
                  <a:pt x="1549944" y="316421"/>
                  <a:pt x="1540229" y="317373"/>
                  <a:pt x="1532799" y="317659"/>
                </a:cubicBezTo>
                <a:cubicBezTo>
                  <a:pt x="1534038" y="312706"/>
                  <a:pt x="1549849" y="316992"/>
                  <a:pt x="1552897" y="313658"/>
                </a:cubicBezTo>
                <a:cubicBezTo>
                  <a:pt x="1554802" y="311658"/>
                  <a:pt x="1553373" y="313373"/>
                  <a:pt x="1554897" y="313373"/>
                </a:cubicBezTo>
                <a:cubicBezTo>
                  <a:pt x="1558517" y="313563"/>
                  <a:pt x="1565946" y="310420"/>
                  <a:pt x="1567280" y="313277"/>
                </a:cubicBezTo>
                <a:close/>
                <a:moveTo>
                  <a:pt x="1734729" y="300514"/>
                </a:moveTo>
                <a:cubicBezTo>
                  <a:pt x="1733967" y="305562"/>
                  <a:pt x="1721680" y="301752"/>
                  <a:pt x="1712536" y="304705"/>
                </a:cubicBezTo>
                <a:cubicBezTo>
                  <a:pt x="1714917" y="298323"/>
                  <a:pt x="1725300" y="303752"/>
                  <a:pt x="1734729" y="300514"/>
                </a:cubicBezTo>
                <a:close/>
                <a:moveTo>
                  <a:pt x="1461743" y="343662"/>
                </a:moveTo>
                <a:cubicBezTo>
                  <a:pt x="1459838" y="353378"/>
                  <a:pt x="1441550" y="346424"/>
                  <a:pt x="1429644" y="350615"/>
                </a:cubicBezTo>
                <a:cubicBezTo>
                  <a:pt x="1428501" y="345662"/>
                  <a:pt x="1439645" y="346805"/>
                  <a:pt x="1443550" y="346043"/>
                </a:cubicBezTo>
                <a:cubicBezTo>
                  <a:pt x="1450027" y="344710"/>
                  <a:pt x="1456695" y="342614"/>
                  <a:pt x="1461743" y="343662"/>
                </a:cubicBezTo>
                <a:close/>
                <a:moveTo>
                  <a:pt x="1744350" y="312134"/>
                </a:moveTo>
                <a:cubicBezTo>
                  <a:pt x="1744826" y="308896"/>
                  <a:pt x="1754256" y="310325"/>
                  <a:pt x="1758352" y="308896"/>
                </a:cubicBezTo>
                <a:cubicBezTo>
                  <a:pt x="1757113" y="314420"/>
                  <a:pt x="1750350" y="310991"/>
                  <a:pt x="1744350" y="312134"/>
                </a:cubicBezTo>
                <a:close/>
                <a:moveTo>
                  <a:pt x="1762447" y="308420"/>
                </a:moveTo>
                <a:cubicBezTo>
                  <a:pt x="1764162" y="308515"/>
                  <a:pt x="1764638" y="309563"/>
                  <a:pt x="1766638" y="309277"/>
                </a:cubicBezTo>
                <a:cubicBezTo>
                  <a:pt x="1767019" y="312230"/>
                  <a:pt x="1756923" y="311944"/>
                  <a:pt x="1762447" y="308420"/>
                </a:cubicBezTo>
                <a:close/>
                <a:moveTo>
                  <a:pt x="1687771" y="339090"/>
                </a:moveTo>
                <a:cubicBezTo>
                  <a:pt x="1686819" y="336709"/>
                  <a:pt x="1698820" y="335185"/>
                  <a:pt x="1696058" y="339471"/>
                </a:cubicBezTo>
                <a:cubicBezTo>
                  <a:pt x="1691867" y="340614"/>
                  <a:pt x="1690533" y="339185"/>
                  <a:pt x="1687771" y="339090"/>
                </a:cubicBezTo>
                <a:close/>
                <a:moveTo>
                  <a:pt x="1707869" y="335185"/>
                </a:moveTo>
                <a:cubicBezTo>
                  <a:pt x="1709869" y="334899"/>
                  <a:pt x="1711965" y="334709"/>
                  <a:pt x="1713965" y="334423"/>
                </a:cubicBezTo>
                <a:cubicBezTo>
                  <a:pt x="1714060" y="335375"/>
                  <a:pt x="1714156" y="336328"/>
                  <a:pt x="1714251" y="337185"/>
                </a:cubicBezTo>
                <a:cubicBezTo>
                  <a:pt x="1712250" y="337471"/>
                  <a:pt x="1710155" y="337661"/>
                  <a:pt x="1708155" y="337947"/>
                </a:cubicBezTo>
                <a:cubicBezTo>
                  <a:pt x="1708155" y="336995"/>
                  <a:pt x="1708060" y="336042"/>
                  <a:pt x="1707869" y="335185"/>
                </a:cubicBezTo>
                <a:close/>
                <a:moveTo>
                  <a:pt x="1766924" y="329089"/>
                </a:moveTo>
                <a:cubicBezTo>
                  <a:pt x="1771972" y="329660"/>
                  <a:pt x="1777592" y="327565"/>
                  <a:pt x="1783116" y="326993"/>
                </a:cubicBezTo>
                <a:cubicBezTo>
                  <a:pt x="1788165" y="326422"/>
                  <a:pt x="1789879" y="328517"/>
                  <a:pt x="1795499" y="326803"/>
                </a:cubicBezTo>
                <a:cubicBezTo>
                  <a:pt x="1799023" y="325755"/>
                  <a:pt x="1797309" y="324993"/>
                  <a:pt x="1803595" y="325755"/>
                </a:cubicBezTo>
                <a:cubicBezTo>
                  <a:pt x="1805405" y="325946"/>
                  <a:pt x="1806929" y="327089"/>
                  <a:pt x="1809882" y="326422"/>
                </a:cubicBezTo>
                <a:cubicBezTo>
                  <a:pt x="1808262" y="331089"/>
                  <a:pt x="1797594" y="330899"/>
                  <a:pt x="1791975" y="331565"/>
                </a:cubicBezTo>
                <a:cubicBezTo>
                  <a:pt x="1788736" y="331946"/>
                  <a:pt x="1789403" y="331470"/>
                  <a:pt x="1787784" y="330708"/>
                </a:cubicBezTo>
                <a:cubicBezTo>
                  <a:pt x="1783593" y="328613"/>
                  <a:pt x="1783021" y="332899"/>
                  <a:pt x="1773591" y="332518"/>
                </a:cubicBezTo>
                <a:cubicBezTo>
                  <a:pt x="1773115" y="332518"/>
                  <a:pt x="1773210" y="331184"/>
                  <a:pt x="1771401" y="331375"/>
                </a:cubicBezTo>
                <a:cubicBezTo>
                  <a:pt x="1767877" y="331661"/>
                  <a:pt x="1767400" y="331280"/>
                  <a:pt x="1766924" y="329089"/>
                </a:cubicBezTo>
                <a:close/>
                <a:moveTo>
                  <a:pt x="1816263" y="328517"/>
                </a:moveTo>
                <a:cubicBezTo>
                  <a:pt x="1816168" y="327184"/>
                  <a:pt x="1818645" y="327089"/>
                  <a:pt x="1820169" y="326612"/>
                </a:cubicBezTo>
                <a:cubicBezTo>
                  <a:pt x="1822169" y="326327"/>
                  <a:pt x="1824264" y="326136"/>
                  <a:pt x="1826265" y="325850"/>
                </a:cubicBezTo>
                <a:cubicBezTo>
                  <a:pt x="1827027" y="328803"/>
                  <a:pt x="1819121" y="327374"/>
                  <a:pt x="1816263" y="328517"/>
                </a:cubicBezTo>
                <a:close/>
                <a:moveTo>
                  <a:pt x="579442" y="485489"/>
                </a:moveTo>
                <a:cubicBezTo>
                  <a:pt x="580680" y="488347"/>
                  <a:pt x="576775" y="488537"/>
                  <a:pt x="573632" y="489014"/>
                </a:cubicBezTo>
                <a:cubicBezTo>
                  <a:pt x="570393" y="489299"/>
                  <a:pt x="565917" y="490538"/>
                  <a:pt x="565345" y="488537"/>
                </a:cubicBezTo>
                <a:cubicBezTo>
                  <a:pt x="558963" y="489966"/>
                  <a:pt x="557249" y="493967"/>
                  <a:pt x="549438" y="494633"/>
                </a:cubicBezTo>
                <a:cubicBezTo>
                  <a:pt x="549438" y="492062"/>
                  <a:pt x="546676" y="491966"/>
                  <a:pt x="546867" y="489204"/>
                </a:cubicBezTo>
                <a:cubicBezTo>
                  <a:pt x="547438" y="489109"/>
                  <a:pt x="551343" y="486251"/>
                  <a:pt x="552867" y="487109"/>
                </a:cubicBezTo>
                <a:cubicBezTo>
                  <a:pt x="556106" y="488918"/>
                  <a:pt x="555344" y="486918"/>
                  <a:pt x="558963" y="486442"/>
                </a:cubicBezTo>
                <a:cubicBezTo>
                  <a:pt x="562297" y="485965"/>
                  <a:pt x="562583" y="487489"/>
                  <a:pt x="565155" y="487109"/>
                </a:cubicBezTo>
                <a:cubicBezTo>
                  <a:pt x="569727" y="486537"/>
                  <a:pt x="574870" y="482156"/>
                  <a:pt x="579442" y="485489"/>
                </a:cubicBezTo>
                <a:close/>
                <a:moveTo>
                  <a:pt x="504385" y="495395"/>
                </a:moveTo>
                <a:cubicBezTo>
                  <a:pt x="504099" y="497967"/>
                  <a:pt x="488097" y="502920"/>
                  <a:pt x="488097" y="497205"/>
                </a:cubicBezTo>
                <a:cubicBezTo>
                  <a:pt x="495527" y="494824"/>
                  <a:pt x="499527" y="494729"/>
                  <a:pt x="504385" y="495395"/>
                </a:cubicBezTo>
                <a:close/>
                <a:moveTo>
                  <a:pt x="506481" y="496634"/>
                </a:moveTo>
                <a:cubicBezTo>
                  <a:pt x="506576" y="494824"/>
                  <a:pt x="510100" y="495205"/>
                  <a:pt x="512481" y="494538"/>
                </a:cubicBezTo>
                <a:cubicBezTo>
                  <a:pt x="516101" y="493586"/>
                  <a:pt x="524388" y="489490"/>
                  <a:pt x="526864" y="494348"/>
                </a:cubicBezTo>
                <a:cubicBezTo>
                  <a:pt x="531531" y="492824"/>
                  <a:pt x="539437" y="489680"/>
                  <a:pt x="539342" y="495776"/>
                </a:cubicBezTo>
                <a:cubicBezTo>
                  <a:pt x="537627" y="496253"/>
                  <a:pt x="537342" y="495490"/>
                  <a:pt x="537151" y="494633"/>
                </a:cubicBezTo>
                <a:cubicBezTo>
                  <a:pt x="537342" y="491490"/>
                  <a:pt x="532960" y="495776"/>
                  <a:pt x="531150" y="496729"/>
                </a:cubicBezTo>
                <a:cubicBezTo>
                  <a:pt x="529245" y="497777"/>
                  <a:pt x="525912" y="498443"/>
                  <a:pt x="525340" y="500253"/>
                </a:cubicBezTo>
                <a:cubicBezTo>
                  <a:pt x="522578" y="498253"/>
                  <a:pt x="518577" y="500729"/>
                  <a:pt x="515053" y="499967"/>
                </a:cubicBezTo>
                <a:cubicBezTo>
                  <a:pt x="512386" y="499301"/>
                  <a:pt x="511243" y="494538"/>
                  <a:pt x="506481" y="496634"/>
                </a:cubicBezTo>
                <a:close/>
                <a:moveTo>
                  <a:pt x="799089" y="463296"/>
                </a:moveTo>
                <a:cubicBezTo>
                  <a:pt x="799660" y="460058"/>
                  <a:pt x="809090" y="461582"/>
                  <a:pt x="813186" y="460248"/>
                </a:cubicBezTo>
                <a:cubicBezTo>
                  <a:pt x="813567" y="464344"/>
                  <a:pt x="802041" y="464915"/>
                  <a:pt x="799089" y="463296"/>
                </a:cubicBezTo>
                <a:close/>
                <a:moveTo>
                  <a:pt x="742605" y="473964"/>
                </a:moveTo>
                <a:cubicBezTo>
                  <a:pt x="740986" y="474440"/>
                  <a:pt x="740700" y="475583"/>
                  <a:pt x="738700" y="475869"/>
                </a:cubicBezTo>
                <a:cubicBezTo>
                  <a:pt x="736986" y="476060"/>
                  <a:pt x="736605" y="474536"/>
                  <a:pt x="734509" y="474917"/>
                </a:cubicBezTo>
                <a:cubicBezTo>
                  <a:pt x="734604" y="474917"/>
                  <a:pt x="733938" y="476345"/>
                  <a:pt x="732604" y="476536"/>
                </a:cubicBezTo>
                <a:cubicBezTo>
                  <a:pt x="728032" y="477203"/>
                  <a:pt x="719841" y="478060"/>
                  <a:pt x="716126" y="475583"/>
                </a:cubicBezTo>
                <a:cubicBezTo>
                  <a:pt x="708411" y="478060"/>
                  <a:pt x="711173" y="482251"/>
                  <a:pt x="713078" y="487299"/>
                </a:cubicBezTo>
                <a:cubicBezTo>
                  <a:pt x="716983" y="488252"/>
                  <a:pt x="720888" y="485204"/>
                  <a:pt x="725175" y="484537"/>
                </a:cubicBezTo>
                <a:cubicBezTo>
                  <a:pt x="727080" y="484251"/>
                  <a:pt x="729651" y="485394"/>
                  <a:pt x="729366" y="485489"/>
                </a:cubicBezTo>
                <a:cubicBezTo>
                  <a:pt x="734319" y="484251"/>
                  <a:pt x="735271" y="481870"/>
                  <a:pt x="739272" y="481489"/>
                </a:cubicBezTo>
                <a:cubicBezTo>
                  <a:pt x="743558" y="481108"/>
                  <a:pt x="748606" y="481489"/>
                  <a:pt x="753750" y="482632"/>
                </a:cubicBezTo>
                <a:cubicBezTo>
                  <a:pt x="752892" y="482822"/>
                  <a:pt x="752511" y="485489"/>
                  <a:pt x="751940" y="485680"/>
                </a:cubicBezTo>
                <a:cubicBezTo>
                  <a:pt x="750511" y="486156"/>
                  <a:pt x="749559" y="484156"/>
                  <a:pt x="747749" y="484727"/>
                </a:cubicBezTo>
                <a:cubicBezTo>
                  <a:pt x="745368" y="485489"/>
                  <a:pt x="742224" y="488061"/>
                  <a:pt x="739843" y="488442"/>
                </a:cubicBezTo>
                <a:cubicBezTo>
                  <a:pt x="738700" y="488633"/>
                  <a:pt x="732318" y="488442"/>
                  <a:pt x="731556" y="487966"/>
                </a:cubicBezTo>
                <a:cubicBezTo>
                  <a:pt x="728318" y="485775"/>
                  <a:pt x="728889" y="490538"/>
                  <a:pt x="723270" y="487489"/>
                </a:cubicBezTo>
                <a:cubicBezTo>
                  <a:pt x="722222" y="486918"/>
                  <a:pt x="714697" y="488442"/>
                  <a:pt x="713078" y="488633"/>
                </a:cubicBezTo>
                <a:cubicBezTo>
                  <a:pt x="706791" y="489299"/>
                  <a:pt x="701076" y="492728"/>
                  <a:pt x="694790" y="490728"/>
                </a:cubicBezTo>
                <a:cubicBezTo>
                  <a:pt x="695361" y="487489"/>
                  <a:pt x="704791" y="489014"/>
                  <a:pt x="708887" y="487680"/>
                </a:cubicBezTo>
                <a:cubicBezTo>
                  <a:pt x="708506" y="483965"/>
                  <a:pt x="708887" y="479584"/>
                  <a:pt x="705934" y="478060"/>
                </a:cubicBezTo>
                <a:cubicBezTo>
                  <a:pt x="700886" y="480060"/>
                  <a:pt x="695552" y="478917"/>
                  <a:pt x="689646" y="479870"/>
                </a:cubicBezTo>
                <a:cubicBezTo>
                  <a:pt x="685646" y="480536"/>
                  <a:pt x="684312" y="483299"/>
                  <a:pt x="677550" y="482632"/>
                </a:cubicBezTo>
                <a:cubicBezTo>
                  <a:pt x="676883" y="482537"/>
                  <a:pt x="674787" y="481489"/>
                  <a:pt x="675359" y="481489"/>
                </a:cubicBezTo>
                <a:cubicBezTo>
                  <a:pt x="671454" y="481870"/>
                  <a:pt x="669739" y="483680"/>
                  <a:pt x="665358" y="484061"/>
                </a:cubicBezTo>
                <a:cubicBezTo>
                  <a:pt x="661738" y="484346"/>
                  <a:pt x="660881" y="483108"/>
                  <a:pt x="657071" y="483584"/>
                </a:cubicBezTo>
                <a:cubicBezTo>
                  <a:pt x="657261" y="482441"/>
                  <a:pt x="664500" y="480060"/>
                  <a:pt x="666977" y="479584"/>
                </a:cubicBezTo>
                <a:cubicBezTo>
                  <a:pt x="670215" y="479012"/>
                  <a:pt x="670596" y="480346"/>
                  <a:pt x="673168" y="480251"/>
                </a:cubicBezTo>
                <a:cubicBezTo>
                  <a:pt x="674692" y="480155"/>
                  <a:pt x="675073" y="478250"/>
                  <a:pt x="677073" y="478346"/>
                </a:cubicBezTo>
                <a:cubicBezTo>
                  <a:pt x="677740" y="478346"/>
                  <a:pt x="677169" y="479965"/>
                  <a:pt x="679264" y="479489"/>
                </a:cubicBezTo>
                <a:cubicBezTo>
                  <a:pt x="678883" y="479584"/>
                  <a:pt x="680312" y="478060"/>
                  <a:pt x="681169" y="477869"/>
                </a:cubicBezTo>
                <a:cubicBezTo>
                  <a:pt x="683550" y="477203"/>
                  <a:pt x="688884" y="476631"/>
                  <a:pt x="691361" y="476726"/>
                </a:cubicBezTo>
                <a:cubicBezTo>
                  <a:pt x="693075" y="476822"/>
                  <a:pt x="693456" y="477774"/>
                  <a:pt x="695552" y="477679"/>
                </a:cubicBezTo>
                <a:cubicBezTo>
                  <a:pt x="697171" y="477584"/>
                  <a:pt x="697457" y="475869"/>
                  <a:pt x="699457" y="475774"/>
                </a:cubicBezTo>
                <a:cubicBezTo>
                  <a:pt x="700219" y="475774"/>
                  <a:pt x="702600" y="476631"/>
                  <a:pt x="701648" y="476917"/>
                </a:cubicBezTo>
                <a:cubicBezTo>
                  <a:pt x="707172" y="475298"/>
                  <a:pt x="704696" y="473869"/>
                  <a:pt x="709554" y="473202"/>
                </a:cubicBezTo>
                <a:cubicBezTo>
                  <a:pt x="709173" y="473297"/>
                  <a:pt x="710411" y="476917"/>
                  <a:pt x="711840" y="475774"/>
                </a:cubicBezTo>
                <a:cubicBezTo>
                  <a:pt x="713840" y="475488"/>
                  <a:pt x="713268" y="473869"/>
                  <a:pt x="713649" y="472726"/>
                </a:cubicBezTo>
                <a:cubicBezTo>
                  <a:pt x="718031" y="472059"/>
                  <a:pt x="721460" y="473107"/>
                  <a:pt x="725937" y="472726"/>
                </a:cubicBezTo>
                <a:cubicBezTo>
                  <a:pt x="733271" y="472345"/>
                  <a:pt x="742034" y="466630"/>
                  <a:pt x="742605" y="473964"/>
                </a:cubicBezTo>
                <a:close/>
                <a:moveTo>
                  <a:pt x="640974" y="485585"/>
                </a:moveTo>
                <a:cubicBezTo>
                  <a:pt x="640402" y="483299"/>
                  <a:pt x="654023" y="481203"/>
                  <a:pt x="651261" y="485870"/>
                </a:cubicBezTo>
                <a:cubicBezTo>
                  <a:pt x="648879" y="484918"/>
                  <a:pt x="645736" y="484537"/>
                  <a:pt x="640974" y="485585"/>
                </a:cubicBezTo>
                <a:close/>
                <a:moveTo>
                  <a:pt x="1420214" y="392906"/>
                </a:moveTo>
                <a:cubicBezTo>
                  <a:pt x="1427072" y="391382"/>
                  <a:pt x="1431644" y="392049"/>
                  <a:pt x="1436597" y="392239"/>
                </a:cubicBezTo>
                <a:cubicBezTo>
                  <a:pt x="1436883" y="396526"/>
                  <a:pt x="1418499" y="399193"/>
                  <a:pt x="1420214" y="392906"/>
                </a:cubicBezTo>
                <a:close/>
                <a:moveTo>
                  <a:pt x="1562898" y="380524"/>
                </a:moveTo>
                <a:cubicBezTo>
                  <a:pt x="1567280" y="381381"/>
                  <a:pt x="1565375" y="377952"/>
                  <a:pt x="1566613" y="377190"/>
                </a:cubicBezTo>
                <a:cubicBezTo>
                  <a:pt x="1568518" y="376047"/>
                  <a:pt x="1573185" y="377381"/>
                  <a:pt x="1572519" y="374999"/>
                </a:cubicBezTo>
                <a:cubicBezTo>
                  <a:pt x="1578710" y="376714"/>
                  <a:pt x="1591854" y="372237"/>
                  <a:pt x="1595379" y="376333"/>
                </a:cubicBezTo>
                <a:cubicBezTo>
                  <a:pt x="1596998" y="380524"/>
                  <a:pt x="1588997" y="380905"/>
                  <a:pt x="1583663" y="382048"/>
                </a:cubicBezTo>
                <a:cubicBezTo>
                  <a:pt x="1584139" y="381953"/>
                  <a:pt x="1582806" y="380524"/>
                  <a:pt x="1581472" y="380905"/>
                </a:cubicBezTo>
                <a:cubicBezTo>
                  <a:pt x="1581282" y="381000"/>
                  <a:pt x="1581091" y="382238"/>
                  <a:pt x="1579662" y="382524"/>
                </a:cubicBezTo>
                <a:cubicBezTo>
                  <a:pt x="1574138" y="383667"/>
                  <a:pt x="1565185" y="384429"/>
                  <a:pt x="1561089" y="382048"/>
                </a:cubicBezTo>
                <a:cubicBezTo>
                  <a:pt x="1559469" y="383191"/>
                  <a:pt x="1554326" y="383191"/>
                  <a:pt x="1553183" y="384429"/>
                </a:cubicBezTo>
                <a:cubicBezTo>
                  <a:pt x="1551087" y="386715"/>
                  <a:pt x="1552231" y="383953"/>
                  <a:pt x="1549087" y="384905"/>
                </a:cubicBezTo>
                <a:cubicBezTo>
                  <a:pt x="1548611" y="385096"/>
                  <a:pt x="1549087" y="386239"/>
                  <a:pt x="1547182" y="386525"/>
                </a:cubicBezTo>
                <a:cubicBezTo>
                  <a:pt x="1542991" y="387191"/>
                  <a:pt x="1533657" y="385382"/>
                  <a:pt x="1524703" y="387953"/>
                </a:cubicBezTo>
                <a:cubicBezTo>
                  <a:pt x="1523179" y="388430"/>
                  <a:pt x="1522798" y="389763"/>
                  <a:pt x="1520798" y="389858"/>
                </a:cubicBezTo>
                <a:cubicBezTo>
                  <a:pt x="1514416" y="390335"/>
                  <a:pt x="1506320" y="390335"/>
                  <a:pt x="1502034" y="387953"/>
                </a:cubicBezTo>
                <a:cubicBezTo>
                  <a:pt x="1498319" y="389287"/>
                  <a:pt x="1493937" y="390430"/>
                  <a:pt x="1490032" y="390906"/>
                </a:cubicBezTo>
                <a:cubicBezTo>
                  <a:pt x="1485556" y="391478"/>
                  <a:pt x="1484793" y="390430"/>
                  <a:pt x="1481745" y="390525"/>
                </a:cubicBezTo>
                <a:cubicBezTo>
                  <a:pt x="1480126" y="390620"/>
                  <a:pt x="1465267" y="393954"/>
                  <a:pt x="1463457" y="392811"/>
                </a:cubicBezTo>
                <a:cubicBezTo>
                  <a:pt x="1463362" y="392716"/>
                  <a:pt x="1463457" y="391382"/>
                  <a:pt x="1463267" y="391382"/>
                </a:cubicBezTo>
                <a:cubicBezTo>
                  <a:pt x="1460505" y="391382"/>
                  <a:pt x="1460028" y="393192"/>
                  <a:pt x="1459362" y="393287"/>
                </a:cubicBezTo>
                <a:cubicBezTo>
                  <a:pt x="1456028" y="393668"/>
                  <a:pt x="1452408" y="392811"/>
                  <a:pt x="1449075" y="393192"/>
                </a:cubicBezTo>
                <a:cubicBezTo>
                  <a:pt x="1445836" y="393478"/>
                  <a:pt x="1443455" y="396431"/>
                  <a:pt x="1440978" y="394240"/>
                </a:cubicBezTo>
                <a:cubicBezTo>
                  <a:pt x="1439550" y="393192"/>
                  <a:pt x="1438216" y="392049"/>
                  <a:pt x="1440597" y="391478"/>
                </a:cubicBezTo>
                <a:cubicBezTo>
                  <a:pt x="1442312" y="390430"/>
                  <a:pt x="1444027" y="389287"/>
                  <a:pt x="1444693" y="391001"/>
                </a:cubicBezTo>
                <a:cubicBezTo>
                  <a:pt x="1458600" y="389287"/>
                  <a:pt x="1462505" y="385477"/>
                  <a:pt x="1473268" y="388811"/>
                </a:cubicBezTo>
                <a:cubicBezTo>
                  <a:pt x="1474792" y="387096"/>
                  <a:pt x="1477935" y="387287"/>
                  <a:pt x="1481174" y="386429"/>
                </a:cubicBezTo>
                <a:cubicBezTo>
                  <a:pt x="1485174" y="385382"/>
                  <a:pt x="1485079" y="386048"/>
                  <a:pt x="1487079" y="384239"/>
                </a:cubicBezTo>
                <a:cubicBezTo>
                  <a:pt x="1488222" y="383191"/>
                  <a:pt x="1506701" y="384239"/>
                  <a:pt x="1513654" y="382334"/>
                </a:cubicBezTo>
                <a:cubicBezTo>
                  <a:pt x="1515273" y="381857"/>
                  <a:pt x="1515464" y="380714"/>
                  <a:pt x="1517560" y="380429"/>
                </a:cubicBezTo>
                <a:cubicBezTo>
                  <a:pt x="1521179" y="379952"/>
                  <a:pt x="1522036" y="381190"/>
                  <a:pt x="1525846" y="380810"/>
                </a:cubicBezTo>
                <a:cubicBezTo>
                  <a:pt x="1530132" y="380333"/>
                  <a:pt x="1531085" y="378619"/>
                  <a:pt x="1533847" y="378428"/>
                </a:cubicBezTo>
                <a:cubicBezTo>
                  <a:pt x="1540896" y="377762"/>
                  <a:pt x="1547277" y="379476"/>
                  <a:pt x="1554326" y="377285"/>
                </a:cubicBezTo>
                <a:cubicBezTo>
                  <a:pt x="1560708" y="375285"/>
                  <a:pt x="1557660" y="381572"/>
                  <a:pt x="1562898" y="380524"/>
                </a:cubicBezTo>
                <a:close/>
                <a:moveTo>
                  <a:pt x="1927992" y="349853"/>
                </a:moveTo>
                <a:cubicBezTo>
                  <a:pt x="1904846" y="353187"/>
                  <a:pt x="1881414" y="355283"/>
                  <a:pt x="1858840" y="357188"/>
                </a:cubicBezTo>
                <a:cubicBezTo>
                  <a:pt x="1837123" y="359093"/>
                  <a:pt x="1816644" y="361760"/>
                  <a:pt x="1795785" y="363760"/>
                </a:cubicBezTo>
                <a:cubicBezTo>
                  <a:pt x="1782640" y="364998"/>
                  <a:pt x="1770258" y="364617"/>
                  <a:pt x="1756923" y="365855"/>
                </a:cubicBezTo>
                <a:cubicBezTo>
                  <a:pt x="1757494" y="365760"/>
                  <a:pt x="1756161" y="368237"/>
                  <a:pt x="1755018" y="367475"/>
                </a:cubicBezTo>
                <a:cubicBezTo>
                  <a:pt x="1751017" y="364808"/>
                  <a:pt x="1730824" y="369570"/>
                  <a:pt x="1720347" y="370427"/>
                </a:cubicBezTo>
                <a:cubicBezTo>
                  <a:pt x="1713108" y="370999"/>
                  <a:pt x="1705107" y="371475"/>
                  <a:pt x="1697868" y="371856"/>
                </a:cubicBezTo>
                <a:cubicBezTo>
                  <a:pt x="1697963" y="371856"/>
                  <a:pt x="1697106" y="370618"/>
                  <a:pt x="1695677" y="370713"/>
                </a:cubicBezTo>
                <a:cubicBezTo>
                  <a:pt x="1690724" y="371189"/>
                  <a:pt x="1684533" y="372523"/>
                  <a:pt x="1677389" y="372999"/>
                </a:cubicBezTo>
                <a:cubicBezTo>
                  <a:pt x="1678818" y="372904"/>
                  <a:pt x="1662244" y="370999"/>
                  <a:pt x="1659006" y="373952"/>
                </a:cubicBezTo>
                <a:cubicBezTo>
                  <a:pt x="1657291" y="375476"/>
                  <a:pt x="1658053" y="374523"/>
                  <a:pt x="1654910" y="374428"/>
                </a:cubicBezTo>
                <a:cubicBezTo>
                  <a:pt x="1653005" y="374428"/>
                  <a:pt x="1650624" y="375380"/>
                  <a:pt x="1648814" y="375190"/>
                </a:cubicBezTo>
                <a:cubicBezTo>
                  <a:pt x="1647957" y="375095"/>
                  <a:pt x="1648719" y="373856"/>
                  <a:pt x="1646623" y="374047"/>
                </a:cubicBezTo>
                <a:cubicBezTo>
                  <a:pt x="1644909" y="374237"/>
                  <a:pt x="1644432" y="372713"/>
                  <a:pt x="1642432" y="373189"/>
                </a:cubicBezTo>
                <a:cubicBezTo>
                  <a:pt x="1641194" y="372237"/>
                  <a:pt x="1640051" y="371189"/>
                  <a:pt x="1639860" y="369284"/>
                </a:cubicBezTo>
                <a:cubicBezTo>
                  <a:pt x="1641480" y="368808"/>
                  <a:pt x="1641765" y="367665"/>
                  <a:pt x="1643766" y="367379"/>
                </a:cubicBezTo>
                <a:cubicBezTo>
                  <a:pt x="1645385" y="367284"/>
                  <a:pt x="1646052" y="368713"/>
                  <a:pt x="1647957" y="368237"/>
                </a:cubicBezTo>
                <a:cubicBezTo>
                  <a:pt x="1649100" y="367951"/>
                  <a:pt x="1650147" y="366522"/>
                  <a:pt x="1649766" y="366617"/>
                </a:cubicBezTo>
                <a:cubicBezTo>
                  <a:pt x="1654053" y="366236"/>
                  <a:pt x="1655291" y="367284"/>
                  <a:pt x="1658053" y="366998"/>
                </a:cubicBezTo>
                <a:cubicBezTo>
                  <a:pt x="1674246" y="365474"/>
                  <a:pt x="1688533" y="363474"/>
                  <a:pt x="1706916" y="362236"/>
                </a:cubicBezTo>
                <a:cubicBezTo>
                  <a:pt x="1708155" y="362140"/>
                  <a:pt x="1709679" y="361664"/>
                  <a:pt x="1711012" y="361760"/>
                </a:cubicBezTo>
                <a:cubicBezTo>
                  <a:pt x="1714441" y="361950"/>
                  <a:pt x="1723681" y="361283"/>
                  <a:pt x="1733491" y="360331"/>
                </a:cubicBezTo>
                <a:cubicBezTo>
                  <a:pt x="1735301" y="360140"/>
                  <a:pt x="1737873" y="359378"/>
                  <a:pt x="1739587" y="359569"/>
                </a:cubicBezTo>
                <a:cubicBezTo>
                  <a:pt x="1740349" y="359664"/>
                  <a:pt x="1747398" y="361950"/>
                  <a:pt x="1749874" y="359664"/>
                </a:cubicBezTo>
                <a:cubicBezTo>
                  <a:pt x="1752351" y="357473"/>
                  <a:pt x="1751684" y="358902"/>
                  <a:pt x="1757970" y="358616"/>
                </a:cubicBezTo>
                <a:cubicBezTo>
                  <a:pt x="1763876" y="358331"/>
                  <a:pt x="1770448" y="356235"/>
                  <a:pt x="1778259" y="356045"/>
                </a:cubicBezTo>
                <a:cubicBezTo>
                  <a:pt x="1799023" y="355473"/>
                  <a:pt x="1833885" y="351949"/>
                  <a:pt x="1859888" y="349949"/>
                </a:cubicBezTo>
                <a:cubicBezTo>
                  <a:pt x="1869413" y="349187"/>
                  <a:pt x="1876938" y="348520"/>
                  <a:pt x="1888463" y="347758"/>
                </a:cubicBezTo>
                <a:cubicBezTo>
                  <a:pt x="1894559" y="347377"/>
                  <a:pt x="1897797" y="347663"/>
                  <a:pt x="1906846" y="346805"/>
                </a:cubicBezTo>
                <a:cubicBezTo>
                  <a:pt x="1908180" y="346710"/>
                  <a:pt x="1914085" y="345281"/>
                  <a:pt x="1914942" y="345758"/>
                </a:cubicBezTo>
                <a:cubicBezTo>
                  <a:pt x="1915133" y="345853"/>
                  <a:pt x="1914942" y="347186"/>
                  <a:pt x="1915133" y="347186"/>
                </a:cubicBezTo>
                <a:cubicBezTo>
                  <a:pt x="1918752" y="347282"/>
                  <a:pt x="1927325" y="344519"/>
                  <a:pt x="1927992" y="349853"/>
                </a:cubicBezTo>
                <a:close/>
                <a:moveTo>
                  <a:pt x="647641" y="490442"/>
                </a:moveTo>
                <a:cubicBezTo>
                  <a:pt x="648975" y="490252"/>
                  <a:pt x="650308" y="490157"/>
                  <a:pt x="651737" y="489966"/>
                </a:cubicBezTo>
                <a:cubicBezTo>
                  <a:pt x="652499" y="493871"/>
                  <a:pt x="636497" y="491395"/>
                  <a:pt x="647641" y="490442"/>
                </a:cubicBezTo>
                <a:close/>
                <a:moveTo>
                  <a:pt x="657928" y="490728"/>
                </a:moveTo>
                <a:cubicBezTo>
                  <a:pt x="658404" y="488728"/>
                  <a:pt x="662881" y="489014"/>
                  <a:pt x="665929" y="488442"/>
                </a:cubicBezTo>
                <a:cubicBezTo>
                  <a:pt x="665643" y="491681"/>
                  <a:pt x="660786" y="492252"/>
                  <a:pt x="657928" y="490728"/>
                </a:cubicBezTo>
                <a:close/>
                <a:moveTo>
                  <a:pt x="1597474" y="376142"/>
                </a:moveTo>
                <a:cubicBezTo>
                  <a:pt x="1597855" y="374142"/>
                  <a:pt x="1602427" y="374333"/>
                  <a:pt x="1605380" y="373761"/>
                </a:cubicBezTo>
                <a:cubicBezTo>
                  <a:pt x="1605189" y="377000"/>
                  <a:pt x="1600332" y="377571"/>
                  <a:pt x="1597474" y="376142"/>
                </a:cubicBezTo>
                <a:close/>
                <a:moveTo>
                  <a:pt x="776038" y="480155"/>
                </a:moveTo>
                <a:cubicBezTo>
                  <a:pt x="777276" y="483965"/>
                  <a:pt x="764894" y="480346"/>
                  <a:pt x="766132" y="484156"/>
                </a:cubicBezTo>
                <a:cubicBezTo>
                  <a:pt x="764418" y="483584"/>
                  <a:pt x="762703" y="483108"/>
                  <a:pt x="759941" y="483489"/>
                </a:cubicBezTo>
                <a:cubicBezTo>
                  <a:pt x="761655" y="477393"/>
                  <a:pt x="768894" y="481965"/>
                  <a:pt x="776038" y="480155"/>
                </a:cubicBezTo>
                <a:close/>
                <a:moveTo>
                  <a:pt x="1571757" y="385096"/>
                </a:moveTo>
                <a:cubicBezTo>
                  <a:pt x="1571947" y="387001"/>
                  <a:pt x="1572233" y="388811"/>
                  <a:pt x="1572423" y="390715"/>
                </a:cubicBezTo>
                <a:cubicBezTo>
                  <a:pt x="1564708" y="392811"/>
                  <a:pt x="1563756" y="385001"/>
                  <a:pt x="1571757" y="385096"/>
                </a:cubicBezTo>
                <a:close/>
                <a:moveTo>
                  <a:pt x="670977" y="499110"/>
                </a:moveTo>
                <a:cubicBezTo>
                  <a:pt x="673930" y="496157"/>
                  <a:pt x="691837" y="494729"/>
                  <a:pt x="697362" y="496062"/>
                </a:cubicBezTo>
                <a:cubicBezTo>
                  <a:pt x="694885" y="500444"/>
                  <a:pt x="678502" y="499586"/>
                  <a:pt x="670977" y="499110"/>
                </a:cubicBezTo>
                <a:close/>
                <a:moveTo>
                  <a:pt x="839665" y="479965"/>
                </a:moveTo>
                <a:cubicBezTo>
                  <a:pt x="838808" y="477584"/>
                  <a:pt x="850809" y="476155"/>
                  <a:pt x="847952" y="480441"/>
                </a:cubicBezTo>
                <a:cubicBezTo>
                  <a:pt x="843761" y="481489"/>
                  <a:pt x="842427" y="480060"/>
                  <a:pt x="839665" y="479965"/>
                </a:cubicBezTo>
                <a:close/>
                <a:moveTo>
                  <a:pt x="1667959" y="379952"/>
                </a:moveTo>
                <a:cubicBezTo>
                  <a:pt x="1673579" y="378047"/>
                  <a:pt x="1673484" y="381286"/>
                  <a:pt x="1678246" y="380048"/>
                </a:cubicBezTo>
                <a:cubicBezTo>
                  <a:pt x="1676817" y="383381"/>
                  <a:pt x="1667388" y="385763"/>
                  <a:pt x="1667959" y="379952"/>
                </a:cubicBezTo>
                <a:close/>
                <a:moveTo>
                  <a:pt x="1688343" y="378809"/>
                </a:moveTo>
                <a:cubicBezTo>
                  <a:pt x="1709488" y="377952"/>
                  <a:pt x="1737492" y="374237"/>
                  <a:pt x="1753589" y="373380"/>
                </a:cubicBezTo>
                <a:cubicBezTo>
                  <a:pt x="1753208" y="376428"/>
                  <a:pt x="1747588" y="375095"/>
                  <a:pt x="1743588" y="376047"/>
                </a:cubicBezTo>
                <a:cubicBezTo>
                  <a:pt x="1738730" y="377190"/>
                  <a:pt x="1728824" y="381000"/>
                  <a:pt x="1723109" y="377190"/>
                </a:cubicBezTo>
                <a:cubicBezTo>
                  <a:pt x="1720537" y="379095"/>
                  <a:pt x="1718061" y="379095"/>
                  <a:pt x="1713108" y="379857"/>
                </a:cubicBezTo>
                <a:cubicBezTo>
                  <a:pt x="1713679" y="379762"/>
                  <a:pt x="1711774" y="377762"/>
                  <a:pt x="1710917" y="378714"/>
                </a:cubicBezTo>
                <a:cubicBezTo>
                  <a:pt x="1708631" y="381190"/>
                  <a:pt x="1703202" y="380619"/>
                  <a:pt x="1696725" y="380524"/>
                </a:cubicBezTo>
                <a:cubicBezTo>
                  <a:pt x="1693962" y="380524"/>
                  <a:pt x="1686914" y="383381"/>
                  <a:pt x="1688343" y="378809"/>
                </a:cubicBezTo>
                <a:close/>
                <a:moveTo>
                  <a:pt x="1794356" y="369570"/>
                </a:moveTo>
                <a:cubicBezTo>
                  <a:pt x="1812453" y="366332"/>
                  <a:pt x="1826550" y="366713"/>
                  <a:pt x="1843219" y="364808"/>
                </a:cubicBezTo>
                <a:cubicBezTo>
                  <a:pt x="1846077" y="369761"/>
                  <a:pt x="1828265" y="370618"/>
                  <a:pt x="1811120" y="371761"/>
                </a:cubicBezTo>
                <a:cubicBezTo>
                  <a:pt x="1805786" y="372142"/>
                  <a:pt x="1788736" y="373666"/>
                  <a:pt x="1780545" y="374237"/>
                </a:cubicBezTo>
                <a:cubicBezTo>
                  <a:pt x="1777306" y="374428"/>
                  <a:pt x="1776925" y="373571"/>
                  <a:pt x="1774258" y="373571"/>
                </a:cubicBezTo>
                <a:cubicBezTo>
                  <a:pt x="1761876" y="373666"/>
                  <a:pt x="1773687" y="372332"/>
                  <a:pt x="1780164" y="371380"/>
                </a:cubicBezTo>
                <a:cubicBezTo>
                  <a:pt x="1785688" y="370618"/>
                  <a:pt x="1789879" y="370237"/>
                  <a:pt x="1794356" y="369570"/>
                </a:cubicBezTo>
                <a:close/>
                <a:moveTo>
                  <a:pt x="1280292" y="448247"/>
                </a:moveTo>
                <a:cubicBezTo>
                  <a:pt x="1283911" y="448151"/>
                  <a:pt x="1285149" y="450152"/>
                  <a:pt x="1284864" y="453390"/>
                </a:cubicBezTo>
                <a:cubicBezTo>
                  <a:pt x="1282863" y="453581"/>
                  <a:pt x="1280768" y="453866"/>
                  <a:pt x="1278768" y="454057"/>
                </a:cubicBezTo>
                <a:cubicBezTo>
                  <a:pt x="1277625" y="451295"/>
                  <a:pt x="1279815" y="450247"/>
                  <a:pt x="1280292" y="448247"/>
                </a:cubicBezTo>
                <a:close/>
                <a:moveTo>
                  <a:pt x="1628145" y="409194"/>
                </a:moveTo>
                <a:cubicBezTo>
                  <a:pt x="1629669" y="412433"/>
                  <a:pt x="1625192" y="411671"/>
                  <a:pt x="1622430" y="412718"/>
                </a:cubicBezTo>
                <a:cubicBezTo>
                  <a:pt x="1615667" y="415195"/>
                  <a:pt x="1593950" y="414623"/>
                  <a:pt x="1584235" y="420434"/>
                </a:cubicBezTo>
                <a:cubicBezTo>
                  <a:pt x="1580615" y="421481"/>
                  <a:pt x="1577567" y="419005"/>
                  <a:pt x="1573757" y="418910"/>
                </a:cubicBezTo>
                <a:cubicBezTo>
                  <a:pt x="1563375" y="418719"/>
                  <a:pt x="1550135" y="421196"/>
                  <a:pt x="1537086" y="422148"/>
                </a:cubicBezTo>
                <a:cubicBezTo>
                  <a:pt x="1534228" y="422339"/>
                  <a:pt x="1529847" y="421767"/>
                  <a:pt x="1526799" y="422053"/>
                </a:cubicBezTo>
                <a:cubicBezTo>
                  <a:pt x="1521179" y="422434"/>
                  <a:pt x="1514892" y="424244"/>
                  <a:pt x="1508511" y="424339"/>
                </a:cubicBezTo>
                <a:cubicBezTo>
                  <a:pt x="1505463" y="424434"/>
                  <a:pt x="1497747" y="425958"/>
                  <a:pt x="1497843" y="421386"/>
                </a:cubicBezTo>
                <a:cubicBezTo>
                  <a:pt x="1499462" y="420910"/>
                  <a:pt x="1499652" y="419767"/>
                  <a:pt x="1501748" y="419481"/>
                </a:cubicBezTo>
                <a:cubicBezTo>
                  <a:pt x="1503367" y="419005"/>
                  <a:pt x="1503558" y="417862"/>
                  <a:pt x="1505653" y="417576"/>
                </a:cubicBezTo>
                <a:cubicBezTo>
                  <a:pt x="1522322" y="415766"/>
                  <a:pt x="1538610" y="412718"/>
                  <a:pt x="1554516" y="412814"/>
                </a:cubicBezTo>
                <a:cubicBezTo>
                  <a:pt x="1558803" y="412814"/>
                  <a:pt x="1563279" y="414242"/>
                  <a:pt x="1566994" y="414052"/>
                </a:cubicBezTo>
                <a:cubicBezTo>
                  <a:pt x="1574424" y="413671"/>
                  <a:pt x="1588711" y="412814"/>
                  <a:pt x="1597474" y="410147"/>
                </a:cubicBezTo>
                <a:cubicBezTo>
                  <a:pt x="1600808" y="409099"/>
                  <a:pt x="1605952" y="408051"/>
                  <a:pt x="1615762" y="407861"/>
                </a:cubicBezTo>
                <a:cubicBezTo>
                  <a:pt x="1620048" y="407765"/>
                  <a:pt x="1625573" y="406146"/>
                  <a:pt x="1628145" y="409194"/>
                </a:cubicBezTo>
                <a:close/>
                <a:moveTo>
                  <a:pt x="1176850" y="462820"/>
                </a:moveTo>
                <a:cubicBezTo>
                  <a:pt x="1181136" y="463106"/>
                  <a:pt x="1181327" y="464534"/>
                  <a:pt x="1179231" y="466820"/>
                </a:cubicBezTo>
                <a:cubicBezTo>
                  <a:pt x="1177898" y="467011"/>
                  <a:pt x="1176564" y="467106"/>
                  <a:pt x="1175136" y="467297"/>
                </a:cubicBezTo>
                <a:cubicBezTo>
                  <a:pt x="1174469" y="465106"/>
                  <a:pt x="1176945" y="464630"/>
                  <a:pt x="1176850" y="462820"/>
                </a:cubicBezTo>
                <a:close/>
                <a:moveTo>
                  <a:pt x="1239906" y="455676"/>
                </a:moveTo>
                <a:cubicBezTo>
                  <a:pt x="1242954" y="464058"/>
                  <a:pt x="1230000" y="460629"/>
                  <a:pt x="1223904" y="460343"/>
                </a:cubicBezTo>
                <a:cubicBezTo>
                  <a:pt x="1223904" y="455962"/>
                  <a:pt x="1233714" y="456819"/>
                  <a:pt x="1239906" y="455676"/>
                </a:cubicBezTo>
                <a:close/>
                <a:moveTo>
                  <a:pt x="1069408" y="477869"/>
                </a:moveTo>
                <a:cubicBezTo>
                  <a:pt x="1073028" y="477774"/>
                  <a:pt x="1074266" y="479774"/>
                  <a:pt x="1073980" y="483013"/>
                </a:cubicBezTo>
                <a:cubicBezTo>
                  <a:pt x="1071980" y="483203"/>
                  <a:pt x="1069884" y="483489"/>
                  <a:pt x="1067884" y="483680"/>
                </a:cubicBezTo>
                <a:cubicBezTo>
                  <a:pt x="1066741" y="480917"/>
                  <a:pt x="1068932" y="479870"/>
                  <a:pt x="1069408" y="477869"/>
                </a:cubicBezTo>
                <a:close/>
                <a:moveTo>
                  <a:pt x="1013020" y="489966"/>
                </a:moveTo>
                <a:cubicBezTo>
                  <a:pt x="1005686" y="488633"/>
                  <a:pt x="1003971" y="491776"/>
                  <a:pt x="996637" y="490442"/>
                </a:cubicBezTo>
                <a:cubicBezTo>
                  <a:pt x="994827" y="489776"/>
                  <a:pt x="1001685" y="484823"/>
                  <a:pt x="1004543" y="486728"/>
                </a:cubicBezTo>
                <a:cubicBezTo>
                  <a:pt x="1004638" y="486823"/>
                  <a:pt x="1004543" y="488156"/>
                  <a:pt x="1004638" y="488156"/>
                </a:cubicBezTo>
                <a:cubicBezTo>
                  <a:pt x="1006829" y="488156"/>
                  <a:pt x="1015211" y="485680"/>
                  <a:pt x="1013020" y="489966"/>
                </a:cubicBezTo>
                <a:close/>
                <a:moveTo>
                  <a:pt x="1020831" y="484823"/>
                </a:moveTo>
                <a:cubicBezTo>
                  <a:pt x="1022164" y="484632"/>
                  <a:pt x="1023498" y="484537"/>
                  <a:pt x="1024926" y="484346"/>
                </a:cubicBezTo>
                <a:cubicBezTo>
                  <a:pt x="1025022" y="485299"/>
                  <a:pt x="1025117" y="486251"/>
                  <a:pt x="1025212" y="487109"/>
                </a:cubicBezTo>
                <a:cubicBezTo>
                  <a:pt x="1023879" y="487299"/>
                  <a:pt x="1022545" y="487394"/>
                  <a:pt x="1021116" y="487585"/>
                </a:cubicBezTo>
                <a:cubicBezTo>
                  <a:pt x="1020926" y="486728"/>
                  <a:pt x="1020831" y="485775"/>
                  <a:pt x="1020831" y="484823"/>
                </a:cubicBezTo>
                <a:close/>
                <a:moveTo>
                  <a:pt x="935677" y="497396"/>
                </a:moveTo>
                <a:cubicBezTo>
                  <a:pt x="936534" y="502349"/>
                  <a:pt x="922723" y="501587"/>
                  <a:pt x="915579" y="502539"/>
                </a:cubicBezTo>
                <a:cubicBezTo>
                  <a:pt x="913770" y="502730"/>
                  <a:pt x="911293" y="503301"/>
                  <a:pt x="909483" y="503206"/>
                </a:cubicBezTo>
                <a:cubicBezTo>
                  <a:pt x="907769" y="503111"/>
                  <a:pt x="907293" y="502063"/>
                  <a:pt x="905292" y="502253"/>
                </a:cubicBezTo>
                <a:cubicBezTo>
                  <a:pt x="905769" y="502158"/>
                  <a:pt x="904530" y="503682"/>
                  <a:pt x="903387" y="503873"/>
                </a:cubicBezTo>
                <a:cubicBezTo>
                  <a:pt x="900720" y="504254"/>
                  <a:pt x="897958" y="504444"/>
                  <a:pt x="895291" y="504825"/>
                </a:cubicBezTo>
                <a:cubicBezTo>
                  <a:pt x="891862" y="505778"/>
                  <a:pt x="891386" y="504158"/>
                  <a:pt x="891005" y="502444"/>
                </a:cubicBezTo>
                <a:cubicBezTo>
                  <a:pt x="892719" y="501396"/>
                  <a:pt x="894529" y="500348"/>
                  <a:pt x="895101" y="501968"/>
                </a:cubicBezTo>
                <a:cubicBezTo>
                  <a:pt x="897672" y="499586"/>
                  <a:pt x="911674" y="498443"/>
                  <a:pt x="921390" y="497586"/>
                </a:cubicBezTo>
                <a:cubicBezTo>
                  <a:pt x="925676" y="497205"/>
                  <a:pt x="926819" y="498253"/>
                  <a:pt x="929676" y="498062"/>
                </a:cubicBezTo>
                <a:cubicBezTo>
                  <a:pt x="929962" y="498062"/>
                  <a:pt x="931677" y="496062"/>
                  <a:pt x="933582" y="496157"/>
                </a:cubicBezTo>
                <a:cubicBezTo>
                  <a:pt x="935106" y="496348"/>
                  <a:pt x="935582" y="496157"/>
                  <a:pt x="935677" y="497396"/>
                </a:cubicBezTo>
                <a:close/>
                <a:moveTo>
                  <a:pt x="1658720" y="406718"/>
                </a:moveTo>
                <a:cubicBezTo>
                  <a:pt x="1663006" y="407003"/>
                  <a:pt x="1672531" y="402717"/>
                  <a:pt x="1671198" y="407956"/>
                </a:cubicBezTo>
                <a:cubicBezTo>
                  <a:pt x="1667007" y="407670"/>
                  <a:pt x="1657386" y="411956"/>
                  <a:pt x="1658720" y="406718"/>
                </a:cubicBezTo>
                <a:close/>
                <a:moveTo>
                  <a:pt x="1904941" y="381095"/>
                </a:moveTo>
                <a:cubicBezTo>
                  <a:pt x="1907227" y="384715"/>
                  <a:pt x="1896940" y="381667"/>
                  <a:pt x="1894940" y="383762"/>
                </a:cubicBezTo>
                <a:cubicBezTo>
                  <a:pt x="1894845" y="383858"/>
                  <a:pt x="1895226" y="385096"/>
                  <a:pt x="1895131" y="385191"/>
                </a:cubicBezTo>
                <a:cubicBezTo>
                  <a:pt x="1887225" y="386906"/>
                  <a:pt x="1876081" y="388239"/>
                  <a:pt x="1866746" y="388811"/>
                </a:cubicBezTo>
                <a:cubicBezTo>
                  <a:pt x="1852173" y="389763"/>
                  <a:pt x="1826169" y="393287"/>
                  <a:pt x="1805691" y="395097"/>
                </a:cubicBezTo>
                <a:cubicBezTo>
                  <a:pt x="1800357" y="395573"/>
                  <a:pt x="1795499" y="395002"/>
                  <a:pt x="1791308" y="395478"/>
                </a:cubicBezTo>
                <a:cubicBezTo>
                  <a:pt x="1787022" y="396050"/>
                  <a:pt x="1784831" y="397383"/>
                  <a:pt x="1777306" y="398717"/>
                </a:cubicBezTo>
                <a:cubicBezTo>
                  <a:pt x="1766448" y="400526"/>
                  <a:pt x="1755685" y="401003"/>
                  <a:pt x="1744635" y="401479"/>
                </a:cubicBezTo>
                <a:cubicBezTo>
                  <a:pt x="1743016" y="401574"/>
                  <a:pt x="1742731" y="403479"/>
                  <a:pt x="1740730" y="403384"/>
                </a:cubicBezTo>
                <a:cubicBezTo>
                  <a:pt x="1741111" y="403384"/>
                  <a:pt x="1739111" y="402336"/>
                  <a:pt x="1738539" y="402241"/>
                </a:cubicBezTo>
                <a:cubicBezTo>
                  <a:pt x="1735872" y="401764"/>
                  <a:pt x="1734063" y="402717"/>
                  <a:pt x="1734158" y="399955"/>
                </a:cubicBezTo>
                <a:cubicBezTo>
                  <a:pt x="1745016" y="400336"/>
                  <a:pt x="1756351" y="396907"/>
                  <a:pt x="1766638" y="395859"/>
                </a:cubicBezTo>
                <a:cubicBezTo>
                  <a:pt x="1779973" y="394526"/>
                  <a:pt x="1788736" y="394526"/>
                  <a:pt x="1805214" y="391001"/>
                </a:cubicBezTo>
                <a:cubicBezTo>
                  <a:pt x="1804833" y="391097"/>
                  <a:pt x="1805881" y="388525"/>
                  <a:pt x="1807024" y="389382"/>
                </a:cubicBezTo>
                <a:cubicBezTo>
                  <a:pt x="1808358" y="390239"/>
                  <a:pt x="1811120" y="389573"/>
                  <a:pt x="1815311" y="389763"/>
                </a:cubicBezTo>
                <a:cubicBezTo>
                  <a:pt x="1820454" y="389954"/>
                  <a:pt x="1828551" y="386715"/>
                  <a:pt x="1835409" y="385763"/>
                </a:cubicBezTo>
                <a:cubicBezTo>
                  <a:pt x="1840743" y="385096"/>
                  <a:pt x="1846267" y="384048"/>
                  <a:pt x="1851601" y="383667"/>
                </a:cubicBezTo>
                <a:cubicBezTo>
                  <a:pt x="1851601" y="383667"/>
                  <a:pt x="1852268" y="385001"/>
                  <a:pt x="1853792" y="384810"/>
                </a:cubicBezTo>
                <a:cubicBezTo>
                  <a:pt x="1855316" y="384620"/>
                  <a:pt x="1855792" y="383096"/>
                  <a:pt x="1855697" y="383191"/>
                </a:cubicBezTo>
                <a:cubicBezTo>
                  <a:pt x="1858078" y="383000"/>
                  <a:pt x="1866460" y="384620"/>
                  <a:pt x="1874080" y="382238"/>
                </a:cubicBezTo>
                <a:cubicBezTo>
                  <a:pt x="1877033" y="381286"/>
                  <a:pt x="1876938" y="380714"/>
                  <a:pt x="1884272" y="380905"/>
                </a:cubicBezTo>
                <a:cubicBezTo>
                  <a:pt x="1889320" y="381095"/>
                  <a:pt x="1896940" y="380905"/>
                  <a:pt x="1904941" y="381095"/>
                </a:cubicBezTo>
                <a:close/>
                <a:moveTo>
                  <a:pt x="823473" y="527209"/>
                </a:moveTo>
                <a:cubicBezTo>
                  <a:pt x="822901" y="532257"/>
                  <a:pt x="810423" y="530733"/>
                  <a:pt x="803375" y="532352"/>
                </a:cubicBezTo>
                <a:cubicBezTo>
                  <a:pt x="798708" y="527209"/>
                  <a:pt x="810709" y="530638"/>
                  <a:pt x="813281" y="528352"/>
                </a:cubicBezTo>
                <a:cubicBezTo>
                  <a:pt x="813376" y="528257"/>
                  <a:pt x="813090" y="526923"/>
                  <a:pt x="813186" y="526923"/>
                </a:cubicBezTo>
                <a:cubicBezTo>
                  <a:pt x="817662" y="526161"/>
                  <a:pt x="821282" y="526256"/>
                  <a:pt x="823473" y="527209"/>
                </a:cubicBezTo>
                <a:close/>
                <a:moveTo>
                  <a:pt x="1904465" y="44101"/>
                </a:moveTo>
                <a:cubicBezTo>
                  <a:pt x="1905036" y="41339"/>
                  <a:pt x="1913799" y="42958"/>
                  <a:pt x="1910085" y="37814"/>
                </a:cubicBezTo>
                <a:cubicBezTo>
                  <a:pt x="1904656" y="38386"/>
                  <a:pt x="1899226" y="39053"/>
                  <a:pt x="1893797" y="39624"/>
                </a:cubicBezTo>
                <a:cubicBezTo>
                  <a:pt x="1897416" y="44291"/>
                  <a:pt x="1886939" y="41243"/>
                  <a:pt x="1888082" y="44482"/>
                </a:cubicBezTo>
                <a:cubicBezTo>
                  <a:pt x="1890844" y="44101"/>
                  <a:pt x="1892559" y="44672"/>
                  <a:pt x="1894273" y="45149"/>
                </a:cubicBezTo>
                <a:cubicBezTo>
                  <a:pt x="1893606" y="41148"/>
                  <a:pt x="1904084" y="38576"/>
                  <a:pt x="1904274" y="42577"/>
                </a:cubicBezTo>
                <a:cubicBezTo>
                  <a:pt x="1903227" y="42862"/>
                  <a:pt x="1902179" y="44101"/>
                  <a:pt x="1904465" y="44101"/>
                </a:cubicBezTo>
                <a:close/>
                <a:moveTo>
                  <a:pt x="479049" y="560927"/>
                </a:moveTo>
                <a:cubicBezTo>
                  <a:pt x="475524" y="562166"/>
                  <a:pt x="465904" y="560927"/>
                  <a:pt x="466666" y="563880"/>
                </a:cubicBezTo>
                <a:cubicBezTo>
                  <a:pt x="470095" y="565404"/>
                  <a:pt x="479239" y="564547"/>
                  <a:pt x="479049" y="560927"/>
                </a:cubicBezTo>
                <a:close/>
                <a:moveTo>
                  <a:pt x="481716" y="561975"/>
                </a:moveTo>
                <a:cubicBezTo>
                  <a:pt x="482382" y="563023"/>
                  <a:pt x="482097" y="564737"/>
                  <a:pt x="484573" y="564452"/>
                </a:cubicBezTo>
                <a:cubicBezTo>
                  <a:pt x="484383" y="562642"/>
                  <a:pt x="488859" y="562642"/>
                  <a:pt x="489240" y="561023"/>
                </a:cubicBezTo>
                <a:cubicBezTo>
                  <a:pt x="485621" y="560927"/>
                  <a:pt x="484859" y="559880"/>
                  <a:pt x="481716" y="561975"/>
                </a:cubicBezTo>
                <a:close/>
                <a:moveTo>
                  <a:pt x="444473" y="569595"/>
                </a:moveTo>
                <a:cubicBezTo>
                  <a:pt x="445140" y="566738"/>
                  <a:pt x="455998" y="567976"/>
                  <a:pt x="451331" y="563023"/>
                </a:cubicBezTo>
                <a:cubicBezTo>
                  <a:pt x="444663" y="563880"/>
                  <a:pt x="437901" y="564737"/>
                  <a:pt x="431233" y="565595"/>
                </a:cubicBezTo>
                <a:cubicBezTo>
                  <a:pt x="435710" y="570071"/>
                  <a:pt x="422851" y="567500"/>
                  <a:pt x="424185" y="570738"/>
                </a:cubicBezTo>
                <a:cubicBezTo>
                  <a:pt x="427614" y="570262"/>
                  <a:pt x="429804" y="570738"/>
                  <a:pt x="431900" y="571214"/>
                </a:cubicBezTo>
                <a:cubicBezTo>
                  <a:pt x="431043" y="567309"/>
                  <a:pt x="443997" y="564261"/>
                  <a:pt x="444282" y="568166"/>
                </a:cubicBezTo>
                <a:cubicBezTo>
                  <a:pt x="442854" y="568357"/>
                  <a:pt x="441520" y="569690"/>
                  <a:pt x="444473" y="569595"/>
                </a:cubicBezTo>
                <a:close/>
                <a:moveTo>
                  <a:pt x="1967616" y="38386"/>
                </a:moveTo>
                <a:cubicBezTo>
                  <a:pt x="1967616" y="36195"/>
                  <a:pt x="1972664" y="36671"/>
                  <a:pt x="1971331" y="33719"/>
                </a:cubicBezTo>
                <a:cubicBezTo>
                  <a:pt x="1968949" y="34195"/>
                  <a:pt x="1965520" y="34100"/>
                  <a:pt x="1965330" y="35814"/>
                </a:cubicBezTo>
                <a:cubicBezTo>
                  <a:pt x="1969140" y="35719"/>
                  <a:pt x="1964377" y="38195"/>
                  <a:pt x="1967616" y="3838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C02A30D5-988D-4394-BEF0-1B45A36A6281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 rot="21231751">
            <a:off x="4654886" y="5720704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445" name="Picture Placeholder 14">
            <a:extLst>
              <a:ext uri="{FF2B5EF4-FFF2-40B4-BE49-F238E27FC236}">
                <a16:creationId xmlns:a16="http://schemas.microsoft.com/office/drawing/2014/main" id="{C21DAC8D-1BD4-4C74-B992-7E99614274F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80887" y="1030353"/>
            <a:ext cx="3310128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grpSp>
        <p:nvGrpSpPr>
          <p:cNvPr id="11" name="Graphic 2">
            <a:extLst>
              <a:ext uri="{FF2B5EF4-FFF2-40B4-BE49-F238E27FC236}">
                <a16:creationId xmlns:a16="http://schemas.microsoft.com/office/drawing/2014/main" id="{F34FC5B9-7741-47EB-8D83-EAC095CE60BB}"/>
              </a:ext>
            </a:extLst>
          </p:cNvPr>
          <p:cNvGrpSpPr/>
          <p:nvPr/>
        </p:nvGrpSpPr>
        <p:grpSpPr>
          <a:xfrm rot="21135107">
            <a:off x="8265314" y="5610857"/>
            <a:ext cx="2947442" cy="654051"/>
            <a:chOff x="4305300" y="3048050"/>
            <a:chExt cx="3581400" cy="752475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2700000" scaled="0"/>
          </a:gra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9201BD5-B067-4A66-A026-9F852A5EA437}"/>
                </a:ext>
              </a:extLst>
            </p:cNvPr>
            <p:cNvSpPr/>
            <p:nvPr/>
          </p:nvSpPr>
          <p:spPr>
            <a:xfrm>
              <a:off x="7568640" y="3465112"/>
              <a:ext cx="133350" cy="19050"/>
            </a:xfrm>
            <a:custGeom>
              <a:avLst/>
              <a:gdLst>
                <a:gd name="connsiteX0" fmla="*/ 135656 w 133350"/>
                <a:gd name="connsiteY0" fmla="*/ 3798 h 19050"/>
                <a:gd name="connsiteX1" fmla="*/ 113844 w 133350"/>
                <a:gd name="connsiteY1" fmla="*/ 4464 h 19050"/>
                <a:gd name="connsiteX2" fmla="*/ 109938 w 133350"/>
                <a:gd name="connsiteY2" fmla="*/ 4179 h 19050"/>
                <a:gd name="connsiteX3" fmla="*/ 65171 w 133350"/>
                <a:gd name="connsiteY3" fmla="*/ 3607 h 19050"/>
                <a:gd name="connsiteX4" fmla="*/ 46026 w 133350"/>
                <a:gd name="connsiteY4" fmla="*/ 6560 h 19050"/>
                <a:gd name="connsiteX5" fmla="*/ 40120 w 133350"/>
                <a:gd name="connsiteY5" fmla="*/ 13037 h 19050"/>
                <a:gd name="connsiteX6" fmla="*/ 28976 w 133350"/>
                <a:gd name="connsiteY6" fmla="*/ 9227 h 19050"/>
                <a:gd name="connsiteX7" fmla="*/ 22309 w 133350"/>
                <a:gd name="connsiteY7" fmla="*/ 14656 h 19050"/>
                <a:gd name="connsiteX8" fmla="*/ 13450 w 133350"/>
                <a:gd name="connsiteY8" fmla="*/ 16847 h 19050"/>
                <a:gd name="connsiteX9" fmla="*/ 8402 w 133350"/>
                <a:gd name="connsiteY9" fmla="*/ 11132 h 19050"/>
                <a:gd name="connsiteX10" fmla="*/ 7830 w 133350"/>
                <a:gd name="connsiteY10" fmla="*/ 5988 h 19050"/>
                <a:gd name="connsiteX11" fmla="*/ 20 w 133350"/>
                <a:gd name="connsiteY11" fmla="*/ 16085 h 19050"/>
                <a:gd name="connsiteX12" fmla="*/ 4402 w 133350"/>
                <a:gd name="connsiteY12" fmla="*/ 26086 h 19050"/>
                <a:gd name="connsiteX13" fmla="*/ 51360 w 133350"/>
                <a:gd name="connsiteY13" fmla="*/ 17799 h 19050"/>
                <a:gd name="connsiteX14" fmla="*/ 58980 w 133350"/>
                <a:gd name="connsiteY14" fmla="*/ 24086 h 19050"/>
                <a:gd name="connsiteX15" fmla="*/ 60980 w 133350"/>
                <a:gd name="connsiteY15" fmla="*/ 24562 h 19050"/>
                <a:gd name="connsiteX16" fmla="*/ 78125 w 133350"/>
                <a:gd name="connsiteY16" fmla="*/ 22371 h 19050"/>
                <a:gd name="connsiteX17" fmla="*/ 70029 w 133350"/>
                <a:gd name="connsiteY17" fmla="*/ 15513 h 19050"/>
                <a:gd name="connsiteX18" fmla="*/ 83078 w 133350"/>
                <a:gd name="connsiteY18" fmla="*/ 12275 h 19050"/>
                <a:gd name="connsiteX19" fmla="*/ 105843 w 133350"/>
                <a:gd name="connsiteY19" fmla="*/ 17990 h 19050"/>
                <a:gd name="connsiteX20" fmla="*/ 107748 w 133350"/>
                <a:gd name="connsiteY20" fmla="*/ 11513 h 19050"/>
                <a:gd name="connsiteX21" fmla="*/ 139466 w 133350"/>
                <a:gd name="connsiteY21" fmla="*/ 6750 h 19050"/>
                <a:gd name="connsiteX22" fmla="*/ 135656 w 133350"/>
                <a:gd name="connsiteY22" fmla="*/ 379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350" h="19050">
                  <a:moveTo>
                    <a:pt x="135656" y="3798"/>
                  </a:moveTo>
                  <a:cubicBezTo>
                    <a:pt x="128417" y="3798"/>
                    <a:pt x="121083" y="4179"/>
                    <a:pt x="113844" y="4464"/>
                  </a:cubicBezTo>
                  <a:cubicBezTo>
                    <a:pt x="112510" y="4464"/>
                    <a:pt x="110796" y="4750"/>
                    <a:pt x="109938" y="4179"/>
                  </a:cubicBezTo>
                  <a:cubicBezTo>
                    <a:pt x="95270" y="-4775"/>
                    <a:pt x="80030" y="3417"/>
                    <a:pt x="65171" y="3607"/>
                  </a:cubicBezTo>
                  <a:cubicBezTo>
                    <a:pt x="59265" y="3702"/>
                    <a:pt x="53360" y="5322"/>
                    <a:pt x="46026" y="6560"/>
                  </a:cubicBezTo>
                  <a:cubicBezTo>
                    <a:pt x="44502" y="8179"/>
                    <a:pt x="42311" y="10656"/>
                    <a:pt x="40120" y="13037"/>
                  </a:cubicBezTo>
                  <a:cubicBezTo>
                    <a:pt x="35834" y="13989"/>
                    <a:pt x="34691" y="10560"/>
                    <a:pt x="28976" y="9227"/>
                  </a:cubicBezTo>
                  <a:cubicBezTo>
                    <a:pt x="26690" y="11132"/>
                    <a:pt x="24309" y="12751"/>
                    <a:pt x="22309" y="14656"/>
                  </a:cubicBezTo>
                  <a:cubicBezTo>
                    <a:pt x="19927" y="16942"/>
                    <a:pt x="16975" y="17704"/>
                    <a:pt x="13450" y="16847"/>
                  </a:cubicBezTo>
                  <a:cubicBezTo>
                    <a:pt x="9926" y="15990"/>
                    <a:pt x="8021" y="14085"/>
                    <a:pt x="8402" y="11132"/>
                  </a:cubicBezTo>
                  <a:cubicBezTo>
                    <a:pt x="8593" y="9798"/>
                    <a:pt x="8116" y="8465"/>
                    <a:pt x="7830" y="5988"/>
                  </a:cubicBezTo>
                  <a:cubicBezTo>
                    <a:pt x="1163" y="8465"/>
                    <a:pt x="401" y="12751"/>
                    <a:pt x="20" y="16085"/>
                  </a:cubicBezTo>
                  <a:cubicBezTo>
                    <a:pt x="-266" y="19133"/>
                    <a:pt x="2592" y="22371"/>
                    <a:pt x="4402" y="26086"/>
                  </a:cubicBezTo>
                  <a:cubicBezTo>
                    <a:pt x="20594" y="23229"/>
                    <a:pt x="35548" y="20562"/>
                    <a:pt x="51360" y="17799"/>
                  </a:cubicBezTo>
                  <a:cubicBezTo>
                    <a:pt x="53741" y="19800"/>
                    <a:pt x="56408" y="21990"/>
                    <a:pt x="58980" y="24086"/>
                  </a:cubicBezTo>
                  <a:cubicBezTo>
                    <a:pt x="59646" y="24276"/>
                    <a:pt x="60409" y="24657"/>
                    <a:pt x="60980" y="24562"/>
                  </a:cubicBezTo>
                  <a:cubicBezTo>
                    <a:pt x="66219" y="23991"/>
                    <a:pt x="71362" y="23229"/>
                    <a:pt x="78125" y="22371"/>
                  </a:cubicBezTo>
                  <a:cubicBezTo>
                    <a:pt x="74982" y="19704"/>
                    <a:pt x="72886" y="17895"/>
                    <a:pt x="70029" y="15513"/>
                  </a:cubicBezTo>
                  <a:cubicBezTo>
                    <a:pt x="74696" y="14370"/>
                    <a:pt x="78982" y="13323"/>
                    <a:pt x="83078" y="12275"/>
                  </a:cubicBezTo>
                  <a:cubicBezTo>
                    <a:pt x="91174" y="13704"/>
                    <a:pt x="96794" y="19419"/>
                    <a:pt x="105843" y="17990"/>
                  </a:cubicBezTo>
                  <a:cubicBezTo>
                    <a:pt x="106414" y="16180"/>
                    <a:pt x="106890" y="14370"/>
                    <a:pt x="107748" y="11513"/>
                  </a:cubicBezTo>
                  <a:cubicBezTo>
                    <a:pt x="117654" y="9989"/>
                    <a:pt x="128036" y="8465"/>
                    <a:pt x="139466" y="6750"/>
                  </a:cubicBezTo>
                  <a:cubicBezTo>
                    <a:pt x="137847" y="5512"/>
                    <a:pt x="136799" y="3798"/>
                    <a:pt x="135656" y="37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73A0806A-F2DF-4830-869C-9CBE4224ACF4}"/>
                </a:ext>
              </a:extLst>
            </p:cNvPr>
            <p:cNvSpPr/>
            <p:nvPr/>
          </p:nvSpPr>
          <p:spPr>
            <a:xfrm>
              <a:off x="7361491" y="3474068"/>
              <a:ext cx="114300" cy="28575"/>
            </a:xfrm>
            <a:custGeom>
              <a:avLst/>
              <a:gdLst>
                <a:gd name="connsiteX0" fmla="*/ 30480 w 114300"/>
                <a:gd name="connsiteY0" fmla="*/ 21417 h 28575"/>
                <a:gd name="connsiteX1" fmla="*/ 33814 w 114300"/>
                <a:gd name="connsiteY1" fmla="*/ 24560 h 28575"/>
                <a:gd name="connsiteX2" fmla="*/ 46958 w 114300"/>
                <a:gd name="connsiteY2" fmla="*/ 28846 h 28575"/>
                <a:gd name="connsiteX3" fmla="*/ 72771 w 114300"/>
                <a:gd name="connsiteY3" fmla="*/ 22179 h 28575"/>
                <a:gd name="connsiteX4" fmla="*/ 62103 w 114300"/>
                <a:gd name="connsiteY4" fmla="*/ 19797 h 28575"/>
                <a:gd name="connsiteX5" fmla="*/ 69056 w 114300"/>
                <a:gd name="connsiteY5" fmla="*/ 16178 h 28575"/>
                <a:gd name="connsiteX6" fmla="*/ 111538 w 114300"/>
                <a:gd name="connsiteY6" fmla="*/ 8367 h 28575"/>
                <a:gd name="connsiteX7" fmla="*/ 114586 w 114300"/>
                <a:gd name="connsiteY7" fmla="*/ 5319 h 28575"/>
                <a:gd name="connsiteX8" fmla="*/ 99727 w 114300"/>
                <a:gd name="connsiteY8" fmla="*/ 81 h 28575"/>
                <a:gd name="connsiteX9" fmla="*/ 73724 w 114300"/>
                <a:gd name="connsiteY9" fmla="*/ 2367 h 28575"/>
                <a:gd name="connsiteX10" fmla="*/ 50197 w 114300"/>
                <a:gd name="connsiteY10" fmla="*/ 7415 h 28575"/>
                <a:gd name="connsiteX11" fmla="*/ 42482 w 114300"/>
                <a:gd name="connsiteY11" fmla="*/ 271 h 28575"/>
                <a:gd name="connsiteX12" fmla="*/ 24194 w 114300"/>
                <a:gd name="connsiteY12" fmla="*/ 11606 h 28575"/>
                <a:gd name="connsiteX13" fmla="*/ 0 w 114300"/>
                <a:gd name="connsiteY13" fmla="*/ 18940 h 28575"/>
                <a:gd name="connsiteX14" fmla="*/ 30480 w 114300"/>
                <a:gd name="connsiteY14" fmla="*/ 2141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00" h="28575">
                  <a:moveTo>
                    <a:pt x="30480" y="21417"/>
                  </a:moveTo>
                  <a:cubicBezTo>
                    <a:pt x="31433" y="22274"/>
                    <a:pt x="33052" y="23322"/>
                    <a:pt x="33814" y="24560"/>
                  </a:cubicBezTo>
                  <a:cubicBezTo>
                    <a:pt x="36291" y="29322"/>
                    <a:pt x="41339" y="30084"/>
                    <a:pt x="46958" y="28846"/>
                  </a:cubicBezTo>
                  <a:cubicBezTo>
                    <a:pt x="55245" y="27036"/>
                    <a:pt x="63341" y="24655"/>
                    <a:pt x="72771" y="22179"/>
                  </a:cubicBezTo>
                  <a:cubicBezTo>
                    <a:pt x="68390" y="21226"/>
                    <a:pt x="65246" y="20464"/>
                    <a:pt x="62103" y="19797"/>
                  </a:cubicBezTo>
                  <a:cubicBezTo>
                    <a:pt x="62484" y="16464"/>
                    <a:pt x="66199" y="15987"/>
                    <a:pt x="69056" y="16178"/>
                  </a:cubicBezTo>
                  <a:cubicBezTo>
                    <a:pt x="84392" y="17035"/>
                    <a:pt x="97536" y="11415"/>
                    <a:pt x="111538" y="8367"/>
                  </a:cubicBezTo>
                  <a:cubicBezTo>
                    <a:pt x="112491" y="8177"/>
                    <a:pt x="113062" y="6843"/>
                    <a:pt x="114586" y="5319"/>
                  </a:cubicBezTo>
                  <a:cubicBezTo>
                    <a:pt x="110109" y="1224"/>
                    <a:pt x="105633" y="-396"/>
                    <a:pt x="99727" y="81"/>
                  </a:cubicBezTo>
                  <a:cubicBezTo>
                    <a:pt x="91059" y="843"/>
                    <a:pt x="82296" y="1128"/>
                    <a:pt x="73724" y="2367"/>
                  </a:cubicBezTo>
                  <a:cubicBezTo>
                    <a:pt x="65913" y="3510"/>
                    <a:pt x="58388" y="5605"/>
                    <a:pt x="50197" y="7415"/>
                  </a:cubicBezTo>
                  <a:cubicBezTo>
                    <a:pt x="47816" y="5224"/>
                    <a:pt x="45530" y="3033"/>
                    <a:pt x="42482" y="271"/>
                  </a:cubicBezTo>
                  <a:cubicBezTo>
                    <a:pt x="36291" y="4272"/>
                    <a:pt x="32671" y="9891"/>
                    <a:pt x="24194" y="11606"/>
                  </a:cubicBezTo>
                  <a:cubicBezTo>
                    <a:pt x="16574" y="13130"/>
                    <a:pt x="9430" y="15987"/>
                    <a:pt x="0" y="18940"/>
                  </a:cubicBezTo>
                  <a:cubicBezTo>
                    <a:pt x="10954" y="22083"/>
                    <a:pt x="20860" y="19416"/>
                    <a:pt x="30480" y="214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8558C09-16AB-4CEE-BF0A-DAE6A4287CA3}"/>
                </a:ext>
              </a:extLst>
            </p:cNvPr>
            <p:cNvSpPr/>
            <p:nvPr/>
          </p:nvSpPr>
          <p:spPr>
            <a:xfrm>
              <a:off x="7424765" y="3412888"/>
              <a:ext cx="57150" cy="19050"/>
            </a:xfrm>
            <a:custGeom>
              <a:avLst/>
              <a:gdLst>
                <a:gd name="connsiteX0" fmla="*/ 65790 w 57150"/>
                <a:gd name="connsiteY0" fmla="*/ 14303 h 19050"/>
                <a:gd name="connsiteX1" fmla="*/ 47978 w 57150"/>
                <a:gd name="connsiteY1" fmla="*/ 14303 h 19050"/>
                <a:gd name="connsiteX2" fmla="*/ 57503 w 57150"/>
                <a:gd name="connsiteY2" fmla="*/ 682 h 19050"/>
                <a:gd name="connsiteX3" fmla="*/ 32834 w 57150"/>
                <a:gd name="connsiteY3" fmla="*/ 1253 h 19050"/>
                <a:gd name="connsiteX4" fmla="*/ 8164 w 57150"/>
                <a:gd name="connsiteY4" fmla="*/ 6492 h 19050"/>
                <a:gd name="connsiteX5" fmla="*/ 68 w 57150"/>
                <a:gd name="connsiteY5" fmla="*/ 25828 h 19050"/>
                <a:gd name="connsiteX6" fmla="*/ 1496 w 57150"/>
                <a:gd name="connsiteY6" fmla="*/ 28400 h 19050"/>
                <a:gd name="connsiteX7" fmla="*/ 57789 w 57150"/>
                <a:gd name="connsiteY7" fmla="*/ 19446 h 19050"/>
                <a:gd name="connsiteX8" fmla="*/ 65790 w 57150"/>
                <a:gd name="connsiteY8" fmla="*/ 1430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 h="19050">
                  <a:moveTo>
                    <a:pt x="65790" y="14303"/>
                  </a:moveTo>
                  <a:cubicBezTo>
                    <a:pt x="58361" y="14303"/>
                    <a:pt x="54265" y="14303"/>
                    <a:pt x="47978" y="14303"/>
                  </a:cubicBezTo>
                  <a:cubicBezTo>
                    <a:pt x="51503" y="9254"/>
                    <a:pt x="54170" y="5540"/>
                    <a:pt x="57503" y="682"/>
                  </a:cubicBezTo>
                  <a:cubicBezTo>
                    <a:pt x="48073" y="-652"/>
                    <a:pt x="40358" y="206"/>
                    <a:pt x="32834" y="1253"/>
                  </a:cubicBezTo>
                  <a:cubicBezTo>
                    <a:pt x="24356" y="2492"/>
                    <a:pt x="14641" y="2968"/>
                    <a:pt x="8164" y="6492"/>
                  </a:cubicBezTo>
                  <a:cubicBezTo>
                    <a:pt x="448" y="10683"/>
                    <a:pt x="3687" y="19446"/>
                    <a:pt x="68" y="25828"/>
                  </a:cubicBezTo>
                  <a:cubicBezTo>
                    <a:pt x="-313" y="26399"/>
                    <a:pt x="1020" y="27542"/>
                    <a:pt x="1496" y="28400"/>
                  </a:cubicBezTo>
                  <a:cubicBezTo>
                    <a:pt x="16355" y="28114"/>
                    <a:pt x="45787" y="23637"/>
                    <a:pt x="57789" y="19446"/>
                  </a:cubicBezTo>
                  <a:cubicBezTo>
                    <a:pt x="59980" y="18779"/>
                    <a:pt x="61504" y="17160"/>
                    <a:pt x="65790" y="14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8F3A4269-DEEC-424A-B5EB-70B91B929784}"/>
                </a:ext>
              </a:extLst>
            </p:cNvPr>
            <p:cNvSpPr/>
            <p:nvPr/>
          </p:nvSpPr>
          <p:spPr>
            <a:xfrm>
              <a:off x="7461927" y="3180350"/>
              <a:ext cx="95250" cy="19050"/>
            </a:xfrm>
            <a:custGeom>
              <a:avLst/>
              <a:gdLst>
                <a:gd name="connsiteX0" fmla="*/ 529 w 95250"/>
                <a:gd name="connsiteY0" fmla="*/ 23003 h 19050"/>
                <a:gd name="connsiteX1" fmla="*/ 5292 w 95250"/>
                <a:gd name="connsiteY1" fmla="*/ 24908 h 19050"/>
                <a:gd name="connsiteX2" fmla="*/ 40915 w 95250"/>
                <a:gd name="connsiteY2" fmla="*/ 20526 h 19050"/>
                <a:gd name="connsiteX3" fmla="*/ 47011 w 95250"/>
                <a:gd name="connsiteY3" fmla="*/ 20431 h 19050"/>
                <a:gd name="connsiteX4" fmla="*/ 64918 w 95250"/>
                <a:gd name="connsiteY4" fmla="*/ 22146 h 19050"/>
                <a:gd name="connsiteX5" fmla="*/ 98446 w 95250"/>
                <a:gd name="connsiteY5" fmla="*/ 12811 h 19050"/>
                <a:gd name="connsiteX6" fmla="*/ 99018 w 95250"/>
                <a:gd name="connsiteY6" fmla="*/ 11573 h 19050"/>
                <a:gd name="connsiteX7" fmla="*/ 50440 w 95250"/>
                <a:gd name="connsiteY7" fmla="*/ 10525 h 19050"/>
                <a:gd name="connsiteX8" fmla="*/ 39391 w 95250"/>
                <a:gd name="connsiteY8" fmla="*/ 1286 h 19050"/>
                <a:gd name="connsiteX9" fmla="*/ 31962 w 95250"/>
                <a:gd name="connsiteY9" fmla="*/ 143 h 19050"/>
                <a:gd name="connsiteX10" fmla="*/ 29676 w 95250"/>
                <a:gd name="connsiteY10" fmla="*/ 4905 h 19050"/>
                <a:gd name="connsiteX11" fmla="*/ 22913 w 95250"/>
                <a:gd name="connsiteY11" fmla="*/ 14145 h 19050"/>
                <a:gd name="connsiteX12" fmla="*/ 3577 w 95250"/>
                <a:gd name="connsiteY12" fmla="*/ 18145 h 19050"/>
                <a:gd name="connsiteX13" fmla="*/ 529 w 95250"/>
                <a:gd name="connsiteY13" fmla="*/ 2300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250" h="19050">
                  <a:moveTo>
                    <a:pt x="529" y="23003"/>
                  </a:moveTo>
                  <a:cubicBezTo>
                    <a:pt x="1577" y="23955"/>
                    <a:pt x="3863" y="25098"/>
                    <a:pt x="5292" y="24908"/>
                  </a:cubicBezTo>
                  <a:cubicBezTo>
                    <a:pt x="17198" y="23574"/>
                    <a:pt x="29009" y="21955"/>
                    <a:pt x="40915" y="20526"/>
                  </a:cubicBezTo>
                  <a:cubicBezTo>
                    <a:pt x="42915" y="20241"/>
                    <a:pt x="45011" y="20241"/>
                    <a:pt x="47011" y="20431"/>
                  </a:cubicBezTo>
                  <a:cubicBezTo>
                    <a:pt x="53012" y="20907"/>
                    <a:pt x="58917" y="21574"/>
                    <a:pt x="64918" y="22146"/>
                  </a:cubicBezTo>
                  <a:cubicBezTo>
                    <a:pt x="74729" y="16335"/>
                    <a:pt x="88255" y="17955"/>
                    <a:pt x="98446" y="12811"/>
                  </a:cubicBezTo>
                  <a:cubicBezTo>
                    <a:pt x="98827" y="12621"/>
                    <a:pt x="98827" y="12049"/>
                    <a:pt x="99018" y="11573"/>
                  </a:cubicBezTo>
                  <a:cubicBezTo>
                    <a:pt x="87397" y="7287"/>
                    <a:pt x="78348" y="7001"/>
                    <a:pt x="50440" y="10525"/>
                  </a:cubicBezTo>
                  <a:cubicBezTo>
                    <a:pt x="47392" y="7858"/>
                    <a:pt x="43773" y="4334"/>
                    <a:pt x="39391" y="1286"/>
                  </a:cubicBezTo>
                  <a:cubicBezTo>
                    <a:pt x="37772" y="143"/>
                    <a:pt x="34248" y="-238"/>
                    <a:pt x="31962" y="143"/>
                  </a:cubicBezTo>
                  <a:cubicBezTo>
                    <a:pt x="28914" y="619"/>
                    <a:pt x="28628" y="2905"/>
                    <a:pt x="29676" y="4905"/>
                  </a:cubicBezTo>
                  <a:cubicBezTo>
                    <a:pt x="32057" y="9858"/>
                    <a:pt x="28438" y="12621"/>
                    <a:pt x="22913" y="14145"/>
                  </a:cubicBezTo>
                  <a:cubicBezTo>
                    <a:pt x="16626" y="15859"/>
                    <a:pt x="10054" y="16812"/>
                    <a:pt x="3577" y="18145"/>
                  </a:cubicBezTo>
                  <a:cubicBezTo>
                    <a:pt x="1006" y="18621"/>
                    <a:pt x="-995" y="21574"/>
                    <a:pt x="529" y="23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3620CA7-9F1E-438A-9382-FA22A944732A}"/>
                </a:ext>
              </a:extLst>
            </p:cNvPr>
            <p:cNvSpPr/>
            <p:nvPr/>
          </p:nvSpPr>
          <p:spPr>
            <a:xfrm>
              <a:off x="7568179" y="3440287"/>
              <a:ext cx="114300" cy="19050"/>
            </a:xfrm>
            <a:custGeom>
              <a:avLst/>
              <a:gdLst>
                <a:gd name="connsiteX0" fmla="*/ 38200 w 114300"/>
                <a:gd name="connsiteY0" fmla="*/ 18717 h 19050"/>
                <a:gd name="connsiteX1" fmla="*/ 64585 w 114300"/>
                <a:gd name="connsiteY1" fmla="*/ 12335 h 19050"/>
                <a:gd name="connsiteX2" fmla="*/ 116591 w 114300"/>
                <a:gd name="connsiteY2" fmla="*/ 8335 h 19050"/>
                <a:gd name="connsiteX3" fmla="*/ 94493 w 114300"/>
                <a:gd name="connsiteY3" fmla="*/ 1762 h 19050"/>
                <a:gd name="connsiteX4" fmla="*/ 83063 w 114300"/>
                <a:gd name="connsiteY4" fmla="*/ 334 h 19050"/>
                <a:gd name="connsiteX5" fmla="*/ 39724 w 114300"/>
                <a:gd name="connsiteY5" fmla="*/ 7192 h 19050"/>
                <a:gd name="connsiteX6" fmla="*/ 10197 w 114300"/>
                <a:gd name="connsiteY6" fmla="*/ 11859 h 19050"/>
                <a:gd name="connsiteX7" fmla="*/ 5 w 114300"/>
                <a:gd name="connsiteY7" fmla="*/ 17764 h 19050"/>
                <a:gd name="connsiteX8" fmla="*/ 11435 w 114300"/>
                <a:gd name="connsiteY8" fmla="*/ 24337 h 19050"/>
                <a:gd name="connsiteX9" fmla="*/ 38200 w 114300"/>
                <a:gd name="connsiteY9" fmla="*/ 187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300" h="19050">
                  <a:moveTo>
                    <a:pt x="38200" y="18717"/>
                  </a:moveTo>
                  <a:cubicBezTo>
                    <a:pt x="46106" y="14335"/>
                    <a:pt x="55060" y="13002"/>
                    <a:pt x="64585" y="12335"/>
                  </a:cubicBezTo>
                  <a:cubicBezTo>
                    <a:pt x="81920" y="11097"/>
                    <a:pt x="99256" y="9668"/>
                    <a:pt x="116591" y="8335"/>
                  </a:cubicBezTo>
                  <a:cubicBezTo>
                    <a:pt x="109161" y="5858"/>
                    <a:pt x="101065" y="5858"/>
                    <a:pt x="94493" y="1762"/>
                  </a:cubicBezTo>
                  <a:cubicBezTo>
                    <a:pt x="91826" y="143"/>
                    <a:pt x="86492" y="-428"/>
                    <a:pt x="83063" y="334"/>
                  </a:cubicBezTo>
                  <a:cubicBezTo>
                    <a:pt x="68871" y="3382"/>
                    <a:pt x="53821" y="3382"/>
                    <a:pt x="39724" y="7192"/>
                  </a:cubicBezTo>
                  <a:cubicBezTo>
                    <a:pt x="30390" y="9668"/>
                    <a:pt x="20008" y="10335"/>
                    <a:pt x="10197" y="11859"/>
                  </a:cubicBezTo>
                  <a:cubicBezTo>
                    <a:pt x="3720" y="12811"/>
                    <a:pt x="195" y="14907"/>
                    <a:pt x="5" y="17764"/>
                  </a:cubicBezTo>
                  <a:cubicBezTo>
                    <a:pt x="-185" y="21289"/>
                    <a:pt x="5053" y="24432"/>
                    <a:pt x="11435" y="24337"/>
                  </a:cubicBezTo>
                  <a:cubicBezTo>
                    <a:pt x="21055" y="24241"/>
                    <a:pt x="30390" y="23098"/>
                    <a:pt x="38200" y="187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2F8774F-1EA1-4E2E-963F-0BC111563A61}"/>
                </a:ext>
              </a:extLst>
            </p:cNvPr>
            <p:cNvSpPr/>
            <p:nvPr/>
          </p:nvSpPr>
          <p:spPr>
            <a:xfrm>
              <a:off x="7363396" y="3452832"/>
              <a:ext cx="104775" cy="9525"/>
            </a:xfrm>
            <a:custGeom>
              <a:avLst/>
              <a:gdLst>
                <a:gd name="connsiteX0" fmla="*/ 96393 w 104775"/>
                <a:gd name="connsiteY0" fmla="*/ 4362 h 9525"/>
                <a:gd name="connsiteX1" fmla="*/ 108013 w 104775"/>
                <a:gd name="connsiteY1" fmla="*/ 1029 h 9525"/>
                <a:gd name="connsiteX2" fmla="*/ 84582 w 104775"/>
                <a:gd name="connsiteY2" fmla="*/ 457 h 9525"/>
                <a:gd name="connsiteX3" fmla="*/ 62770 w 104775"/>
                <a:gd name="connsiteY3" fmla="*/ 3029 h 9525"/>
                <a:gd name="connsiteX4" fmla="*/ 19336 w 104775"/>
                <a:gd name="connsiteY4" fmla="*/ 4267 h 9525"/>
                <a:gd name="connsiteX5" fmla="*/ 0 w 104775"/>
                <a:gd name="connsiteY5" fmla="*/ 12554 h 9525"/>
                <a:gd name="connsiteX6" fmla="*/ 33528 w 104775"/>
                <a:gd name="connsiteY6" fmla="*/ 14649 h 9525"/>
                <a:gd name="connsiteX7" fmla="*/ 96393 w 104775"/>
                <a:gd name="connsiteY7" fmla="*/ 43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775" h="9525">
                  <a:moveTo>
                    <a:pt x="96393" y="4362"/>
                  </a:moveTo>
                  <a:cubicBezTo>
                    <a:pt x="99536" y="3791"/>
                    <a:pt x="102489" y="2648"/>
                    <a:pt x="108013" y="1029"/>
                  </a:cubicBezTo>
                  <a:cubicBezTo>
                    <a:pt x="98584" y="-114"/>
                    <a:pt x="91630" y="-305"/>
                    <a:pt x="84582" y="457"/>
                  </a:cubicBezTo>
                  <a:cubicBezTo>
                    <a:pt x="77248" y="1219"/>
                    <a:pt x="69818" y="1600"/>
                    <a:pt x="62770" y="3029"/>
                  </a:cubicBezTo>
                  <a:cubicBezTo>
                    <a:pt x="48292" y="6077"/>
                    <a:pt x="33909" y="5315"/>
                    <a:pt x="19336" y="4267"/>
                  </a:cubicBezTo>
                  <a:cubicBezTo>
                    <a:pt x="10763" y="3696"/>
                    <a:pt x="9239" y="4458"/>
                    <a:pt x="0" y="12554"/>
                  </a:cubicBezTo>
                  <a:cubicBezTo>
                    <a:pt x="12287" y="16173"/>
                    <a:pt x="23146" y="15983"/>
                    <a:pt x="33528" y="14649"/>
                  </a:cubicBezTo>
                  <a:cubicBezTo>
                    <a:pt x="54673" y="11792"/>
                    <a:pt x="75533" y="7887"/>
                    <a:pt x="96393" y="43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9504A20-205A-4B2F-8F3F-32498E0B2831}"/>
                </a:ext>
              </a:extLst>
            </p:cNvPr>
            <p:cNvSpPr/>
            <p:nvPr/>
          </p:nvSpPr>
          <p:spPr>
            <a:xfrm>
              <a:off x="7625230" y="3501866"/>
              <a:ext cx="47625" cy="9525"/>
            </a:xfrm>
            <a:custGeom>
              <a:avLst/>
              <a:gdLst>
                <a:gd name="connsiteX0" fmla="*/ 8296 w 47625"/>
                <a:gd name="connsiteY0" fmla="*/ 4763 h 9525"/>
                <a:gd name="connsiteX1" fmla="*/ 104 w 47625"/>
                <a:gd name="connsiteY1" fmla="*/ 12764 h 9525"/>
                <a:gd name="connsiteX2" fmla="*/ 14678 w 47625"/>
                <a:gd name="connsiteY2" fmla="*/ 13525 h 9525"/>
                <a:gd name="connsiteX3" fmla="*/ 54492 w 47625"/>
                <a:gd name="connsiteY3" fmla="*/ 7620 h 9525"/>
                <a:gd name="connsiteX4" fmla="*/ 50015 w 47625"/>
                <a:gd name="connsiteY4" fmla="*/ 0 h 9525"/>
                <a:gd name="connsiteX5" fmla="*/ 8296 w 47625"/>
                <a:gd name="connsiteY5" fmla="*/ 47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9525">
                  <a:moveTo>
                    <a:pt x="8296" y="4763"/>
                  </a:moveTo>
                  <a:cubicBezTo>
                    <a:pt x="3819" y="5715"/>
                    <a:pt x="-753" y="7239"/>
                    <a:pt x="104" y="12764"/>
                  </a:cubicBezTo>
                  <a:cubicBezTo>
                    <a:pt x="4867" y="13049"/>
                    <a:pt x="10296" y="14478"/>
                    <a:pt x="14678" y="13525"/>
                  </a:cubicBezTo>
                  <a:cubicBezTo>
                    <a:pt x="27441" y="10763"/>
                    <a:pt x="42300" y="16764"/>
                    <a:pt x="54492" y="7620"/>
                  </a:cubicBezTo>
                  <a:cubicBezTo>
                    <a:pt x="53254" y="5524"/>
                    <a:pt x="51730" y="2953"/>
                    <a:pt x="50015" y="0"/>
                  </a:cubicBezTo>
                  <a:cubicBezTo>
                    <a:pt x="35633" y="1238"/>
                    <a:pt x="21726" y="1810"/>
                    <a:pt x="8296" y="47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49A9CC6-DDFD-4895-AA7F-7F4B4A7B780C}"/>
                </a:ext>
              </a:extLst>
            </p:cNvPr>
            <p:cNvSpPr/>
            <p:nvPr/>
          </p:nvSpPr>
          <p:spPr>
            <a:xfrm>
              <a:off x="7393210" y="3495961"/>
              <a:ext cx="85725" cy="9525"/>
            </a:xfrm>
            <a:custGeom>
              <a:avLst/>
              <a:gdLst>
                <a:gd name="connsiteX0" fmla="*/ 94297 w 85725"/>
                <a:gd name="connsiteY0" fmla="*/ 2858 h 9525"/>
                <a:gd name="connsiteX1" fmla="*/ 90011 w 85725"/>
                <a:gd name="connsiteY1" fmla="*/ 0 h 9525"/>
                <a:gd name="connsiteX2" fmla="*/ 46672 w 85725"/>
                <a:gd name="connsiteY2" fmla="*/ 4953 h 9525"/>
                <a:gd name="connsiteX3" fmla="*/ 17716 w 85725"/>
                <a:gd name="connsiteY3" fmla="*/ 10954 h 9525"/>
                <a:gd name="connsiteX4" fmla="*/ 0 w 85725"/>
                <a:gd name="connsiteY4" fmla="*/ 14764 h 9525"/>
                <a:gd name="connsiteX5" fmla="*/ 94297 w 85725"/>
                <a:gd name="connsiteY5" fmla="*/ 2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9525">
                  <a:moveTo>
                    <a:pt x="94297" y="2858"/>
                  </a:moveTo>
                  <a:cubicBezTo>
                    <a:pt x="92678" y="1715"/>
                    <a:pt x="91249" y="0"/>
                    <a:pt x="90011" y="0"/>
                  </a:cubicBezTo>
                  <a:cubicBezTo>
                    <a:pt x="75343" y="667"/>
                    <a:pt x="60484" y="0"/>
                    <a:pt x="46672" y="4953"/>
                  </a:cubicBezTo>
                  <a:cubicBezTo>
                    <a:pt x="37529" y="8192"/>
                    <a:pt x="28004" y="10382"/>
                    <a:pt x="17716" y="10954"/>
                  </a:cubicBezTo>
                  <a:cubicBezTo>
                    <a:pt x="12097" y="11240"/>
                    <a:pt x="6572" y="13240"/>
                    <a:pt x="0" y="14764"/>
                  </a:cubicBezTo>
                  <a:cubicBezTo>
                    <a:pt x="9430" y="18955"/>
                    <a:pt x="22765" y="17240"/>
                    <a:pt x="94297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EB733F0-1B41-40BD-B81D-9C753BB61044}"/>
                </a:ext>
              </a:extLst>
            </p:cNvPr>
            <p:cNvSpPr/>
            <p:nvPr/>
          </p:nvSpPr>
          <p:spPr>
            <a:xfrm>
              <a:off x="7628001" y="3098463"/>
              <a:ext cx="28575" cy="28575"/>
            </a:xfrm>
            <a:custGeom>
              <a:avLst/>
              <a:gdLst>
                <a:gd name="connsiteX0" fmla="*/ 30289 w 28575"/>
                <a:gd name="connsiteY0" fmla="*/ 19641 h 28575"/>
                <a:gd name="connsiteX1" fmla="*/ 22955 w 28575"/>
                <a:gd name="connsiteY1" fmla="*/ 16593 h 28575"/>
                <a:gd name="connsiteX2" fmla="*/ 19240 w 28575"/>
                <a:gd name="connsiteY2" fmla="*/ 3639 h 28575"/>
                <a:gd name="connsiteX3" fmla="*/ 11525 w 28575"/>
                <a:gd name="connsiteY3" fmla="*/ 115 h 28575"/>
                <a:gd name="connsiteX4" fmla="*/ 5620 w 28575"/>
                <a:gd name="connsiteY4" fmla="*/ 5449 h 28575"/>
                <a:gd name="connsiteX5" fmla="*/ 6477 w 28575"/>
                <a:gd name="connsiteY5" fmla="*/ 9830 h 28575"/>
                <a:gd name="connsiteX6" fmla="*/ 0 w 28575"/>
                <a:gd name="connsiteY6" fmla="*/ 29452 h 28575"/>
                <a:gd name="connsiteX7" fmla="*/ 30289 w 28575"/>
                <a:gd name="connsiteY7" fmla="*/ 196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" h="28575">
                  <a:moveTo>
                    <a:pt x="30289" y="19641"/>
                  </a:moveTo>
                  <a:cubicBezTo>
                    <a:pt x="27527" y="18498"/>
                    <a:pt x="25241" y="17546"/>
                    <a:pt x="22955" y="16593"/>
                  </a:cubicBezTo>
                  <a:cubicBezTo>
                    <a:pt x="21717" y="12307"/>
                    <a:pt x="20669" y="7925"/>
                    <a:pt x="19240" y="3639"/>
                  </a:cubicBezTo>
                  <a:cubicBezTo>
                    <a:pt x="18383" y="1163"/>
                    <a:pt x="14573" y="-457"/>
                    <a:pt x="11525" y="115"/>
                  </a:cubicBezTo>
                  <a:cubicBezTo>
                    <a:pt x="7811" y="877"/>
                    <a:pt x="6001" y="2877"/>
                    <a:pt x="5620" y="5449"/>
                  </a:cubicBezTo>
                  <a:cubicBezTo>
                    <a:pt x="5429" y="6878"/>
                    <a:pt x="5905" y="8402"/>
                    <a:pt x="6477" y="9830"/>
                  </a:cubicBezTo>
                  <a:cubicBezTo>
                    <a:pt x="8954" y="16307"/>
                    <a:pt x="8763" y="22594"/>
                    <a:pt x="0" y="29452"/>
                  </a:cubicBezTo>
                  <a:cubicBezTo>
                    <a:pt x="15621" y="30023"/>
                    <a:pt x="25908" y="29547"/>
                    <a:pt x="30289" y="19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C97CF567-7828-4EEE-B6AB-724CB32F38B8}"/>
                </a:ext>
              </a:extLst>
            </p:cNvPr>
            <p:cNvSpPr/>
            <p:nvPr/>
          </p:nvSpPr>
          <p:spPr>
            <a:xfrm>
              <a:off x="7676960" y="3140636"/>
              <a:ext cx="47625" cy="9525"/>
            </a:xfrm>
            <a:custGeom>
              <a:avLst/>
              <a:gdLst>
                <a:gd name="connsiteX0" fmla="*/ 7144 w 47625"/>
                <a:gd name="connsiteY0" fmla="*/ 10901 h 9525"/>
                <a:gd name="connsiteX1" fmla="*/ 26765 w 47625"/>
                <a:gd name="connsiteY1" fmla="*/ 10425 h 9525"/>
                <a:gd name="connsiteX2" fmla="*/ 49530 w 47625"/>
                <a:gd name="connsiteY2" fmla="*/ 7377 h 9525"/>
                <a:gd name="connsiteX3" fmla="*/ 40196 w 47625"/>
                <a:gd name="connsiteY3" fmla="*/ 2805 h 9525"/>
                <a:gd name="connsiteX4" fmla="*/ 8572 w 47625"/>
                <a:gd name="connsiteY4" fmla="*/ 233 h 9525"/>
                <a:gd name="connsiteX5" fmla="*/ 0 w 47625"/>
                <a:gd name="connsiteY5" fmla="*/ 4615 h 9525"/>
                <a:gd name="connsiteX6" fmla="*/ 7144 w 47625"/>
                <a:gd name="connsiteY6" fmla="*/ 109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7144" y="10901"/>
                  </a:moveTo>
                  <a:cubicBezTo>
                    <a:pt x="13716" y="10996"/>
                    <a:pt x="20574" y="9472"/>
                    <a:pt x="26765" y="10425"/>
                  </a:cubicBezTo>
                  <a:cubicBezTo>
                    <a:pt x="35433" y="11758"/>
                    <a:pt x="42291" y="9758"/>
                    <a:pt x="49530" y="7377"/>
                  </a:cubicBezTo>
                  <a:cubicBezTo>
                    <a:pt x="48196" y="3567"/>
                    <a:pt x="44005" y="3091"/>
                    <a:pt x="40196" y="2805"/>
                  </a:cubicBezTo>
                  <a:cubicBezTo>
                    <a:pt x="29623" y="2138"/>
                    <a:pt x="18955" y="2805"/>
                    <a:pt x="8572" y="233"/>
                  </a:cubicBezTo>
                  <a:cubicBezTo>
                    <a:pt x="4191" y="-815"/>
                    <a:pt x="0" y="1852"/>
                    <a:pt x="0" y="4615"/>
                  </a:cubicBezTo>
                  <a:cubicBezTo>
                    <a:pt x="286" y="7663"/>
                    <a:pt x="3429" y="10901"/>
                    <a:pt x="7144" y="109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AC36FA41-EFD8-4404-8F44-F3CBB61EAB26}"/>
                </a:ext>
              </a:extLst>
            </p:cNvPr>
            <p:cNvSpPr/>
            <p:nvPr/>
          </p:nvSpPr>
          <p:spPr>
            <a:xfrm>
              <a:off x="7644955" y="3239373"/>
              <a:ext cx="85725" cy="9525"/>
            </a:xfrm>
            <a:custGeom>
              <a:avLst/>
              <a:gdLst>
                <a:gd name="connsiteX0" fmla="*/ 21908 w 85725"/>
                <a:gd name="connsiteY0" fmla="*/ 2079 h 0"/>
                <a:gd name="connsiteX1" fmla="*/ 0 w 85725"/>
                <a:gd name="connsiteY1" fmla="*/ 5508 h 0"/>
                <a:gd name="connsiteX2" fmla="*/ 2286 w 85725"/>
                <a:gd name="connsiteY2" fmla="*/ 7604 h 0"/>
                <a:gd name="connsiteX3" fmla="*/ 62484 w 85725"/>
                <a:gd name="connsiteY3" fmla="*/ 6461 h 0"/>
                <a:gd name="connsiteX4" fmla="*/ 92583 w 85725"/>
                <a:gd name="connsiteY4" fmla="*/ 4175 h 0"/>
                <a:gd name="connsiteX5" fmla="*/ 85916 w 85725"/>
                <a:gd name="connsiteY5" fmla="*/ 3222 h 0"/>
                <a:gd name="connsiteX6" fmla="*/ 71723 w 85725"/>
                <a:gd name="connsiteY6" fmla="*/ 2841 h 0"/>
                <a:gd name="connsiteX7" fmla="*/ 21908 w 85725"/>
                <a:gd name="connsiteY7" fmla="*/ 20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>
                  <a:moveTo>
                    <a:pt x="21908" y="2079"/>
                  </a:moveTo>
                  <a:cubicBezTo>
                    <a:pt x="14097" y="-588"/>
                    <a:pt x="7620" y="2270"/>
                    <a:pt x="0" y="5508"/>
                  </a:cubicBezTo>
                  <a:cubicBezTo>
                    <a:pt x="1524" y="6937"/>
                    <a:pt x="2000" y="7604"/>
                    <a:pt x="2286" y="7604"/>
                  </a:cubicBezTo>
                  <a:cubicBezTo>
                    <a:pt x="22288" y="5032"/>
                    <a:pt x="42481" y="6937"/>
                    <a:pt x="62484" y="6461"/>
                  </a:cubicBezTo>
                  <a:cubicBezTo>
                    <a:pt x="72485" y="6270"/>
                    <a:pt x="82487" y="6080"/>
                    <a:pt x="92583" y="4175"/>
                  </a:cubicBezTo>
                  <a:cubicBezTo>
                    <a:pt x="90392" y="3889"/>
                    <a:pt x="88202" y="3318"/>
                    <a:pt x="85916" y="3222"/>
                  </a:cubicBezTo>
                  <a:cubicBezTo>
                    <a:pt x="81248" y="3032"/>
                    <a:pt x="76391" y="3318"/>
                    <a:pt x="71723" y="2841"/>
                  </a:cubicBezTo>
                  <a:cubicBezTo>
                    <a:pt x="55245" y="1032"/>
                    <a:pt x="38671" y="-2112"/>
                    <a:pt x="21908" y="20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C329B520-2DE8-4F57-A88D-02C07EBB3D44}"/>
                </a:ext>
              </a:extLst>
            </p:cNvPr>
            <p:cNvSpPr/>
            <p:nvPr/>
          </p:nvSpPr>
          <p:spPr>
            <a:xfrm>
              <a:off x="7772210" y="3386900"/>
              <a:ext cx="38100" cy="9525"/>
            </a:xfrm>
            <a:custGeom>
              <a:avLst/>
              <a:gdLst>
                <a:gd name="connsiteX0" fmla="*/ 0 w 38100"/>
                <a:gd name="connsiteY0" fmla="*/ 7906 h 9525"/>
                <a:gd name="connsiteX1" fmla="*/ 9811 w 38100"/>
                <a:gd name="connsiteY1" fmla="*/ 10858 h 9525"/>
                <a:gd name="connsiteX2" fmla="*/ 39814 w 38100"/>
                <a:gd name="connsiteY2" fmla="*/ 13906 h 9525"/>
                <a:gd name="connsiteX3" fmla="*/ 45148 w 38100"/>
                <a:gd name="connsiteY3" fmla="*/ 12382 h 9525"/>
                <a:gd name="connsiteX4" fmla="*/ 42005 w 38100"/>
                <a:gd name="connsiteY4" fmla="*/ 7525 h 9525"/>
                <a:gd name="connsiteX5" fmla="*/ 10096 w 38100"/>
                <a:gd name="connsiteY5" fmla="*/ 0 h 9525"/>
                <a:gd name="connsiteX6" fmla="*/ 0 w 38100"/>
                <a:gd name="connsiteY6" fmla="*/ 790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0" y="7906"/>
                  </a:moveTo>
                  <a:cubicBezTo>
                    <a:pt x="3715" y="9049"/>
                    <a:pt x="6667" y="10477"/>
                    <a:pt x="9811" y="10858"/>
                  </a:cubicBezTo>
                  <a:cubicBezTo>
                    <a:pt x="19717" y="12097"/>
                    <a:pt x="29813" y="13049"/>
                    <a:pt x="39814" y="13906"/>
                  </a:cubicBezTo>
                  <a:cubicBezTo>
                    <a:pt x="41529" y="14002"/>
                    <a:pt x="43339" y="12954"/>
                    <a:pt x="45148" y="12382"/>
                  </a:cubicBezTo>
                  <a:cubicBezTo>
                    <a:pt x="44101" y="10668"/>
                    <a:pt x="43720" y="8191"/>
                    <a:pt x="42005" y="7525"/>
                  </a:cubicBezTo>
                  <a:cubicBezTo>
                    <a:pt x="32004" y="3715"/>
                    <a:pt x="21907" y="0"/>
                    <a:pt x="10096" y="0"/>
                  </a:cubicBezTo>
                  <a:cubicBezTo>
                    <a:pt x="3905" y="0"/>
                    <a:pt x="1810" y="2476"/>
                    <a:pt x="0" y="7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DF5D7F30-C5B8-4760-B979-3C6E435325D4}"/>
                </a:ext>
              </a:extLst>
            </p:cNvPr>
            <p:cNvSpPr/>
            <p:nvPr/>
          </p:nvSpPr>
          <p:spPr>
            <a:xfrm>
              <a:off x="7497889" y="3416896"/>
              <a:ext cx="47625" cy="9525"/>
            </a:xfrm>
            <a:custGeom>
              <a:avLst/>
              <a:gdLst>
                <a:gd name="connsiteX0" fmla="*/ 42577 w 47625"/>
                <a:gd name="connsiteY0" fmla="*/ 198 h 9525"/>
                <a:gd name="connsiteX1" fmla="*/ 9239 w 47625"/>
                <a:gd name="connsiteY1" fmla="*/ 4484 h 9525"/>
                <a:gd name="connsiteX2" fmla="*/ 0 w 47625"/>
                <a:gd name="connsiteY2" fmla="*/ 13724 h 9525"/>
                <a:gd name="connsiteX3" fmla="*/ 50959 w 47625"/>
                <a:gd name="connsiteY3" fmla="*/ 3818 h 9525"/>
                <a:gd name="connsiteX4" fmla="*/ 42577 w 47625"/>
                <a:gd name="connsiteY4" fmla="*/ 19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42577" y="198"/>
                  </a:moveTo>
                  <a:cubicBezTo>
                    <a:pt x="31528" y="2008"/>
                    <a:pt x="20764" y="4675"/>
                    <a:pt x="9239" y="4484"/>
                  </a:cubicBezTo>
                  <a:cubicBezTo>
                    <a:pt x="5715" y="4389"/>
                    <a:pt x="5239" y="5342"/>
                    <a:pt x="0" y="13724"/>
                  </a:cubicBezTo>
                  <a:cubicBezTo>
                    <a:pt x="19336" y="11819"/>
                    <a:pt x="36576" y="11723"/>
                    <a:pt x="50959" y="3818"/>
                  </a:cubicBezTo>
                  <a:cubicBezTo>
                    <a:pt x="49435" y="-183"/>
                    <a:pt x="45529" y="-278"/>
                    <a:pt x="42577" y="1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34089BA-8BE9-4E99-819D-FDE404843DF5}"/>
                </a:ext>
              </a:extLst>
            </p:cNvPr>
            <p:cNvSpPr/>
            <p:nvPr/>
          </p:nvSpPr>
          <p:spPr>
            <a:xfrm>
              <a:off x="7629620" y="3274844"/>
              <a:ext cx="38100" cy="9525"/>
            </a:xfrm>
            <a:custGeom>
              <a:avLst/>
              <a:gdLst>
                <a:gd name="connsiteX0" fmla="*/ 7810 w 38100"/>
                <a:gd name="connsiteY0" fmla="*/ 613 h 9525"/>
                <a:gd name="connsiteX1" fmla="*/ 0 w 38100"/>
                <a:gd name="connsiteY1" fmla="*/ 8423 h 9525"/>
                <a:gd name="connsiteX2" fmla="*/ 43624 w 38100"/>
                <a:gd name="connsiteY2" fmla="*/ 7280 h 9525"/>
                <a:gd name="connsiteX3" fmla="*/ 7810 w 38100"/>
                <a:gd name="connsiteY3" fmla="*/ 6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7810" y="613"/>
                  </a:moveTo>
                  <a:cubicBezTo>
                    <a:pt x="3334" y="1280"/>
                    <a:pt x="2191" y="2232"/>
                    <a:pt x="0" y="8423"/>
                  </a:cubicBezTo>
                  <a:cubicBezTo>
                    <a:pt x="13716" y="10328"/>
                    <a:pt x="27051" y="10900"/>
                    <a:pt x="43624" y="7280"/>
                  </a:cubicBezTo>
                  <a:cubicBezTo>
                    <a:pt x="30289" y="994"/>
                    <a:pt x="19621" y="-1197"/>
                    <a:pt x="7810" y="6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03208708-2A86-4FAD-905E-965129B40341}"/>
                </a:ext>
              </a:extLst>
            </p:cNvPr>
            <p:cNvSpPr/>
            <p:nvPr/>
          </p:nvSpPr>
          <p:spPr>
            <a:xfrm>
              <a:off x="7350823" y="3554635"/>
              <a:ext cx="28575" cy="9525"/>
            </a:xfrm>
            <a:custGeom>
              <a:avLst/>
              <a:gdLst>
                <a:gd name="connsiteX0" fmla="*/ 0 w 28575"/>
                <a:gd name="connsiteY0" fmla="*/ 7048 h 9525"/>
                <a:gd name="connsiteX1" fmla="*/ 32861 w 28575"/>
                <a:gd name="connsiteY1" fmla="*/ 11811 h 9525"/>
                <a:gd name="connsiteX2" fmla="*/ 32099 w 28575"/>
                <a:gd name="connsiteY2" fmla="*/ 6763 h 9525"/>
                <a:gd name="connsiteX3" fmla="*/ 35624 w 28575"/>
                <a:gd name="connsiteY3" fmla="*/ 1429 h 9525"/>
                <a:gd name="connsiteX4" fmla="*/ 0 w 28575"/>
                <a:gd name="connsiteY4" fmla="*/ 704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0" y="7048"/>
                  </a:moveTo>
                  <a:cubicBezTo>
                    <a:pt x="12002" y="8953"/>
                    <a:pt x="21336" y="12859"/>
                    <a:pt x="32861" y="11811"/>
                  </a:cubicBezTo>
                  <a:cubicBezTo>
                    <a:pt x="32576" y="9906"/>
                    <a:pt x="31718" y="8287"/>
                    <a:pt x="32099" y="6763"/>
                  </a:cubicBezTo>
                  <a:cubicBezTo>
                    <a:pt x="32480" y="5143"/>
                    <a:pt x="34100" y="3715"/>
                    <a:pt x="35624" y="1429"/>
                  </a:cubicBezTo>
                  <a:cubicBezTo>
                    <a:pt x="22288" y="-667"/>
                    <a:pt x="11049" y="-1619"/>
                    <a:pt x="0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4F862D2-883D-499B-A02E-9599A2198535}"/>
                </a:ext>
              </a:extLst>
            </p:cNvPr>
            <p:cNvSpPr/>
            <p:nvPr/>
          </p:nvSpPr>
          <p:spPr>
            <a:xfrm>
              <a:off x="7621048" y="3140297"/>
              <a:ext cx="19050" cy="9525"/>
            </a:xfrm>
            <a:custGeom>
              <a:avLst/>
              <a:gdLst>
                <a:gd name="connsiteX0" fmla="*/ 11716 w 19050"/>
                <a:gd name="connsiteY0" fmla="*/ 12573 h 9525"/>
                <a:gd name="connsiteX1" fmla="*/ 20669 w 19050"/>
                <a:gd name="connsiteY1" fmla="*/ 5620 h 9525"/>
                <a:gd name="connsiteX2" fmla="*/ 28194 w 19050"/>
                <a:gd name="connsiteY2" fmla="*/ 762 h 9525"/>
                <a:gd name="connsiteX3" fmla="*/ 4382 w 19050"/>
                <a:gd name="connsiteY3" fmla="*/ 1524 h 9525"/>
                <a:gd name="connsiteX4" fmla="*/ 2000 w 19050"/>
                <a:gd name="connsiteY4" fmla="*/ 8192 h 9525"/>
                <a:gd name="connsiteX5" fmla="*/ 0 w 19050"/>
                <a:gd name="connsiteY5" fmla="*/ 15621 h 9525"/>
                <a:gd name="connsiteX6" fmla="*/ 11716 w 19050"/>
                <a:gd name="connsiteY6" fmla="*/ 12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0" h="9525">
                  <a:moveTo>
                    <a:pt x="11716" y="12573"/>
                  </a:moveTo>
                  <a:cubicBezTo>
                    <a:pt x="18383" y="12859"/>
                    <a:pt x="21241" y="10859"/>
                    <a:pt x="20669" y="5620"/>
                  </a:cubicBezTo>
                  <a:cubicBezTo>
                    <a:pt x="20574" y="4286"/>
                    <a:pt x="24956" y="2762"/>
                    <a:pt x="28194" y="762"/>
                  </a:cubicBezTo>
                  <a:cubicBezTo>
                    <a:pt x="19812" y="0"/>
                    <a:pt x="12668" y="-762"/>
                    <a:pt x="4382" y="1524"/>
                  </a:cubicBezTo>
                  <a:cubicBezTo>
                    <a:pt x="3620" y="3619"/>
                    <a:pt x="2762" y="5906"/>
                    <a:pt x="2000" y="8192"/>
                  </a:cubicBezTo>
                  <a:cubicBezTo>
                    <a:pt x="1238" y="10573"/>
                    <a:pt x="667" y="12954"/>
                    <a:pt x="0" y="15621"/>
                  </a:cubicBezTo>
                  <a:cubicBezTo>
                    <a:pt x="6191" y="18764"/>
                    <a:pt x="7430" y="12478"/>
                    <a:pt x="11716" y="12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1DF54BD-A5E2-4244-8A71-2B783705832F}"/>
                </a:ext>
              </a:extLst>
            </p:cNvPr>
            <p:cNvSpPr/>
            <p:nvPr/>
          </p:nvSpPr>
          <p:spPr>
            <a:xfrm>
              <a:off x="7571511" y="3517075"/>
              <a:ext cx="28575" cy="9525"/>
            </a:xfrm>
            <a:custGeom>
              <a:avLst/>
              <a:gdLst>
                <a:gd name="connsiteX0" fmla="*/ 7 w 28575"/>
                <a:gd name="connsiteY0" fmla="*/ 5746 h 9525"/>
                <a:gd name="connsiteX1" fmla="*/ 2388 w 28575"/>
                <a:gd name="connsiteY1" fmla="*/ 9366 h 9525"/>
                <a:gd name="connsiteX2" fmla="*/ 11818 w 28575"/>
                <a:gd name="connsiteY2" fmla="*/ 9842 h 9525"/>
                <a:gd name="connsiteX3" fmla="*/ 30868 w 28575"/>
                <a:gd name="connsiteY3" fmla="*/ 793 h 9525"/>
                <a:gd name="connsiteX4" fmla="*/ 1626 w 28575"/>
                <a:gd name="connsiteY4" fmla="*/ 3365 h 9525"/>
                <a:gd name="connsiteX5" fmla="*/ 7 w 28575"/>
                <a:gd name="connsiteY5" fmla="*/ 57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7" y="5746"/>
                  </a:moveTo>
                  <a:cubicBezTo>
                    <a:pt x="292" y="7080"/>
                    <a:pt x="1150" y="9080"/>
                    <a:pt x="2388" y="9366"/>
                  </a:cubicBezTo>
                  <a:cubicBezTo>
                    <a:pt x="5436" y="10032"/>
                    <a:pt x="9246" y="10699"/>
                    <a:pt x="11818" y="9842"/>
                  </a:cubicBezTo>
                  <a:cubicBezTo>
                    <a:pt x="17056" y="8032"/>
                    <a:pt x="21724" y="5270"/>
                    <a:pt x="30868" y="793"/>
                  </a:cubicBezTo>
                  <a:cubicBezTo>
                    <a:pt x="17247" y="-1302"/>
                    <a:pt x="9436" y="1174"/>
                    <a:pt x="1626" y="3365"/>
                  </a:cubicBezTo>
                  <a:cubicBezTo>
                    <a:pt x="864" y="3651"/>
                    <a:pt x="-89" y="5079"/>
                    <a:pt x="7" y="57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EB86932-D3CC-4FC9-A58B-AB09CA343BF2}"/>
                </a:ext>
              </a:extLst>
            </p:cNvPr>
            <p:cNvSpPr/>
            <p:nvPr/>
          </p:nvSpPr>
          <p:spPr>
            <a:xfrm>
              <a:off x="7499903" y="3461759"/>
              <a:ext cx="28575" cy="9525"/>
            </a:xfrm>
            <a:custGeom>
              <a:avLst/>
              <a:gdLst>
                <a:gd name="connsiteX0" fmla="*/ 272 w 28575"/>
                <a:gd name="connsiteY0" fmla="*/ 6103 h 9525"/>
                <a:gd name="connsiteX1" fmla="*/ 367 w 28575"/>
                <a:gd name="connsiteY1" fmla="*/ 8674 h 9525"/>
                <a:gd name="connsiteX2" fmla="*/ 1796 w 28575"/>
                <a:gd name="connsiteY2" fmla="*/ 9627 h 9525"/>
                <a:gd name="connsiteX3" fmla="*/ 35039 w 28575"/>
                <a:gd name="connsiteY3" fmla="*/ 2674 h 9525"/>
                <a:gd name="connsiteX4" fmla="*/ 35419 w 28575"/>
                <a:gd name="connsiteY4" fmla="*/ 1340 h 9525"/>
                <a:gd name="connsiteX5" fmla="*/ 32086 w 28575"/>
                <a:gd name="connsiteY5" fmla="*/ 7 h 9525"/>
                <a:gd name="connsiteX6" fmla="*/ 4749 w 28575"/>
                <a:gd name="connsiteY6" fmla="*/ 3531 h 9525"/>
                <a:gd name="connsiteX7" fmla="*/ 272 w 28575"/>
                <a:gd name="connsiteY7" fmla="*/ 61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" h="9525">
                  <a:moveTo>
                    <a:pt x="272" y="6103"/>
                  </a:moveTo>
                  <a:cubicBezTo>
                    <a:pt x="-299" y="6674"/>
                    <a:pt x="177" y="7817"/>
                    <a:pt x="367" y="8674"/>
                  </a:cubicBezTo>
                  <a:cubicBezTo>
                    <a:pt x="463" y="9055"/>
                    <a:pt x="1415" y="9627"/>
                    <a:pt x="1796" y="9627"/>
                  </a:cubicBezTo>
                  <a:cubicBezTo>
                    <a:pt x="13226" y="8293"/>
                    <a:pt x="25037" y="7627"/>
                    <a:pt x="35039" y="2674"/>
                  </a:cubicBezTo>
                  <a:cubicBezTo>
                    <a:pt x="35419" y="2483"/>
                    <a:pt x="35324" y="1816"/>
                    <a:pt x="35419" y="1340"/>
                  </a:cubicBezTo>
                  <a:cubicBezTo>
                    <a:pt x="34276" y="864"/>
                    <a:pt x="33038" y="-89"/>
                    <a:pt x="32086" y="7"/>
                  </a:cubicBezTo>
                  <a:cubicBezTo>
                    <a:pt x="22942" y="1054"/>
                    <a:pt x="13798" y="2197"/>
                    <a:pt x="4749" y="3531"/>
                  </a:cubicBezTo>
                  <a:cubicBezTo>
                    <a:pt x="3034" y="3817"/>
                    <a:pt x="1415" y="5055"/>
                    <a:pt x="272" y="61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00A552D-03FA-423B-9F5C-FC741FEDC0EF}"/>
                </a:ext>
              </a:extLst>
            </p:cNvPr>
            <p:cNvSpPr/>
            <p:nvPr/>
          </p:nvSpPr>
          <p:spPr>
            <a:xfrm>
              <a:off x="7666659" y="3176192"/>
              <a:ext cx="28575" cy="9525"/>
            </a:xfrm>
            <a:custGeom>
              <a:avLst/>
              <a:gdLst>
                <a:gd name="connsiteX0" fmla="*/ 4490 w 28575"/>
                <a:gd name="connsiteY0" fmla="*/ 6206 h 0"/>
                <a:gd name="connsiteX1" fmla="*/ 34018 w 28575"/>
                <a:gd name="connsiteY1" fmla="*/ 6301 h 0"/>
                <a:gd name="connsiteX2" fmla="*/ 14 w 28575"/>
                <a:gd name="connsiteY2" fmla="*/ 1824 h 0"/>
                <a:gd name="connsiteX3" fmla="*/ 4490 w 28575"/>
                <a:gd name="connsiteY3" fmla="*/ 620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4490" y="6206"/>
                  </a:moveTo>
                  <a:cubicBezTo>
                    <a:pt x="14301" y="6396"/>
                    <a:pt x="24207" y="6301"/>
                    <a:pt x="34018" y="6301"/>
                  </a:cubicBezTo>
                  <a:cubicBezTo>
                    <a:pt x="22683" y="491"/>
                    <a:pt x="11730" y="-1986"/>
                    <a:pt x="14" y="1824"/>
                  </a:cubicBezTo>
                  <a:cubicBezTo>
                    <a:pt x="-177" y="4777"/>
                    <a:pt x="1633" y="6206"/>
                    <a:pt x="4490" y="62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2CDAC72-BCF6-4B29-909F-E6BE5F82B32C}"/>
                </a:ext>
              </a:extLst>
            </p:cNvPr>
            <p:cNvSpPr/>
            <p:nvPr/>
          </p:nvSpPr>
          <p:spPr>
            <a:xfrm>
              <a:off x="7343204" y="3508000"/>
              <a:ext cx="19050" cy="9525"/>
            </a:xfrm>
            <a:custGeom>
              <a:avLst/>
              <a:gdLst>
                <a:gd name="connsiteX0" fmla="*/ 10287 w 19050"/>
                <a:gd name="connsiteY0" fmla="*/ 5487 h 9525"/>
                <a:gd name="connsiteX1" fmla="*/ 4191 w 19050"/>
                <a:gd name="connsiteY1" fmla="*/ 3487 h 9525"/>
                <a:gd name="connsiteX2" fmla="*/ 0 w 19050"/>
                <a:gd name="connsiteY2" fmla="*/ 11964 h 9525"/>
                <a:gd name="connsiteX3" fmla="*/ 21050 w 19050"/>
                <a:gd name="connsiteY3" fmla="*/ 11202 h 9525"/>
                <a:gd name="connsiteX4" fmla="*/ 21050 w 19050"/>
                <a:gd name="connsiteY4" fmla="*/ 248 h 9525"/>
                <a:gd name="connsiteX5" fmla="*/ 10287 w 19050"/>
                <a:gd name="connsiteY5" fmla="*/ 54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0287" y="5487"/>
                  </a:moveTo>
                  <a:cubicBezTo>
                    <a:pt x="8477" y="4915"/>
                    <a:pt x="6763" y="4344"/>
                    <a:pt x="4191" y="3487"/>
                  </a:cubicBezTo>
                  <a:cubicBezTo>
                    <a:pt x="2857" y="6154"/>
                    <a:pt x="1619" y="8725"/>
                    <a:pt x="0" y="11964"/>
                  </a:cubicBezTo>
                  <a:cubicBezTo>
                    <a:pt x="8191" y="14155"/>
                    <a:pt x="13621" y="8725"/>
                    <a:pt x="21050" y="11202"/>
                  </a:cubicBezTo>
                  <a:cubicBezTo>
                    <a:pt x="21050" y="5868"/>
                    <a:pt x="21050" y="3010"/>
                    <a:pt x="21050" y="248"/>
                  </a:cubicBezTo>
                  <a:cubicBezTo>
                    <a:pt x="14192" y="-1181"/>
                    <a:pt x="14002" y="3963"/>
                    <a:pt x="10287" y="54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0CDA254-D1D7-46E3-A244-D9F3EE196339}"/>
                </a:ext>
              </a:extLst>
            </p:cNvPr>
            <p:cNvSpPr/>
            <p:nvPr/>
          </p:nvSpPr>
          <p:spPr>
            <a:xfrm>
              <a:off x="7483507" y="3269607"/>
              <a:ext cx="47625" cy="9525"/>
            </a:xfrm>
            <a:custGeom>
              <a:avLst/>
              <a:gdLst>
                <a:gd name="connsiteX0" fmla="*/ 25527 w 47625"/>
                <a:gd name="connsiteY0" fmla="*/ 8612 h 0"/>
                <a:gd name="connsiteX1" fmla="*/ 45434 w 47625"/>
                <a:gd name="connsiteY1" fmla="*/ 6802 h 0"/>
                <a:gd name="connsiteX2" fmla="*/ 49054 w 47625"/>
                <a:gd name="connsiteY2" fmla="*/ 3754 h 0"/>
                <a:gd name="connsiteX3" fmla="*/ 44005 w 47625"/>
                <a:gd name="connsiteY3" fmla="*/ 135 h 0"/>
                <a:gd name="connsiteX4" fmla="*/ 42005 w 47625"/>
                <a:gd name="connsiteY4" fmla="*/ 39 h 0"/>
                <a:gd name="connsiteX5" fmla="*/ 0 w 47625"/>
                <a:gd name="connsiteY5" fmla="*/ 7755 h 0"/>
                <a:gd name="connsiteX6" fmla="*/ 25527 w 47625"/>
                <a:gd name="connsiteY6" fmla="*/ 86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>
                  <a:moveTo>
                    <a:pt x="25527" y="8612"/>
                  </a:moveTo>
                  <a:cubicBezTo>
                    <a:pt x="32194" y="8421"/>
                    <a:pt x="38862" y="7659"/>
                    <a:pt x="45434" y="6802"/>
                  </a:cubicBezTo>
                  <a:cubicBezTo>
                    <a:pt x="46863" y="6612"/>
                    <a:pt x="48863" y="4897"/>
                    <a:pt x="49054" y="3754"/>
                  </a:cubicBezTo>
                  <a:cubicBezTo>
                    <a:pt x="49434" y="1373"/>
                    <a:pt x="46863" y="420"/>
                    <a:pt x="44005" y="135"/>
                  </a:cubicBezTo>
                  <a:cubicBezTo>
                    <a:pt x="43339" y="39"/>
                    <a:pt x="42577" y="-56"/>
                    <a:pt x="42005" y="39"/>
                  </a:cubicBezTo>
                  <a:cubicBezTo>
                    <a:pt x="28670" y="2897"/>
                    <a:pt x="14383" y="2992"/>
                    <a:pt x="0" y="7755"/>
                  </a:cubicBezTo>
                  <a:cubicBezTo>
                    <a:pt x="9430" y="10136"/>
                    <a:pt x="17526" y="8898"/>
                    <a:pt x="25527" y="86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456DA2A6-9008-4F08-85AC-113117BF562A}"/>
                </a:ext>
              </a:extLst>
            </p:cNvPr>
            <p:cNvSpPr/>
            <p:nvPr/>
          </p:nvSpPr>
          <p:spPr>
            <a:xfrm>
              <a:off x="4305300" y="3048050"/>
              <a:ext cx="3533775" cy="742950"/>
            </a:xfrm>
            <a:custGeom>
              <a:avLst/>
              <a:gdLst>
                <a:gd name="connsiteX0" fmla="*/ 3523964 w 3533775"/>
                <a:gd name="connsiteY0" fmla="*/ 510680 h 742950"/>
                <a:gd name="connsiteX1" fmla="*/ 3505486 w 3533775"/>
                <a:gd name="connsiteY1" fmla="*/ 508870 h 742950"/>
                <a:gd name="connsiteX2" fmla="*/ 3504343 w 3533775"/>
                <a:gd name="connsiteY2" fmla="*/ 503155 h 742950"/>
                <a:gd name="connsiteX3" fmla="*/ 3509963 w 3533775"/>
                <a:gd name="connsiteY3" fmla="*/ 495154 h 742950"/>
                <a:gd name="connsiteX4" fmla="*/ 3496628 w 3533775"/>
                <a:gd name="connsiteY4" fmla="*/ 492964 h 742950"/>
                <a:gd name="connsiteX5" fmla="*/ 3516440 w 3533775"/>
                <a:gd name="connsiteY5" fmla="*/ 480200 h 742950"/>
                <a:gd name="connsiteX6" fmla="*/ 3503962 w 3533775"/>
                <a:gd name="connsiteY6" fmla="*/ 478867 h 742950"/>
                <a:gd name="connsiteX7" fmla="*/ 3467195 w 3533775"/>
                <a:gd name="connsiteY7" fmla="*/ 478771 h 742950"/>
                <a:gd name="connsiteX8" fmla="*/ 3432620 w 3533775"/>
                <a:gd name="connsiteY8" fmla="*/ 479438 h 742950"/>
                <a:gd name="connsiteX9" fmla="*/ 3397187 w 3533775"/>
                <a:gd name="connsiteY9" fmla="*/ 480486 h 742950"/>
                <a:gd name="connsiteX10" fmla="*/ 3362992 w 3533775"/>
                <a:gd name="connsiteY10" fmla="*/ 480772 h 742950"/>
                <a:gd name="connsiteX11" fmla="*/ 3345180 w 3533775"/>
                <a:gd name="connsiteY11" fmla="*/ 480200 h 742950"/>
                <a:gd name="connsiteX12" fmla="*/ 3328797 w 3533775"/>
                <a:gd name="connsiteY12" fmla="*/ 484486 h 742950"/>
                <a:gd name="connsiteX13" fmla="*/ 3321844 w 3533775"/>
                <a:gd name="connsiteY13" fmla="*/ 484677 h 742950"/>
                <a:gd name="connsiteX14" fmla="*/ 3267456 w 3533775"/>
                <a:gd name="connsiteY14" fmla="*/ 482867 h 742950"/>
                <a:gd name="connsiteX15" fmla="*/ 3246787 w 3533775"/>
                <a:gd name="connsiteY15" fmla="*/ 485629 h 742950"/>
                <a:gd name="connsiteX16" fmla="*/ 3259074 w 3533775"/>
                <a:gd name="connsiteY16" fmla="*/ 488868 h 742950"/>
                <a:gd name="connsiteX17" fmla="*/ 3275743 w 3533775"/>
                <a:gd name="connsiteY17" fmla="*/ 491535 h 742950"/>
                <a:gd name="connsiteX18" fmla="*/ 3276124 w 3533775"/>
                <a:gd name="connsiteY18" fmla="*/ 495631 h 742950"/>
                <a:gd name="connsiteX19" fmla="*/ 3261455 w 3533775"/>
                <a:gd name="connsiteY19" fmla="*/ 495059 h 742950"/>
                <a:gd name="connsiteX20" fmla="*/ 3211449 w 3533775"/>
                <a:gd name="connsiteY20" fmla="*/ 493821 h 742950"/>
                <a:gd name="connsiteX21" fmla="*/ 3182588 w 3533775"/>
                <a:gd name="connsiteY21" fmla="*/ 490868 h 742950"/>
                <a:gd name="connsiteX22" fmla="*/ 3174683 w 3533775"/>
                <a:gd name="connsiteY22" fmla="*/ 489344 h 742950"/>
                <a:gd name="connsiteX23" fmla="*/ 3150775 w 3533775"/>
                <a:gd name="connsiteY23" fmla="*/ 483439 h 742950"/>
                <a:gd name="connsiteX24" fmla="*/ 3127820 w 3533775"/>
                <a:gd name="connsiteY24" fmla="*/ 485058 h 742950"/>
                <a:gd name="connsiteX25" fmla="*/ 3122105 w 3533775"/>
                <a:gd name="connsiteY25" fmla="*/ 486487 h 742950"/>
                <a:gd name="connsiteX26" fmla="*/ 3111627 w 3533775"/>
                <a:gd name="connsiteY26" fmla="*/ 488677 h 742950"/>
                <a:gd name="connsiteX27" fmla="*/ 3096673 w 3533775"/>
                <a:gd name="connsiteY27" fmla="*/ 487058 h 742950"/>
                <a:gd name="connsiteX28" fmla="*/ 3086195 w 3533775"/>
                <a:gd name="connsiteY28" fmla="*/ 479819 h 742950"/>
                <a:gd name="connsiteX29" fmla="*/ 3079623 w 3533775"/>
                <a:gd name="connsiteY29" fmla="*/ 479152 h 742950"/>
                <a:gd name="connsiteX30" fmla="*/ 3072765 w 3533775"/>
                <a:gd name="connsiteY30" fmla="*/ 483248 h 742950"/>
                <a:gd name="connsiteX31" fmla="*/ 3056668 w 3533775"/>
                <a:gd name="connsiteY31" fmla="*/ 481438 h 742950"/>
                <a:gd name="connsiteX32" fmla="*/ 3037332 w 3533775"/>
                <a:gd name="connsiteY32" fmla="*/ 480962 h 742950"/>
                <a:gd name="connsiteX33" fmla="*/ 3041523 w 3533775"/>
                <a:gd name="connsiteY33" fmla="*/ 475057 h 742950"/>
                <a:gd name="connsiteX34" fmla="*/ 3020282 w 3533775"/>
                <a:gd name="connsiteY34" fmla="*/ 474009 h 742950"/>
                <a:gd name="connsiteX35" fmla="*/ 3028188 w 3533775"/>
                <a:gd name="connsiteY35" fmla="*/ 464103 h 742950"/>
                <a:gd name="connsiteX36" fmla="*/ 3022568 w 3533775"/>
                <a:gd name="connsiteY36" fmla="*/ 456197 h 742950"/>
                <a:gd name="connsiteX37" fmla="*/ 3020473 w 3533775"/>
                <a:gd name="connsiteY37" fmla="*/ 446386 h 742950"/>
                <a:gd name="connsiteX38" fmla="*/ 3002471 w 3533775"/>
                <a:gd name="connsiteY38" fmla="*/ 444005 h 742950"/>
                <a:gd name="connsiteX39" fmla="*/ 2998470 w 3533775"/>
                <a:gd name="connsiteY39" fmla="*/ 450863 h 742950"/>
                <a:gd name="connsiteX40" fmla="*/ 3009424 w 3533775"/>
                <a:gd name="connsiteY40" fmla="*/ 460102 h 742950"/>
                <a:gd name="connsiteX41" fmla="*/ 3007519 w 3533775"/>
                <a:gd name="connsiteY41" fmla="*/ 472390 h 742950"/>
                <a:gd name="connsiteX42" fmla="*/ 3002280 w 3533775"/>
                <a:gd name="connsiteY42" fmla="*/ 473152 h 742950"/>
                <a:gd name="connsiteX43" fmla="*/ 3001899 w 3533775"/>
                <a:gd name="connsiteY43" fmla="*/ 473152 h 742950"/>
                <a:gd name="connsiteX44" fmla="*/ 2973134 w 3533775"/>
                <a:gd name="connsiteY44" fmla="*/ 471628 h 742950"/>
                <a:gd name="connsiteX45" fmla="*/ 2988374 w 3533775"/>
                <a:gd name="connsiteY45" fmla="*/ 470294 h 742950"/>
                <a:gd name="connsiteX46" fmla="*/ 2993993 w 3533775"/>
                <a:gd name="connsiteY46" fmla="*/ 461436 h 742950"/>
                <a:gd name="connsiteX47" fmla="*/ 2991041 w 3533775"/>
                <a:gd name="connsiteY47" fmla="*/ 449053 h 742950"/>
                <a:gd name="connsiteX48" fmla="*/ 2981516 w 3533775"/>
                <a:gd name="connsiteY48" fmla="*/ 448863 h 742950"/>
                <a:gd name="connsiteX49" fmla="*/ 2973420 w 3533775"/>
                <a:gd name="connsiteY49" fmla="*/ 449434 h 742950"/>
                <a:gd name="connsiteX50" fmla="*/ 2937510 w 3533775"/>
                <a:gd name="connsiteY50" fmla="*/ 449149 h 742950"/>
                <a:gd name="connsiteX51" fmla="*/ 2901029 w 3533775"/>
                <a:gd name="connsiteY51" fmla="*/ 450006 h 742950"/>
                <a:gd name="connsiteX52" fmla="*/ 2871502 w 3533775"/>
                <a:gd name="connsiteY52" fmla="*/ 445720 h 742950"/>
                <a:gd name="connsiteX53" fmla="*/ 2857881 w 3533775"/>
                <a:gd name="connsiteY53" fmla="*/ 443053 h 742950"/>
                <a:gd name="connsiteX54" fmla="*/ 2852833 w 3533775"/>
                <a:gd name="connsiteY54" fmla="*/ 440386 h 742950"/>
                <a:gd name="connsiteX55" fmla="*/ 2855976 w 3533775"/>
                <a:gd name="connsiteY55" fmla="*/ 438576 h 742950"/>
                <a:gd name="connsiteX56" fmla="*/ 2892266 w 3533775"/>
                <a:gd name="connsiteY56" fmla="*/ 435814 h 742950"/>
                <a:gd name="connsiteX57" fmla="*/ 2975134 w 3533775"/>
                <a:gd name="connsiteY57" fmla="*/ 430289 h 742950"/>
                <a:gd name="connsiteX58" fmla="*/ 3015329 w 3533775"/>
                <a:gd name="connsiteY58" fmla="*/ 427241 h 742950"/>
                <a:gd name="connsiteX59" fmla="*/ 3044762 w 3533775"/>
                <a:gd name="connsiteY59" fmla="*/ 424288 h 742950"/>
                <a:gd name="connsiteX60" fmla="*/ 3047905 w 3533775"/>
                <a:gd name="connsiteY60" fmla="*/ 421431 h 742950"/>
                <a:gd name="connsiteX61" fmla="*/ 3034856 w 3533775"/>
                <a:gd name="connsiteY61" fmla="*/ 414097 h 742950"/>
                <a:gd name="connsiteX62" fmla="*/ 3005042 w 3533775"/>
                <a:gd name="connsiteY62" fmla="*/ 414382 h 742950"/>
                <a:gd name="connsiteX63" fmla="*/ 3047714 w 3533775"/>
                <a:gd name="connsiteY63" fmla="*/ 394666 h 742950"/>
                <a:gd name="connsiteX64" fmla="*/ 3061621 w 3533775"/>
                <a:gd name="connsiteY64" fmla="*/ 402571 h 742950"/>
                <a:gd name="connsiteX65" fmla="*/ 3084195 w 3533775"/>
                <a:gd name="connsiteY65" fmla="*/ 400952 h 742950"/>
                <a:gd name="connsiteX66" fmla="*/ 3089434 w 3533775"/>
                <a:gd name="connsiteY66" fmla="*/ 391522 h 742950"/>
                <a:gd name="connsiteX67" fmla="*/ 3098006 w 3533775"/>
                <a:gd name="connsiteY67" fmla="*/ 385236 h 742950"/>
                <a:gd name="connsiteX68" fmla="*/ 3108198 w 3533775"/>
                <a:gd name="connsiteY68" fmla="*/ 378854 h 742950"/>
                <a:gd name="connsiteX69" fmla="*/ 3092863 w 3533775"/>
                <a:gd name="connsiteY69" fmla="*/ 372949 h 742950"/>
                <a:gd name="connsiteX70" fmla="*/ 3096292 w 3533775"/>
                <a:gd name="connsiteY70" fmla="*/ 368377 h 742950"/>
                <a:gd name="connsiteX71" fmla="*/ 3159347 w 3533775"/>
                <a:gd name="connsiteY71" fmla="*/ 359423 h 742950"/>
                <a:gd name="connsiteX72" fmla="*/ 3175445 w 3533775"/>
                <a:gd name="connsiteY72" fmla="*/ 350755 h 742950"/>
                <a:gd name="connsiteX73" fmla="*/ 3182017 w 3533775"/>
                <a:gd name="connsiteY73" fmla="*/ 341040 h 742950"/>
                <a:gd name="connsiteX74" fmla="*/ 3164586 w 3533775"/>
                <a:gd name="connsiteY74" fmla="*/ 329134 h 742950"/>
                <a:gd name="connsiteX75" fmla="*/ 3189828 w 3533775"/>
                <a:gd name="connsiteY75" fmla="*/ 323800 h 742950"/>
                <a:gd name="connsiteX76" fmla="*/ 3218593 w 3533775"/>
                <a:gd name="connsiteY76" fmla="*/ 316846 h 742950"/>
                <a:gd name="connsiteX77" fmla="*/ 3204782 w 3533775"/>
                <a:gd name="connsiteY77" fmla="*/ 315037 h 742950"/>
                <a:gd name="connsiteX78" fmla="*/ 3170873 w 3533775"/>
                <a:gd name="connsiteY78" fmla="*/ 318942 h 742950"/>
                <a:gd name="connsiteX79" fmla="*/ 3162776 w 3533775"/>
                <a:gd name="connsiteY79" fmla="*/ 312370 h 742950"/>
                <a:gd name="connsiteX80" fmla="*/ 3196971 w 3533775"/>
                <a:gd name="connsiteY80" fmla="*/ 307417 h 742950"/>
                <a:gd name="connsiteX81" fmla="*/ 3176302 w 3533775"/>
                <a:gd name="connsiteY81" fmla="*/ 303035 h 742950"/>
                <a:gd name="connsiteX82" fmla="*/ 3185636 w 3533775"/>
                <a:gd name="connsiteY82" fmla="*/ 296463 h 742950"/>
                <a:gd name="connsiteX83" fmla="*/ 3193256 w 3533775"/>
                <a:gd name="connsiteY83" fmla="*/ 289224 h 742950"/>
                <a:gd name="connsiteX84" fmla="*/ 3204972 w 3533775"/>
                <a:gd name="connsiteY84" fmla="*/ 292748 h 742950"/>
                <a:gd name="connsiteX85" fmla="*/ 3211259 w 3533775"/>
                <a:gd name="connsiteY85" fmla="*/ 280747 h 742950"/>
                <a:gd name="connsiteX86" fmla="*/ 3204496 w 3533775"/>
                <a:gd name="connsiteY86" fmla="*/ 277413 h 742950"/>
                <a:gd name="connsiteX87" fmla="*/ 3206496 w 3533775"/>
                <a:gd name="connsiteY87" fmla="*/ 275698 h 742950"/>
                <a:gd name="connsiteX88" fmla="*/ 3210306 w 3533775"/>
                <a:gd name="connsiteY88" fmla="*/ 274651 h 742950"/>
                <a:gd name="connsiteX89" fmla="*/ 3225356 w 3533775"/>
                <a:gd name="connsiteY89" fmla="*/ 280937 h 742950"/>
                <a:gd name="connsiteX90" fmla="*/ 3227546 w 3533775"/>
                <a:gd name="connsiteY90" fmla="*/ 282842 h 742950"/>
                <a:gd name="connsiteX91" fmla="*/ 3261836 w 3533775"/>
                <a:gd name="connsiteY91" fmla="*/ 282366 h 742950"/>
                <a:gd name="connsiteX92" fmla="*/ 3272599 w 3533775"/>
                <a:gd name="connsiteY92" fmla="*/ 287795 h 742950"/>
                <a:gd name="connsiteX93" fmla="*/ 3266694 w 3533775"/>
                <a:gd name="connsiteY93" fmla="*/ 298844 h 742950"/>
                <a:gd name="connsiteX94" fmla="*/ 3264884 w 3533775"/>
                <a:gd name="connsiteY94" fmla="*/ 308750 h 742950"/>
                <a:gd name="connsiteX95" fmla="*/ 3265646 w 3533775"/>
                <a:gd name="connsiteY95" fmla="*/ 317227 h 742950"/>
                <a:gd name="connsiteX96" fmla="*/ 3258693 w 3533775"/>
                <a:gd name="connsiteY96" fmla="*/ 323514 h 742950"/>
                <a:gd name="connsiteX97" fmla="*/ 3237262 w 3533775"/>
                <a:gd name="connsiteY97" fmla="*/ 327038 h 742950"/>
                <a:gd name="connsiteX98" fmla="*/ 3235738 w 3533775"/>
                <a:gd name="connsiteY98" fmla="*/ 330753 h 742950"/>
                <a:gd name="connsiteX99" fmla="*/ 3238976 w 3533775"/>
                <a:gd name="connsiteY99" fmla="*/ 331991 h 742950"/>
                <a:gd name="connsiteX100" fmla="*/ 3252788 w 3533775"/>
                <a:gd name="connsiteY100" fmla="*/ 329896 h 742950"/>
                <a:gd name="connsiteX101" fmla="*/ 3261170 w 3533775"/>
                <a:gd name="connsiteY101" fmla="*/ 334849 h 742950"/>
                <a:gd name="connsiteX102" fmla="*/ 3261836 w 3533775"/>
                <a:gd name="connsiteY102" fmla="*/ 361614 h 742950"/>
                <a:gd name="connsiteX103" fmla="*/ 3268123 w 3533775"/>
                <a:gd name="connsiteY103" fmla="*/ 373711 h 742950"/>
                <a:gd name="connsiteX104" fmla="*/ 3305366 w 3533775"/>
                <a:gd name="connsiteY104" fmla="*/ 365710 h 742950"/>
                <a:gd name="connsiteX105" fmla="*/ 3316986 w 3533775"/>
                <a:gd name="connsiteY105" fmla="*/ 363424 h 742950"/>
                <a:gd name="connsiteX106" fmla="*/ 3352895 w 3533775"/>
                <a:gd name="connsiteY106" fmla="*/ 359233 h 742950"/>
                <a:gd name="connsiteX107" fmla="*/ 3408903 w 3533775"/>
                <a:gd name="connsiteY107" fmla="*/ 355423 h 742950"/>
                <a:gd name="connsiteX108" fmla="*/ 3405378 w 3533775"/>
                <a:gd name="connsiteY108" fmla="*/ 351327 h 742950"/>
                <a:gd name="connsiteX109" fmla="*/ 3382423 w 3533775"/>
                <a:gd name="connsiteY109" fmla="*/ 349708 h 742950"/>
                <a:gd name="connsiteX110" fmla="*/ 3393567 w 3533775"/>
                <a:gd name="connsiteY110" fmla="*/ 344659 h 742950"/>
                <a:gd name="connsiteX111" fmla="*/ 3358991 w 3533775"/>
                <a:gd name="connsiteY111" fmla="*/ 342754 h 742950"/>
                <a:gd name="connsiteX112" fmla="*/ 3360611 w 3533775"/>
                <a:gd name="connsiteY112" fmla="*/ 351708 h 742950"/>
                <a:gd name="connsiteX113" fmla="*/ 3350133 w 3533775"/>
                <a:gd name="connsiteY113" fmla="*/ 349612 h 742950"/>
                <a:gd name="connsiteX114" fmla="*/ 3331559 w 3533775"/>
                <a:gd name="connsiteY114" fmla="*/ 344374 h 742950"/>
                <a:gd name="connsiteX115" fmla="*/ 3321844 w 3533775"/>
                <a:gd name="connsiteY115" fmla="*/ 342659 h 742950"/>
                <a:gd name="connsiteX116" fmla="*/ 3321177 w 3533775"/>
                <a:gd name="connsiteY116" fmla="*/ 341421 h 742950"/>
                <a:gd name="connsiteX117" fmla="*/ 3329654 w 3533775"/>
                <a:gd name="connsiteY117" fmla="*/ 338849 h 742950"/>
                <a:gd name="connsiteX118" fmla="*/ 3351562 w 3533775"/>
                <a:gd name="connsiteY118" fmla="*/ 335896 h 742950"/>
                <a:gd name="connsiteX119" fmla="*/ 3362897 w 3533775"/>
                <a:gd name="connsiteY119" fmla="*/ 328562 h 742950"/>
                <a:gd name="connsiteX120" fmla="*/ 3369469 w 3533775"/>
                <a:gd name="connsiteY120" fmla="*/ 323323 h 742950"/>
                <a:gd name="connsiteX121" fmla="*/ 3379470 w 3533775"/>
                <a:gd name="connsiteY121" fmla="*/ 318656 h 742950"/>
                <a:gd name="connsiteX122" fmla="*/ 3391567 w 3533775"/>
                <a:gd name="connsiteY122" fmla="*/ 319799 h 742950"/>
                <a:gd name="connsiteX123" fmla="*/ 3397663 w 3533775"/>
                <a:gd name="connsiteY123" fmla="*/ 316561 h 742950"/>
                <a:gd name="connsiteX124" fmla="*/ 3392900 w 3533775"/>
                <a:gd name="connsiteY124" fmla="*/ 312560 h 742950"/>
                <a:gd name="connsiteX125" fmla="*/ 3386995 w 3533775"/>
                <a:gd name="connsiteY125" fmla="*/ 311798 h 742950"/>
                <a:gd name="connsiteX126" fmla="*/ 3342513 w 3533775"/>
                <a:gd name="connsiteY126" fmla="*/ 309607 h 742950"/>
                <a:gd name="connsiteX127" fmla="*/ 3318701 w 3533775"/>
                <a:gd name="connsiteY127" fmla="*/ 312274 h 742950"/>
                <a:gd name="connsiteX128" fmla="*/ 3307842 w 3533775"/>
                <a:gd name="connsiteY128" fmla="*/ 320180 h 742950"/>
                <a:gd name="connsiteX129" fmla="*/ 3292126 w 3533775"/>
                <a:gd name="connsiteY129" fmla="*/ 319704 h 742950"/>
                <a:gd name="connsiteX130" fmla="*/ 3287363 w 3533775"/>
                <a:gd name="connsiteY130" fmla="*/ 322276 h 742950"/>
                <a:gd name="connsiteX131" fmla="*/ 3278696 w 3533775"/>
                <a:gd name="connsiteY131" fmla="*/ 320561 h 742950"/>
                <a:gd name="connsiteX132" fmla="*/ 3279077 w 3533775"/>
                <a:gd name="connsiteY132" fmla="*/ 312560 h 742950"/>
                <a:gd name="connsiteX133" fmla="*/ 3292031 w 3533775"/>
                <a:gd name="connsiteY133" fmla="*/ 308941 h 742950"/>
                <a:gd name="connsiteX134" fmla="*/ 3342513 w 3533775"/>
                <a:gd name="connsiteY134" fmla="*/ 305416 h 742950"/>
                <a:gd name="connsiteX135" fmla="*/ 3351086 w 3533775"/>
                <a:gd name="connsiteY135" fmla="*/ 302749 h 742950"/>
                <a:gd name="connsiteX136" fmla="*/ 3351086 w 3533775"/>
                <a:gd name="connsiteY136" fmla="*/ 302845 h 742950"/>
                <a:gd name="connsiteX137" fmla="*/ 3358515 w 3533775"/>
                <a:gd name="connsiteY137" fmla="*/ 305226 h 742950"/>
                <a:gd name="connsiteX138" fmla="*/ 3372136 w 3533775"/>
                <a:gd name="connsiteY138" fmla="*/ 297796 h 742950"/>
                <a:gd name="connsiteX139" fmla="*/ 3373279 w 3533775"/>
                <a:gd name="connsiteY139" fmla="*/ 293415 h 742950"/>
                <a:gd name="connsiteX140" fmla="*/ 3375374 w 3533775"/>
                <a:gd name="connsiteY140" fmla="*/ 291510 h 742950"/>
                <a:gd name="connsiteX141" fmla="*/ 3416999 w 3533775"/>
                <a:gd name="connsiteY141" fmla="*/ 286652 h 742950"/>
                <a:gd name="connsiteX142" fmla="*/ 3416903 w 3533775"/>
                <a:gd name="connsiteY142" fmla="*/ 285319 h 742950"/>
                <a:gd name="connsiteX143" fmla="*/ 3409093 w 3533775"/>
                <a:gd name="connsiteY143" fmla="*/ 284366 h 742950"/>
                <a:gd name="connsiteX144" fmla="*/ 3388900 w 3533775"/>
                <a:gd name="connsiteY144" fmla="*/ 283318 h 742950"/>
                <a:gd name="connsiteX145" fmla="*/ 3369183 w 3533775"/>
                <a:gd name="connsiteY145" fmla="*/ 281699 h 742950"/>
                <a:gd name="connsiteX146" fmla="*/ 3349752 w 3533775"/>
                <a:gd name="connsiteY146" fmla="*/ 276746 h 742950"/>
                <a:gd name="connsiteX147" fmla="*/ 3394424 w 3533775"/>
                <a:gd name="connsiteY147" fmla="*/ 270841 h 742950"/>
                <a:gd name="connsiteX148" fmla="*/ 3410617 w 3533775"/>
                <a:gd name="connsiteY148" fmla="*/ 270841 h 742950"/>
                <a:gd name="connsiteX149" fmla="*/ 3434810 w 3533775"/>
                <a:gd name="connsiteY149" fmla="*/ 272365 h 742950"/>
                <a:gd name="connsiteX150" fmla="*/ 3504914 w 3533775"/>
                <a:gd name="connsiteY150" fmla="*/ 276841 h 742950"/>
                <a:gd name="connsiteX151" fmla="*/ 3501581 w 3533775"/>
                <a:gd name="connsiteY151" fmla="*/ 272650 h 742950"/>
                <a:gd name="connsiteX152" fmla="*/ 3471005 w 3533775"/>
                <a:gd name="connsiteY152" fmla="*/ 264554 h 742950"/>
                <a:gd name="connsiteX153" fmla="*/ 3463004 w 3533775"/>
                <a:gd name="connsiteY153" fmla="*/ 263887 h 742950"/>
                <a:gd name="connsiteX154" fmla="*/ 3388519 w 3533775"/>
                <a:gd name="connsiteY154" fmla="*/ 260363 h 742950"/>
                <a:gd name="connsiteX155" fmla="*/ 3381089 w 3533775"/>
                <a:gd name="connsiteY155" fmla="*/ 258458 h 742950"/>
                <a:gd name="connsiteX156" fmla="*/ 3374136 w 3533775"/>
                <a:gd name="connsiteY156" fmla="*/ 258172 h 742950"/>
                <a:gd name="connsiteX157" fmla="*/ 3334417 w 3533775"/>
                <a:gd name="connsiteY157" fmla="*/ 263125 h 742950"/>
                <a:gd name="connsiteX158" fmla="*/ 3330416 w 3533775"/>
                <a:gd name="connsiteY158" fmla="*/ 262363 h 742950"/>
                <a:gd name="connsiteX159" fmla="*/ 3345275 w 3533775"/>
                <a:gd name="connsiteY159" fmla="*/ 255410 h 742950"/>
                <a:gd name="connsiteX160" fmla="*/ 3342608 w 3533775"/>
                <a:gd name="connsiteY160" fmla="*/ 252457 h 742950"/>
                <a:gd name="connsiteX161" fmla="*/ 3332703 w 3533775"/>
                <a:gd name="connsiteY161" fmla="*/ 252553 h 742950"/>
                <a:gd name="connsiteX162" fmla="*/ 3311462 w 3533775"/>
                <a:gd name="connsiteY162" fmla="*/ 258839 h 742950"/>
                <a:gd name="connsiteX163" fmla="*/ 3290697 w 3533775"/>
                <a:gd name="connsiteY163" fmla="*/ 252648 h 742950"/>
                <a:gd name="connsiteX164" fmla="*/ 3318415 w 3533775"/>
                <a:gd name="connsiteY164" fmla="*/ 248552 h 742950"/>
                <a:gd name="connsiteX165" fmla="*/ 3356705 w 3533775"/>
                <a:gd name="connsiteY165" fmla="*/ 246076 h 742950"/>
                <a:gd name="connsiteX166" fmla="*/ 3364706 w 3533775"/>
                <a:gd name="connsiteY166" fmla="*/ 246552 h 742950"/>
                <a:gd name="connsiteX167" fmla="*/ 3384614 w 3533775"/>
                <a:gd name="connsiteY167" fmla="*/ 247123 h 742950"/>
                <a:gd name="connsiteX168" fmla="*/ 3392520 w 3533775"/>
                <a:gd name="connsiteY168" fmla="*/ 247409 h 742950"/>
                <a:gd name="connsiteX169" fmla="*/ 3412617 w 3533775"/>
                <a:gd name="connsiteY169" fmla="*/ 247028 h 742950"/>
                <a:gd name="connsiteX170" fmla="*/ 3436811 w 3533775"/>
                <a:gd name="connsiteY170" fmla="*/ 246838 h 742950"/>
                <a:gd name="connsiteX171" fmla="*/ 3462052 w 3533775"/>
                <a:gd name="connsiteY171" fmla="*/ 248552 h 742950"/>
                <a:gd name="connsiteX172" fmla="*/ 3463290 w 3533775"/>
                <a:gd name="connsiteY172" fmla="*/ 241123 h 742950"/>
                <a:gd name="connsiteX173" fmla="*/ 3459099 w 3533775"/>
                <a:gd name="connsiteY173" fmla="*/ 239980 h 742950"/>
                <a:gd name="connsiteX174" fmla="*/ 3423095 w 3533775"/>
                <a:gd name="connsiteY174" fmla="*/ 241218 h 742950"/>
                <a:gd name="connsiteX175" fmla="*/ 3356515 w 3533775"/>
                <a:gd name="connsiteY175" fmla="*/ 241313 h 742950"/>
                <a:gd name="connsiteX176" fmla="*/ 3300222 w 3533775"/>
                <a:gd name="connsiteY176" fmla="*/ 245695 h 742950"/>
                <a:gd name="connsiteX177" fmla="*/ 3290316 w 3533775"/>
                <a:gd name="connsiteY177" fmla="*/ 244837 h 742950"/>
                <a:gd name="connsiteX178" fmla="*/ 3288316 w 3533775"/>
                <a:gd name="connsiteY178" fmla="*/ 242647 h 742950"/>
                <a:gd name="connsiteX179" fmla="*/ 3290126 w 3533775"/>
                <a:gd name="connsiteY179" fmla="*/ 240361 h 742950"/>
                <a:gd name="connsiteX180" fmla="*/ 3307652 w 3533775"/>
                <a:gd name="connsiteY180" fmla="*/ 236551 h 742950"/>
                <a:gd name="connsiteX181" fmla="*/ 3314795 w 3533775"/>
                <a:gd name="connsiteY181" fmla="*/ 234074 h 742950"/>
                <a:gd name="connsiteX182" fmla="*/ 3315176 w 3533775"/>
                <a:gd name="connsiteY182" fmla="*/ 230740 h 742950"/>
                <a:gd name="connsiteX183" fmla="*/ 3301556 w 3533775"/>
                <a:gd name="connsiteY183" fmla="*/ 229407 h 742950"/>
                <a:gd name="connsiteX184" fmla="*/ 3295936 w 3533775"/>
                <a:gd name="connsiteY184" fmla="*/ 220644 h 742950"/>
                <a:gd name="connsiteX185" fmla="*/ 3326416 w 3533775"/>
                <a:gd name="connsiteY185" fmla="*/ 215881 h 742950"/>
                <a:gd name="connsiteX186" fmla="*/ 3333845 w 3533775"/>
                <a:gd name="connsiteY186" fmla="*/ 217596 h 742950"/>
                <a:gd name="connsiteX187" fmla="*/ 3361563 w 3533775"/>
                <a:gd name="connsiteY187" fmla="*/ 216739 h 742950"/>
                <a:gd name="connsiteX188" fmla="*/ 3383090 w 3533775"/>
                <a:gd name="connsiteY188" fmla="*/ 216453 h 742950"/>
                <a:gd name="connsiteX189" fmla="*/ 3389566 w 3533775"/>
                <a:gd name="connsiteY189" fmla="*/ 213214 h 742950"/>
                <a:gd name="connsiteX190" fmla="*/ 3429857 w 3533775"/>
                <a:gd name="connsiteY190" fmla="*/ 211214 h 742950"/>
                <a:gd name="connsiteX191" fmla="*/ 3447288 w 3533775"/>
                <a:gd name="connsiteY191" fmla="*/ 212167 h 742950"/>
                <a:gd name="connsiteX192" fmla="*/ 3422999 w 3533775"/>
                <a:gd name="connsiteY192" fmla="*/ 203499 h 742950"/>
                <a:gd name="connsiteX193" fmla="*/ 3375089 w 3533775"/>
                <a:gd name="connsiteY193" fmla="*/ 201213 h 742950"/>
                <a:gd name="connsiteX194" fmla="*/ 3367278 w 3533775"/>
                <a:gd name="connsiteY194" fmla="*/ 202261 h 742950"/>
                <a:gd name="connsiteX195" fmla="*/ 3297365 w 3533775"/>
                <a:gd name="connsiteY195" fmla="*/ 208928 h 742950"/>
                <a:gd name="connsiteX196" fmla="*/ 3293555 w 3533775"/>
                <a:gd name="connsiteY196" fmla="*/ 207976 h 742950"/>
                <a:gd name="connsiteX197" fmla="*/ 3297746 w 3533775"/>
                <a:gd name="connsiteY197" fmla="*/ 200737 h 742950"/>
                <a:gd name="connsiteX198" fmla="*/ 3302127 w 3533775"/>
                <a:gd name="connsiteY198" fmla="*/ 193402 h 742950"/>
                <a:gd name="connsiteX199" fmla="*/ 3338798 w 3533775"/>
                <a:gd name="connsiteY199" fmla="*/ 186163 h 742950"/>
                <a:gd name="connsiteX200" fmla="*/ 3340799 w 3533775"/>
                <a:gd name="connsiteY200" fmla="*/ 185782 h 742950"/>
                <a:gd name="connsiteX201" fmla="*/ 3360515 w 3533775"/>
                <a:gd name="connsiteY201" fmla="*/ 185592 h 742950"/>
                <a:gd name="connsiteX202" fmla="*/ 3379946 w 3533775"/>
                <a:gd name="connsiteY202" fmla="*/ 182258 h 742950"/>
                <a:gd name="connsiteX203" fmla="*/ 3404045 w 3533775"/>
                <a:gd name="connsiteY203" fmla="*/ 180258 h 742950"/>
                <a:gd name="connsiteX204" fmla="*/ 3462242 w 3533775"/>
                <a:gd name="connsiteY204" fmla="*/ 185211 h 742950"/>
                <a:gd name="connsiteX205" fmla="*/ 3506343 w 3533775"/>
                <a:gd name="connsiteY205" fmla="*/ 188449 h 742950"/>
                <a:gd name="connsiteX206" fmla="*/ 3499390 w 3533775"/>
                <a:gd name="connsiteY206" fmla="*/ 183496 h 742950"/>
                <a:gd name="connsiteX207" fmla="*/ 3469100 w 3533775"/>
                <a:gd name="connsiteY207" fmla="*/ 175495 h 742950"/>
                <a:gd name="connsiteX208" fmla="*/ 3459480 w 3533775"/>
                <a:gd name="connsiteY208" fmla="*/ 173781 h 742950"/>
                <a:gd name="connsiteX209" fmla="*/ 3393377 w 3533775"/>
                <a:gd name="connsiteY209" fmla="*/ 170542 h 742950"/>
                <a:gd name="connsiteX210" fmla="*/ 3385280 w 3533775"/>
                <a:gd name="connsiteY210" fmla="*/ 169780 h 742950"/>
                <a:gd name="connsiteX211" fmla="*/ 3377565 w 3533775"/>
                <a:gd name="connsiteY211" fmla="*/ 168447 h 742950"/>
                <a:gd name="connsiteX212" fmla="*/ 3406235 w 3533775"/>
                <a:gd name="connsiteY212" fmla="*/ 166828 h 742950"/>
                <a:gd name="connsiteX213" fmla="*/ 3409855 w 3533775"/>
                <a:gd name="connsiteY213" fmla="*/ 165589 h 742950"/>
                <a:gd name="connsiteX214" fmla="*/ 3406521 w 3533775"/>
                <a:gd name="connsiteY214" fmla="*/ 161398 h 742950"/>
                <a:gd name="connsiteX215" fmla="*/ 3373374 w 3533775"/>
                <a:gd name="connsiteY215" fmla="*/ 156445 h 742950"/>
                <a:gd name="connsiteX216" fmla="*/ 3386233 w 3533775"/>
                <a:gd name="connsiteY216" fmla="*/ 155302 h 742950"/>
                <a:gd name="connsiteX217" fmla="*/ 3402521 w 3533775"/>
                <a:gd name="connsiteY217" fmla="*/ 155207 h 742950"/>
                <a:gd name="connsiteX218" fmla="*/ 3418713 w 3533775"/>
                <a:gd name="connsiteY218" fmla="*/ 155969 h 742950"/>
                <a:gd name="connsiteX219" fmla="*/ 3416427 w 3533775"/>
                <a:gd name="connsiteY219" fmla="*/ 153493 h 742950"/>
                <a:gd name="connsiteX220" fmla="*/ 3364230 w 3533775"/>
                <a:gd name="connsiteY220" fmla="*/ 150064 h 742950"/>
                <a:gd name="connsiteX221" fmla="*/ 3311747 w 3533775"/>
                <a:gd name="connsiteY221" fmla="*/ 159589 h 742950"/>
                <a:gd name="connsiteX222" fmla="*/ 3310795 w 3533775"/>
                <a:gd name="connsiteY222" fmla="*/ 146158 h 742950"/>
                <a:gd name="connsiteX223" fmla="*/ 3324225 w 3533775"/>
                <a:gd name="connsiteY223" fmla="*/ 141682 h 742950"/>
                <a:gd name="connsiteX224" fmla="*/ 3324606 w 3533775"/>
                <a:gd name="connsiteY224" fmla="*/ 139015 h 742950"/>
                <a:gd name="connsiteX225" fmla="*/ 3321272 w 3533775"/>
                <a:gd name="connsiteY225" fmla="*/ 133871 h 742950"/>
                <a:gd name="connsiteX226" fmla="*/ 3313271 w 3533775"/>
                <a:gd name="connsiteY226" fmla="*/ 128728 h 742950"/>
                <a:gd name="connsiteX227" fmla="*/ 3306032 w 3533775"/>
                <a:gd name="connsiteY227" fmla="*/ 133014 h 742950"/>
                <a:gd name="connsiteX228" fmla="*/ 3302699 w 3533775"/>
                <a:gd name="connsiteY228" fmla="*/ 149111 h 742950"/>
                <a:gd name="connsiteX229" fmla="*/ 3296603 w 3533775"/>
                <a:gd name="connsiteY229" fmla="*/ 161398 h 742950"/>
                <a:gd name="connsiteX230" fmla="*/ 3280601 w 3533775"/>
                <a:gd name="connsiteY230" fmla="*/ 166923 h 742950"/>
                <a:gd name="connsiteX231" fmla="*/ 3229832 w 3533775"/>
                <a:gd name="connsiteY231" fmla="*/ 167399 h 742950"/>
                <a:gd name="connsiteX232" fmla="*/ 3192113 w 3533775"/>
                <a:gd name="connsiteY232" fmla="*/ 172257 h 742950"/>
                <a:gd name="connsiteX233" fmla="*/ 3168396 w 3533775"/>
                <a:gd name="connsiteY233" fmla="*/ 175686 h 742950"/>
                <a:gd name="connsiteX234" fmla="*/ 3110484 w 3533775"/>
                <a:gd name="connsiteY234" fmla="*/ 182639 h 742950"/>
                <a:gd name="connsiteX235" fmla="*/ 3088481 w 3533775"/>
                <a:gd name="connsiteY235" fmla="*/ 183496 h 742950"/>
                <a:gd name="connsiteX236" fmla="*/ 3077528 w 3533775"/>
                <a:gd name="connsiteY236" fmla="*/ 185497 h 742950"/>
                <a:gd name="connsiteX237" fmla="*/ 3071908 w 3533775"/>
                <a:gd name="connsiteY237" fmla="*/ 186544 h 742950"/>
                <a:gd name="connsiteX238" fmla="*/ 3049143 w 3533775"/>
                <a:gd name="connsiteY238" fmla="*/ 189592 h 742950"/>
                <a:gd name="connsiteX239" fmla="*/ 3046000 w 3533775"/>
                <a:gd name="connsiteY239" fmla="*/ 186068 h 742950"/>
                <a:gd name="connsiteX240" fmla="*/ 3027998 w 3533775"/>
                <a:gd name="connsiteY240" fmla="*/ 180163 h 742950"/>
                <a:gd name="connsiteX241" fmla="*/ 3016187 w 3533775"/>
                <a:gd name="connsiteY241" fmla="*/ 182163 h 742950"/>
                <a:gd name="connsiteX242" fmla="*/ 2965704 w 3533775"/>
                <a:gd name="connsiteY242" fmla="*/ 185020 h 742950"/>
                <a:gd name="connsiteX243" fmla="*/ 2931509 w 3533775"/>
                <a:gd name="connsiteY243" fmla="*/ 188259 h 742950"/>
                <a:gd name="connsiteX244" fmla="*/ 2868740 w 3533775"/>
                <a:gd name="connsiteY244" fmla="*/ 191307 h 742950"/>
                <a:gd name="connsiteX245" fmla="*/ 2832259 w 3533775"/>
                <a:gd name="connsiteY245" fmla="*/ 191974 h 742950"/>
                <a:gd name="connsiteX246" fmla="*/ 2822543 w 3533775"/>
                <a:gd name="connsiteY246" fmla="*/ 190831 h 742950"/>
                <a:gd name="connsiteX247" fmla="*/ 2808828 w 3533775"/>
                <a:gd name="connsiteY247" fmla="*/ 189878 h 742950"/>
                <a:gd name="connsiteX248" fmla="*/ 2800826 w 3533775"/>
                <a:gd name="connsiteY248" fmla="*/ 190450 h 742950"/>
                <a:gd name="connsiteX249" fmla="*/ 2742819 w 3533775"/>
                <a:gd name="connsiteY249" fmla="*/ 191878 h 742950"/>
                <a:gd name="connsiteX250" fmla="*/ 2715006 w 3533775"/>
                <a:gd name="connsiteY250" fmla="*/ 193593 h 742950"/>
                <a:gd name="connsiteX251" fmla="*/ 2707196 w 3533775"/>
                <a:gd name="connsiteY251" fmla="*/ 192736 h 742950"/>
                <a:gd name="connsiteX252" fmla="*/ 2686526 w 3533775"/>
                <a:gd name="connsiteY252" fmla="*/ 185497 h 742950"/>
                <a:gd name="connsiteX253" fmla="*/ 2710339 w 3533775"/>
                <a:gd name="connsiteY253" fmla="*/ 184735 h 742950"/>
                <a:gd name="connsiteX254" fmla="*/ 2771394 w 3533775"/>
                <a:gd name="connsiteY254" fmla="*/ 184830 h 742950"/>
                <a:gd name="connsiteX255" fmla="*/ 2811875 w 3533775"/>
                <a:gd name="connsiteY255" fmla="*/ 183020 h 742950"/>
                <a:gd name="connsiteX256" fmla="*/ 2858643 w 3533775"/>
                <a:gd name="connsiteY256" fmla="*/ 181782 h 742950"/>
                <a:gd name="connsiteX257" fmla="*/ 2957798 w 3533775"/>
                <a:gd name="connsiteY257" fmla="*/ 176734 h 742950"/>
                <a:gd name="connsiteX258" fmla="*/ 3028283 w 3533775"/>
                <a:gd name="connsiteY258" fmla="*/ 171019 h 742950"/>
                <a:gd name="connsiteX259" fmla="*/ 3039999 w 3533775"/>
                <a:gd name="connsiteY259" fmla="*/ 169399 h 742950"/>
                <a:gd name="connsiteX260" fmla="*/ 3051620 w 3533775"/>
                <a:gd name="connsiteY260" fmla="*/ 168828 h 742950"/>
                <a:gd name="connsiteX261" fmla="*/ 3059430 w 3533775"/>
                <a:gd name="connsiteY261" fmla="*/ 169209 h 742950"/>
                <a:gd name="connsiteX262" fmla="*/ 3090863 w 3533775"/>
                <a:gd name="connsiteY262" fmla="*/ 170352 h 742950"/>
                <a:gd name="connsiteX263" fmla="*/ 3097816 w 3533775"/>
                <a:gd name="connsiteY263" fmla="*/ 166732 h 742950"/>
                <a:gd name="connsiteX264" fmla="*/ 3120295 w 3533775"/>
                <a:gd name="connsiteY264" fmla="*/ 161208 h 742950"/>
                <a:gd name="connsiteX265" fmla="*/ 3139631 w 3533775"/>
                <a:gd name="connsiteY265" fmla="*/ 157684 h 742950"/>
                <a:gd name="connsiteX266" fmla="*/ 3142393 w 3533775"/>
                <a:gd name="connsiteY266" fmla="*/ 154159 h 742950"/>
                <a:gd name="connsiteX267" fmla="*/ 3124581 w 3533775"/>
                <a:gd name="connsiteY267" fmla="*/ 154445 h 742950"/>
                <a:gd name="connsiteX268" fmla="*/ 3106388 w 3533775"/>
                <a:gd name="connsiteY268" fmla="*/ 156541 h 742950"/>
                <a:gd name="connsiteX269" fmla="*/ 3097245 w 3533775"/>
                <a:gd name="connsiteY269" fmla="*/ 150159 h 742950"/>
                <a:gd name="connsiteX270" fmla="*/ 3066955 w 3533775"/>
                <a:gd name="connsiteY270" fmla="*/ 158922 h 742950"/>
                <a:gd name="connsiteX271" fmla="*/ 3057144 w 3533775"/>
                <a:gd name="connsiteY271" fmla="*/ 154731 h 742950"/>
                <a:gd name="connsiteX272" fmla="*/ 3075528 w 3533775"/>
                <a:gd name="connsiteY272" fmla="*/ 146920 h 742950"/>
                <a:gd name="connsiteX273" fmla="*/ 3062192 w 3533775"/>
                <a:gd name="connsiteY273" fmla="*/ 145873 h 742950"/>
                <a:gd name="connsiteX274" fmla="*/ 3040285 w 3533775"/>
                <a:gd name="connsiteY274" fmla="*/ 143777 h 742950"/>
                <a:gd name="connsiteX275" fmla="*/ 3034379 w 3533775"/>
                <a:gd name="connsiteY275" fmla="*/ 142825 h 742950"/>
                <a:gd name="connsiteX276" fmla="*/ 2981611 w 3533775"/>
                <a:gd name="connsiteY276" fmla="*/ 143587 h 742950"/>
                <a:gd name="connsiteX277" fmla="*/ 2939129 w 3533775"/>
                <a:gd name="connsiteY277" fmla="*/ 145777 h 742950"/>
                <a:gd name="connsiteX278" fmla="*/ 2906840 w 3533775"/>
                <a:gd name="connsiteY278" fmla="*/ 147206 h 742950"/>
                <a:gd name="connsiteX279" fmla="*/ 2878836 w 3533775"/>
                <a:gd name="connsiteY279" fmla="*/ 147301 h 742950"/>
                <a:gd name="connsiteX280" fmla="*/ 2883122 w 3533775"/>
                <a:gd name="connsiteY280" fmla="*/ 143777 h 742950"/>
                <a:gd name="connsiteX281" fmla="*/ 2885123 w 3533775"/>
                <a:gd name="connsiteY281" fmla="*/ 143491 h 742950"/>
                <a:gd name="connsiteX282" fmla="*/ 2953988 w 3533775"/>
                <a:gd name="connsiteY282" fmla="*/ 140158 h 742950"/>
                <a:gd name="connsiteX283" fmla="*/ 2996374 w 3533775"/>
                <a:gd name="connsiteY283" fmla="*/ 138443 h 742950"/>
                <a:gd name="connsiteX284" fmla="*/ 3038570 w 3533775"/>
                <a:gd name="connsiteY284" fmla="*/ 125870 h 742950"/>
                <a:gd name="connsiteX285" fmla="*/ 3053429 w 3533775"/>
                <a:gd name="connsiteY285" fmla="*/ 121679 h 742950"/>
                <a:gd name="connsiteX286" fmla="*/ 3081433 w 3533775"/>
                <a:gd name="connsiteY286" fmla="*/ 118631 h 742950"/>
                <a:gd name="connsiteX287" fmla="*/ 3085243 w 3533775"/>
                <a:gd name="connsiteY287" fmla="*/ 117679 h 742950"/>
                <a:gd name="connsiteX288" fmla="*/ 3088005 w 3533775"/>
                <a:gd name="connsiteY288" fmla="*/ 114154 h 742950"/>
                <a:gd name="connsiteX289" fmla="*/ 3084005 w 3533775"/>
                <a:gd name="connsiteY289" fmla="*/ 111773 h 742950"/>
                <a:gd name="connsiteX290" fmla="*/ 3055715 w 3533775"/>
                <a:gd name="connsiteY290" fmla="*/ 113011 h 742950"/>
                <a:gd name="connsiteX291" fmla="*/ 3010472 w 3533775"/>
                <a:gd name="connsiteY291" fmla="*/ 119298 h 742950"/>
                <a:gd name="connsiteX292" fmla="*/ 3006852 w 3533775"/>
                <a:gd name="connsiteY292" fmla="*/ 119203 h 742950"/>
                <a:gd name="connsiteX293" fmla="*/ 2973991 w 3533775"/>
                <a:gd name="connsiteY293" fmla="*/ 118060 h 742950"/>
                <a:gd name="connsiteX294" fmla="*/ 2878836 w 3533775"/>
                <a:gd name="connsiteY294" fmla="*/ 122251 h 742950"/>
                <a:gd name="connsiteX295" fmla="*/ 2846451 w 3533775"/>
                <a:gd name="connsiteY295" fmla="*/ 123870 h 742950"/>
                <a:gd name="connsiteX296" fmla="*/ 2816066 w 3533775"/>
                <a:gd name="connsiteY296" fmla="*/ 123584 h 742950"/>
                <a:gd name="connsiteX297" fmla="*/ 2755583 w 3533775"/>
                <a:gd name="connsiteY297" fmla="*/ 124060 h 742950"/>
                <a:gd name="connsiteX298" fmla="*/ 2706910 w 3533775"/>
                <a:gd name="connsiteY298" fmla="*/ 124727 h 742950"/>
                <a:gd name="connsiteX299" fmla="*/ 2680526 w 3533775"/>
                <a:gd name="connsiteY299" fmla="*/ 122917 h 742950"/>
                <a:gd name="connsiteX300" fmla="*/ 2694908 w 3533775"/>
                <a:gd name="connsiteY300" fmla="*/ 121774 h 742950"/>
                <a:gd name="connsiteX301" fmla="*/ 2753487 w 3533775"/>
                <a:gd name="connsiteY301" fmla="*/ 118536 h 742950"/>
                <a:gd name="connsiteX302" fmla="*/ 2795111 w 3533775"/>
                <a:gd name="connsiteY302" fmla="*/ 114250 h 742950"/>
                <a:gd name="connsiteX303" fmla="*/ 2825401 w 3533775"/>
                <a:gd name="connsiteY303" fmla="*/ 113011 h 742950"/>
                <a:gd name="connsiteX304" fmla="*/ 2847499 w 3533775"/>
                <a:gd name="connsiteY304" fmla="*/ 111487 h 742950"/>
                <a:gd name="connsiteX305" fmla="*/ 2855500 w 3533775"/>
                <a:gd name="connsiteY305" fmla="*/ 110725 h 742950"/>
                <a:gd name="connsiteX306" fmla="*/ 2911602 w 3533775"/>
                <a:gd name="connsiteY306" fmla="*/ 107963 h 742950"/>
                <a:gd name="connsiteX307" fmla="*/ 2935986 w 3533775"/>
                <a:gd name="connsiteY307" fmla="*/ 107106 h 742950"/>
                <a:gd name="connsiteX308" fmla="*/ 2952179 w 3533775"/>
                <a:gd name="connsiteY308" fmla="*/ 106249 h 742950"/>
                <a:gd name="connsiteX309" fmla="*/ 2975134 w 3533775"/>
                <a:gd name="connsiteY309" fmla="*/ 108439 h 742950"/>
                <a:gd name="connsiteX310" fmla="*/ 3007709 w 3533775"/>
                <a:gd name="connsiteY310" fmla="*/ 102153 h 742950"/>
                <a:gd name="connsiteX311" fmla="*/ 3024092 w 3533775"/>
                <a:gd name="connsiteY311" fmla="*/ 106249 h 742950"/>
                <a:gd name="connsiteX312" fmla="*/ 3020568 w 3533775"/>
                <a:gd name="connsiteY312" fmla="*/ 100343 h 742950"/>
                <a:gd name="connsiteX313" fmla="*/ 3022664 w 3533775"/>
                <a:gd name="connsiteY313" fmla="*/ 98248 h 742950"/>
                <a:gd name="connsiteX314" fmla="*/ 3041428 w 3533775"/>
                <a:gd name="connsiteY314" fmla="*/ 87103 h 742950"/>
                <a:gd name="connsiteX315" fmla="*/ 3085719 w 3533775"/>
                <a:gd name="connsiteY315" fmla="*/ 83389 h 742950"/>
                <a:gd name="connsiteX316" fmla="*/ 3109151 w 3533775"/>
                <a:gd name="connsiteY316" fmla="*/ 83865 h 742950"/>
                <a:gd name="connsiteX317" fmla="*/ 3155252 w 3533775"/>
                <a:gd name="connsiteY317" fmla="*/ 72530 h 742950"/>
                <a:gd name="connsiteX318" fmla="*/ 3159157 w 3533775"/>
                <a:gd name="connsiteY318" fmla="*/ 69577 h 742950"/>
                <a:gd name="connsiteX319" fmla="*/ 3150680 w 3533775"/>
                <a:gd name="connsiteY319" fmla="*/ 63672 h 742950"/>
                <a:gd name="connsiteX320" fmla="*/ 3152775 w 3533775"/>
                <a:gd name="connsiteY320" fmla="*/ 57004 h 742950"/>
                <a:gd name="connsiteX321" fmla="*/ 3134011 w 3533775"/>
                <a:gd name="connsiteY321" fmla="*/ 64624 h 742950"/>
                <a:gd name="connsiteX322" fmla="*/ 3129439 w 3533775"/>
                <a:gd name="connsiteY322" fmla="*/ 62910 h 742950"/>
                <a:gd name="connsiteX323" fmla="*/ 3115056 w 3533775"/>
                <a:gd name="connsiteY323" fmla="*/ 60433 h 742950"/>
                <a:gd name="connsiteX324" fmla="*/ 3102293 w 3533775"/>
                <a:gd name="connsiteY324" fmla="*/ 58528 h 742950"/>
                <a:gd name="connsiteX325" fmla="*/ 3085910 w 3533775"/>
                <a:gd name="connsiteY325" fmla="*/ 58624 h 742950"/>
                <a:gd name="connsiteX326" fmla="*/ 3064002 w 3533775"/>
                <a:gd name="connsiteY326" fmla="*/ 64910 h 742950"/>
                <a:gd name="connsiteX327" fmla="*/ 3054382 w 3533775"/>
                <a:gd name="connsiteY327" fmla="*/ 66720 h 742950"/>
                <a:gd name="connsiteX328" fmla="*/ 3003328 w 3533775"/>
                <a:gd name="connsiteY328" fmla="*/ 74911 h 742950"/>
                <a:gd name="connsiteX329" fmla="*/ 2990660 w 3533775"/>
                <a:gd name="connsiteY329" fmla="*/ 73006 h 742950"/>
                <a:gd name="connsiteX330" fmla="*/ 2994565 w 3533775"/>
                <a:gd name="connsiteY330" fmla="*/ 69006 h 742950"/>
                <a:gd name="connsiteX331" fmla="*/ 3021045 w 3533775"/>
                <a:gd name="connsiteY331" fmla="*/ 62815 h 742950"/>
                <a:gd name="connsiteX332" fmla="*/ 3034951 w 3533775"/>
                <a:gd name="connsiteY332" fmla="*/ 61672 h 742950"/>
                <a:gd name="connsiteX333" fmla="*/ 3052286 w 3533775"/>
                <a:gd name="connsiteY333" fmla="*/ 57957 h 742950"/>
                <a:gd name="connsiteX334" fmla="*/ 3056001 w 3533775"/>
                <a:gd name="connsiteY334" fmla="*/ 54147 h 742950"/>
                <a:gd name="connsiteX335" fmla="*/ 3035713 w 3533775"/>
                <a:gd name="connsiteY335" fmla="*/ 53766 h 742950"/>
                <a:gd name="connsiteX336" fmla="*/ 3003899 w 3533775"/>
                <a:gd name="connsiteY336" fmla="*/ 54147 h 742950"/>
                <a:gd name="connsiteX337" fmla="*/ 2996089 w 3533775"/>
                <a:gd name="connsiteY337" fmla="*/ 53766 h 742950"/>
                <a:gd name="connsiteX338" fmla="*/ 2985135 w 3533775"/>
                <a:gd name="connsiteY338" fmla="*/ 50623 h 742950"/>
                <a:gd name="connsiteX339" fmla="*/ 2975229 w 3533775"/>
                <a:gd name="connsiteY339" fmla="*/ 48051 h 742950"/>
                <a:gd name="connsiteX340" fmla="*/ 2995327 w 3533775"/>
                <a:gd name="connsiteY340" fmla="*/ 42241 h 742950"/>
                <a:gd name="connsiteX341" fmla="*/ 2998661 w 3533775"/>
                <a:gd name="connsiteY341" fmla="*/ 39097 h 742950"/>
                <a:gd name="connsiteX342" fmla="*/ 2993327 w 3533775"/>
                <a:gd name="connsiteY342" fmla="*/ 35287 h 742950"/>
                <a:gd name="connsiteX343" fmla="*/ 2977324 w 3533775"/>
                <a:gd name="connsiteY343" fmla="*/ 35002 h 742950"/>
                <a:gd name="connsiteX344" fmla="*/ 2937224 w 3533775"/>
                <a:gd name="connsiteY344" fmla="*/ 38050 h 742950"/>
                <a:gd name="connsiteX345" fmla="*/ 2923604 w 3533775"/>
                <a:gd name="connsiteY345" fmla="*/ 40240 h 742950"/>
                <a:gd name="connsiteX346" fmla="*/ 2911031 w 3533775"/>
                <a:gd name="connsiteY346" fmla="*/ 40336 h 742950"/>
                <a:gd name="connsiteX347" fmla="*/ 2883027 w 3533775"/>
                <a:gd name="connsiteY347" fmla="*/ 41764 h 742950"/>
                <a:gd name="connsiteX348" fmla="*/ 2875121 w 3533775"/>
                <a:gd name="connsiteY348" fmla="*/ 46146 h 742950"/>
                <a:gd name="connsiteX349" fmla="*/ 2866930 w 3533775"/>
                <a:gd name="connsiteY349" fmla="*/ 49099 h 742950"/>
                <a:gd name="connsiteX350" fmla="*/ 2866644 w 3533775"/>
                <a:gd name="connsiteY350" fmla="*/ 42907 h 742950"/>
                <a:gd name="connsiteX351" fmla="*/ 2859500 w 3533775"/>
                <a:gd name="connsiteY351" fmla="*/ 41193 h 742950"/>
                <a:gd name="connsiteX352" fmla="*/ 2827306 w 3533775"/>
                <a:gd name="connsiteY352" fmla="*/ 42622 h 742950"/>
                <a:gd name="connsiteX353" fmla="*/ 2795111 w 3533775"/>
                <a:gd name="connsiteY353" fmla="*/ 40526 h 742950"/>
                <a:gd name="connsiteX354" fmla="*/ 2787015 w 3533775"/>
                <a:gd name="connsiteY354" fmla="*/ 40431 h 742950"/>
                <a:gd name="connsiteX355" fmla="*/ 2746820 w 3533775"/>
                <a:gd name="connsiteY355" fmla="*/ 41383 h 742950"/>
                <a:gd name="connsiteX356" fmla="*/ 2708339 w 3533775"/>
                <a:gd name="connsiteY356" fmla="*/ 41098 h 742950"/>
                <a:gd name="connsiteX357" fmla="*/ 2669953 w 3533775"/>
                <a:gd name="connsiteY357" fmla="*/ 41288 h 742950"/>
                <a:gd name="connsiteX358" fmla="*/ 2662047 w 3533775"/>
                <a:gd name="connsiteY358" fmla="*/ 41955 h 742950"/>
                <a:gd name="connsiteX359" fmla="*/ 2640806 w 3533775"/>
                <a:gd name="connsiteY359" fmla="*/ 43955 h 742950"/>
                <a:gd name="connsiteX360" fmla="*/ 2636711 w 3533775"/>
                <a:gd name="connsiteY360" fmla="*/ 43765 h 742950"/>
                <a:gd name="connsiteX361" fmla="*/ 2600897 w 3533775"/>
                <a:gd name="connsiteY361" fmla="*/ 44431 h 742950"/>
                <a:gd name="connsiteX362" fmla="*/ 2566797 w 3533775"/>
                <a:gd name="connsiteY362" fmla="*/ 46051 h 742950"/>
                <a:gd name="connsiteX363" fmla="*/ 2546509 w 3533775"/>
                <a:gd name="connsiteY363" fmla="*/ 46622 h 742950"/>
                <a:gd name="connsiteX364" fmla="*/ 2489740 w 3533775"/>
                <a:gd name="connsiteY364" fmla="*/ 48718 h 742950"/>
                <a:gd name="connsiteX365" fmla="*/ 2438972 w 3533775"/>
                <a:gd name="connsiteY365" fmla="*/ 49480 h 742950"/>
                <a:gd name="connsiteX366" fmla="*/ 2378202 w 3533775"/>
                <a:gd name="connsiteY366" fmla="*/ 47289 h 742950"/>
                <a:gd name="connsiteX367" fmla="*/ 2295239 w 3533775"/>
                <a:gd name="connsiteY367" fmla="*/ 43574 h 742950"/>
                <a:gd name="connsiteX368" fmla="*/ 2252758 w 3533775"/>
                <a:gd name="connsiteY368" fmla="*/ 40907 h 742950"/>
                <a:gd name="connsiteX369" fmla="*/ 2236565 w 3533775"/>
                <a:gd name="connsiteY369" fmla="*/ 40621 h 742950"/>
                <a:gd name="connsiteX370" fmla="*/ 2179606 w 3533775"/>
                <a:gd name="connsiteY370" fmla="*/ 40240 h 742950"/>
                <a:gd name="connsiteX371" fmla="*/ 2128933 w 3533775"/>
                <a:gd name="connsiteY371" fmla="*/ 37764 h 742950"/>
                <a:gd name="connsiteX372" fmla="*/ 1951863 w 3533775"/>
                <a:gd name="connsiteY372" fmla="*/ 38050 h 742950"/>
                <a:gd name="connsiteX373" fmla="*/ 1876616 w 3533775"/>
                <a:gd name="connsiteY373" fmla="*/ 37383 h 742950"/>
                <a:gd name="connsiteX374" fmla="*/ 1791272 w 3533775"/>
                <a:gd name="connsiteY374" fmla="*/ 35668 h 742950"/>
                <a:gd name="connsiteX375" fmla="*/ 1762982 w 3533775"/>
                <a:gd name="connsiteY375" fmla="*/ 36811 h 742950"/>
                <a:gd name="connsiteX376" fmla="*/ 1760982 w 3533775"/>
                <a:gd name="connsiteY376" fmla="*/ 37097 h 742950"/>
                <a:gd name="connsiteX377" fmla="*/ 1710404 w 3533775"/>
                <a:gd name="connsiteY377" fmla="*/ 37764 h 742950"/>
                <a:gd name="connsiteX378" fmla="*/ 1669923 w 3533775"/>
                <a:gd name="connsiteY378" fmla="*/ 35764 h 742950"/>
                <a:gd name="connsiteX379" fmla="*/ 1576388 w 3533775"/>
                <a:gd name="connsiteY379" fmla="*/ 35573 h 742950"/>
                <a:gd name="connsiteX380" fmla="*/ 1411605 w 3533775"/>
                <a:gd name="connsiteY380" fmla="*/ 34335 h 742950"/>
                <a:gd name="connsiteX381" fmla="*/ 1320356 w 3533775"/>
                <a:gd name="connsiteY381" fmla="*/ 29858 h 742950"/>
                <a:gd name="connsiteX382" fmla="*/ 1237202 w 3533775"/>
                <a:gd name="connsiteY382" fmla="*/ 25953 h 742950"/>
                <a:gd name="connsiteX383" fmla="*/ 1196816 w 3533775"/>
                <a:gd name="connsiteY383" fmla="*/ 24715 h 742950"/>
                <a:gd name="connsiteX384" fmla="*/ 1179005 w 3533775"/>
                <a:gd name="connsiteY384" fmla="*/ 22333 h 742950"/>
                <a:gd name="connsiteX385" fmla="*/ 1157192 w 3533775"/>
                <a:gd name="connsiteY385" fmla="*/ 21381 h 742950"/>
                <a:gd name="connsiteX386" fmla="*/ 1135094 w 3533775"/>
                <a:gd name="connsiteY386" fmla="*/ 21476 h 742950"/>
                <a:gd name="connsiteX387" fmla="*/ 1058418 w 3533775"/>
                <a:gd name="connsiteY387" fmla="*/ 17095 h 742950"/>
                <a:gd name="connsiteX388" fmla="*/ 975551 w 3533775"/>
                <a:gd name="connsiteY388" fmla="*/ 13570 h 742950"/>
                <a:gd name="connsiteX389" fmla="*/ 963549 w 3533775"/>
                <a:gd name="connsiteY389" fmla="*/ 12427 h 742950"/>
                <a:gd name="connsiteX390" fmla="*/ 903351 w 3533775"/>
                <a:gd name="connsiteY390" fmla="*/ 8522 h 742950"/>
                <a:gd name="connsiteX391" fmla="*/ 889445 w 3533775"/>
                <a:gd name="connsiteY391" fmla="*/ 6903 h 742950"/>
                <a:gd name="connsiteX392" fmla="*/ 869537 w 3533775"/>
                <a:gd name="connsiteY392" fmla="*/ 6522 h 742950"/>
                <a:gd name="connsiteX393" fmla="*/ 847630 w 3533775"/>
                <a:gd name="connsiteY393" fmla="*/ 6712 h 742950"/>
                <a:gd name="connsiteX394" fmla="*/ 832104 w 3533775"/>
                <a:gd name="connsiteY394" fmla="*/ 7951 h 742950"/>
                <a:gd name="connsiteX395" fmla="*/ 816674 w 3533775"/>
                <a:gd name="connsiteY395" fmla="*/ 9760 h 742950"/>
                <a:gd name="connsiteX396" fmla="*/ 772097 w 3533775"/>
                <a:gd name="connsiteY396" fmla="*/ 9189 h 742950"/>
                <a:gd name="connsiteX397" fmla="*/ 738092 w 3533775"/>
                <a:gd name="connsiteY397" fmla="*/ 7189 h 742950"/>
                <a:gd name="connsiteX398" fmla="*/ 706184 w 3533775"/>
                <a:gd name="connsiteY398" fmla="*/ 3760 h 742950"/>
                <a:gd name="connsiteX399" fmla="*/ 700373 w 3533775"/>
                <a:gd name="connsiteY399" fmla="*/ 4712 h 742950"/>
                <a:gd name="connsiteX400" fmla="*/ 663797 w 3533775"/>
                <a:gd name="connsiteY400" fmla="*/ 4426 h 742950"/>
                <a:gd name="connsiteX401" fmla="*/ 655987 w 3533775"/>
                <a:gd name="connsiteY401" fmla="*/ 3950 h 742950"/>
                <a:gd name="connsiteX402" fmla="*/ 631698 w 3533775"/>
                <a:gd name="connsiteY402" fmla="*/ 5093 h 742950"/>
                <a:gd name="connsiteX403" fmla="*/ 591884 w 3533775"/>
                <a:gd name="connsiteY403" fmla="*/ 1093 h 742950"/>
                <a:gd name="connsiteX404" fmla="*/ 578930 w 3533775"/>
                <a:gd name="connsiteY404" fmla="*/ 2712 h 742950"/>
                <a:gd name="connsiteX405" fmla="*/ 565785 w 3533775"/>
                <a:gd name="connsiteY405" fmla="*/ 5379 h 742950"/>
                <a:gd name="connsiteX406" fmla="*/ 525209 w 3533775"/>
                <a:gd name="connsiteY406" fmla="*/ 6046 h 742950"/>
                <a:gd name="connsiteX407" fmla="*/ 486823 w 3533775"/>
                <a:gd name="connsiteY407" fmla="*/ 7951 h 742950"/>
                <a:gd name="connsiteX408" fmla="*/ 478726 w 3533775"/>
                <a:gd name="connsiteY408" fmla="*/ 8046 h 742950"/>
                <a:gd name="connsiteX409" fmla="*/ 419672 w 3533775"/>
                <a:gd name="connsiteY409" fmla="*/ 12999 h 742950"/>
                <a:gd name="connsiteX410" fmla="*/ 403765 w 3533775"/>
                <a:gd name="connsiteY410" fmla="*/ 14713 h 742950"/>
                <a:gd name="connsiteX411" fmla="*/ 361379 w 3533775"/>
                <a:gd name="connsiteY411" fmla="*/ 17285 h 742950"/>
                <a:gd name="connsiteX412" fmla="*/ 327279 w 3533775"/>
                <a:gd name="connsiteY412" fmla="*/ 20238 h 742950"/>
                <a:gd name="connsiteX413" fmla="*/ 239173 w 3533775"/>
                <a:gd name="connsiteY413" fmla="*/ 30144 h 742950"/>
                <a:gd name="connsiteX414" fmla="*/ 182880 w 3533775"/>
                <a:gd name="connsiteY414" fmla="*/ 42431 h 742950"/>
                <a:gd name="connsiteX415" fmla="*/ 144113 w 3533775"/>
                <a:gd name="connsiteY415" fmla="*/ 50623 h 742950"/>
                <a:gd name="connsiteX416" fmla="*/ 96869 w 3533775"/>
                <a:gd name="connsiteY416" fmla="*/ 66625 h 742950"/>
                <a:gd name="connsiteX417" fmla="*/ 78200 w 3533775"/>
                <a:gd name="connsiteY417" fmla="*/ 76054 h 742950"/>
                <a:gd name="connsiteX418" fmla="*/ 84106 w 3533775"/>
                <a:gd name="connsiteY418" fmla="*/ 84627 h 742950"/>
                <a:gd name="connsiteX419" fmla="*/ 64008 w 3533775"/>
                <a:gd name="connsiteY419" fmla="*/ 122536 h 742950"/>
                <a:gd name="connsiteX420" fmla="*/ 59341 w 3533775"/>
                <a:gd name="connsiteY420" fmla="*/ 128728 h 742950"/>
                <a:gd name="connsiteX421" fmla="*/ 47435 w 3533775"/>
                <a:gd name="connsiteY421" fmla="*/ 135681 h 742950"/>
                <a:gd name="connsiteX422" fmla="*/ 57055 w 3533775"/>
                <a:gd name="connsiteY422" fmla="*/ 143491 h 742950"/>
                <a:gd name="connsiteX423" fmla="*/ 57817 w 3533775"/>
                <a:gd name="connsiteY423" fmla="*/ 156541 h 742950"/>
                <a:gd name="connsiteX424" fmla="*/ 61151 w 3533775"/>
                <a:gd name="connsiteY424" fmla="*/ 161113 h 742950"/>
                <a:gd name="connsiteX425" fmla="*/ 50959 w 3533775"/>
                <a:gd name="connsiteY425" fmla="*/ 167399 h 742950"/>
                <a:gd name="connsiteX426" fmla="*/ 46101 w 3533775"/>
                <a:gd name="connsiteY426" fmla="*/ 177210 h 742950"/>
                <a:gd name="connsiteX427" fmla="*/ 41910 w 3533775"/>
                <a:gd name="connsiteY427" fmla="*/ 183782 h 742950"/>
                <a:gd name="connsiteX428" fmla="*/ 41720 w 3533775"/>
                <a:gd name="connsiteY428" fmla="*/ 196165 h 742950"/>
                <a:gd name="connsiteX429" fmla="*/ 35814 w 3533775"/>
                <a:gd name="connsiteY429" fmla="*/ 208452 h 742950"/>
                <a:gd name="connsiteX430" fmla="*/ 42863 w 3533775"/>
                <a:gd name="connsiteY430" fmla="*/ 217596 h 742950"/>
                <a:gd name="connsiteX431" fmla="*/ 33623 w 3533775"/>
                <a:gd name="connsiteY431" fmla="*/ 242647 h 742950"/>
                <a:gd name="connsiteX432" fmla="*/ 21717 w 3533775"/>
                <a:gd name="connsiteY432" fmla="*/ 259315 h 742950"/>
                <a:gd name="connsiteX433" fmla="*/ 18669 w 3533775"/>
                <a:gd name="connsiteY433" fmla="*/ 262840 h 742950"/>
                <a:gd name="connsiteX434" fmla="*/ 28099 w 3533775"/>
                <a:gd name="connsiteY434" fmla="*/ 272174 h 742950"/>
                <a:gd name="connsiteX435" fmla="*/ 22670 w 3533775"/>
                <a:gd name="connsiteY435" fmla="*/ 287605 h 742950"/>
                <a:gd name="connsiteX436" fmla="*/ 26956 w 3533775"/>
                <a:gd name="connsiteY436" fmla="*/ 296749 h 742950"/>
                <a:gd name="connsiteX437" fmla="*/ 31814 w 3533775"/>
                <a:gd name="connsiteY437" fmla="*/ 312465 h 742950"/>
                <a:gd name="connsiteX438" fmla="*/ 16002 w 3533775"/>
                <a:gd name="connsiteY438" fmla="*/ 327229 h 742950"/>
                <a:gd name="connsiteX439" fmla="*/ 16002 w 3533775"/>
                <a:gd name="connsiteY439" fmla="*/ 347707 h 742950"/>
                <a:gd name="connsiteX440" fmla="*/ 31909 w 3533775"/>
                <a:gd name="connsiteY440" fmla="*/ 363519 h 742950"/>
                <a:gd name="connsiteX441" fmla="*/ 0 w 3533775"/>
                <a:gd name="connsiteY441" fmla="*/ 375139 h 742950"/>
                <a:gd name="connsiteX442" fmla="*/ 13526 w 3533775"/>
                <a:gd name="connsiteY442" fmla="*/ 384379 h 742950"/>
                <a:gd name="connsiteX443" fmla="*/ 14383 w 3533775"/>
                <a:gd name="connsiteY443" fmla="*/ 387141 h 742950"/>
                <a:gd name="connsiteX444" fmla="*/ 14097 w 3533775"/>
                <a:gd name="connsiteY444" fmla="*/ 400476 h 742950"/>
                <a:gd name="connsiteX445" fmla="*/ 11144 w 3533775"/>
                <a:gd name="connsiteY445" fmla="*/ 414478 h 742950"/>
                <a:gd name="connsiteX446" fmla="*/ 17240 w 3533775"/>
                <a:gd name="connsiteY446" fmla="*/ 424955 h 742950"/>
                <a:gd name="connsiteX447" fmla="*/ 30671 w 3533775"/>
                <a:gd name="connsiteY447" fmla="*/ 426860 h 742950"/>
                <a:gd name="connsiteX448" fmla="*/ 27623 w 3533775"/>
                <a:gd name="connsiteY448" fmla="*/ 431908 h 742950"/>
                <a:gd name="connsiteX449" fmla="*/ 12859 w 3533775"/>
                <a:gd name="connsiteY449" fmla="*/ 448577 h 742950"/>
                <a:gd name="connsiteX450" fmla="*/ 10859 w 3533775"/>
                <a:gd name="connsiteY450" fmla="*/ 458864 h 742950"/>
                <a:gd name="connsiteX451" fmla="*/ 24955 w 3533775"/>
                <a:gd name="connsiteY451" fmla="*/ 469818 h 742950"/>
                <a:gd name="connsiteX452" fmla="*/ 18574 w 3533775"/>
                <a:gd name="connsiteY452" fmla="*/ 481724 h 742950"/>
                <a:gd name="connsiteX453" fmla="*/ 24765 w 3533775"/>
                <a:gd name="connsiteY453" fmla="*/ 490487 h 742950"/>
                <a:gd name="connsiteX454" fmla="*/ 22765 w 3533775"/>
                <a:gd name="connsiteY454" fmla="*/ 501441 h 742950"/>
                <a:gd name="connsiteX455" fmla="*/ 31337 w 3533775"/>
                <a:gd name="connsiteY455" fmla="*/ 506870 h 742950"/>
                <a:gd name="connsiteX456" fmla="*/ 41243 w 3533775"/>
                <a:gd name="connsiteY456" fmla="*/ 511728 h 742950"/>
                <a:gd name="connsiteX457" fmla="*/ 38100 w 3533775"/>
                <a:gd name="connsiteY457" fmla="*/ 516205 h 742950"/>
                <a:gd name="connsiteX458" fmla="*/ 35528 w 3533775"/>
                <a:gd name="connsiteY458" fmla="*/ 533064 h 742950"/>
                <a:gd name="connsiteX459" fmla="*/ 33433 w 3533775"/>
                <a:gd name="connsiteY459" fmla="*/ 537636 h 742950"/>
                <a:gd name="connsiteX460" fmla="*/ 31623 w 3533775"/>
                <a:gd name="connsiteY460" fmla="*/ 543351 h 742950"/>
                <a:gd name="connsiteX461" fmla="*/ 46768 w 3533775"/>
                <a:gd name="connsiteY461" fmla="*/ 547923 h 742950"/>
                <a:gd name="connsiteX462" fmla="*/ 63056 w 3533775"/>
                <a:gd name="connsiteY462" fmla="*/ 546304 h 742950"/>
                <a:gd name="connsiteX463" fmla="*/ 63437 w 3533775"/>
                <a:gd name="connsiteY463" fmla="*/ 554400 h 742950"/>
                <a:gd name="connsiteX464" fmla="*/ 71342 w 3533775"/>
                <a:gd name="connsiteY464" fmla="*/ 563353 h 742950"/>
                <a:gd name="connsiteX465" fmla="*/ 62008 w 3533775"/>
                <a:gd name="connsiteY465" fmla="*/ 568021 h 742950"/>
                <a:gd name="connsiteX466" fmla="*/ 59341 w 3533775"/>
                <a:gd name="connsiteY466" fmla="*/ 576117 h 742950"/>
                <a:gd name="connsiteX467" fmla="*/ 70580 w 3533775"/>
                <a:gd name="connsiteY467" fmla="*/ 582499 h 742950"/>
                <a:gd name="connsiteX468" fmla="*/ 71628 w 3533775"/>
                <a:gd name="connsiteY468" fmla="*/ 584499 h 742950"/>
                <a:gd name="connsiteX469" fmla="*/ 65342 w 3533775"/>
                <a:gd name="connsiteY469" fmla="*/ 589833 h 742950"/>
                <a:gd name="connsiteX470" fmla="*/ 83820 w 3533775"/>
                <a:gd name="connsiteY470" fmla="*/ 595167 h 742950"/>
                <a:gd name="connsiteX471" fmla="*/ 85820 w 3533775"/>
                <a:gd name="connsiteY471" fmla="*/ 603549 h 742950"/>
                <a:gd name="connsiteX472" fmla="*/ 80296 w 3533775"/>
                <a:gd name="connsiteY472" fmla="*/ 605930 h 742950"/>
                <a:gd name="connsiteX473" fmla="*/ 68009 w 3533775"/>
                <a:gd name="connsiteY473" fmla="*/ 613169 h 742950"/>
                <a:gd name="connsiteX474" fmla="*/ 65342 w 3533775"/>
                <a:gd name="connsiteY474" fmla="*/ 625456 h 742950"/>
                <a:gd name="connsiteX475" fmla="*/ 81629 w 3533775"/>
                <a:gd name="connsiteY475" fmla="*/ 636505 h 742950"/>
                <a:gd name="connsiteX476" fmla="*/ 106871 w 3533775"/>
                <a:gd name="connsiteY476" fmla="*/ 639363 h 742950"/>
                <a:gd name="connsiteX477" fmla="*/ 116015 w 3533775"/>
                <a:gd name="connsiteY477" fmla="*/ 639268 h 742950"/>
                <a:gd name="connsiteX478" fmla="*/ 130874 w 3533775"/>
                <a:gd name="connsiteY478" fmla="*/ 644506 h 742950"/>
                <a:gd name="connsiteX479" fmla="*/ 137827 w 3533775"/>
                <a:gd name="connsiteY479" fmla="*/ 652031 h 742950"/>
                <a:gd name="connsiteX480" fmla="*/ 122682 w 3533775"/>
                <a:gd name="connsiteY480" fmla="*/ 653269 h 742950"/>
                <a:gd name="connsiteX481" fmla="*/ 95441 w 3533775"/>
                <a:gd name="connsiteY481" fmla="*/ 653936 h 742950"/>
                <a:gd name="connsiteX482" fmla="*/ 87630 w 3533775"/>
                <a:gd name="connsiteY482" fmla="*/ 657841 h 742950"/>
                <a:gd name="connsiteX483" fmla="*/ 93155 w 3533775"/>
                <a:gd name="connsiteY483" fmla="*/ 661937 h 742950"/>
                <a:gd name="connsiteX484" fmla="*/ 108395 w 3533775"/>
                <a:gd name="connsiteY484" fmla="*/ 663556 h 742950"/>
                <a:gd name="connsiteX485" fmla="*/ 126587 w 3533775"/>
                <a:gd name="connsiteY485" fmla="*/ 664223 h 742950"/>
                <a:gd name="connsiteX486" fmla="*/ 141637 w 3533775"/>
                <a:gd name="connsiteY486" fmla="*/ 673081 h 742950"/>
                <a:gd name="connsiteX487" fmla="*/ 140970 w 3533775"/>
                <a:gd name="connsiteY487" fmla="*/ 675367 h 742950"/>
                <a:gd name="connsiteX488" fmla="*/ 151067 w 3533775"/>
                <a:gd name="connsiteY488" fmla="*/ 682416 h 742950"/>
                <a:gd name="connsiteX489" fmla="*/ 169259 w 3533775"/>
                <a:gd name="connsiteY489" fmla="*/ 682797 h 742950"/>
                <a:gd name="connsiteX490" fmla="*/ 189262 w 3533775"/>
                <a:gd name="connsiteY490" fmla="*/ 683940 h 742950"/>
                <a:gd name="connsiteX491" fmla="*/ 206502 w 3533775"/>
                <a:gd name="connsiteY491" fmla="*/ 686131 h 742950"/>
                <a:gd name="connsiteX492" fmla="*/ 223933 w 3533775"/>
                <a:gd name="connsiteY492" fmla="*/ 692989 h 742950"/>
                <a:gd name="connsiteX493" fmla="*/ 238220 w 3533775"/>
                <a:gd name="connsiteY493" fmla="*/ 696608 h 742950"/>
                <a:gd name="connsiteX494" fmla="*/ 260985 w 3533775"/>
                <a:gd name="connsiteY494" fmla="*/ 693084 h 742950"/>
                <a:gd name="connsiteX495" fmla="*/ 283559 w 3533775"/>
                <a:gd name="connsiteY495" fmla="*/ 692036 h 742950"/>
                <a:gd name="connsiteX496" fmla="*/ 316801 w 3533775"/>
                <a:gd name="connsiteY496" fmla="*/ 694513 h 742950"/>
                <a:gd name="connsiteX497" fmla="*/ 358045 w 3533775"/>
                <a:gd name="connsiteY497" fmla="*/ 698894 h 742950"/>
                <a:gd name="connsiteX498" fmla="*/ 404146 w 3533775"/>
                <a:gd name="connsiteY498" fmla="*/ 703180 h 742950"/>
                <a:gd name="connsiteX499" fmla="*/ 450342 w 3533775"/>
                <a:gd name="connsiteY499" fmla="*/ 705943 h 742950"/>
                <a:gd name="connsiteX500" fmla="*/ 451961 w 3533775"/>
                <a:gd name="connsiteY500" fmla="*/ 712801 h 742950"/>
                <a:gd name="connsiteX501" fmla="*/ 522923 w 3533775"/>
                <a:gd name="connsiteY501" fmla="*/ 713277 h 742950"/>
                <a:gd name="connsiteX502" fmla="*/ 545783 w 3533775"/>
                <a:gd name="connsiteY502" fmla="*/ 712991 h 742950"/>
                <a:gd name="connsiteX503" fmla="*/ 566071 w 3533775"/>
                <a:gd name="connsiteY503" fmla="*/ 711181 h 742950"/>
                <a:gd name="connsiteX504" fmla="*/ 604933 w 3533775"/>
                <a:gd name="connsiteY504" fmla="*/ 707752 h 742950"/>
                <a:gd name="connsiteX505" fmla="*/ 621983 w 3533775"/>
                <a:gd name="connsiteY505" fmla="*/ 712991 h 742950"/>
                <a:gd name="connsiteX506" fmla="*/ 604838 w 3533775"/>
                <a:gd name="connsiteY506" fmla="*/ 717468 h 742950"/>
                <a:gd name="connsiteX507" fmla="*/ 599313 w 3533775"/>
                <a:gd name="connsiteY507" fmla="*/ 720421 h 742950"/>
                <a:gd name="connsiteX508" fmla="*/ 603314 w 3533775"/>
                <a:gd name="connsiteY508" fmla="*/ 722516 h 742950"/>
                <a:gd name="connsiteX509" fmla="*/ 616839 w 3533775"/>
                <a:gd name="connsiteY509" fmla="*/ 722897 h 742950"/>
                <a:gd name="connsiteX510" fmla="*/ 666560 w 3533775"/>
                <a:gd name="connsiteY510" fmla="*/ 724231 h 742950"/>
                <a:gd name="connsiteX511" fmla="*/ 680276 w 3533775"/>
                <a:gd name="connsiteY511" fmla="*/ 724135 h 742950"/>
                <a:gd name="connsiteX512" fmla="*/ 705422 w 3533775"/>
                <a:gd name="connsiteY512" fmla="*/ 723945 h 742950"/>
                <a:gd name="connsiteX513" fmla="*/ 728282 w 3533775"/>
                <a:gd name="connsiteY513" fmla="*/ 728422 h 742950"/>
                <a:gd name="connsiteX514" fmla="*/ 740378 w 3533775"/>
                <a:gd name="connsiteY514" fmla="*/ 734137 h 742950"/>
                <a:gd name="connsiteX515" fmla="*/ 785527 w 3533775"/>
                <a:gd name="connsiteY515" fmla="*/ 739661 h 742950"/>
                <a:gd name="connsiteX516" fmla="*/ 806863 w 3533775"/>
                <a:gd name="connsiteY516" fmla="*/ 742138 h 742950"/>
                <a:gd name="connsiteX517" fmla="*/ 844582 w 3533775"/>
                <a:gd name="connsiteY517" fmla="*/ 744709 h 742950"/>
                <a:gd name="connsiteX518" fmla="*/ 886301 w 3533775"/>
                <a:gd name="connsiteY518" fmla="*/ 742614 h 742950"/>
                <a:gd name="connsiteX519" fmla="*/ 920306 w 3533775"/>
                <a:gd name="connsiteY519" fmla="*/ 742804 h 742950"/>
                <a:gd name="connsiteX520" fmla="*/ 924497 w 3533775"/>
                <a:gd name="connsiteY520" fmla="*/ 743471 h 742950"/>
                <a:gd name="connsiteX521" fmla="*/ 979361 w 3533775"/>
                <a:gd name="connsiteY521" fmla="*/ 747186 h 742950"/>
                <a:gd name="connsiteX522" fmla="*/ 1048322 w 3533775"/>
                <a:gd name="connsiteY522" fmla="*/ 746900 h 742950"/>
                <a:gd name="connsiteX523" fmla="*/ 1115759 w 3533775"/>
                <a:gd name="connsiteY523" fmla="*/ 748996 h 742950"/>
                <a:gd name="connsiteX524" fmla="*/ 1118045 w 3533775"/>
                <a:gd name="connsiteY524" fmla="*/ 748996 h 742950"/>
                <a:gd name="connsiteX525" fmla="*/ 1164622 w 3533775"/>
                <a:gd name="connsiteY525" fmla="*/ 746995 h 742950"/>
                <a:gd name="connsiteX526" fmla="*/ 1173004 w 3533775"/>
                <a:gd name="connsiteY526" fmla="*/ 738518 h 742950"/>
                <a:gd name="connsiteX527" fmla="*/ 1185767 w 3533775"/>
                <a:gd name="connsiteY527" fmla="*/ 737756 h 742950"/>
                <a:gd name="connsiteX528" fmla="*/ 1201769 w 3533775"/>
                <a:gd name="connsiteY528" fmla="*/ 735375 h 742950"/>
                <a:gd name="connsiteX529" fmla="*/ 1205960 w 3533775"/>
                <a:gd name="connsiteY529" fmla="*/ 732708 h 742950"/>
                <a:gd name="connsiteX530" fmla="*/ 1202246 w 3533775"/>
                <a:gd name="connsiteY530" fmla="*/ 729374 h 742950"/>
                <a:gd name="connsiteX531" fmla="*/ 1190339 w 3533775"/>
                <a:gd name="connsiteY531" fmla="*/ 726421 h 742950"/>
                <a:gd name="connsiteX532" fmla="*/ 1206246 w 3533775"/>
                <a:gd name="connsiteY532" fmla="*/ 725183 h 742950"/>
                <a:gd name="connsiteX533" fmla="*/ 1222153 w 3533775"/>
                <a:gd name="connsiteY533" fmla="*/ 723754 h 742950"/>
                <a:gd name="connsiteX534" fmla="*/ 1218438 w 3533775"/>
                <a:gd name="connsiteY534" fmla="*/ 729946 h 742950"/>
                <a:gd name="connsiteX535" fmla="*/ 1241489 w 3533775"/>
                <a:gd name="connsiteY535" fmla="*/ 726898 h 742950"/>
                <a:gd name="connsiteX536" fmla="*/ 1264253 w 3533775"/>
                <a:gd name="connsiteY536" fmla="*/ 722230 h 742950"/>
                <a:gd name="connsiteX537" fmla="*/ 1275779 w 3533775"/>
                <a:gd name="connsiteY537" fmla="*/ 721564 h 742950"/>
                <a:gd name="connsiteX538" fmla="*/ 1309783 w 3533775"/>
                <a:gd name="connsiteY538" fmla="*/ 721849 h 742950"/>
                <a:gd name="connsiteX539" fmla="*/ 1341406 w 3533775"/>
                <a:gd name="connsiteY539" fmla="*/ 722516 h 742950"/>
                <a:gd name="connsiteX540" fmla="*/ 1398937 w 3533775"/>
                <a:gd name="connsiteY540" fmla="*/ 721183 h 742950"/>
                <a:gd name="connsiteX541" fmla="*/ 1426559 w 3533775"/>
                <a:gd name="connsiteY541" fmla="*/ 720421 h 742950"/>
                <a:gd name="connsiteX542" fmla="*/ 1496092 w 3533775"/>
                <a:gd name="connsiteY542" fmla="*/ 716896 h 742950"/>
                <a:gd name="connsiteX543" fmla="*/ 1539907 w 3533775"/>
                <a:gd name="connsiteY543" fmla="*/ 716039 h 742950"/>
                <a:gd name="connsiteX544" fmla="*/ 1583436 w 3533775"/>
                <a:gd name="connsiteY544" fmla="*/ 716039 h 742950"/>
                <a:gd name="connsiteX545" fmla="*/ 1587341 w 3533775"/>
                <a:gd name="connsiteY545" fmla="*/ 713848 h 742950"/>
                <a:gd name="connsiteX546" fmla="*/ 1532287 w 3533775"/>
                <a:gd name="connsiteY546" fmla="*/ 706990 h 742950"/>
                <a:gd name="connsiteX547" fmla="*/ 1547241 w 3533775"/>
                <a:gd name="connsiteY547" fmla="*/ 706705 h 742950"/>
                <a:gd name="connsiteX548" fmla="*/ 1600295 w 3533775"/>
                <a:gd name="connsiteY548" fmla="*/ 705181 h 742950"/>
                <a:gd name="connsiteX549" fmla="*/ 1662017 w 3533775"/>
                <a:gd name="connsiteY549" fmla="*/ 705371 h 742950"/>
                <a:gd name="connsiteX550" fmla="*/ 1672018 w 3533775"/>
                <a:gd name="connsiteY550" fmla="*/ 707371 h 742950"/>
                <a:gd name="connsiteX551" fmla="*/ 1695545 w 3533775"/>
                <a:gd name="connsiteY551" fmla="*/ 709753 h 742950"/>
                <a:gd name="connsiteX552" fmla="*/ 1723358 w 3533775"/>
                <a:gd name="connsiteY552" fmla="*/ 707657 h 742950"/>
                <a:gd name="connsiteX553" fmla="*/ 1752791 w 3533775"/>
                <a:gd name="connsiteY553" fmla="*/ 707276 h 742950"/>
                <a:gd name="connsiteX554" fmla="*/ 1809655 w 3533775"/>
                <a:gd name="connsiteY554" fmla="*/ 705847 h 742950"/>
                <a:gd name="connsiteX555" fmla="*/ 1850993 w 3533775"/>
                <a:gd name="connsiteY555" fmla="*/ 703847 h 742950"/>
                <a:gd name="connsiteX556" fmla="*/ 1885569 w 3533775"/>
                <a:gd name="connsiteY556" fmla="*/ 703180 h 742950"/>
                <a:gd name="connsiteX557" fmla="*/ 1913382 w 3533775"/>
                <a:gd name="connsiteY557" fmla="*/ 702323 h 742950"/>
                <a:gd name="connsiteX558" fmla="*/ 2005965 w 3533775"/>
                <a:gd name="connsiteY558" fmla="*/ 698513 h 742950"/>
                <a:gd name="connsiteX559" fmla="*/ 2056067 w 3533775"/>
                <a:gd name="connsiteY559" fmla="*/ 698608 h 742950"/>
                <a:gd name="connsiteX560" fmla="*/ 2071688 w 3533775"/>
                <a:gd name="connsiteY560" fmla="*/ 699561 h 742950"/>
                <a:gd name="connsiteX561" fmla="*/ 2145125 w 3533775"/>
                <a:gd name="connsiteY561" fmla="*/ 698989 h 742950"/>
                <a:gd name="connsiteX562" fmla="*/ 2147411 w 3533775"/>
                <a:gd name="connsiteY562" fmla="*/ 698799 h 742950"/>
                <a:gd name="connsiteX563" fmla="*/ 2152555 w 3533775"/>
                <a:gd name="connsiteY563" fmla="*/ 695275 h 742950"/>
                <a:gd name="connsiteX564" fmla="*/ 2149126 w 3533775"/>
                <a:gd name="connsiteY564" fmla="*/ 693084 h 742950"/>
                <a:gd name="connsiteX565" fmla="*/ 2128361 w 3533775"/>
                <a:gd name="connsiteY565" fmla="*/ 694513 h 742950"/>
                <a:gd name="connsiteX566" fmla="*/ 2114931 w 3533775"/>
                <a:gd name="connsiteY566" fmla="*/ 694417 h 742950"/>
                <a:gd name="connsiteX567" fmla="*/ 2112359 w 3533775"/>
                <a:gd name="connsiteY567" fmla="*/ 691846 h 742950"/>
                <a:gd name="connsiteX568" fmla="*/ 2114931 w 3533775"/>
                <a:gd name="connsiteY568" fmla="*/ 690036 h 742950"/>
                <a:gd name="connsiteX569" fmla="*/ 2140172 w 3533775"/>
                <a:gd name="connsiteY569" fmla="*/ 686702 h 742950"/>
                <a:gd name="connsiteX570" fmla="*/ 2195703 w 3533775"/>
                <a:gd name="connsiteY570" fmla="*/ 684511 h 742950"/>
                <a:gd name="connsiteX571" fmla="*/ 2200085 w 3533775"/>
                <a:gd name="connsiteY571" fmla="*/ 687845 h 742950"/>
                <a:gd name="connsiteX572" fmla="*/ 2167795 w 3533775"/>
                <a:gd name="connsiteY572" fmla="*/ 692512 h 742950"/>
                <a:gd name="connsiteX573" fmla="*/ 2177510 w 3533775"/>
                <a:gd name="connsiteY573" fmla="*/ 694703 h 742950"/>
                <a:gd name="connsiteX574" fmla="*/ 2192941 w 3533775"/>
                <a:gd name="connsiteY574" fmla="*/ 695370 h 742950"/>
                <a:gd name="connsiteX575" fmla="*/ 2204085 w 3533775"/>
                <a:gd name="connsiteY575" fmla="*/ 700799 h 742950"/>
                <a:gd name="connsiteX576" fmla="*/ 2219420 w 3533775"/>
                <a:gd name="connsiteY576" fmla="*/ 695084 h 742950"/>
                <a:gd name="connsiteX577" fmla="*/ 2223230 w 3533775"/>
                <a:gd name="connsiteY577" fmla="*/ 689845 h 742950"/>
                <a:gd name="connsiteX578" fmla="*/ 2237899 w 3533775"/>
                <a:gd name="connsiteY578" fmla="*/ 687369 h 742950"/>
                <a:gd name="connsiteX579" fmla="*/ 2281238 w 3533775"/>
                <a:gd name="connsiteY579" fmla="*/ 682511 h 742950"/>
                <a:gd name="connsiteX580" fmla="*/ 2299240 w 3533775"/>
                <a:gd name="connsiteY580" fmla="*/ 683273 h 742950"/>
                <a:gd name="connsiteX581" fmla="*/ 2317337 w 3533775"/>
                <a:gd name="connsiteY581" fmla="*/ 683654 h 742950"/>
                <a:gd name="connsiteX582" fmla="*/ 2344484 w 3533775"/>
                <a:gd name="connsiteY582" fmla="*/ 683749 h 742950"/>
                <a:gd name="connsiteX583" fmla="*/ 2353151 w 3533775"/>
                <a:gd name="connsiteY583" fmla="*/ 682702 h 742950"/>
                <a:gd name="connsiteX584" fmla="*/ 2406206 w 3533775"/>
                <a:gd name="connsiteY584" fmla="*/ 682130 h 742950"/>
                <a:gd name="connsiteX585" fmla="*/ 2404301 w 3533775"/>
                <a:gd name="connsiteY585" fmla="*/ 686226 h 742950"/>
                <a:gd name="connsiteX586" fmla="*/ 2438876 w 3533775"/>
                <a:gd name="connsiteY586" fmla="*/ 680320 h 742950"/>
                <a:gd name="connsiteX587" fmla="*/ 2442686 w 3533775"/>
                <a:gd name="connsiteY587" fmla="*/ 675844 h 742950"/>
                <a:gd name="connsiteX588" fmla="*/ 2415064 w 3533775"/>
                <a:gd name="connsiteY588" fmla="*/ 673939 h 742950"/>
                <a:gd name="connsiteX589" fmla="*/ 2367629 w 3533775"/>
                <a:gd name="connsiteY589" fmla="*/ 672034 h 742950"/>
                <a:gd name="connsiteX590" fmla="*/ 2318099 w 3533775"/>
                <a:gd name="connsiteY590" fmla="*/ 671462 h 742950"/>
                <a:gd name="connsiteX591" fmla="*/ 2299811 w 3533775"/>
                <a:gd name="connsiteY591" fmla="*/ 671843 h 742950"/>
                <a:gd name="connsiteX592" fmla="*/ 2289143 w 3533775"/>
                <a:gd name="connsiteY592" fmla="*/ 667176 h 742950"/>
                <a:gd name="connsiteX593" fmla="*/ 2308384 w 3533775"/>
                <a:gd name="connsiteY593" fmla="*/ 665842 h 742950"/>
                <a:gd name="connsiteX594" fmla="*/ 2380202 w 3533775"/>
                <a:gd name="connsiteY594" fmla="*/ 662794 h 742950"/>
                <a:gd name="connsiteX595" fmla="*/ 2447639 w 3533775"/>
                <a:gd name="connsiteY595" fmla="*/ 658889 h 742950"/>
                <a:gd name="connsiteX596" fmla="*/ 2470404 w 3533775"/>
                <a:gd name="connsiteY596" fmla="*/ 659461 h 742950"/>
                <a:gd name="connsiteX597" fmla="*/ 2501360 w 3533775"/>
                <a:gd name="connsiteY597" fmla="*/ 659270 h 742950"/>
                <a:gd name="connsiteX598" fmla="*/ 2512600 w 3533775"/>
                <a:gd name="connsiteY598" fmla="*/ 659365 h 742950"/>
                <a:gd name="connsiteX599" fmla="*/ 2528507 w 3533775"/>
                <a:gd name="connsiteY599" fmla="*/ 659365 h 742950"/>
                <a:gd name="connsiteX600" fmla="*/ 2560701 w 3533775"/>
                <a:gd name="connsiteY600" fmla="*/ 659080 h 742950"/>
                <a:gd name="connsiteX601" fmla="*/ 2588133 w 3533775"/>
                <a:gd name="connsiteY601" fmla="*/ 659461 h 742950"/>
                <a:gd name="connsiteX602" fmla="*/ 2615851 w 3533775"/>
                <a:gd name="connsiteY602" fmla="*/ 658603 h 742950"/>
                <a:gd name="connsiteX603" fmla="*/ 2728246 w 3533775"/>
                <a:gd name="connsiteY603" fmla="*/ 659556 h 742950"/>
                <a:gd name="connsiteX604" fmla="*/ 2758249 w 3533775"/>
                <a:gd name="connsiteY604" fmla="*/ 658508 h 742950"/>
                <a:gd name="connsiteX605" fmla="*/ 2828544 w 3533775"/>
                <a:gd name="connsiteY605" fmla="*/ 658603 h 742950"/>
                <a:gd name="connsiteX606" fmla="*/ 2837212 w 3533775"/>
                <a:gd name="connsiteY606" fmla="*/ 659365 h 742950"/>
                <a:gd name="connsiteX607" fmla="*/ 2880265 w 3533775"/>
                <a:gd name="connsiteY607" fmla="*/ 660032 h 742950"/>
                <a:gd name="connsiteX608" fmla="*/ 2912174 w 3533775"/>
                <a:gd name="connsiteY608" fmla="*/ 660127 h 742950"/>
                <a:gd name="connsiteX609" fmla="*/ 2930176 w 3533775"/>
                <a:gd name="connsiteY609" fmla="*/ 661175 h 742950"/>
                <a:gd name="connsiteX610" fmla="*/ 3026664 w 3533775"/>
                <a:gd name="connsiteY610" fmla="*/ 666985 h 742950"/>
                <a:gd name="connsiteX611" fmla="*/ 3074194 w 3533775"/>
                <a:gd name="connsiteY611" fmla="*/ 668986 h 742950"/>
                <a:gd name="connsiteX612" fmla="*/ 3089815 w 3533775"/>
                <a:gd name="connsiteY612" fmla="*/ 665938 h 742950"/>
                <a:gd name="connsiteX613" fmla="*/ 3078195 w 3533775"/>
                <a:gd name="connsiteY613" fmla="*/ 664890 h 742950"/>
                <a:gd name="connsiteX614" fmla="*/ 3044476 w 3533775"/>
                <a:gd name="connsiteY614" fmla="*/ 663080 h 742950"/>
                <a:gd name="connsiteX615" fmla="*/ 3019711 w 3533775"/>
                <a:gd name="connsiteY615" fmla="*/ 662128 h 742950"/>
                <a:gd name="connsiteX616" fmla="*/ 2974753 w 3533775"/>
                <a:gd name="connsiteY616" fmla="*/ 659842 h 742950"/>
                <a:gd name="connsiteX617" fmla="*/ 2948178 w 3533775"/>
                <a:gd name="connsiteY617" fmla="*/ 658222 h 742950"/>
                <a:gd name="connsiteX618" fmla="*/ 2930081 w 3533775"/>
                <a:gd name="connsiteY618" fmla="*/ 657460 h 742950"/>
                <a:gd name="connsiteX619" fmla="*/ 2892647 w 3533775"/>
                <a:gd name="connsiteY619" fmla="*/ 654222 h 742950"/>
                <a:gd name="connsiteX620" fmla="*/ 2873121 w 3533775"/>
                <a:gd name="connsiteY620" fmla="*/ 652126 h 742950"/>
                <a:gd name="connsiteX621" fmla="*/ 2848928 w 3533775"/>
                <a:gd name="connsiteY621" fmla="*/ 650126 h 742950"/>
                <a:gd name="connsiteX622" fmla="*/ 2775871 w 3533775"/>
                <a:gd name="connsiteY622" fmla="*/ 649174 h 742950"/>
                <a:gd name="connsiteX623" fmla="*/ 2773585 w 3533775"/>
                <a:gd name="connsiteY623" fmla="*/ 649174 h 742950"/>
                <a:gd name="connsiteX624" fmla="*/ 2735390 w 3533775"/>
                <a:gd name="connsiteY624" fmla="*/ 647364 h 742950"/>
                <a:gd name="connsiteX625" fmla="*/ 2687955 w 3533775"/>
                <a:gd name="connsiteY625" fmla="*/ 645840 h 742950"/>
                <a:gd name="connsiteX626" fmla="*/ 2654332 w 3533775"/>
                <a:gd name="connsiteY626" fmla="*/ 645268 h 742950"/>
                <a:gd name="connsiteX627" fmla="*/ 2629662 w 3533775"/>
                <a:gd name="connsiteY627" fmla="*/ 643840 h 742950"/>
                <a:gd name="connsiteX628" fmla="*/ 2590610 w 3533775"/>
                <a:gd name="connsiteY628" fmla="*/ 643554 h 742950"/>
                <a:gd name="connsiteX629" fmla="*/ 2560606 w 3533775"/>
                <a:gd name="connsiteY629" fmla="*/ 640220 h 742950"/>
                <a:gd name="connsiteX630" fmla="*/ 2550128 w 3533775"/>
                <a:gd name="connsiteY630" fmla="*/ 638887 h 742950"/>
                <a:gd name="connsiteX631" fmla="*/ 2517648 w 3533775"/>
                <a:gd name="connsiteY631" fmla="*/ 641363 h 742950"/>
                <a:gd name="connsiteX632" fmla="*/ 2497170 w 3533775"/>
                <a:gd name="connsiteY632" fmla="*/ 642316 h 742950"/>
                <a:gd name="connsiteX633" fmla="*/ 2414492 w 3533775"/>
                <a:gd name="connsiteY633" fmla="*/ 644125 h 742950"/>
                <a:gd name="connsiteX634" fmla="*/ 2394204 w 3533775"/>
                <a:gd name="connsiteY634" fmla="*/ 644316 h 742950"/>
                <a:gd name="connsiteX635" fmla="*/ 2395823 w 3533775"/>
                <a:gd name="connsiteY635" fmla="*/ 639363 h 742950"/>
                <a:gd name="connsiteX636" fmla="*/ 2375726 w 3533775"/>
                <a:gd name="connsiteY636" fmla="*/ 638410 h 742950"/>
                <a:gd name="connsiteX637" fmla="*/ 2351627 w 3533775"/>
                <a:gd name="connsiteY637" fmla="*/ 637553 h 742950"/>
                <a:gd name="connsiteX638" fmla="*/ 2371725 w 3533775"/>
                <a:gd name="connsiteY638" fmla="*/ 634600 h 742950"/>
                <a:gd name="connsiteX639" fmla="*/ 2408873 w 3533775"/>
                <a:gd name="connsiteY639" fmla="*/ 633267 h 742950"/>
                <a:gd name="connsiteX640" fmla="*/ 2482596 w 3533775"/>
                <a:gd name="connsiteY640" fmla="*/ 626695 h 742950"/>
                <a:gd name="connsiteX641" fmla="*/ 2486978 w 3533775"/>
                <a:gd name="connsiteY641" fmla="*/ 625647 h 742950"/>
                <a:gd name="connsiteX642" fmla="*/ 2513743 w 3533775"/>
                <a:gd name="connsiteY642" fmla="*/ 623361 h 742950"/>
                <a:gd name="connsiteX643" fmla="*/ 2553748 w 3533775"/>
                <a:gd name="connsiteY643" fmla="*/ 618884 h 742950"/>
                <a:gd name="connsiteX644" fmla="*/ 2567178 w 3533775"/>
                <a:gd name="connsiteY644" fmla="*/ 616693 h 742950"/>
                <a:gd name="connsiteX645" fmla="*/ 2580989 w 3533775"/>
                <a:gd name="connsiteY645" fmla="*/ 616312 h 742950"/>
                <a:gd name="connsiteX646" fmla="*/ 2635377 w 3533775"/>
                <a:gd name="connsiteY646" fmla="*/ 617836 h 742950"/>
                <a:gd name="connsiteX647" fmla="*/ 2700623 w 3533775"/>
                <a:gd name="connsiteY647" fmla="*/ 620218 h 742950"/>
                <a:gd name="connsiteX648" fmla="*/ 2728341 w 3533775"/>
                <a:gd name="connsiteY648" fmla="*/ 619741 h 742950"/>
                <a:gd name="connsiteX649" fmla="*/ 2779586 w 3533775"/>
                <a:gd name="connsiteY649" fmla="*/ 623551 h 742950"/>
                <a:gd name="connsiteX650" fmla="*/ 2841308 w 3533775"/>
                <a:gd name="connsiteY650" fmla="*/ 628981 h 742950"/>
                <a:gd name="connsiteX651" fmla="*/ 2852642 w 3533775"/>
                <a:gd name="connsiteY651" fmla="*/ 629171 h 742950"/>
                <a:gd name="connsiteX652" fmla="*/ 2861215 w 3533775"/>
                <a:gd name="connsiteY652" fmla="*/ 627457 h 742950"/>
                <a:gd name="connsiteX653" fmla="*/ 2835116 w 3533775"/>
                <a:gd name="connsiteY653" fmla="*/ 622313 h 742950"/>
                <a:gd name="connsiteX654" fmla="*/ 2816733 w 3533775"/>
                <a:gd name="connsiteY654" fmla="*/ 619551 h 742950"/>
                <a:gd name="connsiteX655" fmla="*/ 2826353 w 3533775"/>
                <a:gd name="connsiteY655" fmla="*/ 614788 h 742950"/>
                <a:gd name="connsiteX656" fmla="*/ 2821972 w 3533775"/>
                <a:gd name="connsiteY656" fmla="*/ 613169 h 742950"/>
                <a:gd name="connsiteX657" fmla="*/ 2733580 w 3533775"/>
                <a:gd name="connsiteY657" fmla="*/ 606216 h 742950"/>
                <a:gd name="connsiteX658" fmla="*/ 2704148 w 3533775"/>
                <a:gd name="connsiteY658" fmla="*/ 605073 h 742950"/>
                <a:gd name="connsiteX659" fmla="*/ 2624519 w 3533775"/>
                <a:gd name="connsiteY659" fmla="*/ 603358 h 742950"/>
                <a:gd name="connsiteX660" fmla="*/ 2583180 w 3533775"/>
                <a:gd name="connsiteY660" fmla="*/ 603358 h 742950"/>
                <a:gd name="connsiteX661" fmla="*/ 2521934 w 3533775"/>
                <a:gd name="connsiteY661" fmla="*/ 601072 h 742950"/>
                <a:gd name="connsiteX662" fmla="*/ 2508218 w 3533775"/>
                <a:gd name="connsiteY662" fmla="*/ 599739 h 742950"/>
                <a:gd name="connsiteX663" fmla="*/ 2563940 w 3533775"/>
                <a:gd name="connsiteY663" fmla="*/ 596786 h 742950"/>
                <a:gd name="connsiteX664" fmla="*/ 2596324 w 3533775"/>
                <a:gd name="connsiteY664" fmla="*/ 595834 h 742950"/>
                <a:gd name="connsiteX665" fmla="*/ 2651760 w 3533775"/>
                <a:gd name="connsiteY665" fmla="*/ 594024 h 742950"/>
                <a:gd name="connsiteX666" fmla="*/ 2674334 w 3533775"/>
                <a:gd name="connsiteY666" fmla="*/ 594976 h 742950"/>
                <a:gd name="connsiteX667" fmla="*/ 2697290 w 3533775"/>
                <a:gd name="connsiteY667" fmla="*/ 594691 h 742950"/>
                <a:gd name="connsiteX668" fmla="*/ 2752820 w 3533775"/>
                <a:gd name="connsiteY668" fmla="*/ 589642 h 742950"/>
                <a:gd name="connsiteX669" fmla="*/ 2768918 w 3533775"/>
                <a:gd name="connsiteY669" fmla="*/ 589071 h 742950"/>
                <a:gd name="connsiteX670" fmla="*/ 2795778 w 3533775"/>
                <a:gd name="connsiteY670" fmla="*/ 590881 h 742950"/>
                <a:gd name="connsiteX671" fmla="*/ 2839117 w 3533775"/>
                <a:gd name="connsiteY671" fmla="*/ 591262 h 742950"/>
                <a:gd name="connsiteX672" fmla="*/ 2857500 w 3533775"/>
                <a:gd name="connsiteY672" fmla="*/ 591071 h 742950"/>
                <a:gd name="connsiteX673" fmla="*/ 2890647 w 3533775"/>
                <a:gd name="connsiteY673" fmla="*/ 593833 h 742950"/>
                <a:gd name="connsiteX674" fmla="*/ 2906173 w 3533775"/>
                <a:gd name="connsiteY674" fmla="*/ 590214 h 742950"/>
                <a:gd name="connsiteX675" fmla="*/ 2890933 w 3533775"/>
                <a:gd name="connsiteY675" fmla="*/ 580879 h 742950"/>
                <a:gd name="connsiteX676" fmla="*/ 2883122 w 3533775"/>
                <a:gd name="connsiteY676" fmla="*/ 578212 h 742950"/>
                <a:gd name="connsiteX677" fmla="*/ 2876264 w 3533775"/>
                <a:gd name="connsiteY677" fmla="*/ 582594 h 742950"/>
                <a:gd name="connsiteX678" fmla="*/ 2873407 w 3533775"/>
                <a:gd name="connsiteY678" fmla="*/ 584213 h 742950"/>
                <a:gd name="connsiteX679" fmla="*/ 2865406 w 3533775"/>
                <a:gd name="connsiteY679" fmla="*/ 580213 h 742950"/>
                <a:gd name="connsiteX680" fmla="*/ 2859024 w 3533775"/>
                <a:gd name="connsiteY680" fmla="*/ 573831 h 742950"/>
                <a:gd name="connsiteX681" fmla="*/ 2857310 w 3533775"/>
                <a:gd name="connsiteY681" fmla="*/ 570497 h 742950"/>
                <a:gd name="connsiteX682" fmla="*/ 2929319 w 3533775"/>
                <a:gd name="connsiteY682" fmla="*/ 575260 h 742950"/>
                <a:gd name="connsiteX683" fmla="*/ 2956655 w 3533775"/>
                <a:gd name="connsiteY683" fmla="*/ 569068 h 742950"/>
                <a:gd name="connsiteX684" fmla="*/ 2975705 w 3533775"/>
                <a:gd name="connsiteY684" fmla="*/ 571831 h 742950"/>
                <a:gd name="connsiteX685" fmla="*/ 3010186 w 3533775"/>
                <a:gd name="connsiteY685" fmla="*/ 568116 h 742950"/>
                <a:gd name="connsiteX686" fmla="*/ 3044095 w 3533775"/>
                <a:gd name="connsiteY686" fmla="*/ 567735 h 742950"/>
                <a:gd name="connsiteX687" fmla="*/ 3080004 w 3533775"/>
                <a:gd name="connsiteY687" fmla="*/ 570878 h 742950"/>
                <a:gd name="connsiteX688" fmla="*/ 3102769 w 3533775"/>
                <a:gd name="connsiteY688" fmla="*/ 570021 h 742950"/>
                <a:gd name="connsiteX689" fmla="*/ 3130391 w 3533775"/>
                <a:gd name="connsiteY689" fmla="*/ 569259 h 742950"/>
                <a:gd name="connsiteX690" fmla="*/ 3125915 w 3533775"/>
                <a:gd name="connsiteY690" fmla="*/ 567354 h 742950"/>
                <a:gd name="connsiteX691" fmla="*/ 3111437 w 3533775"/>
                <a:gd name="connsiteY691" fmla="*/ 564782 h 742950"/>
                <a:gd name="connsiteX692" fmla="*/ 3108198 w 3533775"/>
                <a:gd name="connsiteY692" fmla="*/ 562401 h 742950"/>
                <a:gd name="connsiteX693" fmla="*/ 3115151 w 3533775"/>
                <a:gd name="connsiteY693" fmla="*/ 559734 h 742950"/>
                <a:gd name="connsiteX694" fmla="*/ 3131153 w 3533775"/>
                <a:gd name="connsiteY694" fmla="*/ 558972 h 742950"/>
                <a:gd name="connsiteX695" fmla="*/ 3136011 w 3533775"/>
                <a:gd name="connsiteY695" fmla="*/ 555924 h 742950"/>
                <a:gd name="connsiteX696" fmla="*/ 3107055 w 3533775"/>
                <a:gd name="connsiteY696" fmla="*/ 552685 h 742950"/>
                <a:gd name="connsiteX697" fmla="*/ 3124105 w 3533775"/>
                <a:gd name="connsiteY697" fmla="*/ 548875 h 742950"/>
                <a:gd name="connsiteX698" fmla="*/ 3109817 w 3533775"/>
                <a:gd name="connsiteY698" fmla="*/ 542875 h 742950"/>
                <a:gd name="connsiteX699" fmla="*/ 3110198 w 3533775"/>
                <a:gd name="connsiteY699" fmla="*/ 538398 h 742950"/>
                <a:gd name="connsiteX700" fmla="*/ 3091815 w 3533775"/>
                <a:gd name="connsiteY700" fmla="*/ 530016 h 742950"/>
                <a:gd name="connsiteX701" fmla="*/ 3050572 w 3533775"/>
                <a:gd name="connsiteY701" fmla="*/ 525349 h 742950"/>
                <a:gd name="connsiteX702" fmla="*/ 3023140 w 3533775"/>
                <a:gd name="connsiteY702" fmla="*/ 522872 h 742950"/>
                <a:gd name="connsiteX703" fmla="*/ 3038189 w 3533775"/>
                <a:gd name="connsiteY703" fmla="*/ 517633 h 742950"/>
                <a:gd name="connsiteX704" fmla="*/ 3020568 w 3533775"/>
                <a:gd name="connsiteY704" fmla="*/ 511347 h 742950"/>
                <a:gd name="connsiteX705" fmla="*/ 2983706 w 3533775"/>
                <a:gd name="connsiteY705" fmla="*/ 504584 h 742950"/>
                <a:gd name="connsiteX706" fmla="*/ 2983706 w 3533775"/>
                <a:gd name="connsiteY706" fmla="*/ 500488 h 742950"/>
                <a:gd name="connsiteX707" fmla="*/ 3018091 w 3533775"/>
                <a:gd name="connsiteY707" fmla="*/ 504108 h 742950"/>
                <a:gd name="connsiteX708" fmla="*/ 3030855 w 3533775"/>
                <a:gd name="connsiteY708" fmla="*/ 497821 h 742950"/>
                <a:gd name="connsiteX709" fmla="*/ 3082481 w 3533775"/>
                <a:gd name="connsiteY709" fmla="*/ 501536 h 742950"/>
                <a:gd name="connsiteX710" fmla="*/ 3092006 w 3533775"/>
                <a:gd name="connsiteY710" fmla="*/ 503822 h 742950"/>
                <a:gd name="connsiteX711" fmla="*/ 3093149 w 3533775"/>
                <a:gd name="connsiteY711" fmla="*/ 504203 h 742950"/>
                <a:gd name="connsiteX712" fmla="*/ 3092672 w 3533775"/>
                <a:gd name="connsiteY712" fmla="*/ 504394 h 742950"/>
                <a:gd name="connsiteX713" fmla="*/ 3087720 w 3533775"/>
                <a:gd name="connsiteY713" fmla="*/ 511537 h 742950"/>
                <a:gd name="connsiteX714" fmla="*/ 3097245 w 3533775"/>
                <a:gd name="connsiteY714" fmla="*/ 514966 h 742950"/>
                <a:gd name="connsiteX715" fmla="*/ 3117628 w 3533775"/>
                <a:gd name="connsiteY715" fmla="*/ 506775 h 742950"/>
                <a:gd name="connsiteX716" fmla="*/ 3117247 w 3533775"/>
                <a:gd name="connsiteY716" fmla="*/ 506013 h 742950"/>
                <a:gd name="connsiteX717" fmla="*/ 3122200 w 3533775"/>
                <a:gd name="connsiteY717" fmla="*/ 506203 h 742950"/>
                <a:gd name="connsiteX718" fmla="*/ 3186874 w 3533775"/>
                <a:gd name="connsiteY718" fmla="*/ 510585 h 742950"/>
                <a:gd name="connsiteX719" fmla="*/ 3197352 w 3533775"/>
                <a:gd name="connsiteY719" fmla="*/ 512299 h 742950"/>
                <a:gd name="connsiteX720" fmla="*/ 3203448 w 3533775"/>
                <a:gd name="connsiteY720" fmla="*/ 516109 h 742950"/>
                <a:gd name="connsiteX721" fmla="*/ 3211735 w 3533775"/>
                <a:gd name="connsiteY721" fmla="*/ 520300 h 742950"/>
                <a:gd name="connsiteX722" fmla="*/ 3229547 w 3533775"/>
                <a:gd name="connsiteY722" fmla="*/ 522777 h 742950"/>
                <a:gd name="connsiteX723" fmla="*/ 3223641 w 3533775"/>
                <a:gd name="connsiteY723" fmla="*/ 529921 h 742950"/>
                <a:gd name="connsiteX724" fmla="*/ 3204686 w 3533775"/>
                <a:gd name="connsiteY724" fmla="*/ 530206 h 742950"/>
                <a:gd name="connsiteX725" fmla="*/ 3196876 w 3533775"/>
                <a:gd name="connsiteY725" fmla="*/ 533921 h 742950"/>
                <a:gd name="connsiteX726" fmla="*/ 3213449 w 3533775"/>
                <a:gd name="connsiteY726" fmla="*/ 538779 h 742950"/>
                <a:gd name="connsiteX727" fmla="*/ 3216593 w 3533775"/>
                <a:gd name="connsiteY727" fmla="*/ 547828 h 742950"/>
                <a:gd name="connsiteX728" fmla="*/ 3231547 w 3533775"/>
                <a:gd name="connsiteY728" fmla="*/ 553828 h 742950"/>
                <a:gd name="connsiteX729" fmla="*/ 3250502 w 3533775"/>
                <a:gd name="connsiteY729" fmla="*/ 556210 h 742950"/>
                <a:gd name="connsiteX730" fmla="*/ 3234499 w 3533775"/>
                <a:gd name="connsiteY730" fmla="*/ 561544 h 742950"/>
                <a:gd name="connsiteX731" fmla="*/ 3202781 w 3533775"/>
                <a:gd name="connsiteY731" fmla="*/ 563163 h 742950"/>
                <a:gd name="connsiteX732" fmla="*/ 3186779 w 3533775"/>
                <a:gd name="connsiteY732" fmla="*/ 563544 h 742950"/>
                <a:gd name="connsiteX733" fmla="*/ 3172301 w 3533775"/>
                <a:gd name="connsiteY733" fmla="*/ 562401 h 742950"/>
                <a:gd name="connsiteX734" fmla="*/ 3164300 w 3533775"/>
                <a:gd name="connsiteY734" fmla="*/ 569068 h 742950"/>
                <a:gd name="connsiteX735" fmla="*/ 3153728 w 3533775"/>
                <a:gd name="connsiteY735" fmla="*/ 573640 h 742950"/>
                <a:gd name="connsiteX736" fmla="*/ 3183350 w 3533775"/>
                <a:gd name="connsiteY736" fmla="*/ 580403 h 742950"/>
                <a:gd name="connsiteX737" fmla="*/ 3156109 w 3533775"/>
                <a:gd name="connsiteY737" fmla="*/ 582213 h 742950"/>
                <a:gd name="connsiteX738" fmla="*/ 3138392 w 3533775"/>
                <a:gd name="connsiteY738" fmla="*/ 580784 h 742950"/>
                <a:gd name="connsiteX739" fmla="*/ 3127915 w 3533775"/>
                <a:gd name="connsiteY739" fmla="*/ 582403 h 742950"/>
                <a:gd name="connsiteX740" fmla="*/ 3128486 w 3533775"/>
                <a:gd name="connsiteY740" fmla="*/ 584594 h 742950"/>
                <a:gd name="connsiteX741" fmla="*/ 3134297 w 3533775"/>
                <a:gd name="connsiteY741" fmla="*/ 587642 h 742950"/>
                <a:gd name="connsiteX742" fmla="*/ 3159633 w 3533775"/>
                <a:gd name="connsiteY742" fmla="*/ 590976 h 742950"/>
                <a:gd name="connsiteX743" fmla="*/ 3186970 w 3533775"/>
                <a:gd name="connsiteY743" fmla="*/ 595262 h 742950"/>
                <a:gd name="connsiteX744" fmla="*/ 3140964 w 3533775"/>
                <a:gd name="connsiteY744" fmla="*/ 593738 h 742950"/>
                <a:gd name="connsiteX745" fmla="*/ 3152680 w 3533775"/>
                <a:gd name="connsiteY745" fmla="*/ 603263 h 742950"/>
                <a:gd name="connsiteX746" fmla="*/ 3172682 w 3533775"/>
                <a:gd name="connsiteY746" fmla="*/ 604692 h 742950"/>
                <a:gd name="connsiteX747" fmla="*/ 3212211 w 3533775"/>
                <a:gd name="connsiteY747" fmla="*/ 608311 h 742950"/>
                <a:gd name="connsiteX748" fmla="*/ 3245739 w 3533775"/>
                <a:gd name="connsiteY748" fmla="*/ 610502 h 742950"/>
                <a:gd name="connsiteX749" fmla="*/ 3249359 w 3533775"/>
                <a:gd name="connsiteY749" fmla="*/ 612502 h 742950"/>
                <a:gd name="connsiteX750" fmla="*/ 3235452 w 3533775"/>
                <a:gd name="connsiteY750" fmla="*/ 614598 h 742950"/>
                <a:gd name="connsiteX751" fmla="*/ 3217069 w 3533775"/>
                <a:gd name="connsiteY751" fmla="*/ 615360 h 742950"/>
                <a:gd name="connsiteX752" fmla="*/ 3212878 w 3533775"/>
                <a:gd name="connsiteY752" fmla="*/ 619170 h 742950"/>
                <a:gd name="connsiteX753" fmla="*/ 3241072 w 3533775"/>
                <a:gd name="connsiteY753" fmla="*/ 620694 h 742950"/>
                <a:gd name="connsiteX754" fmla="*/ 3259836 w 3533775"/>
                <a:gd name="connsiteY754" fmla="*/ 635648 h 742950"/>
                <a:gd name="connsiteX755" fmla="*/ 3306509 w 3533775"/>
                <a:gd name="connsiteY755" fmla="*/ 635458 h 742950"/>
                <a:gd name="connsiteX756" fmla="*/ 3310604 w 3533775"/>
                <a:gd name="connsiteY756" fmla="*/ 634029 h 742950"/>
                <a:gd name="connsiteX757" fmla="*/ 3309176 w 3533775"/>
                <a:gd name="connsiteY757" fmla="*/ 628123 h 742950"/>
                <a:gd name="connsiteX758" fmla="*/ 3345371 w 3533775"/>
                <a:gd name="connsiteY758" fmla="*/ 615360 h 742950"/>
                <a:gd name="connsiteX759" fmla="*/ 3339656 w 3533775"/>
                <a:gd name="connsiteY759" fmla="*/ 608121 h 742950"/>
                <a:gd name="connsiteX760" fmla="*/ 3353562 w 3533775"/>
                <a:gd name="connsiteY760" fmla="*/ 604025 h 742950"/>
                <a:gd name="connsiteX761" fmla="*/ 3366611 w 3533775"/>
                <a:gd name="connsiteY761" fmla="*/ 600882 h 742950"/>
                <a:gd name="connsiteX762" fmla="*/ 3380423 w 3533775"/>
                <a:gd name="connsiteY762" fmla="*/ 598977 h 742950"/>
                <a:gd name="connsiteX763" fmla="*/ 3392329 w 3533775"/>
                <a:gd name="connsiteY763" fmla="*/ 595453 h 742950"/>
                <a:gd name="connsiteX764" fmla="*/ 3363945 w 3533775"/>
                <a:gd name="connsiteY764" fmla="*/ 595548 h 742950"/>
                <a:gd name="connsiteX765" fmla="*/ 3354324 w 3533775"/>
                <a:gd name="connsiteY765" fmla="*/ 591738 h 742950"/>
                <a:gd name="connsiteX766" fmla="*/ 3396901 w 3533775"/>
                <a:gd name="connsiteY766" fmla="*/ 583832 h 742950"/>
                <a:gd name="connsiteX767" fmla="*/ 3417475 w 3533775"/>
                <a:gd name="connsiteY767" fmla="*/ 570402 h 742950"/>
                <a:gd name="connsiteX768" fmla="*/ 3432810 w 3533775"/>
                <a:gd name="connsiteY768" fmla="*/ 566782 h 742950"/>
                <a:gd name="connsiteX769" fmla="*/ 3435096 w 3533775"/>
                <a:gd name="connsiteY769" fmla="*/ 564211 h 742950"/>
                <a:gd name="connsiteX770" fmla="*/ 3417380 w 3533775"/>
                <a:gd name="connsiteY770" fmla="*/ 561448 h 742950"/>
                <a:gd name="connsiteX771" fmla="*/ 3446240 w 3533775"/>
                <a:gd name="connsiteY771" fmla="*/ 555924 h 742950"/>
                <a:gd name="connsiteX772" fmla="*/ 3466719 w 3533775"/>
                <a:gd name="connsiteY772" fmla="*/ 552495 h 742950"/>
                <a:gd name="connsiteX773" fmla="*/ 3479864 w 3533775"/>
                <a:gd name="connsiteY773" fmla="*/ 544494 h 742950"/>
                <a:gd name="connsiteX774" fmla="*/ 3486245 w 3533775"/>
                <a:gd name="connsiteY774" fmla="*/ 537160 h 742950"/>
                <a:gd name="connsiteX775" fmla="*/ 3519011 w 3533775"/>
                <a:gd name="connsiteY775" fmla="*/ 526968 h 742950"/>
                <a:gd name="connsiteX776" fmla="*/ 3534632 w 3533775"/>
                <a:gd name="connsiteY776" fmla="*/ 514966 h 742950"/>
                <a:gd name="connsiteX777" fmla="*/ 3523964 w 3533775"/>
                <a:gd name="connsiteY777" fmla="*/ 510680 h 742950"/>
                <a:gd name="connsiteX778" fmla="*/ 2929699 w 3533775"/>
                <a:gd name="connsiteY778" fmla="*/ 130633 h 742950"/>
                <a:gd name="connsiteX779" fmla="*/ 2947511 w 3533775"/>
                <a:gd name="connsiteY779" fmla="*/ 129775 h 742950"/>
                <a:gd name="connsiteX780" fmla="*/ 2967419 w 3533775"/>
                <a:gd name="connsiteY780" fmla="*/ 128632 h 742950"/>
                <a:gd name="connsiteX781" fmla="*/ 2983611 w 3533775"/>
                <a:gd name="connsiteY781" fmla="*/ 123108 h 742950"/>
                <a:gd name="connsiteX782" fmla="*/ 2991803 w 3533775"/>
                <a:gd name="connsiteY782" fmla="*/ 130156 h 742950"/>
                <a:gd name="connsiteX783" fmla="*/ 2928842 w 3533775"/>
                <a:gd name="connsiteY783" fmla="*/ 136633 h 742950"/>
                <a:gd name="connsiteX784" fmla="*/ 2920746 w 3533775"/>
                <a:gd name="connsiteY784" fmla="*/ 136443 h 742950"/>
                <a:gd name="connsiteX785" fmla="*/ 2916746 w 3533775"/>
                <a:gd name="connsiteY785" fmla="*/ 134062 h 742950"/>
                <a:gd name="connsiteX786" fmla="*/ 2929699 w 3533775"/>
                <a:gd name="connsiteY786" fmla="*/ 130633 h 742950"/>
                <a:gd name="connsiteX787" fmla="*/ 2886266 w 3533775"/>
                <a:gd name="connsiteY787" fmla="*/ 161970 h 742950"/>
                <a:gd name="connsiteX788" fmla="*/ 2916079 w 3533775"/>
                <a:gd name="connsiteY788" fmla="*/ 158731 h 742950"/>
                <a:gd name="connsiteX789" fmla="*/ 2941987 w 3533775"/>
                <a:gd name="connsiteY789" fmla="*/ 156541 h 742950"/>
                <a:gd name="connsiteX790" fmla="*/ 2961704 w 3533775"/>
                <a:gd name="connsiteY790" fmla="*/ 159779 h 742950"/>
                <a:gd name="connsiteX791" fmla="*/ 2920937 w 3533775"/>
                <a:gd name="connsiteY791" fmla="*/ 164637 h 742950"/>
                <a:gd name="connsiteX792" fmla="*/ 2880646 w 3533775"/>
                <a:gd name="connsiteY792" fmla="*/ 166732 h 742950"/>
                <a:gd name="connsiteX793" fmla="*/ 2837593 w 3533775"/>
                <a:gd name="connsiteY793" fmla="*/ 165780 h 742950"/>
                <a:gd name="connsiteX794" fmla="*/ 2886266 w 3533775"/>
                <a:gd name="connsiteY794" fmla="*/ 161970 h 742950"/>
                <a:gd name="connsiteX795" fmla="*/ 2918841 w 3533775"/>
                <a:gd name="connsiteY795" fmla="*/ 55766 h 742950"/>
                <a:gd name="connsiteX796" fmla="*/ 2922556 w 3533775"/>
                <a:gd name="connsiteY796" fmla="*/ 48051 h 742950"/>
                <a:gd name="connsiteX797" fmla="*/ 2949321 w 3533775"/>
                <a:gd name="connsiteY797" fmla="*/ 50432 h 742950"/>
                <a:gd name="connsiteX798" fmla="*/ 2949321 w 3533775"/>
                <a:gd name="connsiteY798" fmla="*/ 59100 h 742950"/>
                <a:gd name="connsiteX799" fmla="*/ 2931319 w 3533775"/>
                <a:gd name="connsiteY799" fmla="*/ 59195 h 742950"/>
                <a:gd name="connsiteX800" fmla="*/ 2914555 w 3533775"/>
                <a:gd name="connsiteY800" fmla="*/ 61386 h 742950"/>
                <a:gd name="connsiteX801" fmla="*/ 2918841 w 3533775"/>
                <a:gd name="connsiteY801" fmla="*/ 55766 h 742950"/>
                <a:gd name="connsiteX802" fmla="*/ 2843403 w 3533775"/>
                <a:gd name="connsiteY802" fmla="*/ 80817 h 742950"/>
                <a:gd name="connsiteX803" fmla="*/ 2895791 w 3533775"/>
                <a:gd name="connsiteY803" fmla="*/ 78340 h 742950"/>
                <a:gd name="connsiteX804" fmla="*/ 2939796 w 3533775"/>
                <a:gd name="connsiteY804" fmla="*/ 79579 h 742950"/>
                <a:gd name="connsiteX805" fmla="*/ 2867216 w 3533775"/>
                <a:gd name="connsiteY805" fmla="*/ 83008 h 742950"/>
                <a:gd name="connsiteX806" fmla="*/ 2841212 w 3533775"/>
                <a:gd name="connsiteY806" fmla="*/ 85103 h 742950"/>
                <a:gd name="connsiteX807" fmla="*/ 2806256 w 3533775"/>
                <a:gd name="connsiteY807" fmla="*/ 85389 h 742950"/>
                <a:gd name="connsiteX808" fmla="*/ 2843403 w 3533775"/>
                <a:gd name="connsiteY808" fmla="*/ 80817 h 742950"/>
                <a:gd name="connsiteX809" fmla="*/ 3078004 w 3533775"/>
                <a:gd name="connsiteY809" fmla="*/ 551828 h 742950"/>
                <a:gd name="connsiteX810" fmla="*/ 3090291 w 3533775"/>
                <a:gd name="connsiteY810" fmla="*/ 556591 h 742950"/>
                <a:gd name="connsiteX811" fmla="*/ 3088481 w 3533775"/>
                <a:gd name="connsiteY811" fmla="*/ 560305 h 742950"/>
                <a:gd name="connsiteX812" fmla="*/ 3059049 w 3533775"/>
                <a:gd name="connsiteY812" fmla="*/ 556781 h 742950"/>
                <a:gd name="connsiteX813" fmla="*/ 3078004 w 3533775"/>
                <a:gd name="connsiteY813" fmla="*/ 551828 h 742950"/>
                <a:gd name="connsiteX814" fmla="*/ 2859500 w 3533775"/>
                <a:gd name="connsiteY814" fmla="*/ 491725 h 742950"/>
                <a:gd name="connsiteX815" fmla="*/ 2899315 w 3533775"/>
                <a:gd name="connsiteY815" fmla="*/ 490201 h 742950"/>
                <a:gd name="connsiteX816" fmla="*/ 2908364 w 3533775"/>
                <a:gd name="connsiteY816" fmla="*/ 487915 h 742950"/>
                <a:gd name="connsiteX817" fmla="*/ 2917508 w 3533775"/>
                <a:gd name="connsiteY817" fmla="*/ 486963 h 742950"/>
                <a:gd name="connsiteX818" fmla="*/ 2936558 w 3533775"/>
                <a:gd name="connsiteY818" fmla="*/ 488582 h 742950"/>
                <a:gd name="connsiteX819" fmla="*/ 2938558 w 3533775"/>
                <a:gd name="connsiteY819" fmla="*/ 488296 h 742950"/>
                <a:gd name="connsiteX820" fmla="*/ 2938653 w 3533775"/>
                <a:gd name="connsiteY820" fmla="*/ 488487 h 742950"/>
                <a:gd name="connsiteX821" fmla="*/ 2929985 w 3533775"/>
                <a:gd name="connsiteY821" fmla="*/ 494107 h 742950"/>
                <a:gd name="connsiteX822" fmla="*/ 2922080 w 3533775"/>
                <a:gd name="connsiteY822" fmla="*/ 499155 h 742950"/>
                <a:gd name="connsiteX823" fmla="*/ 2925604 w 3533775"/>
                <a:gd name="connsiteY823" fmla="*/ 505727 h 742950"/>
                <a:gd name="connsiteX824" fmla="*/ 2910935 w 3533775"/>
                <a:gd name="connsiteY824" fmla="*/ 506013 h 742950"/>
                <a:gd name="connsiteX825" fmla="*/ 2900648 w 3533775"/>
                <a:gd name="connsiteY825" fmla="*/ 497059 h 742950"/>
                <a:gd name="connsiteX826" fmla="*/ 2883980 w 3533775"/>
                <a:gd name="connsiteY826" fmla="*/ 495345 h 742950"/>
                <a:gd name="connsiteX827" fmla="*/ 2876169 w 3533775"/>
                <a:gd name="connsiteY827" fmla="*/ 495916 h 742950"/>
                <a:gd name="connsiteX828" fmla="*/ 2873312 w 3533775"/>
                <a:gd name="connsiteY828" fmla="*/ 499250 h 742950"/>
                <a:gd name="connsiteX829" fmla="*/ 2877217 w 3533775"/>
                <a:gd name="connsiteY829" fmla="*/ 501727 h 742950"/>
                <a:gd name="connsiteX830" fmla="*/ 2899791 w 3533775"/>
                <a:gd name="connsiteY830" fmla="*/ 506203 h 742950"/>
                <a:gd name="connsiteX831" fmla="*/ 2874169 w 3533775"/>
                <a:gd name="connsiteY831" fmla="*/ 505060 h 742950"/>
                <a:gd name="connsiteX832" fmla="*/ 2856738 w 3533775"/>
                <a:gd name="connsiteY832" fmla="*/ 502774 h 742950"/>
                <a:gd name="connsiteX833" fmla="*/ 2864549 w 3533775"/>
                <a:gd name="connsiteY833" fmla="*/ 501250 h 742950"/>
                <a:gd name="connsiteX834" fmla="*/ 2829401 w 3533775"/>
                <a:gd name="connsiteY834" fmla="*/ 496297 h 742950"/>
                <a:gd name="connsiteX835" fmla="*/ 2841593 w 3533775"/>
                <a:gd name="connsiteY835" fmla="*/ 492106 h 742950"/>
                <a:gd name="connsiteX836" fmla="*/ 2859500 w 3533775"/>
                <a:gd name="connsiteY836" fmla="*/ 491725 h 742950"/>
                <a:gd name="connsiteX837" fmla="*/ 2961704 w 3533775"/>
                <a:gd name="connsiteY837" fmla="*/ 419812 h 742950"/>
                <a:gd name="connsiteX838" fmla="*/ 2945606 w 3533775"/>
                <a:gd name="connsiteY838" fmla="*/ 414001 h 742950"/>
                <a:gd name="connsiteX839" fmla="*/ 2942939 w 3533775"/>
                <a:gd name="connsiteY839" fmla="*/ 415716 h 742950"/>
                <a:gd name="connsiteX840" fmla="*/ 2944082 w 3533775"/>
                <a:gd name="connsiteY840" fmla="*/ 418478 h 742950"/>
                <a:gd name="connsiteX841" fmla="*/ 2944463 w 3533775"/>
                <a:gd name="connsiteY841" fmla="*/ 421050 h 742950"/>
                <a:gd name="connsiteX842" fmla="*/ 2939129 w 3533775"/>
                <a:gd name="connsiteY842" fmla="*/ 408667 h 742950"/>
                <a:gd name="connsiteX843" fmla="*/ 2962656 w 3533775"/>
                <a:gd name="connsiteY843" fmla="*/ 408096 h 742950"/>
                <a:gd name="connsiteX844" fmla="*/ 2967133 w 3533775"/>
                <a:gd name="connsiteY844" fmla="*/ 409810 h 742950"/>
                <a:gd name="connsiteX845" fmla="*/ 2970943 w 3533775"/>
                <a:gd name="connsiteY845" fmla="*/ 419907 h 742950"/>
                <a:gd name="connsiteX846" fmla="*/ 2961704 w 3533775"/>
                <a:gd name="connsiteY846" fmla="*/ 419812 h 742950"/>
                <a:gd name="connsiteX847" fmla="*/ 3066098 w 3533775"/>
                <a:gd name="connsiteY847" fmla="*/ 380283 h 742950"/>
                <a:gd name="connsiteX848" fmla="*/ 3050191 w 3533775"/>
                <a:gd name="connsiteY848" fmla="*/ 386093 h 742950"/>
                <a:gd name="connsiteX849" fmla="*/ 2982182 w 3533775"/>
                <a:gd name="connsiteY849" fmla="*/ 392475 h 742950"/>
                <a:gd name="connsiteX850" fmla="*/ 2974277 w 3533775"/>
                <a:gd name="connsiteY850" fmla="*/ 393618 h 742950"/>
                <a:gd name="connsiteX851" fmla="*/ 2915031 w 3533775"/>
                <a:gd name="connsiteY851" fmla="*/ 394189 h 742950"/>
                <a:gd name="connsiteX852" fmla="*/ 2924175 w 3533775"/>
                <a:gd name="connsiteY852" fmla="*/ 392665 h 742950"/>
                <a:gd name="connsiteX853" fmla="*/ 2946464 w 3533775"/>
                <a:gd name="connsiteY853" fmla="*/ 392189 h 742950"/>
                <a:gd name="connsiteX854" fmla="*/ 2957227 w 3533775"/>
                <a:gd name="connsiteY854" fmla="*/ 387236 h 742950"/>
                <a:gd name="connsiteX855" fmla="*/ 2946749 w 3533775"/>
                <a:gd name="connsiteY855" fmla="*/ 384569 h 742950"/>
                <a:gd name="connsiteX856" fmla="*/ 2915507 w 3533775"/>
                <a:gd name="connsiteY856" fmla="*/ 385998 h 742950"/>
                <a:gd name="connsiteX857" fmla="*/ 2929890 w 3533775"/>
                <a:gd name="connsiteY857" fmla="*/ 382188 h 742950"/>
                <a:gd name="connsiteX858" fmla="*/ 2937891 w 3533775"/>
                <a:gd name="connsiteY858" fmla="*/ 381331 h 742950"/>
                <a:gd name="connsiteX859" fmla="*/ 2978372 w 3533775"/>
                <a:gd name="connsiteY859" fmla="*/ 380759 h 742950"/>
                <a:gd name="connsiteX860" fmla="*/ 2980468 w 3533775"/>
                <a:gd name="connsiteY860" fmla="*/ 382188 h 742950"/>
                <a:gd name="connsiteX861" fmla="*/ 2971133 w 3533775"/>
                <a:gd name="connsiteY861" fmla="*/ 388093 h 742950"/>
                <a:gd name="connsiteX862" fmla="*/ 2976563 w 3533775"/>
                <a:gd name="connsiteY862" fmla="*/ 389427 h 742950"/>
                <a:gd name="connsiteX863" fmla="*/ 3016568 w 3533775"/>
                <a:gd name="connsiteY863" fmla="*/ 385807 h 742950"/>
                <a:gd name="connsiteX864" fmla="*/ 3019901 w 3533775"/>
                <a:gd name="connsiteY864" fmla="*/ 383331 h 742950"/>
                <a:gd name="connsiteX865" fmla="*/ 3013805 w 3533775"/>
                <a:gd name="connsiteY865" fmla="*/ 379235 h 742950"/>
                <a:gd name="connsiteX866" fmla="*/ 3045333 w 3533775"/>
                <a:gd name="connsiteY866" fmla="*/ 373520 h 742950"/>
                <a:gd name="connsiteX867" fmla="*/ 3081719 w 3533775"/>
                <a:gd name="connsiteY867" fmla="*/ 369805 h 742950"/>
                <a:gd name="connsiteX868" fmla="*/ 3066098 w 3533775"/>
                <a:gd name="connsiteY868" fmla="*/ 380283 h 742950"/>
                <a:gd name="connsiteX869" fmla="*/ 3044762 w 3533775"/>
                <a:gd name="connsiteY869" fmla="*/ 279508 h 742950"/>
                <a:gd name="connsiteX870" fmla="*/ 3046190 w 3533775"/>
                <a:gd name="connsiteY870" fmla="*/ 277032 h 742950"/>
                <a:gd name="connsiteX871" fmla="*/ 3054668 w 3533775"/>
                <a:gd name="connsiteY871" fmla="*/ 273412 h 742950"/>
                <a:gd name="connsiteX872" fmla="*/ 3079718 w 3533775"/>
                <a:gd name="connsiteY872" fmla="*/ 273317 h 742950"/>
                <a:gd name="connsiteX873" fmla="*/ 3046381 w 3533775"/>
                <a:gd name="connsiteY873" fmla="*/ 280175 h 742950"/>
                <a:gd name="connsiteX874" fmla="*/ 3044762 w 3533775"/>
                <a:gd name="connsiteY874" fmla="*/ 279508 h 742950"/>
                <a:gd name="connsiteX875" fmla="*/ 3142774 w 3533775"/>
                <a:gd name="connsiteY875" fmla="*/ 308083 h 742950"/>
                <a:gd name="connsiteX876" fmla="*/ 3127820 w 3533775"/>
                <a:gd name="connsiteY876" fmla="*/ 312655 h 742950"/>
                <a:gd name="connsiteX877" fmla="*/ 3110008 w 3533775"/>
                <a:gd name="connsiteY877" fmla="*/ 314275 h 742950"/>
                <a:gd name="connsiteX878" fmla="*/ 3093339 w 3533775"/>
                <a:gd name="connsiteY878" fmla="*/ 316370 h 742950"/>
                <a:gd name="connsiteX879" fmla="*/ 3118295 w 3533775"/>
                <a:gd name="connsiteY879" fmla="*/ 307036 h 742950"/>
                <a:gd name="connsiteX880" fmla="*/ 3142583 w 3533775"/>
                <a:gd name="connsiteY880" fmla="*/ 297606 h 742950"/>
                <a:gd name="connsiteX881" fmla="*/ 3159919 w 3533775"/>
                <a:gd name="connsiteY881" fmla="*/ 304178 h 742950"/>
                <a:gd name="connsiteX882" fmla="*/ 3142774 w 3533775"/>
                <a:gd name="connsiteY882" fmla="*/ 308083 h 742950"/>
                <a:gd name="connsiteX883" fmla="*/ 3308414 w 3533775"/>
                <a:gd name="connsiteY883" fmla="*/ 332944 h 742950"/>
                <a:gd name="connsiteX884" fmla="*/ 3311557 w 3533775"/>
                <a:gd name="connsiteY884" fmla="*/ 334944 h 742950"/>
                <a:gd name="connsiteX885" fmla="*/ 3303270 w 3533775"/>
                <a:gd name="connsiteY885" fmla="*/ 341707 h 742950"/>
                <a:gd name="connsiteX886" fmla="*/ 3312224 w 3533775"/>
                <a:gd name="connsiteY886" fmla="*/ 357709 h 742950"/>
                <a:gd name="connsiteX887" fmla="*/ 3291840 w 3533775"/>
                <a:gd name="connsiteY887" fmla="*/ 359137 h 742950"/>
                <a:gd name="connsiteX888" fmla="*/ 3284125 w 3533775"/>
                <a:gd name="connsiteY888" fmla="*/ 355137 h 742950"/>
                <a:gd name="connsiteX889" fmla="*/ 3274505 w 3533775"/>
                <a:gd name="connsiteY889" fmla="*/ 337230 h 742950"/>
                <a:gd name="connsiteX890" fmla="*/ 3308414 w 3533775"/>
                <a:gd name="connsiteY890" fmla="*/ 332944 h 742950"/>
                <a:gd name="connsiteX891" fmla="*/ 3345085 w 3533775"/>
                <a:gd name="connsiteY891" fmla="*/ 292843 h 742950"/>
                <a:gd name="connsiteX892" fmla="*/ 3350705 w 3533775"/>
                <a:gd name="connsiteY892" fmla="*/ 302368 h 742950"/>
                <a:gd name="connsiteX893" fmla="*/ 3331750 w 3533775"/>
                <a:gd name="connsiteY893" fmla="*/ 300463 h 742950"/>
                <a:gd name="connsiteX894" fmla="*/ 3291935 w 3533775"/>
                <a:gd name="connsiteY894" fmla="*/ 304750 h 742950"/>
                <a:gd name="connsiteX895" fmla="*/ 3288221 w 3533775"/>
                <a:gd name="connsiteY895" fmla="*/ 303892 h 742950"/>
                <a:gd name="connsiteX896" fmla="*/ 3284696 w 3533775"/>
                <a:gd name="connsiteY896" fmla="*/ 298844 h 742950"/>
                <a:gd name="connsiteX897" fmla="*/ 3288411 w 3533775"/>
                <a:gd name="connsiteY897" fmla="*/ 295796 h 742950"/>
                <a:gd name="connsiteX898" fmla="*/ 3296126 w 3533775"/>
                <a:gd name="connsiteY898" fmla="*/ 294653 h 742950"/>
                <a:gd name="connsiteX899" fmla="*/ 3345085 w 3533775"/>
                <a:gd name="connsiteY899" fmla="*/ 292843 h 742950"/>
                <a:gd name="connsiteX900" fmla="*/ 3296698 w 3533775"/>
                <a:gd name="connsiteY900" fmla="*/ 277222 h 742950"/>
                <a:gd name="connsiteX901" fmla="*/ 3308699 w 3533775"/>
                <a:gd name="connsiteY901" fmla="*/ 276270 h 742950"/>
                <a:gd name="connsiteX902" fmla="*/ 3316129 w 3533775"/>
                <a:gd name="connsiteY902" fmla="*/ 283414 h 742950"/>
                <a:gd name="connsiteX903" fmla="*/ 3288411 w 3533775"/>
                <a:gd name="connsiteY903" fmla="*/ 286652 h 742950"/>
                <a:gd name="connsiteX904" fmla="*/ 3285554 w 3533775"/>
                <a:gd name="connsiteY904" fmla="*/ 281509 h 742950"/>
                <a:gd name="connsiteX905" fmla="*/ 3284315 w 3533775"/>
                <a:gd name="connsiteY905" fmla="*/ 276937 h 742950"/>
                <a:gd name="connsiteX906" fmla="*/ 3296698 w 3533775"/>
                <a:gd name="connsiteY906" fmla="*/ 277222 h 742950"/>
                <a:gd name="connsiteX907" fmla="*/ 3081433 w 3533775"/>
                <a:gd name="connsiteY907" fmla="*/ 249790 h 742950"/>
                <a:gd name="connsiteX908" fmla="*/ 3110294 w 3533775"/>
                <a:gd name="connsiteY908" fmla="*/ 243313 h 742950"/>
                <a:gd name="connsiteX909" fmla="*/ 3135916 w 3533775"/>
                <a:gd name="connsiteY909" fmla="*/ 239122 h 742950"/>
                <a:gd name="connsiteX910" fmla="*/ 3164872 w 3533775"/>
                <a:gd name="connsiteY910" fmla="*/ 232931 h 742950"/>
                <a:gd name="connsiteX911" fmla="*/ 3169444 w 3533775"/>
                <a:gd name="connsiteY911" fmla="*/ 229026 h 742950"/>
                <a:gd name="connsiteX912" fmla="*/ 3120009 w 3533775"/>
                <a:gd name="connsiteY912" fmla="*/ 229121 h 742950"/>
                <a:gd name="connsiteX913" fmla="*/ 3133725 w 3533775"/>
                <a:gd name="connsiteY913" fmla="*/ 224263 h 742950"/>
                <a:gd name="connsiteX914" fmla="*/ 3158966 w 3533775"/>
                <a:gd name="connsiteY914" fmla="*/ 219310 h 742950"/>
                <a:gd name="connsiteX915" fmla="*/ 3160776 w 3533775"/>
                <a:gd name="connsiteY915" fmla="*/ 216548 h 742950"/>
                <a:gd name="connsiteX916" fmla="*/ 3154966 w 3533775"/>
                <a:gd name="connsiteY916" fmla="*/ 216929 h 742950"/>
                <a:gd name="connsiteX917" fmla="*/ 3149346 w 3533775"/>
                <a:gd name="connsiteY917" fmla="*/ 216929 h 742950"/>
                <a:gd name="connsiteX918" fmla="*/ 3150584 w 3533775"/>
                <a:gd name="connsiteY918" fmla="*/ 201784 h 742950"/>
                <a:gd name="connsiteX919" fmla="*/ 3159252 w 3533775"/>
                <a:gd name="connsiteY919" fmla="*/ 203404 h 742950"/>
                <a:gd name="connsiteX920" fmla="*/ 3197066 w 3533775"/>
                <a:gd name="connsiteY920" fmla="*/ 214548 h 742950"/>
                <a:gd name="connsiteX921" fmla="*/ 3200781 w 3533775"/>
                <a:gd name="connsiteY921" fmla="*/ 210166 h 742950"/>
                <a:gd name="connsiteX922" fmla="*/ 3195257 w 3533775"/>
                <a:gd name="connsiteY922" fmla="*/ 209404 h 742950"/>
                <a:gd name="connsiteX923" fmla="*/ 3187732 w 3533775"/>
                <a:gd name="connsiteY923" fmla="*/ 208833 h 742950"/>
                <a:gd name="connsiteX924" fmla="*/ 3219831 w 3533775"/>
                <a:gd name="connsiteY924" fmla="*/ 200070 h 742950"/>
                <a:gd name="connsiteX925" fmla="*/ 3187541 w 3533775"/>
                <a:gd name="connsiteY925" fmla="*/ 199213 h 742950"/>
                <a:gd name="connsiteX926" fmla="*/ 3208401 w 3533775"/>
                <a:gd name="connsiteY926" fmla="*/ 194545 h 742950"/>
                <a:gd name="connsiteX927" fmla="*/ 3234309 w 3533775"/>
                <a:gd name="connsiteY927" fmla="*/ 191212 h 742950"/>
                <a:gd name="connsiteX928" fmla="*/ 3252216 w 3533775"/>
                <a:gd name="connsiteY928" fmla="*/ 189021 h 742950"/>
                <a:gd name="connsiteX929" fmla="*/ 3274314 w 3533775"/>
                <a:gd name="connsiteY929" fmla="*/ 187116 h 742950"/>
                <a:gd name="connsiteX930" fmla="*/ 3285458 w 3533775"/>
                <a:gd name="connsiteY930" fmla="*/ 194355 h 742950"/>
                <a:gd name="connsiteX931" fmla="*/ 3278315 w 3533775"/>
                <a:gd name="connsiteY931" fmla="*/ 220453 h 742950"/>
                <a:gd name="connsiteX932" fmla="*/ 3276219 w 3533775"/>
                <a:gd name="connsiteY932" fmla="*/ 227502 h 742950"/>
                <a:gd name="connsiteX933" fmla="*/ 3271552 w 3533775"/>
                <a:gd name="connsiteY933" fmla="*/ 238551 h 742950"/>
                <a:gd name="connsiteX934" fmla="*/ 3276410 w 3533775"/>
                <a:gd name="connsiteY934" fmla="*/ 245409 h 742950"/>
                <a:gd name="connsiteX935" fmla="*/ 3272123 w 3533775"/>
                <a:gd name="connsiteY935" fmla="*/ 259315 h 742950"/>
                <a:gd name="connsiteX936" fmla="*/ 3271933 w 3533775"/>
                <a:gd name="connsiteY936" fmla="*/ 268174 h 742950"/>
                <a:gd name="connsiteX937" fmla="*/ 3262408 w 3533775"/>
                <a:gd name="connsiteY937" fmla="*/ 277032 h 742950"/>
                <a:gd name="connsiteX938" fmla="*/ 3232214 w 3533775"/>
                <a:gd name="connsiteY938" fmla="*/ 275032 h 742950"/>
                <a:gd name="connsiteX939" fmla="*/ 3231071 w 3533775"/>
                <a:gd name="connsiteY939" fmla="*/ 268936 h 742950"/>
                <a:gd name="connsiteX940" fmla="*/ 3222022 w 3533775"/>
                <a:gd name="connsiteY940" fmla="*/ 267031 h 742950"/>
                <a:gd name="connsiteX941" fmla="*/ 3198114 w 3533775"/>
                <a:gd name="connsiteY941" fmla="*/ 270079 h 742950"/>
                <a:gd name="connsiteX942" fmla="*/ 3153918 w 3533775"/>
                <a:gd name="connsiteY942" fmla="*/ 279985 h 742950"/>
                <a:gd name="connsiteX943" fmla="*/ 3130487 w 3533775"/>
                <a:gd name="connsiteY943" fmla="*/ 284271 h 742950"/>
                <a:gd name="connsiteX944" fmla="*/ 3126010 w 3533775"/>
                <a:gd name="connsiteY944" fmla="*/ 282271 h 742950"/>
                <a:gd name="connsiteX945" fmla="*/ 3128010 w 3533775"/>
                <a:gd name="connsiteY945" fmla="*/ 278365 h 742950"/>
                <a:gd name="connsiteX946" fmla="*/ 3133249 w 3533775"/>
                <a:gd name="connsiteY946" fmla="*/ 276365 h 742950"/>
                <a:gd name="connsiteX947" fmla="*/ 3203829 w 3533775"/>
                <a:gd name="connsiteY947" fmla="*/ 263221 h 742950"/>
                <a:gd name="connsiteX948" fmla="*/ 3247549 w 3533775"/>
                <a:gd name="connsiteY948" fmla="*/ 257029 h 742950"/>
                <a:gd name="connsiteX949" fmla="*/ 3258503 w 3533775"/>
                <a:gd name="connsiteY949" fmla="*/ 254172 h 742950"/>
                <a:gd name="connsiteX950" fmla="*/ 3250692 w 3533775"/>
                <a:gd name="connsiteY950" fmla="*/ 252076 h 742950"/>
                <a:gd name="connsiteX951" fmla="*/ 3192875 w 3533775"/>
                <a:gd name="connsiteY951" fmla="*/ 259411 h 742950"/>
                <a:gd name="connsiteX952" fmla="*/ 3157538 w 3533775"/>
                <a:gd name="connsiteY952" fmla="*/ 265411 h 742950"/>
                <a:gd name="connsiteX953" fmla="*/ 3151632 w 3533775"/>
                <a:gd name="connsiteY953" fmla="*/ 266269 h 742950"/>
                <a:gd name="connsiteX954" fmla="*/ 3103531 w 3533775"/>
                <a:gd name="connsiteY954" fmla="*/ 271984 h 742950"/>
                <a:gd name="connsiteX955" fmla="*/ 3091910 w 3533775"/>
                <a:gd name="connsiteY955" fmla="*/ 272079 h 742950"/>
                <a:gd name="connsiteX956" fmla="*/ 3098387 w 3533775"/>
                <a:gd name="connsiteY956" fmla="*/ 268364 h 742950"/>
                <a:gd name="connsiteX957" fmla="*/ 3142298 w 3533775"/>
                <a:gd name="connsiteY957" fmla="*/ 253219 h 742950"/>
                <a:gd name="connsiteX958" fmla="*/ 3144488 w 3533775"/>
                <a:gd name="connsiteY958" fmla="*/ 247504 h 742950"/>
                <a:gd name="connsiteX959" fmla="*/ 3138773 w 3533775"/>
                <a:gd name="connsiteY959" fmla="*/ 248933 h 742950"/>
                <a:gd name="connsiteX960" fmla="*/ 3099245 w 3533775"/>
                <a:gd name="connsiteY960" fmla="*/ 252457 h 742950"/>
                <a:gd name="connsiteX961" fmla="*/ 3089910 w 3533775"/>
                <a:gd name="connsiteY961" fmla="*/ 254077 h 742950"/>
                <a:gd name="connsiteX962" fmla="*/ 3073051 w 3533775"/>
                <a:gd name="connsiteY962" fmla="*/ 258363 h 742950"/>
                <a:gd name="connsiteX963" fmla="*/ 3045143 w 3533775"/>
                <a:gd name="connsiteY963" fmla="*/ 259125 h 742950"/>
                <a:gd name="connsiteX964" fmla="*/ 3043047 w 3533775"/>
                <a:gd name="connsiteY964" fmla="*/ 257887 h 742950"/>
                <a:gd name="connsiteX965" fmla="*/ 3045809 w 3533775"/>
                <a:gd name="connsiteY965" fmla="*/ 254743 h 742950"/>
                <a:gd name="connsiteX966" fmla="*/ 3061526 w 3533775"/>
                <a:gd name="connsiteY966" fmla="*/ 252172 h 742950"/>
                <a:gd name="connsiteX967" fmla="*/ 3081433 w 3533775"/>
                <a:gd name="connsiteY967" fmla="*/ 249790 h 742950"/>
                <a:gd name="connsiteX968" fmla="*/ 3015996 w 3533775"/>
                <a:gd name="connsiteY968" fmla="*/ 237884 h 742950"/>
                <a:gd name="connsiteX969" fmla="*/ 3065907 w 3533775"/>
                <a:gd name="connsiteY969" fmla="*/ 234169 h 742950"/>
                <a:gd name="connsiteX970" fmla="*/ 2971419 w 3533775"/>
                <a:gd name="connsiteY970" fmla="*/ 243694 h 742950"/>
                <a:gd name="connsiteX971" fmla="*/ 3015996 w 3533775"/>
                <a:gd name="connsiteY971" fmla="*/ 237884 h 742950"/>
                <a:gd name="connsiteX972" fmla="*/ 2833307 w 3533775"/>
                <a:gd name="connsiteY972" fmla="*/ 267221 h 742950"/>
                <a:gd name="connsiteX973" fmla="*/ 2894076 w 3533775"/>
                <a:gd name="connsiteY973" fmla="*/ 266173 h 742950"/>
                <a:gd name="connsiteX974" fmla="*/ 2906173 w 3533775"/>
                <a:gd name="connsiteY974" fmla="*/ 265316 h 742950"/>
                <a:gd name="connsiteX975" fmla="*/ 2934462 w 3533775"/>
                <a:gd name="connsiteY975" fmla="*/ 263506 h 742950"/>
                <a:gd name="connsiteX976" fmla="*/ 2970466 w 3533775"/>
                <a:gd name="connsiteY976" fmla="*/ 259792 h 742950"/>
                <a:gd name="connsiteX977" fmla="*/ 2998470 w 3533775"/>
                <a:gd name="connsiteY977" fmla="*/ 258839 h 742950"/>
                <a:gd name="connsiteX978" fmla="*/ 3003233 w 3533775"/>
                <a:gd name="connsiteY978" fmla="*/ 262935 h 742950"/>
                <a:gd name="connsiteX979" fmla="*/ 2999613 w 3533775"/>
                <a:gd name="connsiteY979" fmla="*/ 267602 h 742950"/>
                <a:gd name="connsiteX980" fmla="*/ 2989898 w 3533775"/>
                <a:gd name="connsiteY980" fmla="*/ 268745 h 742950"/>
                <a:gd name="connsiteX981" fmla="*/ 2986088 w 3533775"/>
                <a:gd name="connsiteY981" fmla="*/ 264459 h 742950"/>
                <a:gd name="connsiteX982" fmla="*/ 2983706 w 3533775"/>
                <a:gd name="connsiteY982" fmla="*/ 260935 h 742950"/>
                <a:gd name="connsiteX983" fmla="*/ 2979039 w 3533775"/>
                <a:gd name="connsiteY983" fmla="*/ 267126 h 742950"/>
                <a:gd name="connsiteX984" fmla="*/ 2968371 w 3533775"/>
                <a:gd name="connsiteY984" fmla="*/ 265697 h 742950"/>
                <a:gd name="connsiteX985" fmla="*/ 2951036 w 3533775"/>
                <a:gd name="connsiteY985" fmla="*/ 269031 h 742950"/>
                <a:gd name="connsiteX986" fmla="*/ 2914745 w 3533775"/>
                <a:gd name="connsiteY986" fmla="*/ 271603 h 742950"/>
                <a:gd name="connsiteX987" fmla="*/ 2898839 w 3533775"/>
                <a:gd name="connsiteY987" fmla="*/ 270745 h 742950"/>
                <a:gd name="connsiteX988" fmla="*/ 2872645 w 3533775"/>
                <a:gd name="connsiteY988" fmla="*/ 270745 h 742950"/>
                <a:gd name="connsiteX989" fmla="*/ 2801588 w 3533775"/>
                <a:gd name="connsiteY989" fmla="*/ 269983 h 742950"/>
                <a:gd name="connsiteX990" fmla="*/ 2833307 w 3533775"/>
                <a:gd name="connsiteY990" fmla="*/ 267221 h 742950"/>
                <a:gd name="connsiteX991" fmla="*/ 2851118 w 3533775"/>
                <a:gd name="connsiteY991" fmla="*/ 302940 h 742950"/>
                <a:gd name="connsiteX992" fmla="*/ 2897505 w 3533775"/>
                <a:gd name="connsiteY992" fmla="*/ 300463 h 742950"/>
                <a:gd name="connsiteX993" fmla="*/ 2905601 w 3533775"/>
                <a:gd name="connsiteY993" fmla="*/ 300749 h 742950"/>
                <a:gd name="connsiteX994" fmla="*/ 2931605 w 3533775"/>
                <a:gd name="connsiteY994" fmla="*/ 300368 h 742950"/>
                <a:gd name="connsiteX995" fmla="*/ 2980373 w 3533775"/>
                <a:gd name="connsiteY995" fmla="*/ 301321 h 742950"/>
                <a:gd name="connsiteX996" fmla="*/ 2948749 w 3533775"/>
                <a:gd name="connsiteY996" fmla="*/ 305512 h 742950"/>
                <a:gd name="connsiteX997" fmla="*/ 2912459 w 3533775"/>
                <a:gd name="connsiteY997" fmla="*/ 306845 h 742950"/>
                <a:gd name="connsiteX998" fmla="*/ 2874169 w 3533775"/>
                <a:gd name="connsiteY998" fmla="*/ 307512 h 742950"/>
                <a:gd name="connsiteX999" fmla="*/ 2811399 w 3533775"/>
                <a:gd name="connsiteY999" fmla="*/ 308274 h 742950"/>
                <a:gd name="connsiteX1000" fmla="*/ 2791397 w 3533775"/>
                <a:gd name="connsiteY1000" fmla="*/ 310084 h 742950"/>
                <a:gd name="connsiteX1001" fmla="*/ 2784348 w 3533775"/>
                <a:gd name="connsiteY1001" fmla="*/ 309226 h 742950"/>
                <a:gd name="connsiteX1002" fmla="*/ 2851118 w 3533775"/>
                <a:gd name="connsiteY1002" fmla="*/ 302940 h 742950"/>
                <a:gd name="connsiteX1003" fmla="*/ 2670810 w 3533775"/>
                <a:gd name="connsiteY1003" fmla="*/ 442576 h 742950"/>
                <a:gd name="connsiteX1004" fmla="*/ 2704719 w 3533775"/>
                <a:gd name="connsiteY1004" fmla="*/ 441052 h 742950"/>
                <a:gd name="connsiteX1005" fmla="*/ 2726246 w 3533775"/>
                <a:gd name="connsiteY1005" fmla="*/ 440957 h 742950"/>
                <a:gd name="connsiteX1006" fmla="*/ 2738533 w 3533775"/>
                <a:gd name="connsiteY1006" fmla="*/ 445339 h 742950"/>
                <a:gd name="connsiteX1007" fmla="*/ 2735390 w 3533775"/>
                <a:gd name="connsiteY1007" fmla="*/ 453054 h 742950"/>
                <a:gd name="connsiteX1008" fmla="*/ 2687003 w 3533775"/>
                <a:gd name="connsiteY1008" fmla="*/ 451816 h 742950"/>
                <a:gd name="connsiteX1009" fmla="*/ 2634615 w 3533775"/>
                <a:gd name="connsiteY1009" fmla="*/ 451149 h 742950"/>
                <a:gd name="connsiteX1010" fmla="*/ 2645378 w 3533775"/>
                <a:gd name="connsiteY1010" fmla="*/ 444862 h 742950"/>
                <a:gd name="connsiteX1011" fmla="*/ 2670810 w 3533775"/>
                <a:gd name="connsiteY1011" fmla="*/ 442576 h 742950"/>
                <a:gd name="connsiteX1012" fmla="*/ 2217420 w 3533775"/>
                <a:gd name="connsiteY1012" fmla="*/ 501536 h 742950"/>
                <a:gd name="connsiteX1013" fmla="*/ 2207609 w 3533775"/>
                <a:gd name="connsiteY1013" fmla="*/ 494488 h 742950"/>
                <a:gd name="connsiteX1014" fmla="*/ 2242471 w 3533775"/>
                <a:gd name="connsiteY1014" fmla="*/ 500012 h 742950"/>
                <a:gd name="connsiteX1015" fmla="*/ 2243042 w 3533775"/>
                <a:gd name="connsiteY1015" fmla="*/ 501536 h 742950"/>
                <a:gd name="connsiteX1016" fmla="*/ 2217420 w 3533775"/>
                <a:gd name="connsiteY1016" fmla="*/ 501536 h 742950"/>
                <a:gd name="connsiteX1017" fmla="*/ 2283333 w 3533775"/>
                <a:gd name="connsiteY1017" fmla="*/ 275508 h 742950"/>
                <a:gd name="connsiteX1018" fmla="*/ 2267712 w 3533775"/>
                <a:gd name="connsiteY1018" fmla="*/ 273412 h 742950"/>
                <a:gd name="connsiteX1019" fmla="*/ 2262569 w 3533775"/>
                <a:gd name="connsiteY1019" fmla="*/ 270174 h 742950"/>
                <a:gd name="connsiteX1020" fmla="*/ 2328196 w 3533775"/>
                <a:gd name="connsiteY1020" fmla="*/ 274079 h 742950"/>
                <a:gd name="connsiteX1021" fmla="*/ 2283333 w 3533775"/>
                <a:gd name="connsiteY1021" fmla="*/ 275508 h 742950"/>
                <a:gd name="connsiteX1022" fmla="*/ 2193989 w 3533775"/>
                <a:gd name="connsiteY1022" fmla="*/ 501250 h 742950"/>
                <a:gd name="connsiteX1023" fmla="*/ 2217134 w 3533775"/>
                <a:gd name="connsiteY1023" fmla="*/ 501631 h 742950"/>
                <a:gd name="connsiteX1024" fmla="*/ 2219992 w 3533775"/>
                <a:gd name="connsiteY1024" fmla="*/ 504775 h 742950"/>
                <a:gd name="connsiteX1025" fmla="*/ 2211229 w 3533775"/>
                <a:gd name="connsiteY1025" fmla="*/ 506584 h 742950"/>
                <a:gd name="connsiteX1026" fmla="*/ 2205990 w 3533775"/>
                <a:gd name="connsiteY1026" fmla="*/ 506775 h 742950"/>
                <a:gd name="connsiteX1027" fmla="*/ 2193989 w 3533775"/>
                <a:gd name="connsiteY1027" fmla="*/ 501250 h 742950"/>
                <a:gd name="connsiteX1028" fmla="*/ 2601278 w 3533775"/>
                <a:gd name="connsiteY1028" fmla="*/ 123775 h 742950"/>
                <a:gd name="connsiteX1029" fmla="*/ 2617184 w 3533775"/>
                <a:gd name="connsiteY1029" fmla="*/ 121584 h 742950"/>
                <a:gd name="connsiteX1030" fmla="*/ 2659380 w 3533775"/>
                <a:gd name="connsiteY1030" fmla="*/ 120250 h 742950"/>
                <a:gd name="connsiteX1031" fmla="*/ 2663571 w 3533775"/>
                <a:gd name="connsiteY1031" fmla="*/ 122917 h 742950"/>
                <a:gd name="connsiteX1032" fmla="*/ 2660618 w 3533775"/>
                <a:gd name="connsiteY1032" fmla="*/ 125965 h 742950"/>
                <a:gd name="connsiteX1033" fmla="*/ 2648807 w 3533775"/>
                <a:gd name="connsiteY1033" fmla="*/ 127585 h 742950"/>
                <a:gd name="connsiteX1034" fmla="*/ 2602040 w 3533775"/>
                <a:gd name="connsiteY1034" fmla="*/ 127966 h 742950"/>
                <a:gd name="connsiteX1035" fmla="*/ 2595753 w 3533775"/>
                <a:gd name="connsiteY1035" fmla="*/ 126537 h 742950"/>
                <a:gd name="connsiteX1036" fmla="*/ 2601278 w 3533775"/>
                <a:gd name="connsiteY1036" fmla="*/ 123775 h 742950"/>
                <a:gd name="connsiteX1037" fmla="*/ 2427637 w 3533775"/>
                <a:gd name="connsiteY1037" fmla="*/ 126251 h 742950"/>
                <a:gd name="connsiteX1038" fmla="*/ 2461736 w 3533775"/>
                <a:gd name="connsiteY1038" fmla="*/ 123489 h 742950"/>
                <a:gd name="connsiteX1039" fmla="*/ 2501837 w 3533775"/>
                <a:gd name="connsiteY1039" fmla="*/ 123203 h 742950"/>
                <a:gd name="connsiteX1040" fmla="*/ 2542032 w 3533775"/>
                <a:gd name="connsiteY1040" fmla="*/ 120441 h 742950"/>
                <a:gd name="connsiteX1041" fmla="*/ 2561844 w 3533775"/>
                <a:gd name="connsiteY1041" fmla="*/ 121584 h 742950"/>
                <a:gd name="connsiteX1042" fmla="*/ 2581656 w 3533775"/>
                <a:gd name="connsiteY1042" fmla="*/ 121489 h 742950"/>
                <a:gd name="connsiteX1043" fmla="*/ 2587371 w 3533775"/>
                <a:gd name="connsiteY1043" fmla="*/ 127204 h 742950"/>
                <a:gd name="connsiteX1044" fmla="*/ 2537365 w 3533775"/>
                <a:gd name="connsiteY1044" fmla="*/ 131204 h 742950"/>
                <a:gd name="connsiteX1045" fmla="*/ 2462784 w 3533775"/>
                <a:gd name="connsiteY1045" fmla="*/ 132347 h 742950"/>
                <a:gd name="connsiteX1046" fmla="*/ 2423732 w 3533775"/>
                <a:gd name="connsiteY1046" fmla="*/ 130156 h 742950"/>
                <a:gd name="connsiteX1047" fmla="*/ 2427637 w 3533775"/>
                <a:gd name="connsiteY1047" fmla="*/ 126251 h 742950"/>
                <a:gd name="connsiteX1048" fmla="*/ 2156841 w 3533775"/>
                <a:gd name="connsiteY1048" fmla="*/ 50337 h 742950"/>
                <a:gd name="connsiteX1049" fmla="*/ 2198751 w 3533775"/>
                <a:gd name="connsiteY1049" fmla="*/ 51289 h 742950"/>
                <a:gd name="connsiteX1050" fmla="*/ 2212943 w 3533775"/>
                <a:gd name="connsiteY1050" fmla="*/ 59005 h 742950"/>
                <a:gd name="connsiteX1051" fmla="*/ 2188464 w 3533775"/>
                <a:gd name="connsiteY1051" fmla="*/ 58814 h 742950"/>
                <a:gd name="connsiteX1052" fmla="*/ 2167223 w 3533775"/>
                <a:gd name="connsiteY1052" fmla="*/ 56433 h 742950"/>
                <a:gd name="connsiteX1053" fmla="*/ 2142554 w 3533775"/>
                <a:gd name="connsiteY1053" fmla="*/ 50908 h 742950"/>
                <a:gd name="connsiteX1054" fmla="*/ 2156841 w 3533775"/>
                <a:gd name="connsiteY1054" fmla="*/ 50337 h 742950"/>
                <a:gd name="connsiteX1055" fmla="*/ 2176844 w 3533775"/>
                <a:gd name="connsiteY1055" fmla="*/ 113678 h 742950"/>
                <a:gd name="connsiteX1056" fmla="*/ 2184845 w 3533775"/>
                <a:gd name="connsiteY1056" fmla="*/ 113392 h 742950"/>
                <a:gd name="connsiteX1057" fmla="*/ 2247614 w 3533775"/>
                <a:gd name="connsiteY1057" fmla="*/ 113773 h 742950"/>
                <a:gd name="connsiteX1058" fmla="*/ 2328386 w 3533775"/>
                <a:gd name="connsiteY1058" fmla="*/ 116631 h 742950"/>
                <a:gd name="connsiteX1059" fmla="*/ 2334387 w 3533775"/>
                <a:gd name="connsiteY1059" fmla="*/ 117202 h 742950"/>
                <a:gd name="connsiteX1060" fmla="*/ 2337149 w 3533775"/>
                <a:gd name="connsiteY1060" fmla="*/ 126346 h 742950"/>
                <a:gd name="connsiteX1061" fmla="*/ 2258759 w 3533775"/>
                <a:gd name="connsiteY1061" fmla="*/ 124918 h 742950"/>
                <a:gd name="connsiteX1062" fmla="*/ 2186083 w 3533775"/>
                <a:gd name="connsiteY1062" fmla="*/ 121965 h 742950"/>
                <a:gd name="connsiteX1063" fmla="*/ 2139601 w 3533775"/>
                <a:gd name="connsiteY1063" fmla="*/ 117583 h 742950"/>
                <a:gd name="connsiteX1064" fmla="*/ 2176844 w 3533775"/>
                <a:gd name="connsiteY1064" fmla="*/ 113678 h 742950"/>
                <a:gd name="connsiteX1065" fmla="*/ 2246186 w 3533775"/>
                <a:gd name="connsiteY1065" fmla="*/ 145873 h 742950"/>
                <a:gd name="connsiteX1066" fmla="*/ 2244281 w 3533775"/>
                <a:gd name="connsiteY1066" fmla="*/ 147492 h 742950"/>
                <a:gd name="connsiteX1067" fmla="*/ 2179701 w 3533775"/>
                <a:gd name="connsiteY1067" fmla="*/ 145396 h 742950"/>
                <a:gd name="connsiteX1068" fmla="*/ 2179225 w 3533775"/>
                <a:gd name="connsiteY1068" fmla="*/ 144063 h 742950"/>
                <a:gd name="connsiteX1069" fmla="*/ 2192655 w 3533775"/>
                <a:gd name="connsiteY1069" fmla="*/ 141967 h 742950"/>
                <a:gd name="connsiteX1070" fmla="*/ 2231041 w 3533775"/>
                <a:gd name="connsiteY1070" fmla="*/ 143396 h 742950"/>
                <a:gd name="connsiteX1071" fmla="*/ 2246186 w 3533775"/>
                <a:gd name="connsiteY1071" fmla="*/ 145873 h 742950"/>
                <a:gd name="connsiteX1072" fmla="*/ 2121027 w 3533775"/>
                <a:gd name="connsiteY1072" fmla="*/ 182734 h 742950"/>
                <a:gd name="connsiteX1073" fmla="*/ 2125694 w 3533775"/>
                <a:gd name="connsiteY1073" fmla="*/ 180639 h 742950"/>
                <a:gd name="connsiteX1074" fmla="*/ 2161413 w 3533775"/>
                <a:gd name="connsiteY1074" fmla="*/ 180829 h 742950"/>
                <a:gd name="connsiteX1075" fmla="*/ 2201704 w 3533775"/>
                <a:gd name="connsiteY1075" fmla="*/ 180353 h 742950"/>
                <a:gd name="connsiteX1076" fmla="*/ 2276380 w 3533775"/>
                <a:gd name="connsiteY1076" fmla="*/ 183782 h 742950"/>
                <a:gd name="connsiteX1077" fmla="*/ 2324862 w 3533775"/>
                <a:gd name="connsiteY1077" fmla="*/ 185878 h 742950"/>
                <a:gd name="connsiteX1078" fmla="*/ 2381060 w 3533775"/>
                <a:gd name="connsiteY1078" fmla="*/ 188259 h 742950"/>
                <a:gd name="connsiteX1079" fmla="*/ 2401348 w 3533775"/>
                <a:gd name="connsiteY1079" fmla="*/ 188735 h 742950"/>
                <a:gd name="connsiteX1080" fmla="*/ 2408206 w 3533775"/>
                <a:gd name="connsiteY1080" fmla="*/ 191116 h 742950"/>
                <a:gd name="connsiteX1081" fmla="*/ 2408015 w 3533775"/>
                <a:gd name="connsiteY1081" fmla="*/ 193974 h 742950"/>
                <a:gd name="connsiteX1082" fmla="*/ 2396966 w 3533775"/>
                <a:gd name="connsiteY1082" fmla="*/ 196165 h 742950"/>
                <a:gd name="connsiteX1083" fmla="*/ 2360581 w 3533775"/>
                <a:gd name="connsiteY1083" fmla="*/ 194164 h 742950"/>
                <a:gd name="connsiteX1084" fmla="*/ 2277904 w 3533775"/>
                <a:gd name="connsiteY1084" fmla="*/ 191212 h 742950"/>
                <a:gd name="connsiteX1085" fmla="*/ 2261902 w 3533775"/>
                <a:gd name="connsiteY1085" fmla="*/ 189688 h 742950"/>
                <a:gd name="connsiteX1086" fmla="*/ 2245900 w 3533775"/>
                <a:gd name="connsiteY1086" fmla="*/ 189402 h 742950"/>
                <a:gd name="connsiteX1087" fmla="*/ 2235994 w 3533775"/>
                <a:gd name="connsiteY1087" fmla="*/ 189878 h 742950"/>
                <a:gd name="connsiteX1088" fmla="*/ 2203609 w 3533775"/>
                <a:gd name="connsiteY1088" fmla="*/ 188354 h 742950"/>
                <a:gd name="connsiteX1089" fmla="*/ 2121027 w 3533775"/>
                <a:gd name="connsiteY1089" fmla="*/ 185020 h 742950"/>
                <a:gd name="connsiteX1090" fmla="*/ 2121027 w 3533775"/>
                <a:gd name="connsiteY1090" fmla="*/ 182734 h 742950"/>
                <a:gd name="connsiteX1091" fmla="*/ 2023682 w 3533775"/>
                <a:gd name="connsiteY1091" fmla="*/ 113773 h 742950"/>
                <a:gd name="connsiteX1092" fmla="*/ 2056924 w 3533775"/>
                <a:gd name="connsiteY1092" fmla="*/ 115869 h 742950"/>
                <a:gd name="connsiteX1093" fmla="*/ 2070545 w 3533775"/>
                <a:gd name="connsiteY1093" fmla="*/ 115202 h 742950"/>
                <a:gd name="connsiteX1094" fmla="*/ 2104549 w 3533775"/>
                <a:gd name="connsiteY1094" fmla="*/ 114059 h 742950"/>
                <a:gd name="connsiteX1095" fmla="*/ 2110169 w 3533775"/>
                <a:gd name="connsiteY1095" fmla="*/ 118250 h 742950"/>
                <a:gd name="connsiteX1096" fmla="*/ 2098929 w 3533775"/>
                <a:gd name="connsiteY1096" fmla="*/ 119107 h 742950"/>
                <a:gd name="connsiteX1097" fmla="*/ 2034445 w 3533775"/>
                <a:gd name="connsiteY1097" fmla="*/ 118822 h 742950"/>
                <a:gd name="connsiteX1098" fmla="*/ 2003584 w 3533775"/>
                <a:gd name="connsiteY1098" fmla="*/ 114250 h 742950"/>
                <a:gd name="connsiteX1099" fmla="*/ 2023682 w 3533775"/>
                <a:gd name="connsiteY1099" fmla="*/ 113773 h 742950"/>
                <a:gd name="connsiteX1100" fmla="*/ 2110645 w 3533775"/>
                <a:gd name="connsiteY1100" fmla="*/ 182544 h 742950"/>
                <a:gd name="connsiteX1101" fmla="*/ 2101882 w 3533775"/>
                <a:gd name="connsiteY1101" fmla="*/ 185020 h 742950"/>
                <a:gd name="connsiteX1102" fmla="*/ 2009870 w 3533775"/>
                <a:gd name="connsiteY1102" fmla="*/ 180163 h 742950"/>
                <a:gd name="connsiteX1103" fmla="*/ 2051495 w 3533775"/>
                <a:gd name="connsiteY1103" fmla="*/ 179496 h 742950"/>
                <a:gd name="connsiteX1104" fmla="*/ 2069592 w 3533775"/>
                <a:gd name="connsiteY1104" fmla="*/ 181115 h 742950"/>
                <a:gd name="connsiteX1105" fmla="*/ 2083499 w 3533775"/>
                <a:gd name="connsiteY1105" fmla="*/ 180448 h 742950"/>
                <a:gd name="connsiteX1106" fmla="*/ 2110645 w 3533775"/>
                <a:gd name="connsiteY1106" fmla="*/ 182544 h 742950"/>
                <a:gd name="connsiteX1107" fmla="*/ 1963103 w 3533775"/>
                <a:gd name="connsiteY1107" fmla="*/ 443434 h 742950"/>
                <a:gd name="connsiteX1108" fmla="*/ 2089118 w 3533775"/>
                <a:gd name="connsiteY1108" fmla="*/ 443910 h 742950"/>
                <a:gd name="connsiteX1109" fmla="*/ 2115217 w 3533775"/>
                <a:gd name="connsiteY1109" fmla="*/ 441910 h 742950"/>
                <a:gd name="connsiteX1110" fmla="*/ 2123123 w 3533775"/>
                <a:gd name="connsiteY1110" fmla="*/ 441529 h 742950"/>
                <a:gd name="connsiteX1111" fmla="*/ 2175510 w 3533775"/>
                <a:gd name="connsiteY1111" fmla="*/ 442291 h 742950"/>
                <a:gd name="connsiteX1112" fmla="*/ 2194560 w 3533775"/>
                <a:gd name="connsiteY1112" fmla="*/ 443338 h 742950"/>
                <a:gd name="connsiteX1113" fmla="*/ 2182749 w 3533775"/>
                <a:gd name="connsiteY1113" fmla="*/ 444481 h 742950"/>
                <a:gd name="connsiteX1114" fmla="*/ 2131981 w 3533775"/>
                <a:gd name="connsiteY1114" fmla="*/ 446767 h 742950"/>
                <a:gd name="connsiteX1115" fmla="*/ 2097500 w 3533775"/>
                <a:gd name="connsiteY1115" fmla="*/ 448577 h 742950"/>
                <a:gd name="connsiteX1116" fmla="*/ 2054924 w 3533775"/>
                <a:gd name="connsiteY1116" fmla="*/ 451911 h 742950"/>
                <a:gd name="connsiteX1117" fmla="*/ 2049971 w 3533775"/>
                <a:gd name="connsiteY1117" fmla="*/ 448482 h 742950"/>
                <a:gd name="connsiteX1118" fmla="*/ 1951101 w 3533775"/>
                <a:gd name="connsiteY1118" fmla="*/ 443815 h 742950"/>
                <a:gd name="connsiteX1119" fmla="*/ 1963103 w 3533775"/>
                <a:gd name="connsiteY1119" fmla="*/ 443434 h 742950"/>
                <a:gd name="connsiteX1120" fmla="*/ 1854137 w 3533775"/>
                <a:gd name="connsiteY1120" fmla="*/ 441338 h 742950"/>
                <a:gd name="connsiteX1121" fmla="*/ 1869853 w 3533775"/>
                <a:gd name="connsiteY1121" fmla="*/ 443243 h 742950"/>
                <a:gd name="connsiteX1122" fmla="*/ 1883283 w 3533775"/>
                <a:gd name="connsiteY1122" fmla="*/ 442005 h 742950"/>
                <a:gd name="connsiteX1123" fmla="*/ 1876235 w 3533775"/>
                <a:gd name="connsiteY1123" fmla="*/ 446291 h 742950"/>
                <a:gd name="connsiteX1124" fmla="*/ 1838992 w 3533775"/>
                <a:gd name="connsiteY1124" fmla="*/ 441243 h 742950"/>
                <a:gd name="connsiteX1125" fmla="*/ 1854137 w 3533775"/>
                <a:gd name="connsiteY1125" fmla="*/ 441338 h 742950"/>
                <a:gd name="connsiteX1126" fmla="*/ 1598105 w 3533775"/>
                <a:gd name="connsiteY1126" fmla="*/ 436099 h 742950"/>
                <a:gd name="connsiteX1127" fmla="*/ 1605820 w 3533775"/>
                <a:gd name="connsiteY1127" fmla="*/ 435528 h 742950"/>
                <a:gd name="connsiteX1128" fmla="*/ 1628013 w 3533775"/>
                <a:gd name="connsiteY1128" fmla="*/ 439147 h 742950"/>
                <a:gd name="connsiteX1129" fmla="*/ 1626203 w 3533775"/>
                <a:gd name="connsiteY1129" fmla="*/ 442195 h 742950"/>
                <a:gd name="connsiteX1130" fmla="*/ 1597343 w 3533775"/>
                <a:gd name="connsiteY1130" fmla="*/ 441624 h 742950"/>
                <a:gd name="connsiteX1131" fmla="*/ 1595247 w 3533775"/>
                <a:gd name="connsiteY1131" fmla="*/ 439433 h 742950"/>
                <a:gd name="connsiteX1132" fmla="*/ 1598105 w 3533775"/>
                <a:gd name="connsiteY1132" fmla="*/ 436099 h 742950"/>
                <a:gd name="connsiteX1133" fmla="*/ 903732 w 3533775"/>
                <a:gd name="connsiteY1133" fmla="*/ 725564 h 742950"/>
                <a:gd name="connsiteX1134" fmla="*/ 878777 w 3533775"/>
                <a:gd name="connsiteY1134" fmla="*/ 728993 h 742950"/>
                <a:gd name="connsiteX1135" fmla="*/ 833247 w 3533775"/>
                <a:gd name="connsiteY1135" fmla="*/ 726326 h 742950"/>
                <a:gd name="connsiteX1136" fmla="*/ 838295 w 3533775"/>
                <a:gd name="connsiteY1136" fmla="*/ 723469 h 742950"/>
                <a:gd name="connsiteX1137" fmla="*/ 867537 w 3533775"/>
                <a:gd name="connsiteY1137" fmla="*/ 720421 h 742950"/>
                <a:gd name="connsiteX1138" fmla="*/ 899065 w 3533775"/>
                <a:gd name="connsiteY1138" fmla="*/ 720516 h 742950"/>
                <a:gd name="connsiteX1139" fmla="*/ 904780 w 3533775"/>
                <a:gd name="connsiteY1139" fmla="*/ 721849 h 742950"/>
                <a:gd name="connsiteX1140" fmla="*/ 906018 w 3533775"/>
                <a:gd name="connsiteY1140" fmla="*/ 723754 h 742950"/>
                <a:gd name="connsiteX1141" fmla="*/ 903732 w 3533775"/>
                <a:gd name="connsiteY1141" fmla="*/ 725564 h 742950"/>
                <a:gd name="connsiteX1142" fmla="*/ 956786 w 3533775"/>
                <a:gd name="connsiteY1142" fmla="*/ 728231 h 742950"/>
                <a:gd name="connsiteX1143" fmla="*/ 940689 w 3533775"/>
                <a:gd name="connsiteY1143" fmla="*/ 730231 h 742950"/>
                <a:gd name="connsiteX1144" fmla="*/ 926592 w 3533775"/>
                <a:gd name="connsiteY1144" fmla="*/ 726136 h 742950"/>
                <a:gd name="connsiteX1145" fmla="*/ 972598 w 3533775"/>
                <a:gd name="connsiteY1145" fmla="*/ 722230 h 742950"/>
                <a:gd name="connsiteX1146" fmla="*/ 956786 w 3533775"/>
                <a:gd name="connsiteY1146" fmla="*/ 728231 h 742950"/>
                <a:gd name="connsiteX1147" fmla="*/ 1121093 w 3533775"/>
                <a:gd name="connsiteY1147" fmla="*/ 731470 h 742950"/>
                <a:gd name="connsiteX1148" fmla="*/ 1116902 w 3533775"/>
                <a:gd name="connsiteY1148" fmla="*/ 732517 h 742950"/>
                <a:gd name="connsiteX1149" fmla="*/ 1070991 w 3533775"/>
                <a:gd name="connsiteY1149" fmla="*/ 733660 h 742950"/>
                <a:gd name="connsiteX1150" fmla="*/ 1057466 w 3533775"/>
                <a:gd name="connsiteY1150" fmla="*/ 734613 h 742950"/>
                <a:gd name="connsiteX1151" fmla="*/ 1046798 w 3533775"/>
                <a:gd name="connsiteY1151" fmla="*/ 730898 h 742950"/>
                <a:gd name="connsiteX1152" fmla="*/ 1063943 w 3533775"/>
                <a:gd name="connsiteY1152" fmla="*/ 728803 h 742950"/>
                <a:gd name="connsiteX1153" fmla="*/ 1114806 w 3533775"/>
                <a:gd name="connsiteY1153" fmla="*/ 726898 h 742950"/>
                <a:gd name="connsiteX1154" fmla="*/ 1121093 w 3533775"/>
                <a:gd name="connsiteY1154" fmla="*/ 727660 h 742950"/>
                <a:gd name="connsiteX1155" fmla="*/ 1122998 w 3533775"/>
                <a:gd name="connsiteY1155" fmla="*/ 729374 h 742950"/>
                <a:gd name="connsiteX1156" fmla="*/ 1121093 w 3533775"/>
                <a:gd name="connsiteY1156" fmla="*/ 731470 h 742950"/>
                <a:gd name="connsiteX1157" fmla="*/ 1338739 w 3533775"/>
                <a:gd name="connsiteY1157" fmla="*/ 708705 h 742950"/>
                <a:gd name="connsiteX1158" fmla="*/ 1312069 w 3533775"/>
                <a:gd name="connsiteY1158" fmla="*/ 708705 h 742950"/>
                <a:gd name="connsiteX1159" fmla="*/ 1309783 w 3533775"/>
                <a:gd name="connsiteY1159" fmla="*/ 706705 h 742950"/>
                <a:gd name="connsiteX1160" fmla="*/ 1340453 w 3533775"/>
                <a:gd name="connsiteY1160" fmla="*/ 705276 h 742950"/>
                <a:gd name="connsiteX1161" fmla="*/ 1341882 w 3533775"/>
                <a:gd name="connsiteY1161" fmla="*/ 706990 h 742950"/>
                <a:gd name="connsiteX1162" fmla="*/ 1338739 w 3533775"/>
                <a:gd name="connsiteY1162" fmla="*/ 708705 h 742950"/>
                <a:gd name="connsiteX1163" fmla="*/ 2598706 w 3533775"/>
                <a:gd name="connsiteY1163" fmla="*/ 546780 h 742950"/>
                <a:gd name="connsiteX1164" fmla="*/ 2589848 w 3533775"/>
                <a:gd name="connsiteY1164" fmla="*/ 546018 h 742950"/>
                <a:gd name="connsiteX1165" fmla="*/ 2510885 w 3533775"/>
                <a:gd name="connsiteY1165" fmla="*/ 542113 h 742950"/>
                <a:gd name="connsiteX1166" fmla="*/ 2482215 w 3533775"/>
                <a:gd name="connsiteY1166" fmla="*/ 540112 h 742950"/>
                <a:gd name="connsiteX1167" fmla="*/ 2490121 w 3533775"/>
                <a:gd name="connsiteY1167" fmla="*/ 536398 h 742950"/>
                <a:gd name="connsiteX1168" fmla="*/ 2510790 w 3533775"/>
                <a:gd name="connsiteY1168" fmla="*/ 536207 h 742950"/>
                <a:gd name="connsiteX1169" fmla="*/ 2567369 w 3533775"/>
                <a:gd name="connsiteY1169" fmla="*/ 533731 h 742950"/>
                <a:gd name="connsiteX1170" fmla="*/ 2585657 w 3533775"/>
                <a:gd name="connsiteY1170" fmla="*/ 534016 h 742950"/>
                <a:gd name="connsiteX1171" fmla="*/ 2616327 w 3533775"/>
                <a:gd name="connsiteY1171" fmla="*/ 545542 h 742950"/>
                <a:gd name="connsiteX1172" fmla="*/ 2619185 w 3533775"/>
                <a:gd name="connsiteY1172" fmla="*/ 546875 h 742950"/>
                <a:gd name="connsiteX1173" fmla="*/ 2598706 w 3533775"/>
                <a:gd name="connsiteY1173" fmla="*/ 546780 h 742950"/>
                <a:gd name="connsiteX1174" fmla="*/ 2721293 w 3533775"/>
                <a:gd name="connsiteY1174" fmla="*/ 548113 h 742950"/>
                <a:gd name="connsiteX1175" fmla="*/ 2684431 w 3533775"/>
                <a:gd name="connsiteY1175" fmla="*/ 550209 h 742950"/>
                <a:gd name="connsiteX1176" fmla="*/ 2624423 w 3533775"/>
                <a:gd name="connsiteY1176" fmla="*/ 547161 h 742950"/>
                <a:gd name="connsiteX1177" fmla="*/ 2681669 w 3533775"/>
                <a:gd name="connsiteY1177" fmla="*/ 543160 h 742950"/>
                <a:gd name="connsiteX1178" fmla="*/ 2717006 w 3533775"/>
                <a:gd name="connsiteY1178" fmla="*/ 542684 h 742950"/>
                <a:gd name="connsiteX1179" fmla="*/ 2722626 w 3533775"/>
                <a:gd name="connsiteY1179" fmla="*/ 543160 h 742950"/>
                <a:gd name="connsiteX1180" fmla="*/ 2725579 w 3533775"/>
                <a:gd name="connsiteY1180" fmla="*/ 545542 h 742950"/>
                <a:gd name="connsiteX1181" fmla="*/ 2721293 w 3533775"/>
                <a:gd name="connsiteY1181" fmla="*/ 548113 h 742950"/>
                <a:gd name="connsiteX1182" fmla="*/ 3244977 w 3533775"/>
                <a:gd name="connsiteY1182" fmla="*/ 531064 h 742950"/>
                <a:gd name="connsiteX1183" fmla="*/ 3250121 w 3533775"/>
                <a:gd name="connsiteY1183" fmla="*/ 528968 h 742950"/>
                <a:gd name="connsiteX1184" fmla="*/ 3321749 w 3533775"/>
                <a:gd name="connsiteY1184" fmla="*/ 530683 h 742950"/>
                <a:gd name="connsiteX1185" fmla="*/ 3323939 w 3533775"/>
                <a:gd name="connsiteY1185" fmla="*/ 532207 h 742950"/>
                <a:gd name="connsiteX1186" fmla="*/ 3244977 w 3533775"/>
                <a:gd name="connsiteY1186" fmla="*/ 531064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</a:cxnLst>
              <a:rect l="l" t="t" r="r" b="b"/>
              <a:pathLst>
                <a:path w="3533775" h="742950">
                  <a:moveTo>
                    <a:pt x="3523964" y="510680"/>
                  </a:moveTo>
                  <a:cubicBezTo>
                    <a:pt x="3518059" y="510585"/>
                    <a:pt x="3511296" y="512014"/>
                    <a:pt x="3505486" y="508870"/>
                  </a:cubicBezTo>
                  <a:cubicBezTo>
                    <a:pt x="3505200" y="507537"/>
                    <a:pt x="3503771" y="505346"/>
                    <a:pt x="3504343" y="503155"/>
                  </a:cubicBezTo>
                  <a:cubicBezTo>
                    <a:pt x="3505010" y="500679"/>
                    <a:pt x="3507677" y="498298"/>
                    <a:pt x="3509963" y="495154"/>
                  </a:cubicBezTo>
                  <a:cubicBezTo>
                    <a:pt x="3505486" y="494392"/>
                    <a:pt x="3501295" y="493726"/>
                    <a:pt x="3496628" y="492964"/>
                  </a:cubicBezTo>
                  <a:cubicBezTo>
                    <a:pt x="3505772" y="488677"/>
                    <a:pt x="3513391" y="485629"/>
                    <a:pt x="3516440" y="480200"/>
                  </a:cubicBezTo>
                  <a:cubicBezTo>
                    <a:pt x="3512153" y="479724"/>
                    <a:pt x="3508248" y="478962"/>
                    <a:pt x="3503962" y="478867"/>
                  </a:cubicBezTo>
                  <a:cubicBezTo>
                    <a:pt x="3491770" y="478676"/>
                    <a:pt x="3479483" y="478676"/>
                    <a:pt x="3467195" y="478771"/>
                  </a:cubicBezTo>
                  <a:cubicBezTo>
                    <a:pt x="3455670" y="478867"/>
                    <a:pt x="3444145" y="479248"/>
                    <a:pt x="3432620" y="479438"/>
                  </a:cubicBezTo>
                  <a:cubicBezTo>
                    <a:pt x="3419951" y="484963"/>
                    <a:pt x="3409283" y="478771"/>
                    <a:pt x="3397187" y="480486"/>
                  </a:cubicBezTo>
                  <a:cubicBezTo>
                    <a:pt x="3385471" y="482105"/>
                    <a:pt x="3375184" y="478200"/>
                    <a:pt x="3362992" y="480772"/>
                  </a:cubicBezTo>
                  <a:cubicBezTo>
                    <a:pt x="3356610" y="482105"/>
                    <a:pt x="3350990" y="480867"/>
                    <a:pt x="3345180" y="480200"/>
                  </a:cubicBezTo>
                  <a:cubicBezTo>
                    <a:pt x="3338036" y="479343"/>
                    <a:pt x="3335560" y="484486"/>
                    <a:pt x="3328797" y="484486"/>
                  </a:cubicBezTo>
                  <a:cubicBezTo>
                    <a:pt x="3326511" y="484486"/>
                    <a:pt x="3324130" y="484772"/>
                    <a:pt x="3321844" y="484677"/>
                  </a:cubicBezTo>
                  <a:cubicBezTo>
                    <a:pt x="3303746" y="484010"/>
                    <a:pt x="3284887" y="484963"/>
                    <a:pt x="3267456" y="482867"/>
                  </a:cubicBezTo>
                  <a:cubicBezTo>
                    <a:pt x="3260979" y="482105"/>
                    <a:pt x="3254502" y="482200"/>
                    <a:pt x="3246787" y="485629"/>
                  </a:cubicBezTo>
                  <a:cubicBezTo>
                    <a:pt x="3251740" y="486963"/>
                    <a:pt x="3255169" y="488106"/>
                    <a:pt x="3259074" y="488868"/>
                  </a:cubicBezTo>
                  <a:cubicBezTo>
                    <a:pt x="3264503" y="489916"/>
                    <a:pt x="3270409" y="490487"/>
                    <a:pt x="3275743" y="491535"/>
                  </a:cubicBezTo>
                  <a:cubicBezTo>
                    <a:pt x="3278220" y="492011"/>
                    <a:pt x="3280505" y="493345"/>
                    <a:pt x="3276124" y="495631"/>
                  </a:cubicBezTo>
                  <a:cubicBezTo>
                    <a:pt x="3271742" y="495440"/>
                    <a:pt x="3266599" y="495154"/>
                    <a:pt x="3261455" y="495059"/>
                  </a:cubicBezTo>
                  <a:cubicBezTo>
                    <a:pt x="3244787" y="494488"/>
                    <a:pt x="3228213" y="493249"/>
                    <a:pt x="3211449" y="493821"/>
                  </a:cubicBezTo>
                  <a:cubicBezTo>
                    <a:pt x="3200210" y="494202"/>
                    <a:pt x="3190018" y="495345"/>
                    <a:pt x="3182588" y="490868"/>
                  </a:cubicBezTo>
                  <a:cubicBezTo>
                    <a:pt x="3180969" y="489916"/>
                    <a:pt x="3177445" y="489249"/>
                    <a:pt x="3174683" y="489344"/>
                  </a:cubicBezTo>
                  <a:cubicBezTo>
                    <a:pt x="3163634" y="489630"/>
                    <a:pt x="3157061" y="486391"/>
                    <a:pt x="3150775" y="483439"/>
                  </a:cubicBezTo>
                  <a:cubicBezTo>
                    <a:pt x="3142583" y="483915"/>
                    <a:pt x="3135249" y="488106"/>
                    <a:pt x="3127820" y="485058"/>
                  </a:cubicBezTo>
                  <a:cubicBezTo>
                    <a:pt x="3127153" y="484772"/>
                    <a:pt x="3123343" y="485725"/>
                    <a:pt x="3122105" y="486487"/>
                  </a:cubicBezTo>
                  <a:cubicBezTo>
                    <a:pt x="3119057" y="488296"/>
                    <a:pt x="3115628" y="488963"/>
                    <a:pt x="3111627" y="488677"/>
                  </a:cubicBezTo>
                  <a:cubicBezTo>
                    <a:pt x="3106484" y="488201"/>
                    <a:pt x="3101531" y="487630"/>
                    <a:pt x="3096673" y="487058"/>
                  </a:cubicBezTo>
                  <a:cubicBezTo>
                    <a:pt x="3096101" y="483248"/>
                    <a:pt x="3094768" y="480105"/>
                    <a:pt x="3086195" y="479819"/>
                  </a:cubicBezTo>
                  <a:cubicBezTo>
                    <a:pt x="3083909" y="479724"/>
                    <a:pt x="3081909" y="479248"/>
                    <a:pt x="3079623" y="479152"/>
                  </a:cubicBezTo>
                  <a:cubicBezTo>
                    <a:pt x="3073051" y="478771"/>
                    <a:pt x="3076004" y="481915"/>
                    <a:pt x="3072765" y="483248"/>
                  </a:cubicBezTo>
                  <a:cubicBezTo>
                    <a:pt x="3067622" y="482677"/>
                    <a:pt x="3062288" y="481629"/>
                    <a:pt x="3056668" y="481438"/>
                  </a:cubicBezTo>
                  <a:cubicBezTo>
                    <a:pt x="3050286" y="481248"/>
                    <a:pt x="3042666" y="484010"/>
                    <a:pt x="3037332" y="480962"/>
                  </a:cubicBezTo>
                  <a:cubicBezTo>
                    <a:pt x="3038570" y="479152"/>
                    <a:pt x="3039809" y="477438"/>
                    <a:pt x="3041523" y="475057"/>
                  </a:cubicBezTo>
                  <a:cubicBezTo>
                    <a:pt x="3034094" y="474676"/>
                    <a:pt x="3027140" y="474295"/>
                    <a:pt x="3020282" y="474009"/>
                  </a:cubicBezTo>
                  <a:cubicBezTo>
                    <a:pt x="3022568" y="471151"/>
                    <a:pt x="3025140" y="467913"/>
                    <a:pt x="3028188" y="464103"/>
                  </a:cubicBezTo>
                  <a:cubicBezTo>
                    <a:pt x="3026759" y="462198"/>
                    <a:pt x="3023902" y="459340"/>
                    <a:pt x="3022568" y="456197"/>
                  </a:cubicBezTo>
                  <a:cubicBezTo>
                    <a:pt x="3021140" y="452959"/>
                    <a:pt x="3021140" y="449434"/>
                    <a:pt x="3020473" y="446386"/>
                  </a:cubicBezTo>
                  <a:cubicBezTo>
                    <a:pt x="3014663" y="442672"/>
                    <a:pt x="3008376" y="443815"/>
                    <a:pt x="3002471" y="444005"/>
                  </a:cubicBezTo>
                  <a:cubicBezTo>
                    <a:pt x="2998280" y="444100"/>
                    <a:pt x="2995803" y="448291"/>
                    <a:pt x="2998470" y="450863"/>
                  </a:cubicBezTo>
                  <a:cubicBezTo>
                    <a:pt x="3001709" y="454006"/>
                    <a:pt x="3005519" y="456769"/>
                    <a:pt x="3009424" y="460102"/>
                  </a:cubicBezTo>
                  <a:cubicBezTo>
                    <a:pt x="3004661" y="463246"/>
                    <a:pt x="3007995" y="467627"/>
                    <a:pt x="3007519" y="472390"/>
                  </a:cubicBezTo>
                  <a:cubicBezTo>
                    <a:pt x="3005804" y="472771"/>
                    <a:pt x="3004090" y="472961"/>
                    <a:pt x="3002280" y="473152"/>
                  </a:cubicBezTo>
                  <a:cubicBezTo>
                    <a:pt x="3002185" y="473152"/>
                    <a:pt x="3001995" y="473152"/>
                    <a:pt x="3001899" y="473152"/>
                  </a:cubicBezTo>
                  <a:cubicBezTo>
                    <a:pt x="2992279" y="472675"/>
                    <a:pt x="2982754" y="472104"/>
                    <a:pt x="2973134" y="471628"/>
                  </a:cubicBezTo>
                  <a:cubicBezTo>
                    <a:pt x="2978182" y="471247"/>
                    <a:pt x="2983325" y="470961"/>
                    <a:pt x="2988374" y="470294"/>
                  </a:cubicBezTo>
                  <a:cubicBezTo>
                    <a:pt x="2994660" y="469437"/>
                    <a:pt x="2996660" y="465913"/>
                    <a:pt x="2993993" y="461436"/>
                  </a:cubicBezTo>
                  <a:cubicBezTo>
                    <a:pt x="2990850" y="456197"/>
                    <a:pt x="2990755" y="455721"/>
                    <a:pt x="2991041" y="449053"/>
                  </a:cubicBezTo>
                  <a:cubicBezTo>
                    <a:pt x="2987993" y="446863"/>
                    <a:pt x="2984659" y="448577"/>
                    <a:pt x="2981516" y="448863"/>
                  </a:cubicBezTo>
                  <a:cubicBezTo>
                    <a:pt x="2978849" y="449053"/>
                    <a:pt x="2976086" y="449434"/>
                    <a:pt x="2973420" y="449434"/>
                  </a:cubicBezTo>
                  <a:cubicBezTo>
                    <a:pt x="2961513" y="449530"/>
                    <a:pt x="2949988" y="447053"/>
                    <a:pt x="2937510" y="449149"/>
                  </a:cubicBezTo>
                  <a:cubicBezTo>
                    <a:pt x="2925890" y="451149"/>
                    <a:pt x="2913221" y="449815"/>
                    <a:pt x="2901029" y="450006"/>
                  </a:cubicBezTo>
                  <a:cubicBezTo>
                    <a:pt x="2890742" y="450196"/>
                    <a:pt x="2880836" y="449815"/>
                    <a:pt x="2871502" y="445720"/>
                  </a:cubicBezTo>
                  <a:cubicBezTo>
                    <a:pt x="2867597" y="444005"/>
                    <a:pt x="2862358" y="444100"/>
                    <a:pt x="2857881" y="443053"/>
                  </a:cubicBezTo>
                  <a:cubicBezTo>
                    <a:pt x="2856166" y="442672"/>
                    <a:pt x="2854833" y="441433"/>
                    <a:pt x="2852833" y="440386"/>
                  </a:cubicBezTo>
                  <a:cubicBezTo>
                    <a:pt x="2854166" y="439528"/>
                    <a:pt x="2855024" y="438671"/>
                    <a:pt x="2855976" y="438576"/>
                  </a:cubicBezTo>
                  <a:cubicBezTo>
                    <a:pt x="2868073" y="437528"/>
                    <a:pt x="2880170" y="436004"/>
                    <a:pt x="2892266" y="435814"/>
                  </a:cubicBezTo>
                  <a:cubicBezTo>
                    <a:pt x="2920079" y="435242"/>
                    <a:pt x="2947607" y="432956"/>
                    <a:pt x="2975134" y="430289"/>
                  </a:cubicBezTo>
                  <a:cubicBezTo>
                    <a:pt x="2988469" y="429051"/>
                    <a:pt x="3001995" y="429622"/>
                    <a:pt x="3015329" y="427241"/>
                  </a:cubicBezTo>
                  <a:cubicBezTo>
                    <a:pt x="3024854" y="425527"/>
                    <a:pt x="3034474" y="422764"/>
                    <a:pt x="3044762" y="424288"/>
                  </a:cubicBezTo>
                  <a:cubicBezTo>
                    <a:pt x="3045333" y="424384"/>
                    <a:pt x="3046286" y="422860"/>
                    <a:pt x="3047905" y="421431"/>
                  </a:cubicBezTo>
                  <a:cubicBezTo>
                    <a:pt x="3043809" y="419145"/>
                    <a:pt x="3039618" y="416764"/>
                    <a:pt x="3034856" y="414097"/>
                  </a:cubicBezTo>
                  <a:cubicBezTo>
                    <a:pt x="3025045" y="419145"/>
                    <a:pt x="3015044" y="419431"/>
                    <a:pt x="3005042" y="414382"/>
                  </a:cubicBezTo>
                  <a:cubicBezTo>
                    <a:pt x="3022854" y="397142"/>
                    <a:pt x="3017234" y="400381"/>
                    <a:pt x="3047714" y="394666"/>
                  </a:cubicBezTo>
                  <a:cubicBezTo>
                    <a:pt x="3054287" y="395237"/>
                    <a:pt x="3054287" y="401714"/>
                    <a:pt x="3061621" y="402571"/>
                  </a:cubicBezTo>
                  <a:cubicBezTo>
                    <a:pt x="3069527" y="403524"/>
                    <a:pt x="3076289" y="402000"/>
                    <a:pt x="3084195" y="400952"/>
                  </a:cubicBezTo>
                  <a:cubicBezTo>
                    <a:pt x="3085910" y="397714"/>
                    <a:pt x="3086957" y="394380"/>
                    <a:pt x="3089434" y="391522"/>
                  </a:cubicBezTo>
                  <a:cubicBezTo>
                    <a:pt x="3091529" y="389046"/>
                    <a:pt x="3094958" y="387236"/>
                    <a:pt x="3098006" y="385236"/>
                  </a:cubicBezTo>
                  <a:cubicBezTo>
                    <a:pt x="3101340" y="383045"/>
                    <a:pt x="3104864" y="380950"/>
                    <a:pt x="3108198" y="378854"/>
                  </a:cubicBezTo>
                  <a:cubicBezTo>
                    <a:pt x="3105626" y="373139"/>
                    <a:pt x="3096959" y="376378"/>
                    <a:pt x="3092863" y="372949"/>
                  </a:cubicBezTo>
                  <a:cubicBezTo>
                    <a:pt x="3091910" y="370472"/>
                    <a:pt x="3093720" y="369139"/>
                    <a:pt x="3096292" y="368377"/>
                  </a:cubicBezTo>
                  <a:cubicBezTo>
                    <a:pt x="3116675" y="362757"/>
                    <a:pt x="3137440" y="358852"/>
                    <a:pt x="3159347" y="359423"/>
                  </a:cubicBezTo>
                  <a:cubicBezTo>
                    <a:pt x="3165062" y="356661"/>
                    <a:pt x="3167634" y="351041"/>
                    <a:pt x="3175445" y="350755"/>
                  </a:cubicBezTo>
                  <a:cubicBezTo>
                    <a:pt x="3178016" y="346945"/>
                    <a:pt x="3180588" y="343135"/>
                    <a:pt x="3182017" y="341040"/>
                  </a:cubicBezTo>
                  <a:cubicBezTo>
                    <a:pt x="3181541" y="331610"/>
                    <a:pt x="3170015" y="334182"/>
                    <a:pt x="3164586" y="329134"/>
                  </a:cubicBezTo>
                  <a:cubicBezTo>
                    <a:pt x="3173063" y="325609"/>
                    <a:pt x="3181445" y="323800"/>
                    <a:pt x="3189828" y="323800"/>
                  </a:cubicBezTo>
                  <a:cubicBezTo>
                    <a:pt x="3200686" y="323895"/>
                    <a:pt x="3209068" y="320371"/>
                    <a:pt x="3218593" y="316846"/>
                  </a:cubicBezTo>
                  <a:cubicBezTo>
                    <a:pt x="3213735" y="313227"/>
                    <a:pt x="3209163" y="314560"/>
                    <a:pt x="3204782" y="315037"/>
                  </a:cubicBezTo>
                  <a:cubicBezTo>
                    <a:pt x="3193447" y="316275"/>
                    <a:pt x="3182207" y="317989"/>
                    <a:pt x="3170873" y="318942"/>
                  </a:cubicBezTo>
                  <a:cubicBezTo>
                    <a:pt x="3166491" y="319323"/>
                    <a:pt x="3163538" y="316846"/>
                    <a:pt x="3162776" y="312370"/>
                  </a:cubicBezTo>
                  <a:cubicBezTo>
                    <a:pt x="3174111" y="310750"/>
                    <a:pt x="3185541" y="309036"/>
                    <a:pt x="3196971" y="307417"/>
                  </a:cubicBezTo>
                  <a:cubicBezTo>
                    <a:pt x="3192590" y="300178"/>
                    <a:pt x="3183350" y="306274"/>
                    <a:pt x="3176302" y="303035"/>
                  </a:cubicBezTo>
                  <a:cubicBezTo>
                    <a:pt x="3180016" y="300463"/>
                    <a:pt x="3182970" y="298558"/>
                    <a:pt x="3185636" y="296463"/>
                  </a:cubicBezTo>
                  <a:cubicBezTo>
                    <a:pt x="3188303" y="294272"/>
                    <a:pt x="3190589" y="291891"/>
                    <a:pt x="3193256" y="289224"/>
                  </a:cubicBezTo>
                  <a:cubicBezTo>
                    <a:pt x="3197257" y="290462"/>
                    <a:pt x="3200876" y="291510"/>
                    <a:pt x="3204972" y="292748"/>
                  </a:cubicBezTo>
                  <a:cubicBezTo>
                    <a:pt x="3209925" y="289605"/>
                    <a:pt x="3209925" y="285128"/>
                    <a:pt x="3211259" y="280747"/>
                  </a:cubicBezTo>
                  <a:cubicBezTo>
                    <a:pt x="3208973" y="279604"/>
                    <a:pt x="3206782" y="278556"/>
                    <a:pt x="3204496" y="277413"/>
                  </a:cubicBezTo>
                  <a:cubicBezTo>
                    <a:pt x="3205163" y="276841"/>
                    <a:pt x="3205734" y="276079"/>
                    <a:pt x="3206496" y="275698"/>
                  </a:cubicBezTo>
                  <a:cubicBezTo>
                    <a:pt x="3207639" y="275222"/>
                    <a:pt x="3208973" y="274936"/>
                    <a:pt x="3210306" y="274651"/>
                  </a:cubicBezTo>
                  <a:cubicBezTo>
                    <a:pt x="3221450" y="272174"/>
                    <a:pt x="3221450" y="272174"/>
                    <a:pt x="3225356" y="280937"/>
                  </a:cubicBezTo>
                  <a:cubicBezTo>
                    <a:pt x="3225546" y="281413"/>
                    <a:pt x="3226213" y="281699"/>
                    <a:pt x="3227546" y="282842"/>
                  </a:cubicBezTo>
                  <a:cubicBezTo>
                    <a:pt x="3238405" y="279985"/>
                    <a:pt x="3250311" y="279699"/>
                    <a:pt x="3261836" y="282366"/>
                  </a:cubicBezTo>
                  <a:cubicBezTo>
                    <a:pt x="3265456" y="283223"/>
                    <a:pt x="3268409" y="285604"/>
                    <a:pt x="3272599" y="287795"/>
                  </a:cubicBezTo>
                  <a:cubicBezTo>
                    <a:pt x="3270409" y="291700"/>
                    <a:pt x="3267647" y="295129"/>
                    <a:pt x="3266694" y="298844"/>
                  </a:cubicBezTo>
                  <a:cubicBezTo>
                    <a:pt x="3265837" y="302083"/>
                    <a:pt x="3267742" y="305321"/>
                    <a:pt x="3264884" y="308750"/>
                  </a:cubicBezTo>
                  <a:cubicBezTo>
                    <a:pt x="3263265" y="310750"/>
                    <a:pt x="3265456" y="314370"/>
                    <a:pt x="3265646" y="317227"/>
                  </a:cubicBezTo>
                  <a:cubicBezTo>
                    <a:pt x="3265837" y="320561"/>
                    <a:pt x="3263074" y="323133"/>
                    <a:pt x="3258693" y="323514"/>
                  </a:cubicBezTo>
                  <a:cubicBezTo>
                    <a:pt x="3251359" y="324085"/>
                    <a:pt x="3243548" y="323419"/>
                    <a:pt x="3237262" y="327038"/>
                  </a:cubicBezTo>
                  <a:cubicBezTo>
                    <a:pt x="3236119" y="327705"/>
                    <a:pt x="3235738" y="329515"/>
                    <a:pt x="3235738" y="330753"/>
                  </a:cubicBezTo>
                  <a:cubicBezTo>
                    <a:pt x="3235738" y="331134"/>
                    <a:pt x="3238024" y="332086"/>
                    <a:pt x="3238976" y="331991"/>
                  </a:cubicBezTo>
                  <a:cubicBezTo>
                    <a:pt x="3243644" y="331420"/>
                    <a:pt x="3248120" y="330372"/>
                    <a:pt x="3252788" y="329896"/>
                  </a:cubicBezTo>
                  <a:cubicBezTo>
                    <a:pt x="3257169" y="329419"/>
                    <a:pt x="3260979" y="331610"/>
                    <a:pt x="3261170" y="334849"/>
                  </a:cubicBezTo>
                  <a:cubicBezTo>
                    <a:pt x="3261741" y="343707"/>
                    <a:pt x="3263741" y="352660"/>
                    <a:pt x="3261836" y="361614"/>
                  </a:cubicBezTo>
                  <a:cubicBezTo>
                    <a:pt x="3260979" y="365995"/>
                    <a:pt x="3260217" y="370758"/>
                    <a:pt x="3268123" y="373711"/>
                  </a:cubicBezTo>
                  <a:cubicBezTo>
                    <a:pt x="3279077" y="368472"/>
                    <a:pt x="3291745" y="365995"/>
                    <a:pt x="3305366" y="365710"/>
                  </a:cubicBezTo>
                  <a:cubicBezTo>
                    <a:pt x="3309271" y="365614"/>
                    <a:pt x="3313081" y="364090"/>
                    <a:pt x="3316986" y="363424"/>
                  </a:cubicBezTo>
                  <a:cubicBezTo>
                    <a:pt x="3328797" y="361328"/>
                    <a:pt x="3340513" y="359518"/>
                    <a:pt x="3352895" y="359233"/>
                  </a:cubicBezTo>
                  <a:cubicBezTo>
                    <a:pt x="3371660" y="358852"/>
                    <a:pt x="3390329" y="356756"/>
                    <a:pt x="3408903" y="355423"/>
                  </a:cubicBezTo>
                  <a:cubicBezTo>
                    <a:pt x="3410426" y="352375"/>
                    <a:pt x="3408140" y="351517"/>
                    <a:pt x="3405378" y="351327"/>
                  </a:cubicBezTo>
                  <a:cubicBezTo>
                    <a:pt x="3398139" y="350755"/>
                    <a:pt x="3390805" y="350279"/>
                    <a:pt x="3382423" y="349708"/>
                  </a:cubicBezTo>
                  <a:cubicBezTo>
                    <a:pt x="3386709" y="347803"/>
                    <a:pt x="3389853" y="346279"/>
                    <a:pt x="3393567" y="344659"/>
                  </a:cubicBezTo>
                  <a:cubicBezTo>
                    <a:pt x="3383280" y="340564"/>
                    <a:pt x="3383280" y="340564"/>
                    <a:pt x="3358991" y="342754"/>
                  </a:cubicBezTo>
                  <a:cubicBezTo>
                    <a:pt x="3359468" y="345802"/>
                    <a:pt x="3366611" y="348469"/>
                    <a:pt x="3360611" y="351708"/>
                  </a:cubicBezTo>
                  <a:cubicBezTo>
                    <a:pt x="3356705" y="353899"/>
                    <a:pt x="3353181" y="351994"/>
                    <a:pt x="3350133" y="349612"/>
                  </a:cubicBezTo>
                  <a:cubicBezTo>
                    <a:pt x="3345180" y="345707"/>
                    <a:pt x="3338513" y="344850"/>
                    <a:pt x="3331559" y="344374"/>
                  </a:cubicBezTo>
                  <a:cubicBezTo>
                    <a:pt x="3328321" y="344183"/>
                    <a:pt x="3325082" y="343326"/>
                    <a:pt x="3321844" y="342659"/>
                  </a:cubicBezTo>
                  <a:cubicBezTo>
                    <a:pt x="3321463" y="342564"/>
                    <a:pt x="3321368" y="341897"/>
                    <a:pt x="3321177" y="341421"/>
                  </a:cubicBezTo>
                  <a:cubicBezTo>
                    <a:pt x="3322701" y="338373"/>
                    <a:pt x="3326606" y="339230"/>
                    <a:pt x="3329654" y="338849"/>
                  </a:cubicBezTo>
                  <a:cubicBezTo>
                    <a:pt x="3336893" y="337801"/>
                    <a:pt x="3344228" y="336849"/>
                    <a:pt x="3351562" y="335896"/>
                  </a:cubicBezTo>
                  <a:cubicBezTo>
                    <a:pt x="3357372" y="335134"/>
                    <a:pt x="3361658" y="333134"/>
                    <a:pt x="3362897" y="328562"/>
                  </a:cubicBezTo>
                  <a:cubicBezTo>
                    <a:pt x="3363659" y="325895"/>
                    <a:pt x="3366135" y="324466"/>
                    <a:pt x="3369469" y="323323"/>
                  </a:cubicBezTo>
                  <a:cubicBezTo>
                    <a:pt x="3372993" y="322085"/>
                    <a:pt x="3376232" y="320275"/>
                    <a:pt x="3379470" y="318656"/>
                  </a:cubicBezTo>
                  <a:cubicBezTo>
                    <a:pt x="3383566" y="319132"/>
                    <a:pt x="3387566" y="319990"/>
                    <a:pt x="3391567" y="319799"/>
                  </a:cubicBezTo>
                  <a:cubicBezTo>
                    <a:pt x="3393662" y="319704"/>
                    <a:pt x="3395567" y="317704"/>
                    <a:pt x="3397663" y="316561"/>
                  </a:cubicBezTo>
                  <a:cubicBezTo>
                    <a:pt x="3396139" y="315132"/>
                    <a:pt x="3394901" y="313513"/>
                    <a:pt x="3392900" y="312560"/>
                  </a:cubicBezTo>
                  <a:cubicBezTo>
                    <a:pt x="3391376" y="311798"/>
                    <a:pt x="3388995" y="311893"/>
                    <a:pt x="3386995" y="311798"/>
                  </a:cubicBezTo>
                  <a:cubicBezTo>
                    <a:pt x="3372231" y="310941"/>
                    <a:pt x="3357372" y="311893"/>
                    <a:pt x="3342513" y="309607"/>
                  </a:cubicBezTo>
                  <a:cubicBezTo>
                    <a:pt x="3335084" y="308464"/>
                    <a:pt x="3326511" y="310846"/>
                    <a:pt x="3318701" y="312274"/>
                  </a:cubicBezTo>
                  <a:cubicBezTo>
                    <a:pt x="3313271" y="313227"/>
                    <a:pt x="3314605" y="320085"/>
                    <a:pt x="3307842" y="320180"/>
                  </a:cubicBezTo>
                  <a:cubicBezTo>
                    <a:pt x="3302603" y="320275"/>
                    <a:pt x="3297365" y="319609"/>
                    <a:pt x="3292126" y="319704"/>
                  </a:cubicBezTo>
                  <a:cubicBezTo>
                    <a:pt x="3290507" y="319704"/>
                    <a:pt x="3289078" y="321609"/>
                    <a:pt x="3287363" y="322276"/>
                  </a:cubicBezTo>
                  <a:cubicBezTo>
                    <a:pt x="3283839" y="323609"/>
                    <a:pt x="3280982" y="322942"/>
                    <a:pt x="3278696" y="320561"/>
                  </a:cubicBezTo>
                  <a:cubicBezTo>
                    <a:pt x="3275838" y="317418"/>
                    <a:pt x="3276029" y="314656"/>
                    <a:pt x="3279077" y="312560"/>
                  </a:cubicBezTo>
                  <a:cubicBezTo>
                    <a:pt x="3282696" y="309988"/>
                    <a:pt x="3287078" y="308941"/>
                    <a:pt x="3292031" y="308941"/>
                  </a:cubicBezTo>
                  <a:cubicBezTo>
                    <a:pt x="3308985" y="309036"/>
                    <a:pt x="3325368" y="304369"/>
                    <a:pt x="3342513" y="305416"/>
                  </a:cubicBezTo>
                  <a:cubicBezTo>
                    <a:pt x="3345275" y="305607"/>
                    <a:pt x="3348228" y="303797"/>
                    <a:pt x="3351086" y="302749"/>
                  </a:cubicBezTo>
                  <a:cubicBezTo>
                    <a:pt x="3351086" y="302749"/>
                    <a:pt x="3351086" y="302845"/>
                    <a:pt x="3351086" y="302845"/>
                  </a:cubicBezTo>
                  <a:cubicBezTo>
                    <a:pt x="3353562" y="303607"/>
                    <a:pt x="3356039" y="304464"/>
                    <a:pt x="3358515" y="305226"/>
                  </a:cubicBezTo>
                  <a:cubicBezTo>
                    <a:pt x="3371374" y="309322"/>
                    <a:pt x="3372136" y="308845"/>
                    <a:pt x="3372136" y="297796"/>
                  </a:cubicBezTo>
                  <a:cubicBezTo>
                    <a:pt x="3372136" y="296368"/>
                    <a:pt x="3372803" y="294844"/>
                    <a:pt x="3373279" y="293415"/>
                  </a:cubicBezTo>
                  <a:cubicBezTo>
                    <a:pt x="3373470" y="293034"/>
                    <a:pt x="3374136" y="292653"/>
                    <a:pt x="3375374" y="291510"/>
                  </a:cubicBezTo>
                  <a:cubicBezTo>
                    <a:pt x="3388519" y="289986"/>
                    <a:pt x="3402806" y="288271"/>
                    <a:pt x="3416999" y="286652"/>
                  </a:cubicBezTo>
                  <a:cubicBezTo>
                    <a:pt x="3416999" y="286176"/>
                    <a:pt x="3416903" y="285795"/>
                    <a:pt x="3416903" y="285319"/>
                  </a:cubicBezTo>
                  <a:cubicBezTo>
                    <a:pt x="3414332" y="285033"/>
                    <a:pt x="3411760" y="284557"/>
                    <a:pt x="3409093" y="284366"/>
                  </a:cubicBezTo>
                  <a:cubicBezTo>
                    <a:pt x="3402330" y="283890"/>
                    <a:pt x="3395567" y="283223"/>
                    <a:pt x="3388900" y="283318"/>
                  </a:cubicBezTo>
                  <a:cubicBezTo>
                    <a:pt x="3382232" y="283414"/>
                    <a:pt x="3375755" y="284461"/>
                    <a:pt x="3369183" y="281699"/>
                  </a:cubicBezTo>
                  <a:cubicBezTo>
                    <a:pt x="3363659" y="279413"/>
                    <a:pt x="3357086" y="278556"/>
                    <a:pt x="3349752" y="276746"/>
                  </a:cubicBezTo>
                  <a:cubicBezTo>
                    <a:pt x="3365373" y="274651"/>
                    <a:pt x="3379851" y="272555"/>
                    <a:pt x="3394424" y="270841"/>
                  </a:cubicBezTo>
                  <a:cubicBezTo>
                    <a:pt x="3399663" y="270269"/>
                    <a:pt x="3405188" y="270555"/>
                    <a:pt x="3410617" y="270841"/>
                  </a:cubicBezTo>
                  <a:cubicBezTo>
                    <a:pt x="3418713" y="271222"/>
                    <a:pt x="3426809" y="272555"/>
                    <a:pt x="3434810" y="272365"/>
                  </a:cubicBezTo>
                  <a:cubicBezTo>
                    <a:pt x="3457766" y="271793"/>
                    <a:pt x="3480435" y="273984"/>
                    <a:pt x="3504914" y="276841"/>
                  </a:cubicBezTo>
                  <a:cubicBezTo>
                    <a:pt x="3503200" y="274651"/>
                    <a:pt x="3502724" y="273031"/>
                    <a:pt x="3501581" y="272650"/>
                  </a:cubicBezTo>
                  <a:cubicBezTo>
                    <a:pt x="3491484" y="269793"/>
                    <a:pt x="3481292" y="267126"/>
                    <a:pt x="3471005" y="264554"/>
                  </a:cubicBezTo>
                  <a:cubicBezTo>
                    <a:pt x="3468529" y="263887"/>
                    <a:pt x="3465576" y="263506"/>
                    <a:pt x="3463004" y="263887"/>
                  </a:cubicBezTo>
                  <a:cubicBezTo>
                    <a:pt x="3437763" y="266935"/>
                    <a:pt x="3413474" y="260554"/>
                    <a:pt x="3388519" y="260363"/>
                  </a:cubicBezTo>
                  <a:cubicBezTo>
                    <a:pt x="3385947" y="260363"/>
                    <a:pt x="3383090" y="259601"/>
                    <a:pt x="3381089" y="258458"/>
                  </a:cubicBezTo>
                  <a:cubicBezTo>
                    <a:pt x="3378518" y="257029"/>
                    <a:pt x="3376898" y="257696"/>
                    <a:pt x="3374136" y="258172"/>
                  </a:cubicBezTo>
                  <a:cubicBezTo>
                    <a:pt x="3360991" y="260268"/>
                    <a:pt x="3347752" y="261601"/>
                    <a:pt x="3334417" y="263125"/>
                  </a:cubicBezTo>
                  <a:cubicBezTo>
                    <a:pt x="3333179" y="263221"/>
                    <a:pt x="3331845" y="262649"/>
                    <a:pt x="3330416" y="262363"/>
                  </a:cubicBezTo>
                  <a:cubicBezTo>
                    <a:pt x="3332607" y="257029"/>
                    <a:pt x="3340513" y="258553"/>
                    <a:pt x="3345275" y="255410"/>
                  </a:cubicBezTo>
                  <a:cubicBezTo>
                    <a:pt x="3344418" y="254458"/>
                    <a:pt x="3343751" y="252553"/>
                    <a:pt x="3342608" y="252457"/>
                  </a:cubicBezTo>
                  <a:cubicBezTo>
                    <a:pt x="3339370" y="252076"/>
                    <a:pt x="3335750" y="251886"/>
                    <a:pt x="3332703" y="252553"/>
                  </a:cubicBezTo>
                  <a:cubicBezTo>
                    <a:pt x="3325654" y="254267"/>
                    <a:pt x="3318986" y="256553"/>
                    <a:pt x="3311462" y="258839"/>
                  </a:cubicBezTo>
                  <a:cubicBezTo>
                    <a:pt x="3305937" y="257220"/>
                    <a:pt x="3299746" y="255315"/>
                    <a:pt x="3290697" y="252648"/>
                  </a:cubicBezTo>
                  <a:cubicBezTo>
                    <a:pt x="3301841" y="250933"/>
                    <a:pt x="3310033" y="248933"/>
                    <a:pt x="3318415" y="248552"/>
                  </a:cubicBezTo>
                  <a:cubicBezTo>
                    <a:pt x="3331274" y="247981"/>
                    <a:pt x="3344132" y="248838"/>
                    <a:pt x="3356705" y="246076"/>
                  </a:cubicBezTo>
                  <a:cubicBezTo>
                    <a:pt x="3359087" y="245504"/>
                    <a:pt x="3362230" y="245885"/>
                    <a:pt x="3364706" y="246552"/>
                  </a:cubicBezTo>
                  <a:cubicBezTo>
                    <a:pt x="3371374" y="248362"/>
                    <a:pt x="3377756" y="248647"/>
                    <a:pt x="3384614" y="247123"/>
                  </a:cubicBezTo>
                  <a:cubicBezTo>
                    <a:pt x="3386995" y="246552"/>
                    <a:pt x="3390043" y="246933"/>
                    <a:pt x="3392520" y="247409"/>
                  </a:cubicBezTo>
                  <a:cubicBezTo>
                    <a:pt x="3399282" y="248743"/>
                    <a:pt x="3405854" y="248457"/>
                    <a:pt x="3412617" y="247028"/>
                  </a:cubicBezTo>
                  <a:cubicBezTo>
                    <a:pt x="3420618" y="245409"/>
                    <a:pt x="3428619" y="245790"/>
                    <a:pt x="3436811" y="246838"/>
                  </a:cubicBezTo>
                  <a:cubicBezTo>
                    <a:pt x="3444716" y="247790"/>
                    <a:pt x="3452813" y="247981"/>
                    <a:pt x="3462052" y="248552"/>
                  </a:cubicBezTo>
                  <a:cubicBezTo>
                    <a:pt x="3462528" y="245504"/>
                    <a:pt x="3462909" y="243218"/>
                    <a:pt x="3463290" y="241123"/>
                  </a:cubicBezTo>
                  <a:cubicBezTo>
                    <a:pt x="3461385" y="240551"/>
                    <a:pt x="3459956" y="239694"/>
                    <a:pt x="3459099" y="239980"/>
                  </a:cubicBezTo>
                  <a:cubicBezTo>
                    <a:pt x="3447288" y="243504"/>
                    <a:pt x="3435096" y="242456"/>
                    <a:pt x="3423095" y="241218"/>
                  </a:cubicBezTo>
                  <a:cubicBezTo>
                    <a:pt x="3400901" y="238932"/>
                    <a:pt x="3378899" y="238265"/>
                    <a:pt x="3356515" y="241313"/>
                  </a:cubicBezTo>
                  <a:cubicBezTo>
                    <a:pt x="3338036" y="243790"/>
                    <a:pt x="3318986" y="244456"/>
                    <a:pt x="3300222" y="245695"/>
                  </a:cubicBezTo>
                  <a:cubicBezTo>
                    <a:pt x="3296984" y="245885"/>
                    <a:pt x="3293555" y="245314"/>
                    <a:pt x="3290316" y="244837"/>
                  </a:cubicBezTo>
                  <a:cubicBezTo>
                    <a:pt x="3289459" y="244742"/>
                    <a:pt x="3288411" y="243409"/>
                    <a:pt x="3288316" y="242647"/>
                  </a:cubicBezTo>
                  <a:cubicBezTo>
                    <a:pt x="3288316" y="241885"/>
                    <a:pt x="3289268" y="240551"/>
                    <a:pt x="3290126" y="240361"/>
                  </a:cubicBezTo>
                  <a:cubicBezTo>
                    <a:pt x="3295936" y="238932"/>
                    <a:pt x="3301841" y="237884"/>
                    <a:pt x="3307652" y="236551"/>
                  </a:cubicBezTo>
                  <a:cubicBezTo>
                    <a:pt x="3310128" y="235979"/>
                    <a:pt x="3312605" y="235122"/>
                    <a:pt x="3314795" y="234074"/>
                  </a:cubicBezTo>
                  <a:cubicBezTo>
                    <a:pt x="3315367" y="233788"/>
                    <a:pt x="3315081" y="232360"/>
                    <a:pt x="3315176" y="230740"/>
                  </a:cubicBezTo>
                  <a:cubicBezTo>
                    <a:pt x="3310699" y="230359"/>
                    <a:pt x="3306032" y="230169"/>
                    <a:pt x="3301556" y="229407"/>
                  </a:cubicBezTo>
                  <a:cubicBezTo>
                    <a:pt x="3296031" y="228359"/>
                    <a:pt x="3294126" y="225502"/>
                    <a:pt x="3295936" y="220644"/>
                  </a:cubicBezTo>
                  <a:cubicBezTo>
                    <a:pt x="3305747" y="219025"/>
                    <a:pt x="3316034" y="217215"/>
                    <a:pt x="3326416" y="215881"/>
                  </a:cubicBezTo>
                  <a:cubicBezTo>
                    <a:pt x="3328702" y="215596"/>
                    <a:pt x="3332131" y="216358"/>
                    <a:pt x="3333845" y="217596"/>
                  </a:cubicBezTo>
                  <a:cubicBezTo>
                    <a:pt x="3343275" y="224073"/>
                    <a:pt x="3352229" y="222358"/>
                    <a:pt x="3361563" y="216739"/>
                  </a:cubicBezTo>
                  <a:cubicBezTo>
                    <a:pt x="3368897" y="221406"/>
                    <a:pt x="3376136" y="221692"/>
                    <a:pt x="3383090" y="216453"/>
                  </a:cubicBezTo>
                  <a:cubicBezTo>
                    <a:pt x="3384899" y="215119"/>
                    <a:pt x="3387376" y="213310"/>
                    <a:pt x="3389566" y="213214"/>
                  </a:cubicBezTo>
                  <a:cubicBezTo>
                    <a:pt x="3402997" y="212929"/>
                    <a:pt x="3416237" y="209690"/>
                    <a:pt x="3429857" y="211214"/>
                  </a:cubicBezTo>
                  <a:cubicBezTo>
                    <a:pt x="3435001" y="211786"/>
                    <a:pt x="3440335" y="211786"/>
                    <a:pt x="3447288" y="212167"/>
                  </a:cubicBezTo>
                  <a:cubicBezTo>
                    <a:pt x="3439478" y="206452"/>
                    <a:pt x="3432905" y="202356"/>
                    <a:pt x="3422999" y="203499"/>
                  </a:cubicBezTo>
                  <a:cubicBezTo>
                    <a:pt x="3407283" y="199594"/>
                    <a:pt x="3390900" y="203975"/>
                    <a:pt x="3375089" y="201213"/>
                  </a:cubicBezTo>
                  <a:cubicBezTo>
                    <a:pt x="3372707" y="200832"/>
                    <a:pt x="3369755" y="201689"/>
                    <a:pt x="3367278" y="202261"/>
                  </a:cubicBezTo>
                  <a:cubicBezTo>
                    <a:pt x="3344418" y="207309"/>
                    <a:pt x="3320701" y="207023"/>
                    <a:pt x="3297365" y="208928"/>
                  </a:cubicBezTo>
                  <a:cubicBezTo>
                    <a:pt x="3296126" y="209023"/>
                    <a:pt x="3294888" y="208357"/>
                    <a:pt x="3293555" y="207976"/>
                  </a:cubicBezTo>
                  <a:cubicBezTo>
                    <a:pt x="3290221" y="204166"/>
                    <a:pt x="3296507" y="203213"/>
                    <a:pt x="3297746" y="200737"/>
                  </a:cubicBezTo>
                  <a:cubicBezTo>
                    <a:pt x="3298889" y="198451"/>
                    <a:pt x="3300413" y="196260"/>
                    <a:pt x="3302127" y="193402"/>
                  </a:cubicBezTo>
                  <a:cubicBezTo>
                    <a:pt x="3314510" y="191593"/>
                    <a:pt x="3327368" y="190545"/>
                    <a:pt x="3338798" y="186163"/>
                  </a:cubicBezTo>
                  <a:cubicBezTo>
                    <a:pt x="3339370" y="185973"/>
                    <a:pt x="3340132" y="185782"/>
                    <a:pt x="3340799" y="185782"/>
                  </a:cubicBezTo>
                  <a:cubicBezTo>
                    <a:pt x="3347466" y="185782"/>
                    <a:pt x="3354800" y="187211"/>
                    <a:pt x="3360515" y="185592"/>
                  </a:cubicBezTo>
                  <a:cubicBezTo>
                    <a:pt x="3366992" y="183687"/>
                    <a:pt x="3373088" y="182544"/>
                    <a:pt x="3379946" y="182258"/>
                  </a:cubicBezTo>
                  <a:cubicBezTo>
                    <a:pt x="3388043" y="181972"/>
                    <a:pt x="3395948" y="180448"/>
                    <a:pt x="3404045" y="180258"/>
                  </a:cubicBezTo>
                  <a:cubicBezTo>
                    <a:pt x="3423761" y="179782"/>
                    <a:pt x="3443097" y="181972"/>
                    <a:pt x="3462242" y="185211"/>
                  </a:cubicBezTo>
                  <a:cubicBezTo>
                    <a:pt x="3476816" y="187687"/>
                    <a:pt x="3491294" y="189402"/>
                    <a:pt x="3506343" y="188449"/>
                  </a:cubicBezTo>
                  <a:cubicBezTo>
                    <a:pt x="3506057" y="184449"/>
                    <a:pt x="3502247" y="183877"/>
                    <a:pt x="3499390" y="183496"/>
                  </a:cubicBezTo>
                  <a:cubicBezTo>
                    <a:pt x="3488531" y="182258"/>
                    <a:pt x="3478245" y="180258"/>
                    <a:pt x="3469100" y="175495"/>
                  </a:cubicBezTo>
                  <a:cubicBezTo>
                    <a:pt x="3466529" y="174162"/>
                    <a:pt x="3462719" y="173686"/>
                    <a:pt x="3459480" y="173781"/>
                  </a:cubicBezTo>
                  <a:cubicBezTo>
                    <a:pt x="3438716" y="174543"/>
                    <a:pt x="3412808" y="173305"/>
                    <a:pt x="3393377" y="170542"/>
                  </a:cubicBezTo>
                  <a:cubicBezTo>
                    <a:pt x="3390710" y="170161"/>
                    <a:pt x="3387947" y="170161"/>
                    <a:pt x="3385280" y="169780"/>
                  </a:cubicBezTo>
                  <a:cubicBezTo>
                    <a:pt x="3383471" y="169590"/>
                    <a:pt x="3381756" y="169209"/>
                    <a:pt x="3377565" y="168447"/>
                  </a:cubicBezTo>
                  <a:cubicBezTo>
                    <a:pt x="3388805" y="167780"/>
                    <a:pt x="3397472" y="167399"/>
                    <a:pt x="3406235" y="166828"/>
                  </a:cubicBezTo>
                  <a:cubicBezTo>
                    <a:pt x="3407474" y="166732"/>
                    <a:pt x="3408616" y="166066"/>
                    <a:pt x="3409855" y="165589"/>
                  </a:cubicBezTo>
                  <a:cubicBezTo>
                    <a:pt x="3411093" y="163208"/>
                    <a:pt x="3409569" y="161875"/>
                    <a:pt x="3406521" y="161398"/>
                  </a:cubicBezTo>
                  <a:cubicBezTo>
                    <a:pt x="3395377" y="159684"/>
                    <a:pt x="3384137" y="158065"/>
                    <a:pt x="3373374" y="156445"/>
                  </a:cubicBezTo>
                  <a:cubicBezTo>
                    <a:pt x="3376613" y="153778"/>
                    <a:pt x="3381756" y="155588"/>
                    <a:pt x="3386233" y="155302"/>
                  </a:cubicBezTo>
                  <a:cubicBezTo>
                    <a:pt x="3391662" y="154921"/>
                    <a:pt x="3397091" y="155112"/>
                    <a:pt x="3402521" y="155207"/>
                  </a:cubicBezTo>
                  <a:cubicBezTo>
                    <a:pt x="3407759" y="155302"/>
                    <a:pt x="3412998" y="155683"/>
                    <a:pt x="3418713" y="155969"/>
                  </a:cubicBezTo>
                  <a:cubicBezTo>
                    <a:pt x="3417665" y="154731"/>
                    <a:pt x="3417094" y="153493"/>
                    <a:pt x="3416427" y="153493"/>
                  </a:cubicBezTo>
                  <a:cubicBezTo>
                    <a:pt x="3398996" y="152540"/>
                    <a:pt x="3382042" y="147778"/>
                    <a:pt x="3364230" y="150064"/>
                  </a:cubicBezTo>
                  <a:cubicBezTo>
                    <a:pt x="3350990" y="164827"/>
                    <a:pt x="3332703" y="164256"/>
                    <a:pt x="3311747" y="159589"/>
                  </a:cubicBezTo>
                  <a:cubicBezTo>
                    <a:pt x="3311462" y="155112"/>
                    <a:pt x="3311081" y="150826"/>
                    <a:pt x="3310795" y="146158"/>
                  </a:cubicBezTo>
                  <a:cubicBezTo>
                    <a:pt x="3315748" y="144539"/>
                    <a:pt x="3320034" y="143110"/>
                    <a:pt x="3324225" y="141682"/>
                  </a:cubicBezTo>
                  <a:cubicBezTo>
                    <a:pt x="3324416" y="140824"/>
                    <a:pt x="3324987" y="139777"/>
                    <a:pt x="3324606" y="139015"/>
                  </a:cubicBezTo>
                  <a:cubicBezTo>
                    <a:pt x="3323749" y="137205"/>
                    <a:pt x="3321653" y="135681"/>
                    <a:pt x="3321272" y="133871"/>
                  </a:cubicBezTo>
                  <a:cubicBezTo>
                    <a:pt x="3320606" y="130252"/>
                    <a:pt x="3317748" y="128156"/>
                    <a:pt x="3313271" y="128728"/>
                  </a:cubicBezTo>
                  <a:cubicBezTo>
                    <a:pt x="3310509" y="129109"/>
                    <a:pt x="3306699" y="131204"/>
                    <a:pt x="3306032" y="133014"/>
                  </a:cubicBezTo>
                  <a:cubicBezTo>
                    <a:pt x="3304128" y="138253"/>
                    <a:pt x="3303175" y="143682"/>
                    <a:pt x="3302699" y="149111"/>
                  </a:cubicBezTo>
                  <a:cubicBezTo>
                    <a:pt x="3302318" y="153778"/>
                    <a:pt x="3301079" y="157874"/>
                    <a:pt x="3296603" y="161398"/>
                  </a:cubicBezTo>
                  <a:cubicBezTo>
                    <a:pt x="3292221" y="164923"/>
                    <a:pt x="3287268" y="166828"/>
                    <a:pt x="3280601" y="166923"/>
                  </a:cubicBezTo>
                  <a:cubicBezTo>
                    <a:pt x="3263646" y="167018"/>
                    <a:pt x="3246691" y="167875"/>
                    <a:pt x="3229832" y="167399"/>
                  </a:cubicBezTo>
                  <a:cubicBezTo>
                    <a:pt x="3216593" y="167018"/>
                    <a:pt x="3204115" y="169114"/>
                    <a:pt x="3192113" y="172257"/>
                  </a:cubicBezTo>
                  <a:cubicBezTo>
                    <a:pt x="3184303" y="174257"/>
                    <a:pt x="3176492" y="174924"/>
                    <a:pt x="3168396" y="175686"/>
                  </a:cubicBezTo>
                  <a:cubicBezTo>
                    <a:pt x="3149060" y="177686"/>
                    <a:pt x="3129820" y="180448"/>
                    <a:pt x="3110484" y="182639"/>
                  </a:cubicBezTo>
                  <a:cubicBezTo>
                    <a:pt x="3103245" y="183496"/>
                    <a:pt x="3095720" y="184068"/>
                    <a:pt x="3088481" y="183496"/>
                  </a:cubicBezTo>
                  <a:cubicBezTo>
                    <a:pt x="3084005" y="183115"/>
                    <a:pt x="3080861" y="183211"/>
                    <a:pt x="3077528" y="185497"/>
                  </a:cubicBezTo>
                  <a:cubicBezTo>
                    <a:pt x="3076289" y="186354"/>
                    <a:pt x="3073813" y="186544"/>
                    <a:pt x="3071908" y="186544"/>
                  </a:cubicBezTo>
                  <a:cubicBezTo>
                    <a:pt x="3062192" y="186544"/>
                    <a:pt x="3056287" y="187306"/>
                    <a:pt x="3049143" y="189592"/>
                  </a:cubicBezTo>
                  <a:cubicBezTo>
                    <a:pt x="3048095" y="188449"/>
                    <a:pt x="3047048" y="187211"/>
                    <a:pt x="3046000" y="186068"/>
                  </a:cubicBezTo>
                  <a:cubicBezTo>
                    <a:pt x="3039428" y="178829"/>
                    <a:pt x="3038094" y="178353"/>
                    <a:pt x="3027998" y="180163"/>
                  </a:cubicBezTo>
                  <a:cubicBezTo>
                    <a:pt x="3024092" y="180829"/>
                    <a:pt x="3020187" y="181972"/>
                    <a:pt x="3016187" y="182163"/>
                  </a:cubicBezTo>
                  <a:cubicBezTo>
                    <a:pt x="2999423" y="183211"/>
                    <a:pt x="2982563" y="183877"/>
                    <a:pt x="2965704" y="185020"/>
                  </a:cubicBezTo>
                  <a:cubicBezTo>
                    <a:pt x="2954274" y="185782"/>
                    <a:pt x="2942749" y="186735"/>
                    <a:pt x="2931509" y="188259"/>
                  </a:cubicBezTo>
                  <a:cubicBezTo>
                    <a:pt x="2910745" y="191212"/>
                    <a:pt x="2889695" y="190831"/>
                    <a:pt x="2868740" y="191307"/>
                  </a:cubicBezTo>
                  <a:cubicBezTo>
                    <a:pt x="2856548" y="191593"/>
                    <a:pt x="2844356" y="191878"/>
                    <a:pt x="2832259" y="191974"/>
                  </a:cubicBezTo>
                  <a:cubicBezTo>
                    <a:pt x="2829020" y="191974"/>
                    <a:pt x="2825591" y="191688"/>
                    <a:pt x="2822543" y="190831"/>
                  </a:cubicBezTo>
                  <a:cubicBezTo>
                    <a:pt x="2817971" y="189592"/>
                    <a:pt x="2813685" y="188640"/>
                    <a:pt x="2808828" y="189878"/>
                  </a:cubicBezTo>
                  <a:cubicBezTo>
                    <a:pt x="2806351" y="190545"/>
                    <a:pt x="2803112" y="191116"/>
                    <a:pt x="2800826" y="190450"/>
                  </a:cubicBezTo>
                  <a:cubicBezTo>
                    <a:pt x="2781110" y="184925"/>
                    <a:pt x="2762155" y="191688"/>
                    <a:pt x="2742819" y="191878"/>
                  </a:cubicBezTo>
                  <a:cubicBezTo>
                    <a:pt x="2733485" y="191974"/>
                    <a:pt x="2724150" y="192069"/>
                    <a:pt x="2715006" y="193593"/>
                  </a:cubicBezTo>
                  <a:cubicBezTo>
                    <a:pt x="2712625" y="193974"/>
                    <a:pt x="2709577" y="193498"/>
                    <a:pt x="2707196" y="192736"/>
                  </a:cubicBezTo>
                  <a:cubicBezTo>
                    <a:pt x="2700719" y="190735"/>
                    <a:pt x="2694528" y="188354"/>
                    <a:pt x="2686526" y="185497"/>
                  </a:cubicBezTo>
                  <a:cubicBezTo>
                    <a:pt x="2695480" y="185211"/>
                    <a:pt x="2702909" y="184830"/>
                    <a:pt x="2710339" y="184735"/>
                  </a:cubicBezTo>
                  <a:cubicBezTo>
                    <a:pt x="2730722" y="184735"/>
                    <a:pt x="2751011" y="184925"/>
                    <a:pt x="2771394" y="184830"/>
                  </a:cubicBezTo>
                  <a:cubicBezTo>
                    <a:pt x="2784920" y="184830"/>
                    <a:pt x="2798350" y="184354"/>
                    <a:pt x="2811875" y="183020"/>
                  </a:cubicBezTo>
                  <a:cubicBezTo>
                    <a:pt x="2827306" y="181496"/>
                    <a:pt x="2843022" y="182449"/>
                    <a:pt x="2858643" y="181782"/>
                  </a:cubicBezTo>
                  <a:cubicBezTo>
                    <a:pt x="2891695" y="180258"/>
                    <a:pt x="2924747" y="177972"/>
                    <a:pt x="2957798" y="176734"/>
                  </a:cubicBezTo>
                  <a:cubicBezTo>
                    <a:pt x="2981516" y="175876"/>
                    <a:pt x="3004852" y="173305"/>
                    <a:pt x="3028283" y="171019"/>
                  </a:cubicBezTo>
                  <a:cubicBezTo>
                    <a:pt x="3032189" y="170638"/>
                    <a:pt x="3036380" y="170447"/>
                    <a:pt x="3039999" y="169399"/>
                  </a:cubicBezTo>
                  <a:cubicBezTo>
                    <a:pt x="3043999" y="168256"/>
                    <a:pt x="3047333" y="167494"/>
                    <a:pt x="3051620" y="168828"/>
                  </a:cubicBezTo>
                  <a:cubicBezTo>
                    <a:pt x="3053906" y="169590"/>
                    <a:pt x="3057430" y="169971"/>
                    <a:pt x="3059430" y="169209"/>
                  </a:cubicBezTo>
                  <a:cubicBezTo>
                    <a:pt x="3070193" y="164827"/>
                    <a:pt x="3080576" y="167780"/>
                    <a:pt x="3090863" y="170352"/>
                  </a:cubicBezTo>
                  <a:cubicBezTo>
                    <a:pt x="3093434" y="169018"/>
                    <a:pt x="3095720" y="167971"/>
                    <a:pt x="3097816" y="166732"/>
                  </a:cubicBezTo>
                  <a:cubicBezTo>
                    <a:pt x="3104388" y="162827"/>
                    <a:pt x="3111627" y="160732"/>
                    <a:pt x="3120295" y="161208"/>
                  </a:cubicBezTo>
                  <a:cubicBezTo>
                    <a:pt x="3127153" y="161589"/>
                    <a:pt x="3133916" y="160732"/>
                    <a:pt x="3139631" y="157684"/>
                  </a:cubicBezTo>
                  <a:cubicBezTo>
                    <a:pt x="3140964" y="156922"/>
                    <a:pt x="3141536" y="155398"/>
                    <a:pt x="3142393" y="154159"/>
                  </a:cubicBezTo>
                  <a:cubicBezTo>
                    <a:pt x="3135916" y="150349"/>
                    <a:pt x="3130296" y="154255"/>
                    <a:pt x="3124581" y="154445"/>
                  </a:cubicBezTo>
                  <a:cubicBezTo>
                    <a:pt x="3118676" y="154636"/>
                    <a:pt x="3112770" y="155779"/>
                    <a:pt x="3106388" y="156541"/>
                  </a:cubicBezTo>
                  <a:cubicBezTo>
                    <a:pt x="3103816" y="154731"/>
                    <a:pt x="3100959" y="152731"/>
                    <a:pt x="3097245" y="150159"/>
                  </a:cubicBezTo>
                  <a:cubicBezTo>
                    <a:pt x="3090386" y="159684"/>
                    <a:pt x="3077813" y="157684"/>
                    <a:pt x="3066955" y="158922"/>
                  </a:cubicBezTo>
                  <a:cubicBezTo>
                    <a:pt x="3064574" y="159208"/>
                    <a:pt x="3061716" y="156826"/>
                    <a:pt x="3057144" y="154731"/>
                  </a:cubicBezTo>
                  <a:cubicBezTo>
                    <a:pt x="3064097" y="151778"/>
                    <a:pt x="3069146" y="149587"/>
                    <a:pt x="3075528" y="146920"/>
                  </a:cubicBezTo>
                  <a:cubicBezTo>
                    <a:pt x="3070670" y="145492"/>
                    <a:pt x="3066288" y="145968"/>
                    <a:pt x="3062192" y="145873"/>
                  </a:cubicBezTo>
                  <a:cubicBezTo>
                    <a:pt x="3054763" y="145682"/>
                    <a:pt x="3047238" y="146635"/>
                    <a:pt x="3040285" y="143777"/>
                  </a:cubicBezTo>
                  <a:cubicBezTo>
                    <a:pt x="3038570" y="143110"/>
                    <a:pt x="3036380" y="142825"/>
                    <a:pt x="3034379" y="142825"/>
                  </a:cubicBezTo>
                  <a:cubicBezTo>
                    <a:pt x="3016758" y="143015"/>
                    <a:pt x="2999137" y="143110"/>
                    <a:pt x="2981611" y="143587"/>
                  </a:cubicBezTo>
                  <a:cubicBezTo>
                    <a:pt x="2967419" y="143968"/>
                    <a:pt x="2953322" y="145015"/>
                    <a:pt x="2939129" y="145777"/>
                  </a:cubicBezTo>
                  <a:cubicBezTo>
                    <a:pt x="2928366" y="146349"/>
                    <a:pt x="2917603" y="146920"/>
                    <a:pt x="2906840" y="147206"/>
                  </a:cubicBezTo>
                  <a:cubicBezTo>
                    <a:pt x="2897600" y="147492"/>
                    <a:pt x="2888266" y="147301"/>
                    <a:pt x="2878836" y="147301"/>
                  </a:cubicBezTo>
                  <a:cubicBezTo>
                    <a:pt x="2877788" y="144634"/>
                    <a:pt x="2880836" y="144444"/>
                    <a:pt x="2883122" y="143777"/>
                  </a:cubicBezTo>
                  <a:cubicBezTo>
                    <a:pt x="2883789" y="143587"/>
                    <a:pt x="2884456" y="143491"/>
                    <a:pt x="2885123" y="143491"/>
                  </a:cubicBezTo>
                  <a:cubicBezTo>
                    <a:pt x="2908078" y="142348"/>
                    <a:pt x="2931033" y="141205"/>
                    <a:pt x="2953988" y="140158"/>
                  </a:cubicBezTo>
                  <a:cubicBezTo>
                    <a:pt x="2968085" y="139491"/>
                    <a:pt x="2982278" y="139300"/>
                    <a:pt x="2996374" y="138443"/>
                  </a:cubicBezTo>
                  <a:cubicBezTo>
                    <a:pt x="3008376" y="137681"/>
                    <a:pt x="3028379" y="131585"/>
                    <a:pt x="3038570" y="125870"/>
                  </a:cubicBezTo>
                  <a:cubicBezTo>
                    <a:pt x="3043142" y="123298"/>
                    <a:pt x="3047810" y="122060"/>
                    <a:pt x="3053429" y="121679"/>
                  </a:cubicBezTo>
                  <a:cubicBezTo>
                    <a:pt x="3062764" y="120917"/>
                    <a:pt x="3072098" y="119679"/>
                    <a:pt x="3081433" y="118631"/>
                  </a:cubicBezTo>
                  <a:cubicBezTo>
                    <a:pt x="3082766" y="118441"/>
                    <a:pt x="3084386" y="118345"/>
                    <a:pt x="3085243" y="117679"/>
                  </a:cubicBezTo>
                  <a:cubicBezTo>
                    <a:pt x="3086576" y="116726"/>
                    <a:pt x="3088196" y="115297"/>
                    <a:pt x="3088005" y="114154"/>
                  </a:cubicBezTo>
                  <a:cubicBezTo>
                    <a:pt x="3087910" y="113202"/>
                    <a:pt x="3085338" y="111773"/>
                    <a:pt x="3084005" y="111773"/>
                  </a:cubicBezTo>
                  <a:cubicBezTo>
                    <a:pt x="3074575" y="111868"/>
                    <a:pt x="3064574" y="111106"/>
                    <a:pt x="3055715" y="113011"/>
                  </a:cubicBezTo>
                  <a:cubicBezTo>
                    <a:pt x="3040856" y="116250"/>
                    <a:pt x="3024378" y="112916"/>
                    <a:pt x="3010472" y="119298"/>
                  </a:cubicBezTo>
                  <a:cubicBezTo>
                    <a:pt x="3009614" y="119679"/>
                    <a:pt x="3007614" y="119679"/>
                    <a:pt x="3006852" y="119203"/>
                  </a:cubicBezTo>
                  <a:cubicBezTo>
                    <a:pt x="2996279" y="112440"/>
                    <a:pt x="2984849" y="120155"/>
                    <a:pt x="2973991" y="118060"/>
                  </a:cubicBezTo>
                  <a:cubicBezTo>
                    <a:pt x="2942463" y="121298"/>
                    <a:pt x="2910745" y="122441"/>
                    <a:pt x="2878836" y="122251"/>
                  </a:cubicBezTo>
                  <a:cubicBezTo>
                    <a:pt x="2868073" y="122251"/>
                    <a:pt x="2857214" y="123584"/>
                    <a:pt x="2846451" y="123870"/>
                  </a:cubicBezTo>
                  <a:cubicBezTo>
                    <a:pt x="2836355" y="124060"/>
                    <a:pt x="2826258" y="123584"/>
                    <a:pt x="2816066" y="123584"/>
                  </a:cubicBezTo>
                  <a:cubicBezTo>
                    <a:pt x="2795873" y="123394"/>
                    <a:pt x="2775966" y="121393"/>
                    <a:pt x="2755583" y="124060"/>
                  </a:cubicBezTo>
                  <a:cubicBezTo>
                    <a:pt x="2739771" y="126156"/>
                    <a:pt x="2723103" y="124727"/>
                    <a:pt x="2706910" y="124727"/>
                  </a:cubicBezTo>
                  <a:cubicBezTo>
                    <a:pt x="2698147" y="124727"/>
                    <a:pt x="2689384" y="124727"/>
                    <a:pt x="2680526" y="122917"/>
                  </a:cubicBezTo>
                  <a:cubicBezTo>
                    <a:pt x="2685288" y="122536"/>
                    <a:pt x="2690146" y="122060"/>
                    <a:pt x="2694908" y="121774"/>
                  </a:cubicBezTo>
                  <a:cubicBezTo>
                    <a:pt x="2714435" y="120631"/>
                    <a:pt x="2733961" y="118822"/>
                    <a:pt x="2753487" y="118536"/>
                  </a:cubicBezTo>
                  <a:cubicBezTo>
                    <a:pt x="2767774" y="118345"/>
                    <a:pt x="2781300" y="116536"/>
                    <a:pt x="2795111" y="114250"/>
                  </a:cubicBezTo>
                  <a:cubicBezTo>
                    <a:pt x="2804827" y="112630"/>
                    <a:pt x="2815304" y="113488"/>
                    <a:pt x="2825401" y="113011"/>
                  </a:cubicBezTo>
                  <a:cubicBezTo>
                    <a:pt x="2832735" y="112630"/>
                    <a:pt x="2840165" y="112059"/>
                    <a:pt x="2847499" y="111487"/>
                  </a:cubicBezTo>
                  <a:cubicBezTo>
                    <a:pt x="2850166" y="111297"/>
                    <a:pt x="2853023" y="110344"/>
                    <a:pt x="2855500" y="110725"/>
                  </a:cubicBezTo>
                  <a:cubicBezTo>
                    <a:pt x="2874550" y="113678"/>
                    <a:pt x="2892933" y="108820"/>
                    <a:pt x="2911602" y="107963"/>
                  </a:cubicBezTo>
                  <a:cubicBezTo>
                    <a:pt x="2919698" y="107582"/>
                    <a:pt x="2927890" y="107392"/>
                    <a:pt x="2935986" y="107106"/>
                  </a:cubicBezTo>
                  <a:cubicBezTo>
                    <a:pt x="2941415" y="106915"/>
                    <a:pt x="2947226" y="107487"/>
                    <a:pt x="2952179" y="106249"/>
                  </a:cubicBezTo>
                  <a:cubicBezTo>
                    <a:pt x="2961323" y="103963"/>
                    <a:pt x="2969324" y="104915"/>
                    <a:pt x="2975134" y="108439"/>
                  </a:cubicBezTo>
                  <a:cubicBezTo>
                    <a:pt x="2987135" y="105963"/>
                    <a:pt x="2997327" y="103296"/>
                    <a:pt x="3007709" y="102153"/>
                  </a:cubicBezTo>
                  <a:cubicBezTo>
                    <a:pt x="3012186" y="101677"/>
                    <a:pt x="3017330" y="104439"/>
                    <a:pt x="3024092" y="106249"/>
                  </a:cubicBezTo>
                  <a:cubicBezTo>
                    <a:pt x="3022473" y="103486"/>
                    <a:pt x="3021521" y="101962"/>
                    <a:pt x="3020568" y="100343"/>
                  </a:cubicBezTo>
                  <a:cubicBezTo>
                    <a:pt x="3021235" y="99581"/>
                    <a:pt x="3021711" y="98438"/>
                    <a:pt x="3022664" y="98248"/>
                  </a:cubicBezTo>
                  <a:cubicBezTo>
                    <a:pt x="3033903" y="95962"/>
                    <a:pt x="3033903" y="96057"/>
                    <a:pt x="3041428" y="87103"/>
                  </a:cubicBezTo>
                  <a:cubicBezTo>
                    <a:pt x="3056954" y="91961"/>
                    <a:pt x="3071336" y="89008"/>
                    <a:pt x="3085719" y="83389"/>
                  </a:cubicBezTo>
                  <a:cubicBezTo>
                    <a:pt x="3093339" y="86056"/>
                    <a:pt x="3100959" y="86151"/>
                    <a:pt x="3109151" y="83865"/>
                  </a:cubicBezTo>
                  <a:cubicBezTo>
                    <a:pt x="3124391" y="79769"/>
                    <a:pt x="3139916" y="76340"/>
                    <a:pt x="3155252" y="72530"/>
                  </a:cubicBezTo>
                  <a:cubicBezTo>
                    <a:pt x="3156871" y="72149"/>
                    <a:pt x="3158014" y="70435"/>
                    <a:pt x="3159157" y="69577"/>
                  </a:cubicBezTo>
                  <a:cubicBezTo>
                    <a:pt x="3159443" y="64910"/>
                    <a:pt x="3153156" y="66053"/>
                    <a:pt x="3150680" y="63672"/>
                  </a:cubicBezTo>
                  <a:cubicBezTo>
                    <a:pt x="3151346" y="61481"/>
                    <a:pt x="3152013" y="59290"/>
                    <a:pt x="3152775" y="57004"/>
                  </a:cubicBezTo>
                  <a:cubicBezTo>
                    <a:pt x="3142393" y="54242"/>
                    <a:pt x="3141821" y="63481"/>
                    <a:pt x="3134011" y="64624"/>
                  </a:cubicBezTo>
                  <a:cubicBezTo>
                    <a:pt x="3132773" y="64148"/>
                    <a:pt x="3130487" y="63862"/>
                    <a:pt x="3129439" y="62910"/>
                  </a:cubicBezTo>
                  <a:cubicBezTo>
                    <a:pt x="3125343" y="59290"/>
                    <a:pt x="3120866" y="58433"/>
                    <a:pt x="3115056" y="60433"/>
                  </a:cubicBezTo>
                  <a:cubicBezTo>
                    <a:pt x="3110294" y="62148"/>
                    <a:pt x="3106103" y="61576"/>
                    <a:pt x="3102293" y="58528"/>
                  </a:cubicBezTo>
                  <a:cubicBezTo>
                    <a:pt x="3097054" y="54433"/>
                    <a:pt x="3090672" y="55290"/>
                    <a:pt x="3085910" y="58624"/>
                  </a:cubicBezTo>
                  <a:cubicBezTo>
                    <a:pt x="3079528" y="63100"/>
                    <a:pt x="3072765" y="65291"/>
                    <a:pt x="3064002" y="64910"/>
                  </a:cubicBezTo>
                  <a:cubicBezTo>
                    <a:pt x="3060859" y="64720"/>
                    <a:pt x="3057239" y="65577"/>
                    <a:pt x="3054382" y="66720"/>
                  </a:cubicBezTo>
                  <a:cubicBezTo>
                    <a:pt x="3038380" y="73197"/>
                    <a:pt x="3020568" y="73102"/>
                    <a:pt x="3003328" y="74911"/>
                  </a:cubicBezTo>
                  <a:cubicBezTo>
                    <a:pt x="2999708" y="75292"/>
                    <a:pt x="2995613" y="73768"/>
                    <a:pt x="2990660" y="73006"/>
                  </a:cubicBezTo>
                  <a:cubicBezTo>
                    <a:pt x="2992565" y="71006"/>
                    <a:pt x="2993422" y="69101"/>
                    <a:pt x="2994565" y="69006"/>
                  </a:cubicBezTo>
                  <a:cubicBezTo>
                    <a:pt x="3003995" y="68339"/>
                    <a:pt x="3012662" y="66529"/>
                    <a:pt x="3021045" y="62815"/>
                  </a:cubicBezTo>
                  <a:cubicBezTo>
                    <a:pt x="3024664" y="61195"/>
                    <a:pt x="3030379" y="62338"/>
                    <a:pt x="3034951" y="61672"/>
                  </a:cubicBezTo>
                  <a:cubicBezTo>
                    <a:pt x="3040856" y="60814"/>
                    <a:pt x="3046666" y="59481"/>
                    <a:pt x="3052286" y="57957"/>
                  </a:cubicBezTo>
                  <a:cubicBezTo>
                    <a:pt x="3053715" y="57576"/>
                    <a:pt x="3054477" y="55766"/>
                    <a:pt x="3056001" y="54147"/>
                  </a:cubicBezTo>
                  <a:cubicBezTo>
                    <a:pt x="3048762" y="51861"/>
                    <a:pt x="3042190" y="52337"/>
                    <a:pt x="3035713" y="53766"/>
                  </a:cubicBezTo>
                  <a:cubicBezTo>
                    <a:pt x="3025140" y="56052"/>
                    <a:pt x="3014567" y="56147"/>
                    <a:pt x="3003899" y="54147"/>
                  </a:cubicBezTo>
                  <a:cubicBezTo>
                    <a:pt x="3001423" y="53671"/>
                    <a:pt x="2998280" y="53099"/>
                    <a:pt x="2996089" y="53766"/>
                  </a:cubicBezTo>
                  <a:cubicBezTo>
                    <a:pt x="2990660" y="55385"/>
                    <a:pt x="2987993" y="54337"/>
                    <a:pt x="2985135" y="50623"/>
                  </a:cubicBezTo>
                  <a:cubicBezTo>
                    <a:pt x="2983992" y="49194"/>
                    <a:pt x="2979515" y="49099"/>
                    <a:pt x="2975229" y="48051"/>
                  </a:cubicBezTo>
                  <a:cubicBezTo>
                    <a:pt x="2982754" y="45860"/>
                    <a:pt x="2989136" y="44241"/>
                    <a:pt x="2995327" y="42241"/>
                  </a:cubicBezTo>
                  <a:cubicBezTo>
                    <a:pt x="2996851" y="41764"/>
                    <a:pt x="2999041" y="39574"/>
                    <a:pt x="2998661" y="39097"/>
                  </a:cubicBezTo>
                  <a:cubicBezTo>
                    <a:pt x="2997518" y="37573"/>
                    <a:pt x="2995422" y="35573"/>
                    <a:pt x="2993327" y="35287"/>
                  </a:cubicBezTo>
                  <a:cubicBezTo>
                    <a:pt x="2987993" y="34716"/>
                    <a:pt x="2981992" y="33763"/>
                    <a:pt x="2977324" y="35002"/>
                  </a:cubicBezTo>
                  <a:cubicBezTo>
                    <a:pt x="2964180" y="38526"/>
                    <a:pt x="2950750" y="37764"/>
                    <a:pt x="2937224" y="38050"/>
                  </a:cubicBezTo>
                  <a:cubicBezTo>
                    <a:pt x="2932653" y="38145"/>
                    <a:pt x="2927795" y="38812"/>
                    <a:pt x="2923604" y="40240"/>
                  </a:cubicBezTo>
                  <a:cubicBezTo>
                    <a:pt x="2919127" y="41764"/>
                    <a:pt x="2915317" y="43860"/>
                    <a:pt x="2911031" y="40336"/>
                  </a:cubicBezTo>
                  <a:cubicBezTo>
                    <a:pt x="2901696" y="40717"/>
                    <a:pt x="2892266" y="40812"/>
                    <a:pt x="2883027" y="41764"/>
                  </a:cubicBezTo>
                  <a:cubicBezTo>
                    <a:pt x="2880170" y="42050"/>
                    <a:pt x="2877503" y="44431"/>
                    <a:pt x="2875121" y="46146"/>
                  </a:cubicBezTo>
                  <a:cubicBezTo>
                    <a:pt x="2872740" y="47956"/>
                    <a:pt x="2870740" y="49956"/>
                    <a:pt x="2866930" y="49099"/>
                  </a:cubicBezTo>
                  <a:cubicBezTo>
                    <a:pt x="2866930" y="47003"/>
                    <a:pt x="2867882" y="44431"/>
                    <a:pt x="2866644" y="42907"/>
                  </a:cubicBezTo>
                  <a:cubicBezTo>
                    <a:pt x="2865691" y="41669"/>
                    <a:pt x="2861786" y="40907"/>
                    <a:pt x="2859500" y="41193"/>
                  </a:cubicBezTo>
                  <a:cubicBezTo>
                    <a:pt x="2848832" y="42336"/>
                    <a:pt x="2837783" y="44812"/>
                    <a:pt x="2827306" y="42622"/>
                  </a:cubicBezTo>
                  <a:cubicBezTo>
                    <a:pt x="2816543" y="40336"/>
                    <a:pt x="2805874" y="41002"/>
                    <a:pt x="2795111" y="40526"/>
                  </a:cubicBezTo>
                  <a:cubicBezTo>
                    <a:pt x="2792445" y="40431"/>
                    <a:pt x="2789682" y="40621"/>
                    <a:pt x="2787015" y="40431"/>
                  </a:cubicBezTo>
                  <a:cubicBezTo>
                    <a:pt x="2773585" y="39574"/>
                    <a:pt x="2760726" y="43288"/>
                    <a:pt x="2746820" y="41383"/>
                  </a:cubicBezTo>
                  <a:cubicBezTo>
                    <a:pt x="2734437" y="39669"/>
                    <a:pt x="2721197" y="41383"/>
                    <a:pt x="2708339" y="41098"/>
                  </a:cubicBezTo>
                  <a:cubicBezTo>
                    <a:pt x="2695575" y="40812"/>
                    <a:pt x="2682812" y="43479"/>
                    <a:pt x="2669953" y="41288"/>
                  </a:cubicBezTo>
                  <a:cubicBezTo>
                    <a:pt x="2667476" y="40907"/>
                    <a:pt x="2663857" y="40907"/>
                    <a:pt x="2662047" y="41955"/>
                  </a:cubicBezTo>
                  <a:cubicBezTo>
                    <a:pt x="2655284" y="45860"/>
                    <a:pt x="2648141" y="44812"/>
                    <a:pt x="2640806" y="43955"/>
                  </a:cubicBezTo>
                  <a:cubicBezTo>
                    <a:pt x="2639473" y="43765"/>
                    <a:pt x="2638139" y="43860"/>
                    <a:pt x="2636711" y="43765"/>
                  </a:cubicBezTo>
                  <a:cubicBezTo>
                    <a:pt x="2624804" y="42907"/>
                    <a:pt x="2613851" y="48146"/>
                    <a:pt x="2600897" y="44431"/>
                  </a:cubicBezTo>
                  <a:cubicBezTo>
                    <a:pt x="2590514" y="41383"/>
                    <a:pt x="2578227" y="44717"/>
                    <a:pt x="2566797" y="46051"/>
                  </a:cubicBezTo>
                  <a:cubicBezTo>
                    <a:pt x="2560130" y="46813"/>
                    <a:pt x="2553272" y="46622"/>
                    <a:pt x="2546509" y="46622"/>
                  </a:cubicBezTo>
                  <a:cubicBezTo>
                    <a:pt x="2527554" y="46622"/>
                    <a:pt x="2508695" y="46813"/>
                    <a:pt x="2489740" y="48718"/>
                  </a:cubicBezTo>
                  <a:cubicBezTo>
                    <a:pt x="2473071" y="50432"/>
                    <a:pt x="2455926" y="49670"/>
                    <a:pt x="2438972" y="49480"/>
                  </a:cubicBezTo>
                  <a:cubicBezTo>
                    <a:pt x="2418683" y="49289"/>
                    <a:pt x="2398586" y="49289"/>
                    <a:pt x="2378202" y="47289"/>
                  </a:cubicBezTo>
                  <a:cubicBezTo>
                    <a:pt x="2350770" y="44622"/>
                    <a:pt x="2322862" y="44717"/>
                    <a:pt x="2295239" y="43574"/>
                  </a:cubicBezTo>
                  <a:cubicBezTo>
                    <a:pt x="2281047" y="43003"/>
                    <a:pt x="2266855" y="43765"/>
                    <a:pt x="2252758" y="40907"/>
                  </a:cubicBezTo>
                  <a:cubicBezTo>
                    <a:pt x="2247710" y="39859"/>
                    <a:pt x="2241995" y="40717"/>
                    <a:pt x="2236565" y="40621"/>
                  </a:cubicBezTo>
                  <a:cubicBezTo>
                    <a:pt x="2217611" y="40526"/>
                    <a:pt x="2198561" y="40907"/>
                    <a:pt x="2179606" y="40240"/>
                  </a:cubicBezTo>
                  <a:cubicBezTo>
                    <a:pt x="2162747" y="39669"/>
                    <a:pt x="2145983" y="37764"/>
                    <a:pt x="2128933" y="37764"/>
                  </a:cubicBezTo>
                  <a:cubicBezTo>
                    <a:pt x="2069783" y="38526"/>
                    <a:pt x="2010823" y="38240"/>
                    <a:pt x="1951863" y="38050"/>
                  </a:cubicBezTo>
                  <a:cubicBezTo>
                    <a:pt x="1926812" y="37954"/>
                    <a:pt x="1901571" y="38907"/>
                    <a:pt x="1876616" y="37383"/>
                  </a:cubicBezTo>
                  <a:cubicBezTo>
                    <a:pt x="1848136" y="35668"/>
                    <a:pt x="1819751" y="35859"/>
                    <a:pt x="1791272" y="35668"/>
                  </a:cubicBezTo>
                  <a:cubicBezTo>
                    <a:pt x="1781842" y="35573"/>
                    <a:pt x="1772412" y="36430"/>
                    <a:pt x="1762982" y="36811"/>
                  </a:cubicBezTo>
                  <a:cubicBezTo>
                    <a:pt x="1762316" y="36811"/>
                    <a:pt x="1761554" y="37192"/>
                    <a:pt x="1760982" y="37097"/>
                  </a:cubicBezTo>
                  <a:cubicBezTo>
                    <a:pt x="1744028" y="34144"/>
                    <a:pt x="1727264" y="38335"/>
                    <a:pt x="1710404" y="37764"/>
                  </a:cubicBezTo>
                  <a:cubicBezTo>
                    <a:pt x="1696879" y="37288"/>
                    <a:pt x="1683449" y="35859"/>
                    <a:pt x="1669923" y="35764"/>
                  </a:cubicBezTo>
                  <a:cubicBezTo>
                    <a:pt x="1638776" y="35478"/>
                    <a:pt x="1607534" y="35764"/>
                    <a:pt x="1576388" y="35573"/>
                  </a:cubicBezTo>
                  <a:cubicBezTo>
                    <a:pt x="1521428" y="35287"/>
                    <a:pt x="1466564" y="35287"/>
                    <a:pt x="1411605" y="34335"/>
                  </a:cubicBezTo>
                  <a:cubicBezTo>
                    <a:pt x="1381125" y="33763"/>
                    <a:pt x="1350836" y="31382"/>
                    <a:pt x="1320356" y="29858"/>
                  </a:cubicBezTo>
                  <a:cubicBezTo>
                    <a:pt x="1292638" y="28525"/>
                    <a:pt x="1264920" y="27096"/>
                    <a:pt x="1237202" y="25953"/>
                  </a:cubicBezTo>
                  <a:cubicBezTo>
                    <a:pt x="1223772" y="25381"/>
                    <a:pt x="1210628" y="22619"/>
                    <a:pt x="1196816" y="24715"/>
                  </a:cubicBezTo>
                  <a:cubicBezTo>
                    <a:pt x="1191292" y="25572"/>
                    <a:pt x="1184624" y="23857"/>
                    <a:pt x="1179005" y="22333"/>
                  </a:cubicBezTo>
                  <a:cubicBezTo>
                    <a:pt x="1171670" y="20333"/>
                    <a:pt x="1164717" y="19857"/>
                    <a:pt x="1157192" y="21381"/>
                  </a:cubicBezTo>
                  <a:cubicBezTo>
                    <a:pt x="1149858" y="22905"/>
                    <a:pt x="1142619" y="22048"/>
                    <a:pt x="1135094" y="21476"/>
                  </a:cubicBezTo>
                  <a:cubicBezTo>
                    <a:pt x="1109663" y="19381"/>
                    <a:pt x="1084421" y="16237"/>
                    <a:pt x="1058418" y="17095"/>
                  </a:cubicBezTo>
                  <a:cubicBezTo>
                    <a:pt x="1030796" y="17952"/>
                    <a:pt x="1003078" y="16618"/>
                    <a:pt x="975551" y="13570"/>
                  </a:cubicBezTo>
                  <a:cubicBezTo>
                    <a:pt x="971550" y="13094"/>
                    <a:pt x="967550" y="12332"/>
                    <a:pt x="963549" y="12427"/>
                  </a:cubicBezTo>
                  <a:cubicBezTo>
                    <a:pt x="943261" y="12808"/>
                    <a:pt x="923354" y="10237"/>
                    <a:pt x="903351" y="8522"/>
                  </a:cubicBezTo>
                  <a:cubicBezTo>
                    <a:pt x="898684" y="8141"/>
                    <a:pt x="893826" y="8046"/>
                    <a:pt x="889445" y="6903"/>
                  </a:cubicBezTo>
                  <a:cubicBezTo>
                    <a:pt x="882682" y="5188"/>
                    <a:pt x="876110" y="4998"/>
                    <a:pt x="869537" y="6522"/>
                  </a:cubicBezTo>
                  <a:cubicBezTo>
                    <a:pt x="862203" y="8141"/>
                    <a:pt x="854869" y="8903"/>
                    <a:pt x="847630" y="6712"/>
                  </a:cubicBezTo>
                  <a:cubicBezTo>
                    <a:pt x="842010" y="4998"/>
                    <a:pt x="836962" y="5665"/>
                    <a:pt x="832104" y="7951"/>
                  </a:cubicBezTo>
                  <a:cubicBezTo>
                    <a:pt x="827246" y="10237"/>
                    <a:pt x="822293" y="10046"/>
                    <a:pt x="816674" y="9760"/>
                  </a:cubicBezTo>
                  <a:cubicBezTo>
                    <a:pt x="801910" y="8998"/>
                    <a:pt x="786956" y="9570"/>
                    <a:pt x="772097" y="9189"/>
                  </a:cubicBezTo>
                  <a:cubicBezTo>
                    <a:pt x="760762" y="8903"/>
                    <a:pt x="749332" y="8141"/>
                    <a:pt x="738092" y="7189"/>
                  </a:cubicBezTo>
                  <a:cubicBezTo>
                    <a:pt x="727424" y="6331"/>
                    <a:pt x="716852" y="4807"/>
                    <a:pt x="706184" y="3760"/>
                  </a:cubicBezTo>
                  <a:cubicBezTo>
                    <a:pt x="704374" y="3569"/>
                    <a:pt x="702278" y="4331"/>
                    <a:pt x="700373" y="4712"/>
                  </a:cubicBezTo>
                  <a:cubicBezTo>
                    <a:pt x="688086" y="7284"/>
                    <a:pt x="675989" y="9284"/>
                    <a:pt x="663797" y="4426"/>
                  </a:cubicBezTo>
                  <a:cubicBezTo>
                    <a:pt x="661702" y="3569"/>
                    <a:pt x="658654" y="3855"/>
                    <a:pt x="655987" y="3950"/>
                  </a:cubicBezTo>
                  <a:cubicBezTo>
                    <a:pt x="647890" y="4236"/>
                    <a:pt x="639794" y="4903"/>
                    <a:pt x="631698" y="5093"/>
                  </a:cubicBezTo>
                  <a:cubicBezTo>
                    <a:pt x="618173" y="5474"/>
                    <a:pt x="604647" y="5665"/>
                    <a:pt x="591884" y="1093"/>
                  </a:cubicBezTo>
                  <a:cubicBezTo>
                    <a:pt x="587407" y="-527"/>
                    <a:pt x="582644" y="-622"/>
                    <a:pt x="578930" y="2712"/>
                  </a:cubicBezTo>
                  <a:cubicBezTo>
                    <a:pt x="575405" y="5855"/>
                    <a:pt x="570452" y="5284"/>
                    <a:pt x="565785" y="5379"/>
                  </a:cubicBezTo>
                  <a:cubicBezTo>
                    <a:pt x="552260" y="5569"/>
                    <a:pt x="538448" y="4522"/>
                    <a:pt x="525209" y="6046"/>
                  </a:cubicBezTo>
                  <a:cubicBezTo>
                    <a:pt x="512350" y="7570"/>
                    <a:pt x="499586" y="7665"/>
                    <a:pt x="486823" y="7951"/>
                  </a:cubicBezTo>
                  <a:cubicBezTo>
                    <a:pt x="484156" y="8046"/>
                    <a:pt x="481203" y="8617"/>
                    <a:pt x="478726" y="8046"/>
                  </a:cubicBezTo>
                  <a:cubicBezTo>
                    <a:pt x="457962" y="3188"/>
                    <a:pt x="438912" y="7760"/>
                    <a:pt x="419672" y="12999"/>
                  </a:cubicBezTo>
                  <a:cubicBezTo>
                    <a:pt x="414719" y="14332"/>
                    <a:pt x="409099" y="14809"/>
                    <a:pt x="403765" y="14713"/>
                  </a:cubicBezTo>
                  <a:cubicBezTo>
                    <a:pt x="389477" y="14332"/>
                    <a:pt x="375475" y="15094"/>
                    <a:pt x="361379" y="17285"/>
                  </a:cubicBezTo>
                  <a:cubicBezTo>
                    <a:pt x="350234" y="19000"/>
                    <a:pt x="338709" y="19571"/>
                    <a:pt x="327279" y="20238"/>
                  </a:cubicBezTo>
                  <a:cubicBezTo>
                    <a:pt x="297561" y="21952"/>
                    <a:pt x="268034" y="25191"/>
                    <a:pt x="239173" y="30144"/>
                  </a:cubicBezTo>
                  <a:cubicBezTo>
                    <a:pt x="220218" y="33382"/>
                    <a:pt x="200978" y="36430"/>
                    <a:pt x="182880" y="42431"/>
                  </a:cubicBezTo>
                  <a:cubicBezTo>
                    <a:pt x="170783" y="46432"/>
                    <a:pt x="156877" y="47479"/>
                    <a:pt x="144113" y="50623"/>
                  </a:cubicBezTo>
                  <a:cubicBezTo>
                    <a:pt x="127635" y="54433"/>
                    <a:pt x="110395" y="57385"/>
                    <a:pt x="96869" y="66625"/>
                  </a:cubicBezTo>
                  <a:cubicBezTo>
                    <a:pt x="91631" y="70244"/>
                    <a:pt x="84963" y="72721"/>
                    <a:pt x="78200" y="76054"/>
                  </a:cubicBezTo>
                  <a:cubicBezTo>
                    <a:pt x="80486" y="79388"/>
                    <a:pt x="82296" y="81960"/>
                    <a:pt x="84106" y="84627"/>
                  </a:cubicBezTo>
                  <a:cubicBezTo>
                    <a:pt x="72581" y="95962"/>
                    <a:pt x="65913" y="107963"/>
                    <a:pt x="64008" y="122536"/>
                  </a:cubicBezTo>
                  <a:cubicBezTo>
                    <a:pt x="63627" y="125394"/>
                    <a:pt x="61817" y="127108"/>
                    <a:pt x="59341" y="128728"/>
                  </a:cubicBezTo>
                  <a:cubicBezTo>
                    <a:pt x="55340" y="131299"/>
                    <a:pt x="51054" y="133585"/>
                    <a:pt x="47435" y="135681"/>
                  </a:cubicBezTo>
                  <a:cubicBezTo>
                    <a:pt x="46958" y="141491"/>
                    <a:pt x="55531" y="139777"/>
                    <a:pt x="57055" y="143491"/>
                  </a:cubicBezTo>
                  <a:cubicBezTo>
                    <a:pt x="57245" y="147873"/>
                    <a:pt x="57245" y="152254"/>
                    <a:pt x="57817" y="156541"/>
                  </a:cubicBezTo>
                  <a:cubicBezTo>
                    <a:pt x="58007" y="157874"/>
                    <a:pt x="59627" y="159112"/>
                    <a:pt x="61151" y="161113"/>
                  </a:cubicBezTo>
                  <a:cubicBezTo>
                    <a:pt x="57722" y="163208"/>
                    <a:pt x="53340" y="164827"/>
                    <a:pt x="50959" y="167399"/>
                  </a:cubicBezTo>
                  <a:cubicBezTo>
                    <a:pt x="48387" y="170161"/>
                    <a:pt x="47816" y="173971"/>
                    <a:pt x="46101" y="177210"/>
                  </a:cubicBezTo>
                  <a:cubicBezTo>
                    <a:pt x="44958" y="179401"/>
                    <a:pt x="43815" y="181877"/>
                    <a:pt x="41910" y="183782"/>
                  </a:cubicBezTo>
                  <a:cubicBezTo>
                    <a:pt x="37814" y="187973"/>
                    <a:pt x="38005" y="191593"/>
                    <a:pt x="41720" y="196165"/>
                  </a:cubicBezTo>
                  <a:cubicBezTo>
                    <a:pt x="47149" y="202737"/>
                    <a:pt x="46673" y="203023"/>
                    <a:pt x="35814" y="208452"/>
                  </a:cubicBezTo>
                  <a:cubicBezTo>
                    <a:pt x="34100" y="213691"/>
                    <a:pt x="42577" y="215500"/>
                    <a:pt x="42863" y="217596"/>
                  </a:cubicBezTo>
                  <a:cubicBezTo>
                    <a:pt x="39243" y="227407"/>
                    <a:pt x="36100" y="234931"/>
                    <a:pt x="33623" y="242647"/>
                  </a:cubicBezTo>
                  <a:cubicBezTo>
                    <a:pt x="31528" y="249028"/>
                    <a:pt x="29147" y="255029"/>
                    <a:pt x="21717" y="259315"/>
                  </a:cubicBezTo>
                  <a:cubicBezTo>
                    <a:pt x="20288" y="260173"/>
                    <a:pt x="19526" y="261792"/>
                    <a:pt x="18669" y="262840"/>
                  </a:cubicBezTo>
                  <a:cubicBezTo>
                    <a:pt x="18193" y="268269"/>
                    <a:pt x="25527" y="268840"/>
                    <a:pt x="28099" y="272174"/>
                  </a:cubicBezTo>
                  <a:cubicBezTo>
                    <a:pt x="30575" y="278175"/>
                    <a:pt x="23051" y="282271"/>
                    <a:pt x="22670" y="287605"/>
                  </a:cubicBezTo>
                  <a:cubicBezTo>
                    <a:pt x="24289" y="290653"/>
                    <a:pt x="30099" y="292272"/>
                    <a:pt x="26956" y="296749"/>
                  </a:cubicBezTo>
                  <a:cubicBezTo>
                    <a:pt x="22860" y="302464"/>
                    <a:pt x="26384" y="307321"/>
                    <a:pt x="31814" y="312465"/>
                  </a:cubicBezTo>
                  <a:cubicBezTo>
                    <a:pt x="25432" y="316942"/>
                    <a:pt x="16002" y="320466"/>
                    <a:pt x="16002" y="327229"/>
                  </a:cubicBezTo>
                  <a:cubicBezTo>
                    <a:pt x="16002" y="334087"/>
                    <a:pt x="10287" y="341135"/>
                    <a:pt x="16002" y="347707"/>
                  </a:cubicBezTo>
                  <a:cubicBezTo>
                    <a:pt x="20669" y="353041"/>
                    <a:pt x="26289" y="357899"/>
                    <a:pt x="31909" y="363519"/>
                  </a:cubicBezTo>
                  <a:cubicBezTo>
                    <a:pt x="23432" y="369710"/>
                    <a:pt x="13526" y="374377"/>
                    <a:pt x="0" y="375139"/>
                  </a:cubicBezTo>
                  <a:cubicBezTo>
                    <a:pt x="3524" y="379711"/>
                    <a:pt x="9239" y="381521"/>
                    <a:pt x="13526" y="384379"/>
                  </a:cubicBezTo>
                  <a:cubicBezTo>
                    <a:pt x="13811" y="385331"/>
                    <a:pt x="14383" y="386188"/>
                    <a:pt x="14383" y="387141"/>
                  </a:cubicBezTo>
                  <a:cubicBezTo>
                    <a:pt x="14288" y="391618"/>
                    <a:pt x="12859" y="396285"/>
                    <a:pt x="14097" y="400476"/>
                  </a:cubicBezTo>
                  <a:cubicBezTo>
                    <a:pt x="15526" y="405715"/>
                    <a:pt x="15335" y="409810"/>
                    <a:pt x="11144" y="414478"/>
                  </a:cubicBezTo>
                  <a:cubicBezTo>
                    <a:pt x="7144" y="418859"/>
                    <a:pt x="10382" y="423526"/>
                    <a:pt x="17240" y="424955"/>
                  </a:cubicBezTo>
                  <a:cubicBezTo>
                    <a:pt x="21717" y="425908"/>
                    <a:pt x="26384" y="426289"/>
                    <a:pt x="30671" y="426860"/>
                  </a:cubicBezTo>
                  <a:cubicBezTo>
                    <a:pt x="32195" y="429813"/>
                    <a:pt x="30099" y="431051"/>
                    <a:pt x="27623" y="431908"/>
                  </a:cubicBezTo>
                  <a:cubicBezTo>
                    <a:pt x="17907" y="435147"/>
                    <a:pt x="13907" y="441148"/>
                    <a:pt x="12859" y="448577"/>
                  </a:cubicBezTo>
                  <a:cubicBezTo>
                    <a:pt x="12383" y="452006"/>
                    <a:pt x="11525" y="455435"/>
                    <a:pt x="10859" y="458864"/>
                  </a:cubicBezTo>
                  <a:cubicBezTo>
                    <a:pt x="15526" y="462484"/>
                    <a:pt x="20098" y="466008"/>
                    <a:pt x="24955" y="469818"/>
                  </a:cubicBezTo>
                  <a:cubicBezTo>
                    <a:pt x="22670" y="474009"/>
                    <a:pt x="20669" y="477628"/>
                    <a:pt x="18574" y="481724"/>
                  </a:cubicBezTo>
                  <a:cubicBezTo>
                    <a:pt x="20669" y="484486"/>
                    <a:pt x="24003" y="487344"/>
                    <a:pt x="24765" y="490487"/>
                  </a:cubicBezTo>
                  <a:cubicBezTo>
                    <a:pt x="25527" y="493726"/>
                    <a:pt x="23622" y="497250"/>
                    <a:pt x="22765" y="501441"/>
                  </a:cubicBezTo>
                  <a:cubicBezTo>
                    <a:pt x="25337" y="503060"/>
                    <a:pt x="28194" y="505060"/>
                    <a:pt x="31337" y="506870"/>
                  </a:cubicBezTo>
                  <a:cubicBezTo>
                    <a:pt x="34290" y="508489"/>
                    <a:pt x="37529" y="509918"/>
                    <a:pt x="41243" y="511728"/>
                  </a:cubicBezTo>
                  <a:cubicBezTo>
                    <a:pt x="40481" y="513252"/>
                    <a:pt x="39529" y="514776"/>
                    <a:pt x="38100" y="516205"/>
                  </a:cubicBezTo>
                  <a:cubicBezTo>
                    <a:pt x="32290" y="522301"/>
                    <a:pt x="38576" y="527349"/>
                    <a:pt x="35528" y="533064"/>
                  </a:cubicBezTo>
                  <a:cubicBezTo>
                    <a:pt x="34671" y="534588"/>
                    <a:pt x="34004" y="536112"/>
                    <a:pt x="33433" y="537636"/>
                  </a:cubicBezTo>
                  <a:cubicBezTo>
                    <a:pt x="32671" y="539541"/>
                    <a:pt x="31909" y="541446"/>
                    <a:pt x="31623" y="543351"/>
                  </a:cubicBezTo>
                  <a:cubicBezTo>
                    <a:pt x="30956" y="547732"/>
                    <a:pt x="38005" y="549923"/>
                    <a:pt x="46768" y="547923"/>
                  </a:cubicBezTo>
                  <a:cubicBezTo>
                    <a:pt x="51721" y="546780"/>
                    <a:pt x="56198" y="544303"/>
                    <a:pt x="63056" y="546304"/>
                  </a:cubicBezTo>
                  <a:cubicBezTo>
                    <a:pt x="63056" y="548780"/>
                    <a:pt x="62103" y="551828"/>
                    <a:pt x="63437" y="554400"/>
                  </a:cubicBezTo>
                  <a:cubicBezTo>
                    <a:pt x="64961" y="557448"/>
                    <a:pt x="68485" y="560210"/>
                    <a:pt x="71342" y="563353"/>
                  </a:cubicBezTo>
                  <a:cubicBezTo>
                    <a:pt x="67723" y="565163"/>
                    <a:pt x="64770" y="566497"/>
                    <a:pt x="62008" y="568021"/>
                  </a:cubicBezTo>
                  <a:cubicBezTo>
                    <a:pt x="55912" y="571354"/>
                    <a:pt x="55150" y="573355"/>
                    <a:pt x="59341" y="576117"/>
                  </a:cubicBezTo>
                  <a:cubicBezTo>
                    <a:pt x="62770" y="578403"/>
                    <a:pt x="66961" y="580308"/>
                    <a:pt x="70580" y="582499"/>
                  </a:cubicBezTo>
                  <a:cubicBezTo>
                    <a:pt x="71342" y="582975"/>
                    <a:pt x="71247" y="583832"/>
                    <a:pt x="71628" y="584499"/>
                  </a:cubicBezTo>
                  <a:cubicBezTo>
                    <a:pt x="69628" y="586118"/>
                    <a:pt x="67723" y="587833"/>
                    <a:pt x="65342" y="589833"/>
                  </a:cubicBezTo>
                  <a:cubicBezTo>
                    <a:pt x="72581" y="591928"/>
                    <a:pt x="78581" y="593643"/>
                    <a:pt x="83820" y="595167"/>
                  </a:cubicBezTo>
                  <a:cubicBezTo>
                    <a:pt x="84582" y="598405"/>
                    <a:pt x="85153" y="600882"/>
                    <a:pt x="85820" y="603549"/>
                  </a:cubicBezTo>
                  <a:cubicBezTo>
                    <a:pt x="83915" y="604406"/>
                    <a:pt x="82296" y="605359"/>
                    <a:pt x="80296" y="605930"/>
                  </a:cubicBezTo>
                  <a:cubicBezTo>
                    <a:pt x="74200" y="607645"/>
                    <a:pt x="69247" y="609835"/>
                    <a:pt x="68009" y="613169"/>
                  </a:cubicBezTo>
                  <a:cubicBezTo>
                    <a:pt x="66485" y="617265"/>
                    <a:pt x="61341" y="621837"/>
                    <a:pt x="65342" y="625456"/>
                  </a:cubicBezTo>
                  <a:cubicBezTo>
                    <a:pt x="69628" y="629457"/>
                    <a:pt x="75057" y="633362"/>
                    <a:pt x="81629" y="636505"/>
                  </a:cubicBezTo>
                  <a:cubicBezTo>
                    <a:pt x="87916" y="639458"/>
                    <a:pt x="96679" y="640601"/>
                    <a:pt x="106871" y="639363"/>
                  </a:cubicBezTo>
                  <a:cubicBezTo>
                    <a:pt x="109919" y="638982"/>
                    <a:pt x="113062" y="639172"/>
                    <a:pt x="116015" y="639268"/>
                  </a:cubicBezTo>
                  <a:cubicBezTo>
                    <a:pt x="123253" y="639553"/>
                    <a:pt x="128588" y="640982"/>
                    <a:pt x="130874" y="644506"/>
                  </a:cubicBezTo>
                  <a:cubicBezTo>
                    <a:pt x="132588" y="647173"/>
                    <a:pt x="135446" y="649555"/>
                    <a:pt x="137827" y="652031"/>
                  </a:cubicBezTo>
                  <a:cubicBezTo>
                    <a:pt x="127064" y="653746"/>
                    <a:pt x="126683" y="654127"/>
                    <a:pt x="122682" y="653269"/>
                  </a:cubicBezTo>
                  <a:cubicBezTo>
                    <a:pt x="113824" y="651364"/>
                    <a:pt x="104680" y="652698"/>
                    <a:pt x="95441" y="653936"/>
                  </a:cubicBezTo>
                  <a:cubicBezTo>
                    <a:pt x="91440" y="654508"/>
                    <a:pt x="87154" y="655651"/>
                    <a:pt x="87630" y="657841"/>
                  </a:cubicBezTo>
                  <a:cubicBezTo>
                    <a:pt x="88011" y="659461"/>
                    <a:pt x="90392" y="661270"/>
                    <a:pt x="93155" y="661937"/>
                  </a:cubicBezTo>
                  <a:cubicBezTo>
                    <a:pt x="97631" y="662985"/>
                    <a:pt x="103156" y="663175"/>
                    <a:pt x="108395" y="663556"/>
                  </a:cubicBezTo>
                  <a:cubicBezTo>
                    <a:pt x="114395" y="663937"/>
                    <a:pt x="120682" y="663747"/>
                    <a:pt x="126587" y="664223"/>
                  </a:cubicBezTo>
                  <a:cubicBezTo>
                    <a:pt x="137446" y="665080"/>
                    <a:pt x="141542" y="667652"/>
                    <a:pt x="141637" y="673081"/>
                  </a:cubicBezTo>
                  <a:cubicBezTo>
                    <a:pt x="141637" y="673843"/>
                    <a:pt x="140970" y="674605"/>
                    <a:pt x="140970" y="675367"/>
                  </a:cubicBezTo>
                  <a:cubicBezTo>
                    <a:pt x="140875" y="679463"/>
                    <a:pt x="143828" y="681940"/>
                    <a:pt x="151067" y="682416"/>
                  </a:cubicBezTo>
                  <a:cubicBezTo>
                    <a:pt x="156972" y="682892"/>
                    <a:pt x="163163" y="683083"/>
                    <a:pt x="169259" y="682797"/>
                  </a:cubicBezTo>
                  <a:cubicBezTo>
                    <a:pt x="176403" y="682416"/>
                    <a:pt x="182880" y="682702"/>
                    <a:pt x="189262" y="683940"/>
                  </a:cubicBezTo>
                  <a:cubicBezTo>
                    <a:pt x="194691" y="684988"/>
                    <a:pt x="200597" y="685559"/>
                    <a:pt x="206502" y="686131"/>
                  </a:cubicBezTo>
                  <a:cubicBezTo>
                    <a:pt x="214979" y="686893"/>
                    <a:pt x="222028" y="688226"/>
                    <a:pt x="223933" y="692989"/>
                  </a:cubicBezTo>
                  <a:cubicBezTo>
                    <a:pt x="225362" y="696418"/>
                    <a:pt x="231934" y="697180"/>
                    <a:pt x="238220" y="696608"/>
                  </a:cubicBezTo>
                  <a:cubicBezTo>
                    <a:pt x="245840" y="695941"/>
                    <a:pt x="253746" y="694798"/>
                    <a:pt x="260985" y="693084"/>
                  </a:cubicBezTo>
                  <a:cubicBezTo>
                    <a:pt x="268986" y="691274"/>
                    <a:pt x="276701" y="690607"/>
                    <a:pt x="283559" y="692036"/>
                  </a:cubicBezTo>
                  <a:cubicBezTo>
                    <a:pt x="293942" y="694322"/>
                    <a:pt x="305372" y="694513"/>
                    <a:pt x="316801" y="694513"/>
                  </a:cubicBezTo>
                  <a:cubicBezTo>
                    <a:pt x="331661" y="694608"/>
                    <a:pt x="345567" y="696037"/>
                    <a:pt x="358045" y="698894"/>
                  </a:cubicBezTo>
                  <a:cubicBezTo>
                    <a:pt x="372332" y="702133"/>
                    <a:pt x="389001" y="701466"/>
                    <a:pt x="404146" y="703180"/>
                  </a:cubicBezTo>
                  <a:cubicBezTo>
                    <a:pt x="421386" y="700990"/>
                    <a:pt x="435102" y="704704"/>
                    <a:pt x="450342" y="705943"/>
                  </a:cubicBezTo>
                  <a:cubicBezTo>
                    <a:pt x="450914" y="708419"/>
                    <a:pt x="451390" y="710515"/>
                    <a:pt x="451961" y="712801"/>
                  </a:cubicBezTo>
                  <a:cubicBezTo>
                    <a:pt x="475393" y="714610"/>
                    <a:pt x="498253" y="716230"/>
                    <a:pt x="522923" y="713277"/>
                  </a:cubicBezTo>
                  <a:cubicBezTo>
                    <a:pt x="530447" y="712420"/>
                    <a:pt x="538353" y="712705"/>
                    <a:pt x="545783" y="712991"/>
                  </a:cubicBezTo>
                  <a:cubicBezTo>
                    <a:pt x="552831" y="713277"/>
                    <a:pt x="559499" y="713467"/>
                    <a:pt x="566071" y="711181"/>
                  </a:cubicBezTo>
                  <a:cubicBezTo>
                    <a:pt x="578739" y="706800"/>
                    <a:pt x="592074" y="708133"/>
                    <a:pt x="604933" y="707752"/>
                  </a:cubicBezTo>
                  <a:cubicBezTo>
                    <a:pt x="612648" y="707562"/>
                    <a:pt x="618554" y="709753"/>
                    <a:pt x="621983" y="712991"/>
                  </a:cubicBezTo>
                  <a:cubicBezTo>
                    <a:pt x="616934" y="716325"/>
                    <a:pt x="611696" y="717658"/>
                    <a:pt x="604838" y="717468"/>
                  </a:cubicBezTo>
                  <a:cubicBezTo>
                    <a:pt x="601504" y="717373"/>
                    <a:pt x="598456" y="718516"/>
                    <a:pt x="599313" y="720421"/>
                  </a:cubicBezTo>
                  <a:cubicBezTo>
                    <a:pt x="599694" y="721278"/>
                    <a:pt x="601504" y="722421"/>
                    <a:pt x="603314" y="722516"/>
                  </a:cubicBezTo>
                  <a:cubicBezTo>
                    <a:pt x="607695" y="722897"/>
                    <a:pt x="612838" y="722230"/>
                    <a:pt x="616839" y="722897"/>
                  </a:cubicBezTo>
                  <a:cubicBezTo>
                    <a:pt x="632651" y="725374"/>
                    <a:pt x="649319" y="725278"/>
                    <a:pt x="666560" y="724231"/>
                  </a:cubicBezTo>
                  <a:cubicBezTo>
                    <a:pt x="671132" y="723945"/>
                    <a:pt x="675704" y="724135"/>
                    <a:pt x="680276" y="724135"/>
                  </a:cubicBezTo>
                  <a:cubicBezTo>
                    <a:pt x="688658" y="724135"/>
                    <a:pt x="697135" y="724612"/>
                    <a:pt x="705422" y="723945"/>
                  </a:cubicBezTo>
                  <a:cubicBezTo>
                    <a:pt x="716090" y="722992"/>
                    <a:pt x="723710" y="724231"/>
                    <a:pt x="728282" y="728422"/>
                  </a:cubicBezTo>
                  <a:cubicBezTo>
                    <a:pt x="731139" y="731089"/>
                    <a:pt x="734568" y="733279"/>
                    <a:pt x="740378" y="734137"/>
                  </a:cubicBezTo>
                  <a:cubicBezTo>
                    <a:pt x="755142" y="736327"/>
                    <a:pt x="768763" y="739947"/>
                    <a:pt x="785527" y="739661"/>
                  </a:cubicBezTo>
                  <a:cubicBezTo>
                    <a:pt x="793242" y="739566"/>
                    <a:pt x="800005" y="740614"/>
                    <a:pt x="806863" y="742138"/>
                  </a:cubicBezTo>
                  <a:cubicBezTo>
                    <a:pt x="818198" y="744614"/>
                    <a:pt x="831152" y="745281"/>
                    <a:pt x="844582" y="744709"/>
                  </a:cubicBezTo>
                  <a:cubicBezTo>
                    <a:pt x="858488" y="744138"/>
                    <a:pt x="872490" y="742995"/>
                    <a:pt x="886301" y="742614"/>
                  </a:cubicBezTo>
                  <a:cubicBezTo>
                    <a:pt x="897731" y="742233"/>
                    <a:pt x="908495" y="744138"/>
                    <a:pt x="920306" y="742804"/>
                  </a:cubicBezTo>
                  <a:cubicBezTo>
                    <a:pt x="921639" y="742614"/>
                    <a:pt x="923163" y="743090"/>
                    <a:pt x="924497" y="743471"/>
                  </a:cubicBezTo>
                  <a:cubicBezTo>
                    <a:pt x="941261" y="747376"/>
                    <a:pt x="959072" y="748424"/>
                    <a:pt x="979361" y="747186"/>
                  </a:cubicBezTo>
                  <a:cubicBezTo>
                    <a:pt x="1002506" y="745852"/>
                    <a:pt x="1025843" y="745948"/>
                    <a:pt x="1048322" y="746900"/>
                  </a:cubicBezTo>
                  <a:cubicBezTo>
                    <a:pt x="1070705" y="747853"/>
                    <a:pt x="1095280" y="743662"/>
                    <a:pt x="1115759" y="748996"/>
                  </a:cubicBezTo>
                  <a:cubicBezTo>
                    <a:pt x="1116330" y="749186"/>
                    <a:pt x="1117283" y="748996"/>
                    <a:pt x="1118045" y="748996"/>
                  </a:cubicBezTo>
                  <a:cubicBezTo>
                    <a:pt x="1133475" y="748329"/>
                    <a:pt x="1148810" y="747662"/>
                    <a:pt x="1164622" y="746995"/>
                  </a:cubicBezTo>
                  <a:cubicBezTo>
                    <a:pt x="1167670" y="743947"/>
                    <a:pt x="1170432" y="741090"/>
                    <a:pt x="1173004" y="738518"/>
                  </a:cubicBezTo>
                  <a:cubicBezTo>
                    <a:pt x="1178052" y="738232"/>
                    <a:pt x="1181957" y="738232"/>
                    <a:pt x="1185767" y="737756"/>
                  </a:cubicBezTo>
                  <a:cubicBezTo>
                    <a:pt x="1191101" y="737185"/>
                    <a:pt x="1196531" y="736423"/>
                    <a:pt x="1201769" y="735375"/>
                  </a:cubicBezTo>
                  <a:cubicBezTo>
                    <a:pt x="1203484" y="734994"/>
                    <a:pt x="1205294" y="733660"/>
                    <a:pt x="1205960" y="732708"/>
                  </a:cubicBezTo>
                  <a:cubicBezTo>
                    <a:pt x="1207103" y="730993"/>
                    <a:pt x="1205198" y="729946"/>
                    <a:pt x="1202246" y="729374"/>
                  </a:cubicBezTo>
                  <a:cubicBezTo>
                    <a:pt x="1198436" y="728612"/>
                    <a:pt x="1192435" y="730041"/>
                    <a:pt x="1190339" y="726421"/>
                  </a:cubicBezTo>
                  <a:cubicBezTo>
                    <a:pt x="1195864" y="726040"/>
                    <a:pt x="1201103" y="725659"/>
                    <a:pt x="1206246" y="725183"/>
                  </a:cubicBezTo>
                  <a:cubicBezTo>
                    <a:pt x="1211485" y="724802"/>
                    <a:pt x="1216628" y="724231"/>
                    <a:pt x="1222153" y="723754"/>
                  </a:cubicBezTo>
                  <a:cubicBezTo>
                    <a:pt x="1220914" y="725755"/>
                    <a:pt x="1219772" y="727755"/>
                    <a:pt x="1218438" y="729946"/>
                  </a:cubicBezTo>
                  <a:cubicBezTo>
                    <a:pt x="1227487" y="730327"/>
                    <a:pt x="1236155" y="730422"/>
                    <a:pt x="1241489" y="726898"/>
                  </a:cubicBezTo>
                  <a:cubicBezTo>
                    <a:pt x="1248251" y="722516"/>
                    <a:pt x="1255395" y="721849"/>
                    <a:pt x="1264253" y="722230"/>
                  </a:cubicBezTo>
                  <a:cubicBezTo>
                    <a:pt x="1267968" y="722421"/>
                    <a:pt x="1272064" y="722040"/>
                    <a:pt x="1275779" y="721564"/>
                  </a:cubicBezTo>
                  <a:cubicBezTo>
                    <a:pt x="1287780" y="719944"/>
                    <a:pt x="1298639" y="720706"/>
                    <a:pt x="1309783" y="721849"/>
                  </a:cubicBezTo>
                  <a:cubicBezTo>
                    <a:pt x="1319784" y="722897"/>
                    <a:pt x="1331214" y="723850"/>
                    <a:pt x="1341406" y="722516"/>
                  </a:cubicBezTo>
                  <a:cubicBezTo>
                    <a:pt x="1361313" y="719944"/>
                    <a:pt x="1379982" y="720802"/>
                    <a:pt x="1398937" y="721183"/>
                  </a:cubicBezTo>
                  <a:cubicBezTo>
                    <a:pt x="1407986" y="721373"/>
                    <a:pt x="1417606" y="721659"/>
                    <a:pt x="1426559" y="720421"/>
                  </a:cubicBezTo>
                  <a:cubicBezTo>
                    <a:pt x="1449991" y="717277"/>
                    <a:pt x="1472946" y="717373"/>
                    <a:pt x="1496092" y="716896"/>
                  </a:cubicBezTo>
                  <a:cubicBezTo>
                    <a:pt x="1510665" y="716611"/>
                    <a:pt x="1525334" y="716230"/>
                    <a:pt x="1539907" y="716039"/>
                  </a:cubicBezTo>
                  <a:cubicBezTo>
                    <a:pt x="1554480" y="715944"/>
                    <a:pt x="1568958" y="716134"/>
                    <a:pt x="1583436" y="716039"/>
                  </a:cubicBezTo>
                  <a:cubicBezTo>
                    <a:pt x="1584198" y="716039"/>
                    <a:pt x="1585246" y="715087"/>
                    <a:pt x="1587341" y="713848"/>
                  </a:cubicBezTo>
                  <a:cubicBezTo>
                    <a:pt x="1569149" y="712420"/>
                    <a:pt x="1550384" y="712515"/>
                    <a:pt x="1532287" y="706990"/>
                  </a:cubicBezTo>
                  <a:cubicBezTo>
                    <a:pt x="1539716" y="706895"/>
                    <a:pt x="1543431" y="706800"/>
                    <a:pt x="1547241" y="706705"/>
                  </a:cubicBezTo>
                  <a:cubicBezTo>
                    <a:pt x="1564958" y="706324"/>
                    <a:pt x="1582769" y="706895"/>
                    <a:pt x="1600295" y="705181"/>
                  </a:cubicBezTo>
                  <a:cubicBezTo>
                    <a:pt x="1621822" y="703180"/>
                    <a:pt x="1641348" y="705752"/>
                    <a:pt x="1662017" y="705371"/>
                  </a:cubicBezTo>
                  <a:cubicBezTo>
                    <a:pt x="1665542" y="705276"/>
                    <a:pt x="1669256" y="706324"/>
                    <a:pt x="1672018" y="707371"/>
                  </a:cubicBezTo>
                  <a:cubicBezTo>
                    <a:pt x="1678781" y="709943"/>
                    <a:pt x="1686687" y="710419"/>
                    <a:pt x="1695545" y="709753"/>
                  </a:cubicBezTo>
                  <a:cubicBezTo>
                    <a:pt x="1704785" y="709086"/>
                    <a:pt x="1714119" y="708705"/>
                    <a:pt x="1723358" y="707657"/>
                  </a:cubicBezTo>
                  <a:cubicBezTo>
                    <a:pt x="1733550" y="706514"/>
                    <a:pt x="1742694" y="706228"/>
                    <a:pt x="1752791" y="707276"/>
                  </a:cubicBezTo>
                  <a:cubicBezTo>
                    <a:pt x="1770888" y="709086"/>
                    <a:pt x="1789557" y="709943"/>
                    <a:pt x="1809655" y="705847"/>
                  </a:cubicBezTo>
                  <a:cubicBezTo>
                    <a:pt x="1822990" y="703180"/>
                    <a:pt x="1836992" y="702799"/>
                    <a:pt x="1850993" y="703847"/>
                  </a:cubicBezTo>
                  <a:cubicBezTo>
                    <a:pt x="1861852" y="704704"/>
                    <a:pt x="1873949" y="703561"/>
                    <a:pt x="1885569" y="703180"/>
                  </a:cubicBezTo>
                  <a:cubicBezTo>
                    <a:pt x="1894808" y="702895"/>
                    <a:pt x="1904333" y="702037"/>
                    <a:pt x="1913382" y="702323"/>
                  </a:cubicBezTo>
                  <a:cubicBezTo>
                    <a:pt x="1943957" y="703466"/>
                    <a:pt x="1975104" y="700894"/>
                    <a:pt x="2005965" y="698513"/>
                  </a:cubicBezTo>
                  <a:cubicBezTo>
                    <a:pt x="2023491" y="697180"/>
                    <a:pt x="2039874" y="696989"/>
                    <a:pt x="2056067" y="698608"/>
                  </a:cubicBezTo>
                  <a:cubicBezTo>
                    <a:pt x="2061115" y="699085"/>
                    <a:pt x="2066354" y="699751"/>
                    <a:pt x="2071688" y="699561"/>
                  </a:cubicBezTo>
                  <a:cubicBezTo>
                    <a:pt x="2096262" y="698989"/>
                    <a:pt x="2121218" y="697180"/>
                    <a:pt x="2145125" y="698989"/>
                  </a:cubicBezTo>
                  <a:cubicBezTo>
                    <a:pt x="2145792" y="699085"/>
                    <a:pt x="2147030" y="698989"/>
                    <a:pt x="2147411" y="698799"/>
                  </a:cubicBezTo>
                  <a:cubicBezTo>
                    <a:pt x="2149316" y="697656"/>
                    <a:pt x="2151698" y="696513"/>
                    <a:pt x="2152555" y="695275"/>
                  </a:cubicBezTo>
                  <a:cubicBezTo>
                    <a:pt x="2152936" y="694608"/>
                    <a:pt x="2150459" y="692989"/>
                    <a:pt x="2149126" y="693084"/>
                  </a:cubicBezTo>
                  <a:cubicBezTo>
                    <a:pt x="2142268" y="693370"/>
                    <a:pt x="2135315" y="694132"/>
                    <a:pt x="2128361" y="694513"/>
                  </a:cubicBezTo>
                  <a:cubicBezTo>
                    <a:pt x="2123885" y="694703"/>
                    <a:pt x="2119217" y="694798"/>
                    <a:pt x="2114931" y="694417"/>
                  </a:cubicBezTo>
                  <a:cubicBezTo>
                    <a:pt x="2113502" y="694322"/>
                    <a:pt x="2112645" y="692798"/>
                    <a:pt x="2112359" y="691846"/>
                  </a:cubicBezTo>
                  <a:cubicBezTo>
                    <a:pt x="2112169" y="691369"/>
                    <a:pt x="2113883" y="690226"/>
                    <a:pt x="2114931" y="690036"/>
                  </a:cubicBezTo>
                  <a:cubicBezTo>
                    <a:pt x="2123313" y="688798"/>
                    <a:pt x="2131790" y="687178"/>
                    <a:pt x="2140172" y="686702"/>
                  </a:cubicBezTo>
                  <a:cubicBezTo>
                    <a:pt x="2158746" y="685654"/>
                    <a:pt x="2177225" y="685178"/>
                    <a:pt x="2195703" y="684511"/>
                  </a:cubicBezTo>
                  <a:cubicBezTo>
                    <a:pt x="2198846" y="684416"/>
                    <a:pt x="2201323" y="685083"/>
                    <a:pt x="2200085" y="687845"/>
                  </a:cubicBezTo>
                  <a:cubicBezTo>
                    <a:pt x="2190941" y="689179"/>
                    <a:pt x="2181130" y="690607"/>
                    <a:pt x="2167795" y="692512"/>
                  </a:cubicBezTo>
                  <a:cubicBezTo>
                    <a:pt x="2173034" y="693751"/>
                    <a:pt x="2175034" y="694608"/>
                    <a:pt x="2177510" y="694703"/>
                  </a:cubicBezTo>
                  <a:cubicBezTo>
                    <a:pt x="2182654" y="695084"/>
                    <a:pt x="2188750" y="694322"/>
                    <a:pt x="2192941" y="695370"/>
                  </a:cubicBezTo>
                  <a:cubicBezTo>
                    <a:pt x="2197608" y="696513"/>
                    <a:pt x="2200561" y="698989"/>
                    <a:pt x="2204085" y="700799"/>
                  </a:cubicBezTo>
                  <a:cubicBezTo>
                    <a:pt x="2216944" y="697942"/>
                    <a:pt x="2217039" y="697942"/>
                    <a:pt x="2219420" y="695084"/>
                  </a:cubicBezTo>
                  <a:cubicBezTo>
                    <a:pt x="2220849" y="693370"/>
                    <a:pt x="2221992" y="691560"/>
                    <a:pt x="2223230" y="689845"/>
                  </a:cubicBezTo>
                  <a:cubicBezTo>
                    <a:pt x="2228850" y="688893"/>
                    <a:pt x="2233994" y="688702"/>
                    <a:pt x="2237899" y="687369"/>
                  </a:cubicBezTo>
                  <a:cubicBezTo>
                    <a:pt x="2251996" y="682606"/>
                    <a:pt x="2266569" y="682702"/>
                    <a:pt x="2281238" y="682511"/>
                  </a:cubicBezTo>
                  <a:cubicBezTo>
                    <a:pt x="2287334" y="682416"/>
                    <a:pt x="2293239" y="683083"/>
                    <a:pt x="2299240" y="683273"/>
                  </a:cubicBezTo>
                  <a:cubicBezTo>
                    <a:pt x="2305241" y="683464"/>
                    <a:pt x="2311241" y="683940"/>
                    <a:pt x="2317337" y="683654"/>
                  </a:cubicBezTo>
                  <a:cubicBezTo>
                    <a:pt x="2326577" y="683178"/>
                    <a:pt x="2335816" y="681749"/>
                    <a:pt x="2344484" y="683749"/>
                  </a:cubicBezTo>
                  <a:cubicBezTo>
                    <a:pt x="2346484" y="684226"/>
                    <a:pt x="2350294" y="683273"/>
                    <a:pt x="2353151" y="682702"/>
                  </a:cubicBezTo>
                  <a:cubicBezTo>
                    <a:pt x="2372392" y="678987"/>
                    <a:pt x="2384965" y="678892"/>
                    <a:pt x="2406206" y="682130"/>
                  </a:cubicBezTo>
                  <a:cubicBezTo>
                    <a:pt x="2405634" y="683464"/>
                    <a:pt x="2404967" y="684797"/>
                    <a:pt x="2404301" y="686226"/>
                  </a:cubicBezTo>
                  <a:cubicBezTo>
                    <a:pt x="2417159" y="685940"/>
                    <a:pt x="2428208" y="683464"/>
                    <a:pt x="2438876" y="680320"/>
                  </a:cubicBezTo>
                  <a:cubicBezTo>
                    <a:pt x="2441829" y="679463"/>
                    <a:pt x="2444115" y="678415"/>
                    <a:pt x="2442686" y="675844"/>
                  </a:cubicBezTo>
                  <a:cubicBezTo>
                    <a:pt x="2434019" y="675272"/>
                    <a:pt x="2424589" y="674415"/>
                    <a:pt x="2415064" y="673939"/>
                  </a:cubicBezTo>
                  <a:cubicBezTo>
                    <a:pt x="2399348" y="673177"/>
                    <a:pt x="2383631" y="671938"/>
                    <a:pt x="2367629" y="672034"/>
                  </a:cubicBezTo>
                  <a:cubicBezTo>
                    <a:pt x="2350961" y="672129"/>
                    <a:pt x="2333816" y="674796"/>
                    <a:pt x="2318099" y="671462"/>
                  </a:cubicBezTo>
                  <a:cubicBezTo>
                    <a:pt x="2313242" y="670414"/>
                    <a:pt x="2305812" y="672034"/>
                    <a:pt x="2299811" y="671843"/>
                  </a:cubicBezTo>
                  <a:cubicBezTo>
                    <a:pt x="2294954" y="671653"/>
                    <a:pt x="2289810" y="671081"/>
                    <a:pt x="2289143" y="667176"/>
                  </a:cubicBezTo>
                  <a:cubicBezTo>
                    <a:pt x="2296287" y="666604"/>
                    <a:pt x="2302574" y="665652"/>
                    <a:pt x="2308384" y="665842"/>
                  </a:cubicBezTo>
                  <a:cubicBezTo>
                    <a:pt x="2332196" y="666509"/>
                    <a:pt x="2356104" y="664699"/>
                    <a:pt x="2380202" y="662794"/>
                  </a:cubicBezTo>
                  <a:cubicBezTo>
                    <a:pt x="2402681" y="660985"/>
                    <a:pt x="2425160" y="659937"/>
                    <a:pt x="2447639" y="658889"/>
                  </a:cubicBezTo>
                  <a:cubicBezTo>
                    <a:pt x="2455259" y="658508"/>
                    <a:pt x="2463070" y="658889"/>
                    <a:pt x="2470404" y="659461"/>
                  </a:cubicBezTo>
                  <a:cubicBezTo>
                    <a:pt x="2480501" y="660318"/>
                    <a:pt x="2489740" y="662890"/>
                    <a:pt x="2501360" y="659270"/>
                  </a:cubicBezTo>
                  <a:cubicBezTo>
                    <a:pt x="2504123" y="658413"/>
                    <a:pt x="2508790" y="659365"/>
                    <a:pt x="2512600" y="659365"/>
                  </a:cubicBezTo>
                  <a:cubicBezTo>
                    <a:pt x="2517934" y="659461"/>
                    <a:pt x="2523363" y="660032"/>
                    <a:pt x="2528507" y="659365"/>
                  </a:cubicBezTo>
                  <a:cubicBezTo>
                    <a:pt x="2539651" y="658032"/>
                    <a:pt x="2550224" y="658603"/>
                    <a:pt x="2560701" y="659080"/>
                  </a:cubicBezTo>
                  <a:cubicBezTo>
                    <a:pt x="2569750" y="659556"/>
                    <a:pt x="2578608" y="660127"/>
                    <a:pt x="2588133" y="659461"/>
                  </a:cubicBezTo>
                  <a:cubicBezTo>
                    <a:pt x="2597372" y="658794"/>
                    <a:pt x="2606802" y="658413"/>
                    <a:pt x="2615851" y="658603"/>
                  </a:cubicBezTo>
                  <a:cubicBezTo>
                    <a:pt x="2653094" y="659461"/>
                    <a:pt x="2691384" y="657365"/>
                    <a:pt x="2728246" y="659556"/>
                  </a:cubicBezTo>
                  <a:cubicBezTo>
                    <a:pt x="2737771" y="660127"/>
                    <a:pt x="2748248" y="658984"/>
                    <a:pt x="2758249" y="658508"/>
                  </a:cubicBezTo>
                  <a:cubicBezTo>
                    <a:pt x="2781967" y="657460"/>
                    <a:pt x="2803874" y="662509"/>
                    <a:pt x="2828544" y="658603"/>
                  </a:cubicBezTo>
                  <a:cubicBezTo>
                    <a:pt x="2831211" y="658222"/>
                    <a:pt x="2834259" y="659461"/>
                    <a:pt x="2837212" y="659365"/>
                  </a:cubicBezTo>
                  <a:cubicBezTo>
                    <a:pt x="2851785" y="659080"/>
                    <a:pt x="2865406" y="661651"/>
                    <a:pt x="2880265" y="660032"/>
                  </a:cubicBezTo>
                  <a:cubicBezTo>
                    <a:pt x="2891409" y="658794"/>
                    <a:pt x="2901791" y="658794"/>
                    <a:pt x="2912174" y="660127"/>
                  </a:cubicBezTo>
                  <a:cubicBezTo>
                    <a:pt x="2917889" y="660889"/>
                    <a:pt x="2924175" y="660794"/>
                    <a:pt x="2930176" y="661175"/>
                  </a:cubicBezTo>
                  <a:cubicBezTo>
                    <a:pt x="2962370" y="663080"/>
                    <a:pt x="2994470" y="665176"/>
                    <a:pt x="3026664" y="666985"/>
                  </a:cubicBezTo>
                  <a:cubicBezTo>
                    <a:pt x="3042380" y="667843"/>
                    <a:pt x="3058287" y="668509"/>
                    <a:pt x="3074194" y="668986"/>
                  </a:cubicBezTo>
                  <a:cubicBezTo>
                    <a:pt x="3078861" y="669081"/>
                    <a:pt x="3084576" y="669271"/>
                    <a:pt x="3089815" y="665938"/>
                  </a:cubicBezTo>
                  <a:cubicBezTo>
                    <a:pt x="3085243" y="665557"/>
                    <a:pt x="3081719" y="665080"/>
                    <a:pt x="3078195" y="664890"/>
                  </a:cubicBezTo>
                  <a:cubicBezTo>
                    <a:pt x="3066955" y="664223"/>
                    <a:pt x="3055715" y="663652"/>
                    <a:pt x="3044476" y="663080"/>
                  </a:cubicBezTo>
                  <a:cubicBezTo>
                    <a:pt x="3036284" y="662699"/>
                    <a:pt x="3027903" y="662509"/>
                    <a:pt x="3019711" y="662128"/>
                  </a:cubicBezTo>
                  <a:cubicBezTo>
                    <a:pt x="3004661" y="661461"/>
                    <a:pt x="2989231" y="661270"/>
                    <a:pt x="2974753" y="659842"/>
                  </a:cubicBezTo>
                  <a:cubicBezTo>
                    <a:pt x="2965990" y="658889"/>
                    <a:pt x="2957703" y="657746"/>
                    <a:pt x="2948178" y="658222"/>
                  </a:cubicBezTo>
                  <a:cubicBezTo>
                    <a:pt x="2942082" y="658508"/>
                    <a:pt x="2935986" y="657937"/>
                    <a:pt x="2930081" y="657460"/>
                  </a:cubicBezTo>
                  <a:cubicBezTo>
                    <a:pt x="2917508" y="656508"/>
                    <a:pt x="2905030" y="655365"/>
                    <a:pt x="2892647" y="654222"/>
                  </a:cubicBezTo>
                  <a:cubicBezTo>
                    <a:pt x="2886075" y="653650"/>
                    <a:pt x="2879122" y="653269"/>
                    <a:pt x="2873121" y="652126"/>
                  </a:cubicBezTo>
                  <a:cubicBezTo>
                    <a:pt x="2865406" y="650602"/>
                    <a:pt x="2857310" y="650317"/>
                    <a:pt x="2848928" y="650126"/>
                  </a:cubicBezTo>
                  <a:cubicBezTo>
                    <a:pt x="2824639" y="649555"/>
                    <a:pt x="2799493" y="651555"/>
                    <a:pt x="2775871" y="649174"/>
                  </a:cubicBezTo>
                  <a:cubicBezTo>
                    <a:pt x="2775109" y="649078"/>
                    <a:pt x="2774347" y="649174"/>
                    <a:pt x="2773585" y="649174"/>
                  </a:cubicBezTo>
                  <a:cubicBezTo>
                    <a:pt x="2760821" y="648602"/>
                    <a:pt x="2747296" y="648983"/>
                    <a:pt x="2735390" y="647364"/>
                  </a:cubicBezTo>
                  <a:cubicBezTo>
                    <a:pt x="2719959" y="645268"/>
                    <a:pt x="2703386" y="647173"/>
                    <a:pt x="2687955" y="645840"/>
                  </a:cubicBezTo>
                  <a:cubicBezTo>
                    <a:pt x="2675763" y="648221"/>
                    <a:pt x="2665286" y="646602"/>
                    <a:pt x="2654332" y="645268"/>
                  </a:cubicBezTo>
                  <a:cubicBezTo>
                    <a:pt x="2646426" y="644316"/>
                    <a:pt x="2638044" y="644030"/>
                    <a:pt x="2629662" y="643840"/>
                  </a:cubicBezTo>
                  <a:cubicBezTo>
                    <a:pt x="2616708" y="643554"/>
                    <a:pt x="2603564" y="643649"/>
                    <a:pt x="2590610" y="643554"/>
                  </a:cubicBezTo>
                  <a:cubicBezTo>
                    <a:pt x="2579941" y="643363"/>
                    <a:pt x="2569083" y="643554"/>
                    <a:pt x="2560606" y="640220"/>
                  </a:cubicBezTo>
                  <a:cubicBezTo>
                    <a:pt x="2558034" y="639172"/>
                    <a:pt x="2553557" y="638601"/>
                    <a:pt x="2550128" y="638887"/>
                  </a:cubicBezTo>
                  <a:cubicBezTo>
                    <a:pt x="2539365" y="639934"/>
                    <a:pt x="2528697" y="639172"/>
                    <a:pt x="2517648" y="641363"/>
                  </a:cubicBezTo>
                  <a:cubicBezTo>
                    <a:pt x="2511266" y="642601"/>
                    <a:pt x="2503551" y="642792"/>
                    <a:pt x="2497170" y="642316"/>
                  </a:cubicBezTo>
                  <a:cubicBezTo>
                    <a:pt x="2470118" y="639934"/>
                    <a:pt x="2442782" y="640315"/>
                    <a:pt x="2414492" y="644125"/>
                  </a:cubicBezTo>
                  <a:cubicBezTo>
                    <a:pt x="2407634" y="645078"/>
                    <a:pt x="2400491" y="646030"/>
                    <a:pt x="2394204" y="644316"/>
                  </a:cubicBezTo>
                  <a:cubicBezTo>
                    <a:pt x="2394680" y="642887"/>
                    <a:pt x="2395061" y="641554"/>
                    <a:pt x="2395823" y="639363"/>
                  </a:cubicBezTo>
                  <a:cubicBezTo>
                    <a:pt x="2388965" y="639077"/>
                    <a:pt x="2382298" y="638791"/>
                    <a:pt x="2375726" y="638410"/>
                  </a:cubicBezTo>
                  <a:cubicBezTo>
                    <a:pt x="2368677" y="637934"/>
                    <a:pt x="2360390" y="640696"/>
                    <a:pt x="2351627" y="637553"/>
                  </a:cubicBezTo>
                  <a:cubicBezTo>
                    <a:pt x="2360105" y="636315"/>
                    <a:pt x="2365915" y="634981"/>
                    <a:pt x="2371725" y="634600"/>
                  </a:cubicBezTo>
                  <a:cubicBezTo>
                    <a:pt x="2384108" y="633838"/>
                    <a:pt x="2396681" y="632981"/>
                    <a:pt x="2408873" y="633267"/>
                  </a:cubicBezTo>
                  <a:cubicBezTo>
                    <a:pt x="2433733" y="633743"/>
                    <a:pt x="2457926" y="627361"/>
                    <a:pt x="2482596" y="626695"/>
                  </a:cubicBezTo>
                  <a:cubicBezTo>
                    <a:pt x="2484025" y="626695"/>
                    <a:pt x="2485644" y="626123"/>
                    <a:pt x="2486978" y="625647"/>
                  </a:cubicBezTo>
                  <a:cubicBezTo>
                    <a:pt x="2495836" y="622789"/>
                    <a:pt x="2504123" y="622789"/>
                    <a:pt x="2513743" y="623361"/>
                  </a:cubicBezTo>
                  <a:cubicBezTo>
                    <a:pt x="2526697" y="624123"/>
                    <a:pt x="2540889" y="624599"/>
                    <a:pt x="2553748" y="618884"/>
                  </a:cubicBezTo>
                  <a:cubicBezTo>
                    <a:pt x="2556986" y="617455"/>
                    <a:pt x="2562606" y="617074"/>
                    <a:pt x="2567178" y="616693"/>
                  </a:cubicBezTo>
                  <a:cubicBezTo>
                    <a:pt x="2571750" y="616312"/>
                    <a:pt x="2576417" y="616789"/>
                    <a:pt x="2580989" y="616312"/>
                  </a:cubicBezTo>
                  <a:cubicBezTo>
                    <a:pt x="2600135" y="614407"/>
                    <a:pt x="2618708" y="615265"/>
                    <a:pt x="2635377" y="617836"/>
                  </a:cubicBezTo>
                  <a:cubicBezTo>
                    <a:pt x="2656523" y="621075"/>
                    <a:pt x="2678049" y="621265"/>
                    <a:pt x="2700623" y="620218"/>
                  </a:cubicBezTo>
                  <a:cubicBezTo>
                    <a:pt x="2709863" y="619837"/>
                    <a:pt x="2719388" y="619265"/>
                    <a:pt x="2728341" y="619741"/>
                  </a:cubicBezTo>
                  <a:cubicBezTo>
                    <a:pt x="2745581" y="620599"/>
                    <a:pt x="2762822" y="621837"/>
                    <a:pt x="2779586" y="623551"/>
                  </a:cubicBezTo>
                  <a:cubicBezTo>
                    <a:pt x="2799969" y="625647"/>
                    <a:pt x="2821972" y="625266"/>
                    <a:pt x="2841308" y="628981"/>
                  </a:cubicBezTo>
                  <a:cubicBezTo>
                    <a:pt x="2844546" y="629647"/>
                    <a:pt x="2848832" y="629362"/>
                    <a:pt x="2852642" y="629171"/>
                  </a:cubicBezTo>
                  <a:cubicBezTo>
                    <a:pt x="2855214" y="628981"/>
                    <a:pt x="2857786" y="628219"/>
                    <a:pt x="2861215" y="627457"/>
                  </a:cubicBezTo>
                  <a:cubicBezTo>
                    <a:pt x="2848547" y="622218"/>
                    <a:pt x="2848547" y="622218"/>
                    <a:pt x="2835116" y="622313"/>
                  </a:cubicBezTo>
                  <a:cubicBezTo>
                    <a:pt x="2828163" y="622313"/>
                    <a:pt x="2821400" y="622218"/>
                    <a:pt x="2816733" y="619551"/>
                  </a:cubicBezTo>
                  <a:cubicBezTo>
                    <a:pt x="2820067" y="617932"/>
                    <a:pt x="2823210" y="616312"/>
                    <a:pt x="2826353" y="614788"/>
                  </a:cubicBezTo>
                  <a:cubicBezTo>
                    <a:pt x="2824163" y="613931"/>
                    <a:pt x="2823305" y="613360"/>
                    <a:pt x="2821972" y="613169"/>
                  </a:cubicBezTo>
                  <a:cubicBezTo>
                    <a:pt x="2793873" y="608692"/>
                    <a:pt x="2764346" y="606502"/>
                    <a:pt x="2733580" y="606216"/>
                  </a:cubicBezTo>
                  <a:cubicBezTo>
                    <a:pt x="2723674" y="606121"/>
                    <a:pt x="2713578" y="605930"/>
                    <a:pt x="2704148" y="605073"/>
                  </a:cubicBezTo>
                  <a:cubicBezTo>
                    <a:pt x="2678240" y="602692"/>
                    <a:pt x="2651474" y="602787"/>
                    <a:pt x="2624519" y="603358"/>
                  </a:cubicBezTo>
                  <a:cubicBezTo>
                    <a:pt x="2610707" y="603644"/>
                    <a:pt x="2596801" y="603644"/>
                    <a:pt x="2583180" y="603358"/>
                  </a:cubicBezTo>
                  <a:cubicBezTo>
                    <a:pt x="2562701" y="602787"/>
                    <a:pt x="2542318" y="601930"/>
                    <a:pt x="2521934" y="601072"/>
                  </a:cubicBezTo>
                  <a:cubicBezTo>
                    <a:pt x="2517267" y="600882"/>
                    <a:pt x="2512790" y="600215"/>
                    <a:pt x="2508218" y="599739"/>
                  </a:cubicBezTo>
                  <a:cubicBezTo>
                    <a:pt x="2527173" y="597929"/>
                    <a:pt x="2545556" y="597358"/>
                    <a:pt x="2563940" y="596786"/>
                  </a:cubicBezTo>
                  <a:cubicBezTo>
                    <a:pt x="2574798" y="596405"/>
                    <a:pt x="2585657" y="596881"/>
                    <a:pt x="2596324" y="595834"/>
                  </a:cubicBezTo>
                  <a:cubicBezTo>
                    <a:pt x="2615184" y="593929"/>
                    <a:pt x="2633472" y="593643"/>
                    <a:pt x="2651760" y="594024"/>
                  </a:cubicBezTo>
                  <a:cubicBezTo>
                    <a:pt x="2659380" y="594214"/>
                    <a:pt x="2666810" y="594881"/>
                    <a:pt x="2674334" y="594976"/>
                  </a:cubicBezTo>
                  <a:cubicBezTo>
                    <a:pt x="2681954" y="595167"/>
                    <a:pt x="2689670" y="595453"/>
                    <a:pt x="2697290" y="594691"/>
                  </a:cubicBezTo>
                  <a:cubicBezTo>
                    <a:pt x="2715768" y="592881"/>
                    <a:pt x="2734342" y="593643"/>
                    <a:pt x="2752820" y="589642"/>
                  </a:cubicBezTo>
                  <a:cubicBezTo>
                    <a:pt x="2757678" y="588595"/>
                    <a:pt x="2763679" y="588785"/>
                    <a:pt x="2768918" y="589071"/>
                  </a:cubicBezTo>
                  <a:cubicBezTo>
                    <a:pt x="2777966" y="589452"/>
                    <a:pt x="2786824" y="590214"/>
                    <a:pt x="2795778" y="590881"/>
                  </a:cubicBezTo>
                  <a:cubicBezTo>
                    <a:pt x="2809875" y="591833"/>
                    <a:pt x="2823782" y="593262"/>
                    <a:pt x="2839117" y="591262"/>
                  </a:cubicBezTo>
                  <a:cubicBezTo>
                    <a:pt x="2845118" y="590500"/>
                    <a:pt x="2851595" y="590690"/>
                    <a:pt x="2857500" y="591071"/>
                  </a:cubicBezTo>
                  <a:cubicBezTo>
                    <a:pt x="2868645" y="591738"/>
                    <a:pt x="2879598" y="592881"/>
                    <a:pt x="2890647" y="593833"/>
                  </a:cubicBezTo>
                  <a:cubicBezTo>
                    <a:pt x="2897410" y="594405"/>
                    <a:pt x="2899124" y="594119"/>
                    <a:pt x="2906173" y="590214"/>
                  </a:cubicBezTo>
                  <a:cubicBezTo>
                    <a:pt x="2900553" y="587356"/>
                    <a:pt x="2889695" y="586690"/>
                    <a:pt x="2890933" y="580879"/>
                  </a:cubicBezTo>
                  <a:cubicBezTo>
                    <a:pt x="2891409" y="578879"/>
                    <a:pt x="2887695" y="577736"/>
                    <a:pt x="2883122" y="578212"/>
                  </a:cubicBezTo>
                  <a:cubicBezTo>
                    <a:pt x="2878265" y="578689"/>
                    <a:pt x="2877122" y="580498"/>
                    <a:pt x="2876264" y="582594"/>
                  </a:cubicBezTo>
                  <a:cubicBezTo>
                    <a:pt x="2876074" y="583165"/>
                    <a:pt x="2874455" y="583642"/>
                    <a:pt x="2873407" y="584213"/>
                  </a:cubicBezTo>
                  <a:cubicBezTo>
                    <a:pt x="2868454" y="584023"/>
                    <a:pt x="2864453" y="583070"/>
                    <a:pt x="2865406" y="580213"/>
                  </a:cubicBezTo>
                  <a:cubicBezTo>
                    <a:pt x="2866454" y="576974"/>
                    <a:pt x="2862929" y="575545"/>
                    <a:pt x="2859024" y="573831"/>
                  </a:cubicBezTo>
                  <a:cubicBezTo>
                    <a:pt x="2857881" y="573355"/>
                    <a:pt x="2858072" y="572116"/>
                    <a:pt x="2857310" y="570497"/>
                  </a:cubicBezTo>
                  <a:cubicBezTo>
                    <a:pt x="2882456" y="572212"/>
                    <a:pt x="2905982" y="573736"/>
                    <a:pt x="2929319" y="575260"/>
                  </a:cubicBezTo>
                  <a:cubicBezTo>
                    <a:pt x="2941511" y="567544"/>
                    <a:pt x="2941511" y="567449"/>
                    <a:pt x="2956655" y="569068"/>
                  </a:cubicBezTo>
                  <a:cubicBezTo>
                    <a:pt x="2963132" y="569735"/>
                    <a:pt x="2969133" y="571259"/>
                    <a:pt x="2975705" y="571831"/>
                  </a:cubicBezTo>
                  <a:cubicBezTo>
                    <a:pt x="2988088" y="572974"/>
                    <a:pt x="3000947" y="574498"/>
                    <a:pt x="3010186" y="568116"/>
                  </a:cubicBezTo>
                  <a:cubicBezTo>
                    <a:pt x="3022283" y="568021"/>
                    <a:pt x="3032855" y="567830"/>
                    <a:pt x="3044095" y="567735"/>
                  </a:cubicBezTo>
                  <a:cubicBezTo>
                    <a:pt x="3052763" y="572974"/>
                    <a:pt x="3064478" y="574593"/>
                    <a:pt x="3080004" y="570878"/>
                  </a:cubicBezTo>
                  <a:cubicBezTo>
                    <a:pt x="3087720" y="569068"/>
                    <a:pt x="3095339" y="569259"/>
                    <a:pt x="3102769" y="570021"/>
                  </a:cubicBezTo>
                  <a:cubicBezTo>
                    <a:pt x="3111437" y="570973"/>
                    <a:pt x="3120199" y="571640"/>
                    <a:pt x="3130391" y="569259"/>
                  </a:cubicBezTo>
                  <a:cubicBezTo>
                    <a:pt x="3128772" y="568497"/>
                    <a:pt x="3127629" y="567640"/>
                    <a:pt x="3125915" y="567354"/>
                  </a:cubicBezTo>
                  <a:cubicBezTo>
                    <a:pt x="3121152" y="566401"/>
                    <a:pt x="3116104" y="565830"/>
                    <a:pt x="3111437" y="564782"/>
                  </a:cubicBezTo>
                  <a:cubicBezTo>
                    <a:pt x="3109817" y="564401"/>
                    <a:pt x="3107817" y="562687"/>
                    <a:pt x="3108198" y="562401"/>
                  </a:cubicBezTo>
                  <a:cubicBezTo>
                    <a:pt x="3110103" y="561353"/>
                    <a:pt x="3112675" y="560020"/>
                    <a:pt x="3115151" y="559734"/>
                  </a:cubicBezTo>
                  <a:cubicBezTo>
                    <a:pt x="3120485" y="559162"/>
                    <a:pt x="3125820" y="559353"/>
                    <a:pt x="3131153" y="558972"/>
                  </a:cubicBezTo>
                  <a:cubicBezTo>
                    <a:pt x="3132487" y="558877"/>
                    <a:pt x="3133820" y="557353"/>
                    <a:pt x="3136011" y="555924"/>
                  </a:cubicBezTo>
                  <a:cubicBezTo>
                    <a:pt x="3125438" y="555067"/>
                    <a:pt x="3112294" y="558972"/>
                    <a:pt x="3107055" y="552685"/>
                  </a:cubicBezTo>
                  <a:cubicBezTo>
                    <a:pt x="3113056" y="551352"/>
                    <a:pt x="3118771" y="550114"/>
                    <a:pt x="3124105" y="548875"/>
                  </a:cubicBezTo>
                  <a:cubicBezTo>
                    <a:pt x="3124010" y="543732"/>
                    <a:pt x="3115437" y="544208"/>
                    <a:pt x="3109817" y="542875"/>
                  </a:cubicBezTo>
                  <a:cubicBezTo>
                    <a:pt x="3110008" y="541351"/>
                    <a:pt x="3111437" y="539446"/>
                    <a:pt x="3110198" y="538398"/>
                  </a:cubicBezTo>
                  <a:cubicBezTo>
                    <a:pt x="3105817" y="534778"/>
                    <a:pt x="3101435" y="531064"/>
                    <a:pt x="3091815" y="530016"/>
                  </a:cubicBezTo>
                  <a:cubicBezTo>
                    <a:pt x="3078004" y="528492"/>
                    <a:pt x="3064383" y="526777"/>
                    <a:pt x="3050572" y="525349"/>
                  </a:cubicBezTo>
                  <a:cubicBezTo>
                    <a:pt x="3041904" y="524396"/>
                    <a:pt x="3033141" y="523825"/>
                    <a:pt x="3023140" y="522872"/>
                  </a:cubicBezTo>
                  <a:cubicBezTo>
                    <a:pt x="3029141" y="520777"/>
                    <a:pt x="3033427" y="519348"/>
                    <a:pt x="3038189" y="517633"/>
                  </a:cubicBezTo>
                  <a:cubicBezTo>
                    <a:pt x="3034474" y="513442"/>
                    <a:pt x="3027712" y="511823"/>
                    <a:pt x="3020568" y="511347"/>
                  </a:cubicBezTo>
                  <a:cubicBezTo>
                    <a:pt x="3006852" y="510394"/>
                    <a:pt x="2996374" y="506489"/>
                    <a:pt x="2983706" y="504584"/>
                  </a:cubicBezTo>
                  <a:cubicBezTo>
                    <a:pt x="2979230" y="503917"/>
                    <a:pt x="2979134" y="502108"/>
                    <a:pt x="2983706" y="500488"/>
                  </a:cubicBezTo>
                  <a:cubicBezTo>
                    <a:pt x="2995327" y="501727"/>
                    <a:pt x="3006852" y="502965"/>
                    <a:pt x="3018091" y="504108"/>
                  </a:cubicBezTo>
                  <a:cubicBezTo>
                    <a:pt x="3023045" y="501631"/>
                    <a:pt x="3027045" y="499726"/>
                    <a:pt x="3030855" y="497821"/>
                  </a:cubicBezTo>
                  <a:cubicBezTo>
                    <a:pt x="3049238" y="497821"/>
                    <a:pt x="3064193" y="502393"/>
                    <a:pt x="3082481" y="501536"/>
                  </a:cubicBezTo>
                  <a:cubicBezTo>
                    <a:pt x="3085814" y="501346"/>
                    <a:pt x="3089339" y="502679"/>
                    <a:pt x="3092006" y="503822"/>
                  </a:cubicBezTo>
                  <a:cubicBezTo>
                    <a:pt x="3092387" y="504013"/>
                    <a:pt x="3092768" y="504108"/>
                    <a:pt x="3093149" y="504203"/>
                  </a:cubicBezTo>
                  <a:cubicBezTo>
                    <a:pt x="3092958" y="504298"/>
                    <a:pt x="3092768" y="504298"/>
                    <a:pt x="3092672" y="504394"/>
                  </a:cubicBezTo>
                  <a:cubicBezTo>
                    <a:pt x="3089053" y="505441"/>
                    <a:pt x="3086767" y="508775"/>
                    <a:pt x="3087720" y="511537"/>
                  </a:cubicBezTo>
                  <a:cubicBezTo>
                    <a:pt x="3088672" y="514300"/>
                    <a:pt x="3093339" y="516109"/>
                    <a:pt x="3097245" y="514966"/>
                  </a:cubicBezTo>
                  <a:cubicBezTo>
                    <a:pt x="3104674" y="512966"/>
                    <a:pt x="3110294" y="508870"/>
                    <a:pt x="3117628" y="506775"/>
                  </a:cubicBezTo>
                  <a:cubicBezTo>
                    <a:pt x="3117533" y="506489"/>
                    <a:pt x="3117342" y="506299"/>
                    <a:pt x="3117247" y="506013"/>
                  </a:cubicBezTo>
                  <a:cubicBezTo>
                    <a:pt x="3118866" y="506108"/>
                    <a:pt x="3120581" y="506108"/>
                    <a:pt x="3122200" y="506203"/>
                  </a:cubicBezTo>
                  <a:cubicBezTo>
                    <a:pt x="3143822" y="507632"/>
                    <a:pt x="3165348" y="509061"/>
                    <a:pt x="3186874" y="510585"/>
                  </a:cubicBezTo>
                  <a:cubicBezTo>
                    <a:pt x="3190494" y="510871"/>
                    <a:pt x="3193828" y="511728"/>
                    <a:pt x="3197352" y="512299"/>
                  </a:cubicBezTo>
                  <a:cubicBezTo>
                    <a:pt x="3201067" y="512871"/>
                    <a:pt x="3203639" y="513919"/>
                    <a:pt x="3203448" y="516109"/>
                  </a:cubicBezTo>
                  <a:cubicBezTo>
                    <a:pt x="3203162" y="518872"/>
                    <a:pt x="3207258" y="519634"/>
                    <a:pt x="3211735" y="520300"/>
                  </a:cubicBezTo>
                  <a:cubicBezTo>
                    <a:pt x="3217259" y="521062"/>
                    <a:pt x="3222784" y="521824"/>
                    <a:pt x="3229547" y="522777"/>
                  </a:cubicBezTo>
                  <a:cubicBezTo>
                    <a:pt x="3227356" y="525539"/>
                    <a:pt x="3225641" y="527539"/>
                    <a:pt x="3223641" y="529921"/>
                  </a:cubicBezTo>
                  <a:cubicBezTo>
                    <a:pt x="3216783" y="530016"/>
                    <a:pt x="3210782" y="530016"/>
                    <a:pt x="3204686" y="530206"/>
                  </a:cubicBezTo>
                  <a:cubicBezTo>
                    <a:pt x="3200781" y="530397"/>
                    <a:pt x="3196876" y="531064"/>
                    <a:pt x="3196876" y="533921"/>
                  </a:cubicBezTo>
                  <a:cubicBezTo>
                    <a:pt x="3202305" y="535540"/>
                    <a:pt x="3208020" y="537064"/>
                    <a:pt x="3213449" y="538779"/>
                  </a:cubicBezTo>
                  <a:cubicBezTo>
                    <a:pt x="3221736" y="541351"/>
                    <a:pt x="3221736" y="541541"/>
                    <a:pt x="3216593" y="547828"/>
                  </a:cubicBezTo>
                  <a:cubicBezTo>
                    <a:pt x="3221546" y="549923"/>
                    <a:pt x="3225832" y="552400"/>
                    <a:pt x="3231547" y="553828"/>
                  </a:cubicBezTo>
                  <a:cubicBezTo>
                    <a:pt x="3237071" y="555162"/>
                    <a:pt x="3243929" y="555448"/>
                    <a:pt x="3250502" y="556210"/>
                  </a:cubicBezTo>
                  <a:cubicBezTo>
                    <a:pt x="3246501" y="560305"/>
                    <a:pt x="3241167" y="561734"/>
                    <a:pt x="3234499" y="561544"/>
                  </a:cubicBezTo>
                  <a:cubicBezTo>
                    <a:pt x="3224022" y="561258"/>
                    <a:pt x="3213926" y="560210"/>
                    <a:pt x="3202781" y="563163"/>
                  </a:cubicBezTo>
                  <a:cubicBezTo>
                    <a:pt x="3198305" y="564306"/>
                    <a:pt x="3192018" y="563639"/>
                    <a:pt x="3186779" y="563544"/>
                  </a:cubicBezTo>
                  <a:cubicBezTo>
                    <a:pt x="3181731" y="563353"/>
                    <a:pt x="3176873" y="562782"/>
                    <a:pt x="3172301" y="562401"/>
                  </a:cubicBezTo>
                  <a:cubicBezTo>
                    <a:pt x="3169158" y="565068"/>
                    <a:pt x="3167348" y="567354"/>
                    <a:pt x="3164300" y="569068"/>
                  </a:cubicBezTo>
                  <a:cubicBezTo>
                    <a:pt x="3161443" y="570688"/>
                    <a:pt x="3154775" y="570307"/>
                    <a:pt x="3153728" y="573640"/>
                  </a:cubicBezTo>
                  <a:cubicBezTo>
                    <a:pt x="3159062" y="579355"/>
                    <a:pt x="3178302" y="573450"/>
                    <a:pt x="3183350" y="580403"/>
                  </a:cubicBezTo>
                  <a:cubicBezTo>
                    <a:pt x="3174111" y="582784"/>
                    <a:pt x="3165158" y="582975"/>
                    <a:pt x="3156109" y="582213"/>
                  </a:cubicBezTo>
                  <a:cubicBezTo>
                    <a:pt x="3150203" y="581737"/>
                    <a:pt x="3144298" y="581165"/>
                    <a:pt x="3138392" y="580784"/>
                  </a:cubicBezTo>
                  <a:cubicBezTo>
                    <a:pt x="3134678" y="580498"/>
                    <a:pt x="3130772" y="580498"/>
                    <a:pt x="3127915" y="582403"/>
                  </a:cubicBezTo>
                  <a:cubicBezTo>
                    <a:pt x="3128105" y="583165"/>
                    <a:pt x="3127820" y="584023"/>
                    <a:pt x="3128486" y="584594"/>
                  </a:cubicBezTo>
                  <a:cubicBezTo>
                    <a:pt x="3130106" y="585737"/>
                    <a:pt x="3132011" y="586880"/>
                    <a:pt x="3134297" y="587642"/>
                  </a:cubicBezTo>
                  <a:cubicBezTo>
                    <a:pt x="3141631" y="590023"/>
                    <a:pt x="3150108" y="591071"/>
                    <a:pt x="3159633" y="590976"/>
                  </a:cubicBezTo>
                  <a:cubicBezTo>
                    <a:pt x="3170968" y="590881"/>
                    <a:pt x="3179636" y="592214"/>
                    <a:pt x="3186970" y="595262"/>
                  </a:cubicBezTo>
                  <a:cubicBezTo>
                    <a:pt x="3171730" y="594500"/>
                    <a:pt x="3156585" y="593452"/>
                    <a:pt x="3140964" y="593738"/>
                  </a:cubicBezTo>
                  <a:cubicBezTo>
                    <a:pt x="3139916" y="602120"/>
                    <a:pt x="3140583" y="602596"/>
                    <a:pt x="3152680" y="603263"/>
                  </a:cubicBezTo>
                  <a:cubicBezTo>
                    <a:pt x="3159443" y="603644"/>
                    <a:pt x="3166777" y="603549"/>
                    <a:pt x="3172682" y="604692"/>
                  </a:cubicBezTo>
                  <a:cubicBezTo>
                    <a:pt x="3185160" y="607168"/>
                    <a:pt x="3198971" y="607168"/>
                    <a:pt x="3212211" y="608311"/>
                  </a:cubicBezTo>
                  <a:cubicBezTo>
                    <a:pt x="3223260" y="609264"/>
                    <a:pt x="3234595" y="609645"/>
                    <a:pt x="3245739" y="610502"/>
                  </a:cubicBezTo>
                  <a:cubicBezTo>
                    <a:pt x="3247263" y="610597"/>
                    <a:pt x="3248120" y="611836"/>
                    <a:pt x="3249359" y="612502"/>
                  </a:cubicBezTo>
                  <a:cubicBezTo>
                    <a:pt x="3244691" y="614693"/>
                    <a:pt x="3240120" y="614503"/>
                    <a:pt x="3235452" y="614598"/>
                  </a:cubicBezTo>
                  <a:cubicBezTo>
                    <a:pt x="3229356" y="614788"/>
                    <a:pt x="3223165" y="614884"/>
                    <a:pt x="3217069" y="615360"/>
                  </a:cubicBezTo>
                  <a:cubicBezTo>
                    <a:pt x="3213640" y="615646"/>
                    <a:pt x="3211640" y="616884"/>
                    <a:pt x="3212878" y="619170"/>
                  </a:cubicBezTo>
                  <a:cubicBezTo>
                    <a:pt x="3221927" y="619646"/>
                    <a:pt x="3231547" y="620122"/>
                    <a:pt x="3241072" y="620694"/>
                  </a:cubicBezTo>
                  <a:cubicBezTo>
                    <a:pt x="3247739" y="625933"/>
                    <a:pt x="3254026" y="630981"/>
                    <a:pt x="3259836" y="635648"/>
                  </a:cubicBezTo>
                  <a:cubicBezTo>
                    <a:pt x="3276029" y="635553"/>
                    <a:pt x="3291269" y="635553"/>
                    <a:pt x="3306509" y="635458"/>
                  </a:cubicBezTo>
                  <a:cubicBezTo>
                    <a:pt x="3307652" y="635458"/>
                    <a:pt x="3309080" y="634600"/>
                    <a:pt x="3310604" y="634029"/>
                  </a:cubicBezTo>
                  <a:cubicBezTo>
                    <a:pt x="3310128" y="632029"/>
                    <a:pt x="3309652" y="629933"/>
                    <a:pt x="3309176" y="628123"/>
                  </a:cubicBezTo>
                  <a:cubicBezTo>
                    <a:pt x="3321749" y="623647"/>
                    <a:pt x="3333560" y="619551"/>
                    <a:pt x="3345371" y="615360"/>
                  </a:cubicBezTo>
                  <a:cubicBezTo>
                    <a:pt x="3343180" y="612598"/>
                    <a:pt x="3341465" y="610502"/>
                    <a:pt x="3339656" y="608121"/>
                  </a:cubicBezTo>
                  <a:cubicBezTo>
                    <a:pt x="3345180" y="606502"/>
                    <a:pt x="3349276" y="605168"/>
                    <a:pt x="3353562" y="604025"/>
                  </a:cubicBezTo>
                  <a:cubicBezTo>
                    <a:pt x="3357848" y="602882"/>
                    <a:pt x="3362135" y="601739"/>
                    <a:pt x="3366611" y="600882"/>
                  </a:cubicBezTo>
                  <a:cubicBezTo>
                    <a:pt x="3371088" y="600025"/>
                    <a:pt x="3375946" y="599834"/>
                    <a:pt x="3380423" y="598977"/>
                  </a:cubicBezTo>
                  <a:cubicBezTo>
                    <a:pt x="3384137" y="598215"/>
                    <a:pt x="3389281" y="598691"/>
                    <a:pt x="3392329" y="595453"/>
                  </a:cubicBezTo>
                  <a:cubicBezTo>
                    <a:pt x="3382137" y="595548"/>
                    <a:pt x="3372993" y="595834"/>
                    <a:pt x="3363945" y="595548"/>
                  </a:cubicBezTo>
                  <a:cubicBezTo>
                    <a:pt x="3359753" y="595453"/>
                    <a:pt x="3354610" y="595357"/>
                    <a:pt x="3354324" y="591738"/>
                  </a:cubicBezTo>
                  <a:cubicBezTo>
                    <a:pt x="3367373" y="588023"/>
                    <a:pt x="3383375" y="588880"/>
                    <a:pt x="3396901" y="583832"/>
                  </a:cubicBezTo>
                  <a:cubicBezTo>
                    <a:pt x="3396901" y="577260"/>
                    <a:pt x="3405759" y="573355"/>
                    <a:pt x="3417475" y="570402"/>
                  </a:cubicBezTo>
                  <a:cubicBezTo>
                    <a:pt x="3422523" y="569164"/>
                    <a:pt x="3427762" y="568116"/>
                    <a:pt x="3432810" y="566782"/>
                  </a:cubicBezTo>
                  <a:cubicBezTo>
                    <a:pt x="3433763" y="566497"/>
                    <a:pt x="3433953" y="565544"/>
                    <a:pt x="3435096" y="564211"/>
                  </a:cubicBezTo>
                  <a:cubicBezTo>
                    <a:pt x="3430048" y="563449"/>
                    <a:pt x="3424904" y="562591"/>
                    <a:pt x="3417380" y="561448"/>
                  </a:cubicBezTo>
                  <a:cubicBezTo>
                    <a:pt x="3428429" y="558305"/>
                    <a:pt x="3437382" y="557162"/>
                    <a:pt x="3446240" y="555924"/>
                  </a:cubicBezTo>
                  <a:cubicBezTo>
                    <a:pt x="3453098" y="554876"/>
                    <a:pt x="3460052" y="553828"/>
                    <a:pt x="3466719" y="552495"/>
                  </a:cubicBezTo>
                  <a:cubicBezTo>
                    <a:pt x="3473863" y="551066"/>
                    <a:pt x="3479197" y="548494"/>
                    <a:pt x="3479864" y="544494"/>
                  </a:cubicBezTo>
                  <a:cubicBezTo>
                    <a:pt x="3480340" y="541732"/>
                    <a:pt x="3480911" y="538588"/>
                    <a:pt x="3486245" y="537160"/>
                  </a:cubicBezTo>
                  <a:cubicBezTo>
                    <a:pt x="3497390" y="534016"/>
                    <a:pt x="3505200" y="528301"/>
                    <a:pt x="3519011" y="526968"/>
                  </a:cubicBezTo>
                  <a:cubicBezTo>
                    <a:pt x="3533489" y="525444"/>
                    <a:pt x="3537204" y="521729"/>
                    <a:pt x="3534632" y="514966"/>
                  </a:cubicBezTo>
                  <a:cubicBezTo>
                    <a:pt x="3533108" y="512014"/>
                    <a:pt x="3530537" y="510775"/>
                    <a:pt x="3523964" y="510680"/>
                  </a:cubicBezTo>
                  <a:close/>
                  <a:moveTo>
                    <a:pt x="2929699" y="130633"/>
                  </a:moveTo>
                  <a:cubicBezTo>
                    <a:pt x="2935891" y="132157"/>
                    <a:pt x="2941796" y="129680"/>
                    <a:pt x="2947511" y="129775"/>
                  </a:cubicBezTo>
                  <a:cubicBezTo>
                    <a:pt x="2954370" y="129966"/>
                    <a:pt x="2961037" y="130156"/>
                    <a:pt x="2967419" y="128632"/>
                  </a:cubicBezTo>
                  <a:cubicBezTo>
                    <a:pt x="2972848" y="127394"/>
                    <a:pt x="2977801" y="125203"/>
                    <a:pt x="2983611" y="123108"/>
                  </a:cubicBezTo>
                  <a:cubicBezTo>
                    <a:pt x="2985802" y="125013"/>
                    <a:pt x="2987897" y="126823"/>
                    <a:pt x="2991803" y="130156"/>
                  </a:cubicBezTo>
                  <a:cubicBezTo>
                    <a:pt x="2968752" y="132538"/>
                    <a:pt x="2948845" y="134633"/>
                    <a:pt x="2928842" y="136633"/>
                  </a:cubicBezTo>
                  <a:cubicBezTo>
                    <a:pt x="2926175" y="136919"/>
                    <a:pt x="2923318" y="136824"/>
                    <a:pt x="2920746" y="136443"/>
                  </a:cubicBezTo>
                  <a:cubicBezTo>
                    <a:pt x="2919222" y="136157"/>
                    <a:pt x="2918079" y="134824"/>
                    <a:pt x="2916746" y="134062"/>
                  </a:cubicBezTo>
                  <a:cubicBezTo>
                    <a:pt x="2920365" y="130347"/>
                    <a:pt x="2924651" y="129490"/>
                    <a:pt x="2929699" y="130633"/>
                  </a:cubicBezTo>
                  <a:close/>
                  <a:moveTo>
                    <a:pt x="2886266" y="161970"/>
                  </a:moveTo>
                  <a:cubicBezTo>
                    <a:pt x="2896267" y="161113"/>
                    <a:pt x="2906173" y="159684"/>
                    <a:pt x="2916079" y="158731"/>
                  </a:cubicBezTo>
                  <a:cubicBezTo>
                    <a:pt x="2924747" y="157874"/>
                    <a:pt x="2933414" y="157493"/>
                    <a:pt x="2941987" y="156541"/>
                  </a:cubicBezTo>
                  <a:cubicBezTo>
                    <a:pt x="2949035" y="155779"/>
                    <a:pt x="2954846" y="157588"/>
                    <a:pt x="2961704" y="159779"/>
                  </a:cubicBezTo>
                  <a:cubicBezTo>
                    <a:pt x="2947797" y="163494"/>
                    <a:pt x="2934462" y="164351"/>
                    <a:pt x="2920937" y="164637"/>
                  </a:cubicBezTo>
                  <a:cubicBezTo>
                    <a:pt x="2907506" y="164923"/>
                    <a:pt x="2894076" y="166351"/>
                    <a:pt x="2880646" y="166732"/>
                  </a:cubicBezTo>
                  <a:cubicBezTo>
                    <a:pt x="2867882" y="167018"/>
                    <a:pt x="2855024" y="168828"/>
                    <a:pt x="2837593" y="165780"/>
                  </a:cubicBezTo>
                  <a:cubicBezTo>
                    <a:pt x="2857024" y="164351"/>
                    <a:pt x="2871692" y="163303"/>
                    <a:pt x="2886266" y="161970"/>
                  </a:cubicBezTo>
                  <a:close/>
                  <a:moveTo>
                    <a:pt x="2918841" y="55766"/>
                  </a:moveTo>
                  <a:cubicBezTo>
                    <a:pt x="2920651" y="54052"/>
                    <a:pt x="2921032" y="51480"/>
                    <a:pt x="2922556" y="48051"/>
                  </a:cubicBezTo>
                  <a:cubicBezTo>
                    <a:pt x="2932462" y="47670"/>
                    <a:pt x="2941701" y="45193"/>
                    <a:pt x="2949321" y="50432"/>
                  </a:cubicBezTo>
                  <a:cubicBezTo>
                    <a:pt x="2949321" y="53480"/>
                    <a:pt x="2949321" y="55957"/>
                    <a:pt x="2949321" y="59100"/>
                  </a:cubicBezTo>
                  <a:cubicBezTo>
                    <a:pt x="2943035" y="59100"/>
                    <a:pt x="2937129" y="58814"/>
                    <a:pt x="2931319" y="59195"/>
                  </a:cubicBezTo>
                  <a:cubicBezTo>
                    <a:pt x="2925604" y="59576"/>
                    <a:pt x="2920079" y="60624"/>
                    <a:pt x="2914555" y="61386"/>
                  </a:cubicBezTo>
                  <a:cubicBezTo>
                    <a:pt x="2912269" y="57100"/>
                    <a:pt x="2917031" y="57290"/>
                    <a:pt x="2918841" y="55766"/>
                  </a:cubicBezTo>
                  <a:close/>
                  <a:moveTo>
                    <a:pt x="2843403" y="80817"/>
                  </a:moveTo>
                  <a:cubicBezTo>
                    <a:pt x="2860929" y="81007"/>
                    <a:pt x="2878360" y="80531"/>
                    <a:pt x="2895791" y="78340"/>
                  </a:cubicBezTo>
                  <a:cubicBezTo>
                    <a:pt x="2910173" y="76531"/>
                    <a:pt x="2925128" y="76054"/>
                    <a:pt x="2939796" y="79579"/>
                  </a:cubicBezTo>
                  <a:cubicBezTo>
                    <a:pt x="2915603" y="80722"/>
                    <a:pt x="2891409" y="81769"/>
                    <a:pt x="2867216" y="83008"/>
                  </a:cubicBezTo>
                  <a:cubicBezTo>
                    <a:pt x="2858548" y="83484"/>
                    <a:pt x="2849785" y="84151"/>
                    <a:pt x="2841212" y="85103"/>
                  </a:cubicBezTo>
                  <a:cubicBezTo>
                    <a:pt x="2830735" y="86151"/>
                    <a:pt x="2820257" y="86151"/>
                    <a:pt x="2806256" y="85389"/>
                  </a:cubicBezTo>
                  <a:cubicBezTo>
                    <a:pt x="2820734" y="82341"/>
                    <a:pt x="2831687" y="80722"/>
                    <a:pt x="2843403" y="80817"/>
                  </a:cubicBezTo>
                  <a:close/>
                  <a:moveTo>
                    <a:pt x="3078004" y="551828"/>
                  </a:moveTo>
                  <a:cubicBezTo>
                    <a:pt x="3087053" y="549733"/>
                    <a:pt x="3091624" y="551542"/>
                    <a:pt x="3090291" y="556591"/>
                  </a:cubicBezTo>
                  <a:cubicBezTo>
                    <a:pt x="3090005" y="557638"/>
                    <a:pt x="3089243" y="558686"/>
                    <a:pt x="3088481" y="560305"/>
                  </a:cubicBezTo>
                  <a:cubicBezTo>
                    <a:pt x="3078004" y="560972"/>
                    <a:pt x="3069812" y="559162"/>
                    <a:pt x="3059049" y="556781"/>
                  </a:cubicBezTo>
                  <a:cubicBezTo>
                    <a:pt x="3066860" y="554781"/>
                    <a:pt x="3072384" y="553066"/>
                    <a:pt x="3078004" y="551828"/>
                  </a:cubicBezTo>
                  <a:close/>
                  <a:moveTo>
                    <a:pt x="2859500" y="491725"/>
                  </a:moveTo>
                  <a:cubicBezTo>
                    <a:pt x="2872740" y="489535"/>
                    <a:pt x="2885885" y="488677"/>
                    <a:pt x="2899315" y="490201"/>
                  </a:cubicBezTo>
                  <a:cubicBezTo>
                    <a:pt x="2903125" y="490582"/>
                    <a:pt x="2905792" y="489820"/>
                    <a:pt x="2908364" y="487915"/>
                  </a:cubicBezTo>
                  <a:cubicBezTo>
                    <a:pt x="2911031" y="485915"/>
                    <a:pt x="2914745" y="485153"/>
                    <a:pt x="2917508" y="486963"/>
                  </a:cubicBezTo>
                  <a:cubicBezTo>
                    <a:pt x="2923604" y="490868"/>
                    <a:pt x="2929890" y="489535"/>
                    <a:pt x="2936558" y="488582"/>
                  </a:cubicBezTo>
                  <a:cubicBezTo>
                    <a:pt x="2937129" y="488487"/>
                    <a:pt x="2937891" y="488392"/>
                    <a:pt x="2938558" y="488296"/>
                  </a:cubicBezTo>
                  <a:cubicBezTo>
                    <a:pt x="2938558" y="488392"/>
                    <a:pt x="2938558" y="488392"/>
                    <a:pt x="2938653" y="488487"/>
                  </a:cubicBezTo>
                  <a:cubicBezTo>
                    <a:pt x="2939796" y="491535"/>
                    <a:pt x="2931700" y="491916"/>
                    <a:pt x="2929985" y="494107"/>
                  </a:cubicBezTo>
                  <a:cubicBezTo>
                    <a:pt x="2927699" y="495154"/>
                    <a:pt x="2925699" y="496583"/>
                    <a:pt x="2922080" y="499155"/>
                  </a:cubicBezTo>
                  <a:cubicBezTo>
                    <a:pt x="2923889" y="502108"/>
                    <a:pt x="2925032" y="504013"/>
                    <a:pt x="2925604" y="505727"/>
                  </a:cubicBezTo>
                  <a:cubicBezTo>
                    <a:pt x="2920651" y="505822"/>
                    <a:pt x="2915793" y="505918"/>
                    <a:pt x="2910935" y="506013"/>
                  </a:cubicBezTo>
                  <a:cubicBezTo>
                    <a:pt x="2907316" y="502870"/>
                    <a:pt x="2903791" y="499726"/>
                    <a:pt x="2900648" y="497059"/>
                  </a:cubicBezTo>
                  <a:cubicBezTo>
                    <a:pt x="2894362" y="496393"/>
                    <a:pt x="2889218" y="495726"/>
                    <a:pt x="2883980" y="495345"/>
                  </a:cubicBezTo>
                  <a:cubicBezTo>
                    <a:pt x="2881408" y="495154"/>
                    <a:pt x="2878550" y="495250"/>
                    <a:pt x="2876169" y="495916"/>
                  </a:cubicBezTo>
                  <a:cubicBezTo>
                    <a:pt x="2874740" y="496297"/>
                    <a:pt x="2873121" y="498202"/>
                    <a:pt x="2873312" y="499250"/>
                  </a:cubicBezTo>
                  <a:cubicBezTo>
                    <a:pt x="2873407" y="500203"/>
                    <a:pt x="2876264" y="502012"/>
                    <a:pt x="2877217" y="501727"/>
                  </a:cubicBezTo>
                  <a:cubicBezTo>
                    <a:pt x="2886742" y="499536"/>
                    <a:pt x="2894743" y="499631"/>
                    <a:pt x="2899791" y="506203"/>
                  </a:cubicBezTo>
                  <a:cubicBezTo>
                    <a:pt x="2891123" y="506299"/>
                    <a:pt x="2882551" y="506584"/>
                    <a:pt x="2874169" y="505060"/>
                  </a:cubicBezTo>
                  <a:cubicBezTo>
                    <a:pt x="2868645" y="504013"/>
                    <a:pt x="2862739" y="503346"/>
                    <a:pt x="2856738" y="502774"/>
                  </a:cubicBezTo>
                  <a:cubicBezTo>
                    <a:pt x="2859120" y="502298"/>
                    <a:pt x="2861691" y="501822"/>
                    <a:pt x="2864549" y="501250"/>
                  </a:cubicBezTo>
                  <a:cubicBezTo>
                    <a:pt x="2851785" y="495059"/>
                    <a:pt x="2839498" y="499441"/>
                    <a:pt x="2829401" y="496297"/>
                  </a:cubicBezTo>
                  <a:cubicBezTo>
                    <a:pt x="2831973" y="492487"/>
                    <a:pt x="2837021" y="492392"/>
                    <a:pt x="2841593" y="492106"/>
                  </a:cubicBezTo>
                  <a:cubicBezTo>
                    <a:pt x="2847404" y="491821"/>
                    <a:pt x="2853690" y="492678"/>
                    <a:pt x="2859500" y="491725"/>
                  </a:cubicBezTo>
                  <a:close/>
                  <a:moveTo>
                    <a:pt x="2961704" y="419812"/>
                  </a:moveTo>
                  <a:cubicBezTo>
                    <a:pt x="2958751" y="413525"/>
                    <a:pt x="2952941" y="412858"/>
                    <a:pt x="2945606" y="414001"/>
                  </a:cubicBezTo>
                  <a:cubicBezTo>
                    <a:pt x="2944559" y="414192"/>
                    <a:pt x="2943797" y="415144"/>
                    <a:pt x="2942939" y="415716"/>
                  </a:cubicBezTo>
                  <a:cubicBezTo>
                    <a:pt x="2943320" y="416668"/>
                    <a:pt x="2943797" y="417526"/>
                    <a:pt x="2944082" y="418478"/>
                  </a:cubicBezTo>
                  <a:cubicBezTo>
                    <a:pt x="2944368" y="419335"/>
                    <a:pt x="2944368" y="420193"/>
                    <a:pt x="2944463" y="421050"/>
                  </a:cubicBezTo>
                  <a:cubicBezTo>
                    <a:pt x="2935510" y="418764"/>
                    <a:pt x="2935224" y="418192"/>
                    <a:pt x="2939129" y="408667"/>
                  </a:cubicBezTo>
                  <a:cubicBezTo>
                    <a:pt x="2946654" y="408477"/>
                    <a:pt x="2954655" y="408191"/>
                    <a:pt x="2962656" y="408096"/>
                  </a:cubicBezTo>
                  <a:cubicBezTo>
                    <a:pt x="2963799" y="408096"/>
                    <a:pt x="2965037" y="408953"/>
                    <a:pt x="2967133" y="409810"/>
                  </a:cubicBezTo>
                  <a:cubicBezTo>
                    <a:pt x="2968276" y="412954"/>
                    <a:pt x="2969705" y="416573"/>
                    <a:pt x="2970943" y="419907"/>
                  </a:cubicBezTo>
                  <a:cubicBezTo>
                    <a:pt x="2966847" y="422669"/>
                    <a:pt x="2962847" y="422193"/>
                    <a:pt x="2961704" y="419812"/>
                  </a:cubicBezTo>
                  <a:close/>
                  <a:moveTo>
                    <a:pt x="3066098" y="380283"/>
                  </a:moveTo>
                  <a:cubicBezTo>
                    <a:pt x="3061716" y="383902"/>
                    <a:pt x="3056287" y="385807"/>
                    <a:pt x="3050191" y="386093"/>
                  </a:cubicBezTo>
                  <a:cubicBezTo>
                    <a:pt x="3027331" y="387331"/>
                    <a:pt x="3005519" y="394285"/>
                    <a:pt x="2982182" y="392475"/>
                  </a:cubicBezTo>
                  <a:cubicBezTo>
                    <a:pt x="2979611" y="392284"/>
                    <a:pt x="2976944" y="393046"/>
                    <a:pt x="2974277" y="393618"/>
                  </a:cubicBezTo>
                  <a:cubicBezTo>
                    <a:pt x="2954655" y="397428"/>
                    <a:pt x="2934938" y="397523"/>
                    <a:pt x="2915031" y="394189"/>
                  </a:cubicBezTo>
                  <a:cubicBezTo>
                    <a:pt x="2917984" y="393142"/>
                    <a:pt x="2921127" y="392761"/>
                    <a:pt x="2924175" y="392665"/>
                  </a:cubicBezTo>
                  <a:cubicBezTo>
                    <a:pt x="2931605" y="392475"/>
                    <a:pt x="2939034" y="392665"/>
                    <a:pt x="2946464" y="392189"/>
                  </a:cubicBezTo>
                  <a:cubicBezTo>
                    <a:pt x="2950940" y="391903"/>
                    <a:pt x="2955989" y="391522"/>
                    <a:pt x="2957227" y="387236"/>
                  </a:cubicBezTo>
                  <a:cubicBezTo>
                    <a:pt x="2954846" y="383617"/>
                    <a:pt x="2950655" y="383521"/>
                    <a:pt x="2946749" y="384569"/>
                  </a:cubicBezTo>
                  <a:cubicBezTo>
                    <a:pt x="2937605" y="387046"/>
                    <a:pt x="2928366" y="386760"/>
                    <a:pt x="2915507" y="385998"/>
                  </a:cubicBezTo>
                  <a:cubicBezTo>
                    <a:pt x="2922461" y="384093"/>
                    <a:pt x="2926080" y="382950"/>
                    <a:pt x="2929890" y="382188"/>
                  </a:cubicBezTo>
                  <a:cubicBezTo>
                    <a:pt x="2932462" y="381616"/>
                    <a:pt x="2935224" y="381331"/>
                    <a:pt x="2937891" y="381331"/>
                  </a:cubicBezTo>
                  <a:cubicBezTo>
                    <a:pt x="2951416" y="381045"/>
                    <a:pt x="2964942" y="380854"/>
                    <a:pt x="2978372" y="380759"/>
                  </a:cubicBezTo>
                  <a:cubicBezTo>
                    <a:pt x="2979134" y="380759"/>
                    <a:pt x="2979801" y="381712"/>
                    <a:pt x="2980468" y="382188"/>
                  </a:cubicBezTo>
                  <a:cubicBezTo>
                    <a:pt x="2978372" y="385141"/>
                    <a:pt x="2969895" y="381997"/>
                    <a:pt x="2971133" y="388093"/>
                  </a:cubicBezTo>
                  <a:cubicBezTo>
                    <a:pt x="2972848" y="388570"/>
                    <a:pt x="2974753" y="389522"/>
                    <a:pt x="2976563" y="389427"/>
                  </a:cubicBezTo>
                  <a:cubicBezTo>
                    <a:pt x="2989898" y="388379"/>
                    <a:pt x="3003233" y="387141"/>
                    <a:pt x="3016568" y="385807"/>
                  </a:cubicBezTo>
                  <a:cubicBezTo>
                    <a:pt x="3017520" y="385712"/>
                    <a:pt x="3018282" y="384474"/>
                    <a:pt x="3019901" y="383331"/>
                  </a:cubicBezTo>
                  <a:cubicBezTo>
                    <a:pt x="3017711" y="381902"/>
                    <a:pt x="3015424" y="380378"/>
                    <a:pt x="3013805" y="379235"/>
                  </a:cubicBezTo>
                  <a:cubicBezTo>
                    <a:pt x="3024569" y="377235"/>
                    <a:pt x="3034856" y="374949"/>
                    <a:pt x="3045333" y="373520"/>
                  </a:cubicBezTo>
                  <a:cubicBezTo>
                    <a:pt x="3056382" y="371996"/>
                    <a:pt x="3067717" y="371234"/>
                    <a:pt x="3081719" y="369805"/>
                  </a:cubicBezTo>
                  <a:cubicBezTo>
                    <a:pt x="3074861" y="374282"/>
                    <a:pt x="3070098" y="377044"/>
                    <a:pt x="3066098" y="380283"/>
                  </a:cubicBezTo>
                  <a:close/>
                  <a:moveTo>
                    <a:pt x="3044762" y="279508"/>
                  </a:moveTo>
                  <a:cubicBezTo>
                    <a:pt x="3045047" y="278651"/>
                    <a:pt x="3045333" y="277413"/>
                    <a:pt x="3046190" y="277032"/>
                  </a:cubicBezTo>
                  <a:cubicBezTo>
                    <a:pt x="3048857" y="275603"/>
                    <a:pt x="3051715" y="273698"/>
                    <a:pt x="3054668" y="273412"/>
                  </a:cubicBezTo>
                  <a:cubicBezTo>
                    <a:pt x="3062573" y="272555"/>
                    <a:pt x="3070574" y="271603"/>
                    <a:pt x="3079718" y="273317"/>
                  </a:cubicBezTo>
                  <a:cubicBezTo>
                    <a:pt x="3068955" y="278651"/>
                    <a:pt x="3056954" y="277603"/>
                    <a:pt x="3046381" y="280175"/>
                  </a:cubicBezTo>
                  <a:cubicBezTo>
                    <a:pt x="3046000" y="280270"/>
                    <a:pt x="3044762" y="279604"/>
                    <a:pt x="3044762" y="279508"/>
                  </a:cubicBezTo>
                  <a:close/>
                  <a:moveTo>
                    <a:pt x="3142774" y="308083"/>
                  </a:moveTo>
                  <a:cubicBezTo>
                    <a:pt x="3137726" y="309417"/>
                    <a:pt x="3133058" y="311703"/>
                    <a:pt x="3127820" y="312655"/>
                  </a:cubicBezTo>
                  <a:cubicBezTo>
                    <a:pt x="3122009" y="313703"/>
                    <a:pt x="3115913" y="313703"/>
                    <a:pt x="3110008" y="314275"/>
                  </a:cubicBezTo>
                  <a:cubicBezTo>
                    <a:pt x="3104388" y="314846"/>
                    <a:pt x="3098864" y="315608"/>
                    <a:pt x="3093339" y="316370"/>
                  </a:cubicBezTo>
                  <a:cubicBezTo>
                    <a:pt x="3100483" y="310846"/>
                    <a:pt x="3109817" y="309703"/>
                    <a:pt x="3118295" y="307036"/>
                  </a:cubicBezTo>
                  <a:cubicBezTo>
                    <a:pt x="3126867" y="304369"/>
                    <a:pt x="3132391" y="297415"/>
                    <a:pt x="3142583" y="297606"/>
                  </a:cubicBezTo>
                  <a:cubicBezTo>
                    <a:pt x="3148584" y="299892"/>
                    <a:pt x="3154299" y="302083"/>
                    <a:pt x="3159919" y="304178"/>
                  </a:cubicBezTo>
                  <a:cubicBezTo>
                    <a:pt x="3154299" y="305512"/>
                    <a:pt x="3148394" y="306559"/>
                    <a:pt x="3142774" y="308083"/>
                  </a:cubicBezTo>
                  <a:close/>
                  <a:moveTo>
                    <a:pt x="3308414" y="332944"/>
                  </a:moveTo>
                  <a:cubicBezTo>
                    <a:pt x="3309366" y="333039"/>
                    <a:pt x="3310128" y="334087"/>
                    <a:pt x="3311557" y="334944"/>
                  </a:cubicBezTo>
                  <a:cubicBezTo>
                    <a:pt x="3308985" y="337039"/>
                    <a:pt x="3306413" y="339135"/>
                    <a:pt x="3303270" y="341707"/>
                  </a:cubicBezTo>
                  <a:cubicBezTo>
                    <a:pt x="3306128" y="346850"/>
                    <a:pt x="3309176" y="352279"/>
                    <a:pt x="3312224" y="357709"/>
                  </a:cubicBezTo>
                  <a:cubicBezTo>
                    <a:pt x="3305080" y="359899"/>
                    <a:pt x="3298317" y="360185"/>
                    <a:pt x="3291840" y="359137"/>
                  </a:cubicBezTo>
                  <a:cubicBezTo>
                    <a:pt x="3288983" y="358661"/>
                    <a:pt x="3285268" y="357042"/>
                    <a:pt x="3284125" y="355137"/>
                  </a:cubicBezTo>
                  <a:cubicBezTo>
                    <a:pt x="3280410" y="349517"/>
                    <a:pt x="3277743" y="343516"/>
                    <a:pt x="3274505" y="337230"/>
                  </a:cubicBezTo>
                  <a:cubicBezTo>
                    <a:pt x="3285839" y="333134"/>
                    <a:pt x="3296888" y="331991"/>
                    <a:pt x="3308414" y="332944"/>
                  </a:cubicBezTo>
                  <a:close/>
                  <a:moveTo>
                    <a:pt x="3345085" y="292843"/>
                  </a:moveTo>
                  <a:cubicBezTo>
                    <a:pt x="3348799" y="294844"/>
                    <a:pt x="3350419" y="298368"/>
                    <a:pt x="3350705" y="302368"/>
                  </a:cubicBezTo>
                  <a:cubicBezTo>
                    <a:pt x="3344704" y="300178"/>
                    <a:pt x="3338894" y="299320"/>
                    <a:pt x="3331750" y="300463"/>
                  </a:cubicBezTo>
                  <a:cubicBezTo>
                    <a:pt x="3318701" y="302559"/>
                    <a:pt x="3305270" y="303416"/>
                    <a:pt x="3291935" y="304750"/>
                  </a:cubicBezTo>
                  <a:cubicBezTo>
                    <a:pt x="3290697" y="304845"/>
                    <a:pt x="3288887" y="304464"/>
                    <a:pt x="3288221" y="303892"/>
                  </a:cubicBezTo>
                  <a:cubicBezTo>
                    <a:pt x="3286697" y="302368"/>
                    <a:pt x="3285078" y="300654"/>
                    <a:pt x="3284696" y="298844"/>
                  </a:cubicBezTo>
                  <a:cubicBezTo>
                    <a:pt x="3284506" y="297987"/>
                    <a:pt x="3286792" y="296368"/>
                    <a:pt x="3288411" y="295796"/>
                  </a:cubicBezTo>
                  <a:cubicBezTo>
                    <a:pt x="3290792" y="295034"/>
                    <a:pt x="3293459" y="294748"/>
                    <a:pt x="3296126" y="294653"/>
                  </a:cubicBezTo>
                  <a:cubicBezTo>
                    <a:pt x="3312128" y="293986"/>
                    <a:pt x="3328130" y="293415"/>
                    <a:pt x="3345085" y="292843"/>
                  </a:cubicBezTo>
                  <a:close/>
                  <a:moveTo>
                    <a:pt x="3296698" y="277222"/>
                  </a:moveTo>
                  <a:cubicBezTo>
                    <a:pt x="3300698" y="277127"/>
                    <a:pt x="3304699" y="276365"/>
                    <a:pt x="3308699" y="276270"/>
                  </a:cubicBezTo>
                  <a:cubicBezTo>
                    <a:pt x="3313462" y="276175"/>
                    <a:pt x="3314986" y="277699"/>
                    <a:pt x="3316129" y="283414"/>
                  </a:cubicBezTo>
                  <a:cubicBezTo>
                    <a:pt x="3307271" y="284938"/>
                    <a:pt x="3299270" y="289414"/>
                    <a:pt x="3288411" y="286652"/>
                  </a:cubicBezTo>
                  <a:cubicBezTo>
                    <a:pt x="3287554" y="285033"/>
                    <a:pt x="3286411" y="283318"/>
                    <a:pt x="3285554" y="281509"/>
                  </a:cubicBezTo>
                  <a:cubicBezTo>
                    <a:pt x="3284982" y="280175"/>
                    <a:pt x="3284791" y="278842"/>
                    <a:pt x="3284315" y="276937"/>
                  </a:cubicBezTo>
                  <a:cubicBezTo>
                    <a:pt x="3288887" y="276937"/>
                    <a:pt x="3292793" y="277318"/>
                    <a:pt x="3296698" y="277222"/>
                  </a:cubicBezTo>
                  <a:close/>
                  <a:moveTo>
                    <a:pt x="3081433" y="249790"/>
                  </a:moveTo>
                  <a:cubicBezTo>
                    <a:pt x="3091624" y="248552"/>
                    <a:pt x="3100864" y="245980"/>
                    <a:pt x="3110294" y="243313"/>
                  </a:cubicBezTo>
                  <a:cubicBezTo>
                    <a:pt x="3118485" y="241027"/>
                    <a:pt x="3126867" y="238932"/>
                    <a:pt x="3135916" y="239122"/>
                  </a:cubicBezTo>
                  <a:cubicBezTo>
                    <a:pt x="3146393" y="239313"/>
                    <a:pt x="3155728" y="236265"/>
                    <a:pt x="3164872" y="232931"/>
                  </a:cubicBezTo>
                  <a:cubicBezTo>
                    <a:pt x="3166777" y="232264"/>
                    <a:pt x="3167824" y="230455"/>
                    <a:pt x="3169444" y="229026"/>
                  </a:cubicBezTo>
                  <a:cubicBezTo>
                    <a:pt x="3152775" y="223501"/>
                    <a:pt x="3137249" y="230264"/>
                    <a:pt x="3120009" y="229121"/>
                  </a:cubicBezTo>
                  <a:cubicBezTo>
                    <a:pt x="3129058" y="224549"/>
                    <a:pt x="3129153" y="224168"/>
                    <a:pt x="3133725" y="224263"/>
                  </a:cubicBezTo>
                  <a:cubicBezTo>
                    <a:pt x="3142869" y="224359"/>
                    <a:pt x="3150965" y="222073"/>
                    <a:pt x="3158966" y="219310"/>
                  </a:cubicBezTo>
                  <a:cubicBezTo>
                    <a:pt x="3159728" y="219025"/>
                    <a:pt x="3159919" y="217786"/>
                    <a:pt x="3160776" y="216548"/>
                  </a:cubicBezTo>
                  <a:cubicBezTo>
                    <a:pt x="3158585" y="216739"/>
                    <a:pt x="3156776" y="216929"/>
                    <a:pt x="3154966" y="216929"/>
                  </a:cubicBezTo>
                  <a:cubicBezTo>
                    <a:pt x="3153156" y="217024"/>
                    <a:pt x="3151346" y="216929"/>
                    <a:pt x="3149346" y="216929"/>
                  </a:cubicBezTo>
                  <a:cubicBezTo>
                    <a:pt x="3152489" y="207404"/>
                    <a:pt x="3152489" y="207404"/>
                    <a:pt x="3150584" y="201784"/>
                  </a:cubicBezTo>
                  <a:cubicBezTo>
                    <a:pt x="3157633" y="201784"/>
                    <a:pt x="3157823" y="201689"/>
                    <a:pt x="3159252" y="203404"/>
                  </a:cubicBezTo>
                  <a:cubicBezTo>
                    <a:pt x="3168015" y="214262"/>
                    <a:pt x="3181160" y="217024"/>
                    <a:pt x="3197066" y="214548"/>
                  </a:cubicBezTo>
                  <a:cubicBezTo>
                    <a:pt x="3199638" y="214167"/>
                    <a:pt x="3201924" y="213024"/>
                    <a:pt x="3200781" y="210166"/>
                  </a:cubicBezTo>
                  <a:cubicBezTo>
                    <a:pt x="3199066" y="209976"/>
                    <a:pt x="3197162" y="209595"/>
                    <a:pt x="3195257" y="209404"/>
                  </a:cubicBezTo>
                  <a:cubicBezTo>
                    <a:pt x="3192780" y="209119"/>
                    <a:pt x="3190304" y="209023"/>
                    <a:pt x="3187732" y="208833"/>
                  </a:cubicBezTo>
                  <a:cubicBezTo>
                    <a:pt x="3198019" y="205404"/>
                    <a:pt x="3210401" y="207404"/>
                    <a:pt x="3219831" y="200070"/>
                  </a:cubicBezTo>
                  <a:cubicBezTo>
                    <a:pt x="3208496" y="194641"/>
                    <a:pt x="3197924" y="203594"/>
                    <a:pt x="3187541" y="199213"/>
                  </a:cubicBezTo>
                  <a:cubicBezTo>
                    <a:pt x="3194114" y="196165"/>
                    <a:pt x="3201067" y="195212"/>
                    <a:pt x="3208401" y="194545"/>
                  </a:cubicBezTo>
                  <a:cubicBezTo>
                    <a:pt x="3217069" y="193783"/>
                    <a:pt x="3225641" y="192355"/>
                    <a:pt x="3234309" y="191212"/>
                  </a:cubicBezTo>
                  <a:cubicBezTo>
                    <a:pt x="3240310" y="190450"/>
                    <a:pt x="3246215" y="189592"/>
                    <a:pt x="3252216" y="189021"/>
                  </a:cubicBezTo>
                  <a:cubicBezTo>
                    <a:pt x="3259550" y="188259"/>
                    <a:pt x="3266980" y="187878"/>
                    <a:pt x="3274314" y="187116"/>
                  </a:cubicBezTo>
                  <a:cubicBezTo>
                    <a:pt x="3282124" y="186354"/>
                    <a:pt x="3286982" y="189021"/>
                    <a:pt x="3285458" y="194355"/>
                  </a:cubicBezTo>
                  <a:cubicBezTo>
                    <a:pt x="3282982" y="203023"/>
                    <a:pt x="3283268" y="212167"/>
                    <a:pt x="3278315" y="220453"/>
                  </a:cubicBezTo>
                  <a:cubicBezTo>
                    <a:pt x="3276981" y="222644"/>
                    <a:pt x="3275362" y="225502"/>
                    <a:pt x="3276219" y="227502"/>
                  </a:cubicBezTo>
                  <a:cubicBezTo>
                    <a:pt x="3278505" y="232360"/>
                    <a:pt x="3272885" y="234741"/>
                    <a:pt x="3271552" y="238551"/>
                  </a:cubicBezTo>
                  <a:cubicBezTo>
                    <a:pt x="3273076" y="240742"/>
                    <a:pt x="3274600" y="242932"/>
                    <a:pt x="3276410" y="245409"/>
                  </a:cubicBezTo>
                  <a:cubicBezTo>
                    <a:pt x="3273838" y="249695"/>
                    <a:pt x="3270314" y="253886"/>
                    <a:pt x="3272123" y="259315"/>
                  </a:cubicBezTo>
                  <a:cubicBezTo>
                    <a:pt x="3273076" y="262078"/>
                    <a:pt x="3271838" y="265221"/>
                    <a:pt x="3271933" y="268174"/>
                  </a:cubicBezTo>
                  <a:cubicBezTo>
                    <a:pt x="3272028" y="272841"/>
                    <a:pt x="3268980" y="275603"/>
                    <a:pt x="3262408" y="277032"/>
                  </a:cubicBezTo>
                  <a:cubicBezTo>
                    <a:pt x="3253931" y="269221"/>
                    <a:pt x="3242786" y="274555"/>
                    <a:pt x="3232214" y="275032"/>
                  </a:cubicBezTo>
                  <a:cubicBezTo>
                    <a:pt x="3231833" y="272555"/>
                    <a:pt x="3232214" y="270460"/>
                    <a:pt x="3231071" y="268936"/>
                  </a:cubicBezTo>
                  <a:cubicBezTo>
                    <a:pt x="3229166" y="266364"/>
                    <a:pt x="3225356" y="266650"/>
                    <a:pt x="3222022" y="267031"/>
                  </a:cubicBezTo>
                  <a:cubicBezTo>
                    <a:pt x="3214021" y="267983"/>
                    <a:pt x="3206020" y="268745"/>
                    <a:pt x="3198114" y="270079"/>
                  </a:cubicBezTo>
                  <a:cubicBezTo>
                    <a:pt x="3183065" y="272555"/>
                    <a:pt x="3167634" y="273317"/>
                    <a:pt x="3153918" y="279985"/>
                  </a:cubicBezTo>
                  <a:cubicBezTo>
                    <a:pt x="3147536" y="283033"/>
                    <a:pt x="3138488" y="283128"/>
                    <a:pt x="3130487" y="284271"/>
                  </a:cubicBezTo>
                  <a:cubicBezTo>
                    <a:pt x="3129153" y="284461"/>
                    <a:pt x="3126296" y="283223"/>
                    <a:pt x="3126010" y="282271"/>
                  </a:cubicBezTo>
                  <a:cubicBezTo>
                    <a:pt x="3125629" y="281128"/>
                    <a:pt x="3126772" y="279318"/>
                    <a:pt x="3128010" y="278365"/>
                  </a:cubicBezTo>
                  <a:cubicBezTo>
                    <a:pt x="3129248" y="277318"/>
                    <a:pt x="3131344" y="276841"/>
                    <a:pt x="3133249" y="276365"/>
                  </a:cubicBezTo>
                  <a:cubicBezTo>
                    <a:pt x="3156395" y="270936"/>
                    <a:pt x="3180016" y="266745"/>
                    <a:pt x="3203829" y="263221"/>
                  </a:cubicBezTo>
                  <a:cubicBezTo>
                    <a:pt x="3218403" y="261030"/>
                    <a:pt x="3232976" y="259220"/>
                    <a:pt x="3247549" y="257029"/>
                  </a:cubicBezTo>
                  <a:cubicBezTo>
                    <a:pt x="3251359" y="256458"/>
                    <a:pt x="3254883" y="255124"/>
                    <a:pt x="3258503" y="254172"/>
                  </a:cubicBezTo>
                  <a:cubicBezTo>
                    <a:pt x="3255645" y="252362"/>
                    <a:pt x="3253073" y="251791"/>
                    <a:pt x="3250692" y="252076"/>
                  </a:cubicBezTo>
                  <a:cubicBezTo>
                    <a:pt x="3231356" y="254553"/>
                    <a:pt x="3212211" y="257601"/>
                    <a:pt x="3192875" y="259411"/>
                  </a:cubicBezTo>
                  <a:cubicBezTo>
                    <a:pt x="3180683" y="260554"/>
                    <a:pt x="3168682" y="261125"/>
                    <a:pt x="3157538" y="265411"/>
                  </a:cubicBezTo>
                  <a:cubicBezTo>
                    <a:pt x="3155823" y="266078"/>
                    <a:pt x="3153632" y="266078"/>
                    <a:pt x="3151632" y="266269"/>
                  </a:cubicBezTo>
                  <a:cubicBezTo>
                    <a:pt x="3135630" y="268174"/>
                    <a:pt x="3119628" y="270174"/>
                    <a:pt x="3103531" y="271984"/>
                  </a:cubicBezTo>
                  <a:cubicBezTo>
                    <a:pt x="3100388" y="272365"/>
                    <a:pt x="3097149" y="272079"/>
                    <a:pt x="3091910" y="272079"/>
                  </a:cubicBezTo>
                  <a:cubicBezTo>
                    <a:pt x="3095244" y="270174"/>
                    <a:pt x="3096578" y="268936"/>
                    <a:pt x="3098387" y="268364"/>
                  </a:cubicBezTo>
                  <a:cubicBezTo>
                    <a:pt x="3112961" y="263316"/>
                    <a:pt x="3127724" y="258458"/>
                    <a:pt x="3142298" y="253219"/>
                  </a:cubicBezTo>
                  <a:cubicBezTo>
                    <a:pt x="3144965" y="252267"/>
                    <a:pt x="3148489" y="250457"/>
                    <a:pt x="3144488" y="247504"/>
                  </a:cubicBezTo>
                  <a:cubicBezTo>
                    <a:pt x="3142583" y="247981"/>
                    <a:pt x="3140678" y="248647"/>
                    <a:pt x="3138773" y="248933"/>
                  </a:cubicBezTo>
                  <a:cubicBezTo>
                    <a:pt x="3125724" y="250552"/>
                    <a:pt x="3113246" y="255505"/>
                    <a:pt x="3099245" y="252457"/>
                  </a:cubicBezTo>
                  <a:cubicBezTo>
                    <a:pt x="3096482" y="251886"/>
                    <a:pt x="3092101" y="252648"/>
                    <a:pt x="3089910" y="254077"/>
                  </a:cubicBezTo>
                  <a:cubicBezTo>
                    <a:pt x="3084862" y="257410"/>
                    <a:pt x="3079147" y="258077"/>
                    <a:pt x="3073051" y="258363"/>
                  </a:cubicBezTo>
                  <a:cubicBezTo>
                    <a:pt x="3063716" y="258744"/>
                    <a:pt x="3054477" y="258934"/>
                    <a:pt x="3045143" y="259125"/>
                  </a:cubicBezTo>
                  <a:cubicBezTo>
                    <a:pt x="3044666" y="259125"/>
                    <a:pt x="3044095" y="258553"/>
                    <a:pt x="3043047" y="257887"/>
                  </a:cubicBezTo>
                  <a:cubicBezTo>
                    <a:pt x="3043904" y="256839"/>
                    <a:pt x="3044571" y="255029"/>
                    <a:pt x="3045809" y="254743"/>
                  </a:cubicBezTo>
                  <a:cubicBezTo>
                    <a:pt x="3050953" y="253600"/>
                    <a:pt x="3056191" y="252362"/>
                    <a:pt x="3061526" y="252172"/>
                  </a:cubicBezTo>
                  <a:cubicBezTo>
                    <a:pt x="3068384" y="251695"/>
                    <a:pt x="3074861" y="250552"/>
                    <a:pt x="3081433" y="249790"/>
                  </a:cubicBezTo>
                  <a:close/>
                  <a:moveTo>
                    <a:pt x="3015996" y="237884"/>
                  </a:moveTo>
                  <a:cubicBezTo>
                    <a:pt x="3030855" y="235693"/>
                    <a:pt x="3046190" y="233026"/>
                    <a:pt x="3065907" y="234169"/>
                  </a:cubicBezTo>
                  <a:cubicBezTo>
                    <a:pt x="3032474" y="241980"/>
                    <a:pt x="3002566" y="245980"/>
                    <a:pt x="2971419" y="243694"/>
                  </a:cubicBezTo>
                  <a:cubicBezTo>
                    <a:pt x="2985326" y="237313"/>
                    <a:pt x="3001137" y="240075"/>
                    <a:pt x="3015996" y="237884"/>
                  </a:cubicBezTo>
                  <a:close/>
                  <a:moveTo>
                    <a:pt x="2833307" y="267221"/>
                  </a:moveTo>
                  <a:cubicBezTo>
                    <a:pt x="2853499" y="266840"/>
                    <a:pt x="2873693" y="264840"/>
                    <a:pt x="2894076" y="266173"/>
                  </a:cubicBezTo>
                  <a:cubicBezTo>
                    <a:pt x="2898077" y="266459"/>
                    <a:pt x="2902172" y="265602"/>
                    <a:pt x="2906173" y="265316"/>
                  </a:cubicBezTo>
                  <a:cubicBezTo>
                    <a:pt x="2915603" y="264649"/>
                    <a:pt x="2925032" y="263506"/>
                    <a:pt x="2934462" y="263506"/>
                  </a:cubicBezTo>
                  <a:cubicBezTo>
                    <a:pt x="2946749" y="263506"/>
                    <a:pt x="2958751" y="263030"/>
                    <a:pt x="2970466" y="259792"/>
                  </a:cubicBezTo>
                  <a:cubicBezTo>
                    <a:pt x="2979515" y="257220"/>
                    <a:pt x="2989136" y="257506"/>
                    <a:pt x="2998470" y="258839"/>
                  </a:cubicBezTo>
                  <a:cubicBezTo>
                    <a:pt x="3000470" y="259125"/>
                    <a:pt x="3003042" y="261411"/>
                    <a:pt x="3003233" y="262935"/>
                  </a:cubicBezTo>
                  <a:cubicBezTo>
                    <a:pt x="3003423" y="264459"/>
                    <a:pt x="3001518" y="266935"/>
                    <a:pt x="2999613" y="267602"/>
                  </a:cubicBezTo>
                  <a:cubicBezTo>
                    <a:pt x="2996756" y="268650"/>
                    <a:pt x="2993136" y="268840"/>
                    <a:pt x="2989898" y="268745"/>
                  </a:cubicBezTo>
                  <a:cubicBezTo>
                    <a:pt x="2986754" y="268650"/>
                    <a:pt x="2985802" y="266745"/>
                    <a:pt x="2986088" y="264459"/>
                  </a:cubicBezTo>
                  <a:cubicBezTo>
                    <a:pt x="2986183" y="263506"/>
                    <a:pt x="2984849" y="262554"/>
                    <a:pt x="2983706" y="260935"/>
                  </a:cubicBezTo>
                  <a:cubicBezTo>
                    <a:pt x="2981611" y="263697"/>
                    <a:pt x="2980278" y="265316"/>
                    <a:pt x="2979039" y="267126"/>
                  </a:cubicBezTo>
                  <a:cubicBezTo>
                    <a:pt x="2975610" y="266269"/>
                    <a:pt x="2972562" y="263030"/>
                    <a:pt x="2968371" y="265697"/>
                  </a:cubicBezTo>
                  <a:cubicBezTo>
                    <a:pt x="2963323" y="268936"/>
                    <a:pt x="2957132" y="268650"/>
                    <a:pt x="2951036" y="269031"/>
                  </a:cubicBezTo>
                  <a:cubicBezTo>
                    <a:pt x="2938939" y="269793"/>
                    <a:pt x="2926747" y="269126"/>
                    <a:pt x="2914745" y="271603"/>
                  </a:cubicBezTo>
                  <a:cubicBezTo>
                    <a:pt x="2909888" y="272555"/>
                    <a:pt x="2903982" y="271603"/>
                    <a:pt x="2898839" y="270745"/>
                  </a:cubicBezTo>
                  <a:cubicBezTo>
                    <a:pt x="2889980" y="269412"/>
                    <a:pt x="2881313" y="269412"/>
                    <a:pt x="2872645" y="270745"/>
                  </a:cubicBezTo>
                  <a:cubicBezTo>
                    <a:pt x="2849213" y="274460"/>
                    <a:pt x="2825782" y="273031"/>
                    <a:pt x="2801588" y="269983"/>
                  </a:cubicBezTo>
                  <a:cubicBezTo>
                    <a:pt x="2811971" y="268936"/>
                    <a:pt x="2822639" y="267412"/>
                    <a:pt x="2833307" y="267221"/>
                  </a:cubicBezTo>
                  <a:close/>
                  <a:moveTo>
                    <a:pt x="2851118" y="302940"/>
                  </a:moveTo>
                  <a:cubicBezTo>
                    <a:pt x="2866263" y="300940"/>
                    <a:pt x="2881979" y="301130"/>
                    <a:pt x="2897505" y="300463"/>
                  </a:cubicBezTo>
                  <a:cubicBezTo>
                    <a:pt x="2900172" y="300368"/>
                    <a:pt x="2903030" y="300178"/>
                    <a:pt x="2905601" y="300749"/>
                  </a:cubicBezTo>
                  <a:cubicBezTo>
                    <a:pt x="2914364" y="302749"/>
                    <a:pt x="2922841" y="301702"/>
                    <a:pt x="2931605" y="300368"/>
                  </a:cubicBezTo>
                  <a:cubicBezTo>
                    <a:pt x="2947797" y="297987"/>
                    <a:pt x="2964180" y="298844"/>
                    <a:pt x="2980373" y="301321"/>
                  </a:cubicBezTo>
                  <a:cubicBezTo>
                    <a:pt x="2969895" y="303321"/>
                    <a:pt x="2959322" y="304750"/>
                    <a:pt x="2948749" y="305512"/>
                  </a:cubicBezTo>
                  <a:cubicBezTo>
                    <a:pt x="2936653" y="306369"/>
                    <a:pt x="2924366" y="307702"/>
                    <a:pt x="2912459" y="306845"/>
                  </a:cubicBezTo>
                  <a:cubicBezTo>
                    <a:pt x="2899505" y="305893"/>
                    <a:pt x="2886932" y="307036"/>
                    <a:pt x="2874169" y="307512"/>
                  </a:cubicBezTo>
                  <a:cubicBezTo>
                    <a:pt x="2853309" y="308179"/>
                    <a:pt x="2832354" y="308179"/>
                    <a:pt x="2811399" y="308274"/>
                  </a:cubicBezTo>
                  <a:cubicBezTo>
                    <a:pt x="2804636" y="308369"/>
                    <a:pt x="2797969" y="307988"/>
                    <a:pt x="2791397" y="310084"/>
                  </a:cubicBezTo>
                  <a:cubicBezTo>
                    <a:pt x="2789587" y="310655"/>
                    <a:pt x="2786729" y="309512"/>
                    <a:pt x="2784348" y="309226"/>
                  </a:cubicBezTo>
                  <a:cubicBezTo>
                    <a:pt x="2806827" y="305512"/>
                    <a:pt x="2829116" y="305797"/>
                    <a:pt x="2851118" y="302940"/>
                  </a:cubicBezTo>
                  <a:close/>
                  <a:moveTo>
                    <a:pt x="2670810" y="442576"/>
                  </a:moveTo>
                  <a:cubicBezTo>
                    <a:pt x="2681954" y="441243"/>
                    <a:pt x="2693480" y="440481"/>
                    <a:pt x="2704719" y="441052"/>
                  </a:cubicBezTo>
                  <a:cubicBezTo>
                    <a:pt x="2711958" y="441433"/>
                    <a:pt x="2718721" y="442862"/>
                    <a:pt x="2726246" y="440957"/>
                  </a:cubicBezTo>
                  <a:cubicBezTo>
                    <a:pt x="2730437" y="439909"/>
                    <a:pt x="2735675" y="441052"/>
                    <a:pt x="2738533" y="445339"/>
                  </a:cubicBezTo>
                  <a:cubicBezTo>
                    <a:pt x="2737580" y="447720"/>
                    <a:pt x="2736437" y="450482"/>
                    <a:pt x="2735390" y="453054"/>
                  </a:cubicBezTo>
                  <a:cubicBezTo>
                    <a:pt x="2718530" y="453911"/>
                    <a:pt x="2703005" y="448482"/>
                    <a:pt x="2687003" y="451816"/>
                  </a:cubicBezTo>
                  <a:cubicBezTo>
                    <a:pt x="2670429" y="449911"/>
                    <a:pt x="2653760" y="454387"/>
                    <a:pt x="2634615" y="451149"/>
                  </a:cubicBezTo>
                  <a:cubicBezTo>
                    <a:pt x="2642616" y="445148"/>
                    <a:pt x="2643283" y="444386"/>
                    <a:pt x="2645378" y="444862"/>
                  </a:cubicBezTo>
                  <a:cubicBezTo>
                    <a:pt x="2654332" y="446863"/>
                    <a:pt x="2662333" y="443529"/>
                    <a:pt x="2670810" y="442576"/>
                  </a:cubicBezTo>
                  <a:close/>
                  <a:moveTo>
                    <a:pt x="2217420" y="501536"/>
                  </a:moveTo>
                  <a:cubicBezTo>
                    <a:pt x="2215229" y="498774"/>
                    <a:pt x="2213515" y="495726"/>
                    <a:pt x="2207609" y="494488"/>
                  </a:cubicBezTo>
                  <a:cubicBezTo>
                    <a:pt x="2218468" y="494678"/>
                    <a:pt x="2228469" y="496393"/>
                    <a:pt x="2242471" y="500012"/>
                  </a:cubicBezTo>
                  <a:cubicBezTo>
                    <a:pt x="2242661" y="500488"/>
                    <a:pt x="2242852" y="500965"/>
                    <a:pt x="2243042" y="501536"/>
                  </a:cubicBezTo>
                  <a:cubicBezTo>
                    <a:pt x="2234470" y="501441"/>
                    <a:pt x="2225897" y="501441"/>
                    <a:pt x="2217420" y="501536"/>
                  </a:cubicBezTo>
                  <a:close/>
                  <a:moveTo>
                    <a:pt x="2283333" y="275508"/>
                  </a:moveTo>
                  <a:cubicBezTo>
                    <a:pt x="2278094" y="275508"/>
                    <a:pt x="2272856" y="274365"/>
                    <a:pt x="2267712" y="273412"/>
                  </a:cubicBezTo>
                  <a:cubicBezTo>
                    <a:pt x="2266188" y="273127"/>
                    <a:pt x="2265045" y="271793"/>
                    <a:pt x="2262569" y="270174"/>
                  </a:cubicBezTo>
                  <a:cubicBezTo>
                    <a:pt x="2284667" y="269507"/>
                    <a:pt x="2305336" y="267697"/>
                    <a:pt x="2328196" y="274079"/>
                  </a:cubicBezTo>
                  <a:cubicBezTo>
                    <a:pt x="2311241" y="278461"/>
                    <a:pt x="2297240" y="275508"/>
                    <a:pt x="2283333" y="275508"/>
                  </a:cubicBezTo>
                  <a:close/>
                  <a:moveTo>
                    <a:pt x="2193989" y="501250"/>
                  </a:moveTo>
                  <a:cubicBezTo>
                    <a:pt x="2201799" y="501250"/>
                    <a:pt x="2209610" y="501060"/>
                    <a:pt x="2217134" y="501631"/>
                  </a:cubicBezTo>
                  <a:cubicBezTo>
                    <a:pt x="2217896" y="502489"/>
                    <a:pt x="2218754" y="503441"/>
                    <a:pt x="2219992" y="504775"/>
                  </a:cubicBezTo>
                  <a:cubicBezTo>
                    <a:pt x="2216753" y="505537"/>
                    <a:pt x="2213896" y="506584"/>
                    <a:pt x="2211229" y="506584"/>
                  </a:cubicBezTo>
                  <a:cubicBezTo>
                    <a:pt x="2209514" y="506680"/>
                    <a:pt x="2207800" y="506680"/>
                    <a:pt x="2205990" y="506775"/>
                  </a:cubicBezTo>
                  <a:cubicBezTo>
                    <a:pt x="2202466" y="504394"/>
                    <a:pt x="2198465" y="502489"/>
                    <a:pt x="2193989" y="501250"/>
                  </a:cubicBezTo>
                  <a:close/>
                  <a:moveTo>
                    <a:pt x="2601278" y="123775"/>
                  </a:moveTo>
                  <a:cubicBezTo>
                    <a:pt x="2606516" y="122917"/>
                    <a:pt x="2612041" y="122727"/>
                    <a:pt x="2617184" y="121584"/>
                  </a:cubicBezTo>
                  <a:cubicBezTo>
                    <a:pt x="2631091" y="118441"/>
                    <a:pt x="2645283" y="119774"/>
                    <a:pt x="2659380" y="120250"/>
                  </a:cubicBezTo>
                  <a:cubicBezTo>
                    <a:pt x="2660904" y="120346"/>
                    <a:pt x="2663095" y="121774"/>
                    <a:pt x="2663571" y="122917"/>
                  </a:cubicBezTo>
                  <a:cubicBezTo>
                    <a:pt x="2663857" y="123679"/>
                    <a:pt x="2661952" y="125680"/>
                    <a:pt x="2660618" y="125965"/>
                  </a:cubicBezTo>
                  <a:cubicBezTo>
                    <a:pt x="2656808" y="126823"/>
                    <a:pt x="2652713" y="127489"/>
                    <a:pt x="2648807" y="127585"/>
                  </a:cubicBezTo>
                  <a:cubicBezTo>
                    <a:pt x="2633186" y="127870"/>
                    <a:pt x="2617661" y="127966"/>
                    <a:pt x="2602040" y="127966"/>
                  </a:cubicBezTo>
                  <a:cubicBezTo>
                    <a:pt x="2600325" y="127966"/>
                    <a:pt x="2598706" y="127204"/>
                    <a:pt x="2595753" y="126537"/>
                  </a:cubicBezTo>
                  <a:cubicBezTo>
                    <a:pt x="2598230" y="125108"/>
                    <a:pt x="2599658" y="124060"/>
                    <a:pt x="2601278" y="123775"/>
                  </a:cubicBezTo>
                  <a:close/>
                  <a:moveTo>
                    <a:pt x="2427637" y="126251"/>
                  </a:moveTo>
                  <a:cubicBezTo>
                    <a:pt x="2438972" y="125108"/>
                    <a:pt x="2450306" y="123870"/>
                    <a:pt x="2461736" y="123489"/>
                  </a:cubicBezTo>
                  <a:cubicBezTo>
                    <a:pt x="2475071" y="123013"/>
                    <a:pt x="2488597" y="124251"/>
                    <a:pt x="2501837" y="123203"/>
                  </a:cubicBezTo>
                  <a:cubicBezTo>
                    <a:pt x="2515172" y="122155"/>
                    <a:pt x="2528792" y="123394"/>
                    <a:pt x="2542032" y="120441"/>
                  </a:cubicBezTo>
                  <a:cubicBezTo>
                    <a:pt x="2548033" y="119107"/>
                    <a:pt x="2555462" y="120250"/>
                    <a:pt x="2561844" y="121584"/>
                  </a:cubicBezTo>
                  <a:cubicBezTo>
                    <a:pt x="2568702" y="122917"/>
                    <a:pt x="2574893" y="123013"/>
                    <a:pt x="2581656" y="121489"/>
                  </a:cubicBezTo>
                  <a:cubicBezTo>
                    <a:pt x="2585752" y="120536"/>
                    <a:pt x="2586609" y="121584"/>
                    <a:pt x="2587371" y="127204"/>
                  </a:cubicBezTo>
                  <a:cubicBezTo>
                    <a:pt x="2570893" y="129299"/>
                    <a:pt x="2554320" y="131109"/>
                    <a:pt x="2537365" y="131204"/>
                  </a:cubicBezTo>
                  <a:cubicBezTo>
                    <a:pt x="2512505" y="131299"/>
                    <a:pt x="2487645" y="132442"/>
                    <a:pt x="2462784" y="132347"/>
                  </a:cubicBezTo>
                  <a:cubicBezTo>
                    <a:pt x="2450211" y="132252"/>
                    <a:pt x="2437352" y="132538"/>
                    <a:pt x="2423732" y="130156"/>
                  </a:cubicBezTo>
                  <a:cubicBezTo>
                    <a:pt x="2425637" y="128251"/>
                    <a:pt x="2426494" y="126346"/>
                    <a:pt x="2427637" y="126251"/>
                  </a:cubicBezTo>
                  <a:close/>
                  <a:moveTo>
                    <a:pt x="2156841" y="50337"/>
                  </a:moveTo>
                  <a:cubicBezTo>
                    <a:pt x="2170938" y="48051"/>
                    <a:pt x="2184749" y="51004"/>
                    <a:pt x="2198751" y="51289"/>
                  </a:cubicBezTo>
                  <a:cubicBezTo>
                    <a:pt x="2204371" y="51385"/>
                    <a:pt x="2210562" y="52813"/>
                    <a:pt x="2212943" y="59005"/>
                  </a:cubicBezTo>
                  <a:cubicBezTo>
                    <a:pt x="2204371" y="59957"/>
                    <a:pt x="2196275" y="59671"/>
                    <a:pt x="2188464" y="58814"/>
                  </a:cubicBezTo>
                  <a:cubicBezTo>
                    <a:pt x="2181416" y="58052"/>
                    <a:pt x="2175224" y="55671"/>
                    <a:pt x="2167223" y="56433"/>
                  </a:cubicBezTo>
                  <a:cubicBezTo>
                    <a:pt x="2160270" y="57100"/>
                    <a:pt x="2152650" y="53385"/>
                    <a:pt x="2142554" y="50908"/>
                  </a:cubicBezTo>
                  <a:cubicBezTo>
                    <a:pt x="2149031" y="50813"/>
                    <a:pt x="2153031" y="51004"/>
                    <a:pt x="2156841" y="50337"/>
                  </a:cubicBezTo>
                  <a:close/>
                  <a:moveTo>
                    <a:pt x="2176844" y="113678"/>
                  </a:moveTo>
                  <a:cubicBezTo>
                    <a:pt x="2179130" y="112916"/>
                    <a:pt x="2182178" y="113392"/>
                    <a:pt x="2184845" y="113392"/>
                  </a:cubicBezTo>
                  <a:cubicBezTo>
                    <a:pt x="2205800" y="113488"/>
                    <a:pt x="2226755" y="113297"/>
                    <a:pt x="2247614" y="113773"/>
                  </a:cubicBezTo>
                  <a:cubicBezTo>
                    <a:pt x="2274570" y="114440"/>
                    <a:pt x="2301431" y="115678"/>
                    <a:pt x="2328386" y="116631"/>
                  </a:cubicBezTo>
                  <a:cubicBezTo>
                    <a:pt x="2330387" y="116726"/>
                    <a:pt x="2332387" y="116917"/>
                    <a:pt x="2334387" y="117202"/>
                  </a:cubicBezTo>
                  <a:cubicBezTo>
                    <a:pt x="2339721" y="118060"/>
                    <a:pt x="2340674" y="121108"/>
                    <a:pt x="2337149" y="126346"/>
                  </a:cubicBezTo>
                  <a:cubicBezTo>
                    <a:pt x="2311051" y="125870"/>
                    <a:pt x="2284857" y="125775"/>
                    <a:pt x="2258759" y="124918"/>
                  </a:cubicBezTo>
                  <a:cubicBezTo>
                    <a:pt x="2234565" y="124156"/>
                    <a:pt x="2210372" y="122251"/>
                    <a:pt x="2186083" y="121965"/>
                  </a:cubicBezTo>
                  <a:cubicBezTo>
                    <a:pt x="2171224" y="121774"/>
                    <a:pt x="2156651" y="120822"/>
                    <a:pt x="2139601" y="117583"/>
                  </a:cubicBezTo>
                  <a:cubicBezTo>
                    <a:pt x="2154460" y="116440"/>
                    <a:pt x="2165985" y="117107"/>
                    <a:pt x="2176844" y="113678"/>
                  </a:cubicBezTo>
                  <a:close/>
                  <a:moveTo>
                    <a:pt x="2246186" y="145873"/>
                  </a:moveTo>
                  <a:cubicBezTo>
                    <a:pt x="2245138" y="146825"/>
                    <a:pt x="2244662" y="147492"/>
                    <a:pt x="2244281" y="147492"/>
                  </a:cubicBezTo>
                  <a:cubicBezTo>
                    <a:pt x="2222754" y="146825"/>
                    <a:pt x="2201228" y="146063"/>
                    <a:pt x="2179701" y="145396"/>
                  </a:cubicBezTo>
                  <a:cubicBezTo>
                    <a:pt x="2179511" y="144920"/>
                    <a:pt x="2179415" y="144539"/>
                    <a:pt x="2179225" y="144063"/>
                  </a:cubicBezTo>
                  <a:cubicBezTo>
                    <a:pt x="2183702" y="143301"/>
                    <a:pt x="2188655" y="141205"/>
                    <a:pt x="2192655" y="141967"/>
                  </a:cubicBezTo>
                  <a:cubicBezTo>
                    <a:pt x="2205419" y="144444"/>
                    <a:pt x="2218277" y="142920"/>
                    <a:pt x="2231041" y="143396"/>
                  </a:cubicBezTo>
                  <a:cubicBezTo>
                    <a:pt x="2236089" y="143587"/>
                    <a:pt x="2241614" y="143110"/>
                    <a:pt x="2246186" y="145873"/>
                  </a:cubicBezTo>
                  <a:close/>
                  <a:moveTo>
                    <a:pt x="2121027" y="182734"/>
                  </a:moveTo>
                  <a:cubicBezTo>
                    <a:pt x="2122551" y="181877"/>
                    <a:pt x="2124647" y="180353"/>
                    <a:pt x="2125694" y="180639"/>
                  </a:cubicBezTo>
                  <a:cubicBezTo>
                    <a:pt x="2137601" y="184068"/>
                    <a:pt x="2149507" y="178734"/>
                    <a:pt x="2161413" y="180829"/>
                  </a:cubicBezTo>
                  <a:cubicBezTo>
                    <a:pt x="2174748" y="177972"/>
                    <a:pt x="2188655" y="178829"/>
                    <a:pt x="2201704" y="180353"/>
                  </a:cubicBezTo>
                  <a:cubicBezTo>
                    <a:pt x="2226564" y="183211"/>
                    <a:pt x="2251520" y="181782"/>
                    <a:pt x="2276380" y="183782"/>
                  </a:cubicBezTo>
                  <a:cubicBezTo>
                    <a:pt x="2292477" y="185116"/>
                    <a:pt x="2308765" y="184735"/>
                    <a:pt x="2324862" y="185878"/>
                  </a:cubicBezTo>
                  <a:cubicBezTo>
                    <a:pt x="2343531" y="187116"/>
                    <a:pt x="2362200" y="188640"/>
                    <a:pt x="2381060" y="188259"/>
                  </a:cubicBezTo>
                  <a:cubicBezTo>
                    <a:pt x="2387822" y="188068"/>
                    <a:pt x="2394585" y="188259"/>
                    <a:pt x="2401348" y="188735"/>
                  </a:cubicBezTo>
                  <a:cubicBezTo>
                    <a:pt x="2403729" y="188926"/>
                    <a:pt x="2405920" y="190259"/>
                    <a:pt x="2408206" y="191116"/>
                  </a:cubicBezTo>
                  <a:cubicBezTo>
                    <a:pt x="2408111" y="192069"/>
                    <a:pt x="2408111" y="193021"/>
                    <a:pt x="2408015" y="193974"/>
                  </a:cubicBezTo>
                  <a:cubicBezTo>
                    <a:pt x="2404301" y="194736"/>
                    <a:pt x="2400586" y="196260"/>
                    <a:pt x="2396966" y="196165"/>
                  </a:cubicBezTo>
                  <a:cubicBezTo>
                    <a:pt x="2384870" y="195784"/>
                    <a:pt x="2372773" y="194545"/>
                    <a:pt x="2360581" y="194164"/>
                  </a:cubicBezTo>
                  <a:cubicBezTo>
                    <a:pt x="2333054" y="193212"/>
                    <a:pt x="2305336" y="194641"/>
                    <a:pt x="2277904" y="191212"/>
                  </a:cubicBezTo>
                  <a:cubicBezTo>
                    <a:pt x="2272570" y="190545"/>
                    <a:pt x="2267236" y="189973"/>
                    <a:pt x="2261902" y="189688"/>
                  </a:cubicBezTo>
                  <a:cubicBezTo>
                    <a:pt x="2256568" y="189402"/>
                    <a:pt x="2251234" y="189402"/>
                    <a:pt x="2245900" y="189402"/>
                  </a:cubicBezTo>
                  <a:cubicBezTo>
                    <a:pt x="2242566" y="189402"/>
                    <a:pt x="2239232" y="189973"/>
                    <a:pt x="2235994" y="189878"/>
                  </a:cubicBezTo>
                  <a:cubicBezTo>
                    <a:pt x="2225231" y="189497"/>
                    <a:pt x="2214372" y="188830"/>
                    <a:pt x="2203609" y="188354"/>
                  </a:cubicBezTo>
                  <a:cubicBezTo>
                    <a:pt x="2176082" y="187211"/>
                    <a:pt x="2148554" y="186068"/>
                    <a:pt x="2121027" y="185020"/>
                  </a:cubicBezTo>
                  <a:cubicBezTo>
                    <a:pt x="2120932" y="183687"/>
                    <a:pt x="2120646" y="182925"/>
                    <a:pt x="2121027" y="182734"/>
                  </a:cubicBezTo>
                  <a:close/>
                  <a:moveTo>
                    <a:pt x="2023682" y="113773"/>
                  </a:moveTo>
                  <a:cubicBezTo>
                    <a:pt x="2034826" y="113583"/>
                    <a:pt x="2045970" y="110821"/>
                    <a:pt x="2056924" y="115869"/>
                  </a:cubicBezTo>
                  <a:cubicBezTo>
                    <a:pt x="2060067" y="117298"/>
                    <a:pt x="2066163" y="116155"/>
                    <a:pt x="2070545" y="115202"/>
                  </a:cubicBezTo>
                  <a:cubicBezTo>
                    <a:pt x="2081879" y="113011"/>
                    <a:pt x="2093214" y="113583"/>
                    <a:pt x="2104549" y="114059"/>
                  </a:cubicBezTo>
                  <a:cubicBezTo>
                    <a:pt x="2107025" y="114154"/>
                    <a:pt x="2109978" y="114821"/>
                    <a:pt x="2110169" y="118250"/>
                  </a:cubicBezTo>
                  <a:cubicBezTo>
                    <a:pt x="2106454" y="118536"/>
                    <a:pt x="2102644" y="119107"/>
                    <a:pt x="2098929" y="119107"/>
                  </a:cubicBezTo>
                  <a:cubicBezTo>
                    <a:pt x="2077403" y="119107"/>
                    <a:pt x="2055876" y="118822"/>
                    <a:pt x="2034445" y="118822"/>
                  </a:cubicBezTo>
                  <a:cubicBezTo>
                    <a:pt x="2023777" y="118822"/>
                    <a:pt x="2013776" y="116536"/>
                    <a:pt x="2003584" y="114250"/>
                  </a:cubicBezTo>
                  <a:cubicBezTo>
                    <a:pt x="2010347" y="114154"/>
                    <a:pt x="2017014" y="113964"/>
                    <a:pt x="2023682" y="113773"/>
                  </a:cubicBezTo>
                  <a:close/>
                  <a:moveTo>
                    <a:pt x="2110645" y="182544"/>
                  </a:moveTo>
                  <a:cubicBezTo>
                    <a:pt x="2105406" y="184068"/>
                    <a:pt x="2103692" y="185020"/>
                    <a:pt x="2101882" y="185020"/>
                  </a:cubicBezTo>
                  <a:cubicBezTo>
                    <a:pt x="2079974" y="185973"/>
                    <a:pt x="2034731" y="183592"/>
                    <a:pt x="2009870" y="180163"/>
                  </a:cubicBezTo>
                  <a:cubicBezTo>
                    <a:pt x="2025777" y="179877"/>
                    <a:pt x="2038636" y="179401"/>
                    <a:pt x="2051495" y="179496"/>
                  </a:cubicBezTo>
                  <a:cubicBezTo>
                    <a:pt x="2057495" y="179496"/>
                    <a:pt x="2063496" y="180829"/>
                    <a:pt x="2069592" y="181115"/>
                  </a:cubicBezTo>
                  <a:cubicBezTo>
                    <a:pt x="2074164" y="181306"/>
                    <a:pt x="2078927" y="180829"/>
                    <a:pt x="2083499" y="180448"/>
                  </a:cubicBezTo>
                  <a:cubicBezTo>
                    <a:pt x="2091404" y="179972"/>
                    <a:pt x="2099405" y="178734"/>
                    <a:pt x="2110645" y="182544"/>
                  </a:cubicBezTo>
                  <a:close/>
                  <a:moveTo>
                    <a:pt x="1963103" y="443434"/>
                  </a:moveTo>
                  <a:cubicBezTo>
                    <a:pt x="2005108" y="443529"/>
                    <a:pt x="2047113" y="443719"/>
                    <a:pt x="2089118" y="443910"/>
                  </a:cubicBezTo>
                  <a:cubicBezTo>
                    <a:pt x="2097881" y="443910"/>
                    <a:pt x="2106740" y="444386"/>
                    <a:pt x="2115217" y="441910"/>
                  </a:cubicBezTo>
                  <a:cubicBezTo>
                    <a:pt x="2117598" y="441243"/>
                    <a:pt x="2120837" y="440862"/>
                    <a:pt x="2123123" y="441529"/>
                  </a:cubicBezTo>
                  <a:cubicBezTo>
                    <a:pt x="2140458" y="446005"/>
                    <a:pt x="2158079" y="443053"/>
                    <a:pt x="2175510" y="442291"/>
                  </a:cubicBezTo>
                  <a:cubicBezTo>
                    <a:pt x="2184749" y="441910"/>
                    <a:pt x="2189131" y="441719"/>
                    <a:pt x="2194560" y="443338"/>
                  </a:cubicBezTo>
                  <a:cubicBezTo>
                    <a:pt x="2190655" y="443529"/>
                    <a:pt x="2186750" y="443815"/>
                    <a:pt x="2182749" y="444481"/>
                  </a:cubicBezTo>
                  <a:cubicBezTo>
                    <a:pt x="2165604" y="447244"/>
                    <a:pt x="2148459" y="447434"/>
                    <a:pt x="2131981" y="446767"/>
                  </a:cubicBezTo>
                  <a:cubicBezTo>
                    <a:pt x="2120265" y="446386"/>
                    <a:pt x="2109121" y="446767"/>
                    <a:pt x="2097500" y="448577"/>
                  </a:cubicBezTo>
                  <a:cubicBezTo>
                    <a:pt x="2083308" y="450673"/>
                    <a:pt x="2069116" y="451720"/>
                    <a:pt x="2054924" y="451911"/>
                  </a:cubicBezTo>
                  <a:cubicBezTo>
                    <a:pt x="2053114" y="450673"/>
                    <a:pt x="2051018" y="449244"/>
                    <a:pt x="2049971" y="448482"/>
                  </a:cubicBezTo>
                  <a:cubicBezTo>
                    <a:pt x="2015681" y="448672"/>
                    <a:pt x="1983391" y="452292"/>
                    <a:pt x="1951101" y="443815"/>
                  </a:cubicBezTo>
                  <a:cubicBezTo>
                    <a:pt x="1955102" y="443719"/>
                    <a:pt x="1959102" y="443434"/>
                    <a:pt x="1963103" y="443434"/>
                  </a:cubicBezTo>
                  <a:close/>
                  <a:moveTo>
                    <a:pt x="1854137" y="441338"/>
                  </a:moveTo>
                  <a:cubicBezTo>
                    <a:pt x="1859375" y="441719"/>
                    <a:pt x="1864614" y="443053"/>
                    <a:pt x="1869853" y="443243"/>
                  </a:cubicBezTo>
                  <a:cubicBezTo>
                    <a:pt x="1874234" y="443434"/>
                    <a:pt x="1878616" y="442481"/>
                    <a:pt x="1883283" y="442005"/>
                  </a:cubicBezTo>
                  <a:cubicBezTo>
                    <a:pt x="1883093" y="446482"/>
                    <a:pt x="1879187" y="446101"/>
                    <a:pt x="1876235" y="446291"/>
                  </a:cubicBezTo>
                  <a:cubicBezTo>
                    <a:pt x="1857470" y="447434"/>
                    <a:pt x="1849755" y="446386"/>
                    <a:pt x="1838992" y="441243"/>
                  </a:cubicBezTo>
                  <a:cubicBezTo>
                    <a:pt x="1844993" y="441243"/>
                    <a:pt x="1849564" y="440957"/>
                    <a:pt x="1854137" y="441338"/>
                  </a:cubicBezTo>
                  <a:close/>
                  <a:moveTo>
                    <a:pt x="1598105" y="436099"/>
                  </a:moveTo>
                  <a:cubicBezTo>
                    <a:pt x="1600486" y="435433"/>
                    <a:pt x="1603343" y="435147"/>
                    <a:pt x="1605820" y="435528"/>
                  </a:cubicBezTo>
                  <a:cubicBezTo>
                    <a:pt x="1612868" y="436480"/>
                    <a:pt x="1619822" y="437719"/>
                    <a:pt x="1628013" y="439147"/>
                  </a:cubicBezTo>
                  <a:cubicBezTo>
                    <a:pt x="1626680" y="441433"/>
                    <a:pt x="1626584" y="442100"/>
                    <a:pt x="1626203" y="442195"/>
                  </a:cubicBezTo>
                  <a:cubicBezTo>
                    <a:pt x="1616488" y="444481"/>
                    <a:pt x="1606868" y="443148"/>
                    <a:pt x="1597343" y="441624"/>
                  </a:cubicBezTo>
                  <a:cubicBezTo>
                    <a:pt x="1596390" y="441433"/>
                    <a:pt x="1594961" y="440005"/>
                    <a:pt x="1595247" y="439433"/>
                  </a:cubicBezTo>
                  <a:cubicBezTo>
                    <a:pt x="1595628" y="438195"/>
                    <a:pt x="1596676" y="436480"/>
                    <a:pt x="1598105" y="436099"/>
                  </a:cubicBezTo>
                  <a:close/>
                  <a:moveTo>
                    <a:pt x="903732" y="725564"/>
                  </a:moveTo>
                  <a:cubicBezTo>
                    <a:pt x="895445" y="726802"/>
                    <a:pt x="887063" y="728517"/>
                    <a:pt x="878777" y="728993"/>
                  </a:cubicBezTo>
                  <a:cubicBezTo>
                    <a:pt x="863441" y="729946"/>
                    <a:pt x="848582" y="729374"/>
                    <a:pt x="833247" y="726326"/>
                  </a:cubicBezTo>
                  <a:cubicBezTo>
                    <a:pt x="836295" y="724612"/>
                    <a:pt x="837152" y="723659"/>
                    <a:pt x="838295" y="723469"/>
                  </a:cubicBezTo>
                  <a:cubicBezTo>
                    <a:pt x="848011" y="722326"/>
                    <a:pt x="857822" y="720897"/>
                    <a:pt x="867537" y="720421"/>
                  </a:cubicBezTo>
                  <a:cubicBezTo>
                    <a:pt x="878110" y="719944"/>
                    <a:pt x="888587" y="720325"/>
                    <a:pt x="899065" y="720516"/>
                  </a:cubicBezTo>
                  <a:cubicBezTo>
                    <a:pt x="901160" y="720516"/>
                    <a:pt x="903161" y="721183"/>
                    <a:pt x="904780" y="721849"/>
                  </a:cubicBezTo>
                  <a:cubicBezTo>
                    <a:pt x="905732" y="722230"/>
                    <a:pt x="906209" y="723088"/>
                    <a:pt x="906018" y="723754"/>
                  </a:cubicBezTo>
                  <a:cubicBezTo>
                    <a:pt x="905923" y="724326"/>
                    <a:pt x="904685" y="725374"/>
                    <a:pt x="903732" y="725564"/>
                  </a:cubicBezTo>
                  <a:close/>
                  <a:moveTo>
                    <a:pt x="956786" y="728231"/>
                  </a:moveTo>
                  <a:cubicBezTo>
                    <a:pt x="951452" y="729088"/>
                    <a:pt x="946118" y="729850"/>
                    <a:pt x="940689" y="730231"/>
                  </a:cubicBezTo>
                  <a:cubicBezTo>
                    <a:pt x="934117" y="730708"/>
                    <a:pt x="929164" y="729565"/>
                    <a:pt x="926592" y="726136"/>
                  </a:cubicBezTo>
                  <a:cubicBezTo>
                    <a:pt x="941642" y="721659"/>
                    <a:pt x="956024" y="724516"/>
                    <a:pt x="972598" y="722230"/>
                  </a:cubicBezTo>
                  <a:cubicBezTo>
                    <a:pt x="967740" y="725945"/>
                    <a:pt x="962501" y="727374"/>
                    <a:pt x="956786" y="728231"/>
                  </a:cubicBezTo>
                  <a:close/>
                  <a:moveTo>
                    <a:pt x="1121093" y="731470"/>
                  </a:moveTo>
                  <a:cubicBezTo>
                    <a:pt x="1120045" y="732041"/>
                    <a:pt x="1118140" y="732613"/>
                    <a:pt x="1116902" y="732517"/>
                  </a:cubicBezTo>
                  <a:cubicBezTo>
                    <a:pt x="1101757" y="732136"/>
                    <a:pt x="1085945" y="735470"/>
                    <a:pt x="1070991" y="733660"/>
                  </a:cubicBezTo>
                  <a:cubicBezTo>
                    <a:pt x="1067086" y="733184"/>
                    <a:pt x="1061942" y="734422"/>
                    <a:pt x="1057466" y="734613"/>
                  </a:cubicBezTo>
                  <a:cubicBezTo>
                    <a:pt x="1052322" y="734803"/>
                    <a:pt x="1049465" y="733470"/>
                    <a:pt x="1046798" y="730898"/>
                  </a:cubicBezTo>
                  <a:cubicBezTo>
                    <a:pt x="1053465" y="730041"/>
                    <a:pt x="1058894" y="728898"/>
                    <a:pt x="1063943" y="728803"/>
                  </a:cubicBezTo>
                  <a:cubicBezTo>
                    <a:pt x="1080802" y="728517"/>
                    <a:pt x="1097566" y="729184"/>
                    <a:pt x="1114806" y="726898"/>
                  </a:cubicBezTo>
                  <a:cubicBezTo>
                    <a:pt x="1116806" y="726612"/>
                    <a:pt x="1119283" y="727183"/>
                    <a:pt x="1121093" y="727660"/>
                  </a:cubicBezTo>
                  <a:cubicBezTo>
                    <a:pt x="1122140" y="727945"/>
                    <a:pt x="1122998" y="728803"/>
                    <a:pt x="1122998" y="729374"/>
                  </a:cubicBezTo>
                  <a:cubicBezTo>
                    <a:pt x="1122998" y="730136"/>
                    <a:pt x="1122045" y="730993"/>
                    <a:pt x="1121093" y="731470"/>
                  </a:cubicBezTo>
                  <a:close/>
                  <a:moveTo>
                    <a:pt x="1338739" y="708705"/>
                  </a:moveTo>
                  <a:cubicBezTo>
                    <a:pt x="1329785" y="708800"/>
                    <a:pt x="1320927" y="708895"/>
                    <a:pt x="1312069" y="708705"/>
                  </a:cubicBezTo>
                  <a:cubicBezTo>
                    <a:pt x="1311212" y="708705"/>
                    <a:pt x="1310735" y="707657"/>
                    <a:pt x="1309783" y="706705"/>
                  </a:cubicBezTo>
                  <a:cubicBezTo>
                    <a:pt x="1320356" y="704323"/>
                    <a:pt x="1330643" y="702895"/>
                    <a:pt x="1340453" y="705276"/>
                  </a:cubicBezTo>
                  <a:cubicBezTo>
                    <a:pt x="1341406" y="705562"/>
                    <a:pt x="1342168" y="706514"/>
                    <a:pt x="1341882" y="706990"/>
                  </a:cubicBezTo>
                  <a:cubicBezTo>
                    <a:pt x="1341501" y="707752"/>
                    <a:pt x="1339691" y="708705"/>
                    <a:pt x="1338739" y="708705"/>
                  </a:cubicBezTo>
                  <a:close/>
                  <a:moveTo>
                    <a:pt x="2598706" y="546780"/>
                  </a:moveTo>
                  <a:cubicBezTo>
                    <a:pt x="2595658" y="546875"/>
                    <a:pt x="2592800" y="546208"/>
                    <a:pt x="2589848" y="546018"/>
                  </a:cubicBezTo>
                  <a:cubicBezTo>
                    <a:pt x="2563654" y="544494"/>
                    <a:pt x="2538222" y="541636"/>
                    <a:pt x="2510885" y="542113"/>
                  </a:cubicBezTo>
                  <a:cubicBezTo>
                    <a:pt x="2501265" y="542303"/>
                    <a:pt x="2490883" y="542589"/>
                    <a:pt x="2482215" y="540112"/>
                  </a:cubicBezTo>
                  <a:cubicBezTo>
                    <a:pt x="2484501" y="538398"/>
                    <a:pt x="2487263" y="537255"/>
                    <a:pt x="2490121" y="536398"/>
                  </a:cubicBezTo>
                  <a:cubicBezTo>
                    <a:pt x="2497074" y="536398"/>
                    <a:pt x="2503932" y="536493"/>
                    <a:pt x="2510790" y="536207"/>
                  </a:cubicBezTo>
                  <a:cubicBezTo>
                    <a:pt x="2529649" y="535540"/>
                    <a:pt x="2548509" y="534397"/>
                    <a:pt x="2567369" y="533731"/>
                  </a:cubicBezTo>
                  <a:cubicBezTo>
                    <a:pt x="2573465" y="533540"/>
                    <a:pt x="2579561" y="534016"/>
                    <a:pt x="2585657" y="534016"/>
                  </a:cubicBezTo>
                  <a:cubicBezTo>
                    <a:pt x="2598706" y="533921"/>
                    <a:pt x="2609564" y="536588"/>
                    <a:pt x="2616327" y="545542"/>
                  </a:cubicBezTo>
                  <a:cubicBezTo>
                    <a:pt x="2616803" y="546208"/>
                    <a:pt x="2618137" y="546494"/>
                    <a:pt x="2619185" y="546875"/>
                  </a:cubicBezTo>
                  <a:cubicBezTo>
                    <a:pt x="2612517" y="546589"/>
                    <a:pt x="2605659" y="546494"/>
                    <a:pt x="2598706" y="546780"/>
                  </a:cubicBezTo>
                  <a:close/>
                  <a:moveTo>
                    <a:pt x="2721293" y="548113"/>
                  </a:moveTo>
                  <a:cubicBezTo>
                    <a:pt x="2709005" y="548971"/>
                    <a:pt x="2696623" y="549923"/>
                    <a:pt x="2684431" y="550209"/>
                  </a:cubicBezTo>
                  <a:cubicBezTo>
                    <a:pt x="2663666" y="550780"/>
                    <a:pt x="2644426" y="548304"/>
                    <a:pt x="2624423" y="547161"/>
                  </a:cubicBezTo>
                  <a:cubicBezTo>
                    <a:pt x="2642807" y="540303"/>
                    <a:pt x="2662523" y="543732"/>
                    <a:pt x="2681669" y="543160"/>
                  </a:cubicBezTo>
                  <a:cubicBezTo>
                    <a:pt x="2693575" y="542875"/>
                    <a:pt x="2705386" y="542779"/>
                    <a:pt x="2717006" y="542684"/>
                  </a:cubicBezTo>
                  <a:cubicBezTo>
                    <a:pt x="2718911" y="542875"/>
                    <a:pt x="2720816" y="542970"/>
                    <a:pt x="2722626" y="543160"/>
                  </a:cubicBezTo>
                  <a:cubicBezTo>
                    <a:pt x="2724150" y="543351"/>
                    <a:pt x="2725865" y="544780"/>
                    <a:pt x="2725579" y="545542"/>
                  </a:cubicBezTo>
                  <a:cubicBezTo>
                    <a:pt x="2725293" y="546494"/>
                    <a:pt x="2722816" y="548018"/>
                    <a:pt x="2721293" y="548113"/>
                  </a:cubicBezTo>
                  <a:close/>
                  <a:moveTo>
                    <a:pt x="3244977" y="531064"/>
                  </a:moveTo>
                  <a:cubicBezTo>
                    <a:pt x="3247073" y="530206"/>
                    <a:pt x="3248597" y="529159"/>
                    <a:pt x="3250121" y="528968"/>
                  </a:cubicBezTo>
                  <a:cubicBezTo>
                    <a:pt x="3274886" y="527349"/>
                    <a:pt x="3299270" y="526682"/>
                    <a:pt x="3321749" y="530683"/>
                  </a:cubicBezTo>
                  <a:cubicBezTo>
                    <a:pt x="3322796" y="530873"/>
                    <a:pt x="3323273" y="531730"/>
                    <a:pt x="3323939" y="532207"/>
                  </a:cubicBezTo>
                  <a:cubicBezTo>
                    <a:pt x="3300603" y="534493"/>
                    <a:pt x="3270695" y="534112"/>
                    <a:pt x="3244977" y="531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B32271B3-B475-40F0-B86C-88A3EB6A91CD}"/>
                </a:ext>
              </a:extLst>
            </p:cNvPr>
            <p:cNvSpPr/>
            <p:nvPr/>
          </p:nvSpPr>
          <p:spPr>
            <a:xfrm>
              <a:off x="7699534" y="3478500"/>
              <a:ext cx="180975" cy="38100"/>
            </a:xfrm>
            <a:custGeom>
              <a:avLst/>
              <a:gdLst>
                <a:gd name="connsiteX0" fmla="*/ 189071 w 180975"/>
                <a:gd name="connsiteY0" fmla="*/ 983 h 38100"/>
                <a:gd name="connsiteX1" fmla="*/ 185452 w 180975"/>
                <a:gd name="connsiteY1" fmla="*/ 30 h 38100"/>
                <a:gd name="connsiteX2" fmla="*/ 138589 w 180975"/>
                <a:gd name="connsiteY2" fmla="*/ 4316 h 38100"/>
                <a:gd name="connsiteX3" fmla="*/ 135826 w 180975"/>
                <a:gd name="connsiteY3" fmla="*/ 4507 h 38100"/>
                <a:gd name="connsiteX4" fmla="*/ 126301 w 180975"/>
                <a:gd name="connsiteY4" fmla="*/ 1078 h 38100"/>
                <a:gd name="connsiteX5" fmla="*/ 107442 w 180975"/>
                <a:gd name="connsiteY5" fmla="*/ 3650 h 38100"/>
                <a:gd name="connsiteX6" fmla="*/ 82677 w 180975"/>
                <a:gd name="connsiteY6" fmla="*/ 6507 h 38100"/>
                <a:gd name="connsiteX7" fmla="*/ 22574 w 180975"/>
                <a:gd name="connsiteY7" fmla="*/ 9746 h 38100"/>
                <a:gd name="connsiteX8" fmla="*/ 20003 w 180975"/>
                <a:gd name="connsiteY8" fmla="*/ 11079 h 38100"/>
                <a:gd name="connsiteX9" fmla="*/ 42958 w 180975"/>
                <a:gd name="connsiteY9" fmla="*/ 13270 h 38100"/>
                <a:gd name="connsiteX10" fmla="*/ 63817 w 180975"/>
                <a:gd name="connsiteY10" fmla="*/ 11365 h 38100"/>
                <a:gd name="connsiteX11" fmla="*/ 68866 w 180975"/>
                <a:gd name="connsiteY11" fmla="*/ 13270 h 38100"/>
                <a:gd name="connsiteX12" fmla="*/ 56483 w 180975"/>
                <a:gd name="connsiteY12" fmla="*/ 14413 h 38100"/>
                <a:gd name="connsiteX13" fmla="*/ 42577 w 180975"/>
                <a:gd name="connsiteY13" fmla="*/ 15937 h 38100"/>
                <a:gd name="connsiteX14" fmla="*/ 19717 w 180975"/>
                <a:gd name="connsiteY14" fmla="*/ 16794 h 38100"/>
                <a:gd name="connsiteX15" fmla="*/ 6001 w 180975"/>
                <a:gd name="connsiteY15" fmla="*/ 16889 h 38100"/>
                <a:gd name="connsiteX16" fmla="*/ 2096 w 180975"/>
                <a:gd name="connsiteY16" fmla="*/ 18318 h 38100"/>
                <a:gd name="connsiteX17" fmla="*/ 9430 w 180975"/>
                <a:gd name="connsiteY17" fmla="*/ 22795 h 38100"/>
                <a:gd name="connsiteX18" fmla="*/ 0 w 180975"/>
                <a:gd name="connsiteY18" fmla="*/ 25462 h 38100"/>
                <a:gd name="connsiteX19" fmla="*/ 14097 w 180975"/>
                <a:gd name="connsiteY19" fmla="*/ 33463 h 38100"/>
                <a:gd name="connsiteX20" fmla="*/ 43529 w 180975"/>
                <a:gd name="connsiteY20" fmla="*/ 41178 h 38100"/>
                <a:gd name="connsiteX21" fmla="*/ 47530 w 180975"/>
                <a:gd name="connsiteY21" fmla="*/ 41845 h 38100"/>
                <a:gd name="connsiteX22" fmla="*/ 54388 w 180975"/>
                <a:gd name="connsiteY22" fmla="*/ 41654 h 38100"/>
                <a:gd name="connsiteX23" fmla="*/ 81915 w 180975"/>
                <a:gd name="connsiteY23" fmla="*/ 41369 h 38100"/>
                <a:gd name="connsiteX24" fmla="*/ 98107 w 180975"/>
                <a:gd name="connsiteY24" fmla="*/ 38892 h 38100"/>
                <a:gd name="connsiteX25" fmla="*/ 101155 w 180975"/>
                <a:gd name="connsiteY25" fmla="*/ 27938 h 38100"/>
                <a:gd name="connsiteX26" fmla="*/ 125635 w 180975"/>
                <a:gd name="connsiteY26" fmla="*/ 24795 h 38100"/>
                <a:gd name="connsiteX27" fmla="*/ 127254 w 180975"/>
                <a:gd name="connsiteY27" fmla="*/ 19366 h 38100"/>
                <a:gd name="connsiteX28" fmla="*/ 184499 w 180975"/>
                <a:gd name="connsiteY28" fmla="*/ 4507 h 38100"/>
                <a:gd name="connsiteX29" fmla="*/ 189071 w 180975"/>
                <a:gd name="connsiteY29" fmla="*/ 98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80975" h="38100">
                  <a:moveTo>
                    <a:pt x="189071" y="983"/>
                  </a:moveTo>
                  <a:cubicBezTo>
                    <a:pt x="187833" y="602"/>
                    <a:pt x="186404" y="-160"/>
                    <a:pt x="185452" y="30"/>
                  </a:cubicBezTo>
                  <a:cubicBezTo>
                    <a:pt x="169926" y="2792"/>
                    <a:pt x="153733" y="-2637"/>
                    <a:pt x="138589" y="4316"/>
                  </a:cubicBezTo>
                  <a:cubicBezTo>
                    <a:pt x="138113" y="4507"/>
                    <a:pt x="137160" y="4412"/>
                    <a:pt x="135826" y="4507"/>
                  </a:cubicBezTo>
                  <a:cubicBezTo>
                    <a:pt x="132779" y="3459"/>
                    <a:pt x="129445" y="2221"/>
                    <a:pt x="126301" y="1078"/>
                  </a:cubicBezTo>
                  <a:cubicBezTo>
                    <a:pt x="119634" y="1935"/>
                    <a:pt x="113157" y="2221"/>
                    <a:pt x="107442" y="3650"/>
                  </a:cubicBezTo>
                  <a:cubicBezTo>
                    <a:pt x="99155" y="5745"/>
                    <a:pt x="91535" y="6317"/>
                    <a:pt x="82677" y="6507"/>
                  </a:cubicBezTo>
                  <a:cubicBezTo>
                    <a:pt x="62770" y="6983"/>
                    <a:pt x="42577" y="8603"/>
                    <a:pt x="22574" y="9746"/>
                  </a:cubicBezTo>
                  <a:cubicBezTo>
                    <a:pt x="22003" y="9746"/>
                    <a:pt x="21431" y="10317"/>
                    <a:pt x="20003" y="11079"/>
                  </a:cubicBezTo>
                  <a:cubicBezTo>
                    <a:pt x="26575" y="13651"/>
                    <a:pt x="34099" y="14222"/>
                    <a:pt x="42958" y="13270"/>
                  </a:cubicBezTo>
                  <a:cubicBezTo>
                    <a:pt x="49911" y="12508"/>
                    <a:pt x="56864" y="11841"/>
                    <a:pt x="63817" y="11365"/>
                  </a:cubicBezTo>
                  <a:cubicBezTo>
                    <a:pt x="65151" y="11270"/>
                    <a:pt x="66484" y="12413"/>
                    <a:pt x="68866" y="13270"/>
                  </a:cubicBezTo>
                  <a:cubicBezTo>
                    <a:pt x="63817" y="14889"/>
                    <a:pt x="60103" y="14127"/>
                    <a:pt x="56483" y="14413"/>
                  </a:cubicBezTo>
                  <a:cubicBezTo>
                    <a:pt x="51816" y="14699"/>
                    <a:pt x="47149" y="15270"/>
                    <a:pt x="42577" y="15937"/>
                  </a:cubicBezTo>
                  <a:cubicBezTo>
                    <a:pt x="34766" y="16985"/>
                    <a:pt x="27337" y="17651"/>
                    <a:pt x="19717" y="16794"/>
                  </a:cubicBezTo>
                  <a:cubicBezTo>
                    <a:pt x="15526" y="16318"/>
                    <a:pt x="10573" y="16699"/>
                    <a:pt x="6001" y="16889"/>
                  </a:cubicBezTo>
                  <a:cubicBezTo>
                    <a:pt x="4858" y="16985"/>
                    <a:pt x="3524" y="17747"/>
                    <a:pt x="2096" y="18318"/>
                  </a:cubicBezTo>
                  <a:cubicBezTo>
                    <a:pt x="4477" y="19747"/>
                    <a:pt x="6858" y="21271"/>
                    <a:pt x="9430" y="22795"/>
                  </a:cubicBezTo>
                  <a:cubicBezTo>
                    <a:pt x="5524" y="23938"/>
                    <a:pt x="2857" y="24700"/>
                    <a:pt x="0" y="25462"/>
                  </a:cubicBezTo>
                  <a:cubicBezTo>
                    <a:pt x="5048" y="28319"/>
                    <a:pt x="9620" y="30891"/>
                    <a:pt x="14097" y="33463"/>
                  </a:cubicBezTo>
                  <a:cubicBezTo>
                    <a:pt x="21622" y="37844"/>
                    <a:pt x="38290" y="34987"/>
                    <a:pt x="43529" y="41178"/>
                  </a:cubicBezTo>
                  <a:cubicBezTo>
                    <a:pt x="43910" y="41654"/>
                    <a:pt x="46101" y="41845"/>
                    <a:pt x="47530" y="41845"/>
                  </a:cubicBezTo>
                  <a:cubicBezTo>
                    <a:pt x="49816" y="41940"/>
                    <a:pt x="52102" y="41654"/>
                    <a:pt x="54388" y="41654"/>
                  </a:cubicBezTo>
                  <a:cubicBezTo>
                    <a:pt x="63532" y="41559"/>
                    <a:pt x="72771" y="41273"/>
                    <a:pt x="81915" y="41369"/>
                  </a:cubicBezTo>
                  <a:cubicBezTo>
                    <a:pt x="87344" y="41369"/>
                    <a:pt x="92583" y="41559"/>
                    <a:pt x="98107" y="38892"/>
                  </a:cubicBezTo>
                  <a:cubicBezTo>
                    <a:pt x="99060" y="35558"/>
                    <a:pt x="100013" y="31939"/>
                    <a:pt x="101155" y="27938"/>
                  </a:cubicBezTo>
                  <a:cubicBezTo>
                    <a:pt x="110299" y="26795"/>
                    <a:pt x="118491" y="25748"/>
                    <a:pt x="125635" y="24795"/>
                  </a:cubicBezTo>
                  <a:cubicBezTo>
                    <a:pt x="127825" y="22414"/>
                    <a:pt x="124015" y="20604"/>
                    <a:pt x="127254" y="19366"/>
                  </a:cubicBezTo>
                  <a:cubicBezTo>
                    <a:pt x="147256" y="14222"/>
                    <a:pt x="165925" y="9365"/>
                    <a:pt x="184499" y="4507"/>
                  </a:cubicBezTo>
                  <a:cubicBezTo>
                    <a:pt x="187166" y="3840"/>
                    <a:pt x="190214" y="2888"/>
                    <a:pt x="189071" y="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FD7BC8EC-1AB0-45A7-A7F1-634C8FD7EDBF}"/>
                </a:ext>
              </a:extLst>
            </p:cNvPr>
            <p:cNvSpPr/>
            <p:nvPr/>
          </p:nvSpPr>
          <p:spPr>
            <a:xfrm>
              <a:off x="6351746" y="3760279"/>
              <a:ext cx="361950" cy="19050"/>
            </a:xfrm>
            <a:custGeom>
              <a:avLst/>
              <a:gdLst>
                <a:gd name="connsiteX0" fmla="*/ 330803 w 361950"/>
                <a:gd name="connsiteY0" fmla="*/ 10477 h 19050"/>
                <a:gd name="connsiteX1" fmla="*/ 300133 w 361950"/>
                <a:gd name="connsiteY1" fmla="*/ 5906 h 19050"/>
                <a:gd name="connsiteX2" fmla="*/ 218503 w 361950"/>
                <a:gd name="connsiteY2" fmla="*/ 7906 h 19050"/>
                <a:gd name="connsiteX3" fmla="*/ 216027 w 361950"/>
                <a:gd name="connsiteY3" fmla="*/ 6858 h 19050"/>
                <a:gd name="connsiteX4" fmla="*/ 222123 w 361950"/>
                <a:gd name="connsiteY4" fmla="*/ 0 h 19050"/>
                <a:gd name="connsiteX5" fmla="*/ 188214 w 361950"/>
                <a:gd name="connsiteY5" fmla="*/ 1524 h 19050"/>
                <a:gd name="connsiteX6" fmla="*/ 140684 w 361950"/>
                <a:gd name="connsiteY6" fmla="*/ 2953 h 19050"/>
                <a:gd name="connsiteX7" fmla="*/ 123825 w 361950"/>
                <a:gd name="connsiteY7" fmla="*/ 9144 h 19050"/>
                <a:gd name="connsiteX8" fmla="*/ 98774 w 361950"/>
                <a:gd name="connsiteY8" fmla="*/ 10954 h 19050"/>
                <a:gd name="connsiteX9" fmla="*/ 92964 w 361950"/>
                <a:gd name="connsiteY9" fmla="*/ 9620 h 19050"/>
                <a:gd name="connsiteX10" fmla="*/ 31432 w 361950"/>
                <a:gd name="connsiteY10" fmla="*/ 12287 h 19050"/>
                <a:gd name="connsiteX11" fmla="*/ 0 w 361950"/>
                <a:gd name="connsiteY11" fmla="*/ 19336 h 19050"/>
                <a:gd name="connsiteX12" fmla="*/ 21050 w 361950"/>
                <a:gd name="connsiteY12" fmla="*/ 19907 h 19050"/>
                <a:gd name="connsiteX13" fmla="*/ 51816 w 361950"/>
                <a:gd name="connsiteY13" fmla="*/ 20860 h 19050"/>
                <a:gd name="connsiteX14" fmla="*/ 68008 w 361950"/>
                <a:gd name="connsiteY14" fmla="*/ 19907 h 19050"/>
                <a:gd name="connsiteX15" fmla="*/ 104965 w 361950"/>
                <a:gd name="connsiteY15" fmla="*/ 18479 h 19050"/>
                <a:gd name="connsiteX16" fmla="*/ 151162 w 361950"/>
                <a:gd name="connsiteY16" fmla="*/ 16478 h 19050"/>
                <a:gd name="connsiteX17" fmla="*/ 220313 w 361950"/>
                <a:gd name="connsiteY17" fmla="*/ 14954 h 19050"/>
                <a:gd name="connsiteX18" fmla="*/ 263938 w 361950"/>
                <a:gd name="connsiteY18" fmla="*/ 14383 h 19050"/>
                <a:gd name="connsiteX19" fmla="*/ 282226 w 361950"/>
                <a:gd name="connsiteY19" fmla="*/ 14288 h 19050"/>
                <a:gd name="connsiteX20" fmla="*/ 298323 w 361950"/>
                <a:gd name="connsiteY20" fmla="*/ 13716 h 19050"/>
                <a:gd name="connsiteX21" fmla="*/ 362902 w 361950"/>
                <a:gd name="connsiteY21" fmla="*/ 12478 h 19050"/>
                <a:gd name="connsiteX22" fmla="*/ 368808 w 361950"/>
                <a:gd name="connsiteY22" fmla="*/ 10763 h 19050"/>
                <a:gd name="connsiteX23" fmla="*/ 363284 w 361950"/>
                <a:gd name="connsiteY23" fmla="*/ 8668 h 19050"/>
                <a:gd name="connsiteX24" fmla="*/ 330803 w 361950"/>
                <a:gd name="connsiteY24" fmla="*/ 104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1950" h="19050">
                  <a:moveTo>
                    <a:pt x="330803" y="10477"/>
                  </a:moveTo>
                  <a:cubicBezTo>
                    <a:pt x="316801" y="12287"/>
                    <a:pt x="306514" y="11240"/>
                    <a:pt x="300133" y="5906"/>
                  </a:cubicBezTo>
                  <a:cubicBezTo>
                    <a:pt x="272224" y="6763"/>
                    <a:pt x="245078" y="8763"/>
                    <a:pt x="218503" y="7906"/>
                  </a:cubicBezTo>
                  <a:cubicBezTo>
                    <a:pt x="217360" y="7906"/>
                    <a:pt x="216598" y="7048"/>
                    <a:pt x="216027" y="6858"/>
                  </a:cubicBezTo>
                  <a:cubicBezTo>
                    <a:pt x="214408" y="3810"/>
                    <a:pt x="226885" y="3905"/>
                    <a:pt x="222123" y="0"/>
                  </a:cubicBezTo>
                  <a:cubicBezTo>
                    <a:pt x="211169" y="476"/>
                    <a:pt x="199549" y="286"/>
                    <a:pt x="188214" y="1524"/>
                  </a:cubicBezTo>
                  <a:cubicBezTo>
                    <a:pt x="171831" y="3334"/>
                    <a:pt x="155734" y="5334"/>
                    <a:pt x="140684" y="2953"/>
                  </a:cubicBezTo>
                  <a:cubicBezTo>
                    <a:pt x="134302" y="5239"/>
                    <a:pt x="128873" y="7048"/>
                    <a:pt x="123825" y="9144"/>
                  </a:cubicBezTo>
                  <a:cubicBezTo>
                    <a:pt x="115348" y="12668"/>
                    <a:pt x="107156" y="14383"/>
                    <a:pt x="98774" y="10954"/>
                  </a:cubicBezTo>
                  <a:cubicBezTo>
                    <a:pt x="97155" y="10287"/>
                    <a:pt x="95059" y="9620"/>
                    <a:pt x="92964" y="9620"/>
                  </a:cubicBezTo>
                  <a:cubicBezTo>
                    <a:pt x="72676" y="8954"/>
                    <a:pt x="52292" y="8001"/>
                    <a:pt x="31432" y="12287"/>
                  </a:cubicBezTo>
                  <a:cubicBezTo>
                    <a:pt x="21241" y="14383"/>
                    <a:pt x="11239" y="16764"/>
                    <a:pt x="0" y="19336"/>
                  </a:cubicBezTo>
                  <a:cubicBezTo>
                    <a:pt x="7906" y="19431"/>
                    <a:pt x="15907" y="18574"/>
                    <a:pt x="21050" y="19907"/>
                  </a:cubicBezTo>
                  <a:cubicBezTo>
                    <a:pt x="30861" y="22384"/>
                    <a:pt x="40481" y="22574"/>
                    <a:pt x="51816" y="20860"/>
                  </a:cubicBezTo>
                  <a:cubicBezTo>
                    <a:pt x="57055" y="20098"/>
                    <a:pt x="62579" y="20098"/>
                    <a:pt x="68008" y="19907"/>
                  </a:cubicBezTo>
                  <a:cubicBezTo>
                    <a:pt x="80296" y="19431"/>
                    <a:pt x="92773" y="19812"/>
                    <a:pt x="104965" y="18479"/>
                  </a:cubicBezTo>
                  <a:cubicBezTo>
                    <a:pt x="120682" y="16669"/>
                    <a:pt x="135731" y="16573"/>
                    <a:pt x="151162" y="16478"/>
                  </a:cubicBezTo>
                  <a:cubicBezTo>
                    <a:pt x="174117" y="16383"/>
                    <a:pt x="197167" y="15907"/>
                    <a:pt x="220313" y="14954"/>
                  </a:cubicBezTo>
                  <a:cubicBezTo>
                    <a:pt x="234982" y="14383"/>
                    <a:pt x="249650" y="13525"/>
                    <a:pt x="263938" y="14383"/>
                  </a:cubicBezTo>
                  <a:cubicBezTo>
                    <a:pt x="269843" y="14764"/>
                    <a:pt x="276130" y="14383"/>
                    <a:pt x="282226" y="14288"/>
                  </a:cubicBezTo>
                  <a:cubicBezTo>
                    <a:pt x="287560" y="14192"/>
                    <a:pt x="292989" y="13906"/>
                    <a:pt x="298323" y="13716"/>
                  </a:cubicBezTo>
                  <a:cubicBezTo>
                    <a:pt x="319849" y="13335"/>
                    <a:pt x="341376" y="12954"/>
                    <a:pt x="362902" y="12478"/>
                  </a:cubicBezTo>
                  <a:cubicBezTo>
                    <a:pt x="364807" y="12478"/>
                    <a:pt x="367093" y="11525"/>
                    <a:pt x="368808" y="10763"/>
                  </a:cubicBezTo>
                  <a:cubicBezTo>
                    <a:pt x="370618" y="10001"/>
                    <a:pt x="366998" y="8477"/>
                    <a:pt x="363284" y="8668"/>
                  </a:cubicBezTo>
                  <a:cubicBezTo>
                    <a:pt x="352425" y="9239"/>
                    <a:pt x="341471" y="9144"/>
                    <a:pt x="330803" y="10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700200F8-1BC8-41CD-BE13-4E037DFCEE4A}"/>
                </a:ext>
              </a:extLst>
            </p:cNvPr>
            <p:cNvSpPr/>
            <p:nvPr/>
          </p:nvSpPr>
          <p:spPr>
            <a:xfrm>
              <a:off x="6649498" y="3728149"/>
              <a:ext cx="295275" cy="9525"/>
            </a:xfrm>
            <a:custGeom>
              <a:avLst/>
              <a:gdLst>
                <a:gd name="connsiteX0" fmla="*/ 242983 w 295275"/>
                <a:gd name="connsiteY0" fmla="*/ 127 h 9525"/>
                <a:gd name="connsiteX1" fmla="*/ 236125 w 295275"/>
                <a:gd name="connsiteY1" fmla="*/ 603 h 9525"/>
                <a:gd name="connsiteX2" fmla="*/ 208407 w 295275"/>
                <a:gd name="connsiteY2" fmla="*/ 1556 h 9525"/>
                <a:gd name="connsiteX3" fmla="*/ 120777 w 295275"/>
                <a:gd name="connsiteY3" fmla="*/ 2699 h 9525"/>
                <a:gd name="connsiteX4" fmla="*/ 100393 w 295275"/>
                <a:gd name="connsiteY4" fmla="*/ 5175 h 9525"/>
                <a:gd name="connsiteX5" fmla="*/ 64008 w 295275"/>
                <a:gd name="connsiteY5" fmla="*/ 10509 h 9525"/>
                <a:gd name="connsiteX6" fmla="*/ 28766 w 295275"/>
                <a:gd name="connsiteY6" fmla="*/ 7175 h 9525"/>
                <a:gd name="connsiteX7" fmla="*/ 0 w 295275"/>
                <a:gd name="connsiteY7" fmla="*/ 13843 h 9525"/>
                <a:gd name="connsiteX8" fmla="*/ 22098 w 295275"/>
                <a:gd name="connsiteY8" fmla="*/ 16415 h 9525"/>
                <a:gd name="connsiteX9" fmla="*/ 52102 w 295275"/>
                <a:gd name="connsiteY9" fmla="*/ 15557 h 9525"/>
                <a:gd name="connsiteX10" fmla="*/ 107156 w 295275"/>
                <a:gd name="connsiteY10" fmla="*/ 15557 h 9525"/>
                <a:gd name="connsiteX11" fmla="*/ 120872 w 295275"/>
                <a:gd name="connsiteY11" fmla="*/ 15843 h 9525"/>
                <a:gd name="connsiteX12" fmla="*/ 187166 w 295275"/>
                <a:gd name="connsiteY12" fmla="*/ 15081 h 9525"/>
                <a:gd name="connsiteX13" fmla="*/ 194691 w 295275"/>
                <a:gd name="connsiteY13" fmla="*/ 8128 h 9525"/>
                <a:gd name="connsiteX14" fmla="*/ 231458 w 295275"/>
                <a:gd name="connsiteY14" fmla="*/ 9080 h 9525"/>
                <a:gd name="connsiteX15" fmla="*/ 270319 w 295275"/>
                <a:gd name="connsiteY15" fmla="*/ 8604 h 9525"/>
                <a:gd name="connsiteX16" fmla="*/ 296609 w 295275"/>
                <a:gd name="connsiteY16" fmla="*/ 4032 h 9525"/>
                <a:gd name="connsiteX17" fmla="*/ 290036 w 295275"/>
                <a:gd name="connsiteY17" fmla="*/ 2318 h 9525"/>
                <a:gd name="connsiteX18" fmla="*/ 242983 w 295275"/>
                <a:gd name="connsiteY18" fmla="*/ 1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5275" h="9525">
                  <a:moveTo>
                    <a:pt x="242983" y="127"/>
                  </a:moveTo>
                  <a:cubicBezTo>
                    <a:pt x="241268" y="-254"/>
                    <a:pt x="238411" y="317"/>
                    <a:pt x="236125" y="603"/>
                  </a:cubicBezTo>
                  <a:cubicBezTo>
                    <a:pt x="226695" y="1937"/>
                    <a:pt x="217646" y="1460"/>
                    <a:pt x="208407" y="1556"/>
                  </a:cubicBezTo>
                  <a:cubicBezTo>
                    <a:pt x="179260" y="1746"/>
                    <a:pt x="150019" y="2127"/>
                    <a:pt x="120777" y="2699"/>
                  </a:cubicBezTo>
                  <a:cubicBezTo>
                    <a:pt x="114109" y="2794"/>
                    <a:pt x="106680" y="3651"/>
                    <a:pt x="100393" y="5175"/>
                  </a:cubicBezTo>
                  <a:cubicBezTo>
                    <a:pt x="88487" y="8033"/>
                    <a:pt x="76009" y="9461"/>
                    <a:pt x="64008" y="10509"/>
                  </a:cubicBezTo>
                  <a:cubicBezTo>
                    <a:pt x="51435" y="11652"/>
                    <a:pt x="37052" y="12890"/>
                    <a:pt x="28766" y="7175"/>
                  </a:cubicBezTo>
                  <a:cubicBezTo>
                    <a:pt x="19241" y="9366"/>
                    <a:pt x="10668" y="11366"/>
                    <a:pt x="0" y="13843"/>
                  </a:cubicBezTo>
                  <a:cubicBezTo>
                    <a:pt x="7906" y="17558"/>
                    <a:pt x="15145" y="16700"/>
                    <a:pt x="22098" y="16415"/>
                  </a:cubicBezTo>
                  <a:cubicBezTo>
                    <a:pt x="32099" y="16034"/>
                    <a:pt x="42482" y="14986"/>
                    <a:pt x="52102" y="15557"/>
                  </a:cubicBezTo>
                  <a:cubicBezTo>
                    <a:pt x="70199" y="16510"/>
                    <a:pt x="88773" y="15748"/>
                    <a:pt x="107156" y="15557"/>
                  </a:cubicBezTo>
                  <a:cubicBezTo>
                    <a:pt x="111728" y="15557"/>
                    <a:pt x="116491" y="15462"/>
                    <a:pt x="120872" y="15843"/>
                  </a:cubicBezTo>
                  <a:cubicBezTo>
                    <a:pt x="142494" y="17939"/>
                    <a:pt x="165068" y="15748"/>
                    <a:pt x="187166" y="15081"/>
                  </a:cubicBezTo>
                  <a:cubicBezTo>
                    <a:pt x="189738" y="12700"/>
                    <a:pt x="191929" y="10700"/>
                    <a:pt x="194691" y="8128"/>
                  </a:cubicBezTo>
                  <a:cubicBezTo>
                    <a:pt x="207264" y="8414"/>
                    <a:pt x="219266" y="8795"/>
                    <a:pt x="231458" y="9080"/>
                  </a:cubicBezTo>
                  <a:cubicBezTo>
                    <a:pt x="244316" y="9366"/>
                    <a:pt x="257651" y="6890"/>
                    <a:pt x="270319" y="8604"/>
                  </a:cubicBezTo>
                  <a:cubicBezTo>
                    <a:pt x="279368" y="9842"/>
                    <a:pt x="288131" y="8033"/>
                    <a:pt x="296609" y="4032"/>
                  </a:cubicBezTo>
                  <a:cubicBezTo>
                    <a:pt x="293560" y="3270"/>
                    <a:pt x="291941" y="2603"/>
                    <a:pt x="290036" y="2318"/>
                  </a:cubicBezTo>
                  <a:cubicBezTo>
                    <a:pt x="274892" y="222"/>
                    <a:pt x="257461" y="3175"/>
                    <a:pt x="242983" y="1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641B527-A645-4D87-A4A3-AB98FD1415CA}"/>
                </a:ext>
              </a:extLst>
            </p:cNvPr>
            <p:cNvSpPr/>
            <p:nvPr/>
          </p:nvSpPr>
          <p:spPr>
            <a:xfrm>
              <a:off x="7040118" y="3793450"/>
              <a:ext cx="142875" cy="9525"/>
            </a:xfrm>
            <a:custGeom>
              <a:avLst/>
              <a:gdLst>
                <a:gd name="connsiteX0" fmla="*/ 105156 w 142875"/>
                <a:gd name="connsiteY0" fmla="*/ 7502 h 9525"/>
                <a:gd name="connsiteX1" fmla="*/ 24289 w 142875"/>
                <a:gd name="connsiteY1" fmla="*/ 739 h 9525"/>
                <a:gd name="connsiteX2" fmla="*/ 0 w 142875"/>
                <a:gd name="connsiteY2" fmla="*/ 3692 h 9525"/>
                <a:gd name="connsiteX3" fmla="*/ 8382 w 142875"/>
                <a:gd name="connsiteY3" fmla="*/ 4835 h 9525"/>
                <a:gd name="connsiteX4" fmla="*/ 107347 w 142875"/>
                <a:gd name="connsiteY4" fmla="*/ 13026 h 9525"/>
                <a:gd name="connsiteX5" fmla="*/ 148209 w 142875"/>
                <a:gd name="connsiteY5" fmla="*/ 14169 h 9525"/>
                <a:gd name="connsiteX6" fmla="*/ 131826 w 142875"/>
                <a:gd name="connsiteY6" fmla="*/ 8930 h 9525"/>
                <a:gd name="connsiteX7" fmla="*/ 105156 w 142875"/>
                <a:gd name="connsiteY7" fmla="*/ 75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75" h="9525">
                  <a:moveTo>
                    <a:pt x="105156" y="7502"/>
                  </a:moveTo>
                  <a:cubicBezTo>
                    <a:pt x="77248" y="6740"/>
                    <a:pt x="49244" y="6263"/>
                    <a:pt x="24289" y="739"/>
                  </a:cubicBezTo>
                  <a:cubicBezTo>
                    <a:pt x="17431" y="-785"/>
                    <a:pt x="10096" y="-23"/>
                    <a:pt x="0" y="3692"/>
                  </a:cubicBezTo>
                  <a:cubicBezTo>
                    <a:pt x="4191" y="4263"/>
                    <a:pt x="6191" y="4644"/>
                    <a:pt x="8382" y="4835"/>
                  </a:cubicBezTo>
                  <a:cubicBezTo>
                    <a:pt x="41434" y="7502"/>
                    <a:pt x="75247" y="8740"/>
                    <a:pt x="107347" y="13026"/>
                  </a:cubicBezTo>
                  <a:cubicBezTo>
                    <a:pt x="119539" y="14645"/>
                    <a:pt x="133160" y="15693"/>
                    <a:pt x="148209" y="14169"/>
                  </a:cubicBezTo>
                  <a:cubicBezTo>
                    <a:pt x="143923" y="10931"/>
                    <a:pt x="138494" y="9407"/>
                    <a:pt x="131826" y="8930"/>
                  </a:cubicBezTo>
                  <a:cubicBezTo>
                    <a:pt x="123063" y="8264"/>
                    <a:pt x="114110" y="7692"/>
                    <a:pt x="105156" y="75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47716D5D-AC98-4245-831B-E62A29664973}"/>
                </a:ext>
              </a:extLst>
            </p:cNvPr>
            <p:cNvSpPr/>
            <p:nvPr/>
          </p:nvSpPr>
          <p:spPr>
            <a:xfrm>
              <a:off x="6402877" y="3751117"/>
              <a:ext cx="85725" cy="9525"/>
            </a:xfrm>
            <a:custGeom>
              <a:avLst/>
              <a:gdLst>
                <a:gd name="connsiteX0" fmla="*/ 22783 w 85725"/>
                <a:gd name="connsiteY0" fmla="*/ 9067 h 9525"/>
                <a:gd name="connsiteX1" fmla="*/ 76218 w 85725"/>
                <a:gd name="connsiteY1" fmla="*/ 4686 h 9525"/>
                <a:gd name="connsiteX2" fmla="*/ 89934 w 85725"/>
                <a:gd name="connsiteY2" fmla="*/ 4400 h 9525"/>
                <a:gd name="connsiteX3" fmla="*/ 94316 w 85725"/>
                <a:gd name="connsiteY3" fmla="*/ 2019 h 9525"/>
                <a:gd name="connsiteX4" fmla="*/ 92220 w 85725"/>
                <a:gd name="connsiteY4" fmla="*/ 495 h 9525"/>
                <a:gd name="connsiteX5" fmla="*/ 76504 w 85725"/>
                <a:gd name="connsiteY5" fmla="*/ 19 h 9525"/>
                <a:gd name="connsiteX6" fmla="*/ 58025 w 85725"/>
                <a:gd name="connsiteY6" fmla="*/ 971 h 9525"/>
                <a:gd name="connsiteX7" fmla="*/ 13734 w 85725"/>
                <a:gd name="connsiteY7" fmla="*/ 2971 h 9525"/>
                <a:gd name="connsiteX8" fmla="*/ 4781 w 85725"/>
                <a:gd name="connsiteY8" fmla="*/ 4400 h 9525"/>
                <a:gd name="connsiteX9" fmla="*/ 18 w 85725"/>
                <a:gd name="connsiteY9" fmla="*/ 6686 h 9525"/>
                <a:gd name="connsiteX10" fmla="*/ 4495 w 85725"/>
                <a:gd name="connsiteY10" fmla="*/ 9734 h 9525"/>
                <a:gd name="connsiteX11" fmla="*/ 22783 w 85725"/>
                <a:gd name="connsiteY11" fmla="*/ 90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725" h="9525">
                  <a:moveTo>
                    <a:pt x="22783" y="9067"/>
                  </a:moveTo>
                  <a:cubicBezTo>
                    <a:pt x="40595" y="6781"/>
                    <a:pt x="58407" y="5257"/>
                    <a:pt x="76218" y="4686"/>
                  </a:cubicBezTo>
                  <a:cubicBezTo>
                    <a:pt x="80790" y="4495"/>
                    <a:pt x="85362" y="4781"/>
                    <a:pt x="89934" y="4400"/>
                  </a:cubicBezTo>
                  <a:cubicBezTo>
                    <a:pt x="91458" y="4305"/>
                    <a:pt x="93268" y="2971"/>
                    <a:pt x="94316" y="2019"/>
                  </a:cubicBezTo>
                  <a:cubicBezTo>
                    <a:pt x="94697" y="1733"/>
                    <a:pt x="93268" y="495"/>
                    <a:pt x="92220" y="495"/>
                  </a:cubicBezTo>
                  <a:cubicBezTo>
                    <a:pt x="87077" y="209"/>
                    <a:pt x="81838" y="-77"/>
                    <a:pt x="76504" y="19"/>
                  </a:cubicBezTo>
                  <a:cubicBezTo>
                    <a:pt x="70408" y="114"/>
                    <a:pt x="64121" y="685"/>
                    <a:pt x="58025" y="971"/>
                  </a:cubicBezTo>
                  <a:cubicBezTo>
                    <a:pt x="42595" y="1733"/>
                    <a:pt x="27165" y="2400"/>
                    <a:pt x="13734" y="2971"/>
                  </a:cubicBezTo>
                  <a:cubicBezTo>
                    <a:pt x="9353" y="3638"/>
                    <a:pt x="6876" y="3829"/>
                    <a:pt x="4781" y="4400"/>
                  </a:cubicBezTo>
                  <a:cubicBezTo>
                    <a:pt x="2876" y="4972"/>
                    <a:pt x="-268" y="6305"/>
                    <a:pt x="18" y="6686"/>
                  </a:cubicBezTo>
                  <a:cubicBezTo>
                    <a:pt x="780" y="7924"/>
                    <a:pt x="2495" y="9639"/>
                    <a:pt x="4495" y="9734"/>
                  </a:cubicBezTo>
                  <a:cubicBezTo>
                    <a:pt x="10400" y="10020"/>
                    <a:pt x="16782" y="9829"/>
                    <a:pt x="22783" y="90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F266BAA-78C6-46F0-95D4-447525359E5E}"/>
                </a:ext>
              </a:extLst>
            </p:cNvPr>
            <p:cNvSpPr/>
            <p:nvPr/>
          </p:nvSpPr>
          <p:spPr>
            <a:xfrm>
              <a:off x="5492591" y="3787885"/>
              <a:ext cx="66675" cy="9525"/>
            </a:xfrm>
            <a:custGeom>
              <a:avLst/>
              <a:gdLst>
                <a:gd name="connsiteX0" fmla="*/ 0 w 66675"/>
                <a:gd name="connsiteY0" fmla="*/ 1731 h 0"/>
                <a:gd name="connsiteX1" fmla="*/ 8858 w 66675"/>
                <a:gd name="connsiteY1" fmla="*/ 5351 h 0"/>
                <a:gd name="connsiteX2" fmla="*/ 57340 w 66675"/>
                <a:gd name="connsiteY2" fmla="*/ 4112 h 0"/>
                <a:gd name="connsiteX3" fmla="*/ 70485 w 66675"/>
                <a:gd name="connsiteY3" fmla="*/ 1636 h 0"/>
                <a:gd name="connsiteX4" fmla="*/ 0 w 66675"/>
                <a:gd name="connsiteY4" fmla="*/ 17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>
                  <a:moveTo>
                    <a:pt x="0" y="1731"/>
                  </a:moveTo>
                  <a:cubicBezTo>
                    <a:pt x="476" y="4398"/>
                    <a:pt x="4000" y="5446"/>
                    <a:pt x="8858" y="5351"/>
                  </a:cubicBezTo>
                  <a:cubicBezTo>
                    <a:pt x="24955" y="5065"/>
                    <a:pt x="41148" y="4589"/>
                    <a:pt x="57340" y="4112"/>
                  </a:cubicBezTo>
                  <a:cubicBezTo>
                    <a:pt x="60198" y="4017"/>
                    <a:pt x="63151" y="3065"/>
                    <a:pt x="70485" y="1636"/>
                  </a:cubicBezTo>
                  <a:cubicBezTo>
                    <a:pt x="49911" y="-745"/>
                    <a:pt x="18288" y="-364"/>
                    <a:pt x="0" y="17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7640188-BA5E-4B12-9F59-6C01FFBB7DD2}"/>
                </a:ext>
              </a:extLst>
            </p:cNvPr>
            <p:cNvSpPr/>
            <p:nvPr/>
          </p:nvSpPr>
          <p:spPr>
            <a:xfrm>
              <a:off x="7226427" y="3741603"/>
              <a:ext cx="47625" cy="9525"/>
            </a:xfrm>
            <a:custGeom>
              <a:avLst/>
              <a:gdLst>
                <a:gd name="connsiteX0" fmla="*/ 0 w 47625"/>
                <a:gd name="connsiteY0" fmla="*/ 6770 h 0"/>
                <a:gd name="connsiteX1" fmla="*/ 17717 w 47625"/>
                <a:gd name="connsiteY1" fmla="*/ 8580 h 0"/>
                <a:gd name="connsiteX2" fmla="*/ 47149 w 47625"/>
                <a:gd name="connsiteY2" fmla="*/ 5055 h 0"/>
                <a:gd name="connsiteX3" fmla="*/ 55912 w 47625"/>
                <a:gd name="connsiteY3" fmla="*/ 2674 h 0"/>
                <a:gd name="connsiteX4" fmla="*/ 0 w 47625"/>
                <a:gd name="connsiteY4" fmla="*/ 67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>
                  <a:moveTo>
                    <a:pt x="0" y="6770"/>
                  </a:moveTo>
                  <a:cubicBezTo>
                    <a:pt x="4477" y="9437"/>
                    <a:pt x="10001" y="10389"/>
                    <a:pt x="17717" y="8580"/>
                  </a:cubicBezTo>
                  <a:cubicBezTo>
                    <a:pt x="27242" y="6294"/>
                    <a:pt x="37052" y="5151"/>
                    <a:pt x="47149" y="5055"/>
                  </a:cubicBezTo>
                  <a:cubicBezTo>
                    <a:pt x="48863" y="5055"/>
                    <a:pt x="50863" y="4103"/>
                    <a:pt x="55912" y="2674"/>
                  </a:cubicBezTo>
                  <a:cubicBezTo>
                    <a:pt x="20860" y="-1517"/>
                    <a:pt x="16954" y="-1231"/>
                    <a:pt x="0" y="67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4400115-AD8D-4369-B736-49828FA7FFE0}"/>
                </a:ext>
              </a:extLst>
            </p:cNvPr>
            <p:cNvSpPr/>
            <p:nvPr/>
          </p:nvSpPr>
          <p:spPr>
            <a:xfrm>
              <a:off x="6856286" y="3755264"/>
              <a:ext cx="57150" cy="9525"/>
            </a:xfrm>
            <a:custGeom>
              <a:avLst/>
              <a:gdLst>
                <a:gd name="connsiteX0" fmla="*/ 0 w 57150"/>
                <a:gd name="connsiteY0" fmla="*/ 3205 h 0"/>
                <a:gd name="connsiteX1" fmla="*/ 58483 w 57150"/>
                <a:gd name="connsiteY1" fmla="*/ 3110 h 0"/>
                <a:gd name="connsiteX2" fmla="*/ 0 w 57150"/>
                <a:gd name="connsiteY2" fmla="*/ 32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>
                  <a:moveTo>
                    <a:pt x="0" y="3205"/>
                  </a:moveTo>
                  <a:cubicBezTo>
                    <a:pt x="15335" y="6634"/>
                    <a:pt x="29051" y="6634"/>
                    <a:pt x="58483" y="3110"/>
                  </a:cubicBezTo>
                  <a:cubicBezTo>
                    <a:pt x="38671" y="-414"/>
                    <a:pt x="21050" y="-1652"/>
                    <a:pt x="0" y="32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7136E4E-A770-40C6-9E58-C6528A9CCE2F}"/>
                </a:ext>
              </a:extLst>
            </p:cNvPr>
            <p:cNvSpPr/>
            <p:nvPr/>
          </p:nvSpPr>
          <p:spPr>
            <a:xfrm>
              <a:off x="7192042" y="3678199"/>
              <a:ext cx="47625" cy="9525"/>
            </a:xfrm>
            <a:custGeom>
              <a:avLst/>
              <a:gdLst>
                <a:gd name="connsiteX0" fmla="*/ 2381 w 47625"/>
                <a:gd name="connsiteY0" fmla="*/ 356 h 0"/>
                <a:gd name="connsiteX1" fmla="*/ 0 w 47625"/>
                <a:gd name="connsiteY1" fmla="*/ 2261 h 0"/>
                <a:gd name="connsiteX2" fmla="*/ 56102 w 47625"/>
                <a:gd name="connsiteY2" fmla="*/ 5023 h 0"/>
                <a:gd name="connsiteX3" fmla="*/ 2381 w 47625"/>
                <a:gd name="connsiteY3" fmla="*/ 35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>
                  <a:moveTo>
                    <a:pt x="2381" y="356"/>
                  </a:moveTo>
                  <a:cubicBezTo>
                    <a:pt x="1714" y="356"/>
                    <a:pt x="1048" y="1404"/>
                    <a:pt x="0" y="2261"/>
                  </a:cubicBezTo>
                  <a:cubicBezTo>
                    <a:pt x="17336" y="5690"/>
                    <a:pt x="36195" y="5881"/>
                    <a:pt x="56102" y="5023"/>
                  </a:cubicBezTo>
                  <a:cubicBezTo>
                    <a:pt x="39814" y="1213"/>
                    <a:pt x="22098" y="-882"/>
                    <a:pt x="2381" y="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34831EED-54EA-4100-97A5-9D6364C351AC}"/>
                </a:ext>
              </a:extLst>
            </p:cNvPr>
            <p:cNvSpPr/>
            <p:nvPr/>
          </p:nvSpPr>
          <p:spPr>
            <a:xfrm>
              <a:off x="6859514" y="3783872"/>
              <a:ext cx="38100" cy="9525"/>
            </a:xfrm>
            <a:custGeom>
              <a:avLst/>
              <a:gdLst>
                <a:gd name="connsiteX0" fmla="*/ 3820 w 38100"/>
                <a:gd name="connsiteY0" fmla="*/ 220 h 0"/>
                <a:gd name="connsiteX1" fmla="*/ 106 w 38100"/>
                <a:gd name="connsiteY1" fmla="*/ 1554 h 0"/>
                <a:gd name="connsiteX2" fmla="*/ 1058 w 38100"/>
                <a:gd name="connsiteY2" fmla="*/ 4507 h 0"/>
                <a:gd name="connsiteX3" fmla="*/ 14774 w 38100"/>
                <a:gd name="connsiteY3" fmla="*/ 7078 h 0"/>
                <a:gd name="connsiteX4" fmla="*/ 43349 w 38100"/>
                <a:gd name="connsiteY4" fmla="*/ 3554 h 0"/>
                <a:gd name="connsiteX5" fmla="*/ 3820 w 38100"/>
                <a:gd name="connsiteY5" fmla="*/ 2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>
                  <a:moveTo>
                    <a:pt x="3820" y="220"/>
                  </a:moveTo>
                  <a:cubicBezTo>
                    <a:pt x="2487" y="316"/>
                    <a:pt x="201" y="1078"/>
                    <a:pt x="106" y="1554"/>
                  </a:cubicBezTo>
                  <a:cubicBezTo>
                    <a:pt x="-180" y="2602"/>
                    <a:pt x="106" y="3745"/>
                    <a:pt x="1058" y="4507"/>
                  </a:cubicBezTo>
                  <a:cubicBezTo>
                    <a:pt x="3820" y="6983"/>
                    <a:pt x="9535" y="7459"/>
                    <a:pt x="14774" y="7078"/>
                  </a:cubicBezTo>
                  <a:cubicBezTo>
                    <a:pt x="23156" y="6507"/>
                    <a:pt x="31443" y="5078"/>
                    <a:pt x="43349" y="3554"/>
                  </a:cubicBezTo>
                  <a:cubicBezTo>
                    <a:pt x="28681" y="697"/>
                    <a:pt x="12964" y="-542"/>
                    <a:pt x="3820" y="2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9D7F071B-D371-4865-869F-766CB52A8BCA}"/>
                </a:ext>
              </a:extLst>
            </p:cNvPr>
            <p:cNvSpPr/>
            <p:nvPr/>
          </p:nvSpPr>
          <p:spPr>
            <a:xfrm>
              <a:off x="6748429" y="3762548"/>
              <a:ext cx="28575" cy="9525"/>
            </a:xfrm>
            <a:custGeom>
              <a:avLst/>
              <a:gdLst>
                <a:gd name="connsiteX0" fmla="*/ 14416 w 28575"/>
                <a:gd name="connsiteY0" fmla="*/ 399 h 0"/>
                <a:gd name="connsiteX1" fmla="*/ 5368 w 28575"/>
                <a:gd name="connsiteY1" fmla="*/ 1637 h 0"/>
                <a:gd name="connsiteX2" fmla="*/ 34 w 28575"/>
                <a:gd name="connsiteY2" fmla="*/ 5066 h 0"/>
                <a:gd name="connsiteX3" fmla="*/ 4320 w 28575"/>
                <a:gd name="connsiteY3" fmla="*/ 6971 h 0"/>
                <a:gd name="connsiteX4" fmla="*/ 33752 w 28575"/>
                <a:gd name="connsiteY4" fmla="*/ 6685 h 0"/>
                <a:gd name="connsiteX5" fmla="*/ 14416 w 28575"/>
                <a:gd name="connsiteY5" fmla="*/ 3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>
                  <a:moveTo>
                    <a:pt x="14416" y="399"/>
                  </a:moveTo>
                  <a:cubicBezTo>
                    <a:pt x="11368" y="780"/>
                    <a:pt x="7939" y="875"/>
                    <a:pt x="5368" y="1637"/>
                  </a:cubicBezTo>
                  <a:cubicBezTo>
                    <a:pt x="3082" y="2304"/>
                    <a:pt x="986" y="3828"/>
                    <a:pt x="34" y="5066"/>
                  </a:cubicBezTo>
                  <a:cubicBezTo>
                    <a:pt x="-348" y="5542"/>
                    <a:pt x="2605" y="6971"/>
                    <a:pt x="4320" y="6971"/>
                  </a:cubicBezTo>
                  <a:cubicBezTo>
                    <a:pt x="13273" y="7066"/>
                    <a:pt x="22322" y="6876"/>
                    <a:pt x="33752" y="6685"/>
                  </a:cubicBezTo>
                  <a:cubicBezTo>
                    <a:pt x="30704" y="685"/>
                    <a:pt x="24322" y="-839"/>
                    <a:pt x="14416" y="3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FFA6823-0B23-4C5C-A464-FE3CA55EF95C}"/>
                </a:ext>
              </a:extLst>
            </p:cNvPr>
            <p:cNvSpPr/>
            <p:nvPr/>
          </p:nvSpPr>
          <p:spPr>
            <a:xfrm>
              <a:off x="7372921" y="3654872"/>
              <a:ext cx="28575" cy="9525"/>
            </a:xfrm>
            <a:custGeom>
              <a:avLst/>
              <a:gdLst>
                <a:gd name="connsiteX0" fmla="*/ 0 w 28575"/>
                <a:gd name="connsiteY0" fmla="*/ 1490 h 0"/>
                <a:gd name="connsiteX1" fmla="*/ 8001 w 28575"/>
                <a:gd name="connsiteY1" fmla="*/ 8253 h 0"/>
                <a:gd name="connsiteX2" fmla="*/ 32195 w 28575"/>
                <a:gd name="connsiteY2" fmla="*/ 633 h 0"/>
                <a:gd name="connsiteX3" fmla="*/ 0 w 28575"/>
                <a:gd name="connsiteY3" fmla="*/ 1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0" y="1490"/>
                  </a:moveTo>
                  <a:cubicBezTo>
                    <a:pt x="2477" y="3586"/>
                    <a:pt x="4858" y="5586"/>
                    <a:pt x="8001" y="8253"/>
                  </a:cubicBezTo>
                  <a:cubicBezTo>
                    <a:pt x="22479" y="5491"/>
                    <a:pt x="22479" y="5491"/>
                    <a:pt x="32195" y="633"/>
                  </a:cubicBezTo>
                  <a:cubicBezTo>
                    <a:pt x="20003" y="-510"/>
                    <a:pt x="2953" y="-34"/>
                    <a:pt x="0" y="1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D9C8D23-209D-40C1-B661-8A5BE3E58D6F}"/>
                </a:ext>
              </a:extLst>
            </p:cNvPr>
            <p:cNvSpPr/>
            <p:nvPr/>
          </p:nvSpPr>
          <p:spPr>
            <a:xfrm>
              <a:off x="7469886" y="3599222"/>
              <a:ext cx="38100" cy="9525"/>
            </a:xfrm>
            <a:custGeom>
              <a:avLst/>
              <a:gdLst>
                <a:gd name="connsiteX0" fmla="*/ 39910 w 38100"/>
                <a:gd name="connsiteY0" fmla="*/ 3705 h 0"/>
                <a:gd name="connsiteX1" fmla="*/ 9049 w 38100"/>
                <a:gd name="connsiteY1" fmla="*/ 181 h 0"/>
                <a:gd name="connsiteX2" fmla="*/ 0 w 38100"/>
                <a:gd name="connsiteY2" fmla="*/ 2181 h 0"/>
                <a:gd name="connsiteX3" fmla="*/ 24765 w 38100"/>
                <a:gd name="connsiteY3" fmla="*/ 8372 h 0"/>
                <a:gd name="connsiteX4" fmla="*/ 39910 w 38100"/>
                <a:gd name="connsiteY4" fmla="*/ 37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>
                  <a:moveTo>
                    <a:pt x="39910" y="3705"/>
                  </a:moveTo>
                  <a:cubicBezTo>
                    <a:pt x="27432" y="2276"/>
                    <a:pt x="18383" y="1038"/>
                    <a:pt x="9049" y="181"/>
                  </a:cubicBezTo>
                  <a:cubicBezTo>
                    <a:pt x="6001" y="-105"/>
                    <a:pt x="1810" y="-391"/>
                    <a:pt x="0" y="2181"/>
                  </a:cubicBezTo>
                  <a:cubicBezTo>
                    <a:pt x="6191" y="5896"/>
                    <a:pt x="16097" y="6372"/>
                    <a:pt x="24765" y="8372"/>
                  </a:cubicBezTo>
                  <a:cubicBezTo>
                    <a:pt x="28956" y="7039"/>
                    <a:pt x="32861" y="5896"/>
                    <a:pt x="39910" y="37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AA345391-7774-4B49-A991-FA3A642E7115}"/>
                </a:ext>
              </a:extLst>
            </p:cNvPr>
            <p:cNvSpPr/>
            <p:nvPr/>
          </p:nvSpPr>
          <p:spPr>
            <a:xfrm>
              <a:off x="7092315" y="3763898"/>
              <a:ext cx="19050" cy="9525"/>
            </a:xfrm>
            <a:custGeom>
              <a:avLst/>
              <a:gdLst>
                <a:gd name="connsiteX0" fmla="*/ 27146 w 19050"/>
                <a:gd name="connsiteY0" fmla="*/ 1620 h 0"/>
                <a:gd name="connsiteX1" fmla="*/ 0 w 19050"/>
                <a:gd name="connsiteY1" fmla="*/ 1810 h 0"/>
                <a:gd name="connsiteX2" fmla="*/ 27146 w 19050"/>
                <a:gd name="connsiteY2" fmla="*/ 1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7146" y="1620"/>
                  </a:moveTo>
                  <a:cubicBezTo>
                    <a:pt x="17336" y="-571"/>
                    <a:pt x="17336" y="-571"/>
                    <a:pt x="0" y="1810"/>
                  </a:cubicBezTo>
                  <a:cubicBezTo>
                    <a:pt x="7429" y="8383"/>
                    <a:pt x="9906" y="8383"/>
                    <a:pt x="27146" y="1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A8E8442-F67E-4B5B-A214-D1340844702E}"/>
                </a:ext>
              </a:extLst>
            </p:cNvPr>
            <p:cNvSpPr/>
            <p:nvPr/>
          </p:nvSpPr>
          <p:spPr>
            <a:xfrm>
              <a:off x="7266337" y="3669109"/>
              <a:ext cx="28575" cy="9525"/>
            </a:xfrm>
            <a:custGeom>
              <a:avLst/>
              <a:gdLst>
                <a:gd name="connsiteX0" fmla="*/ 0 w 28575"/>
                <a:gd name="connsiteY0" fmla="*/ 4398 h 0"/>
                <a:gd name="connsiteX1" fmla="*/ 28575 w 28575"/>
                <a:gd name="connsiteY1" fmla="*/ 5636 h 0"/>
                <a:gd name="connsiteX2" fmla="*/ 0 w 28575"/>
                <a:gd name="connsiteY2" fmla="*/ 4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4398"/>
                  </a:moveTo>
                  <a:cubicBezTo>
                    <a:pt x="10096" y="5160"/>
                    <a:pt x="18193" y="7446"/>
                    <a:pt x="28575" y="5636"/>
                  </a:cubicBezTo>
                  <a:cubicBezTo>
                    <a:pt x="22670" y="-1508"/>
                    <a:pt x="17907" y="-1793"/>
                    <a:pt x="0" y="4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447" name="Text Placeholder 21">
            <a:extLst>
              <a:ext uri="{FF2B5EF4-FFF2-40B4-BE49-F238E27FC236}">
                <a16:creationId xmlns:a16="http://schemas.microsoft.com/office/drawing/2014/main" id="{26B5A4EF-4D4C-436A-A1CF-8EA2E84F6F9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21231751">
            <a:off x="8314377" y="5789582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</p:spTree>
    <p:extLst>
      <p:ext uri="{BB962C8B-B14F-4D97-AF65-F5344CB8AC3E}">
        <p14:creationId xmlns:p14="http://schemas.microsoft.com/office/powerpoint/2010/main" val="19562811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v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icture Placeholder 14">
            <a:extLst>
              <a:ext uri="{FF2B5EF4-FFF2-40B4-BE49-F238E27FC236}">
                <a16:creationId xmlns:a16="http://schemas.microsoft.com/office/drawing/2014/main" id="{9F6AF6A9-7517-4FDC-A05D-9A6C2D0ABA4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66000" y="1027711"/>
            <a:ext cx="3060000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grpSp>
        <p:nvGrpSpPr>
          <p:cNvPr id="7" name="Graphic 2">
            <a:extLst>
              <a:ext uri="{FF2B5EF4-FFF2-40B4-BE49-F238E27FC236}">
                <a16:creationId xmlns:a16="http://schemas.microsoft.com/office/drawing/2014/main" id="{8EB9B021-BBA0-4A8C-B0E8-7D96B6402D25}"/>
              </a:ext>
            </a:extLst>
          </p:cNvPr>
          <p:cNvGrpSpPr/>
          <p:nvPr/>
        </p:nvGrpSpPr>
        <p:grpSpPr>
          <a:xfrm>
            <a:off x="3648000" y="0"/>
            <a:ext cx="4896000" cy="1594800"/>
            <a:chOff x="4262421" y="2828925"/>
            <a:chExt cx="3667125" cy="1190625"/>
          </a:xfr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B937230-1375-40FA-B669-3A594DA4BADC}"/>
                </a:ext>
              </a:extLst>
            </p:cNvPr>
            <p:cNvSpPr/>
            <p:nvPr/>
          </p:nvSpPr>
          <p:spPr>
            <a:xfrm>
              <a:off x="6180325" y="3755993"/>
              <a:ext cx="9525" cy="9525"/>
            </a:xfrm>
            <a:custGeom>
              <a:avLst/>
              <a:gdLst>
                <a:gd name="connsiteX0" fmla="*/ 1400 w 9525"/>
                <a:gd name="connsiteY0" fmla="*/ 6382 h 0"/>
                <a:gd name="connsiteX1" fmla="*/ 10449 w 9525"/>
                <a:gd name="connsiteY1" fmla="*/ 0 h 0"/>
                <a:gd name="connsiteX2" fmla="*/ 1400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0" y="6382"/>
                  </a:moveTo>
                  <a:cubicBezTo>
                    <a:pt x="6162" y="5048"/>
                    <a:pt x="9687" y="3143"/>
                    <a:pt x="10449" y="0"/>
                  </a:cubicBezTo>
                  <a:cubicBezTo>
                    <a:pt x="5877" y="1524"/>
                    <a:pt x="-3553" y="857"/>
                    <a:pt x="140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3A26142-55AC-4FDB-914C-48E62F5E44EA}"/>
                </a:ext>
              </a:extLst>
            </p:cNvPr>
            <p:cNvSpPr/>
            <p:nvPr/>
          </p:nvSpPr>
          <p:spPr>
            <a:xfrm>
              <a:off x="6162143" y="3736658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048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DF06276-2CC1-43BF-97DE-C142E565C2B7}"/>
                </a:ext>
              </a:extLst>
            </p:cNvPr>
            <p:cNvSpPr/>
            <p:nvPr/>
          </p:nvSpPr>
          <p:spPr>
            <a:xfrm>
              <a:off x="6129045" y="3767900"/>
              <a:ext cx="9525" cy="9525"/>
            </a:xfrm>
            <a:custGeom>
              <a:avLst/>
              <a:gdLst>
                <a:gd name="connsiteX0" fmla="*/ 6 w 9525"/>
                <a:gd name="connsiteY0" fmla="*/ 6001 h 0"/>
                <a:gd name="connsiteX1" fmla="*/ 17723 w 9525"/>
                <a:gd name="connsiteY1" fmla="*/ 0 h 0"/>
                <a:gd name="connsiteX2" fmla="*/ 6 w 9525"/>
                <a:gd name="connsiteY2" fmla="*/ 60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6" y="6001"/>
                  </a:moveTo>
                  <a:cubicBezTo>
                    <a:pt x="5055" y="3619"/>
                    <a:pt x="18199" y="4763"/>
                    <a:pt x="17723" y="0"/>
                  </a:cubicBezTo>
                  <a:cubicBezTo>
                    <a:pt x="8960" y="3715"/>
                    <a:pt x="-279" y="-2477"/>
                    <a:pt x="6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B74CDD-C4C3-4FE0-8613-1F62732295AC}"/>
                </a:ext>
              </a:extLst>
            </p:cNvPr>
            <p:cNvSpPr/>
            <p:nvPr/>
          </p:nvSpPr>
          <p:spPr>
            <a:xfrm>
              <a:off x="6107993" y="3773010"/>
              <a:ext cx="19050" cy="9525"/>
            </a:xfrm>
            <a:custGeom>
              <a:avLst/>
              <a:gdLst>
                <a:gd name="connsiteX0" fmla="*/ 8 w 19050"/>
                <a:gd name="connsiteY0" fmla="*/ 5463 h 0"/>
                <a:gd name="connsiteX1" fmla="*/ 19154 w 19050"/>
                <a:gd name="connsiteY1" fmla="*/ 3462 h 0"/>
                <a:gd name="connsiteX2" fmla="*/ 8 w 19050"/>
                <a:gd name="connsiteY2" fmla="*/ 54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8" y="5463"/>
                  </a:moveTo>
                  <a:cubicBezTo>
                    <a:pt x="8581" y="1843"/>
                    <a:pt x="11248" y="6320"/>
                    <a:pt x="19154" y="3462"/>
                  </a:cubicBezTo>
                  <a:cubicBezTo>
                    <a:pt x="19916" y="-3967"/>
                    <a:pt x="-468" y="2415"/>
                    <a:pt x="8" y="5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317A6BD-10A1-4EEF-A9AC-E8047CB79436}"/>
                </a:ext>
              </a:extLst>
            </p:cNvPr>
            <p:cNvSpPr/>
            <p:nvPr/>
          </p:nvSpPr>
          <p:spPr>
            <a:xfrm>
              <a:off x="6293591" y="3708067"/>
              <a:ext cx="38100" cy="9525"/>
            </a:xfrm>
            <a:custGeom>
              <a:avLst/>
              <a:gdLst>
                <a:gd name="connsiteX0" fmla="*/ 17578 w 38100"/>
                <a:gd name="connsiteY0" fmla="*/ 4302 h 9525"/>
                <a:gd name="connsiteX1" fmla="*/ 7767 w 38100"/>
                <a:gd name="connsiteY1" fmla="*/ 8588 h 9525"/>
                <a:gd name="connsiteX2" fmla="*/ 1385 w 38100"/>
                <a:gd name="connsiteY2" fmla="*/ 14398 h 9525"/>
                <a:gd name="connsiteX3" fmla="*/ 21674 w 38100"/>
                <a:gd name="connsiteY3" fmla="*/ 7826 h 9525"/>
                <a:gd name="connsiteX4" fmla="*/ 41962 w 38100"/>
                <a:gd name="connsiteY4" fmla="*/ 1254 h 9525"/>
                <a:gd name="connsiteX5" fmla="*/ 17578 w 38100"/>
                <a:gd name="connsiteY5" fmla="*/ 43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17578" y="4302"/>
                  </a:moveTo>
                  <a:cubicBezTo>
                    <a:pt x="12625" y="5921"/>
                    <a:pt x="9482" y="5731"/>
                    <a:pt x="7767" y="8588"/>
                  </a:cubicBezTo>
                  <a:cubicBezTo>
                    <a:pt x="6624" y="10684"/>
                    <a:pt x="-3663" y="9541"/>
                    <a:pt x="1385" y="14398"/>
                  </a:cubicBezTo>
                  <a:cubicBezTo>
                    <a:pt x="9196" y="14494"/>
                    <a:pt x="13958" y="9922"/>
                    <a:pt x="21674" y="7826"/>
                  </a:cubicBezTo>
                  <a:cubicBezTo>
                    <a:pt x="29579" y="5635"/>
                    <a:pt x="42248" y="8112"/>
                    <a:pt x="41962" y="1254"/>
                  </a:cubicBezTo>
                  <a:cubicBezTo>
                    <a:pt x="33199" y="-2175"/>
                    <a:pt x="23674" y="2302"/>
                    <a:pt x="17578" y="43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D2B5251-1C35-4C8A-BAE6-C762922FBB65}"/>
                </a:ext>
              </a:extLst>
            </p:cNvPr>
            <p:cNvSpPr/>
            <p:nvPr/>
          </p:nvSpPr>
          <p:spPr>
            <a:xfrm>
              <a:off x="6206202" y="3732673"/>
              <a:ext cx="19050" cy="9525"/>
            </a:xfrm>
            <a:custGeom>
              <a:avLst/>
              <a:gdLst>
                <a:gd name="connsiteX0" fmla="*/ 2 w 19050"/>
                <a:gd name="connsiteY0" fmla="*/ 11319 h 9525"/>
                <a:gd name="connsiteX1" fmla="*/ 22195 w 19050"/>
                <a:gd name="connsiteY1" fmla="*/ 2080 h 9525"/>
                <a:gd name="connsiteX2" fmla="*/ 2 w 19050"/>
                <a:gd name="connsiteY2" fmla="*/ 113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" y="11319"/>
                  </a:moveTo>
                  <a:cubicBezTo>
                    <a:pt x="6098" y="7890"/>
                    <a:pt x="20766" y="6175"/>
                    <a:pt x="22195" y="2080"/>
                  </a:cubicBezTo>
                  <a:cubicBezTo>
                    <a:pt x="12861" y="-3635"/>
                    <a:pt x="-188" y="3413"/>
                    <a:pt x="2" y="11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296FE6B-7954-4BA7-978F-F5655F8F0282}"/>
                </a:ext>
              </a:extLst>
            </p:cNvPr>
            <p:cNvSpPr/>
            <p:nvPr/>
          </p:nvSpPr>
          <p:spPr>
            <a:xfrm>
              <a:off x="4887544" y="3765637"/>
              <a:ext cx="9525" cy="9525"/>
            </a:xfrm>
            <a:custGeom>
              <a:avLst/>
              <a:gdLst>
                <a:gd name="connsiteX0" fmla="*/ 114 w 9525"/>
                <a:gd name="connsiteY0" fmla="*/ 5120 h 0"/>
                <a:gd name="connsiteX1" fmla="*/ 9925 w 9525"/>
                <a:gd name="connsiteY1" fmla="*/ 833 h 0"/>
                <a:gd name="connsiteX2" fmla="*/ 114 w 9525"/>
                <a:gd name="connsiteY2" fmla="*/ 51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" y="5120"/>
                  </a:moveTo>
                  <a:cubicBezTo>
                    <a:pt x="4591" y="7025"/>
                    <a:pt x="10878" y="5691"/>
                    <a:pt x="9925" y="833"/>
                  </a:cubicBezTo>
                  <a:cubicBezTo>
                    <a:pt x="5448" y="-1072"/>
                    <a:pt x="-933" y="262"/>
                    <a:pt x="114" y="51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DA8F757-1222-4F7C-A094-7FEE47C8C76D}"/>
                </a:ext>
              </a:extLst>
            </p:cNvPr>
            <p:cNvSpPr/>
            <p:nvPr/>
          </p:nvSpPr>
          <p:spPr>
            <a:xfrm>
              <a:off x="6288214" y="3729718"/>
              <a:ext cx="9525" cy="9525"/>
            </a:xfrm>
            <a:custGeom>
              <a:avLst/>
              <a:gdLst>
                <a:gd name="connsiteX0" fmla="*/ 0 w 9525"/>
                <a:gd name="connsiteY0" fmla="*/ 5130 h 0"/>
                <a:gd name="connsiteX1" fmla="*/ 8668 w 9525"/>
                <a:gd name="connsiteY1" fmla="*/ 5415 h 0"/>
                <a:gd name="connsiteX2" fmla="*/ 12478 w 9525"/>
                <a:gd name="connsiteY2" fmla="*/ 177 h 0"/>
                <a:gd name="connsiteX3" fmla="*/ 0 w 9525"/>
                <a:gd name="connsiteY3" fmla="*/ 5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5130"/>
                  </a:moveTo>
                  <a:cubicBezTo>
                    <a:pt x="3143" y="3320"/>
                    <a:pt x="6763" y="5987"/>
                    <a:pt x="8668" y="5415"/>
                  </a:cubicBezTo>
                  <a:cubicBezTo>
                    <a:pt x="9811" y="5034"/>
                    <a:pt x="13716" y="558"/>
                    <a:pt x="12478" y="177"/>
                  </a:cubicBezTo>
                  <a:cubicBezTo>
                    <a:pt x="9239" y="-585"/>
                    <a:pt x="2000" y="1129"/>
                    <a:pt x="0" y="5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2432FAC-820C-44F6-BA42-72FEF278108A}"/>
                </a:ext>
              </a:extLst>
            </p:cNvPr>
            <p:cNvSpPr/>
            <p:nvPr/>
          </p:nvSpPr>
          <p:spPr>
            <a:xfrm>
              <a:off x="6161353" y="3693697"/>
              <a:ext cx="104775" cy="28575"/>
            </a:xfrm>
            <a:custGeom>
              <a:avLst/>
              <a:gdLst>
                <a:gd name="connsiteX0" fmla="*/ 96096 w 104775"/>
                <a:gd name="connsiteY0" fmla="*/ 4099 h 28575"/>
                <a:gd name="connsiteX1" fmla="*/ 92000 w 104775"/>
                <a:gd name="connsiteY1" fmla="*/ 574 h 28575"/>
                <a:gd name="connsiteX2" fmla="*/ 83332 w 104775"/>
                <a:gd name="connsiteY2" fmla="*/ 289 h 28575"/>
                <a:gd name="connsiteX3" fmla="*/ 2465 w 104775"/>
                <a:gd name="connsiteY3" fmla="*/ 20101 h 28575"/>
                <a:gd name="connsiteX4" fmla="*/ 179 w 104775"/>
                <a:gd name="connsiteY4" fmla="*/ 29340 h 28575"/>
                <a:gd name="connsiteX5" fmla="*/ 30278 w 104775"/>
                <a:gd name="connsiteY5" fmla="*/ 18386 h 28575"/>
                <a:gd name="connsiteX6" fmla="*/ 41136 w 104775"/>
                <a:gd name="connsiteY6" fmla="*/ 24768 h 28575"/>
                <a:gd name="connsiteX7" fmla="*/ 58472 w 104775"/>
                <a:gd name="connsiteY7" fmla="*/ 10099 h 28575"/>
                <a:gd name="connsiteX8" fmla="*/ 58091 w 104775"/>
                <a:gd name="connsiteY8" fmla="*/ 16767 h 28575"/>
                <a:gd name="connsiteX9" fmla="*/ 76474 w 104775"/>
                <a:gd name="connsiteY9" fmla="*/ 12766 h 28575"/>
                <a:gd name="connsiteX10" fmla="*/ 74188 w 104775"/>
                <a:gd name="connsiteY10" fmla="*/ 6670 h 28575"/>
                <a:gd name="connsiteX11" fmla="*/ 89619 w 104775"/>
                <a:gd name="connsiteY11" fmla="*/ 9909 h 28575"/>
                <a:gd name="connsiteX12" fmla="*/ 108002 w 104775"/>
                <a:gd name="connsiteY12" fmla="*/ 5908 h 28575"/>
                <a:gd name="connsiteX13" fmla="*/ 96096 w 104775"/>
                <a:gd name="connsiteY13" fmla="*/ 409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75" h="28575">
                  <a:moveTo>
                    <a:pt x="96096" y="4099"/>
                  </a:moveTo>
                  <a:cubicBezTo>
                    <a:pt x="95048" y="3908"/>
                    <a:pt x="93048" y="1051"/>
                    <a:pt x="92000" y="574"/>
                  </a:cubicBezTo>
                  <a:cubicBezTo>
                    <a:pt x="89523" y="-378"/>
                    <a:pt x="86666" y="98"/>
                    <a:pt x="83332" y="289"/>
                  </a:cubicBezTo>
                  <a:cubicBezTo>
                    <a:pt x="59139" y="1622"/>
                    <a:pt x="30088" y="17719"/>
                    <a:pt x="2465" y="20101"/>
                  </a:cubicBezTo>
                  <a:cubicBezTo>
                    <a:pt x="6465" y="25244"/>
                    <a:pt x="-1250" y="25339"/>
                    <a:pt x="179" y="29340"/>
                  </a:cubicBezTo>
                  <a:cubicBezTo>
                    <a:pt x="12466" y="36007"/>
                    <a:pt x="22563" y="23720"/>
                    <a:pt x="30278" y="18386"/>
                  </a:cubicBezTo>
                  <a:cubicBezTo>
                    <a:pt x="32850" y="22006"/>
                    <a:pt x="34469" y="26863"/>
                    <a:pt x="41136" y="24768"/>
                  </a:cubicBezTo>
                  <a:cubicBezTo>
                    <a:pt x="45899" y="19434"/>
                    <a:pt x="46851" y="12481"/>
                    <a:pt x="58472" y="10099"/>
                  </a:cubicBezTo>
                  <a:cubicBezTo>
                    <a:pt x="59234" y="12766"/>
                    <a:pt x="56091" y="13624"/>
                    <a:pt x="58091" y="16767"/>
                  </a:cubicBezTo>
                  <a:cubicBezTo>
                    <a:pt x="64187" y="15433"/>
                    <a:pt x="70378" y="14100"/>
                    <a:pt x="76474" y="12766"/>
                  </a:cubicBezTo>
                  <a:cubicBezTo>
                    <a:pt x="76188" y="9052"/>
                    <a:pt x="70664" y="8385"/>
                    <a:pt x="74188" y="6670"/>
                  </a:cubicBezTo>
                  <a:cubicBezTo>
                    <a:pt x="82665" y="3146"/>
                    <a:pt x="86476" y="6004"/>
                    <a:pt x="89619" y="9909"/>
                  </a:cubicBezTo>
                  <a:cubicBezTo>
                    <a:pt x="95715" y="8575"/>
                    <a:pt x="101906" y="7242"/>
                    <a:pt x="108002" y="5908"/>
                  </a:cubicBezTo>
                  <a:cubicBezTo>
                    <a:pt x="109431" y="-1331"/>
                    <a:pt x="99715" y="4765"/>
                    <a:pt x="96096" y="4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F9A15B-CF7F-4DD4-8799-8647FCD33BA3}"/>
                </a:ext>
              </a:extLst>
            </p:cNvPr>
            <p:cNvSpPr/>
            <p:nvPr/>
          </p:nvSpPr>
          <p:spPr>
            <a:xfrm>
              <a:off x="6202771" y="3716560"/>
              <a:ext cx="19050" cy="9525"/>
            </a:xfrm>
            <a:custGeom>
              <a:avLst/>
              <a:gdLst>
                <a:gd name="connsiteX0" fmla="*/ 18864 w 19050"/>
                <a:gd name="connsiteY0" fmla="*/ 0 h 9525"/>
                <a:gd name="connsiteX1" fmla="*/ 9815 w 19050"/>
                <a:gd name="connsiteY1" fmla="*/ 6382 h 9525"/>
                <a:gd name="connsiteX2" fmla="*/ 4 w 19050"/>
                <a:gd name="connsiteY2" fmla="*/ 10668 h 9525"/>
                <a:gd name="connsiteX3" fmla="*/ 18864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864" y="0"/>
                  </a:moveTo>
                  <a:cubicBezTo>
                    <a:pt x="11149" y="95"/>
                    <a:pt x="15054" y="5144"/>
                    <a:pt x="9815" y="6382"/>
                  </a:cubicBezTo>
                  <a:cubicBezTo>
                    <a:pt x="6005" y="7620"/>
                    <a:pt x="-186" y="7810"/>
                    <a:pt x="4" y="10668"/>
                  </a:cubicBezTo>
                  <a:cubicBezTo>
                    <a:pt x="8958" y="12573"/>
                    <a:pt x="26770" y="12859"/>
                    <a:pt x="1886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16EF64F-9ECF-42BA-8058-B56F98188D56}"/>
                </a:ext>
              </a:extLst>
            </p:cNvPr>
            <p:cNvSpPr/>
            <p:nvPr/>
          </p:nvSpPr>
          <p:spPr>
            <a:xfrm>
              <a:off x="6117812" y="3736703"/>
              <a:ext cx="9525" cy="9525"/>
            </a:xfrm>
            <a:custGeom>
              <a:avLst/>
              <a:gdLst>
                <a:gd name="connsiteX0" fmla="*/ 0 w 9525"/>
                <a:gd name="connsiteY0" fmla="*/ 6813 h 0"/>
                <a:gd name="connsiteX1" fmla="*/ 17717 w 9525"/>
                <a:gd name="connsiteY1" fmla="*/ 812 h 0"/>
                <a:gd name="connsiteX2" fmla="*/ 0 w 9525"/>
                <a:gd name="connsiteY2" fmla="*/ 68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6813"/>
                  </a:moveTo>
                  <a:cubicBezTo>
                    <a:pt x="6953" y="7003"/>
                    <a:pt x="13335" y="5670"/>
                    <a:pt x="17717" y="812"/>
                  </a:cubicBezTo>
                  <a:cubicBezTo>
                    <a:pt x="11525" y="-1950"/>
                    <a:pt x="2572" y="2907"/>
                    <a:pt x="0" y="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150FB71-BD7C-4B70-B992-77A53B776FD8}"/>
                </a:ext>
              </a:extLst>
            </p:cNvPr>
            <p:cNvSpPr/>
            <p:nvPr/>
          </p:nvSpPr>
          <p:spPr>
            <a:xfrm>
              <a:off x="6233896" y="3743917"/>
              <a:ext cx="9525" cy="9525"/>
            </a:xfrm>
            <a:custGeom>
              <a:avLst/>
              <a:gdLst>
                <a:gd name="connsiteX0" fmla="*/ 883 w 9525"/>
                <a:gd name="connsiteY0" fmla="*/ 360 h 9525"/>
                <a:gd name="connsiteX1" fmla="*/ 2026 w 9525"/>
                <a:gd name="connsiteY1" fmla="*/ 11028 h 9525"/>
                <a:gd name="connsiteX2" fmla="*/ 12218 w 9525"/>
                <a:gd name="connsiteY2" fmla="*/ 74 h 9525"/>
                <a:gd name="connsiteX3" fmla="*/ 883 w 9525"/>
                <a:gd name="connsiteY3" fmla="*/ 3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883" y="360"/>
                  </a:moveTo>
                  <a:cubicBezTo>
                    <a:pt x="-2737" y="5027"/>
                    <a:pt x="6217" y="5599"/>
                    <a:pt x="2026" y="11028"/>
                  </a:cubicBezTo>
                  <a:cubicBezTo>
                    <a:pt x="12503" y="10361"/>
                    <a:pt x="14027" y="5980"/>
                    <a:pt x="12218" y="74"/>
                  </a:cubicBezTo>
                  <a:cubicBezTo>
                    <a:pt x="7360" y="1598"/>
                    <a:pt x="5455" y="-878"/>
                    <a:pt x="883" y="3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A217CD-67A7-4B62-9F58-B94AC2DA90C6}"/>
                </a:ext>
              </a:extLst>
            </p:cNvPr>
            <p:cNvSpPr/>
            <p:nvPr/>
          </p:nvSpPr>
          <p:spPr>
            <a:xfrm>
              <a:off x="6196291" y="3749992"/>
              <a:ext cx="19050" cy="9525"/>
            </a:xfrm>
            <a:custGeom>
              <a:avLst/>
              <a:gdLst>
                <a:gd name="connsiteX0" fmla="*/ 12104 w 19050"/>
                <a:gd name="connsiteY0" fmla="*/ 0 h 0"/>
                <a:gd name="connsiteX1" fmla="*/ 388 w 19050"/>
                <a:gd name="connsiteY1" fmla="*/ 6953 h 0"/>
                <a:gd name="connsiteX2" fmla="*/ 20676 w 19050"/>
                <a:gd name="connsiteY2" fmla="*/ 381 h 0"/>
                <a:gd name="connsiteX3" fmla="*/ 12104 w 1905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12104" y="0"/>
                  </a:moveTo>
                  <a:cubicBezTo>
                    <a:pt x="15342" y="5334"/>
                    <a:pt x="-2851" y="1524"/>
                    <a:pt x="388" y="6953"/>
                  </a:cubicBezTo>
                  <a:cubicBezTo>
                    <a:pt x="6579" y="9430"/>
                    <a:pt x="20200" y="5429"/>
                    <a:pt x="20676" y="381"/>
                  </a:cubicBezTo>
                  <a:cubicBezTo>
                    <a:pt x="17152" y="1238"/>
                    <a:pt x="14676" y="667"/>
                    <a:pt x="12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9825BC9-4EEA-4802-9233-3F296BFDE801}"/>
                </a:ext>
              </a:extLst>
            </p:cNvPr>
            <p:cNvSpPr/>
            <p:nvPr/>
          </p:nvSpPr>
          <p:spPr>
            <a:xfrm>
              <a:off x="6755415" y="3591496"/>
              <a:ext cx="19050" cy="19050"/>
            </a:xfrm>
            <a:custGeom>
              <a:avLst/>
              <a:gdLst>
                <a:gd name="connsiteX0" fmla="*/ 0 w 19050"/>
                <a:gd name="connsiteY0" fmla="*/ 21908 h 19050"/>
                <a:gd name="connsiteX1" fmla="*/ 20383 w 19050"/>
                <a:gd name="connsiteY1" fmla="*/ 0 h 19050"/>
                <a:gd name="connsiteX2" fmla="*/ 10192 w 19050"/>
                <a:gd name="connsiteY2" fmla="*/ 10954 h 19050"/>
                <a:gd name="connsiteX3" fmla="*/ 0 w 19050"/>
                <a:gd name="connsiteY3" fmla="*/ 219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21908"/>
                  </a:moveTo>
                  <a:cubicBezTo>
                    <a:pt x="12287" y="16954"/>
                    <a:pt x="24289" y="11906"/>
                    <a:pt x="20383" y="0"/>
                  </a:cubicBezTo>
                  <a:cubicBezTo>
                    <a:pt x="12478" y="953"/>
                    <a:pt x="13144" y="7620"/>
                    <a:pt x="10192" y="10954"/>
                  </a:cubicBezTo>
                  <a:cubicBezTo>
                    <a:pt x="6953" y="14669"/>
                    <a:pt x="667" y="17145"/>
                    <a:pt x="0" y="219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54F69C7-CF89-41A1-A9D6-8FFA4E7EB378}"/>
                </a:ext>
              </a:extLst>
            </p:cNvPr>
            <p:cNvSpPr/>
            <p:nvPr/>
          </p:nvSpPr>
          <p:spPr>
            <a:xfrm>
              <a:off x="6052756" y="3723156"/>
              <a:ext cx="85725" cy="19050"/>
            </a:xfrm>
            <a:custGeom>
              <a:avLst/>
              <a:gdLst>
                <a:gd name="connsiteX0" fmla="*/ 86963 w 85725"/>
                <a:gd name="connsiteY0" fmla="*/ 2453 h 19050"/>
                <a:gd name="connsiteX1" fmla="*/ 76390 w 85725"/>
                <a:gd name="connsiteY1" fmla="*/ 4739 h 19050"/>
                <a:gd name="connsiteX2" fmla="*/ 77533 w 85725"/>
                <a:gd name="connsiteY2" fmla="*/ 72 h 19050"/>
                <a:gd name="connsiteX3" fmla="*/ 63627 w 85725"/>
                <a:gd name="connsiteY3" fmla="*/ 929 h 19050"/>
                <a:gd name="connsiteX4" fmla="*/ 46672 w 85725"/>
                <a:gd name="connsiteY4" fmla="*/ 9025 h 19050"/>
                <a:gd name="connsiteX5" fmla="*/ 46672 w 85725"/>
                <a:gd name="connsiteY5" fmla="*/ 9025 h 19050"/>
                <a:gd name="connsiteX6" fmla="*/ 41434 w 85725"/>
                <a:gd name="connsiteY6" fmla="*/ 10168 h 19050"/>
                <a:gd name="connsiteX7" fmla="*/ 22288 w 85725"/>
                <a:gd name="connsiteY7" fmla="*/ 12168 h 19050"/>
                <a:gd name="connsiteX8" fmla="*/ 12478 w 85725"/>
                <a:gd name="connsiteY8" fmla="*/ 16455 h 19050"/>
                <a:gd name="connsiteX9" fmla="*/ 3810 w 85725"/>
                <a:gd name="connsiteY9" fmla="*/ 16169 h 19050"/>
                <a:gd name="connsiteX10" fmla="*/ 0 w 85725"/>
                <a:gd name="connsiteY10" fmla="*/ 21407 h 19050"/>
                <a:gd name="connsiteX11" fmla="*/ 12001 w 85725"/>
                <a:gd name="connsiteY11" fmla="*/ 23122 h 19050"/>
                <a:gd name="connsiteX12" fmla="*/ 40195 w 85725"/>
                <a:gd name="connsiteY12" fmla="*/ 14835 h 19050"/>
                <a:gd name="connsiteX13" fmla="*/ 48863 w 85725"/>
                <a:gd name="connsiteY13" fmla="*/ 15121 h 19050"/>
                <a:gd name="connsiteX14" fmla="*/ 56769 w 85725"/>
                <a:gd name="connsiteY14" fmla="*/ 13407 h 19050"/>
                <a:gd name="connsiteX15" fmla="*/ 86963 w 85725"/>
                <a:gd name="connsiteY15" fmla="*/ 24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25" h="19050">
                  <a:moveTo>
                    <a:pt x="86963" y="2453"/>
                  </a:moveTo>
                  <a:cubicBezTo>
                    <a:pt x="84582" y="1881"/>
                    <a:pt x="78391" y="5786"/>
                    <a:pt x="76390" y="4739"/>
                  </a:cubicBezTo>
                  <a:cubicBezTo>
                    <a:pt x="75152" y="4072"/>
                    <a:pt x="78105" y="167"/>
                    <a:pt x="77533" y="72"/>
                  </a:cubicBezTo>
                  <a:cubicBezTo>
                    <a:pt x="72866" y="-595"/>
                    <a:pt x="71723" y="3691"/>
                    <a:pt x="63627" y="929"/>
                  </a:cubicBezTo>
                  <a:cubicBezTo>
                    <a:pt x="63913" y="5310"/>
                    <a:pt x="50387" y="3786"/>
                    <a:pt x="46672" y="9025"/>
                  </a:cubicBezTo>
                  <a:cubicBezTo>
                    <a:pt x="47530" y="7882"/>
                    <a:pt x="51340" y="11501"/>
                    <a:pt x="46672" y="9025"/>
                  </a:cubicBezTo>
                  <a:cubicBezTo>
                    <a:pt x="46101" y="8739"/>
                    <a:pt x="42196" y="10073"/>
                    <a:pt x="41434" y="10168"/>
                  </a:cubicBezTo>
                  <a:cubicBezTo>
                    <a:pt x="31051" y="11406"/>
                    <a:pt x="30480" y="10644"/>
                    <a:pt x="22288" y="12168"/>
                  </a:cubicBezTo>
                  <a:cubicBezTo>
                    <a:pt x="17335" y="13121"/>
                    <a:pt x="17145" y="15311"/>
                    <a:pt x="12478" y="16455"/>
                  </a:cubicBezTo>
                  <a:cubicBezTo>
                    <a:pt x="9144" y="17312"/>
                    <a:pt x="8001" y="14740"/>
                    <a:pt x="3810" y="16169"/>
                  </a:cubicBezTo>
                  <a:cubicBezTo>
                    <a:pt x="952" y="17121"/>
                    <a:pt x="571" y="19407"/>
                    <a:pt x="0" y="21407"/>
                  </a:cubicBezTo>
                  <a:cubicBezTo>
                    <a:pt x="5810" y="19503"/>
                    <a:pt x="10096" y="19788"/>
                    <a:pt x="12001" y="23122"/>
                  </a:cubicBezTo>
                  <a:cubicBezTo>
                    <a:pt x="23717" y="22741"/>
                    <a:pt x="31051" y="16931"/>
                    <a:pt x="40195" y="14835"/>
                  </a:cubicBezTo>
                  <a:cubicBezTo>
                    <a:pt x="43339" y="14073"/>
                    <a:pt x="44767" y="15788"/>
                    <a:pt x="48863" y="15121"/>
                  </a:cubicBezTo>
                  <a:cubicBezTo>
                    <a:pt x="53340" y="14454"/>
                    <a:pt x="51721" y="10740"/>
                    <a:pt x="56769" y="13407"/>
                  </a:cubicBezTo>
                  <a:cubicBezTo>
                    <a:pt x="61150" y="15693"/>
                    <a:pt x="88963" y="7120"/>
                    <a:pt x="86963" y="2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8CA7E56-47B6-4E46-976A-0BE4F600A8DC}"/>
                </a:ext>
              </a:extLst>
            </p:cNvPr>
            <p:cNvSpPr/>
            <p:nvPr/>
          </p:nvSpPr>
          <p:spPr>
            <a:xfrm>
              <a:off x="6094742" y="3777520"/>
              <a:ext cx="9525" cy="9525"/>
            </a:xfrm>
            <a:custGeom>
              <a:avLst/>
              <a:gdLst>
                <a:gd name="connsiteX0" fmla="*/ 781 w 0"/>
                <a:gd name="connsiteY0" fmla="*/ 5810 h 0"/>
                <a:gd name="connsiteX1" fmla="*/ 7163 w 0"/>
                <a:gd name="connsiteY1" fmla="*/ 0 h 0"/>
                <a:gd name="connsiteX2" fmla="*/ 781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81" y="5810"/>
                  </a:moveTo>
                  <a:cubicBezTo>
                    <a:pt x="5353" y="4953"/>
                    <a:pt x="6973" y="2762"/>
                    <a:pt x="7163" y="0"/>
                  </a:cubicBezTo>
                  <a:cubicBezTo>
                    <a:pt x="3162" y="1143"/>
                    <a:pt x="-1981" y="1810"/>
                    <a:pt x="781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0531CC-3648-4C3F-B0CB-B5ECA2E182FB}"/>
                </a:ext>
              </a:extLst>
            </p:cNvPr>
            <p:cNvSpPr/>
            <p:nvPr/>
          </p:nvSpPr>
          <p:spPr>
            <a:xfrm>
              <a:off x="6290500" y="3691795"/>
              <a:ext cx="19050" cy="9525"/>
            </a:xfrm>
            <a:custGeom>
              <a:avLst/>
              <a:gdLst>
                <a:gd name="connsiteX0" fmla="*/ 16192 w 19050"/>
                <a:gd name="connsiteY0" fmla="*/ 8382 h 9525"/>
                <a:gd name="connsiteX1" fmla="*/ 11240 w 19050"/>
                <a:gd name="connsiteY1" fmla="*/ 18193 h 9525"/>
                <a:gd name="connsiteX2" fmla="*/ 28194 w 19050"/>
                <a:gd name="connsiteY2" fmla="*/ 10097 h 9525"/>
                <a:gd name="connsiteX3" fmla="*/ 24479 w 19050"/>
                <a:gd name="connsiteY3" fmla="*/ 0 h 9525"/>
                <a:gd name="connsiteX4" fmla="*/ 0 w 19050"/>
                <a:gd name="connsiteY4" fmla="*/ 3143 h 9525"/>
                <a:gd name="connsiteX5" fmla="*/ 16192 w 19050"/>
                <a:gd name="connsiteY5" fmla="*/ 8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6192" y="8382"/>
                  </a:moveTo>
                  <a:cubicBezTo>
                    <a:pt x="12954" y="10954"/>
                    <a:pt x="6572" y="12192"/>
                    <a:pt x="11240" y="18193"/>
                  </a:cubicBezTo>
                  <a:cubicBezTo>
                    <a:pt x="19526" y="16669"/>
                    <a:pt x="16383" y="10192"/>
                    <a:pt x="28194" y="10097"/>
                  </a:cubicBezTo>
                  <a:cubicBezTo>
                    <a:pt x="24003" y="4286"/>
                    <a:pt x="24955" y="6572"/>
                    <a:pt x="24479" y="0"/>
                  </a:cubicBezTo>
                  <a:cubicBezTo>
                    <a:pt x="14383" y="3715"/>
                    <a:pt x="8763" y="1334"/>
                    <a:pt x="0" y="3143"/>
                  </a:cubicBezTo>
                  <a:cubicBezTo>
                    <a:pt x="0" y="12383"/>
                    <a:pt x="12478" y="4382"/>
                    <a:pt x="16192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0E55E53-9956-46BB-B7C4-4DFC78A8250F}"/>
                </a:ext>
              </a:extLst>
            </p:cNvPr>
            <p:cNvSpPr/>
            <p:nvPr/>
          </p:nvSpPr>
          <p:spPr>
            <a:xfrm>
              <a:off x="6060412" y="3782663"/>
              <a:ext cx="9525" cy="9525"/>
            </a:xfrm>
            <a:custGeom>
              <a:avLst/>
              <a:gdLst>
                <a:gd name="connsiteX0" fmla="*/ 917 w 9525"/>
                <a:gd name="connsiteY0" fmla="*/ 8096 h 0"/>
                <a:gd name="connsiteX1" fmla="*/ 17871 w 9525"/>
                <a:gd name="connsiteY1" fmla="*/ 0 h 0"/>
                <a:gd name="connsiteX2" fmla="*/ 917 w 9525"/>
                <a:gd name="connsiteY2" fmla="*/ 8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" y="8096"/>
                  </a:moveTo>
                  <a:cubicBezTo>
                    <a:pt x="9394" y="6572"/>
                    <a:pt x="16823" y="4667"/>
                    <a:pt x="17871" y="0"/>
                  </a:cubicBezTo>
                  <a:cubicBezTo>
                    <a:pt x="12442" y="2858"/>
                    <a:pt x="-4036" y="857"/>
                    <a:pt x="91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2C4F44A-C7AD-4264-A760-CF4AD57FF137}"/>
                </a:ext>
              </a:extLst>
            </p:cNvPr>
            <p:cNvSpPr/>
            <p:nvPr/>
          </p:nvSpPr>
          <p:spPr>
            <a:xfrm>
              <a:off x="6042713" y="3770124"/>
              <a:ext cx="19050" cy="9525"/>
            </a:xfrm>
            <a:custGeom>
              <a:avLst/>
              <a:gdLst>
                <a:gd name="connsiteX0" fmla="*/ 6614 w 19050"/>
                <a:gd name="connsiteY0" fmla="*/ 3586 h 0"/>
                <a:gd name="connsiteX1" fmla="*/ 2137 w 19050"/>
                <a:gd name="connsiteY1" fmla="*/ 6729 h 0"/>
                <a:gd name="connsiteX2" fmla="*/ 21282 w 19050"/>
                <a:gd name="connsiteY2" fmla="*/ 4729 h 0"/>
                <a:gd name="connsiteX3" fmla="*/ 6614 w 19050"/>
                <a:gd name="connsiteY3" fmla="*/ 3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6614" y="3586"/>
                  </a:moveTo>
                  <a:cubicBezTo>
                    <a:pt x="2899" y="4253"/>
                    <a:pt x="-3292" y="6253"/>
                    <a:pt x="2137" y="6729"/>
                  </a:cubicBezTo>
                  <a:cubicBezTo>
                    <a:pt x="10233" y="3681"/>
                    <a:pt x="14900" y="5396"/>
                    <a:pt x="21282" y="4729"/>
                  </a:cubicBezTo>
                  <a:cubicBezTo>
                    <a:pt x="18615" y="-3463"/>
                    <a:pt x="12519" y="919"/>
                    <a:pt x="6614" y="3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0478A94-4E30-4244-8386-225C06C4D540}"/>
                </a:ext>
              </a:extLst>
            </p:cNvPr>
            <p:cNvSpPr/>
            <p:nvPr/>
          </p:nvSpPr>
          <p:spPr>
            <a:xfrm>
              <a:off x="7704738" y="2950750"/>
              <a:ext cx="9525" cy="9525"/>
            </a:xfrm>
            <a:custGeom>
              <a:avLst/>
              <a:gdLst>
                <a:gd name="connsiteX0" fmla="*/ 34 w 9525"/>
                <a:gd name="connsiteY0" fmla="*/ 5429 h 0"/>
                <a:gd name="connsiteX1" fmla="*/ 15083 w 9525"/>
                <a:gd name="connsiteY1" fmla="*/ 0 h 0"/>
                <a:gd name="connsiteX2" fmla="*/ 7178 w 9525"/>
                <a:gd name="connsiteY2" fmla="*/ 1715 h 0"/>
                <a:gd name="connsiteX3" fmla="*/ 34 w 9525"/>
                <a:gd name="connsiteY3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34" y="5429"/>
                  </a:moveTo>
                  <a:cubicBezTo>
                    <a:pt x="4225" y="3239"/>
                    <a:pt x="16417" y="4477"/>
                    <a:pt x="15083" y="0"/>
                  </a:cubicBezTo>
                  <a:cubicBezTo>
                    <a:pt x="12416" y="572"/>
                    <a:pt x="9845" y="1143"/>
                    <a:pt x="7178" y="1715"/>
                  </a:cubicBezTo>
                  <a:cubicBezTo>
                    <a:pt x="4225" y="2667"/>
                    <a:pt x="-442" y="2953"/>
                    <a:pt x="34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ACA86BB-BC28-4F6B-B5DF-E3DA63DC24B9}"/>
                </a:ext>
              </a:extLst>
            </p:cNvPr>
            <p:cNvSpPr/>
            <p:nvPr/>
          </p:nvSpPr>
          <p:spPr>
            <a:xfrm>
              <a:off x="6072755" y="3723513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0"/>
                    <a:pt x="3" y="5810"/>
                  </a:cubicBezTo>
                  <a:cubicBezTo>
                    <a:pt x="4099" y="4667"/>
                    <a:pt x="9243" y="4000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6994F70-8022-4926-A6E0-802DEF2A5A1C}"/>
                </a:ext>
              </a:extLst>
            </p:cNvPr>
            <p:cNvSpPr/>
            <p:nvPr/>
          </p:nvSpPr>
          <p:spPr>
            <a:xfrm>
              <a:off x="6088379" y="3667125"/>
              <a:ext cx="200025" cy="57150"/>
            </a:xfrm>
            <a:custGeom>
              <a:avLst/>
              <a:gdLst>
                <a:gd name="connsiteX0" fmla="*/ 191 w 200025"/>
                <a:gd name="connsiteY0" fmla="*/ 58674 h 57150"/>
                <a:gd name="connsiteX1" fmla="*/ 25814 w 200025"/>
                <a:gd name="connsiteY1" fmla="*/ 50959 h 57150"/>
                <a:gd name="connsiteX2" fmla="*/ 32576 w 200025"/>
                <a:gd name="connsiteY2" fmla="*/ 53816 h 57150"/>
                <a:gd name="connsiteX3" fmla="*/ 42387 w 200025"/>
                <a:gd name="connsiteY3" fmla="*/ 49530 h 57150"/>
                <a:gd name="connsiteX4" fmla="*/ 87155 w 200025"/>
                <a:gd name="connsiteY4" fmla="*/ 39815 h 57150"/>
                <a:gd name="connsiteX5" fmla="*/ 96965 w 200025"/>
                <a:gd name="connsiteY5" fmla="*/ 35528 h 57150"/>
                <a:gd name="connsiteX6" fmla="*/ 105633 w 200025"/>
                <a:gd name="connsiteY6" fmla="*/ 35814 h 57150"/>
                <a:gd name="connsiteX7" fmla="*/ 112777 w 200025"/>
                <a:gd name="connsiteY7" fmla="*/ 32099 h 57150"/>
                <a:gd name="connsiteX8" fmla="*/ 170689 w 200025"/>
                <a:gd name="connsiteY8" fmla="*/ 19526 h 57150"/>
                <a:gd name="connsiteX9" fmla="*/ 177833 w 200025"/>
                <a:gd name="connsiteY9" fmla="*/ 15812 h 57150"/>
                <a:gd name="connsiteX10" fmla="*/ 193644 w 200025"/>
                <a:gd name="connsiteY10" fmla="*/ 12383 h 57150"/>
                <a:gd name="connsiteX11" fmla="*/ 208694 w 200025"/>
                <a:gd name="connsiteY11" fmla="*/ 6953 h 57150"/>
                <a:gd name="connsiteX12" fmla="*/ 197454 w 200025"/>
                <a:gd name="connsiteY12" fmla="*/ 7239 h 57150"/>
                <a:gd name="connsiteX13" fmla="*/ 186881 w 200025"/>
                <a:gd name="connsiteY13" fmla="*/ 9525 h 57150"/>
                <a:gd name="connsiteX14" fmla="*/ 190691 w 200025"/>
                <a:gd name="connsiteY14" fmla="*/ 4286 h 57150"/>
                <a:gd name="connsiteX15" fmla="*/ 182786 w 200025"/>
                <a:gd name="connsiteY15" fmla="*/ 6001 h 57150"/>
                <a:gd name="connsiteX16" fmla="*/ 173737 w 200025"/>
                <a:gd name="connsiteY16" fmla="*/ 12383 h 57150"/>
                <a:gd name="connsiteX17" fmla="*/ 176785 w 200025"/>
                <a:gd name="connsiteY17" fmla="*/ 5144 h 57150"/>
                <a:gd name="connsiteX18" fmla="*/ 172689 w 200025"/>
                <a:gd name="connsiteY18" fmla="*/ 1715 h 57150"/>
                <a:gd name="connsiteX19" fmla="*/ 160688 w 200025"/>
                <a:gd name="connsiteY19" fmla="*/ 0 h 57150"/>
                <a:gd name="connsiteX20" fmla="*/ 148305 w 200025"/>
                <a:gd name="connsiteY20" fmla="*/ 4858 h 57150"/>
                <a:gd name="connsiteX21" fmla="*/ 144971 w 200025"/>
                <a:gd name="connsiteY21" fmla="*/ 3429 h 57150"/>
                <a:gd name="connsiteX22" fmla="*/ 143828 w 200025"/>
                <a:gd name="connsiteY22" fmla="*/ 8096 h 57150"/>
                <a:gd name="connsiteX23" fmla="*/ 153258 w 200025"/>
                <a:gd name="connsiteY23" fmla="*/ 10382 h 57150"/>
                <a:gd name="connsiteX24" fmla="*/ 124302 w 200025"/>
                <a:gd name="connsiteY24" fmla="*/ 16669 h 57150"/>
                <a:gd name="connsiteX25" fmla="*/ 105824 w 200025"/>
                <a:gd name="connsiteY25" fmla="*/ 20669 h 57150"/>
                <a:gd name="connsiteX26" fmla="*/ 71629 w 200025"/>
                <a:gd name="connsiteY26" fmla="*/ 28099 h 57150"/>
                <a:gd name="connsiteX27" fmla="*/ 64485 w 200025"/>
                <a:gd name="connsiteY27" fmla="*/ 31813 h 57150"/>
                <a:gd name="connsiteX28" fmla="*/ 53246 w 200025"/>
                <a:gd name="connsiteY28" fmla="*/ 32099 h 57150"/>
                <a:gd name="connsiteX29" fmla="*/ 44197 w 200025"/>
                <a:gd name="connsiteY29" fmla="*/ 38481 h 57150"/>
                <a:gd name="connsiteX30" fmla="*/ 38196 w 200025"/>
                <a:gd name="connsiteY30" fmla="*/ 37624 h 57150"/>
                <a:gd name="connsiteX31" fmla="*/ 20480 w 200025"/>
                <a:gd name="connsiteY31" fmla="*/ 43625 h 57150"/>
                <a:gd name="connsiteX32" fmla="*/ 2763 w 200025"/>
                <a:gd name="connsiteY32" fmla="*/ 49625 h 57150"/>
                <a:gd name="connsiteX33" fmla="*/ 17432 w 200025"/>
                <a:gd name="connsiteY33" fmla="*/ 50768 h 57150"/>
                <a:gd name="connsiteX34" fmla="*/ 191 w 200025"/>
                <a:gd name="connsiteY34" fmla="*/ 58674 h 57150"/>
                <a:gd name="connsiteX35" fmla="*/ 162688 w 200025"/>
                <a:gd name="connsiteY35" fmla="*/ 5810 h 57150"/>
                <a:gd name="connsiteX36" fmla="*/ 170594 w 200025"/>
                <a:gd name="connsiteY36" fmla="*/ 4096 h 57150"/>
                <a:gd name="connsiteX37" fmla="*/ 155544 w 200025"/>
                <a:gd name="connsiteY37" fmla="*/ 9525 h 57150"/>
                <a:gd name="connsiteX38" fmla="*/ 162688 w 200025"/>
                <a:gd name="connsiteY38" fmla="*/ 5810 h 57150"/>
                <a:gd name="connsiteX39" fmla="*/ 53246 w 200025"/>
                <a:gd name="connsiteY39" fmla="*/ 40577 h 57150"/>
                <a:gd name="connsiteX40" fmla="*/ 38196 w 200025"/>
                <a:gd name="connsiteY40" fmla="*/ 46006 h 57150"/>
                <a:gd name="connsiteX41" fmla="*/ 53246 w 200025"/>
                <a:gd name="connsiteY41" fmla="*/ 4057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00025" h="57150">
                  <a:moveTo>
                    <a:pt x="191" y="58674"/>
                  </a:moveTo>
                  <a:cubicBezTo>
                    <a:pt x="11050" y="58769"/>
                    <a:pt x="19051" y="51149"/>
                    <a:pt x="25814" y="50959"/>
                  </a:cubicBezTo>
                  <a:cubicBezTo>
                    <a:pt x="29338" y="50863"/>
                    <a:pt x="29528" y="53531"/>
                    <a:pt x="32576" y="53816"/>
                  </a:cubicBezTo>
                  <a:cubicBezTo>
                    <a:pt x="31910" y="50673"/>
                    <a:pt x="38291" y="50578"/>
                    <a:pt x="42387" y="49530"/>
                  </a:cubicBezTo>
                  <a:cubicBezTo>
                    <a:pt x="58770" y="45244"/>
                    <a:pt x="74105" y="43720"/>
                    <a:pt x="87155" y="39815"/>
                  </a:cubicBezTo>
                  <a:cubicBezTo>
                    <a:pt x="91822" y="38386"/>
                    <a:pt x="92393" y="36576"/>
                    <a:pt x="96965" y="35528"/>
                  </a:cubicBezTo>
                  <a:cubicBezTo>
                    <a:pt x="100394" y="34766"/>
                    <a:pt x="101347" y="37052"/>
                    <a:pt x="105633" y="35814"/>
                  </a:cubicBezTo>
                  <a:cubicBezTo>
                    <a:pt x="108300" y="35052"/>
                    <a:pt x="109824" y="33528"/>
                    <a:pt x="112777" y="32099"/>
                  </a:cubicBezTo>
                  <a:cubicBezTo>
                    <a:pt x="128874" y="24289"/>
                    <a:pt x="154687" y="26289"/>
                    <a:pt x="170689" y="19526"/>
                  </a:cubicBezTo>
                  <a:cubicBezTo>
                    <a:pt x="177642" y="16573"/>
                    <a:pt x="172213" y="12763"/>
                    <a:pt x="177833" y="15812"/>
                  </a:cubicBezTo>
                  <a:cubicBezTo>
                    <a:pt x="179928" y="16954"/>
                    <a:pt x="192406" y="12668"/>
                    <a:pt x="193644" y="12383"/>
                  </a:cubicBezTo>
                  <a:cubicBezTo>
                    <a:pt x="197645" y="11525"/>
                    <a:pt x="206979" y="11430"/>
                    <a:pt x="208694" y="6953"/>
                  </a:cubicBezTo>
                  <a:cubicBezTo>
                    <a:pt x="204598" y="7429"/>
                    <a:pt x="199264" y="9811"/>
                    <a:pt x="197454" y="7239"/>
                  </a:cubicBezTo>
                  <a:cubicBezTo>
                    <a:pt x="196025" y="8192"/>
                    <a:pt x="189167" y="14478"/>
                    <a:pt x="186881" y="9525"/>
                  </a:cubicBezTo>
                  <a:cubicBezTo>
                    <a:pt x="185929" y="6858"/>
                    <a:pt x="190787" y="6667"/>
                    <a:pt x="190691" y="4286"/>
                  </a:cubicBezTo>
                  <a:cubicBezTo>
                    <a:pt x="186596" y="4286"/>
                    <a:pt x="185357" y="2858"/>
                    <a:pt x="182786" y="6001"/>
                  </a:cubicBezTo>
                  <a:cubicBezTo>
                    <a:pt x="178976" y="7810"/>
                    <a:pt x="182881" y="12859"/>
                    <a:pt x="173737" y="12383"/>
                  </a:cubicBezTo>
                  <a:cubicBezTo>
                    <a:pt x="172784" y="9144"/>
                    <a:pt x="179833" y="9335"/>
                    <a:pt x="176785" y="5144"/>
                  </a:cubicBezTo>
                  <a:cubicBezTo>
                    <a:pt x="174594" y="5144"/>
                    <a:pt x="173070" y="4096"/>
                    <a:pt x="172689" y="1715"/>
                  </a:cubicBezTo>
                  <a:cubicBezTo>
                    <a:pt x="168974" y="1905"/>
                    <a:pt x="159068" y="95"/>
                    <a:pt x="160688" y="0"/>
                  </a:cubicBezTo>
                  <a:cubicBezTo>
                    <a:pt x="155830" y="381"/>
                    <a:pt x="153068" y="2953"/>
                    <a:pt x="148305" y="4858"/>
                  </a:cubicBezTo>
                  <a:cubicBezTo>
                    <a:pt x="148591" y="4763"/>
                    <a:pt x="146972" y="2667"/>
                    <a:pt x="144971" y="3429"/>
                  </a:cubicBezTo>
                  <a:cubicBezTo>
                    <a:pt x="144590" y="3619"/>
                    <a:pt x="144686" y="7810"/>
                    <a:pt x="143828" y="8096"/>
                  </a:cubicBezTo>
                  <a:cubicBezTo>
                    <a:pt x="148305" y="7048"/>
                    <a:pt x="151163" y="8192"/>
                    <a:pt x="153258" y="10382"/>
                  </a:cubicBezTo>
                  <a:cubicBezTo>
                    <a:pt x="144114" y="13049"/>
                    <a:pt x="132875" y="13906"/>
                    <a:pt x="124302" y="16669"/>
                  </a:cubicBezTo>
                  <a:cubicBezTo>
                    <a:pt x="114872" y="19717"/>
                    <a:pt x="115730" y="19240"/>
                    <a:pt x="105824" y="20669"/>
                  </a:cubicBezTo>
                  <a:cubicBezTo>
                    <a:pt x="94298" y="22384"/>
                    <a:pt x="81821" y="24860"/>
                    <a:pt x="71629" y="28099"/>
                  </a:cubicBezTo>
                  <a:cubicBezTo>
                    <a:pt x="68295" y="29146"/>
                    <a:pt x="68771" y="30861"/>
                    <a:pt x="64485" y="31813"/>
                  </a:cubicBezTo>
                  <a:cubicBezTo>
                    <a:pt x="59532" y="32956"/>
                    <a:pt x="57818" y="30861"/>
                    <a:pt x="53246" y="32099"/>
                  </a:cubicBezTo>
                  <a:cubicBezTo>
                    <a:pt x="49721" y="33052"/>
                    <a:pt x="48959" y="37052"/>
                    <a:pt x="44197" y="38481"/>
                  </a:cubicBezTo>
                  <a:cubicBezTo>
                    <a:pt x="44959" y="38290"/>
                    <a:pt x="39911" y="37433"/>
                    <a:pt x="38196" y="37624"/>
                  </a:cubicBezTo>
                  <a:cubicBezTo>
                    <a:pt x="27719" y="38671"/>
                    <a:pt x="26004" y="41815"/>
                    <a:pt x="20480" y="43625"/>
                  </a:cubicBezTo>
                  <a:cubicBezTo>
                    <a:pt x="14955" y="45434"/>
                    <a:pt x="6002" y="44482"/>
                    <a:pt x="2763" y="49625"/>
                  </a:cubicBezTo>
                  <a:cubicBezTo>
                    <a:pt x="9145" y="47911"/>
                    <a:pt x="15431" y="46482"/>
                    <a:pt x="17432" y="50768"/>
                  </a:cubicBezTo>
                  <a:cubicBezTo>
                    <a:pt x="9812" y="52578"/>
                    <a:pt x="-1618" y="52864"/>
                    <a:pt x="191" y="58674"/>
                  </a:cubicBezTo>
                  <a:close/>
                  <a:moveTo>
                    <a:pt x="162688" y="5810"/>
                  </a:moveTo>
                  <a:cubicBezTo>
                    <a:pt x="165355" y="5239"/>
                    <a:pt x="167927" y="4667"/>
                    <a:pt x="170594" y="4096"/>
                  </a:cubicBezTo>
                  <a:cubicBezTo>
                    <a:pt x="171927" y="8668"/>
                    <a:pt x="159735" y="7429"/>
                    <a:pt x="155544" y="9525"/>
                  </a:cubicBezTo>
                  <a:cubicBezTo>
                    <a:pt x="155068" y="7048"/>
                    <a:pt x="159735" y="6763"/>
                    <a:pt x="162688" y="5810"/>
                  </a:cubicBezTo>
                  <a:close/>
                  <a:moveTo>
                    <a:pt x="53246" y="40577"/>
                  </a:moveTo>
                  <a:cubicBezTo>
                    <a:pt x="54579" y="45148"/>
                    <a:pt x="42387" y="43910"/>
                    <a:pt x="38196" y="46006"/>
                  </a:cubicBezTo>
                  <a:cubicBezTo>
                    <a:pt x="38958" y="41719"/>
                    <a:pt x="47721" y="38100"/>
                    <a:pt x="53246" y="4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8754DD9-84B1-4D94-808F-EC51BA4E18F3}"/>
                </a:ext>
              </a:extLst>
            </p:cNvPr>
            <p:cNvSpPr/>
            <p:nvPr/>
          </p:nvSpPr>
          <p:spPr>
            <a:xfrm>
              <a:off x="7923752" y="3370517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2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3" y="2762"/>
                    <a:pt x="8477" y="1429"/>
                    <a:pt x="7906" y="0"/>
                  </a:cubicBezTo>
                  <a:cubicBezTo>
                    <a:pt x="5239" y="571"/>
                    <a:pt x="2572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2F3ED6-FB20-4541-8F01-6D3EC0708E28}"/>
                </a:ext>
              </a:extLst>
            </p:cNvPr>
            <p:cNvSpPr/>
            <p:nvPr/>
          </p:nvSpPr>
          <p:spPr>
            <a:xfrm>
              <a:off x="6064459" y="371627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6204" y="5810"/>
                    <a:pt x="18872" y="7239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E539870-5416-4C64-88F5-6D1DAC6C6DF5}"/>
                </a:ext>
              </a:extLst>
            </p:cNvPr>
            <p:cNvSpPr/>
            <p:nvPr/>
          </p:nvSpPr>
          <p:spPr>
            <a:xfrm>
              <a:off x="6308303" y="3668140"/>
              <a:ext cx="19050" cy="9525"/>
            </a:xfrm>
            <a:custGeom>
              <a:avLst/>
              <a:gdLst>
                <a:gd name="connsiteX0" fmla="*/ 19154 w 19050"/>
                <a:gd name="connsiteY0" fmla="*/ 3462 h 0"/>
                <a:gd name="connsiteX1" fmla="*/ 8 w 19050"/>
                <a:gd name="connsiteY1" fmla="*/ 5462 h 0"/>
                <a:gd name="connsiteX2" fmla="*/ 19154 w 19050"/>
                <a:gd name="connsiteY2" fmla="*/ 34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154" y="3462"/>
                  </a:moveTo>
                  <a:cubicBezTo>
                    <a:pt x="19916" y="-3967"/>
                    <a:pt x="-468" y="2414"/>
                    <a:pt x="8" y="5462"/>
                  </a:cubicBezTo>
                  <a:cubicBezTo>
                    <a:pt x="8485" y="1843"/>
                    <a:pt x="11153" y="6320"/>
                    <a:pt x="19154" y="3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A3723D-198C-430D-B7C5-C602984E475F}"/>
                </a:ext>
              </a:extLst>
            </p:cNvPr>
            <p:cNvSpPr/>
            <p:nvPr/>
          </p:nvSpPr>
          <p:spPr>
            <a:xfrm>
              <a:off x="6595735" y="3632549"/>
              <a:ext cx="38100" cy="19050"/>
            </a:xfrm>
            <a:custGeom>
              <a:avLst/>
              <a:gdLst>
                <a:gd name="connsiteX0" fmla="*/ 518 w 38100"/>
                <a:gd name="connsiteY0" fmla="*/ 19907 h 19050"/>
                <a:gd name="connsiteX1" fmla="*/ 41571 w 38100"/>
                <a:gd name="connsiteY1" fmla="*/ 0 h 19050"/>
                <a:gd name="connsiteX2" fmla="*/ 23854 w 38100"/>
                <a:gd name="connsiteY2" fmla="*/ 6001 h 19050"/>
                <a:gd name="connsiteX3" fmla="*/ 16710 w 38100"/>
                <a:gd name="connsiteY3" fmla="*/ 9715 h 19050"/>
                <a:gd name="connsiteX4" fmla="*/ 6900 w 38100"/>
                <a:gd name="connsiteY4" fmla="*/ 14002 h 19050"/>
                <a:gd name="connsiteX5" fmla="*/ 3470 w 38100"/>
                <a:gd name="connsiteY5" fmla="*/ 12573 h 19050"/>
                <a:gd name="connsiteX6" fmla="*/ 518 w 38100"/>
                <a:gd name="connsiteY6" fmla="*/ 1990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9050">
                  <a:moveTo>
                    <a:pt x="518" y="19907"/>
                  </a:moveTo>
                  <a:cubicBezTo>
                    <a:pt x="11567" y="12097"/>
                    <a:pt x="44904" y="14002"/>
                    <a:pt x="41571" y="0"/>
                  </a:cubicBezTo>
                  <a:cubicBezTo>
                    <a:pt x="32426" y="286"/>
                    <a:pt x="25664" y="5239"/>
                    <a:pt x="23854" y="6001"/>
                  </a:cubicBezTo>
                  <a:cubicBezTo>
                    <a:pt x="20616" y="7429"/>
                    <a:pt x="18996" y="8668"/>
                    <a:pt x="16710" y="9715"/>
                  </a:cubicBezTo>
                  <a:cubicBezTo>
                    <a:pt x="14138" y="10954"/>
                    <a:pt x="7852" y="13811"/>
                    <a:pt x="6900" y="14002"/>
                  </a:cubicBezTo>
                  <a:cubicBezTo>
                    <a:pt x="6137" y="14192"/>
                    <a:pt x="2042" y="13240"/>
                    <a:pt x="3470" y="12573"/>
                  </a:cubicBezTo>
                  <a:cubicBezTo>
                    <a:pt x="518" y="14097"/>
                    <a:pt x="-816" y="16573"/>
                    <a:pt x="518" y="19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EAD6FF-2070-4121-9850-3F3DC3145F76}"/>
                </a:ext>
              </a:extLst>
            </p:cNvPr>
            <p:cNvSpPr/>
            <p:nvPr/>
          </p:nvSpPr>
          <p:spPr>
            <a:xfrm>
              <a:off x="6607363" y="3617778"/>
              <a:ext cx="9525" cy="9525"/>
            </a:xfrm>
            <a:custGeom>
              <a:avLst/>
              <a:gdLst>
                <a:gd name="connsiteX0" fmla="*/ 1748 w 9525"/>
                <a:gd name="connsiteY0" fmla="*/ 7818 h 0"/>
                <a:gd name="connsiteX1" fmla="*/ 7368 w 9525"/>
                <a:gd name="connsiteY1" fmla="*/ 7 h 0"/>
                <a:gd name="connsiteX2" fmla="*/ 1748 w 9525"/>
                <a:gd name="connsiteY2" fmla="*/ 78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8"/>
                  </a:moveTo>
                  <a:cubicBezTo>
                    <a:pt x="12321" y="7723"/>
                    <a:pt x="18131" y="-278"/>
                    <a:pt x="7368" y="7"/>
                  </a:cubicBezTo>
                  <a:cubicBezTo>
                    <a:pt x="10225" y="4675"/>
                    <a:pt x="-5015" y="1532"/>
                    <a:pt x="1748" y="7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47CD83-3E1B-450C-A57C-62474A8A077E}"/>
                </a:ext>
              </a:extLst>
            </p:cNvPr>
            <p:cNvSpPr/>
            <p:nvPr/>
          </p:nvSpPr>
          <p:spPr>
            <a:xfrm>
              <a:off x="6340125" y="3713988"/>
              <a:ext cx="28575" cy="9525"/>
            </a:xfrm>
            <a:custGeom>
              <a:avLst/>
              <a:gdLst>
                <a:gd name="connsiteX0" fmla="*/ 13906 w 28575"/>
                <a:gd name="connsiteY0" fmla="*/ 6572 h 9525"/>
                <a:gd name="connsiteX1" fmla="*/ 34195 w 28575"/>
                <a:gd name="connsiteY1" fmla="*/ 0 h 9525"/>
                <a:gd name="connsiteX2" fmla="*/ 0 w 28575"/>
                <a:gd name="connsiteY2" fmla="*/ 7429 h 9525"/>
                <a:gd name="connsiteX3" fmla="*/ 19526 w 28575"/>
                <a:gd name="connsiteY3" fmla="*/ 14097 h 9525"/>
                <a:gd name="connsiteX4" fmla="*/ 13906 w 28575"/>
                <a:gd name="connsiteY4" fmla="*/ 6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13906" y="6572"/>
                  </a:moveTo>
                  <a:cubicBezTo>
                    <a:pt x="21622" y="4572"/>
                    <a:pt x="34671" y="8382"/>
                    <a:pt x="34195" y="0"/>
                  </a:cubicBezTo>
                  <a:cubicBezTo>
                    <a:pt x="15811" y="4667"/>
                    <a:pt x="9811" y="1810"/>
                    <a:pt x="0" y="7429"/>
                  </a:cubicBezTo>
                  <a:cubicBezTo>
                    <a:pt x="1810" y="16193"/>
                    <a:pt x="10287" y="15716"/>
                    <a:pt x="19526" y="14097"/>
                  </a:cubicBezTo>
                  <a:cubicBezTo>
                    <a:pt x="21146" y="8192"/>
                    <a:pt x="6763" y="10001"/>
                    <a:pt x="13906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B54DB3-64AE-46FA-AE34-FA771F9F4776}"/>
                </a:ext>
              </a:extLst>
            </p:cNvPr>
            <p:cNvSpPr/>
            <p:nvPr/>
          </p:nvSpPr>
          <p:spPr>
            <a:xfrm>
              <a:off x="6613144" y="3649885"/>
              <a:ext cx="38100" cy="19050"/>
            </a:xfrm>
            <a:custGeom>
              <a:avLst/>
              <a:gdLst>
                <a:gd name="connsiteX0" fmla="*/ 27876 w 38100"/>
                <a:gd name="connsiteY0" fmla="*/ 8096 h 19050"/>
                <a:gd name="connsiteX1" fmla="*/ 24923 w 38100"/>
                <a:gd name="connsiteY1" fmla="*/ 0 h 19050"/>
                <a:gd name="connsiteX2" fmla="*/ 63 w 38100"/>
                <a:gd name="connsiteY2" fmla="*/ 9811 h 19050"/>
                <a:gd name="connsiteX3" fmla="*/ 9779 w 38100"/>
                <a:gd name="connsiteY3" fmla="*/ 20860 h 19050"/>
                <a:gd name="connsiteX4" fmla="*/ 38734 w 38100"/>
                <a:gd name="connsiteY4" fmla="*/ 14573 h 19050"/>
                <a:gd name="connsiteX5" fmla="*/ 27876 w 38100"/>
                <a:gd name="connsiteY5" fmla="*/ 80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9050">
                  <a:moveTo>
                    <a:pt x="27876" y="8096"/>
                  </a:moveTo>
                  <a:cubicBezTo>
                    <a:pt x="26923" y="5429"/>
                    <a:pt x="25876" y="2667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ubicBezTo>
                    <a:pt x="10064" y="9239"/>
                    <a:pt x="16160" y="14192"/>
                    <a:pt x="9779" y="20860"/>
                  </a:cubicBezTo>
                  <a:cubicBezTo>
                    <a:pt x="19970" y="20193"/>
                    <a:pt x="31114" y="20002"/>
                    <a:pt x="38734" y="14573"/>
                  </a:cubicBezTo>
                  <a:cubicBezTo>
                    <a:pt x="38639" y="7525"/>
                    <a:pt x="30352" y="11811"/>
                    <a:pt x="2787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1B8FEC8-C6B6-457A-9553-CC857E81284C}"/>
                </a:ext>
              </a:extLst>
            </p:cNvPr>
            <p:cNvSpPr/>
            <p:nvPr/>
          </p:nvSpPr>
          <p:spPr>
            <a:xfrm>
              <a:off x="6591887" y="3656267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7508" y="6096"/>
                    <a:pt x="18938" y="5810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55A4359-A0EC-4C41-A6CC-F4D9F5EA017A}"/>
                </a:ext>
              </a:extLst>
            </p:cNvPr>
            <p:cNvSpPr/>
            <p:nvPr/>
          </p:nvSpPr>
          <p:spPr>
            <a:xfrm>
              <a:off x="6550056" y="3629311"/>
              <a:ext cx="28575" cy="28575"/>
            </a:xfrm>
            <a:custGeom>
              <a:avLst/>
              <a:gdLst>
                <a:gd name="connsiteX0" fmla="*/ 30099 w 28575"/>
                <a:gd name="connsiteY0" fmla="*/ 17907 h 28575"/>
                <a:gd name="connsiteX1" fmla="*/ 32004 w 28575"/>
                <a:gd name="connsiteY1" fmla="*/ 0 h 28575"/>
                <a:gd name="connsiteX2" fmla="*/ 10192 w 28575"/>
                <a:gd name="connsiteY2" fmla="*/ 2572 h 28575"/>
                <a:gd name="connsiteX3" fmla="*/ 0 w 28575"/>
                <a:gd name="connsiteY3" fmla="*/ 13525 h 28575"/>
                <a:gd name="connsiteX4" fmla="*/ 7525 w 28575"/>
                <a:gd name="connsiteY4" fmla="*/ 18479 h 28575"/>
                <a:gd name="connsiteX5" fmla="*/ 1429 w 28575"/>
                <a:gd name="connsiteY5" fmla="*/ 32956 h 28575"/>
                <a:gd name="connsiteX6" fmla="*/ 13811 w 28575"/>
                <a:gd name="connsiteY6" fmla="*/ 28099 h 28575"/>
                <a:gd name="connsiteX7" fmla="*/ 25527 w 28575"/>
                <a:gd name="connsiteY7" fmla="*/ 21146 h 28575"/>
                <a:gd name="connsiteX8" fmla="*/ 37529 w 28575"/>
                <a:gd name="connsiteY8" fmla="*/ 22860 h 28575"/>
                <a:gd name="connsiteX9" fmla="*/ 30099 w 28575"/>
                <a:gd name="connsiteY9" fmla="*/ 17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" h="28575">
                  <a:moveTo>
                    <a:pt x="30099" y="17907"/>
                  </a:moveTo>
                  <a:cubicBezTo>
                    <a:pt x="30194" y="11716"/>
                    <a:pt x="35528" y="7715"/>
                    <a:pt x="32004" y="0"/>
                  </a:cubicBezTo>
                  <a:cubicBezTo>
                    <a:pt x="25241" y="191"/>
                    <a:pt x="18955" y="-286"/>
                    <a:pt x="10192" y="2572"/>
                  </a:cubicBezTo>
                  <a:cubicBezTo>
                    <a:pt x="11621" y="8287"/>
                    <a:pt x="2096" y="9335"/>
                    <a:pt x="0" y="13525"/>
                  </a:cubicBezTo>
                  <a:cubicBezTo>
                    <a:pt x="4667" y="12287"/>
                    <a:pt x="6953" y="14192"/>
                    <a:pt x="7525" y="18479"/>
                  </a:cubicBezTo>
                  <a:cubicBezTo>
                    <a:pt x="7906" y="24289"/>
                    <a:pt x="-1619" y="25908"/>
                    <a:pt x="1429" y="32956"/>
                  </a:cubicBezTo>
                  <a:cubicBezTo>
                    <a:pt x="10192" y="29813"/>
                    <a:pt x="9811" y="26289"/>
                    <a:pt x="13811" y="28099"/>
                  </a:cubicBezTo>
                  <a:cubicBezTo>
                    <a:pt x="22955" y="32004"/>
                    <a:pt x="24384" y="19526"/>
                    <a:pt x="25527" y="21146"/>
                  </a:cubicBezTo>
                  <a:cubicBezTo>
                    <a:pt x="30004" y="21146"/>
                    <a:pt x="30099" y="27051"/>
                    <a:pt x="37529" y="22860"/>
                  </a:cubicBezTo>
                  <a:cubicBezTo>
                    <a:pt x="36862" y="18669"/>
                    <a:pt x="32575" y="19621"/>
                    <a:pt x="30099" y="17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9F2BA00-FB80-4DF9-A2B2-1B852DDB7F1A}"/>
                </a:ext>
              </a:extLst>
            </p:cNvPr>
            <p:cNvSpPr/>
            <p:nvPr/>
          </p:nvSpPr>
          <p:spPr>
            <a:xfrm>
              <a:off x="6535388" y="3639979"/>
              <a:ext cx="9525" cy="9525"/>
            </a:xfrm>
            <a:custGeom>
              <a:avLst/>
              <a:gdLst>
                <a:gd name="connsiteX0" fmla="*/ 7906 w 0"/>
                <a:gd name="connsiteY0" fmla="*/ 0 h 0"/>
                <a:gd name="connsiteX1" fmla="*/ 0 w 0"/>
                <a:gd name="connsiteY1" fmla="*/ 1715 h 0"/>
                <a:gd name="connsiteX2" fmla="*/ 1524 w 0"/>
                <a:gd name="connsiteY2" fmla="*/ 5715 h 0"/>
                <a:gd name="connsiteX3" fmla="*/ 9430 w 0"/>
                <a:gd name="connsiteY3" fmla="*/ 4000 h 0"/>
                <a:gd name="connsiteX4" fmla="*/ 7906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906" y="0"/>
                  </a:moveTo>
                  <a:cubicBezTo>
                    <a:pt x="5239" y="571"/>
                    <a:pt x="2667" y="1143"/>
                    <a:pt x="0" y="1715"/>
                  </a:cubicBezTo>
                  <a:cubicBezTo>
                    <a:pt x="476" y="3048"/>
                    <a:pt x="952" y="4381"/>
                    <a:pt x="1524" y="5715"/>
                  </a:cubicBezTo>
                  <a:cubicBezTo>
                    <a:pt x="4191" y="5144"/>
                    <a:pt x="6763" y="4572"/>
                    <a:pt x="9430" y="4000"/>
                  </a:cubicBezTo>
                  <a:cubicBezTo>
                    <a:pt x="8858" y="2667"/>
                    <a:pt x="8382" y="1333"/>
                    <a:pt x="790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19D7614-D734-4755-9A5C-6C699B0754AE}"/>
                </a:ext>
              </a:extLst>
            </p:cNvPr>
            <p:cNvSpPr/>
            <p:nvPr/>
          </p:nvSpPr>
          <p:spPr>
            <a:xfrm>
              <a:off x="6674548" y="3614617"/>
              <a:ext cx="9525" cy="9525"/>
            </a:xfrm>
            <a:custGeom>
              <a:avLst/>
              <a:gdLst>
                <a:gd name="connsiteX0" fmla="*/ 0 w 0"/>
                <a:gd name="connsiteY0" fmla="*/ 3263 h 0"/>
                <a:gd name="connsiteX1" fmla="*/ 0 w 0"/>
                <a:gd name="connsiteY1" fmla="*/ 3263 h 0"/>
                <a:gd name="connsiteX2" fmla="*/ 0 w 0"/>
                <a:gd name="connsiteY2" fmla="*/ 3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263"/>
                  </a:moveTo>
                  <a:cubicBezTo>
                    <a:pt x="11144" y="7550"/>
                    <a:pt x="5239" y="-5881"/>
                    <a:pt x="0" y="3263"/>
                  </a:cubicBezTo>
                  <a:lnTo>
                    <a:pt x="0" y="32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75FD-868C-4E63-B503-1F7A84984BA5}"/>
                </a:ext>
              </a:extLst>
            </p:cNvPr>
            <p:cNvSpPr/>
            <p:nvPr/>
          </p:nvSpPr>
          <p:spPr>
            <a:xfrm>
              <a:off x="6652355" y="3607784"/>
              <a:ext cx="9525" cy="9525"/>
            </a:xfrm>
            <a:custGeom>
              <a:avLst/>
              <a:gdLst>
                <a:gd name="connsiteX0" fmla="*/ 18479 w 9525"/>
                <a:gd name="connsiteY0" fmla="*/ 0 h 9525"/>
                <a:gd name="connsiteX1" fmla="*/ 0 w 9525"/>
                <a:gd name="connsiteY1" fmla="*/ 4001 h 9525"/>
                <a:gd name="connsiteX2" fmla="*/ 1810 w 9525"/>
                <a:gd name="connsiteY2" fmla="*/ 16669 h 9525"/>
                <a:gd name="connsiteX3" fmla="*/ 18764 w 9525"/>
                <a:gd name="connsiteY3" fmla="*/ 8573 h 9525"/>
                <a:gd name="connsiteX4" fmla="*/ 18479 w 9525"/>
                <a:gd name="connsiteY4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8479" y="0"/>
                  </a:moveTo>
                  <a:cubicBezTo>
                    <a:pt x="12383" y="1334"/>
                    <a:pt x="6191" y="2667"/>
                    <a:pt x="0" y="4001"/>
                  </a:cubicBezTo>
                  <a:cubicBezTo>
                    <a:pt x="4191" y="9811"/>
                    <a:pt x="-2381" y="10954"/>
                    <a:pt x="1810" y="16669"/>
                  </a:cubicBezTo>
                  <a:cubicBezTo>
                    <a:pt x="12859" y="16288"/>
                    <a:pt x="5810" y="8192"/>
                    <a:pt x="18764" y="8573"/>
                  </a:cubicBezTo>
                  <a:cubicBezTo>
                    <a:pt x="17335" y="5239"/>
                    <a:pt x="17050" y="2286"/>
                    <a:pt x="1847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384B0B0-0928-40C9-8D79-63F652A07F64}"/>
                </a:ext>
              </a:extLst>
            </p:cNvPr>
            <p:cNvSpPr/>
            <p:nvPr/>
          </p:nvSpPr>
          <p:spPr>
            <a:xfrm>
              <a:off x="6690074" y="3630644"/>
              <a:ext cx="19050" cy="9525"/>
            </a:xfrm>
            <a:custGeom>
              <a:avLst/>
              <a:gdLst>
                <a:gd name="connsiteX0" fmla="*/ 3620 w 19050"/>
                <a:gd name="connsiteY0" fmla="*/ 15907 h 9525"/>
                <a:gd name="connsiteX1" fmla="*/ 13049 w 19050"/>
                <a:gd name="connsiteY1" fmla="*/ 18193 h 9525"/>
                <a:gd name="connsiteX2" fmla="*/ 26289 w 19050"/>
                <a:gd name="connsiteY2" fmla="*/ 0 h 9525"/>
                <a:gd name="connsiteX3" fmla="*/ 0 w 19050"/>
                <a:gd name="connsiteY3" fmla="*/ 5715 h 9525"/>
                <a:gd name="connsiteX4" fmla="*/ 3620 w 19050"/>
                <a:gd name="connsiteY4" fmla="*/ 15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3620" y="15907"/>
                  </a:moveTo>
                  <a:cubicBezTo>
                    <a:pt x="7144" y="16193"/>
                    <a:pt x="10382" y="16764"/>
                    <a:pt x="13049" y="18193"/>
                  </a:cubicBezTo>
                  <a:cubicBezTo>
                    <a:pt x="23813" y="14859"/>
                    <a:pt x="21146" y="5715"/>
                    <a:pt x="26289" y="0"/>
                  </a:cubicBezTo>
                  <a:cubicBezTo>
                    <a:pt x="16002" y="5048"/>
                    <a:pt x="13240" y="2667"/>
                    <a:pt x="0" y="5715"/>
                  </a:cubicBezTo>
                  <a:cubicBezTo>
                    <a:pt x="2000" y="10763"/>
                    <a:pt x="7144" y="10954"/>
                    <a:pt x="3620" y="15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2B817D-A654-4E15-B206-C2F38894F8ED}"/>
                </a:ext>
              </a:extLst>
            </p:cNvPr>
            <p:cNvSpPr/>
            <p:nvPr/>
          </p:nvSpPr>
          <p:spPr>
            <a:xfrm>
              <a:off x="6043304" y="372292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396"/>
                    <a:pt x="6785" y="4968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D294A42-686D-4A49-B7DC-823773F896A3}"/>
                </a:ext>
              </a:extLst>
            </p:cNvPr>
            <p:cNvSpPr/>
            <p:nvPr/>
          </p:nvSpPr>
          <p:spPr>
            <a:xfrm>
              <a:off x="6673495" y="3584829"/>
              <a:ext cx="85725" cy="38100"/>
            </a:xfrm>
            <a:custGeom>
              <a:avLst/>
              <a:gdLst>
                <a:gd name="connsiteX0" fmla="*/ 63537 w 85725"/>
                <a:gd name="connsiteY0" fmla="*/ 17335 h 38100"/>
                <a:gd name="connsiteX1" fmla="*/ 85349 w 85725"/>
                <a:gd name="connsiteY1" fmla="*/ 14764 h 38100"/>
                <a:gd name="connsiteX2" fmla="*/ 82778 w 85725"/>
                <a:gd name="connsiteY2" fmla="*/ 0 h 38100"/>
                <a:gd name="connsiteX3" fmla="*/ 54583 w 85725"/>
                <a:gd name="connsiteY3" fmla="*/ 8287 h 38100"/>
                <a:gd name="connsiteX4" fmla="*/ 36105 w 85725"/>
                <a:gd name="connsiteY4" fmla="*/ 27623 h 38100"/>
                <a:gd name="connsiteX5" fmla="*/ 33819 w 85725"/>
                <a:gd name="connsiteY5" fmla="*/ 21527 h 38100"/>
                <a:gd name="connsiteX6" fmla="*/ 28580 w 85725"/>
                <a:gd name="connsiteY6" fmla="*/ 22669 h 38100"/>
                <a:gd name="connsiteX7" fmla="*/ 27056 w 85725"/>
                <a:gd name="connsiteY7" fmla="*/ 18669 h 38100"/>
                <a:gd name="connsiteX8" fmla="*/ 20294 w 85725"/>
                <a:gd name="connsiteY8" fmla="*/ 15811 h 38100"/>
                <a:gd name="connsiteX9" fmla="*/ 5 w 85725"/>
                <a:gd name="connsiteY9" fmla="*/ 22384 h 38100"/>
                <a:gd name="connsiteX10" fmla="*/ 9435 w 85725"/>
                <a:gd name="connsiteY10" fmla="*/ 24670 h 38100"/>
                <a:gd name="connsiteX11" fmla="*/ 20008 w 85725"/>
                <a:gd name="connsiteY11" fmla="*/ 22384 h 38100"/>
                <a:gd name="connsiteX12" fmla="*/ 16960 w 85725"/>
                <a:gd name="connsiteY12" fmla="*/ 29623 h 38100"/>
                <a:gd name="connsiteX13" fmla="*/ 28199 w 85725"/>
                <a:gd name="connsiteY13" fmla="*/ 29337 h 38100"/>
                <a:gd name="connsiteX14" fmla="*/ 13150 w 85725"/>
                <a:gd name="connsiteY14" fmla="*/ 34766 h 38100"/>
                <a:gd name="connsiteX15" fmla="*/ 29247 w 85725"/>
                <a:gd name="connsiteY15" fmla="*/ 40005 h 38100"/>
                <a:gd name="connsiteX16" fmla="*/ 39058 w 85725"/>
                <a:gd name="connsiteY16" fmla="*/ 35719 h 38100"/>
                <a:gd name="connsiteX17" fmla="*/ 50297 w 85725"/>
                <a:gd name="connsiteY17" fmla="*/ 35433 h 38100"/>
                <a:gd name="connsiteX18" fmla="*/ 63537 w 85725"/>
                <a:gd name="connsiteY18" fmla="*/ 173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5725" h="38100">
                  <a:moveTo>
                    <a:pt x="63537" y="17335"/>
                  </a:moveTo>
                  <a:cubicBezTo>
                    <a:pt x="71252" y="15907"/>
                    <a:pt x="80396" y="12478"/>
                    <a:pt x="85349" y="14764"/>
                  </a:cubicBezTo>
                  <a:cubicBezTo>
                    <a:pt x="88016" y="11335"/>
                    <a:pt x="84683" y="5429"/>
                    <a:pt x="82778" y="0"/>
                  </a:cubicBezTo>
                  <a:cubicBezTo>
                    <a:pt x="72872" y="3524"/>
                    <a:pt x="65918" y="10192"/>
                    <a:pt x="54583" y="8287"/>
                  </a:cubicBezTo>
                  <a:cubicBezTo>
                    <a:pt x="51726" y="17335"/>
                    <a:pt x="54012" y="29527"/>
                    <a:pt x="36105" y="27623"/>
                  </a:cubicBezTo>
                  <a:cubicBezTo>
                    <a:pt x="34581" y="26194"/>
                    <a:pt x="35533" y="22860"/>
                    <a:pt x="33819" y="21527"/>
                  </a:cubicBezTo>
                  <a:cubicBezTo>
                    <a:pt x="33152" y="21050"/>
                    <a:pt x="29438" y="23050"/>
                    <a:pt x="28580" y="22669"/>
                  </a:cubicBezTo>
                  <a:cubicBezTo>
                    <a:pt x="27437" y="22193"/>
                    <a:pt x="28199" y="19145"/>
                    <a:pt x="27056" y="18669"/>
                  </a:cubicBezTo>
                  <a:cubicBezTo>
                    <a:pt x="24961" y="17621"/>
                    <a:pt x="21341" y="18288"/>
                    <a:pt x="20294" y="15811"/>
                  </a:cubicBezTo>
                  <a:cubicBezTo>
                    <a:pt x="10769" y="20383"/>
                    <a:pt x="-280" y="13716"/>
                    <a:pt x="5" y="22384"/>
                  </a:cubicBezTo>
                  <a:cubicBezTo>
                    <a:pt x="4482" y="21241"/>
                    <a:pt x="7340" y="22479"/>
                    <a:pt x="9435" y="24670"/>
                  </a:cubicBezTo>
                  <a:cubicBezTo>
                    <a:pt x="16484" y="26098"/>
                    <a:pt x="17436" y="17335"/>
                    <a:pt x="20008" y="22384"/>
                  </a:cubicBezTo>
                  <a:cubicBezTo>
                    <a:pt x="20389" y="25432"/>
                    <a:pt x="16960" y="26765"/>
                    <a:pt x="16960" y="29623"/>
                  </a:cubicBezTo>
                  <a:cubicBezTo>
                    <a:pt x="21056" y="29146"/>
                    <a:pt x="26390" y="26765"/>
                    <a:pt x="28199" y="29337"/>
                  </a:cubicBezTo>
                  <a:cubicBezTo>
                    <a:pt x="25913" y="32385"/>
                    <a:pt x="19722" y="33623"/>
                    <a:pt x="13150" y="34766"/>
                  </a:cubicBezTo>
                  <a:cubicBezTo>
                    <a:pt x="16484" y="40291"/>
                    <a:pt x="23532" y="40291"/>
                    <a:pt x="29247" y="40005"/>
                  </a:cubicBezTo>
                  <a:cubicBezTo>
                    <a:pt x="32105" y="39910"/>
                    <a:pt x="34010" y="36576"/>
                    <a:pt x="39058" y="35719"/>
                  </a:cubicBezTo>
                  <a:cubicBezTo>
                    <a:pt x="42677" y="35052"/>
                    <a:pt x="45249" y="37909"/>
                    <a:pt x="50297" y="35433"/>
                  </a:cubicBezTo>
                  <a:cubicBezTo>
                    <a:pt x="56108" y="30004"/>
                    <a:pt x="55917" y="19431"/>
                    <a:pt x="63537" y="1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2F561E3-2147-4380-8803-DEBD205A2D63}"/>
                </a:ext>
              </a:extLst>
            </p:cNvPr>
            <p:cNvSpPr/>
            <p:nvPr/>
          </p:nvSpPr>
          <p:spPr>
            <a:xfrm>
              <a:off x="6595871" y="3665163"/>
              <a:ext cx="19050" cy="9525"/>
            </a:xfrm>
            <a:custGeom>
              <a:avLst/>
              <a:gdLst>
                <a:gd name="connsiteX0" fmla="*/ 0 w 19050"/>
                <a:gd name="connsiteY0" fmla="*/ 9296 h 0"/>
                <a:gd name="connsiteX1" fmla="*/ 19526 w 19050"/>
                <a:gd name="connsiteY1" fmla="*/ 628 h 0"/>
                <a:gd name="connsiteX2" fmla="*/ 0 w 19050"/>
                <a:gd name="connsiteY2" fmla="*/ 92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9296"/>
                  </a:moveTo>
                  <a:cubicBezTo>
                    <a:pt x="7715" y="6914"/>
                    <a:pt x="21336" y="7105"/>
                    <a:pt x="19526" y="628"/>
                  </a:cubicBezTo>
                  <a:cubicBezTo>
                    <a:pt x="12383" y="-1944"/>
                    <a:pt x="762" y="3866"/>
                    <a:pt x="0" y="9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04AFE8-EF5C-48E9-AD46-72C237549685}"/>
                </a:ext>
              </a:extLst>
            </p:cNvPr>
            <p:cNvSpPr/>
            <p:nvPr/>
          </p:nvSpPr>
          <p:spPr>
            <a:xfrm>
              <a:off x="6386166" y="3677507"/>
              <a:ext cx="9525" cy="9525"/>
            </a:xfrm>
            <a:custGeom>
              <a:avLst/>
              <a:gdLst>
                <a:gd name="connsiteX0" fmla="*/ 1774 w 9525"/>
                <a:gd name="connsiteY0" fmla="*/ 11525 h 9525"/>
                <a:gd name="connsiteX1" fmla="*/ 14633 w 9525"/>
                <a:gd name="connsiteY1" fmla="*/ 0 h 9525"/>
                <a:gd name="connsiteX2" fmla="*/ 1774 w 9525"/>
                <a:gd name="connsiteY2" fmla="*/ 11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774" y="11525"/>
                  </a:moveTo>
                  <a:cubicBezTo>
                    <a:pt x="9014" y="8954"/>
                    <a:pt x="15395" y="6001"/>
                    <a:pt x="14633" y="0"/>
                  </a:cubicBezTo>
                  <a:cubicBezTo>
                    <a:pt x="4823" y="1524"/>
                    <a:pt x="-3845" y="3524"/>
                    <a:pt x="1774" y="11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106C287-D4A0-4CFE-ADEA-6C38EA02F2BF}"/>
                </a:ext>
              </a:extLst>
            </p:cNvPr>
            <p:cNvSpPr/>
            <p:nvPr/>
          </p:nvSpPr>
          <p:spPr>
            <a:xfrm>
              <a:off x="6342202" y="3692990"/>
              <a:ext cx="47625" cy="19050"/>
            </a:xfrm>
            <a:custGeom>
              <a:avLst/>
              <a:gdLst>
                <a:gd name="connsiteX0" fmla="*/ 36690 w 47625"/>
                <a:gd name="connsiteY0" fmla="*/ 2424 h 19050"/>
                <a:gd name="connsiteX1" fmla="*/ 20878 w 47625"/>
                <a:gd name="connsiteY1" fmla="*/ 5853 h 19050"/>
                <a:gd name="connsiteX2" fmla="*/ 209 w 47625"/>
                <a:gd name="connsiteY2" fmla="*/ 19093 h 19050"/>
                <a:gd name="connsiteX3" fmla="*/ 38976 w 47625"/>
                <a:gd name="connsiteY3" fmla="*/ 8425 h 19050"/>
                <a:gd name="connsiteX4" fmla="*/ 42405 w 47625"/>
                <a:gd name="connsiteY4" fmla="*/ 9853 h 19050"/>
                <a:gd name="connsiteX5" fmla="*/ 44310 w 47625"/>
                <a:gd name="connsiteY5" fmla="*/ 7282 h 19050"/>
                <a:gd name="connsiteX6" fmla="*/ 50692 w 47625"/>
                <a:gd name="connsiteY6" fmla="*/ 1471 h 19050"/>
                <a:gd name="connsiteX7" fmla="*/ 36690 w 47625"/>
                <a:gd name="connsiteY7" fmla="*/ 24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6690" y="2424"/>
                  </a:moveTo>
                  <a:cubicBezTo>
                    <a:pt x="31546" y="3376"/>
                    <a:pt x="25831" y="4329"/>
                    <a:pt x="20878" y="5853"/>
                  </a:cubicBezTo>
                  <a:cubicBezTo>
                    <a:pt x="10972" y="8901"/>
                    <a:pt x="-1791" y="12520"/>
                    <a:pt x="209" y="19093"/>
                  </a:cubicBezTo>
                  <a:cubicBezTo>
                    <a:pt x="10591" y="13759"/>
                    <a:pt x="26974" y="11568"/>
                    <a:pt x="38976" y="8425"/>
                  </a:cubicBezTo>
                  <a:cubicBezTo>
                    <a:pt x="41452" y="7758"/>
                    <a:pt x="41738" y="9949"/>
                    <a:pt x="42405" y="9853"/>
                  </a:cubicBezTo>
                  <a:cubicBezTo>
                    <a:pt x="45262" y="9663"/>
                    <a:pt x="43643" y="7472"/>
                    <a:pt x="44310" y="7282"/>
                  </a:cubicBezTo>
                  <a:cubicBezTo>
                    <a:pt x="48025" y="5758"/>
                    <a:pt x="53740" y="5853"/>
                    <a:pt x="50692" y="1471"/>
                  </a:cubicBezTo>
                  <a:cubicBezTo>
                    <a:pt x="47929" y="-1958"/>
                    <a:pt x="41071" y="1566"/>
                    <a:pt x="36690" y="24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DD694C4-431F-42C4-8F03-2553E147DAFF}"/>
                </a:ext>
              </a:extLst>
            </p:cNvPr>
            <p:cNvSpPr/>
            <p:nvPr/>
          </p:nvSpPr>
          <p:spPr>
            <a:xfrm>
              <a:off x="6400419" y="3668505"/>
              <a:ext cx="9525" cy="9525"/>
            </a:xfrm>
            <a:custGeom>
              <a:avLst/>
              <a:gdLst>
                <a:gd name="connsiteX0" fmla="*/ 12763 w 9525"/>
                <a:gd name="connsiteY0" fmla="*/ 4145 h 0"/>
                <a:gd name="connsiteX1" fmla="*/ 0 w 9525"/>
                <a:gd name="connsiteY1" fmla="*/ 335 h 0"/>
                <a:gd name="connsiteX2" fmla="*/ 12763 w 9525"/>
                <a:gd name="connsiteY2" fmla="*/ 41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145"/>
                  </a:moveTo>
                  <a:cubicBezTo>
                    <a:pt x="11620" y="-1380"/>
                    <a:pt x="5334" y="144"/>
                    <a:pt x="0" y="335"/>
                  </a:cubicBezTo>
                  <a:cubicBezTo>
                    <a:pt x="571" y="7955"/>
                    <a:pt x="10192" y="7955"/>
                    <a:pt x="12763" y="4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7441EDD-61E2-4169-B06D-82B5B5008280}"/>
                </a:ext>
              </a:extLst>
            </p:cNvPr>
            <p:cNvSpPr/>
            <p:nvPr/>
          </p:nvSpPr>
          <p:spPr>
            <a:xfrm>
              <a:off x="6377573" y="3708940"/>
              <a:ext cx="9525" cy="9525"/>
            </a:xfrm>
            <a:custGeom>
              <a:avLst/>
              <a:gdLst>
                <a:gd name="connsiteX0" fmla="*/ 80 w 0"/>
                <a:gd name="connsiteY0" fmla="*/ 6382 h 0"/>
                <a:gd name="connsiteX1" fmla="*/ 9129 w 0"/>
                <a:gd name="connsiteY1" fmla="*/ 0 h 0"/>
                <a:gd name="connsiteX2" fmla="*/ 80 w 0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0" y="6382"/>
                  </a:moveTo>
                  <a:cubicBezTo>
                    <a:pt x="6272" y="5620"/>
                    <a:pt x="9796" y="3715"/>
                    <a:pt x="9129" y="0"/>
                  </a:cubicBezTo>
                  <a:cubicBezTo>
                    <a:pt x="2938" y="857"/>
                    <a:pt x="-586" y="2762"/>
                    <a:pt x="8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2132B35-5715-4B67-A0D7-E3A0583E1F64}"/>
                </a:ext>
              </a:extLst>
            </p:cNvPr>
            <p:cNvSpPr/>
            <p:nvPr/>
          </p:nvSpPr>
          <p:spPr>
            <a:xfrm>
              <a:off x="6502500" y="3662987"/>
              <a:ext cx="9525" cy="9525"/>
            </a:xfrm>
            <a:custGeom>
              <a:avLst/>
              <a:gdLst>
                <a:gd name="connsiteX0" fmla="*/ 122 w 9525"/>
                <a:gd name="connsiteY0" fmla="*/ 5472 h 0"/>
                <a:gd name="connsiteX1" fmla="*/ 17457 w 9525"/>
                <a:gd name="connsiteY1" fmla="*/ 6043 h 0"/>
                <a:gd name="connsiteX2" fmla="*/ 122 w 9525"/>
                <a:gd name="connsiteY2" fmla="*/ 54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2" y="5472"/>
                  </a:moveTo>
                  <a:cubicBezTo>
                    <a:pt x="6027" y="5472"/>
                    <a:pt x="9456" y="8901"/>
                    <a:pt x="17457" y="6043"/>
                  </a:cubicBezTo>
                  <a:cubicBezTo>
                    <a:pt x="17267" y="-2720"/>
                    <a:pt x="-1688" y="-1101"/>
                    <a:pt x="122" y="54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4A87DCF-9D6A-4454-9165-AFD03BCFFB82}"/>
                </a:ext>
              </a:extLst>
            </p:cNvPr>
            <p:cNvSpPr/>
            <p:nvPr/>
          </p:nvSpPr>
          <p:spPr>
            <a:xfrm>
              <a:off x="6373939" y="3719417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15570F8-3B14-4AEB-8E51-F78B640BF516}"/>
                </a:ext>
              </a:extLst>
            </p:cNvPr>
            <p:cNvSpPr/>
            <p:nvPr/>
          </p:nvSpPr>
          <p:spPr>
            <a:xfrm>
              <a:off x="6731349" y="3608165"/>
              <a:ext cx="9525" cy="9525"/>
            </a:xfrm>
            <a:custGeom>
              <a:avLst/>
              <a:gdLst>
                <a:gd name="connsiteX0" fmla="*/ 3016 w 0"/>
                <a:gd name="connsiteY0" fmla="*/ 9811 h 9525"/>
                <a:gd name="connsiteX1" fmla="*/ 7969 w 0"/>
                <a:gd name="connsiteY1" fmla="*/ 0 h 9525"/>
                <a:gd name="connsiteX2" fmla="*/ 3016 w 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3016" y="9811"/>
                  </a:moveTo>
                  <a:cubicBezTo>
                    <a:pt x="10159" y="8954"/>
                    <a:pt x="10636" y="5144"/>
                    <a:pt x="7969" y="0"/>
                  </a:cubicBezTo>
                  <a:cubicBezTo>
                    <a:pt x="825" y="1715"/>
                    <a:pt x="-3080" y="7429"/>
                    <a:pt x="3016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FDF4558-F9A7-49CC-80E1-35CBFF81FEEE}"/>
                </a:ext>
              </a:extLst>
            </p:cNvPr>
            <p:cNvSpPr/>
            <p:nvPr/>
          </p:nvSpPr>
          <p:spPr>
            <a:xfrm>
              <a:off x="6482231" y="3660389"/>
              <a:ext cx="9525" cy="9525"/>
            </a:xfrm>
            <a:custGeom>
              <a:avLst/>
              <a:gdLst>
                <a:gd name="connsiteX0" fmla="*/ 16295 w 9525"/>
                <a:gd name="connsiteY0" fmla="*/ 4641 h 9525"/>
                <a:gd name="connsiteX1" fmla="*/ 864 w 9525"/>
                <a:gd name="connsiteY1" fmla="*/ 1402 h 9525"/>
                <a:gd name="connsiteX2" fmla="*/ 1245 w 9525"/>
                <a:gd name="connsiteY2" fmla="*/ 10070 h 9525"/>
                <a:gd name="connsiteX3" fmla="*/ 16295 w 9525"/>
                <a:gd name="connsiteY3" fmla="*/ 464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6295" y="4641"/>
                  </a:moveTo>
                  <a:cubicBezTo>
                    <a:pt x="9437" y="5974"/>
                    <a:pt x="10294" y="-3455"/>
                    <a:pt x="864" y="1402"/>
                  </a:cubicBezTo>
                  <a:cubicBezTo>
                    <a:pt x="1055" y="4355"/>
                    <a:pt x="-1422" y="6070"/>
                    <a:pt x="1245" y="10070"/>
                  </a:cubicBezTo>
                  <a:cubicBezTo>
                    <a:pt x="5436" y="7879"/>
                    <a:pt x="17628" y="9118"/>
                    <a:pt x="16295" y="4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8468BB3-086F-452C-B616-FA92A67F832B}"/>
                </a:ext>
              </a:extLst>
            </p:cNvPr>
            <p:cNvSpPr/>
            <p:nvPr/>
          </p:nvSpPr>
          <p:spPr>
            <a:xfrm>
              <a:off x="6425988" y="3671792"/>
              <a:ext cx="9525" cy="9525"/>
            </a:xfrm>
            <a:custGeom>
              <a:avLst/>
              <a:gdLst>
                <a:gd name="connsiteX0" fmla="*/ 624 w 0"/>
                <a:gd name="connsiteY0" fmla="*/ 6668 h 0"/>
                <a:gd name="connsiteX1" fmla="*/ 5863 w 0"/>
                <a:gd name="connsiteY1" fmla="*/ 5525 h 0"/>
                <a:gd name="connsiteX2" fmla="*/ 1005 w 0"/>
                <a:gd name="connsiteY2" fmla="*/ 0 h 0"/>
                <a:gd name="connsiteX3" fmla="*/ 624 w 0"/>
                <a:gd name="connsiteY3" fmla="*/ 6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24" y="6668"/>
                  </a:moveTo>
                  <a:cubicBezTo>
                    <a:pt x="2339" y="6287"/>
                    <a:pt x="4149" y="5906"/>
                    <a:pt x="5863" y="5525"/>
                  </a:cubicBezTo>
                  <a:cubicBezTo>
                    <a:pt x="7768" y="2000"/>
                    <a:pt x="6911" y="0"/>
                    <a:pt x="1005" y="0"/>
                  </a:cubicBezTo>
                  <a:cubicBezTo>
                    <a:pt x="1863" y="2667"/>
                    <a:pt x="-1281" y="3524"/>
                    <a:pt x="624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4C32C-E02D-4CDA-8C12-2868AFFA79BF}"/>
                </a:ext>
              </a:extLst>
            </p:cNvPr>
            <p:cNvSpPr/>
            <p:nvPr/>
          </p:nvSpPr>
          <p:spPr>
            <a:xfrm>
              <a:off x="6415373" y="3685127"/>
              <a:ext cx="9525" cy="9525"/>
            </a:xfrm>
            <a:custGeom>
              <a:avLst/>
              <a:gdLst>
                <a:gd name="connsiteX0" fmla="*/ 10858 w 9525"/>
                <a:gd name="connsiteY0" fmla="*/ 0 h 0"/>
                <a:gd name="connsiteX1" fmla="*/ 381 w 9525"/>
                <a:gd name="connsiteY1" fmla="*/ 2286 h 0"/>
                <a:gd name="connsiteX2" fmla="*/ 0 w 9525"/>
                <a:gd name="connsiteY2" fmla="*/ 8954 h 0"/>
                <a:gd name="connsiteX3" fmla="*/ 10858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0858" y="0"/>
                  </a:moveTo>
                  <a:cubicBezTo>
                    <a:pt x="7334" y="762"/>
                    <a:pt x="3810" y="1524"/>
                    <a:pt x="381" y="2286"/>
                  </a:cubicBezTo>
                  <a:cubicBezTo>
                    <a:pt x="1524" y="5048"/>
                    <a:pt x="762" y="7048"/>
                    <a:pt x="0" y="8954"/>
                  </a:cubicBezTo>
                  <a:cubicBezTo>
                    <a:pt x="7620" y="7715"/>
                    <a:pt x="14383" y="6001"/>
                    <a:pt x="108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5FDA04-B525-40D6-BE54-F626BA9FA9B5}"/>
                </a:ext>
              </a:extLst>
            </p:cNvPr>
            <p:cNvSpPr/>
            <p:nvPr/>
          </p:nvSpPr>
          <p:spPr>
            <a:xfrm>
              <a:off x="6398037" y="3697033"/>
              <a:ext cx="38100" cy="9525"/>
            </a:xfrm>
            <a:custGeom>
              <a:avLst/>
              <a:gdLst>
                <a:gd name="connsiteX0" fmla="*/ 0 w 38100"/>
                <a:gd name="connsiteY0" fmla="*/ 11716 h 9525"/>
                <a:gd name="connsiteX1" fmla="*/ 13906 w 38100"/>
                <a:gd name="connsiteY1" fmla="*/ 10858 h 9525"/>
                <a:gd name="connsiteX2" fmla="*/ 18002 w 38100"/>
                <a:gd name="connsiteY2" fmla="*/ 14383 h 9525"/>
                <a:gd name="connsiteX3" fmla="*/ 39814 w 38100"/>
                <a:gd name="connsiteY3" fmla="*/ 11811 h 9525"/>
                <a:gd name="connsiteX4" fmla="*/ 44005 w 38100"/>
                <a:gd name="connsiteY4" fmla="*/ 0 h 9525"/>
                <a:gd name="connsiteX5" fmla="*/ 0 w 38100"/>
                <a:gd name="connsiteY5" fmla="*/ 1171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716"/>
                  </a:moveTo>
                  <a:cubicBezTo>
                    <a:pt x="667" y="12573"/>
                    <a:pt x="13049" y="10287"/>
                    <a:pt x="13906" y="10858"/>
                  </a:cubicBezTo>
                  <a:cubicBezTo>
                    <a:pt x="17621" y="13335"/>
                    <a:pt x="8763" y="14573"/>
                    <a:pt x="18002" y="14383"/>
                  </a:cubicBezTo>
                  <a:cubicBezTo>
                    <a:pt x="24003" y="14288"/>
                    <a:pt x="27718" y="15621"/>
                    <a:pt x="39814" y="11811"/>
                  </a:cubicBezTo>
                  <a:cubicBezTo>
                    <a:pt x="39814" y="7239"/>
                    <a:pt x="42958" y="4096"/>
                    <a:pt x="44005" y="0"/>
                  </a:cubicBezTo>
                  <a:cubicBezTo>
                    <a:pt x="27718" y="6382"/>
                    <a:pt x="6096" y="476"/>
                    <a:pt x="0" y="11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6BF508-DF4F-4FE8-8FF4-179DD3108B37}"/>
                </a:ext>
              </a:extLst>
            </p:cNvPr>
            <p:cNvSpPr/>
            <p:nvPr/>
          </p:nvSpPr>
          <p:spPr>
            <a:xfrm>
              <a:off x="6488239" y="3669697"/>
              <a:ext cx="85725" cy="19050"/>
            </a:xfrm>
            <a:custGeom>
              <a:avLst/>
              <a:gdLst>
                <a:gd name="connsiteX0" fmla="*/ 77534 w 85725"/>
                <a:gd name="connsiteY0" fmla="*/ 286 h 19050"/>
                <a:gd name="connsiteX1" fmla="*/ 68866 w 85725"/>
                <a:gd name="connsiteY1" fmla="*/ 0 h 19050"/>
                <a:gd name="connsiteX2" fmla="*/ 60960 w 85725"/>
                <a:gd name="connsiteY2" fmla="*/ 1715 h 19050"/>
                <a:gd name="connsiteX3" fmla="*/ 50387 w 85725"/>
                <a:gd name="connsiteY3" fmla="*/ 4001 h 19050"/>
                <a:gd name="connsiteX4" fmla="*/ 45149 w 85725"/>
                <a:gd name="connsiteY4" fmla="*/ 5144 h 19050"/>
                <a:gd name="connsiteX5" fmla="*/ 10192 w 85725"/>
                <a:gd name="connsiteY5" fmla="*/ 10573 h 19050"/>
                <a:gd name="connsiteX6" fmla="*/ 5715 w 85725"/>
                <a:gd name="connsiteY6" fmla="*/ 13716 h 19050"/>
                <a:gd name="connsiteX7" fmla="*/ 9811 w 85725"/>
                <a:gd name="connsiteY7" fmla="*/ 17145 h 19050"/>
                <a:gd name="connsiteX8" fmla="*/ 0 w 85725"/>
                <a:gd name="connsiteY8" fmla="*/ 21431 h 19050"/>
                <a:gd name="connsiteX9" fmla="*/ 17240 w 85725"/>
                <a:gd name="connsiteY9" fmla="*/ 22003 h 19050"/>
                <a:gd name="connsiteX10" fmla="*/ 19526 w 85725"/>
                <a:gd name="connsiteY10" fmla="*/ 12764 h 19050"/>
                <a:gd name="connsiteX11" fmla="*/ 36100 w 85725"/>
                <a:gd name="connsiteY11" fmla="*/ 11335 h 19050"/>
                <a:gd name="connsiteX12" fmla="*/ 46196 w 85725"/>
                <a:gd name="connsiteY12" fmla="*/ 15716 h 19050"/>
                <a:gd name="connsiteX13" fmla="*/ 43910 w 85725"/>
                <a:gd name="connsiteY13" fmla="*/ 9620 h 19050"/>
                <a:gd name="connsiteX14" fmla="*/ 50673 w 85725"/>
                <a:gd name="connsiteY14" fmla="*/ 12478 h 19050"/>
                <a:gd name="connsiteX15" fmla="*/ 61913 w 85725"/>
                <a:gd name="connsiteY15" fmla="*/ 12192 h 19050"/>
                <a:gd name="connsiteX16" fmla="*/ 62294 w 85725"/>
                <a:gd name="connsiteY16" fmla="*/ 5525 h 19050"/>
                <a:gd name="connsiteX17" fmla="*/ 79915 w 85725"/>
                <a:gd name="connsiteY17" fmla="*/ 14764 h 19050"/>
                <a:gd name="connsiteX18" fmla="*/ 86297 w 85725"/>
                <a:gd name="connsiteY18" fmla="*/ 8954 h 19050"/>
                <a:gd name="connsiteX19" fmla="*/ 77534 w 85725"/>
                <a:gd name="connsiteY19" fmla="*/ 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725" h="19050">
                  <a:moveTo>
                    <a:pt x="77534" y="286"/>
                  </a:moveTo>
                  <a:cubicBezTo>
                    <a:pt x="74295" y="667"/>
                    <a:pt x="70199" y="2286"/>
                    <a:pt x="68866" y="0"/>
                  </a:cubicBezTo>
                  <a:cubicBezTo>
                    <a:pt x="66294" y="762"/>
                    <a:pt x="63532" y="953"/>
                    <a:pt x="60960" y="1715"/>
                  </a:cubicBezTo>
                  <a:cubicBezTo>
                    <a:pt x="52007" y="4477"/>
                    <a:pt x="56864" y="3810"/>
                    <a:pt x="50387" y="4001"/>
                  </a:cubicBezTo>
                  <a:cubicBezTo>
                    <a:pt x="48673" y="4001"/>
                    <a:pt x="46768" y="4858"/>
                    <a:pt x="45149" y="5144"/>
                  </a:cubicBezTo>
                  <a:cubicBezTo>
                    <a:pt x="30290" y="7430"/>
                    <a:pt x="17812" y="12478"/>
                    <a:pt x="10192" y="10573"/>
                  </a:cubicBezTo>
                  <a:cubicBezTo>
                    <a:pt x="12573" y="12668"/>
                    <a:pt x="5906" y="12954"/>
                    <a:pt x="5715" y="13716"/>
                  </a:cubicBezTo>
                  <a:cubicBezTo>
                    <a:pt x="5334" y="15050"/>
                    <a:pt x="10382" y="16574"/>
                    <a:pt x="9811" y="17145"/>
                  </a:cubicBezTo>
                  <a:cubicBezTo>
                    <a:pt x="8096" y="19336"/>
                    <a:pt x="4572" y="20574"/>
                    <a:pt x="0" y="21431"/>
                  </a:cubicBezTo>
                  <a:cubicBezTo>
                    <a:pt x="2286" y="30290"/>
                    <a:pt x="11621" y="24860"/>
                    <a:pt x="17240" y="22003"/>
                  </a:cubicBezTo>
                  <a:cubicBezTo>
                    <a:pt x="20479" y="20003"/>
                    <a:pt x="14764" y="14097"/>
                    <a:pt x="19526" y="12764"/>
                  </a:cubicBezTo>
                  <a:cubicBezTo>
                    <a:pt x="25718" y="11335"/>
                    <a:pt x="28575" y="14573"/>
                    <a:pt x="36100" y="11335"/>
                  </a:cubicBezTo>
                  <a:cubicBezTo>
                    <a:pt x="37148" y="17907"/>
                    <a:pt x="42958" y="20384"/>
                    <a:pt x="46196" y="15716"/>
                  </a:cubicBezTo>
                  <a:cubicBezTo>
                    <a:pt x="55245" y="13145"/>
                    <a:pt x="34862" y="12287"/>
                    <a:pt x="43910" y="9620"/>
                  </a:cubicBezTo>
                  <a:cubicBezTo>
                    <a:pt x="47244" y="9144"/>
                    <a:pt x="50387" y="8858"/>
                    <a:pt x="50673" y="12478"/>
                  </a:cubicBezTo>
                  <a:cubicBezTo>
                    <a:pt x="55436" y="10954"/>
                    <a:pt x="57341" y="13526"/>
                    <a:pt x="61913" y="12192"/>
                  </a:cubicBezTo>
                  <a:cubicBezTo>
                    <a:pt x="61436" y="9716"/>
                    <a:pt x="59341" y="6572"/>
                    <a:pt x="62294" y="5525"/>
                  </a:cubicBezTo>
                  <a:cubicBezTo>
                    <a:pt x="70009" y="6096"/>
                    <a:pt x="72866" y="13335"/>
                    <a:pt x="79915" y="14764"/>
                  </a:cubicBezTo>
                  <a:cubicBezTo>
                    <a:pt x="79534" y="11811"/>
                    <a:pt x="84868" y="11240"/>
                    <a:pt x="86297" y="8954"/>
                  </a:cubicBezTo>
                  <a:cubicBezTo>
                    <a:pt x="86201" y="2667"/>
                    <a:pt x="77915" y="6953"/>
                    <a:pt x="77534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9EAB9DE-012A-48D0-86F4-5CA87FF0D638}"/>
                </a:ext>
              </a:extLst>
            </p:cNvPr>
            <p:cNvSpPr/>
            <p:nvPr/>
          </p:nvSpPr>
          <p:spPr>
            <a:xfrm>
              <a:off x="4771548" y="3887304"/>
              <a:ext cx="9525" cy="9525"/>
            </a:xfrm>
            <a:custGeom>
              <a:avLst/>
              <a:gdLst>
                <a:gd name="connsiteX0" fmla="*/ 0 w 0"/>
                <a:gd name="connsiteY0" fmla="*/ 610 h 0"/>
                <a:gd name="connsiteX1" fmla="*/ 4858 w 0"/>
                <a:gd name="connsiteY1" fmla="*/ 6135 h 0"/>
                <a:gd name="connsiteX2" fmla="*/ 6763 w 0"/>
                <a:gd name="connsiteY2" fmla="*/ 3563 h 0"/>
                <a:gd name="connsiteX3" fmla="*/ 0 w 0"/>
                <a:gd name="connsiteY3" fmla="*/ 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610"/>
                  </a:moveTo>
                  <a:cubicBezTo>
                    <a:pt x="1333" y="2896"/>
                    <a:pt x="1619" y="6420"/>
                    <a:pt x="4858" y="6135"/>
                  </a:cubicBezTo>
                  <a:cubicBezTo>
                    <a:pt x="4572" y="4896"/>
                    <a:pt x="4381" y="3658"/>
                    <a:pt x="6763" y="3563"/>
                  </a:cubicBezTo>
                  <a:cubicBezTo>
                    <a:pt x="5524" y="1087"/>
                    <a:pt x="4191" y="-1104"/>
                    <a:pt x="0" y="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5523FE1-4565-4784-9CA3-A3B45020CD8C}"/>
                </a:ext>
              </a:extLst>
            </p:cNvPr>
            <p:cNvSpPr/>
            <p:nvPr/>
          </p:nvSpPr>
          <p:spPr>
            <a:xfrm>
              <a:off x="4760627" y="3871722"/>
              <a:ext cx="19050" cy="9525"/>
            </a:xfrm>
            <a:custGeom>
              <a:avLst/>
              <a:gdLst>
                <a:gd name="connsiteX0" fmla="*/ 63 w 19050"/>
                <a:gd name="connsiteY0" fmla="*/ 9811 h 9525"/>
                <a:gd name="connsiteX1" fmla="*/ 24923 w 19050"/>
                <a:gd name="connsiteY1" fmla="*/ 0 h 9525"/>
                <a:gd name="connsiteX2" fmla="*/ 63 w 1905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63" y="9811"/>
                  </a:moveTo>
                  <a:cubicBezTo>
                    <a:pt x="10921" y="7715"/>
                    <a:pt x="21685" y="5429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E2E006B-5832-41E0-8506-0368543CF926}"/>
                </a:ext>
              </a:extLst>
            </p:cNvPr>
            <p:cNvSpPr/>
            <p:nvPr/>
          </p:nvSpPr>
          <p:spPr>
            <a:xfrm>
              <a:off x="5799874" y="3840671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1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ubicBezTo>
                    <a:pt x="9804" y="571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ECF78C-390F-404F-80C5-3C40038F6F62}"/>
                </a:ext>
              </a:extLst>
            </p:cNvPr>
            <p:cNvSpPr/>
            <p:nvPr/>
          </p:nvSpPr>
          <p:spPr>
            <a:xfrm>
              <a:off x="4778212" y="3930967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1"/>
                    <a:pt x="3" y="5810"/>
                  </a:cubicBezTo>
                  <a:cubicBezTo>
                    <a:pt x="4099" y="4667"/>
                    <a:pt x="9243" y="4096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04E37C7-1586-4433-AF59-1CDB349CCA88}"/>
                </a:ext>
              </a:extLst>
            </p:cNvPr>
            <p:cNvSpPr/>
            <p:nvPr/>
          </p:nvSpPr>
          <p:spPr>
            <a:xfrm>
              <a:off x="4720597" y="3879818"/>
              <a:ext cx="28575" cy="9525"/>
            </a:xfrm>
            <a:custGeom>
              <a:avLst/>
              <a:gdLst>
                <a:gd name="connsiteX0" fmla="*/ 4660 w 28575"/>
                <a:gd name="connsiteY0" fmla="*/ 13811 h 9525"/>
                <a:gd name="connsiteX1" fmla="*/ 27996 w 28575"/>
                <a:gd name="connsiteY1" fmla="*/ 0 h 9525"/>
                <a:gd name="connsiteX2" fmla="*/ 7708 w 28575"/>
                <a:gd name="connsiteY2" fmla="*/ 6572 h 9525"/>
                <a:gd name="connsiteX3" fmla="*/ 8470 w 28575"/>
                <a:gd name="connsiteY3" fmla="*/ 8573 h 9525"/>
                <a:gd name="connsiteX4" fmla="*/ 4660 w 28575"/>
                <a:gd name="connsiteY4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4660" y="13811"/>
                  </a:moveTo>
                  <a:cubicBezTo>
                    <a:pt x="7613" y="7144"/>
                    <a:pt x="33235" y="10192"/>
                    <a:pt x="27996" y="0"/>
                  </a:cubicBezTo>
                  <a:cubicBezTo>
                    <a:pt x="25901" y="3524"/>
                    <a:pt x="13423" y="3429"/>
                    <a:pt x="7708" y="6572"/>
                  </a:cubicBezTo>
                  <a:cubicBezTo>
                    <a:pt x="7422" y="6667"/>
                    <a:pt x="8565" y="8382"/>
                    <a:pt x="8470" y="8573"/>
                  </a:cubicBezTo>
                  <a:cubicBezTo>
                    <a:pt x="7517" y="10192"/>
                    <a:pt x="-7342" y="12954"/>
                    <a:pt x="466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4376764-3BA4-4589-9351-DD60977561F9}"/>
                </a:ext>
              </a:extLst>
            </p:cNvPr>
            <p:cNvSpPr/>
            <p:nvPr/>
          </p:nvSpPr>
          <p:spPr>
            <a:xfrm>
              <a:off x="4652040" y="3941350"/>
              <a:ext cx="104775" cy="47625"/>
            </a:xfrm>
            <a:custGeom>
              <a:avLst/>
              <a:gdLst>
                <a:gd name="connsiteX0" fmla="*/ 7209 w 104775"/>
                <a:gd name="connsiteY0" fmla="*/ 43148 h 47625"/>
                <a:gd name="connsiteX1" fmla="*/ 827 w 104775"/>
                <a:gd name="connsiteY1" fmla="*/ 48958 h 47625"/>
                <a:gd name="connsiteX2" fmla="*/ 18067 w 104775"/>
                <a:gd name="connsiteY2" fmla="*/ 49530 h 47625"/>
                <a:gd name="connsiteX3" fmla="*/ 26735 w 104775"/>
                <a:gd name="connsiteY3" fmla="*/ 49816 h 47625"/>
                <a:gd name="connsiteX4" fmla="*/ 21115 w 104775"/>
                <a:gd name="connsiteY4" fmla="*/ 42291 h 47625"/>
                <a:gd name="connsiteX5" fmla="*/ 34355 w 104775"/>
                <a:gd name="connsiteY5" fmla="*/ 24098 h 47625"/>
                <a:gd name="connsiteX6" fmla="*/ 45975 w 104775"/>
                <a:gd name="connsiteY6" fmla="*/ 32480 h 47625"/>
                <a:gd name="connsiteX7" fmla="*/ 38451 w 104775"/>
                <a:gd name="connsiteY7" fmla="*/ 42863 h 47625"/>
                <a:gd name="connsiteX8" fmla="*/ 51214 w 104775"/>
                <a:gd name="connsiteY8" fmla="*/ 31337 h 47625"/>
                <a:gd name="connsiteX9" fmla="*/ 68931 w 104775"/>
                <a:gd name="connsiteY9" fmla="*/ 25336 h 47625"/>
                <a:gd name="connsiteX10" fmla="*/ 79122 w 104775"/>
                <a:gd name="connsiteY10" fmla="*/ 14383 h 47625"/>
                <a:gd name="connsiteX11" fmla="*/ 87695 w 104775"/>
                <a:gd name="connsiteY11" fmla="*/ 30004 h 47625"/>
                <a:gd name="connsiteX12" fmla="*/ 100935 w 104775"/>
                <a:gd name="connsiteY12" fmla="*/ 11811 h 47625"/>
                <a:gd name="connsiteX13" fmla="*/ 111888 w 104775"/>
                <a:gd name="connsiteY13" fmla="*/ 2857 h 47625"/>
                <a:gd name="connsiteX14" fmla="*/ 105126 w 104775"/>
                <a:gd name="connsiteY14" fmla="*/ 0 h 47625"/>
                <a:gd name="connsiteX15" fmla="*/ 8066 w 104775"/>
                <a:gd name="connsiteY15" fmla="*/ 29908 h 47625"/>
                <a:gd name="connsiteX16" fmla="*/ 11019 w 104775"/>
                <a:gd name="connsiteY16" fmla="*/ 38005 h 47625"/>
                <a:gd name="connsiteX17" fmla="*/ 7209 w 104775"/>
                <a:gd name="connsiteY17" fmla="*/ 4314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47625">
                  <a:moveTo>
                    <a:pt x="7209" y="43148"/>
                  </a:moveTo>
                  <a:cubicBezTo>
                    <a:pt x="3113" y="44291"/>
                    <a:pt x="-2031" y="44863"/>
                    <a:pt x="827" y="48958"/>
                  </a:cubicBezTo>
                  <a:cubicBezTo>
                    <a:pt x="3208" y="53626"/>
                    <a:pt x="12447" y="49435"/>
                    <a:pt x="18067" y="49530"/>
                  </a:cubicBezTo>
                  <a:cubicBezTo>
                    <a:pt x="19782" y="49625"/>
                    <a:pt x="28830" y="54959"/>
                    <a:pt x="26735" y="49816"/>
                  </a:cubicBezTo>
                  <a:cubicBezTo>
                    <a:pt x="22734" y="50292"/>
                    <a:pt x="22544" y="45434"/>
                    <a:pt x="21115" y="42291"/>
                  </a:cubicBezTo>
                  <a:cubicBezTo>
                    <a:pt x="25020" y="36004"/>
                    <a:pt x="21306" y="26479"/>
                    <a:pt x="34355" y="24098"/>
                  </a:cubicBezTo>
                  <a:cubicBezTo>
                    <a:pt x="40070" y="24384"/>
                    <a:pt x="43404" y="28004"/>
                    <a:pt x="45975" y="32480"/>
                  </a:cubicBezTo>
                  <a:cubicBezTo>
                    <a:pt x="37403" y="33338"/>
                    <a:pt x="34831" y="36767"/>
                    <a:pt x="38451" y="42863"/>
                  </a:cubicBezTo>
                  <a:cubicBezTo>
                    <a:pt x="53310" y="43529"/>
                    <a:pt x="43785" y="33814"/>
                    <a:pt x="51214" y="31337"/>
                  </a:cubicBezTo>
                  <a:cubicBezTo>
                    <a:pt x="54738" y="26098"/>
                    <a:pt x="60072" y="24289"/>
                    <a:pt x="68931" y="25336"/>
                  </a:cubicBezTo>
                  <a:cubicBezTo>
                    <a:pt x="72169" y="21622"/>
                    <a:pt x="68645" y="14954"/>
                    <a:pt x="79122" y="14383"/>
                  </a:cubicBezTo>
                  <a:cubicBezTo>
                    <a:pt x="78265" y="20479"/>
                    <a:pt x="82456" y="24860"/>
                    <a:pt x="87695" y="30004"/>
                  </a:cubicBezTo>
                  <a:cubicBezTo>
                    <a:pt x="101030" y="27813"/>
                    <a:pt x="90933" y="15526"/>
                    <a:pt x="100935" y="11811"/>
                  </a:cubicBezTo>
                  <a:cubicBezTo>
                    <a:pt x="108650" y="10573"/>
                    <a:pt x="115413" y="8954"/>
                    <a:pt x="111888" y="2857"/>
                  </a:cubicBezTo>
                  <a:cubicBezTo>
                    <a:pt x="102554" y="6001"/>
                    <a:pt x="106554" y="7715"/>
                    <a:pt x="105126" y="0"/>
                  </a:cubicBezTo>
                  <a:cubicBezTo>
                    <a:pt x="73026" y="10096"/>
                    <a:pt x="39498" y="19526"/>
                    <a:pt x="8066" y="29908"/>
                  </a:cubicBezTo>
                  <a:cubicBezTo>
                    <a:pt x="9018" y="32575"/>
                    <a:pt x="10066" y="35338"/>
                    <a:pt x="11019" y="38005"/>
                  </a:cubicBezTo>
                  <a:cubicBezTo>
                    <a:pt x="8256" y="39052"/>
                    <a:pt x="7780" y="41148"/>
                    <a:pt x="7209" y="43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7947CF9-69F9-493D-A3E2-D3013FBD39F2}"/>
                </a:ext>
              </a:extLst>
            </p:cNvPr>
            <p:cNvSpPr/>
            <p:nvPr/>
          </p:nvSpPr>
          <p:spPr>
            <a:xfrm>
              <a:off x="4577238" y="3978267"/>
              <a:ext cx="219075" cy="38100"/>
            </a:xfrm>
            <a:custGeom>
              <a:avLst/>
              <a:gdLst>
                <a:gd name="connsiteX0" fmla="*/ 216218 w 219075"/>
                <a:gd name="connsiteY0" fmla="*/ 7660 h 38100"/>
                <a:gd name="connsiteX1" fmla="*/ 210217 w 219075"/>
                <a:gd name="connsiteY1" fmla="*/ 6802 h 38100"/>
                <a:gd name="connsiteX2" fmla="*/ 208693 w 219075"/>
                <a:gd name="connsiteY2" fmla="*/ 2802 h 38100"/>
                <a:gd name="connsiteX3" fmla="*/ 190691 w 219075"/>
                <a:gd name="connsiteY3" fmla="*/ 135 h 38100"/>
                <a:gd name="connsiteX4" fmla="*/ 175260 w 219075"/>
                <a:gd name="connsiteY4" fmla="*/ 12232 h 38100"/>
                <a:gd name="connsiteX5" fmla="*/ 141065 w 219075"/>
                <a:gd name="connsiteY5" fmla="*/ 19661 h 38100"/>
                <a:gd name="connsiteX6" fmla="*/ 137636 w 219075"/>
                <a:gd name="connsiteY6" fmla="*/ 18232 h 38100"/>
                <a:gd name="connsiteX7" fmla="*/ 104108 w 219075"/>
                <a:gd name="connsiteY7" fmla="*/ 27662 h 38100"/>
                <a:gd name="connsiteX8" fmla="*/ 102203 w 219075"/>
                <a:gd name="connsiteY8" fmla="*/ 30234 h 38100"/>
                <a:gd name="connsiteX9" fmla="*/ 90964 w 219075"/>
                <a:gd name="connsiteY9" fmla="*/ 30520 h 38100"/>
                <a:gd name="connsiteX10" fmla="*/ 78581 w 219075"/>
                <a:gd name="connsiteY10" fmla="*/ 35377 h 38100"/>
                <a:gd name="connsiteX11" fmla="*/ 69152 w 219075"/>
                <a:gd name="connsiteY11" fmla="*/ 33091 h 38100"/>
                <a:gd name="connsiteX12" fmla="*/ 26289 w 219075"/>
                <a:gd name="connsiteY12" fmla="*/ 40235 h 38100"/>
                <a:gd name="connsiteX13" fmla="*/ 21050 w 219075"/>
                <a:gd name="connsiteY13" fmla="*/ 41378 h 38100"/>
                <a:gd name="connsiteX14" fmla="*/ 0 w 219075"/>
                <a:gd name="connsiteY14" fmla="*/ 45950 h 38100"/>
                <a:gd name="connsiteX15" fmla="*/ 80105 w 219075"/>
                <a:gd name="connsiteY15" fmla="*/ 39473 h 38100"/>
                <a:gd name="connsiteX16" fmla="*/ 92107 w 219075"/>
                <a:gd name="connsiteY16" fmla="*/ 41188 h 38100"/>
                <a:gd name="connsiteX17" fmla="*/ 106013 w 219075"/>
                <a:gd name="connsiteY17" fmla="*/ 40330 h 38100"/>
                <a:gd name="connsiteX18" fmla="*/ 148114 w 219075"/>
                <a:gd name="connsiteY18" fmla="*/ 31186 h 38100"/>
                <a:gd name="connsiteX19" fmla="*/ 170688 w 219075"/>
                <a:gd name="connsiteY19" fmla="*/ 30615 h 38100"/>
                <a:gd name="connsiteX20" fmla="*/ 189548 w 219075"/>
                <a:gd name="connsiteY20" fmla="*/ 19947 h 38100"/>
                <a:gd name="connsiteX21" fmla="*/ 221171 w 219075"/>
                <a:gd name="connsiteY21" fmla="*/ 13089 h 38100"/>
                <a:gd name="connsiteX22" fmla="*/ 216218 w 219075"/>
                <a:gd name="connsiteY22" fmla="*/ 766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075" h="38100">
                  <a:moveTo>
                    <a:pt x="216218" y="7660"/>
                  </a:moveTo>
                  <a:cubicBezTo>
                    <a:pt x="215837" y="7279"/>
                    <a:pt x="210979" y="6993"/>
                    <a:pt x="210217" y="6802"/>
                  </a:cubicBezTo>
                  <a:cubicBezTo>
                    <a:pt x="209074" y="6421"/>
                    <a:pt x="209741" y="3278"/>
                    <a:pt x="208693" y="2802"/>
                  </a:cubicBezTo>
                  <a:cubicBezTo>
                    <a:pt x="204026" y="421"/>
                    <a:pt x="197453" y="-341"/>
                    <a:pt x="190691" y="135"/>
                  </a:cubicBezTo>
                  <a:cubicBezTo>
                    <a:pt x="181070" y="2230"/>
                    <a:pt x="180975" y="8422"/>
                    <a:pt x="175260" y="12232"/>
                  </a:cubicBezTo>
                  <a:cubicBezTo>
                    <a:pt x="163449" y="11470"/>
                    <a:pt x="143447" y="15184"/>
                    <a:pt x="141065" y="19661"/>
                  </a:cubicBezTo>
                  <a:cubicBezTo>
                    <a:pt x="140208" y="21280"/>
                    <a:pt x="136970" y="18328"/>
                    <a:pt x="137636" y="18232"/>
                  </a:cubicBezTo>
                  <a:cubicBezTo>
                    <a:pt x="123158" y="21090"/>
                    <a:pt x="113824" y="25186"/>
                    <a:pt x="104108" y="27662"/>
                  </a:cubicBezTo>
                  <a:cubicBezTo>
                    <a:pt x="102489" y="28138"/>
                    <a:pt x="102013" y="30329"/>
                    <a:pt x="102203" y="30234"/>
                  </a:cubicBezTo>
                  <a:cubicBezTo>
                    <a:pt x="99251" y="31091"/>
                    <a:pt x="96012" y="29567"/>
                    <a:pt x="90964" y="30520"/>
                  </a:cubicBezTo>
                  <a:cubicBezTo>
                    <a:pt x="82963" y="31948"/>
                    <a:pt x="81344" y="34996"/>
                    <a:pt x="78581" y="35377"/>
                  </a:cubicBezTo>
                  <a:cubicBezTo>
                    <a:pt x="74771" y="36044"/>
                    <a:pt x="72771" y="32996"/>
                    <a:pt x="69152" y="33091"/>
                  </a:cubicBezTo>
                  <a:cubicBezTo>
                    <a:pt x="53626" y="33472"/>
                    <a:pt x="35338" y="39854"/>
                    <a:pt x="26289" y="40235"/>
                  </a:cubicBezTo>
                  <a:cubicBezTo>
                    <a:pt x="24479" y="40330"/>
                    <a:pt x="22765" y="41378"/>
                    <a:pt x="21050" y="41378"/>
                  </a:cubicBezTo>
                  <a:cubicBezTo>
                    <a:pt x="15621" y="41473"/>
                    <a:pt x="4096" y="39473"/>
                    <a:pt x="0" y="45950"/>
                  </a:cubicBezTo>
                  <a:cubicBezTo>
                    <a:pt x="24765" y="46426"/>
                    <a:pt x="48768" y="47950"/>
                    <a:pt x="80105" y="39473"/>
                  </a:cubicBezTo>
                  <a:cubicBezTo>
                    <a:pt x="85820" y="41188"/>
                    <a:pt x="87154" y="41378"/>
                    <a:pt x="92107" y="41188"/>
                  </a:cubicBezTo>
                  <a:cubicBezTo>
                    <a:pt x="97250" y="41092"/>
                    <a:pt x="99631" y="41378"/>
                    <a:pt x="106013" y="40330"/>
                  </a:cubicBezTo>
                  <a:cubicBezTo>
                    <a:pt x="122968" y="37663"/>
                    <a:pt x="140875" y="40140"/>
                    <a:pt x="148114" y="31186"/>
                  </a:cubicBezTo>
                  <a:cubicBezTo>
                    <a:pt x="154781" y="32234"/>
                    <a:pt x="160782" y="34044"/>
                    <a:pt x="170688" y="30615"/>
                  </a:cubicBezTo>
                  <a:cubicBezTo>
                    <a:pt x="177927" y="27472"/>
                    <a:pt x="186119" y="24709"/>
                    <a:pt x="189548" y="19947"/>
                  </a:cubicBezTo>
                  <a:cubicBezTo>
                    <a:pt x="198501" y="25090"/>
                    <a:pt x="217456" y="22519"/>
                    <a:pt x="221171" y="13089"/>
                  </a:cubicBezTo>
                  <a:cubicBezTo>
                    <a:pt x="216884" y="14232"/>
                    <a:pt x="218504" y="9565"/>
                    <a:pt x="216218" y="76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57E8721-76FB-4485-80CB-7D92827F3D8A}"/>
                </a:ext>
              </a:extLst>
            </p:cNvPr>
            <p:cNvSpPr/>
            <p:nvPr/>
          </p:nvSpPr>
          <p:spPr>
            <a:xfrm>
              <a:off x="5755224" y="3773805"/>
              <a:ext cx="9525" cy="9525"/>
            </a:xfrm>
            <a:custGeom>
              <a:avLst/>
              <a:gdLst>
                <a:gd name="connsiteX0" fmla="*/ 4639 w 9525"/>
                <a:gd name="connsiteY0" fmla="*/ 1715 h 0"/>
                <a:gd name="connsiteX1" fmla="*/ 67 w 9525"/>
                <a:gd name="connsiteY1" fmla="*/ 4858 h 0"/>
                <a:gd name="connsiteX2" fmla="*/ 12449 w 9525"/>
                <a:gd name="connsiteY2" fmla="*/ 0 h 0"/>
                <a:gd name="connsiteX3" fmla="*/ 4639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639" y="1715"/>
                  </a:moveTo>
                  <a:cubicBezTo>
                    <a:pt x="2734" y="2572"/>
                    <a:pt x="-505" y="2858"/>
                    <a:pt x="67" y="4858"/>
                  </a:cubicBezTo>
                  <a:cubicBezTo>
                    <a:pt x="3496" y="2953"/>
                    <a:pt x="14545" y="4286"/>
                    <a:pt x="12449" y="0"/>
                  </a:cubicBezTo>
                  <a:cubicBezTo>
                    <a:pt x="9877" y="572"/>
                    <a:pt x="7210" y="1143"/>
                    <a:pt x="4639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EAB8DA-2DCD-4DCE-9299-FB6FE93A9942}"/>
                </a:ext>
              </a:extLst>
            </p:cNvPr>
            <p:cNvSpPr/>
            <p:nvPr/>
          </p:nvSpPr>
          <p:spPr>
            <a:xfrm>
              <a:off x="5773769" y="3766375"/>
              <a:ext cx="19050" cy="9525"/>
            </a:xfrm>
            <a:custGeom>
              <a:avLst/>
              <a:gdLst>
                <a:gd name="connsiteX0" fmla="*/ 28194 w 19050"/>
                <a:gd name="connsiteY0" fmla="*/ 0 h 0"/>
                <a:gd name="connsiteX1" fmla="*/ 0 w 19050"/>
                <a:gd name="connsiteY1" fmla="*/ 8287 h 0"/>
                <a:gd name="connsiteX2" fmla="*/ 28194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8194" y="0"/>
                  </a:moveTo>
                  <a:cubicBezTo>
                    <a:pt x="19812" y="3239"/>
                    <a:pt x="2762" y="2762"/>
                    <a:pt x="0" y="8287"/>
                  </a:cubicBezTo>
                  <a:cubicBezTo>
                    <a:pt x="6191" y="9716"/>
                    <a:pt x="29337" y="7049"/>
                    <a:pt x="2819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0A7B963-3C8A-4E76-962F-364F69CB5C5A}"/>
                </a:ext>
              </a:extLst>
            </p:cNvPr>
            <p:cNvSpPr/>
            <p:nvPr/>
          </p:nvSpPr>
          <p:spPr>
            <a:xfrm>
              <a:off x="6041208" y="3741359"/>
              <a:ext cx="9525" cy="9525"/>
            </a:xfrm>
            <a:custGeom>
              <a:avLst/>
              <a:gdLst>
                <a:gd name="connsiteX0" fmla="*/ 308 w 0"/>
                <a:gd name="connsiteY0" fmla="*/ 3490 h 0"/>
                <a:gd name="connsiteX1" fmla="*/ 3737 w 0"/>
                <a:gd name="connsiteY1" fmla="*/ 4919 h 0"/>
                <a:gd name="connsiteX2" fmla="*/ 8976 w 0"/>
                <a:gd name="connsiteY2" fmla="*/ 3776 h 0"/>
                <a:gd name="connsiteX3" fmla="*/ 308 w 0"/>
                <a:gd name="connsiteY3" fmla="*/ 3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8" y="3490"/>
                  </a:moveTo>
                  <a:cubicBezTo>
                    <a:pt x="1927" y="3204"/>
                    <a:pt x="3547" y="3109"/>
                    <a:pt x="3737" y="4919"/>
                  </a:cubicBezTo>
                  <a:cubicBezTo>
                    <a:pt x="5452" y="4538"/>
                    <a:pt x="7261" y="4157"/>
                    <a:pt x="8976" y="3776"/>
                  </a:cubicBezTo>
                  <a:cubicBezTo>
                    <a:pt x="11167" y="-2130"/>
                    <a:pt x="-2168" y="-225"/>
                    <a:pt x="308" y="3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7F0487D-39FD-4C77-981A-BB1D2CA3DD8C}"/>
                </a:ext>
              </a:extLst>
            </p:cNvPr>
            <p:cNvSpPr/>
            <p:nvPr/>
          </p:nvSpPr>
          <p:spPr>
            <a:xfrm>
              <a:off x="4750606" y="3971354"/>
              <a:ext cx="9525" cy="9525"/>
            </a:xfrm>
            <a:custGeom>
              <a:avLst/>
              <a:gdLst>
                <a:gd name="connsiteX0" fmla="*/ 82 w 9525"/>
                <a:gd name="connsiteY0" fmla="*/ 6382 h 0"/>
                <a:gd name="connsiteX1" fmla="*/ 9131 w 9525"/>
                <a:gd name="connsiteY1" fmla="*/ 0 h 0"/>
                <a:gd name="connsiteX2" fmla="*/ 82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82" y="6382"/>
                  </a:moveTo>
                  <a:cubicBezTo>
                    <a:pt x="4559" y="4858"/>
                    <a:pt x="13989" y="5524"/>
                    <a:pt x="9131" y="0"/>
                  </a:cubicBezTo>
                  <a:cubicBezTo>
                    <a:pt x="2844" y="762"/>
                    <a:pt x="-585" y="2667"/>
                    <a:pt x="82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5BF7D09-58C7-4A66-AAA1-EC507487BE15}"/>
                </a:ext>
              </a:extLst>
            </p:cNvPr>
            <p:cNvSpPr/>
            <p:nvPr/>
          </p:nvSpPr>
          <p:spPr>
            <a:xfrm>
              <a:off x="5689282" y="3866572"/>
              <a:ext cx="9525" cy="9525"/>
            </a:xfrm>
            <a:custGeom>
              <a:avLst/>
              <a:gdLst>
                <a:gd name="connsiteX0" fmla="*/ 0 w 9525"/>
                <a:gd name="connsiteY0" fmla="*/ 3054 h 0"/>
                <a:gd name="connsiteX1" fmla="*/ 17335 w 9525"/>
                <a:gd name="connsiteY1" fmla="*/ 3626 h 0"/>
                <a:gd name="connsiteX2" fmla="*/ 0 w 9525"/>
                <a:gd name="connsiteY2" fmla="*/ 3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3054"/>
                  </a:moveTo>
                  <a:cubicBezTo>
                    <a:pt x="191" y="10960"/>
                    <a:pt x="11430" y="3626"/>
                    <a:pt x="17335" y="3626"/>
                  </a:cubicBezTo>
                  <a:cubicBezTo>
                    <a:pt x="17145" y="-4185"/>
                    <a:pt x="5905" y="3054"/>
                    <a:pt x="0" y="30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FB08528-4F51-48C4-BEED-7DDA2F251EAB}"/>
                </a:ext>
              </a:extLst>
            </p:cNvPr>
            <p:cNvSpPr/>
            <p:nvPr/>
          </p:nvSpPr>
          <p:spPr>
            <a:xfrm>
              <a:off x="4766976" y="3948967"/>
              <a:ext cx="19050" cy="9525"/>
            </a:xfrm>
            <a:custGeom>
              <a:avLst/>
              <a:gdLst>
                <a:gd name="connsiteX0" fmla="*/ 14192 w 19050"/>
                <a:gd name="connsiteY0" fmla="*/ 11243 h 9525"/>
                <a:gd name="connsiteX1" fmla="*/ 18002 w 19050"/>
                <a:gd name="connsiteY1" fmla="*/ 6004 h 9525"/>
                <a:gd name="connsiteX2" fmla="*/ 21812 w 19050"/>
                <a:gd name="connsiteY2" fmla="*/ 765 h 9525"/>
                <a:gd name="connsiteX3" fmla="*/ 0 w 19050"/>
                <a:gd name="connsiteY3" fmla="*/ 3337 h 9525"/>
                <a:gd name="connsiteX4" fmla="*/ 14192 w 19050"/>
                <a:gd name="connsiteY4" fmla="*/ 11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4192" y="11243"/>
                  </a:moveTo>
                  <a:cubicBezTo>
                    <a:pt x="16669" y="10004"/>
                    <a:pt x="16573" y="7814"/>
                    <a:pt x="18002" y="6004"/>
                  </a:cubicBezTo>
                  <a:cubicBezTo>
                    <a:pt x="19336" y="4289"/>
                    <a:pt x="22384" y="3337"/>
                    <a:pt x="21812" y="765"/>
                  </a:cubicBezTo>
                  <a:cubicBezTo>
                    <a:pt x="16859" y="-1521"/>
                    <a:pt x="7715" y="1908"/>
                    <a:pt x="0" y="3337"/>
                  </a:cubicBezTo>
                  <a:cubicBezTo>
                    <a:pt x="1619" y="10100"/>
                    <a:pt x="6667" y="12481"/>
                    <a:pt x="14192" y="1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47347A-1635-430B-ABB2-AB15D19D15DD}"/>
                </a:ext>
              </a:extLst>
            </p:cNvPr>
            <p:cNvSpPr/>
            <p:nvPr/>
          </p:nvSpPr>
          <p:spPr>
            <a:xfrm>
              <a:off x="5196173" y="2846451"/>
              <a:ext cx="19050" cy="9525"/>
            </a:xfrm>
            <a:custGeom>
              <a:avLst/>
              <a:gdLst>
                <a:gd name="connsiteX0" fmla="*/ 0 w 19050"/>
                <a:gd name="connsiteY0" fmla="*/ 10668 h 9525"/>
                <a:gd name="connsiteX1" fmla="*/ 7906 w 19050"/>
                <a:gd name="connsiteY1" fmla="*/ 8953 h 9525"/>
                <a:gd name="connsiteX2" fmla="*/ 9811 w 19050"/>
                <a:gd name="connsiteY2" fmla="*/ 6382 h 9525"/>
                <a:gd name="connsiteX3" fmla="*/ 18860 w 19050"/>
                <a:gd name="connsiteY3" fmla="*/ 0 h 9525"/>
                <a:gd name="connsiteX4" fmla="*/ 0 w 19050"/>
                <a:gd name="connsiteY4" fmla="*/ 106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0" y="10668"/>
                  </a:moveTo>
                  <a:cubicBezTo>
                    <a:pt x="2572" y="10001"/>
                    <a:pt x="5334" y="9620"/>
                    <a:pt x="7906" y="8953"/>
                  </a:cubicBezTo>
                  <a:cubicBezTo>
                    <a:pt x="10287" y="8287"/>
                    <a:pt x="9144" y="6667"/>
                    <a:pt x="9811" y="6382"/>
                  </a:cubicBezTo>
                  <a:cubicBezTo>
                    <a:pt x="13811" y="4572"/>
                    <a:pt x="23431" y="5906"/>
                    <a:pt x="18860" y="0"/>
                  </a:cubicBezTo>
                  <a:cubicBezTo>
                    <a:pt x="8287" y="1714"/>
                    <a:pt x="857" y="4762"/>
                    <a:pt x="0" y="10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9E891D-A15E-4067-9E24-096C2BA73219}"/>
                </a:ext>
              </a:extLst>
            </p:cNvPr>
            <p:cNvSpPr/>
            <p:nvPr/>
          </p:nvSpPr>
          <p:spPr>
            <a:xfrm>
              <a:off x="5229796" y="2833783"/>
              <a:ext cx="47625" cy="9525"/>
            </a:xfrm>
            <a:custGeom>
              <a:avLst/>
              <a:gdLst>
                <a:gd name="connsiteX0" fmla="*/ 47339 w 47625"/>
                <a:gd name="connsiteY0" fmla="*/ 3524 h 9525"/>
                <a:gd name="connsiteX1" fmla="*/ 28194 w 47625"/>
                <a:gd name="connsiteY1" fmla="*/ 5525 h 9525"/>
                <a:gd name="connsiteX2" fmla="*/ 14288 w 47625"/>
                <a:gd name="connsiteY2" fmla="*/ 6382 h 9525"/>
                <a:gd name="connsiteX3" fmla="*/ 23336 w 47625"/>
                <a:gd name="connsiteY3" fmla="*/ 0 h 9525"/>
                <a:gd name="connsiteX4" fmla="*/ 0 w 47625"/>
                <a:gd name="connsiteY4" fmla="*/ 13811 h 9525"/>
                <a:gd name="connsiteX5" fmla="*/ 31623 w 47625"/>
                <a:gd name="connsiteY5" fmla="*/ 6953 h 9525"/>
                <a:gd name="connsiteX6" fmla="*/ 47339 w 47625"/>
                <a:gd name="connsiteY6" fmla="*/ 352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47339" y="3524"/>
                  </a:moveTo>
                  <a:cubicBezTo>
                    <a:pt x="60865" y="-2000"/>
                    <a:pt x="33814" y="4096"/>
                    <a:pt x="28194" y="5525"/>
                  </a:cubicBezTo>
                  <a:cubicBezTo>
                    <a:pt x="24003" y="5239"/>
                    <a:pt x="15431" y="10859"/>
                    <a:pt x="14288" y="6382"/>
                  </a:cubicBezTo>
                  <a:cubicBezTo>
                    <a:pt x="18764" y="4858"/>
                    <a:pt x="28194" y="5525"/>
                    <a:pt x="23336" y="0"/>
                  </a:cubicBezTo>
                  <a:cubicBezTo>
                    <a:pt x="12478" y="3239"/>
                    <a:pt x="4667" y="7906"/>
                    <a:pt x="0" y="13811"/>
                  </a:cubicBezTo>
                  <a:cubicBezTo>
                    <a:pt x="13906" y="11811"/>
                    <a:pt x="19526" y="12383"/>
                    <a:pt x="31623" y="6953"/>
                  </a:cubicBezTo>
                  <a:cubicBezTo>
                    <a:pt x="36767" y="5810"/>
                    <a:pt x="42005" y="4667"/>
                    <a:pt x="47339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E6CFACF-DF05-4A46-BDC5-669439A177A2}"/>
                </a:ext>
              </a:extLst>
            </p:cNvPr>
            <p:cNvSpPr/>
            <p:nvPr/>
          </p:nvSpPr>
          <p:spPr>
            <a:xfrm>
              <a:off x="5236464" y="2829106"/>
              <a:ext cx="9525" cy="9525"/>
            </a:xfrm>
            <a:custGeom>
              <a:avLst/>
              <a:gdLst>
                <a:gd name="connsiteX0" fmla="*/ 17717 w 9525"/>
                <a:gd name="connsiteY0" fmla="*/ 105 h 0"/>
                <a:gd name="connsiteX1" fmla="*/ 0 w 9525"/>
                <a:gd name="connsiteY1" fmla="*/ 6105 h 0"/>
                <a:gd name="connsiteX2" fmla="*/ 17717 w 9525"/>
                <a:gd name="connsiteY2" fmla="*/ 1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17" y="105"/>
                  </a:moveTo>
                  <a:cubicBezTo>
                    <a:pt x="10287" y="-276"/>
                    <a:pt x="1619" y="105"/>
                    <a:pt x="0" y="6105"/>
                  </a:cubicBezTo>
                  <a:cubicBezTo>
                    <a:pt x="5048" y="3724"/>
                    <a:pt x="18288" y="4867"/>
                    <a:pt x="17717" y="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CE18FC5-EBF6-4AD3-9DCD-F3F6C3491617}"/>
                </a:ext>
              </a:extLst>
            </p:cNvPr>
            <p:cNvSpPr/>
            <p:nvPr/>
          </p:nvSpPr>
          <p:spPr>
            <a:xfrm>
              <a:off x="5212841" y="2834132"/>
              <a:ext cx="9525" cy="9525"/>
            </a:xfrm>
            <a:custGeom>
              <a:avLst/>
              <a:gdLst>
                <a:gd name="connsiteX0" fmla="*/ 11621 w 9525"/>
                <a:gd name="connsiteY0" fmla="*/ 14605 h 9525"/>
                <a:gd name="connsiteX1" fmla="*/ 14669 w 9525"/>
                <a:gd name="connsiteY1" fmla="*/ 7366 h 9525"/>
                <a:gd name="connsiteX2" fmla="*/ 17717 w 9525"/>
                <a:gd name="connsiteY2" fmla="*/ 127 h 9525"/>
                <a:gd name="connsiteX3" fmla="*/ 0 w 9525"/>
                <a:gd name="connsiteY3" fmla="*/ 6127 h 9525"/>
                <a:gd name="connsiteX4" fmla="*/ 11621 w 9525"/>
                <a:gd name="connsiteY4" fmla="*/ 146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1621" y="14605"/>
                  </a:moveTo>
                  <a:cubicBezTo>
                    <a:pt x="12192" y="11938"/>
                    <a:pt x="13335" y="9842"/>
                    <a:pt x="14669" y="7366"/>
                  </a:cubicBezTo>
                  <a:cubicBezTo>
                    <a:pt x="16002" y="4889"/>
                    <a:pt x="19050" y="3746"/>
                    <a:pt x="17717" y="127"/>
                  </a:cubicBezTo>
                  <a:cubicBezTo>
                    <a:pt x="9430" y="-635"/>
                    <a:pt x="6382" y="2127"/>
                    <a:pt x="0" y="6127"/>
                  </a:cubicBezTo>
                  <a:cubicBezTo>
                    <a:pt x="2572" y="10795"/>
                    <a:pt x="5906" y="14414"/>
                    <a:pt x="11621" y="146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7A2232D-3937-4324-9E48-1CF516ECFCA9}"/>
                </a:ext>
              </a:extLst>
            </p:cNvPr>
            <p:cNvSpPr/>
            <p:nvPr/>
          </p:nvSpPr>
          <p:spPr>
            <a:xfrm>
              <a:off x="5329929" y="2828925"/>
              <a:ext cx="9525" cy="9525"/>
            </a:xfrm>
            <a:custGeom>
              <a:avLst/>
              <a:gdLst>
                <a:gd name="connsiteX0" fmla="*/ 165 w 9525"/>
                <a:gd name="connsiteY0" fmla="*/ 5620 h 0"/>
                <a:gd name="connsiteX1" fmla="*/ 12643 w 9525"/>
                <a:gd name="connsiteY1" fmla="*/ 0 h 0"/>
                <a:gd name="connsiteX2" fmla="*/ 5595 w 9525"/>
                <a:gd name="connsiteY2" fmla="*/ 0 h 0"/>
                <a:gd name="connsiteX3" fmla="*/ 165 w 9525"/>
                <a:gd name="connsiteY3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65" y="5620"/>
                  </a:moveTo>
                  <a:cubicBezTo>
                    <a:pt x="4452" y="3810"/>
                    <a:pt x="14929" y="4667"/>
                    <a:pt x="12643" y="0"/>
                  </a:cubicBezTo>
                  <a:lnTo>
                    <a:pt x="5595" y="0"/>
                  </a:lnTo>
                  <a:cubicBezTo>
                    <a:pt x="1880" y="1048"/>
                    <a:pt x="-692" y="2572"/>
                    <a:pt x="165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0250634-988C-467B-99E4-7C99DC066399}"/>
                </a:ext>
              </a:extLst>
            </p:cNvPr>
            <p:cNvSpPr/>
            <p:nvPr/>
          </p:nvSpPr>
          <p:spPr>
            <a:xfrm>
              <a:off x="4558569" y="3948779"/>
              <a:ext cx="28575" cy="9525"/>
            </a:xfrm>
            <a:custGeom>
              <a:avLst/>
              <a:gdLst>
                <a:gd name="connsiteX0" fmla="*/ 8668 w 28575"/>
                <a:gd name="connsiteY0" fmla="*/ 9811 h 9525"/>
                <a:gd name="connsiteX1" fmla="*/ 22193 w 28575"/>
                <a:gd name="connsiteY1" fmla="*/ 15621 h 9525"/>
                <a:gd name="connsiteX2" fmla="*/ 33528 w 28575"/>
                <a:gd name="connsiteY2" fmla="*/ 0 h 9525"/>
                <a:gd name="connsiteX3" fmla="*/ 0 w 28575"/>
                <a:gd name="connsiteY3" fmla="*/ 9525 h 9525"/>
                <a:gd name="connsiteX4" fmla="*/ 8668 w 28575"/>
                <a:gd name="connsiteY4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8668" y="9811"/>
                  </a:moveTo>
                  <a:cubicBezTo>
                    <a:pt x="16574" y="7048"/>
                    <a:pt x="13335" y="19621"/>
                    <a:pt x="22193" y="15621"/>
                  </a:cubicBezTo>
                  <a:cubicBezTo>
                    <a:pt x="31528" y="12764"/>
                    <a:pt x="35243" y="7620"/>
                    <a:pt x="33528" y="0"/>
                  </a:cubicBezTo>
                  <a:cubicBezTo>
                    <a:pt x="23431" y="3619"/>
                    <a:pt x="4572" y="3429"/>
                    <a:pt x="0" y="9525"/>
                  </a:cubicBezTo>
                  <a:cubicBezTo>
                    <a:pt x="3429" y="8954"/>
                    <a:pt x="4667" y="11335"/>
                    <a:pt x="866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E8BDFCD-6CA7-4E60-A820-249954834377}"/>
                </a:ext>
              </a:extLst>
            </p:cNvPr>
            <p:cNvSpPr/>
            <p:nvPr/>
          </p:nvSpPr>
          <p:spPr>
            <a:xfrm>
              <a:off x="4615338" y="3964496"/>
              <a:ext cx="9525" cy="9525"/>
            </a:xfrm>
            <a:custGeom>
              <a:avLst/>
              <a:gdLst>
                <a:gd name="connsiteX0" fmla="*/ 1524 w 0"/>
                <a:gd name="connsiteY0" fmla="*/ 5239 h 0"/>
                <a:gd name="connsiteX1" fmla="*/ 6763 w 0"/>
                <a:gd name="connsiteY1" fmla="*/ 4096 h 0"/>
                <a:gd name="connsiteX2" fmla="*/ 5239 w 0"/>
                <a:gd name="connsiteY2" fmla="*/ 0 h 0"/>
                <a:gd name="connsiteX3" fmla="*/ 0 w 0"/>
                <a:gd name="connsiteY3" fmla="*/ 1143 h 0"/>
                <a:gd name="connsiteX4" fmla="*/ 1524 w 0"/>
                <a:gd name="connsiteY4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524" y="5239"/>
                  </a:moveTo>
                  <a:cubicBezTo>
                    <a:pt x="3239" y="4858"/>
                    <a:pt x="5048" y="4477"/>
                    <a:pt x="6763" y="4096"/>
                  </a:cubicBez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1048" y="3810"/>
                    <a:pt x="1524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2D460ED-EC7E-472C-870C-2C78FF7D0D5C}"/>
                </a:ext>
              </a:extLst>
            </p:cNvPr>
            <p:cNvSpPr/>
            <p:nvPr/>
          </p:nvSpPr>
          <p:spPr>
            <a:xfrm>
              <a:off x="4262421" y="3444812"/>
              <a:ext cx="9525" cy="9525"/>
            </a:xfrm>
            <a:custGeom>
              <a:avLst/>
              <a:gdLst>
                <a:gd name="connsiteX0" fmla="*/ 4874 w 9525"/>
                <a:gd name="connsiteY0" fmla="*/ 1714 h 0"/>
                <a:gd name="connsiteX1" fmla="*/ 12780 w 9525"/>
                <a:gd name="connsiteY1" fmla="*/ 0 h 0"/>
                <a:gd name="connsiteX2" fmla="*/ 4874 w 9525"/>
                <a:gd name="connsiteY2" fmla="*/ 17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874" y="1714"/>
                  </a:moveTo>
                  <a:cubicBezTo>
                    <a:pt x="-10461" y="5048"/>
                    <a:pt x="15542" y="5334"/>
                    <a:pt x="12780" y="0"/>
                  </a:cubicBezTo>
                  <a:cubicBezTo>
                    <a:pt x="10113" y="571"/>
                    <a:pt x="7541" y="1143"/>
                    <a:pt x="4874" y="17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265AEB-FF0B-4CDC-B66D-0EC1D6876D2C}"/>
                </a:ext>
              </a:extLst>
            </p:cNvPr>
            <p:cNvSpPr/>
            <p:nvPr/>
          </p:nvSpPr>
          <p:spPr>
            <a:xfrm>
              <a:off x="4582372" y="3968782"/>
              <a:ext cx="19050" cy="9525"/>
            </a:xfrm>
            <a:custGeom>
              <a:avLst/>
              <a:gdLst>
                <a:gd name="connsiteX0" fmla="*/ 2105 w 19050"/>
                <a:gd name="connsiteY0" fmla="*/ 5810 h 0"/>
                <a:gd name="connsiteX1" fmla="*/ 8868 w 19050"/>
                <a:gd name="connsiteY1" fmla="*/ 8668 h 0"/>
                <a:gd name="connsiteX2" fmla="*/ 28394 w 19050"/>
                <a:gd name="connsiteY2" fmla="*/ 0 h 0"/>
                <a:gd name="connsiteX3" fmla="*/ 2105 w 19050"/>
                <a:gd name="connsiteY3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105" y="5810"/>
                  </a:moveTo>
                  <a:cubicBezTo>
                    <a:pt x="4391" y="6763"/>
                    <a:pt x="6486" y="8001"/>
                    <a:pt x="8868" y="8668"/>
                  </a:cubicBezTo>
                  <a:cubicBezTo>
                    <a:pt x="12678" y="4667"/>
                    <a:pt x="26298" y="4763"/>
                    <a:pt x="28394" y="0"/>
                  </a:cubicBezTo>
                  <a:cubicBezTo>
                    <a:pt x="18393" y="2477"/>
                    <a:pt x="-7515" y="1619"/>
                    <a:pt x="2105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1C65FFC-0A03-4624-A518-EE0BFC9EF3F5}"/>
                </a:ext>
              </a:extLst>
            </p:cNvPr>
            <p:cNvSpPr/>
            <p:nvPr/>
          </p:nvSpPr>
          <p:spPr>
            <a:xfrm>
              <a:off x="4605528" y="3944017"/>
              <a:ext cx="19050" cy="9525"/>
            </a:xfrm>
            <a:custGeom>
              <a:avLst/>
              <a:gdLst>
                <a:gd name="connsiteX0" fmla="*/ 18859 w 19050"/>
                <a:gd name="connsiteY0" fmla="*/ 0 h 9525"/>
                <a:gd name="connsiteX1" fmla="*/ 0 w 19050"/>
                <a:gd name="connsiteY1" fmla="*/ 10668 h 9525"/>
                <a:gd name="connsiteX2" fmla="*/ 18859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859" y="0"/>
                  </a:moveTo>
                  <a:cubicBezTo>
                    <a:pt x="20002" y="6763"/>
                    <a:pt x="1905" y="5239"/>
                    <a:pt x="0" y="10668"/>
                  </a:cubicBezTo>
                  <a:cubicBezTo>
                    <a:pt x="9430" y="12097"/>
                    <a:pt x="34290" y="2953"/>
                    <a:pt x="1885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EED53C-151A-45CE-8CED-0D8987038F36}"/>
                </a:ext>
              </a:extLst>
            </p:cNvPr>
            <p:cNvSpPr/>
            <p:nvPr/>
          </p:nvSpPr>
          <p:spPr>
            <a:xfrm>
              <a:off x="4562380" y="3977735"/>
              <a:ext cx="85725" cy="28575"/>
            </a:xfrm>
            <a:custGeom>
              <a:avLst/>
              <a:gdLst>
                <a:gd name="connsiteX0" fmla="*/ 19049 w 85725"/>
                <a:gd name="connsiteY0" fmla="*/ 34671 h 28575"/>
                <a:gd name="connsiteX1" fmla="*/ 40861 w 85725"/>
                <a:gd name="connsiteY1" fmla="*/ 32099 h 28575"/>
                <a:gd name="connsiteX2" fmla="*/ 44671 w 85725"/>
                <a:gd name="connsiteY2" fmla="*/ 26860 h 28575"/>
                <a:gd name="connsiteX3" fmla="*/ 59340 w 85725"/>
                <a:gd name="connsiteY3" fmla="*/ 28004 h 28575"/>
                <a:gd name="connsiteX4" fmla="*/ 89439 w 85725"/>
                <a:gd name="connsiteY4" fmla="*/ 17050 h 28575"/>
                <a:gd name="connsiteX5" fmla="*/ 77437 w 85725"/>
                <a:gd name="connsiteY5" fmla="*/ 0 h 28575"/>
                <a:gd name="connsiteX6" fmla="*/ 62769 w 85725"/>
                <a:gd name="connsiteY6" fmla="*/ 14097 h 28575"/>
                <a:gd name="connsiteX7" fmla="*/ 11620 w 85725"/>
                <a:gd name="connsiteY7" fmla="*/ 14288 h 28575"/>
                <a:gd name="connsiteX8" fmla="*/ 8191 w 85725"/>
                <a:gd name="connsiteY8" fmla="*/ 28194 h 28575"/>
                <a:gd name="connsiteX9" fmla="*/ 1047 w 85725"/>
                <a:gd name="connsiteY9" fmla="*/ 31909 h 28575"/>
                <a:gd name="connsiteX10" fmla="*/ 13048 w 85725"/>
                <a:gd name="connsiteY10" fmla="*/ 33623 h 28575"/>
                <a:gd name="connsiteX11" fmla="*/ 15715 w 85725"/>
                <a:gd name="connsiteY11" fmla="*/ 33052 h 28575"/>
                <a:gd name="connsiteX12" fmla="*/ 19049 w 85725"/>
                <a:gd name="connsiteY12" fmla="*/ 346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28575">
                  <a:moveTo>
                    <a:pt x="19049" y="34671"/>
                  </a:moveTo>
                  <a:cubicBezTo>
                    <a:pt x="27622" y="34576"/>
                    <a:pt x="34289" y="31433"/>
                    <a:pt x="40861" y="32099"/>
                  </a:cubicBezTo>
                  <a:cubicBezTo>
                    <a:pt x="44290" y="31337"/>
                    <a:pt x="42004" y="28004"/>
                    <a:pt x="44671" y="26860"/>
                  </a:cubicBezTo>
                  <a:cubicBezTo>
                    <a:pt x="50005" y="26670"/>
                    <a:pt x="52863" y="29813"/>
                    <a:pt x="59340" y="28004"/>
                  </a:cubicBezTo>
                  <a:cubicBezTo>
                    <a:pt x="65436" y="20002"/>
                    <a:pt x="82676" y="21336"/>
                    <a:pt x="89439" y="17050"/>
                  </a:cubicBezTo>
                  <a:cubicBezTo>
                    <a:pt x="86200" y="8192"/>
                    <a:pt x="74961" y="8477"/>
                    <a:pt x="77437" y="0"/>
                  </a:cubicBezTo>
                  <a:cubicBezTo>
                    <a:pt x="65912" y="1810"/>
                    <a:pt x="70198" y="10477"/>
                    <a:pt x="62769" y="14097"/>
                  </a:cubicBezTo>
                  <a:cubicBezTo>
                    <a:pt x="41528" y="20002"/>
                    <a:pt x="24478" y="20098"/>
                    <a:pt x="11620" y="14288"/>
                  </a:cubicBezTo>
                  <a:cubicBezTo>
                    <a:pt x="8095" y="17907"/>
                    <a:pt x="16001" y="26384"/>
                    <a:pt x="8191" y="28194"/>
                  </a:cubicBezTo>
                  <a:cubicBezTo>
                    <a:pt x="2952" y="30766"/>
                    <a:pt x="-2287" y="24289"/>
                    <a:pt x="1047" y="31909"/>
                  </a:cubicBezTo>
                  <a:cubicBezTo>
                    <a:pt x="4285" y="33719"/>
                    <a:pt x="11620" y="33528"/>
                    <a:pt x="13048" y="33623"/>
                  </a:cubicBezTo>
                  <a:cubicBezTo>
                    <a:pt x="13810" y="33719"/>
                    <a:pt x="14953" y="33147"/>
                    <a:pt x="15715" y="33052"/>
                  </a:cubicBezTo>
                  <a:cubicBezTo>
                    <a:pt x="18097" y="32766"/>
                    <a:pt x="18287" y="34671"/>
                    <a:pt x="19049" y="34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ADE7698-9A09-4768-94EA-8569A5BD2E8A}"/>
                </a:ext>
              </a:extLst>
            </p:cNvPr>
            <p:cNvSpPr/>
            <p:nvPr/>
          </p:nvSpPr>
          <p:spPr>
            <a:xfrm>
              <a:off x="4710605" y="3969639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414 w 9525"/>
                <a:gd name="connsiteY2" fmla="*/ 8668 h 0"/>
                <a:gd name="connsiteX3" fmla="*/ 17129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9223" y="3810"/>
                    <a:pt x="9509" y="11525"/>
                    <a:pt x="17414" y="8668"/>
                  </a:cubicBezTo>
                  <a:cubicBezTo>
                    <a:pt x="15509" y="4953"/>
                    <a:pt x="18843" y="3524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460F00A-8ED9-4124-9436-E716BB1E60E1}"/>
                </a:ext>
              </a:extLst>
            </p:cNvPr>
            <p:cNvSpPr/>
            <p:nvPr/>
          </p:nvSpPr>
          <p:spPr>
            <a:xfrm>
              <a:off x="5830347" y="3841528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3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4" y="2762"/>
                    <a:pt x="8477" y="1429"/>
                    <a:pt x="7906" y="0"/>
                  </a:cubicBezTo>
                  <a:cubicBezTo>
                    <a:pt x="5239" y="572"/>
                    <a:pt x="2667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79E6B1-6044-4B11-A3A3-08F7D396B202}"/>
                </a:ext>
              </a:extLst>
            </p:cNvPr>
            <p:cNvSpPr/>
            <p:nvPr/>
          </p:nvSpPr>
          <p:spPr>
            <a:xfrm>
              <a:off x="5980579" y="3803481"/>
              <a:ext cx="9525" cy="9525"/>
            </a:xfrm>
            <a:custGeom>
              <a:avLst/>
              <a:gdLst>
                <a:gd name="connsiteX0" fmla="*/ 263 w 0"/>
                <a:gd name="connsiteY0" fmla="*/ 518 h 0"/>
                <a:gd name="connsiteX1" fmla="*/ 8931 w 0"/>
                <a:gd name="connsiteY1" fmla="*/ 804 h 0"/>
                <a:gd name="connsiteX2" fmla="*/ 263 w 0"/>
                <a:gd name="connsiteY2" fmla="*/ 5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3" y="518"/>
                  </a:moveTo>
                  <a:cubicBezTo>
                    <a:pt x="-2023" y="6423"/>
                    <a:pt x="11407" y="4518"/>
                    <a:pt x="8931" y="804"/>
                  </a:cubicBezTo>
                  <a:cubicBezTo>
                    <a:pt x="5502" y="1375"/>
                    <a:pt x="4264" y="-1006"/>
                    <a:pt x="263" y="5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A010111-7E43-4FBB-A657-5103CDB131CE}"/>
                </a:ext>
              </a:extLst>
            </p:cNvPr>
            <p:cNvSpPr/>
            <p:nvPr/>
          </p:nvSpPr>
          <p:spPr>
            <a:xfrm>
              <a:off x="5962071" y="3746768"/>
              <a:ext cx="19050" cy="9525"/>
            </a:xfrm>
            <a:custGeom>
              <a:avLst/>
              <a:gdLst>
                <a:gd name="connsiteX0" fmla="*/ 9913 w 19050"/>
                <a:gd name="connsiteY0" fmla="*/ 2272 h 0"/>
                <a:gd name="connsiteX1" fmla="*/ 103 w 19050"/>
                <a:gd name="connsiteY1" fmla="*/ 6559 h 0"/>
                <a:gd name="connsiteX2" fmla="*/ 21153 w 19050"/>
                <a:gd name="connsiteY2" fmla="*/ 1987 h 0"/>
                <a:gd name="connsiteX3" fmla="*/ 9913 w 19050"/>
                <a:gd name="connsiteY3" fmla="*/ 22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9913" y="2272"/>
                  </a:moveTo>
                  <a:cubicBezTo>
                    <a:pt x="6294" y="3034"/>
                    <a:pt x="-945" y="-395"/>
                    <a:pt x="103" y="6559"/>
                  </a:cubicBezTo>
                  <a:cubicBezTo>
                    <a:pt x="10866" y="3892"/>
                    <a:pt x="18200" y="3034"/>
                    <a:pt x="21153" y="1987"/>
                  </a:cubicBezTo>
                  <a:cubicBezTo>
                    <a:pt x="31440" y="-1823"/>
                    <a:pt x="17343" y="748"/>
                    <a:pt x="9913" y="22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E3725B5-FC86-440D-A391-40A2A410A7AB}"/>
                </a:ext>
              </a:extLst>
            </p:cNvPr>
            <p:cNvSpPr/>
            <p:nvPr/>
          </p:nvSpPr>
          <p:spPr>
            <a:xfrm>
              <a:off x="5991589" y="3733787"/>
              <a:ext cx="9525" cy="9525"/>
            </a:xfrm>
            <a:custGeom>
              <a:avLst/>
              <a:gdLst>
                <a:gd name="connsiteX0" fmla="*/ 6303 w 0"/>
                <a:gd name="connsiteY0" fmla="*/ 870 h 0"/>
                <a:gd name="connsiteX1" fmla="*/ 6303 w 0"/>
                <a:gd name="connsiteY1" fmla="*/ 870 h 0"/>
                <a:gd name="connsiteX2" fmla="*/ 6303 w 0"/>
                <a:gd name="connsiteY2" fmla="*/ 8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03" y="870"/>
                  </a:moveTo>
                  <a:cubicBezTo>
                    <a:pt x="-4841" y="-3416"/>
                    <a:pt x="1159" y="10014"/>
                    <a:pt x="6303" y="870"/>
                  </a:cubicBezTo>
                  <a:lnTo>
                    <a:pt x="6303" y="8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1E6247-0E78-455B-BC69-6B8E63E67C08}"/>
                </a:ext>
              </a:extLst>
            </p:cNvPr>
            <p:cNvSpPr/>
            <p:nvPr/>
          </p:nvSpPr>
          <p:spPr>
            <a:xfrm>
              <a:off x="5942898" y="3764566"/>
              <a:ext cx="9525" cy="9525"/>
            </a:xfrm>
            <a:custGeom>
              <a:avLst/>
              <a:gdLst>
                <a:gd name="connsiteX0" fmla="*/ 7179 w 9525"/>
                <a:gd name="connsiteY0" fmla="*/ 2286 h 0"/>
                <a:gd name="connsiteX1" fmla="*/ 17752 w 9525"/>
                <a:gd name="connsiteY1" fmla="*/ 0 h 0"/>
                <a:gd name="connsiteX2" fmla="*/ 7179 w 9525"/>
                <a:gd name="connsiteY2" fmla="*/ 2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7179" y="2286"/>
                  </a:moveTo>
                  <a:cubicBezTo>
                    <a:pt x="-15205" y="8477"/>
                    <a:pt x="22324" y="3619"/>
                    <a:pt x="17752" y="0"/>
                  </a:cubicBezTo>
                  <a:cubicBezTo>
                    <a:pt x="14323" y="952"/>
                    <a:pt x="10608" y="1429"/>
                    <a:pt x="7179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5EB896D-0869-4CB0-AB13-8D029F398B2B}"/>
                </a:ext>
              </a:extLst>
            </p:cNvPr>
            <p:cNvSpPr/>
            <p:nvPr/>
          </p:nvSpPr>
          <p:spPr>
            <a:xfrm>
              <a:off x="5985129" y="3723132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6763" y="7810"/>
                    <a:pt x="26384" y="7715"/>
                    <a:pt x="25622" y="0"/>
                  </a:cubicBezTo>
                  <a:cubicBezTo>
                    <a:pt x="14954" y="5144"/>
                    <a:pt x="476" y="-1810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9C7F93C-EC6D-49BD-96FE-6181504F8F97}"/>
                </a:ext>
              </a:extLst>
            </p:cNvPr>
            <p:cNvSpPr/>
            <p:nvPr/>
          </p:nvSpPr>
          <p:spPr>
            <a:xfrm>
              <a:off x="6011805" y="3728847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572"/>
                    <a:pt x="-578" y="2857"/>
                    <a:pt x="89" y="4858"/>
                  </a:cubicBezTo>
                  <a:cubicBezTo>
                    <a:pt x="3423" y="2953"/>
                    <a:pt x="14472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1C424D9-8F05-474B-A24D-AC58FA411FBC}"/>
                </a:ext>
              </a:extLst>
            </p:cNvPr>
            <p:cNvSpPr/>
            <p:nvPr/>
          </p:nvSpPr>
          <p:spPr>
            <a:xfrm>
              <a:off x="6023510" y="3792814"/>
              <a:ext cx="9525" cy="9525"/>
            </a:xfrm>
            <a:custGeom>
              <a:avLst/>
              <a:gdLst>
                <a:gd name="connsiteX0" fmla="*/ 195 w 9525"/>
                <a:gd name="connsiteY0" fmla="*/ 3946 h 0"/>
                <a:gd name="connsiteX1" fmla="*/ 11435 w 9525"/>
                <a:gd name="connsiteY1" fmla="*/ 3661 h 0"/>
                <a:gd name="connsiteX2" fmla="*/ 195 w 9525"/>
                <a:gd name="connsiteY2" fmla="*/ 39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46"/>
                  </a:moveTo>
                  <a:cubicBezTo>
                    <a:pt x="4005" y="3851"/>
                    <a:pt x="6291" y="5756"/>
                    <a:pt x="11435" y="3661"/>
                  </a:cubicBezTo>
                  <a:cubicBezTo>
                    <a:pt x="13625" y="-2816"/>
                    <a:pt x="-1900" y="613"/>
                    <a:pt x="195" y="39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D110880-C43A-4997-BDC8-A1BDF3D3984E}"/>
                </a:ext>
              </a:extLst>
            </p:cNvPr>
            <p:cNvSpPr/>
            <p:nvPr/>
          </p:nvSpPr>
          <p:spPr>
            <a:xfrm>
              <a:off x="6036807" y="3788935"/>
              <a:ext cx="9525" cy="9525"/>
            </a:xfrm>
            <a:custGeom>
              <a:avLst/>
              <a:gdLst>
                <a:gd name="connsiteX0" fmla="*/ 42 w 9525"/>
                <a:gd name="connsiteY0" fmla="*/ 4967 h 0"/>
                <a:gd name="connsiteX1" fmla="*/ 16615 w 9525"/>
                <a:gd name="connsiteY1" fmla="*/ 3539 h 0"/>
                <a:gd name="connsiteX2" fmla="*/ 42 w 9525"/>
                <a:gd name="connsiteY2" fmla="*/ 49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67"/>
                  </a:moveTo>
                  <a:cubicBezTo>
                    <a:pt x="4043" y="6587"/>
                    <a:pt x="10234" y="5253"/>
                    <a:pt x="16615" y="3539"/>
                  </a:cubicBezTo>
                  <a:cubicBezTo>
                    <a:pt x="17949" y="-3700"/>
                    <a:pt x="-1006" y="1919"/>
                    <a:pt x="42" y="4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88CCD30-904B-41E3-B832-B74F25972D12}"/>
                </a:ext>
              </a:extLst>
            </p:cNvPr>
            <p:cNvSpPr/>
            <p:nvPr/>
          </p:nvSpPr>
          <p:spPr>
            <a:xfrm>
              <a:off x="5992082" y="3795998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5525" y="7239"/>
                    <a:pt x="28385" y="8573"/>
                    <a:pt x="25622" y="0"/>
                  </a:cubicBezTo>
                  <a:cubicBezTo>
                    <a:pt x="18098" y="2953"/>
                    <a:pt x="2000" y="2286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4E0A8DB-B320-4FAF-A9AB-F9D5D6FD22AB}"/>
                </a:ext>
              </a:extLst>
            </p:cNvPr>
            <p:cNvSpPr/>
            <p:nvPr/>
          </p:nvSpPr>
          <p:spPr>
            <a:xfrm>
              <a:off x="6003416" y="3784424"/>
              <a:ext cx="9525" cy="9525"/>
            </a:xfrm>
            <a:custGeom>
              <a:avLst/>
              <a:gdLst>
                <a:gd name="connsiteX0" fmla="*/ 4858 w 9525"/>
                <a:gd name="connsiteY0" fmla="*/ 9193 h 0"/>
                <a:gd name="connsiteX1" fmla="*/ 13145 w 9525"/>
                <a:gd name="connsiteY1" fmla="*/ 811 h 0"/>
                <a:gd name="connsiteX2" fmla="*/ 0 w 9525"/>
                <a:gd name="connsiteY2" fmla="*/ 3669 h 0"/>
                <a:gd name="connsiteX3" fmla="*/ 4858 w 9525"/>
                <a:gd name="connsiteY3" fmla="*/ 9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858" y="9193"/>
                  </a:moveTo>
                  <a:cubicBezTo>
                    <a:pt x="11621" y="8145"/>
                    <a:pt x="11906" y="4335"/>
                    <a:pt x="13145" y="811"/>
                  </a:cubicBezTo>
                  <a:cubicBezTo>
                    <a:pt x="8763" y="-999"/>
                    <a:pt x="2476" y="335"/>
                    <a:pt x="0" y="3669"/>
                  </a:cubicBezTo>
                  <a:cubicBezTo>
                    <a:pt x="953" y="6526"/>
                    <a:pt x="2858" y="7860"/>
                    <a:pt x="4858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4FE2811-1DAC-4F24-9CD1-C2D21BB75DC9}"/>
                </a:ext>
              </a:extLst>
            </p:cNvPr>
            <p:cNvSpPr/>
            <p:nvPr/>
          </p:nvSpPr>
          <p:spPr>
            <a:xfrm>
              <a:off x="5991645" y="3806571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143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FDFA72-7BA7-4BDD-AB47-A0B43219BAB1}"/>
                </a:ext>
              </a:extLst>
            </p:cNvPr>
            <p:cNvSpPr/>
            <p:nvPr/>
          </p:nvSpPr>
          <p:spPr>
            <a:xfrm>
              <a:off x="5968277" y="3805471"/>
              <a:ext cx="9525" cy="9525"/>
            </a:xfrm>
            <a:custGeom>
              <a:avLst/>
              <a:gdLst>
                <a:gd name="connsiteX0" fmla="*/ 183 w 9525"/>
                <a:gd name="connsiteY0" fmla="*/ 3386 h 0"/>
                <a:gd name="connsiteX1" fmla="*/ 8851 w 9525"/>
                <a:gd name="connsiteY1" fmla="*/ 3672 h 0"/>
                <a:gd name="connsiteX2" fmla="*/ 183 w 9525"/>
                <a:gd name="connsiteY2" fmla="*/ 33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3" y="3386"/>
                  </a:moveTo>
                  <a:cubicBezTo>
                    <a:pt x="88" y="3291"/>
                    <a:pt x="9518" y="2719"/>
                    <a:pt x="8851" y="3672"/>
                  </a:cubicBezTo>
                  <a:cubicBezTo>
                    <a:pt x="13328" y="-2519"/>
                    <a:pt x="-1817" y="338"/>
                    <a:pt x="183" y="33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BD6D6FC-B007-4895-8C8D-29F9747BA360}"/>
                </a:ext>
              </a:extLst>
            </p:cNvPr>
            <p:cNvSpPr/>
            <p:nvPr/>
          </p:nvSpPr>
          <p:spPr>
            <a:xfrm>
              <a:off x="5883284" y="3808626"/>
              <a:ext cx="9525" cy="9525"/>
            </a:xfrm>
            <a:custGeom>
              <a:avLst/>
              <a:gdLst>
                <a:gd name="connsiteX0" fmla="*/ 12214 w 9525"/>
                <a:gd name="connsiteY0" fmla="*/ 2993 h 0"/>
                <a:gd name="connsiteX1" fmla="*/ 213 w 9525"/>
                <a:gd name="connsiteY1" fmla="*/ 1278 h 0"/>
                <a:gd name="connsiteX2" fmla="*/ 6214 w 9525"/>
                <a:gd name="connsiteY2" fmla="*/ 2136 h 0"/>
                <a:gd name="connsiteX3" fmla="*/ 7738 w 9525"/>
                <a:gd name="connsiteY3" fmla="*/ 6231 h 0"/>
                <a:gd name="connsiteX4" fmla="*/ 12214 w 9525"/>
                <a:gd name="connsiteY4" fmla="*/ 2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214" y="2993"/>
                  </a:moveTo>
                  <a:cubicBezTo>
                    <a:pt x="7928" y="4041"/>
                    <a:pt x="3070" y="-2722"/>
                    <a:pt x="213" y="1278"/>
                  </a:cubicBezTo>
                  <a:cubicBezTo>
                    <a:pt x="-1311" y="3374"/>
                    <a:pt x="5833" y="2040"/>
                    <a:pt x="6214" y="2136"/>
                  </a:cubicBezTo>
                  <a:cubicBezTo>
                    <a:pt x="7166" y="2421"/>
                    <a:pt x="6785" y="6041"/>
                    <a:pt x="7738" y="6231"/>
                  </a:cubicBezTo>
                  <a:cubicBezTo>
                    <a:pt x="9166" y="6422"/>
                    <a:pt x="13167" y="4041"/>
                    <a:pt x="12214" y="29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B22A55A-4692-4DD7-A94A-69D0285ED1E7}"/>
                </a:ext>
              </a:extLst>
            </p:cNvPr>
            <p:cNvSpPr/>
            <p:nvPr/>
          </p:nvSpPr>
          <p:spPr>
            <a:xfrm>
              <a:off x="5905720" y="3750850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810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83FB55-870C-4F9F-BA28-B0A2A421E673}"/>
                </a:ext>
              </a:extLst>
            </p:cNvPr>
            <p:cNvSpPr/>
            <p:nvPr/>
          </p:nvSpPr>
          <p:spPr>
            <a:xfrm>
              <a:off x="5894635" y="3819430"/>
              <a:ext cx="9525" cy="9525"/>
            </a:xfrm>
            <a:custGeom>
              <a:avLst/>
              <a:gdLst>
                <a:gd name="connsiteX0" fmla="*/ 101 w 9525"/>
                <a:gd name="connsiteY0" fmla="*/ 5429 h 0"/>
                <a:gd name="connsiteX1" fmla="*/ 15151 w 9525"/>
                <a:gd name="connsiteY1" fmla="*/ 0 h 0"/>
                <a:gd name="connsiteX2" fmla="*/ 101 w 9525"/>
                <a:gd name="connsiteY2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1" y="5429"/>
                  </a:moveTo>
                  <a:cubicBezTo>
                    <a:pt x="6293" y="5048"/>
                    <a:pt x="16103" y="6953"/>
                    <a:pt x="15151" y="0"/>
                  </a:cubicBezTo>
                  <a:cubicBezTo>
                    <a:pt x="10960" y="2191"/>
                    <a:pt x="-1232" y="952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D10B9C6-B18D-4E62-99DE-A95451CCEC56}"/>
                </a:ext>
              </a:extLst>
            </p:cNvPr>
            <p:cNvSpPr/>
            <p:nvPr/>
          </p:nvSpPr>
          <p:spPr>
            <a:xfrm>
              <a:off x="5845689" y="3758454"/>
              <a:ext cx="28575" cy="9525"/>
            </a:xfrm>
            <a:custGeom>
              <a:avLst/>
              <a:gdLst>
                <a:gd name="connsiteX0" fmla="*/ 17234 w 28575"/>
                <a:gd name="connsiteY0" fmla="*/ 3349 h 0"/>
                <a:gd name="connsiteX1" fmla="*/ 2185 w 28575"/>
                <a:gd name="connsiteY1" fmla="*/ 8778 h 0"/>
                <a:gd name="connsiteX2" fmla="*/ 37141 w 28575"/>
                <a:gd name="connsiteY2" fmla="*/ 3349 h 0"/>
                <a:gd name="connsiteX3" fmla="*/ 17234 w 28575"/>
                <a:gd name="connsiteY3" fmla="*/ 33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17234" y="3349"/>
                  </a:moveTo>
                  <a:cubicBezTo>
                    <a:pt x="9424" y="4968"/>
                    <a:pt x="-5626" y="7254"/>
                    <a:pt x="2185" y="8778"/>
                  </a:cubicBezTo>
                  <a:cubicBezTo>
                    <a:pt x="15901" y="4111"/>
                    <a:pt x="23806" y="7540"/>
                    <a:pt x="37141" y="3349"/>
                  </a:cubicBezTo>
                  <a:cubicBezTo>
                    <a:pt x="37522" y="-3414"/>
                    <a:pt x="24473" y="1920"/>
                    <a:pt x="17234" y="3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9AC2ED-63EF-4570-8E69-1BD4ADE4B1E1}"/>
                </a:ext>
              </a:extLst>
            </p:cNvPr>
            <p:cNvSpPr/>
            <p:nvPr/>
          </p:nvSpPr>
          <p:spPr>
            <a:xfrm>
              <a:off x="5841998" y="3832574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715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D2A15C1-499F-40AF-8DC8-A98206BA9196}"/>
                </a:ext>
              </a:extLst>
            </p:cNvPr>
            <p:cNvSpPr/>
            <p:nvPr/>
          </p:nvSpPr>
          <p:spPr>
            <a:xfrm>
              <a:off x="5927204" y="3736848"/>
              <a:ext cx="19050" cy="9525"/>
            </a:xfrm>
            <a:custGeom>
              <a:avLst/>
              <a:gdLst>
                <a:gd name="connsiteX0" fmla="*/ 20301 w 19050"/>
                <a:gd name="connsiteY0" fmla="*/ 0 h 0"/>
                <a:gd name="connsiteX1" fmla="*/ 13 w 19050"/>
                <a:gd name="connsiteY1" fmla="*/ 6572 h 0"/>
                <a:gd name="connsiteX2" fmla="*/ 20301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301" y="0"/>
                  </a:moveTo>
                  <a:cubicBezTo>
                    <a:pt x="12586" y="2000"/>
                    <a:pt x="-464" y="-1810"/>
                    <a:pt x="13" y="6572"/>
                  </a:cubicBezTo>
                  <a:cubicBezTo>
                    <a:pt x="5823" y="4000"/>
                    <a:pt x="20110" y="4953"/>
                    <a:pt x="2030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19A7165-E794-4FC6-964D-F59B68F8A313}"/>
                </a:ext>
              </a:extLst>
            </p:cNvPr>
            <p:cNvSpPr/>
            <p:nvPr/>
          </p:nvSpPr>
          <p:spPr>
            <a:xfrm>
              <a:off x="5954163" y="3728466"/>
              <a:ext cx="19050" cy="9525"/>
            </a:xfrm>
            <a:custGeom>
              <a:avLst/>
              <a:gdLst>
                <a:gd name="connsiteX0" fmla="*/ 21631 w 19050"/>
                <a:gd name="connsiteY0" fmla="*/ 0 h 9525"/>
                <a:gd name="connsiteX1" fmla="*/ 200 w 19050"/>
                <a:gd name="connsiteY1" fmla="*/ 11240 h 9525"/>
                <a:gd name="connsiteX2" fmla="*/ 21631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631" y="0"/>
                  </a:moveTo>
                  <a:cubicBezTo>
                    <a:pt x="14392" y="5048"/>
                    <a:pt x="-1991" y="3619"/>
                    <a:pt x="200" y="11240"/>
                  </a:cubicBezTo>
                  <a:cubicBezTo>
                    <a:pt x="9058" y="8287"/>
                    <a:pt x="26775" y="9049"/>
                    <a:pt x="216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E07D4D1-4B5F-4895-99F9-85F0F862CBF1}"/>
                </a:ext>
              </a:extLst>
            </p:cNvPr>
            <p:cNvSpPr/>
            <p:nvPr/>
          </p:nvSpPr>
          <p:spPr>
            <a:xfrm>
              <a:off x="5909781" y="3742450"/>
              <a:ext cx="9525" cy="9525"/>
            </a:xfrm>
            <a:custGeom>
              <a:avLst/>
              <a:gdLst>
                <a:gd name="connsiteX0" fmla="*/ 195 w 9525"/>
                <a:gd name="connsiteY0" fmla="*/ 398 h 0"/>
                <a:gd name="connsiteX1" fmla="*/ 11435 w 9525"/>
                <a:gd name="connsiteY1" fmla="*/ 113 h 0"/>
                <a:gd name="connsiteX2" fmla="*/ 195 w 9525"/>
                <a:gd name="connsiteY2" fmla="*/ 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8"/>
                  </a:moveTo>
                  <a:cubicBezTo>
                    <a:pt x="-1900" y="6971"/>
                    <a:pt x="13625" y="3542"/>
                    <a:pt x="11435" y="113"/>
                  </a:cubicBezTo>
                  <a:cubicBezTo>
                    <a:pt x="6577" y="1637"/>
                    <a:pt x="4767" y="-935"/>
                    <a:pt x="195" y="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D10C163-0D8C-464D-AAE8-AF7E64970329}"/>
                </a:ext>
              </a:extLst>
            </p:cNvPr>
            <p:cNvSpPr/>
            <p:nvPr/>
          </p:nvSpPr>
          <p:spPr>
            <a:xfrm>
              <a:off x="5997892" y="3764090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953" y="3810"/>
                    <a:pt x="1524" y="5239"/>
                  </a:cubicBezTo>
                  <a:cubicBezTo>
                    <a:pt x="3238" y="4858"/>
                    <a:pt x="4953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0A98C0-128A-4423-A884-45652EE55CB3}"/>
                </a:ext>
              </a:extLst>
            </p:cNvPr>
            <p:cNvSpPr/>
            <p:nvPr/>
          </p:nvSpPr>
          <p:spPr>
            <a:xfrm>
              <a:off x="5932688" y="3737504"/>
              <a:ext cx="47625" cy="9525"/>
            </a:xfrm>
            <a:custGeom>
              <a:avLst/>
              <a:gdLst>
                <a:gd name="connsiteX0" fmla="*/ 39677 w 47625"/>
                <a:gd name="connsiteY0" fmla="*/ 4868 h 9525"/>
                <a:gd name="connsiteX1" fmla="*/ 52059 w 47625"/>
                <a:gd name="connsiteY1" fmla="*/ 11 h 9525"/>
                <a:gd name="connsiteX2" fmla="*/ 38153 w 47625"/>
                <a:gd name="connsiteY2" fmla="*/ 868 h 9525"/>
                <a:gd name="connsiteX3" fmla="*/ 19770 w 47625"/>
                <a:gd name="connsiteY3" fmla="*/ 4868 h 9525"/>
                <a:gd name="connsiteX4" fmla="*/ 243 w 47625"/>
                <a:gd name="connsiteY4" fmla="*/ 13536 h 9525"/>
                <a:gd name="connsiteX5" fmla="*/ 21294 w 47625"/>
                <a:gd name="connsiteY5" fmla="*/ 8964 h 9525"/>
                <a:gd name="connsiteX6" fmla="*/ 39677 w 47625"/>
                <a:gd name="connsiteY6" fmla="*/ 48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39677" y="4868"/>
                  </a:moveTo>
                  <a:cubicBezTo>
                    <a:pt x="45868" y="3630"/>
                    <a:pt x="54631" y="5916"/>
                    <a:pt x="52059" y="11"/>
                  </a:cubicBezTo>
                  <a:cubicBezTo>
                    <a:pt x="47868" y="-275"/>
                    <a:pt x="39296" y="5345"/>
                    <a:pt x="38153" y="868"/>
                  </a:cubicBezTo>
                  <a:cubicBezTo>
                    <a:pt x="34724" y="4678"/>
                    <a:pt x="27961" y="2963"/>
                    <a:pt x="19770" y="4868"/>
                  </a:cubicBezTo>
                  <a:cubicBezTo>
                    <a:pt x="12340" y="6583"/>
                    <a:pt x="-2043" y="6297"/>
                    <a:pt x="243" y="13536"/>
                  </a:cubicBezTo>
                  <a:cubicBezTo>
                    <a:pt x="8244" y="8583"/>
                    <a:pt x="12435" y="10012"/>
                    <a:pt x="21294" y="8964"/>
                  </a:cubicBezTo>
                  <a:cubicBezTo>
                    <a:pt x="27390" y="8107"/>
                    <a:pt x="33581" y="6107"/>
                    <a:pt x="39677" y="4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67DB210-8DA5-4E31-8972-590C6B4952B6}"/>
                </a:ext>
              </a:extLst>
            </p:cNvPr>
            <p:cNvSpPr/>
            <p:nvPr/>
          </p:nvSpPr>
          <p:spPr>
            <a:xfrm>
              <a:off x="5996368" y="3742577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DAE84E3-7151-4184-8976-BF5660ED8743}"/>
                </a:ext>
              </a:extLst>
            </p:cNvPr>
            <p:cNvSpPr/>
            <p:nvPr/>
          </p:nvSpPr>
          <p:spPr>
            <a:xfrm>
              <a:off x="6263830" y="3687357"/>
              <a:ext cx="19050" cy="9525"/>
            </a:xfrm>
            <a:custGeom>
              <a:avLst/>
              <a:gdLst>
                <a:gd name="connsiteX0" fmla="*/ 0 w 19050"/>
                <a:gd name="connsiteY0" fmla="*/ 4628 h 0"/>
                <a:gd name="connsiteX1" fmla="*/ 8668 w 19050"/>
                <a:gd name="connsiteY1" fmla="*/ 4914 h 0"/>
                <a:gd name="connsiteX2" fmla="*/ 18098 w 19050"/>
                <a:gd name="connsiteY2" fmla="*/ 7200 h 0"/>
                <a:gd name="connsiteX3" fmla="*/ 0 w 19050"/>
                <a:gd name="connsiteY3" fmla="*/ 46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4628"/>
                  </a:moveTo>
                  <a:cubicBezTo>
                    <a:pt x="3620" y="3771"/>
                    <a:pt x="6096" y="4342"/>
                    <a:pt x="8668" y="4914"/>
                  </a:cubicBezTo>
                  <a:cubicBezTo>
                    <a:pt x="12859" y="4152"/>
                    <a:pt x="12668" y="9676"/>
                    <a:pt x="18098" y="7200"/>
                  </a:cubicBezTo>
                  <a:cubicBezTo>
                    <a:pt x="26194" y="-1659"/>
                    <a:pt x="2762" y="-2135"/>
                    <a:pt x="0" y="4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7D5F35C-206A-4BDC-9F34-45B5888C75B0}"/>
                </a:ext>
              </a:extLst>
            </p:cNvPr>
            <p:cNvSpPr/>
            <p:nvPr/>
          </p:nvSpPr>
          <p:spPr>
            <a:xfrm>
              <a:off x="7862884" y="3353276"/>
              <a:ext cx="9525" cy="9525"/>
            </a:xfrm>
            <a:custGeom>
              <a:avLst/>
              <a:gdLst>
                <a:gd name="connsiteX0" fmla="*/ 6385 w 9525"/>
                <a:gd name="connsiteY0" fmla="*/ 2286 h 9525"/>
                <a:gd name="connsiteX1" fmla="*/ 1527 w 9525"/>
                <a:gd name="connsiteY1" fmla="*/ 12097 h 9525"/>
                <a:gd name="connsiteX2" fmla="*/ 16958 w 9525"/>
                <a:gd name="connsiteY2" fmla="*/ 0 h 9525"/>
                <a:gd name="connsiteX3" fmla="*/ 6385 w 9525"/>
                <a:gd name="connsiteY3" fmla="*/ 228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6385" y="2286"/>
                  </a:moveTo>
                  <a:cubicBezTo>
                    <a:pt x="13052" y="9144"/>
                    <a:pt x="-5236" y="5239"/>
                    <a:pt x="1527" y="12097"/>
                  </a:cubicBezTo>
                  <a:cubicBezTo>
                    <a:pt x="11242" y="10001"/>
                    <a:pt x="19339" y="7239"/>
                    <a:pt x="16958" y="0"/>
                  </a:cubicBezTo>
                  <a:cubicBezTo>
                    <a:pt x="13338" y="762"/>
                    <a:pt x="9909" y="1524"/>
                    <a:pt x="6385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20B4C7D-2D5B-4B60-B9D0-49A2B79C2F07}"/>
                </a:ext>
              </a:extLst>
            </p:cNvPr>
            <p:cNvSpPr/>
            <p:nvPr/>
          </p:nvSpPr>
          <p:spPr>
            <a:xfrm>
              <a:off x="7848218" y="3164213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477" y="1897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B51B88E-C54A-4EF4-AE4E-1D392119C662}"/>
                </a:ext>
              </a:extLst>
            </p:cNvPr>
            <p:cNvSpPr/>
            <p:nvPr/>
          </p:nvSpPr>
          <p:spPr>
            <a:xfrm>
              <a:off x="7673435" y="3321844"/>
              <a:ext cx="190500" cy="28575"/>
            </a:xfrm>
            <a:custGeom>
              <a:avLst/>
              <a:gdLst>
                <a:gd name="connsiteX0" fmla="*/ 184595 w 190500"/>
                <a:gd name="connsiteY0" fmla="*/ 18764 h 28575"/>
                <a:gd name="connsiteX1" fmla="*/ 195072 w 190500"/>
                <a:gd name="connsiteY1" fmla="*/ 16478 h 28575"/>
                <a:gd name="connsiteX2" fmla="*/ 188691 w 190500"/>
                <a:gd name="connsiteY2" fmla="*/ 6953 h 28575"/>
                <a:gd name="connsiteX3" fmla="*/ 177451 w 190500"/>
                <a:gd name="connsiteY3" fmla="*/ 7239 h 28575"/>
                <a:gd name="connsiteX4" fmla="*/ 180499 w 190500"/>
                <a:gd name="connsiteY4" fmla="*/ 0 h 28575"/>
                <a:gd name="connsiteX5" fmla="*/ 150019 w 190500"/>
                <a:gd name="connsiteY5" fmla="*/ 2286 h 28575"/>
                <a:gd name="connsiteX6" fmla="*/ 123730 w 190500"/>
                <a:gd name="connsiteY6" fmla="*/ 8001 h 28575"/>
                <a:gd name="connsiteX7" fmla="*/ 109061 w 190500"/>
                <a:gd name="connsiteY7" fmla="*/ 6858 h 28575"/>
                <a:gd name="connsiteX8" fmla="*/ 101156 w 190500"/>
                <a:gd name="connsiteY8" fmla="*/ 8573 h 28575"/>
                <a:gd name="connsiteX9" fmla="*/ 97822 w 190500"/>
                <a:gd name="connsiteY9" fmla="*/ 7144 h 28575"/>
                <a:gd name="connsiteX10" fmla="*/ 70771 w 190500"/>
                <a:gd name="connsiteY10" fmla="*/ 10858 h 28575"/>
                <a:gd name="connsiteX11" fmla="*/ 29051 w 190500"/>
                <a:gd name="connsiteY11" fmla="*/ 13430 h 28575"/>
                <a:gd name="connsiteX12" fmla="*/ 10573 w 190500"/>
                <a:gd name="connsiteY12" fmla="*/ 17431 h 28575"/>
                <a:gd name="connsiteX13" fmla="*/ 0 w 190500"/>
                <a:gd name="connsiteY13" fmla="*/ 19717 h 28575"/>
                <a:gd name="connsiteX14" fmla="*/ 33052 w 190500"/>
                <a:gd name="connsiteY14" fmla="*/ 16859 h 28575"/>
                <a:gd name="connsiteX15" fmla="*/ 42482 w 190500"/>
                <a:gd name="connsiteY15" fmla="*/ 19145 h 28575"/>
                <a:gd name="connsiteX16" fmla="*/ 6382 w 190500"/>
                <a:gd name="connsiteY16" fmla="*/ 29242 h 28575"/>
                <a:gd name="connsiteX17" fmla="*/ 31528 w 190500"/>
                <a:gd name="connsiteY17" fmla="*/ 28099 h 28575"/>
                <a:gd name="connsiteX18" fmla="*/ 40958 w 190500"/>
                <a:gd name="connsiteY18" fmla="*/ 30385 h 28575"/>
                <a:gd name="connsiteX19" fmla="*/ 38672 w 190500"/>
                <a:gd name="connsiteY19" fmla="*/ 24289 h 28575"/>
                <a:gd name="connsiteX20" fmla="*/ 57055 w 190500"/>
                <a:gd name="connsiteY20" fmla="*/ 20288 h 28575"/>
                <a:gd name="connsiteX21" fmla="*/ 71724 w 190500"/>
                <a:gd name="connsiteY21" fmla="*/ 21431 h 28575"/>
                <a:gd name="connsiteX22" fmla="*/ 59722 w 190500"/>
                <a:gd name="connsiteY22" fmla="*/ 19717 h 28575"/>
                <a:gd name="connsiteX23" fmla="*/ 55626 w 190500"/>
                <a:gd name="connsiteY23" fmla="*/ 16288 h 28575"/>
                <a:gd name="connsiteX24" fmla="*/ 94012 w 190500"/>
                <a:gd name="connsiteY24" fmla="*/ 12287 h 28575"/>
                <a:gd name="connsiteX25" fmla="*/ 99632 w 190500"/>
                <a:gd name="connsiteY25" fmla="*/ 19812 h 28575"/>
                <a:gd name="connsiteX26" fmla="*/ 74486 w 190500"/>
                <a:gd name="connsiteY26" fmla="*/ 20955 h 28575"/>
                <a:gd name="connsiteX27" fmla="*/ 95155 w 190500"/>
                <a:gd name="connsiteY27" fmla="*/ 23050 h 28575"/>
                <a:gd name="connsiteX28" fmla="*/ 103823 w 190500"/>
                <a:gd name="connsiteY28" fmla="*/ 23336 h 28575"/>
                <a:gd name="connsiteX29" fmla="*/ 154210 w 190500"/>
                <a:gd name="connsiteY29" fmla="*/ 21146 h 28575"/>
                <a:gd name="connsiteX30" fmla="*/ 160211 w 190500"/>
                <a:gd name="connsiteY30" fmla="*/ 22003 h 28575"/>
                <a:gd name="connsiteX31" fmla="*/ 168497 w 190500"/>
                <a:gd name="connsiteY31" fmla="*/ 28956 h 28575"/>
                <a:gd name="connsiteX32" fmla="*/ 181642 w 190500"/>
                <a:gd name="connsiteY32" fmla="*/ 26099 h 28575"/>
                <a:gd name="connsiteX33" fmla="*/ 181261 w 190500"/>
                <a:gd name="connsiteY33" fmla="*/ 32766 h 28575"/>
                <a:gd name="connsiteX34" fmla="*/ 194405 w 190500"/>
                <a:gd name="connsiteY34" fmla="*/ 29908 h 28575"/>
                <a:gd name="connsiteX35" fmla="*/ 184595 w 190500"/>
                <a:gd name="connsiteY35" fmla="*/ 18764 h 28575"/>
                <a:gd name="connsiteX36" fmla="*/ 120682 w 190500"/>
                <a:gd name="connsiteY36" fmla="*/ 15145 h 28575"/>
                <a:gd name="connsiteX37" fmla="*/ 135350 w 190500"/>
                <a:gd name="connsiteY37" fmla="*/ 16288 h 28575"/>
                <a:gd name="connsiteX38" fmla="*/ 120682 w 190500"/>
                <a:gd name="connsiteY38" fmla="*/ 151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90500" h="28575">
                  <a:moveTo>
                    <a:pt x="184595" y="18764"/>
                  </a:moveTo>
                  <a:cubicBezTo>
                    <a:pt x="188119" y="18002"/>
                    <a:pt x="191643" y="17240"/>
                    <a:pt x="195072" y="16478"/>
                  </a:cubicBezTo>
                  <a:cubicBezTo>
                    <a:pt x="195167" y="10287"/>
                    <a:pt x="189452" y="12001"/>
                    <a:pt x="188691" y="6953"/>
                  </a:cubicBezTo>
                  <a:cubicBezTo>
                    <a:pt x="184595" y="7429"/>
                    <a:pt x="179261" y="9811"/>
                    <a:pt x="177451" y="7239"/>
                  </a:cubicBezTo>
                  <a:cubicBezTo>
                    <a:pt x="176499" y="4000"/>
                    <a:pt x="183547" y="4191"/>
                    <a:pt x="180499" y="0"/>
                  </a:cubicBezTo>
                  <a:cubicBezTo>
                    <a:pt x="169926" y="95"/>
                    <a:pt x="159925" y="952"/>
                    <a:pt x="150019" y="2286"/>
                  </a:cubicBezTo>
                  <a:cubicBezTo>
                    <a:pt x="143256" y="3239"/>
                    <a:pt x="125825" y="8953"/>
                    <a:pt x="123730" y="8001"/>
                  </a:cubicBezTo>
                  <a:cubicBezTo>
                    <a:pt x="117348" y="5239"/>
                    <a:pt x="114205" y="9620"/>
                    <a:pt x="109061" y="6858"/>
                  </a:cubicBezTo>
                  <a:cubicBezTo>
                    <a:pt x="108299" y="6477"/>
                    <a:pt x="102203" y="8382"/>
                    <a:pt x="101156" y="8573"/>
                  </a:cubicBezTo>
                  <a:cubicBezTo>
                    <a:pt x="98870" y="8953"/>
                    <a:pt x="98298" y="7144"/>
                    <a:pt x="97822" y="7144"/>
                  </a:cubicBezTo>
                  <a:cubicBezTo>
                    <a:pt x="88964" y="7525"/>
                    <a:pt x="77438" y="10382"/>
                    <a:pt x="70771" y="10858"/>
                  </a:cubicBezTo>
                  <a:cubicBezTo>
                    <a:pt x="57055" y="11811"/>
                    <a:pt x="39434" y="12097"/>
                    <a:pt x="29051" y="13430"/>
                  </a:cubicBezTo>
                  <a:cubicBezTo>
                    <a:pt x="22860" y="14192"/>
                    <a:pt x="16383" y="16574"/>
                    <a:pt x="10573" y="17431"/>
                  </a:cubicBezTo>
                  <a:cubicBezTo>
                    <a:pt x="7620" y="17907"/>
                    <a:pt x="381" y="13525"/>
                    <a:pt x="0" y="19717"/>
                  </a:cubicBezTo>
                  <a:cubicBezTo>
                    <a:pt x="11621" y="19050"/>
                    <a:pt x="25051" y="21526"/>
                    <a:pt x="33052" y="16859"/>
                  </a:cubicBezTo>
                  <a:cubicBezTo>
                    <a:pt x="34290" y="20193"/>
                    <a:pt x="40767" y="16383"/>
                    <a:pt x="42482" y="19145"/>
                  </a:cubicBezTo>
                  <a:cubicBezTo>
                    <a:pt x="29051" y="25718"/>
                    <a:pt x="8668" y="18859"/>
                    <a:pt x="6382" y="29242"/>
                  </a:cubicBezTo>
                  <a:cubicBezTo>
                    <a:pt x="14192" y="31814"/>
                    <a:pt x="24003" y="27527"/>
                    <a:pt x="31528" y="28099"/>
                  </a:cubicBezTo>
                  <a:cubicBezTo>
                    <a:pt x="33814" y="28289"/>
                    <a:pt x="36195" y="33147"/>
                    <a:pt x="40958" y="30385"/>
                  </a:cubicBezTo>
                  <a:cubicBezTo>
                    <a:pt x="40672" y="26670"/>
                    <a:pt x="35147" y="26003"/>
                    <a:pt x="38672" y="24289"/>
                  </a:cubicBezTo>
                  <a:cubicBezTo>
                    <a:pt x="44768" y="22955"/>
                    <a:pt x="50959" y="21622"/>
                    <a:pt x="57055" y="20288"/>
                  </a:cubicBezTo>
                  <a:cubicBezTo>
                    <a:pt x="56960" y="28956"/>
                    <a:pt x="73247" y="28384"/>
                    <a:pt x="71724" y="21431"/>
                  </a:cubicBezTo>
                  <a:cubicBezTo>
                    <a:pt x="66675" y="22193"/>
                    <a:pt x="62389" y="22003"/>
                    <a:pt x="59722" y="19717"/>
                  </a:cubicBezTo>
                  <a:cubicBezTo>
                    <a:pt x="64008" y="17717"/>
                    <a:pt x="57817" y="17812"/>
                    <a:pt x="55626" y="16288"/>
                  </a:cubicBezTo>
                  <a:cubicBezTo>
                    <a:pt x="71057" y="11240"/>
                    <a:pt x="79629" y="15907"/>
                    <a:pt x="94012" y="12287"/>
                  </a:cubicBezTo>
                  <a:cubicBezTo>
                    <a:pt x="92393" y="18098"/>
                    <a:pt x="106775" y="16383"/>
                    <a:pt x="99632" y="19812"/>
                  </a:cubicBezTo>
                  <a:cubicBezTo>
                    <a:pt x="88964" y="23241"/>
                    <a:pt x="83630" y="19431"/>
                    <a:pt x="74486" y="20955"/>
                  </a:cubicBezTo>
                  <a:cubicBezTo>
                    <a:pt x="75819" y="29623"/>
                    <a:pt x="87535" y="24003"/>
                    <a:pt x="95155" y="23050"/>
                  </a:cubicBezTo>
                  <a:cubicBezTo>
                    <a:pt x="98679" y="22574"/>
                    <a:pt x="99441" y="24194"/>
                    <a:pt x="103823" y="23336"/>
                  </a:cubicBezTo>
                  <a:cubicBezTo>
                    <a:pt x="124778" y="19526"/>
                    <a:pt x="139065" y="23908"/>
                    <a:pt x="154210" y="21146"/>
                  </a:cubicBezTo>
                  <a:cubicBezTo>
                    <a:pt x="155353" y="22574"/>
                    <a:pt x="157258" y="23050"/>
                    <a:pt x="160211" y="22003"/>
                  </a:cubicBezTo>
                  <a:cubicBezTo>
                    <a:pt x="160306" y="27908"/>
                    <a:pt x="166974" y="24955"/>
                    <a:pt x="168497" y="28956"/>
                  </a:cubicBezTo>
                  <a:cubicBezTo>
                    <a:pt x="177165" y="28575"/>
                    <a:pt x="174117" y="29242"/>
                    <a:pt x="181642" y="26099"/>
                  </a:cubicBezTo>
                  <a:cubicBezTo>
                    <a:pt x="182404" y="28766"/>
                    <a:pt x="179261" y="29623"/>
                    <a:pt x="181261" y="32766"/>
                  </a:cubicBezTo>
                  <a:cubicBezTo>
                    <a:pt x="185642" y="31814"/>
                    <a:pt x="190024" y="30861"/>
                    <a:pt x="194405" y="29908"/>
                  </a:cubicBezTo>
                  <a:cubicBezTo>
                    <a:pt x="199454" y="22670"/>
                    <a:pt x="185642" y="26194"/>
                    <a:pt x="184595" y="18764"/>
                  </a:cubicBezTo>
                  <a:close/>
                  <a:moveTo>
                    <a:pt x="120682" y="15145"/>
                  </a:moveTo>
                  <a:cubicBezTo>
                    <a:pt x="120872" y="10192"/>
                    <a:pt x="135350" y="10858"/>
                    <a:pt x="135350" y="16288"/>
                  </a:cubicBezTo>
                  <a:cubicBezTo>
                    <a:pt x="128874" y="18098"/>
                    <a:pt x="126016" y="14954"/>
                    <a:pt x="120682" y="15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8746F69-50E7-48CA-99CF-C369AA0B68E8}"/>
                </a:ext>
              </a:extLst>
            </p:cNvPr>
            <p:cNvSpPr/>
            <p:nvPr/>
          </p:nvSpPr>
          <p:spPr>
            <a:xfrm>
              <a:off x="5009604" y="3868461"/>
              <a:ext cx="19050" cy="9525"/>
            </a:xfrm>
            <a:custGeom>
              <a:avLst/>
              <a:gdLst>
                <a:gd name="connsiteX0" fmla="*/ 19500 w 19050"/>
                <a:gd name="connsiteY0" fmla="*/ 499 h 0"/>
                <a:gd name="connsiteX1" fmla="*/ 1783 w 19050"/>
                <a:gd name="connsiteY1" fmla="*/ 6500 h 0"/>
                <a:gd name="connsiteX2" fmla="*/ 19500 w 19050"/>
                <a:gd name="connsiteY2" fmla="*/ 4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500" y="499"/>
                  </a:moveTo>
                  <a:cubicBezTo>
                    <a:pt x="18262" y="-2073"/>
                    <a:pt x="-6789" y="6119"/>
                    <a:pt x="1783" y="6500"/>
                  </a:cubicBezTo>
                  <a:cubicBezTo>
                    <a:pt x="6832" y="4214"/>
                    <a:pt x="20071" y="5261"/>
                    <a:pt x="19500" y="4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D229367-575C-4EE3-8F06-028515789D87}"/>
                </a:ext>
              </a:extLst>
            </p:cNvPr>
            <p:cNvSpPr/>
            <p:nvPr/>
          </p:nvSpPr>
          <p:spPr>
            <a:xfrm>
              <a:off x="7732490" y="3320141"/>
              <a:ext cx="57150" cy="9525"/>
            </a:xfrm>
            <a:custGeom>
              <a:avLst/>
              <a:gdLst>
                <a:gd name="connsiteX0" fmla="*/ 26670 w 57150"/>
                <a:gd name="connsiteY0" fmla="*/ 6941 h 0"/>
                <a:gd name="connsiteX1" fmla="*/ 43244 w 57150"/>
                <a:gd name="connsiteY1" fmla="*/ 5513 h 0"/>
                <a:gd name="connsiteX2" fmla="*/ 44005 w 57150"/>
                <a:gd name="connsiteY2" fmla="*/ 7513 h 0"/>
                <a:gd name="connsiteX3" fmla="*/ 59817 w 57150"/>
                <a:gd name="connsiteY3" fmla="*/ 4084 h 0"/>
                <a:gd name="connsiteX4" fmla="*/ 44387 w 57150"/>
                <a:gd name="connsiteY4" fmla="*/ 845 h 0"/>
                <a:gd name="connsiteX5" fmla="*/ 22574 w 57150"/>
                <a:gd name="connsiteY5" fmla="*/ 3417 h 0"/>
                <a:gd name="connsiteX6" fmla="*/ 5239 w 57150"/>
                <a:gd name="connsiteY6" fmla="*/ 2846 h 0"/>
                <a:gd name="connsiteX7" fmla="*/ 0 w 57150"/>
                <a:gd name="connsiteY7" fmla="*/ 3989 h 0"/>
                <a:gd name="connsiteX8" fmla="*/ 26670 w 57150"/>
                <a:gd name="connsiteY8" fmla="*/ 69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>
                  <a:moveTo>
                    <a:pt x="26670" y="6941"/>
                  </a:moveTo>
                  <a:cubicBezTo>
                    <a:pt x="31623" y="10466"/>
                    <a:pt x="37433" y="6084"/>
                    <a:pt x="43244" y="5513"/>
                  </a:cubicBezTo>
                  <a:cubicBezTo>
                    <a:pt x="43434" y="5513"/>
                    <a:pt x="43815" y="7418"/>
                    <a:pt x="44005" y="7513"/>
                  </a:cubicBezTo>
                  <a:cubicBezTo>
                    <a:pt x="47625" y="9418"/>
                    <a:pt x="57055" y="2560"/>
                    <a:pt x="59817" y="4084"/>
                  </a:cubicBezTo>
                  <a:cubicBezTo>
                    <a:pt x="59341" y="-2393"/>
                    <a:pt x="49435" y="750"/>
                    <a:pt x="44387" y="845"/>
                  </a:cubicBezTo>
                  <a:cubicBezTo>
                    <a:pt x="37433" y="941"/>
                    <a:pt x="28670" y="1798"/>
                    <a:pt x="22574" y="3417"/>
                  </a:cubicBezTo>
                  <a:cubicBezTo>
                    <a:pt x="17050" y="2846"/>
                    <a:pt x="11716" y="2179"/>
                    <a:pt x="5239" y="2846"/>
                  </a:cubicBezTo>
                  <a:cubicBezTo>
                    <a:pt x="3524" y="3227"/>
                    <a:pt x="1714" y="3608"/>
                    <a:pt x="0" y="3989"/>
                  </a:cubicBezTo>
                  <a:cubicBezTo>
                    <a:pt x="4191" y="11228"/>
                    <a:pt x="18002" y="8084"/>
                    <a:pt x="26670" y="69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A35B48A-193C-43B7-8839-B5548296B6D9}"/>
                </a:ext>
              </a:extLst>
            </p:cNvPr>
            <p:cNvSpPr/>
            <p:nvPr/>
          </p:nvSpPr>
          <p:spPr>
            <a:xfrm>
              <a:off x="7889176" y="3369850"/>
              <a:ext cx="9525" cy="9525"/>
            </a:xfrm>
            <a:custGeom>
              <a:avLst/>
              <a:gdLst>
                <a:gd name="connsiteX0" fmla="*/ 5239 w 0"/>
                <a:gd name="connsiteY0" fmla="*/ 0 h 0"/>
                <a:gd name="connsiteX1" fmla="*/ 0 w 0"/>
                <a:gd name="connsiteY1" fmla="*/ 1143 h 0"/>
                <a:gd name="connsiteX2" fmla="*/ 1524 w 0"/>
                <a:gd name="connsiteY2" fmla="*/ 5239 h 0"/>
                <a:gd name="connsiteX3" fmla="*/ 6763 w 0"/>
                <a:gd name="connsiteY3" fmla="*/ 4096 h 0"/>
                <a:gd name="connsiteX4" fmla="*/ 523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239" y="0"/>
                  </a:moveTo>
                  <a:cubicBezTo>
                    <a:pt x="3524" y="381"/>
                    <a:pt x="1714" y="762"/>
                    <a:pt x="0" y="1143"/>
                  </a:cubicBezTo>
                  <a:cubicBezTo>
                    <a:pt x="476" y="2476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191" y="2667"/>
                    <a:pt x="5715" y="1333"/>
                    <a:pt x="523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ED9F9DF-8D28-4628-B2CD-B52069DFC231}"/>
                </a:ext>
              </a:extLst>
            </p:cNvPr>
            <p:cNvSpPr/>
            <p:nvPr/>
          </p:nvSpPr>
          <p:spPr>
            <a:xfrm>
              <a:off x="7870799" y="3162300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2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2" y="0"/>
                  </a:cubicBezTo>
                  <a:cubicBezTo>
                    <a:pt x="9804" y="572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CAFE74D-8307-4E47-858A-739CBFA390F4}"/>
                </a:ext>
              </a:extLst>
            </p:cNvPr>
            <p:cNvSpPr/>
            <p:nvPr/>
          </p:nvSpPr>
          <p:spPr>
            <a:xfrm>
              <a:off x="7895306" y="3388900"/>
              <a:ext cx="9525" cy="9525"/>
            </a:xfrm>
            <a:custGeom>
              <a:avLst/>
              <a:gdLst>
                <a:gd name="connsiteX0" fmla="*/ 157 w 9525"/>
                <a:gd name="connsiteY0" fmla="*/ 6953 h 0"/>
                <a:gd name="connsiteX1" fmla="*/ 11873 w 9525"/>
                <a:gd name="connsiteY1" fmla="*/ 0 h 0"/>
                <a:gd name="connsiteX2" fmla="*/ 157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7" y="6953"/>
                  </a:moveTo>
                  <a:cubicBezTo>
                    <a:pt x="4443" y="4763"/>
                    <a:pt x="10730" y="3524"/>
                    <a:pt x="11873" y="0"/>
                  </a:cubicBezTo>
                  <a:cubicBezTo>
                    <a:pt x="5205" y="1143"/>
                    <a:pt x="-1081" y="2381"/>
                    <a:pt x="157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7527F39-136A-4842-ABB0-08D1CD8F45FE}"/>
                </a:ext>
              </a:extLst>
            </p:cNvPr>
            <p:cNvSpPr/>
            <p:nvPr/>
          </p:nvSpPr>
          <p:spPr>
            <a:xfrm>
              <a:off x="5045297" y="3868511"/>
              <a:ext cx="9525" cy="9525"/>
            </a:xfrm>
            <a:custGeom>
              <a:avLst/>
              <a:gdLst>
                <a:gd name="connsiteX0" fmla="*/ 13906 w 9525"/>
                <a:gd name="connsiteY0" fmla="*/ 4830 h 0"/>
                <a:gd name="connsiteX1" fmla="*/ 0 w 9525"/>
                <a:gd name="connsiteY1" fmla="*/ 5687 h 0"/>
                <a:gd name="connsiteX2" fmla="*/ 13906 w 9525"/>
                <a:gd name="connsiteY2" fmla="*/ 48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906" y="4830"/>
                  </a:moveTo>
                  <a:cubicBezTo>
                    <a:pt x="12382" y="-3743"/>
                    <a:pt x="667" y="734"/>
                    <a:pt x="0" y="5687"/>
                  </a:cubicBezTo>
                  <a:cubicBezTo>
                    <a:pt x="5334" y="6449"/>
                    <a:pt x="10001" y="10450"/>
                    <a:pt x="13906" y="4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4AA49A0-38BD-427E-9C64-1289750F6485}"/>
                </a:ext>
              </a:extLst>
            </p:cNvPr>
            <p:cNvSpPr/>
            <p:nvPr/>
          </p:nvSpPr>
          <p:spPr>
            <a:xfrm>
              <a:off x="5000300" y="3826478"/>
              <a:ext cx="9525" cy="9525"/>
            </a:xfrm>
            <a:custGeom>
              <a:avLst/>
              <a:gdLst>
                <a:gd name="connsiteX0" fmla="*/ 13183 w 9525"/>
                <a:gd name="connsiteY0" fmla="*/ 0 h 0"/>
                <a:gd name="connsiteX1" fmla="*/ 39 w 9525"/>
                <a:gd name="connsiteY1" fmla="*/ 2857 h 0"/>
                <a:gd name="connsiteX2" fmla="*/ 13183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183" y="0"/>
                  </a:moveTo>
                  <a:cubicBezTo>
                    <a:pt x="8802" y="952"/>
                    <a:pt x="4420" y="1905"/>
                    <a:pt x="39" y="2857"/>
                  </a:cubicBezTo>
                  <a:cubicBezTo>
                    <a:pt x="-1009" y="13525"/>
                    <a:pt x="19470" y="6572"/>
                    <a:pt x="131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287F964-C762-45BC-99F0-0C42CA4D901F}"/>
                </a:ext>
              </a:extLst>
            </p:cNvPr>
            <p:cNvSpPr/>
            <p:nvPr/>
          </p:nvSpPr>
          <p:spPr>
            <a:xfrm>
              <a:off x="6732064" y="3622643"/>
              <a:ext cx="9525" cy="9525"/>
            </a:xfrm>
            <a:custGeom>
              <a:avLst/>
              <a:gdLst>
                <a:gd name="connsiteX0" fmla="*/ 1158 w 0"/>
                <a:gd name="connsiteY0" fmla="*/ 0 h 0"/>
                <a:gd name="connsiteX1" fmla="*/ 8682 w 0"/>
                <a:gd name="connsiteY1" fmla="*/ 4953 h 0"/>
                <a:gd name="connsiteX2" fmla="*/ 115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58" y="0"/>
                  </a:moveTo>
                  <a:cubicBezTo>
                    <a:pt x="-1509" y="3810"/>
                    <a:pt x="205" y="8668"/>
                    <a:pt x="8682" y="4953"/>
                  </a:cubicBezTo>
                  <a:cubicBezTo>
                    <a:pt x="7539" y="1429"/>
                    <a:pt x="4682" y="190"/>
                    <a:pt x="11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F91ADBF-2E55-49FE-BC63-B45E29176AD5}"/>
                </a:ext>
              </a:extLst>
            </p:cNvPr>
            <p:cNvSpPr/>
            <p:nvPr/>
          </p:nvSpPr>
          <p:spPr>
            <a:xfrm>
              <a:off x="4974901" y="3807619"/>
              <a:ext cx="19050" cy="9525"/>
            </a:xfrm>
            <a:custGeom>
              <a:avLst/>
              <a:gdLst>
                <a:gd name="connsiteX0" fmla="*/ 958 w 19050"/>
                <a:gd name="connsiteY0" fmla="*/ 9525 h 9525"/>
                <a:gd name="connsiteX1" fmla="*/ 22008 w 19050"/>
                <a:gd name="connsiteY1" fmla="*/ 4953 h 9525"/>
                <a:gd name="connsiteX2" fmla="*/ 14484 w 19050"/>
                <a:gd name="connsiteY2" fmla="*/ 0 h 9525"/>
                <a:gd name="connsiteX3" fmla="*/ 958 w 19050"/>
                <a:gd name="connsiteY3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958" y="9525"/>
                  </a:moveTo>
                  <a:cubicBezTo>
                    <a:pt x="5340" y="13430"/>
                    <a:pt x="12102" y="4286"/>
                    <a:pt x="22008" y="4953"/>
                  </a:cubicBezTo>
                  <a:cubicBezTo>
                    <a:pt x="21342" y="762"/>
                    <a:pt x="16960" y="1715"/>
                    <a:pt x="14484" y="0"/>
                  </a:cubicBezTo>
                  <a:cubicBezTo>
                    <a:pt x="14293" y="5048"/>
                    <a:pt x="-4376" y="2096"/>
                    <a:pt x="958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82BBEE2-BF2D-4637-82D0-8E1F5B680756}"/>
                </a:ext>
              </a:extLst>
            </p:cNvPr>
            <p:cNvSpPr/>
            <p:nvPr/>
          </p:nvSpPr>
          <p:spPr>
            <a:xfrm>
              <a:off x="7708773" y="3325757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381" y="1993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3B88833-6968-4FAA-871F-13E5A02BC444}"/>
                </a:ext>
              </a:extLst>
            </p:cNvPr>
            <p:cNvSpPr/>
            <p:nvPr/>
          </p:nvSpPr>
          <p:spPr>
            <a:xfrm>
              <a:off x="7358919" y="3410463"/>
              <a:ext cx="9525" cy="9525"/>
            </a:xfrm>
            <a:custGeom>
              <a:avLst/>
              <a:gdLst>
                <a:gd name="connsiteX0" fmla="*/ 0 w 0"/>
                <a:gd name="connsiteY0" fmla="*/ 3773 h 0"/>
                <a:gd name="connsiteX1" fmla="*/ 0 w 0"/>
                <a:gd name="connsiteY1" fmla="*/ 3773 h 0"/>
                <a:gd name="connsiteX2" fmla="*/ 0 w 0"/>
                <a:gd name="connsiteY2" fmla="*/ 3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773"/>
                  </a:moveTo>
                  <a:cubicBezTo>
                    <a:pt x="18574" y="4535"/>
                    <a:pt x="4381" y="-5085"/>
                    <a:pt x="0" y="3773"/>
                  </a:cubicBezTo>
                  <a:lnTo>
                    <a:pt x="0" y="37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92D1A7A-0E1F-4958-94B1-D29502B83259}"/>
                </a:ext>
              </a:extLst>
            </p:cNvPr>
            <p:cNvSpPr/>
            <p:nvPr/>
          </p:nvSpPr>
          <p:spPr>
            <a:xfrm>
              <a:off x="6705981" y="3537109"/>
              <a:ext cx="9525" cy="9525"/>
            </a:xfrm>
            <a:custGeom>
              <a:avLst/>
              <a:gdLst>
                <a:gd name="connsiteX0" fmla="*/ 18383 w 9525"/>
                <a:gd name="connsiteY0" fmla="*/ 0 h 9525"/>
                <a:gd name="connsiteX1" fmla="*/ 0 w 9525"/>
                <a:gd name="connsiteY1" fmla="*/ 4000 h 9525"/>
                <a:gd name="connsiteX2" fmla="*/ 2286 w 9525"/>
                <a:gd name="connsiteY2" fmla="*/ 10097 h 9525"/>
                <a:gd name="connsiteX3" fmla="*/ 18383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8383" y="0"/>
                  </a:moveTo>
                  <a:cubicBezTo>
                    <a:pt x="9430" y="3905"/>
                    <a:pt x="3048" y="-476"/>
                    <a:pt x="0" y="4000"/>
                  </a:cubicBezTo>
                  <a:cubicBezTo>
                    <a:pt x="762" y="6001"/>
                    <a:pt x="1524" y="8096"/>
                    <a:pt x="2286" y="10097"/>
                  </a:cubicBezTo>
                  <a:cubicBezTo>
                    <a:pt x="9334" y="10382"/>
                    <a:pt x="20860" y="8192"/>
                    <a:pt x="18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534E52-FDD1-4AC8-9DF0-EDE06FDAF732}"/>
                </a:ext>
              </a:extLst>
            </p:cNvPr>
            <p:cNvSpPr/>
            <p:nvPr/>
          </p:nvSpPr>
          <p:spPr>
            <a:xfrm>
              <a:off x="7266717" y="3431015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CC72086-3062-405F-875D-51AEE46BA1A5}"/>
                </a:ext>
              </a:extLst>
            </p:cNvPr>
            <p:cNvSpPr/>
            <p:nvPr/>
          </p:nvSpPr>
          <p:spPr>
            <a:xfrm>
              <a:off x="6898958" y="3489769"/>
              <a:ext cx="28575" cy="9525"/>
            </a:xfrm>
            <a:custGeom>
              <a:avLst/>
              <a:gdLst>
                <a:gd name="connsiteX0" fmla="*/ 32670 w 28575"/>
                <a:gd name="connsiteY0" fmla="*/ 0 h 9525"/>
                <a:gd name="connsiteX1" fmla="*/ 666 w 28575"/>
                <a:gd name="connsiteY1" fmla="*/ 13526 h 9525"/>
                <a:gd name="connsiteX2" fmla="*/ 25145 w 28575"/>
                <a:gd name="connsiteY2" fmla="*/ 10382 h 9525"/>
                <a:gd name="connsiteX3" fmla="*/ 32670 w 2857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32670" y="0"/>
                  </a:moveTo>
                  <a:cubicBezTo>
                    <a:pt x="18668" y="6287"/>
                    <a:pt x="-4192" y="-1333"/>
                    <a:pt x="666" y="13526"/>
                  </a:cubicBezTo>
                  <a:cubicBezTo>
                    <a:pt x="13239" y="9144"/>
                    <a:pt x="13239" y="10001"/>
                    <a:pt x="25145" y="10382"/>
                  </a:cubicBezTo>
                  <a:cubicBezTo>
                    <a:pt x="21525" y="4286"/>
                    <a:pt x="37908" y="6763"/>
                    <a:pt x="3267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6F1853-9DE1-400C-B4C0-9086B2A95F1C}"/>
                </a:ext>
              </a:extLst>
            </p:cNvPr>
            <p:cNvSpPr/>
            <p:nvPr/>
          </p:nvSpPr>
          <p:spPr>
            <a:xfrm>
              <a:off x="5151606" y="3839718"/>
              <a:ext cx="9525" cy="9525"/>
            </a:xfrm>
            <a:custGeom>
              <a:avLst/>
              <a:gdLst>
                <a:gd name="connsiteX0" fmla="*/ 180 w 9525"/>
                <a:gd name="connsiteY0" fmla="*/ 6953 h 0"/>
                <a:gd name="connsiteX1" fmla="*/ 11896 w 9525"/>
                <a:gd name="connsiteY1" fmla="*/ 0 h 0"/>
                <a:gd name="connsiteX2" fmla="*/ 180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0" y="6953"/>
                  </a:moveTo>
                  <a:cubicBezTo>
                    <a:pt x="4847" y="4953"/>
                    <a:pt x="17039" y="6286"/>
                    <a:pt x="11896" y="0"/>
                  </a:cubicBezTo>
                  <a:cubicBezTo>
                    <a:pt x="5133" y="1143"/>
                    <a:pt x="-1153" y="2476"/>
                    <a:pt x="180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7D5445F-73E1-4194-8A4B-9AE8E42150BD}"/>
                </a:ext>
              </a:extLst>
            </p:cNvPr>
            <p:cNvSpPr/>
            <p:nvPr/>
          </p:nvSpPr>
          <p:spPr>
            <a:xfrm>
              <a:off x="6427733" y="362386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492"/>
                    <a:pt x="6785" y="5063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AC64472-C266-4D8D-B51E-4C81DDB3D6D2}"/>
                </a:ext>
              </a:extLst>
            </p:cNvPr>
            <p:cNvSpPr/>
            <p:nvPr/>
          </p:nvSpPr>
          <p:spPr>
            <a:xfrm>
              <a:off x="6667119" y="3542087"/>
              <a:ext cx="38100" cy="9525"/>
            </a:xfrm>
            <a:custGeom>
              <a:avLst/>
              <a:gdLst>
                <a:gd name="connsiteX0" fmla="*/ 32004 w 38100"/>
                <a:gd name="connsiteY0" fmla="*/ 11405 h 9525"/>
                <a:gd name="connsiteX1" fmla="*/ 38386 w 38100"/>
                <a:gd name="connsiteY1" fmla="*/ 5595 h 9525"/>
                <a:gd name="connsiteX2" fmla="*/ 0 w 38100"/>
                <a:gd name="connsiteY2" fmla="*/ 9595 h 9525"/>
                <a:gd name="connsiteX3" fmla="*/ 32004 w 38100"/>
                <a:gd name="connsiteY3" fmla="*/ 114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2004" y="11405"/>
                  </a:moveTo>
                  <a:cubicBezTo>
                    <a:pt x="31623" y="8452"/>
                    <a:pt x="36957" y="7881"/>
                    <a:pt x="38386" y="5595"/>
                  </a:cubicBezTo>
                  <a:cubicBezTo>
                    <a:pt x="26670" y="-10312"/>
                    <a:pt x="19240" y="13120"/>
                    <a:pt x="0" y="9595"/>
                  </a:cubicBezTo>
                  <a:cubicBezTo>
                    <a:pt x="3048" y="20835"/>
                    <a:pt x="23336" y="8071"/>
                    <a:pt x="32004" y="11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0328386-3A7E-4568-8000-5D96DC02005F}"/>
                </a:ext>
              </a:extLst>
            </p:cNvPr>
            <p:cNvSpPr/>
            <p:nvPr/>
          </p:nvSpPr>
          <p:spPr>
            <a:xfrm>
              <a:off x="7626476" y="3353752"/>
              <a:ext cx="19050" cy="9525"/>
            </a:xfrm>
            <a:custGeom>
              <a:avLst/>
              <a:gdLst>
                <a:gd name="connsiteX0" fmla="*/ 11906 w 19050"/>
                <a:gd name="connsiteY0" fmla="*/ 8382 h 0"/>
                <a:gd name="connsiteX1" fmla="*/ 15716 w 19050"/>
                <a:gd name="connsiteY1" fmla="*/ 3143 h 0"/>
                <a:gd name="connsiteX2" fmla="*/ 20288 w 19050"/>
                <a:gd name="connsiteY2" fmla="*/ 0 h 0"/>
                <a:gd name="connsiteX3" fmla="*/ 0 w 19050"/>
                <a:gd name="connsiteY3" fmla="*/ 6572 h 0"/>
                <a:gd name="connsiteX4" fmla="*/ 11906 w 19050"/>
                <a:gd name="connsiteY4" fmla="*/ 8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1906" y="8382"/>
                  </a:moveTo>
                  <a:cubicBezTo>
                    <a:pt x="15335" y="7620"/>
                    <a:pt x="12954" y="4286"/>
                    <a:pt x="15716" y="3143"/>
                  </a:cubicBezTo>
                  <a:cubicBezTo>
                    <a:pt x="17621" y="2286"/>
                    <a:pt x="20860" y="2000"/>
                    <a:pt x="20288" y="0"/>
                  </a:cubicBezTo>
                  <a:cubicBezTo>
                    <a:pt x="14478" y="2572"/>
                    <a:pt x="286" y="1619"/>
                    <a:pt x="0" y="6572"/>
                  </a:cubicBezTo>
                  <a:cubicBezTo>
                    <a:pt x="7525" y="2286"/>
                    <a:pt x="4286" y="12764"/>
                    <a:pt x="11906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4B46020-EED2-44B0-A41A-D1299B069CB9}"/>
                </a:ext>
              </a:extLst>
            </p:cNvPr>
            <p:cNvSpPr/>
            <p:nvPr/>
          </p:nvSpPr>
          <p:spPr>
            <a:xfrm>
              <a:off x="7716202" y="3375020"/>
              <a:ext cx="19050" cy="9525"/>
            </a:xfrm>
            <a:custGeom>
              <a:avLst/>
              <a:gdLst>
                <a:gd name="connsiteX0" fmla="*/ 0 w 19050"/>
                <a:gd name="connsiteY0" fmla="*/ 5212 h 0"/>
                <a:gd name="connsiteX1" fmla="*/ 21050 w 19050"/>
                <a:gd name="connsiteY1" fmla="*/ 640 h 0"/>
                <a:gd name="connsiteX2" fmla="*/ 0 w 19050"/>
                <a:gd name="connsiteY2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5212"/>
                  </a:moveTo>
                  <a:cubicBezTo>
                    <a:pt x="5144" y="4545"/>
                    <a:pt x="19336" y="6641"/>
                    <a:pt x="21050" y="640"/>
                  </a:cubicBezTo>
                  <a:cubicBezTo>
                    <a:pt x="17526" y="-979"/>
                    <a:pt x="667" y="449"/>
                    <a:pt x="0" y="5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ED857D6-5EF6-4E42-8FC4-3F25B944FC92}"/>
                </a:ext>
              </a:extLst>
            </p:cNvPr>
            <p:cNvSpPr/>
            <p:nvPr/>
          </p:nvSpPr>
          <p:spPr>
            <a:xfrm>
              <a:off x="7722148" y="3370135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F452EB6-6BA4-4942-8A05-0ABC362254A5}"/>
                </a:ext>
              </a:extLst>
            </p:cNvPr>
            <p:cNvSpPr/>
            <p:nvPr/>
          </p:nvSpPr>
          <p:spPr>
            <a:xfrm>
              <a:off x="7693104" y="3391376"/>
              <a:ext cx="9525" cy="9525"/>
            </a:xfrm>
            <a:custGeom>
              <a:avLst/>
              <a:gdLst>
                <a:gd name="connsiteX0" fmla="*/ 1572 w 0"/>
                <a:gd name="connsiteY0" fmla="*/ 0 h 0"/>
                <a:gd name="connsiteX1" fmla="*/ 7572 w 0"/>
                <a:gd name="connsiteY1" fmla="*/ 857 h 0"/>
                <a:gd name="connsiteX2" fmla="*/ 157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72" y="0"/>
                  </a:moveTo>
                  <a:cubicBezTo>
                    <a:pt x="-4524" y="5715"/>
                    <a:pt x="9192" y="5239"/>
                    <a:pt x="7572" y="857"/>
                  </a:cubicBezTo>
                  <a:cubicBezTo>
                    <a:pt x="5001" y="1524"/>
                    <a:pt x="3858" y="0"/>
                    <a:pt x="1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7E03A86-8983-494F-85BF-8BFE0F20CC6D}"/>
                </a:ext>
              </a:extLst>
            </p:cNvPr>
            <p:cNvSpPr/>
            <p:nvPr/>
          </p:nvSpPr>
          <p:spPr>
            <a:xfrm>
              <a:off x="7710106" y="3361658"/>
              <a:ext cx="9525" cy="9525"/>
            </a:xfrm>
            <a:custGeom>
              <a:avLst/>
              <a:gdLst>
                <a:gd name="connsiteX0" fmla="*/ 10573 w 9525"/>
                <a:gd name="connsiteY0" fmla="*/ 0 h 0"/>
                <a:gd name="connsiteX1" fmla="*/ 0 w 9525"/>
                <a:gd name="connsiteY1" fmla="*/ 2286 h 0"/>
                <a:gd name="connsiteX2" fmla="*/ 1524 w 9525"/>
                <a:gd name="connsiteY2" fmla="*/ 6382 h 0"/>
                <a:gd name="connsiteX3" fmla="*/ 12097 w 9525"/>
                <a:gd name="connsiteY3" fmla="*/ 4096 h 0"/>
                <a:gd name="connsiteX4" fmla="*/ 10573 w 9525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573" y="0"/>
                  </a:moveTo>
                  <a:cubicBezTo>
                    <a:pt x="7049" y="762"/>
                    <a:pt x="3524" y="1524"/>
                    <a:pt x="0" y="2286"/>
                  </a:cubicBezTo>
                  <a:cubicBezTo>
                    <a:pt x="476" y="3620"/>
                    <a:pt x="953" y="4953"/>
                    <a:pt x="1524" y="6382"/>
                  </a:cubicBezTo>
                  <a:cubicBezTo>
                    <a:pt x="5048" y="5620"/>
                    <a:pt x="8572" y="4858"/>
                    <a:pt x="12097" y="4096"/>
                  </a:cubicBezTo>
                  <a:cubicBezTo>
                    <a:pt x="11621" y="2762"/>
                    <a:pt x="11144" y="1429"/>
                    <a:pt x="1057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4696454-5437-47F0-8391-B84456B25A13}"/>
                </a:ext>
              </a:extLst>
            </p:cNvPr>
            <p:cNvSpPr/>
            <p:nvPr/>
          </p:nvSpPr>
          <p:spPr>
            <a:xfrm>
              <a:off x="6480496" y="3610754"/>
              <a:ext cx="9525" cy="9525"/>
            </a:xfrm>
            <a:custGeom>
              <a:avLst/>
              <a:gdLst>
                <a:gd name="connsiteX0" fmla="*/ 28 w 9525"/>
                <a:gd name="connsiteY0" fmla="*/ 5603 h 0"/>
                <a:gd name="connsiteX1" fmla="*/ 12410 w 9525"/>
                <a:gd name="connsiteY1" fmla="*/ 745 h 0"/>
                <a:gd name="connsiteX2" fmla="*/ 28 w 9525"/>
                <a:gd name="connsiteY2" fmla="*/ 56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28" y="5603"/>
                  </a:moveTo>
                  <a:cubicBezTo>
                    <a:pt x="2695" y="6746"/>
                    <a:pt x="9458" y="4840"/>
                    <a:pt x="12410" y="745"/>
                  </a:cubicBezTo>
                  <a:cubicBezTo>
                    <a:pt x="7838" y="-2398"/>
                    <a:pt x="-544" y="5412"/>
                    <a:pt x="28" y="56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530CB4C-C71D-4FC4-B8DE-D7B8223023C3}"/>
                </a:ext>
              </a:extLst>
            </p:cNvPr>
            <p:cNvSpPr/>
            <p:nvPr/>
          </p:nvSpPr>
          <p:spPr>
            <a:xfrm>
              <a:off x="4788631" y="3915823"/>
              <a:ext cx="47625" cy="28575"/>
            </a:xfrm>
            <a:custGeom>
              <a:avLst/>
              <a:gdLst>
                <a:gd name="connsiteX0" fmla="*/ 62 w 47625"/>
                <a:gd name="connsiteY0" fmla="*/ 18669 h 28575"/>
                <a:gd name="connsiteX1" fmla="*/ 14730 w 47625"/>
                <a:gd name="connsiteY1" fmla="*/ 19812 h 28575"/>
                <a:gd name="connsiteX2" fmla="*/ 19207 w 47625"/>
                <a:gd name="connsiteY2" fmla="*/ 32004 h 28575"/>
                <a:gd name="connsiteX3" fmla="*/ 31971 w 47625"/>
                <a:gd name="connsiteY3" fmla="*/ 35814 h 28575"/>
                <a:gd name="connsiteX4" fmla="*/ 39114 w 47625"/>
                <a:gd name="connsiteY4" fmla="*/ 32099 h 28575"/>
                <a:gd name="connsiteX5" fmla="*/ 35019 w 47625"/>
                <a:gd name="connsiteY5" fmla="*/ 13335 h 28575"/>
                <a:gd name="connsiteX6" fmla="*/ 41400 w 47625"/>
                <a:gd name="connsiteY6" fmla="*/ 7525 h 28575"/>
                <a:gd name="connsiteX7" fmla="*/ 55688 w 47625"/>
                <a:gd name="connsiteY7" fmla="*/ 0 h 28575"/>
                <a:gd name="connsiteX8" fmla="*/ 45877 w 47625"/>
                <a:gd name="connsiteY8" fmla="*/ 4286 h 28575"/>
                <a:gd name="connsiteX9" fmla="*/ 35304 w 47625"/>
                <a:gd name="connsiteY9" fmla="*/ 6572 h 28575"/>
                <a:gd name="connsiteX10" fmla="*/ 25494 w 47625"/>
                <a:gd name="connsiteY10" fmla="*/ 10858 h 28575"/>
                <a:gd name="connsiteX11" fmla="*/ 62 w 47625"/>
                <a:gd name="connsiteY11" fmla="*/ 1866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 h="28575">
                  <a:moveTo>
                    <a:pt x="62" y="18669"/>
                  </a:moveTo>
                  <a:cubicBezTo>
                    <a:pt x="5205" y="18764"/>
                    <a:pt x="11397" y="17335"/>
                    <a:pt x="14730" y="19812"/>
                  </a:cubicBezTo>
                  <a:cubicBezTo>
                    <a:pt x="14159" y="26860"/>
                    <a:pt x="16159" y="24479"/>
                    <a:pt x="19207" y="32004"/>
                  </a:cubicBezTo>
                  <a:cubicBezTo>
                    <a:pt x="25875" y="29908"/>
                    <a:pt x="24160" y="39433"/>
                    <a:pt x="31971" y="35814"/>
                  </a:cubicBezTo>
                  <a:cubicBezTo>
                    <a:pt x="35304" y="34957"/>
                    <a:pt x="34638" y="32385"/>
                    <a:pt x="39114" y="32099"/>
                  </a:cubicBezTo>
                  <a:cubicBezTo>
                    <a:pt x="33304" y="22479"/>
                    <a:pt x="44639" y="20193"/>
                    <a:pt x="35019" y="13335"/>
                  </a:cubicBezTo>
                  <a:cubicBezTo>
                    <a:pt x="38638" y="12002"/>
                    <a:pt x="38257" y="9049"/>
                    <a:pt x="41400" y="7525"/>
                  </a:cubicBezTo>
                  <a:cubicBezTo>
                    <a:pt x="48354" y="6001"/>
                    <a:pt x="57307" y="5239"/>
                    <a:pt x="55688" y="0"/>
                  </a:cubicBezTo>
                  <a:cubicBezTo>
                    <a:pt x="50735" y="952"/>
                    <a:pt x="50544" y="3048"/>
                    <a:pt x="45877" y="4286"/>
                  </a:cubicBezTo>
                  <a:cubicBezTo>
                    <a:pt x="37400" y="6572"/>
                    <a:pt x="38448" y="2286"/>
                    <a:pt x="35304" y="6572"/>
                  </a:cubicBezTo>
                  <a:cubicBezTo>
                    <a:pt x="33399" y="9144"/>
                    <a:pt x="27113" y="8001"/>
                    <a:pt x="25494" y="10858"/>
                  </a:cubicBezTo>
                  <a:cubicBezTo>
                    <a:pt x="22350" y="16764"/>
                    <a:pt x="-1367" y="9811"/>
                    <a:pt x="62" y="18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89A750-9BAD-45D6-A6F9-B3EC783746CB}"/>
                </a:ext>
              </a:extLst>
            </p:cNvPr>
            <p:cNvSpPr/>
            <p:nvPr/>
          </p:nvSpPr>
          <p:spPr>
            <a:xfrm>
              <a:off x="7724161" y="3144393"/>
              <a:ext cx="9525" cy="9525"/>
            </a:xfrm>
            <a:custGeom>
              <a:avLst/>
              <a:gdLst>
                <a:gd name="connsiteX0" fmla="*/ 10234 w 9525"/>
                <a:gd name="connsiteY0" fmla="*/ 0 h 0"/>
                <a:gd name="connsiteX1" fmla="*/ 4995 w 9525"/>
                <a:gd name="connsiteY1" fmla="*/ 1143 h 0"/>
                <a:gd name="connsiteX2" fmla="*/ 1023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34" y="0"/>
                  </a:moveTo>
                  <a:cubicBezTo>
                    <a:pt x="8519" y="381"/>
                    <a:pt x="6709" y="762"/>
                    <a:pt x="4995" y="1143"/>
                  </a:cubicBezTo>
                  <a:cubicBezTo>
                    <a:pt x="-9674" y="3715"/>
                    <a:pt x="12901" y="5525"/>
                    <a:pt x="102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ABE068B-6952-4D5F-AB21-28BF02258F41}"/>
                </a:ext>
              </a:extLst>
            </p:cNvPr>
            <p:cNvSpPr/>
            <p:nvPr/>
          </p:nvSpPr>
          <p:spPr>
            <a:xfrm>
              <a:off x="7736966" y="3167920"/>
              <a:ext cx="57150" cy="9525"/>
            </a:xfrm>
            <a:custGeom>
              <a:avLst/>
              <a:gdLst>
                <a:gd name="connsiteX0" fmla="*/ 22574 w 57150"/>
                <a:gd name="connsiteY0" fmla="*/ 6001 h 9525"/>
                <a:gd name="connsiteX1" fmla="*/ 23336 w 57150"/>
                <a:gd name="connsiteY1" fmla="*/ 8001 h 9525"/>
                <a:gd name="connsiteX2" fmla="*/ 39148 w 57150"/>
                <a:gd name="connsiteY2" fmla="*/ 4572 h 9525"/>
                <a:gd name="connsiteX3" fmla="*/ 60198 w 57150"/>
                <a:gd name="connsiteY3" fmla="*/ 0 h 9525"/>
                <a:gd name="connsiteX4" fmla="*/ 0 w 57150"/>
                <a:gd name="connsiteY4" fmla="*/ 6572 h 9525"/>
                <a:gd name="connsiteX5" fmla="*/ 22574 w 57150"/>
                <a:gd name="connsiteY5" fmla="*/ 6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9525">
                  <a:moveTo>
                    <a:pt x="22574" y="6001"/>
                  </a:moveTo>
                  <a:cubicBezTo>
                    <a:pt x="22765" y="6001"/>
                    <a:pt x="23146" y="7906"/>
                    <a:pt x="23336" y="8001"/>
                  </a:cubicBezTo>
                  <a:cubicBezTo>
                    <a:pt x="25622" y="9239"/>
                    <a:pt x="37624" y="4763"/>
                    <a:pt x="39148" y="4572"/>
                  </a:cubicBezTo>
                  <a:cubicBezTo>
                    <a:pt x="44005" y="3905"/>
                    <a:pt x="59722" y="6286"/>
                    <a:pt x="60198" y="0"/>
                  </a:cubicBezTo>
                  <a:cubicBezTo>
                    <a:pt x="39053" y="3715"/>
                    <a:pt x="19907" y="4667"/>
                    <a:pt x="0" y="6572"/>
                  </a:cubicBezTo>
                  <a:cubicBezTo>
                    <a:pt x="2572" y="14002"/>
                    <a:pt x="15145" y="6858"/>
                    <a:pt x="22574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65E46BB1-3A3C-4168-A0E8-FBDB4595FE4A}"/>
                </a:ext>
              </a:extLst>
            </p:cNvPr>
            <p:cNvSpPr/>
            <p:nvPr/>
          </p:nvSpPr>
          <p:spPr>
            <a:xfrm>
              <a:off x="4824157" y="3872675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858"/>
                    <a:pt x="7018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E1F6FE4-03F4-435A-A05E-373EF997BECC}"/>
                </a:ext>
              </a:extLst>
            </p:cNvPr>
            <p:cNvSpPr/>
            <p:nvPr/>
          </p:nvSpPr>
          <p:spPr>
            <a:xfrm>
              <a:off x="4804314" y="3875991"/>
              <a:ext cx="9525" cy="9525"/>
            </a:xfrm>
            <a:custGeom>
              <a:avLst/>
              <a:gdLst>
                <a:gd name="connsiteX0" fmla="*/ 11240 w 9525"/>
                <a:gd name="connsiteY0" fmla="*/ 113 h 0"/>
                <a:gd name="connsiteX1" fmla="*/ 0 w 9525"/>
                <a:gd name="connsiteY1" fmla="*/ 398 h 0"/>
                <a:gd name="connsiteX2" fmla="*/ 2286 w 9525"/>
                <a:gd name="connsiteY2" fmla="*/ 6494 h 0"/>
                <a:gd name="connsiteX3" fmla="*/ 11240 w 9525"/>
                <a:gd name="connsiteY3" fmla="*/ 1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1240" y="113"/>
                  </a:moveTo>
                  <a:cubicBezTo>
                    <a:pt x="6382" y="1636"/>
                    <a:pt x="4572" y="-935"/>
                    <a:pt x="0" y="398"/>
                  </a:cubicBezTo>
                  <a:cubicBezTo>
                    <a:pt x="762" y="2399"/>
                    <a:pt x="1524" y="4494"/>
                    <a:pt x="2286" y="6494"/>
                  </a:cubicBezTo>
                  <a:cubicBezTo>
                    <a:pt x="8382" y="5732"/>
                    <a:pt x="11906" y="3827"/>
                    <a:pt x="11240" y="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1694FBC-792E-43AE-9B84-6EE1F71D9C30}"/>
                </a:ext>
              </a:extLst>
            </p:cNvPr>
            <p:cNvSpPr/>
            <p:nvPr/>
          </p:nvSpPr>
          <p:spPr>
            <a:xfrm>
              <a:off x="4278288" y="2828925"/>
              <a:ext cx="3629025" cy="1152525"/>
            </a:xfrm>
            <a:custGeom>
              <a:avLst/>
              <a:gdLst>
                <a:gd name="connsiteX0" fmla="*/ 3578122 w 3629025"/>
                <a:gd name="connsiteY0" fmla="*/ 229838 h 1152525"/>
                <a:gd name="connsiteX1" fmla="*/ 3599553 w 3629025"/>
                <a:gd name="connsiteY1" fmla="*/ 218599 h 1152525"/>
                <a:gd name="connsiteX2" fmla="*/ 3568311 w 3629025"/>
                <a:gd name="connsiteY2" fmla="*/ 218789 h 1152525"/>
                <a:gd name="connsiteX3" fmla="*/ 3562310 w 3629025"/>
                <a:gd name="connsiteY3" fmla="*/ 217932 h 1152525"/>
                <a:gd name="connsiteX4" fmla="*/ 3557452 w 3629025"/>
                <a:gd name="connsiteY4" fmla="*/ 212408 h 1152525"/>
                <a:gd name="connsiteX5" fmla="*/ 3568692 w 3629025"/>
                <a:gd name="connsiteY5" fmla="*/ 212122 h 1152525"/>
                <a:gd name="connsiteX6" fmla="*/ 3569454 w 3629025"/>
                <a:gd name="connsiteY6" fmla="*/ 198787 h 1152525"/>
                <a:gd name="connsiteX7" fmla="*/ 3534878 w 3629025"/>
                <a:gd name="connsiteY7" fmla="*/ 197549 h 1152525"/>
                <a:gd name="connsiteX8" fmla="*/ 3499540 w 3629025"/>
                <a:gd name="connsiteY8" fmla="*/ 194310 h 1152525"/>
                <a:gd name="connsiteX9" fmla="*/ 3502969 w 3629025"/>
                <a:gd name="connsiteY9" fmla="*/ 180404 h 1152525"/>
                <a:gd name="connsiteX10" fmla="*/ 3543927 w 3629025"/>
                <a:gd name="connsiteY10" fmla="*/ 175831 h 1152525"/>
                <a:gd name="connsiteX11" fmla="*/ 3564215 w 3629025"/>
                <a:gd name="connsiteY11" fmla="*/ 169259 h 1152525"/>
                <a:gd name="connsiteX12" fmla="*/ 3552214 w 3629025"/>
                <a:gd name="connsiteY12" fmla="*/ 167545 h 1152525"/>
                <a:gd name="connsiteX13" fmla="*/ 3550690 w 3629025"/>
                <a:gd name="connsiteY13" fmla="*/ 163449 h 1152525"/>
                <a:gd name="connsiteX14" fmla="*/ 3534116 w 3629025"/>
                <a:gd name="connsiteY14" fmla="*/ 164878 h 1152525"/>
                <a:gd name="connsiteX15" fmla="*/ 3533354 w 3629025"/>
                <a:gd name="connsiteY15" fmla="*/ 162878 h 1152525"/>
                <a:gd name="connsiteX16" fmla="*/ 3524686 w 3629025"/>
                <a:gd name="connsiteY16" fmla="*/ 162592 h 1152525"/>
                <a:gd name="connsiteX17" fmla="*/ 3513447 w 3629025"/>
                <a:gd name="connsiteY17" fmla="*/ 162878 h 1152525"/>
                <a:gd name="connsiteX18" fmla="*/ 3510018 w 3629025"/>
                <a:gd name="connsiteY18" fmla="*/ 161449 h 1152525"/>
                <a:gd name="connsiteX19" fmla="*/ 3495349 w 3629025"/>
                <a:gd name="connsiteY19" fmla="*/ 160306 h 1152525"/>
                <a:gd name="connsiteX20" fmla="*/ 3490111 w 3629025"/>
                <a:gd name="connsiteY20" fmla="*/ 161449 h 1152525"/>
                <a:gd name="connsiteX21" fmla="*/ 3489349 w 3629025"/>
                <a:gd name="connsiteY21" fmla="*/ 159449 h 1152525"/>
                <a:gd name="connsiteX22" fmla="*/ 3484110 w 3629025"/>
                <a:gd name="connsiteY22" fmla="*/ 160592 h 1152525"/>
                <a:gd name="connsiteX23" fmla="*/ 3472108 w 3629025"/>
                <a:gd name="connsiteY23" fmla="*/ 158877 h 1152525"/>
                <a:gd name="connsiteX24" fmla="*/ 3456678 w 3629025"/>
                <a:gd name="connsiteY24" fmla="*/ 155639 h 1152525"/>
                <a:gd name="connsiteX25" fmla="*/ 3466489 w 3629025"/>
                <a:gd name="connsiteY25" fmla="*/ 151352 h 1152525"/>
                <a:gd name="connsiteX26" fmla="*/ 3461250 w 3629025"/>
                <a:gd name="connsiteY26" fmla="*/ 137160 h 1152525"/>
                <a:gd name="connsiteX27" fmla="*/ 3467632 w 3629025"/>
                <a:gd name="connsiteY27" fmla="*/ 131350 h 1152525"/>
                <a:gd name="connsiteX28" fmla="*/ 3450296 w 3629025"/>
                <a:gd name="connsiteY28" fmla="*/ 130778 h 1152525"/>
                <a:gd name="connsiteX29" fmla="*/ 3425150 w 3629025"/>
                <a:gd name="connsiteY29" fmla="*/ 131921 h 1152525"/>
                <a:gd name="connsiteX30" fmla="*/ 3422483 w 3629025"/>
                <a:gd name="connsiteY30" fmla="*/ 132493 h 1152525"/>
                <a:gd name="connsiteX31" fmla="*/ 3419054 w 3629025"/>
                <a:gd name="connsiteY31" fmla="*/ 131064 h 1152525"/>
                <a:gd name="connsiteX32" fmla="*/ 3405148 w 3629025"/>
                <a:gd name="connsiteY32" fmla="*/ 131921 h 1152525"/>
                <a:gd name="connsiteX33" fmla="*/ 3379907 w 3629025"/>
                <a:gd name="connsiteY33" fmla="*/ 133064 h 1152525"/>
                <a:gd name="connsiteX34" fmla="*/ 3372382 w 3629025"/>
                <a:gd name="connsiteY34" fmla="*/ 128111 h 1152525"/>
                <a:gd name="connsiteX35" fmla="*/ 3355808 w 3629025"/>
                <a:gd name="connsiteY35" fmla="*/ 129540 h 1152525"/>
                <a:gd name="connsiteX36" fmla="*/ 3335901 w 3629025"/>
                <a:gd name="connsiteY36" fmla="*/ 129540 h 1152525"/>
                <a:gd name="connsiteX37" fmla="*/ 3313327 w 3629025"/>
                <a:gd name="connsiteY37" fmla="*/ 130112 h 1152525"/>
                <a:gd name="connsiteX38" fmla="*/ 3309898 w 3629025"/>
                <a:gd name="connsiteY38" fmla="*/ 128683 h 1152525"/>
                <a:gd name="connsiteX39" fmla="*/ 3290752 w 3629025"/>
                <a:gd name="connsiteY39" fmla="*/ 130683 h 1152525"/>
                <a:gd name="connsiteX40" fmla="*/ 3288085 w 3629025"/>
                <a:gd name="connsiteY40" fmla="*/ 131255 h 1152525"/>
                <a:gd name="connsiteX41" fmla="*/ 3284752 w 3629025"/>
                <a:gd name="connsiteY41" fmla="*/ 129826 h 1152525"/>
                <a:gd name="connsiteX42" fmla="*/ 3275322 w 3629025"/>
                <a:gd name="connsiteY42" fmla="*/ 127540 h 1152525"/>
                <a:gd name="connsiteX43" fmla="*/ 3335520 w 3629025"/>
                <a:gd name="connsiteY43" fmla="*/ 120968 h 1152525"/>
                <a:gd name="connsiteX44" fmla="*/ 3373906 w 3629025"/>
                <a:gd name="connsiteY44" fmla="*/ 116967 h 1152525"/>
                <a:gd name="connsiteX45" fmla="*/ 3408100 w 3629025"/>
                <a:gd name="connsiteY45" fmla="*/ 109538 h 1152525"/>
                <a:gd name="connsiteX46" fmla="*/ 3436675 w 3629025"/>
                <a:gd name="connsiteY46" fmla="*/ 109919 h 1152525"/>
                <a:gd name="connsiteX47" fmla="*/ 3446486 w 3629025"/>
                <a:gd name="connsiteY47" fmla="*/ 105632 h 1152525"/>
                <a:gd name="connsiteX48" fmla="*/ 3426960 w 3629025"/>
                <a:gd name="connsiteY48" fmla="*/ 98965 h 1152525"/>
                <a:gd name="connsiteX49" fmla="*/ 3433342 w 3629025"/>
                <a:gd name="connsiteY49" fmla="*/ 93155 h 1152525"/>
                <a:gd name="connsiteX50" fmla="*/ 3416101 w 3629025"/>
                <a:gd name="connsiteY50" fmla="*/ 92583 h 1152525"/>
                <a:gd name="connsiteX51" fmla="*/ 3417625 w 3629025"/>
                <a:gd name="connsiteY51" fmla="*/ 81344 h 1152525"/>
                <a:gd name="connsiteX52" fmla="*/ 3427817 w 3629025"/>
                <a:gd name="connsiteY52" fmla="*/ 70390 h 1152525"/>
                <a:gd name="connsiteX53" fmla="*/ 3410958 w 3629025"/>
                <a:gd name="connsiteY53" fmla="*/ 63151 h 1152525"/>
                <a:gd name="connsiteX54" fmla="*/ 3410577 w 3629025"/>
                <a:gd name="connsiteY54" fmla="*/ 54483 h 1152525"/>
                <a:gd name="connsiteX55" fmla="*/ 3393241 w 3629025"/>
                <a:gd name="connsiteY55" fmla="*/ 53912 h 1152525"/>
                <a:gd name="connsiteX56" fmla="*/ 3382669 w 3629025"/>
                <a:gd name="connsiteY56" fmla="*/ 56198 h 1152525"/>
                <a:gd name="connsiteX57" fmla="*/ 3373239 w 3629025"/>
                <a:gd name="connsiteY57" fmla="*/ 53912 h 1152525"/>
                <a:gd name="connsiteX58" fmla="*/ 3372096 w 3629025"/>
                <a:gd name="connsiteY58" fmla="*/ 58579 h 1152525"/>
                <a:gd name="connsiteX59" fmla="*/ 3361523 w 3629025"/>
                <a:gd name="connsiteY59" fmla="*/ 60865 h 1152525"/>
                <a:gd name="connsiteX60" fmla="*/ 3338949 w 3629025"/>
                <a:gd name="connsiteY60" fmla="*/ 61436 h 1152525"/>
                <a:gd name="connsiteX61" fmla="*/ 3335615 w 3629025"/>
                <a:gd name="connsiteY61" fmla="*/ 60008 h 1152525"/>
                <a:gd name="connsiteX62" fmla="*/ 3295801 w 3629025"/>
                <a:gd name="connsiteY62" fmla="*/ 59912 h 1152525"/>
                <a:gd name="connsiteX63" fmla="*/ 3328948 w 3629025"/>
                <a:gd name="connsiteY63" fmla="*/ 57055 h 1152525"/>
                <a:gd name="connsiteX64" fmla="*/ 3334186 w 3629025"/>
                <a:gd name="connsiteY64" fmla="*/ 55912 h 1152525"/>
                <a:gd name="connsiteX65" fmla="*/ 3334949 w 3629025"/>
                <a:gd name="connsiteY65" fmla="*/ 57912 h 1152525"/>
                <a:gd name="connsiteX66" fmla="*/ 3352665 w 3629025"/>
                <a:gd name="connsiteY66" fmla="*/ 51911 h 1152525"/>
                <a:gd name="connsiteX67" fmla="*/ 3348569 w 3629025"/>
                <a:gd name="connsiteY67" fmla="*/ 48482 h 1152525"/>
                <a:gd name="connsiteX68" fmla="*/ 3337330 w 3629025"/>
                <a:gd name="connsiteY68" fmla="*/ 48768 h 1152525"/>
                <a:gd name="connsiteX69" fmla="*/ 3325328 w 3629025"/>
                <a:gd name="connsiteY69" fmla="*/ 46958 h 1152525"/>
                <a:gd name="connsiteX70" fmla="*/ 3403909 w 3629025"/>
                <a:gd name="connsiteY70" fmla="*/ 36386 h 1152525"/>
                <a:gd name="connsiteX71" fmla="*/ 3388860 w 3629025"/>
                <a:gd name="connsiteY71" fmla="*/ 26575 h 1152525"/>
                <a:gd name="connsiteX72" fmla="*/ 3355713 w 3629025"/>
                <a:gd name="connsiteY72" fmla="*/ 29432 h 1152525"/>
                <a:gd name="connsiteX73" fmla="*/ 3338473 w 3629025"/>
                <a:gd name="connsiteY73" fmla="*/ 28861 h 1152525"/>
                <a:gd name="connsiteX74" fmla="*/ 3326471 w 3629025"/>
                <a:gd name="connsiteY74" fmla="*/ 27146 h 1152525"/>
                <a:gd name="connsiteX75" fmla="*/ 3362952 w 3629025"/>
                <a:gd name="connsiteY75" fmla="*/ 25813 h 1152525"/>
                <a:gd name="connsiteX76" fmla="*/ 3380668 w 3629025"/>
                <a:gd name="connsiteY76" fmla="*/ 19812 h 1152525"/>
                <a:gd name="connsiteX77" fmla="*/ 3331043 w 3629025"/>
                <a:gd name="connsiteY77" fmla="*/ 24098 h 1152525"/>
                <a:gd name="connsiteX78" fmla="*/ 3330662 w 3629025"/>
                <a:gd name="connsiteY78" fmla="*/ 15431 h 1152525"/>
                <a:gd name="connsiteX79" fmla="*/ 3303611 w 3629025"/>
                <a:gd name="connsiteY79" fmla="*/ 19145 h 1152525"/>
                <a:gd name="connsiteX80" fmla="*/ 3282942 w 3629025"/>
                <a:gd name="connsiteY80" fmla="*/ 17050 h 1152525"/>
                <a:gd name="connsiteX81" fmla="*/ 3277703 w 3629025"/>
                <a:gd name="connsiteY81" fmla="*/ 18193 h 1152525"/>
                <a:gd name="connsiteX82" fmla="*/ 3270940 w 3629025"/>
                <a:gd name="connsiteY82" fmla="*/ 15335 h 1152525"/>
                <a:gd name="connsiteX83" fmla="*/ 3251795 w 3629025"/>
                <a:gd name="connsiteY83" fmla="*/ 17336 h 1152525"/>
                <a:gd name="connsiteX84" fmla="*/ 3272845 w 3629025"/>
                <a:gd name="connsiteY84" fmla="*/ 12764 h 1152525"/>
                <a:gd name="connsiteX85" fmla="*/ 3300658 w 3629025"/>
                <a:gd name="connsiteY85" fmla="*/ 11049 h 1152525"/>
                <a:gd name="connsiteX86" fmla="*/ 3320566 w 3629025"/>
                <a:gd name="connsiteY86" fmla="*/ 11049 h 1152525"/>
                <a:gd name="connsiteX87" fmla="*/ 3334472 w 3629025"/>
                <a:gd name="connsiteY87" fmla="*/ 10192 h 1152525"/>
                <a:gd name="connsiteX88" fmla="*/ 3349141 w 3629025"/>
                <a:gd name="connsiteY88" fmla="*/ 11335 h 1152525"/>
                <a:gd name="connsiteX89" fmla="*/ 3362285 w 3629025"/>
                <a:gd name="connsiteY89" fmla="*/ 8477 h 1152525"/>
                <a:gd name="connsiteX90" fmla="*/ 3381431 w 3629025"/>
                <a:gd name="connsiteY90" fmla="*/ 6477 h 1152525"/>
                <a:gd name="connsiteX91" fmla="*/ 3379716 w 3629025"/>
                <a:gd name="connsiteY91" fmla="*/ 762 h 1152525"/>
                <a:gd name="connsiteX92" fmla="*/ 1854097 w 3629025"/>
                <a:gd name="connsiteY92" fmla="*/ 762 h 1152525"/>
                <a:gd name="connsiteX93" fmla="*/ 1817616 w 3629025"/>
                <a:gd name="connsiteY93" fmla="*/ 8001 h 1152525"/>
                <a:gd name="connsiteX94" fmla="*/ 1803709 w 3629025"/>
                <a:gd name="connsiteY94" fmla="*/ 8858 h 1152525"/>
                <a:gd name="connsiteX95" fmla="*/ 1802185 w 3629025"/>
                <a:gd name="connsiteY95" fmla="*/ 4763 h 1152525"/>
                <a:gd name="connsiteX96" fmla="*/ 1807424 w 3629025"/>
                <a:gd name="connsiteY96" fmla="*/ 3620 h 1152525"/>
                <a:gd name="connsiteX97" fmla="*/ 1821521 w 3629025"/>
                <a:gd name="connsiteY97" fmla="*/ 667 h 1152525"/>
                <a:gd name="connsiteX98" fmla="*/ 1642737 w 3629025"/>
                <a:gd name="connsiteY98" fmla="*/ 667 h 1152525"/>
                <a:gd name="connsiteX99" fmla="*/ 1628068 w 3629025"/>
                <a:gd name="connsiteY99" fmla="*/ 3239 h 1152525"/>
                <a:gd name="connsiteX100" fmla="*/ 1520150 w 3629025"/>
                <a:gd name="connsiteY100" fmla="*/ 26765 h 1152525"/>
                <a:gd name="connsiteX101" fmla="*/ 1511482 w 3629025"/>
                <a:gd name="connsiteY101" fmla="*/ 26480 h 1152525"/>
                <a:gd name="connsiteX102" fmla="*/ 1509577 w 3629025"/>
                <a:gd name="connsiteY102" fmla="*/ 29051 h 1152525"/>
                <a:gd name="connsiteX103" fmla="*/ 1506148 w 3629025"/>
                <a:gd name="connsiteY103" fmla="*/ 27623 h 1152525"/>
                <a:gd name="connsiteX104" fmla="*/ 1493766 w 3629025"/>
                <a:gd name="connsiteY104" fmla="*/ 32480 h 1152525"/>
                <a:gd name="connsiteX105" fmla="*/ 1459571 w 3629025"/>
                <a:gd name="connsiteY105" fmla="*/ 39910 h 1152525"/>
                <a:gd name="connsiteX106" fmla="*/ 1450903 w 3629025"/>
                <a:gd name="connsiteY106" fmla="*/ 39624 h 1152525"/>
                <a:gd name="connsiteX107" fmla="*/ 1284978 w 3629025"/>
                <a:gd name="connsiteY107" fmla="*/ 75724 h 1152525"/>
                <a:gd name="connsiteX108" fmla="*/ 1273738 w 3629025"/>
                <a:gd name="connsiteY108" fmla="*/ 76010 h 1152525"/>
                <a:gd name="connsiteX109" fmla="*/ 1263928 w 3629025"/>
                <a:gd name="connsiteY109" fmla="*/ 80296 h 1152525"/>
                <a:gd name="connsiteX110" fmla="*/ 1248116 w 3629025"/>
                <a:gd name="connsiteY110" fmla="*/ 83725 h 1152525"/>
                <a:gd name="connsiteX111" fmla="*/ 1244782 w 3629025"/>
                <a:gd name="connsiteY111" fmla="*/ 82296 h 1152525"/>
                <a:gd name="connsiteX112" fmla="*/ 1205254 w 3629025"/>
                <a:gd name="connsiteY112" fmla="*/ 90869 h 1152525"/>
                <a:gd name="connsiteX113" fmla="*/ 1034851 w 3629025"/>
                <a:gd name="connsiteY113" fmla="*/ 130112 h 1152525"/>
                <a:gd name="connsiteX114" fmla="*/ 1009705 w 3629025"/>
                <a:gd name="connsiteY114" fmla="*/ 131255 h 1152525"/>
                <a:gd name="connsiteX115" fmla="*/ 1159057 w 3629025"/>
                <a:gd name="connsiteY115" fmla="*/ 96584 h 1152525"/>
                <a:gd name="connsiteX116" fmla="*/ 1172202 w 3629025"/>
                <a:gd name="connsiteY116" fmla="*/ 93726 h 1152525"/>
                <a:gd name="connsiteX117" fmla="*/ 1177441 w 3629025"/>
                <a:gd name="connsiteY117" fmla="*/ 92583 h 1152525"/>
                <a:gd name="connsiteX118" fmla="*/ 1303837 w 3629025"/>
                <a:gd name="connsiteY118" fmla="*/ 65056 h 1152525"/>
                <a:gd name="connsiteX119" fmla="*/ 1432901 w 3629025"/>
                <a:gd name="connsiteY119" fmla="*/ 36957 h 1152525"/>
                <a:gd name="connsiteX120" fmla="*/ 1442712 w 3629025"/>
                <a:gd name="connsiteY120" fmla="*/ 32671 h 1152525"/>
                <a:gd name="connsiteX121" fmla="*/ 1451380 w 3629025"/>
                <a:gd name="connsiteY121" fmla="*/ 32957 h 1152525"/>
                <a:gd name="connsiteX122" fmla="*/ 1458523 w 3629025"/>
                <a:gd name="connsiteY122" fmla="*/ 29242 h 1152525"/>
                <a:gd name="connsiteX123" fmla="*/ 1461857 w 3629025"/>
                <a:gd name="connsiteY123" fmla="*/ 30671 h 1152525"/>
                <a:gd name="connsiteX124" fmla="*/ 1467096 w 3629025"/>
                <a:gd name="connsiteY124" fmla="*/ 29528 h 1152525"/>
                <a:gd name="connsiteX125" fmla="*/ 1540819 w 3629025"/>
                <a:gd name="connsiteY125" fmla="*/ 13430 h 1152525"/>
                <a:gd name="connsiteX126" fmla="*/ 1544153 w 3629025"/>
                <a:gd name="connsiteY126" fmla="*/ 14859 h 1152525"/>
                <a:gd name="connsiteX127" fmla="*/ 1556536 w 3629025"/>
                <a:gd name="connsiteY127" fmla="*/ 10001 h 1152525"/>
                <a:gd name="connsiteX128" fmla="*/ 1567775 w 3629025"/>
                <a:gd name="connsiteY128" fmla="*/ 9716 h 1152525"/>
                <a:gd name="connsiteX129" fmla="*/ 1613686 w 3629025"/>
                <a:gd name="connsiteY129" fmla="*/ 572 h 1152525"/>
                <a:gd name="connsiteX130" fmla="*/ 1570918 w 3629025"/>
                <a:gd name="connsiteY130" fmla="*/ 572 h 1152525"/>
                <a:gd name="connsiteX131" fmla="*/ 1527961 w 3629025"/>
                <a:gd name="connsiteY131" fmla="*/ 9620 h 1152525"/>
                <a:gd name="connsiteX132" fmla="*/ 1516721 w 3629025"/>
                <a:gd name="connsiteY132" fmla="*/ 9906 h 1152525"/>
                <a:gd name="connsiteX133" fmla="*/ 1506910 w 3629025"/>
                <a:gd name="connsiteY133" fmla="*/ 14192 h 1152525"/>
                <a:gd name="connsiteX134" fmla="*/ 1493004 w 3629025"/>
                <a:gd name="connsiteY134" fmla="*/ 15050 h 1152525"/>
                <a:gd name="connsiteX135" fmla="*/ 1477192 w 3629025"/>
                <a:gd name="connsiteY135" fmla="*/ 18479 h 1152525"/>
                <a:gd name="connsiteX136" fmla="*/ 1456142 w 3629025"/>
                <a:gd name="connsiteY136" fmla="*/ 23051 h 1152525"/>
                <a:gd name="connsiteX137" fmla="*/ 1408708 w 3629025"/>
                <a:gd name="connsiteY137" fmla="*/ 33338 h 1152525"/>
                <a:gd name="connsiteX138" fmla="*/ 1395563 w 3629025"/>
                <a:gd name="connsiteY138" fmla="*/ 36195 h 1152525"/>
                <a:gd name="connsiteX139" fmla="*/ 1358701 w 3629025"/>
                <a:gd name="connsiteY139" fmla="*/ 44196 h 1152525"/>
                <a:gd name="connsiteX140" fmla="*/ 1349272 w 3629025"/>
                <a:gd name="connsiteY140" fmla="*/ 41910 h 1152525"/>
                <a:gd name="connsiteX141" fmla="*/ 1494052 w 3629025"/>
                <a:gd name="connsiteY141" fmla="*/ 10382 h 1152525"/>
                <a:gd name="connsiteX142" fmla="*/ 1505291 w 3629025"/>
                <a:gd name="connsiteY142" fmla="*/ 10096 h 1152525"/>
                <a:gd name="connsiteX143" fmla="*/ 1515102 w 3629025"/>
                <a:gd name="connsiteY143" fmla="*/ 5810 h 1152525"/>
                <a:gd name="connsiteX144" fmla="*/ 1523770 w 3629025"/>
                <a:gd name="connsiteY144" fmla="*/ 6096 h 1152525"/>
                <a:gd name="connsiteX145" fmla="*/ 1528246 w 3629025"/>
                <a:gd name="connsiteY145" fmla="*/ 2953 h 1152525"/>
                <a:gd name="connsiteX146" fmla="*/ 1547392 w 3629025"/>
                <a:gd name="connsiteY146" fmla="*/ 953 h 1152525"/>
                <a:gd name="connsiteX147" fmla="*/ 1550154 w 3629025"/>
                <a:gd name="connsiteY147" fmla="*/ 572 h 1152525"/>
                <a:gd name="connsiteX148" fmla="*/ 1477288 w 3629025"/>
                <a:gd name="connsiteY148" fmla="*/ 572 h 1152525"/>
                <a:gd name="connsiteX149" fmla="*/ 1449284 w 3629025"/>
                <a:gd name="connsiteY149" fmla="*/ 4858 h 1152525"/>
                <a:gd name="connsiteX150" fmla="*/ 1437568 w 3629025"/>
                <a:gd name="connsiteY150" fmla="*/ 11811 h 1152525"/>
                <a:gd name="connsiteX151" fmla="*/ 1421757 w 3629025"/>
                <a:gd name="connsiteY151" fmla="*/ 15240 h 1152525"/>
                <a:gd name="connsiteX152" fmla="*/ 1430044 w 3629025"/>
                <a:gd name="connsiteY152" fmla="*/ 6858 h 1152525"/>
                <a:gd name="connsiteX153" fmla="*/ 1458904 w 3629025"/>
                <a:gd name="connsiteY153" fmla="*/ 572 h 1152525"/>
                <a:gd name="connsiteX154" fmla="*/ 1446903 w 3629025"/>
                <a:gd name="connsiteY154" fmla="*/ 572 h 1152525"/>
                <a:gd name="connsiteX155" fmla="*/ 1434616 w 3629025"/>
                <a:gd name="connsiteY155" fmla="*/ 3715 h 1152525"/>
                <a:gd name="connsiteX156" fmla="*/ 1431282 w 3629025"/>
                <a:gd name="connsiteY156" fmla="*/ 2286 h 1152525"/>
                <a:gd name="connsiteX157" fmla="*/ 1427853 w 3629025"/>
                <a:gd name="connsiteY157" fmla="*/ 857 h 1152525"/>
                <a:gd name="connsiteX158" fmla="*/ 1428329 w 3629025"/>
                <a:gd name="connsiteY158" fmla="*/ 667 h 1152525"/>
                <a:gd name="connsiteX159" fmla="*/ 1266785 w 3629025"/>
                <a:gd name="connsiteY159" fmla="*/ 667 h 1152525"/>
                <a:gd name="connsiteX160" fmla="*/ 1256022 w 3629025"/>
                <a:gd name="connsiteY160" fmla="*/ 5429 h 1152525"/>
                <a:gd name="connsiteX161" fmla="*/ 1242115 w 3629025"/>
                <a:gd name="connsiteY161" fmla="*/ 6287 h 1152525"/>
                <a:gd name="connsiteX162" fmla="*/ 1232305 w 3629025"/>
                <a:gd name="connsiteY162" fmla="*/ 10573 h 1152525"/>
                <a:gd name="connsiteX163" fmla="*/ 1227066 w 3629025"/>
                <a:gd name="connsiteY163" fmla="*/ 11716 h 1152525"/>
                <a:gd name="connsiteX164" fmla="*/ 1223732 w 3629025"/>
                <a:gd name="connsiteY164" fmla="*/ 10287 h 1152525"/>
                <a:gd name="connsiteX165" fmla="*/ 1213921 w 3629025"/>
                <a:gd name="connsiteY165" fmla="*/ 14573 h 1152525"/>
                <a:gd name="connsiteX166" fmla="*/ 1207921 w 3629025"/>
                <a:gd name="connsiteY166" fmla="*/ 13716 h 1152525"/>
                <a:gd name="connsiteX167" fmla="*/ 1187632 w 3629025"/>
                <a:gd name="connsiteY167" fmla="*/ 20288 h 1152525"/>
                <a:gd name="connsiteX168" fmla="*/ 1017230 w 3629025"/>
                <a:gd name="connsiteY168" fmla="*/ 59627 h 1152525"/>
                <a:gd name="connsiteX169" fmla="*/ 1000657 w 3629025"/>
                <a:gd name="connsiteY169" fmla="*/ 61055 h 1152525"/>
                <a:gd name="connsiteX170" fmla="*/ 993132 w 3629025"/>
                <a:gd name="connsiteY170" fmla="*/ 56102 h 1152525"/>
                <a:gd name="connsiteX171" fmla="*/ 990084 w 3629025"/>
                <a:gd name="connsiteY171" fmla="*/ 63341 h 1152525"/>
                <a:gd name="connsiteX172" fmla="*/ 947221 w 3629025"/>
                <a:gd name="connsiteY172" fmla="*/ 70485 h 1152525"/>
                <a:gd name="connsiteX173" fmla="*/ 919408 w 3629025"/>
                <a:gd name="connsiteY173" fmla="*/ 72200 h 1152525"/>
                <a:gd name="connsiteX174" fmla="*/ 935982 w 3629025"/>
                <a:gd name="connsiteY174" fmla="*/ 70771 h 1152525"/>
                <a:gd name="connsiteX175" fmla="*/ 940459 w 3629025"/>
                <a:gd name="connsiteY175" fmla="*/ 67628 h 1152525"/>
                <a:gd name="connsiteX176" fmla="*/ 944935 w 3629025"/>
                <a:gd name="connsiteY176" fmla="*/ 64484 h 1152525"/>
                <a:gd name="connsiteX177" fmla="*/ 953603 w 3629025"/>
                <a:gd name="connsiteY177" fmla="*/ 64770 h 1152525"/>
                <a:gd name="connsiteX178" fmla="*/ 958175 w 3629025"/>
                <a:gd name="connsiteY178" fmla="*/ 61627 h 1152525"/>
                <a:gd name="connsiteX179" fmla="*/ 962652 w 3629025"/>
                <a:gd name="connsiteY179" fmla="*/ 58484 h 1152525"/>
                <a:gd name="connsiteX180" fmla="*/ 977320 w 3629025"/>
                <a:gd name="connsiteY180" fmla="*/ 59627 h 1152525"/>
                <a:gd name="connsiteX181" fmla="*/ 992370 w 3629025"/>
                <a:gd name="connsiteY181" fmla="*/ 54197 h 1152525"/>
                <a:gd name="connsiteX182" fmla="*/ 1004752 w 3629025"/>
                <a:gd name="connsiteY182" fmla="*/ 49340 h 1152525"/>
                <a:gd name="connsiteX183" fmla="*/ 1031041 w 3629025"/>
                <a:gd name="connsiteY183" fmla="*/ 43625 h 1152525"/>
                <a:gd name="connsiteX184" fmla="*/ 1046853 w 3629025"/>
                <a:gd name="connsiteY184" fmla="*/ 40195 h 1152525"/>
                <a:gd name="connsiteX185" fmla="*/ 1079238 w 3629025"/>
                <a:gd name="connsiteY185" fmla="*/ 35338 h 1152525"/>
                <a:gd name="connsiteX186" fmla="*/ 1107432 w 3629025"/>
                <a:gd name="connsiteY186" fmla="*/ 27051 h 1152525"/>
                <a:gd name="connsiteX187" fmla="*/ 1122481 w 3629025"/>
                <a:gd name="connsiteY187" fmla="*/ 21622 h 1152525"/>
                <a:gd name="connsiteX188" fmla="*/ 1133721 w 3629025"/>
                <a:gd name="connsiteY188" fmla="*/ 21336 h 1152525"/>
                <a:gd name="connsiteX189" fmla="*/ 1143532 w 3629025"/>
                <a:gd name="connsiteY189" fmla="*/ 17050 h 1152525"/>
                <a:gd name="connsiteX190" fmla="*/ 1146865 w 3629025"/>
                <a:gd name="connsiteY190" fmla="*/ 18479 h 1152525"/>
                <a:gd name="connsiteX191" fmla="*/ 1159248 w 3629025"/>
                <a:gd name="connsiteY191" fmla="*/ 13621 h 1152525"/>
                <a:gd name="connsiteX192" fmla="*/ 1170487 w 3629025"/>
                <a:gd name="connsiteY192" fmla="*/ 13335 h 1152525"/>
                <a:gd name="connsiteX193" fmla="*/ 1180298 w 3629025"/>
                <a:gd name="connsiteY193" fmla="*/ 9049 h 1152525"/>
                <a:gd name="connsiteX194" fmla="*/ 1209254 w 3629025"/>
                <a:gd name="connsiteY194" fmla="*/ 2762 h 1152525"/>
                <a:gd name="connsiteX195" fmla="*/ 1213731 w 3629025"/>
                <a:gd name="connsiteY195" fmla="*/ 953 h 1152525"/>
                <a:gd name="connsiteX196" fmla="*/ 1094764 w 3629025"/>
                <a:gd name="connsiteY196" fmla="*/ 953 h 1152525"/>
                <a:gd name="connsiteX197" fmla="*/ 1085239 w 3629025"/>
                <a:gd name="connsiteY197" fmla="*/ 5715 h 1152525"/>
                <a:gd name="connsiteX198" fmla="*/ 1079238 w 3629025"/>
                <a:gd name="connsiteY198" fmla="*/ 4858 h 1152525"/>
                <a:gd name="connsiteX199" fmla="*/ 1068665 w 3629025"/>
                <a:gd name="connsiteY199" fmla="*/ 7144 h 1152525"/>
                <a:gd name="connsiteX200" fmla="*/ 1025803 w 3629025"/>
                <a:gd name="connsiteY200" fmla="*/ 14288 h 1152525"/>
                <a:gd name="connsiteX201" fmla="*/ 1047234 w 3629025"/>
                <a:gd name="connsiteY201" fmla="*/ 3048 h 1152525"/>
                <a:gd name="connsiteX202" fmla="*/ 1039328 w 3629025"/>
                <a:gd name="connsiteY202" fmla="*/ 4763 h 1152525"/>
                <a:gd name="connsiteX203" fmla="*/ 1037423 w 3629025"/>
                <a:gd name="connsiteY203" fmla="*/ 7334 h 1152525"/>
                <a:gd name="connsiteX204" fmla="*/ 1026184 w 3629025"/>
                <a:gd name="connsiteY204" fmla="*/ 7620 h 1152525"/>
                <a:gd name="connsiteX205" fmla="*/ 1019040 w 3629025"/>
                <a:gd name="connsiteY205" fmla="*/ 11335 h 1152525"/>
                <a:gd name="connsiteX206" fmla="*/ 1015706 w 3629025"/>
                <a:gd name="connsiteY206" fmla="*/ 9906 h 1152525"/>
                <a:gd name="connsiteX207" fmla="*/ 1013801 w 3629025"/>
                <a:gd name="connsiteY207" fmla="*/ 12478 h 1152525"/>
                <a:gd name="connsiteX208" fmla="*/ 1005133 w 3629025"/>
                <a:gd name="connsiteY208" fmla="*/ 12192 h 1152525"/>
                <a:gd name="connsiteX209" fmla="*/ 931410 w 3629025"/>
                <a:gd name="connsiteY209" fmla="*/ 28289 h 1152525"/>
                <a:gd name="connsiteX210" fmla="*/ 921599 w 3629025"/>
                <a:gd name="connsiteY210" fmla="*/ 32576 h 1152525"/>
                <a:gd name="connsiteX211" fmla="*/ 912931 w 3629025"/>
                <a:gd name="connsiteY211" fmla="*/ 32290 h 1152525"/>
                <a:gd name="connsiteX212" fmla="*/ 904264 w 3629025"/>
                <a:gd name="connsiteY212" fmla="*/ 32004 h 1152525"/>
                <a:gd name="connsiteX213" fmla="*/ 910645 w 3629025"/>
                <a:gd name="connsiteY213" fmla="*/ 26194 h 1152525"/>
                <a:gd name="connsiteX214" fmla="*/ 913693 w 3629025"/>
                <a:gd name="connsiteY214" fmla="*/ 18955 h 1152525"/>
                <a:gd name="connsiteX215" fmla="*/ 922742 w 3629025"/>
                <a:gd name="connsiteY215" fmla="*/ 12573 h 1152525"/>
                <a:gd name="connsiteX216" fmla="*/ 889214 w 3629025"/>
                <a:gd name="connsiteY216" fmla="*/ 22098 h 1152525"/>
                <a:gd name="connsiteX217" fmla="*/ 881308 w 3629025"/>
                <a:gd name="connsiteY217" fmla="*/ 23813 h 1152525"/>
                <a:gd name="connsiteX218" fmla="*/ 876070 w 3629025"/>
                <a:gd name="connsiteY218" fmla="*/ 24955 h 1152525"/>
                <a:gd name="connsiteX219" fmla="*/ 823396 w 3629025"/>
                <a:gd name="connsiteY219" fmla="*/ 36386 h 1152525"/>
                <a:gd name="connsiteX220" fmla="*/ 804251 w 3629025"/>
                <a:gd name="connsiteY220" fmla="*/ 38386 h 1152525"/>
                <a:gd name="connsiteX221" fmla="*/ 844923 w 3629025"/>
                <a:gd name="connsiteY221" fmla="*/ 25146 h 1152525"/>
                <a:gd name="connsiteX222" fmla="*/ 879880 w 3629025"/>
                <a:gd name="connsiteY222" fmla="*/ 19717 h 1152525"/>
                <a:gd name="connsiteX223" fmla="*/ 904740 w 3629025"/>
                <a:gd name="connsiteY223" fmla="*/ 9906 h 1152525"/>
                <a:gd name="connsiteX224" fmla="*/ 907788 w 3629025"/>
                <a:gd name="connsiteY224" fmla="*/ 2667 h 1152525"/>
                <a:gd name="connsiteX225" fmla="*/ 910074 w 3629025"/>
                <a:gd name="connsiteY225" fmla="*/ 8763 h 1152525"/>
                <a:gd name="connsiteX226" fmla="*/ 935220 w 3629025"/>
                <a:gd name="connsiteY226" fmla="*/ 7620 h 1152525"/>
                <a:gd name="connsiteX227" fmla="*/ 947221 w 3629025"/>
                <a:gd name="connsiteY227" fmla="*/ 762 h 1152525"/>
                <a:gd name="connsiteX228" fmla="*/ 868069 w 3629025"/>
                <a:gd name="connsiteY228" fmla="*/ 762 h 1152525"/>
                <a:gd name="connsiteX229" fmla="*/ 863020 w 3629025"/>
                <a:gd name="connsiteY229" fmla="*/ 3715 h 1152525"/>
                <a:gd name="connsiteX230" fmla="*/ 807680 w 3629025"/>
                <a:gd name="connsiteY230" fmla="*/ 15716 h 1152525"/>
                <a:gd name="connsiteX231" fmla="*/ 797869 w 3629025"/>
                <a:gd name="connsiteY231" fmla="*/ 20003 h 1152525"/>
                <a:gd name="connsiteX232" fmla="*/ 776819 w 3629025"/>
                <a:gd name="connsiteY232" fmla="*/ 24575 h 1152525"/>
                <a:gd name="connsiteX233" fmla="*/ 764056 w 3629025"/>
                <a:gd name="connsiteY233" fmla="*/ 20765 h 1152525"/>
                <a:gd name="connsiteX234" fmla="*/ 760246 w 3629025"/>
                <a:gd name="connsiteY234" fmla="*/ 26003 h 1152525"/>
                <a:gd name="connsiteX235" fmla="*/ 761008 w 3629025"/>
                <a:gd name="connsiteY235" fmla="*/ 28004 h 1152525"/>
                <a:gd name="connsiteX236" fmla="*/ 700619 w 3629025"/>
                <a:gd name="connsiteY236" fmla="*/ 40481 h 1152525"/>
                <a:gd name="connsiteX237" fmla="*/ 690808 w 3629025"/>
                <a:gd name="connsiteY237" fmla="*/ 44768 h 1152525"/>
                <a:gd name="connsiteX238" fmla="*/ 685570 w 3629025"/>
                <a:gd name="connsiteY238" fmla="*/ 45911 h 1152525"/>
                <a:gd name="connsiteX239" fmla="*/ 680331 w 3629025"/>
                <a:gd name="connsiteY239" fmla="*/ 47054 h 1152525"/>
                <a:gd name="connsiteX240" fmla="*/ 669091 w 3629025"/>
                <a:gd name="connsiteY240" fmla="*/ 47339 h 1152525"/>
                <a:gd name="connsiteX241" fmla="*/ 634897 w 3629025"/>
                <a:gd name="connsiteY241" fmla="*/ 54769 h 1152525"/>
                <a:gd name="connsiteX242" fmla="*/ 657757 w 3629025"/>
                <a:gd name="connsiteY242" fmla="*/ 47625 h 1152525"/>
                <a:gd name="connsiteX243" fmla="*/ 666043 w 3629025"/>
                <a:gd name="connsiteY243" fmla="*/ 39243 h 1152525"/>
                <a:gd name="connsiteX244" fmla="*/ 681855 w 3629025"/>
                <a:gd name="connsiteY244" fmla="*/ 35814 h 1152525"/>
                <a:gd name="connsiteX245" fmla="*/ 695761 w 3629025"/>
                <a:gd name="connsiteY245" fmla="*/ 34957 h 1152525"/>
                <a:gd name="connsiteX246" fmla="*/ 723193 w 3629025"/>
                <a:gd name="connsiteY246" fmla="*/ 24575 h 1152525"/>
                <a:gd name="connsiteX247" fmla="*/ 730718 w 3629025"/>
                <a:gd name="connsiteY247" fmla="*/ 29528 h 1152525"/>
                <a:gd name="connsiteX248" fmla="*/ 744625 w 3629025"/>
                <a:gd name="connsiteY248" fmla="*/ 28670 h 1152525"/>
                <a:gd name="connsiteX249" fmla="*/ 757483 w 3629025"/>
                <a:gd name="connsiteY249" fmla="*/ 17145 h 1152525"/>
                <a:gd name="connsiteX250" fmla="*/ 764627 w 3629025"/>
                <a:gd name="connsiteY250" fmla="*/ 13430 h 1152525"/>
                <a:gd name="connsiteX251" fmla="*/ 775867 w 3629025"/>
                <a:gd name="connsiteY251" fmla="*/ 13145 h 1152525"/>
                <a:gd name="connsiteX252" fmla="*/ 785677 w 3629025"/>
                <a:gd name="connsiteY252" fmla="*/ 8858 h 1152525"/>
                <a:gd name="connsiteX253" fmla="*/ 806728 w 3629025"/>
                <a:gd name="connsiteY253" fmla="*/ 4286 h 1152525"/>
                <a:gd name="connsiteX254" fmla="*/ 822158 w 3629025"/>
                <a:gd name="connsiteY254" fmla="*/ 7525 h 1152525"/>
                <a:gd name="connsiteX255" fmla="*/ 827683 w 3629025"/>
                <a:gd name="connsiteY255" fmla="*/ 0 h 1152525"/>
                <a:gd name="connsiteX256" fmla="*/ 806632 w 3629025"/>
                <a:gd name="connsiteY256" fmla="*/ 0 h 1152525"/>
                <a:gd name="connsiteX257" fmla="*/ 763103 w 3629025"/>
                <a:gd name="connsiteY257" fmla="*/ 9430 h 1152525"/>
                <a:gd name="connsiteX258" fmla="*/ 755959 w 3629025"/>
                <a:gd name="connsiteY258" fmla="*/ 13145 h 1152525"/>
                <a:gd name="connsiteX259" fmla="*/ 747292 w 3629025"/>
                <a:gd name="connsiteY259" fmla="*/ 12859 h 1152525"/>
                <a:gd name="connsiteX260" fmla="*/ 745387 w 3629025"/>
                <a:gd name="connsiteY260" fmla="*/ 15431 h 1152525"/>
                <a:gd name="connsiteX261" fmla="*/ 742053 w 3629025"/>
                <a:gd name="connsiteY261" fmla="*/ 14002 h 1152525"/>
                <a:gd name="connsiteX262" fmla="*/ 734909 w 3629025"/>
                <a:gd name="connsiteY262" fmla="*/ 17717 h 1152525"/>
                <a:gd name="connsiteX263" fmla="*/ 629563 w 3629025"/>
                <a:gd name="connsiteY263" fmla="*/ 40672 h 1152525"/>
                <a:gd name="connsiteX264" fmla="*/ 619752 w 3629025"/>
                <a:gd name="connsiteY264" fmla="*/ 44958 h 1152525"/>
                <a:gd name="connsiteX265" fmla="*/ 611084 w 3629025"/>
                <a:gd name="connsiteY265" fmla="*/ 44672 h 1152525"/>
                <a:gd name="connsiteX266" fmla="*/ 609179 w 3629025"/>
                <a:gd name="connsiteY266" fmla="*/ 47244 h 1152525"/>
                <a:gd name="connsiteX267" fmla="*/ 600511 w 3629025"/>
                <a:gd name="connsiteY267" fmla="*/ 46958 h 1152525"/>
                <a:gd name="connsiteX268" fmla="*/ 598606 w 3629025"/>
                <a:gd name="connsiteY268" fmla="*/ 49530 h 1152525"/>
                <a:gd name="connsiteX269" fmla="*/ 545933 w 3629025"/>
                <a:gd name="connsiteY269" fmla="*/ 60960 h 1152525"/>
                <a:gd name="connsiteX270" fmla="*/ 538789 w 3629025"/>
                <a:gd name="connsiteY270" fmla="*/ 64675 h 1152525"/>
                <a:gd name="connsiteX271" fmla="*/ 480877 w 3629025"/>
                <a:gd name="connsiteY271" fmla="*/ 77248 h 1152525"/>
                <a:gd name="connsiteX272" fmla="*/ 473734 w 3629025"/>
                <a:gd name="connsiteY272" fmla="*/ 80963 h 1152525"/>
                <a:gd name="connsiteX273" fmla="*/ 357910 w 3629025"/>
                <a:gd name="connsiteY273" fmla="*/ 106204 h 1152525"/>
                <a:gd name="connsiteX274" fmla="*/ 334192 w 3629025"/>
                <a:gd name="connsiteY274" fmla="*/ 111347 h 1152525"/>
                <a:gd name="connsiteX275" fmla="*/ 320667 w 3629025"/>
                <a:gd name="connsiteY275" fmla="*/ 120872 h 1152525"/>
                <a:gd name="connsiteX276" fmla="*/ 239419 w 3629025"/>
                <a:gd name="connsiteY276" fmla="*/ 147352 h 1152525"/>
                <a:gd name="connsiteX277" fmla="*/ 207034 w 3629025"/>
                <a:gd name="connsiteY277" fmla="*/ 167545 h 1152525"/>
                <a:gd name="connsiteX278" fmla="*/ 224655 w 3629025"/>
                <a:gd name="connsiteY278" fmla="*/ 176784 h 1152525"/>
                <a:gd name="connsiteX279" fmla="*/ 203986 w 3629025"/>
                <a:gd name="connsiteY279" fmla="*/ 190024 h 1152525"/>
                <a:gd name="connsiteX280" fmla="*/ 212272 w 3629025"/>
                <a:gd name="connsiteY280" fmla="*/ 196977 h 1152525"/>
                <a:gd name="connsiteX281" fmla="*/ 214939 w 3629025"/>
                <a:gd name="connsiteY281" fmla="*/ 196406 h 1152525"/>
                <a:gd name="connsiteX282" fmla="*/ 216463 w 3629025"/>
                <a:gd name="connsiteY282" fmla="*/ 200501 h 1152525"/>
                <a:gd name="connsiteX283" fmla="*/ 223226 w 3629025"/>
                <a:gd name="connsiteY283" fmla="*/ 203359 h 1152525"/>
                <a:gd name="connsiteX284" fmla="*/ 214177 w 3629025"/>
                <a:gd name="connsiteY284" fmla="*/ 209741 h 1152525"/>
                <a:gd name="connsiteX285" fmla="*/ 243133 w 3629025"/>
                <a:gd name="connsiteY285" fmla="*/ 203454 h 1152525"/>
                <a:gd name="connsiteX286" fmla="*/ 279614 w 3629025"/>
                <a:gd name="connsiteY286" fmla="*/ 202025 h 1152525"/>
                <a:gd name="connsiteX287" fmla="*/ 267232 w 3629025"/>
                <a:gd name="connsiteY287" fmla="*/ 206883 h 1152525"/>
                <a:gd name="connsiteX288" fmla="*/ 258183 w 3629025"/>
                <a:gd name="connsiteY288" fmla="*/ 213265 h 1152525"/>
                <a:gd name="connsiteX289" fmla="*/ 301426 w 3629025"/>
                <a:gd name="connsiteY289" fmla="*/ 199454 h 1152525"/>
                <a:gd name="connsiteX290" fmla="*/ 318000 w 3629025"/>
                <a:gd name="connsiteY290" fmla="*/ 198025 h 1152525"/>
                <a:gd name="connsiteX291" fmla="*/ 278090 w 3629025"/>
                <a:gd name="connsiteY291" fmla="*/ 213265 h 1152525"/>
                <a:gd name="connsiteX292" fmla="*/ 253992 w 3629025"/>
                <a:gd name="connsiteY292" fmla="*/ 225076 h 1152525"/>
                <a:gd name="connsiteX293" fmla="*/ 240847 w 3629025"/>
                <a:gd name="connsiteY293" fmla="*/ 227933 h 1152525"/>
                <a:gd name="connsiteX294" fmla="*/ 237037 w 3629025"/>
                <a:gd name="connsiteY294" fmla="*/ 233172 h 1152525"/>
                <a:gd name="connsiteX295" fmla="*/ 230656 w 3629025"/>
                <a:gd name="connsiteY295" fmla="*/ 238982 h 1152525"/>
                <a:gd name="connsiteX296" fmla="*/ 250944 w 3629025"/>
                <a:gd name="connsiteY296" fmla="*/ 232410 h 1152525"/>
                <a:gd name="connsiteX297" fmla="*/ 240752 w 3629025"/>
                <a:gd name="connsiteY297" fmla="*/ 243364 h 1152525"/>
                <a:gd name="connsiteX298" fmla="*/ 249325 w 3629025"/>
                <a:gd name="connsiteY298" fmla="*/ 274320 h 1152525"/>
                <a:gd name="connsiteX299" fmla="*/ 245896 w 3629025"/>
                <a:gd name="connsiteY299" fmla="*/ 288227 h 1152525"/>
                <a:gd name="connsiteX300" fmla="*/ 259040 w 3629025"/>
                <a:gd name="connsiteY300" fmla="*/ 300704 h 1152525"/>
                <a:gd name="connsiteX301" fmla="*/ 257516 w 3629025"/>
                <a:gd name="connsiteY301" fmla="*/ 311944 h 1152525"/>
                <a:gd name="connsiteX302" fmla="*/ 249991 w 3629025"/>
                <a:gd name="connsiteY302" fmla="*/ 322326 h 1152525"/>
                <a:gd name="connsiteX303" fmla="*/ 268375 w 3629025"/>
                <a:gd name="connsiteY303" fmla="*/ 333661 h 1152525"/>
                <a:gd name="connsiteX304" fmla="*/ 259326 w 3629025"/>
                <a:gd name="connsiteY304" fmla="*/ 340043 h 1152525"/>
                <a:gd name="connsiteX305" fmla="*/ 260755 w 3629025"/>
                <a:gd name="connsiteY305" fmla="*/ 359378 h 1152525"/>
                <a:gd name="connsiteX306" fmla="*/ 263707 w 3629025"/>
                <a:gd name="connsiteY306" fmla="*/ 367475 h 1152525"/>
                <a:gd name="connsiteX307" fmla="*/ 263326 w 3629025"/>
                <a:gd name="connsiteY307" fmla="*/ 374142 h 1152525"/>
                <a:gd name="connsiteX308" fmla="*/ 271613 w 3629025"/>
                <a:gd name="connsiteY308" fmla="*/ 381095 h 1152525"/>
                <a:gd name="connsiteX309" fmla="*/ 265231 w 3629025"/>
                <a:gd name="connsiteY309" fmla="*/ 386906 h 1152525"/>
                <a:gd name="connsiteX310" fmla="*/ 270470 w 3629025"/>
                <a:gd name="connsiteY310" fmla="*/ 401098 h 1152525"/>
                <a:gd name="connsiteX311" fmla="*/ 281329 w 3629025"/>
                <a:gd name="connsiteY311" fmla="*/ 407480 h 1152525"/>
                <a:gd name="connsiteX312" fmla="*/ 293330 w 3629025"/>
                <a:gd name="connsiteY312" fmla="*/ 409194 h 1152525"/>
                <a:gd name="connsiteX313" fmla="*/ 296283 w 3629025"/>
                <a:gd name="connsiteY313" fmla="*/ 417290 h 1152525"/>
                <a:gd name="connsiteX314" fmla="*/ 318857 w 3629025"/>
                <a:gd name="connsiteY314" fmla="*/ 416719 h 1152525"/>
                <a:gd name="connsiteX315" fmla="*/ 310570 w 3629025"/>
                <a:gd name="connsiteY315" fmla="*/ 425101 h 1152525"/>
                <a:gd name="connsiteX316" fmla="*/ 324477 w 3629025"/>
                <a:gd name="connsiteY316" fmla="*/ 424244 h 1152525"/>
                <a:gd name="connsiteX317" fmla="*/ 306760 w 3629025"/>
                <a:gd name="connsiteY317" fmla="*/ 430244 h 1152525"/>
                <a:gd name="connsiteX318" fmla="*/ 300664 w 3629025"/>
                <a:gd name="connsiteY318" fmla="*/ 444722 h 1152525"/>
                <a:gd name="connsiteX319" fmla="*/ 317238 w 3629025"/>
                <a:gd name="connsiteY319" fmla="*/ 443294 h 1152525"/>
                <a:gd name="connsiteX320" fmla="*/ 322096 w 3629025"/>
                <a:gd name="connsiteY320" fmla="*/ 448818 h 1152525"/>
                <a:gd name="connsiteX321" fmla="*/ 302093 w 3629025"/>
                <a:gd name="connsiteY321" fmla="*/ 464153 h 1152525"/>
                <a:gd name="connsiteX322" fmla="*/ 272756 w 3629025"/>
                <a:gd name="connsiteY322" fmla="*/ 477107 h 1152525"/>
                <a:gd name="connsiteX323" fmla="*/ 234751 w 3629025"/>
                <a:gd name="connsiteY323" fmla="*/ 489775 h 1152525"/>
                <a:gd name="connsiteX324" fmla="*/ 255802 w 3629025"/>
                <a:gd name="connsiteY324" fmla="*/ 485204 h 1152525"/>
                <a:gd name="connsiteX325" fmla="*/ 277614 w 3629025"/>
                <a:gd name="connsiteY325" fmla="*/ 482632 h 1152525"/>
                <a:gd name="connsiteX326" fmla="*/ 244086 w 3629025"/>
                <a:gd name="connsiteY326" fmla="*/ 492157 h 1152525"/>
                <a:gd name="connsiteX327" fmla="*/ 226369 w 3629025"/>
                <a:gd name="connsiteY327" fmla="*/ 498158 h 1152525"/>
                <a:gd name="connsiteX328" fmla="*/ 217321 w 3629025"/>
                <a:gd name="connsiteY328" fmla="*/ 504539 h 1152525"/>
                <a:gd name="connsiteX329" fmla="*/ 201509 w 3629025"/>
                <a:gd name="connsiteY329" fmla="*/ 507968 h 1152525"/>
                <a:gd name="connsiteX330" fmla="*/ 197032 w 3629025"/>
                <a:gd name="connsiteY330" fmla="*/ 511112 h 1152525"/>
                <a:gd name="connsiteX331" fmla="*/ 192460 w 3629025"/>
                <a:gd name="connsiteY331" fmla="*/ 514255 h 1152525"/>
                <a:gd name="connsiteX332" fmla="*/ 187222 w 3629025"/>
                <a:gd name="connsiteY332" fmla="*/ 515398 h 1152525"/>
                <a:gd name="connsiteX333" fmla="*/ 163504 w 3629025"/>
                <a:gd name="connsiteY333" fmla="*/ 520541 h 1152525"/>
                <a:gd name="connsiteX334" fmla="*/ 157885 w 3629025"/>
                <a:gd name="connsiteY334" fmla="*/ 528352 h 1152525"/>
                <a:gd name="connsiteX335" fmla="*/ 145883 w 3629025"/>
                <a:gd name="connsiteY335" fmla="*/ 526637 h 1152525"/>
                <a:gd name="connsiteX336" fmla="*/ 146645 w 3629025"/>
                <a:gd name="connsiteY336" fmla="*/ 528638 h 1152525"/>
                <a:gd name="connsiteX337" fmla="*/ 141406 w 3629025"/>
                <a:gd name="connsiteY337" fmla="*/ 529781 h 1152525"/>
                <a:gd name="connsiteX338" fmla="*/ 118451 w 3629025"/>
                <a:gd name="connsiteY338" fmla="*/ 536924 h 1152525"/>
                <a:gd name="connsiteX339" fmla="*/ 109402 w 3629025"/>
                <a:gd name="connsiteY339" fmla="*/ 543306 h 1152525"/>
                <a:gd name="connsiteX340" fmla="*/ 134548 w 3629025"/>
                <a:gd name="connsiteY340" fmla="*/ 542163 h 1152525"/>
                <a:gd name="connsiteX341" fmla="*/ 122166 w 3629025"/>
                <a:gd name="connsiteY341" fmla="*/ 547021 h 1152525"/>
                <a:gd name="connsiteX342" fmla="*/ 91305 w 3629025"/>
                <a:gd name="connsiteY342" fmla="*/ 555974 h 1152525"/>
                <a:gd name="connsiteX343" fmla="*/ 102544 w 3629025"/>
                <a:gd name="connsiteY343" fmla="*/ 555689 h 1152525"/>
                <a:gd name="connsiteX344" fmla="*/ 115689 w 3629025"/>
                <a:gd name="connsiteY344" fmla="*/ 552831 h 1152525"/>
                <a:gd name="connsiteX345" fmla="*/ 119023 w 3629025"/>
                <a:gd name="connsiteY345" fmla="*/ 554260 h 1152525"/>
                <a:gd name="connsiteX346" fmla="*/ 135596 w 3629025"/>
                <a:gd name="connsiteY346" fmla="*/ 552831 h 1152525"/>
                <a:gd name="connsiteX347" fmla="*/ 150646 w 3629025"/>
                <a:gd name="connsiteY347" fmla="*/ 547402 h 1152525"/>
                <a:gd name="connsiteX348" fmla="*/ 155884 w 3629025"/>
                <a:gd name="connsiteY348" fmla="*/ 546259 h 1152525"/>
                <a:gd name="connsiteX349" fmla="*/ 172458 w 3629025"/>
                <a:gd name="connsiteY349" fmla="*/ 544830 h 1152525"/>
                <a:gd name="connsiteX350" fmla="*/ 190841 w 3629025"/>
                <a:gd name="connsiteY350" fmla="*/ 540830 h 1152525"/>
                <a:gd name="connsiteX351" fmla="*/ 212653 w 3629025"/>
                <a:gd name="connsiteY351" fmla="*/ 538258 h 1152525"/>
                <a:gd name="connsiteX352" fmla="*/ 185221 w 3629025"/>
                <a:gd name="connsiteY352" fmla="*/ 548640 h 1152525"/>
                <a:gd name="connsiteX353" fmla="*/ 167505 w 3629025"/>
                <a:gd name="connsiteY353" fmla="*/ 554641 h 1152525"/>
                <a:gd name="connsiteX354" fmla="*/ 161885 w 3629025"/>
                <a:gd name="connsiteY354" fmla="*/ 562451 h 1152525"/>
                <a:gd name="connsiteX355" fmla="*/ 157408 w 3629025"/>
                <a:gd name="connsiteY355" fmla="*/ 565595 h 1152525"/>
                <a:gd name="connsiteX356" fmla="*/ 148741 w 3629025"/>
                <a:gd name="connsiteY356" fmla="*/ 565309 h 1152525"/>
                <a:gd name="connsiteX357" fmla="*/ 157027 w 3629025"/>
                <a:gd name="connsiteY357" fmla="*/ 556927 h 1152525"/>
                <a:gd name="connsiteX358" fmla="*/ 137501 w 3629025"/>
                <a:gd name="connsiteY358" fmla="*/ 565595 h 1152525"/>
                <a:gd name="connsiteX359" fmla="*/ 147598 w 3629025"/>
                <a:gd name="connsiteY359" fmla="*/ 569976 h 1152525"/>
                <a:gd name="connsiteX360" fmla="*/ 178459 w 3629025"/>
                <a:gd name="connsiteY360" fmla="*/ 561023 h 1152525"/>
                <a:gd name="connsiteX361" fmla="*/ 210844 w 3629025"/>
                <a:gd name="connsiteY361" fmla="*/ 556165 h 1152525"/>
                <a:gd name="connsiteX362" fmla="*/ 220273 w 3629025"/>
                <a:gd name="connsiteY362" fmla="*/ 558451 h 1152525"/>
                <a:gd name="connsiteX363" fmla="*/ 208558 w 3629025"/>
                <a:gd name="connsiteY363" fmla="*/ 565404 h 1152525"/>
                <a:gd name="connsiteX364" fmla="*/ 197985 w 3629025"/>
                <a:gd name="connsiteY364" fmla="*/ 567690 h 1152525"/>
                <a:gd name="connsiteX365" fmla="*/ 188936 w 3629025"/>
                <a:gd name="connsiteY365" fmla="*/ 574072 h 1152525"/>
                <a:gd name="connsiteX366" fmla="*/ 182935 w 3629025"/>
                <a:gd name="connsiteY366" fmla="*/ 573215 h 1152525"/>
                <a:gd name="connsiteX367" fmla="*/ 178459 w 3629025"/>
                <a:gd name="connsiteY367" fmla="*/ 576358 h 1152525"/>
                <a:gd name="connsiteX368" fmla="*/ 167219 w 3629025"/>
                <a:gd name="connsiteY368" fmla="*/ 576644 h 1152525"/>
                <a:gd name="connsiteX369" fmla="*/ 160075 w 3629025"/>
                <a:gd name="connsiteY369" fmla="*/ 580358 h 1152525"/>
                <a:gd name="connsiteX370" fmla="*/ 148836 w 3629025"/>
                <a:gd name="connsiteY370" fmla="*/ 580644 h 1152525"/>
                <a:gd name="connsiteX371" fmla="*/ 139025 w 3629025"/>
                <a:gd name="connsiteY371" fmla="*/ 584930 h 1152525"/>
                <a:gd name="connsiteX372" fmla="*/ 107402 w 3629025"/>
                <a:gd name="connsiteY372" fmla="*/ 591788 h 1152525"/>
                <a:gd name="connsiteX373" fmla="*/ 98734 w 3629025"/>
                <a:gd name="connsiteY373" fmla="*/ 591503 h 1152525"/>
                <a:gd name="connsiteX374" fmla="*/ 91591 w 3629025"/>
                <a:gd name="connsiteY374" fmla="*/ 595217 h 1152525"/>
                <a:gd name="connsiteX375" fmla="*/ 88257 w 3629025"/>
                <a:gd name="connsiteY375" fmla="*/ 593789 h 1152525"/>
                <a:gd name="connsiteX376" fmla="*/ 59396 w 3629025"/>
                <a:gd name="connsiteY376" fmla="*/ 600075 h 1152525"/>
                <a:gd name="connsiteX377" fmla="*/ 49585 w 3629025"/>
                <a:gd name="connsiteY377" fmla="*/ 604361 h 1152525"/>
                <a:gd name="connsiteX378" fmla="*/ 38346 w 3629025"/>
                <a:gd name="connsiteY378" fmla="*/ 604647 h 1152525"/>
                <a:gd name="connsiteX379" fmla="*/ 9390 w 3629025"/>
                <a:gd name="connsiteY379" fmla="*/ 610934 h 1152525"/>
                <a:gd name="connsiteX380" fmla="*/ 10152 w 3629025"/>
                <a:gd name="connsiteY380" fmla="*/ 612934 h 1152525"/>
                <a:gd name="connsiteX381" fmla="*/ 1103 w 3629025"/>
                <a:gd name="connsiteY381" fmla="*/ 619315 h 1152525"/>
                <a:gd name="connsiteX382" fmla="*/ 78922 w 3629025"/>
                <a:gd name="connsiteY382" fmla="*/ 606743 h 1152525"/>
                <a:gd name="connsiteX383" fmla="*/ 89495 w 3629025"/>
                <a:gd name="connsiteY383" fmla="*/ 604457 h 1152525"/>
                <a:gd name="connsiteX384" fmla="*/ 92924 w 3629025"/>
                <a:gd name="connsiteY384" fmla="*/ 605885 h 1152525"/>
                <a:gd name="connsiteX385" fmla="*/ 97401 w 3629025"/>
                <a:gd name="connsiteY385" fmla="*/ 602742 h 1152525"/>
                <a:gd name="connsiteX386" fmla="*/ 106069 w 3629025"/>
                <a:gd name="connsiteY386" fmla="*/ 603028 h 1152525"/>
                <a:gd name="connsiteX387" fmla="*/ 185031 w 3629025"/>
                <a:gd name="connsiteY387" fmla="*/ 585788 h 1152525"/>
                <a:gd name="connsiteX388" fmla="*/ 199699 w 3629025"/>
                <a:gd name="connsiteY388" fmla="*/ 586931 h 1152525"/>
                <a:gd name="connsiteX389" fmla="*/ 239228 w 3629025"/>
                <a:gd name="connsiteY389" fmla="*/ 578358 h 1152525"/>
                <a:gd name="connsiteX390" fmla="*/ 249039 w 3629025"/>
                <a:gd name="connsiteY390" fmla="*/ 574072 h 1152525"/>
                <a:gd name="connsiteX391" fmla="*/ 266374 w 3629025"/>
                <a:gd name="connsiteY391" fmla="*/ 574643 h 1152525"/>
                <a:gd name="connsiteX392" fmla="*/ 313809 w 3629025"/>
                <a:gd name="connsiteY392" fmla="*/ 564356 h 1152525"/>
                <a:gd name="connsiteX393" fmla="*/ 324001 w 3629025"/>
                <a:gd name="connsiteY393" fmla="*/ 568738 h 1152525"/>
                <a:gd name="connsiteX394" fmla="*/ 366863 w 3629025"/>
                <a:gd name="connsiteY394" fmla="*/ 561594 h 1152525"/>
                <a:gd name="connsiteX395" fmla="*/ 376293 w 3629025"/>
                <a:gd name="connsiteY395" fmla="*/ 563880 h 1152525"/>
                <a:gd name="connsiteX396" fmla="*/ 390580 w 3629025"/>
                <a:gd name="connsiteY396" fmla="*/ 556355 h 1152525"/>
                <a:gd name="connsiteX397" fmla="*/ 407154 w 3629025"/>
                <a:gd name="connsiteY397" fmla="*/ 554927 h 1152525"/>
                <a:gd name="connsiteX398" fmla="*/ 444778 w 3629025"/>
                <a:gd name="connsiteY398" fmla="*/ 548926 h 1152525"/>
                <a:gd name="connsiteX399" fmla="*/ 444016 w 3629025"/>
                <a:gd name="connsiteY399" fmla="*/ 546926 h 1152525"/>
                <a:gd name="connsiteX400" fmla="*/ 450778 w 3629025"/>
                <a:gd name="connsiteY400" fmla="*/ 549783 h 1152525"/>
                <a:gd name="connsiteX401" fmla="*/ 375150 w 3629025"/>
                <a:gd name="connsiteY401" fmla="*/ 568452 h 1152525"/>
                <a:gd name="connsiteX402" fmla="*/ 368006 w 3629025"/>
                <a:gd name="connsiteY402" fmla="*/ 572167 h 1152525"/>
                <a:gd name="connsiteX403" fmla="*/ 364577 w 3629025"/>
                <a:gd name="connsiteY403" fmla="*/ 570738 h 1152525"/>
                <a:gd name="connsiteX404" fmla="*/ 360100 w 3629025"/>
                <a:gd name="connsiteY404" fmla="*/ 573881 h 1152525"/>
                <a:gd name="connsiteX405" fmla="*/ 354100 w 3629025"/>
                <a:gd name="connsiteY405" fmla="*/ 573024 h 1152525"/>
                <a:gd name="connsiteX406" fmla="*/ 346194 w 3629025"/>
                <a:gd name="connsiteY406" fmla="*/ 574739 h 1152525"/>
                <a:gd name="connsiteX407" fmla="*/ 333811 w 3629025"/>
                <a:gd name="connsiteY407" fmla="*/ 579596 h 1152525"/>
                <a:gd name="connsiteX408" fmla="*/ 351814 w 3629025"/>
                <a:gd name="connsiteY408" fmla="*/ 582263 h 1152525"/>
                <a:gd name="connsiteX409" fmla="*/ 358195 w 3629025"/>
                <a:gd name="connsiteY409" fmla="*/ 576453 h 1152525"/>
                <a:gd name="connsiteX410" fmla="*/ 371340 w 3629025"/>
                <a:gd name="connsiteY410" fmla="*/ 573596 h 1152525"/>
                <a:gd name="connsiteX411" fmla="*/ 389342 w 3629025"/>
                <a:gd name="connsiteY411" fmla="*/ 576263 h 1152525"/>
                <a:gd name="connsiteX412" fmla="*/ 405154 w 3629025"/>
                <a:gd name="connsiteY412" fmla="*/ 572834 h 1152525"/>
                <a:gd name="connsiteX413" fmla="*/ 420965 w 3629025"/>
                <a:gd name="connsiteY413" fmla="*/ 569405 h 1152525"/>
                <a:gd name="connsiteX414" fmla="*/ 415345 w 3629025"/>
                <a:gd name="connsiteY414" fmla="*/ 577215 h 1152525"/>
                <a:gd name="connsiteX415" fmla="*/ 489069 w 3629025"/>
                <a:gd name="connsiteY415" fmla="*/ 561118 h 1152525"/>
                <a:gd name="connsiteX416" fmla="*/ 492498 w 3629025"/>
                <a:gd name="connsiteY416" fmla="*/ 562547 h 1152525"/>
                <a:gd name="connsiteX417" fmla="*/ 522978 w 3629025"/>
                <a:gd name="connsiteY417" fmla="*/ 560261 h 1152525"/>
                <a:gd name="connsiteX418" fmla="*/ 539837 w 3629025"/>
                <a:gd name="connsiteY418" fmla="*/ 567500 h 1152525"/>
                <a:gd name="connsiteX419" fmla="*/ 551553 w 3629025"/>
                <a:gd name="connsiteY419" fmla="*/ 560546 h 1152525"/>
                <a:gd name="connsiteX420" fmla="*/ 568126 w 3629025"/>
                <a:gd name="connsiteY420" fmla="*/ 559118 h 1152525"/>
                <a:gd name="connsiteX421" fmla="*/ 553839 w 3629025"/>
                <a:gd name="connsiteY421" fmla="*/ 551307 h 1152525"/>
                <a:gd name="connsiteX422" fmla="*/ 572222 w 3629025"/>
                <a:gd name="connsiteY422" fmla="*/ 547307 h 1152525"/>
                <a:gd name="connsiteX423" fmla="*/ 577080 w 3629025"/>
                <a:gd name="connsiteY423" fmla="*/ 552831 h 1152525"/>
                <a:gd name="connsiteX424" fmla="*/ 583843 w 3629025"/>
                <a:gd name="connsiteY424" fmla="*/ 555689 h 1152525"/>
                <a:gd name="connsiteX425" fmla="*/ 602226 w 3629025"/>
                <a:gd name="connsiteY425" fmla="*/ 551688 h 1152525"/>
                <a:gd name="connsiteX426" fmla="*/ 618418 w 3629025"/>
                <a:gd name="connsiteY426" fmla="*/ 556927 h 1152525"/>
                <a:gd name="connsiteX427" fmla="*/ 647374 w 3629025"/>
                <a:gd name="connsiteY427" fmla="*/ 550640 h 1152525"/>
                <a:gd name="connsiteX428" fmla="*/ 630420 w 3629025"/>
                <a:gd name="connsiteY428" fmla="*/ 558737 h 1152525"/>
                <a:gd name="connsiteX429" fmla="*/ 583747 w 3629025"/>
                <a:gd name="connsiteY429" fmla="*/ 571119 h 1152525"/>
                <a:gd name="connsiteX430" fmla="*/ 574699 w 3629025"/>
                <a:gd name="connsiteY430" fmla="*/ 577501 h 1152525"/>
                <a:gd name="connsiteX431" fmla="*/ 544219 w 3629025"/>
                <a:gd name="connsiteY431" fmla="*/ 579787 h 1152525"/>
                <a:gd name="connsiteX432" fmla="*/ 532598 w 3629025"/>
                <a:gd name="connsiteY432" fmla="*/ 586740 h 1152525"/>
                <a:gd name="connsiteX433" fmla="*/ 516025 w 3629025"/>
                <a:gd name="connsiteY433" fmla="*/ 588169 h 1152525"/>
                <a:gd name="connsiteX434" fmla="*/ 513358 w 3629025"/>
                <a:gd name="connsiteY434" fmla="*/ 588740 h 1152525"/>
                <a:gd name="connsiteX435" fmla="*/ 512215 w 3629025"/>
                <a:gd name="connsiteY435" fmla="*/ 593408 h 1152525"/>
                <a:gd name="connsiteX436" fmla="*/ 503166 w 3629025"/>
                <a:gd name="connsiteY436" fmla="*/ 599789 h 1152525"/>
                <a:gd name="connsiteX437" fmla="*/ 498308 w 3629025"/>
                <a:gd name="connsiteY437" fmla="*/ 594265 h 1152525"/>
                <a:gd name="connsiteX438" fmla="*/ 488878 w 3629025"/>
                <a:gd name="connsiteY438" fmla="*/ 591979 h 1152525"/>
                <a:gd name="connsiteX439" fmla="*/ 473067 w 3629025"/>
                <a:gd name="connsiteY439" fmla="*/ 595408 h 1152525"/>
                <a:gd name="connsiteX440" fmla="*/ 483925 w 3629025"/>
                <a:gd name="connsiteY440" fmla="*/ 601790 h 1152525"/>
                <a:gd name="connsiteX441" fmla="*/ 415441 w 3629025"/>
                <a:gd name="connsiteY441" fmla="*/ 616744 h 1152525"/>
                <a:gd name="connsiteX442" fmla="*/ 404487 w 3629025"/>
                <a:gd name="connsiteY442" fmla="*/ 625697 h 1152525"/>
                <a:gd name="connsiteX443" fmla="*/ 388294 w 3629025"/>
                <a:gd name="connsiteY443" fmla="*/ 620459 h 1152525"/>
                <a:gd name="connsiteX444" fmla="*/ 384484 w 3629025"/>
                <a:gd name="connsiteY444" fmla="*/ 625697 h 1152525"/>
                <a:gd name="connsiteX445" fmla="*/ 378103 w 3629025"/>
                <a:gd name="connsiteY445" fmla="*/ 631508 h 1152525"/>
                <a:gd name="connsiteX446" fmla="*/ 370959 w 3629025"/>
                <a:gd name="connsiteY446" fmla="*/ 635222 h 1152525"/>
                <a:gd name="connsiteX447" fmla="*/ 350290 w 3629025"/>
                <a:gd name="connsiteY447" fmla="*/ 633127 h 1152525"/>
                <a:gd name="connsiteX448" fmla="*/ 276947 w 3629025"/>
                <a:gd name="connsiteY448" fmla="*/ 657892 h 1152525"/>
                <a:gd name="connsiteX449" fmla="*/ 269041 w 3629025"/>
                <a:gd name="connsiteY449" fmla="*/ 659606 h 1152525"/>
                <a:gd name="connsiteX450" fmla="*/ 236275 w 3629025"/>
                <a:gd name="connsiteY450" fmla="*/ 671132 h 1152525"/>
                <a:gd name="connsiteX451" fmla="*/ 217797 w 3629025"/>
                <a:gd name="connsiteY451" fmla="*/ 675132 h 1152525"/>
                <a:gd name="connsiteX452" fmla="*/ 203509 w 3629025"/>
                <a:gd name="connsiteY452" fmla="*/ 682657 h 1152525"/>
                <a:gd name="connsiteX453" fmla="*/ 189984 w 3629025"/>
                <a:gd name="connsiteY453" fmla="*/ 692182 h 1152525"/>
                <a:gd name="connsiteX454" fmla="*/ 226084 w 3629025"/>
                <a:gd name="connsiteY454" fmla="*/ 682181 h 1152525"/>
                <a:gd name="connsiteX455" fmla="*/ 235513 w 3629025"/>
                <a:gd name="connsiteY455" fmla="*/ 684467 h 1152525"/>
                <a:gd name="connsiteX456" fmla="*/ 250563 w 3629025"/>
                <a:gd name="connsiteY456" fmla="*/ 679037 h 1152525"/>
                <a:gd name="connsiteX457" fmla="*/ 268946 w 3629025"/>
                <a:gd name="connsiteY457" fmla="*/ 675037 h 1152525"/>
                <a:gd name="connsiteX458" fmla="*/ 275328 w 3629025"/>
                <a:gd name="connsiteY458" fmla="*/ 669227 h 1152525"/>
                <a:gd name="connsiteX459" fmla="*/ 297140 w 3629025"/>
                <a:gd name="connsiteY459" fmla="*/ 666655 h 1152525"/>
                <a:gd name="connsiteX460" fmla="*/ 306189 w 3629025"/>
                <a:gd name="connsiteY460" fmla="*/ 660273 h 1152525"/>
                <a:gd name="connsiteX461" fmla="*/ 318190 w 3629025"/>
                <a:gd name="connsiteY461" fmla="*/ 661988 h 1152525"/>
                <a:gd name="connsiteX462" fmla="*/ 324572 w 3629025"/>
                <a:gd name="connsiteY462" fmla="*/ 656177 h 1152525"/>
                <a:gd name="connsiteX463" fmla="*/ 331716 w 3629025"/>
                <a:gd name="connsiteY463" fmla="*/ 652463 h 1152525"/>
                <a:gd name="connsiteX464" fmla="*/ 343717 w 3629025"/>
                <a:gd name="connsiteY464" fmla="*/ 654177 h 1152525"/>
                <a:gd name="connsiteX465" fmla="*/ 356100 w 3629025"/>
                <a:gd name="connsiteY465" fmla="*/ 649319 h 1152525"/>
                <a:gd name="connsiteX466" fmla="*/ 358005 w 3629025"/>
                <a:gd name="connsiteY466" fmla="*/ 646748 h 1152525"/>
                <a:gd name="connsiteX467" fmla="*/ 363244 w 3629025"/>
                <a:gd name="connsiteY467" fmla="*/ 645605 h 1152525"/>
                <a:gd name="connsiteX468" fmla="*/ 367054 w 3629025"/>
                <a:gd name="connsiteY468" fmla="*/ 640366 h 1152525"/>
                <a:gd name="connsiteX469" fmla="*/ 362101 w 3629025"/>
                <a:gd name="connsiteY469" fmla="*/ 650177 h 1152525"/>
                <a:gd name="connsiteX470" fmla="*/ 360196 w 3629025"/>
                <a:gd name="connsiteY470" fmla="*/ 652748 h 1152525"/>
                <a:gd name="connsiteX471" fmla="*/ 309808 w 3629025"/>
                <a:gd name="connsiteY471" fmla="*/ 670274 h 1152525"/>
                <a:gd name="connsiteX472" fmla="*/ 264660 w 3629025"/>
                <a:gd name="connsiteY472" fmla="*/ 686657 h 1152525"/>
                <a:gd name="connsiteX473" fmla="*/ 208939 w 3629025"/>
                <a:gd name="connsiteY473" fmla="*/ 705326 h 1152525"/>
                <a:gd name="connsiteX474" fmla="*/ 222083 w 3629025"/>
                <a:gd name="connsiteY474" fmla="*/ 717804 h 1152525"/>
                <a:gd name="connsiteX475" fmla="*/ 218273 w 3629025"/>
                <a:gd name="connsiteY475" fmla="*/ 723043 h 1152525"/>
                <a:gd name="connsiteX476" fmla="*/ 225036 w 3629025"/>
                <a:gd name="connsiteY476" fmla="*/ 725996 h 1152525"/>
                <a:gd name="connsiteX477" fmla="*/ 217130 w 3629025"/>
                <a:gd name="connsiteY477" fmla="*/ 727710 h 1152525"/>
                <a:gd name="connsiteX478" fmla="*/ 228370 w 3629025"/>
                <a:gd name="connsiteY478" fmla="*/ 742760 h 1152525"/>
                <a:gd name="connsiteX479" fmla="*/ 247515 w 3629025"/>
                <a:gd name="connsiteY479" fmla="*/ 740759 h 1152525"/>
                <a:gd name="connsiteX480" fmla="*/ 258088 w 3629025"/>
                <a:gd name="connsiteY480" fmla="*/ 738473 h 1152525"/>
                <a:gd name="connsiteX481" fmla="*/ 247134 w 3629025"/>
                <a:gd name="connsiteY481" fmla="*/ 747427 h 1152525"/>
                <a:gd name="connsiteX482" fmla="*/ 230560 w 3629025"/>
                <a:gd name="connsiteY482" fmla="*/ 748856 h 1152525"/>
                <a:gd name="connsiteX483" fmla="*/ 232370 w 3629025"/>
                <a:gd name="connsiteY483" fmla="*/ 761619 h 1152525"/>
                <a:gd name="connsiteX484" fmla="*/ 291806 w 3629025"/>
                <a:gd name="connsiteY484" fmla="*/ 737711 h 1152525"/>
                <a:gd name="connsiteX485" fmla="*/ 295235 w 3629025"/>
                <a:gd name="connsiteY485" fmla="*/ 739140 h 1152525"/>
                <a:gd name="connsiteX486" fmla="*/ 299712 w 3629025"/>
                <a:gd name="connsiteY486" fmla="*/ 735997 h 1152525"/>
                <a:gd name="connsiteX487" fmla="*/ 312856 w 3629025"/>
                <a:gd name="connsiteY487" fmla="*/ 733139 h 1152525"/>
                <a:gd name="connsiteX488" fmla="*/ 332002 w 3629025"/>
                <a:gd name="connsiteY488" fmla="*/ 731139 h 1152525"/>
                <a:gd name="connsiteX489" fmla="*/ 232656 w 3629025"/>
                <a:gd name="connsiteY489" fmla="*/ 770287 h 1152525"/>
                <a:gd name="connsiteX490" fmla="*/ 230751 w 3629025"/>
                <a:gd name="connsiteY490" fmla="*/ 788194 h 1152525"/>
                <a:gd name="connsiteX491" fmla="*/ 240943 w 3629025"/>
                <a:gd name="connsiteY491" fmla="*/ 792575 h 1152525"/>
                <a:gd name="connsiteX492" fmla="*/ 242752 w 3629025"/>
                <a:gd name="connsiteY492" fmla="*/ 805339 h 1152525"/>
                <a:gd name="connsiteX493" fmla="*/ 240847 w 3629025"/>
                <a:gd name="connsiteY493" fmla="*/ 807911 h 1152525"/>
                <a:gd name="connsiteX494" fmla="*/ 239323 w 3629025"/>
                <a:gd name="connsiteY494" fmla="*/ 819150 h 1152525"/>
                <a:gd name="connsiteX495" fmla="*/ 246086 w 3629025"/>
                <a:gd name="connsiteY495" fmla="*/ 822008 h 1152525"/>
                <a:gd name="connsiteX496" fmla="*/ 252849 w 3629025"/>
                <a:gd name="connsiteY496" fmla="*/ 824865 h 1152525"/>
                <a:gd name="connsiteX497" fmla="*/ 241895 w 3629025"/>
                <a:gd name="connsiteY497" fmla="*/ 833819 h 1152525"/>
                <a:gd name="connsiteX498" fmla="*/ 251992 w 3629025"/>
                <a:gd name="connsiteY498" fmla="*/ 838200 h 1152525"/>
                <a:gd name="connsiteX499" fmla="*/ 240371 w 3629025"/>
                <a:gd name="connsiteY499" fmla="*/ 845153 h 1152525"/>
                <a:gd name="connsiteX500" fmla="*/ 256849 w 3629025"/>
                <a:gd name="connsiteY500" fmla="*/ 874395 h 1152525"/>
                <a:gd name="connsiteX501" fmla="*/ 248182 w 3629025"/>
                <a:gd name="connsiteY501" fmla="*/ 889445 h 1152525"/>
                <a:gd name="connsiteX502" fmla="*/ 252658 w 3629025"/>
                <a:gd name="connsiteY502" fmla="*/ 916877 h 1152525"/>
                <a:gd name="connsiteX503" fmla="*/ 264660 w 3629025"/>
                <a:gd name="connsiteY503" fmla="*/ 918591 h 1152525"/>
                <a:gd name="connsiteX504" fmla="*/ 257135 w 3629025"/>
                <a:gd name="connsiteY504" fmla="*/ 928973 h 1152525"/>
                <a:gd name="connsiteX505" fmla="*/ 266851 w 3629025"/>
                <a:gd name="connsiteY505" fmla="*/ 939927 h 1152525"/>
                <a:gd name="connsiteX506" fmla="*/ 255897 w 3629025"/>
                <a:gd name="connsiteY506" fmla="*/ 948881 h 1152525"/>
                <a:gd name="connsiteX507" fmla="*/ 278471 w 3629025"/>
                <a:gd name="connsiteY507" fmla="*/ 948309 h 1152525"/>
                <a:gd name="connsiteX508" fmla="*/ 296854 w 3629025"/>
                <a:gd name="connsiteY508" fmla="*/ 944309 h 1152525"/>
                <a:gd name="connsiteX509" fmla="*/ 289711 w 3629025"/>
                <a:gd name="connsiteY509" fmla="*/ 948023 h 1152525"/>
                <a:gd name="connsiteX510" fmla="*/ 264850 w 3629025"/>
                <a:gd name="connsiteY510" fmla="*/ 957834 h 1152525"/>
                <a:gd name="connsiteX511" fmla="*/ 264469 w 3629025"/>
                <a:gd name="connsiteY511" fmla="*/ 964502 h 1152525"/>
                <a:gd name="connsiteX512" fmla="*/ 277995 w 3629025"/>
                <a:gd name="connsiteY512" fmla="*/ 970312 h 1152525"/>
                <a:gd name="connsiteX513" fmla="*/ 269327 w 3629025"/>
                <a:gd name="connsiteY513" fmla="*/ 985361 h 1152525"/>
                <a:gd name="connsiteX514" fmla="*/ 278757 w 3629025"/>
                <a:gd name="connsiteY514" fmla="*/ 987743 h 1152525"/>
                <a:gd name="connsiteX515" fmla="*/ 279043 w 3629025"/>
                <a:gd name="connsiteY515" fmla="*/ 1011746 h 1152525"/>
                <a:gd name="connsiteX516" fmla="*/ 287329 w 3629025"/>
                <a:gd name="connsiteY516" fmla="*/ 1018699 h 1152525"/>
                <a:gd name="connsiteX517" fmla="*/ 286186 w 3629025"/>
                <a:gd name="connsiteY517" fmla="*/ 1023366 h 1152525"/>
                <a:gd name="connsiteX518" fmla="*/ 267803 w 3629025"/>
                <a:gd name="connsiteY518" fmla="*/ 1027367 h 1152525"/>
                <a:gd name="connsiteX519" fmla="*/ 275233 w 3629025"/>
                <a:gd name="connsiteY519" fmla="*/ 1047655 h 1152525"/>
                <a:gd name="connsiteX520" fmla="*/ 272185 w 3629025"/>
                <a:gd name="connsiteY520" fmla="*/ 1054894 h 1152525"/>
                <a:gd name="connsiteX521" fmla="*/ 269137 w 3629025"/>
                <a:gd name="connsiteY521" fmla="*/ 1062133 h 1152525"/>
                <a:gd name="connsiteX522" fmla="*/ 290949 w 3629025"/>
                <a:gd name="connsiteY522" fmla="*/ 1074896 h 1152525"/>
                <a:gd name="connsiteX523" fmla="*/ 271423 w 3629025"/>
                <a:gd name="connsiteY523" fmla="*/ 1083564 h 1152525"/>
                <a:gd name="connsiteX524" fmla="*/ 275137 w 3629025"/>
                <a:gd name="connsiteY524" fmla="*/ 1093661 h 1152525"/>
                <a:gd name="connsiteX525" fmla="*/ 283424 w 3629025"/>
                <a:gd name="connsiteY525" fmla="*/ 1100614 h 1152525"/>
                <a:gd name="connsiteX526" fmla="*/ 275899 w 3629025"/>
                <a:gd name="connsiteY526" fmla="*/ 1110996 h 1152525"/>
                <a:gd name="connsiteX527" fmla="*/ 289425 w 3629025"/>
                <a:gd name="connsiteY527" fmla="*/ 1116806 h 1152525"/>
                <a:gd name="connsiteX528" fmla="*/ 337240 w 3629025"/>
                <a:gd name="connsiteY528" fmla="*/ 1099852 h 1152525"/>
                <a:gd name="connsiteX529" fmla="*/ 347813 w 3629025"/>
                <a:gd name="connsiteY529" fmla="*/ 1097566 h 1152525"/>
                <a:gd name="connsiteX530" fmla="*/ 377150 w 3629025"/>
                <a:gd name="connsiteY530" fmla="*/ 1084612 h 1152525"/>
                <a:gd name="connsiteX531" fmla="*/ 394867 w 3629025"/>
                <a:gd name="connsiteY531" fmla="*/ 1078611 h 1152525"/>
                <a:gd name="connsiteX532" fmla="*/ 413726 w 3629025"/>
                <a:gd name="connsiteY532" fmla="*/ 1067943 h 1152525"/>
                <a:gd name="connsiteX533" fmla="*/ 377626 w 3629025"/>
                <a:gd name="connsiteY533" fmla="*/ 1078040 h 1152525"/>
                <a:gd name="connsiteX534" fmla="*/ 374293 w 3629025"/>
                <a:gd name="connsiteY534" fmla="*/ 1076611 h 1152525"/>
                <a:gd name="connsiteX535" fmla="*/ 372388 w 3629025"/>
                <a:gd name="connsiteY535" fmla="*/ 1079183 h 1152525"/>
                <a:gd name="connsiteX536" fmla="*/ 367530 w 3629025"/>
                <a:gd name="connsiteY536" fmla="*/ 1073658 h 1152525"/>
                <a:gd name="connsiteX537" fmla="*/ 352099 w 3629025"/>
                <a:gd name="connsiteY537" fmla="*/ 1070420 h 1152525"/>
                <a:gd name="connsiteX538" fmla="*/ 379531 w 3629025"/>
                <a:gd name="connsiteY538" fmla="*/ 1060037 h 1152525"/>
                <a:gd name="connsiteX539" fmla="*/ 391152 w 3629025"/>
                <a:gd name="connsiteY539" fmla="*/ 1053084 h 1152525"/>
                <a:gd name="connsiteX540" fmla="*/ 394581 w 3629025"/>
                <a:gd name="connsiteY540" fmla="*/ 1054513 h 1152525"/>
                <a:gd name="connsiteX541" fmla="*/ 396486 w 3629025"/>
                <a:gd name="connsiteY541" fmla="*/ 1051941 h 1152525"/>
                <a:gd name="connsiteX542" fmla="*/ 407059 w 3629025"/>
                <a:gd name="connsiteY542" fmla="*/ 1049655 h 1152525"/>
                <a:gd name="connsiteX543" fmla="*/ 438301 w 3629025"/>
                <a:gd name="connsiteY543" fmla="*/ 1049465 h 1152525"/>
                <a:gd name="connsiteX544" fmla="*/ 418012 w 3629025"/>
                <a:gd name="connsiteY544" fmla="*/ 1056037 h 1152525"/>
                <a:gd name="connsiteX545" fmla="*/ 395819 w 3629025"/>
                <a:gd name="connsiteY545" fmla="*/ 1065276 h 1152525"/>
                <a:gd name="connsiteX546" fmla="*/ 412393 w 3629025"/>
                <a:gd name="connsiteY546" fmla="*/ 1063847 h 1152525"/>
                <a:gd name="connsiteX547" fmla="*/ 424108 w 3629025"/>
                <a:gd name="connsiteY547" fmla="*/ 1056894 h 1152525"/>
                <a:gd name="connsiteX548" fmla="*/ 435348 w 3629025"/>
                <a:gd name="connsiteY548" fmla="*/ 1056608 h 1152525"/>
                <a:gd name="connsiteX549" fmla="*/ 460970 w 3629025"/>
                <a:gd name="connsiteY549" fmla="*/ 1048893 h 1152525"/>
                <a:gd name="connsiteX550" fmla="*/ 502309 w 3629025"/>
                <a:gd name="connsiteY550" fmla="*/ 1037654 h 1152525"/>
                <a:gd name="connsiteX551" fmla="*/ 509452 w 3629025"/>
                <a:gd name="connsiteY551" fmla="*/ 1033939 h 1152525"/>
                <a:gd name="connsiteX552" fmla="*/ 542885 w 3629025"/>
                <a:gd name="connsiteY552" fmla="*/ 1024414 h 1152525"/>
                <a:gd name="connsiteX553" fmla="*/ 563935 w 3629025"/>
                <a:gd name="connsiteY553" fmla="*/ 1019842 h 1152525"/>
                <a:gd name="connsiteX554" fmla="*/ 554506 w 3629025"/>
                <a:gd name="connsiteY554" fmla="*/ 1017556 h 1152525"/>
                <a:gd name="connsiteX555" fmla="*/ 502594 w 3629025"/>
                <a:gd name="connsiteY555" fmla="*/ 1031081 h 1152525"/>
                <a:gd name="connsiteX556" fmla="*/ 469066 w 3629025"/>
                <a:gd name="connsiteY556" fmla="*/ 1040511 h 1152525"/>
                <a:gd name="connsiteX557" fmla="*/ 450588 w 3629025"/>
                <a:gd name="connsiteY557" fmla="*/ 1044512 h 1152525"/>
                <a:gd name="connsiteX558" fmla="*/ 446111 w 3629025"/>
                <a:gd name="connsiteY558" fmla="*/ 1047655 h 1152525"/>
                <a:gd name="connsiteX559" fmla="*/ 439348 w 3629025"/>
                <a:gd name="connsiteY559" fmla="*/ 1044797 h 1152525"/>
                <a:gd name="connsiteX560" fmla="*/ 466114 w 3629025"/>
                <a:gd name="connsiteY560" fmla="*/ 1032415 h 1152525"/>
                <a:gd name="connsiteX561" fmla="*/ 470590 w 3629025"/>
                <a:gd name="connsiteY561" fmla="*/ 1029272 h 1152525"/>
                <a:gd name="connsiteX562" fmla="*/ 470971 w 3629025"/>
                <a:gd name="connsiteY562" fmla="*/ 1022604 h 1152525"/>
                <a:gd name="connsiteX563" fmla="*/ 482211 w 3629025"/>
                <a:gd name="connsiteY563" fmla="*/ 1022318 h 1152525"/>
                <a:gd name="connsiteX564" fmla="*/ 487831 w 3629025"/>
                <a:gd name="connsiteY564" fmla="*/ 1014508 h 1152525"/>
                <a:gd name="connsiteX565" fmla="*/ 479925 w 3629025"/>
                <a:gd name="connsiteY565" fmla="*/ 1016222 h 1152525"/>
                <a:gd name="connsiteX566" fmla="*/ 468685 w 3629025"/>
                <a:gd name="connsiteY566" fmla="*/ 1016508 h 1152525"/>
                <a:gd name="connsiteX567" fmla="*/ 461542 w 3629025"/>
                <a:gd name="connsiteY567" fmla="*/ 1020223 h 1152525"/>
                <a:gd name="connsiteX568" fmla="*/ 458208 w 3629025"/>
                <a:gd name="connsiteY568" fmla="*/ 1018794 h 1152525"/>
                <a:gd name="connsiteX569" fmla="*/ 430395 w 3629025"/>
                <a:gd name="connsiteY569" fmla="*/ 1020509 h 1152525"/>
                <a:gd name="connsiteX570" fmla="*/ 489450 w 3629025"/>
                <a:gd name="connsiteY570" fmla="*/ 1003268 h 1152525"/>
                <a:gd name="connsiteX571" fmla="*/ 492784 w 3629025"/>
                <a:gd name="connsiteY571" fmla="*/ 1004697 h 1152525"/>
                <a:gd name="connsiteX572" fmla="*/ 501832 w 3629025"/>
                <a:gd name="connsiteY572" fmla="*/ 998315 h 1152525"/>
                <a:gd name="connsiteX573" fmla="*/ 510500 w 3629025"/>
                <a:gd name="connsiteY573" fmla="*/ 998601 h 1152525"/>
                <a:gd name="connsiteX574" fmla="*/ 520311 w 3629025"/>
                <a:gd name="connsiteY574" fmla="*/ 994315 h 1152525"/>
                <a:gd name="connsiteX575" fmla="*/ 534217 w 3629025"/>
                <a:gd name="connsiteY575" fmla="*/ 993458 h 1152525"/>
                <a:gd name="connsiteX576" fmla="*/ 552601 w 3629025"/>
                <a:gd name="connsiteY576" fmla="*/ 989457 h 1152525"/>
                <a:gd name="connsiteX577" fmla="*/ 560887 w 3629025"/>
                <a:gd name="connsiteY577" fmla="*/ 981075 h 1152525"/>
                <a:gd name="connsiteX578" fmla="*/ 578223 w 3629025"/>
                <a:gd name="connsiteY578" fmla="*/ 981647 h 1152525"/>
                <a:gd name="connsiteX579" fmla="*/ 584605 w 3629025"/>
                <a:gd name="connsiteY579" fmla="*/ 975836 h 1152525"/>
                <a:gd name="connsiteX580" fmla="*/ 601559 w 3629025"/>
                <a:gd name="connsiteY580" fmla="*/ 967740 h 1152525"/>
                <a:gd name="connsiteX581" fmla="*/ 604512 w 3629025"/>
                <a:gd name="connsiteY581" fmla="*/ 975836 h 1152525"/>
                <a:gd name="connsiteX582" fmla="*/ 635373 w 3629025"/>
                <a:gd name="connsiteY582" fmla="*/ 966978 h 1152525"/>
                <a:gd name="connsiteX583" fmla="*/ 638707 w 3629025"/>
                <a:gd name="connsiteY583" fmla="*/ 968407 h 1152525"/>
                <a:gd name="connsiteX584" fmla="*/ 645850 w 3629025"/>
                <a:gd name="connsiteY584" fmla="*/ 964692 h 1152525"/>
                <a:gd name="connsiteX585" fmla="*/ 670330 w 3629025"/>
                <a:gd name="connsiteY585" fmla="*/ 961549 h 1152525"/>
                <a:gd name="connsiteX586" fmla="*/ 674140 w 3629025"/>
                <a:gd name="connsiteY586" fmla="*/ 956310 h 1152525"/>
                <a:gd name="connsiteX587" fmla="*/ 694809 w 3629025"/>
                <a:gd name="connsiteY587" fmla="*/ 958406 h 1152525"/>
                <a:gd name="connsiteX588" fmla="*/ 726432 w 3629025"/>
                <a:gd name="connsiteY588" fmla="*/ 951548 h 1152525"/>
                <a:gd name="connsiteX589" fmla="*/ 738433 w 3629025"/>
                <a:gd name="connsiteY589" fmla="*/ 953262 h 1152525"/>
                <a:gd name="connsiteX590" fmla="*/ 744529 w 3629025"/>
                <a:gd name="connsiteY590" fmla="*/ 938784 h 1152525"/>
                <a:gd name="connsiteX591" fmla="*/ 744148 w 3629025"/>
                <a:gd name="connsiteY591" fmla="*/ 945452 h 1152525"/>
                <a:gd name="connsiteX592" fmla="*/ 768628 w 3629025"/>
                <a:gd name="connsiteY592" fmla="*/ 942308 h 1152525"/>
                <a:gd name="connsiteX593" fmla="*/ 771580 w 3629025"/>
                <a:gd name="connsiteY593" fmla="*/ 950405 h 1152525"/>
                <a:gd name="connsiteX594" fmla="*/ 782153 w 3629025"/>
                <a:gd name="connsiteY594" fmla="*/ 948119 h 1152525"/>
                <a:gd name="connsiteX595" fmla="*/ 794155 w 3629025"/>
                <a:gd name="connsiteY595" fmla="*/ 949833 h 1152525"/>
                <a:gd name="connsiteX596" fmla="*/ 775771 w 3629025"/>
                <a:gd name="connsiteY596" fmla="*/ 953834 h 1152525"/>
                <a:gd name="connsiteX597" fmla="*/ 733671 w 3629025"/>
                <a:gd name="connsiteY597" fmla="*/ 962978 h 1152525"/>
                <a:gd name="connsiteX598" fmla="*/ 723860 w 3629025"/>
                <a:gd name="connsiteY598" fmla="*/ 967264 h 1152525"/>
                <a:gd name="connsiteX599" fmla="*/ 717859 w 3629025"/>
                <a:gd name="connsiteY599" fmla="*/ 966407 h 1152525"/>
                <a:gd name="connsiteX600" fmla="*/ 713383 w 3629025"/>
                <a:gd name="connsiteY600" fmla="*/ 969550 h 1152525"/>
                <a:gd name="connsiteX601" fmla="*/ 695380 w 3629025"/>
                <a:gd name="connsiteY601" fmla="*/ 966883 h 1152525"/>
                <a:gd name="connsiteX602" fmla="*/ 680331 w 3629025"/>
                <a:gd name="connsiteY602" fmla="*/ 972312 h 1152525"/>
                <a:gd name="connsiteX603" fmla="*/ 676235 w 3629025"/>
                <a:gd name="connsiteY603" fmla="*/ 968883 h 1152525"/>
                <a:gd name="connsiteX604" fmla="*/ 660424 w 3629025"/>
                <a:gd name="connsiteY604" fmla="*/ 972312 h 1152525"/>
                <a:gd name="connsiteX605" fmla="*/ 659281 w 3629025"/>
                <a:gd name="connsiteY605" fmla="*/ 976979 h 1152525"/>
                <a:gd name="connsiteX606" fmla="*/ 650232 w 3629025"/>
                <a:gd name="connsiteY606" fmla="*/ 983361 h 1152525"/>
                <a:gd name="connsiteX607" fmla="*/ 711192 w 3629025"/>
                <a:gd name="connsiteY607" fmla="*/ 978884 h 1152525"/>
                <a:gd name="connsiteX608" fmla="*/ 733385 w 3629025"/>
                <a:gd name="connsiteY608" fmla="*/ 969645 h 1152525"/>
                <a:gd name="connsiteX609" fmla="*/ 745387 w 3629025"/>
                <a:gd name="connsiteY609" fmla="*/ 971360 h 1152525"/>
                <a:gd name="connsiteX610" fmla="*/ 747673 w 3629025"/>
                <a:gd name="connsiteY610" fmla="*/ 977456 h 1152525"/>
                <a:gd name="connsiteX611" fmla="*/ 756340 w 3629025"/>
                <a:gd name="connsiteY611" fmla="*/ 977741 h 1152525"/>
                <a:gd name="connsiteX612" fmla="*/ 778534 w 3629025"/>
                <a:gd name="connsiteY612" fmla="*/ 968502 h 1152525"/>
                <a:gd name="connsiteX613" fmla="*/ 765008 w 3629025"/>
                <a:gd name="connsiteY613" fmla="*/ 962692 h 1152525"/>
                <a:gd name="connsiteX614" fmla="*/ 784153 w 3629025"/>
                <a:gd name="connsiteY614" fmla="*/ 960692 h 1152525"/>
                <a:gd name="connsiteX615" fmla="*/ 787963 w 3629025"/>
                <a:gd name="connsiteY615" fmla="*/ 955453 h 1152525"/>
                <a:gd name="connsiteX616" fmla="*/ 790916 w 3629025"/>
                <a:gd name="connsiteY616" fmla="*/ 963549 h 1152525"/>
                <a:gd name="connsiteX617" fmla="*/ 792440 w 3629025"/>
                <a:gd name="connsiteY617" fmla="*/ 967645 h 1152525"/>
                <a:gd name="connsiteX618" fmla="*/ 821777 w 3629025"/>
                <a:gd name="connsiteY618" fmla="*/ 970026 h 1152525"/>
                <a:gd name="connsiteX619" fmla="*/ 832731 w 3629025"/>
                <a:gd name="connsiteY619" fmla="*/ 961073 h 1152525"/>
                <a:gd name="connsiteX620" fmla="*/ 865116 w 3629025"/>
                <a:gd name="connsiteY620" fmla="*/ 956215 h 1152525"/>
                <a:gd name="connsiteX621" fmla="*/ 872641 w 3629025"/>
                <a:gd name="connsiteY621" fmla="*/ 961168 h 1152525"/>
                <a:gd name="connsiteX622" fmla="*/ 876736 w 3629025"/>
                <a:gd name="connsiteY622" fmla="*/ 964692 h 1152525"/>
                <a:gd name="connsiteX623" fmla="*/ 880546 w 3629025"/>
                <a:gd name="connsiteY623" fmla="*/ 959453 h 1152525"/>
                <a:gd name="connsiteX624" fmla="*/ 893310 w 3629025"/>
                <a:gd name="connsiteY624" fmla="*/ 963263 h 1152525"/>
                <a:gd name="connsiteX625" fmla="*/ 898263 w 3629025"/>
                <a:gd name="connsiteY625" fmla="*/ 953453 h 1152525"/>
                <a:gd name="connsiteX626" fmla="*/ 918932 w 3629025"/>
                <a:gd name="connsiteY626" fmla="*/ 955548 h 1152525"/>
                <a:gd name="connsiteX627" fmla="*/ 922266 w 3629025"/>
                <a:gd name="connsiteY627" fmla="*/ 956977 h 1152525"/>
                <a:gd name="connsiteX628" fmla="*/ 953889 w 3629025"/>
                <a:gd name="connsiteY628" fmla="*/ 950119 h 1152525"/>
                <a:gd name="connsiteX629" fmla="*/ 962557 w 3629025"/>
                <a:gd name="connsiteY629" fmla="*/ 950405 h 1152525"/>
                <a:gd name="connsiteX630" fmla="*/ 977987 w 3629025"/>
                <a:gd name="connsiteY630" fmla="*/ 953643 h 1152525"/>
                <a:gd name="connsiteX631" fmla="*/ 983607 w 3629025"/>
                <a:gd name="connsiteY631" fmla="*/ 945833 h 1152525"/>
                <a:gd name="connsiteX632" fmla="*/ 986655 w 3629025"/>
                <a:gd name="connsiteY632" fmla="*/ 938594 h 1152525"/>
                <a:gd name="connsiteX633" fmla="*/ 992656 w 3629025"/>
                <a:gd name="connsiteY633" fmla="*/ 939451 h 1152525"/>
                <a:gd name="connsiteX634" fmla="*/ 999418 w 3629025"/>
                <a:gd name="connsiteY634" fmla="*/ 942308 h 1152525"/>
                <a:gd name="connsiteX635" fmla="*/ 1014849 w 3629025"/>
                <a:gd name="connsiteY635" fmla="*/ 945547 h 1152525"/>
                <a:gd name="connsiteX636" fmla="*/ 997132 w 3629025"/>
                <a:gd name="connsiteY636" fmla="*/ 951548 h 1152525"/>
                <a:gd name="connsiteX637" fmla="*/ 1001228 w 3629025"/>
                <a:gd name="connsiteY637" fmla="*/ 954977 h 1152525"/>
                <a:gd name="connsiteX638" fmla="*/ 1001609 w 3629025"/>
                <a:gd name="connsiteY638" fmla="*/ 963644 h 1152525"/>
                <a:gd name="connsiteX639" fmla="*/ 1020754 w 3629025"/>
                <a:gd name="connsiteY639" fmla="*/ 961644 h 1152525"/>
                <a:gd name="connsiteX640" fmla="*/ 995132 w 3629025"/>
                <a:gd name="connsiteY640" fmla="*/ 969359 h 1152525"/>
                <a:gd name="connsiteX641" fmla="*/ 992179 w 3629025"/>
                <a:gd name="connsiteY641" fmla="*/ 961263 h 1152525"/>
                <a:gd name="connsiteX642" fmla="*/ 970367 w 3629025"/>
                <a:gd name="connsiteY642" fmla="*/ 979170 h 1152525"/>
                <a:gd name="connsiteX643" fmla="*/ 980559 w 3629025"/>
                <a:gd name="connsiteY643" fmla="*/ 983552 h 1152525"/>
                <a:gd name="connsiteX644" fmla="*/ 989989 w 3629025"/>
                <a:gd name="connsiteY644" fmla="*/ 985838 h 1152525"/>
                <a:gd name="connsiteX645" fmla="*/ 993799 w 3629025"/>
                <a:gd name="connsiteY645" fmla="*/ 980599 h 1152525"/>
                <a:gd name="connsiteX646" fmla="*/ 999037 w 3629025"/>
                <a:gd name="connsiteY646" fmla="*/ 979456 h 1152525"/>
                <a:gd name="connsiteX647" fmla="*/ 1007324 w 3629025"/>
                <a:gd name="connsiteY647" fmla="*/ 971074 h 1152525"/>
                <a:gd name="connsiteX648" fmla="*/ 1034375 w 3629025"/>
                <a:gd name="connsiteY648" fmla="*/ 982694 h 1152525"/>
                <a:gd name="connsiteX649" fmla="*/ 1050187 w 3629025"/>
                <a:gd name="connsiteY649" fmla="*/ 979265 h 1152525"/>
                <a:gd name="connsiteX650" fmla="*/ 1045234 w 3629025"/>
                <a:gd name="connsiteY650" fmla="*/ 989076 h 1152525"/>
                <a:gd name="connsiteX651" fmla="*/ 1055425 w 3629025"/>
                <a:gd name="connsiteY651" fmla="*/ 993458 h 1152525"/>
                <a:gd name="connsiteX652" fmla="*/ 1048663 w 3629025"/>
                <a:gd name="connsiteY652" fmla="*/ 1005840 h 1152525"/>
                <a:gd name="connsiteX653" fmla="*/ 1058092 w 3629025"/>
                <a:gd name="connsiteY653" fmla="*/ 1008126 h 1152525"/>
                <a:gd name="connsiteX654" fmla="*/ 1045234 w 3629025"/>
                <a:gd name="connsiteY654" fmla="*/ 1019651 h 1152525"/>
                <a:gd name="connsiteX655" fmla="*/ 1047520 w 3629025"/>
                <a:gd name="connsiteY655" fmla="*/ 1010412 h 1152525"/>
                <a:gd name="connsiteX656" fmla="*/ 1037709 w 3629025"/>
                <a:gd name="connsiteY656" fmla="*/ 1014698 h 1152525"/>
                <a:gd name="connsiteX657" fmla="*/ 1027136 w 3629025"/>
                <a:gd name="connsiteY657" fmla="*/ 1016984 h 1152525"/>
                <a:gd name="connsiteX658" fmla="*/ 1023326 w 3629025"/>
                <a:gd name="connsiteY658" fmla="*/ 1022223 h 1152525"/>
                <a:gd name="connsiteX659" fmla="*/ 987607 w 3629025"/>
                <a:gd name="connsiteY659" fmla="*/ 1025652 h 1152525"/>
                <a:gd name="connsiteX660" fmla="*/ 992560 w 3629025"/>
                <a:gd name="connsiteY660" fmla="*/ 1015841 h 1152525"/>
                <a:gd name="connsiteX661" fmla="*/ 1004562 w 3629025"/>
                <a:gd name="connsiteY661" fmla="*/ 1017556 h 1152525"/>
                <a:gd name="connsiteX662" fmla="*/ 1017325 w 3629025"/>
                <a:gd name="connsiteY662" fmla="*/ 1021366 h 1152525"/>
                <a:gd name="connsiteX663" fmla="*/ 1015516 w 3629025"/>
                <a:gd name="connsiteY663" fmla="*/ 1008602 h 1152525"/>
                <a:gd name="connsiteX664" fmla="*/ 1031327 w 3629025"/>
                <a:gd name="connsiteY664" fmla="*/ 1005173 h 1152525"/>
                <a:gd name="connsiteX665" fmla="*/ 1009515 w 3629025"/>
                <a:gd name="connsiteY665" fmla="*/ 992410 h 1152525"/>
                <a:gd name="connsiteX666" fmla="*/ 1017802 w 3629025"/>
                <a:gd name="connsiteY666" fmla="*/ 984028 h 1152525"/>
                <a:gd name="connsiteX667" fmla="*/ 1009896 w 3629025"/>
                <a:gd name="connsiteY667" fmla="*/ 985742 h 1152525"/>
                <a:gd name="connsiteX668" fmla="*/ 1007991 w 3629025"/>
                <a:gd name="connsiteY668" fmla="*/ 988314 h 1152525"/>
                <a:gd name="connsiteX669" fmla="*/ 996751 w 3629025"/>
                <a:gd name="connsiteY669" fmla="*/ 988600 h 1152525"/>
                <a:gd name="connsiteX670" fmla="*/ 979797 w 3629025"/>
                <a:gd name="connsiteY670" fmla="*/ 996696 h 1152525"/>
                <a:gd name="connsiteX671" fmla="*/ 985417 w 3629025"/>
                <a:gd name="connsiteY671" fmla="*/ 1004221 h 1152525"/>
                <a:gd name="connsiteX672" fmla="*/ 984274 w 3629025"/>
                <a:gd name="connsiteY672" fmla="*/ 1008888 h 1152525"/>
                <a:gd name="connsiteX673" fmla="*/ 989131 w 3629025"/>
                <a:gd name="connsiteY673" fmla="*/ 1014413 h 1152525"/>
                <a:gd name="connsiteX674" fmla="*/ 975225 w 3629025"/>
                <a:gd name="connsiteY674" fmla="*/ 1015270 h 1152525"/>
                <a:gd name="connsiteX675" fmla="*/ 976749 w 3629025"/>
                <a:gd name="connsiteY675" fmla="*/ 1019365 h 1152525"/>
                <a:gd name="connsiteX676" fmla="*/ 979035 w 3629025"/>
                <a:gd name="connsiteY676" fmla="*/ 1025462 h 1152525"/>
                <a:gd name="connsiteX677" fmla="*/ 959128 w 3629025"/>
                <a:gd name="connsiteY677" fmla="*/ 1025462 h 1152525"/>
                <a:gd name="connsiteX678" fmla="*/ 947412 w 3629025"/>
                <a:gd name="connsiteY678" fmla="*/ 1032415 h 1152525"/>
                <a:gd name="connsiteX679" fmla="*/ 959413 w 3629025"/>
                <a:gd name="connsiteY679" fmla="*/ 1034129 h 1152525"/>
                <a:gd name="connsiteX680" fmla="*/ 943602 w 3629025"/>
                <a:gd name="connsiteY680" fmla="*/ 1037558 h 1152525"/>
                <a:gd name="connsiteX681" fmla="*/ 926266 w 3629025"/>
                <a:gd name="connsiteY681" fmla="*/ 1036987 h 1152525"/>
                <a:gd name="connsiteX682" fmla="*/ 950365 w 3629025"/>
                <a:gd name="connsiteY682" fmla="*/ 1025176 h 1152525"/>
                <a:gd name="connsiteX683" fmla="*/ 951508 w 3629025"/>
                <a:gd name="connsiteY683" fmla="*/ 1020509 h 1152525"/>
                <a:gd name="connsiteX684" fmla="*/ 952651 w 3629025"/>
                <a:gd name="connsiteY684" fmla="*/ 1015841 h 1152525"/>
                <a:gd name="connsiteX685" fmla="*/ 944364 w 3629025"/>
                <a:gd name="connsiteY685" fmla="*/ 1008888 h 1152525"/>
                <a:gd name="connsiteX686" fmla="*/ 952270 w 3629025"/>
                <a:gd name="connsiteY686" fmla="*/ 1007174 h 1152525"/>
                <a:gd name="connsiteX687" fmla="*/ 954175 w 3629025"/>
                <a:gd name="connsiteY687" fmla="*/ 1004602 h 1152525"/>
                <a:gd name="connsiteX688" fmla="*/ 964747 w 3629025"/>
                <a:gd name="connsiteY688" fmla="*/ 1002316 h 1152525"/>
                <a:gd name="connsiteX689" fmla="*/ 970367 w 3629025"/>
                <a:gd name="connsiteY689" fmla="*/ 994505 h 1152525"/>
                <a:gd name="connsiteX690" fmla="*/ 956461 w 3629025"/>
                <a:gd name="connsiteY690" fmla="*/ 995363 h 1152525"/>
                <a:gd name="connsiteX691" fmla="*/ 925219 w 3629025"/>
                <a:gd name="connsiteY691" fmla="*/ 995553 h 1152525"/>
                <a:gd name="connsiteX692" fmla="*/ 928171 w 3629025"/>
                <a:gd name="connsiteY692" fmla="*/ 1003649 h 1152525"/>
                <a:gd name="connsiteX693" fmla="*/ 935696 w 3629025"/>
                <a:gd name="connsiteY693" fmla="*/ 1008602 h 1152525"/>
                <a:gd name="connsiteX694" fmla="*/ 920266 w 3629025"/>
                <a:gd name="connsiteY694" fmla="*/ 1005364 h 1152525"/>
                <a:gd name="connsiteX695" fmla="*/ 903311 w 3629025"/>
                <a:gd name="connsiteY695" fmla="*/ 1013460 h 1152525"/>
                <a:gd name="connsiteX696" fmla="*/ 913789 w 3629025"/>
                <a:gd name="connsiteY696" fmla="*/ 1026509 h 1152525"/>
                <a:gd name="connsiteX697" fmla="*/ 890071 w 3629025"/>
                <a:gd name="connsiteY697" fmla="*/ 1031653 h 1152525"/>
                <a:gd name="connsiteX698" fmla="*/ 884452 w 3629025"/>
                <a:gd name="connsiteY698" fmla="*/ 1024128 h 1152525"/>
                <a:gd name="connsiteX699" fmla="*/ 879594 w 3629025"/>
                <a:gd name="connsiteY699" fmla="*/ 1018604 h 1152525"/>
                <a:gd name="connsiteX700" fmla="*/ 876546 w 3629025"/>
                <a:gd name="connsiteY700" fmla="*/ 1025843 h 1152525"/>
                <a:gd name="connsiteX701" fmla="*/ 866735 w 3629025"/>
                <a:gd name="connsiteY701" fmla="*/ 1030129 h 1152525"/>
                <a:gd name="connsiteX702" fmla="*/ 866735 w 3629025"/>
                <a:gd name="connsiteY702" fmla="*/ 1014794 h 1152525"/>
                <a:gd name="connsiteX703" fmla="*/ 857686 w 3629025"/>
                <a:gd name="connsiteY703" fmla="*/ 1021175 h 1152525"/>
                <a:gd name="connsiteX704" fmla="*/ 837398 w 3629025"/>
                <a:gd name="connsiteY704" fmla="*/ 1027748 h 1152525"/>
                <a:gd name="connsiteX705" fmla="*/ 828730 w 3629025"/>
                <a:gd name="connsiteY705" fmla="*/ 1027462 h 1152525"/>
                <a:gd name="connsiteX706" fmla="*/ 826921 w 3629025"/>
                <a:gd name="connsiteY706" fmla="*/ 1014698 h 1152525"/>
                <a:gd name="connsiteX707" fmla="*/ 828826 w 3629025"/>
                <a:gd name="connsiteY707" fmla="*/ 1012127 h 1152525"/>
                <a:gd name="connsiteX708" fmla="*/ 834826 w 3629025"/>
                <a:gd name="connsiteY708" fmla="*/ 1012984 h 1152525"/>
                <a:gd name="connsiteX709" fmla="*/ 841208 w 3629025"/>
                <a:gd name="connsiteY709" fmla="*/ 1007174 h 1152525"/>
                <a:gd name="connsiteX710" fmla="*/ 852448 w 3629025"/>
                <a:gd name="connsiteY710" fmla="*/ 1006888 h 1152525"/>
                <a:gd name="connsiteX711" fmla="*/ 869021 w 3629025"/>
                <a:gd name="connsiteY711" fmla="*/ 1005459 h 1152525"/>
                <a:gd name="connsiteX712" fmla="*/ 880737 w 3629025"/>
                <a:gd name="connsiteY712" fmla="*/ 998506 h 1152525"/>
                <a:gd name="connsiteX713" fmla="*/ 892738 w 3629025"/>
                <a:gd name="connsiteY713" fmla="*/ 1000220 h 1152525"/>
                <a:gd name="connsiteX714" fmla="*/ 904740 w 3629025"/>
                <a:gd name="connsiteY714" fmla="*/ 1001935 h 1152525"/>
                <a:gd name="connsiteX715" fmla="*/ 937887 w 3629025"/>
                <a:gd name="connsiteY715" fmla="*/ 983742 h 1152525"/>
                <a:gd name="connsiteX716" fmla="*/ 955889 w 3629025"/>
                <a:gd name="connsiteY716" fmla="*/ 986409 h 1152525"/>
                <a:gd name="connsiteX717" fmla="*/ 968748 w 3629025"/>
                <a:gd name="connsiteY717" fmla="*/ 974884 h 1152525"/>
                <a:gd name="connsiteX718" fmla="*/ 949603 w 3629025"/>
                <a:gd name="connsiteY718" fmla="*/ 976884 h 1152525"/>
                <a:gd name="connsiteX719" fmla="*/ 965033 w 3629025"/>
                <a:gd name="connsiteY719" fmla="*/ 964787 h 1152525"/>
                <a:gd name="connsiteX720" fmla="*/ 926647 w 3629025"/>
                <a:gd name="connsiteY720" fmla="*/ 968788 h 1152525"/>
                <a:gd name="connsiteX721" fmla="*/ 935696 w 3629025"/>
                <a:gd name="connsiteY721" fmla="*/ 962406 h 1152525"/>
                <a:gd name="connsiteX722" fmla="*/ 945507 w 3629025"/>
                <a:gd name="connsiteY722" fmla="*/ 958120 h 1152525"/>
                <a:gd name="connsiteX723" fmla="*/ 921028 w 3629025"/>
                <a:gd name="connsiteY723" fmla="*/ 961263 h 1152525"/>
                <a:gd name="connsiteX724" fmla="*/ 913122 w 3629025"/>
                <a:gd name="connsiteY724" fmla="*/ 962978 h 1152525"/>
                <a:gd name="connsiteX725" fmla="*/ 893977 w 3629025"/>
                <a:gd name="connsiteY725" fmla="*/ 964978 h 1152525"/>
                <a:gd name="connsiteX726" fmla="*/ 869497 w 3629025"/>
                <a:gd name="connsiteY726" fmla="*/ 968121 h 1152525"/>
                <a:gd name="connsiteX727" fmla="*/ 857115 w 3629025"/>
                <a:gd name="connsiteY727" fmla="*/ 972979 h 1152525"/>
                <a:gd name="connsiteX728" fmla="*/ 846542 w 3629025"/>
                <a:gd name="connsiteY728" fmla="*/ 975265 h 1152525"/>
                <a:gd name="connsiteX729" fmla="*/ 879213 w 3629025"/>
                <a:gd name="connsiteY729" fmla="*/ 979075 h 1152525"/>
                <a:gd name="connsiteX730" fmla="*/ 903311 w 3629025"/>
                <a:gd name="connsiteY730" fmla="*/ 967264 h 1152525"/>
                <a:gd name="connsiteX731" fmla="*/ 914170 w 3629025"/>
                <a:gd name="connsiteY731" fmla="*/ 973646 h 1152525"/>
                <a:gd name="connsiteX732" fmla="*/ 887881 w 3629025"/>
                <a:gd name="connsiteY732" fmla="*/ 979361 h 1152525"/>
                <a:gd name="connsiteX733" fmla="*/ 863401 w 3629025"/>
                <a:gd name="connsiteY733" fmla="*/ 982504 h 1152525"/>
                <a:gd name="connsiteX734" fmla="*/ 857401 w 3629025"/>
                <a:gd name="connsiteY734" fmla="*/ 981647 h 1152525"/>
                <a:gd name="connsiteX735" fmla="*/ 839017 w 3629025"/>
                <a:gd name="connsiteY735" fmla="*/ 985647 h 1152525"/>
                <a:gd name="connsiteX736" fmla="*/ 838636 w 3629025"/>
                <a:gd name="connsiteY736" fmla="*/ 992315 h 1152525"/>
                <a:gd name="connsiteX737" fmla="*/ 827397 w 3629025"/>
                <a:gd name="connsiteY737" fmla="*/ 992600 h 1152525"/>
                <a:gd name="connsiteX738" fmla="*/ 836827 w 3629025"/>
                <a:gd name="connsiteY738" fmla="*/ 979646 h 1152525"/>
                <a:gd name="connsiteX739" fmla="*/ 802632 w 3629025"/>
                <a:gd name="connsiteY739" fmla="*/ 987076 h 1152525"/>
                <a:gd name="connsiteX740" fmla="*/ 814252 w 3629025"/>
                <a:gd name="connsiteY740" fmla="*/ 995458 h 1152525"/>
                <a:gd name="connsiteX741" fmla="*/ 793202 w 3629025"/>
                <a:gd name="connsiteY741" fmla="*/ 1000030 h 1152525"/>
                <a:gd name="connsiteX742" fmla="*/ 784153 w 3629025"/>
                <a:gd name="connsiteY742" fmla="*/ 1006412 h 1152525"/>
                <a:gd name="connsiteX743" fmla="*/ 780820 w 3629025"/>
                <a:gd name="connsiteY743" fmla="*/ 1004983 h 1152525"/>
                <a:gd name="connsiteX744" fmla="*/ 753769 w 3629025"/>
                <a:gd name="connsiteY744" fmla="*/ 1008698 h 1152525"/>
                <a:gd name="connsiteX745" fmla="*/ 744720 w 3629025"/>
                <a:gd name="connsiteY745" fmla="*/ 1015079 h 1152525"/>
                <a:gd name="connsiteX746" fmla="*/ 743196 w 3629025"/>
                <a:gd name="connsiteY746" fmla="*/ 1026319 h 1152525"/>
                <a:gd name="connsiteX747" fmla="*/ 728146 w 3629025"/>
                <a:gd name="connsiteY747" fmla="*/ 1031748 h 1152525"/>
                <a:gd name="connsiteX748" fmla="*/ 737576 w 3629025"/>
                <a:gd name="connsiteY748" fmla="*/ 1018794 h 1152525"/>
                <a:gd name="connsiteX749" fmla="*/ 725575 w 3629025"/>
                <a:gd name="connsiteY749" fmla="*/ 1017080 h 1152525"/>
                <a:gd name="connsiteX750" fmla="*/ 718431 w 3629025"/>
                <a:gd name="connsiteY750" fmla="*/ 1020794 h 1152525"/>
                <a:gd name="connsiteX751" fmla="*/ 706048 w 3629025"/>
                <a:gd name="connsiteY751" fmla="*/ 1025652 h 1152525"/>
                <a:gd name="connsiteX752" fmla="*/ 698524 w 3629025"/>
                <a:gd name="connsiteY752" fmla="*/ 1036034 h 1152525"/>
                <a:gd name="connsiteX753" fmla="*/ 708620 w 3629025"/>
                <a:gd name="connsiteY753" fmla="*/ 1040416 h 1152525"/>
                <a:gd name="connsiteX754" fmla="*/ 719479 w 3629025"/>
                <a:gd name="connsiteY754" fmla="*/ 1046798 h 1152525"/>
                <a:gd name="connsiteX755" fmla="*/ 734909 w 3629025"/>
                <a:gd name="connsiteY755" fmla="*/ 1034701 h 1152525"/>
                <a:gd name="connsiteX756" fmla="*/ 786820 w 3629025"/>
                <a:gd name="connsiteY756" fmla="*/ 1021175 h 1152525"/>
                <a:gd name="connsiteX757" fmla="*/ 780439 w 3629025"/>
                <a:gd name="connsiteY757" fmla="*/ 1011650 h 1152525"/>
                <a:gd name="connsiteX758" fmla="*/ 795869 w 3629025"/>
                <a:gd name="connsiteY758" fmla="*/ 1014889 h 1152525"/>
                <a:gd name="connsiteX759" fmla="*/ 812062 w 3629025"/>
                <a:gd name="connsiteY759" fmla="*/ 1020128 h 1152525"/>
                <a:gd name="connsiteX760" fmla="*/ 814348 w 3629025"/>
                <a:gd name="connsiteY760" fmla="*/ 1026224 h 1152525"/>
                <a:gd name="connsiteX761" fmla="*/ 796631 w 3629025"/>
                <a:gd name="connsiteY761" fmla="*/ 1032224 h 1152525"/>
                <a:gd name="connsiteX762" fmla="*/ 785677 w 3629025"/>
                <a:gd name="connsiteY762" fmla="*/ 1041178 h 1152525"/>
                <a:gd name="connsiteX763" fmla="*/ 780724 w 3629025"/>
                <a:gd name="connsiteY763" fmla="*/ 1050989 h 1152525"/>
                <a:gd name="connsiteX764" fmla="*/ 798727 w 3629025"/>
                <a:gd name="connsiteY764" fmla="*/ 1053656 h 1152525"/>
                <a:gd name="connsiteX765" fmla="*/ 793107 w 3629025"/>
                <a:gd name="connsiteY765" fmla="*/ 1061466 h 1152525"/>
                <a:gd name="connsiteX766" fmla="*/ 808918 w 3629025"/>
                <a:gd name="connsiteY766" fmla="*/ 1058037 h 1152525"/>
                <a:gd name="connsiteX767" fmla="*/ 785963 w 3629025"/>
                <a:gd name="connsiteY767" fmla="*/ 1065181 h 1152525"/>
                <a:gd name="connsiteX768" fmla="*/ 778057 w 3629025"/>
                <a:gd name="connsiteY768" fmla="*/ 1051560 h 1152525"/>
                <a:gd name="connsiteX769" fmla="*/ 761484 w 3629025"/>
                <a:gd name="connsiteY769" fmla="*/ 1052989 h 1152525"/>
                <a:gd name="connsiteX770" fmla="*/ 755864 w 3629025"/>
                <a:gd name="connsiteY770" fmla="*/ 1045464 h 1152525"/>
                <a:gd name="connsiteX771" fmla="*/ 746053 w 3629025"/>
                <a:gd name="connsiteY771" fmla="*/ 1049750 h 1152525"/>
                <a:gd name="connsiteX772" fmla="*/ 714811 w 3629025"/>
                <a:gd name="connsiteY772" fmla="*/ 1049941 h 1152525"/>
                <a:gd name="connsiteX773" fmla="*/ 709192 w 3629025"/>
                <a:gd name="connsiteY773" fmla="*/ 1057751 h 1152525"/>
                <a:gd name="connsiteX774" fmla="*/ 688522 w 3629025"/>
                <a:gd name="connsiteY774" fmla="*/ 1055656 h 1152525"/>
                <a:gd name="connsiteX775" fmla="*/ 708049 w 3629025"/>
                <a:gd name="connsiteY775" fmla="*/ 1046988 h 1152525"/>
                <a:gd name="connsiteX776" fmla="*/ 684331 w 3629025"/>
                <a:gd name="connsiteY776" fmla="*/ 1052132 h 1152525"/>
                <a:gd name="connsiteX777" fmla="*/ 676045 w 3629025"/>
                <a:gd name="connsiteY777" fmla="*/ 1060514 h 1152525"/>
                <a:gd name="connsiteX778" fmla="*/ 663281 w 3629025"/>
                <a:gd name="connsiteY778" fmla="*/ 1056704 h 1152525"/>
                <a:gd name="connsiteX779" fmla="*/ 655756 w 3629025"/>
                <a:gd name="connsiteY779" fmla="*/ 1067086 h 1152525"/>
                <a:gd name="connsiteX780" fmla="*/ 627181 w 3629025"/>
                <a:gd name="connsiteY780" fmla="*/ 1066705 h 1152525"/>
                <a:gd name="connsiteX781" fmla="*/ 604988 w 3629025"/>
                <a:gd name="connsiteY781" fmla="*/ 1075944 h 1152525"/>
                <a:gd name="connsiteX782" fmla="*/ 595558 w 3629025"/>
                <a:gd name="connsiteY782" fmla="*/ 1073658 h 1152525"/>
                <a:gd name="connsiteX783" fmla="*/ 589939 w 3629025"/>
                <a:gd name="connsiteY783" fmla="*/ 1081469 h 1152525"/>
                <a:gd name="connsiteX784" fmla="*/ 577556 w 3629025"/>
                <a:gd name="connsiteY784" fmla="*/ 1086326 h 1152525"/>
                <a:gd name="connsiteX785" fmla="*/ 571936 w 3629025"/>
                <a:gd name="connsiteY785" fmla="*/ 1094137 h 1152525"/>
                <a:gd name="connsiteX786" fmla="*/ 582033 w 3629025"/>
                <a:gd name="connsiteY786" fmla="*/ 1098518 h 1152525"/>
                <a:gd name="connsiteX787" fmla="*/ 593272 w 3629025"/>
                <a:gd name="connsiteY787" fmla="*/ 1113568 h 1152525"/>
                <a:gd name="connsiteX788" fmla="*/ 578604 w 3629025"/>
                <a:gd name="connsiteY788" fmla="*/ 1112425 h 1152525"/>
                <a:gd name="connsiteX789" fmla="*/ 568793 w 3629025"/>
                <a:gd name="connsiteY789" fmla="*/ 1116711 h 1152525"/>
                <a:gd name="connsiteX790" fmla="*/ 562030 w 3629025"/>
                <a:gd name="connsiteY790" fmla="*/ 1113854 h 1152525"/>
                <a:gd name="connsiteX791" fmla="*/ 554125 w 3629025"/>
                <a:gd name="connsiteY791" fmla="*/ 1115568 h 1152525"/>
                <a:gd name="connsiteX792" fmla="*/ 564221 w 3629025"/>
                <a:gd name="connsiteY792" fmla="*/ 1119950 h 1152525"/>
                <a:gd name="connsiteX793" fmla="*/ 572508 w 3629025"/>
                <a:gd name="connsiteY793" fmla="*/ 1126903 h 1152525"/>
                <a:gd name="connsiteX794" fmla="*/ 564221 w 3629025"/>
                <a:gd name="connsiteY794" fmla="*/ 1135285 h 1152525"/>
                <a:gd name="connsiteX795" fmla="*/ 547648 w 3629025"/>
                <a:gd name="connsiteY795" fmla="*/ 1136714 h 1152525"/>
                <a:gd name="connsiteX796" fmla="*/ 538218 w 3629025"/>
                <a:gd name="connsiteY796" fmla="*/ 1134428 h 1152525"/>
                <a:gd name="connsiteX797" fmla="*/ 521263 w 3629025"/>
                <a:gd name="connsiteY797" fmla="*/ 1142524 h 1152525"/>
                <a:gd name="connsiteX798" fmla="*/ 508500 w 3629025"/>
                <a:gd name="connsiteY798" fmla="*/ 1138714 h 1152525"/>
                <a:gd name="connsiteX799" fmla="*/ 496879 w 3629025"/>
                <a:gd name="connsiteY799" fmla="*/ 1145667 h 1152525"/>
                <a:gd name="connsiteX800" fmla="*/ 519454 w 3629025"/>
                <a:gd name="connsiteY800" fmla="*/ 1145096 h 1152525"/>
                <a:gd name="connsiteX801" fmla="*/ 522406 w 3629025"/>
                <a:gd name="connsiteY801" fmla="*/ 1153192 h 1152525"/>
                <a:gd name="connsiteX802" fmla="*/ 529931 w 3629025"/>
                <a:gd name="connsiteY802" fmla="*/ 1158145 h 1152525"/>
                <a:gd name="connsiteX803" fmla="*/ 547933 w 3629025"/>
                <a:gd name="connsiteY803" fmla="*/ 1160812 h 1152525"/>
                <a:gd name="connsiteX804" fmla="*/ 571270 w 3629025"/>
                <a:gd name="connsiteY804" fmla="*/ 1147001 h 1152525"/>
                <a:gd name="connsiteX805" fmla="*/ 581461 w 3629025"/>
                <a:gd name="connsiteY805" fmla="*/ 1151382 h 1152525"/>
                <a:gd name="connsiteX806" fmla="*/ 620609 w 3629025"/>
                <a:gd name="connsiteY806" fmla="*/ 1134142 h 1152525"/>
                <a:gd name="connsiteX807" fmla="*/ 617275 w 3629025"/>
                <a:gd name="connsiteY807" fmla="*/ 1117378 h 1152525"/>
                <a:gd name="connsiteX808" fmla="*/ 612418 w 3629025"/>
                <a:gd name="connsiteY808" fmla="*/ 1111853 h 1152525"/>
                <a:gd name="connsiteX809" fmla="*/ 629658 w 3629025"/>
                <a:gd name="connsiteY809" fmla="*/ 1112425 h 1152525"/>
                <a:gd name="connsiteX810" fmla="*/ 643183 w 3629025"/>
                <a:gd name="connsiteY810" fmla="*/ 1133570 h 1152525"/>
                <a:gd name="connsiteX811" fmla="*/ 674806 w 3629025"/>
                <a:gd name="connsiteY811" fmla="*/ 1126712 h 1152525"/>
                <a:gd name="connsiteX812" fmla="*/ 679283 w 3629025"/>
                <a:gd name="connsiteY812" fmla="*/ 1123569 h 1152525"/>
                <a:gd name="connsiteX813" fmla="*/ 684236 w 3629025"/>
                <a:gd name="connsiteY813" fmla="*/ 1113758 h 1152525"/>
                <a:gd name="connsiteX814" fmla="*/ 703000 w 3629025"/>
                <a:gd name="connsiteY814" fmla="*/ 1118426 h 1152525"/>
                <a:gd name="connsiteX815" fmla="*/ 779391 w 3629025"/>
                <a:gd name="connsiteY815" fmla="*/ 1101757 h 1152525"/>
                <a:gd name="connsiteX816" fmla="*/ 788059 w 3629025"/>
                <a:gd name="connsiteY816" fmla="*/ 1086707 h 1152525"/>
                <a:gd name="connsiteX817" fmla="*/ 804918 w 3629025"/>
                <a:gd name="connsiteY817" fmla="*/ 1093946 h 1152525"/>
                <a:gd name="connsiteX818" fmla="*/ 847780 w 3629025"/>
                <a:gd name="connsiteY818" fmla="*/ 1086803 h 1152525"/>
                <a:gd name="connsiteX819" fmla="*/ 885785 w 3629025"/>
                <a:gd name="connsiteY819" fmla="*/ 1074134 h 1152525"/>
                <a:gd name="connsiteX820" fmla="*/ 889119 w 3629025"/>
                <a:gd name="connsiteY820" fmla="*/ 1075563 h 1152525"/>
                <a:gd name="connsiteX821" fmla="*/ 918075 w 3629025"/>
                <a:gd name="connsiteY821" fmla="*/ 1069277 h 1152525"/>
                <a:gd name="connsiteX822" fmla="*/ 935029 w 3629025"/>
                <a:gd name="connsiteY822" fmla="*/ 1061180 h 1152525"/>
                <a:gd name="connsiteX823" fmla="*/ 943697 w 3629025"/>
                <a:gd name="connsiteY823" fmla="*/ 1061466 h 1152525"/>
                <a:gd name="connsiteX824" fmla="*/ 962842 w 3629025"/>
                <a:gd name="connsiteY824" fmla="*/ 1059466 h 1152525"/>
                <a:gd name="connsiteX825" fmla="*/ 975987 w 3629025"/>
                <a:gd name="connsiteY825" fmla="*/ 1056608 h 1152525"/>
                <a:gd name="connsiteX826" fmla="*/ 992179 w 3629025"/>
                <a:gd name="connsiteY826" fmla="*/ 1046512 h 1152525"/>
                <a:gd name="connsiteX827" fmla="*/ 1016659 w 3629025"/>
                <a:gd name="connsiteY827" fmla="*/ 1043369 h 1152525"/>
                <a:gd name="connsiteX828" fmla="*/ 1020088 w 3629025"/>
                <a:gd name="connsiteY828" fmla="*/ 1044797 h 1152525"/>
                <a:gd name="connsiteX829" fmla="*/ 1056949 w 3629025"/>
                <a:gd name="connsiteY829" fmla="*/ 1036796 h 1152525"/>
                <a:gd name="connsiteX830" fmla="*/ 1080667 w 3629025"/>
                <a:gd name="connsiteY830" fmla="*/ 1031653 h 1152525"/>
                <a:gd name="connsiteX831" fmla="*/ 1082572 w 3629025"/>
                <a:gd name="connsiteY831" fmla="*/ 1029081 h 1152525"/>
                <a:gd name="connsiteX832" fmla="*/ 1088572 w 3629025"/>
                <a:gd name="connsiteY832" fmla="*/ 1029938 h 1152525"/>
                <a:gd name="connsiteX833" fmla="*/ 1100955 w 3629025"/>
                <a:gd name="connsiteY833" fmla="*/ 1025081 h 1152525"/>
                <a:gd name="connsiteX834" fmla="*/ 1109623 w 3629025"/>
                <a:gd name="connsiteY834" fmla="*/ 1025366 h 1152525"/>
                <a:gd name="connsiteX835" fmla="*/ 1136674 w 3629025"/>
                <a:gd name="connsiteY835" fmla="*/ 1021652 h 1152525"/>
                <a:gd name="connsiteX836" fmla="*/ 1149056 w 3629025"/>
                <a:gd name="connsiteY836" fmla="*/ 1016794 h 1152525"/>
                <a:gd name="connsiteX837" fmla="*/ 1175345 w 3629025"/>
                <a:gd name="connsiteY837" fmla="*/ 1011079 h 1152525"/>
                <a:gd name="connsiteX838" fmla="*/ 1187728 w 3629025"/>
                <a:gd name="connsiteY838" fmla="*/ 1006221 h 1152525"/>
                <a:gd name="connsiteX839" fmla="*/ 1201634 w 3629025"/>
                <a:gd name="connsiteY839" fmla="*/ 1005364 h 1152525"/>
                <a:gd name="connsiteX840" fmla="*/ 1235162 w 3629025"/>
                <a:gd name="connsiteY840" fmla="*/ 995934 h 1152525"/>
                <a:gd name="connsiteX841" fmla="*/ 1241925 w 3629025"/>
                <a:gd name="connsiteY841" fmla="*/ 983552 h 1152525"/>
                <a:gd name="connsiteX842" fmla="*/ 1227256 w 3629025"/>
                <a:gd name="connsiteY842" fmla="*/ 982409 h 1152525"/>
                <a:gd name="connsiteX843" fmla="*/ 1244973 w 3629025"/>
                <a:gd name="connsiteY843" fmla="*/ 976408 h 1152525"/>
                <a:gd name="connsiteX844" fmla="*/ 1232971 w 3629025"/>
                <a:gd name="connsiteY844" fmla="*/ 974693 h 1152525"/>
                <a:gd name="connsiteX845" fmla="*/ 1236019 w 3629025"/>
                <a:gd name="connsiteY845" fmla="*/ 967454 h 1152525"/>
                <a:gd name="connsiteX846" fmla="*/ 1238305 w 3629025"/>
                <a:gd name="connsiteY846" fmla="*/ 958215 h 1152525"/>
                <a:gd name="connsiteX847" fmla="*/ 1219827 w 3629025"/>
                <a:gd name="connsiteY847" fmla="*/ 962215 h 1152525"/>
                <a:gd name="connsiteX848" fmla="*/ 1223637 w 3629025"/>
                <a:gd name="connsiteY848" fmla="*/ 956977 h 1152525"/>
                <a:gd name="connsiteX849" fmla="*/ 1220303 w 3629025"/>
                <a:gd name="connsiteY849" fmla="*/ 955548 h 1152525"/>
                <a:gd name="connsiteX850" fmla="*/ 1218017 w 3629025"/>
                <a:gd name="connsiteY850" fmla="*/ 949452 h 1152525"/>
                <a:gd name="connsiteX851" fmla="*/ 1208968 w 3629025"/>
                <a:gd name="connsiteY851" fmla="*/ 955834 h 1152525"/>
                <a:gd name="connsiteX852" fmla="*/ 1204492 w 3629025"/>
                <a:gd name="connsiteY852" fmla="*/ 958977 h 1152525"/>
                <a:gd name="connsiteX853" fmla="*/ 1204111 w 3629025"/>
                <a:gd name="connsiteY853" fmla="*/ 965645 h 1152525"/>
                <a:gd name="connsiteX854" fmla="*/ 1177822 w 3629025"/>
                <a:gd name="connsiteY854" fmla="*/ 971360 h 1152525"/>
                <a:gd name="connsiteX855" fmla="*/ 1168392 w 3629025"/>
                <a:gd name="connsiteY855" fmla="*/ 969074 h 1152525"/>
                <a:gd name="connsiteX856" fmla="*/ 1158295 w 3629025"/>
                <a:gd name="connsiteY856" fmla="*/ 964692 h 1152525"/>
                <a:gd name="connsiteX857" fmla="*/ 1183441 w 3629025"/>
                <a:gd name="connsiteY857" fmla="*/ 963549 h 1152525"/>
                <a:gd name="connsiteX858" fmla="*/ 1179346 w 3629025"/>
                <a:gd name="connsiteY858" fmla="*/ 960025 h 1152525"/>
                <a:gd name="connsiteX859" fmla="*/ 1191728 w 3629025"/>
                <a:gd name="connsiteY859" fmla="*/ 955167 h 1152525"/>
                <a:gd name="connsiteX860" fmla="*/ 1199253 w 3629025"/>
                <a:gd name="connsiteY860" fmla="*/ 960120 h 1152525"/>
                <a:gd name="connsiteX861" fmla="*/ 1206778 w 3629025"/>
                <a:gd name="connsiteY861" fmla="*/ 949738 h 1152525"/>
                <a:gd name="connsiteX862" fmla="*/ 1179727 w 3629025"/>
                <a:gd name="connsiteY862" fmla="*/ 953453 h 1152525"/>
                <a:gd name="connsiteX863" fmla="*/ 1176393 w 3629025"/>
                <a:gd name="connsiteY863" fmla="*/ 952024 h 1152525"/>
                <a:gd name="connsiteX864" fmla="*/ 1171916 w 3629025"/>
                <a:gd name="connsiteY864" fmla="*/ 955167 h 1152525"/>
                <a:gd name="connsiteX865" fmla="*/ 1153438 w 3629025"/>
                <a:gd name="connsiteY865" fmla="*/ 959168 h 1152525"/>
                <a:gd name="connsiteX866" fmla="*/ 1147056 w 3629025"/>
                <a:gd name="connsiteY866" fmla="*/ 949643 h 1152525"/>
                <a:gd name="connsiteX867" fmla="*/ 1130482 w 3629025"/>
                <a:gd name="connsiteY867" fmla="*/ 951071 h 1152525"/>
                <a:gd name="connsiteX868" fmla="*/ 1159438 w 3629025"/>
                <a:gd name="connsiteY868" fmla="*/ 944785 h 1152525"/>
                <a:gd name="connsiteX869" fmla="*/ 1171821 w 3629025"/>
                <a:gd name="connsiteY869" fmla="*/ 939927 h 1152525"/>
                <a:gd name="connsiteX870" fmla="*/ 1201539 w 3629025"/>
                <a:gd name="connsiteY870" fmla="*/ 935641 h 1152525"/>
                <a:gd name="connsiteX871" fmla="*/ 1206016 w 3629025"/>
                <a:gd name="connsiteY871" fmla="*/ 932498 h 1152525"/>
                <a:gd name="connsiteX872" fmla="*/ 1214683 w 3629025"/>
                <a:gd name="connsiteY872" fmla="*/ 932783 h 1152525"/>
                <a:gd name="connsiteX873" fmla="*/ 1216588 w 3629025"/>
                <a:gd name="connsiteY873" fmla="*/ 930212 h 1152525"/>
                <a:gd name="connsiteX874" fmla="*/ 1237639 w 3629025"/>
                <a:gd name="connsiteY874" fmla="*/ 925640 h 1152525"/>
                <a:gd name="connsiteX875" fmla="*/ 1242877 w 3629025"/>
                <a:gd name="connsiteY875" fmla="*/ 939832 h 1152525"/>
                <a:gd name="connsiteX876" fmla="*/ 1237258 w 3629025"/>
                <a:gd name="connsiteY876" fmla="*/ 947642 h 1152525"/>
                <a:gd name="connsiteX877" fmla="*/ 1253069 w 3629025"/>
                <a:gd name="connsiteY877" fmla="*/ 944213 h 1152525"/>
                <a:gd name="connsiteX878" fmla="*/ 1264690 w 3629025"/>
                <a:gd name="connsiteY878" fmla="*/ 952595 h 1152525"/>
                <a:gd name="connsiteX879" fmla="*/ 1247735 w 3629025"/>
                <a:gd name="connsiteY879" fmla="*/ 960692 h 1152525"/>
                <a:gd name="connsiteX880" fmla="*/ 1258213 w 3629025"/>
                <a:gd name="connsiteY880" fmla="*/ 973741 h 1152525"/>
                <a:gd name="connsiteX881" fmla="*/ 1254403 w 3629025"/>
                <a:gd name="connsiteY881" fmla="*/ 978980 h 1152525"/>
                <a:gd name="connsiteX882" fmla="*/ 1256689 w 3629025"/>
                <a:gd name="connsiteY882" fmla="*/ 985076 h 1152525"/>
                <a:gd name="connsiteX883" fmla="*/ 1245068 w 3629025"/>
                <a:gd name="connsiteY883" fmla="*/ 992029 h 1152525"/>
                <a:gd name="connsiteX884" fmla="*/ 1293931 w 3629025"/>
                <a:gd name="connsiteY884" fmla="*/ 985742 h 1152525"/>
                <a:gd name="connsiteX885" fmla="*/ 1298503 w 3629025"/>
                <a:gd name="connsiteY885" fmla="*/ 982599 h 1152525"/>
                <a:gd name="connsiteX886" fmla="*/ 1303456 w 3629025"/>
                <a:gd name="connsiteY886" fmla="*/ 972788 h 1152525"/>
                <a:gd name="connsiteX887" fmla="*/ 1298599 w 3629025"/>
                <a:gd name="connsiteY887" fmla="*/ 967264 h 1152525"/>
                <a:gd name="connsiteX888" fmla="*/ 1298218 w 3629025"/>
                <a:gd name="connsiteY888" fmla="*/ 958596 h 1152525"/>
                <a:gd name="connsiteX889" fmla="*/ 1286216 w 3629025"/>
                <a:gd name="connsiteY889" fmla="*/ 956882 h 1152525"/>
                <a:gd name="connsiteX890" fmla="*/ 1273453 w 3629025"/>
                <a:gd name="connsiteY890" fmla="*/ 953072 h 1152525"/>
                <a:gd name="connsiteX891" fmla="*/ 1311838 w 3629025"/>
                <a:gd name="connsiteY891" fmla="*/ 949071 h 1152525"/>
                <a:gd name="connsiteX892" fmla="*/ 1318982 w 3629025"/>
                <a:gd name="connsiteY892" fmla="*/ 945356 h 1152525"/>
                <a:gd name="connsiteX893" fmla="*/ 1328031 w 3629025"/>
                <a:gd name="connsiteY893" fmla="*/ 938975 h 1152525"/>
                <a:gd name="connsiteX894" fmla="*/ 1334413 w 3629025"/>
                <a:gd name="connsiteY894" fmla="*/ 933164 h 1152525"/>
                <a:gd name="connsiteX895" fmla="*/ 1345652 w 3629025"/>
                <a:gd name="connsiteY895" fmla="*/ 932879 h 1152525"/>
                <a:gd name="connsiteX896" fmla="*/ 1352415 w 3629025"/>
                <a:gd name="connsiteY896" fmla="*/ 935736 h 1152525"/>
                <a:gd name="connsiteX897" fmla="*/ 1346033 w 3629025"/>
                <a:gd name="connsiteY897" fmla="*/ 926211 h 1152525"/>
                <a:gd name="connsiteX898" fmla="*/ 1342604 w 3629025"/>
                <a:gd name="connsiteY898" fmla="*/ 924782 h 1152525"/>
                <a:gd name="connsiteX899" fmla="*/ 1314410 w 3629025"/>
                <a:gd name="connsiteY899" fmla="*/ 933069 h 1152525"/>
                <a:gd name="connsiteX900" fmla="*/ 1322697 w 3629025"/>
                <a:gd name="connsiteY900" fmla="*/ 924687 h 1152525"/>
                <a:gd name="connsiteX901" fmla="*/ 1309552 w 3629025"/>
                <a:gd name="connsiteY901" fmla="*/ 927545 h 1152525"/>
                <a:gd name="connsiteX902" fmla="*/ 1304314 w 3629025"/>
                <a:gd name="connsiteY902" fmla="*/ 928688 h 1152525"/>
                <a:gd name="connsiteX903" fmla="*/ 1303171 w 3629025"/>
                <a:gd name="connsiteY903" fmla="*/ 933355 h 1152525"/>
                <a:gd name="connsiteX904" fmla="*/ 1288502 w 3629025"/>
                <a:gd name="connsiteY904" fmla="*/ 932212 h 1152525"/>
                <a:gd name="connsiteX905" fmla="*/ 1281739 w 3629025"/>
                <a:gd name="connsiteY905" fmla="*/ 944594 h 1152525"/>
                <a:gd name="connsiteX906" fmla="*/ 1265547 w 3629025"/>
                <a:gd name="connsiteY906" fmla="*/ 939356 h 1152525"/>
                <a:gd name="connsiteX907" fmla="*/ 1251640 w 3629025"/>
                <a:gd name="connsiteY907" fmla="*/ 940213 h 1152525"/>
                <a:gd name="connsiteX908" fmla="*/ 1244116 w 3629025"/>
                <a:gd name="connsiteY908" fmla="*/ 935260 h 1152525"/>
                <a:gd name="connsiteX909" fmla="*/ 1244497 w 3629025"/>
                <a:gd name="connsiteY909" fmla="*/ 928592 h 1152525"/>
                <a:gd name="connsiteX910" fmla="*/ 1254307 w 3629025"/>
                <a:gd name="connsiteY910" fmla="*/ 924306 h 1152525"/>
                <a:gd name="connsiteX911" fmla="*/ 1259546 w 3629025"/>
                <a:gd name="connsiteY911" fmla="*/ 923163 h 1152525"/>
                <a:gd name="connsiteX912" fmla="*/ 1260689 w 3629025"/>
                <a:gd name="connsiteY912" fmla="*/ 918496 h 1152525"/>
                <a:gd name="connsiteX913" fmla="*/ 1289645 w 3629025"/>
                <a:gd name="connsiteY913" fmla="*/ 912209 h 1152525"/>
                <a:gd name="connsiteX914" fmla="*/ 1315267 w 3629025"/>
                <a:gd name="connsiteY914" fmla="*/ 904494 h 1152525"/>
                <a:gd name="connsiteX915" fmla="*/ 1304695 w 3629025"/>
                <a:gd name="connsiteY915" fmla="*/ 906780 h 1152525"/>
                <a:gd name="connsiteX916" fmla="*/ 1296408 w 3629025"/>
                <a:gd name="connsiteY916" fmla="*/ 899827 h 1152525"/>
                <a:gd name="connsiteX917" fmla="*/ 1311076 w 3629025"/>
                <a:gd name="connsiteY917" fmla="*/ 900970 h 1152525"/>
                <a:gd name="connsiteX918" fmla="*/ 1320125 w 3629025"/>
                <a:gd name="connsiteY918" fmla="*/ 894588 h 1152525"/>
                <a:gd name="connsiteX919" fmla="*/ 1320506 w 3629025"/>
                <a:gd name="connsiteY919" fmla="*/ 903256 h 1152525"/>
                <a:gd name="connsiteX920" fmla="*/ 1332508 w 3629025"/>
                <a:gd name="connsiteY920" fmla="*/ 904970 h 1152525"/>
                <a:gd name="connsiteX921" fmla="*/ 1358130 w 3629025"/>
                <a:gd name="connsiteY921" fmla="*/ 897255 h 1152525"/>
                <a:gd name="connsiteX922" fmla="*/ 1367179 w 3629025"/>
                <a:gd name="connsiteY922" fmla="*/ 906209 h 1152525"/>
                <a:gd name="connsiteX923" fmla="*/ 1389753 w 3629025"/>
                <a:gd name="connsiteY923" fmla="*/ 890302 h 1152525"/>
                <a:gd name="connsiteX924" fmla="*/ 1380323 w 3629025"/>
                <a:gd name="connsiteY924" fmla="*/ 888016 h 1152525"/>
                <a:gd name="connsiteX925" fmla="*/ 1371655 w 3629025"/>
                <a:gd name="connsiteY925" fmla="*/ 887730 h 1152525"/>
                <a:gd name="connsiteX926" fmla="*/ 1368226 w 3629025"/>
                <a:gd name="connsiteY926" fmla="*/ 886301 h 1152525"/>
                <a:gd name="connsiteX927" fmla="*/ 1355082 w 3629025"/>
                <a:gd name="connsiteY927" fmla="*/ 889159 h 1152525"/>
                <a:gd name="connsiteX928" fmla="*/ 1402516 w 3629025"/>
                <a:gd name="connsiteY928" fmla="*/ 878872 h 1152525"/>
                <a:gd name="connsiteX929" fmla="*/ 1398325 w 3629025"/>
                <a:gd name="connsiteY929" fmla="*/ 890683 h 1152525"/>
                <a:gd name="connsiteX930" fmla="*/ 1412994 w 3629025"/>
                <a:gd name="connsiteY930" fmla="*/ 891826 h 1152525"/>
                <a:gd name="connsiteX931" fmla="*/ 1403183 w 3629025"/>
                <a:gd name="connsiteY931" fmla="*/ 896112 h 1152525"/>
                <a:gd name="connsiteX932" fmla="*/ 1423471 w 3629025"/>
                <a:gd name="connsiteY932" fmla="*/ 904780 h 1152525"/>
                <a:gd name="connsiteX933" fmla="*/ 1405374 w 3629025"/>
                <a:gd name="connsiteY933" fmla="*/ 917448 h 1152525"/>
                <a:gd name="connsiteX934" fmla="*/ 1380895 w 3629025"/>
                <a:gd name="connsiteY934" fmla="*/ 920591 h 1152525"/>
                <a:gd name="connsiteX935" fmla="*/ 1367369 w 3629025"/>
                <a:gd name="connsiteY935" fmla="*/ 930116 h 1152525"/>
                <a:gd name="connsiteX936" fmla="*/ 1376799 w 3629025"/>
                <a:gd name="connsiteY936" fmla="*/ 932402 h 1152525"/>
                <a:gd name="connsiteX937" fmla="*/ 1383181 w 3629025"/>
                <a:gd name="connsiteY937" fmla="*/ 926592 h 1152525"/>
                <a:gd name="connsiteX938" fmla="*/ 1394039 w 3629025"/>
                <a:gd name="connsiteY938" fmla="*/ 932974 h 1152525"/>
                <a:gd name="connsiteX939" fmla="*/ 1364321 w 3629025"/>
                <a:gd name="connsiteY939" fmla="*/ 937260 h 1152525"/>
                <a:gd name="connsiteX940" fmla="*/ 1352701 w 3629025"/>
                <a:gd name="connsiteY940" fmla="*/ 944213 h 1152525"/>
                <a:gd name="connsiteX941" fmla="*/ 1344795 w 3629025"/>
                <a:gd name="connsiteY941" fmla="*/ 945928 h 1152525"/>
                <a:gd name="connsiteX942" fmla="*/ 1345557 w 3629025"/>
                <a:gd name="connsiteY942" fmla="*/ 947928 h 1152525"/>
                <a:gd name="connsiteX943" fmla="*/ 1341080 w 3629025"/>
                <a:gd name="connsiteY943" fmla="*/ 951071 h 1152525"/>
                <a:gd name="connsiteX944" fmla="*/ 1303456 w 3629025"/>
                <a:gd name="connsiteY944" fmla="*/ 957072 h 1152525"/>
                <a:gd name="connsiteX945" fmla="*/ 1321459 w 3629025"/>
                <a:gd name="connsiteY945" fmla="*/ 959739 h 1152525"/>
                <a:gd name="connsiteX946" fmla="*/ 1308219 w 3629025"/>
                <a:gd name="connsiteY946" fmla="*/ 977932 h 1152525"/>
                <a:gd name="connsiteX947" fmla="*/ 1331174 w 3629025"/>
                <a:gd name="connsiteY947" fmla="*/ 970788 h 1152525"/>
                <a:gd name="connsiteX948" fmla="*/ 1342414 w 3629025"/>
                <a:gd name="connsiteY948" fmla="*/ 970502 h 1152525"/>
                <a:gd name="connsiteX949" fmla="*/ 1361940 w 3629025"/>
                <a:gd name="connsiteY949" fmla="*/ 961835 h 1152525"/>
                <a:gd name="connsiteX950" fmla="*/ 1376608 w 3629025"/>
                <a:gd name="connsiteY950" fmla="*/ 962978 h 1152525"/>
                <a:gd name="connsiteX951" fmla="*/ 1394325 w 3629025"/>
                <a:gd name="connsiteY951" fmla="*/ 956977 h 1152525"/>
                <a:gd name="connsiteX952" fmla="*/ 1406041 w 3629025"/>
                <a:gd name="connsiteY952" fmla="*/ 950024 h 1152525"/>
                <a:gd name="connsiteX953" fmla="*/ 1410136 w 3629025"/>
                <a:gd name="connsiteY953" fmla="*/ 953548 h 1152525"/>
                <a:gd name="connsiteX954" fmla="*/ 1425948 w 3629025"/>
                <a:gd name="connsiteY954" fmla="*/ 950119 h 1152525"/>
                <a:gd name="connsiteX955" fmla="*/ 1434235 w 3629025"/>
                <a:gd name="connsiteY955" fmla="*/ 941737 h 1152525"/>
                <a:gd name="connsiteX956" fmla="*/ 1442902 w 3629025"/>
                <a:gd name="connsiteY956" fmla="*/ 942023 h 1152525"/>
                <a:gd name="connsiteX957" fmla="*/ 1452332 w 3629025"/>
                <a:gd name="connsiteY957" fmla="*/ 944309 h 1152525"/>
                <a:gd name="connsiteX958" fmla="*/ 1480526 w 3629025"/>
                <a:gd name="connsiteY958" fmla="*/ 936022 h 1152525"/>
                <a:gd name="connsiteX959" fmla="*/ 1500814 w 3629025"/>
                <a:gd name="connsiteY959" fmla="*/ 929450 h 1152525"/>
                <a:gd name="connsiteX960" fmla="*/ 1512816 w 3629025"/>
                <a:gd name="connsiteY960" fmla="*/ 931164 h 1152525"/>
                <a:gd name="connsiteX961" fmla="*/ 1533104 w 3629025"/>
                <a:gd name="connsiteY961" fmla="*/ 924592 h 1152525"/>
                <a:gd name="connsiteX962" fmla="*/ 1540248 w 3629025"/>
                <a:gd name="connsiteY962" fmla="*/ 920877 h 1152525"/>
                <a:gd name="connsiteX963" fmla="*/ 1548154 w 3629025"/>
                <a:gd name="connsiteY963" fmla="*/ 919163 h 1152525"/>
                <a:gd name="connsiteX964" fmla="*/ 1553392 w 3629025"/>
                <a:gd name="connsiteY964" fmla="*/ 918020 h 1152525"/>
                <a:gd name="connsiteX965" fmla="*/ 1575967 w 3629025"/>
                <a:gd name="connsiteY965" fmla="*/ 917448 h 1152525"/>
                <a:gd name="connsiteX966" fmla="*/ 1591778 w 3629025"/>
                <a:gd name="connsiteY966" fmla="*/ 914019 h 1152525"/>
                <a:gd name="connsiteX967" fmla="*/ 1596731 w 3629025"/>
                <a:gd name="connsiteY967" fmla="*/ 904208 h 1152525"/>
                <a:gd name="connsiteX968" fmla="*/ 1609495 w 3629025"/>
                <a:gd name="connsiteY968" fmla="*/ 908018 h 1152525"/>
                <a:gd name="connsiteX969" fmla="*/ 1612924 w 3629025"/>
                <a:gd name="connsiteY969" fmla="*/ 909447 h 1152525"/>
                <a:gd name="connsiteX970" fmla="*/ 1658834 w 3629025"/>
                <a:gd name="connsiteY970" fmla="*/ 895064 h 1152525"/>
                <a:gd name="connsiteX971" fmla="*/ 1682551 w 3629025"/>
                <a:gd name="connsiteY971" fmla="*/ 889921 h 1152525"/>
                <a:gd name="connsiteX972" fmla="*/ 1697220 w 3629025"/>
                <a:gd name="connsiteY972" fmla="*/ 891064 h 1152525"/>
                <a:gd name="connsiteX973" fmla="*/ 1696839 w 3629025"/>
                <a:gd name="connsiteY973" fmla="*/ 882396 h 1152525"/>
                <a:gd name="connsiteX974" fmla="*/ 1730653 w 3629025"/>
                <a:gd name="connsiteY974" fmla="*/ 881634 h 1152525"/>
                <a:gd name="connsiteX975" fmla="*/ 1734082 w 3629025"/>
                <a:gd name="connsiteY975" fmla="*/ 883063 h 1152525"/>
                <a:gd name="connsiteX976" fmla="*/ 1743130 w 3629025"/>
                <a:gd name="connsiteY976" fmla="*/ 876681 h 1152525"/>
                <a:gd name="connsiteX977" fmla="*/ 1763419 w 3629025"/>
                <a:gd name="connsiteY977" fmla="*/ 870109 h 1152525"/>
                <a:gd name="connsiteX978" fmla="*/ 1778087 w 3629025"/>
                <a:gd name="connsiteY978" fmla="*/ 871252 h 1152525"/>
                <a:gd name="connsiteX979" fmla="*/ 1795042 w 3629025"/>
                <a:gd name="connsiteY979" fmla="*/ 863156 h 1152525"/>
                <a:gd name="connsiteX980" fmla="*/ 1823617 w 3629025"/>
                <a:gd name="connsiteY980" fmla="*/ 863537 h 1152525"/>
                <a:gd name="connsiteX981" fmla="*/ 1847715 w 3629025"/>
                <a:gd name="connsiteY981" fmla="*/ 851726 h 1152525"/>
                <a:gd name="connsiteX982" fmla="*/ 1880767 w 3629025"/>
                <a:gd name="connsiteY982" fmla="*/ 848868 h 1152525"/>
                <a:gd name="connsiteX983" fmla="*/ 1899150 w 3629025"/>
                <a:gd name="connsiteY983" fmla="*/ 844868 h 1152525"/>
                <a:gd name="connsiteX984" fmla="*/ 1912294 w 3629025"/>
                <a:gd name="connsiteY984" fmla="*/ 842010 h 1152525"/>
                <a:gd name="connsiteX985" fmla="*/ 1951823 w 3629025"/>
                <a:gd name="connsiteY985" fmla="*/ 833438 h 1152525"/>
                <a:gd name="connsiteX986" fmla="*/ 1957062 w 3629025"/>
                <a:gd name="connsiteY986" fmla="*/ 832295 h 1152525"/>
                <a:gd name="connsiteX987" fmla="*/ 1956681 w 3629025"/>
                <a:gd name="connsiteY987" fmla="*/ 838962 h 1152525"/>
                <a:gd name="connsiteX988" fmla="*/ 1974778 w 3629025"/>
                <a:gd name="connsiteY988" fmla="*/ 826294 h 1152525"/>
                <a:gd name="connsiteX989" fmla="*/ 1996972 w 3629025"/>
                <a:gd name="connsiteY989" fmla="*/ 817055 h 1152525"/>
                <a:gd name="connsiteX990" fmla="*/ 2017641 w 3629025"/>
                <a:gd name="connsiteY990" fmla="*/ 819150 h 1152525"/>
                <a:gd name="connsiteX991" fmla="*/ 2030023 w 3629025"/>
                <a:gd name="connsiteY991" fmla="*/ 814292 h 1152525"/>
                <a:gd name="connsiteX992" fmla="*/ 2041263 w 3629025"/>
                <a:gd name="connsiteY992" fmla="*/ 814007 h 1152525"/>
                <a:gd name="connsiteX993" fmla="*/ 2084506 w 3629025"/>
                <a:gd name="connsiteY993" fmla="*/ 800195 h 1152525"/>
                <a:gd name="connsiteX994" fmla="*/ 2097270 w 3629025"/>
                <a:gd name="connsiteY994" fmla="*/ 804005 h 1152525"/>
                <a:gd name="connsiteX995" fmla="*/ 2106319 w 3629025"/>
                <a:gd name="connsiteY995" fmla="*/ 797624 h 1152525"/>
                <a:gd name="connsiteX996" fmla="*/ 2115367 w 3629025"/>
                <a:gd name="connsiteY996" fmla="*/ 791242 h 1152525"/>
                <a:gd name="connsiteX997" fmla="*/ 2144704 w 3629025"/>
                <a:gd name="connsiteY997" fmla="*/ 793623 h 1152525"/>
                <a:gd name="connsiteX998" fmla="*/ 2168803 w 3629025"/>
                <a:gd name="connsiteY998" fmla="*/ 781812 h 1152525"/>
                <a:gd name="connsiteX999" fmla="*/ 2173660 w 3629025"/>
                <a:gd name="connsiteY999" fmla="*/ 787337 h 1152525"/>
                <a:gd name="connsiteX1000" fmla="*/ 2216142 w 3629025"/>
                <a:gd name="connsiteY1000" fmla="*/ 771525 h 1152525"/>
                <a:gd name="connsiteX1001" fmla="*/ 2229286 w 3629025"/>
                <a:gd name="connsiteY1001" fmla="*/ 768668 h 1152525"/>
                <a:gd name="connsiteX1002" fmla="*/ 2234525 w 3629025"/>
                <a:gd name="connsiteY1002" fmla="*/ 767525 h 1152525"/>
                <a:gd name="connsiteX1003" fmla="*/ 2257480 w 3629025"/>
                <a:gd name="connsiteY1003" fmla="*/ 760381 h 1152525"/>
                <a:gd name="connsiteX1004" fmla="*/ 2271387 w 3629025"/>
                <a:gd name="connsiteY1004" fmla="*/ 759524 h 1152525"/>
                <a:gd name="connsiteX1005" fmla="*/ 2315392 w 3629025"/>
                <a:gd name="connsiteY1005" fmla="*/ 747713 h 1152525"/>
                <a:gd name="connsiteX1006" fmla="*/ 2330061 w 3629025"/>
                <a:gd name="connsiteY1006" fmla="*/ 748856 h 1152525"/>
                <a:gd name="connsiteX1007" fmla="*/ 2339110 w 3629025"/>
                <a:gd name="connsiteY1007" fmla="*/ 742474 h 1152525"/>
                <a:gd name="connsiteX1008" fmla="*/ 2345110 w 3629025"/>
                <a:gd name="connsiteY1008" fmla="*/ 743331 h 1152525"/>
                <a:gd name="connsiteX1009" fmla="*/ 2358636 w 3629025"/>
                <a:gd name="connsiteY1009" fmla="*/ 733806 h 1152525"/>
                <a:gd name="connsiteX1010" fmla="*/ 2382353 w 3629025"/>
                <a:gd name="connsiteY1010" fmla="*/ 728663 h 1152525"/>
                <a:gd name="connsiteX1011" fmla="*/ 2374828 w 3629025"/>
                <a:gd name="connsiteY1011" fmla="*/ 723710 h 1152525"/>
                <a:gd name="connsiteX1012" fmla="*/ 2357874 w 3629025"/>
                <a:gd name="connsiteY1012" fmla="*/ 731806 h 1152525"/>
                <a:gd name="connsiteX1013" fmla="*/ 2344348 w 3629025"/>
                <a:gd name="connsiteY1013" fmla="*/ 725996 h 1152525"/>
                <a:gd name="connsiteX1014" fmla="*/ 2388354 w 3629025"/>
                <a:gd name="connsiteY1014" fmla="*/ 714185 h 1152525"/>
                <a:gd name="connsiteX1015" fmla="*/ 2397403 w 3629025"/>
                <a:gd name="connsiteY1015" fmla="*/ 707803 h 1152525"/>
                <a:gd name="connsiteX1016" fmla="*/ 2420739 w 3629025"/>
                <a:gd name="connsiteY1016" fmla="*/ 709327 h 1152525"/>
                <a:gd name="connsiteX1017" fmla="*/ 2441027 w 3629025"/>
                <a:gd name="connsiteY1017" fmla="*/ 702755 h 1152525"/>
                <a:gd name="connsiteX1018" fmla="*/ 2448171 w 3629025"/>
                <a:gd name="connsiteY1018" fmla="*/ 699040 h 1152525"/>
                <a:gd name="connsiteX1019" fmla="*/ 2461315 w 3629025"/>
                <a:gd name="connsiteY1019" fmla="*/ 696182 h 1152525"/>
                <a:gd name="connsiteX1020" fmla="*/ 2474079 w 3629025"/>
                <a:gd name="connsiteY1020" fmla="*/ 699992 h 1152525"/>
                <a:gd name="connsiteX1021" fmla="*/ 2485795 w 3629025"/>
                <a:gd name="connsiteY1021" fmla="*/ 693039 h 1152525"/>
                <a:gd name="connsiteX1022" fmla="*/ 2487700 w 3629025"/>
                <a:gd name="connsiteY1022" fmla="*/ 690467 h 1152525"/>
                <a:gd name="connsiteX1023" fmla="*/ 2507607 w 3629025"/>
                <a:gd name="connsiteY1023" fmla="*/ 690467 h 1152525"/>
                <a:gd name="connsiteX1024" fmla="*/ 2522657 w 3629025"/>
                <a:gd name="connsiteY1024" fmla="*/ 685038 h 1152525"/>
                <a:gd name="connsiteX1025" fmla="*/ 2509131 w 3629025"/>
                <a:gd name="connsiteY1025" fmla="*/ 694563 h 1152525"/>
                <a:gd name="connsiteX1026" fmla="*/ 2503892 w 3629025"/>
                <a:gd name="connsiteY1026" fmla="*/ 695706 h 1152525"/>
                <a:gd name="connsiteX1027" fmla="*/ 2482080 w 3629025"/>
                <a:gd name="connsiteY1027" fmla="*/ 698278 h 1152525"/>
                <a:gd name="connsiteX1028" fmla="*/ 2478270 w 3629025"/>
                <a:gd name="connsiteY1028" fmla="*/ 703517 h 1152525"/>
                <a:gd name="connsiteX1029" fmla="*/ 2470364 w 3629025"/>
                <a:gd name="connsiteY1029" fmla="*/ 705231 h 1152525"/>
                <a:gd name="connsiteX1030" fmla="*/ 2454172 w 3629025"/>
                <a:gd name="connsiteY1030" fmla="*/ 715328 h 1152525"/>
                <a:gd name="connsiteX1031" fmla="*/ 2473698 w 3629025"/>
                <a:gd name="connsiteY1031" fmla="*/ 706660 h 1152525"/>
                <a:gd name="connsiteX1032" fmla="*/ 2477032 w 3629025"/>
                <a:gd name="connsiteY1032" fmla="*/ 708088 h 1152525"/>
                <a:gd name="connsiteX1033" fmla="*/ 2478937 w 3629025"/>
                <a:gd name="connsiteY1033" fmla="*/ 705517 h 1152525"/>
                <a:gd name="connsiteX1034" fmla="*/ 2487604 w 3629025"/>
                <a:gd name="connsiteY1034" fmla="*/ 705803 h 1152525"/>
                <a:gd name="connsiteX1035" fmla="*/ 2496653 w 3629025"/>
                <a:gd name="connsiteY1035" fmla="*/ 699421 h 1152525"/>
                <a:gd name="connsiteX1036" fmla="*/ 2506750 w 3629025"/>
                <a:gd name="connsiteY1036" fmla="*/ 703802 h 1152525"/>
                <a:gd name="connsiteX1037" fmla="*/ 2539516 w 3629025"/>
                <a:gd name="connsiteY1037" fmla="*/ 692277 h 1152525"/>
                <a:gd name="connsiteX1038" fmla="*/ 2554184 w 3629025"/>
                <a:gd name="connsiteY1038" fmla="*/ 693420 h 1152525"/>
                <a:gd name="connsiteX1039" fmla="*/ 2614001 w 3629025"/>
                <a:gd name="connsiteY1039" fmla="*/ 678180 h 1152525"/>
                <a:gd name="connsiteX1040" fmla="*/ 2612191 w 3629025"/>
                <a:gd name="connsiteY1040" fmla="*/ 665417 h 1152525"/>
                <a:gd name="connsiteX1041" fmla="*/ 2638481 w 3629025"/>
                <a:gd name="connsiteY1041" fmla="*/ 659702 h 1152525"/>
                <a:gd name="connsiteX1042" fmla="*/ 2640385 w 3629025"/>
                <a:gd name="connsiteY1042" fmla="*/ 657130 h 1152525"/>
                <a:gd name="connsiteX1043" fmla="*/ 2643815 w 3629025"/>
                <a:gd name="connsiteY1043" fmla="*/ 658559 h 1152525"/>
                <a:gd name="connsiteX1044" fmla="*/ 2694583 w 3629025"/>
                <a:gd name="connsiteY1044" fmla="*/ 649700 h 1152525"/>
                <a:gd name="connsiteX1045" fmla="*/ 2663341 w 3629025"/>
                <a:gd name="connsiteY1045" fmla="*/ 665226 h 1152525"/>
                <a:gd name="connsiteX1046" fmla="*/ 2700202 w 3629025"/>
                <a:gd name="connsiteY1046" fmla="*/ 657225 h 1152525"/>
                <a:gd name="connsiteX1047" fmla="*/ 2705822 w 3629025"/>
                <a:gd name="connsiteY1047" fmla="*/ 649415 h 1152525"/>
                <a:gd name="connsiteX1048" fmla="*/ 2717157 w 3629025"/>
                <a:gd name="connsiteY1048" fmla="*/ 649129 h 1152525"/>
                <a:gd name="connsiteX1049" fmla="*/ 2727730 w 3629025"/>
                <a:gd name="connsiteY1049" fmla="*/ 646843 h 1152525"/>
                <a:gd name="connsiteX1050" fmla="*/ 2727349 w 3629025"/>
                <a:gd name="connsiteY1050" fmla="*/ 638175 h 1152525"/>
                <a:gd name="connsiteX1051" fmla="*/ 2737445 w 3629025"/>
                <a:gd name="connsiteY1051" fmla="*/ 642557 h 1152525"/>
                <a:gd name="connsiteX1052" fmla="*/ 2746875 w 3629025"/>
                <a:gd name="connsiteY1052" fmla="*/ 644843 h 1152525"/>
                <a:gd name="connsiteX1053" fmla="*/ 2761162 w 3629025"/>
                <a:gd name="connsiteY1053" fmla="*/ 637318 h 1152525"/>
                <a:gd name="connsiteX1054" fmla="*/ 2784880 w 3629025"/>
                <a:gd name="connsiteY1054" fmla="*/ 632174 h 1152525"/>
                <a:gd name="connsiteX1055" fmla="*/ 2787166 w 3629025"/>
                <a:gd name="connsiteY1055" fmla="*/ 638270 h 1152525"/>
                <a:gd name="connsiteX1056" fmla="*/ 2797739 w 3629025"/>
                <a:gd name="connsiteY1056" fmla="*/ 635984 h 1152525"/>
                <a:gd name="connsiteX1057" fmla="*/ 2810121 w 3629025"/>
                <a:gd name="connsiteY1057" fmla="*/ 631127 h 1152525"/>
                <a:gd name="connsiteX1058" fmla="*/ 2821360 w 3629025"/>
                <a:gd name="connsiteY1058" fmla="*/ 630841 h 1152525"/>
                <a:gd name="connsiteX1059" fmla="*/ 2831933 w 3629025"/>
                <a:gd name="connsiteY1059" fmla="*/ 628555 h 1152525"/>
                <a:gd name="connsiteX1060" fmla="*/ 2837172 w 3629025"/>
                <a:gd name="connsiteY1060" fmla="*/ 627412 h 1152525"/>
                <a:gd name="connsiteX1061" fmla="*/ 2915753 w 3629025"/>
                <a:gd name="connsiteY1061" fmla="*/ 616839 h 1152525"/>
                <a:gd name="connsiteX1062" fmla="*/ 2920325 w 3629025"/>
                <a:gd name="connsiteY1062" fmla="*/ 613696 h 1152525"/>
                <a:gd name="connsiteX1063" fmla="*/ 2924135 w 3629025"/>
                <a:gd name="connsiteY1063" fmla="*/ 608552 h 1152525"/>
                <a:gd name="connsiteX1064" fmla="*/ 2972999 w 3629025"/>
                <a:gd name="connsiteY1064" fmla="*/ 602266 h 1152525"/>
                <a:gd name="connsiteX1065" fmla="*/ 2984619 w 3629025"/>
                <a:gd name="connsiteY1065" fmla="*/ 595313 h 1152525"/>
                <a:gd name="connsiteX1066" fmla="*/ 3000049 w 3629025"/>
                <a:gd name="connsiteY1066" fmla="*/ 598551 h 1152525"/>
                <a:gd name="connsiteX1067" fmla="*/ 3059104 w 3629025"/>
                <a:gd name="connsiteY1067" fmla="*/ 581311 h 1152525"/>
                <a:gd name="connsiteX1068" fmla="*/ 3110635 w 3629025"/>
                <a:gd name="connsiteY1068" fmla="*/ 574453 h 1152525"/>
                <a:gd name="connsiteX1069" fmla="*/ 3114731 w 3629025"/>
                <a:gd name="connsiteY1069" fmla="*/ 577882 h 1152525"/>
                <a:gd name="connsiteX1070" fmla="*/ 3118540 w 3629025"/>
                <a:gd name="connsiteY1070" fmla="*/ 572643 h 1152525"/>
                <a:gd name="connsiteX1071" fmla="*/ 3128637 w 3629025"/>
                <a:gd name="connsiteY1071" fmla="*/ 577025 h 1152525"/>
                <a:gd name="connsiteX1072" fmla="*/ 3131685 w 3629025"/>
                <a:gd name="connsiteY1072" fmla="*/ 569786 h 1152525"/>
                <a:gd name="connsiteX1073" fmla="*/ 3147496 w 3629025"/>
                <a:gd name="connsiteY1073" fmla="*/ 566357 h 1152525"/>
                <a:gd name="connsiteX1074" fmla="*/ 3153116 w 3629025"/>
                <a:gd name="connsiteY1074" fmla="*/ 558546 h 1152525"/>
                <a:gd name="connsiteX1075" fmla="*/ 3182072 w 3629025"/>
                <a:gd name="connsiteY1075" fmla="*/ 552260 h 1152525"/>
                <a:gd name="connsiteX1076" fmla="*/ 3203123 w 3629025"/>
                <a:gd name="connsiteY1076" fmla="*/ 547688 h 1152525"/>
                <a:gd name="connsiteX1077" fmla="*/ 3206456 w 3629025"/>
                <a:gd name="connsiteY1077" fmla="*/ 549116 h 1152525"/>
                <a:gd name="connsiteX1078" fmla="*/ 3216267 w 3629025"/>
                <a:gd name="connsiteY1078" fmla="*/ 544830 h 1152525"/>
                <a:gd name="connsiteX1079" fmla="*/ 3227507 w 3629025"/>
                <a:gd name="connsiteY1079" fmla="*/ 544544 h 1152525"/>
                <a:gd name="connsiteX1080" fmla="*/ 3261701 w 3629025"/>
                <a:gd name="connsiteY1080" fmla="*/ 537115 h 1152525"/>
                <a:gd name="connsiteX1081" fmla="*/ 3272274 w 3629025"/>
                <a:gd name="connsiteY1081" fmla="*/ 534829 h 1152525"/>
                <a:gd name="connsiteX1082" fmla="*/ 3309898 w 3629025"/>
                <a:gd name="connsiteY1082" fmla="*/ 528828 h 1152525"/>
                <a:gd name="connsiteX1083" fmla="*/ 3332853 w 3629025"/>
                <a:gd name="connsiteY1083" fmla="*/ 521684 h 1152525"/>
                <a:gd name="connsiteX1084" fmla="*/ 3300563 w 3629025"/>
                <a:gd name="connsiteY1084" fmla="*/ 526542 h 1152525"/>
                <a:gd name="connsiteX1085" fmla="*/ 3294562 w 3629025"/>
                <a:gd name="connsiteY1085" fmla="*/ 525685 h 1152525"/>
                <a:gd name="connsiteX1086" fmla="*/ 3287419 w 3629025"/>
                <a:gd name="connsiteY1086" fmla="*/ 529400 h 1152525"/>
                <a:gd name="connsiteX1087" fmla="*/ 3284085 w 3629025"/>
                <a:gd name="connsiteY1087" fmla="*/ 527971 h 1152525"/>
                <a:gd name="connsiteX1088" fmla="*/ 3273512 w 3629025"/>
                <a:gd name="connsiteY1088" fmla="*/ 530257 h 1152525"/>
                <a:gd name="connsiteX1089" fmla="*/ 3230650 w 3629025"/>
                <a:gd name="connsiteY1089" fmla="*/ 537401 h 1152525"/>
                <a:gd name="connsiteX1090" fmla="*/ 3212266 w 3629025"/>
                <a:gd name="connsiteY1090" fmla="*/ 541401 h 1152525"/>
                <a:gd name="connsiteX1091" fmla="*/ 3201027 w 3629025"/>
                <a:gd name="connsiteY1091" fmla="*/ 541687 h 1152525"/>
                <a:gd name="connsiteX1092" fmla="*/ 3199122 w 3629025"/>
                <a:gd name="connsiteY1092" fmla="*/ 544259 h 1152525"/>
                <a:gd name="connsiteX1093" fmla="*/ 3193121 w 3629025"/>
                <a:gd name="connsiteY1093" fmla="*/ 543401 h 1152525"/>
                <a:gd name="connsiteX1094" fmla="*/ 3137781 w 3629025"/>
                <a:gd name="connsiteY1094" fmla="*/ 555403 h 1152525"/>
                <a:gd name="connsiteX1095" fmla="*/ 3126541 w 3629025"/>
                <a:gd name="connsiteY1095" fmla="*/ 555689 h 1152525"/>
                <a:gd name="connsiteX1096" fmla="*/ 3108825 w 3629025"/>
                <a:gd name="connsiteY1096" fmla="*/ 561689 h 1152525"/>
                <a:gd name="connsiteX1097" fmla="*/ 3099395 w 3629025"/>
                <a:gd name="connsiteY1097" fmla="*/ 559403 h 1152525"/>
                <a:gd name="connsiteX1098" fmla="*/ 3289705 w 3629025"/>
                <a:gd name="connsiteY1098" fmla="*/ 520160 h 1152525"/>
                <a:gd name="connsiteX1099" fmla="*/ 3295324 w 3629025"/>
                <a:gd name="connsiteY1099" fmla="*/ 512350 h 1152525"/>
                <a:gd name="connsiteX1100" fmla="*/ 3335520 w 3629025"/>
                <a:gd name="connsiteY1100" fmla="*/ 505778 h 1152525"/>
                <a:gd name="connsiteX1101" fmla="*/ 3345331 w 3629025"/>
                <a:gd name="connsiteY1101" fmla="*/ 501491 h 1152525"/>
                <a:gd name="connsiteX1102" fmla="*/ 3353999 w 3629025"/>
                <a:gd name="connsiteY1102" fmla="*/ 501777 h 1152525"/>
                <a:gd name="connsiteX1103" fmla="*/ 3355903 w 3629025"/>
                <a:gd name="connsiteY1103" fmla="*/ 499205 h 1152525"/>
                <a:gd name="connsiteX1104" fmla="*/ 3364571 w 3629025"/>
                <a:gd name="connsiteY1104" fmla="*/ 499491 h 1152525"/>
                <a:gd name="connsiteX1105" fmla="*/ 3366476 w 3629025"/>
                <a:gd name="connsiteY1105" fmla="*/ 496919 h 1152525"/>
                <a:gd name="connsiteX1106" fmla="*/ 3388289 w 3629025"/>
                <a:gd name="connsiteY1106" fmla="*/ 494348 h 1152525"/>
                <a:gd name="connsiteX1107" fmla="*/ 3423245 w 3629025"/>
                <a:gd name="connsiteY1107" fmla="*/ 488918 h 1152525"/>
                <a:gd name="connsiteX1108" fmla="*/ 3431913 w 3629025"/>
                <a:gd name="connsiteY1108" fmla="*/ 489204 h 1152525"/>
                <a:gd name="connsiteX1109" fmla="*/ 3469537 w 3629025"/>
                <a:gd name="connsiteY1109" fmla="*/ 483203 h 1152525"/>
                <a:gd name="connsiteX1110" fmla="*/ 3492111 w 3629025"/>
                <a:gd name="connsiteY1110" fmla="*/ 482632 h 1152525"/>
                <a:gd name="connsiteX1111" fmla="*/ 3513923 w 3629025"/>
                <a:gd name="connsiteY1111" fmla="*/ 480060 h 1152525"/>
                <a:gd name="connsiteX1112" fmla="*/ 3557167 w 3629025"/>
                <a:gd name="connsiteY1112" fmla="*/ 481584 h 1152525"/>
                <a:gd name="connsiteX1113" fmla="*/ 3561643 w 3629025"/>
                <a:gd name="connsiteY1113" fmla="*/ 478441 h 1152525"/>
                <a:gd name="connsiteX1114" fmla="*/ 3560119 w 3629025"/>
                <a:gd name="connsiteY1114" fmla="*/ 474345 h 1152525"/>
                <a:gd name="connsiteX1115" fmla="*/ 3565739 w 3629025"/>
                <a:gd name="connsiteY1115" fmla="*/ 466535 h 1152525"/>
                <a:gd name="connsiteX1116" fmla="*/ 3554500 w 3629025"/>
                <a:gd name="connsiteY1116" fmla="*/ 466820 h 1152525"/>
                <a:gd name="connsiteX1117" fmla="*/ 3543260 w 3629025"/>
                <a:gd name="connsiteY1117" fmla="*/ 467106 h 1152525"/>
                <a:gd name="connsiteX1118" fmla="*/ 3548118 w 3629025"/>
                <a:gd name="connsiteY1118" fmla="*/ 472631 h 1152525"/>
                <a:gd name="connsiteX1119" fmla="*/ 3525544 w 3629025"/>
                <a:gd name="connsiteY1119" fmla="*/ 473202 h 1152525"/>
                <a:gd name="connsiteX1120" fmla="*/ 3522115 w 3629025"/>
                <a:gd name="connsiteY1120" fmla="*/ 471773 h 1152525"/>
                <a:gd name="connsiteX1121" fmla="*/ 3500302 w 3629025"/>
                <a:gd name="connsiteY1121" fmla="*/ 474345 h 1152525"/>
                <a:gd name="connsiteX1122" fmla="*/ 3496874 w 3629025"/>
                <a:gd name="connsiteY1122" fmla="*/ 472916 h 1152525"/>
                <a:gd name="connsiteX1123" fmla="*/ 3488206 w 3629025"/>
                <a:gd name="connsiteY1123" fmla="*/ 472631 h 1152525"/>
                <a:gd name="connsiteX1124" fmla="*/ 3482205 w 3629025"/>
                <a:gd name="connsiteY1124" fmla="*/ 471773 h 1152525"/>
                <a:gd name="connsiteX1125" fmla="*/ 3519829 w 3629025"/>
                <a:gd name="connsiteY1125" fmla="*/ 465773 h 1152525"/>
                <a:gd name="connsiteX1126" fmla="*/ 3488968 w 3629025"/>
                <a:gd name="connsiteY1126" fmla="*/ 459391 h 1152525"/>
                <a:gd name="connsiteX1127" fmla="*/ 3519448 w 3629025"/>
                <a:gd name="connsiteY1127" fmla="*/ 457105 h 1152525"/>
                <a:gd name="connsiteX1128" fmla="*/ 3532973 w 3629025"/>
                <a:gd name="connsiteY1128" fmla="*/ 462915 h 1152525"/>
                <a:gd name="connsiteX1129" fmla="*/ 3546118 w 3629025"/>
                <a:gd name="connsiteY1129" fmla="*/ 460058 h 1152525"/>
                <a:gd name="connsiteX1130" fmla="*/ 3520591 w 3629025"/>
                <a:gd name="connsiteY1130" fmla="*/ 452533 h 1152525"/>
                <a:gd name="connsiteX1131" fmla="*/ 3537545 w 3629025"/>
                <a:gd name="connsiteY1131" fmla="*/ 444437 h 1152525"/>
                <a:gd name="connsiteX1132" fmla="*/ 3531544 w 3629025"/>
                <a:gd name="connsiteY1132" fmla="*/ 443579 h 1152525"/>
                <a:gd name="connsiteX1133" fmla="*/ 3522877 w 3629025"/>
                <a:gd name="connsiteY1133" fmla="*/ 443294 h 1152525"/>
                <a:gd name="connsiteX1134" fmla="*/ 3510875 w 3629025"/>
                <a:gd name="connsiteY1134" fmla="*/ 441579 h 1152525"/>
                <a:gd name="connsiteX1135" fmla="*/ 3483062 w 3629025"/>
                <a:gd name="connsiteY1135" fmla="*/ 443294 h 1152525"/>
                <a:gd name="connsiteX1136" fmla="*/ 3479728 w 3629025"/>
                <a:gd name="connsiteY1136" fmla="*/ 441865 h 1152525"/>
                <a:gd name="connsiteX1137" fmla="*/ 3455249 w 3629025"/>
                <a:gd name="connsiteY1137" fmla="*/ 445008 h 1152525"/>
                <a:gd name="connsiteX1138" fmla="*/ 3451820 w 3629025"/>
                <a:gd name="connsiteY1138" fmla="*/ 443579 h 1152525"/>
                <a:gd name="connsiteX1139" fmla="*/ 3443152 w 3629025"/>
                <a:gd name="connsiteY1139" fmla="*/ 443294 h 1152525"/>
                <a:gd name="connsiteX1140" fmla="*/ 3399528 w 3629025"/>
                <a:gd name="connsiteY1140" fmla="*/ 448437 h 1152525"/>
                <a:gd name="connsiteX1141" fmla="*/ 3390860 w 3629025"/>
                <a:gd name="connsiteY1141" fmla="*/ 448151 h 1152525"/>
                <a:gd name="connsiteX1142" fmla="*/ 3379621 w 3629025"/>
                <a:gd name="connsiteY1142" fmla="*/ 448437 h 1152525"/>
                <a:gd name="connsiteX1143" fmla="*/ 3374382 w 3629025"/>
                <a:gd name="connsiteY1143" fmla="*/ 449580 h 1152525"/>
                <a:gd name="connsiteX1144" fmla="*/ 3344664 w 3629025"/>
                <a:gd name="connsiteY1144" fmla="*/ 453866 h 1152525"/>
                <a:gd name="connsiteX1145" fmla="*/ 3329995 w 3629025"/>
                <a:gd name="connsiteY1145" fmla="*/ 452723 h 1152525"/>
                <a:gd name="connsiteX1146" fmla="*/ 3315327 w 3629025"/>
                <a:gd name="connsiteY1146" fmla="*/ 451580 h 1152525"/>
                <a:gd name="connsiteX1147" fmla="*/ 3345045 w 3629025"/>
                <a:gd name="connsiteY1147" fmla="*/ 447294 h 1152525"/>
                <a:gd name="connsiteX1148" fmla="*/ 3362285 w 3629025"/>
                <a:gd name="connsiteY1148" fmla="*/ 447866 h 1152525"/>
                <a:gd name="connsiteX1149" fmla="*/ 3386002 w 3629025"/>
                <a:gd name="connsiteY1149" fmla="*/ 442722 h 1152525"/>
                <a:gd name="connsiteX1150" fmla="*/ 3394670 w 3629025"/>
                <a:gd name="connsiteY1150" fmla="*/ 443008 h 1152525"/>
                <a:gd name="connsiteX1151" fmla="*/ 3407815 w 3629025"/>
                <a:gd name="connsiteY1151" fmla="*/ 440150 h 1152525"/>
                <a:gd name="connsiteX1152" fmla="*/ 3411149 w 3629025"/>
                <a:gd name="connsiteY1152" fmla="*/ 441579 h 1152525"/>
                <a:gd name="connsiteX1153" fmla="*/ 3415625 w 3629025"/>
                <a:gd name="connsiteY1153" fmla="*/ 438436 h 1152525"/>
                <a:gd name="connsiteX1154" fmla="*/ 3426865 w 3629025"/>
                <a:gd name="connsiteY1154" fmla="*/ 438150 h 1152525"/>
                <a:gd name="connsiteX1155" fmla="*/ 3453916 w 3629025"/>
                <a:gd name="connsiteY1155" fmla="*/ 434435 h 1152525"/>
                <a:gd name="connsiteX1156" fmla="*/ 3479824 w 3629025"/>
                <a:gd name="connsiteY1156" fmla="*/ 435388 h 1152525"/>
                <a:gd name="connsiteX1157" fmla="*/ 3495635 w 3629025"/>
                <a:gd name="connsiteY1157" fmla="*/ 431959 h 1152525"/>
                <a:gd name="connsiteX1158" fmla="*/ 3447153 w 3629025"/>
                <a:gd name="connsiteY1158" fmla="*/ 431578 h 1152525"/>
                <a:gd name="connsiteX1159" fmla="*/ 3443819 w 3629025"/>
                <a:gd name="connsiteY1159" fmla="*/ 430149 h 1152525"/>
                <a:gd name="connsiteX1160" fmla="*/ 3422007 w 3629025"/>
                <a:gd name="connsiteY1160" fmla="*/ 432721 h 1152525"/>
                <a:gd name="connsiteX1161" fmla="*/ 3421245 w 3629025"/>
                <a:gd name="connsiteY1161" fmla="*/ 430721 h 1152525"/>
                <a:gd name="connsiteX1162" fmla="*/ 3416006 w 3629025"/>
                <a:gd name="connsiteY1162" fmla="*/ 431864 h 1152525"/>
                <a:gd name="connsiteX1163" fmla="*/ 3409243 w 3629025"/>
                <a:gd name="connsiteY1163" fmla="*/ 429006 h 1152525"/>
                <a:gd name="connsiteX1164" fmla="*/ 3397242 w 3629025"/>
                <a:gd name="connsiteY1164" fmla="*/ 427292 h 1152525"/>
                <a:gd name="connsiteX1165" fmla="*/ 3441628 w 3629025"/>
                <a:gd name="connsiteY1165" fmla="*/ 424148 h 1152525"/>
                <a:gd name="connsiteX1166" fmla="*/ 3470965 w 3629025"/>
                <a:gd name="connsiteY1166" fmla="*/ 426530 h 1152525"/>
                <a:gd name="connsiteX1167" fmla="*/ 3482205 w 3629025"/>
                <a:gd name="connsiteY1167" fmla="*/ 426244 h 1152525"/>
                <a:gd name="connsiteX1168" fmla="*/ 3510399 w 3629025"/>
                <a:gd name="connsiteY1168" fmla="*/ 417957 h 1152525"/>
                <a:gd name="connsiteX1169" fmla="*/ 3486301 w 3629025"/>
                <a:gd name="connsiteY1169" fmla="*/ 414433 h 1152525"/>
                <a:gd name="connsiteX1170" fmla="*/ 3483348 w 3629025"/>
                <a:gd name="connsiteY1170" fmla="*/ 406337 h 1152525"/>
                <a:gd name="connsiteX1171" fmla="*/ 3469441 w 3629025"/>
                <a:gd name="connsiteY1171" fmla="*/ 407194 h 1152525"/>
                <a:gd name="connsiteX1172" fmla="*/ 3457440 w 3629025"/>
                <a:gd name="connsiteY1172" fmla="*/ 405479 h 1152525"/>
                <a:gd name="connsiteX1173" fmla="*/ 3467917 w 3629025"/>
                <a:gd name="connsiteY1173" fmla="*/ 403193 h 1152525"/>
                <a:gd name="connsiteX1174" fmla="*/ 3471727 w 3629025"/>
                <a:gd name="connsiteY1174" fmla="*/ 397955 h 1152525"/>
                <a:gd name="connsiteX1175" fmla="*/ 3480395 w 3629025"/>
                <a:gd name="connsiteY1175" fmla="*/ 398240 h 1152525"/>
                <a:gd name="connsiteX1176" fmla="*/ 3476299 w 3629025"/>
                <a:gd name="connsiteY1176" fmla="*/ 394811 h 1152525"/>
                <a:gd name="connsiteX1177" fmla="*/ 3469537 w 3629025"/>
                <a:gd name="connsiteY1177" fmla="*/ 391954 h 1152525"/>
                <a:gd name="connsiteX1178" fmla="*/ 3465441 w 3629025"/>
                <a:gd name="connsiteY1178" fmla="*/ 388525 h 1152525"/>
                <a:gd name="connsiteX1179" fmla="*/ 3456773 w 3629025"/>
                <a:gd name="connsiteY1179" fmla="*/ 388239 h 1152525"/>
                <a:gd name="connsiteX1180" fmla="*/ 3449629 w 3629025"/>
                <a:gd name="connsiteY1180" fmla="*/ 376619 h 1152525"/>
                <a:gd name="connsiteX1181" fmla="*/ 3428198 w 3629025"/>
                <a:gd name="connsiteY1181" fmla="*/ 372523 h 1152525"/>
                <a:gd name="connsiteX1182" fmla="*/ 3455249 w 3629025"/>
                <a:gd name="connsiteY1182" fmla="*/ 368808 h 1152525"/>
                <a:gd name="connsiteX1183" fmla="*/ 3432675 w 3629025"/>
                <a:gd name="connsiteY1183" fmla="*/ 369380 h 1152525"/>
                <a:gd name="connsiteX1184" fmla="*/ 3424388 w 3629025"/>
                <a:gd name="connsiteY1184" fmla="*/ 362426 h 1152525"/>
                <a:gd name="connsiteX1185" fmla="*/ 3412387 w 3629025"/>
                <a:gd name="connsiteY1185" fmla="*/ 360712 h 1152525"/>
                <a:gd name="connsiteX1186" fmla="*/ 3442867 w 3629025"/>
                <a:gd name="connsiteY1186" fmla="*/ 358426 h 1152525"/>
                <a:gd name="connsiteX1187" fmla="*/ 3429341 w 3629025"/>
                <a:gd name="connsiteY1187" fmla="*/ 352616 h 1152525"/>
                <a:gd name="connsiteX1188" fmla="*/ 3433818 w 3629025"/>
                <a:gd name="connsiteY1188" fmla="*/ 349472 h 1152525"/>
                <a:gd name="connsiteX1189" fmla="*/ 3389432 w 3629025"/>
                <a:gd name="connsiteY1189" fmla="*/ 352616 h 1152525"/>
                <a:gd name="connsiteX1190" fmla="*/ 3351046 w 3629025"/>
                <a:gd name="connsiteY1190" fmla="*/ 356616 h 1152525"/>
                <a:gd name="connsiteX1191" fmla="*/ 3337139 w 3629025"/>
                <a:gd name="connsiteY1191" fmla="*/ 357473 h 1152525"/>
                <a:gd name="connsiteX1192" fmla="*/ 3304087 w 3629025"/>
                <a:gd name="connsiteY1192" fmla="*/ 360331 h 1152525"/>
                <a:gd name="connsiteX1193" fmla="*/ 3284942 w 3629025"/>
                <a:gd name="connsiteY1193" fmla="*/ 362331 h 1152525"/>
                <a:gd name="connsiteX1194" fmla="*/ 3257129 w 3629025"/>
                <a:gd name="connsiteY1194" fmla="*/ 364046 h 1152525"/>
                <a:gd name="connsiteX1195" fmla="*/ 3310565 w 3629025"/>
                <a:gd name="connsiteY1195" fmla="*/ 354616 h 1152525"/>
                <a:gd name="connsiteX1196" fmla="*/ 3322566 w 3629025"/>
                <a:gd name="connsiteY1196" fmla="*/ 356330 h 1152525"/>
                <a:gd name="connsiteX1197" fmla="*/ 3327043 w 3629025"/>
                <a:gd name="connsiteY1197" fmla="*/ 353187 h 1152525"/>
                <a:gd name="connsiteX1198" fmla="*/ 3346188 w 3629025"/>
                <a:gd name="connsiteY1198" fmla="*/ 351187 h 1152525"/>
                <a:gd name="connsiteX1199" fmla="*/ 3359332 w 3629025"/>
                <a:gd name="connsiteY1199" fmla="*/ 348329 h 1152525"/>
                <a:gd name="connsiteX1200" fmla="*/ 3401814 w 3629025"/>
                <a:gd name="connsiteY1200" fmla="*/ 347853 h 1152525"/>
                <a:gd name="connsiteX1201" fmla="*/ 3423626 w 3629025"/>
                <a:gd name="connsiteY1201" fmla="*/ 345281 h 1152525"/>
                <a:gd name="connsiteX1202" fmla="*/ 3439819 w 3629025"/>
                <a:gd name="connsiteY1202" fmla="*/ 335185 h 1152525"/>
                <a:gd name="connsiteX1203" fmla="*/ 3441724 w 3629025"/>
                <a:gd name="connsiteY1203" fmla="*/ 332613 h 1152525"/>
                <a:gd name="connsiteX1204" fmla="*/ 3415816 w 3629025"/>
                <a:gd name="connsiteY1204" fmla="*/ 331661 h 1152525"/>
                <a:gd name="connsiteX1205" fmla="*/ 3417721 w 3629025"/>
                <a:gd name="connsiteY1205" fmla="*/ 329089 h 1152525"/>
                <a:gd name="connsiteX1206" fmla="*/ 3420769 w 3629025"/>
                <a:gd name="connsiteY1206" fmla="*/ 321850 h 1152525"/>
                <a:gd name="connsiteX1207" fmla="*/ 3418483 w 3629025"/>
                <a:gd name="connsiteY1207" fmla="*/ 315754 h 1152525"/>
                <a:gd name="connsiteX1208" fmla="*/ 3440295 w 3629025"/>
                <a:gd name="connsiteY1208" fmla="*/ 313182 h 1152525"/>
                <a:gd name="connsiteX1209" fmla="*/ 3455344 w 3629025"/>
                <a:gd name="connsiteY1209" fmla="*/ 307753 h 1152525"/>
                <a:gd name="connsiteX1210" fmla="*/ 3443343 w 3629025"/>
                <a:gd name="connsiteY1210" fmla="*/ 306038 h 1152525"/>
                <a:gd name="connsiteX1211" fmla="*/ 3458392 w 3629025"/>
                <a:gd name="connsiteY1211" fmla="*/ 300609 h 1152525"/>
                <a:gd name="connsiteX1212" fmla="*/ 3440390 w 3629025"/>
                <a:gd name="connsiteY1212" fmla="*/ 297942 h 1152525"/>
                <a:gd name="connsiteX1213" fmla="*/ 3471251 w 3629025"/>
                <a:gd name="connsiteY1213" fmla="*/ 288989 h 1152525"/>
                <a:gd name="connsiteX1214" fmla="*/ 3474680 w 3629025"/>
                <a:gd name="connsiteY1214" fmla="*/ 290417 h 1152525"/>
                <a:gd name="connsiteX1215" fmla="*/ 3479919 w 3629025"/>
                <a:gd name="connsiteY1215" fmla="*/ 289274 h 1152525"/>
                <a:gd name="connsiteX1216" fmla="*/ 3528020 w 3629025"/>
                <a:gd name="connsiteY1216" fmla="*/ 280988 h 1152525"/>
                <a:gd name="connsiteX1217" fmla="*/ 3513352 w 3629025"/>
                <a:gd name="connsiteY1217" fmla="*/ 279845 h 1152525"/>
                <a:gd name="connsiteX1218" fmla="*/ 3509923 w 3629025"/>
                <a:gd name="connsiteY1218" fmla="*/ 278416 h 1152525"/>
                <a:gd name="connsiteX1219" fmla="*/ 3500493 w 3629025"/>
                <a:gd name="connsiteY1219" fmla="*/ 276130 h 1152525"/>
                <a:gd name="connsiteX1220" fmla="*/ 3494492 w 3629025"/>
                <a:gd name="connsiteY1220" fmla="*/ 275273 h 1152525"/>
                <a:gd name="connsiteX1221" fmla="*/ 3508780 w 3629025"/>
                <a:gd name="connsiteY1221" fmla="*/ 267748 h 1152525"/>
                <a:gd name="connsiteX1222" fmla="*/ 3525353 w 3629025"/>
                <a:gd name="connsiteY1222" fmla="*/ 266319 h 1152525"/>
                <a:gd name="connsiteX1223" fmla="*/ 3515924 w 3629025"/>
                <a:gd name="connsiteY1223" fmla="*/ 264033 h 1152525"/>
                <a:gd name="connsiteX1224" fmla="*/ 3523067 w 3629025"/>
                <a:gd name="connsiteY1224" fmla="*/ 260318 h 1152525"/>
                <a:gd name="connsiteX1225" fmla="*/ 3502398 w 3629025"/>
                <a:gd name="connsiteY1225" fmla="*/ 258223 h 1152525"/>
                <a:gd name="connsiteX1226" fmla="*/ 3558405 w 3629025"/>
                <a:gd name="connsiteY1226" fmla="*/ 248222 h 1152525"/>
                <a:gd name="connsiteX1227" fmla="*/ 3585456 w 3629025"/>
                <a:gd name="connsiteY1227" fmla="*/ 244507 h 1152525"/>
                <a:gd name="connsiteX1228" fmla="*/ 3609935 w 3629025"/>
                <a:gd name="connsiteY1228" fmla="*/ 241364 h 1152525"/>
                <a:gd name="connsiteX1229" fmla="*/ 3623080 w 3629025"/>
                <a:gd name="connsiteY1229" fmla="*/ 238506 h 1152525"/>
                <a:gd name="connsiteX1230" fmla="*/ 3636224 w 3629025"/>
                <a:gd name="connsiteY1230" fmla="*/ 235649 h 1152525"/>
                <a:gd name="connsiteX1231" fmla="*/ 3578122 w 3629025"/>
                <a:gd name="connsiteY1231" fmla="*/ 229838 h 1152525"/>
                <a:gd name="connsiteX1232" fmla="*/ 3314279 w 3629025"/>
                <a:gd name="connsiteY1232" fmla="*/ 46673 h 1152525"/>
                <a:gd name="connsiteX1233" fmla="*/ 3281894 w 3629025"/>
                <a:gd name="connsiteY1233" fmla="*/ 51530 h 1152525"/>
                <a:gd name="connsiteX1234" fmla="*/ 3314279 w 3629025"/>
                <a:gd name="connsiteY1234" fmla="*/ 46673 h 1152525"/>
                <a:gd name="connsiteX1235" fmla="*/ 1273262 w 3629025"/>
                <a:gd name="connsiteY1235" fmla="*/ 12097 h 1152525"/>
                <a:gd name="connsiteX1236" fmla="*/ 1260880 w 3629025"/>
                <a:gd name="connsiteY1236" fmla="*/ 16955 h 1152525"/>
                <a:gd name="connsiteX1237" fmla="*/ 1273262 w 3629025"/>
                <a:gd name="connsiteY1237" fmla="*/ 12097 h 1152525"/>
                <a:gd name="connsiteX1238" fmla="*/ 1068379 w 3629025"/>
                <a:gd name="connsiteY1238" fmla="*/ 19526 h 1152525"/>
                <a:gd name="connsiteX1239" fmla="*/ 1069903 w 3629025"/>
                <a:gd name="connsiteY1239" fmla="*/ 23622 h 1152525"/>
                <a:gd name="connsiteX1240" fmla="*/ 1059331 w 3629025"/>
                <a:gd name="connsiteY1240" fmla="*/ 25908 h 1152525"/>
                <a:gd name="connsiteX1241" fmla="*/ 1057807 w 3629025"/>
                <a:gd name="connsiteY1241" fmla="*/ 21812 h 1152525"/>
                <a:gd name="connsiteX1242" fmla="*/ 1068379 w 3629025"/>
                <a:gd name="connsiteY1242" fmla="*/ 19526 h 1152525"/>
                <a:gd name="connsiteX1243" fmla="*/ 968272 w 3629025"/>
                <a:gd name="connsiteY1243" fmla="*/ 26003 h 1152525"/>
                <a:gd name="connsiteX1244" fmla="*/ 959223 w 3629025"/>
                <a:gd name="connsiteY1244" fmla="*/ 32385 h 1152525"/>
                <a:gd name="connsiteX1245" fmla="*/ 968272 w 3629025"/>
                <a:gd name="connsiteY1245" fmla="*/ 26003 h 1152525"/>
                <a:gd name="connsiteX1246" fmla="*/ 940078 w 3629025"/>
                <a:gd name="connsiteY1246" fmla="*/ 34290 h 1152525"/>
                <a:gd name="connsiteX1247" fmla="*/ 941602 w 3629025"/>
                <a:gd name="connsiteY1247" fmla="*/ 38386 h 1152525"/>
                <a:gd name="connsiteX1248" fmla="*/ 923218 w 3629025"/>
                <a:gd name="connsiteY1248" fmla="*/ 42386 h 1152525"/>
                <a:gd name="connsiteX1249" fmla="*/ 921694 w 3629025"/>
                <a:gd name="connsiteY1249" fmla="*/ 38291 h 1152525"/>
                <a:gd name="connsiteX1250" fmla="*/ 940078 w 3629025"/>
                <a:gd name="connsiteY1250" fmla="*/ 34290 h 1152525"/>
                <a:gd name="connsiteX1251" fmla="*/ 894262 w 3629025"/>
                <a:gd name="connsiteY1251" fmla="*/ 2667 h 1152525"/>
                <a:gd name="connsiteX1252" fmla="*/ 885214 w 3629025"/>
                <a:gd name="connsiteY1252" fmla="*/ 9049 h 1152525"/>
                <a:gd name="connsiteX1253" fmla="*/ 876927 w 3629025"/>
                <a:gd name="connsiteY1253" fmla="*/ 2096 h 1152525"/>
                <a:gd name="connsiteX1254" fmla="*/ 894262 w 3629025"/>
                <a:gd name="connsiteY1254" fmla="*/ 2667 h 1152525"/>
                <a:gd name="connsiteX1255" fmla="*/ 539170 w 3629025"/>
                <a:gd name="connsiteY1255" fmla="*/ 104108 h 1152525"/>
                <a:gd name="connsiteX1256" fmla="*/ 553458 w 3629025"/>
                <a:gd name="connsiteY1256" fmla="*/ 96584 h 1152525"/>
                <a:gd name="connsiteX1257" fmla="*/ 539170 w 3629025"/>
                <a:gd name="connsiteY1257" fmla="*/ 104108 h 1152525"/>
                <a:gd name="connsiteX1258" fmla="*/ 547076 w 3629025"/>
                <a:gd name="connsiteY1258" fmla="*/ 87059 h 1152525"/>
                <a:gd name="connsiteX1259" fmla="*/ 532027 w 3629025"/>
                <a:gd name="connsiteY1259" fmla="*/ 92488 h 1152525"/>
                <a:gd name="connsiteX1260" fmla="*/ 547076 w 3629025"/>
                <a:gd name="connsiteY1260" fmla="*/ 87059 h 1152525"/>
                <a:gd name="connsiteX1261" fmla="*/ 458398 w 3629025"/>
                <a:gd name="connsiteY1261" fmla="*/ 548164 h 1152525"/>
                <a:gd name="connsiteX1262" fmla="*/ 470114 w 3629025"/>
                <a:gd name="connsiteY1262" fmla="*/ 541211 h 1152525"/>
                <a:gd name="connsiteX1263" fmla="*/ 458398 w 3629025"/>
                <a:gd name="connsiteY1263" fmla="*/ 548164 h 1152525"/>
                <a:gd name="connsiteX1264" fmla="*/ 534694 w 3629025"/>
                <a:gd name="connsiteY1264" fmla="*/ 562166 h 1152525"/>
                <a:gd name="connsiteX1265" fmla="*/ 550505 w 3629025"/>
                <a:gd name="connsiteY1265" fmla="*/ 558737 h 1152525"/>
                <a:gd name="connsiteX1266" fmla="*/ 534694 w 3629025"/>
                <a:gd name="connsiteY1266" fmla="*/ 562166 h 1152525"/>
                <a:gd name="connsiteX1267" fmla="*/ 572222 w 3629025"/>
                <a:gd name="connsiteY1267" fmla="*/ 116586 h 1152525"/>
                <a:gd name="connsiteX1268" fmla="*/ 524788 w 3629025"/>
                <a:gd name="connsiteY1268" fmla="*/ 126873 h 1152525"/>
                <a:gd name="connsiteX1269" fmla="*/ 510119 w 3629025"/>
                <a:gd name="connsiteY1269" fmla="*/ 125730 h 1152525"/>
                <a:gd name="connsiteX1270" fmla="*/ 481163 w 3629025"/>
                <a:gd name="connsiteY1270" fmla="*/ 132017 h 1152525"/>
                <a:gd name="connsiteX1271" fmla="*/ 478496 w 3629025"/>
                <a:gd name="connsiteY1271" fmla="*/ 132588 h 1152525"/>
                <a:gd name="connsiteX1272" fmla="*/ 468304 w 3629025"/>
                <a:gd name="connsiteY1272" fmla="*/ 128207 h 1152525"/>
                <a:gd name="connsiteX1273" fmla="*/ 446111 w 3629025"/>
                <a:gd name="connsiteY1273" fmla="*/ 137446 h 1152525"/>
                <a:gd name="connsiteX1274" fmla="*/ 461542 w 3629025"/>
                <a:gd name="connsiteY1274" fmla="*/ 125349 h 1152525"/>
                <a:gd name="connsiteX1275" fmla="*/ 477353 w 3629025"/>
                <a:gd name="connsiteY1275" fmla="*/ 121920 h 1152525"/>
                <a:gd name="connsiteX1276" fmla="*/ 490498 w 3629025"/>
                <a:gd name="connsiteY1276" fmla="*/ 119063 h 1152525"/>
                <a:gd name="connsiteX1277" fmla="*/ 473162 w 3629025"/>
                <a:gd name="connsiteY1277" fmla="*/ 118491 h 1152525"/>
                <a:gd name="connsiteX1278" fmla="*/ 482211 w 3629025"/>
                <a:gd name="connsiteY1278" fmla="*/ 112109 h 1152525"/>
                <a:gd name="connsiteX1279" fmla="*/ 498784 w 3629025"/>
                <a:gd name="connsiteY1279" fmla="*/ 110681 h 1152525"/>
                <a:gd name="connsiteX1280" fmla="*/ 503261 w 3629025"/>
                <a:gd name="connsiteY1280" fmla="*/ 122873 h 1152525"/>
                <a:gd name="connsiteX1281" fmla="*/ 514501 w 3629025"/>
                <a:gd name="connsiteY1281" fmla="*/ 122587 h 1152525"/>
                <a:gd name="connsiteX1282" fmla="*/ 528407 w 3629025"/>
                <a:gd name="connsiteY1282" fmla="*/ 121730 h 1152525"/>
                <a:gd name="connsiteX1283" fmla="*/ 537075 w 3629025"/>
                <a:gd name="connsiteY1283" fmla="*/ 122015 h 1152525"/>
                <a:gd name="connsiteX1284" fmla="*/ 560792 w 3629025"/>
                <a:gd name="connsiteY1284" fmla="*/ 116872 h 1152525"/>
                <a:gd name="connsiteX1285" fmla="*/ 572222 w 3629025"/>
                <a:gd name="connsiteY1285" fmla="*/ 116586 h 1152525"/>
                <a:gd name="connsiteX1286" fmla="*/ 622324 w 3629025"/>
                <a:gd name="connsiteY1286" fmla="*/ 59722 h 1152525"/>
                <a:gd name="connsiteX1287" fmla="*/ 600511 w 3629025"/>
                <a:gd name="connsiteY1287" fmla="*/ 62294 h 1152525"/>
                <a:gd name="connsiteX1288" fmla="*/ 622324 w 3629025"/>
                <a:gd name="connsiteY1288" fmla="*/ 59722 h 1152525"/>
                <a:gd name="connsiteX1289" fmla="*/ 583557 w 3629025"/>
                <a:gd name="connsiteY1289" fmla="*/ 85630 h 1152525"/>
                <a:gd name="connsiteX1290" fmla="*/ 586605 w 3629025"/>
                <a:gd name="connsiteY1290" fmla="*/ 78391 h 1152525"/>
                <a:gd name="connsiteX1291" fmla="*/ 618609 w 3629025"/>
                <a:gd name="connsiteY1291" fmla="*/ 64865 h 1152525"/>
                <a:gd name="connsiteX1292" fmla="*/ 617085 w 3629025"/>
                <a:gd name="connsiteY1292" fmla="*/ 76200 h 1152525"/>
                <a:gd name="connsiteX1293" fmla="*/ 583557 w 3629025"/>
                <a:gd name="connsiteY1293" fmla="*/ 85630 h 1152525"/>
                <a:gd name="connsiteX1294" fmla="*/ 627181 w 3629025"/>
                <a:gd name="connsiteY1294" fmla="*/ 95917 h 1152525"/>
                <a:gd name="connsiteX1295" fmla="*/ 619276 w 3629025"/>
                <a:gd name="connsiteY1295" fmla="*/ 97631 h 1152525"/>
                <a:gd name="connsiteX1296" fmla="*/ 610608 w 3629025"/>
                <a:gd name="connsiteY1296" fmla="*/ 97346 h 1152525"/>
                <a:gd name="connsiteX1297" fmla="*/ 600797 w 3629025"/>
                <a:gd name="connsiteY1297" fmla="*/ 101632 h 1152525"/>
                <a:gd name="connsiteX1298" fmla="*/ 592129 w 3629025"/>
                <a:gd name="connsiteY1298" fmla="*/ 101346 h 1152525"/>
                <a:gd name="connsiteX1299" fmla="*/ 600416 w 3629025"/>
                <a:gd name="connsiteY1299" fmla="*/ 92964 h 1152525"/>
                <a:gd name="connsiteX1300" fmla="*/ 592129 w 3629025"/>
                <a:gd name="connsiteY1300" fmla="*/ 86011 h 1152525"/>
                <a:gd name="connsiteX1301" fmla="*/ 621085 w 3629025"/>
                <a:gd name="connsiteY1301" fmla="*/ 79724 h 1152525"/>
                <a:gd name="connsiteX1302" fmla="*/ 607560 w 3629025"/>
                <a:gd name="connsiteY1302" fmla="*/ 89249 h 1152525"/>
                <a:gd name="connsiteX1303" fmla="*/ 630896 w 3629025"/>
                <a:gd name="connsiteY1303" fmla="*/ 90773 h 1152525"/>
                <a:gd name="connsiteX1304" fmla="*/ 635754 w 3629025"/>
                <a:gd name="connsiteY1304" fmla="*/ 96298 h 1152525"/>
                <a:gd name="connsiteX1305" fmla="*/ 627181 w 3629025"/>
                <a:gd name="connsiteY1305" fmla="*/ 95917 h 1152525"/>
                <a:gd name="connsiteX1306" fmla="*/ 319905 w 3629025"/>
                <a:gd name="connsiteY1306" fmla="*/ 1059561 h 1152525"/>
                <a:gd name="connsiteX1307" fmla="*/ 297712 w 3629025"/>
                <a:gd name="connsiteY1307" fmla="*/ 1068800 h 1152525"/>
                <a:gd name="connsiteX1308" fmla="*/ 328954 w 3629025"/>
                <a:gd name="connsiteY1308" fmla="*/ 1053275 h 1152525"/>
                <a:gd name="connsiteX1309" fmla="*/ 325144 w 3629025"/>
                <a:gd name="connsiteY1309" fmla="*/ 1058513 h 1152525"/>
                <a:gd name="connsiteX1310" fmla="*/ 323239 w 3629025"/>
                <a:gd name="connsiteY1310" fmla="*/ 1061085 h 1152525"/>
                <a:gd name="connsiteX1311" fmla="*/ 319905 w 3629025"/>
                <a:gd name="connsiteY1311" fmla="*/ 1059561 h 1152525"/>
                <a:gd name="connsiteX1312" fmla="*/ 331906 w 3629025"/>
                <a:gd name="connsiteY1312" fmla="*/ 1091946 h 1152525"/>
                <a:gd name="connsiteX1313" fmla="*/ 329620 w 3629025"/>
                <a:gd name="connsiteY1313" fmla="*/ 1085850 h 1152525"/>
                <a:gd name="connsiteX1314" fmla="*/ 322096 w 3629025"/>
                <a:gd name="connsiteY1314" fmla="*/ 1080897 h 1152525"/>
                <a:gd name="connsiteX1315" fmla="*/ 332573 w 3629025"/>
                <a:gd name="connsiteY1315" fmla="*/ 1078611 h 1152525"/>
                <a:gd name="connsiteX1316" fmla="*/ 331906 w 3629025"/>
                <a:gd name="connsiteY1316" fmla="*/ 1091946 h 1152525"/>
                <a:gd name="connsiteX1317" fmla="*/ 358576 w 3629025"/>
                <a:gd name="connsiteY1317" fmla="*/ 1079564 h 1152525"/>
                <a:gd name="connsiteX1318" fmla="*/ 345051 w 3629025"/>
                <a:gd name="connsiteY1318" fmla="*/ 1089089 h 1152525"/>
                <a:gd name="connsiteX1319" fmla="*/ 340955 w 3629025"/>
                <a:gd name="connsiteY1319" fmla="*/ 1085660 h 1152525"/>
                <a:gd name="connsiteX1320" fmla="*/ 358576 w 3629025"/>
                <a:gd name="connsiteY1320" fmla="*/ 1079564 h 1152525"/>
                <a:gd name="connsiteX1321" fmla="*/ 390104 w 3629025"/>
                <a:gd name="connsiteY1321" fmla="*/ 633032 h 1152525"/>
                <a:gd name="connsiteX1322" fmla="*/ 395343 w 3629025"/>
                <a:gd name="connsiteY1322" fmla="*/ 631888 h 1152525"/>
                <a:gd name="connsiteX1323" fmla="*/ 388961 w 3629025"/>
                <a:gd name="connsiteY1323" fmla="*/ 637699 h 1152525"/>
                <a:gd name="connsiteX1324" fmla="*/ 390104 w 3629025"/>
                <a:gd name="connsiteY1324" fmla="*/ 633032 h 1152525"/>
                <a:gd name="connsiteX1325" fmla="*/ 415726 w 3629025"/>
                <a:gd name="connsiteY1325" fmla="*/ 948976 h 1152525"/>
                <a:gd name="connsiteX1326" fmla="*/ 413821 w 3629025"/>
                <a:gd name="connsiteY1326" fmla="*/ 951548 h 1152525"/>
                <a:gd name="connsiteX1327" fmla="*/ 407821 w 3629025"/>
                <a:gd name="connsiteY1327" fmla="*/ 950690 h 1152525"/>
                <a:gd name="connsiteX1328" fmla="*/ 390485 w 3629025"/>
                <a:gd name="connsiteY1328" fmla="*/ 950119 h 1152525"/>
                <a:gd name="connsiteX1329" fmla="*/ 429252 w 3629025"/>
                <a:gd name="connsiteY1329" fmla="*/ 939451 h 1152525"/>
                <a:gd name="connsiteX1330" fmla="*/ 415726 w 3629025"/>
                <a:gd name="connsiteY1330" fmla="*/ 948976 h 1152525"/>
                <a:gd name="connsiteX1331" fmla="*/ 890071 w 3629025"/>
                <a:gd name="connsiteY1331" fmla="*/ 985647 h 1152525"/>
                <a:gd name="connsiteX1332" fmla="*/ 876546 w 3629025"/>
                <a:gd name="connsiteY1332" fmla="*/ 995172 h 1152525"/>
                <a:gd name="connsiteX1333" fmla="*/ 890071 w 3629025"/>
                <a:gd name="connsiteY1333" fmla="*/ 985647 h 1152525"/>
                <a:gd name="connsiteX1334" fmla="*/ 553172 w 3629025"/>
                <a:gd name="connsiteY1334" fmla="*/ 1144334 h 1152525"/>
                <a:gd name="connsiteX1335" fmla="*/ 553172 w 3629025"/>
                <a:gd name="connsiteY1335" fmla="*/ 1144334 h 1152525"/>
                <a:gd name="connsiteX1336" fmla="*/ 553172 w 3629025"/>
                <a:gd name="connsiteY1336" fmla="*/ 1144334 h 1152525"/>
                <a:gd name="connsiteX1337" fmla="*/ 612322 w 3629025"/>
                <a:gd name="connsiteY1337" fmla="*/ 1096423 h 1152525"/>
                <a:gd name="connsiteX1338" fmla="*/ 617942 w 3629025"/>
                <a:gd name="connsiteY1338" fmla="*/ 1103948 h 1152525"/>
                <a:gd name="connsiteX1339" fmla="*/ 610798 w 3629025"/>
                <a:gd name="connsiteY1339" fmla="*/ 1107662 h 1152525"/>
                <a:gd name="connsiteX1340" fmla="*/ 602226 w 3629025"/>
                <a:gd name="connsiteY1340" fmla="*/ 1092041 h 1152525"/>
                <a:gd name="connsiteX1341" fmla="*/ 618037 w 3629025"/>
                <a:gd name="connsiteY1341" fmla="*/ 1088612 h 1152525"/>
                <a:gd name="connsiteX1342" fmla="*/ 612322 w 3629025"/>
                <a:gd name="connsiteY1342" fmla="*/ 1096423 h 1152525"/>
                <a:gd name="connsiteX1343" fmla="*/ 621752 w 3629025"/>
                <a:gd name="connsiteY1343" fmla="*/ 1083469 h 1152525"/>
                <a:gd name="connsiteX1344" fmla="*/ 592796 w 3629025"/>
                <a:gd name="connsiteY1344" fmla="*/ 1089755 h 1152525"/>
                <a:gd name="connsiteX1345" fmla="*/ 605655 w 3629025"/>
                <a:gd name="connsiteY1345" fmla="*/ 1078230 h 1152525"/>
                <a:gd name="connsiteX1346" fmla="*/ 614323 w 3629025"/>
                <a:gd name="connsiteY1346" fmla="*/ 1078516 h 1152525"/>
                <a:gd name="connsiteX1347" fmla="*/ 622228 w 3629025"/>
                <a:gd name="connsiteY1347" fmla="*/ 1076801 h 1152525"/>
                <a:gd name="connsiteX1348" fmla="*/ 624514 w 3629025"/>
                <a:gd name="connsiteY1348" fmla="*/ 1082897 h 1152525"/>
                <a:gd name="connsiteX1349" fmla="*/ 631658 w 3629025"/>
                <a:gd name="connsiteY1349" fmla="*/ 1079183 h 1152525"/>
                <a:gd name="connsiteX1350" fmla="*/ 637278 w 3629025"/>
                <a:gd name="connsiteY1350" fmla="*/ 1086707 h 1152525"/>
                <a:gd name="connsiteX1351" fmla="*/ 621752 w 3629025"/>
                <a:gd name="connsiteY1351" fmla="*/ 1083469 h 1152525"/>
                <a:gd name="connsiteX1352" fmla="*/ 626610 w 3629025"/>
                <a:gd name="connsiteY1352" fmla="*/ 1104329 h 1152525"/>
                <a:gd name="connsiteX1353" fmla="*/ 624324 w 3629025"/>
                <a:gd name="connsiteY1353" fmla="*/ 1098233 h 1152525"/>
                <a:gd name="connsiteX1354" fmla="*/ 637468 w 3629025"/>
                <a:gd name="connsiteY1354" fmla="*/ 1095375 h 1152525"/>
                <a:gd name="connsiteX1355" fmla="*/ 626610 w 3629025"/>
                <a:gd name="connsiteY1355" fmla="*/ 1104329 h 1152525"/>
                <a:gd name="connsiteX1356" fmla="*/ 710906 w 3629025"/>
                <a:gd name="connsiteY1356" fmla="*/ 1070610 h 1152525"/>
                <a:gd name="connsiteX1357" fmla="*/ 707096 w 3629025"/>
                <a:gd name="connsiteY1357" fmla="*/ 1075849 h 1152525"/>
                <a:gd name="connsiteX1358" fmla="*/ 695857 w 3629025"/>
                <a:gd name="connsiteY1358" fmla="*/ 1076135 h 1152525"/>
                <a:gd name="connsiteX1359" fmla="*/ 690237 w 3629025"/>
                <a:gd name="connsiteY1359" fmla="*/ 1083945 h 1152525"/>
                <a:gd name="connsiteX1360" fmla="*/ 709001 w 3629025"/>
                <a:gd name="connsiteY1360" fmla="*/ 1088612 h 1152525"/>
                <a:gd name="connsiteX1361" fmla="*/ 693952 w 3629025"/>
                <a:gd name="connsiteY1361" fmla="*/ 1094042 h 1152525"/>
                <a:gd name="connsiteX1362" fmla="*/ 688713 w 3629025"/>
                <a:gd name="connsiteY1362" fmla="*/ 1079849 h 1152525"/>
                <a:gd name="connsiteX1363" fmla="*/ 677473 w 3629025"/>
                <a:gd name="connsiteY1363" fmla="*/ 1080135 h 1152525"/>
                <a:gd name="connsiteX1364" fmla="*/ 683093 w 3629025"/>
                <a:gd name="connsiteY1364" fmla="*/ 1072325 h 1152525"/>
                <a:gd name="connsiteX1365" fmla="*/ 688332 w 3629025"/>
                <a:gd name="connsiteY1365" fmla="*/ 1071182 h 1152525"/>
                <a:gd name="connsiteX1366" fmla="*/ 689475 w 3629025"/>
                <a:gd name="connsiteY1366" fmla="*/ 1066514 h 1152525"/>
                <a:gd name="connsiteX1367" fmla="*/ 711287 w 3629025"/>
                <a:gd name="connsiteY1367" fmla="*/ 1063943 h 1152525"/>
                <a:gd name="connsiteX1368" fmla="*/ 710906 w 3629025"/>
                <a:gd name="connsiteY1368" fmla="*/ 1070610 h 1152525"/>
                <a:gd name="connsiteX1369" fmla="*/ 756436 w 3629025"/>
                <a:gd name="connsiteY1369" fmla="*/ 1062895 h 1152525"/>
                <a:gd name="connsiteX1370" fmla="*/ 769580 w 3629025"/>
                <a:gd name="connsiteY1370" fmla="*/ 1060037 h 1152525"/>
                <a:gd name="connsiteX1371" fmla="*/ 756436 w 3629025"/>
                <a:gd name="connsiteY1371" fmla="*/ 1062895 h 1152525"/>
                <a:gd name="connsiteX1372" fmla="*/ 834826 w 3629025"/>
                <a:gd name="connsiteY1372" fmla="*/ 997744 h 1152525"/>
                <a:gd name="connsiteX1373" fmla="*/ 825778 w 3629025"/>
                <a:gd name="connsiteY1373" fmla="*/ 1004126 h 1152525"/>
                <a:gd name="connsiteX1374" fmla="*/ 834826 w 3629025"/>
                <a:gd name="connsiteY1374" fmla="*/ 997744 h 1152525"/>
                <a:gd name="connsiteX1375" fmla="*/ 839113 w 3629025"/>
                <a:gd name="connsiteY1375" fmla="*/ 1055846 h 1152525"/>
                <a:gd name="connsiteX1376" fmla="*/ 842161 w 3629025"/>
                <a:gd name="connsiteY1376" fmla="*/ 1048607 h 1152525"/>
                <a:gd name="connsiteX1377" fmla="*/ 856829 w 3629025"/>
                <a:gd name="connsiteY1377" fmla="*/ 1049750 h 1152525"/>
                <a:gd name="connsiteX1378" fmla="*/ 839113 w 3629025"/>
                <a:gd name="connsiteY1378" fmla="*/ 1055846 h 1152525"/>
                <a:gd name="connsiteX1379" fmla="*/ 878641 w 3629025"/>
                <a:gd name="connsiteY1379" fmla="*/ 1047274 h 1152525"/>
                <a:gd name="connsiteX1380" fmla="*/ 886547 w 3629025"/>
                <a:gd name="connsiteY1380" fmla="*/ 1045559 h 1152525"/>
                <a:gd name="connsiteX1381" fmla="*/ 888833 w 3629025"/>
                <a:gd name="connsiteY1381" fmla="*/ 1036320 h 1152525"/>
                <a:gd name="connsiteX1382" fmla="*/ 892929 w 3629025"/>
                <a:gd name="connsiteY1382" fmla="*/ 1039749 h 1152525"/>
                <a:gd name="connsiteX1383" fmla="*/ 908740 w 3629025"/>
                <a:gd name="connsiteY1383" fmla="*/ 1036320 h 1152525"/>
                <a:gd name="connsiteX1384" fmla="*/ 914360 w 3629025"/>
                <a:gd name="connsiteY1384" fmla="*/ 1043845 h 1152525"/>
                <a:gd name="connsiteX1385" fmla="*/ 878641 w 3629025"/>
                <a:gd name="connsiteY1385" fmla="*/ 1047274 h 1152525"/>
                <a:gd name="connsiteX1386" fmla="*/ 1220970 w 3629025"/>
                <a:gd name="connsiteY1386" fmla="*/ 972693 h 1152525"/>
                <a:gd name="connsiteX1387" fmla="*/ 1223923 w 3629025"/>
                <a:gd name="connsiteY1387" fmla="*/ 980789 h 1152525"/>
                <a:gd name="connsiteX1388" fmla="*/ 1211540 w 3629025"/>
                <a:gd name="connsiteY1388" fmla="*/ 985647 h 1152525"/>
                <a:gd name="connsiteX1389" fmla="*/ 1220970 w 3629025"/>
                <a:gd name="connsiteY1389" fmla="*/ 972693 h 1152525"/>
                <a:gd name="connsiteX1390" fmla="*/ 1174678 w 3629025"/>
                <a:gd name="connsiteY1390" fmla="*/ 993743 h 1152525"/>
                <a:gd name="connsiteX1391" fmla="*/ 1175059 w 3629025"/>
                <a:gd name="connsiteY1391" fmla="*/ 987076 h 1152525"/>
                <a:gd name="connsiteX1392" fmla="*/ 1193538 w 3629025"/>
                <a:gd name="connsiteY1392" fmla="*/ 983075 h 1152525"/>
                <a:gd name="connsiteX1393" fmla="*/ 1174678 w 3629025"/>
                <a:gd name="connsiteY1393" fmla="*/ 993743 h 1152525"/>
                <a:gd name="connsiteX1394" fmla="*/ 1185251 w 3629025"/>
                <a:gd name="connsiteY1394" fmla="*/ 976122 h 1152525"/>
                <a:gd name="connsiteX1395" fmla="*/ 1170202 w 3629025"/>
                <a:gd name="connsiteY1395" fmla="*/ 981551 h 1152525"/>
                <a:gd name="connsiteX1396" fmla="*/ 1185251 w 3629025"/>
                <a:gd name="connsiteY1396" fmla="*/ 976122 h 1152525"/>
                <a:gd name="connsiteX1397" fmla="*/ 1167916 w 3629025"/>
                <a:gd name="connsiteY1397" fmla="*/ 990790 h 1152525"/>
                <a:gd name="connsiteX1398" fmla="*/ 1150961 w 3629025"/>
                <a:gd name="connsiteY1398" fmla="*/ 998887 h 1152525"/>
                <a:gd name="connsiteX1399" fmla="*/ 1146484 w 3629025"/>
                <a:gd name="connsiteY1399" fmla="*/ 986790 h 1152525"/>
                <a:gd name="connsiteX1400" fmla="*/ 1167916 w 3629025"/>
                <a:gd name="connsiteY1400" fmla="*/ 990790 h 1152525"/>
                <a:gd name="connsiteX1401" fmla="*/ 1266880 w 3629025"/>
                <a:gd name="connsiteY1401" fmla="*/ 958310 h 1152525"/>
                <a:gd name="connsiteX1402" fmla="*/ 1258594 w 3629025"/>
                <a:gd name="connsiteY1402" fmla="*/ 966692 h 1152525"/>
                <a:gd name="connsiteX1403" fmla="*/ 1266880 w 3629025"/>
                <a:gd name="connsiteY1403" fmla="*/ 958310 h 1152525"/>
                <a:gd name="connsiteX1404" fmla="*/ 1341652 w 3629025"/>
                <a:gd name="connsiteY1404" fmla="*/ 952976 h 1152525"/>
                <a:gd name="connsiteX1405" fmla="*/ 1357082 w 3629025"/>
                <a:gd name="connsiteY1405" fmla="*/ 956215 h 1152525"/>
                <a:gd name="connsiteX1406" fmla="*/ 1341652 w 3629025"/>
                <a:gd name="connsiteY1406" fmla="*/ 952976 h 1152525"/>
                <a:gd name="connsiteX1407" fmla="*/ 1855621 w 3629025"/>
                <a:gd name="connsiteY1407" fmla="*/ 9906 h 1152525"/>
                <a:gd name="connsiteX1408" fmla="*/ 1839047 w 3629025"/>
                <a:gd name="connsiteY1408" fmla="*/ 11335 h 1152525"/>
                <a:gd name="connsiteX1409" fmla="*/ 1855621 w 3629025"/>
                <a:gd name="connsiteY1409" fmla="*/ 9906 h 1152525"/>
                <a:gd name="connsiteX1410" fmla="*/ 1848382 w 3629025"/>
                <a:gd name="connsiteY1410" fmla="*/ 28956 h 1152525"/>
                <a:gd name="connsiteX1411" fmla="*/ 1835999 w 3629025"/>
                <a:gd name="connsiteY1411" fmla="*/ 33814 h 1152525"/>
                <a:gd name="connsiteX1412" fmla="*/ 1848382 w 3629025"/>
                <a:gd name="connsiteY1412" fmla="*/ 28956 h 1152525"/>
                <a:gd name="connsiteX1413" fmla="*/ 1833808 w 3629025"/>
                <a:gd name="connsiteY1413" fmla="*/ 791147 h 1152525"/>
                <a:gd name="connsiteX1414" fmla="*/ 1824760 w 3629025"/>
                <a:gd name="connsiteY1414" fmla="*/ 797528 h 1152525"/>
                <a:gd name="connsiteX1415" fmla="*/ 1833808 w 3629025"/>
                <a:gd name="connsiteY1415" fmla="*/ 791147 h 1152525"/>
                <a:gd name="connsiteX1416" fmla="*/ 1811996 w 3629025"/>
                <a:gd name="connsiteY1416" fmla="*/ 15050 h 1152525"/>
                <a:gd name="connsiteX1417" fmla="*/ 1794280 w 3629025"/>
                <a:gd name="connsiteY1417" fmla="*/ 21050 h 1152525"/>
                <a:gd name="connsiteX1418" fmla="*/ 1811996 w 3629025"/>
                <a:gd name="connsiteY1418" fmla="*/ 15050 h 1152525"/>
                <a:gd name="connsiteX1419" fmla="*/ 1759323 w 3629025"/>
                <a:gd name="connsiteY1419" fmla="*/ 26480 h 1152525"/>
                <a:gd name="connsiteX1420" fmla="*/ 1744273 w 3629025"/>
                <a:gd name="connsiteY1420" fmla="*/ 31909 h 1152525"/>
                <a:gd name="connsiteX1421" fmla="*/ 1759323 w 3629025"/>
                <a:gd name="connsiteY1421" fmla="*/ 26480 h 1152525"/>
                <a:gd name="connsiteX1422" fmla="*/ 1737130 w 3629025"/>
                <a:gd name="connsiteY1422" fmla="*/ 51054 h 1152525"/>
                <a:gd name="connsiteX1423" fmla="*/ 1731891 w 3629025"/>
                <a:gd name="connsiteY1423" fmla="*/ 52197 h 1152525"/>
                <a:gd name="connsiteX1424" fmla="*/ 1728557 w 3629025"/>
                <a:gd name="connsiteY1424" fmla="*/ 50768 h 1152525"/>
                <a:gd name="connsiteX1425" fmla="*/ 1737130 w 3629025"/>
                <a:gd name="connsiteY1425" fmla="*/ 51054 h 1152525"/>
                <a:gd name="connsiteX1426" fmla="*/ 1700649 w 3629025"/>
                <a:gd name="connsiteY1426" fmla="*/ 37148 h 1152525"/>
                <a:gd name="connsiteX1427" fmla="*/ 1702173 w 3629025"/>
                <a:gd name="connsiteY1427" fmla="*/ 41243 h 1152525"/>
                <a:gd name="connsiteX1428" fmla="*/ 1694267 w 3629025"/>
                <a:gd name="connsiteY1428" fmla="*/ 42958 h 1152525"/>
                <a:gd name="connsiteX1429" fmla="*/ 1692743 w 3629025"/>
                <a:gd name="connsiteY1429" fmla="*/ 38862 h 1152525"/>
                <a:gd name="connsiteX1430" fmla="*/ 1700649 w 3629025"/>
                <a:gd name="connsiteY1430" fmla="*/ 37148 h 1152525"/>
                <a:gd name="connsiteX1431" fmla="*/ 1663787 w 3629025"/>
                <a:gd name="connsiteY1431" fmla="*/ 45148 h 1152525"/>
                <a:gd name="connsiteX1432" fmla="*/ 1651405 w 3629025"/>
                <a:gd name="connsiteY1432" fmla="*/ 50006 h 1152525"/>
                <a:gd name="connsiteX1433" fmla="*/ 1663787 w 3629025"/>
                <a:gd name="connsiteY1433" fmla="*/ 45148 h 1152525"/>
                <a:gd name="connsiteX1434" fmla="*/ 1652548 w 3629025"/>
                <a:gd name="connsiteY1434" fmla="*/ 839343 h 1152525"/>
                <a:gd name="connsiteX1435" fmla="*/ 1661596 w 3629025"/>
                <a:gd name="connsiteY1435" fmla="*/ 832961 h 1152525"/>
                <a:gd name="connsiteX1436" fmla="*/ 1652548 w 3629025"/>
                <a:gd name="connsiteY1436" fmla="*/ 839343 h 1152525"/>
                <a:gd name="connsiteX1437" fmla="*/ 1653691 w 3629025"/>
                <a:gd name="connsiteY1437" fmla="*/ 40767 h 1152525"/>
                <a:gd name="connsiteX1438" fmla="*/ 1640546 w 3629025"/>
                <a:gd name="connsiteY1438" fmla="*/ 43625 h 1152525"/>
                <a:gd name="connsiteX1439" fmla="*/ 1653691 w 3629025"/>
                <a:gd name="connsiteY1439" fmla="*/ 40767 h 1152525"/>
                <a:gd name="connsiteX1440" fmla="*/ 1595302 w 3629025"/>
                <a:gd name="connsiteY1440" fmla="*/ 60008 h 1152525"/>
                <a:gd name="connsiteX1441" fmla="*/ 1634831 w 3629025"/>
                <a:gd name="connsiteY1441" fmla="*/ 51435 h 1152525"/>
                <a:gd name="connsiteX1442" fmla="*/ 1593493 w 3629025"/>
                <a:gd name="connsiteY1442" fmla="*/ 62675 h 1152525"/>
                <a:gd name="connsiteX1443" fmla="*/ 1595302 w 3629025"/>
                <a:gd name="connsiteY1443" fmla="*/ 60008 h 1152525"/>
                <a:gd name="connsiteX1444" fmla="*/ 1487289 w 3629025"/>
                <a:gd name="connsiteY1444" fmla="*/ 98870 h 1152525"/>
                <a:gd name="connsiteX1445" fmla="*/ 1476049 w 3629025"/>
                <a:gd name="connsiteY1445" fmla="*/ 99155 h 1152525"/>
                <a:gd name="connsiteX1446" fmla="*/ 1487289 w 3629025"/>
                <a:gd name="connsiteY1446" fmla="*/ 98870 h 1152525"/>
                <a:gd name="connsiteX1447" fmla="*/ 1230590 w 3629025"/>
                <a:gd name="connsiteY1447" fmla="*/ 89154 h 1152525"/>
                <a:gd name="connsiteX1448" fmla="*/ 1235829 w 3629025"/>
                <a:gd name="connsiteY1448" fmla="*/ 88011 h 1152525"/>
                <a:gd name="connsiteX1449" fmla="*/ 1230590 w 3629025"/>
                <a:gd name="connsiteY1449" fmla="*/ 89154 h 1152525"/>
                <a:gd name="connsiteX1450" fmla="*/ 1200682 w 3629025"/>
                <a:gd name="connsiteY1450" fmla="*/ 154686 h 1152525"/>
                <a:gd name="connsiteX1451" fmla="*/ 1224399 w 3629025"/>
                <a:gd name="connsiteY1451" fmla="*/ 149543 h 1152525"/>
                <a:gd name="connsiteX1452" fmla="*/ 1217255 w 3629025"/>
                <a:gd name="connsiteY1452" fmla="*/ 153257 h 1152525"/>
                <a:gd name="connsiteX1453" fmla="*/ 1180393 w 3629025"/>
                <a:gd name="connsiteY1453" fmla="*/ 161258 h 1152525"/>
                <a:gd name="connsiteX1454" fmla="*/ 1200682 w 3629025"/>
                <a:gd name="connsiteY1454" fmla="*/ 154686 h 1152525"/>
                <a:gd name="connsiteX1455" fmla="*/ 1125244 w 3629025"/>
                <a:gd name="connsiteY1455" fmla="*/ 112109 h 1152525"/>
                <a:gd name="connsiteX1456" fmla="*/ 1177917 w 3629025"/>
                <a:gd name="connsiteY1456" fmla="*/ 100679 h 1152525"/>
                <a:gd name="connsiteX1457" fmla="*/ 1165534 w 3629025"/>
                <a:gd name="connsiteY1457" fmla="*/ 105537 h 1152525"/>
                <a:gd name="connsiteX1458" fmla="*/ 1157629 w 3629025"/>
                <a:gd name="connsiteY1458" fmla="*/ 107252 h 1152525"/>
                <a:gd name="connsiteX1459" fmla="*/ 1155724 w 3629025"/>
                <a:gd name="connsiteY1459" fmla="*/ 109823 h 1152525"/>
                <a:gd name="connsiteX1460" fmla="*/ 1120767 w 3629025"/>
                <a:gd name="connsiteY1460" fmla="*/ 115253 h 1152525"/>
                <a:gd name="connsiteX1461" fmla="*/ 1125244 w 3629025"/>
                <a:gd name="connsiteY1461" fmla="*/ 112109 h 1152525"/>
                <a:gd name="connsiteX1462" fmla="*/ 1169154 w 3629025"/>
                <a:gd name="connsiteY1462" fmla="*/ 161639 h 1152525"/>
                <a:gd name="connsiteX1463" fmla="*/ 1143532 w 3629025"/>
                <a:gd name="connsiteY1463" fmla="*/ 169355 h 1152525"/>
                <a:gd name="connsiteX1464" fmla="*/ 1169154 w 3629025"/>
                <a:gd name="connsiteY1464" fmla="*/ 161639 h 1152525"/>
                <a:gd name="connsiteX1465" fmla="*/ 1119052 w 3629025"/>
                <a:gd name="connsiteY1465" fmla="*/ 172498 h 1152525"/>
                <a:gd name="connsiteX1466" fmla="*/ 1128863 w 3629025"/>
                <a:gd name="connsiteY1466" fmla="*/ 168212 h 1152525"/>
                <a:gd name="connsiteX1467" fmla="*/ 1103241 w 3629025"/>
                <a:gd name="connsiteY1467" fmla="*/ 175927 h 1152525"/>
                <a:gd name="connsiteX1468" fmla="*/ 1119052 w 3629025"/>
                <a:gd name="connsiteY1468" fmla="*/ 172498 h 1152525"/>
                <a:gd name="connsiteX1469" fmla="*/ 1039709 w 3629025"/>
                <a:gd name="connsiteY1469" fmla="*/ 196310 h 1152525"/>
                <a:gd name="connsiteX1470" fmla="*/ 1049139 w 3629025"/>
                <a:gd name="connsiteY1470" fmla="*/ 198596 h 1152525"/>
                <a:gd name="connsiteX1471" fmla="*/ 1066093 w 3629025"/>
                <a:gd name="connsiteY1471" fmla="*/ 190500 h 1152525"/>
                <a:gd name="connsiteX1472" fmla="*/ 1088668 w 3629025"/>
                <a:gd name="connsiteY1472" fmla="*/ 189929 h 1152525"/>
                <a:gd name="connsiteX1473" fmla="*/ 1102955 w 3629025"/>
                <a:gd name="connsiteY1473" fmla="*/ 182404 h 1152525"/>
                <a:gd name="connsiteX1474" fmla="*/ 1118005 w 3629025"/>
                <a:gd name="connsiteY1474" fmla="*/ 176975 h 1152525"/>
                <a:gd name="connsiteX1475" fmla="*/ 1138674 w 3629025"/>
                <a:gd name="connsiteY1475" fmla="*/ 179070 h 1152525"/>
                <a:gd name="connsiteX1476" fmla="*/ 1169535 w 3629025"/>
                <a:gd name="connsiteY1476" fmla="*/ 170212 h 1152525"/>
                <a:gd name="connsiteX1477" fmla="*/ 1220303 w 3629025"/>
                <a:gd name="connsiteY1477" fmla="*/ 161354 h 1152525"/>
                <a:gd name="connsiteX1478" fmla="*/ 1225542 w 3629025"/>
                <a:gd name="connsiteY1478" fmla="*/ 160211 h 1152525"/>
                <a:gd name="connsiteX1479" fmla="*/ 1238686 w 3629025"/>
                <a:gd name="connsiteY1479" fmla="*/ 157353 h 1152525"/>
                <a:gd name="connsiteX1480" fmla="*/ 1243163 w 3629025"/>
                <a:gd name="connsiteY1480" fmla="*/ 154210 h 1152525"/>
                <a:gd name="connsiteX1481" fmla="*/ 1265737 w 3629025"/>
                <a:gd name="connsiteY1481" fmla="*/ 153638 h 1152525"/>
                <a:gd name="connsiteX1482" fmla="*/ 1267642 w 3629025"/>
                <a:gd name="connsiteY1482" fmla="*/ 151067 h 1152525"/>
                <a:gd name="connsiteX1483" fmla="*/ 1300408 w 3629025"/>
                <a:gd name="connsiteY1483" fmla="*/ 139541 h 1152525"/>
                <a:gd name="connsiteX1484" fmla="*/ 1283835 w 3629025"/>
                <a:gd name="connsiteY1484" fmla="*/ 140970 h 1152525"/>
                <a:gd name="connsiteX1485" fmla="*/ 1268023 w 3629025"/>
                <a:gd name="connsiteY1485" fmla="*/ 144399 h 1152525"/>
                <a:gd name="connsiteX1486" fmla="*/ 1256689 w 3629025"/>
                <a:gd name="connsiteY1486" fmla="*/ 144685 h 1152525"/>
                <a:gd name="connsiteX1487" fmla="*/ 1254784 w 3629025"/>
                <a:gd name="connsiteY1487" fmla="*/ 147257 h 1152525"/>
                <a:gd name="connsiteX1488" fmla="*/ 1251450 w 3629025"/>
                <a:gd name="connsiteY1488" fmla="*/ 145828 h 1152525"/>
                <a:gd name="connsiteX1489" fmla="*/ 1241639 w 3629025"/>
                <a:gd name="connsiteY1489" fmla="*/ 150114 h 1152525"/>
                <a:gd name="connsiteX1490" fmla="*/ 1238210 w 3629025"/>
                <a:gd name="connsiteY1490" fmla="*/ 148685 h 1152525"/>
                <a:gd name="connsiteX1491" fmla="*/ 1232971 w 3629025"/>
                <a:gd name="connsiteY1491" fmla="*/ 149828 h 1152525"/>
                <a:gd name="connsiteX1492" fmla="*/ 1250688 w 3629025"/>
                <a:gd name="connsiteY1492" fmla="*/ 143828 h 1152525"/>
                <a:gd name="connsiteX1493" fmla="*/ 1252593 w 3629025"/>
                <a:gd name="connsiteY1493" fmla="*/ 141256 h 1152525"/>
                <a:gd name="connsiteX1494" fmla="*/ 1266499 w 3629025"/>
                <a:gd name="connsiteY1494" fmla="*/ 140399 h 1152525"/>
                <a:gd name="connsiteX1495" fmla="*/ 1313934 w 3629025"/>
                <a:gd name="connsiteY1495" fmla="*/ 130112 h 1152525"/>
                <a:gd name="connsiteX1496" fmla="*/ 1324507 w 3629025"/>
                <a:gd name="connsiteY1496" fmla="*/ 127826 h 1152525"/>
                <a:gd name="connsiteX1497" fmla="*/ 1325269 w 3629025"/>
                <a:gd name="connsiteY1497" fmla="*/ 129826 h 1152525"/>
                <a:gd name="connsiteX1498" fmla="*/ 1335079 w 3629025"/>
                <a:gd name="connsiteY1498" fmla="*/ 125540 h 1152525"/>
                <a:gd name="connsiteX1499" fmla="*/ 1345652 w 3629025"/>
                <a:gd name="connsiteY1499" fmla="*/ 123253 h 1152525"/>
                <a:gd name="connsiteX1500" fmla="*/ 1377275 w 3629025"/>
                <a:gd name="connsiteY1500" fmla="*/ 116396 h 1152525"/>
                <a:gd name="connsiteX1501" fmla="*/ 1390420 w 3629025"/>
                <a:gd name="connsiteY1501" fmla="*/ 113538 h 1152525"/>
                <a:gd name="connsiteX1502" fmla="*/ 1416804 w 3629025"/>
                <a:gd name="connsiteY1502" fmla="*/ 107823 h 1152525"/>
                <a:gd name="connsiteX1503" fmla="*/ 1430710 w 3629025"/>
                <a:gd name="connsiteY1503" fmla="*/ 106966 h 1152525"/>
                <a:gd name="connsiteX1504" fmla="*/ 1448427 w 3629025"/>
                <a:gd name="connsiteY1504" fmla="*/ 100965 h 1152525"/>
                <a:gd name="connsiteX1505" fmla="*/ 1451761 w 3629025"/>
                <a:gd name="connsiteY1505" fmla="*/ 102394 h 1152525"/>
                <a:gd name="connsiteX1506" fmla="*/ 1470144 w 3629025"/>
                <a:gd name="connsiteY1506" fmla="*/ 98393 h 1152525"/>
                <a:gd name="connsiteX1507" fmla="*/ 1458523 w 3629025"/>
                <a:gd name="connsiteY1507" fmla="*/ 105347 h 1152525"/>
                <a:gd name="connsiteX1508" fmla="*/ 1447951 w 3629025"/>
                <a:gd name="connsiteY1508" fmla="*/ 107633 h 1152525"/>
                <a:gd name="connsiteX1509" fmla="*/ 1444522 w 3629025"/>
                <a:gd name="connsiteY1509" fmla="*/ 106204 h 1152525"/>
                <a:gd name="connsiteX1510" fmla="*/ 1434711 w 3629025"/>
                <a:gd name="connsiteY1510" fmla="*/ 110490 h 1152525"/>
                <a:gd name="connsiteX1511" fmla="*/ 1423471 w 3629025"/>
                <a:gd name="connsiteY1511" fmla="*/ 110776 h 1152525"/>
                <a:gd name="connsiteX1512" fmla="*/ 1413661 w 3629025"/>
                <a:gd name="connsiteY1512" fmla="*/ 115062 h 1152525"/>
                <a:gd name="connsiteX1513" fmla="*/ 1410232 w 3629025"/>
                <a:gd name="connsiteY1513" fmla="*/ 113633 h 1152525"/>
                <a:gd name="connsiteX1514" fmla="*/ 1352320 w 3629025"/>
                <a:gd name="connsiteY1514" fmla="*/ 126206 h 1152525"/>
                <a:gd name="connsiteX1515" fmla="*/ 1336508 w 3629025"/>
                <a:gd name="connsiteY1515" fmla="*/ 129635 h 1152525"/>
                <a:gd name="connsiteX1516" fmla="*/ 1307552 w 3629025"/>
                <a:gd name="connsiteY1516" fmla="*/ 135922 h 1152525"/>
                <a:gd name="connsiteX1517" fmla="*/ 1328983 w 3629025"/>
                <a:gd name="connsiteY1517" fmla="*/ 140018 h 1152525"/>
                <a:gd name="connsiteX1518" fmla="*/ 1343271 w 3629025"/>
                <a:gd name="connsiteY1518" fmla="*/ 132493 h 1152525"/>
                <a:gd name="connsiteX1519" fmla="*/ 1357939 w 3629025"/>
                <a:gd name="connsiteY1519" fmla="*/ 133636 h 1152525"/>
                <a:gd name="connsiteX1520" fmla="*/ 1374894 w 3629025"/>
                <a:gd name="connsiteY1520" fmla="*/ 125540 h 1152525"/>
                <a:gd name="connsiteX1521" fmla="*/ 1427186 w 3629025"/>
                <a:gd name="connsiteY1521" fmla="*/ 120682 h 1152525"/>
                <a:gd name="connsiteX1522" fmla="*/ 1444903 w 3629025"/>
                <a:gd name="connsiteY1522" fmla="*/ 114681 h 1152525"/>
                <a:gd name="connsiteX1523" fmla="*/ 1446808 w 3629025"/>
                <a:gd name="connsiteY1523" fmla="*/ 112109 h 1152525"/>
                <a:gd name="connsiteX1524" fmla="*/ 1450237 w 3629025"/>
                <a:gd name="connsiteY1524" fmla="*/ 113538 h 1152525"/>
                <a:gd name="connsiteX1525" fmla="*/ 1454713 w 3629025"/>
                <a:gd name="connsiteY1525" fmla="*/ 110395 h 1152525"/>
                <a:gd name="connsiteX1526" fmla="*/ 1465953 w 3629025"/>
                <a:gd name="connsiteY1526" fmla="*/ 110109 h 1152525"/>
                <a:gd name="connsiteX1527" fmla="*/ 1495671 w 3629025"/>
                <a:gd name="connsiteY1527" fmla="*/ 105823 h 1152525"/>
                <a:gd name="connsiteX1528" fmla="*/ 1507387 w 3629025"/>
                <a:gd name="connsiteY1528" fmla="*/ 98870 h 1152525"/>
                <a:gd name="connsiteX1529" fmla="*/ 1516054 w 3629025"/>
                <a:gd name="connsiteY1529" fmla="*/ 99155 h 1152525"/>
                <a:gd name="connsiteX1530" fmla="*/ 1517959 w 3629025"/>
                <a:gd name="connsiteY1530" fmla="*/ 96584 h 1152525"/>
                <a:gd name="connsiteX1531" fmla="*/ 1552154 w 3629025"/>
                <a:gd name="connsiteY1531" fmla="*/ 89154 h 1152525"/>
                <a:gd name="connsiteX1532" fmla="*/ 1573204 w 3629025"/>
                <a:gd name="connsiteY1532" fmla="*/ 84582 h 1152525"/>
                <a:gd name="connsiteX1533" fmla="*/ 1571299 w 3629025"/>
                <a:gd name="connsiteY1533" fmla="*/ 87154 h 1152525"/>
                <a:gd name="connsiteX1534" fmla="*/ 1560727 w 3629025"/>
                <a:gd name="connsiteY1534" fmla="*/ 89440 h 1152525"/>
                <a:gd name="connsiteX1535" fmla="*/ 1504339 w 3629025"/>
                <a:gd name="connsiteY1535" fmla="*/ 106109 h 1152525"/>
                <a:gd name="connsiteX1536" fmla="*/ 1499862 w 3629025"/>
                <a:gd name="connsiteY1536" fmla="*/ 109252 h 1152525"/>
                <a:gd name="connsiteX1537" fmla="*/ 1496433 w 3629025"/>
                <a:gd name="connsiteY1537" fmla="*/ 107823 h 1152525"/>
                <a:gd name="connsiteX1538" fmla="*/ 1486622 w 3629025"/>
                <a:gd name="connsiteY1538" fmla="*/ 112109 h 1152525"/>
                <a:gd name="connsiteX1539" fmla="*/ 1370798 w 3629025"/>
                <a:gd name="connsiteY1539" fmla="*/ 137351 h 1152525"/>
                <a:gd name="connsiteX1540" fmla="*/ 1362892 w 3629025"/>
                <a:gd name="connsiteY1540" fmla="*/ 139065 h 1152525"/>
                <a:gd name="connsiteX1541" fmla="*/ 1356892 w 3629025"/>
                <a:gd name="connsiteY1541" fmla="*/ 138208 h 1152525"/>
                <a:gd name="connsiteX1542" fmla="*/ 1344509 w 3629025"/>
                <a:gd name="connsiteY1542" fmla="*/ 143066 h 1152525"/>
                <a:gd name="connsiteX1543" fmla="*/ 1315553 w 3629025"/>
                <a:gd name="connsiteY1543" fmla="*/ 149352 h 1152525"/>
                <a:gd name="connsiteX1544" fmla="*/ 1304980 w 3629025"/>
                <a:gd name="connsiteY1544" fmla="*/ 151638 h 1152525"/>
                <a:gd name="connsiteX1545" fmla="*/ 1294408 w 3629025"/>
                <a:gd name="connsiteY1545" fmla="*/ 153924 h 1152525"/>
                <a:gd name="connsiteX1546" fmla="*/ 1288407 w 3629025"/>
                <a:gd name="connsiteY1546" fmla="*/ 153067 h 1152525"/>
                <a:gd name="connsiteX1547" fmla="*/ 1276024 w 3629025"/>
                <a:gd name="connsiteY1547" fmla="*/ 157925 h 1152525"/>
                <a:gd name="connsiteX1548" fmla="*/ 1262118 w 3629025"/>
                <a:gd name="connsiteY1548" fmla="*/ 158782 h 1152525"/>
                <a:gd name="connsiteX1549" fmla="*/ 1220017 w 3629025"/>
                <a:gd name="connsiteY1549" fmla="*/ 167926 h 1152525"/>
                <a:gd name="connsiteX1550" fmla="*/ 1200872 w 3629025"/>
                <a:gd name="connsiteY1550" fmla="*/ 169926 h 1152525"/>
                <a:gd name="connsiteX1551" fmla="*/ 1198967 w 3629025"/>
                <a:gd name="connsiteY1551" fmla="*/ 172498 h 1152525"/>
                <a:gd name="connsiteX1552" fmla="*/ 1195633 w 3629025"/>
                <a:gd name="connsiteY1552" fmla="*/ 171069 h 1152525"/>
                <a:gd name="connsiteX1553" fmla="*/ 1191061 w 3629025"/>
                <a:gd name="connsiteY1553" fmla="*/ 174212 h 1152525"/>
                <a:gd name="connsiteX1554" fmla="*/ 1166582 w 3629025"/>
                <a:gd name="connsiteY1554" fmla="*/ 177356 h 1152525"/>
                <a:gd name="connsiteX1555" fmla="*/ 1164677 w 3629025"/>
                <a:gd name="connsiteY1555" fmla="*/ 179927 h 1152525"/>
                <a:gd name="connsiteX1556" fmla="*/ 1161248 w 3629025"/>
                <a:gd name="connsiteY1556" fmla="*/ 178499 h 1152525"/>
                <a:gd name="connsiteX1557" fmla="*/ 1063807 w 3629025"/>
                <a:gd name="connsiteY1557" fmla="*/ 199739 h 1152525"/>
                <a:gd name="connsiteX1558" fmla="*/ 1032565 w 3629025"/>
                <a:gd name="connsiteY1558" fmla="*/ 199930 h 1152525"/>
                <a:gd name="connsiteX1559" fmla="*/ 1039709 w 3629025"/>
                <a:gd name="connsiteY1559" fmla="*/ 196310 h 1152525"/>
                <a:gd name="connsiteX1560" fmla="*/ 1492147 w 3629025"/>
                <a:gd name="connsiteY1560" fmla="*/ 134969 h 1152525"/>
                <a:gd name="connsiteX1561" fmla="*/ 1492909 w 3629025"/>
                <a:gd name="connsiteY1561" fmla="*/ 136970 h 1152525"/>
                <a:gd name="connsiteX1562" fmla="*/ 1487670 w 3629025"/>
                <a:gd name="connsiteY1562" fmla="*/ 138113 h 1152525"/>
                <a:gd name="connsiteX1563" fmla="*/ 1477097 w 3629025"/>
                <a:gd name="connsiteY1563" fmla="*/ 140399 h 1152525"/>
                <a:gd name="connsiteX1564" fmla="*/ 1462048 w 3629025"/>
                <a:gd name="connsiteY1564" fmla="*/ 145828 h 1152525"/>
                <a:gd name="connsiteX1565" fmla="*/ 1458619 w 3629025"/>
                <a:gd name="connsiteY1565" fmla="*/ 144399 h 1152525"/>
                <a:gd name="connsiteX1566" fmla="*/ 1445474 w 3629025"/>
                <a:gd name="connsiteY1566" fmla="*/ 147257 h 1152525"/>
                <a:gd name="connsiteX1567" fmla="*/ 1433092 w 3629025"/>
                <a:gd name="connsiteY1567" fmla="*/ 152114 h 1152525"/>
                <a:gd name="connsiteX1568" fmla="*/ 1396230 w 3629025"/>
                <a:gd name="connsiteY1568" fmla="*/ 160115 h 1152525"/>
                <a:gd name="connsiteX1569" fmla="*/ 1385657 w 3629025"/>
                <a:gd name="connsiteY1569" fmla="*/ 162401 h 1152525"/>
                <a:gd name="connsiteX1570" fmla="*/ 1359368 w 3629025"/>
                <a:gd name="connsiteY1570" fmla="*/ 168116 h 1152525"/>
                <a:gd name="connsiteX1571" fmla="*/ 1348795 w 3629025"/>
                <a:gd name="connsiteY1571" fmla="*/ 170402 h 1152525"/>
                <a:gd name="connsiteX1572" fmla="*/ 1304028 w 3629025"/>
                <a:gd name="connsiteY1572" fmla="*/ 180118 h 1152525"/>
                <a:gd name="connsiteX1573" fmla="*/ 1255927 w 3629025"/>
                <a:gd name="connsiteY1573" fmla="*/ 188405 h 1152525"/>
                <a:gd name="connsiteX1574" fmla="*/ 1269452 w 3629025"/>
                <a:gd name="connsiteY1574" fmla="*/ 178880 h 1152525"/>
                <a:gd name="connsiteX1575" fmla="*/ 1240496 w 3629025"/>
                <a:gd name="connsiteY1575" fmla="*/ 185166 h 1152525"/>
                <a:gd name="connsiteX1576" fmla="*/ 1250307 w 3629025"/>
                <a:gd name="connsiteY1576" fmla="*/ 180880 h 1152525"/>
                <a:gd name="connsiteX1577" fmla="*/ 1256689 w 3629025"/>
                <a:gd name="connsiteY1577" fmla="*/ 175069 h 1152525"/>
                <a:gd name="connsiteX1578" fmla="*/ 1257451 w 3629025"/>
                <a:gd name="connsiteY1578" fmla="*/ 177070 h 1152525"/>
                <a:gd name="connsiteX1579" fmla="*/ 1275167 w 3629025"/>
                <a:gd name="connsiteY1579" fmla="*/ 171069 h 1152525"/>
                <a:gd name="connsiteX1580" fmla="*/ 1271357 w 3629025"/>
                <a:gd name="connsiteY1580" fmla="*/ 176213 h 1152525"/>
                <a:gd name="connsiteX1581" fmla="*/ 1280406 w 3629025"/>
                <a:gd name="connsiteY1581" fmla="*/ 169831 h 1152525"/>
                <a:gd name="connsiteX1582" fmla="*/ 1346224 w 3629025"/>
                <a:gd name="connsiteY1582" fmla="*/ 155543 h 1152525"/>
                <a:gd name="connsiteX1583" fmla="*/ 1354891 w 3629025"/>
                <a:gd name="connsiteY1583" fmla="*/ 155829 h 1152525"/>
                <a:gd name="connsiteX1584" fmla="*/ 1360130 w 3629025"/>
                <a:gd name="connsiteY1584" fmla="*/ 154686 h 1152525"/>
                <a:gd name="connsiteX1585" fmla="*/ 1366131 w 3629025"/>
                <a:gd name="connsiteY1585" fmla="*/ 155543 h 1152525"/>
                <a:gd name="connsiteX1586" fmla="*/ 1383847 w 3629025"/>
                <a:gd name="connsiteY1586" fmla="*/ 149543 h 1152525"/>
                <a:gd name="connsiteX1587" fmla="*/ 1404898 w 3629025"/>
                <a:gd name="connsiteY1587" fmla="*/ 144971 h 1152525"/>
                <a:gd name="connsiteX1588" fmla="*/ 1418042 w 3629025"/>
                <a:gd name="connsiteY1588" fmla="*/ 142113 h 1152525"/>
                <a:gd name="connsiteX1589" fmla="*/ 1497004 w 3629025"/>
                <a:gd name="connsiteY1589" fmla="*/ 124873 h 1152525"/>
                <a:gd name="connsiteX1590" fmla="*/ 1507577 w 3629025"/>
                <a:gd name="connsiteY1590" fmla="*/ 122587 h 1152525"/>
                <a:gd name="connsiteX1591" fmla="*/ 1521484 w 3629025"/>
                <a:gd name="connsiteY1591" fmla="*/ 121730 h 1152525"/>
                <a:gd name="connsiteX1592" fmla="*/ 1537295 w 3629025"/>
                <a:gd name="connsiteY1592" fmla="*/ 118301 h 1152525"/>
                <a:gd name="connsiteX1593" fmla="*/ 1550440 w 3629025"/>
                <a:gd name="connsiteY1593" fmla="*/ 115443 h 1152525"/>
                <a:gd name="connsiteX1594" fmla="*/ 1561012 w 3629025"/>
                <a:gd name="connsiteY1594" fmla="*/ 113157 h 1152525"/>
                <a:gd name="connsiteX1595" fmla="*/ 1560250 w 3629025"/>
                <a:gd name="connsiteY1595" fmla="*/ 111157 h 1152525"/>
                <a:gd name="connsiteX1596" fmla="*/ 1592635 w 3629025"/>
                <a:gd name="connsiteY1596" fmla="*/ 106299 h 1152525"/>
                <a:gd name="connsiteX1597" fmla="*/ 1585492 w 3629025"/>
                <a:gd name="connsiteY1597" fmla="*/ 110014 h 1152525"/>
                <a:gd name="connsiteX1598" fmla="*/ 1528342 w 3629025"/>
                <a:gd name="connsiteY1598" fmla="*/ 124682 h 1152525"/>
                <a:gd name="connsiteX1599" fmla="*/ 1515959 w 3629025"/>
                <a:gd name="connsiteY1599" fmla="*/ 129540 h 1152525"/>
                <a:gd name="connsiteX1600" fmla="*/ 1492147 w 3629025"/>
                <a:gd name="connsiteY1600" fmla="*/ 134969 h 1152525"/>
                <a:gd name="connsiteX1601" fmla="*/ 1492147 w 3629025"/>
                <a:gd name="connsiteY1601" fmla="*/ 150305 h 1152525"/>
                <a:gd name="connsiteX1602" fmla="*/ 1497385 w 3629025"/>
                <a:gd name="connsiteY1602" fmla="*/ 149162 h 1152525"/>
                <a:gd name="connsiteX1603" fmla="*/ 1492147 w 3629025"/>
                <a:gd name="connsiteY1603" fmla="*/ 150305 h 1152525"/>
                <a:gd name="connsiteX1604" fmla="*/ 1465381 w 3629025"/>
                <a:gd name="connsiteY1604" fmla="*/ 162687 h 1152525"/>
                <a:gd name="connsiteX1605" fmla="*/ 1470620 w 3629025"/>
                <a:gd name="connsiteY1605" fmla="*/ 161544 h 1152525"/>
                <a:gd name="connsiteX1606" fmla="*/ 1465381 w 3629025"/>
                <a:gd name="connsiteY1606" fmla="*/ 162687 h 1152525"/>
                <a:gd name="connsiteX1607" fmla="*/ 1423662 w 3629025"/>
                <a:gd name="connsiteY1607" fmla="*/ 165259 h 1152525"/>
                <a:gd name="connsiteX1608" fmla="*/ 1428139 w 3629025"/>
                <a:gd name="connsiteY1608" fmla="*/ 162116 h 1152525"/>
                <a:gd name="connsiteX1609" fmla="*/ 1436044 w 3629025"/>
                <a:gd name="connsiteY1609" fmla="*/ 160401 h 1152525"/>
                <a:gd name="connsiteX1610" fmla="*/ 1423662 w 3629025"/>
                <a:gd name="connsiteY1610" fmla="*/ 165259 h 1152525"/>
                <a:gd name="connsiteX1611" fmla="*/ 1316029 w 3629025"/>
                <a:gd name="connsiteY1611" fmla="*/ 197453 h 1152525"/>
                <a:gd name="connsiteX1612" fmla="*/ 1327745 w 3629025"/>
                <a:gd name="connsiteY1612" fmla="*/ 190500 h 1152525"/>
                <a:gd name="connsiteX1613" fmla="*/ 1316029 w 3629025"/>
                <a:gd name="connsiteY1613" fmla="*/ 197453 h 1152525"/>
                <a:gd name="connsiteX1614" fmla="*/ 1250593 w 3629025"/>
                <a:gd name="connsiteY1614" fmla="*/ 220409 h 1152525"/>
                <a:gd name="connsiteX1615" fmla="*/ 1258117 w 3629025"/>
                <a:gd name="connsiteY1615" fmla="*/ 225362 h 1152525"/>
                <a:gd name="connsiteX1616" fmla="*/ 1237067 w 3629025"/>
                <a:gd name="connsiteY1616" fmla="*/ 229934 h 1152525"/>
                <a:gd name="connsiteX1617" fmla="*/ 1248688 w 3629025"/>
                <a:gd name="connsiteY1617" fmla="*/ 222980 h 1152525"/>
                <a:gd name="connsiteX1618" fmla="*/ 1250593 w 3629025"/>
                <a:gd name="connsiteY1618" fmla="*/ 220409 h 1152525"/>
                <a:gd name="connsiteX1619" fmla="*/ 1250497 w 3629025"/>
                <a:gd name="connsiteY1619" fmla="*/ 867823 h 1152525"/>
                <a:gd name="connsiteX1620" fmla="*/ 1244116 w 3629025"/>
                <a:gd name="connsiteY1620" fmla="*/ 873633 h 1152525"/>
                <a:gd name="connsiteX1621" fmla="*/ 1250497 w 3629025"/>
                <a:gd name="connsiteY1621" fmla="*/ 867823 h 1152525"/>
                <a:gd name="connsiteX1622" fmla="*/ 1248307 w 3629025"/>
                <a:gd name="connsiteY1622" fmla="*/ 846487 h 1152525"/>
                <a:gd name="connsiteX1623" fmla="*/ 1258117 w 3629025"/>
                <a:gd name="connsiteY1623" fmla="*/ 842201 h 1152525"/>
                <a:gd name="connsiteX1624" fmla="*/ 1248307 w 3629025"/>
                <a:gd name="connsiteY1624" fmla="*/ 846487 h 1152525"/>
                <a:gd name="connsiteX1625" fmla="*/ 1234495 w 3629025"/>
                <a:gd name="connsiteY1625" fmla="*/ 184499 h 1152525"/>
                <a:gd name="connsiteX1626" fmla="*/ 1211540 w 3629025"/>
                <a:gd name="connsiteY1626" fmla="*/ 191643 h 1152525"/>
                <a:gd name="connsiteX1627" fmla="*/ 1201444 w 3629025"/>
                <a:gd name="connsiteY1627" fmla="*/ 187262 h 1152525"/>
                <a:gd name="connsiteX1628" fmla="*/ 1234876 w 3629025"/>
                <a:gd name="connsiteY1628" fmla="*/ 177737 h 1152525"/>
                <a:gd name="connsiteX1629" fmla="*/ 1227733 w 3629025"/>
                <a:gd name="connsiteY1629" fmla="*/ 181451 h 1152525"/>
                <a:gd name="connsiteX1630" fmla="*/ 1234495 w 3629025"/>
                <a:gd name="connsiteY1630" fmla="*/ 184499 h 1152525"/>
                <a:gd name="connsiteX1631" fmla="*/ 1196491 w 3629025"/>
                <a:gd name="connsiteY1631" fmla="*/ 197168 h 1152525"/>
                <a:gd name="connsiteX1632" fmla="*/ 1185918 w 3629025"/>
                <a:gd name="connsiteY1632" fmla="*/ 199454 h 1152525"/>
                <a:gd name="connsiteX1633" fmla="*/ 1144579 w 3629025"/>
                <a:gd name="connsiteY1633" fmla="*/ 210693 h 1152525"/>
                <a:gd name="connsiteX1634" fmla="*/ 1120862 w 3629025"/>
                <a:gd name="connsiteY1634" fmla="*/ 215837 h 1152525"/>
                <a:gd name="connsiteX1635" fmla="*/ 1105051 w 3629025"/>
                <a:gd name="connsiteY1635" fmla="*/ 219266 h 1152525"/>
                <a:gd name="connsiteX1636" fmla="*/ 1099050 w 3629025"/>
                <a:gd name="connsiteY1636" fmla="*/ 218408 h 1152525"/>
                <a:gd name="connsiteX1637" fmla="*/ 1097145 w 3629025"/>
                <a:gd name="connsiteY1637" fmla="*/ 220980 h 1152525"/>
                <a:gd name="connsiteX1638" fmla="*/ 1094478 w 3629025"/>
                <a:gd name="connsiteY1638" fmla="*/ 221552 h 1152525"/>
                <a:gd name="connsiteX1639" fmla="*/ 1083238 w 3629025"/>
                <a:gd name="connsiteY1639" fmla="*/ 221837 h 1152525"/>
                <a:gd name="connsiteX1640" fmla="*/ 1073428 w 3629025"/>
                <a:gd name="connsiteY1640" fmla="*/ 226124 h 1152525"/>
                <a:gd name="connsiteX1641" fmla="*/ 1059521 w 3629025"/>
                <a:gd name="connsiteY1641" fmla="*/ 226981 h 1152525"/>
                <a:gd name="connsiteX1642" fmla="*/ 1033232 w 3629025"/>
                <a:gd name="connsiteY1642" fmla="*/ 232696 h 1152525"/>
                <a:gd name="connsiteX1643" fmla="*/ 1038852 w 3629025"/>
                <a:gd name="connsiteY1643" fmla="*/ 224885 h 1152525"/>
                <a:gd name="connsiteX1644" fmla="*/ 1047520 w 3629025"/>
                <a:gd name="connsiteY1644" fmla="*/ 225171 h 1152525"/>
                <a:gd name="connsiteX1645" fmla="*/ 1046758 w 3629025"/>
                <a:gd name="connsiteY1645" fmla="*/ 223171 h 1152525"/>
                <a:gd name="connsiteX1646" fmla="*/ 1136293 w 3629025"/>
                <a:gd name="connsiteY1646" fmla="*/ 203644 h 1152525"/>
                <a:gd name="connsiteX1647" fmla="*/ 1141531 w 3629025"/>
                <a:gd name="connsiteY1647" fmla="*/ 202502 h 1152525"/>
                <a:gd name="connsiteX1648" fmla="*/ 1144865 w 3629025"/>
                <a:gd name="connsiteY1648" fmla="*/ 203930 h 1152525"/>
                <a:gd name="connsiteX1649" fmla="*/ 1154676 w 3629025"/>
                <a:gd name="connsiteY1649" fmla="*/ 199644 h 1152525"/>
                <a:gd name="connsiteX1650" fmla="*/ 1163344 w 3629025"/>
                <a:gd name="connsiteY1650" fmla="*/ 199930 h 1152525"/>
                <a:gd name="connsiteX1651" fmla="*/ 1165249 w 3629025"/>
                <a:gd name="connsiteY1651" fmla="*/ 197358 h 1152525"/>
                <a:gd name="connsiteX1652" fmla="*/ 1181822 w 3629025"/>
                <a:gd name="connsiteY1652" fmla="*/ 195929 h 1152525"/>
                <a:gd name="connsiteX1653" fmla="*/ 1190871 w 3629025"/>
                <a:gd name="connsiteY1653" fmla="*/ 189548 h 1152525"/>
                <a:gd name="connsiteX1654" fmla="*/ 1195348 w 3629025"/>
                <a:gd name="connsiteY1654" fmla="*/ 186404 h 1152525"/>
                <a:gd name="connsiteX1655" fmla="*/ 1199443 w 3629025"/>
                <a:gd name="connsiteY1655" fmla="*/ 189833 h 1152525"/>
                <a:gd name="connsiteX1656" fmla="*/ 1196491 w 3629025"/>
                <a:gd name="connsiteY1656" fmla="*/ 197168 h 1152525"/>
                <a:gd name="connsiteX1657" fmla="*/ 1186585 w 3629025"/>
                <a:gd name="connsiteY1657" fmla="*/ 247460 h 1152525"/>
                <a:gd name="connsiteX1658" fmla="*/ 1192966 w 3629025"/>
                <a:gd name="connsiteY1658" fmla="*/ 241649 h 1152525"/>
                <a:gd name="connsiteX1659" fmla="*/ 1186585 w 3629025"/>
                <a:gd name="connsiteY1659" fmla="*/ 247460 h 1152525"/>
                <a:gd name="connsiteX1660" fmla="*/ 1176488 w 3629025"/>
                <a:gd name="connsiteY1660" fmla="*/ 859917 h 1152525"/>
                <a:gd name="connsiteX1661" fmla="*/ 1180965 w 3629025"/>
                <a:gd name="connsiteY1661" fmla="*/ 856774 h 1152525"/>
                <a:gd name="connsiteX1662" fmla="*/ 1188871 w 3629025"/>
                <a:gd name="connsiteY1662" fmla="*/ 855059 h 1152525"/>
                <a:gd name="connsiteX1663" fmla="*/ 1176488 w 3629025"/>
                <a:gd name="connsiteY1663" fmla="*/ 859917 h 1152525"/>
                <a:gd name="connsiteX1664" fmla="*/ 1088953 w 3629025"/>
                <a:gd name="connsiteY1664" fmla="*/ 846201 h 1152525"/>
                <a:gd name="connsiteX1665" fmla="*/ 1098383 w 3629025"/>
                <a:gd name="connsiteY1665" fmla="*/ 848487 h 1152525"/>
                <a:gd name="connsiteX1666" fmla="*/ 1098764 w 3629025"/>
                <a:gd name="connsiteY1666" fmla="*/ 857155 h 1152525"/>
                <a:gd name="connsiteX1667" fmla="*/ 1094668 w 3629025"/>
                <a:gd name="connsiteY1667" fmla="*/ 853631 h 1152525"/>
                <a:gd name="connsiteX1668" fmla="*/ 1085239 w 3629025"/>
                <a:gd name="connsiteY1668" fmla="*/ 851345 h 1152525"/>
                <a:gd name="connsiteX1669" fmla="*/ 1088953 w 3629025"/>
                <a:gd name="connsiteY1669" fmla="*/ 846201 h 1152525"/>
                <a:gd name="connsiteX1670" fmla="*/ 1092668 w 3629025"/>
                <a:gd name="connsiteY1670" fmla="*/ 856298 h 1152525"/>
                <a:gd name="connsiteX1671" fmla="*/ 1081429 w 3629025"/>
                <a:gd name="connsiteY1671" fmla="*/ 856583 h 1152525"/>
                <a:gd name="connsiteX1672" fmla="*/ 1092668 w 3629025"/>
                <a:gd name="connsiteY1672" fmla="*/ 856298 h 1152525"/>
                <a:gd name="connsiteX1673" fmla="*/ 1084667 w 3629025"/>
                <a:gd name="connsiteY1673" fmla="*/ 888683 h 1152525"/>
                <a:gd name="connsiteX1674" fmla="*/ 1078285 w 3629025"/>
                <a:gd name="connsiteY1674" fmla="*/ 894493 h 1152525"/>
                <a:gd name="connsiteX1675" fmla="*/ 1084667 w 3629025"/>
                <a:gd name="connsiteY1675" fmla="*/ 888683 h 1152525"/>
                <a:gd name="connsiteX1676" fmla="*/ 1086572 w 3629025"/>
                <a:gd name="connsiteY1676" fmla="*/ 901351 h 1152525"/>
                <a:gd name="connsiteX1677" fmla="*/ 1088096 w 3629025"/>
                <a:gd name="connsiteY1677" fmla="*/ 905447 h 1152525"/>
                <a:gd name="connsiteX1678" fmla="*/ 1082857 w 3629025"/>
                <a:gd name="connsiteY1678" fmla="*/ 906590 h 1152525"/>
                <a:gd name="connsiteX1679" fmla="*/ 1081333 w 3629025"/>
                <a:gd name="connsiteY1679" fmla="*/ 902494 h 1152525"/>
                <a:gd name="connsiteX1680" fmla="*/ 1086572 w 3629025"/>
                <a:gd name="connsiteY1680" fmla="*/ 901351 h 1152525"/>
                <a:gd name="connsiteX1681" fmla="*/ 1104860 w 3629025"/>
                <a:gd name="connsiteY1681" fmla="*/ 928021 h 1152525"/>
                <a:gd name="connsiteX1682" fmla="*/ 1108575 w 3629025"/>
                <a:gd name="connsiteY1682" fmla="*/ 938117 h 1152525"/>
                <a:gd name="connsiteX1683" fmla="*/ 1055140 w 3629025"/>
                <a:gd name="connsiteY1683" fmla="*/ 947547 h 1152525"/>
                <a:gd name="connsiteX1684" fmla="*/ 1104860 w 3629025"/>
                <a:gd name="connsiteY1684" fmla="*/ 928021 h 1152525"/>
                <a:gd name="connsiteX1685" fmla="*/ 1105241 w 3629025"/>
                <a:gd name="connsiteY1685" fmla="*/ 952024 h 1152525"/>
                <a:gd name="connsiteX1686" fmla="*/ 1100383 w 3629025"/>
                <a:gd name="connsiteY1686" fmla="*/ 946499 h 1152525"/>
                <a:gd name="connsiteX1687" fmla="*/ 1105241 w 3629025"/>
                <a:gd name="connsiteY1687" fmla="*/ 952024 h 1152525"/>
                <a:gd name="connsiteX1688" fmla="*/ 1109908 w 3629025"/>
                <a:gd name="connsiteY1688" fmla="*/ 872204 h 1152525"/>
                <a:gd name="connsiteX1689" fmla="*/ 1088858 w 3629025"/>
                <a:gd name="connsiteY1689" fmla="*/ 876776 h 1152525"/>
                <a:gd name="connsiteX1690" fmla="*/ 1084762 w 3629025"/>
                <a:gd name="connsiteY1690" fmla="*/ 873347 h 1152525"/>
                <a:gd name="connsiteX1691" fmla="*/ 1128387 w 3629025"/>
                <a:gd name="connsiteY1691" fmla="*/ 868204 h 1152525"/>
                <a:gd name="connsiteX1692" fmla="*/ 1109908 w 3629025"/>
                <a:gd name="connsiteY1692" fmla="*/ 872204 h 1152525"/>
                <a:gd name="connsiteX1693" fmla="*/ 1115623 w 3629025"/>
                <a:gd name="connsiteY1693" fmla="*/ 849059 h 1152525"/>
                <a:gd name="connsiteX1694" fmla="*/ 1120100 w 3629025"/>
                <a:gd name="connsiteY1694" fmla="*/ 845915 h 1152525"/>
                <a:gd name="connsiteX1695" fmla="*/ 1117433 w 3629025"/>
                <a:gd name="connsiteY1695" fmla="*/ 846487 h 1152525"/>
                <a:gd name="connsiteX1696" fmla="*/ 1115623 w 3629025"/>
                <a:gd name="connsiteY1696" fmla="*/ 849059 h 1152525"/>
                <a:gd name="connsiteX1697" fmla="*/ 1004276 w 3629025"/>
                <a:gd name="connsiteY1697" fmla="*/ 871157 h 1152525"/>
                <a:gd name="connsiteX1698" fmla="*/ 1001990 w 3629025"/>
                <a:gd name="connsiteY1698" fmla="*/ 865061 h 1152525"/>
                <a:gd name="connsiteX1699" fmla="*/ 1004276 w 3629025"/>
                <a:gd name="connsiteY1699" fmla="*/ 871157 h 1152525"/>
                <a:gd name="connsiteX1700" fmla="*/ 997513 w 3629025"/>
                <a:gd name="connsiteY1700" fmla="*/ 236125 h 1152525"/>
                <a:gd name="connsiteX1701" fmla="*/ 1010658 w 3629025"/>
                <a:gd name="connsiteY1701" fmla="*/ 233267 h 1152525"/>
                <a:gd name="connsiteX1702" fmla="*/ 997513 w 3629025"/>
                <a:gd name="connsiteY1702" fmla="*/ 236125 h 1152525"/>
                <a:gd name="connsiteX1703" fmla="*/ 1009896 w 3629025"/>
                <a:gd name="connsiteY1703" fmla="*/ 878681 h 1152525"/>
                <a:gd name="connsiteX1704" fmla="*/ 1020850 w 3629025"/>
                <a:gd name="connsiteY1704" fmla="*/ 869728 h 1152525"/>
                <a:gd name="connsiteX1705" fmla="*/ 1006181 w 3629025"/>
                <a:gd name="connsiteY1705" fmla="*/ 883825 h 1152525"/>
                <a:gd name="connsiteX1706" fmla="*/ 1009896 w 3629025"/>
                <a:gd name="connsiteY1706" fmla="*/ 878681 h 1152525"/>
                <a:gd name="connsiteX1707" fmla="*/ 1012563 w 3629025"/>
                <a:gd name="connsiteY1707" fmla="*/ 862775 h 1152525"/>
                <a:gd name="connsiteX1708" fmla="*/ 1017802 w 3629025"/>
                <a:gd name="connsiteY1708" fmla="*/ 861632 h 1152525"/>
                <a:gd name="connsiteX1709" fmla="*/ 1019326 w 3629025"/>
                <a:gd name="connsiteY1709" fmla="*/ 865727 h 1152525"/>
                <a:gd name="connsiteX1710" fmla="*/ 1014087 w 3629025"/>
                <a:gd name="connsiteY1710" fmla="*/ 866870 h 1152525"/>
                <a:gd name="connsiteX1711" fmla="*/ 1012563 w 3629025"/>
                <a:gd name="connsiteY1711" fmla="*/ 862775 h 1152525"/>
                <a:gd name="connsiteX1712" fmla="*/ 1033899 w 3629025"/>
                <a:gd name="connsiteY1712" fmla="*/ 265367 h 1152525"/>
                <a:gd name="connsiteX1713" fmla="*/ 1045900 w 3629025"/>
                <a:gd name="connsiteY1713" fmla="*/ 267081 h 1152525"/>
                <a:gd name="connsiteX1714" fmla="*/ 1022183 w 3629025"/>
                <a:gd name="connsiteY1714" fmla="*/ 272225 h 1152525"/>
                <a:gd name="connsiteX1715" fmla="*/ 1033899 w 3629025"/>
                <a:gd name="connsiteY1715" fmla="*/ 265367 h 1152525"/>
                <a:gd name="connsiteX1716" fmla="*/ 1022755 w 3629025"/>
                <a:gd name="connsiteY1716" fmla="*/ 204406 h 1152525"/>
                <a:gd name="connsiteX1717" fmla="*/ 1012944 w 3629025"/>
                <a:gd name="connsiteY1717" fmla="*/ 208693 h 1152525"/>
                <a:gd name="connsiteX1718" fmla="*/ 993037 w 3629025"/>
                <a:gd name="connsiteY1718" fmla="*/ 208693 h 1152525"/>
                <a:gd name="connsiteX1719" fmla="*/ 1022755 w 3629025"/>
                <a:gd name="connsiteY1719" fmla="*/ 204406 h 1152525"/>
                <a:gd name="connsiteX1720" fmla="*/ 982464 w 3629025"/>
                <a:gd name="connsiteY1720" fmla="*/ 241649 h 1152525"/>
                <a:gd name="connsiteX1721" fmla="*/ 995608 w 3629025"/>
                <a:gd name="connsiteY1721" fmla="*/ 238792 h 1152525"/>
                <a:gd name="connsiteX1722" fmla="*/ 982464 w 3629025"/>
                <a:gd name="connsiteY1722" fmla="*/ 241649 h 1152525"/>
                <a:gd name="connsiteX1723" fmla="*/ 968653 w 3629025"/>
                <a:gd name="connsiteY1723" fmla="*/ 211836 h 1152525"/>
                <a:gd name="connsiteX1724" fmla="*/ 973891 w 3629025"/>
                <a:gd name="connsiteY1724" fmla="*/ 210693 h 1152525"/>
                <a:gd name="connsiteX1725" fmla="*/ 967510 w 3629025"/>
                <a:gd name="connsiteY1725" fmla="*/ 216503 h 1152525"/>
                <a:gd name="connsiteX1726" fmla="*/ 968653 w 3629025"/>
                <a:gd name="connsiteY1726" fmla="*/ 211836 h 1152525"/>
                <a:gd name="connsiteX1727" fmla="*/ 968557 w 3629025"/>
                <a:gd name="connsiteY1727" fmla="*/ 242411 h 1152525"/>
                <a:gd name="connsiteX1728" fmla="*/ 959509 w 3629025"/>
                <a:gd name="connsiteY1728" fmla="*/ 248793 h 1152525"/>
                <a:gd name="connsiteX1729" fmla="*/ 968557 w 3629025"/>
                <a:gd name="connsiteY1729" fmla="*/ 242411 h 1152525"/>
                <a:gd name="connsiteX1730" fmla="*/ 962557 w 3629025"/>
                <a:gd name="connsiteY1730" fmla="*/ 873728 h 1152525"/>
                <a:gd name="connsiteX1731" fmla="*/ 967795 w 3629025"/>
                <a:gd name="connsiteY1731" fmla="*/ 872585 h 1152525"/>
                <a:gd name="connsiteX1732" fmla="*/ 961414 w 3629025"/>
                <a:gd name="connsiteY1732" fmla="*/ 878396 h 1152525"/>
                <a:gd name="connsiteX1733" fmla="*/ 962557 w 3629025"/>
                <a:gd name="connsiteY1733" fmla="*/ 873728 h 1152525"/>
                <a:gd name="connsiteX1734" fmla="*/ 927219 w 3629025"/>
                <a:gd name="connsiteY1734" fmla="*/ 222980 h 1152525"/>
                <a:gd name="connsiteX1735" fmla="*/ 945602 w 3629025"/>
                <a:gd name="connsiteY1735" fmla="*/ 218980 h 1152525"/>
                <a:gd name="connsiteX1736" fmla="*/ 931315 w 3629025"/>
                <a:gd name="connsiteY1736" fmla="*/ 226505 h 1152525"/>
                <a:gd name="connsiteX1737" fmla="*/ 916646 w 3629025"/>
                <a:gd name="connsiteY1737" fmla="*/ 225362 h 1152525"/>
                <a:gd name="connsiteX1738" fmla="*/ 927219 w 3629025"/>
                <a:gd name="connsiteY1738" fmla="*/ 222980 h 1152525"/>
                <a:gd name="connsiteX1739" fmla="*/ 932839 w 3629025"/>
                <a:gd name="connsiteY1739" fmla="*/ 877919 h 1152525"/>
                <a:gd name="connsiteX1740" fmla="*/ 917027 w 3629025"/>
                <a:gd name="connsiteY1740" fmla="*/ 881348 h 1152525"/>
                <a:gd name="connsiteX1741" fmla="*/ 932839 w 3629025"/>
                <a:gd name="connsiteY1741" fmla="*/ 877919 h 1152525"/>
                <a:gd name="connsiteX1742" fmla="*/ 906454 w 3629025"/>
                <a:gd name="connsiteY1742" fmla="*/ 883730 h 1152525"/>
                <a:gd name="connsiteX1743" fmla="*/ 896644 w 3629025"/>
                <a:gd name="connsiteY1743" fmla="*/ 888016 h 1152525"/>
                <a:gd name="connsiteX1744" fmla="*/ 889500 w 3629025"/>
                <a:gd name="connsiteY1744" fmla="*/ 891731 h 1152525"/>
                <a:gd name="connsiteX1745" fmla="*/ 857115 w 3629025"/>
                <a:gd name="connsiteY1745" fmla="*/ 896588 h 1152525"/>
                <a:gd name="connsiteX1746" fmla="*/ 871402 w 3629025"/>
                <a:gd name="connsiteY1746" fmla="*/ 889063 h 1152525"/>
                <a:gd name="connsiteX1747" fmla="*/ 878546 w 3629025"/>
                <a:gd name="connsiteY1747" fmla="*/ 885349 h 1152525"/>
                <a:gd name="connsiteX1748" fmla="*/ 892453 w 3629025"/>
                <a:gd name="connsiteY1748" fmla="*/ 884492 h 1152525"/>
                <a:gd name="connsiteX1749" fmla="*/ 906454 w 3629025"/>
                <a:gd name="connsiteY1749" fmla="*/ 883730 h 1152525"/>
                <a:gd name="connsiteX1750" fmla="*/ 907788 w 3629025"/>
                <a:gd name="connsiteY1750" fmla="*/ 23813 h 1152525"/>
                <a:gd name="connsiteX1751" fmla="*/ 890071 w 3629025"/>
                <a:gd name="connsiteY1751" fmla="*/ 29813 h 1152525"/>
                <a:gd name="connsiteX1752" fmla="*/ 907788 w 3629025"/>
                <a:gd name="connsiteY1752" fmla="*/ 23813 h 1152525"/>
                <a:gd name="connsiteX1753" fmla="*/ 889690 w 3629025"/>
                <a:gd name="connsiteY1753" fmla="*/ 36481 h 1152525"/>
                <a:gd name="connsiteX1754" fmla="*/ 894929 w 3629025"/>
                <a:gd name="connsiteY1754" fmla="*/ 35338 h 1152525"/>
                <a:gd name="connsiteX1755" fmla="*/ 885214 w 3629025"/>
                <a:gd name="connsiteY1755" fmla="*/ 39719 h 1152525"/>
                <a:gd name="connsiteX1756" fmla="*/ 889690 w 3629025"/>
                <a:gd name="connsiteY1756" fmla="*/ 36481 h 1152525"/>
                <a:gd name="connsiteX1757" fmla="*/ 897882 w 3629025"/>
                <a:gd name="connsiteY1757" fmla="*/ 235934 h 1152525"/>
                <a:gd name="connsiteX1758" fmla="*/ 869307 w 3629025"/>
                <a:gd name="connsiteY1758" fmla="*/ 235553 h 1152525"/>
                <a:gd name="connsiteX1759" fmla="*/ 897882 w 3629025"/>
                <a:gd name="connsiteY1759" fmla="*/ 235934 h 1152525"/>
                <a:gd name="connsiteX1760" fmla="*/ 872069 w 3629025"/>
                <a:gd name="connsiteY1760" fmla="*/ 42577 h 1152525"/>
                <a:gd name="connsiteX1761" fmla="*/ 881880 w 3629025"/>
                <a:gd name="connsiteY1761" fmla="*/ 38291 h 1152525"/>
                <a:gd name="connsiteX1762" fmla="*/ 872069 w 3629025"/>
                <a:gd name="connsiteY1762" fmla="*/ 42577 h 1152525"/>
                <a:gd name="connsiteX1763" fmla="*/ 880737 w 3629025"/>
                <a:gd name="connsiteY1763" fmla="*/ 27527 h 1152525"/>
                <a:gd name="connsiteX1764" fmla="*/ 854448 w 3629025"/>
                <a:gd name="connsiteY1764" fmla="*/ 33242 h 1152525"/>
                <a:gd name="connsiteX1765" fmla="*/ 880737 w 3629025"/>
                <a:gd name="connsiteY1765" fmla="*/ 27527 h 1152525"/>
                <a:gd name="connsiteX1766" fmla="*/ 845399 w 3629025"/>
                <a:gd name="connsiteY1766" fmla="*/ 787622 h 1152525"/>
                <a:gd name="connsiteX1767" fmla="*/ 854067 w 3629025"/>
                <a:gd name="connsiteY1767" fmla="*/ 787908 h 1152525"/>
                <a:gd name="connsiteX1768" fmla="*/ 845399 w 3629025"/>
                <a:gd name="connsiteY1768" fmla="*/ 787622 h 1152525"/>
                <a:gd name="connsiteX1769" fmla="*/ 842827 w 3629025"/>
                <a:gd name="connsiteY1769" fmla="*/ 788194 h 1152525"/>
                <a:gd name="connsiteX1770" fmla="*/ 835684 w 3629025"/>
                <a:gd name="connsiteY1770" fmla="*/ 791909 h 1152525"/>
                <a:gd name="connsiteX1771" fmla="*/ 842827 w 3629025"/>
                <a:gd name="connsiteY1771" fmla="*/ 788194 h 1152525"/>
                <a:gd name="connsiteX1772" fmla="*/ 830635 w 3629025"/>
                <a:gd name="connsiteY1772" fmla="*/ 53721 h 1152525"/>
                <a:gd name="connsiteX1773" fmla="*/ 814062 w 3629025"/>
                <a:gd name="connsiteY1773" fmla="*/ 55150 h 1152525"/>
                <a:gd name="connsiteX1774" fmla="*/ 830635 w 3629025"/>
                <a:gd name="connsiteY1774" fmla="*/ 53721 h 1152525"/>
                <a:gd name="connsiteX1775" fmla="*/ 826159 w 3629025"/>
                <a:gd name="connsiteY1775" fmla="*/ 41624 h 1152525"/>
                <a:gd name="connsiteX1776" fmla="*/ 805108 w 3629025"/>
                <a:gd name="connsiteY1776" fmla="*/ 46196 h 1152525"/>
                <a:gd name="connsiteX1777" fmla="*/ 826159 w 3629025"/>
                <a:gd name="connsiteY1777" fmla="*/ 41624 h 1152525"/>
                <a:gd name="connsiteX1778" fmla="*/ 812824 w 3629025"/>
                <a:gd name="connsiteY1778" fmla="*/ 899732 h 1152525"/>
                <a:gd name="connsiteX1779" fmla="*/ 788725 w 3629025"/>
                <a:gd name="connsiteY1779" fmla="*/ 911543 h 1152525"/>
                <a:gd name="connsiteX1780" fmla="*/ 791011 w 3629025"/>
                <a:gd name="connsiteY1780" fmla="*/ 902303 h 1152525"/>
                <a:gd name="connsiteX1781" fmla="*/ 800441 w 3629025"/>
                <a:gd name="connsiteY1781" fmla="*/ 904589 h 1152525"/>
                <a:gd name="connsiteX1782" fmla="*/ 812824 w 3629025"/>
                <a:gd name="connsiteY1782" fmla="*/ 899732 h 1152525"/>
                <a:gd name="connsiteX1783" fmla="*/ 807204 w 3629025"/>
                <a:gd name="connsiteY1783" fmla="*/ 892207 h 1152525"/>
                <a:gd name="connsiteX1784" fmla="*/ 788059 w 3629025"/>
                <a:gd name="connsiteY1784" fmla="*/ 894207 h 1152525"/>
                <a:gd name="connsiteX1785" fmla="*/ 807204 w 3629025"/>
                <a:gd name="connsiteY1785" fmla="*/ 892207 h 1152525"/>
                <a:gd name="connsiteX1786" fmla="*/ 765961 w 3629025"/>
                <a:gd name="connsiteY1786" fmla="*/ 518350 h 1152525"/>
                <a:gd name="connsiteX1787" fmla="*/ 753959 w 3629025"/>
                <a:gd name="connsiteY1787" fmla="*/ 516636 h 1152525"/>
                <a:gd name="connsiteX1788" fmla="*/ 755864 w 3629025"/>
                <a:gd name="connsiteY1788" fmla="*/ 514064 h 1152525"/>
                <a:gd name="connsiteX1789" fmla="*/ 764532 w 3629025"/>
                <a:gd name="connsiteY1789" fmla="*/ 514350 h 1152525"/>
                <a:gd name="connsiteX1790" fmla="*/ 772819 w 3629025"/>
                <a:gd name="connsiteY1790" fmla="*/ 505968 h 1152525"/>
                <a:gd name="connsiteX1791" fmla="*/ 777676 w 3629025"/>
                <a:gd name="connsiteY1791" fmla="*/ 511493 h 1152525"/>
                <a:gd name="connsiteX1792" fmla="*/ 796822 w 3629025"/>
                <a:gd name="connsiteY1792" fmla="*/ 509492 h 1152525"/>
                <a:gd name="connsiteX1793" fmla="*/ 765961 w 3629025"/>
                <a:gd name="connsiteY1793" fmla="*/ 518350 h 1152525"/>
                <a:gd name="connsiteX1794" fmla="*/ 783772 w 3629025"/>
                <a:gd name="connsiteY1794" fmla="*/ 805434 h 1152525"/>
                <a:gd name="connsiteX1795" fmla="*/ 778534 w 3629025"/>
                <a:gd name="connsiteY1795" fmla="*/ 806577 h 1152525"/>
                <a:gd name="connsiteX1796" fmla="*/ 777010 w 3629025"/>
                <a:gd name="connsiteY1796" fmla="*/ 802481 h 1152525"/>
                <a:gd name="connsiteX1797" fmla="*/ 782248 w 3629025"/>
                <a:gd name="connsiteY1797" fmla="*/ 801338 h 1152525"/>
                <a:gd name="connsiteX1798" fmla="*/ 783772 w 3629025"/>
                <a:gd name="connsiteY1798" fmla="*/ 805434 h 1152525"/>
                <a:gd name="connsiteX1799" fmla="*/ 795107 w 3629025"/>
                <a:gd name="connsiteY1799" fmla="*/ 774573 h 1152525"/>
                <a:gd name="connsiteX1800" fmla="*/ 795107 w 3629025"/>
                <a:gd name="connsiteY1800" fmla="*/ 774573 h 1152525"/>
                <a:gd name="connsiteX1801" fmla="*/ 795107 w 3629025"/>
                <a:gd name="connsiteY1801" fmla="*/ 774573 h 1152525"/>
                <a:gd name="connsiteX1802" fmla="*/ 800536 w 3629025"/>
                <a:gd name="connsiteY1802" fmla="*/ 64675 h 1152525"/>
                <a:gd name="connsiteX1803" fmla="*/ 777581 w 3629025"/>
                <a:gd name="connsiteY1803" fmla="*/ 71819 h 1152525"/>
                <a:gd name="connsiteX1804" fmla="*/ 751292 w 3629025"/>
                <a:gd name="connsiteY1804" fmla="*/ 77534 h 1152525"/>
                <a:gd name="connsiteX1805" fmla="*/ 755769 w 3629025"/>
                <a:gd name="connsiteY1805" fmla="*/ 74390 h 1152525"/>
                <a:gd name="connsiteX1806" fmla="*/ 761008 w 3629025"/>
                <a:gd name="connsiteY1806" fmla="*/ 73247 h 1152525"/>
                <a:gd name="connsiteX1807" fmla="*/ 800536 w 3629025"/>
                <a:gd name="connsiteY1807" fmla="*/ 64675 h 1152525"/>
                <a:gd name="connsiteX1808" fmla="*/ 779867 w 3629025"/>
                <a:gd name="connsiteY1808" fmla="*/ 62579 h 1152525"/>
                <a:gd name="connsiteX1809" fmla="*/ 785106 w 3629025"/>
                <a:gd name="connsiteY1809" fmla="*/ 61436 h 1152525"/>
                <a:gd name="connsiteX1810" fmla="*/ 779867 w 3629025"/>
                <a:gd name="connsiteY1810" fmla="*/ 62579 h 1152525"/>
                <a:gd name="connsiteX1811" fmla="*/ 760722 w 3629025"/>
                <a:gd name="connsiteY1811" fmla="*/ 49244 h 1152525"/>
                <a:gd name="connsiteX1812" fmla="*/ 777676 w 3629025"/>
                <a:gd name="connsiteY1812" fmla="*/ 41148 h 1152525"/>
                <a:gd name="connsiteX1813" fmla="*/ 760722 w 3629025"/>
                <a:gd name="connsiteY1813" fmla="*/ 49244 h 1152525"/>
                <a:gd name="connsiteX1814" fmla="*/ 779962 w 3629025"/>
                <a:gd name="connsiteY1814" fmla="*/ 32004 h 1152525"/>
                <a:gd name="connsiteX1815" fmla="*/ 757388 w 3629025"/>
                <a:gd name="connsiteY1815" fmla="*/ 32576 h 1152525"/>
                <a:gd name="connsiteX1816" fmla="*/ 779962 w 3629025"/>
                <a:gd name="connsiteY1816" fmla="*/ 32004 h 1152525"/>
                <a:gd name="connsiteX1817" fmla="*/ 761103 w 3629025"/>
                <a:gd name="connsiteY1817" fmla="*/ 57912 h 1152525"/>
                <a:gd name="connsiteX1818" fmla="*/ 772342 w 3629025"/>
                <a:gd name="connsiteY1818" fmla="*/ 57626 h 1152525"/>
                <a:gd name="connsiteX1819" fmla="*/ 749387 w 3629025"/>
                <a:gd name="connsiteY1819" fmla="*/ 64770 h 1152525"/>
                <a:gd name="connsiteX1820" fmla="*/ 761103 w 3629025"/>
                <a:gd name="connsiteY1820" fmla="*/ 57912 h 1152525"/>
                <a:gd name="connsiteX1821" fmla="*/ 747196 w 3629025"/>
                <a:gd name="connsiteY1821" fmla="*/ 529019 h 1152525"/>
                <a:gd name="connsiteX1822" fmla="*/ 737005 w 3629025"/>
                <a:gd name="connsiteY1822" fmla="*/ 524637 h 1152525"/>
                <a:gd name="connsiteX1823" fmla="*/ 747577 w 3629025"/>
                <a:gd name="connsiteY1823" fmla="*/ 522351 h 1152525"/>
                <a:gd name="connsiteX1824" fmla="*/ 747196 w 3629025"/>
                <a:gd name="connsiteY1824" fmla="*/ 529019 h 1152525"/>
                <a:gd name="connsiteX1825" fmla="*/ 724622 w 3629025"/>
                <a:gd name="connsiteY1825" fmla="*/ 529590 h 1152525"/>
                <a:gd name="connsiteX1826" fmla="*/ 733290 w 3629025"/>
                <a:gd name="connsiteY1826" fmla="*/ 529876 h 1152525"/>
                <a:gd name="connsiteX1827" fmla="*/ 724622 w 3629025"/>
                <a:gd name="connsiteY1827" fmla="*/ 529590 h 1152525"/>
                <a:gd name="connsiteX1828" fmla="*/ 716335 w 3629025"/>
                <a:gd name="connsiteY1828" fmla="*/ 522637 h 1152525"/>
                <a:gd name="connsiteX1829" fmla="*/ 725003 w 3629025"/>
                <a:gd name="connsiteY1829" fmla="*/ 522923 h 1152525"/>
                <a:gd name="connsiteX1830" fmla="*/ 716335 w 3629025"/>
                <a:gd name="connsiteY1830" fmla="*/ 522637 h 1152525"/>
                <a:gd name="connsiteX1831" fmla="*/ 726718 w 3629025"/>
                <a:gd name="connsiteY1831" fmla="*/ 126683 h 1152525"/>
                <a:gd name="connsiteX1832" fmla="*/ 713954 w 3629025"/>
                <a:gd name="connsiteY1832" fmla="*/ 122873 h 1152525"/>
                <a:gd name="connsiteX1833" fmla="*/ 738433 w 3629025"/>
                <a:gd name="connsiteY1833" fmla="*/ 119729 h 1152525"/>
                <a:gd name="connsiteX1834" fmla="*/ 726718 w 3629025"/>
                <a:gd name="connsiteY1834" fmla="*/ 126683 h 1152525"/>
                <a:gd name="connsiteX1835" fmla="*/ 716050 w 3629025"/>
                <a:gd name="connsiteY1835" fmla="*/ 822388 h 1152525"/>
                <a:gd name="connsiteX1836" fmla="*/ 704334 w 3629025"/>
                <a:gd name="connsiteY1836" fmla="*/ 829342 h 1152525"/>
                <a:gd name="connsiteX1837" fmla="*/ 716050 w 3629025"/>
                <a:gd name="connsiteY1837" fmla="*/ 822388 h 1152525"/>
                <a:gd name="connsiteX1838" fmla="*/ 719669 w 3629025"/>
                <a:gd name="connsiteY1838" fmla="*/ 69152 h 1152525"/>
                <a:gd name="connsiteX1839" fmla="*/ 707287 w 3629025"/>
                <a:gd name="connsiteY1839" fmla="*/ 74009 h 1152525"/>
                <a:gd name="connsiteX1840" fmla="*/ 719669 w 3629025"/>
                <a:gd name="connsiteY1840" fmla="*/ 69152 h 1152525"/>
                <a:gd name="connsiteX1841" fmla="*/ 719764 w 3629025"/>
                <a:gd name="connsiteY1841" fmla="*/ 53816 h 1152525"/>
                <a:gd name="connsiteX1842" fmla="*/ 741196 w 3629025"/>
                <a:gd name="connsiteY1842" fmla="*/ 42577 h 1152525"/>
                <a:gd name="connsiteX1843" fmla="*/ 726908 w 3629025"/>
                <a:gd name="connsiteY1843" fmla="*/ 50102 h 1152525"/>
                <a:gd name="connsiteX1844" fmla="*/ 728051 w 3629025"/>
                <a:gd name="connsiteY1844" fmla="*/ 60770 h 1152525"/>
                <a:gd name="connsiteX1845" fmla="*/ 661471 w 3629025"/>
                <a:gd name="connsiteY1845" fmla="*/ 73057 h 1152525"/>
                <a:gd name="connsiteX1846" fmla="*/ 687094 w 3629025"/>
                <a:gd name="connsiteY1846" fmla="*/ 65342 h 1152525"/>
                <a:gd name="connsiteX1847" fmla="*/ 719764 w 3629025"/>
                <a:gd name="connsiteY1847" fmla="*/ 53816 h 1152525"/>
                <a:gd name="connsiteX1848" fmla="*/ 691285 w 3629025"/>
                <a:gd name="connsiteY1848" fmla="*/ 801529 h 1152525"/>
                <a:gd name="connsiteX1849" fmla="*/ 670234 w 3629025"/>
                <a:gd name="connsiteY1849" fmla="*/ 806101 h 1152525"/>
                <a:gd name="connsiteX1850" fmla="*/ 676616 w 3629025"/>
                <a:gd name="connsiteY1850" fmla="*/ 800290 h 1152525"/>
                <a:gd name="connsiteX1851" fmla="*/ 700333 w 3629025"/>
                <a:gd name="connsiteY1851" fmla="*/ 795147 h 1152525"/>
                <a:gd name="connsiteX1852" fmla="*/ 691285 w 3629025"/>
                <a:gd name="connsiteY1852" fmla="*/ 801529 h 1152525"/>
                <a:gd name="connsiteX1853" fmla="*/ 694999 w 3629025"/>
                <a:gd name="connsiteY1853" fmla="*/ 826961 h 1152525"/>
                <a:gd name="connsiteX1854" fmla="*/ 676616 w 3629025"/>
                <a:gd name="connsiteY1854" fmla="*/ 830961 h 1152525"/>
                <a:gd name="connsiteX1855" fmla="*/ 694999 w 3629025"/>
                <a:gd name="connsiteY1855" fmla="*/ 826961 h 1152525"/>
                <a:gd name="connsiteX1856" fmla="*/ 677950 w 3629025"/>
                <a:gd name="connsiteY1856" fmla="*/ 541973 h 1152525"/>
                <a:gd name="connsiteX1857" fmla="*/ 680236 w 3629025"/>
                <a:gd name="connsiteY1857" fmla="*/ 548069 h 1152525"/>
                <a:gd name="connsiteX1858" fmla="*/ 677950 w 3629025"/>
                <a:gd name="connsiteY1858" fmla="*/ 541973 h 1152525"/>
                <a:gd name="connsiteX1859" fmla="*/ 658042 w 3629025"/>
                <a:gd name="connsiteY1859" fmla="*/ 56293 h 1152525"/>
                <a:gd name="connsiteX1860" fmla="*/ 691570 w 3629025"/>
                <a:gd name="connsiteY1860" fmla="*/ 46863 h 1152525"/>
                <a:gd name="connsiteX1861" fmla="*/ 692713 w 3629025"/>
                <a:gd name="connsiteY1861" fmla="*/ 57531 h 1152525"/>
                <a:gd name="connsiteX1862" fmla="*/ 668234 w 3629025"/>
                <a:gd name="connsiteY1862" fmla="*/ 60674 h 1152525"/>
                <a:gd name="connsiteX1863" fmla="*/ 658042 w 3629025"/>
                <a:gd name="connsiteY1863" fmla="*/ 56293 h 1152525"/>
                <a:gd name="connsiteX1864" fmla="*/ 654994 w 3629025"/>
                <a:gd name="connsiteY1864" fmla="*/ 78867 h 1152525"/>
                <a:gd name="connsiteX1865" fmla="*/ 671187 w 3629025"/>
                <a:gd name="connsiteY1865" fmla="*/ 84106 h 1152525"/>
                <a:gd name="connsiteX1866" fmla="*/ 647470 w 3629025"/>
                <a:gd name="connsiteY1866" fmla="*/ 89249 h 1152525"/>
                <a:gd name="connsiteX1867" fmla="*/ 654994 w 3629025"/>
                <a:gd name="connsiteY1867" fmla="*/ 78867 h 1152525"/>
                <a:gd name="connsiteX1868" fmla="*/ 660805 w 3629025"/>
                <a:gd name="connsiteY1868" fmla="*/ 803720 h 1152525"/>
                <a:gd name="connsiteX1869" fmla="*/ 666043 w 3629025"/>
                <a:gd name="connsiteY1869" fmla="*/ 802577 h 1152525"/>
                <a:gd name="connsiteX1870" fmla="*/ 659662 w 3629025"/>
                <a:gd name="connsiteY1870" fmla="*/ 808387 h 1152525"/>
                <a:gd name="connsiteX1871" fmla="*/ 660805 w 3629025"/>
                <a:gd name="connsiteY1871" fmla="*/ 803720 h 1152525"/>
                <a:gd name="connsiteX1872" fmla="*/ 653089 w 3629025"/>
                <a:gd name="connsiteY1872" fmla="*/ 551688 h 1152525"/>
                <a:gd name="connsiteX1873" fmla="*/ 662138 w 3629025"/>
                <a:gd name="connsiteY1873" fmla="*/ 545306 h 1152525"/>
                <a:gd name="connsiteX1874" fmla="*/ 668901 w 3629025"/>
                <a:gd name="connsiteY1874" fmla="*/ 548164 h 1152525"/>
                <a:gd name="connsiteX1875" fmla="*/ 653089 w 3629025"/>
                <a:gd name="connsiteY1875" fmla="*/ 551688 h 1152525"/>
                <a:gd name="connsiteX1876" fmla="*/ 662614 w 3629025"/>
                <a:gd name="connsiteY1876" fmla="*/ 831818 h 1152525"/>
                <a:gd name="connsiteX1877" fmla="*/ 665567 w 3629025"/>
                <a:gd name="connsiteY1877" fmla="*/ 839915 h 1152525"/>
                <a:gd name="connsiteX1878" fmla="*/ 643755 w 3629025"/>
                <a:gd name="connsiteY1878" fmla="*/ 842486 h 1152525"/>
                <a:gd name="connsiteX1879" fmla="*/ 662614 w 3629025"/>
                <a:gd name="connsiteY1879" fmla="*/ 831818 h 1152525"/>
                <a:gd name="connsiteX1880" fmla="*/ 631753 w 3629025"/>
                <a:gd name="connsiteY1880" fmla="*/ 840677 h 1152525"/>
                <a:gd name="connsiteX1881" fmla="*/ 620038 w 3629025"/>
                <a:gd name="connsiteY1881" fmla="*/ 847630 h 1152525"/>
                <a:gd name="connsiteX1882" fmla="*/ 631753 w 3629025"/>
                <a:gd name="connsiteY1882" fmla="*/ 840677 h 1152525"/>
                <a:gd name="connsiteX1883" fmla="*/ 617656 w 3629025"/>
                <a:gd name="connsiteY1883" fmla="*/ 609790 h 1152525"/>
                <a:gd name="connsiteX1884" fmla="*/ 602607 w 3629025"/>
                <a:gd name="connsiteY1884" fmla="*/ 615220 h 1152525"/>
                <a:gd name="connsiteX1885" fmla="*/ 617656 w 3629025"/>
                <a:gd name="connsiteY1885" fmla="*/ 609790 h 1152525"/>
                <a:gd name="connsiteX1886" fmla="*/ 503071 w 3629025"/>
                <a:gd name="connsiteY1886" fmla="*/ 877443 h 1152525"/>
                <a:gd name="connsiteX1887" fmla="*/ 517358 w 3629025"/>
                <a:gd name="connsiteY1887" fmla="*/ 869918 h 1152525"/>
                <a:gd name="connsiteX1888" fmla="*/ 556125 w 3629025"/>
                <a:gd name="connsiteY1888" fmla="*/ 859250 h 1152525"/>
                <a:gd name="connsiteX1889" fmla="*/ 561364 w 3629025"/>
                <a:gd name="connsiteY1889" fmla="*/ 858107 h 1152525"/>
                <a:gd name="connsiteX1890" fmla="*/ 574508 w 3629025"/>
                <a:gd name="connsiteY1890" fmla="*/ 855250 h 1152525"/>
                <a:gd name="connsiteX1891" fmla="*/ 598987 w 3629025"/>
                <a:gd name="connsiteY1891" fmla="*/ 852107 h 1152525"/>
                <a:gd name="connsiteX1892" fmla="*/ 616704 w 3629025"/>
                <a:gd name="connsiteY1892" fmla="*/ 846106 h 1152525"/>
                <a:gd name="connsiteX1893" fmla="*/ 602416 w 3629025"/>
                <a:gd name="connsiteY1893" fmla="*/ 853631 h 1152525"/>
                <a:gd name="connsiteX1894" fmla="*/ 592606 w 3629025"/>
                <a:gd name="connsiteY1894" fmla="*/ 857917 h 1152525"/>
                <a:gd name="connsiteX1895" fmla="*/ 550505 w 3629025"/>
                <a:gd name="connsiteY1895" fmla="*/ 867061 h 1152525"/>
                <a:gd name="connsiteX1896" fmla="*/ 527550 w 3629025"/>
                <a:gd name="connsiteY1896" fmla="*/ 874205 h 1152525"/>
                <a:gd name="connsiteX1897" fmla="*/ 522311 w 3629025"/>
                <a:gd name="connsiteY1897" fmla="*/ 875348 h 1152525"/>
                <a:gd name="connsiteX1898" fmla="*/ 520406 w 3629025"/>
                <a:gd name="connsiteY1898" fmla="*/ 877919 h 1152525"/>
                <a:gd name="connsiteX1899" fmla="*/ 506500 w 3629025"/>
                <a:gd name="connsiteY1899" fmla="*/ 878777 h 1152525"/>
                <a:gd name="connsiteX1900" fmla="*/ 488116 w 3629025"/>
                <a:gd name="connsiteY1900" fmla="*/ 882777 h 1152525"/>
                <a:gd name="connsiteX1901" fmla="*/ 503071 w 3629025"/>
                <a:gd name="connsiteY1901" fmla="*/ 877443 h 1152525"/>
                <a:gd name="connsiteX1902" fmla="*/ 606417 w 3629025"/>
                <a:gd name="connsiteY1902" fmla="*/ 903065 h 1152525"/>
                <a:gd name="connsiteX1903" fmla="*/ 589843 w 3629025"/>
                <a:gd name="connsiteY1903" fmla="*/ 904494 h 1152525"/>
                <a:gd name="connsiteX1904" fmla="*/ 606417 w 3629025"/>
                <a:gd name="connsiteY1904" fmla="*/ 903065 h 1152525"/>
                <a:gd name="connsiteX1905" fmla="*/ 561649 w 3629025"/>
                <a:gd name="connsiteY1905" fmla="*/ 928116 h 1152525"/>
                <a:gd name="connsiteX1906" fmla="*/ 541361 w 3629025"/>
                <a:gd name="connsiteY1906" fmla="*/ 934688 h 1152525"/>
                <a:gd name="connsiteX1907" fmla="*/ 535360 w 3629025"/>
                <a:gd name="connsiteY1907" fmla="*/ 933831 h 1152525"/>
                <a:gd name="connsiteX1908" fmla="*/ 536503 w 3629025"/>
                <a:gd name="connsiteY1908" fmla="*/ 929164 h 1152525"/>
                <a:gd name="connsiteX1909" fmla="*/ 565459 w 3629025"/>
                <a:gd name="connsiteY1909" fmla="*/ 922877 h 1152525"/>
                <a:gd name="connsiteX1910" fmla="*/ 561649 w 3629025"/>
                <a:gd name="connsiteY1910" fmla="*/ 928116 h 1152525"/>
                <a:gd name="connsiteX1911" fmla="*/ 437920 w 3629025"/>
                <a:gd name="connsiteY1911" fmla="*/ 939832 h 1152525"/>
                <a:gd name="connsiteX1912" fmla="*/ 436396 w 3629025"/>
                <a:gd name="connsiteY1912" fmla="*/ 935831 h 1152525"/>
                <a:gd name="connsiteX1913" fmla="*/ 444301 w 3629025"/>
                <a:gd name="connsiteY1913" fmla="*/ 934117 h 1152525"/>
                <a:gd name="connsiteX1914" fmla="*/ 445825 w 3629025"/>
                <a:gd name="connsiteY1914" fmla="*/ 938117 h 1152525"/>
                <a:gd name="connsiteX1915" fmla="*/ 437920 w 3629025"/>
                <a:gd name="connsiteY1915" fmla="*/ 939832 h 1152525"/>
                <a:gd name="connsiteX1916" fmla="*/ 456589 w 3629025"/>
                <a:gd name="connsiteY1916" fmla="*/ 975074 h 1152525"/>
                <a:gd name="connsiteX1917" fmla="*/ 456589 w 3629025"/>
                <a:gd name="connsiteY1917" fmla="*/ 975074 h 1152525"/>
                <a:gd name="connsiteX1918" fmla="*/ 456589 w 3629025"/>
                <a:gd name="connsiteY1918" fmla="*/ 975074 h 1152525"/>
                <a:gd name="connsiteX1919" fmla="*/ 453064 w 3629025"/>
                <a:gd name="connsiteY1919" fmla="*/ 888397 h 1152525"/>
                <a:gd name="connsiteX1920" fmla="*/ 466209 w 3629025"/>
                <a:gd name="connsiteY1920" fmla="*/ 885539 h 1152525"/>
                <a:gd name="connsiteX1921" fmla="*/ 453064 w 3629025"/>
                <a:gd name="connsiteY1921" fmla="*/ 888397 h 1152525"/>
                <a:gd name="connsiteX1922" fmla="*/ 486116 w 3629025"/>
                <a:gd name="connsiteY1922" fmla="*/ 885539 h 1152525"/>
                <a:gd name="connsiteX1923" fmla="*/ 474877 w 3629025"/>
                <a:gd name="connsiteY1923" fmla="*/ 885825 h 1152525"/>
                <a:gd name="connsiteX1924" fmla="*/ 486116 w 3629025"/>
                <a:gd name="connsiteY1924" fmla="*/ 885539 h 1152525"/>
                <a:gd name="connsiteX1925" fmla="*/ 482211 w 3629025"/>
                <a:gd name="connsiteY1925" fmla="*/ 967359 h 1152525"/>
                <a:gd name="connsiteX1926" fmla="*/ 487450 w 3629025"/>
                <a:gd name="connsiteY1926" fmla="*/ 966216 h 1152525"/>
                <a:gd name="connsiteX1927" fmla="*/ 488974 w 3629025"/>
                <a:gd name="connsiteY1927" fmla="*/ 970312 h 1152525"/>
                <a:gd name="connsiteX1928" fmla="*/ 483735 w 3629025"/>
                <a:gd name="connsiteY1928" fmla="*/ 971455 h 1152525"/>
                <a:gd name="connsiteX1929" fmla="*/ 482211 w 3629025"/>
                <a:gd name="connsiteY1929" fmla="*/ 967359 h 1152525"/>
                <a:gd name="connsiteX1930" fmla="*/ 499070 w 3629025"/>
                <a:gd name="connsiteY1930" fmla="*/ 974598 h 1152525"/>
                <a:gd name="connsiteX1931" fmla="*/ 490021 w 3629025"/>
                <a:gd name="connsiteY1931" fmla="*/ 980980 h 1152525"/>
                <a:gd name="connsiteX1932" fmla="*/ 494974 w 3629025"/>
                <a:gd name="connsiteY1932" fmla="*/ 971169 h 1152525"/>
                <a:gd name="connsiteX1933" fmla="*/ 514120 w 3629025"/>
                <a:gd name="connsiteY1933" fmla="*/ 969169 h 1152525"/>
                <a:gd name="connsiteX1934" fmla="*/ 499070 w 3629025"/>
                <a:gd name="connsiteY1934" fmla="*/ 974598 h 1152525"/>
                <a:gd name="connsiteX1935" fmla="*/ 569460 w 3629025"/>
                <a:gd name="connsiteY1935" fmla="*/ 972407 h 1152525"/>
                <a:gd name="connsiteX1936" fmla="*/ 563459 w 3629025"/>
                <a:gd name="connsiteY1936" fmla="*/ 971550 h 1152525"/>
                <a:gd name="connsiteX1937" fmla="*/ 556315 w 3629025"/>
                <a:gd name="connsiteY1937" fmla="*/ 975265 h 1152525"/>
                <a:gd name="connsiteX1938" fmla="*/ 551077 w 3629025"/>
                <a:gd name="connsiteY1938" fmla="*/ 976408 h 1152525"/>
                <a:gd name="connsiteX1939" fmla="*/ 549172 w 3629025"/>
                <a:gd name="connsiteY1939" fmla="*/ 978980 h 1152525"/>
                <a:gd name="connsiteX1940" fmla="*/ 537932 w 3629025"/>
                <a:gd name="connsiteY1940" fmla="*/ 979265 h 1152525"/>
                <a:gd name="connsiteX1941" fmla="*/ 516882 w 3629025"/>
                <a:gd name="connsiteY1941" fmla="*/ 983837 h 1152525"/>
                <a:gd name="connsiteX1942" fmla="*/ 546981 w 3629025"/>
                <a:gd name="connsiteY1942" fmla="*/ 972884 h 1152525"/>
                <a:gd name="connsiteX1943" fmla="*/ 573270 w 3629025"/>
                <a:gd name="connsiteY1943" fmla="*/ 967169 h 1152525"/>
                <a:gd name="connsiteX1944" fmla="*/ 569460 w 3629025"/>
                <a:gd name="connsiteY1944" fmla="*/ 972407 h 1152525"/>
                <a:gd name="connsiteX1945" fmla="*/ 696904 w 3629025"/>
                <a:gd name="connsiteY1945" fmla="*/ 940213 h 1152525"/>
                <a:gd name="connsiteX1946" fmla="*/ 711573 w 3629025"/>
                <a:gd name="connsiteY1946" fmla="*/ 926116 h 1152525"/>
                <a:gd name="connsiteX1947" fmla="*/ 722431 w 3629025"/>
                <a:gd name="connsiteY1947" fmla="*/ 932498 h 1152525"/>
                <a:gd name="connsiteX1948" fmla="*/ 696904 w 3629025"/>
                <a:gd name="connsiteY1948" fmla="*/ 940213 h 1152525"/>
                <a:gd name="connsiteX1949" fmla="*/ 738338 w 3629025"/>
                <a:gd name="connsiteY1949" fmla="*/ 929069 h 1152525"/>
                <a:gd name="connsiteX1950" fmla="*/ 733861 w 3629025"/>
                <a:gd name="connsiteY1950" fmla="*/ 916877 h 1152525"/>
                <a:gd name="connsiteX1951" fmla="*/ 744815 w 3629025"/>
                <a:gd name="connsiteY1951" fmla="*/ 907923 h 1152525"/>
                <a:gd name="connsiteX1952" fmla="*/ 730909 w 3629025"/>
                <a:gd name="connsiteY1952" fmla="*/ 908780 h 1152525"/>
                <a:gd name="connsiteX1953" fmla="*/ 712525 w 3629025"/>
                <a:gd name="connsiteY1953" fmla="*/ 912781 h 1152525"/>
                <a:gd name="connsiteX1954" fmla="*/ 692999 w 3629025"/>
                <a:gd name="connsiteY1954" fmla="*/ 921449 h 1152525"/>
                <a:gd name="connsiteX1955" fmla="*/ 699762 w 3629025"/>
                <a:gd name="connsiteY1955" fmla="*/ 924306 h 1152525"/>
                <a:gd name="connsiteX1956" fmla="*/ 690713 w 3629025"/>
                <a:gd name="connsiteY1956" fmla="*/ 930688 h 1152525"/>
                <a:gd name="connsiteX1957" fmla="*/ 678712 w 3629025"/>
                <a:gd name="connsiteY1957" fmla="*/ 928973 h 1152525"/>
                <a:gd name="connsiteX1958" fmla="*/ 659185 w 3629025"/>
                <a:gd name="connsiteY1958" fmla="*/ 937641 h 1152525"/>
                <a:gd name="connsiteX1959" fmla="*/ 657280 w 3629025"/>
                <a:gd name="connsiteY1959" fmla="*/ 940213 h 1152525"/>
                <a:gd name="connsiteX1960" fmla="*/ 644898 w 3629025"/>
                <a:gd name="connsiteY1960" fmla="*/ 945071 h 1152525"/>
                <a:gd name="connsiteX1961" fmla="*/ 650137 w 3629025"/>
                <a:gd name="connsiteY1961" fmla="*/ 943928 h 1152525"/>
                <a:gd name="connsiteX1962" fmla="*/ 669282 w 3629025"/>
                <a:gd name="connsiteY1962" fmla="*/ 941927 h 1152525"/>
                <a:gd name="connsiteX1963" fmla="*/ 692999 w 3629025"/>
                <a:gd name="connsiteY1963" fmla="*/ 936784 h 1152525"/>
                <a:gd name="connsiteX1964" fmla="*/ 689951 w 3629025"/>
                <a:gd name="connsiteY1964" fmla="*/ 944023 h 1152525"/>
                <a:gd name="connsiteX1965" fmla="*/ 681283 w 3629025"/>
                <a:gd name="connsiteY1965" fmla="*/ 943737 h 1152525"/>
                <a:gd name="connsiteX1966" fmla="*/ 628610 w 3629025"/>
                <a:gd name="connsiteY1966" fmla="*/ 955167 h 1152525"/>
                <a:gd name="connsiteX1967" fmla="*/ 625657 w 3629025"/>
                <a:gd name="connsiteY1967" fmla="*/ 947071 h 1152525"/>
                <a:gd name="connsiteX1968" fmla="*/ 618514 w 3629025"/>
                <a:gd name="connsiteY1968" fmla="*/ 950786 h 1152525"/>
                <a:gd name="connsiteX1969" fmla="*/ 611751 w 3629025"/>
                <a:gd name="connsiteY1969" fmla="*/ 947928 h 1152525"/>
                <a:gd name="connsiteX1970" fmla="*/ 607274 w 3629025"/>
                <a:gd name="connsiteY1970" fmla="*/ 951071 h 1152525"/>
                <a:gd name="connsiteX1971" fmla="*/ 590320 w 3629025"/>
                <a:gd name="connsiteY1971" fmla="*/ 959168 h 1152525"/>
                <a:gd name="connsiteX1972" fmla="*/ 603083 w 3629025"/>
                <a:gd name="connsiteY1972" fmla="*/ 962978 h 1152525"/>
                <a:gd name="connsiteX1973" fmla="*/ 582033 w 3629025"/>
                <a:gd name="connsiteY1973" fmla="*/ 967550 h 1152525"/>
                <a:gd name="connsiteX1974" fmla="*/ 585843 w 3629025"/>
                <a:gd name="connsiteY1974" fmla="*/ 962406 h 1152525"/>
                <a:gd name="connsiteX1975" fmla="*/ 585462 w 3629025"/>
                <a:gd name="connsiteY1975" fmla="*/ 953738 h 1152525"/>
                <a:gd name="connsiteX1976" fmla="*/ 589272 w 3629025"/>
                <a:gd name="connsiteY1976" fmla="*/ 948500 h 1152525"/>
                <a:gd name="connsiteX1977" fmla="*/ 576889 w 3629025"/>
                <a:gd name="connsiteY1977" fmla="*/ 953357 h 1152525"/>
                <a:gd name="connsiteX1978" fmla="*/ 574222 w 3629025"/>
                <a:gd name="connsiteY1978" fmla="*/ 953929 h 1152525"/>
                <a:gd name="connsiteX1979" fmla="*/ 557268 w 3629025"/>
                <a:gd name="connsiteY1979" fmla="*/ 962025 h 1152525"/>
                <a:gd name="connsiteX1980" fmla="*/ 536599 w 3629025"/>
                <a:gd name="connsiteY1980" fmla="*/ 959930 h 1152525"/>
                <a:gd name="connsiteX1981" fmla="*/ 535456 w 3629025"/>
                <a:gd name="connsiteY1981" fmla="*/ 964597 h 1152525"/>
                <a:gd name="connsiteX1982" fmla="*/ 540694 w 3629025"/>
                <a:gd name="connsiteY1982" fmla="*/ 963454 h 1152525"/>
                <a:gd name="connsiteX1983" fmla="*/ 526407 w 3629025"/>
                <a:gd name="connsiteY1983" fmla="*/ 970979 h 1152525"/>
                <a:gd name="connsiteX1984" fmla="*/ 522692 w 3629025"/>
                <a:gd name="connsiteY1984" fmla="*/ 960882 h 1152525"/>
                <a:gd name="connsiteX1985" fmla="*/ 496403 w 3629025"/>
                <a:gd name="connsiteY1985" fmla="*/ 966597 h 1152525"/>
                <a:gd name="connsiteX1986" fmla="*/ 497927 w 3629025"/>
                <a:gd name="connsiteY1986" fmla="*/ 955358 h 1152525"/>
                <a:gd name="connsiteX1987" fmla="*/ 506595 w 3629025"/>
                <a:gd name="connsiteY1987" fmla="*/ 955643 h 1152525"/>
                <a:gd name="connsiteX1988" fmla="*/ 531074 w 3629025"/>
                <a:gd name="connsiteY1988" fmla="*/ 952500 h 1152525"/>
                <a:gd name="connsiteX1989" fmla="*/ 546886 w 3629025"/>
                <a:gd name="connsiteY1989" fmla="*/ 949071 h 1152525"/>
                <a:gd name="connsiteX1990" fmla="*/ 554410 w 3629025"/>
                <a:gd name="connsiteY1990" fmla="*/ 938689 h 1152525"/>
                <a:gd name="connsiteX1991" fmla="*/ 560411 w 3629025"/>
                <a:gd name="connsiteY1991" fmla="*/ 954881 h 1152525"/>
                <a:gd name="connsiteX1992" fmla="*/ 564602 w 3629025"/>
                <a:gd name="connsiteY1992" fmla="*/ 943070 h 1152525"/>
                <a:gd name="connsiteX1993" fmla="*/ 592796 w 3629025"/>
                <a:gd name="connsiteY1993" fmla="*/ 934784 h 1152525"/>
                <a:gd name="connsiteX1994" fmla="*/ 607084 w 3629025"/>
                <a:gd name="connsiteY1994" fmla="*/ 927259 h 1152525"/>
                <a:gd name="connsiteX1995" fmla="*/ 610036 w 3629025"/>
                <a:gd name="connsiteY1995" fmla="*/ 935355 h 1152525"/>
                <a:gd name="connsiteX1996" fmla="*/ 617561 w 3629025"/>
                <a:gd name="connsiteY1996" fmla="*/ 924973 h 1152525"/>
                <a:gd name="connsiteX1997" fmla="*/ 661567 w 3629025"/>
                <a:gd name="connsiteY1997" fmla="*/ 913162 h 1152525"/>
                <a:gd name="connsiteX1998" fmla="*/ 631849 w 3629025"/>
                <a:gd name="connsiteY1998" fmla="*/ 917448 h 1152525"/>
                <a:gd name="connsiteX1999" fmla="*/ 622419 w 3629025"/>
                <a:gd name="connsiteY1999" fmla="*/ 915162 h 1152525"/>
                <a:gd name="connsiteX2000" fmla="*/ 613370 w 3629025"/>
                <a:gd name="connsiteY2000" fmla="*/ 921544 h 1152525"/>
                <a:gd name="connsiteX2001" fmla="*/ 602131 w 3629025"/>
                <a:gd name="connsiteY2001" fmla="*/ 921830 h 1152525"/>
                <a:gd name="connsiteX2002" fmla="*/ 592320 w 3629025"/>
                <a:gd name="connsiteY2002" fmla="*/ 926116 h 1152525"/>
                <a:gd name="connsiteX2003" fmla="*/ 597273 w 3629025"/>
                <a:gd name="connsiteY2003" fmla="*/ 916305 h 1152525"/>
                <a:gd name="connsiteX2004" fmla="*/ 605941 w 3629025"/>
                <a:gd name="connsiteY2004" fmla="*/ 916591 h 1152525"/>
                <a:gd name="connsiteX2005" fmla="*/ 612322 w 3629025"/>
                <a:gd name="connsiteY2005" fmla="*/ 910781 h 1152525"/>
                <a:gd name="connsiteX2006" fmla="*/ 656328 w 3629025"/>
                <a:gd name="connsiteY2006" fmla="*/ 898970 h 1152525"/>
                <a:gd name="connsiteX2007" fmla="*/ 670996 w 3629025"/>
                <a:gd name="connsiteY2007" fmla="*/ 900113 h 1152525"/>
                <a:gd name="connsiteX2008" fmla="*/ 658995 w 3629025"/>
                <a:gd name="connsiteY2008" fmla="*/ 898398 h 1152525"/>
                <a:gd name="connsiteX2009" fmla="*/ 668806 w 3629025"/>
                <a:gd name="connsiteY2009" fmla="*/ 894112 h 1152525"/>
                <a:gd name="connsiteX2010" fmla="*/ 683855 w 3629025"/>
                <a:gd name="connsiteY2010" fmla="*/ 903923 h 1152525"/>
                <a:gd name="connsiteX2011" fmla="*/ 666139 w 3629025"/>
                <a:gd name="connsiteY2011" fmla="*/ 909923 h 1152525"/>
                <a:gd name="connsiteX2012" fmla="*/ 673663 w 3629025"/>
                <a:gd name="connsiteY2012" fmla="*/ 914876 h 1152525"/>
                <a:gd name="connsiteX2013" fmla="*/ 683474 w 3629025"/>
                <a:gd name="connsiteY2013" fmla="*/ 910590 h 1152525"/>
                <a:gd name="connsiteX2014" fmla="*/ 692142 w 3629025"/>
                <a:gd name="connsiteY2014" fmla="*/ 910876 h 1152525"/>
                <a:gd name="connsiteX2015" fmla="*/ 702619 w 3629025"/>
                <a:gd name="connsiteY2015" fmla="*/ 908590 h 1152525"/>
                <a:gd name="connsiteX2016" fmla="*/ 711287 w 3629025"/>
                <a:gd name="connsiteY2016" fmla="*/ 908876 h 1152525"/>
                <a:gd name="connsiteX2017" fmla="*/ 713192 w 3629025"/>
                <a:gd name="connsiteY2017" fmla="*/ 906304 h 1152525"/>
                <a:gd name="connsiteX2018" fmla="*/ 735004 w 3629025"/>
                <a:gd name="connsiteY2018" fmla="*/ 903732 h 1152525"/>
                <a:gd name="connsiteX2019" fmla="*/ 744053 w 3629025"/>
                <a:gd name="connsiteY2019" fmla="*/ 897350 h 1152525"/>
                <a:gd name="connsiteX2020" fmla="*/ 750816 w 3629025"/>
                <a:gd name="connsiteY2020" fmla="*/ 900208 h 1152525"/>
                <a:gd name="connsiteX2021" fmla="*/ 751959 w 3629025"/>
                <a:gd name="connsiteY2021" fmla="*/ 895540 h 1152525"/>
                <a:gd name="connsiteX2022" fmla="*/ 775676 w 3629025"/>
                <a:gd name="connsiteY2022" fmla="*/ 890397 h 1152525"/>
                <a:gd name="connsiteX2023" fmla="*/ 785106 w 3629025"/>
                <a:gd name="connsiteY2023" fmla="*/ 892683 h 1152525"/>
                <a:gd name="connsiteX2024" fmla="*/ 789202 w 3629025"/>
                <a:gd name="connsiteY2024" fmla="*/ 896112 h 1152525"/>
                <a:gd name="connsiteX2025" fmla="*/ 767770 w 3629025"/>
                <a:gd name="connsiteY2025" fmla="*/ 907352 h 1152525"/>
                <a:gd name="connsiteX2026" fmla="*/ 780534 w 3629025"/>
                <a:gd name="connsiteY2026" fmla="*/ 911162 h 1152525"/>
                <a:gd name="connsiteX2027" fmla="*/ 763579 w 3629025"/>
                <a:gd name="connsiteY2027" fmla="*/ 919258 h 1152525"/>
                <a:gd name="connsiteX2028" fmla="*/ 758722 w 3629025"/>
                <a:gd name="connsiteY2028" fmla="*/ 913733 h 1152525"/>
                <a:gd name="connsiteX2029" fmla="*/ 758341 w 3629025"/>
                <a:gd name="connsiteY2029" fmla="*/ 920401 h 1152525"/>
                <a:gd name="connsiteX2030" fmla="*/ 738338 w 3629025"/>
                <a:gd name="connsiteY2030" fmla="*/ 929069 h 1152525"/>
                <a:gd name="connsiteX2031" fmla="*/ 796155 w 3629025"/>
                <a:gd name="connsiteY2031" fmla="*/ 962406 h 1152525"/>
                <a:gd name="connsiteX2032" fmla="*/ 794631 w 3629025"/>
                <a:gd name="connsiteY2032" fmla="*/ 958406 h 1152525"/>
                <a:gd name="connsiteX2033" fmla="*/ 799870 w 3629025"/>
                <a:gd name="connsiteY2033" fmla="*/ 957263 h 1152525"/>
                <a:gd name="connsiteX2034" fmla="*/ 801394 w 3629025"/>
                <a:gd name="connsiteY2034" fmla="*/ 961263 h 1152525"/>
                <a:gd name="connsiteX2035" fmla="*/ 796155 w 3629025"/>
                <a:gd name="connsiteY2035" fmla="*/ 962406 h 1152525"/>
                <a:gd name="connsiteX2036" fmla="*/ 890548 w 3629025"/>
                <a:gd name="connsiteY2036" fmla="*/ 933069 h 1152525"/>
                <a:gd name="connsiteX2037" fmla="*/ 889024 w 3629025"/>
                <a:gd name="connsiteY2037" fmla="*/ 928973 h 1152525"/>
                <a:gd name="connsiteX2038" fmla="*/ 896929 w 3629025"/>
                <a:gd name="connsiteY2038" fmla="*/ 927259 h 1152525"/>
                <a:gd name="connsiteX2039" fmla="*/ 898453 w 3629025"/>
                <a:gd name="connsiteY2039" fmla="*/ 931355 h 1152525"/>
                <a:gd name="connsiteX2040" fmla="*/ 890548 w 3629025"/>
                <a:gd name="connsiteY2040" fmla="*/ 933069 h 1152525"/>
                <a:gd name="connsiteX2041" fmla="*/ 909788 w 3629025"/>
                <a:gd name="connsiteY2041" fmla="*/ 915829 h 1152525"/>
                <a:gd name="connsiteX2042" fmla="*/ 899215 w 3629025"/>
                <a:gd name="connsiteY2042" fmla="*/ 918115 h 1152525"/>
                <a:gd name="connsiteX2043" fmla="*/ 888643 w 3629025"/>
                <a:gd name="connsiteY2043" fmla="*/ 920401 h 1152525"/>
                <a:gd name="connsiteX2044" fmla="*/ 880737 w 3629025"/>
                <a:gd name="connsiteY2044" fmla="*/ 922115 h 1152525"/>
                <a:gd name="connsiteX2045" fmla="*/ 864163 w 3629025"/>
                <a:gd name="connsiteY2045" fmla="*/ 923544 h 1152525"/>
                <a:gd name="connsiteX2046" fmla="*/ 816729 w 3629025"/>
                <a:gd name="connsiteY2046" fmla="*/ 933831 h 1152525"/>
                <a:gd name="connsiteX2047" fmla="*/ 813395 w 3629025"/>
                <a:gd name="connsiteY2047" fmla="*/ 932402 h 1152525"/>
                <a:gd name="connsiteX2048" fmla="*/ 790440 w 3629025"/>
                <a:gd name="connsiteY2048" fmla="*/ 939546 h 1152525"/>
                <a:gd name="connsiteX2049" fmla="*/ 792726 w 3629025"/>
                <a:gd name="connsiteY2049" fmla="*/ 930307 h 1152525"/>
                <a:gd name="connsiteX2050" fmla="*/ 779581 w 3629025"/>
                <a:gd name="connsiteY2050" fmla="*/ 933164 h 1152525"/>
                <a:gd name="connsiteX2051" fmla="*/ 758531 w 3629025"/>
                <a:gd name="connsiteY2051" fmla="*/ 937736 h 1152525"/>
                <a:gd name="connsiteX2052" fmla="*/ 752530 w 3629025"/>
                <a:gd name="connsiteY2052" fmla="*/ 936879 h 1152525"/>
                <a:gd name="connsiteX2053" fmla="*/ 754435 w 3629025"/>
                <a:gd name="connsiteY2053" fmla="*/ 934307 h 1152525"/>
                <a:gd name="connsiteX2054" fmla="*/ 759674 w 3629025"/>
                <a:gd name="connsiteY2054" fmla="*/ 933164 h 1152525"/>
                <a:gd name="connsiteX2055" fmla="*/ 809680 w 3629025"/>
                <a:gd name="connsiteY2055" fmla="*/ 922306 h 1152525"/>
                <a:gd name="connsiteX2056" fmla="*/ 811966 w 3629025"/>
                <a:gd name="connsiteY2056" fmla="*/ 928402 h 1152525"/>
                <a:gd name="connsiteX2057" fmla="*/ 854067 w 3629025"/>
                <a:gd name="connsiteY2057" fmla="*/ 919258 h 1152525"/>
                <a:gd name="connsiteX2058" fmla="*/ 854448 w 3629025"/>
                <a:gd name="connsiteY2058" fmla="*/ 912590 h 1152525"/>
                <a:gd name="connsiteX2059" fmla="*/ 899215 w 3629025"/>
                <a:gd name="connsiteY2059" fmla="*/ 902875 h 1152525"/>
                <a:gd name="connsiteX2060" fmla="*/ 884928 w 3629025"/>
                <a:gd name="connsiteY2060" fmla="*/ 910400 h 1152525"/>
                <a:gd name="connsiteX2061" fmla="*/ 897691 w 3629025"/>
                <a:gd name="connsiteY2061" fmla="*/ 914210 h 1152525"/>
                <a:gd name="connsiteX2062" fmla="*/ 899596 w 3629025"/>
                <a:gd name="connsiteY2062" fmla="*/ 911638 h 1152525"/>
                <a:gd name="connsiteX2063" fmla="*/ 906740 w 3629025"/>
                <a:gd name="connsiteY2063" fmla="*/ 907923 h 1152525"/>
                <a:gd name="connsiteX2064" fmla="*/ 910074 w 3629025"/>
                <a:gd name="connsiteY2064" fmla="*/ 909352 h 1152525"/>
                <a:gd name="connsiteX2065" fmla="*/ 928552 w 3629025"/>
                <a:gd name="connsiteY2065" fmla="*/ 905351 h 1152525"/>
                <a:gd name="connsiteX2066" fmla="*/ 932648 w 3629025"/>
                <a:gd name="connsiteY2066" fmla="*/ 908780 h 1152525"/>
                <a:gd name="connsiteX2067" fmla="*/ 909788 w 3629025"/>
                <a:gd name="connsiteY2067" fmla="*/ 915829 h 1152525"/>
                <a:gd name="connsiteX2068" fmla="*/ 992179 w 3629025"/>
                <a:gd name="connsiteY2068" fmla="*/ 900017 h 1152525"/>
                <a:gd name="connsiteX2069" fmla="*/ 964366 w 3629025"/>
                <a:gd name="connsiteY2069" fmla="*/ 901732 h 1152525"/>
                <a:gd name="connsiteX2070" fmla="*/ 947412 w 3629025"/>
                <a:gd name="connsiteY2070" fmla="*/ 909828 h 1152525"/>
                <a:gd name="connsiteX2071" fmla="*/ 944459 w 3629025"/>
                <a:gd name="connsiteY2071" fmla="*/ 901732 h 1152525"/>
                <a:gd name="connsiteX2072" fmla="*/ 953127 w 3629025"/>
                <a:gd name="connsiteY2072" fmla="*/ 902018 h 1152525"/>
                <a:gd name="connsiteX2073" fmla="*/ 960271 w 3629025"/>
                <a:gd name="connsiteY2073" fmla="*/ 898303 h 1152525"/>
                <a:gd name="connsiteX2074" fmla="*/ 964747 w 3629025"/>
                <a:gd name="connsiteY2074" fmla="*/ 895160 h 1152525"/>
                <a:gd name="connsiteX2075" fmla="*/ 975987 w 3629025"/>
                <a:gd name="connsiteY2075" fmla="*/ 894874 h 1152525"/>
                <a:gd name="connsiteX2076" fmla="*/ 997799 w 3629025"/>
                <a:gd name="connsiteY2076" fmla="*/ 892302 h 1152525"/>
                <a:gd name="connsiteX2077" fmla="*/ 1006848 w 3629025"/>
                <a:gd name="connsiteY2077" fmla="*/ 885920 h 1152525"/>
                <a:gd name="connsiteX2078" fmla="*/ 1031327 w 3629025"/>
                <a:gd name="connsiteY2078" fmla="*/ 882777 h 1152525"/>
                <a:gd name="connsiteX2079" fmla="*/ 1017040 w 3629025"/>
                <a:gd name="connsiteY2079" fmla="*/ 890302 h 1152525"/>
                <a:gd name="connsiteX2080" fmla="*/ 1013230 w 3629025"/>
                <a:gd name="connsiteY2080" fmla="*/ 895540 h 1152525"/>
                <a:gd name="connsiteX2081" fmla="*/ 992179 w 3629025"/>
                <a:gd name="connsiteY2081" fmla="*/ 900017 h 1152525"/>
                <a:gd name="connsiteX2082" fmla="*/ 1001133 w 3629025"/>
                <a:gd name="connsiteY2082" fmla="*/ 908971 h 1152525"/>
                <a:gd name="connsiteX2083" fmla="*/ 1010944 w 3629025"/>
                <a:gd name="connsiteY2083" fmla="*/ 904685 h 1152525"/>
                <a:gd name="connsiteX2084" fmla="*/ 1001133 w 3629025"/>
                <a:gd name="connsiteY2084" fmla="*/ 908971 h 1152525"/>
                <a:gd name="connsiteX2085" fmla="*/ 999609 w 3629025"/>
                <a:gd name="connsiteY2085" fmla="*/ 920306 h 1152525"/>
                <a:gd name="connsiteX2086" fmla="*/ 1015420 w 3629025"/>
                <a:gd name="connsiteY2086" fmla="*/ 916877 h 1152525"/>
                <a:gd name="connsiteX2087" fmla="*/ 999609 w 3629025"/>
                <a:gd name="connsiteY2087" fmla="*/ 920306 h 1152525"/>
                <a:gd name="connsiteX2088" fmla="*/ 1013134 w 3629025"/>
                <a:gd name="connsiteY2088" fmla="*/ 956691 h 1152525"/>
                <a:gd name="connsiteX2089" fmla="*/ 1015420 w 3629025"/>
                <a:gd name="connsiteY2089" fmla="*/ 947452 h 1152525"/>
                <a:gd name="connsiteX2090" fmla="*/ 1024850 w 3629025"/>
                <a:gd name="connsiteY2090" fmla="*/ 949738 h 1152525"/>
                <a:gd name="connsiteX2091" fmla="*/ 1034280 w 3629025"/>
                <a:gd name="connsiteY2091" fmla="*/ 952024 h 1152525"/>
                <a:gd name="connsiteX2092" fmla="*/ 1013134 w 3629025"/>
                <a:gd name="connsiteY2092" fmla="*/ 956691 h 1152525"/>
                <a:gd name="connsiteX2093" fmla="*/ 1036185 w 3629025"/>
                <a:gd name="connsiteY2093" fmla="*/ 888302 h 1152525"/>
                <a:gd name="connsiteX2094" fmla="*/ 1037328 w 3629025"/>
                <a:gd name="connsiteY2094" fmla="*/ 883634 h 1152525"/>
                <a:gd name="connsiteX2095" fmla="*/ 1039233 w 3629025"/>
                <a:gd name="connsiteY2095" fmla="*/ 881063 h 1152525"/>
                <a:gd name="connsiteX2096" fmla="*/ 1053139 w 3629025"/>
                <a:gd name="connsiteY2096" fmla="*/ 880205 h 1152525"/>
                <a:gd name="connsiteX2097" fmla="*/ 1068951 w 3629025"/>
                <a:gd name="connsiteY2097" fmla="*/ 876776 h 1152525"/>
                <a:gd name="connsiteX2098" fmla="*/ 1080952 w 3629025"/>
                <a:gd name="connsiteY2098" fmla="*/ 878491 h 1152525"/>
                <a:gd name="connsiteX2099" fmla="*/ 1050091 w 3629025"/>
                <a:gd name="connsiteY2099" fmla="*/ 887349 h 1152525"/>
                <a:gd name="connsiteX2100" fmla="*/ 1051234 w 3629025"/>
                <a:gd name="connsiteY2100" fmla="*/ 882682 h 1152525"/>
                <a:gd name="connsiteX2101" fmla="*/ 1036185 w 3629025"/>
                <a:gd name="connsiteY2101" fmla="*/ 888302 h 1152525"/>
                <a:gd name="connsiteX2102" fmla="*/ 1048377 w 3629025"/>
                <a:gd name="connsiteY2102" fmla="*/ 959930 h 1152525"/>
                <a:gd name="connsiteX2103" fmla="*/ 1069427 w 3629025"/>
                <a:gd name="connsiteY2103" fmla="*/ 955358 h 1152525"/>
                <a:gd name="connsiteX2104" fmla="*/ 1048377 w 3629025"/>
                <a:gd name="connsiteY2104" fmla="*/ 959930 h 1152525"/>
                <a:gd name="connsiteX2105" fmla="*/ 1081429 w 3629025"/>
                <a:gd name="connsiteY2105" fmla="*/ 972503 h 1152525"/>
                <a:gd name="connsiteX2106" fmla="*/ 1075809 w 3629025"/>
                <a:gd name="connsiteY2106" fmla="*/ 964978 h 1152525"/>
                <a:gd name="connsiteX2107" fmla="*/ 1050663 w 3629025"/>
                <a:gd name="connsiteY2107" fmla="*/ 966121 h 1152525"/>
                <a:gd name="connsiteX2108" fmla="*/ 1078857 w 3629025"/>
                <a:gd name="connsiteY2108" fmla="*/ 957834 h 1152525"/>
                <a:gd name="connsiteX2109" fmla="*/ 1095049 w 3629025"/>
                <a:gd name="connsiteY2109" fmla="*/ 963073 h 1152525"/>
                <a:gd name="connsiteX2110" fmla="*/ 1115338 w 3629025"/>
                <a:gd name="connsiteY2110" fmla="*/ 956501 h 1152525"/>
                <a:gd name="connsiteX2111" fmla="*/ 1125434 w 3629025"/>
                <a:gd name="connsiteY2111" fmla="*/ 960882 h 1152525"/>
                <a:gd name="connsiteX2112" fmla="*/ 1088572 w 3629025"/>
                <a:gd name="connsiteY2112" fmla="*/ 968883 h 1152525"/>
                <a:gd name="connsiteX2113" fmla="*/ 1081429 w 3629025"/>
                <a:gd name="connsiteY2113" fmla="*/ 972503 h 1152525"/>
                <a:gd name="connsiteX2114" fmla="*/ 1133340 w 3629025"/>
                <a:gd name="connsiteY2114" fmla="*/ 989648 h 1152525"/>
                <a:gd name="connsiteX2115" fmla="*/ 1134102 w 3629025"/>
                <a:gd name="connsiteY2115" fmla="*/ 991648 h 1152525"/>
                <a:gd name="connsiteX2116" fmla="*/ 1121719 w 3629025"/>
                <a:gd name="connsiteY2116" fmla="*/ 996506 h 1152525"/>
                <a:gd name="connsiteX2117" fmla="*/ 1096097 w 3629025"/>
                <a:gd name="connsiteY2117" fmla="*/ 1004221 h 1152525"/>
                <a:gd name="connsiteX2118" fmla="*/ 1087048 w 3629025"/>
                <a:gd name="connsiteY2118" fmla="*/ 995267 h 1152525"/>
                <a:gd name="connsiteX2119" fmla="*/ 1104765 w 3629025"/>
                <a:gd name="connsiteY2119" fmla="*/ 989267 h 1152525"/>
                <a:gd name="connsiteX2120" fmla="*/ 1129625 w 3629025"/>
                <a:gd name="connsiteY2120" fmla="*/ 979456 h 1152525"/>
                <a:gd name="connsiteX2121" fmla="*/ 1122481 w 3629025"/>
                <a:gd name="connsiteY2121" fmla="*/ 983171 h 1152525"/>
                <a:gd name="connsiteX2122" fmla="*/ 1133340 w 3629025"/>
                <a:gd name="connsiteY2122" fmla="*/ 989648 h 1152525"/>
                <a:gd name="connsiteX2123" fmla="*/ 1131054 w 3629025"/>
                <a:gd name="connsiteY2123" fmla="*/ 852297 h 1152525"/>
                <a:gd name="connsiteX2124" fmla="*/ 1129530 w 3629025"/>
                <a:gd name="connsiteY2124" fmla="*/ 848201 h 1152525"/>
                <a:gd name="connsiteX2125" fmla="*/ 1134769 w 3629025"/>
                <a:gd name="connsiteY2125" fmla="*/ 847058 h 1152525"/>
                <a:gd name="connsiteX2126" fmla="*/ 1136293 w 3629025"/>
                <a:gd name="connsiteY2126" fmla="*/ 851154 h 1152525"/>
                <a:gd name="connsiteX2127" fmla="*/ 1131054 w 3629025"/>
                <a:gd name="connsiteY2127" fmla="*/ 852297 h 1152525"/>
                <a:gd name="connsiteX2128" fmla="*/ 1147532 w 3629025"/>
                <a:gd name="connsiteY2128" fmla="*/ 866204 h 1152525"/>
                <a:gd name="connsiteX2129" fmla="*/ 1152009 w 3629025"/>
                <a:gd name="connsiteY2129" fmla="*/ 863060 h 1152525"/>
                <a:gd name="connsiteX2130" fmla="*/ 1159915 w 3629025"/>
                <a:gd name="connsiteY2130" fmla="*/ 861346 h 1152525"/>
                <a:gd name="connsiteX2131" fmla="*/ 1147532 w 3629025"/>
                <a:gd name="connsiteY2131" fmla="*/ 866204 h 1152525"/>
                <a:gd name="connsiteX2132" fmla="*/ 1147723 w 3629025"/>
                <a:gd name="connsiteY2132" fmla="*/ 304038 h 1152525"/>
                <a:gd name="connsiteX2133" fmla="*/ 1129339 w 3629025"/>
                <a:gd name="connsiteY2133" fmla="*/ 308039 h 1152525"/>
                <a:gd name="connsiteX2134" fmla="*/ 1149628 w 3629025"/>
                <a:gd name="connsiteY2134" fmla="*/ 301466 h 1152525"/>
                <a:gd name="connsiteX2135" fmla="*/ 1159438 w 3629025"/>
                <a:gd name="connsiteY2135" fmla="*/ 297180 h 1152525"/>
                <a:gd name="connsiteX2136" fmla="*/ 1147723 w 3629025"/>
                <a:gd name="connsiteY2136" fmla="*/ 304038 h 1152525"/>
                <a:gd name="connsiteX2137" fmla="*/ 1157629 w 3629025"/>
                <a:gd name="connsiteY2137" fmla="*/ 253746 h 1152525"/>
                <a:gd name="connsiteX2138" fmla="*/ 1164010 w 3629025"/>
                <a:gd name="connsiteY2138" fmla="*/ 248031 h 1152525"/>
                <a:gd name="connsiteX2139" fmla="*/ 1157629 w 3629025"/>
                <a:gd name="connsiteY2139" fmla="*/ 253746 h 1152525"/>
                <a:gd name="connsiteX2140" fmla="*/ 1188680 w 3629025"/>
                <a:gd name="connsiteY2140" fmla="*/ 931640 h 1152525"/>
                <a:gd name="connsiteX2141" fmla="*/ 1167630 w 3629025"/>
                <a:gd name="connsiteY2141" fmla="*/ 936212 h 1152525"/>
                <a:gd name="connsiteX2142" fmla="*/ 1175917 w 3629025"/>
                <a:gd name="connsiteY2142" fmla="*/ 927830 h 1152525"/>
                <a:gd name="connsiteX2143" fmla="*/ 1178965 w 3629025"/>
                <a:gd name="connsiteY2143" fmla="*/ 920591 h 1152525"/>
                <a:gd name="connsiteX2144" fmla="*/ 1201539 w 3629025"/>
                <a:gd name="connsiteY2144" fmla="*/ 920020 h 1152525"/>
                <a:gd name="connsiteX2145" fmla="*/ 1188680 w 3629025"/>
                <a:gd name="connsiteY2145" fmla="*/ 931640 h 1152525"/>
                <a:gd name="connsiteX2146" fmla="*/ 1192300 w 3629025"/>
                <a:gd name="connsiteY2146" fmla="*/ 856488 h 1152525"/>
                <a:gd name="connsiteX2147" fmla="*/ 1207349 w 3629025"/>
                <a:gd name="connsiteY2147" fmla="*/ 851059 h 1152525"/>
                <a:gd name="connsiteX2148" fmla="*/ 1192300 w 3629025"/>
                <a:gd name="connsiteY2148" fmla="*/ 856488 h 1152525"/>
                <a:gd name="connsiteX2149" fmla="*/ 1247449 w 3629025"/>
                <a:gd name="connsiteY2149" fmla="*/ 905732 h 1152525"/>
                <a:gd name="connsiteX2150" fmla="*/ 1231638 w 3629025"/>
                <a:gd name="connsiteY2150" fmla="*/ 909161 h 1152525"/>
                <a:gd name="connsiteX2151" fmla="*/ 1230495 w 3629025"/>
                <a:gd name="connsiteY2151" fmla="*/ 913829 h 1152525"/>
                <a:gd name="connsiteX2152" fmla="*/ 1240687 w 3629025"/>
                <a:gd name="connsiteY2152" fmla="*/ 918210 h 1152525"/>
                <a:gd name="connsiteX2153" fmla="*/ 1207159 w 3629025"/>
                <a:gd name="connsiteY2153" fmla="*/ 927735 h 1152525"/>
                <a:gd name="connsiteX2154" fmla="*/ 1211635 w 3629025"/>
                <a:gd name="connsiteY2154" fmla="*/ 924592 h 1152525"/>
                <a:gd name="connsiteX2155" fmla="*/ 1210969 w 3629025"/>
                <a:gd name="connsiteY2155" fmla="*/ 907256 h 1152525"/>
                <a:gd name="connsiteX2156" fmla="*/ 1246687 w 3629025"/>
                <a:gd name="connsiteY2156" fmla="*/ 903827 h 1152525"/>
                <a:gd name="connsiteX2157" fmla="*/ 1247449 w 3629025"/>
                <a:gd name="connsiteY2157" fmla="*/ 905732 h 1152525"/>
                <a:gd name="connsiteX2158" fmla="*/ 1249735 w 3629025"/>
                <a:gd name="connsiteY2158" fmla="*/ 881158 h 1152525"/>
                <a:gd name="connsiteX2159" fmla="*/ 1248211 w 3629025"/>
                <a:gd name="connsiteY2159" fmla="*/ 877157 h 1152525"/>
                <a:gd name="connsiteX2160" fmla="*/ 1236972 w 3629025"/>
                <a:gd name="connsiteY2160" fmla="*/ 877443 h 1152525"/>
                <a:gd name="connsiteX2161" fmla="*/ 1247449 w 3629025"/>
                <a:gd name="connsiteY2161" fmla="*/ 875157 h 1152525"/>
                <a:gd name="connsiteX2162" fmla="*/ 1248211 w 3629025"/>
                <a:gd name="connsiteY2162" fmla="*/ 877157 h 1152525"/>
                <a:gd name="connsiteX2163" fmla="*/ 1262880 w 3629025"/>
                <a:gd name="connsiteY2163" fmla="*/ 878300 h 1152525"/>
                <a:gd name="connsiteX2164" fmla="*/ 1249735 w 3629025"/>
                <a:gd name="connsiteY2164" fmla="*/ 881158 h 1152525"/>
                <a:gd name="connsiteX2165" fmla="*/ 1255355 w 3629025"/>
                <a:gd name="connsiteY2165" fmla="*/ 904018 h 1152525"/>
                <a:gd name="connsiteX2166" fmla="*/ 1279072 w 3629025"/>
                <a:gd name="connsiteY2166" fmla="*/ 898874 h 1152525"/>
                <a:gd name="connsiteX2167" fmla="*/ 1255355 w 3629025"/>
                <a:gd name="connsiteY2167" fmla="*/ 904018 h 1152525"/>
                <a:gd name="connsiteX2168" fmla="*/ 1261737 w 3629025"/>
                <a:gd name="connsiteY2168" fmla="*/ 913543 h 1152525"/>
                <a:gd name="connsiteX2169" fmla="*/ 1273453 w 3629025"/>
                <a:gd name="connsiteY2169" fmla="*/ 906590 h 1152525"/>
                <a:gd name="connsiteX2170" fmla="*/ 1282501 w 3629025"/>
                <a:gd name="connsiteY2170" fmla="*/ 900208 h 1152525"/>
                <a:gd name="connsiteX2171" fmla="*/ 1261737 w 3629025"/>
                <a:gd name="connsiteY2171" fmla="*/ 913543 h 1152525"/>
                <a:gd name="connsiteX2172" fmla="*/ 1329079 w 3629025"/>
                <a:gd name="connsiteY2172" fmla="*/ 887921 h 1152525"/>
                <a:gd name="connsiteX2173" fmla="*/ 1281644 w 3629025"/>
                <a:gd name="connsiteY2173" fmla="*/ 898208 h 1152525"/>
                <a:gd name="connsiteX2174" fmla="*/ 1291455 w 3629025"/>
                <a:gd name="connsiteY2174" fmla="*/ 893921 h 1152525"/>
                <a:gd name="connsiteX2175" fmla="*/ 1303075 w 3629025"/>
                <a:gd name="connsiteY2175" fmla="*/ 886968 h 1152525"/>
                <a:gd name="connsiteX2176" fmla="*/ 1319649 w 3629025"/>
                <a:gd name="connsiteY2176" fmla="*/ 885539 h 1152525"/>
                <a:gd name="connsiteX2177" fmla="*/ 1344128 w 3629025"/>
                <a:gd name="connsiteY2177" fmla="*/ 882396 h 1152525"/>
                <a:gd name="connsiteX2178" fmla="*/ 1329079 w 3629025"/>
                <a:gd name="connsiteY2178" fmla="*/ 887921 h 1152525"/>
                <a:gd name="connsiteX2179" fmla="*/ 1346509 w 3629025"/>
                <a:gd name="connsiteY2179" fmla="*/ 195167 h 1152525"/>
                <a:gd name="connsiteX2180" fmla="*/ 1343176 w 3629025"/>
                <a:gd name="connsiteY2180" fmla="*/ 193739 h 1152525"/>
                <a:gd name="connsiteX2181" fmla="*/ 1353748 w 3629025"/>
                <a:gd name="connsiteY2181" fmla="*/ 191453 h 1152525"/>
                <a:gd name="connsiteX2182" fmla="*/ 1374037 w 3629025"/>
                <a:gd name="connsiteY2182" fmla="*/ 184880 h 1152525"/>
                <a:gd name="connsiteX2183" fmla="*/ 1380037 w 3629025"/>
                <a:gd name="connsiteY2183" fmla="*/ 185738 h 1152525"/>
                <a:gd name="connsiteX2184" fmla="*/ 1383847 w 3629025"/>
                <a:gd name="connsiteY2184" fmla="*/ 180499 h 1152525"/>
                <a:gd name="connsiteX2185" fmla="*/ 1395849 w 3629025"/>
                <a:gd name="connsiteY2185" fmla="*/ 182213 h 1152525"/>
                <a:gd name="connsiteX2186" fmla="*/ 1407565 w 3629025"/>
                <a:gd name="connsiteY2186" fmla="*/ 175260 h 1152525"/>
                <a:gd name="connsiteX2187" fmla="*/ 1457571 w 3629025"/>
                <a:gd name="connsiteY2187" fmla="*/ 164402 h 1152525"/>
                <a:gd name="connsiteX2188" fmla="*/ 1431949 w 3629025"/>
                <a:gd name="connsiteY2188" fmla="*/ 172117 h 1152525"/>
                <a:gd name="connsiteX2189" fmla="*/ 1427472 w 3629025"/>
                <a:gd name="connsiteY2189" fmla="*/ 175260 h 1152525"/>
                <a:gd name="connsiteX2190" fmla="*/ 1424043 w 3629025"/>
                <a:gd name="connsiteY2190" fmla="*/ 173831 h 1152525"/>
                <a:gd name="connsiteX2191" fmla="*/ 1422138 w 3629025"/>
                <a:gd name="connsiteY2191" fmla="*/ 176403 h 1152525"/>
                <a:gd name="connsiteX2192" fmla="*/ 1417661 w 3629025"/>
                <a:gd name="connsiteY2192" fmla="*/ 179546 h 1152525"/>
                <a:gd name="connsiteX2193" fmla="*/ 1346509 w 3629025"/>
                <a:gd name="connsiteY2193" fmla="*/ 195167 h 1152525"/>
                <a:gd name="connsiteX2194" fmla="*/ 1414137 w 3629025"/>
                <a:gd name="connsiteY2194" fmla="*/ 193548 h 1152525"/>
                <a:gd name="connsiteX2195" fmla="*/ 1438997 w 3629025"/>
                <a:gd name="connsiteY2195" fmla="*/ 183737 h 1152525"/>
                <a:gd name="connsiteX2196" fmla="*/ 1414137 w 3629025"/>
                <a:gd name="connsiteY2196" fmla="*/ 193548 h 1152525"/>
                <a:gd name="connsiteX2197" fmla="*/ 1424043 w 3629025"/>
                <a:gd name="connsiteY2197" fmla="*/ 937260 h 1152525"/>
                <a:gd name="connsiteX2198" fmla="*/ 1434997 w 3629025"/>
                <a:gd name="connsiteY2198" fmla="*/ 928307 h 1152525"/>
                <a:gd name="connsiteX2199" fmla="*/ 1424805 w 3629025"/>
                <a:gd name="connsiteY2199" fmla="*/ 923925 h 1152525"/>
                <a:gd name="connsiteX2200" fmla="*/ 1440616 w 3629025"/>
                <a:gd name="connsiteY2200" fmla="*/ 920496 h 1152525"/>
                <a:gd name="connsiteX2201" fmla="*/ 1451475 w 3629025"/>
                <a:gd name="connsiteY2201" fmla="*/ 926878 h 1152525"/>
                <a:gd name="connsiteX2202" fmla="*/ 1424043 w 3629025"/>
                <a:gd name="connsiteY2202" fmla="*/ 937260 h 1152525"/>
                <a:gd name="connsiteX2203" fmla="*/ 1474049 w 3629025"/>
                <a:gd name="connsiteY2203" fmla="*/ 926306 h 1152525"/>
                <a:gd name="connsiteX2204" fmla="*/ 1483098 w 3629025"/>
                <a:gd name="connsiteY2204" fmla="*/ 919925 h 1152525"/>
                <a:gd name="connsiteX2205" fmla="*/ 1474049 w 3629025"/>
                <a:gd name="connsiteY2205" fmla="*/ 926306 h 1152525"/>
                <a:gd name="connsiteX2206" fmla="*/ 1502338 w 3629025"/>
                <a:gd name="connsiteY2206" fmla="*/ 918020 h 1152525"/>
                <a:gd name="connsiteX2207" fmla="*/ 1490337 w 3629025"/>
                <a:gd name="connsiteY2207" fmla="*/ 916305 h 1152525"/>
                <a:gd name="connsiteX2208" fmla="*/ 1512149 w 3629025"/>
                <a:gd name="connsiteY2208" fmla="*/ 913733 h 1152525"/>
                <a:gd name="connsiteX2209" fmla="*/ 1502338 w 3629025"/>
                <a:gd name="connsiteY2209" fmla="*/ 918020 h 1152525"/>
                <a:gd name="connsiteX2210" fmla="*/ 1576157 w 3629025"/>
                <a:gd name="connsiteY2210" fmla="*/ 856012 h 1152525"/>
                <a:gd name="connsiteX2211" fmla="*/ 1571204 w 3629025"/>
                <a:gd name="connsiteY2211" fmla="*/ 865823 h 1152525"/>
                <a:gd name="connsiteX2212" fmla="*/ 1559965 w 3629025"/>
                <a:gd name="connsiteY2212" fmla="*/ 866108 h 1152525"/>
                <a:gd name="connsiteX2213" fmla="*/ 1571966 w 3629025"/>
                <a:gd name="connsiteY2213" fmla="*/ 867823 h 1152525"/>
                <a:gd name="connsiteX2214" fmla="*/ 1577586 w 3629025"/>
                <a:gd name="connsiteY2214" fmla="*/ 875348 h 1152525"/>
                <a:gd name="connsiteX2215" fmla="*/ 1552726 w 3629025"/>
                <a:gd name="connsiteY2215" fmla="*/ 885158 h 1152525"/>
                <a:gd name="connsiteX2216" fmla="*/ 1551583 w 3629025"/>
                <a:gd name="connsiteY2216" fmla="*/ 889826 h 1152525"/>
                <a:gd name="connsiteX2217" fmla="*/ 1562822 w 3629025"/>
                <a:gd name="connsiteY2217" fmla="*/ 889540 h 1152525"/>
                <a:gd name="connsiteX2218" fmla="*/ 1567680 w 3629025"/>
                <a:gd name="connsiteY2218" fmla="*/ 895064 h 1152525"/>
                <a:gd name="connsiteX2219" fmla="*/ 1577110 w 3629025"/>
                <a:gd name="connsiteY2219" fmla="*/ 897350 h 1152525"/>
                <a:gd name="connsiteX2220" fmla="*/ 1551487 w 3629025"/>
                <a:gd name="connsiteY2220" fmla="*/ 905065 h 1152525"/>
                <a:gd name="connsiteX2221" fmla="*/ 1557107 w 3629025"/>
                <a:gd name="connsiteY2221" fmla="*/ 897255 h 1152525"/>
                <a:gd name="connsiteX2222" fmla="*/ 1536819 w 3629025"/>
                <a:gd name="connsiteY2222" fmla="*/ 903827 h 1152525"/>
                <a:gd name="connsiteX2223" fmla="*/ 1528151 w 3629025"/>
                <a:gd name="connsiteY2223" fmla="*/ 903542 h 1152525"/>
                <a:gd name="connsiteX2224" fmla="*/ 1523674 w 3629025"/>
                <a:gd name="connsiteY2224" fmla="*/ 906685 h 1152525"/>
                <a:gd name="connsiteX2225" fmla="*/ 1515388 w 3629025"/>
                <a:gd name="connsiteY2225" fmla="*/ 899732 h 1152525"/>
                <a:gd name="connsiteX2226" fmla="*/ 1542820 w 3629025"/>
                <a:gd name="connsiteY2226" fmla="*/ 889349 h 1152525"/>
                <a:gd name="connsiteX2227" fmla="*/ 1528913 w 3629025"/>
                <a:gd name="connsiteY2227" fmla="*/ 890207 h 1152525"/>
                <a:gd name="connsiteX2228" fmla="*/ 1515007 w 3629025"/>
                <a:gd name="connsiteY2228" fmla="*/ 891064 h 1152525"/>
                <a:gd name="connsiteX2229" fmla="*/ 1499195 w 3629025"/>
                <a:gd name="connsiteY2229" fmla="*/ 894493 h 1152525"/>
                <a:gd name="connsiteX2230" fmla="*/ 1495766 w 3629025"/>
                <a:gd name="connsiteY2230" fmla="*/ 893064 h 1152525"/>
                <a:gd name="connsiteX2231" fmla="*/ 1484146 w 3629025"/>
                <a:gd name="connsiteY2231" fmla="*/ 900017 h 1152525"/>
                <a:gd name="connsiteX2232" fmla="*/ 1500338 w 3629025"/>
                <a:gd name="connsiteY2232" fmla="*/ 889921 h 1152525"/>
                <a:gd name="connsiteX2233" fmla="*/ 1513864 w 3629025"/>
                <a:gd name="connsiteY2233" fmla="*/ 880396 h 1152525"/>
                <a:gd name="connsiteX2234" fmla="*/ 1558631 w 3629025"/>
                <a:gd name="connsiteY2234" fmla="*/ 870680 h 1152525"/>
                <a:gd name="connsiteX2235" fmla="*/ 1530818 w 3629025"/>
                <a:gd name="connsiteY2235" fmla="*/ 872395 h 1152525"/>
                <a:gd name="connsiteX2236" fmla="*/ 1494718 w 3629025"/>
                <a:gd name="connsiteY2236" fmla="*/ 882396 h 1152525"/>
                <a:gd name="connsiteX2237" fmla="*/ 1475573 w 3629025"/>
                <a:gd name="connsiteY2237" fmla="*/ 884396 h 1152525"/>
                <a:gd name="connsiteX2238" fmla="*/ 1472144 w 3629025"/>
                <a:gd name="connsiteY2238" fmla="*/ 898303 h 1152525"/>
                <a:gd name="connsiteX2239" fmla="*/ 1463095 w 3629025"/>
                <a:gd name="connsiteY2239" fmla="*/ 904685 h 1152525"/>
                <a:gd name="connsiteX2240" fmla="*/ 1459285 w 3629025"/>
                <a:gd name="connsiteY2240" fmla="*/ 909923 h 1152525"/>
                <a:gd name="connsiteX2241" fmla="*/ 1466048 w 3629025"/>
                <a:gd name="connsiteY2241" fmla="*/ 897541 h 1152525"/>
                <a:gd name="connsiteX2242" fmla="*/ 1471001 w 3629025"/>
                <a:gd name="connsiteY2242" fmla="*/ 887730 h 1152525"/>
                <a:gd name="connsiteX2243" fmla="*/ 1455190 w 3629025"/>
                <a:gd name="connsiteY2243" fmla="*/ 891159 h 1152525"/>
                <a:gd name="connsiteX2244" fmla="*/ 1437568 w 3629025"/>
                <a:gd name="connsiteY2244" fmla="*/ 881920 h 1152525"/>
                <a:gd name="connsiteX2245" fmla="*/ 1418042 w 3629025"/>
                <a:gd name="connsiteY2245" fmla="*/ 890588 h 1152525"/>
                <a:gd name="connsiteX2246" fmla="*/ 1428996 w 3629025"/>
                <a:gd name="connsiteY2246" fmla="*/ 881634 h 1152525"/>
                <a:gd name="connsiteX2247" fmla="*/ 1447379 w 3629025"/>
                <a:gd name="connsiteY2247" fmla="*/ 877634 h 1152525"/>
                <a:gd name="connsiteX2248" fmla="*/ 1454904 w 3629025"/>
                <a:gd name="connsiteY2248" fmla="*/ 882587 h 1152525"/>
                <a:gd name="connsiteX2249" fmla="*/ 1461286 w 3629025"/>
                <a:gd name="connsiteY2249" fmla="*/ 876776 h 1152525"/>
                <a:gd name="connsiteX2250" fmla="*/ 1485003 w 3629025"/>
                <a:gd name="connsiteY2250" fmla="*/ 871633 h 1152525"/>
                <a:gd name="connsiteX2251" fmla="*/ 1492909 w 3629025"/>
                <a:gd name="connsiteY2251" fmla="*/ 869918 h 1152525"/>
                <a:gd name="connsiteX2252" fmla="*/ 1500052 w 3629025"/>
                <a:gd name="connsiteY2252" fmla="*/ 866204 h 1152525"/>
                <a:gd name="connsiteX2253" fmla="*/ 1518436 w 3629025"/>
                <a:gd name="connsiteY2253" fmla="*/ 862203 h 1152525"/>
                <a:gd name="connsiteX2254" fmla="*/ 1531199 w 3629025"/>
                <a:gd name="connsiteY2254" fmla="*/ 866013 h 1152525"/>
                <a:gd name="connsiteX2255" fmla="*/ 1542820 w 3629025"/>
                <a:gd name="connsiteY2255" fmla="*/ 859060 h 1152525"/>
                <a:gd name="connsiteX2256" fmla="*/ 1580443 w 3629025"/>
                <a:gd name="connsiteY2256" fmla="*/ 853059 h 1152525"/>
                <a:gd name="connsiteX2257" fmla="*/ 1576157 w 3629025"/>
                <a:gd name="connsiteY2257" fmla="*/ 856012 h 1152525"/>
                <a:gd name="connsiteX2258" fmla="*/ 1594540 w 3629025"/>
                <a:gd name="connsiteY2258" fmla="*/ 882587 h 1152525"/>
                <a:gd name="connsiteX2259" fmla="*/ 1594540 w 3629025"/>
                <a:gd name="connsiteY2259" fmla="*/ 882587 h 1152525"/>
                <a:gd name="connsiteX2260" fmla="*/ 1594540 w 3629025"/>
                <a:gd name="connsiteY2260" fmla="*/ 882587 h 1152525"/>
                <a:gd name="connsiteX2261" fmla="*/ 1582539 w 3629025"/>
                <a:gd name="connsiteY2261" fmla="*/ 865537 h 1152525"/>
                <a:gd name="connsiteX2262" fmla="*/ 1599112 w 3629025"/>
                <a:gd name="connsiteY2262" fmla="*/ 864108 h 1152525"/>
                <a:gd name="connsiteX2263" fmla="*/ 1582539 w 3629025"/>
                <a:gd name="connsiteY2263" fmla="*/ 865537 h 1152525"/>
                <a:gd name="connsiteX2264" fmla="*/ 1596064 w 3629025"/>
                <a:gd name="connsiteY2264" fmla="*/ 77438 h 1152525"/>
                <a:gd name="connsiteX2265" fmla="*/ 1561108 w 3629025"/>
                <a:gd name="connsiteY2265" fmla="*/ 82868 h 1152525"/>
                <a:gd name="connsiteX2266" fmla="*/ 1550535 w 3629025"/>
                <a:gd name="connsiteY2266" fmla="*/ 85153 h 1152525"/>
                <a:gd name="connsiteX2267" fmla="*/ 1489956 w 3629025"/>
                <a:gd name="connsiteY2267" fmla="*/ 98298 h 1152525"/>
                <a:gd name="connsiteX2268" fmla="*/ 1493766 w 3629025"/>
                <a:gd name="connsiteY2268" fmla="*/ 93059 h 1152525"/>
                <a:gd name="connsiteX2269" fmla="*/ 1527961 w 3629025"/>
                <a:gd name="connsiteY2269" fmla="*/ 85630 h 1152525"/>
                <a:gd name="connsiteX2270" fmla="*/ 1543772 w 3629025"/>
                <a:gd name="connsiteY2270" fmla="*/ 82201 h 1152525"/>
                <a:gd name="connsiteX2271" fmla="*/ 1570823 w 3629025"/>
                <a:gd name="connsiteY2271" fmla="*/ 78486 h 1152525"/>
                <a:gd name="connsiteX2272" fmla="*/ 1577967 w 3629025"/>
                <a:gd name="connsiteY2272" fmla="*/ 74771 h 1152525"/>
                <a:gd name="connsiteX2273" fmla="*/ 1607685 w 3629025"/>
                <a:gd name="connsiteY2273" fmla="*/ 70485 h 1152525"/>
                <a:gd name="connsiteX2274" fmla="*/ 1614829 w 3629025"/>
                <a:gd name="connsiteY2274" fmla="*/ 66770 h 1152525"/>
                <a:gd name="connsiteX2275" fmla="*/ 1633974 w 3629025"/>
                <a:gd name="connsiteY2275" fmla="*/ 64770 h 1152525"/>
                <a:gd name="connsiteX2276" fmla="*/ 1655024 w 3629025"/>
                <a:gd name="connsiteY2276" fmla="*/ 60198 h 1152525"/>
                <a:gd name="connsiteX2277" fmla="*/ 1627592 w 3629025"/>
                <a:gd name="connsiteY2277" fmla="*/ 70580 h 1152525"/>
                <a:gd name="connsiteX2278" fmla="*/ 1596064 w 3629025"/>
                <a:gd name="connsiteY2278" fmla="*/ 77438 h 1152525"/>
                <a:gd name="connsiteX2279" fmla="*/ 1647118 w 3629025"/>
                <a:gd name="connsiteY2279" fmla="*/ 886492 h 1152525"/>
                <a:gd name="connsiteX2280" fmla="*/ 1645594 w 3629025"/>
                <a:gd name="connsiteY2280" fmla="*/ 882396 h 1152525"/>
                <a:gd name="connsiteX2281" fmla="*/ 1653500 w 3629025"/>
                <a:gd name="connsiteY2281" fmla="*/ 880682 h 1152525"/>
                <a:gd name="connsiteX2282" fmla="*/ 1655024 w 3629025"/>
                <a:gd name="connsiteY2282" fmla="*/ 884777 h 1152525"/>
                <a:gd name="connsiteX2283" fmla="*/ 1647118 w 3629025"/>
                <a:gd name="connsiteY2283" fmla="*/ 886492 h 1152525"/>
                <a:gd name="connsiteX2284" fmla="*/ 1644547 w 3629025"/>
                <a:gd name="connsiteY2284" fmla="*/ 871728 h 1152525"/>
                <a:gd name="connsiteX2285" fmla="*/ 1662930 w 3629025"/>
                <a:gd name="connsiteY2285" fmla="*/ 867728 h 1152525"/>
                <a:gd name="connsiteX2286" fmla="*/ 1644547 w 3629025"/>
                <a:gd name="connsiteY2286" fmla="*/ 871728 h 1152525"/>
                <a:gd name="connsiteX2287" fmla="*/ 1640832 w 3629025"/>
                <a:gd name="connsiteY2287" fmla="*/ 861632 h 1152525"/>
                <a:gd name="connsiteX2288" fmla="*/ 1634831 w 3629025"/>
                <a:gd name="connsiteY2288" fmla="*/ 860774 h 1152525"/>
                <a:gd name="connsiteX2289" fmla="*/ 1621306 w 3629025"/>
                <a:gd name="connsiteY2289" fmla="*/ 854964 h 1152525"/>
                <a:gd name="connsiteX2290" fmla="*/ 1625116 w 3629025"/>
                <a:gd name="connsiteY2290" fmla="*/ 849821 h 1152525"/>
                <a:gd name="connsiteX2291" fmla="*/ 1614257 w 3629025"/>
                <a:gd name="connsiteY2291" fmla="*/ 843439 h 1152525"/>
                <a:gd name="connsiteX2292" fmla="*/ 1626259 w 3629025"/>
                <a:gd name="connsiteY2292" fmla="*/ 845153 h 1152525"/>
                <a:gd name="connsiteX2293" fmla="*/ 1640546 w 3629025"/>
                <a:gd name="connsiteY2293" fmla="*/ 837629 h 1152525"/>
                <a:gd name="connsiteX2294" fmla="*/ 1650738 w 3629025"/>
                <a:gd name="connsiteY2294" fmla="*/ 842010 h 1152525"/>
                <a:gd name="connsiteX2295" fmla="*/ 1631212 w 3629025"/>
                <a:gd name="connsiteY2295" fmla="*/ 850678 h 1152525"/>
                <a:gd name="connsiteX2296" fmla="*/ 1667692 w 3629025"/>
                <a:gd name="connsiteY2296" fmla="*/ 849249 h 1152525"/>
                <a:gd name="connsiteX2297" fmla="*/ 1640832 w 3629025"/>
                <a:gd name="connsiteY2297" fmla="*/ 861632 h 1152525"/>
                <a:gd name="connsiteX2298" fmla="*/ 1677313 w 3629025"/>
                <a:gd name="connsiteY2298" fmla="*/ 829628 h 1152525"/>
                <a:gd name="connsiteX2299" fmla="*/ 1691219 w 3629025"/>
                <a:gd name="connsiteY2299" fmla="*/ 828770 h 1152525"/>
                <a:gd name="connsiteX2300" fmla="*/ 1677313 w 3629025"/>
                <a:gd name="connsiteY2300" fmla="*/ 829628 h 1152525"/>
                <a:gd name="connsiteX2301" fmla="*/ 1685123 w 3629025"/>
                <a:gd name="connsiteY2301" fmla="*/ 873824 h 1152525"/>
                <a:gd name="connsiteX2302" fmla="*/ 1693029 w 3629025"/>
                <a:gd name="connsiteY2302" fmla="*/ 872109 h 1152525"/>
                <a:gd name="connsiteX2303" fmla="*/ 1695315 w 3629025"/>
                <a:gd name="connsiteY2303" fmla="*/ 878205 h 1152525"/>
                <a:gd name="connsiteX2304" fmla="*/ 1685123 w 3629025"/>
                <a:gd name="connsiteY2304" fmla="*/ 873824 h 1152525"/>
                <a:gd name="connsiteX2305" fmla="*/ 1686647 w 3629025"/>
                <a:gd name="connsiteY2305" fmla="*/ 68580 h 1152525"/>
                <a:gd name="connsiteX2306" fmla="*/ 1706650 w 3629025"/>
                <a:gd name="connsiteY2306" fmla="*/ 53340 h 1152525"/>
                <a:gd name="connsiteX2307" fmla="*/ 1725795 w 3629025"/>
                <a:gd name="connsiteY2307" fmla="*/ 51340 h 1152525"/>
                <a:gd name="connsiteX2308" fmla="*/ 1710745 w 3629025"/>
                <a:gd name="connsiteY2308" fmla="*/ 56769 h 1152525"/>
                <a:gd name="connsiteX2309" fmla="*/ 1686647 w 3629025"/>
                <a:gd name="connsiteY2309" fmla="*/ 68580 h 1152525"/>
                <a:gd name="connsiteX2310" fmla="*/ 1715032 w 3629025"/>
                <a:gd name="connsiteY2310" fmla="*/ 808292 h 1152525"/>
                <a:gd name="connsiteX2311" fmla="*/ 1709793 w 3629025"/>
                <a:gd name="connsiteY2311" fmla="*/ 809435 h 1152525"/>
                <a:gd name="connsiteX2312" fmla="*/ 1708269 w 3629025"/>
                <a:gd name="connsiteY2312" fmla="*/ 805339 h 1152525"/>
                <a:gd name="connsiteX2313" fmla="*/ 1713508 w 3629025"/>
                <a:gd name="connsiteY2313" fmla="*/ 804196 h 1152525"/>
                <a:gd name="connsiteX2314" fmla="*/ 1715032 w 3629025"/>
                <a:gd name="connsiteY2314" fmla="*/ 808292 h 1152525"/>
                <a:gd name="connsiteX2315" fmla="*/ 1697982 w 3629025"/>
                <a:gd name="connsiteY2315" fmla="*/ 846963 h 1152525"/>
                <a:gd name="connsiteX2316" fmla="*/ 1714936 w 3629025"/>
                <a:gd name="connsiteY2316" fmla="*/ 838867 h 1152525"/>
                <a:gd name="connsiteX2317" fmla="*/ 1697982 w 3629025"/>
                <a:gd name="connsiteY2317" fmla="*/ 846963 h 1152525"/>
                <a:gd name="connsiteX2318" fmla="*/ 1714555 w 3629025"/>
                <a:gd name="connsiteY2318" fmla="*/ 830199 h 1152525"/>
                <a:gd name="connsiteX2319" fmla="*/ 1716841 w 3629025"/>
                <a:gd name="connsiteY2319" fmla="*/ 820960 h 1152525"/>
                <a:gd name="connsiteX2320" fmla="*/ 1721699 w 3629025"/>
                <a:gd name="connsiteY2320" fmla="*/ 826484 h 1152525"/>
                <a:gd name="connsiteX2321" fmla="*/ 1757799 w 3629025"/>
                <a:gd name="connsiteY2321" fmla="*/ 816483 h 1152525"/>
                <a:gd name="connsiteX2322" fmla="*/ 1745035 w 3629025"/>
                <a:gd name="connsiteY2322" fmla="*/ 812673 h 1152525"/>
                <a:gd name="connsiteX2323" fmla="*/ 1766086 w 3629025"/>
                <a:gd name="connsiteY2323" fmla="*/ 808101 h 1152525"/>
                <a:gd name="connsiteX2324" fmla="*/ 1770562 w 3629025"/>
                <a:gd name="connsiteY2324" fmla="*/ 820293 h 1152525"/>
                <a:gd name="connsiteX2325" fmla="*/ 1714555 w 3629025"/>
                <a:gd name="connsiteY2325" fmla="*/ 830199 h 1152525"/>
                <a:gd name="connsiteX2326" fmla="*/ 1743607 w 3629025"/>
                <a:gd name="connsiteY2326" fmla="*/ 793337 h 1152525"/>
                <a:gd name="connsiteX2327" fmla="*/ 1751512 w 3629025"/>
                <a:gd name="connsiteY2327" fmla="*/ 791623 h 1152525"/>
                <a:gd name="connsiteX2328" fmla="*/ 1743607 w 3629025"/>
                <a:gd name="connsiteY2328" fmla="*/ 793337 h 1152525"/>
                <a:gd name="connsiteX2329" fmla="*/ 1769134 w 3629025"/>
                <a:gd name="connsiteY2329" fmla="*/ 785527 h 1152525"/>
                <a:gd name="connsiteX2330" fmla="*/ 1756751 w 3629025"/>
                <a:gd name="connsiteY2330" fmla="*/ 790385 h 1152525"/>
                <a:gd name="connsiteX2331" fmla="*/ 1769134 w 3629025"/>
                <a:gd name="connsiteY2331" fmla="*/ 785527 h 1152525"/>
                <a:gd name="connsiteX2332" fmla="*/ 1770848 w 3629025"/>
                <a:gd name="connsiteY2332" fmla="*/ 859536 h 1152525"/>
                <a:gd name="connsiteX2333" fmla="*/ 1768943 w 3629025"/>
                <a:gd name="connsiteY2333" fmla="*/ 862108 h 1152525"/>
                <a:gd name="connsiteX2334" fmla="*/ 1757704 w 3629025"/>
                <a:gd name="connsiteY2334" fmla="*/ 862394 h 1152525"/>
                <a:gd name="connsiteX2335" fmla="*/ 1750941 w 3629025"/>
                <a:gd name="connsiteY2335" fmla="*/ 859536 h 1152525"/>
                <a:gd name="connsiteX2336" fmla="*/ 1779135 w 3629025"/>
                <a:gd name="connsiteY2336" fmla="*/ 851154 h 1152525"/>
                <a:gd name="connsiteX2337" fmla="*/ 1770848 w 3629025"/>
                <a:gd name="connsiteY2337" fmla="*/ 859536 h 1152525"/>
                <a:gd name="connsiteX2338" fmla="*/ 1811520 w 3629025"/>
                <a:gd name="connsiteY2338" fmla="*/ 830961 h 1152525"/>
                <a:gd name="connsiteX2339" fmla="*/ 1782183 w 3629025"/>
                <a:gd name="connsiteY2339" fmla="*/ 828580 h 1152525"/>
                <a:gd name="connsiteX2340" fmla="*/ 1745321 w 3629025"/>
                <a:gd name="connsiteY2340" fmla="*/ 836581 h 1152525"/>
                <a:gd name="connsiteX2341" fmla="*/ 1774658 w 3629025"/>
                <a:gd name="connsiteY2341" fmla="*/ 823627 h 1152525"/>
                <a:gd name="connsiteX2342" fmla="*/ 1783326 w 3629025"/>
                <a:gd name="connsiteY2342" fmla="*/ 823913 h 1152525"/>
                <a:gd name="connsiteX2343" fmla="*/ 1809615 w 3629025"/>
                <a:gd name="connsiteY2343" fmla="*/ 818198 h 1152525"/>
                <a:gd name="connsiteX2344" fmla="*/ 1811520 w 3629025"/>
                <a:gd name="connsiteY2344" fmla="*/ 830961 h 1152525"/>
                <a:gd name="connsiteX2345" fmla="*/ 1796566 w 3629025"/>
                <a:gd name="connsiteY2345" fmla="*/ 805815 h 1152525"/>
                <a:gd name="connsiteX2346" fmla="*/ 1775134 w 3629025"/>
                <a:gd name="connsiteY2346" fmla="*/ 817055 h 1152525"/>
                <a:gd name="connsiteX2347" fmla="*/ 1773991 w 3629025"/>
                <a:gd name="connsiteY2347" fmla="*/ 806387 h 1152525"/>
                <a:gd name="connsiteX2348" fmla="*/ 1796566 w 3629025"/>
                <a:gd name="connsiteY2348" fmla="*/ 805815 h 1152525"/>
                <a:gd name="connsiteX2349" fmla="*/ 1796566 w 3629025"/>
                <a:gd name="connsiteY2349" fmla="*/ 790480 h 1152525"/>
                <a:gd name="connsiteX2350" fmla="*/ 1805233 w 3629025"/>
                <a:gd name="connsiteY2350" fmla="*/ 790765 h 1152525"/>
                <a:gd name="connsiteX2351" fmla="*/ 1796566 w 3629025"/>
                <a:gd name="connsiteY2351" fmla="*/ 790480 h 1152525"/>
                <a:gd name="connsiteX2352" fmla="*/ 1818283 w 3629025"/>
                <a:gd name="connsiteY2352" fmla="*/ 39910 h 1152525"/>
                <a:gd name="connsiteX2353" fmla="*/ 1779516 w 3629025"/>
                <a:gd name="connsiteY2353" fmla="*/ 50578 h 1152525"/>
                <a:gd name="connsiteX2354" fmla="*/ 1761799 w 3629025"/>
                <a:gd name="connsiteY2354" fmla="*/ 56579 h 1152525"/>
                <a:gd name="connsiteX2355" fmla="*/ 1753894 w 3629025"/>
                <a:gd name="connsiteY2355" fmla="*/ 58293 h 1152525"/>
                <a:gd name="connsiteX2356" fmla="*/ 1726843 w 3629025"/>
                <a:gd name="connsiteY2356" fmla="*/ 62008 h 1152525"/>
                <a:gd name="connsiteX2357" fmla="*/ 1720842 w 3629025"/>
                <a:gd name="connsiteY2357" fmla="*/ 61151 h 1152525"/>
                <a:gd name="connsiteX2358" fmla="*/ 1738558 w 3629025"/>
                <a:gd name="connsiteY2358" fmla="*/ 55150 h 1152525"/>
                <a:gd name="connsiteX2359" fmla="*/ 1745702 w 3629025"/>
                <a:gd name="connsiteY2359" fmla="*/ 51435 h 1152525"/>
                <a:gd name="connsiteX2360" fmla="*/ 1756942 w 3629025"/>
                <a:gd name="connsiteY2360" fmla="*/ 51149 h 1152525"/>
                <a:gd name="connsiteX2361" fmla="*/ 1779897 w 3629025"/>
                <a:gd name="connsiteY2361" fmla="*/ 44006 h 1152525"/>
                <a:gd name="connsiteX2362" fmla="*/ 1799042 w 3629025"/>
                <a:gd name="connsiteY2362" fmla="*/ 42005 h 1152525"/>
                <a:gd name="connsiteX2363" fmla="*/ 1830665 w 3629025"/>
                <a:gd name="connsiteY2363" fmla="*/ 35147 h 1152525"/>
                <a:gd name="connsiteX2364" fmla="*/ 1818283 w 3629025"/>
                <a:gd name="connsiteY2364" fmla="*/ 39910 h 1152525"/>
                <a:gd name="connsiteX2365" fmla="*/ 1834856 w 3629025"/>
                <a:gd name="connsiteY2365" fmla="*/ 847820 h 1152525"/>
                <a:gd name="connsiteX2366" fmla="*/ 1823998 w 3629025"/>
                <a:gd name="connsiteY2366" fmla="*/ 841438 h 1152525"/>
                <a:gd name="connsiteX2367" fmla="*/ 1855621 w 3629025"/>
                <a:gd name="connsiteY2367" fmla="*/ 834581 h 1152525"/>
                <a:gd name="connsiteX2368" fmla="*/ 1834856 w 3629025"/>
                <a:gd name="connsiteY2368" fmla="*/ 847820 h 1152525"/>
                <a:gd name="connsiteX2369" fmla="*/ 1852573 w 3629025"/>
                <a:gd name="connsiteY2369" fmla="*/ 32480 h 1152525"/>
                <a:gd name="connsiteX2370" fmla="*/ 1861621 w 3629025"/>
                <a:gd name="connsiteY2370" fmla="*/ 26099 h 1152525"/>
                <a:gd name="connsiteX2371" fmla="*/ 1852573 w 3629025"/>
                <a:gd name="connsiteY2371" fmla="*/ 32480 h 1152525"/>
                <a:gd name="connsiteX2372" fmla="*/ 1857526 w 3629025"/>
                <a:gd name="connsiteY2372" fmla="*/ 7334 h 1152525"/>
                <a:gd name="connsiteX2373" fmla="*/ 1869908 w 3629025"/>
                <a:gd name="connsiteY2373" fmla="*/ 2477 h 1152525"/>
                <a:gd name="connsiteX2374" fmla="*/ 1866098 w 3629025"/>
                <a:gd name="connsiteY2374" fmla="*/ 7715 h 1152525"/>
                <a:gd name="connsiteX2375" fmla="*/ 1857526 w 3629025"/>
                <a:gd name="connsiteY2375" fmla="*/ 7334 h 1152525"/>
                <a:gd name="connsiteX2376" fmla="*/ 1868384 w 3629025"/>
                <a:gd name="connsiteY2376" fmla="*/ 807720 h 1152525"/>
                <a:gd name="connsiteX2377" fmla="*/ 1887529 w 3629025"/>
                <a:gd name="connsiteY2377" fmla="*/ 805720 h 1152525"/>
                <a:gd name="connsiteX2378" fmla="*/ 1868384 w 3629025"/>
                <a:gd name="connsiteY2378" fmla="*/ 807720 h 1152525"/>
                <a:gd name="connsiteX2379" fmla="*/ 1866860 w 3629025"/>
                <a:gd name="connsiteY2379" fmla="*/ 24955 h 1152525"/>
                <a:gd name="connsiteX2380" fmla="*/ 1879243 w 3629025"/>
                <a:gd name="connsiteY2380" fmla="*/ 20098 h 1152525"/>
                <a:gd name="connsiteX2381" fmla="*/ 1891244 w 3629025"/>
                <a:gd name="connsiteY2381" fmla="*/ 21812 h 1152525"/>
                <a:gd name="connsiteX2382" fmla="*/ 1866860 w 3629025"/>
                <a:gd name="connsiteY2382" fmla="*/ 24955 h 1152525"/>
                <a:gd name="connsiteX2383" fmla="*/ 1917628 w 3629025"/>
                <a:gd name="connsiteY2383" fmla="*/ 825437 h 1152525"/>
                <a:gd name="connsiteX2384" fmla="*/ 1912390 w 3629025"/>
                <a:gd name="connsiteY2384" fmla="*/ 826580 h 1152525"/>
                <a:gd name="connsiteX2385" fmla="*/ 1910104 w 3629025"/>
                <a:gd name="connsiteY2385" fmla="*/ 820484 h 1152525"/>
                <a:gd name="connsiteX2386" fmla="*/ 1918771 w 3629025"/>
                <a:gd name="connsiteY2386" fmla="*/ 820769 h 1152525"/>
                <a:gd name="connsiteX2387" fmla="*/ 1917628 w 3629025"/>
                <a:gd name="connsiteY2387" fmla="*/ 825437 h 1152525"/>
                <a:gd name="connsiteX2388" fmla="*/ 1930011 w 3629025"/>
                <a:gd name="connsiteY2388" fmla="*/ 11239 h 1152525"/>
                <a:gd name="connsiteX2389" fmla="*/ 1951823 w 3629025"/>
                <a:gd name="connsiteY2389" fmla="*/ 8668 h 1152525"/>
                <a:gd name="connsiteX2390" fmla="*/ 1948013 w 3629025"/>
                <a:gd name="connsiteY2390" fmla="*/ 13811 h 1152525"/>
                <a:gd name="connsiteX2391" fmla="*/ 1942012 w 3629025"/>
                <a:gd name="connsiteY2391" fmla="*/ 12954 h 1152525"/>
                <a:gd name="connsiteX2392" fmla="*/ 1930011 w 3629025"/>
                <a:gd name="connsiteY2392" fmla="*/ 11239 h 1152525"/>
                <a:gd name="connsiteX2393" fmla="*/ 1942108 w 3629025"/>
                <a:gd name="connsiteY2393" fmla="*/ 791623 h 1152525"/>
                <a:gd name="connsiteX2394" fmla="*/ 1957919 w 3629025"/>
                <a:gd name="connsiteY2394" fmla="*/ 788194 h 1152525"/>
                <a:gd name="connsiteX2395" fmla="*/ 1942108 w 3629025"/>
                <a:gd name="connsiteY2395" fmla="*/ 791623 h 1152525"/>
                <a:gd name="connsiteX2396" fmla="*/ 1956776 w 3629025"/>
                <a:gd name="connsiteY2396" fmla="*/ 777526 h 1152525"/>
                <a:gd name="connsiteX2397" fmla="*/ 1940965 w 3629025"/>
                <a:gd name="connsiteY2397" fmla="*/ 780955 h 1152525"/>
                <a:gd name="connsiteX2398" fmla="*/ 1933440 w 3629025"/>
                <a:gd name="connsiteY2398" fmla="*/ 776002 h 1152525"/>
                <a:gd name="connsiteX2399" fmla="*/ 1961634 w 3629025"/>
                <a:gd name="connsiteY2399" fmla="*/ 767620 h 1152525"/>
                <a:gd name="connsiteX2400" fmla="*/ 1956776 w 3629025"/>
                <a:gd name="connsiteY2400" fmla="*/ 777526 h 1152525"/>
                <a:gd name="connsiteX2401" fmla="*/ 1973731 w 3629025"/>
                <a:gd name="connsiteY2401" fmla="*/ 769430 h 1152525"/>
                <a:gd name="connsiteX2402" fmla="*/ 1990685 w 3629025"/>
                <a:gd name="connsiteY2402" fmla="*/ 761333 h 1152525"/>
                <a:gd name="connsiteX2403" fmla="*/ 2009830 w 3629025"/>
                <a:gd name="connsiteY2403" fmla="*/ 759333 h 1152525"/>
                <a:gd name="connsiteX2404" fmla="*/ 1973731 w 3629025"/>
                <a:gd name="connsiteY2404" fmla="*/ 769430 h 1152525"/>
                <a:gd name="connsiteX2405" fmla="*/ 2007163 w 3629025"/>
                <a:gd name="connsiteY2405" fmla="*/ 775240 h 1152525"/>
                <a:gd name="connsiteX2406" fmla="*/ 1989447 w 3629025"/>
                <a:gd name="connsiteY2406" fmla="*/ 781240 h 1152525"/>
                <a:gd name="connsiteX2407" fmla="*/ 2007163 w 3629025"/>
                <a:gd name="connsiteY2407" fmla="*/ 775240 h 1152525"/>
                <a:gd name="connsiteX2408" fmla="*/ 1979350 w 3629025"/>
                <a:gd name="connsiteY2408" fmla="*/ 792290 h 1152525"/>
                <a:gd name="connsiteX2409" fmla="*/ 1980493 w 3629025"/>
                <a:gd name="connsiteY2409" fmla="*/ 787622 h 1152525"/>
                <a:gd name="connsiteX2410" fmla="*/ 1986494 w 3629025"/>
                <a:gd name="connsiteY2410" fmla="*/ 788480 h 1152525"/>
                <a:gd name="connsiteX2411" fmla="*/ 1985351 w 3629025"/>
                <a:gd name="connsiteY2411" fmla="*/ 793147 h 1152525"/>
                <a:gd name="connsiteX2412" fmla="*/ 1979350 w 3629025"/>
                <a:gd name="connsiteY2412" fmla="*/ 792290 h 1152525"/>
                <a:gd name="connsiteX2413" fmla="*/ 1983446 w 3629025"/>
                <a:gd name="connsiteY2413" fmla="*/ 811054 h 1152525"/>
                <a:gd name="connsiteX2414" fmla="*/ 2002306 w 3629025"/>
                <a:gd name="connsiteY2414" fmla="*/ 800386 h 1152525"/>
                <a:gd name="connsiteX2415" fmla="*/ 2017736 w 3629025"/>
                <a:gd name="connsiteY2415" fmla="*/ 803624 h 1152525"/>
                <a:gd name="connsiteX2416" fmla="*/ 1983446 w 3629025"/>
                <a:gd name="connsiteY2416" fmla="*/ 811054 h 1152525"/>
                <a:gd name="connsiteX2417" fmla="*/ 2031643 w 3629025"/>
                <a:gd name="connsiteY2417" fmla="*/ 772192 h 1152525"/>
                <a:gd name="connsiteX2418" fmla="*/ 2018498 w 3629025"/>
                <a:gd name="connsiteY2418" fmla="*/ 775049 h 1152525"/>
                <a:gd name="connsiteX2419" fmla="*/ 2033548 w 3629025"/>
                <a:gd name="connsiteY2419" fmla="*/ 769620 h 1152525"/>
                <a:gd name="connsiteX2420" fmla="*/ 2044120 w 3629025"/>
                <a:gd name="connsiteY2420" fmla="*/ 767334 h 1152525"/>
                <a:gd name="connsiteX2421" fmla="*/ 2031643 w 3629025"/>
                <a:gd name="connsiteY2421" fmla="*/ 772192 h 1152525"/>
                <a:gd name="connsiteX2422" fmla="*/ 2047359 w 3629025"/>
                <a:gd name="connsiteY2422" fmla="*/ 799338 h 1152525"/>
                <a:gd name="connsiteX2423" fmla="*/ 2033833 w 3629025"/>
                <a:gd name="connsiteY2423" fmla="*/ 793528 h 1152525"/>
                <a:gd name="connsiteX2424" fmla="*/ 2047740 w 3629025"/>
                <a:gd name="connsiteY2424" fmla="*/ 792671 h 1152525"/>
                <a:gd name="connsiteX2425" fmla="*/ 2047359 w 3629025"/>
                <a:gd name="connsiteY2425" fmla="*/ 799338 h 1152525"/>
                <a:gd name="connsiteX2426" fmla="*/ 2034310 w 3629025"/>
                <a:gd name="connsiteY2426" fmla="*/ 756285 h 1152525"/>
                <a:gd name="connsiteX2427" fmla="*/ 2053836 w 3629025"/>
                <a:gd name="connsiteY2427" fmla="*/ 747617 h 1152525"/>
                <a:gd name="connsiteX2428" fmla="*/ 2065837 w 3629025"/>
                <a:gd name="connsiteY2428" fmla="*/ 749332 h 1152525"/>
                <a:gd name="connsiteX2429" fmla="*/ 2034310 w 3629025"/>
                <a:gd name="connsiteY2429" fmla="*/ 756285 h 1152525"/>
                <a:gd name="connsiteX2430" fmla="*/ 2074505 w 3629025"/>
                <a:gd name="connsiteY2430" fmla="*/ 764953 h 1152525"/>
                <a:gd name="connsiteX2431" fmla="*/ 2083554 w 3629025"/>
                <a:gd name="connsiteY2431" fmla="*/ 758571 h 1152525"/>
                <a:gd name="connsiteX2432" fmla="*/ 2074505 w 3629025"/>
                <a:gd name="connsiteY2432" fmla="*/ 764953 h 1152525"/>
                <a:gd name="connsiteX2433" fmla="*/ 2090317 w 3629025"/>
                <a:gd name="connsiteY2433" fmla="*/ 761524 h 1152525"/>
                <a:gd name="connsiteX2434" fmla="*/ 2109843 w 3629025"/>
                <a:gd name="connsiteY2434" fmla="*/ 752856 h 1152525"/>
                <a:gd name="connsiteX2435" fmla="*/ 2090317 w 3629025"/>
                <a:gd name="connsiteY2435" fmla="*/ 761524 h 1152525"/>
                <a:gd name="connsiteX2436" fmla="*/ 2102032 w 3629025"/>
                <a:gd name="connsiteY2436" fmla="*/ 739331 h 1152525"/>
                <a:gd name="connsiteX2437" fmla="*/ 2118987 w 3629025"/>
                <a:gd name="connsiteY2437" fmla="*/ 731234 h 1152525"/>
                <a:gd name="connsiteX2438" fmla="*/ 2102032 w 3629025"/>
                <a:gd name="connsiteY2438" fmla="*/ 739331 h 1152525"/>
                <a:gd name="connsiteX2439" fmla="*/ 2130226 w 3629025"/>
                <a:gd name="connsiteY2439" fmla="*/ 730949 h 1152525"/>
                <a:gd name="connsiteX2440" fmla="*/ 2150515 w 3629025"/>
                <a:gd name="connsiteY2440" fmla="*/ 724376 h 1152525"/>
                <a:gd name="connsiteX2441" fmla="*/ 2162897 w 3629025"/>
                <a:gd name="connsiteY2441" fmla="*/ 719519 h 1152525"/>
                <a:gd name="connsiteX2442" fmla="*/ 2130226 w 3629025"/>
                <a:gd name="connsiteY2442" fmla="*/ 730949 h 1152525"/>
                <a:gd name="connsiteX2443" fmla="*/ 2141466 w 3629025"/>
                <a:gd name="connsiteY2443" fmla="*/ 761333 h 1152525"/>
                <a:gd name="connsiteX2444" fmla="*/ 2139942 w 3629025"/>
                <a:gd name="connsiteY2444" fmla="*/ 757238 h 1152525"/>
                <a:gd name="connsiteX2445" fmla="*/ 2147848 w 3629025"/>
                <a:gd name="connsiteY2445" fmla="*/ 755523 h 1152525"/>
                <a:gd name="connsiteX2446" fmla="*/ 2149372 w 3629025"/>
                <a:gd name="connsiteY2446" fmla="*/ 759619 h 1152525"/>
                <a:gd name="connsiteX2447" fmla="*/ 2141466 w 3629025"/>
                <a:gd name="connsiteY2447" fmla="*/ 761333 h 1152525"/>
                <a:gd name="connsiteX2448" fmla="*/ 2165945 w 3629025"/>
                <a:gd name="connsiteY2448" fmla="*/ 742950 h 1152525"/>
                <a:gd name="connsiteX2449" fmla="*/ 2136989 w 3629025"/>
                <a:gd name="connsiteY2449" fmla="*/ 749237 h 1152525"/>
                <a:gd name="connsiteX2450" fmla="*/ 2168993 w 3629025"/>
                <a:gd name="connsiteY2450" fmla="*/ 735711 h 1152525"/>
                <a:gd name="connsiteX2451" fmla="*/ 2165945 w 3629025"/>
                <a:gd name="connsiteY2451" fmla="*/ 742950 h 1152525"/>
                <a:gd name="connsiteX2452" fmla="*/ 2282531 w 3629025"/>
                <a:gd name="connsiteY2452" fmla="*/ 719709 h 1152525"/>
                <a:gd name="connsiteX2453" fmla="*/ 2270149 w 3629025"/>
                <a:gd name="connsiteY2453" fmla="*/ 724567 h 1152525"/>
                <a:gd name="connsiteX2454" fmla="*/ 2282531 w 3629025"/>
                <a:gd name="connsiteY2454" fmla="*/ 719709 h 1152525"/>
                <a:gd name="connsiteX2455" fmla="*/ 2191853 w 3629025"/>
                <a:gd name="connsiteY2455" fmla="*/ 743807 h 1152525"/>
                <a:gd name="connsiteX2456" fmla="*/ 2188900 w 3629025"/>
                <a:gd name="connsiteY2456" fmla="*/ 735711 h 1152525"/>
                <a:gd name="connsiteX2457" fmla="*/ 2196806 w 3629025"/>
                <a:gd name="connsiteY2457" fmla="*/ 733997 h 1152525"/>
                <a:gd name="connsiteX2458" fmla="*/ 2191853 w 3629025"/>
                <a:gd name="connsiteY2458" fmla="*/ 743807 h 1152525"/>
                <a:gd name="connsiteX2459" fmla="*/ 2201664 w 3629025"/>
                <a:gd name="connsiteY2459" fmla="*/ 739521 h 1152525"/>
                <a:gd name="connsiteX2460" fmla="*/ 2221190 w 3629025"/>
                <a:gd name="connsiteY2460" fmla="*/ 730853 h 1152525"/>
                <a:gd name="connsiteX2461" fmla="*/ 2201664 w 3629025"/>
                <a:gd name="connsiteY2461" fmla="*/ 739521 h 1152525"/>
                <a:gd name="connsiteX2462" fmla="*/ 2272339 w 3629025"/>
                <a:gd name="connsiteY2462" fmla="*/ 745998 h 1152525"/>
                <a:gd name="connsiteX2463" fmla="*/ 2266339 w 3629025"/>
                <a:gd name="connsiteY2463" fmla="*/ 745141 h 1152525"/>
                <a:gd name="connsiteX2464" fmla="*/ 2244145 w 3629025"/>
                <a:gd name="connsiteY2464" fmla="*/ 754380 h 1152525"/>
                <a:gd name="connsiteX2465" fmla="*/ 2238145 w 3629025"/>
                <a:gd name="connsiteY2465" fmla="*/ 753523 h 1152525"/>
                <a:gd name="connsiteX2466" fmla="*/ 2215189 w 3629025"/>
                <a:gd name="connsiteY2466" fmla="*/ 760667 h 1152525"/>
                <a:gd name="connsiteX2467" fmla="*/ 2225000 w 3629025"/>
                <a:gd name="connsiteY2467" fmla="*/ 756380 h 1152525"/>
                <a:gd name="connsiteX2468" fmla="*/ 2230239 w 3629025"/>
                <a:gd name="connsiteY2468" fmla="*/ 755237 h 1152525"/>
                <a:gd name="connsiteX2469" fmla="*/ 2253194 w 3629025"/>
                <a:gd name="connsiteY2469" fmla="*/ 748094 h 1152525"/>
                <a:gd name="connsiteX2470" fmla="*/ 2289294 w 3629025"/>
                <a:gd name="connsiteY2470" fmla="*/ 738092 h 1152525"/>
                <a:gd name="connsiteX2471" fmla="*/ 2272339 w 3629025"/>
                <a:gd name="connsiteY2471" fmla="*/ 745998 h 1152525"/>
                <a:gd name="connsiteX2472" fmla="*/ 2326060 w 3629025"/>
                <a:gd name="connsiteY2472" fmla="*/ 729901 h 1152525"/>
                <a:gd name="connsiteX2473" fmla="*/ 2331299 w 3629025"/>
                <a:gd name="connsiteY2473" fmla="*/ 728758 h 1152525"/>
                <a:gd name="connsiteX2474" fmla="*/ 2326060 w 3629025"/>
                <a:gd name="connsiteY2474" fmla="*/ 729901 h 1152525"/>
                <a:gd name="connsiteX2475" fmla="*/ 2352064 w 3629025"/>
                <a:gd name="connsiteY2475" fmla="*/ 730853 h 1152525"/>
                <a:gd name="connsiteX2476" fmla="*/ 2353588 w 3629025"/>
                <a:gd name="connsiteY2476" fmla="*/ 734949 h 1152525"/>
                <a:gd name="connsiteX2477" fmla="*/ 2348349 w 3629025"/>
                <a:gd name="connsiteY2477" fmla="*/ 736092 h 1152525"/>
                <a:gd name="connsiteX2478" fmla="*/ 2346825 w 3629025"/>
                <a:gd name="connsiteY2478" fmla="*/ 731996 h 1152525"/>
                <a:gd name="connsiteX2479" fmla="*/ 2352064 w 3629025"/>
                <a:gd name="connsiteY2479" fmla="*/ 730853 h 1152525"/>
                <a:gd name="connsiteX2480" fmla="*/ 2381496 w 3629025"/>
                <a:gd name="connsiteY2480" fmla="*/ 687229 h 1152525"/>
                <a:gd name="connsiteX2481" fmla="*/ 2362636 w 3629025"/>
                <a:gd name="connsiteY2481" fmla="*/ 697897 h 1152525"/>
                <a:gd name="connsiteX2482" fmla="*/ 2381496 w 3629025"/>
                <a:gd name="connsiteY2482" fmla="*/ 687229 h 1152525"/>
                <a:gd name="connsiteX2483" fmla="*/ 2363779 w 3629025"/>
                <a:gd name="connsiteY2483" fmla="*/ 708565 h 1152525"/>
                <a:gd name="connsiteX2484" fmla="*/ 2373209 w 3629025"/>
                <a:gd name="connsiteY2484" fmla="*/ 695611 h 1152525"/>
                <a:gd name="connsiteX2485" fmla="*/ 2387497 w 3629025"/>
                <a:gd name="connsiteY2485" fmla="*/ 703421 h 1152525"/>
                <a:gd name="connsiteX2486" fmla="*/ 2363779 w 3629025"/>
                <a:gd name="connsiteY2486" fmla="*/ 708565 h 1152525"/>
                <a:gd name="connsiteX2487" fmla="*/ 2390068 w 3629025"/>
                <a:gd name="connsiteY2487" fmla="*/ 687515 h 1152525"/>
                <a:gd name="connsiteX2488" fmla="*/ 2391211 w 3629025"/>
                <a:gd name="connsiteY2488" fmla="*/ 682943 h 1152525"/>
                <a:gd name="connsiteX2489" fmla="*/ 2396450 w 3629025"/>
                <a:gd name="connsiteY2489" fmla="*/ 681800 h 1152525"/>
                <a:gd name="connsiteX2490" fmla="*/ 2390068 w 3629025"/>
                <a:gd name="connsiteY2490" fmla="*/ 687515 h 1152525"/>
                <a:gd name="connsiteX2491" fmla="*/ 2509036 w 3629025"/>
                <a:gd name="connsiteY2491" fmla="*/ 655130 h 1152525"/>
                <a:gd name="connsiteX2492" fmla="*/ 2510179 w 3629025"/>
                <a:gd name="connsiteY2492" fmla="*/ 650462 h 1152525"/>
                <a:gd name="connsiteX2493" fmla="*/ 2515417 w 3629025"/>
                <a:gd name="connsiteY2493" fmla="*/ 649319 h 1152525"/>
                <a:gd name="connsiteX2494" fmla="*/ 2509036 w 3629025"/>
                <a:gd name="connsiteY2494" fmla="*/ 655130 h 1152525"/>
                <a:gd name="connsiteX2495" fmla="*/ 2529991 w 3629025"/>
                <a:gd name="connsiteY2495" fmla="*/ 681133 h 1152525"/>
                <a:gd name="connsiteX2496" fmla="*/ 2540564 w 3629025"/>
                <a:gd name="connsiteY2496" fmla="*/ 678847 h 1152525"/>
                <a:gd name="connsiteX2497" fmla="*/ 2529991 w 3629025"/>
                <a:gd name="connsiteY2497" fmla="*/ 681133 h 1152525"/>
                <a:gd name="connsiteX2498" fmla="*/ 2550660 w 3629025"/>
                <a:gd name="connsiteY2498" fmla="*/ 683228 h 1152525"/>
                <a:gd name="connsiteX2499" fmla="*/ 2557042 w 3629025"/>
                <a:gd name="connsiteY2499" fmla="*/ 677418 h 1152525"/>
                <a:gd name="connsiteX2500" fmla="*/ 2550660 w 3629025"/>
                <a:gd name="connsiteY2500" fmla="*/ 683228 h 1152525"/>
                <a:gd name="connsiteX2501" fmla="*/ 3206837 w 3629025"/>
                <a:gd name="connsiteY2501" fmla="*/ 472535 h 1152525"/>
                <a:gd name="connsiteX2502" fmla="*/ 3218077 w 3629025"/>
                <a:gd name="connsiteY2502" fmla="*/ 472250 h 1152525"/>
                <a:gd name="connsiteX2503" fmla="*/ 3206837 w 3629025"/>
                <a:gd name="connsiteY2503" fmla="*/ 472535 h 1152525"/>
                <a:gd name="connsiteX2504" fmla="*/ 3082345 w 3629025"/>
                <a:gd name="connsiteY2504" fmla="*/ 482156 h 1152525"/>
                <a:gd name="connsiteX2505" fmla="*/ 3093585 w 3629025"/>
                <a:gd name="connsiteY2505" fmla="*/ 481870 h 1152525"/>
                <a:gd name="connsiteX2506" fmla="*/ 3082345 w 3629025"/>
                <a:gd name="connsiteY2506" fmla="*/ 482156 h 1152525"/>
                <a:gd name="connsiteX2507" fmla="*/ 3036149 w 3629025"/>
                <a:gd name="connsiteY2507" fmla="*/ 472535 h 1152525"/>
                <a:gd name="connsiteX2508" fmla="*/ 3037673 w 3629025"/>
                <a:gd name="connsiteY2508" fmla="*/ 476631 h 1152525"/>
                <a:gd name="connsiteX2509" fmla="*/ 3032434 w 3629025"/>
                <a:gd name="connsiteY2509" fmla="*/ 477774 h 1152525"/>
                <a:gd name="connsiteX2510" fmla="*/ 3030910 w 3629025"/>
                <a:gd name="connsiteY2510" fmla="*/ 473678 h 1152525"/>
                <a:gd name="connsiteX2511" fmla="*/ 3036149 w 3629025"/>
                <a:gd name="connsiteY2511" fmla="*/ 472535 h 1152525"/>
                <a:gd name="connsiteX2512" fmla="*/ 2968426 w 3629025"/>
                <a:gd name="connsiteY2512" fmla="*/ 489395 h 1152525"/>
                <a:gd name="connsiteX2513" fmla="*/ 3020338 w 3629025"/>
                <a:gd name="connsiteY2513" fmla="*/ 475869 h 1152525"/>
                <a:gd name="connsiteX2514" fmla="*/ 3006050 w 3629025"/>
                <a:gd name="connsiteY2514" fmla="*/ 483394 h 1152525"/>
                <a:gd name="connsiteX2515" fmla="*/ 2968426 w 3629025"/>
                <a:gd name="connsiteY2515" fmla="*/ 489395 h 1152525"/>
                <a:gd name="connsiteX2516" fmla="*/ 2980809 w 3629025"/>
                <a:gd name="connsiteY2516" fmla="*/ 499872 h 1152525"/>
                <a:gd name="connsiteX2517" fmla="*/ 2986048 w 3629025"/>
                <a:gd name="connsiteY2517" fmla="*/ 498729 h 1152525"/>
                <a:gd name="connsiteX2518" fmla="*/ 2999954 w 3629025"/>
                <a:gd name="connsiteY2518" fmla="*/ 497872 h 1152525"/>
                <a:gd name="connsiteX2519" fmla="*/ 3019861 w 3629025"/>
                <a:gd name="connsiteY2519" fmla="*/ 497872 h 1152525"/>
                <a:gd name="connsiteX2520" fmla="*/ 2988239 w 3629025"/>
                <a:gd name="connsiteY2520" fmla="*/ 504730 h 1152525"/>
                <a:gd name="connsiteX2521" fmla="*/ 2980809 w 3629025"/>
                <a:gd name="connsiteY2521" fmla="*/ 499872 h 1152525"/>
                <a:gd name="connsiteX2522" fmla="*/ 2990429 w 3629025"/>
                <a:gd name="connsiteY2522" fmla="*/ 587407 h 1152525"/>
                <a:gd name="connsiteX2523" fmla="*/ 3000240 w 3629025"/>
                <a:gd name="connsiteY2523" fmla="*/ 583121 h 1152525"/>
                <a:gd name="connsiteX2524" fmla="*/ 2990429 w 3629025"/>
                <a:gd name="connsiteY2524" fmla="*/ 587407 h 1152525"/>
                <a:gd name="connsiteX2525" fmla="*/ 3010813 w 3629025"/>
                <a:gd name="connsiteY2525" fmla="*/ 519589 h 1152525"/>
                <a:gd name="connsiteX2526" fmla="*/ 3019861 w 3629025"/>
                <a:gd name="connsiteY2526" fmla="*/ 513207 h 1152525"/>
                <a:gd name="connsiteX2527" fmla="*/ 3010813 w 3629025"/>
                <a:gd name="connsiteY2527" fmla="*/ 519589 h 1152525"/>
                <a:gd name="connsiteX2528" fmla="*/ 3026339 w 3629025"/>
                <a:gd name="connsiteY2528" fmla="*/ 492157 h 1152525"/>
                <a:gd name="connsiteX2529" fmla="*/ 3032339 w 3629025"/>
                <a:gd name="connsiteY2529" fmla="*/ 493014 h 1152525"/>
                <a:gd name="connsiteX2530" fmla="*/ 3056057 w 3629025"/>
                <a:gd name="connsiteY2530" fmla="*/ 487871 h 1152525"/>
                <a:gd name="connsiteX2531" fmla="*/ 3025195 w 3629025"/>
                <a:gd name="connsiteY2531" fmla="*/ 496824 h 1152525"/>
                <a:gd name="connsiteX2532" fmla="*/ 3026339 w 3629025"/>
                <a:gd name="connsiteY2532" fmla="*/ 492157 h 1152525"/>
                <a:gd name="connsiteX2533" fmla="*/ 3037197 w 3629025"/>
                <a:gd name="connsiteY2533" fmla="*/ 513874 h 1152525"/>
                <a:gd name="connsiteX2534" fmla="*/ 3049579 w 3629025"/>
                <a:gd name="connsiteY2534" fmla="*/ 509016 h 1152525"/>
                <a:gd name="connsiteX2535" fmla="*/ 3037197 w 3629025"/>
                <a:gd name="connsiteY2535" fmla="*/ 513874 h 1152525"/>
                <a:gd name="connsiteX2536" fmla="*/ 3133495 w 3629025"/>
                <a:gd name="connsiteY2536" fmla="*/ 497205 h 1152525"/>
                <a:gd name="connsiteX2537" fmla="*/ 3056342 w 3629025"/>
                <a:gd name="connsiteY2537" fmla="*/ 511778 h 1152525"/>
                <a:gd name="connsiteX2538" fmla="*/ 3078535 w 3629025"/>
                <a:gd name="connsiteY2538" fmla="*/ 502539 h 1152525"/>
                <a:gd name="connsiteX2539" fmla="*/ 3102253 w 3629025"/>
                <a:gd name="connsiteY2539" fmla="*/ 497396 h 1152525"/>
                <a:gd name="connsiteX2540" fmla="*/ 3139876 w 3629025"/>
                <a:gd name="connsiteY2540" fmla="*/ 491395 h 1152525"/>
                <a:gd name="connsiteX2541" fmla="*/ 3166927 w 3629025"/>
                <a:gd name="connsiteY2541" fmla="*/ 487680 h 1152525"/>
                <a:gd name="connsiteX2542" fmla="*/ 3185692 w 3629025"/>
                <a:gd name="connsiteY2542" fmla="*/ 492347 h 1152525"/>
                <a:gd name="connsiteX2543" fmla="*/ 3133495 w 3629025"/>
                <a:gd name="connsiteY2543" fmla="*/ 497205 h 1152525"/>
                <a:gd name="connsiteX2544" fmla="*/ 3196265 w 3629025"/>
                <a:gd name="connsiteY2544" fmla="*/ 490157 h 1152525"/>
                <a:gd name="connsiteX2545" fmla="*/ 3191026 w 3629025"/>
                <a:gd name="connsiteY2545" fmla="*/ 491300 h 1152525"/>
                <a:gd name="connsiteX2546" fmla="*/ 3224554 w 3629025"/>
                <a:gd name="connsiteY2546" fmla="*/ 481775 h 1152525"/>
                <a:gd name="connsiteX2547" fmla="*/ 3196265 w 3629025"/>
                <a:gd name="connsiteY2547" fmla="*/ 490157 h 1152525"/>
                <a:gd name="connsiteX2548" fmla="*/ 3243699 w 3629025"/>
                <a:gd name="connsiteY2548" fmla="*/ 479774 h 1152525"/>
                <a:gd name="connsiteX2549" fmla="*/ 3254272 w 3629025"/>
                <a:gd name="connsiteY2549" fmla="*/ 477488 h 1152525"/>
                <a:gd name="connsiteX2550" fmla="*/ 3243699 w 3629025"/>
                <a:gd name="connsiteY2550" fmla="*/ 479774 h 1152525"/>
                <a:gd name="connsiteX2551" fmla="*/ 3246175 w 3629025"/>
                <a:gd name="connsiteY2551" fmla="*/ 393954 h 1152525"/>
                <a:gd name="connsiteX2552" fmla="*/ 3255986 w 3629025"/>
                <a:gd name="connsiteY2552" fmla="*/ 389668 h 1152525"/>
                <a:gd name="connsiteX2553" fmla="*/ 3246175 w 3629025"/>
                <a:gd name="connsiteY2553" fmla="*/ 393954 h 1152525"/>
                <a:gd name="connsiteX2554" fmla="*/ 3455344 w 3629025"/>
                <a:gd name="connsiteY2554" fmla="*/ 459962 h 1152525"/>
                <a:gd name="connsiteX2555" fmla="*/ 3455344 w 3629025"/>
                <a:gd name="connsiteY2555" fmla="*/ 459962 h 1152525"/>
                <a:gd name="connsiteX2556" fmla="*/ 3455344 w 3629025"/>
                <a:gd name="connsiteY2556" fmla="*/ 459962 h 1152525"/>
                <a:gd name="connsiteX2557" fmla="*/ 3279703 w 3629025"/>
                <a:gd name="connsiteY2557" fmla="*/ 515684 h 1152525"/>
                <a:gd name="connsiteX2558" fmla="*/ 3290276 w 3629025"/>
                <a:gd name="connsiteY2558" fmla="*/ 513398 h 1152525"/>
                <a:gd name="connsiteX2559" fmla="*/ 3279703 w 3629025"/>
                <a:gd name="connsiteY2559" fmla="*/ 515684 h 1152525"/>
                <a:gd name="connsiteX2560" fmla="*/ 3268845 w 3629025"/>
                <a:gd name="connsiteY2560" fmla="*/ 478726 h 1152525"/>
                <a:gd name="connsiteX2561" fmla="*/ 3275989 w 3629025"/>
                <a:gd name="connsiteY2561" fmla="*/ 475012 h 1152525"/>
                <a:gd name="connsiteX2562" fmla="*/ 3283894 w 3629025"/>
                <a:gd name="connsiteY2562" fmla="*/ 473297 h 1152525"/>
                <a:gd name="connsiteX2563" fmla="*/ 3268845 w 3629025"/>
                <a:gd name="connsiteY2563" fmla="*/ 478726 h 1152525"/>
                <a:gd name="connsiteX2564" fmla="*/ 3366762 w 3629025"/>
                <a:gd name="connsiteY2564" fmla="*/ 435483 h 1152525"/>
                <a:gd name="connsiteX2565" fmla="*/ 3355523 w 3629025"/>
                <a:gd name="connsiteY2565" fmla="*/ 435769 h 1152525"/>
                <a:gd name="connsiteX2566" fmla="*/ 3347617 w 3629025"/>
                <a:gd name="connsiteY2566" fmla="*/ 437483 h 1152525"/>
                <a:gd name="connsiteX2567" fmla="*/ 3322471 w 3629025"/>
                <a:gd name="connsiteY2567" fmla="*/ 438626 h 1152525"/>
                <a:gd name="connsiteX2568" fmla="*/ 3340187 w 3629025"/>
                <a:gd name="connsiteY2568" fmla="*/ 432625 h 1152525"/>
                <a:gd name="connsiteX2569" fmla="*/ 3378573 w 3629025"/>
                <a:gd name="connsiteY2569" fmla="*/ 428625 h 1152525"/>
                <a:gd name="connsiteX2570" fmla="*/ 3366762 w 3629025"/>
                <a:gd name="connsiteY2570" fmla="*/ 435483 h 1152525"/>
                <a:gd name="connsiteX2571" fmla="*/ 3431151 w 3629025"/>
                <a:gd name="connsiteY2571" fmla="*/ 386525 h 1152525"/>
                <a:gd name="connsiteX2572" fmla="*/ 3443152 w 3629025"/>
                <a:gd name="connsiteY2572" fmla="*/ 388239 h 1152525"/>
                <a:gd name="connsiteX2573" fmla="*/ 3430008 w 3629025"/>
                <a:gd name="connsiteY2573" fmla="*/ 391097 h 1152525"/>
                <a:gd name="connsiteX2574" fmla="*/ 3415340 w 3629025"/>
                <a:gd name="connsiteY2574" fmla="*/ 389954 h 1152525"/>
                <a:gd name="connsiteX2575" fmla="*/ 3407434 w 3629025"/>
                <a:gd name="connsiteY2575" fmla="*/ 391668 h 1152525"/>
                <a:gd name="connsiteX2576" fmla="*/ 3418007 w 3629025"/>
                <a:gd name="connsiteY2576" fmla="*/ 389382 h 1152525"/>
                <a:gd name="connsiteX2577" fmla="*/ 3431151 w 3629025"/>
                <a:gd name="connsiteY2577" fmla="*/ 386525 h 1152525"/>
                <a:gd name="connsiteX2578" fmla="*/ 3362761 w 3629025"/>
                <a:gd name="connsiteY2578" fmla="*/ 370808 h 1152525"/>
                <a:gd name="connsiteX2579" fmla="*/ 3370667 w 3629025"/>
                <a:gd name="connsiteY2579" fmla="*/ 369094 h 1152525"/>
                <a:gd name="connsiteX2580" fmla="*/ 3383812 w 3629025"/>
                <a:gd name="connsiteY2580" fmla="*/ 366236 h 1152525"/>
                <a:gd name="connsiteX2581" fmla="*/ 3420292 w 3629025"/>
                <a:gd name="connsiteY2581" fmla="*/ 364903 h 1152525"/>
                <a:gd name="connsiteX2582" fmla="*/ 3402576 w 3629025"/>
                <a:gd name="connsiteY2582" fmla="*/ 370904 h 1152525"/>
                <a:gd name="connsiteX2583" fmla="*/ 3374001 w 3629025"/>
                <a:gd name="connsiteY2583" fmla="*/ 370523 h 1152525"/>
                <a:gd name="connsiteX2584" fmla="*/ 3363428 w 3629025"/>
                <a:gd name="connsiteY2584" fmla="*/ 372809 h 1152525"/>
                <a:gd name="connsiteX2585" fmla="*/ 3362761 w 3629025"/>
                <a:gd name="connsiteY2585" fmla="*/ 370808 h 1152525"/>
                <a:gd name="connsiteX2586" fmla="*/ 3318661 w 3629025"/>
                <a:gd name="connsiteY2586" fmla="*/ 413195 h 1152525"/>
                <a:gd name="connsiteX2587" fmla="*/ 3358951 w 3629025"/>
                <a:gd name="connsiteY2587" fmla="*/ 406622 h 1152525"/>
                <a:gd name="connsiteX2588" fmla="*/ 3376287 w 3629025"/>
                <a:gd name="connsiteY2588" fmla="*/ 407194 h 1152525"/>
                <a:gd name="connsiteX2589" fmla="*/ 3386860 w 3629025"/>
                <a:gd name="connsiteY2589" fmla="*/ 404908 h 1152525"/>
                <a:gd name="connsiteX2590" fmla="*/ 3412006 w 3629025"/>
                <a:gd name="connsiteY2590" fmla="*/ 403765 h 1152525"/>
                <a:gd name="connsiteX2591" fmla="*/ 3431913 w 3629025"/>
                <a:gd name="connsiteY2591" fmla="*/ 403765 h 1152525"/>
                <a:gd name="connsiteX2592" fmla="*/ 3459345 w 3629025"/>
                <a:gd name="connsiteY2592" fmla="*/ 408718 h 1152525"/>
                <a:gd name="connsiteX2593" fmla="*/ 3454106 w 3629025"/>
                <a:gd name="connsiteY2593" fmla="*/ 409861 h 1152525"/>
                <a:gd name="connsiteX2594" fmla="*/ 3436771 w 3629025"/>
                <a:gd name="connsiteY2594" fmla="*/ 409289 h 1152525"/>
                <a:gd name="connsiteX2595" fmla="*/ 3431532 w 3629025"/>
                <a:gd name="connsiteY2595" fmla="*/ 410432 h 1152525"/>
                <a:gd name="connsiteX2596" fmla="*/ 3430770 w 3629025"/>
                <a:gd name="connsiteY2596" fmla="*/ 408432 h 1152525"/>
                <a:gd name="connsiteX2597" fmla="*/ 3403719 w 3629025"/>
                <a:gd name="connsiteY2597" fmla="*/ 412147 h 1152525"/>
                <a:gd name="connsiteX2598" fmla="*/ 3361999 w 3629025"/>
                <a:gd name="connsiteY2598" fmla="*/ 414719 h 1152525"/>
                <a:gd name="connsiteX2599" fmla="*/ 3350760 w 3629025"/>
                <a:gd name="connsiteY2599" fmla="*/ 415004 h 1152525"/>
                <a:gd name="connsiteX2600" fmla="*/ 3349998 w 3629025"/>
                <a:gd name="connsiteY2600" fmla="*/ 413004 h 1152525"/>
                <a:gd name="connsiteX2601" fmla="*/ 3328186 w 3629025"/>
                <a:gd name="connsiteY2601" fmla="*/ 415576 h 1152525"/>
                <a:gd name="connsiteX2602" fmla="*/ 3267988 w 3629025"/>
                <a:gd name="connsiteY2602" fmla="*/ 422148 h 1152525"/>
                <a:gd name="connsiteX2603" fmla="*/ 3277799 w 3629025"/>
                <a:gd name="connsiteY2603" fmla="*/ 417862 h 1152525"/>
                <a:gd name="connsiteX2604" fmla="*/ 3318661 w 3629025"/>
                <a:gd name="connsiteY2604" fmla="*/ 413195 h 1152525"/>
                <a:gd name="connsiteX2605" fmla="*/ 3278465 w 3629025"/>
                <a:gd name="connsiteY2605" fmla="*/ 389096 h 1152525"/>
                <a:gd name="connsiteX2606" fmla="*/ 3261130 w 3629025"/>
                <a:gd name="connsiteY2606" fmla="*/ 388525 h 1152525"/>
                <a:gd name="connsiteX2607" fmla="*/ 3278465 w 3629025"/>
                <a:gd name="connsiteY2607" fmla="*/ 389096 h 1152525"/>
                <a:gd name="connsiteX2608" fmla="*/ 3362095 w 3629025"/>
                <a:gd name="connsiteY2608" fmla="*/ 338138 h 1152525"/>
                <a:gd name="connsiteX2609" fmla="*/ 3347426 w 3629025"/>
                <a:gd name="connsiteY2609" fmla="*/ 336995 h 1152525"/>
                <a:gd name="connsiteX2610" fmla="*/ 3377906 w 3629025"/>
                <a:gd name="connsiteY2610" fmla="*/ 334709 h 1152525"/>
                <a:gd name="connsiteX2611" fmla="*/ 3362095 w 3629025"/>
                <a:gd name="connsiteY2611" fmla="*/ 338138 h 1152525"/>
                <a:gd name="connsiteX2612" fmla="*/ 3395908 w 3629025"/>
                <a:gd name="connsiteY2612" fmla="*/ 321945 h 1152525"/>
                <a:gd name="connsiteX2613" fmla="*/ 3407624 w 3629025"/>
                <a:gd name="connsiteY2613" fmla="*/ 314992 h 1152525"/>
                <a:gd name="connsiteX2614" fmla="*/ 3411720 w 3629025"/>
                <a:gd name="connsiteY2614" fmla="*/ 318421 h 1152525"/>
                <a:gd name="connsiteX2615" fmla="*/ 3395908 w 3629025"/>
                <a:gd name="connsiteY2615" fmla="*/ 321945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</a:cxnLst>
              <a:rect l="l" t="t" r="r" b="b"/>
              <a:pathLst>
                <a:path w="3629025" h="1152525">
                  <a:moveTo>
                    <a:pt x="3578122" y="229838"/>
                  </a:moveTo>
                  <a:cubicBezTo>
                    <a:pt x="3580598" y="224123"/>
                    <a:pt x="3601934" y="226409"/>
                    <a:pt x="3599553" y="218599"/>
                  </a:cubicBezTo>
                  <a:cubicBezTo>
                    <a:pt x="3587266" y="221837"/>
                    <a:pt x="3574026" y="219266"/>
                    <a:pt x="3568311" y="218789"/>
                  </a:cubicBezTo>
                  <a:cubicBezTo>
                    <a:pt x="3566120" y="218599"/>
                    <a:pt x="3563072" y="220028"/>
                    <a:pt x="3562310" y="217932"/>
                  </a:cubicBezTo>
                  <a:cubicBezTo>
                    <a:pt x="3569549" y="215170"/>
                    <a:pt x="3557071" y="215646"/>
                    <a:pt x="3557452" y="212408"/>
                  </a:cubicBezTo>
                  <a:cubicBezTo>
                    <a:pt x="3562310" y="210884"/>
                    <a:pt x="3564120" y="213455"/>
                    <a:pt x="3568692" y="212122"/>
                  </a:cubicBezTo>
                  <a:cubicBezTo>
                    <a:pt x="3563072" y="205169"/>
                    <a:pt x="3573074" y="204883"/>
                    <a:pt x="3569454" y="198787"/>
                  </a:cubicBezTo>
                  <a:cubicBezTo>
                    <a:pt x="3558691" y="198882"/>
                    <a:pt x="3547261" y="197930"/>
                    <a:pt x="3534878" y="197549"/>
                  </a:cubicBezTo>
                  <a:cubicBezTo>
                    <a:pt x="3522877" y="197263"/>
                    <a:pt x="3508399" y="200597"/>
                    <a:pt x="3499540" y="194310"/>
                  </a:cubicBezTo>
                  <a:cubicBezTo>
                    <a:pt x="3499921" y="189357"/>
                    <a:pt x="3496969" y="182975"/>
                    <a:pt x="3502969" y="180404"/>
                  </a:cubicBezTo>
                  <a:cubicBezTo>
                    <a:pt x="3516495" y="178499"/>
                    <a:pt x="3531068" y="177546"/>
                    <a:pt x="3543927" y="175831"/>
                  </a:cubicBezTo>
                  <a:cubicBezTo>
                    <a:pt x="3551833" y="174784"/>
                    <a:pt x="3564882" y="177451"/>
                    <a:pt x="3564215" y="169259"/>
                  </a:cubicBezTo>
                  <a:cubicBezTo>
                    <a:pt x="3560596" y="166878"/>
                    <a:pt x="3554119" y="168307"/>
                    <a:pt x="3552214" y="167545"/>
                  </a:cubicBezTo>
                  <a:cubicBezTo>
                    <a:pt x="3551357" y="167164"/>
                    <a:pt x="3551642" y="163640"/>
                    <a:pt x="3550690" y="163449"/>
                  </a:cubicBezTo>
                  <a:cubicBezTo>
                    <a:pt x="3546594" y="162592"/>
                    <a:pt x="3540022" y="165354"/>
                    <a:pt x="3534116" y="164878"/>
                  </a:cubicBezTo>
                  <a:cubicBezTo>
                    <a:pt x="3533831" y="164878"/>
                    <a:pt x="3533640" y="162973"/>
                    <a:pt x="3533354" y="162878"/>
                  </a:cubicBezTo>
                  <a:cubicBezTo>
                    <a:pt x="3532307" y="162306"/>
                    <a:pt x="3525829" y="162878"/>
                    <a:pt x="3524686" y="162592"/>
                  </a:cubicBezTo>
                  <a:cubicBezTo>
                    <a:pt x="3520876" y="161639"/>
                    <a:pt x="3518686" y="161925"/>
                    <a:pt x="3513447" y="162878"/>
                  </a:cubicBezTo>
                  <a:cubicBezTo>
                    <a:pt x="3510875" y="163354"/>
                    <a:pt x="3510875" y="161449"/>
                    <a:pt x="3510018" y="161449"/>
                  </a:cubicBezTo>
                  <a:cubicBezTo>
                    <a:pt x="3501826" y="161354"/>
                    <a:pt x="3497731" y="161544"/>
                    <a:pt x="3495349" y="160306"/>
                  </a:cubicBezTo>
                  <a:cubicBezTo>
                    <a:pt x="3494492" y="159830"/>
                    <a:pt x="3491158" y="161639"/>
                    <a:pt x="3490111" y="161449"/>
                  </a:cubicBezTo>
                  <a:cubicBezTo>
                    <a:pt x="3489730" y="161354"/>
                    <a:pt x="3489730" y="159639"/>
                    <a:pt x="3489349" y="159449"/>
                  </a:cubicBezTo>
                  <a:cubicBezTo>
                    <a:pt x="3488491" y="158972"/>
                    <a:pt x="3485158" y="160687"/>
                    <a:pt x="3484110" y="160592"/>
                  </a:cubicBezTo>
                  <a:cubicBezTo>
                    <a:pt x="3479538" y="160115"/>
                    <a:pt x="3476490" y="159258"/>
                    <a:pt x="3472108" y="158877"/>
                  </a:cubicBezTo>
                  <a:cubicBezTo>
                    <a:pt x="3468870" y="155162"/>
                    <a:pt x="3459345" y="160211"/>
                    <a:pt x="3456678" y="155639"/>
                  </a:cubicBezTo>
                  <a:cubicBezTo>
                    <a:pt x="3461345" y="154781"/>
                    <a:pt x="3464679" y="153353"/>
                    <a:pt x="3466489" y="151352"/>
                  </a:cubicBezTo>
                  <a:cubicBezTo>
                    <a:pt x="3464298" y="143828"/>
                    <a:pt x="3467251" y="142780"/>
                    <a:pt x="3461250" y="137160"/>
                  </a:cubicBezTo>
                  <a:cubicBezTo>
                    <a:pt x="3465346" y="136112"/>
                    <a:pt x="3470489" y="135446"/>
                    <a:pt x="3467632" y="131350"/>
                  </a:cubicBezTo>
                  <a:cubicBezTo>
                    <a:pt x="3462869" y="129254"/>
                    <a:pt x="3454868" y="130493"/>
                    <a:pt x="3450296" y="130778"/>
                  </a:cubicBezTo>
                  <a:cubicBezTo>
                    <a:pt x="3439438" y="131350"/>
                    <a:pt x="3429627" y="132207"/>
                    <a:pt x="3425150" y="131921"/>
                  </a:cubicBezTo>
                  <a:cubicBezTo>
                    <a:pt x="3424388" y="131826"/>
                    <a:pt x="3423245" y="132398"/>
                    <a:pt x="3422483" y="132493"/>
                  </a:cubicBezTo>
                  <a:cubicBezTo>
                    <a:pt x="3419911" y="132969"/>
                    <a:pt x="3420007" y="131064"/>
                    <a:pt x="3419054" y="131064"/>
                  </a:cubicBezTo>
                  <a:cubicBezTo>
                    <a:pt x="3413815" y="130969"/>
                    <a:pt x="3409053" y="131921"/>
                    <a:pt x="3405148" y="131921"/>
                  </a:cubicBezTo>
                  <a:cubicBezTo>
                    <a:pt x="3396290" y="131921"/>
                    <a:pt x="3388003" y="132017"/>
                    <a:pt x="3379907" y="133064"/>
                  </a:cubicBezTo>
                  <a:cubicBezTo>
                    <a:pt x="3378192" y="130302"/>
                    <a:pt x="3374287" y="130588"/>
                    <a:pt x="3372382" y="128111"/>
                  </a:cubicBezTo>
                  <a:cubicBezTo>
                    <a:pt x="3363809" y="129540"/>
                    <a:pt x="3363428" y="128588"/>
                    <a:pt x="3355808" y="129540"/>
                  </a:cubicBezTo>
                  <a:cubicBezTo>
                    <a:pt x="3348950" y="130397"/>
                    <a:pt x="3342568" y="129445"/>
                    <a:pt x="3335901" y="129540"/>
                  </a:cubicBezTo>
                  <a:cubicBezTo>
                    <a:pt x="3326471" y="129635"/>
                    <a:pt x="3319137" y="129064"/>
                    <a:pt x="3313327" y="130112"/>
                  </a:cubicBezTo>
                  <a:cubicBezTo>
                    <a:pt x="3310850" y="130588"/>
                    <a:pt x="3310660" y="128683"/>
                    <a:pt x="3309898" y="128683"/>
                  </a:cubicBezTo>
                  <a:cubicBezTo>
                    <a:pt x="3301992" y="128778"/>
                    <a:pt x="3293705" y="130874"/>
                    <a:pt x="3290752" y="130683"/>
                  </a:cubicBezTo>
                  <a:cubicBezTo>
                    <a:pt x="3289990" y="130588"/>
                    <a:pt x="3288848" y="131159"/>
                    <a:pt x="3288085" y="131255"/>
                  </a:cubicBezTo>
                  <a:cubicBezTo>
                    <a:pt x="3285228" y="131731"/>
                    <a:pt x="3286085" y="129921"/>
                    <a:pt x="3284752" y="129826"/>
                  </a:cubicBezTo>
                  <a:cubicBezTo>
                    <a:pt x="3280751" y="129350"/>
                    <a:pt x="3275512" y="132969"/>
                    <a:pt x="3275322" y="127540"/>
                  </a:cubicBezTo>
                  <a:cubicBezTo>
                    <a:pt x="3297325" y="122015"/>
                    <a:pt x="3316375" y="122682"/>
                    <a:pt x="3335520" y="120968"/>
                  </a:cubicBezTo>
                  <a:cubicBezTo>
                    <a:pt x="3348379" y="119825"/>
                    <a:pt x="3366952" y="118110"/>
                    <a:pt x="3373906" y="116967"/>
                  </a:cubicBezTo>
                  <a:cubicBezTo>
                    <a:pt x="3385336" y="115157"/>
                    <a:pt x="3396766" y="110585"/>
                    <a:pt x="3408100" y="109538"/>
                  </a:cubicBezTo>
                  <a:cubicBezTo>
                    <a:pt x="3418197" y="108585"/>
                    <a:pt x="3427341" y="111824"/>
                    <a:pt x="3436675" y="109919"/>
                  </a:cubicBezTo>
                  <a:cubicBezTo>
                    <a:pt x="3437152" y="113633"/>
                    <a:pt x="3452773" y="110300"/>
                    <a:pt x="3446486" y="105632"/>
                  </a:cubicBezTo>
                  <a:cubicBezTo>
                    <a:pt x="3441057" y="101822"/>
                    <a:pt x="3428770" y="107728"/>
                    <a:pt x="3426960" y="98965"/>
                  </a:cubicBezTo>
                  <a:cubicBezTo>
                    <a:pt x="3431532" y="98108"/>
                    <a:pt x="3433151" y="95917"/>
                    <a:pt x="3433342" y="93155"/>
                  </a:cubicBezTo>
                  <a:cubicBezTo>
                    <a:pt x="3425912" y="95250"/>
                    <a:pt x="3419816" y="95536"/>
                    <a:pt x="3416101" y="92583"/>
                  </a:cubicBezTo>
                  <a:cubicBezTo>
                    <a:pt x="3418197" y="89535"/>
                    <a:pt x="3422293" y="87249"/>
                    <a:pt x="3417625" y="81344"/>
                  </a:cubicBezTo>
                  <a:cubicBezTo>
                    <a:pt x="3423626" y="78772"/>
                    <a:pt x="3430579" y="76676"/>
                    <a:pt x="3427817" y="70390"/>
                  </a:cubicBezTo>
                  <a:cubicBezTo>
                    <a:pt x="3424007" y="65437"/>
                    <a:pt x="3414292" y="68675"/>
                    <a:pt x="3410958" y="63151"/>
                  </a:cubicBezTo>
                  <a:cubicBezTo>
                    <a:pt x="3408958" y="59436"/>
                    <a:pt x="3412291" y="58007"/>
                    <a:pt x="3410577" y="54483"/>
                  </a:cubicBezTo>
                  <a:cubicBezTo>
                    <a:pt x="3401814" y="59817"/>
                    <a:pt x="3395242" y="53912"/>
                    <a:pt x="3393241" y="53912"/>
                  </a:cubicBezTo>
                  <a:cubicBezTo>
                    <a:pt x="3389717" y="53816"/>
                    <a:pt x="3386193" y="56102"/>
                    <a:pt x="3382669" y="56198"/>
                  </a:cubicBezTo>
                  <a:cubicBezTo>
                    <a:pt x="3379240" y="56293"/>
                    <a:pt x="3376287" y="53150"/>
                    <a:pt x="3373239" y="53912"/>
                  </a:cubicBezTo>
                  <a:cubicBezTo>
                    <a:pt x="3373334" y="53912"/>
                    <a:pt x="3372382" y="58293"/>
                    <a:pt x="3372096" y="58579"/>
                  </a:cubicBezTo>
                  <a:cubicBezTo>
                    <a:pt x="3370477" y="59722"/>
                    <a:pt x="3363809" y="60579"/>
                    <a:pt x="3361523" y="60865"/>
                  </a:cubicBezTo>
                  <a:cubicBezTo>
                    <a:pt x="3352284" y="62008"/>
                    <a:pt x="3345045" y="60293"/>
                    <a:pt x="3338949" y="61436"/>
                  </a:cubicBezTo>
                  <a:cubicBezTo>
                    <a:pt x="3336568" y="61817"/>
                    <a:pt x="3336282" y="60008"/>
                    <a:pt x="3335615" y="60008"/>
                  </a:cubicBezTo>
                  <a:cubicBezTo>
                    <a:pt x="3320661" y="60293"/>
                    <a:pt x="3303897" y="66294"/>
                    <a:pt x="3295801" y="59912"/>
                  </a:cubicBezTo>
                  <a:cubicBezTo>
                    <a:pt x="3307421" y="56960"/>
                    <a:pt x="3325138" y="55055"/>
                    <a:pt x="3328948" y="57055"/>
                  </a:cubicBezTo>
                  <a:cubicBezTo>
                    <a:pt x="3329805" y="57531"/>
                    <a:pt x="3333139" y="55721"/>
                    <a:pt x="3334186" y="55912"/>
                  </a:cubicBezTo>
                  <a:cubicBezTo>
                    <a:pt x="3334567" y="55912"/>
                    <a:pt x="3334567" y="57722"/>
                    <a:pt x="3334949" y="57912"/>
                  </a:cubicBezTo>
                  <a:cubicBezTo>
                    <a:pt x="3337901" y="59436"/>
                    <a:pt x="3352284" y="54578"/>
                    <a:pt x="3352665" y="51911"/>
                  </a:cubicBezTo>
                  <a:cubicBezTo>
                    <a:pt x="3349712" y="53626"/>
                    <a:pt x="3349903" y="48768"/>
                    <a:pt x="3348569" y="48482"/>
                  </a:cubicBezTo>
                  <a:cubicBezTo>
                    <a:pt x="3343711" y="47244"/>
                    <a:pt x="3341330" y="50864"/>
                    <a:pt x="3337330" y="48768"/>
                  </a:cubicBezTo>
                  <a:cubicBezTo>
                    <a:pt x="3333806" y="46863"/>
                    <a:pt x="3324566" y="53150"/>
                    <a:pt x="3325328" y="46958"/>
                  </a:cubicBezTo>
                  <a:cubicBezTo>
                    <a:pt x="3355618" y="42101"/>
                    <a:pt x="3380287" y="46673"/>
                    <a:pt x="3403909" y="36386"/>
                  </a:cubicBezTo>
                  <a:cubicBezTo>
                    <a:pt x="3402195" y="28480"/>
                    <a:pt x="3387050" y="39338"/>
                    <a:pt x="3388860" y="26575"/>
                  </a:cubicBezTo>
                  <a:cubicBezTo>
                    <a:pt x="3377811" y="29051"/>
                    <a:pt x="3366762" y="29051"/>
                    <a:pt x="3355713" y="29432"/>
                  </a:cubicBezTo>
                  <a:cubicBezTo>
                    <a:pt x="3348855" y="29623"/>
                    <a:pt x="3340473" y="29909"/>
                    <a:pt x="3338473" y="28861"/>
                  </a:cubicBezTo>
                  <a:cubicBezTo>
                    <a:pt x="3334853" y="26861"/>
                    <a:pt x="3324090" y="35719"/>
                    <a:pt x="3326471" y="27146"/>
                  </a:cubicBezTo>
                  <a:cubicBezTo>
                    <a:pt x="3336758" y="26099"/>
                    <a:pt x="3351236" y="27623"/>
                    <a:pt x="3362952" y="25813"/>
                  </a:cubicBezTo>
                  <a:cubicBezTo>
                    <a:pt x="3368762" y="24860"/>
                    <a:pt x="3377525" y="24384"/>
                    <a:pt x="3380668" y="19812"/>
                  </a:cubicBezTo>
                  <a:cubicBezTo>
                    <a:pt x="3362571" y="23432"/>
                    <a:pt x="3348569" y="21336"/>
                    <a:pt x="3331043" y="24098"/>
                  </a:cubicBezTo>
                  <a:cubicBezTo>
                    <a:pt x="3329043" y="20384"/>
                    <a:pt x="3332377" y="18955"/>
                    <a:pt x="3330662" y="15431"/>
                  </a:cubicBezTo>
                  <a:cubicBezTo>
                    <a:pt x="3322947" y="14859"/>
                    <a:pt x="3313612" y="16478"/>
                    <a:pt x="3303611" y="19145"/>
                  </a:cubicBezTo>
                  <a:cubicBezTo>
                    <a:pt x="3297039" y="19336"/>
                    <a:pt x="3286371" y="17050"/>
                    <a:pt x="3282942" y="17050"/>
                  </a:cubicBezTo>
                  <a:cubicBezTo>
                    <a:pt x="3281227" y="17050"/>
                    <a:pt x="3279323" y="18288"/>
                    <a:pt x="3277703" y="18193"/>
                  </a:cubicBezTo>
                  <a:cubicBezTo>
                    <a:pt x="3275227" y="18002"/>
                    <a:pt x="3272274" y="15240"/>
                    <a:pt x="3270940" y="15335"/>
                  </a:cubicBezTo>
                  <a:cubicBezTo>
                    <a:pt x="3263987" y="15431"/>
                    <a:pt x="3258463" y="20860"/>
                    <a:pt x="3251795" y="17336"/>
                  </a:cubicBezTo>
                  <a:cubicBezTo>
                    <a:pt x="3255319" y="11144"/>
                    <a:pt x="3266368" y="13430"/>
                    <a:pt x="3272845" y="12764"/>
                  </a:cubicBezTo>
                  <a:cubicBezTo>
                    <a:pt x="3283132" y="11621"/>
                    <a:pt x="3297039" y="10192"/>
                    <a:pt x="3300658" y="11049"/>
                  </a:cubicBezTo>
                  <a:cubicBezTo>
                    <a:pt x="3308278" y="12954"/>
                    <a:pt x="3315803" y="8477"/>
                    <a:pt x="3320566" y="11049"/>
                  </a:cubicBezTo>
                  <a:cubicBezTo>
                    <a:pt x="3323042" y="12383"/>
                    <a:pt x="3332567" y="10096"/>
                    <a:pt x="3334472" y="10192"/>
                  </a:cubicBezTo>
                  <a:cubicBezTo>
                    <a:pt x="3340568" y="10573"/>
                    <a:pt x="3343711" y="11621"/>
                    <a:pt x="3349141" y="11335"/>
                  </a:cubicBezTo>
                  <a:cubicBezTo>
                    <a:pt x="3353617" y="11144"/>
                    <a:pt x="3357904" y="8858"/>
                    <a:pt x="3362285" y="8477"/>
                  </a:cubicBezTo>
                  <a:cubicBezTo>
                    <a:pt x="3369334" y="7906"/>
                    <a:pt x="3376668" y="10954"/>
                    <a:pt x="3381431" y="6477"/>
                  </a:cubicBezTo>
                  <a:cubicBezTo>
                    <a:pt x="3381145" y="4191"/>
                    <a:pt x="3380573" y="2286"/>
                    <a:pt x="3379716" y="762"/>
                  </a:cubicBezTo>
                  <a:lnTo>
                    <a:pt x="1854097" y="762"/>
                  </a:lnTo>
                  <a:cubicBezTo>
                    <a:pt x="1841619" y="3334"/>
                    <a:pt x="1829332" y="5810"/>
                    <a:pt x="1817616" y="8001"/>
                  </a:cubicBezTo>
                  <a:cubicBezTo>
                    <a:pt x="1813139" y="8858"/>
                    <a:pt x="1808281" y="12287"/>
                    <a:pt x="1803709" y="8858"/>
                  </a:cubicBezTo>
                  <a:cubicBezTo>
                    <a:pt x="1801423" y="7429"/>
                    <a:pt x="1799233" y="5906"/>
                    <a:pt x="1802185" y="4763"/>
                  </a:cubicBezTo>
                  <a:cubicBezTo>
                    <a:pt x="1804090" y="3048"/>
                    <a:pt x="1805995" y="1334"/>
                    <a:pt x="1807424" y="3620"/>
                  </a:cubicBezTo>
                  <a:cubicBezTo>
                    <a:pt x="1812187" y="2762"/>
                    <a:pt x="1816854" y="1810"/>
                    <a:pt x="1821521" y="667"/>
                  </a:cubicBezTo>
                  <a:lnTo>
                    <a:pt x="1642737" y="667"/>
                  </a:lnTo>
                  <a:cubicBezTo>
                    <a:pt x="1637974" y="1810"/>
                    <a:pt x="1633783" y="2381"/>
                    <a:pt x="1628068" y="3239"/>
                  </a:cubicBezTo>
                  <a:cubicBezTo>
                    <a:pt x="1594255" y="8287"/>
                    <a:pt x="1556631" y="20098"/>
                    <a:pt x="1520150" y="26765"/>
                  </a:cubicBezTo>
                  <a:cubicBezTo>
                    <a:pt x="1516435" y="27432"/>
                    <a:pt x="1513864" y="26099"/>
                    <a:pt x="1511482" y="26480"/>
                  </a:cubicBezTo>
                  <a:cubicBezTo>
                    <a:pt x="1511673" y="26480"/>
                    <a:pt x="1511578" y="28670"/>
                    <a:pt x="1509577" y="29051"/>
                  </a:cubicBezTo>
                  <a:cubicBezTo>
                    <a:pt x="1507958" y="29432"/>
                    <a:pt x="1505672" y="27718"/>
                    <a:pt x="1506148" y="27623"/>
                  </a:cubicBezTo>
                  <a:cubicBezTo>
                    <a:pt x="1501481" y="28670"/>
                    <a:pt x="1497576" y="31433"/>
                    <a:pt x="1493766" y="32480"/>
                  </a:cubicBezTo>
                  <a:cubicBezTo>
                    <a:pt x="1482812" y="35719"/>
                    <a:pt x="1470715" y="38576"/>
                    <a:pt x="1459571" y="39910"/>
                  </a:cubicBezTo>
                  <a:cubicBezTo>
                    <a:pt x="1456047" y="40386"/>
                    <a:pt x="1455285" y="38862"/>
                    <a:pt x="1450903" y="39624"/>
                  </a:cubicBezTo>
                  <a:cubicBezTo>
                    <a:pt x="1396516" y="49435"/>
                    <a:pt x="1340794" y="68104"/>
                    <a:pt x="1284978" y="75724"/>
                  </a:cubicBezTo>
                  <a:cubicBezTo>
                    <a:pt x="1280025" y="76391"/>
                    <a:pt x="1278310" y="74962"/>
                    <a:pt x="1273738" y="76010"/>
                  </a:cubicBezTo>
                  <a:cubicBezTo>
                    <a:pt x="1270024" y="76772"/>
                    <a:pt x="1269643" y="79248"/>
                    <a:pt x="1263928" y="80296"/>
                  </a:cubicBezTo>
                  <a:cubicBezTo>
                    <a:pt x="1255927" y="81820"/>
                    <a:pt x="1250974" y="78581"/>
                    <a:pt x="1248116" y="83725"/>
                  </a:cubicBezTo>
                  <a:cubicBezTo>
                    <a:pt x="1247259" y="85344"/>
                    <a:pt x="1244116" y="82391"/>
                    <a:pt x="1244782" y="82296"/>
                  </a:cubicBezTo>
                  <a:cubicBezTo>
                    <a:pt x="1230114" y="85058"/>
                    <a:pt x="1218208" y="88106"/>
                    <a:pt x="1205254" y="90869"/>
                  </a:cubicBezTo>
                  <a:cubicBezTo>
                    <a:pt x="1151056" y="102394"/>
                    <a:pt x="1077142" y="114872"/>
                    <a:pt x="1034851" y="130112"/>
                  </a:cubicBezTo>
                  <a:cubicBezTo>
                    <a:pt x="1027993" y="132588"/>
                    <a:pt x="1018087" y="136589"/>
                    <a:pt x="1009705" y="131255"/>
                  </a:cubicBezTo>
                  <a:cubicBezTo>
                    <a:pt x="1057521" y="113824"/>
                    <a:pt x="1111051" y="111157"/>
                    <a:pt x="1159057" y="96584"/>
                  </a:cubicBezTo>
                  <a:cubicBezTo>
                    <a:pt x="1167630" y="94012"/>
                    <a:pt x="1166392" y="93821"/>
                    <a:pt x="1172202" y="93726"/>
                  </a:cubicBezTo>
                  <a:cubicBezTo>
                    <a:pt x="1173916" y="93726"/>
                    <a:pt x="1175821" y="92869"/>
                    <a:pt x="1177441" y="92583"/>
                  </a:cubicBezTo>
                  <a:cubicBezTo>
                    <a:pt x="1219255" y="85153"/>
                    <a:pt x="1261070" y="74390"/>
                    <a:pt x="1303837" y="65056"/>
                  </a:cubicBezTo>
                  <a:cubicBezTo>
                    <a:pt x="1347652" y="55531"/>
                    <a:pt x="1393753" y="48863"/>
                    <a:pt x="1432901" y="36957"/>
                  </a:cubicBezTo>
                  <a:cubicBezTo>
                    <a:pt x="1437568" y="35528"/>
                    <a:pt x="1438140" y="33623"/>
                    <a:pt x="1442712" y="32671"/>
                  </a:cubicBezTo>
                  <a:cubicBezTo>
                    <a:pt x="1446141" y="31909"/>
                    <a:pt x="1447093" y="34100"/>
                    <a:pt x="1451380" y="32957"/>
                  </a:cubicBezTo>
                  <a:cubicBezTo>
                    <a:pt x="1454809" y="32099"/>
                    <a:pt x="1454142" y="30004"/>
                    <a:pt x="1458523" y="29242"/>
                  </a:cubicBezTo>
                  <a:cubicBezTo>
                    <a:pt x="1458047" y="29337"/>
                    <a:pt x="1460619" y="30766"/>
                    <a:pt x="1461857" y="30671"/>
                  </a:cubicBezTo>
                  <a:cubicBezTo>
                    <a:pt x="1463572" y="30671"/>
                    <a:pt x="1465477" y="29813"/>
                    <a:pt x="1467096" y="29528"/>
                  </a:cubicBezTo>
                  <a:cubicBezTo>
                    <a:pt x="1491194" y="25241"/>
                    <a:pt x="1522246" y="16669"/>
                    <a:pt x="1540819" y="13430"/>
                  </a:cubicBezTo>
                  <a:cubicBezTo>
                    <a:pt x="1542248" y="13145"/>
                    <a:pt x="1544725" y="14764"/>
                    <a:pt x="1544153" y="14859"/>
                  </a:cubicBezTo>
                  <a:cubicBezTo>
                    <a:pt x="1548916" y="13907"/>
                    <a:pt x="1552345" y="10763"/>
                    <a:pt x="1556536" y="10001"/>
                  </a:cubicBezTo>
                  <a:cubicBezTo>
                    <a:pt x="1560060" y="9335"/>
                    <a:pt x="1562441" y="10573"/>
                    <a:pt x="1567775" y="9716"/>
                  </a:cubicBezTo>
                  <a:cubicBezTo>
                    <a:pt x="1582920" y="7334"/>
                    <a:pt x="1598636" y="4382"/>
                    <a:pt x="1613686" y="572"/>
                  </a:cubicBezTo>
                  <a:lnTo>
                    <a:pt x="1570918" y="572"/>
                  </a:lnTo>
                  <a:cubicBezTo>
                    <a:pt x="1558631" y="5429"/>
                    <a:pt x="1538819" y="8192"/>
                    <a:pt x="1527961" y="9620"/>
                  </a:cubicBezTo>
                  <a:cubicBezTo>
                    <a:pt x="1523008" y="10287"/>
                    <a:pt x="1521293" y="8858"/>
                    <a:pt x="1516721" y="9906"/>
                  </a:cubicBezTo>
                  <a:cubicBezTo>
                    <a:pt x="1513102" y="10668"/>
                    <a:pt x="1512625" y="13145"/>
                    <a:pt x="1506910" y="14192"/>
                  </a:cubicBezTo>
                  <a:cubicBezTo>
                    <a:pt x="1502243" y="15050"/>
                    <a:pt x="1497290" y="14478"/>
                    <a:pt x="1493004" y="15050"/>
                  </a:cubicBezTo>
                  <a:cubicBezTo>
                    <a:pt x="1487956" y="15716"/>
                    <a:pt x="1481955" y="16955"/>
                    <a:pt x="1477192" y="18479"/>
                  </a:cubicBezTo>
                  <a:cubicBezTo>
                    <a:pt x="1467382" y="21717"/>
                    <a:pt x="1465667" y="21527"/>
                    <a:pt x="1456142" y="23051"/>
                  </a:cubicBezTo>
                  <a:cubicBezTo>
                    <a:pt x="1440616" y="25527"/>
                    <a:pt x="1421662" y="31242"/>
                    <a:pt x="1408708" y="33338"/>
                  </a:cubicBezTo>
                  <a:cubicBezTo>
                    <a:pt x="1399278" y="34862"/>
                    <a:pt x="1396897" y="33814"/>
                    <a:pt x="1395563" y="36195"/>
                  </a:cubicBezTo>
                  <a:cubicBezTo>
                    <a:pt x="1391944" y="42577"/>
                    <a:pt x="1362226" y="39148"/>
                    <a:pt x="1358701" y="44196"/>
                  </a:cubicBezTo>
                  <a:cubicBezTo>
                    <a:pt x="1354510" y="44863"/>
                    <a:pt x="1349653" y="46482"/>
                    <a:pt x="1349272" y="41910"/>
                  </a:cubicBezTo>
                  <a:cubicBezTo>
                    <a:pt x="1400516" y="33528"/>
                    <a:pt x="1448332" y="16669"/>
                    <a:pt x="1494052" y="10382"/>
                  </a:cubicBezTo>
                  <a:cubicBezTo>
                    <a:pt x="1499005" y="9716"/>
                    <a:pt x="1500719" y="11049"/>
                    <a:pt x="1505291" y="10096"/>
                  </a:cubicBezTo>
                  <a:cubicBezTo>
                    <a:pt x="1510244" y="9049"/>
                    <a:pt x="1510339" y="6572"/>
                    <a:pt x="1515102" y="5810"/>
                  </a:cubicBezTo>
                  <a:cubicBezTo>
                    <a:pt x="1518626" y="5239"/>
                    <a:pt x="1519483" y="7239"/>
                    <a:pt x="1523770" y="6096"/>
                  </a:cubicBezTo>
                  <a:cubicBezTo>
                    <a:pt x="1526437" y="5334"/>
                    <a:pt x="1526246" y="3810"/>
                    <a:pt x="1528246" y="2953"/>
                  </a:cubicBezTo>
                  <a:cubicBezTo>
                    <a:pt x="1537105" y="-667"/>
                    <a:pt x="1541581" y="1715"/>
                    <a:pt x="1547392" y="953"/>
                  </a:cubicBezTo>
                  <a:cubicBezTo>
                    <a:pt x="1548249" y="857"/>
                    <a:pt x="1549201" y="667"/>
                    <a:pt x="1550154" y="572"/>
                  </a:cubicBezTo>
                  <a:lnTo>
                    <a:pt x="1477288" y="572"/>
                  </a:lnTo>
                  <a:cubicBezTo>
                    <a:pt x="1466048" y="3048"/>
                    <a:pt x="1455856" y="6477"/>
                    <a:pt x="1449284" y="4858"/>
                  </a:cubicBezTo>
                  <a:cubicBezTo>
                    <a:pt x="1448617" y="7239"/>
                    <a:pt x="1441759" y="10096"/>
                    <a:pt x="1437568" y="11811"/>
                  </a:cubicBezTo>
                  <a:cubicBezTo>
                    <a:pt x="1433282" y="13621"/>
                    <a:pt x="1424805" y="18574"/>
                    <a:pt x="1421757" y="15240"/>
                  </a:cubicBezTo>
                  <a:cubicBezTo>
                    <a:pt x="1420995" y="10954"/>
                    <a:pt x="1427281" y="9620"/>
                    <a:pt x="1430044" y="6858"/>
                  </a:cubicBezTo>
                  <a:cubicBezTo>
                    <a:pt x="1439664" y="4763"/>
                    <a:pt x="1449284" y="2667"/>
                    <a:pt x="1458904" y="572"/>
                  </a:cubicBezTo>
                  <a:lnTo>
                    <a:pt x="1446903" y="572"/>
                  </a:lnTo>
                  <a:cubicBezTo>
                    <a:pt x="1443093" y="1619"/>
                    <a:pt x="1439092" y="2572"/>
                    <a:pt x="1434616" y="3715"/>
                  </a:cubicBezTo>
                  <a:cubicBezTo>
                    <a:pt x="1434425" y="1905"/>
                    <a:pt x="1432901" y="2000"/>
                    <a:pt x="1431282" y="2286"/>
                  </a:cubicBezTo>
                  <a:cubicBezTo>
                    <a:pt x="1426805" y="3905"/>
                    <a:pt x="1425186" y="1524"/>
                    <a:pt x="1427853" y="857"/>
                  </a:cubicBezTo>
                  <a:cubicBezTo>
                    <a:pt x="1427948" y="762"/>
                    <a:pt x="1428139" y="762"/>
                    <a:pt x="1428329" y="667"/>
                  </a:cubicBezTo>
                  <a:lnTo>
                    <a:pt x="1266785" y="667"/>
                  </a:lnTo>
                  <a:cubicBezTo>
                    <a:pt x="1262308" y="2191"/>
                    <a:pt x="1260308" y="4667"/>
                    <a:pt x="1256022" y="5429"/>
                  </a:cubicBezTo>
                  <a:cubicBezTo>
                    <a:pt x="1251069" y="6382"/>
                    <a:pt x="1246687" y="5239"/>
                    <a:pt x="1242115" y="6287"/>
                  </a:cubicBezTo>
                  <a:cubicBezTo>
                    <a:pt x="1238591" y="7049"/>
                    <a:pt x="1237639" y="9239"/>
                    <a:pt x="1232305" y="10573"/>
                  </a:cubicBezTo>
                  <a:cubicBezTo>
                    <a:pt x="1230781" y="10954"/>
                    <a:pt x="1228590" y="11716"/>
                    <a:pt x="1227066" y="11716"/>
                  </a:cubicBezTo>
                  <a:cubicBezTo>
                    <a:pt x="1226113" y="11716"/>
                    <a:pt x="1222780" y="10382"/>
                    <a:pt x="1223732" y="10287"/>
                  </a:cubicBezTo>
                  <a:cubicBezTo>
                    <a:pt x="1218589" y="11049"/>
                    <a:pt x="1218779" y="13811"/>
                    <a:pt x="1213921" y="14573"/>
                  </a:cubicBezTo>
                  <a:cubicBezTo>
                    <a:pt x="1211159" y="14954"/>
                    <a:pt x="1210207" y="13621"/>
                    <a:pt x="1207921" y="13716"/>
                  </a:cubicBezTo>
                  <a:cubicBezTo>
                    <a:pt x="1197157" y="14097"/>
                    <a:pt x="1193062" y="18669"/>
                    <a:pt x="1187632" y="20288"/>
                  </a:cubicBezTo>
                  <a:cubicBezTo>
                    <a:pt x="1135816" y="36005"/>
                    <a:pt x="1072951" y="40195"/>
                    <a:pt x="1017230" y="59627"/>
                  </a:cubicBezTo>
                  <a:cubicBezTo>
                    <a:pt x="1015230" y="55245"/>
                    <a:pt x="1005705" y="61246"/>
                    <a:pt x="1000657" y="61055"/>
                  </a:cubicBezTo>
                  <a:cubicBezTo>
                    <a:pt x="999228" y="57912"/>
                    <a:pt x="998466" y="54007"/>
                    <a:pt x="993132" y="56102"/>
                  </a:cubicBezTo>
                  <a:cubicBezTo>
                    <a:pt x="988750" y="57055"/>
                    <a:pt x="993703" y="62008"/>
                    <a:pt x="990084" y="63341"/>
                  </a:cubicBezTo>
                  <a:cubicBezTo>
                    <a:pt x="977130" y="67818"/>
                    <a:pt x="960842" y="68485"/>
                    <a:pt x="947221" y="70485"/>
                  </a:cubicBezTo>
                  <a:cubicBezTo>
                    <a:pt x="936458" y="72009"/>
                    <a:pt x="922361" y="79724"/>
                    <a:pt x="919408" y="72200"/>
                  </a:cubicBezTo>
                  <a:cubicBezTo>
                    <a:pt x="923314" y="67723"/>
                    <a:pt x="930076" y="72104"/>
                    <a:pt x="935982" y="70771"/>
                  </a:cubicBezTo>
                  <a:cubicBezTo>
                    <a:pt x="934363" y="71152"/>
                    <a:pt x="940268" y="67723"/>
                    <a:pt x="940459" y="67628"/>
                  </a:cubicBezTo>
                  <a:cubicBezTo>
                    <a:pt x="942364" y="66389"/>
                    <a:pt x="940459" y="65151"/>
                    <a:pt x="944935" y="64484"/>
                  </a:cubicBezTo>
                  <a:cubicBezTo>
                    <a:pt x="948460" y="63913"/>
                    <a:pt x="949222" y="65723"/>
                    <a:pt x="953603" y="64770"/>
                  </a:cubicBezTo>
                  <a:cubicBezTo>
                    <a:pt x="954175" y="64675"/>
                    <a:pt x="954460" y="60674"/>
                    <a:pt x="958175" y="61627"/>
                  </a:cubicBezTo>
                  <a:cubicBezTo>
                    <a:pt x="958175" y="59912"/>
                    <a:pt x="959509" y="58769"/>
                    <a:pt x="962652" y="58484"/>
                  </a:cubicBezTo>
                  <a:cubicBezTo>
                    <a:pt x="970177" y="55245"/>
                    <a:pt x="969796" y="62960"/>
                    <a:pt x="977320" y="59627"/>
                  </a:cubicBezTo>
                  <a:cubicBezTo>
                    <a:pt x="978654" y="54959"/>
                    <a:pt x="987798" y="55626"/>
                    <a:pt x="992370" y="54197"/>
                  </a:cubicBezTo>
                  <a:cubicBezTo>
                    <a:pt x="996085" y="52959"/>
                    <a:pt x="1000561" y="50387"/>
                    <a:pt x="1004752" y="49340"/>
                  </a:cubicBezTo>
                  <a:cubicBezTo>
                    <a:pt x="1012753" y="47339"/>
                    <a:pt x="1021612" y="44672"/>
                    <a:pt x="1031041" y="43625"/>
                  </a:cubicBezTo>
                  <a:cubicBezTo>
                    <a:pt x="1040376" y="42577"/>
                    <a:pt x="1041424" y="42386"/>
                    <a:pt x="1046853" y="40195"/>
                  </a:cubicBezTo>
                  <a:cubicBezTo>
                    <a:pt x="1061426" y="34195"/>
                    <a:pt x="1071904" y="32480"/>
                    <a:pt x="1079238" y="35338"/>
                  </a:cubicBezTo>
                  <a:cubicBezTo>
                    <a:pt x="1081905" y="27623"/>
                    <a:pt x="1100479" y="28194"/>
                    <a:pt x="1107432" y="27051"/>
                  </a:cubicBezTo>
                  <a:cubicBezTo>
                    <a:pt x="1112671" y="26099"/>
                    <a:pt x="1116576" y="23051"/>
                    <a:pt x="1122481" y="21622"/>
                  </a:cubicBezTo>
                  <a:cubicBezTo>
                    <a:pt x="1125910" y="20765"/>
                    <a:pt x="1128292" y="22670"/>
                    <a:pt x="1133721" y="21336"/>
                  </a:cubicBezTo>
                  <a:cubicBezTo>
                    <a:pt x="1137436" y="20479"/>
                    <a:pt x="1137721" y="18002"/>
                    <a:pt x="1143532" y="17050"/>
                  </a:cubicBezTo>
                  <a:cubicBezTo>
                    <a:pt x="1145532" y="16669"/>
                    <a:pt x="1146770" y="18479"/>
                    <a:pt x="1146865" y="18479"/>
                  </a:cubicBezTo>
                  <a:cubicBezTo>
                    <a:pt x="1152104" y="18002"/>
                    <a:pt x="1156390" y="14002"/>
                    <a:pt x="1159248" y="13621"/>
                  </a:cubicBezTo>
                  <a:cubicBezTo>
                    <a:pt x="1163248" y="13049"/>
                    <a:pt x="1164772" y="14669"/>
                    <a:pt x="1170487" y="13335"/>
                  </a:cubicBezTo>
                  <a:cubicBezTo>
                    <a:pt x="1173916" y="12573"/>
                    <a:pt x="1174964" y="10382"/>
                    <a:pt x="1180298" y="9049"/>
                  </a:cubicBezTo>
                  <a:cubicBezTo>
                    <a:pt x="1189252" y="6763"/>
                    <a:pt x="1200682" y="5525"/>
                    <a:pt x="1209254" y="2762"/>
                  </a:cubicBezTo>
                  <a:cubicBezTo>
                    <a:pt x="1211254" y="2096"/>
                    <a:pt x="1212683" y="1429"/>
                    <a:pt x="1213731" y="953"/>
                  </a:cubicBezTo>
                  <a:lnTo>
                    <a:pt x="1094764" y="953"/>
                  </a:lnTo>
                  <a:cubicBezTo>
                    <a:pt x="1091620" y="2762"/>
                    <a:pt x="1088572" y="4763"/>
                    <a:pt x="1085239" y="5715"/>
                  </a:cubicBezTo>
                  <a:cubicBezTo>
                    <a:pt x="1082762" y="6477"/>
                    <a:pt x="1081333" y="4763"/>
                    <a:pt x="1079238" y="4858"/>
                  </a:cubicBezTo>
                  <a:cubicBezTo>
                    <a:pt x="1075999" y="4953"/>
                    <a:pt x="1071808" y="6382"/>
                    <a:pt x="1068665" y="7144"/>
                  </a:cubicBezTo>
                  <a:cubicBezTo>
                    <a:pt x="1057711" y="9811"/>
                    <a:pt x="1032756" y="22289"/>
                    <a:pt x="1025803" y="14288"/>
                  </a:cubicBezTo>
                  <a:cubicBezTo>
                    <a:pt x="1029041" y="8858"/>
                    <a:pt x="1050377" y="11239"/>
                    <a:pt x="1047234" y="3048"/>
                  </a:cubicBezTo>
                  <a:cubicBezTo>
                    <a:pt x="1044662" y="3715"/>
                    <a:pt x="1041900" y="4096"/>
                    <a:pt x="1039328" y="4763"/>
                  </a:cubicBezTo>
                  <a:cubicBezTo>
                    <a:pt x="1037804" y="5144"/>
                    <a:pt x="1037042" y="7429"/>
                    <a:pt x="1037423" y="7334"/>
                  </a:cubicBezTo>
                  <a:cubicBezTo>
                    <a:pt x="1032470" y="8573"/>
                    <a:pt x="1030756" y="6287"/>
                    <a:pt x="1026184" y="7620"/>
                  </a:cubicBezTo>
                  <a:cubicBezTo>
                    <a:pt x="1022850" y="8573"/>
                    <a:pt x="1023326" y="10478"/>
                    <a:pt x="1019040" y="11335"/>
                  </a:cubicBezTo>
                  <a:cubicBezTo>
                    <a:pt x="1016659" y="11811"/>
                    <a:pt x="1016182" y="9811"/>
                    <a:pt x="1015706" y="9906"/>
                  </a:cubicBezTo>
                  <a:cubicBezTo>
                    <a:pt x="1013992" y="10001"/>
                    <a:pt x="1012944" y="12573"/>
                    <a:pt x="1013801" y="12478"/>
                  </a:cubicBezTo>
                  <a:cubicBezTo>
                    <a:pt x="1010182" y="12764"/>
                    <a:pt x="1009515" y="11430"/>
                    <a:pt x="1005133" y="12192"/>
                  </a:cubicBezTo>
                  <a:cubicBezTo>
                    <a:pt x="982464" y="15907"/>
                    <a:pt x="951031" y="21146"/>
                    <a:pt x="931410" y="28289"/>
                  </a:cubicBezTo>
                  <a:cubicBezTo>
                    <a:pt x="927600" y="29623"/>
                    <a:pt x="927505" y="31528"/>
                    <a:pt x="921599" y="32576"/>
                  </a:cubicBezTo>
                  <a:cubicBezTo>
                    <a:pt x="918742" y="33147"/>
                    <a:pt x="916646" y="32099"/>
                    <a:pt x="912931" y="32290"/>
                  </a:cubicBezTo>
                  <a:cubicBezTo>
                    <a:pt x="909693" y="32385"/>
                    <a:pt x="905597" y="34481"/>
                    <a:pt x="904264" y="32004"/>
                  </a:cubicBezTo>
                  <a:cubicBezTo>
                    <a:pt x="907121" y="30385"/>
                    <a:pt x="909312" y="28480"/>
                    <a:pt x="910645" y="26194"/>
                  </a:cubicBezTo>
                  <a:cubicBezTo>
                    <a:pt x="911884" y="24098"/>
                    <a:pt x="912360" y="21146"/>
                    <a:pt x="913693" y="18955"/>
                  </a:cubicBezTo>
                  <a:cubicBezTo>
                    <a:pt x="918170" y="17431"/>
                    <a:pt x="927600" y="18098"/>
                    <a:pt x="922742" y="12573"/>
                  </a:cubicBezTo>
                  <a:cubicBezTo>
                    <a:pt x="911122" y="14383"/>
                    <a:pt x="899882" y="20860"/>
                    <a:pt x="889214" y="22098"/>
                  </a:cubicBezTo>
                  <a:cubicBezTo>
                    <a:pt x="883975" y="22670"/>
                    <a:pt x="882547" y="21622"/>
                    <a:pt x="881308" y="23813"/>
                  </a:cubicBezTo>
                  <a:cubicBezTo>
                    <a:pt x="881023" y="24384"/>
                    <a:pt x="876832" y="24670"/>
                    <a:pt x="876070" y="24955"/>
                  </a:cubicBezTo>
                  <a:cubicBezTo>
                    <a:pt x="859020" y="30766"/>
                    <a:pt x="838732" y="33338"/>
                    <a:pt x="823396" y="36386"/>
                  </a:cubicBezTo>
                  <a:cubicBezTo>
                    <a:pt x="816729" y="37719"/>
                    <a:pt x="811204" y="41053"/>
                    <a:pt x="804251" y="38386"/>
                  </a:cubicBezTo>
                  <a:cubicBezTo>
                    <a:pt x="817872" y="36100"/>
                    <a:pt x="838255" y="27908"/>
                    <a:pt x="844923" y="25146"/>
                  </a:cubicBezTo>
                  <a:cubicBezTo>
                    <a:pt x="858925" y="19431"/>
                    <a:pt x="870164" y="15335"/>
                    <a:pt x="879880" y="19717"/>
                  </a:cubicBezTo>
                  <a:cubicBezTo>
                    <a:pt x="881023" y="13430"/>
                    <a:pt x="894643" y="12478"/>
                    <a:pt x="904740" y="9906"/>
                  </a:cubicBezTo>
                  <a:cubicBezTo>
                    <a:pt x="903787" y="6668"/>
                    <a:pt x="901787" y="2953"/>
                    <a:pt x="907788" y="2667"/>
                  </a:cubicBezTo>
                  <a:cubicBezTo>
                    <a:pt x="912550" y="2477"/>
                    <a:pt x="908169" y="5429"/>
                    <a:pt x="910074" y="8763"/>
                  </a:cubicBezTo>
                  <a:cubicBezTo>
                    <a:pt x="921218" y="2477"/>
                    <a:pt x="923695" y="7906"/>
                    <a:pt x="935220" y="7620"/>
                  </a:cubicBezTo>
                  <a:cubicBezTo>
                    <a:pt x="937125" y="4477"/>
                    <a:pt x="941697" y="2381"/>
                    <a:pt x="947221" y="762"/>
                  </a:cubicBezTo>
                  <a:lnTo>
                    <a:pt x="868069" y="762"/>
                  </a:lnTo>
                  <a:cubicBezTo>
                    <a:pt x="866068" y="1715"/>
                    <a:pt x="865592" y="2858"/>
                    <a:pt x="863020" y="3715"/>
                  </a:cubicBezTo>
                  <a:cubicBezTo>
                    <a:pt x="845971" y="9239"/>
                    <a:pt x="824730" y="10954"/>
                    <a:pt x="807680" y="15716"/>
                  </a:cubicBezTo>
                  <a:cubicBezTo>
                    <a:pt x="802537" y="17145"/>
                    <a:pt x="801298" y="19145"/>
                    <a:pt x="797869" y="20003"/>
                  </a:cubicBezTo>
                  <a:cubicBezTo>
                    <a:pt x="792154" y="21431"/>
                    <a:pt x="783582" y="18574"/>
                    <a:pt x="776819" y="24575"/>
                  </a:cubicBezTo>
                  <a:cubicBezTo>
                    <a:pt x="773200" y="22384"/>
                    <a:pt x="768342" y="22098"/>
                    <a:pt x="764056" y="20765"/>
                  </a:cubicBezTo>
                  <a:cubicBezTo>
                    <a:pt x="764246" y="23146"/>
                    <a:pt x="759293" y="23241"/>
                    <a:pt x="760246" y="26003"/>
                  </a:cubicBezTo>
                  <a:cubicBezTo>
                    <a:pt x="763389" y="25718"/>
                    <a:pt x="762436" y="27718"/>
                    <a:pt x="761008" y="28004"/>
                  </a:cubicBezTo>
                  <a:cubicBezTo>
                    <a:pt x="737576" y="32766"/>
                    <a:pt x="718526" y="36195"/>
                    <a:pt x="700619" y="40481"/>
                  </a:cubicBezTo>
                  <a:cubicBezTo>
                    <a:pt x="694999" y="41815"/>
                    <a:pt x="694618" y="43529"/>
                    <a:pt x="690808" y="44768"/>
                  </a:cubicBezTo>
                  <a:cubicBezTo>
                    <a:pt x="690237" y="44958"/>
                    <a:pt x="685951" y="46196"/>
                    <a:pt x="685570" y="45911"/>
                  </a:cubicBezTo>
                  <a:cubicBezTo>
                    <a:pt x="681855" y="43910"/>
                    <a:pt x="684522" y="46482"/>
                    <a:pt x="680331" y="47054"/>
                  </a:cubicBezTo>
                  <a:cubicBezTo>
                    <a:pt x="675568" y="47720"/>
                    <a:pt x="673949" y="46196"/>
                    <a:pt x="669091" y="47339"/>
                  </a:cubicBezTo>
                  <a:cubicBezTo>
                    <a:pt x="658233" y="49816"/>
                    <a:pt x="648517" y="57817"/>
                    <a:pt x="634897" y="54769"/>
                  </a:cubicBezTo>
                  <a:cubicBezTo>
                    <a:pt x="635849" y="49625"/>
                    <a:pt x="650994" y="50483"/>
                    <a:pt x="657757" y="47625"/>
                  </a:cubicBezTo>
                  <a:cubicBezTo>
                    <a:pt x="666901" y="47530"/>
                    <a:pt x="658900" y="40195"/>
                    <a:pt x="666043" y="39243"/>
                  </a:cubicBezTo>
                  <a:cubicBezTo>
                    <a:pt x="672711" y="38100"/>
                    <a:pt x="676235" y="36576"/>
                    <a:pt x="681855" y="35814"/>
                  </a:cubicBezTo>
                  <a:cubicBezTo>
                    <a:pt x="686522" y="35147"/>
                    <a:pt x="691951" y="35909"/>
                    <a:pt x="695761" y="34957"/>
                  </a:cubicBezTo>
                  <a:cubicBezTo>
                    <a:pt x="704620" y="32671"/>
                    <a:pt x="709668" y="24860"/>
                    <a:pt x="723193" y="24575"/>
                  </a:cubicBezTo>
                  <a:cubicBezTo>
                    <a:pt x="733480" y="22003"/>
                    <a:pt x="723479" y="27908"/>
                    <a:pt x="730718" y="29528"/>
                  </a:cubicBezTo>
                  <a:cubicBezTo>
                    <a:pt x="736624" y="27527"/>
                    <a:pt x="740910" y="27623"/>
                    <a:pt x="744625" y="28670"/>
                  </a:cubicBezTo>
                  <a:cubicBezTo>
                    <a:pt x="753959" y="27051"/>
                    <a:pt x="750721" y="19907"/>
                    <a:pt x="757483" y="17145"/>
                  </a:cubicBezTo>
                  <a:cubicBezTo>
                    <a:pt x="762151" y="18193"/>
                    <a:pt x="763960" y="13621"/>
                    <a:pt x="764627" y="13430"/>
                  </a:cubicBezTo>
                  <a:cubicBezTo>
                    <a:pt x="769199" y="12097"/>
                    <a:pt x="771009" y="14478"/>
                    <a:pt x="775867" y="13145"/>
                  </a:cubicBezTo>
                  <a:cubicBezTo>
                    <a:pt x="780439" y="11906"/>
                    <a:pt x="780724" y="10001"/>
                    <a:pt x="785677" y="8858"/>
                  </a:cubicBezTo>
                  <a:cubicBezTo>
                    <a:pt x="792821" y="7144"/>
                    <a:pt x="801775" y="7144"/>
                    <a:pt x="806728" y="4286"/>
                  </a:cubicBezTo>
                  <a:cubicBezTo>
                    <a:pt x="815205" y="762"/>
                    <a:pt x="813109" y="11811"/>
                    <a:pt x="822158" y="7525"/>
                  </a:cubicBezTo>
                  <a:cubicBezTo>
                    <a:pt x="829492" y="7429"/>
                    <a:pt x="826063" y="2667"/>
                    <a:pt x="827683" y="0"/>
                  </a:cubicBezTo>
                  <a:lnTo>
                    <a:pt x="806632" y="0"/>
                  </a:lnTo>
                  <a:cubicBezTo>
                    <a:pt x="792250" y="3048"/>
                    <a:pt x="777676" y="5144"/>
                    <a:pt x="763103" y="9430"/>
                  </a:cubicBezTo>
                  <a:cubicBezTo>
                    <a:pt x="759769" y="10382"/>
                    <a:pt x="757960" y="12668"/>
                    <a:pt x="755959" y="13145"/>
                  </a:cubicBezTo>
                  <a:cubicBezTo>
                    <a:pt x="752911" y="13907"/>
                    <a:pt x="751292" y="12192"/>
                    <a:pt x="747292" y="12859"/>
                  </a:cubicBezTo>
                  <a:cubicBezTo>
                    <a:pt x="744720" y="13240"/>
                    <a:pt x="745958" y="15240"/>
                    <a:pt x="745387" y="15431"/>
                  </a:cubicBezTo>
                  <a:cubicBezTo>
                    <a:pt x="743863" y="16002"/>
                    <a:pt x="741291" y="14288"/>
                    <a:pt x="742053" y="14002"/>
                  </a:cubicBezTo>
                  <a:cubicBezTo>
                    <a:pt x="738814" y="15240"/>
                    <a:pt x="739100" y="16669"/>
                    <a:pt x="734909" y="17717"/>
                  </a:cubicBezTo>
                  <a:cubicBezTo>
                    <a:pt x="700714" y="26194"/>
                    <a:pt x="662233" y="30766"/>
                    <a:pt x="629563" y="40672"/>
                  </a:cubicBezTo>
                  <a:cubicBezTo>
                    <a:pt x="624895" y="42101"/>
                    <a:pt x="624324" y="43815"/>
                    <a:pt x="619752" y="44958"/>
                  </a:cubicBezTo>
                  <a:cubicBezTo>
                    <a:pt x="616418" y="45815"/>
                    <a:pt x="615370" y="43434"/>
                    <a:pt x="611084" y="44672"/>
                  </a:cubicBezTo>
                  <a:cubicBezTo>
                    <a:pt x="611465" y="44577"/>
                    <a:pt x="610417" y="46768"/>
                    <a:pt x="609179" y="47244"/>
                  </a:cubicBezTo>
                  <a:cubicBezTo>
                    <a:pt x="605941" y="48673"/>
                    <a:pt x="602226" y="46292"/>
                    <a:pt x="600511" y="46958"/>
                  </a:cubicBezTo>
                  <a:cubicBezTo>
                    <a:pt x="599749" y="47244"/>
                    <a:pt x="601083" y="48768"/>
                    <a:pt x="598606" y="49530"/>
                  </a:cubicBezTo>
                  <a:cubicBezTo>
                    <a:pt x="580890" y="55055"/>
                    <a:pt x="563173" y="56579"/>
                    <a:pt x="545933" y="60960"/>
                  </a:cubicBezTo>
                  <a:cubicBezTo>
                    <a:pt x="542695" y="61817"/>
                    <a:pt x="542790" y="63532"/>
                    <a:pt x="538789" y="64675"/>
                  </a:cubicBezTo>
                  <a:cubicBezTo>
                    <a:pt x="520406" y="70104"/>
                    <a:pt x="499356" y="71342"/>
                    <a:pt x="480877" y="77248"/>
                  </a:cubicBezTo>
                  <a:cubicBezTo>
                    <a:pt x="477544" y="78296"/>
                    <a:pt x="477925" y="79915"/>
                    <a:pt x="473734" y="80963"/>
                  </a:cubicBezTo>
                  <a:cubicBezTo>
                    <a:pt x="436205" y="90583"/>
                    <a:pt x="394295" y="95155"/>
                    <a:pt x="357910" y="106204"/>
                  </a:cubicBezTo>
                  <a:cubicBezTo>
                    <a:pt x="348385" y="109061"/>
                    <a:pt x="344003" y="111062"/>
                    <a:pt x="334192" y="111347"/>
                  </a:cubicBezTo>
                  <a:cubicBezTo>
                    <a:pt x="329525" y="114491"/>
                    <a:pt x="325334" y="117729"/>
                    <a:pt x="320667" y="120872"/>
                  </a:cubicBezTo>
                  <a:cubicBezTo>
                    <a:pt x="289806" y="128016"/>
                    <a:pt x="270756" y="140303"/>
                    <a:pt x="239419" y="147352"/>
                  </a:cubicBezTo>
                  <a:cubicBezTo>
                    <a:pt x="232370" y="155734"/>
                    <a:pt x="219702" y="161544"/>
                    <a:pt x="207034" y="167545"/>
                  </a:cubicBezTo>
                  <a:cubicBezTo>
                    <a:pt x="207891" y="177546"/>
                    <a:pt x="223798" y="166878"/>
                    <a:pt x="224655" y="176784"/>
                  </a:cubicBezTo>
                  <a:cubicBezTo>
                    <a:pt x="219226" y="181832"/>
                    <a:pt x="206748" y="183833"/>
                    <a:pt x="203986" y="190024"/>
                  </a:cubicBezTo>
                  <a:cubicBezTo>
                    <a:pt x="208367" y="190691"/>
                    <a:pt x="209034" y="194596"/>
                    <a:pt x="212272" y="196977"/>
                  </a:cubicBezTo>
                  <a:cubicBezTo>
                    <a:pt x="212558" y="197263"/>
                    <a:pt x="214463" y="196215"/>
                    <a:pt x="214939" y="196406"/>
                  </a:cubicBezTo>
                  <a:cubicBezTo>
                    <a:pt x="215987" y="196787"/>
                    <a:pt x="215511" y="199835"/>
                    <a:pt x="216463" y="200501"/>
                  </a:cubicBezTo>
                  <a:cubicBezTo>
                    <a:pt x="218178" y="201549"/>
                    <a:pt x="222464" y="200882"/>
                    <a:pt x="223226" y="203359"/>
                  </a:cubicBezTo>
                  <a:cubicBezTo>
                    <a:pt x="218749" y="204883"/>
                    <a:pt x="209320" y="204216"/>
                    <a:pt x="214177" y="209741"/>
                  </a:cubicBezTo>
                  <a:cubicBezTo>
                    <a:pt x="224750" y="204502"/>
                    <a:pt x="235132" y="204406"/>
                    <a:pt x="243133" y="203454"/>
                  </a:cubicBezTo>
                  <a:cubicBezTo>
                    <a:pt x="258278" y="201644"/>
                    <a:pt x="271518" y="198406"/>
                    <a:pt x="279614" y="202025"/>
                  </a:cubicBezTo>
                  <a:cubicBezTo>
                    <a:pt x="274661" y="201740"/>
                    <a:pt x="271899" y="204788"/>
                    <a:pt x="267232" y="206883"/>
                  </a:cubicBezTo>
                  <a:cubicBezTo>
                    <a:pt x="264565" y="208026"/>
                    <a:pt x="253039" y="207740"/>
                    <a:pt x="258183" y="213265"/>
                  </a:cubicBezTo>
                  <a:cubicBezTo>
                    <a:pt x="271613" y="214217"/>
                    <a:pt x="289234" y="202883"/>
                    <a:pt x="301426" y="199454"/>
                  </a:cubicBezTo>
                  <a:cubicBezTo>
                    <a:pt x="306284" y="198120"/>
                    <a:pt x="313333" y="195167"/>
                    <a:pt x="318000" y="198025"/>
                  </a:cubicBezTo>
                  <a:cubicBezTo>
                    <a:pt x="308761" y="205359"/>
                    <a:pt x="291711" y="207931"/>
                    <a:pt x="278090" y="213265"/>
                  </a:cubicBezTo>
                  <a:cubicBezTo>
                    <a:pt x="269137" y="216789"/>
                    <a:pt x="261993" y="221933"/>
                    <a:pt x="253992" y="225076"/>
                  </a:cubicBezTo>
                  <a:cubicBezTo>
                    <a:pt x="250182" y="226600"/>
                    <a:pt x="244372" y="226124"/>
                    <a:pt x="240847" y="227933"/>
                  </a:cubicBezTo>
                  <a:cubicBezTo>
                    <a:pt x="239895" y="228410"/>
                    <a:pt x="238180" y="232315"/>
                    <a:pt x="237037" y="233172"/>
                  </a:cubicBezTo>
                  <a:cubicBezTo>
                    <a:pt x="234085" y="235268"/>
                    <a:pt x="226941" y="234125"/>
                    <a:pt x="230656" y="238982"/>
                  </a:cubicBezTo>
                  <a:cubicBezTo>
                    <a:pt x="242943" y="238887"/>
                    <a:pt x="242943" y="229172"/>
                    <a:pt x="250944" y="232410"/>
                  </a:cubicBezTo>
                  <a:cubicBezTo>
                    <a:pt x="250753" y="237458"/>
                    <a:pt x="245229" y="240221"/>
                    <a:pt x="240752" y="243364"/>
                  </a:cubicBezTo>
                  <a:cubicBezTo>
                    <a:pt x="244276" y="253365"/>
                    <a:pt x="238752" y="266700"/>
                    <a:pt x="249325" y="274320"/>
                  </a:cubicBezTo>
                  <a:cubicBezTo>
                    <a:pt x="246181" y="278035"/>
                    <a:pt x="245134" y="282797"/>
                    <a:pt x="245896" y="288227"/>
                  </a:cubicBezTo>
                  <a:cubicBezTo>
                    <a:pt x="247705" y="295942"/>
                    <a:pt x="258564" y="291179"/>
                    <a:pt x="259040" y="300704"/>
                  </a:cubicBezTo>
                  <a:cubicBezTo>
                    <a:pt x="257326" y="303943"/>
                    <a:pt x="259231" y="308705"/>
                    <a:pt x="257516" y="311944"/>
                  </a:cubicBezTo>
                  <a:cubicBezTo>
                    <a:pt x="254468" y="315182"/>
                    <a:pt x="246372" y="316230"/>
                    <a:pt x="249991" y="322326"/>
                  </a:cubicBezTo>
                  <a:cubicBezTo>
                    <a:pt x="251992" y="331851"/>
                    <a:pt x="265993" y="324707"/>
                    <a:pt x="268375" y="333661"/>
                  </a:cubicBezTo>
                  <a:cubicBezTo>
                    <a:pt x="264850" y="335566"/>
                    <a:pt x="262850" y="338138"/>
                    <a:pt x="259326" y="340043"/>
                  </a:cubicBezTo>
                  <a:cubicBezTo>
                    <a:pt x="263993" y="345758"/>
                    <a:pt x="260183" y="353378"/>
                    <a:pt x="260755" y="359378"/>
                  </a:cubicBezTo>
                  <a:cubicBezTo>
                    <a:pt x="261040" y="362141"/>
                    <a:pt x="263422" y="364712"/>
                    <a:pt x="263707" y="367475"/>
                  </a:cubicBezTo>
                  <a:cubicBezTo>
                    <a:pt x="264088" y="370046"/>
                    <a:pt x="261612" y="371094"/>
                    <a:pt x="263326" y="374142"/>
                  </a:cubicBezTo>
                  <a:cubicBezTo>
                    <a:pt x="265327" y="377666"/>
                    <a:pt x="271423" y="376047"/>
                    <a:pt x="271613" y="381095"/>
                  </a:cubicBezTo>
                  <a:cubicBezTo>
                    <a:pt x="267041" y="381953"/>
                    <a:pt x="265422" y="384143"/>
                    <a:pt x="265231" y="386906"/>
                  </a:cubicBezTo>
                  <a:cubicBezTo>
                    <a:pt x="276090" y="389096"/>
                    <a:pt x="269994" y="394811"/>
                    <a:pt x="270470" y="401098"/>
                  </a:cubicBezTo>
                  <a:cubicBezTo>
                    <a:pt x="278281" y="396050"/>
                    <a:pt x="278376" y="406241"/>
                    <a:pt x="281329" y="407480"/>
                  </a:cubicBezTo>
                  <a:cubicBezTo>
                    <a:pt x="286758" y="409766"/>
                    <a:pt x="289615" y="404622"/>
                    <a:pt x="293330" y="409194"/>
                  </a:cubicBezTo>
                  <a:cubicBezTo>
                    <a:pt x="286758" y="411194"/>
                    <a:pt x="298283" y="411861"/>
                    <a:pt x="296283" y="417290"/>
                  </a:cubicBezTo>
                  <a:cubicBezTo>
                    <a:pt x="302855" y="416147"/>
                    <a:pt x="316476" y="414338"/>
                    <a:pt x="318857" y="416719"/>
                  </a:cubicBezTo>
                  <a:cubicBezTo>
                    <a:pt x="319714" y="421005"/>
                    <a:pt x="307427" y="419767"/>
                    <a:pt x="310570" y="425101"/>
                  </a:cubicBezTo>
                  <a:cubicBezTo>
                    <a:pt x="314761" y="425387"/>
                    <a:pt x="323334" y="419767"/>
                    <a:pt x="324477" y="424244"/>
                  </a:cubicBezTo>
                  <a:cubicBezTo>
                    <a:pt x="314761" y="424625"/>
                    <a:pt x="315428" y="429482"/>
                    <a:pt x="306760" y="430244"/>
                  </a:cubicBezTo>
                  <a:cubicBezTo>
                    <a:pt x="314571" y="439293"/>
                    <a:pt x="294283" y="436245"/>
                    <a:pt x="300664" y="444722"/>
                  </a:cubicBezTo>
                  <a:cubicBezTo>
                    <a:pt x="305713" y="444913"/>
                    <a:pt x="315238" y="438912"/>
                    <a:pt x="317238" y="443294"/>
                  </a:cubicBezTo>
                  <a:cubicBezTo>
                    <a:pt x="318190" y="446056"/>
                    <a:pt x="320095" y="447485"/>
                    <a:pt x="322096" y="448818"/>
                  </a:cubicBezTo>
                  <a:cubicBezTo>
                    <a:pt x="321619" y="456343"/>
                    <a:pt x="310761" y="459486"/>
                    <a:pt x="302093" y="464153"/>
                  </a:cubicBezTo>
                  <a:cubicBezTo>
                    <a:pt x="293997" y="468440"/>
                    <a:pt x="283043" y="473774"/>
                    <a:pt x="272756" y="477107"/>
                  </a:cubicBezTo>
                  <a:cubicBezTo>
                    <a:pt x="259135" y="481489"/>
                    <a:pt x="241895" y="479870"/>
                    <a:pt x="234751" y="489775"/>
                  </a:cubicBezTo>
                  <a:cubicBezTo>
                    <a:pt x="240562" y="488537"/>
                    <a:pt x="249229" y="486537"/>
                    <a:pt x="255802" y="485204"/>
                  </a:cubicBezTo>
                  <a:cubicBezTo>
                    <a:pt x="264374" y="483394"/>
                    <a:pt x="272470" y="479679"/>
                    <a:pt x="277614" y="482632"/>
                  </a:cubicBezTo>
                  <a:cubicBezTo>
                    <a:pt x="267898" y="487204"/>
                    <a:pt x="254849" y="488633"/>
                    <a:pt x="244086" y="492157"/>
                  </a:cubicBezTo>
                  <a:cubicBezTo>
                    <a:pt x="237990" y="494157"/>
                    <a:pt x="232656" y="500444"/>
                    <a:pt x="226369" y="498158"/>
                  </a:cubicBezTo>
                  <a:cubicBezTo>
                    <a:pt x="225036" y="501396"/>
                    <a:pt x="218273" y="503301"/>
                    <a:pt x="217321" y="504539"/>
                  </a:cubicBezTo>
                  <a:cubicBezTo>
                    <a:pt x="212749" y="510540"/>
                    <a:pt x="207415" y="506063"/>
                    <a:pt x="201509" y="507968"/>
                  </a:cubicBezTo>
                  <a:cubicBezTo>
                    <a:pt x="199318" y="508730"/>
                    <a:pt x="198271" y="509969"/>
                    <a:pt x="197032" y="511112"/>
                  </a:cubicBezTo>
                  <a:cubicBezTo>
                    <a:pt x="195032" y="512921"/>
                    <a:pt x="196461" y="512636"/>
                    <a:pt x="192460" y="514255"/>
                  </a:cubicBezTo>
                  <a:cubicBezTo>
                    <a:pt x="188555" y="515874"/>
                    <a:pt x="189127" y="511969"/>
                    <a:pt x="187222" y="515398"/>
                  </a:cubicBezTo>
                  <a:cubicBezTo>
                    <a:pt x="184745" y="519875"/>
                    <a:pt x="168362" y="516636"/>
                    <a:pt x="163504" y="520541"/>
                  </a:cubicBezTo>
                  <a:cubicBezTo>
                    <a:pt x="157218" y="521208"/>
                    <a:pt x="162742" y="527018"/>
                    <a:pt x="157885" y="528352"/>
                  </a:cubicBezTo>
                  <a:cubicBezTo>
                    <a:pt x="157313" y="526256"/>
                    <a:pt x="151598" y="525590"/>
                    <a:pt x="145883" y="526637"/>
                  </a:cubicBezTo>
                  <a:cubicBezTo>
                    <a:pt x="145788" y="526637"/>
                    <a:pt x="146645" y="528542"/>
                    <a:pt x="146645" y="528638"/>
                  </a:cubicBezTo>
                  <a:cubicBezTo>
                    <a:pt x="146359" y="529114"/>
                    <a:pt x="142168" y="529495"/>
                    <a:pt x="141406" y="529781"/>
                  </a:cubicBezTo>
                  <a:cubicBezTo>
                    <a:pt x="129691" y="533495"/>
                    <a:pt x="120642" y="533019"/>
                    <a:pt x="118451" y="536924"/>
                  </a:cubicBezTo>
                  <a:cubicBezTo>
                    <a:pt x="116641" y="540068"/>
                    <a:pt x="101497" y="536924"/>
                    <a:pt x="109402" y="543306"/>
                  </a:cubicBezTo>
                  <a:cubicBezTo>
                    <a:pt x="119308" y="540830"/>
                    <a:pt x="128643" y="539210"/>
                    <a:pt x="134548" y="542163"/>
                  </a:cubicBezTo>
                  <a:cubicBezTo>
                    <a:pt x="129595" y="541211"/>
                    <a:pt x="127309" y="545497"/>
                    <a:pt x="122166" y="547021"/>
                  </a:cubicBezTo>
                  <a:cubicBezTo>
                    <a:pt x="110450" y="550640"/>
                    <a:pt x="95496" y="550164"/>
                    <a:pt x="91305" y="555974"/>
                  </a:cubicBezTo>
                  <a:cubicBezTo>
                    <a:pt x="95972" y="554546"/>
                    <a:pt x="99496" y="554927"/>
                    <a:pt x="102544" y="555689"/>
                  </a:cubicBezTo>
                  <a:cubicBezTo>
                    <a:pt x="110545" y="557689"/>
                    <a:pt x="108545" y="554069"/>
                    <a:pt x="115689" y="552831"/>
                  </a:cubicBezTo>
                  <a:cubicBezTo>
                    <a:pt x="115117" y="552926"/>
                    <a:pt x="117784" y="554355"/>
                    <a:pt x="119023" y="554260"/>
                  </a:cubicBezTo>
                  <a:cubicBezTo>
                    <a:pt x="127690" y="554069"/>
                    <a:pt x="127881" y="554165"/>
                    <a:pt x="135596" y="552831"/>
                  </a:cubicBezTo>
                  <a:cubicBezTo>
                    <a:pt x="140359" y="551974"/>
                    <a:pt x="145216" y="548926"/>
                    <a:pt x="150646" y="547402"/>
                  </a:cubicBezTo>
                  <a:cubicBezTo>
                    <a:pt x="154646" y="546259"/>
                    <a:pt x="154170" y="549402"/>
                    <a:pt x="155884" y="546259"/>
                  </a:cubicBezTo>
                  <a:cubicBezTo>
                    <a:pt x="157218" y="543878"/>
                    <a:pt x="169791" y="545402"/>
                    <a:pt x="172458" y="544830"/>
                  </a:cubicBezTo>
                  <a:cubicBezTo>
                    <a:pt x="178363" y="543592"/>
                    <a:pt x="185412" y="542258"/>
                    <a:pt x="190841" y="540830"/>
                  </a:cubicBezTo>
                  <a:cubicBezTo>
                    <a:pt x="198080" y="538925"/>
                    <a:pt x="206557" y="532733"/>
                    <a:pt x="212653" y="538258"/>
                  </a:cubicBezTo>
                  <a:cubicBezTo>
                    <a:pt x="214939" y="550640"/>
                    <a:pt x="196461" y="545973"/>
                    <a:pt x="185221" y="548640"/>
                  </a:cubicBezTo>
                  <a:cubicBezTo>
                    <a:pt x="180745" y="549688"/>
                    <a:pt x="174172" y="555689"/>
                    <a:pt x="167505" y="554641"/>
                  </a:cubicBezTo>
                  <a:cubicBezTo>
                    <a:pt x="164457" y="557689"/>
                    <a:pt x="164266" y="560642"/>
                    <a:pt x="161885" y="562451"/>
                  </a:cubicBezTo>
                  <a:cubicBezTo>
                    <a:pt x="159885" y="563975"/>
                    <a:pt x="161599" y="564356"/>
                    <a:pt x="157408" y="565595"/>
                  </a:cubicBezTo>
                  <a:cubicBezTo>
                    <a:pt x="154456" y="566452"/>
                    <a:pt x="149884" y="567119"/>
                    <a:pt x="148741" y="565309"/>
                  </a:cubicBezTo>
                  <a:cubicBezTo>
                    <a:pt x="147788" y="561880"/>
                    <a:pt x="160837" y="565214"/>
                    <a:pt x="157027" y="556927"/>
                  </a:cubicBezTo>
                  <a:cubicBezTo>
                    <a:pt x="148550" y="562642"/>
                    <a:pt x="138073" y="558641"/>
                    <a:pt x="137501" y="565595"/>
                  </a:cubicBezTo>
                  <a:cubicBezTo>
                    <a:pt x="143883" y="562928"/>
                    <a:pt x="147312" y="564356"/>
                    <a:pt x="147598" y="569976"/>
                  </a:cubicBezTo>
                  <a:cubicBezTo>
                    <a:pt x="159790" y="568833"/>
                    <a:pt x="169410" y="563023"/>
                    <a:pt x="178459" y="561023"/>
                  </a:cubicBezTo>
                  <a:cubicBezTo>
                    <a:pt x="189031" y="558737"/>
                    <a:pt x="201414" y="561499"/>
                    <a:pt x="210844" y="556165"/>
                  </a:cubicBezTo>
                  <a:cubicBezTo>
                    <a:pt x="212082" y="559499"/>
                    <a:pt x="218559" y="555689"/>
                    <a:pt x="220273" y="558451"/>
                  </a:cubicBezTo>
                  <a:cubicBezTo>
                    <a:pt x="215035" y="559213"/>
                    <a:pt x="212368" y="563594"/>
                    <a:pt x="208558" y="565404"/>
                  </a:cubicBezTo>
                  <a:cubicBezTo>
                    <a:pt x="205605" y="566833"/>
                    <a:pt x="201128" y="566452"/>
                    <a:pt x="197985" y="567690"/>
                  </a:cubicBezTo>
                  <a:cubicBezTo>
                    <a:pt x="193603" y="569405"/>
                    <a:pt x="192651" y="572929"/>
                    <a:pt x="188936" y="574072"/>
                  </a:cubicBezTo>
                  <a:cubicBezTo>
                    <a:pt x="188555" y="574167"/>
                    <a:pt x="185888" y="572262"/>
                    <a:pt x="182935" y="573215"/>
                  </a:cubicBezTo>
                  <a:cubicBezTo>
                    <a:pt x="180649" y="573881"/>
                    <a:pt x="180268" y="576072"/>
                    <a:pt x="178459" y="576358"/>
                  </a:cubicBezTo>
                  <a:cubicBezTo>
                    <a:pt x="174649" y="577025"/>
                    <a:pt x="172839" y="575310"/>
                    <a:pt x="167219" y="576644"/>
                  </a:cubicBezTo>
                  <a:cubicBezTo>
                    <a:pt x="163790" y="577406"/>
                    <a:pt x="164362" y="579501"/>
                    <a:pt x="160075" y="580358"/>
                  </a:cubicBezTo>
                  <a:cubicBezTo>
                    <a:pt x="155122" y="581406"/>
                    <a:pt x="153503" y="579501"/>
                    <a:pt x="148836" y="580644"/>
                  </a:cubicBezTo>
                  <a:cubicBezTo>
                    <a:pt x="145502" y="581406"/>
                    <a:pt x="144073" y="583502"/>
                    <a:pt x="139025" y="584930"/>
                  </a:cubicBezTo>
                  <a:cubicBezTo>
                    <a:pt x="129595" y="587693"/>
                    <a:pt x="118451" y="590645"/>
                    <a:pt x="107402" y="591788"/>
                  </a:cubicBezTo>
                  <a:cubicBezTo>
                    <a:pt x="103783" y="592169"/>
                    <a:pt x="103116" y="590741"/>
                    <a:pt x="98734" y="591503"/>
                  </a:cubicBezTo>
                  <a:cubicBezTo>
                    <a:pt x="95020" y="592169"/>
                    <a:pt x="93686" y="594836"/>
                    <a:pt x="91591" y="595217"/>
                  </a:cubicBezTo>
                  <a:cubicBezTo>
                    <a:pt x="92257" y="595122"/>
                    <a:pt x="89400" y="593693"/>
                    <a:pt x="88257" y="593789"/>
                  </a:cubicBezTo>
                  <a:cubicBezTo>
                    <a:pt x="79113" y="593979"/>
                    <a:pt x="67207" y="597694"/>
                    <a:pt x="59396" y="600075"/>
                  </a:cubicBezTo>
                  <a:cubicBezTo>
                    <a:pt x="54729" y="601504"/>
                    <a:pt x="54157" y="603409"/>
                    <a:pt x="49585" y="604361"/>
                  </a:cubicBezTo>
                  <a:cubicBezTo>
                    <a:pt x="46442" y="605028"/>
                    <a:pt x="43489" y="603885"/>
                    <a:pt x="38346" y="604647"/>
                  </a:cubicBezTo>
                  <a:cubicBezTo>
                    <a:pt x="31012" y="605695"/>
                    <a:pt x="15867" y="608171"/>
                    <a:pt x="9390" y="610934"/>
                  </a:cubicBezTo>
                  <a:cubicBezTo>
                    <a:pt x="9199" y="611029"/>
                    <a:pt x="10247" y="612743"/>
                    <a:pt x="10152" y="612934"/>
                  </a:cubicBezTo>
                  <a:cubicBezTo>
                    <a:pt x="8437" y="615982"/>
                    <a:pt x="-3659" y="614363"/>
                    <a:pt x="1103" y="619315"/>
                  </a:cubicBezTo>
                  <a:cubicBezTo>
                    <a:pt x="25487" y="615601"/>
                    <a:pt x="58825" y="609029"/>
                    <a:pt x="78922" y="606743"/>
                  </a:cubicBezTo>
                  <a:cubicBezTo>
                    <a:pt x="82447" y="606362"/>
                    <a:pt x="85971" y="605028"/>
                    <a:pt x="89495" y="604457"/>
                  </a:cubicBezTo>
                  <a:cubicBezTo>
                    <a:pt x="91305" y="604171"/>
                    <a:pt x="93019" y="605885"/>
                    <a:pt x="92924" y="605885"/>
                  </a:cubicBezTo>
                  <a:cubicBezTo>
                    <a:pt x="95686" y="605504"/>
                    <a:pt x="95305" y="603314"/>
                    <a:pt x="97401" y="602742"/>
                  </a:cubicBezTo>
                  <a:cubicBezTo>
                    <a:pt x="100449" y="601885"/>
                    <a:pt x="101973" y="603790"/>
                    <a:pt x="106069" y="603028"/>
                  </a:cubicBezTo>
                  <a:cubicBezTo>
                    <a:pt x="131977" y="598456"/>
                    <a:pt x="158551" y="589598"/>
                    <a:pt x="185031" y="585788"/>
                  </a:cubicBezTo>
                  <a:cubicBezTo>
                    <a:pt x="189508" y="585121"/>
                    <a:pt x="194937" y="587407"/>
                    <a:pt x="199699" y="586931"/>
                  </a:cubicBezTo>
                  <a:cubicBezTo>
                    <a:pt x="211891" y="585788"/>
                    <a:pt x="228655" y="581597"/>
                    <a:pt x="239228" y="578358"/>
                  </a:cubicBezTo>
                  <a:cubicBezTo>
                    <a:pt x="243705" y="577025"/>
                    <a:pt x="244562" y="574739"/>
                    <a:pt x="249039" y="574072"/>
                  </a:cubicBezTo>
                  <a:cubicBezTo>
                    <a:pt x="253992" y="573310"/>
                    <a:pt x="261040" y="575691"/>
                    <a:pt x="266374" y="574643"/>
                  </a:cubicBezTo>
                  <a:cubicBezTo>
                    <a:pt x="283234" y="571500"/>
                    <a:pt x="297140" y="564452"/>
                    <a:pt x="313809" y="564356"/>
                  </a:cubicBezTo>
                  <a:cubicBezTo>
                    <a:pt x="312380" y="572453"/>
                    <a:pt x="323239" y="563594"/>
                    <a:pt x="324001" y="568738"/>
                  </a:cubicBezTo>
                  <a:cubicBezTo>
                    <a:pt x="338574" y="567785"/>
                    <a:pt x="352099" y="563023"/>
                    <a:pt x="366863" y="561594"/>
                  </a:cubicBezTo>
                  <a:cubicBezTo>
                    <a:pt x="371435" y="561118"/>
                    <a:pt x="374102" y="561213"/>
                    <a:pt x="376293" y="563880"/>
                  </a:cubicBezTo>
                  <a:cubicBezTo>
                    <a:pt x="380960" y="562261"/>
                    <a:pt x="383532" y="558451"/>
                    <a:pt x="390580" y="556355"/>
                  </a:cubicBezTo>
                  <a:cubicBezTo>
                    <a:pt x="395152" y="555022"/>
                    <a:pt x="401725" y="555784"/>
                    <a:pt x="407154" y="554927"/>
                  </a:cubicBezTo>
                  <a:cubicBezTo>
                    <a:pt x="423346" y="552545"/>
                    <a:pt x="435443" y="549783"/>
                    <a:pt x="444778" y="548926"/>
                  </a:cubicBezTo>
                  <a:cubicBezTo>
                    <a:pt x="444778" y="548926"/>
                    <a:pt x="443920" y="547021"/>
                    <a:pt x="444016" y="546926"/>
                  </a:cubicBezTo>
                  <a:cubicBezTo>
                    <a:pt x="444873" y="545783"/>
                    <a:pt x="450683" y="549021"/>
                    <a:pt x="450778" y="549783"/>
                  </a:cubicBezTo>
                  <a:cubicBezTo>
                    <a:pt x="427633" y="559213"/>
                    <a:pt x="397629" y="562547"/>
                    <a:pt x="375150" y="568452"/>
                  </a:cubicBezTo>
                  <a:cubicBezTo>
                    <a:pt x="371435" y="569405"/>
                    <a:pt x="370292" y="571500"/>
                    <a:pt x="368006" y="572167"/>
                  </a:cubicBezTo>
                  <a:cubicBezTo>
                    <a:pt x="368768" y="571976"/>
                    <a:pt x="366006" y="570548"/>
                    <a:pt x="364577" y="570738"/>
                  </a:cubicBezTo>
                  <a:cubicBezTo>
                    <a:pt x="361815" y="571024"/>
                    <a:pt x="362196" y="573405"/>
                    <a:pt x="360100" y="573881"/>
                  </a:cubicBezTo>
                  <a:cubicBezTo>
                    <a:pt x="357433" y="574453"/>
                    <a:pt x="356386" y="572738"/>
                    <a:pt x="354100" y="573024"/>
                  </a:cubicBezTo>
                  <a:cubicBezTo>
                    <a:pt x="348289" y="573691"/>
                    <a:pt x="349718" y="576644"/>
                    <a:pt x="346194" y="574739"/>
                  </a:cubicBezTo>
                  <a:cubicBezTo>
                    <a:pt x="344098" y="573596"/>
                    <a:pt x="329525" y="577977"/>
                    <a:pt x="333811" y="579596"/>
                  </a:cubicBezTo>
                  <a:cubicBezTo>
                    <a:pt x="340955" y="578930"/>
                    <a:pt x="344003" y="583883"/>
                    <a:pt x="351814" y="582263"/>
                  </a:cubicBezTo>
                  <a:cubicBezTo>
                    <a:pt x="355909" y="581216"/>
                    <a:pt x="352004" y="576644"/>
                    <a:pt x="358195" y="576453"/>
                  </a:cubicBezTo>
                  <a:cubicBezTo>
                    <a:pt x="364577" y="579120"/>
                    <a:pt x="362482" y="574262"/>
                    <a:pt x="371340" y="573596"/>
                  </a:cubicBezTo>
                  <a:cubicBezTo>
                    <a:pt x="377436" y="574358"/>
                    <a:pt x="383246" y="575501"/>
                    <a:pt x="389342" y="576263"/>
                  </a:cubicBezTo>
                  <a:cubicBezTo>
                    <a:pt x="389818" y="571310"/>
                    <a:pt x="399058" y="574167"/>
                    <a:pt x="405154" y="572834"/>
                  </a:cubicBezTo>
                  <a:cubicBezTo>
                    <a:pt x="411250" y="571500"/>
                    <a:pt x="417155" y="565404"/>
                    <a:pt x="420965" y="569405"/>
                  </a:cubicBezTo>
                  <a:cubicBezTo>
                    <a:pt x="423537" y="573881"/>
                    <a:pt x="414202" y="573310"/>
                    <a:pt x="415345" y="577215"/>
                  </a:cubicBezTo>
                  <a:cubicBezTo>
                    <a:pt x="444587" y="570167"/>
                    <a:pt x="464304" y="568166"/>
                    <a:pt x="489069" y="561118"/>
                  </a:cubicBezTo>
                  <a:cubicBezTo>
                    <a:pt x="491545" y="559975"/>
                    <a:pt x="491260" y="561880"/>
                    <a:pt x="492498" y="562547"/>
                  </a:cubicBezTo>
                  <a:cubicBezTo>
                    <a:pt x="498975" y="566071"/>
                    <a:pt x="513643" y="561308"/>
                    <a:pt x="522978" y="560261"/>
                  </a:cubicBezTo>
                  <a:cubicBezTo>
                    <a:pt x="526026" y="567881"/>
                    <a:pt x="537265" y="562166"/>
                    <a:pt x="539837" y="567500"/>
                  </a:cubicBezTo>
                  <a:cubicBezTo>
                    <a:pt x="548505" y="567214"/>
                    <a:pt x="542885" y="560832"/>
                    <a:pt x="551553" y="560546"/>
                  </a:cubicBezTo>
                  <a:cubicBezTo>
                    <a:pt x="553553" y="564928"/>
                    <a:pt x="563078" y="559022"/>
                    <a:pt x="568126" y="559118"/>
                  </a:cubicBezTo>
                  <a:cubicBezTo>
                    <a:pt x="568888" y="548926"/>
                    <a:pt x="555839" y="557784"/>
                    <a:pt x="553839" y="551307"/>
                  </a:cubicBezTo>
                  <a:cubicBezTo>
                    <a:pt x="559935" y="549974"/>
                    <a:pt x="566126" y="548640"/>
                    <a:pt x="572222" y="547307"/>
                  </a:cubicBezTo>
                  <a:cubicBezTo>
                    <a:pt x="574889" y="548545"/>
                    <a:pt x="574603" y="551117"/>
                    <a:pt x="577080" y="552831"/>
                  </a:cubicBezTo>
                  <a:cubicBezTo>
                    <a:pt x="579366" y="554450"/>
                    <a:pt x="581461" y="554450"/>
                    <a:pt x="583843" y="555689"/>
                  </a:cubicBezTo>
                  <a:cubicBezTo>
                    <a:pt x="592034" y="556165"/>
                    <a:pt x="595558" y="555403"/>
                    <a:pt x="602226" y="551688"/>
                  </a:cubicBezTo>
                  <a:cubicBezTo>
                    <a:pt x="604893" y="557117"/>
                    <a:pt x="613751" y="554165"/>
                    <a:pt x="618418" y="556927"/>
                  </a:cubicBezTo>
                  <a:cubicBezTo>
                    <a:pt x="626324" y="555117"/>
                    <a:pt x="638992" y="546545"/>
                    <a:pt x="647374" y="550640"/>
                  </a:cubicBezTo>
                  <a:cubicBezTo>
                    <a:pt x="638992" y="550831"/>
                    <a:pt x="636040" y="556260"/>
                    <a:pt x="630420" y="558737"/>
                  </a:cubicBezTo>
                  <a:cubicBezTo>
                    <a:pt x="616228" y="564833"/>
                    <a:pt x="598321" y="565214"/>
                    <a:pt x="583747" y="571119"/>
                  </a:cubicBezTo>
                  <a:cubicBezTo>
                    <a:pt x="579366" y="572929"/>
                    <a:pt x="580509" y="577787"/>
                    <a:pt x="574699" y="577501"/>
                  </a:cubicBezTo>
                  <a:cubicBezTo>
                    <a:pt x="567079" y="574834"/>
                    <a:pt x="556220" y="576453"/>
                    <a:pt x="544219" y="579787"/>
                  </a:cubicBezTo>
                  <a:cubicBezTo>
                    <a:pt x="539551" y="581787"/>
                    <a:pt x="541552" y="586645"/>
                    <a:pt x="532598" y="586740"/>
                  </a:cubicBezTo>
                  <a:cubicBezTo>
                    <a:pt x="525073" y="589979"/>
                    <a:pt x="523549" y="584930"/>
                    <a:pt x="516025" y="588169"/>
                  </a:cubicBezTo>
                  <a:cubicBezTo>
                    <a:pt x="515644" y="587026"/>
                    <a:pt x="513072" y="586359"/>
                    <a:pt x="513358" y="588740"/>
                  </a:cubicBezTo>
                  <a:cubicBezTo>
                    <a:pt x="517358" y="587883"/>
                    <a:pt x="515263" y="592550"/>
                    <a:pt x="512215" y="593408"/>
                  </a:cubicBezTo>
                  <a:cubicBezTo>
                    <a:pt x="507833" y="594551"/>
                    <a:pt x="512215" y="601313"/>
                    <a:pt x="503166" y="599789"/>
                  </a:cubicBezTo>
                  <a:cubicBezTo>
                    <a:pt x="499927" y="600075"/>
                    <a:pt x="499165" y="597218"/>
                    <a:pt x="498308" y="594265"/>
                  </a:cubicBezTo>
                  <a:cubicBezTo>
                    <a:pt x="494403" y="594551"/>
                    <a:pt x="492593" y="591884"/>
                    <a:pt x="488878" y="591979"/>
                  </a:cubicBezTo>
                  <a:cubicBezTo>
                    <a:pt x="488307" y="598265"/>
                    <a:pt x="477448" y="593884"/>
                    <a:pt x="473067" y="595408"/>
                  </a:cubicBezTo>
                  <a:cubicBezTo>
                    <a:pt x="472019" y="603980"/>
                    <a:pt x="484973" y="593217"/>
                    <a:pt x="483925" y="601790"/>
                  </a:cubicBezTo>
                  <a:cubicBezTo>
                    <a:pt x="457827" y="605409"/>
                    <a:pt x="439063" y="617220"/>
                    <a:pt x="415441" y="616744"/>
                  </a:cubicBezTo>
                  <a:cubicBezTo>
                    <a:pt x="409440" y="618744"/>
                    <a:pt x="413155" y="624840"/>
                    <a:pt x="404487" y="625697"/>
                  </a:cubicBezTo>
                  <a:cubicBezTo>
                    <a:pt x="399534" y="623316"/>
                    <a:pt x="395248" y="620078"/>
                    <a:pt x="388294" y="620459"/>
                  </a:cubicBezTo>
                  <a:cubicBezTo>
                    <a:pt x="389247" y="623126"/>
                    <a:pt x="384389" y="623316"/>
                    <a:pt x="384484" y="625697"/>
                  </a:cubicBezTo>
                  <a:cubicBezTo>
                    <a:pt x="380389" y="626745"/>
                    <a:pt x="384294" y="631317"/>
                    <a:pt x="378103" y="631508"/>
                  </a:cubicBezTo>
                  <a:cubicBezTo>
                    <a:pt x="374483" y="632174"/>
                    <a:pt x="372673" y="633698"/>
                    <a:pt x="370959" y="635222"/>
                  </a:cubicBezTo>
                  <a:cubicBezTo>
                    <a:pt x="363720" y="634937"/>
                    <a:pt x="358576" y="631888"/>
                    <a:pt x="350290" y="633127"/>
                  </a:cubicBezTo>
                  <a:cubicBezTo>
                    <a:pt x="329525" y="640556"/>
                    <a:pt x="294187" y="650748"/>
                    <a:pt x="276947" y="657892"/>
                  </a:cubicBezTo>
                  <a:cubicBezTo>
                    <a:pt x="274566" y="658844"/>
                    <a:pt x="271423" y="658749"/>
                    <a:pt x="269041" y="659606"/>
                  </a:cubicBezTo>
                  <a:cubicBezTo>
                    <a:pt x="258945" y="663226"/>
                    <a:pt x="242657" y="669322"/>
                    <a:pt x="236275" y="671132"/>
                  </a:cubicBezTo>
                  <a:cubicBezTo>
                    <a:pt x="230275" y="672846"/>
                    <a:pt x="223417" y="673037"/>
                    <a:pt x="217797" y="675132"/>
                  </a:cubicBezTo>
                  <a:cubicBezTo>
                    <a:pt x="212653" y="677037"/>
                    <a:pt x="208272" y="680180"/>
                    <a:pt x="203509" y="682657"/>
                  </a:cubicBezTo>
                  <a:cubicBezTo>
                    <a:pt x="199223" y="684943"/>
                    <a:pt x="189508" y="686943"/>
                    <a:pt x="189984" y="692182"/>
                  </a:cubicBezTo>
                  <a:cubicBezTo>
                    <a:pt x="198937" y="693420"/>
                    <a:pt x="212653" y="684371"/>
                    <a:pt x="226084" y="682181"/>
                  </a:cubicBezTo>
                  <a:cubicBezTo>
                    <a:pt x="230560" y="682752"/>
                    <a:pt x="229703" y="685229"/>
                    <a:pt x="235513" y="684467"/>
                  </a:cubicBezTo>
                  <a:cubicBezTo>
                    <a:pt x="240085" y="683895"/>
                    <a:pt x="244086" y="680942"/>
                    <a:pt x="250563" y="679037"/>
                  </a:cubicBezTo>
                  <a:cubicBezTo>
                    <a:pt x="257516" y="676942"/>
                    <a:pt x="264374" y="676942"/>
                    <a:pt x="268946" y="675037"/>
                  </a:cubicBezTo>
                  <a:cubicBezTo>
                    <a:pt x="272470" y="673608"/>
                    <a:pt x="272089" y="670655"/>
                    <a:pt x="275328" y="669227"/>
                  </a:cubicBezTo>
                  <a:cubicBezTo>
                    <a:pt x="284281" y="665321"/>
                    <a:pt x="290949" y="667988"/>
                    <a:pt x="297140" y="666655"/>
                  </a:cubicBezTo>
                  <a:cubicBezTo>
                    <a:pt x="302093" y="665607"/>
                    <a:pt x="301426" y="661226"/>
                    <a:pt x="306189" y="660273"/>
                  </a:cubicBezTo>
                  <a:cubicBezTo>
                    <a:pt x="307522" y="659987"/>
                    <a:pt x="314666" y="666940"/>
                    <a:pt x="318190" y="661988"/>
                  </a:cubicBezTo>
                  <a:cubicBezTo>
                    <a:pt x="322286" y="660940"/>
                    <a:pt x="318381" y="656368"/>
                    <a:pt x="324572" y="656177"/>
                  </a:cubicBezTo>
                  <a:cubicBezTo>
                    <a:pt x="328192" y="655511"/>
                    <a:pt x="330001" y="653987"/>
                    <a:pt x="331716" y="652463"/>
                  </a:cubicBezTo>
                  <a:cubicBezTo>
                    <a:pt x="336955" y="651320"/>
                    <a:pt x="337145" y="657225"/>
                    <a:pt x="343717" y="654177"/>
                  </a:cubicBezTo>
                  <a:cubicBezTo>
                    <a:pt x="341431" y="646367"/>
                    <a:pt x="354766" y="649986"/>
                    <a:pt x="356100" y="649319"/>
                  </a:cubicBezTo>
                  <a:cubicBezTo>
                    <a:pt x="356767" y="649034"/>
                    <a:pt x="356005" y="647605"/>
                    <a:pt x="358005" y="646748"/>
                  </a:cubicBezTo>
                  <a:cubicBezTo>
                    <a:pt x="359243" y="646176"/>
                    <a:pt x="362291" y="646367"/>
                    <a:pt x="363244" y="645605"/>
                  </a:cubicBezTo>
                  <a:cubicBezTo>
                    <a:pt x="364577" y="644462"/>
                    <a:pt x="360767" y="639604"/>
                    <a:pt x="367054" y="640366"/>
                  </a:cubicBezTo>
                  <a:cubicBezTo>
                    <a:pt x="371626" y="648272"/>
                    <a:pt x="368863" y="648462"/>
                    <a:pt x="362101" y="650177"/>
                  </a:cubicBezTo>
                  <a:cubicBezTo>
                    <a:pt x="359243" y="650938"/>
                    <a:pt x="361339" y="651986"/>
                    <a:pt x="360196" y="652748"/>
                  </a:cubicBezTo>
                  <a:cubicBezTo>
                    <a:pt x="348004" y="661321"/>
                    <a:pt x="322667" y="665226"/>
                    <a:pt x="309808" y="670274"/>
                  </a:cubicBezTo>
                  <a:cubicBezTo>
                    <a:pt x="293616" y="676656"/>
                    <a:pt x="277423" y="681419"/>
                    <a:pt x="264660" y="686657"/>
                  </a:cubicBezTo>
                  <a:cubicBezTo>
                    <a:pt x="247039" y="693992"/>
                    <a:pt x="227417" y="699421"/>
                    <a:pt x="208939" y="705326"/>
                  </a:cubicBezTo>
                  <a:cubicBezTo>
                    <a:pt x="206748" y="714851"/>
                    <a:pt x="217892" y="712565"/>
                    <a:pt x="222083" y="717804"/>
                  </a:cubicBezTo>
                  <a:cubicBezTo>
                    <a:pt x="221797" y="717518"/>
                    <a:pt x="217606" y="721805"/>
                    <a:pt x="218273" y="723043"/>
                  </a:cubicBezTo>
                  <a:cubicBezTo>
                    <a:pt x="218654" y="723710"/>
                    <a:pt x="225322" y="723710"/>
                    <a:pt x="225036" y="725996"/>
                  </a:cubicBezTo>
                  <a:cubicBezTo>
                    <a:pt x="222369" y="726567"/>
                    <a:pt x="219797" y="727138"/>
                    <a:pt x="217130" y="727710"/>
                  </a:cubicBezTo>
                  <a:cubicBezTo>
                    <a:pt x="220178" y="733615"/>
                    <a:pt x="227989" y="733139"/>
                    <a:pt x="228370" y="742760"/>
                  </a:cubicBezTo>
                  <a:cubicBezTo>
                    <a:pt x="238085" y="739521"/>
                    <a:pt x="245610" y="739712"/>
                    <a:pt x="247515" y="740759"/>
                  </a:cubicBezTo>
                  <a:cubicBezTo>
                    <a:pt x="251896" y="743140"/>
                    <a:pt x="255706" y="731139"/>
                    <a:pt x="258088" y="738473"/>
                  </a:cubicBezTo>
                  <a:cubicBezTo>
                    <a:pt x="255992" y="742093"/>
                    <a:pt x="249134" y="743712"/>
                    <a:pt x="247134" y="747427"/>
                  </a:cubicBezTo>
                  <a:cubicBezTo>
                    <a:pt x="245134" y="743045"/>
                    <a:pt x="235609" y="749046"/>
                    <a:pt x="230560" y="748856"/>
                  </a:cubicBezTo>
                  <a:cubicBezTo>
                    <a:pt x="232370" y="753618"/>
                    <a:pt x="228179" y="755809"/>
                    <a:pt x="232370" y="761619"/>
                  </a:cubicBezTo>
                  <a:cubicBezTo>
                    <a:pt x="253992" y="755713"/>
                    <a:pt x="271994" y="744569"/>
                    <a:pt x="291806" y="737711"/>
                  </a:cubicBezTo>
                  <a:cubicBezTo>
                    <a:pt x="294473" y="736759"/>
                    <a:pt x="294283" y="739140"/>
                    <a:pt x="295235" y="739140"/>
                  </a:cubicBezTo>
                  <a:cubicBezTo>
                    <a:pt x="297807" y="739140"/>
                    <a:pt x="297807" y="736473"/>
                    <a:pt x="299712" y="735997"/>
                  </a:cubicBezTo>
                  <a:cubicBezTo>
                    <a:pt x="303998" y="734854"/>
                    <a:pt x="308570" y="734282"/>
                    <a:pt x="312856" y="733139"/>
                  </a:cubicBezTo>
                  <a:cubicBezTo>
                    <a:pt x="318952" y="731615"/>
                    <a:pt x="327144" y="723995"/>
                    <a:pt x="332002" y="731139"/>
                  </a:cubicBezTo>
                  <a:cubicBezTo>
                    <a:pt x="290854" y="740759"/>
                    <a:pt x="265041" y="756952"/>
                    <a:pt x="232656" y="770287"/>
                  </a:cubicBezTo>
                  <a:cubicBezTo>
                    <a:pt x="235609" y="780288"/>
                    <a:pt x="235037" y="780002"/>
                    <a:pt x="230751" y="788194"/>
                  </a:cubicBezTo>
                  <a:cubicBezTo>
                    <a:pt x="233989" y="789813"/>
                    <a:pt x="240657" y="786670"/>
                    <a:pt x="240943" y="792575"/>
                  </a:cubicBezTo>
                  <a:cubicBezTo>
                    <a:pt x="229894" y="794957"/>
                    <a:pt x="241895" y="802386"/>
                    <a:pt x="242752" y="805339"/>
                  </a:cubicBezTo>
                  <a:cubicBezTo>
                    <a:pt x="242657" y="804958"/>
                    <a:pt x="240847" y="806958"/>
                    <a:pt x="240847" y="807911"/>
                  </a:cubicBezTo>
                  <a:cubicBezTo>
                    <a:pt x="241133" y="814864"/>
                    <a:pt x="242086" y="814864"/>
                    <a:pt x="239323" y="819150"/>
                  </a:cubicBezTo>
                  <a:cubicBezTo>
                    <a:pt x="242276" y="819245"/>
                    <a:pt x="243705" y="821150"/>
                    <a:pt x="246086" y="822008"/>
                  </a:cubicBezTo>
                  <a:cubicBezTo>
                    <a:pt x="248467" y="822960"/>
                    <a:pt x="251611" y="822484"/>
                    <a:pt x="252849" y="824865"/>
                  </a:cubicBezTo>
                  <a:cubicBezTo>
                    <a:pt x="249991" y="829151"/>
                    <a:pt x="239800" y="824865"/>
                    <a:pt x="241895" y="833819"/>
                  </a:cubicBezTo>
                  <a:cubicBezTo>
                    <a:pt x="242657" y="838867"/>
                    <a:pt x="253516" y="830104"/>
                    <a:pt x="251992" y="838200"/>
                  </a:cubicBezTo>
                  <a:cubicBezTo>
                    <a:pt x="250849" y="841724"/>
                    <a:pt x="244562" y="842963"/>
                    <a:pt x="240371" y="845153"/>
                  </a:cubicBezTo>
                  <a:cubicBezTo>
                    <a:pt x="243895" y="856488"/>
                    <a:pt x="245324" y="868013"/>
                    <a:pt x="256849" y="874395"/>
                  </a:cubicBezTo>
                  <a:cubicBezTo>
                    <a:pt x="251515" y="878300"/>
                    <a:pt x="248467" y="882682"/>
                    <a:pt x="248182" y="889445"/>
                  </a:cubicBezTo>
                  <a:cubicBezTo>
                    <a:pt x="247705" y="898588"/>
                    <a:pt x="259040" y="909638"/>
                    <a:pt x="252658" y="916877"/>
                  </a:cubicBezTo>
                  <a:cubicBezTo>
                    <a:pt x="255325" y="919353"/>
                    <a:pt x="262945" y="914972"/>
                    <a:pt x="264660" y="918591"/>
                  </a:cubicBezTo>
                  <a:cubicBezTo>
                    <a:pt x="261612" y="921830"/>
                    <a:pt x="253516" y="922877"/>
                    <a:pt x="257135" y="928973"/>
                  </a:cubicBezTo>
                  <a:cubicBezTo>
                    <a:pt x="258183" y="935641"/>
                    <a:pt x="263803" y="936117"/>
                    <a:pt x="266851" y="939927"/>
                  </a:cubicBezTo>
                  <a:cubicBezTo>
                    <a:pt x="263803" y="943165"/>
                    <a:pt x="257040" y="944785"/>
                    <a:pt x="255897" y="948881"/>
                  </a:cubicBezTo>
                  <a:cubicBezTo>
                    <a:pt x="263898" y="947833"/>
                    <a:pt x="270851" y="949643"/>
                    <a:pt x="278471" y="948309"/>
                  </a:cubicBezTo>
                  <a:cubicBezTo>
                    <a:pt x="285139" y="947166"/>
                    <a:pt x="289425" y="939546"/>
                    <a:pt x="296854" y="944309"/>
                  </a:cubicBezTo>
                  <a:cubicBezTo>
                    <a:pt x="297712" y="947357"/>
                    <a:pt x="292949" y="946690"/>
                    <a:pt x="289711" y="948023"/>
                  </a:cubicBezTo>
                  <a:cubicBezTo>
                    <a:pt x="281233" y="951548"/>
                    <a:pt x="271518" y="953738"/>
                    <a:pt x="264850" y="957834"/>
                  </a:cubicBezTo>
                  <a:cubicBezTo>
                    <a:pt x="265327" y="960311"/>
                    <a:pt x="267422" y="963454"/>
                    <a:pt x="264469" y="964502"/>
                  </a:cubicBezTo>
                  <a:cubicBezTo>
                    <a:pt x="264469" y="972598"/>
                    <a:pt x="274852" y="966502"/>
                    <a:pt x="277995" y="970312"/>
                  </a:cubicBezTo>
                  <a:cubicBezTo>
                    <a:pt x="271613" y="973836"/>
                    <a:pt x="267136" y="978122"/>
                    <a:pt x="269327" y="985361"/>
                  </a:cubicBezTo>
                  <a:cubicBezTo>
                    <a:pt x="270565" y="988695"/>
                    <a:pt x="277042" y="984885"/>
                    <a:pt x="278757" y="987743"/>
                  </a:cubicBezTo>
                  <a:cubicBezTo>
                    <a:pt x="274756" y="993934"/>
                    <a:pt x="276757" y="1002792"/>
                    <a:pt x="279043" y="1011746"/>
                  </a:cubicBezTo>
                  <a:cubicBezTo>
                    <a:pt x="278185" y="1018985"/>
                    <a:pt x="288091" y="1011460"/>
                    <a:pt x="287329" y="1018699"/>
                  </a:cubicBezTo>
                  <a:cubicBezTo>
                    <a:pt x="285424" y="1019556"/>
                    <a:pt x="284853" y="1021080"/>
                    <a:pt x="286186" y="1023366"/>
                  </a:cubicBezTo>
                  <a:cubicBezTo>
                    <a:pt x="280090" y="1024700"/>
                    <a:pt x="273899" y="1026033"/>
                    <a:pt x="267803" y="1027367"/>
                  </a:cubicBezTo>
                  <a:cubicBezTo>
                    <a:pt x="270280" y="1034129"/>
                    <a:pt x="272756" y="1040892"/>
                    <a:pt x="275233" y="1047655"/>
                  </a:cubicBezTo>
                  <a:cubicBezTo>
                    <a:pt x="272185" y="1049084"/>
                    <a:pt x="273232" y="1052608"/>
                    <a:pt x="272185" y="1054894"/>
                  </a:cubicBezTo>
                  <a:cubicBezTo>
                    <a:pt x="271042" y="1057561"/>
                    <a:pt x="267708" y="1058323"/>
                    <a:pt x="269137" y="1062133"/>
                  </a:cubicBezTo>
                  <a:cubicBezTo>
                    <a:pt x="272851" y="1071277"/>
                    <a:pt x="285996" y="1067372"/>
                    <a:pt x="290949" y="1074896"/>
                  </a:cubicBezTo>
                  <a:cubicBezTo>
                    <a:pt x="279328" y="1075563"/>
                    <a:pt x="279995" y="1081564"/>
                    <a:pt x="271423" y="1083564"/>
                  </a:cubicBezTo>
                  <a:cubicBezTo>
                    <a:pt x="272661" y="1086898"/>
                    <a:pt x="273899" y="1090327"/>
                    <a:pt x="275137" y="1093661"/>
                  </a:cubicBezTo>
                  <a:cubicBezTo>
                    <a:pt x="274471" y="1100709"/>
                    <a:pt x="281043" y="1097661"/>
                    <a:pt x="283424" y="1100614"/>
                  </a:cubicBezTo>
                  <a:cubicBezTo>
                    <a:pt x="284377" y="1105567"/>
                    <a:pt x="271423" y="1104519"/>
                    <a:pt x="275899" y="1110996"/>
                  </a:cubicBezTo>
                  <a:cubicBezTo>
                    <a:pt x="278471" y="1115568"/>
                    <a:pt x="285710" y="1113758"/>
                    <a:pt x="289425" y="1116806"/>
                  </a:cubicBezTo>
                  <a:cubicBezTo>
                    <a:pt x="309618" y="1113377"/>
                    <a:pt x="325429" y="1104424"/>
                    <a:pt x="337240" y="1099852"/>
                  </a:cubicBezTo>
                  <a:cubicBezTo>
                    <a:pt x="340479" y="1098614"/>
                    <a:pt x="344575" y="1098804"/>
                    <a:pt x="347813" y="1097566"/>
                  </a:cubicBezTo>
                  <a:cubicBezTo>
                    <a:pt x="358386" y="1093565"/>
                    <a:pt x="367435" y="1088136"/>
                    <a:pt x="377150" y="1084612"/>
                  </a:cubicBezTo>
                  <a:cubicBezTo>
                    <a:pt x="383437" y="1082326"/>
                    <a:pt x="389247" y="1080707"/>
                    <a:pt x="394867" y="1078611"/>
                  </a:cubicBezTo>
                  <a:cubicBezTo>
                    <a:pt x="400486" y="1076516"/>
                    <a:pt x="416679" y="1078325"/>
                    <a:pt x="413726" y="1067943"/>
                  </a:cubicBezTo>
                  <a:cubicBezTo>
                    <a:pt x="404582" y="1072134"/>
                    <a:pt x="389152" y="1075849"/>
                    <a:pt x="377626" y="1078040"/>
                  </a:cubicBezTo>
                  <a:cubicBezTo>
                    <a:pt x="376960" y="1078135"/>
                    <a:pt x="376960" y="1075563"/>
                    <a:pt x="374293" y="1076611"/>
                  </a:cubicBezTo>
                  <a:cubicBezTo>
                    <a:pt x="373340" y="1076992"/>
                    <a:pt x="375245" y="1078516"/>
                    <a:pt x="372388" y="1079183"/>
                  </a:cubicBezTo>
                  <a:cubicBezTo>
                    <a:pt x="358957" y="1082326"/>
                    <a:pt x="365530" y="1076325"/>
                    <a:pt x="367530" y="1073658"/>
                  </a:cubicBezTo>
                  <a:cubicBezTo>
                    <a:pt x="360100" y="1075658"/>
                    <a:pt x="353242" y="1077087"/>
                    <a:pt x="352099" y="1070420"/>
                  </a:cubicBezTo>
                  <a:cubicBezTo>
                    <a:pt x="359910" y="1064514"/>
                    <a:pt x="370864" y="1063752"/>
                    <a:pt x="379531" y="1060037"/>
                  </a:cubicBezTo>
                  <a:cubicBezTo>
                    <a:pt x="383246" y="1058418"/>
                    <a:pt x="386961" y="1054513"/>
                    <a:pt x="391152" y="1053084"/>
                  </a:cubicBezTo>
                  <a:cubicBezTo>
                    <a:pt x="390676" y="1053179"/>
                    <a:pt x="392771" y="1054894"/>
                    <a:pt x="394581" y="1054513"/>
                  </a:cubicBezTo>
                  <a:cubicBezTo>
                    <a:pt x="396105" y="1054227"/>
                    <a:pt x="397057" y="1051751"/>
                    <a:pt x="396486" y="1051941"/>
                  </a:cubicBezTo>
                  <a:cubicBezTo>
                    <a:pt x="404677" y="1050322"/>
                    <a:pt x="404677" y="1053846"/>
                    <a:pt x="407059" y="1049655"/>
                  </a:cubicBezTo>
                  <a:cubicBezTo>
                    <a:pt x="409821" y="1044797"/>
                    <a:pt x="441444" y="1042892"/>
                    <a:pt x="438301" y="1049465"/>
                  </a:cubicBezTo>
                  <a:cubicBezTo>
                    <a:pt x="431252" y="1049465"/>
                    <a:pt x="425537" y="1053656"/>
                    <a:pt x="418012" y="1056037"/>
                  </a:cubicBezTo>
                  <a:cubicBezTo>
                    <a:pt x="409821" y="1058609"/>
                    <a:pt x="395914" y="1057751"/>
                    <a:pt x="395819" y="1065276"/>
                  </a:cubicBezTo>
                  <a:cubicBezTo>
                    <a:pt x="403344" y="1062038"/>
                    <a:pt x="406201" y="1065276"/>
                    <a:pt x="412393" y="1063847"/>
                  </a:cubicBezTo>
                  <a:cubicBezTo>
                    <a:pt x="417060" y="1061847"/>
                    <a:pt x="417441" y="1058037"/>
                    <a:pt x="424108" y="1056894"/>
                  </a:cubicBezTo>
                  <a:cubicBezTo>
                    <a:pt x="425728" y="1059752"/>
                    <a:pt x="431157" y="1057370"/>
                    <a:pt x="435348" y="1056608"/>
                  </a:cubicBezTo>
                  <a:cubicBezTo>
                    <a:pt x="447921" y="1054418"/>
                    <a:pt x="453731" y="1051655"/>
                    <a:pt x="460970" y="1048893"/>
                  </a:cubicBezTo>
                  <a:cubicBezTo>
                    <a:pt x="473543" y="1044035"/>
                    <a:pt x="487831" y="1041749"/>
                    <a:pt x="502309" y="1037654"/>
                  </a:cubicBezTo>
                  <a:cubicBezTo>
                    <a:pt x="505642" y="1036701"/>
                    <a:pt x="505357" y="1034987"/>
                    <a:pt x="509452" y="1033939"/>
                  </a:cubicBezTo>
                  <a:cubicBezTo>
                    <a:pt x="522883" y="1030319"/>
                    <a:pt x="536313" y="1026986"/>
                    <a:pt x="542885" y="1024414"/>
                  </a:cubicBezTo>
                  <a:cubicBezTo>
                    <a:pt x="550600" y="1021461"/>
                    <a:pt x="557554" y="1020223"/>
                    <a:pt x="563935" y="1019842"/>
                  </a:cubicBezTo>
                  <a:cubicBezTo>
                    <a:pt x="562792" y="1015079"/>
                    <a:pt x="559744" y="1017080"/>
                    <a:pt x="554506" y="1017556"/>
                  </a:cubicBezTo>
                  <a:cubicBezTo>
                    <a:pt x="535646" y="1019175"/>
                    <a:pt x="511357" y="1028605"/>
                    <a:pt x="502594" y="1031081"/>
                  </a:cubicBezTo>
                  <a:cubicBezTo>
                    <a:pt x="488688" y="1034987"/>
                    <a:pt x="475543" y="1038320"/>
                    <a:pt x="469066" y="1040511"/>
                  </a:cubicBezTo>
                  <a:cubicBezTo>
                    <a:pt x="463256" y="1042511"/>
                    <a:pt x="455922" y="1043464"/>
                    <a:pt x="450588" y="1044512"/>
                  </a:cubicBezTo>
                  <a:cubicBezTo>
                    <a:pt x="448016" y="1045083"/>
                    <a:pt x="448111" y="1047369"/>
                    <a:pt x="446111" y="1047655"/>
                  </a:cubicBezTo>
                  <a:cubicBezTo>
                    <a:pt x="445825" y="1047655"/>
                    <a:pt x="440206" y="1044702"/>
                    <a:pt x="439348" y="1044797"/>
                  </a:cubicBezTo>
                  <a:cubicBezTo>
                    <a:pt x="447826" y="1040511"/>
                    <a:pt x="453445" y="1034987"/>
                    <a:pt x="466114" y="1032415"/>
                  </a:cubicBezTo>
                  <a:cubicBezTo>
                    <a:pt x="464018" y="1030034"/>
                    <a:pt x="470019" y="1030415"/>
                    <a:pt x="470590" y="1029272"/>
                  </a:cubicBezTo>
                  <a:cubicBezTo>
                    <a:pt x="471638" y="1027271"/>
                    <a:pt x="466876" y="1023271"/>
                    <a:pt x="470971" y="1022604"/>
                  </a:cubicBezTo>
                  <a:cubicBezTo>
                    <a:pt x="474400" y="1021556"/>
                    <a:pt x="481925" y="1029081"/>
                    <a:pt x="482211" y="1022318"/>
                  </a:cubicBezTo>
                  <a:cubicBezTo>
                    <a:pt x="469733" y="1020032"/>
                    <a:pt x="489640" y="1017746"/>
                    <a:pt x="487831" y="1014508"/>
                  </a:cubicBezTo>
                  <a:cubicBezTo>
                    <a:pt x="483259" y="1012508"/>
                    <a:pt x="483163" y="1015746"/>
                    <a:pt x="479925" y="1016222"/>
                  </a:cubicBezTo>
                  <a:cubicBezTo>
                    <a:pt x="474972" y="1016889"/>
                    <a:pt x="473353" y="1015651"/>
                    <a:pt x="468685" y="1016508"/>
                  </a:cubicBezTo>
                  <a:cubicBezTo>
                    <a:pt x="464875" y="1017175"/>
                    <a:pt x="463732" y="1019747"/>
                    <a:pt x="461542" y="1020223"/>
                  </a:cubicBezTo>
                  <a:cubicBezTo>
                    <a:pt x="462494" y="1020032"/>
                    <a:pt x="459065" y="1018794"/>
                    <a:pt x="458208" y="1018794"/>
                  </a:cubicBezTo>
                  <a:cubicBezTo>
                    <a:pt x="445825" y="1018604"/>
                    <a:pt x="436015" y="1030986"/>
                    <a:pt x="430395" y="1020509"/>
                  </a:cubicBezTo>
                  <a:cubicBezTo>
                    <a:pt x="450588" y="1014222"/>
                    <a:pt x="468876" y="1006888"/>
                    <a:pt x="489450" y="1003268"/>
                  </a:cubicBezTo>
                  <a:cubicBezTo>
                    <a:pt x="490688" y="1003078"/>
                    <a:pt x="493736" y="1004507"/>
                    <a:pt x="492784" y="1004697"/>
                  </a:cubicBezTo>
                  <a:cubicBezTo>
                    <a:pt x="497451" y="1003459"/>
                    <a:pt x="498118" y="999839"/>
                    <a:pt x="501832" y="998315"/>
                  </a:cubicBezTo>
                  <a:cubicBezTo>
                    <a:pt x="504404" y="997268"/>
                    <a:pt x="506690" y="999458"/>
                    <a:pt x="510500" y="998601"/>
                  </a:cubicBezTo>
                  <a:cubicBezTo>
                    <a:pt x="514120" y="997839"/>
                    <a:pt x="514691" y="995458"/>
                    <a:pt x="520311" y="994315"/>
                  </a:cubicBezTo>
                  <a:cubicBezTo>
                    <a:pt x="524311" y="993458"/>
                    <a:pt x="529645" y="994124"/>
                    <a:pt x="534217" y="993458"/>
                  </a:cubicBezTo>
                  <a:cubicBezTo>
                    <a:pt x="540694" y="992505"/>
                    <a:pt x="545743" y="990600"/>
                    <a:pt x="552601" y="989457"/>
                  </a:cubicBezTo>
                  <a:cubicBezTo>
                    <a:pt x="557363" y="987552"/>
                    <a:pt x="551743" y="981170"/>
                    <a:pt x="560887" y="981075"/>
                  </a:cubicBezTo>
                  <a:cubicBezTo>
                    <a:pt x="569365" y="977456"/>
                    <a:pt x="572794" y="980885"/>
                    <a:pt x="578223" y="981647"/>
                  </a:cubicBezTo>
                  <a:cubicBezTo>
                    <a:pt x="575651" y="976979"/>
                    <a:pt x="580223" y="977837"/>
                    <a:pt x="584605" y="975836"/>
                  </a:cubicBezTo>
                  <a:cubicBezTo>
                    <a:pt x="589177" y="973836"/>
                    <a:pt x="595844" y="969550"/>
                    <a:pt x="601559" y="967740"/>
                  </a:cubicBezTo>
                  <a:cubicBezTo>
                    <a:pt x="607465" y="970788"/>
                    <a:pt x="602226" y="970407"/>
                    <a:pt x="604512" y="975836"/>
                  </a:cubicBezTo>
                  <a:cubicBezTo>
                    <a:pt x="617180" y="973265"/>
                    <a:pt x="626324" y="968502"/>
                    <a:pt x="635373" y="966978"/>
                  </a:cubicBezTo>
                  <a:cubicBezTo>
                    <a:pt x="636992" y="966692"/>
                    <a:pt x="639088" y="968407"/>
                    <a:pt x="638707" y="968407"/>
                  </a:cubicBezTo>
                  <a:cubicBezTo>
                    <a:pt x="642802" y="967740"/>
                    <a:pt x="643469" y="965549"/>
                    <a:pt x="645850" y="964692"/>
                  </a:cubicBezTo>
                  <a:cubicBezTo>
                    <a:pt x="656614" y="960692"/>
                    <a:pt x="662519" y="963549"/>
                    <a:pt x="670330" y="961549"/>
                  </a:cubicBezTo>
                  <a:cubicBezTo>
                    <a:pt x="673759" y="960787"/>
                    <a:pt x="671473" y="957453"/>
                    <a:pt x="674140" y="956310"/>
                  </a:cubicBezTo>
                  <a:cubicBezTo>
                    <a:pt x="682426" y="960501"/>
                    <a:pt x="685760" y="953834"/>
                    <a:pt x="694809" y="958406"/>
                  </a:cubicBezTo>
                  <a:cubicBezTo>
                    <a:pt x="701476" y="948595"/>
                    <a:pt x="718907" y="962025"/>
                    <a:pt x="726432" y="951548"/>
                  </a:cubicBezTo>
                  <a:cubicBezTo>
                    <a:pt x="731671" y="950405"/>
                    <a:pt x="731861" y="956310"/>
                    <a:pt x="738433" y="953262"/>
                  </a:cubicBezTo>
                  <a:cubicBezTo>
                    <a:pt x="731671" y="947642"/>
                    <a:pt x="732242" y="940689"/>
                    <a:pt x="744529" y="938784"/>
                  </a:cubicBezTo>
                  <a:cubicBezTo>
                    <a:pt x="745672" y="941546"/>
                    <a:pt x="744910" y="943547"/>
                    <a:pt x="744148" y="945452"/>
                  </a:cubicBezTo>
                  <a:cubicBezTo>
                    <a:pt x="751102" y="940784"/>
                    <a:pt x="759769" y="941642"/>
                    <a:pt x="768628" y="942308"/>
                  </a:cubicBezTo>
                  <a:cubicBezTo>
                    <a:pt x="772533" y="945547"/>
                    <a:pt x="763198" y="950786"/>
                    <a:pt x="771580" y="950405"/>
                  </a:cubicBezTo>
                  <a:cubicBezTo>
                    <a:pt x="770152" y="945261"/>
                    <a:pt x="780248" y="947833"/>
                    <a:pt x="782153" y="948119"/>
                  </a:cubicBezTo>
                  <a:cubicBezTo>
                    <a:pt x="787011" y="947547"/>
                    <a:pt x="794536" y="943165"/>
                    <a:pt x="794155" y="949833"/>
                  </a:cubicBezTo>
                  <a:cubicBezTo>
                    <a:pt x="791583" y="954024"/>
                    <a:pt x="782534" y="952595"/>
                    <a:pt x="775771" y="953834"/>
                  </a:cubicBezTo>
                  <a:cubicBezTo>
                    <a:pt x="763389" y="956024"/>
                    <a:pt x="745387" y="959930"/>
                    <a:pt x="733671" y="962978"/>
                  </a:cubicBezTo>
                  <a:cubicBezTo>
                    <a:pt x="728813" y="964216"/>
                    <a:pt x="728432" y="965930"/>
                    <a:pt x="723860" y="967264"/>
                  </a:cubicBezTo>
                  <a:cubicBezTo>
                    <a:pt x="723289" y="967454"/>
                    <a:pt x="721003" y="965263"/>
                    <a:pt x="717859" y="966407"/>
                  </a:cubicBezTo>
                  <a:cubicBezTo>
                    <a:pt x="717002" y="966692"/>
                    <a:pt x="717193" y="970407"/>
                    <a:pt x="713383" y="969550"/>
                  </a:cubicBezTo>
                  <a:cubicBezTo>
                    <a:pt x="710239" y="965454"/>
                    <a:pt x="702619" y="966407"/>
                    <a:pt x="695380" y="966883"/>
                  </a:cubicBezTo>
                  <a:cubicBezTo>
                    <a:pt x="686713" y="967454"/>
                    <a:pt x="683093" y="972026"/>
                    <a:pt x="680331" y="972312"/>
                  </a:cubicBezTo>
                  <a:cubicBezTo>
                    <a:pt x="680140" y="972312"/>
                    <a:pt x="676807" y="968883"/>
                    <a:pt x="676235" y="968883"/>
                  </a:cubicBezTo>
                  <a:cubicBezTo>
                    <a:pt x="672711" y="968407"/>
                    <a:pt x="659757" y="972788"/>
                    <a:pt x="660424" y="972312"/>
                  </a:cubicBezTo>
                  <a:cubicBezTo>
                    <a:pt x="659566" y="972884"/>
                    <a:pt x="660328" y="976217"/>
                    <a:pt x="659281" y="976979"/>
                  </a:cubicBezTo>
                  <a:cubicBezTo>
                    <a:pt x="656423" y="978884"/>
                    <a:pt x="644422" y="977741"/>
                    <a:pt x="650232" y="983361"/>
                  </a:cubicBezTo>
                  <a:cubicBezTo>
                    <a:pt x="669282" y="983742"/>
                    <a:pt x="690713" y="970312"/>
                    <a:pt x="711192" y="978884"/>
                  </a:cubicBezTo>
                  <a:cubicBezTo>
                    <a:pt x="715954" y="971169"/>
                    <a:pt x="726146" y="976313"/>
                    <a:pt x="733385" y="969645"/>
                  </a:cubicBezTo>
                  <a:cubicBezTo>
                    <a:pt x="736147" y="972026"/>
                    <a:pt x="740434" y="972217"/>
                    <a:pt x="745387" y="971360"/>
                  </a:cubicBezTo>
                  <a:cubicBezTo>
                    <a:pt x="746149" y="973360"/>
                    <a:pt x="746911" y="975455"/>
                    <a:pt x="747673" y="977456"/>
                  </a:cubicBezTo>
                  <a:cubicBezTo>
                    <a:pt x="750911" y="977075"/>
                    <a:pt x="755007" y="975455"/>
                    <a:pt x="756340" y="977741"/>
                  </a:cubicBezTo>
                  <a:cubicBezTo>
                    <a:pt x="766532" y="975836"/>
                    <a:pt x="775486" y="973455"/>
                    <a:pt x="778534" y="968502"/>
                  </a:cubicBezTo>
                  <a:cubicBezTo>
                    <a:pt x="773771" y="966978"/>
                    <a:pt x="766151" y="969264"/>
                    <a:pt x="765008" y="962692"/>
                  </a:cubicBezTo>
                  <a:cubicBezTo>
                    <a:pt x="773104" y="959644"/>
                    <a:pt x="777772" y="961358"/>
                    <a:pt x="784153" y="960692"/>
                  </a:cubicBezTo>
                  <a:cubicBezTo>
                    <a:pt x="783582" y="958120"/>
                    <a:pt x="783201" y="955738"/>
                    <a:pt x="787963" y="955453"/>
                  </a:cubicBezTo>
                  <a:cubicBezTo>
                    <a:pt x="791678" y="960311"/>
                    <a:pt x="791011" y="958596"/>
                    <a:pt x="790916" y="963549"/>
                  </a:cubicBezTo>
                  <a:cubicBezTo>
                    <a:pt x="790916" y="964406"/>
                    <a:pt x="781105" y="970883"/>
                    <a:pt x="792440" y="967645"/>
                  </a:cubicBezTo>
                  <a:cubicBezTo>
                    <a:pt x="795012" y="978408"/>
                    <a:pt x="813586" y="966978"/>
                    <a:pt x="821777" y="970026"/>
                  </a:cubicBezTo>
                  <a:cubicBezTo>
                    <a:pt x="824825" y="966788"/>
                    <a:pt x="826063" y="962787"/>
                    <a:pt x="832731" y="961073"/>
                  </a:cubicBezTo>
                  <a:cubicBezTo>
                    <a:pt x="841494" y="961644"/>
                    <a:pt x="858067" y="962882"/>
                    <a:pt x="865116" y="956215"/>
                  </a:cubicBezTo>
                  <a:cubicBezTo>
                    <a:pt x="866830" y="958977"/>
                    <a:pt x="870736" y="958691"/>
                    <a:pt x="872641" y="961168"/>
                  </a:cubicBezTo>
                  <a:cubicBezTo>
                    <a:pt x="869021" y="962120"/>
                    <a:pt x="871783" y="966978"/>
                    <a:pt x="876736" y="964692"/>
                  </a:cubicBezTo>
                  <a:cubicBezTo>
                    <a:pt x="880165" y="963930"/>
                    <a:pt x="877879" y="960596"/>
                    <a:pt x="880546" y="959453"/>
                  </a:cubicBezTo>
                  <a:cubicBezTo>
                    <a:pt x="885880" y="959168"/>
                    <a:pt x="885499" y="966883"/>
                    <a:pt x="893310" y="963263"/>
                  </a:cubicBezTo>
                  <a:cubicBezTo>
                    <a:pt x="896548" y="958787"/>
                    <a:pt x="886547" y="956120"/>
                    <a:pt x="898263" y="953453"/>
                  </a:cubicBezTo>
                  <a:cubicBezTo>
                    <a:pt x="907502" y="950881"/>
                    <a:pt x="910169" y="957453"/>
                    <a:pt x="918932" y="955548"/>
                  </a:cubicBezTo>
                  <a:cubicBezTo>
                    <a:pt x="920551" y="955358"/>
                    <a:pt x="922171" y="955167"/>
                    <a:pt x="922266" y="956977"/>
                  </a:cubicBezTo>
                  <a:cubicBezTo>
                    <a:pt x="932839" y="954691"/>
                    <a:pt x="943316" y="952405"/>
                    <a:pt x="953889" y="950119"/>
                  </a:cubicBezTo>
                  <a:cubicBezTo>
                    <a:pt x="955222" y="952405"/>
                    <a:pt x="958842" y="951452"/>
                    <a:pt x="962557" y="950405"/>
                  </a:cubicBezTo>
                  <a:cubicBezTo>
                    <a:pt x="967414" y="951929"/>
                    <a:pt x="971129" y="954881"/>
                    <a:pt x="977987" y="953643"/>
                  </a:cubicBezTo>
                  <a:cubicBezTo>
                    <a:pt x="970939" y="945547"/>
                    <a:pt x="981035" y="948785"/>
                    <a:pt x="983607" y="945833"/>
                  </a:cubicBezTo>
                  <a:cubicBezTo>
                    <a:pt x="985321" y="944023"/>
                    <a:pt x="978654" y="937832"/>
                    <a:pt x="986655" y="938594"/>
                  </a:cubicBezTo>
                  <a:cubicBezTo>
                    <a:pt x="989512" y="937451"/>
                    <a:pt x="991132" y="938975"/>
                    <a:pt x="992656" y="939451"/>
                  </a:cubicBezTo>
                  <a:cubicBezTo>
                    <a:pt x="994751" y="940118"/>
                    <a:pt x="997132" y="941927"/>
                    <a:pt x="999418" y="942308"/>
                  </a:cubicBezTo>
                  <a:cubicBezTo>
                    <a:pt x="1003133" y="942975"/>
                    <a:pt x="1014373" y="938403"/>
                    <a:pt x="1014849" y="945547"/>
                  </a:cubicBezTo>
                  <a:cubicBezTo>
                    <a:pt x="1007419" y="950690"/>
                    <a:pt x="993608" y="942594"/>
                    <a:pt x="997132" y="951548"/>
                  </a:cubicBezTo>
                  <a:cubicBezTo>
                    <a:pt x="993513" y="952500"/>
                    <a:pt x="996275" y="957263"/>
                    <a:pt x="1001228" y="954977"/>
                  </a:cubicBezTo>
                  <a:cubicBezTo>
                    <a:pt x="1003228" y="958691"/>
                    <a:pt x="999895" y="960120"/>
                    <a:pt x="1001609" y="963644"/>
                  </a:cubicBezTo>
                  <a:cubicBezTo>
                    <a:pt x="1010277" y="966692"/>
                    <a:pt x="1013896" y="957739"/>
                    <a:pt x="1020754" y="961644"/>
                  </a:cubicBezTo>
                  <a:cubicBezTo>
                    <a:pt x="1018849" y="967073"/>
                    <a:pt x="1002657" y="966407"/>
                    <a:pt x="995132" y="969359"/>
                  </a:cubicBezTo>
                  <a:cubicBezTo>
                    <a:pt x="989227" y="966311"/>
                    <a:pt x="994465" y="966692"/>
                    <a:pt x="992179" y="961263"/>
                  </a:cubicBezTo>
                  <a:cubicBezTo>
                    <a:pt x="978368" y="964406"/>
                    <a:pt x="971320" y="970502"/>
                    <a:pt x="970367" y="979170"/>
                  </a:cubicBezTo>
                  <a:cubicBezTo>
                    <a:pt x="973891" y="980504"/>
                    <a:pt x="977130" y="982123"/>
                    <a:pt x="980559" y="983552"/>
                  </a:cubicBezTo>
                  <a:cubicBezTo>
                    <a:pt x="983416" y="984790"/>
                    <a:pt x="985512" y="986790"/>
                    <a:pt x="989989" y="985838"/>
                  </a:cubicBezTo>
                  <a:cubicBezTo>
                    <a:pt x="993227" y="984885"/>
                    <a:pt x="992751" y="982504"/>
                    <a:pt x="993799" y="980599"/>
                  </a:cubicBezTo>
                  <a:cubicBezTo>
                    <a:pt x="994275" y="979742"/>
                    <a:pt x="998371" y="980218"/>
                    <a:pt x="999037" y="979456"/>
                  </a:cubicBezTo>
                  <a:cubicBezTo>
                    <a:pt x="1001419" y="976979"/>
                    <a:pt x="997799" y="970026"/>
                    <a:pt x="1007324" y="971074"/>
                  </a:cubicBezTo>
                  <a:cubicBezTo>
                    <a:pt x="1021326" y="968026"/>
                    <a:pt x="1022755" y="982409"/>
                    <a:pt x="1034375" y="982694"/>
                  </a:cubicBezTo>
                  <a:cubicBezTo>
                    <a:pt x="1034756" y="978218"/>
                    <a:pt x="1047043" y="972979"/>
                    <a:pt x="1050187" y="979265"/>
                  </a:cubicBezTo>
                  <a:cubicBezTo>
                    <a:pt x="1057235" y="986314"/>
                    <a:pt x="1044948" y="984980"/>
                    <a:pt x="1045234" y="989076"/>
                  </a:cubicBezTo>
                  <a:cubicBezTo>
                    <a:pt x="1048472" y="990695"/>
                    <a:pt x="1055140" y="987552"/>
                    <a:pt x="1055425" y="993458"/>
                  </a:cubicBezTo>
                  <a:cubicBezTo>
                    <a:pt x="1060188" y="1000601"/>
                    <a:pt x="1046948" y="1000030"/>
                    <a:pt x="1048663" y="1005840"/>
                  </a:cubicBezTo>
                  <a:cubicBezTo>
                    <a:pt x="1053139" y="1004792"/>
                    <a:pt x="1055997" y="1005935"/>
                    <a:pt x="1058092" y="1008126"/>
                  </a:cubicBezTo>
                  <a:cubicBezTo>
                    <a:pt x="1050091" y="1010412"/>
                    <a:pt x="1057330" y="1019175"/>
                    <a:pt x="1045234" y="1019651"/>
                  </a:cubicBezTo>
                  <a:cubicBezTo>
                    <a:pt x="1039614" y="1013841"/>
                    <a:pt x="1053235" y="1016222"/>
                    <a:pt x="1047520" y="1010412"/>
                  </a:cubicBezTo>
                  <a:cubicBezTo>
                    <a:pt x="1042852" y="1011269"/>
                    <a:pt x="1039519" y="1012603"/>
                    <a:pt x="1037709" y="1014698"/>
                  </a:cubicBezTo>
                  <a:cubicBezTo>
                    <a:pt x="1036471" y="1017842"/>
                    <a:pt x="1032375" y="1014889"/>
                    <a:pt x="1027136" y="1016984"/>
                  </a:cubicBezTo>
                  <a:cubicBezTo>
                    <a:pt x="1026565" y="1017175"/>
                    <a:pt x="1024183" y="1021556"/>
                    <a:pt x="1023326" y="1022223"/>
                  </a:cubicBezTo>
                  <a:cubicBezTo>
                    <a:pt x="1013992" y="1028890"/>
                    <a:pt x="995989" y="1032129"/>
                    <a:pt x="987607" y="1025652"/>
                  </a:cubicBezTo>
                  <a:cubicBezTo>
                    <a:pt x="989227" y="1022413"/>
                    <a:pt x="989703" y="1018604"/>
                    <a:pt x="992560" y="1015841"/>
                  </a:cubicBezTo>
                  <a:cubicBezTo>
                    <a:pt x="999228" y="1012793"/>
                    <a:pt x="999323" y="1018699"/>
                    <a:pt x="1004562" y="1017556"/>
                  </a:cubicBezTo>
                  <a:cubicBezTo>
                    <a:pt x="1011229" y="1015460"/>
                    <a:pt x="1009515" y="1024985"/>
                    <a:pt x="1017325" y="1021366"/>
                  </a:cubicBezTo>
                  <a:cubicBezTo>
                    <a:pt x="1022183" y="1015746"/>
                    <a:pt x="1011706" y="1012888"/>
                    <a:pt x="1015516" y="1008602"/>
                  </a:cubicBezTo>
                  <a:cubicBezTo>
                    <a:pt x="1020754" y="1007459"/>
                    <a:pt x="1026088" y="1006316"/>
                    <a:pt x="1031327" y="1005173"/>
                  </a:cubicBezTo>
                  <a:cubicBezTo>
                    <a:pt x="1028184" y="995267"/>
                    <a:pt x="1013325" y="1001459"/>
                    <a:pt x="1009515" y="992410"/>
                  </a:cubicBezTo>
                  <a:cubicBezTo>
                    <a:pt x="1010277" y="988790"/>
                    <a:pt x="1022564" y="990029"/>
                    <a:pt x="1017802" y="984028"/>
                  </a:cubicBezTo>
                  <a:cubicBezTo>
                    <a:pt x="1015230" y="984695"/>
                    <a:pt x="1012468" y="985076"/>
                    <a:pt x="1009896" y="985742"/>
                  </a:cubicBezTo>
                  <a:cubicBezTo>
                    <a:pt x="1008467" y="986123"/>
                    <a:pt x="1007419" y="988505"/>
                    <a:pt x="1007991" y="988314"/>
                  </a:cubicBezTo>
                  <a:cubicBezTo>
                    <a:pt x="1004276" y="989171"/>
                    <a:pt x="1002276" y="986600"/>
                    <a:pt x="996751" y="988600"/>
                  </a:cubicBezTo>
                  <a:cubicBezTo>
                    <a:pt x="990846" y="990695"/>
                    <a:pt x="988274" y="995553"/>
                    <a:pt x="979797" y="996696"/>
                  </a:cubicBezTo>
                  <a:cubicBezTo>
                    <a:pt x="976368" y="1001744"/>
                    <a:pt x="983131" y="1000601"/>
                    <a:pt x="985417" y="1004221"/>
                  </a:cubicBezTo>
                  <a:cubicBezTo>
                    <a:pt x="985321" y="1004126"/>
                    <a:pt x="983226" y="1006888"/>
                    <a:pt x="984274" y="1008888"/>
                  </a:cubicBezTo>
                  <a:cubicBezTo>
                    <a:pt x="984559" y="1009460"/>
                    <a:pt x="990560" y="1010793"/>
                    <a:pt x="989131" y="1014413"/>
                  </a:cubicBezTo>
                  <a:cubicBezTo>
                    <a:pt x="985417" y="1013365"/>
                    <a:pt x="981130" y="1013270"/>
                    <a:pt x="975225" y="1015270"/>
                  </a:cubicBezTo>
                  <a:cubicBezTo>
                    <a:pt x="976368" y="1017461"/>
                    <a:pt x="972558" y="1019270"/>
                    <a:pt x="976749" y="1019365"/>
                  </a:cubicBezTo>
                  <a:cubicBezTo>
                    <a:pt x="977035" y="1023080"/>
                    <a:pt x="982559" y="1023747"/>
                    <a:pt x="979035" y="1025462"/>
                  </a:cubicBezTo>
                  <a:cubicBezTo>
                    <a:pt x="968938" y="1030129"/>
                    <a:pt x="967224" y="1023461"/>
                    <a:pt x="959128" y="1025462"/>
                  </a:cubicBezTo>
                  <a:cubicBezTo>
                    <a:pt x="962366" y="1030891"/>
                    <a:pt x="944173" y="1026986"/>
                    <a:pt x="947412" y="1032415"/>
                  </a:cubicBezTo>
                  <a:cubicBezTo>
                    <a:pt x="950079" y="1034891"/>
                    <a:pt x="957699" y="1030510"/>
                    <a:pt x="959413" y="1034129"/>
                  </a:cubicBezTo>
                  <a:cubicBezTo>
                    <a:pt x="956365" y="1039082"/>
                    <a:pt x="950079" y="1037082"/>
                    <a:pt x="943602" y="1037558"/>
                  </a:cubicBezTo>
                  <a:cubicBezTo>
                    <a:pt x="937982" y="1037939"/>
                    <a:pt x="930076" y="1039844"/>
                    <a:pt x="926266" y="1036987"/>
                  </a:cubicBezTo>
                  <a:cubicBezTo>
                    <a:pt x="939411" y="1035272"/>
                    <a:pt x="938554" y="1027462"/>
                    <a:pt x="950365" y="1025176"/>
                  </a:cubicBezTo>
                  <a:cubicBezTo>
                    <a:pt x="950365" y="1023461"/>
                    <a:pt x="948936" y="1021175"/>
                    <a:pt x="951508" y="1020509"/>
                  </a:cubicBezTo>
                  <a:cubicBezTo>
                    <a:pt x="951508" y="1018794"/>
                    <a:pt x="950079" y="1016508"/>
                    <a:pt x="952651" y="1015841"/>
                  </a:cubicBezTo>
                  <a:cubicBezTo>
                    <a:pt x="951127" y="1011841"/>
                    <a:pt x="944554" y="1014794"/>
                    <a:pt x="944364" y="1008888"/>
                  </a:cubicBezTo>
                  <a:cubicBezTo>
                    <a:pt x="946936" y="1008221"/>
                    <a:pt x="949698" y="1007840"/>
                    <a:pt x="952270" y="1007174"/>
                  </a:cubicBezTo>
                  <a:cubicBezTo>
                    <a:pt x="953984" y="1006697"/>
                    <a:pt x="954365" y="1004507"/>
                    <a:pt x="954175" y="1004602"/>
                  </a:cubicBezTo>
                  <a:cubicBezTo>
                    <a:pt x="958080" y="1003459"/>
                    <a:pt x="964652" y="1007269"/>
                    <a:pt x="964747" y="1002316"/>
                  </a:cubicBezTo>
                  <a:cubicBezTo>
                    <a:pt x="949222" y="1000601"/>
                    <a:pt x="969319" y="998696"/>
                    <a:pt x="970367" y="994505"/>
                  </a:cubicBezTo>
                  <a:cubicBezTo>
                    <a:pt x="966652" y="993458"/>
                    <a:pt x="962366" y="993362"/>
                    <a:pt x="956461" y="995363"/>
                  </a:cubicBezTo>
                  <a:cubicBezTo>
                    <a:pt x="950269" y="990410"/>
                    <a:pt x="930648" y="992029"/>
                    <a:pt x="925219" y="995553"/>
                  </a:cubicBezTo>
                  <a:cubicBezTo>
                    <a:pt x="922266" y="1000506"/>
                    <a:pt x="926362" y="998030"/>
                    <a:pt x="928171" y="1003649"/>
                  </a:cubicBezTo>
                  <a:cubicBezTo>
                    <a:pt x="932934" y="1000697"/>
                    <a:pt x="941887" y="1006316"/>
                    <a:pt x="935696" y="1008602"/>
                  </a:cubicBezTo>
                  <a:cubicBezTo>
                    <a:pt x="926266" y="1013460"/>
                    <a:pt x="927124" y="1004126"/>
                    <a:pt x="920266" y="1005364"/>
                  </a:cubicBezTo>
                  <a:cubicBezTo>
                    <a:pt x="925219" y="1012603"/>
                    <a:pt x="908740" y="1010698"/>
                    <a:pt x="903311" y="1013460"/>
                  </a:cubicBezTo>
                  <a:cubicBezTo>
                    <a:pt x="905216" y="1019937"/>
                    <a:pt x="912836" y="1018699"/>
                    <a:pt x="913789" y="1026509"/>
                  </a:cubicBezTo>
                  <a:cubicBezTo>
                    <a:pt x="905883" y="1028224"/>
                    <a:pt x="897977" y="1029938"/>
                    <a:pt x="890071" y="1031653"/>
                  </a:cubicBezTo>
                  <a:cubicBezTo>
                    <a:pt x="891500" y="1025081"/>
                    <a:pt x="887785" y="1025271"/>
                    <a:pt x="884452" y="1024128"/>
                  </a:cubicBezTo>
                  <a:cubicBezTo>
                    <a:pt x="884261" y="1024033"/>
                    <a:pt x="888262" y="1013079"/>
                    <a:pt x="879594" y="1018604"/>
                  </a:cubicBezTo>
                  <a:cubicBezTo>
                    <a:pt x="875212" y="1019556"/>
                    <a:pt x="880165" y="1024509"/>
                    <a:pt x="876546" y="1025843"/>
                  </a:cubicBezTo>
                  <a:cubicBezTo>
                    <a:pt x="873212" y="1027271"/>
                    <a:pt x="872545" y="1029843"/>
                    <a:pt x="866735" y="1030129"/>
                  </a:cubicBezTo>
                  <a:cubicBezTo>
                    <a:pt x="867211" y="1021366"/>
                    <a:pt x="868640" y="1022985"/>
                    <a:pt x="866735" y="1014794"/>
                  </a:cubicBezTo>
                  <a:cubicBezTo>
                    <a:pt x="861211" y="1016127"/>
                    <a:pt x="858448" y="1020128"/>
                    <a:pt x="857686" y="1021175"/>
                  </a:cubicBezTo>
                  <a:cubicBezTo>
                    <a:pt x="852638" y="1027748"/>
                    <a:pt x="841494" y="1027843"/>
                    <a:pt x="837398" y="1027748"/>
                  </a:cubicBezTo>
                  <a:cubicBezTo>
                    <a:pt x="834160" y="1027748"/>
                    <a:pt x="830064" y="1030034"/>
                    <a:pt x="828730" y="1027462"/>
                  </a:cubicBezTo>
                  <a:cubicBezTo>
                    <a:pt x="833588" y="1021842"/>
                    <a:pt x="823111" y="1018985"/>
                    <a:pt x="826921" y="1014698"/>
                  </a:cubicBezTo>
                  <a:cubicBezTo>
                    <a:pt x="829588" y="1015365"/>
                    <a:pt x="828540" y="1012222"/>
                    <a:pt x="828826" y="1012127"/>
                  </a:cubicBezTo>
                  <a:cubicBezTo>
                    <a:pt x="830540" y="1011174"/>
                    <a:pt x="835207" y="1012793"/>
                    <a:pt x="834826" y="1012984"/>
                  </a:cubicBezTo>
                  <a:cubicBezTo>
                    <a:pt x="837970" y="1011555"/>
                    <a:pt x="838065" y="1008126"/>
                    <a:pt x="841208" y="1007174"/>
                  </a:cubicBezTo>
                  <a:cubicBezTo>
                    <a:pt x="844351" y="1006316"/>
                    <a:pt x="847209" y="1008031"/>
                    <a:pt x="852448" y="1006888"/>
                  </a:cubicBezTo>
                  <a:cubicBezTo>
                    <a:pt x="862735" y="1004697"/>
                    <a:pt x="863211" y="1000887"/>
                    <a:pt x="869021" y="1005459"/>
                  </a:cubicBezTo>
                  <a:cubicBezTo>
                    <a:pt x="877689" y="1005173"/>
                    <a:pt x="872069" y="998792"/>
                    <a:pt x="880737" y="998506"/>
                  </a:cubicBezTo>
                  <a:cubicBezTo>
                    <a:pt x="883690" y="1002030"/>
                    <a:pt x="888643" y="999554"/>
                    <a:pt x="892738" y="1000220"/>
                  </a:cubicBezTo>
                  <a:cubicBezTo>
                    <a:pt x="895786" y="1000697"/>
                    <a:pt x="899406" y="1006221"/>
                    <a:pt x="904740" y="1001935"/>
                  </a:cubicBezTo>
                  <a:cubicBezTo>
                    <a:pt x="916170" y="996029"/>
                    <a:pt x="924266" y="988790"/>
                    <a:pt x="937887" y="983742"/>
                  </a:cubicBezTo>
                  <a:cubicBezTo>
                    <a:pt x="945031" y="983075"/>
                    <a:pt x="948079" y="988028"/>
                    <a:pt x="955889" y="986409"/>
                  </a:cubicBezTo>
                  <a:cubicBezTo>
                    <a:pt x="957794" y="981551"/>
                    <a:pt x="968843" y="980599"/>
                    <a:pt x="968748" y="974884"/>
                  </a:cubicBezTo>
                  <a:cubicBezTo>
                    <a:pt x="962842" y="974884"/>
                    <a:pt x="952365" y="981170"/>
                    <a:pt x="949603" y="976884"/>
                  </a:cubicBezTo>
                  <a:cubicBezTo>
                    <a:pt x="947888" y="969931"/>
                    <a:pt x="965509" y="971264"/>
                    <a:pt x="965033" y="964787"/>
                  </a:cubicBezTo>
                  <a:cubicBezTo>
                    <a:pt x="952555" y="965740"/>
                    <a:pt x="933315" y="975932"/>
                    <a:pt x="926647" y="968788"/>
                  </a:cubicBezTo>
                  <a:cubicBezTo>
                    <a:pt x="934363" y="968693"/>
                    <a:pt x="930457" y="963644"/>
                    <a:pt x="935696" y="962406"/>
                  </a:cubicBezTo>
                  <a:cubicBezTo>
                    <a:pt x="940173" y="964311"/>
                    <a:pt x="946459" y="962978"/>
                    <a:pt x="945507" y="958120"/>
                  </a:cubicBezTo>
                  <a:cubicBezTo>
                    <a:pt x="933696" y="961454"/>
                    <a:pt x="929124" y="960215"/>
                    <a:pt x="921028" y="961263"/>
                  </a:cubicBezTo>
                  <a:cubicBezTo>
                    <a:pt x="915598" y="962025"/>
                    <a:pt x="914741" y="960787"/>
                    <a:pt x="913122" y="962978"/>
                  </a:cubicBezTo>
                  <a:cubicBezTo>
                    <a:pt x="910264" y="966883"/>
                    <a:pt x="895120" y="964883"/>
                    <a:pt x="893977" y="964978"/>
                  </a:cubicBezTo>
                  <a:cubicBezTo>
                    <a:pt x="882356" y="966121"/>
                    <a:pt x="877213" y="966692"/>
                    <a:pt x="869497" y="968121"/>
                  </a:cubicBezTo>
                  <a:cubicBezTo>
                    <a:pt x="861211" y="969645"/>
                    <a:pt x="860258" y="972122"/>
                    <a:pt x="857115" y="972979"/>
                  </a:cubicBezTo>
                  <a:cubicBezTo>
                    <a:pt x="853781" y="973836"/>
                    <a:pt x="847304" y="970693"/>
                    <a:pt x="846542" y="975265"/>
                  </a:cubicBezTo>
                  <a:cubicBezTo>
                    <a:pt x="856162" y="978694"/>
                    <a:pt x="867402" y="981551"/>
                    <a:pt x="879213" y="979075"/>
                  </a:cubicBezTo>
                  <a:cubicBezTo>
                    <a:pt x="888166" y="977170"/>
                    <a:pt x="895691" y="969740"/>
                    <a:pt x="903311" y="967264"/>
                  </a:cubicBezTo>
                  <a:cubicBezTo>
                    <a:pt x="904454" y="972788"/>
                    <a:pt x="914074" y="966597"/>
                    <a:pt x="914170" y="973646"/>
                  </a:cubicBezTo>
                  <a:cubicBezTo>
                    <a:pt x="908264" y="979932"/>
                    <a:pt x="897310" y="977837"/>
                    <a:pt x="887881" y="979361"/>
                  </a:cubicBezTo>
                  <a:cubicBezTo>
                    <a:pt x="876927" y="981170"/>
                    <a:pt x="868545" y="983742"/>
                    <a:pt x="863401" y="982504"/>
                  </a:cubicBezTo>
                  <a:cubicBezTo>
                    <a:pt x="860449" y="981837"/>
                    <a:pt x="861877" y="981361"/>
                    <a:pt x="857401" y="981647"/>
                  </a:cubicBezTo>
                  <a:cubicBezTo>
                    <a:pt x="851114" y="982028"/>
                    <a:pt x="845399" y="984980"/>
                    <a:pt x="839017" y="985647"/>
                  </a:cubicBezTo>
                  <a:cubicBezTo>
                    <a:pt x="836065" y="986695"/>
                    <a:pt x="837303" y="989457"/>
                    <a:pt x="838636" y="992315"/>
                  </a:cubicBezTo>
                  <a:cubicBezTo>
                    <a:pt x="833874" y="993838"/>
                    <a:pt x="831969" y="991267"/>
                    <a:pt x="827397" y="992600"/>
                  </a:cubicBezTo>
                  <a:cubicBezTo>
                    <a:pt x="827873" y="987171"/>
                    <a:pt x="841303" y="987171"/>
                    <a:pt x="836827" y="979646"/>
                  </a:cubicBezTo>
                  <a:cubicBezTo>
                    <a:pt x="820348" y="982599"/>
                    <a:pt x="817491" y="982313"/>
                    <a:pt x="802632" y="987076"/>
                  </a:cubicBezTo>
                  <a:cubicBezTo>
                    <a:pt x="802632" y="993458"/>
                    <a:pt x="820729" y="990219"/>
                    <a:pt x="814252" y="995458"/>
                  </a:cubicBezTo>
                  <a:cubicBezTo>
                    <a:pt x="810538" y="1000601"/>
                    <a:pt x="799679" y="1000030"/>
                    <a:pt x="793202" y="1000030"/>
                  </a:cubicBezTo>
                  <a:cubicBezTo>
                    <a:pt x="787963" y="1001173"/>
                    <a:pt x="791869" y="1006316"/>
                    <a:pt x="784153" y="1006412"/>
                  </a:cubicBezTo>
                  <a:cubicBezTo>
                    <a:pt x="781677" y="1007555"/>
                    <a:pt x="781963" y="1005650"/>
                    <a:pt x="780820" y="1004983"/>
                  </a:cubicBezTo>
                  <a:cubicBezTo>
                    <a:pt x="777010" y="1002887"/>
                    <a:pt x="759960" y="1005840"/>
                    <a:pt x="753769" y="1008698"/>
                  </a:cubicBezTo>
                  <a:cubicBezTo>
                    <a:pt x="751483" y="1009745"/>
                    <a:pt x="751959" y="1017175"/>
                    <a:pt x="744720" y="1015079"/>
                  </a:cubicBezTo>
                  <a:cubicBezTo>
                    <a:pt x="741291" y="1020223"/>
                    <a:pt x="745387" y="1024223"/>
                    <a:pt x="743196" y="1026319"/>
                  </a:cubicBezTo>
                  <a:cubicBezTo>
                    <a:pt x="738338" y="1028986"/>
                    <a:pt x="735100" y="1034891"/>
                    <a:pt x="728146" y="1031748"/>
                  </a:cubicBezTo>
                  <a:cubicBezTo>
                    <a:pt x="728051" y="1026033"/>
                    <a:pt x="738529" y="1024890"/>
                    <a:pt x="737576" y="1018794"/>
                  </a:cubicBezTo>
                  <a:cubicBezTo>
                    <a:pt x="731385" y="1024128"/>
                    <a:pt x="724146" y="1017175"/>
                    <a:pt x="725575" y="1017080"/>
                  </a:cubicBezTo>
                  <a:cubicBezTo>
                    <a:pt x="721479" y="1017365"/>
                    <a:pt x="720717" y="1019937"/>
                    <a:pt x="718431" y="1020794"/>
                  </a:cubicBezTo>
                  <a:cubicBezTo>
                    <a:pt x="711001" y="1023557"/>
                    <a:pt x="708239" y="1023747"/>
                    <a:pt x="706048" y="1025652"/>
                  </a:cubicBezTo>
                  <a:cubicBezTo>
                    <a:pt x="701857" y="1029176"/>
                    <a:pt x="700714" y="1032796"/>
                    <a:pt x="698524" y="1036034"/>
                  </a:cubicBezTo>
                  <a:cubicBezTo>
                    <a:pt x="699667" y="1040511"/>
                    <a:pt x="703096" y="1042035"/>
                    <a:pt x="708620" y="1040416"/>
                  </a:cubicBezTo>
                  <a:cubicBezTo>
                    <a:pt x="710049" y="1045559"/>
                    <a:pt x="715002" y="1045845"/>
                    <a:pt x="719479" y="1046798"/>
                  </a:cubicBezTo>
                  <a:cubicBezTo>
                    <a:pt x="723765" y="1042416"/>
                    <a:pt x="727765" y="1037844"/>
                    <a:pt x="734909" y="1034701"/>
                  </a:cubicBezTo>
                  <a:cubicBezTo>
                    <a:pt x="752911" y="1030510"/>
                    <a:pt x="773581" y="1027462"/>
                    <a:pt x="786820" y="1021175"/>
                  </a:cubicBezTo>
                  <a:cubicBezTo>
                    <a:pt x="788821" y="1013841"/>
                    <a:pt x="773962" y="1015079"/>
                    <a:pt x="780439" y="1011650"/>
                  </a:cubicBezTo>
                  <a:cubicBezTo>
                    <a:pt x="786916" y="1007459"/>
                    <a:pt x="791392" y="1013746"/>
                    <a:pt x="795869" y="1014889"/>
                  </a:cubicBezTo>
                  <a:cubicBezTo>
                    <a:pt x="800536" y="1016127"/>
                    <a:pt x="810442" y="1014032"/>
                    <a:pt x="812062" y="1020128"/>
                  </a:cubicBezTo>
                  <a:cubicBezTo>
                    <a:pt x="812824" y="1022128"/>
                    <a:pt x="813586" y="1024223"/>
                    <a:pt x="814348" y="1026224"/>
                  </a:cubicBezTo>
                  <a:cubicBezTo>
                    <a:pt x="811966" y="1029748"/>
                    <a:pt x="803680" y="1030700"/>
                    <a:pt x="796631" y="1032224"/>
                  </a:cubicBezTo>
                  <a:cubicBezTo>
                    <a:pt x="805489" y="1042797"/>
                    <a:pt x="783487" y="1037368"/>
                    <a:pt x="785677" y="1041178"/>
                  </a:cubicBezTo>
                  <a:cubicBezTo>
                    <a:pt x="798250" y="1044035"/>
                    <a:pt x="781486" y="1048322"/>
                    <a:pt x="780724" y="1050989"/>
                  </a:cubicBezTo>
                  <a:cubicBezTo>
                    <a:pt x="785011" y="1054322"/>
                    <a:pt x="793869" y="1051179"/>
                    <a:pt x="798727" y="1053656"/>
                  </a:cubicBezTo>
                  <a:cubicBezTo>
                    <a:pt x="801203" y="1058132"/>
                    <a:pt x="791964" y="1057561"/>
                    <a:pt x="793107" y="1061466"/>
                  </a:cubicBezTo>
                  <a:cubicBezTo>
                    <a:pt x="801679" y="1062609"/>
                    <a:pt x="804442" y="1053084"/>
                    <a:pt x="808918" y="1058037"/>
                  </a:cubicBezTo>
                  <a:cubicBezTo>
                    <a:pt x="810633" y="1069086"/>
                    <a:pt x="794440" y="1064990"/>
                    <a:pt x="785963" y="1065181"/>
                  </a:cubicBezTo>
                  <a:cubicBezTo>
                    <a:pt x="791392" y="1057656"/>
                    <a:pt x="778534" y="1059942"/>
                    <a:pt x="778057" y="1051560"/>
                  </a:cubicBezTo>
                  <a:cubicBezTo>
                    <a:pt x="771676" y="1053275"/>
                    <a:pt x="765484" y="1054608"/>
                    <a:pt x="761484" y="1052989"/>
                  </a:cubicBezTo>
                  <a:cubicBezTo>
                    <a:pt x="759960" y="1047845"/>
                    <a:pt x="764151" y="1045559"/>
                    <a:pt x="755864" y="1045464"/>
                  </a:cubicBezTo>
                  <a:cubicBezTo>
                    <a:pt x="756436" y="1048607"/>
                    <a:pt x="750149" y="1048703"/>
                    <a:pt x="746053" y="1049750"/>
                  </a:cubicBezTo>
                  <a:cubicBezTo>
                    <a:pt x="738719" y="1045559"/>
                    <a:pt x="723765" y="1051941"/>
                    <a:pt x="714811" y="1049941"/>
                  </a:cubicBezTo>
                  <a:cubicBezTo>
                    <a:pt x="712716" y="1052417"/>
                    <a:pt x="716716" y="1057561"/>
                    <a:pt x="709192" y="1057751"/>
                  </a:cubicBezTo>
                  <a:cubicBezTo>
                    <a:pt x="699571" y="1060895"/>
                    <a:pt x="692428" y="1060514"/>
                    <a:pt x="688522" y="1055656"/>
                  </a:cubicBezTo>
                  <a:cubicBezTo>
                    <a:pt x="696238" y="1053275"/>
                    <a:pt x="709858" y="1053465"/>
                    <a:pt x="708049" y="1046988"/>
                  </a:cubicBezTo>
                  <a:cubicBezTo>
                    <a:pt x="700143" y="1048703"/>
                    <a:pt x="692237" y="1050417"/>
                    <a:pt x="684331" y="1052132"/>
                  </a:cubicBezTo>
                  <a:cubicBezTo>
                    <a:pt x="681569" y="1054894"/>
                    <a:pt x="681188" y="1058704"/>
                    <a:pt x="676045" y="1060514"/>
                  </a:cubicBezTo>
                  <a:cubicBezTo>
                    <a:pt x="670711" y="1060799"/>
                    <a:pt x="671092" y="1053084"/>
                    <a:pt x="663281" y="1056704"/>
                  </a:cubicBezTo>
                  <a:cubicBezTo>
                    <a:pt x="663281" y="1061276"/>
                    <a:pt x="660709" y="1064705"/>
                    <a:pt x="655756" y="1067086"/>
                  </a:cubicBezTo>
                  <a:cubicBezTo>
                    <a:pt x="648136" y="1064133"/>
                    <a:pt x="626705" y="1075373"/>
                    <a:pt x="627181" y="1066705"/>
                  </a:cubicBezTo>
                  <a:cubicBezTo>
                    <a:pt x="617942" y="1072515"/>
                    <a:pt x="610989" y="1068800"/>
                    <a:pt x="604988" y="1075944"/>
                  </a:cubicBezTo>
                  <a:cubicBezTo>
                    <a:pt x="602988" y="1073658"/>
                    <a:pt x="600035" y="1072515"/>
                    <a:pt x="595558" y="1073658"/>
                  </a:cubicBezTo>
                  <a:cubicBezTo>
                    <a:pt x="590701" y="1074992"/>
                    <a:pt x="596225" y="1080707"/>
                    <a:pt x="589939" y="1081469"/>
                  </a:cubicBezTo>
                  <a:cubicBezTo>
                    <a:pt x="584033" y="1079278"/>
                    <a:pt x="582319" y="1085088"/>
                    <a:pt x="577556" y="1086326"/>
                  </a:cubicBezTo>
                  <a:cubicBezTo>
                    <a:pt x="570889" y="1088041"/>
                    <a:pt x="576889" y="1092708"/>
                    <a:pt x="571936" y="1094137"/>
                  </a:cubicBezTo>
                  <a:cubicBezTo>
                    <a:pt x="570508" y="1102233"/>
                    <a:pt x="581366" y="1093375"/>
                    <a:pt x="582033" y="1098518"/>
                  </a:cubicBezTo>
                  <a:cubicBezTo>
                    <a:pt x="577270" y="1105948"/>
                    <a:pt x="592415" y="1104519"/>
                    <a:pt x="593272" y="1113568"/>
                  </a:cubicBezTo>
                  <a:cubicBezTo>
                    <a:pt x="585748" y="1118521"/>
                    <a:pt x="579842" y="1112234"/>
                    <a:pt x="578604" y="1112425"/>
                  </a:cubicBezTo>
                  <a:cubicBezTo>
                    <a:pt x="573651" y="1112901"/>
                    <a:pt x="573460" y="1116806"/>
                    <a:pt x="568793" y="1116711"/>
                  </a:cubicBezTo>
                  <a:cubicBezTo>
                    <a:pt x="567841" y="1116711"/>
                    <a:pt x="563364" y="1114044"/>
                    <a:pt x="562030" y="1113854"/>
                  </a:cubicBezTo>
                  <a:cubicBezTo>
                    <a:pt x="558125" y="1113187"/>
                    <a:pt x="556506" y="1112901"/>
                    <a:pt x="554125" y="1115568"/>
                  </a:cubicBezTo>
                  <a:cubicBezTo>
                    <a:pt x="552982" y="1122045"/>
                    <a:pt x="562221" y="1119092"/>
                    <a:pt x="564221" y="1119950"/>
                  </a:cubicBezTo>
                  <a:cubicBezTo>
                    <a:pt x="567745" y="1121378"/>
                    <a:pt x="571174" y="1122617"/>
                    <a:pt x="572508" y="1126903"/>
                  </a:cubicBezTo>
                  <a:cubicBezTo>
                    <a:pt x="563364" y="1126998"/>
                    <a:pt x="571365" y="1134332"/>
                    <a:pt x="564221" y="1135285"/>
                  </a:cubicBezTo>
                  <a:cubicBezTo>
                    <a:pt x="559268" y="1134237"/>
                    <a:pt x="553648" y="1136809"/>
                    <a:pt x="547648" y="1136714"/>
                  </a:cubicBezTo>
                  <a:cubicBezTo>
                    <a:pt x="543742" y="1136618"/>
                    <a:pt x="541933" y="1134332"/>
                    <a:pt x="538218" y="1134428"/>
                  </a:cubicBezTo>
                  <a:cubicBezTo>
                    <a:pt x="526978" y="1134713"/>
                    <a:pt x="526693" y="1137952"/>
                    <a:pt x="521263" y="1142524"/>
                  </a:cubicBezTo>
                  <a:cubicBezTo>
                    <a:pt x="522502" y="1133666"/>
                    <a:pt x="509643" y="1144334"/>
                    <a:pt x="508500" y="1138714"/>
                  </a:cubicBezTo>
                  <a:cubicBezTo>
                    <a:pt x="504214" y="1140809"/>
                    <a:pt x="497927" y="1142143"/>
                    <a:pt x="496879" y="1145667"/>
                  </a:cubicBezTo>
                  <a:cubicBezTo>
                    <a:pt x="504404" y="1145477"/>
                    <a:pt x="513643" y="1142905"/>
                    <a:pt x="519454" y="1145096"/>
                  </a:cubicBezTo>
                  <a:cubicBezTo>
                    <a:pt x="520406" y="1147763"/>
                    <a:pt x="521454" y="1150525"/>
                    <a:pt x="522406" y="1153192"/>
                  </a:cubicBezTo>
                  <a:cubicBezTo>
                    <a:pt x="526026" y="1153287"/>
                    <a:pt x="528788" y="1154621"/>
                    <a:pt x="529931" y="1158145"/>
                  </a:cubicBezTo>
                  <a:cubicBezTo>
                    <a:pt x="538885" y="1155002"/>
                    <a:pt x="539075" y="1163860"/>
                    <a:pt x="547933" y="1160812"/>
                  </a:cubicBezTo>
                  <a:cubicBezTo>
                    <a:pt x="557935" y="1157192"/>
                    <a:pt x="562316" y="1151096"/>
                    <a:pt x="571270" y="1147001"/>
                  </a:cubicBezTo>
                  <a:cubicBezTo>
                    <a:pt x="574699" y="1148429"/>
                    <a:pt x="578032" y="1149858"/>
                    <a:pt x="581461" y="1151382"/>
                  </a:cubicBezTo>
                  <a:cubicBezTo>
                    <a:pt x="601559" y="1148620"/>
                    <a:pt x="613942" y="1142619"/>
                    <a:pt x="620609" y="1134142"/>
                  </a:cubicBezTo>
                  <a:cubicBezTo>
                    <a:pt x="616228" y="1126998"/>
                    <a:pt x="611941" y="1123379"/>
                    <a:pt x="617275" y="1117378"/>
                  </a:cubicBezTo>
                  <a:cubicBezTo>
                    <a:pt x="614323" y="1118711"/>
                    <a:pt x="606036" y="1113473"/>
                    <a:pt x="612418" y="1111853"/>
                  </a:cubicBezTo>
                  <a:cubicBezTo>
                    <a:pt x="619847" y="1109758"/>
                    <a:pt x="625943" y="1109472"/>
                    <a:pt x="629658" y="1112425"/>
                  </a:cubicBezTo>
                  <a:cubicBezTo>
                    <a:pt x="625562" y="1121093"/>
                    <a:pt x="636040" y="1130618"/>
                    <a:pt x="643183" y="1133570"/>
                  </a:cubicBezTo>
                  <a:cubicBezTo>
                    <a:pt x="653756" y="1131284"/>
                    <a:pt x="664234" y="1128998"/>
                    <a:pt x="674806" y="1126712"/>
                  </a:cubicBezTo>
                  <a:cubicBezTo>
                    <a:pt x="674806" y="1124998"/>
                    <a:pt x="676140" y="1123855"/>
                    <a:pt x="679283" y="1123569"/>
                  </a:cubicBezTo>
                  <a:cubicBezTo>
                    <a:pt x="682903" y="1121188"/>
                    <a:pt x="674997" y="1113758"/>
                    <a:pt x="684236" y="1113758"/>
                  </a:cubicBezTo>
                  <a:cubicBezTo>
                    <a:pt x="692332" y="1112806"/>
                    <a:pt x="698524" y="1114425"/>
                    <a:pt x="703000" y="1118426"/>
                  </a:cubicBezTo>
                  <a:cubicBezTo>
                    <a:pt x="731575" y="1118045"/>
                    <a:pt x="751006" y="1101947"/>
                    <a:pt x="779391" y="1101757"/>
                  </a:cubicBezTo>
                  <a:cubicBezTo>
                    <a:pt x="788154" y="1099280"/>
                    <a:pt x="780820" y="1089851"/>
                    <a:pt x="788059" y="1086707"/>
                  </a:cubicBezTo>
                  <a:cubicBezTo>
                    <a:pt x="800917" y="1085945"/>
                    <a:pt x="791678" y="1096518"/>
                    <a:pt x="804918" y="1093946"/>
                  </a:cubicBezTo>
                  <a:cubicBezTo>
                    <a:pt x="817586" y="1087565"/>
                    <a:pt x="834160" y="1089755"/>
                    <a:pt x="847780" y="1086803"/>
                  </a:cubicBezTo>
                  <a:cubicBezTo>
                    <a:pt x="859782" y="1084231"/>
                    <a:pt x="872641" y="1077278"/>
                    <a:pt x="885785" y="1074134"/>
                  </a:cubicBezTo>
                  <a:cubicBezTo>
                    <a:pt x="888643" y="1073468"/>
                    <a:pt x="887881" y="1075468"/>
                    <a:pt x="889119" y="1075563"/>
                  </a:cubicBezTo>
                  <a:cubicBezTo>
                    <a:pt x="896834" y="1076325"/>
                    <a:pt x="912169" y="1071182"/>
                    <a:pt x="918075" y="1069277"/>
                  </a:cubicBezTo>
                  <a:cubicBezTo>
                    <a:pt x="924933" y="1066991"/>
                    <a:pt x="928743" y="1062609"/>
                    <a:pt x="935029" y="1061180"/>
                  </a:cubicBezTo>
                  <a:cubicBezTo>
                    <a:pt x="938077" y="1060514"/>
                    <a:pt x="939697" y="1061942"/>
                    <a:pt x="943697" y="1061466"/>
                  </a:cubicBezTo>
                  <a:cubicBezTo>
                    <a:pt x="953889" y="1060323"/>
                    <a:pt x="956842" y="1060133"/>
                    <a:pt x="962842" y="1059466"/>
                  </a:cubicBezTo>
                  <a:cubicBezTo>
                    <a:pt x="966748" y="1059085"/>
                    <a:pt x="972463" y="1057847"/>
                    <a:pt x="975987" y="1056608"/>
                  </a:cubicBezTo>
                  <a:cubicBezTo>
                    <a:pt x="981511" y="1054608"/>
                    <a:pt x="986179" y="1048131"/>
                    <a:pt x="992179" y="1046512"/>
                  </a:cubicBezTo>
                  <a:cubicBezTo>
                    <a:pt x="1001419" y="1044035"/>
                    <a:pt x="1010277" y="1043559"/>
                    <a:pt x="1016659" y="1043369"/>
                  </a:cubicBezTo>
                  <a:cubicBezTo>
                    <a:pt x="1018754" y="1043273"/>
                    <a:pt x="1019421" y="1044797"/>
                    <a:pt x="1020088" y="1044797"/>
                  </a:cubicBezTo>
                  <a:cubicBezTo>
                    <a:pt x="1034756" y="1045559"/>
                    <a:pt x="1043329" y="1040702"/>
                    <a:pt x="1056949" y="1036796"/>
                  </a:cubicBezTo>
                  <a:cubicBezTo>
                    <a:pt x="1063998" y="1034796"/>
                    <a:pt x="1076857" y="1032605"/>
                    <a:pt x="1080667" y="1031653"/>
                  </a:cubicBezTo>
                  <a:cubicBezTo>
                    <a:pt x="1082667" y="1031081"/>
                    <a:pt x="1082381" y="1029081"/>
                    <a:pt x="1082572" y="1029081"/>
                  </a:cubicBezTo>
                  <a:cubicBezTo>
                    <a:pt x="1084667" y="1028319"/>
                    <a:pt x="1088572" y="1029938"/>
                    <a:pt x="1088572" y="1029938"/>
                  </a:cubicBezTo>
                  <a:cubicBezTo>
                    <a:pt x="1094192" y="1028319"/>
                    <a:pt x="1096478" y="1025843"/>
                    <a:pt x="1100955" y="1025081"/>
                  </a:cubicBezTo>
                  <a:cubicBezTo>
                    <a:pt x="1104098" y="1024509"/>
                    <a:pt x="1105527" y="1025747"/>
                    <a:pt x="1109623" y="1025366"/>
                  </a:cubicBezTo>
                  <a:cubicBezTo>
                    <a:pt x="1121243" y="1024223"/>
                    <a:pt x="1129911" y="1023080"/>
                    <a:pt x="1136674" y="1021652"/>
                  </a:cubicBezTo>
                  <a:cubicBezTo>
                    <a:pt x="1141722" y="1020604"/>
                    <a:pt x="1144294" y="1018127"/>
                    <a:pt x="1149056" y="1016794"/>
                  </a:cubicBezTo>
                  <a:cubicBezTo>
                    <a:pt x="1157438" y="1014413"/>
                    <a:pt x="1166392" y="1013936"/>
                    <a:pt x="1175345" y="1011079"/>
                  </a:cubicBezTo>
                  <a:cubicBezTo>
                    <a:pt x="1179250" y="1009840"/>
                    <a:pt x="1183441" y="1007174"/>
                    <a:pt x="1187728" y="1006221"/>
                  </a:cubicBezTo>
                  <a:cubicBezTo>
                    <a:pt x="1192204" y="1005173"/>
                    <a:pt x="1197538" y="1005935"/>
                    <a:pt x="1201634" y="1005364"/>
                  </a:cubicBezTo>
                  <a:cubicBezTo>
                    <a:pt x="1219732" y="1002697"/>
                    <a:pt x="1223827" y="995363"/>
                    <a:pt x="1235162" y="995934"/>
                  </a:cubicBezTo>
                  <a:cubicBezTo>
                    <a:pt x="1233352" y="990029"/>
                    <a:pt x="1245068" y="989933"/>
                    <a:pt x="1241925" y="983552"/>
                  </a:cubicBezTo>
                  <a:cubicBezTo>
                    <a:pt x="1236591" y="983742"/>
                    <a:pt x="1227066" y="989743"/>
                    <a:pt x="1227256" y="982409"/>
                  </a:cubicBezTo>
                  <a:cubicBezTo>
                    <a:pt x="1229923" y="973741"/>
                    <a:pt x="1246687" y="986885"/>
                    <a:pt x="1244973" y="976408"/>
                  </a:cubicBezTo>
                  <a:cubicBezTo>
                    <a:pt x="1239163" y="978313"/>
                    <a:pt x="1234876" y="978122"/>
                    <a:pt x="1232971" y="974693"/>
                  </a:cubicBezTo>
                  <a:cubicBezTo>
                    <a:pt x="1240210" y="974217"/>
                    <a:pt x="1235162" y="970883"/>
                    <a:pt x="1236019" y="967454"/>
                  </a:cubicBezTo>
                  <a:cubicBezTo>
                    <a:pt x="1236686" y="964787"/>
                    <a:pt x="1240877" y="960882"/>
                    <a:pt x="1238305" y="958215"/>
                  </a:cubicBezTo>
                  <a:cubicBezTo>
                    <a:pt x="1232209" y="959549"/>
                    <a:pt x="1226018" y="960882"/>
                    <a:pt x="1219827" y="962215"/>
                  </a:cubicBezTo>
                  <a:cubicBezTo>
                    <a:pt x="1219160" y="959644"/>
                    <a:pt x="1222018" y="958691"/>
                    <a:pt x="1223637" y="956977"/>
                  </a:cubicBezTo>
                  <a:cubicBezTo>
                    <a:pt x="1224589" y="955929"/>
                    <a:pt x="1220303" y="954500"/>
                    <a:pt x="1220303" y="955548"/>
                  </a:cubicBezTo>
                  <a:cubicBezTo>
                    <a:pt x="1220589" y="951738"/>
                    <a:pt x="1227066" y="947452"/>
                    <a:pt x="1218017" y="949452"/>
                  </a:cubicBezTo>
                  <a:cubicBezTo>
                    <a:pt x="1210302" y="949547"/>
                    <a:pt x="1214207" y="954596"/>
                    <a:pt x="1208968" y="955834"/>
                  </a:cubicBezTo>
                  <a:cubicBezTo>
                    <a:pt x="1210969" y="958215"/>
                    <a:pt x="1205063" y="957834"/>
                    <a:pt x="1204492" y="958977"/>
                  </a:cubicBezTo>
                  <a:cubicBezTo>
                    <a:pt x="1203444" y="960977"/>
                    <a:pt x="1208206" y="964978"/>
                    <a:pt x="1204111" y="965645"/>
                  </a:cubicBezTo>
                  <a:cubicBezTo>
                    <a:pt x="1195157" y="966502"/>
                    <a:pt x="1185823" y="971074"/>
                    <a:pt x="1177822" y="971360"/>
                  </a:cubicBezTo>
                  <a:cubicBezTo>
                    <a:pt x="1174393" y="971455"/>
                    <a:pt x="1171535" y="969740"/>
                    <a:pt x="1168392" y="969074"/>
                  </a:cubicBezTo>
                  <a:cubicBezTo>
                    <a:pt x="1164010" y="968026"/>
                    <a:pt x="1157057" y="970407"/>
                    <a:pt x="1158295" y="964692"/>
                  </a:cubicBezTo>
                  <a:cubicBezTo>
                    <a:pt x="1168487" y="959930"/>
                    <a:pt x="1176869" y="973550"/>
                    <a:pt x="1183441" y="963549"/>
                  </a:cubicBezTo>
                  <a:cubicBezTo>
                    <a:pt x="1180393" y="963644"/>
                    <a:pt x="1175917" y="961644"/>
                    <a:pt x="1179346" y="960025"/>
                  </a:cubicBezTo>
                  <a:cubicBezTo>
                    <a:pt x="1185346" y="962787"/>
                    <a:pt x="1186680" y="957453"/>
                    <a:pt x="1191728" y="955167"/>
                  </a:cubicBezTo>
                  <a:cubicBezTo>
                    <a:pt x="1192871" y="958691"/>
                    <a:pt x="1195633" y="959930"/>
                    <a:pt x="1199253" y="960120"/>
                  </a:cubicBezTo>
                  <a:cubicBezTo>
                    <a:pt x="1197634" y="954881"/>
                    <a:pt x="1208492" y="954977"/>
                    <a:pt x="1206778" y="949738"/>
                  </a:cubicBezTo>
                  <a:cubicBezTo>
                    <a:pt x="1195729" y="944309"/>
                    <a:pt x="1186870" y="952214"/>
                    <a:pt x="1179727" y="953453"/>
                  </a:cubicBezTo>
                  <a:cubicBezTo>
                    <a:pt x="1178107" y="953738"/>
                    <a:pt x="1176012" y="952024"/>
                    <a:pt x="1176393" y="952024"/>
                  </a:cubicBezTo>
                  <a:cubicBezTo>
                    <a:pt x="1173631" y="952500"/>
                    <a:pt x="1174012" y="954691"/>
                    <a:pt x="1171916" y="955167"/>
                  </a:cubicBezTo>
                  <a:cubicBezTo>
                    <a:pt x="1166392" y="956501"/>
                    <a:pt x="1160677" y="957548"/>
                    <a:pt x="1153438" y="959168"/>
                  </a:cubicBezTo>
                  <a:cubicBezTo>
                    <a:pt x="1152676" y="954024"/>
                    <a:pt x="1146961" y="955834"/>
                    <a:pt x="1147056" y="949643"/>
                  </a:cubicBezTo>
                  <a:cubicBezTo>
                    <a:pt x="1142008" y="949452"/>
                    <a:pt x="1132483" y="955453"/>
                    <a:pt x="1130482" y="951071"/>
                  </a:cubicBezTo>
                  <a:cubicBezTo>
                    <a:pt x="1139531" y="944404"/>
                    <a:pt x="1147913" y="943261"/>
                    <a:pt x="1159438" y="944785"/>
                  </a:cubicBezTo>
                  <a:cubicBezTo>
                    <a:pt x="1164772" y="942404"/>
                    <a:pt x="1166963" y="941356"/>
                    <a:pt x="1171821" y="939927"/>
                  </a:cubicBezTo>
                  <a:cubicBezTo>
                    <a:pt x="1184584" y="936022"/>
                    <a:pt x="1194967" y="937070"/>
                    <a:pt x="1201539" y="935641"/>
                  </a:cubicBezTo>
                  <a:cubicBezTo>
                    <a:pt x="1204206" y="935069"/>
                    <a:pt x="1203920" y="933069"/>
                    <a:pt x="1206016" y="932498"/>
                  </a:cubicBezTo>
                  <a:cubicBezTo>
                    <a:pt x="1209349" y="931640"/>
                    <a:pt x="1210492" y="933926"/>
                    <a:pt x="1214683" y="932783"/>
                  </a:cubicBezTo>
                  <a:cubicBezTo>
                    <a:pt x="1214112" y="932974"/>
                    <a:pt x="1215636" y="930688"/>
                    <a:pt x="1216588" y="930212"/>
                  </a:cubicBezTo>
                  <a:cubicBezTo>
                    <a:pt x="1223732" y="926687"/>
                    <a:pt x="1232019" y="928402"/>
                    <a:pt x="1237639" y="925640"/>
                  </a:cubicBezTo>
                  <a:cubicBezTo>
                    <a:pt x="1237067" y="933355"/>
                    <a:pt x="1234114" y="934688"/>
                    <a:pt x="1242877" y="939832"/>
                  </a:cubicBezTo>
                  <a:cubicBezTo>
                    <a:pt x="1241258" y="942499"/>
                    <a:pt x="1233448" y="942594"/>
                    <a:pt x="1237258" y="947642"/>
                  </a:cubicBezTo>
                  <a:cubicBezTo>
                    <a:pt x="1242496" y="946499"/>
                    <a:pt x="1247830" y="945356"/>
                    <a:pt x="1253069" y="944213"/>
                  </a:cubicBezTo>
                  <a:cubicBezTo>
                    <a:pt x="1253641" y="951548"/>
                    <a:pt x="1264690" y="944499"/>
                    <a:pt x="1264690" y="952595"/>
                  </a:cubicBezTo>
                  <a:cubicBezTo>
                    <a:pt x="1254593" y="953357"/>
                    <a:pt x="1256212" y="959168"/>
                    <a:pt x="1247735" y="960692"/>
                  </a:cubicBezTo>
                  <a:cubicBezTo>
                    <a:pt x="1250307" y="966311"/>
                    <a:pt x="1255641" y="968121"/>
                    <a:pt x="1258213" y="973741"/>
                  </a:cubicBezTo>
                  <a:cubicBezTo>
                    <a:pt x="1258498" y="976122"/>
                    <a:pt x="1256498" y="977551"/>
                    <a:pt x="1254403" y="978980"/>
                  </a:cubicBezTo>
                  <a:cubicBezTo>
                    <a:pt x="1254688" y="982694"/>
                    <a:pt x="1260213" y="983361"/>
                    <a:pt x="1256689" y="985076"/>
                  </a:cubicBezTo>
                  <a:cubicBezTo>
                    <a:pt x="1252021" y="987076"/>
                    <a:pt x="1239829" y="985742"/>
                    <a:pt x="1245068" y="992029"/>
                  </a:cubicBezTo>
                  <a:cubicBezTo>
                    <a:pt x="1260213" y="991553"/>
                    <a:pt x="1278501" y="986695"/>
                    <a:pt x="1293931" y="985742"/>
                  </a:cubicBezTo>
                  <a:cubicBezTo>
                    <a:pt x="1293931" y="984028"/>
                    <a:pt x="1295265" y="982885"/>
                    <a:pt x="1298503" y="982599"/>
                  </a:cubicBezTo>
                  <a:cubicBezTo>
                    <a:pt x="1296884" y="978408"/>
                    <a:pt x="1303361" y="973931"/>
                    <a:pt x="1303456" y="972788"/>
                  </a:cubicBezTo>
                  <a:cubicBezTo>
                    <a:pt x="1303552" y="969740"/>
                    <a:pt x="1299361" y="968978"/>
                    <a:pt x="1298599" y="967264"/>
                  </a:cubicBezTo>
                  <a:cubicBezTo>
                    <a:pt x="1296789" y="963549"/>
                    <a:pt x="1299742" y="962215"/>
                    <a:pt x="1298218" y="958596"/>
                  </a:cubicBezTo>
                  <a:cubicBezTo>
                    <a:pt x="1293360" y="962597"/>
                    <a:pt x="1289931" y="957644"/>
                    <a:pt x="1286216" y="956882"/>
                  </a:cubicBezTo>
                  <a:cubicBezTo>
                    <a:pt x="1282882" y="956215"/>
                    <a:pt x="1273738" y="958501"/>
                    <a:pt x="1273453" y="953072"/>
                  </a:cubicBezTo>
                  <a:cubicBezTo>
                    <a:pt x="1290693" y="954024"/>
                    <a:pt x="1298027" y="944690"/>
                    <a:pt x="1311838" y="949071"/>
                  </a:cubicBezTo>
                  <a:cubicBezTo>
                    <a:pt x="1309362" y="942689"/>
                    <a:pt x="1317268" y="946309"/>
                    <a:pt x="1318982" y="945356"/>
                  </a:cubicBezTo>
                  <a:cubicBezTo>
                    <a:pt x="1321649" y="943832"/>
                    <a:pt x="1320030" y="937832"/>
                    <a:pt x="1328031" y="938975"/>
                  </a:cubicBezTo>
                  <a:cubicBezTo>
                    <a:pt x="1332127" y="937927"/>
                    <a:pt x="1328221" y="933355"/>
                    <a:pt x="1334413" y="933164"/>
                  </a:cubicBezTo>
                  <a:cubicBezTo>
                    <a:pt x="1338985" y="932021"/>
                    <a:pt x="1342795" y="931831"/>
                    <a:pt x="1345652" y="932879"/>
                  </a:cubicBezTo>
                  <a:cubicBezTo>
                    <a:pt x="1353082" y="931259"/>
                    <a:pt x="1341461" y="939737"/>
                    <a:pt x="1352415" y="935736"/>
                  </a:cubicBezTo>
                  <a:cubicBezTo>
                    <a:pt x="1353082" y="930116"/>
                    <a:pt x="1353082" y="928688"/>
                    <a:pt x="1346033" y="926211"/>
                  </a:cubicBezTo>
                  <a:cubicBezTo>
                    <a:pt x="1344414" y="926402"/>
                    <a:pt x="1342795" y="926592"/>
                    <a:pt x="1342604" y="924782"/>
                  </a:cubicBezTo>
                  <a:cubicBezTo>
                    <a:pt x="1331365" y="926497"/>
                    <a:pt x="1325935" y="936879"/>
                    <a:pt x="1314410" y="933069"/>
                  </a:cubicBezTo>
                  <a:cubicBezTo>
                    <a:pt x="1311267" y="927735"/>
                    <a:pt x="1323554" y="929069"/>
                    <a:pt x="1322697" y="924687"/>
                  </a:cubicBezTo>
                  <a:cubicBezTo>
                    <a:pt x="1314886" y="922020"/>
                    <a:pt x="1310410" y="925925"/>
                    <a:pt x="1309552" y="927545"/>
                  </a:cubicBezTo>
                  <a:cubicBezTo>
                    <a:pt x="1309076" y="928402"/>
                    <a:pt x="1304885" y="927926"/>
                    <a:pt x="1304314" y="928688"/>
                  </a:cubicBezTo>
                  <a:cubicBezTo>
                    <a:pt x="1303361" y="930021"/>
                    <a:pt x="1306504" y="933069"/>
                    <a:pt x="1303171" y="933355"/>
                  </a:cubicBezTo>
                  <a:cubicBezTo>
                    <a:pt x="1296694" y="935069"/>
                    <a:pt x="1293836" y="931926"/>
                    <a:pt x="1288502" y="932212"/>
                  </a:cubicBezTo>
                  <a:cubicBezTo>
                    <a:pt x="1285645" y="936117"/>
                    <a:pt x="1286978" y="941737"/>
                    <a:pt x="1281739" y="944594"/>
                  </a:cubicBezTo>
                  <a:cubicBezTo>
                    <a:pt x="1277358" y="941451"/>
                    <a:pt x="1269928" y="942499"/>
                    <a:pt x="1265547" y="939356"/>
                  </a:cubicBezTo>
                  <a:cubicBezTo>
                    <a:pt x="1261356" y="939070"/>
                    <a:pt x="1252783" y="944690"/>
                    <a:pt x="1251640" y="940213"/>
                  </a:cubicBezTo>
                  <a:cubicBezTo>
                    <a:pt x="1250212" y="937070"/>
                    <a:pt x="1244306" y="940118"/>
                    <a:pt x="1244116" y="935260"/>
                  </a:cubicBezTo>
                  <a:cubicBezTo>
                    <a:pt x="1243258" y="932593"/>
                    <a:pt x="1246497" y="931736"/>
                    <a:pt x="1244497" y="928592"/>
                  </a:cubicBezTo>
                  <a:cubicBezTo>
                    <a:pt x="1249450" y="927735"/>
                    <a:pt x="1252879" y="926687"/>
                    <a:pt x="1254307" y="924306"/>
                  </a:cubicBezTo>
                  <a:cubicBezTo>
                    <a:pt x="1254784" y="923449"/>
                    <a:pt x="1258975" y="923925"/>
                    <a:pt x="1259546" y="923163"/>
                  </a:cubicBezTo>
                  <a:cubicBezTo>
                    <a:pt x="1260975" y="921163"/>
                    <a:pt x="1257451" y="919925"/>
                    <a:pt x="1260689" y="918496"/>
                  </a:cubicBezTo>
                  <a:cubicBezTo>
                    <a:pt x="1268404" y="915162"/>
                    <a:pt x="1278882" y="914590"/>
                    <a:pt x="1289645" y="912209"/>
                  </a:cubicBezTo>
                  <a:cubicBezTo>
                    <a:pt x="1300313" y="909828"/>
                    <a:pt x="1311743" y="909352"/>
                    <a:pt x="1315267" y="904494"/>
                  </a:cubicBezTo>
                  <a:cubicBezTo>
                    <a:pt x="1310505" y="902970"/>
                    <a:pt x="1307743" y="903637"/>
                    <a:pt x="1304695" y="906780"/>
                  </a:cubicBezTo>
                  <a:cubicBezTo>
                    <a:pt x="1302218" y="904113"/>
                    <a:pt x="1298884" y="902494"/>
                    <a:pt x="1296408" y="899827"/>
                  </a:cubicBezTo>
                  <a:cubicBezTo>
                    <a:pt x="1303933" y="896588"/>
                    <a:pt x="1303552" y="904304"/>
                    <a:pt x="1311076" y="900970"/>
                  </a:cubicBezTo>
                  <a:cubicBezTo>
                    <a:pt x="1311838" y="897827"/>
                    <a:pt x="1315267" y="895922"/>
                    <a:pt x="1320125" y="894588"/>
                  </a:cubicBezTo>
                  <a:cubicBezTo>
                    <a:pt x="1322125" y="898303"/>
                    <a:pt x="1318792" y="899732"/>
                    <a:pt x="1320506" y="903256"/>
                  </a:cubicBezTo>
                  <a:cubicBezTo>
                    <a:pt x="1325554" y="902494"/>
                    <a:pt x="1329841" y="902684"/>
                    <a:pt x="1332508" y="904970"/>
                  </a:cubicBezTo>
                  <a:cubicBezTo>
                    <a:pt x="1343271" y="903351"/>
                    <a:pt x="1345747" y="898208"/>
                    <a:pt x="1358130" y="897255"/>
                  </a:cubicBezTo>
                  <a:cubicBezTo>
                    <a:pt x="1366226" y="899922"/>
                    <a:pt x="1351367" y="908876"/>
                    <a:pt x="1367179" y="906209"/>
                  </a:cubicBezTo>
                  <a:cubicBezTo>
                    <a:pt x="1356034" y="897541"/>
                    <a:pt x="1375846" y="893255"/>
                    <a:pt x="1389753" y="890302"/>
                  </a:cubicBezTo>
                  <a:cubicBezTo>
                    <a:pt x="1388991" y="884968"/>
                    <a:pt x="1385086" y="888302"/>
                    <a:pt x="1380323" y="888016"/>
                  </a:cubicBezTo>
                  <a:cubicBezTo>
                    <a:pt x="1376894" y="887730"/>
                    <a:pt x="1375751" y="886968"/>
                    <a:pt x="1371655" y="887730"/>
                  </a:cubicBezTo>
                  <a:cubicBezTo>
                    <a:pt x="1369655" y="888111"/>
                    <a:pt x="1368322" y="886301"/>
                    <a:pt x="1368226" y="886301"/>
                  </a:cubicBezTo>
                  <a:cubicBezTo>
                    <a:pt x="1363083" y="886873"/>
                    <a:pt x="1358130" y="892874"/>
                    <a:pt x="1355082" y="889159"/>
                  </a:cubicBezTo>
                  <a:cubicBezTo>
                    <a:pt x="1364416" y="883634"/>
                    <a:pt x="1390801" y="877824"/>
                    <a:pt x="1402516" y="878872"/>
                  </a:cubicBezTo>
                  <a:cubicBezTo>
                    <a:pt x="1403469" y="883825"/>
                    <a:pt x="1394801" y="884587"/>
                    <a:pt x="1398325" y="890683"/>
                  </a:cubicBezTo>
                  <a:cubicBezTo>
                    <a:pt x="1401183" y="893826"/>
                    <a:pt x="1410803" y="887825"/>
                    <a:pt x="1412994" y="891826"/>
                  </a:cubicBezTo>
                  <a:cubicBezTo>
                    <a:pt x="1413661" y="894969"/>
                    <a:pt x="1407279" y="895064"/>
                    <a:pt x="1403183" y="896112"/>
                  </a:cubicBezTo>
                  <a:cubicBezTo>
                    <a:pt x="1405755" y="904780"/>
                    <a:pt x="1417566" y="900684"/>
                    <a:pt x="1423471" y="904780"/>
                  </a:cubicBezTo>
                  <a:cubicBezTo>
                    <a:pt x="1409279" y="905542"/>
                    <a:pt x="1408612" y="912019"/>
                    <a:pt x="1405374" y="917448"/>
                  </a:cubicBezTo>
                  <a:cubicBezTo>
                    <a:pt x="1400040" y="915543"/>
                    <a:pt x="1389086" y="918782"/>
                    <a:pt x="1380895" y="920591"/>
                  </a:cubicBezTo>
                  <a:cubicBezTo>
                    <a:pt x="1372417" y="922496"/>
                    <a:pt x="1360702" y="919448"/>
                    <a:pt x="1367369" y="930116"/>
                  </a:cubicBezTo>
                  <a:cubicBezTo>
                    <a:pt x="1371274" y="929735"/>
                    <a:pt x="1373084" y="932498"/>
                    <a:pt x="1376799" y="932402"/>
                  </a:cubicBezTo>
                  <a:cubicBezTo>
                    <a:pt x="1375084" y="928878"/>
                    <a:pt x="1377656" y="927068"/>
                    <a:pt x="1383181" y="926592"/>
                  </a:cubicBezTo>
                  <a:cubicBezTo>
                    <a:pt x="1385467" y="930593"/>
                    <a:pt x="1391753" y="928973"/>
                    <a:pt x="1394039" y="932974"/>
                  </a:cubicBezTo>
                  <a:cubicBezTo>
                    <a:pt x="1386514" y="941546"/>
                    <a:pt x="1373179" y="935260"/>
                    <a:pt x="1364321" y="937260"/>
                  </a:cubicBezTo>
                  <a:cubicBezTo>
                    <a:pt x="1358511" y="938594"/>
                    <a:pt x="1358320" y="942499"/>
                    <a:pt x="1352701" y="944213"/>
                  </a:cubicBezTo>
                  <a:cubicBezTo>
                    <a:pt x="1349748" y="945071"/>
                    <a:pt x="1345176" y="941546"/>
                    <a:pt x="1344795" y="945928"/>
                  </a:cubicBezTo>
                  <a:cubicBezTo>
                    <a:pt x="1346224" y="945642"/>
                    <a:pt x="1348414" y="946880"/>
                    <a:pt x="1345557" y="947928"/>
                  </a:cubicBezTo>
                  <a:cubicBezTo>
                    <a:pt x="1342890" y="948500"/>
                    <a:pt x="1342985" y="950214"/>
                    <a:pt x="1341080" y="951071"/>
                  </a:cubicBezTo>
                  <a:cubicBezTo>
                    <a:pt x="1327269" y="948309"/>
                    <a:pt x="1319458" y="953357"/>
                    <a:pt x="1303456" y="957072"/>
                  </a:cubicBezTo>
                  <a:cubicBezTo>
                    <a:pt x="1303075" y="966788"/>
                    <a:pt x="1319268" y="953643"/>
                    <a:pt x="1321459" y="959739"/>
                  </a:cubicBezTo>
                  <a:cubicBezTo>
                    <a:pt x="1316791" y="965740"/>
                    <a:pt x="1299837" y="966311"/>
                    <a:pt x="1308219" y="977932"/>
                  </a:cubicBezTo>
                  <a:cubicBezTo>
                    <a:pt x="1316982" y="979075"/>
                    <a:pt x="1322983" y="973169"/>
                    <a:pt x="1331174" y="970788"/>
                  </a:cubicBezTo>
                  <a:cubicBezTo>
                    <a:pt x="1332793" y="970312"/>
                    <a:pt x="1340318" y="973455"/>
                    <a:pt x="1342414" y="970502"/>
                  </a:cubicBezTo>
                  <a:cubicBezTo>
                    <a:pt x="1345271" y="966597"/>
                    <a:pt x="1357082" y="964121"/>
                    <a:pt x="1361940" y="961835"/>
                  </a:cubicBezTo>
                  <a:cubicBezTo>
                    <a:pt x="1367274" y="961644"/>
                    <a:pt x="1370131" y="964787"/>
                    <a:pt x="1376608" y="962978"/>
                  </a:cubicBezTo>
                  <a:cubicBezTo>
                    <a:pt x="1381561" y="959072"/>
                    <a:pt x="1389372" y="959263"/>
                    <a:pt x="1394325" y="956977"/>
                  </a:cubicBezTo>
                  <a:cubicBezTo>
                    <a:pt x="1398992" y="954786"/>
                    <a:pt x="1399183" y="949071"/>
                    <a:pt x="1406041" y="950024"/>
                  </a:cubicBezTo>
                  <a:cubicBezTo>
                    <a:pt x="1406422" y="952690"/>
                    <a:pt x="1403469" y="955072"/>
                    <a:pt x="1410136" y="953548"/>
                  </a:cubicBezTo>
                  <a:cubicBezTo>
                    <a:pt x="1415375" y="952405"/>
                    <a:pt x="1420614" y="951262"/>
                    <a:pt x="1425948" y="950119"/>
                  </a:cubicBezTo>
                  <a:cubicBezTo>
                    <a:pt x="1427186" y="946690"/>
                    <a:pt x="1427472" y="942880"/>
                    <a:pt x="1434235" y="941737"/>
                  </a:cubicBezTo>
                  <a:cubicBezTo>
                    <a:pt x="1435282" y="945071"/>
                    <a:pt x="1439569" y="941546"/>
                    <a:pt x="1442902" y="942023"/>
                  </a:cubicBezTo>
                  <a:cubicBezTo>
                    <a:pt x="1445379" y="942404"/>
                    <a:pt x="1447474" y="946880"/>
                    <a:pt x="1452332" y="944309"/>
                  </a:cubicBezTo>
                  <a:cubicBezTo>
                    <a:pt x="1463572" y="943261"/>
                    <a:pt x="1472430" y="938308"/>
                    <a:pt x="1480526" y="936022"/>
                  </a:cubicBezTo>
                  <a:cubicBezTo>
                    <a:pt x="1488527" y="933736"/>
                    <a:pt x="1497290" y="936117"/>
                    <a:pt x="1500814" y="929450"/>
                  </a:cubicBezTo>
                  <a:cubicBezTo>
                    <a:pt x="1506053" y="928307"/>
                    <a:pt x="1506244" y="934212"/>
                    <a:pt x="1512816" y="931164"/>
                  </a:cubicBezTo>
                  <a:cubicBezTo>
                    <a:pt x="1516912" y="922687"/>
                    <a:pt x="1524246" y="926306"/>
                    <a:pt x="1533104" y="924592"/>
                  </a:cubicBezTo>
                  <a:cubicBezTo>
                    <a:pt x="1536533" y="923925"/>
                    <a:pt x="1535866" y="921639"/>
                    <a:pt x="1540248" y="920877"/>
                  </a:cubicBezTo>
                  <a:cubicBezTo>
                    <a:pt x="1544629" y="920115"/>
                    <a:pt x="1545868" y="923258"/>
                    <a:pt x="1548154" y="919163"/>
                  </a:cubicBezTo>
                  <a:cubicBezTo>
                    <a:pt x="1548439" y="918686"/>
                    <a:pt x="1552630" y="918305"/>
                    <a:pt x="1553392" y="918020"/>
                  </a:cubicBezTo>
                  <a:cubicBezTo>
                    <a:pt x="1561393" y="915448"/>
                    <a:pt x="1572919" y="915829"/>
                    <a:pt x="1575967" y="917448"/>
                  </a:cubicBezTo>
                  <a:cubicBezTo>
                    <a:pt x="1579586" y="919353"/>
                    <a:pt x="1589016" y="912495"/>
                    <a:pt x="1591778" y="914019"/>
                  </a:cubicBezTo>
                  <a:cubicBezTo>
                    <a:pt x="1597017" y="912305"/>
                    <a:pt x="1589111" y="904875"/>
                    <a:pt x="1596731" y="904208"/>
                  </a:cubicBezTo>
                  <a:cubicBezTo>
                    <a:pt x="1602065" y="903923"/>
                    <a:pt x="1601684" y="911638"/>
                    <a:pt x="1609495" y="908018"/>
                  </a:cubicBezTo>
                  <a:cubicBezTo>
                    <a:pt x="1611114" y="907828"/>
                    <a:pt x="1612733" y="907637"/>
                    <a:pt x="1612924" y="909447"/>
                  </a:cubicBezTo>
                  <a:cubicBezTo>
                    <a:pt x="1629307" y="905161"/>
                    <a:pt x="1652071" y="903542"/>
                    <a:pt x="1658834" y="895064"/>
                  </a:cubicBezTo>
                  <a:cubicBezTo>
                    <a:pt x="1666454" y="899827"/>
                    <a:pt x="1675217" y="894207"/>
                    <a:pt x="1682551" y="889921"/>
                  </a:cubicBezTo>
                  <a:cubicBezTo>
                    <a:pt x="1684552" y="894302"/>
                    <a:pt x="1690743" y="892778"/>
                    <a:pt x="1697220" y="891064"/>
                  </a:cubicBezTo>
                  <a:cubicBezTo>
                    <a:pt x="1702649" y="886968"/>
                    <a:pt x="1690267" y="886015"/>
                    <a:pt x="1696839" y="882396"/>
                  </a:cubicBezTo>
                  <a:cubicBezTo>
                    <a:pt x="1707983" y="884301"/>
                    <a:pt x="1726462" y="889254"/>
                    <a:pt x="1730653" y="881634"/>
                  </a:cubicBezTo>
                  <a:cubicBezTo>
                    <a:pt x="1731415" y="880301"/>
                    <a:pt x="1735034" y="882682"/>
                    <a:pt x="1734082" y="883063"/>
                  </a:cubicBezTo>
                  <a:cubicBezTo>
                    <a:pt x="1739511" y="880682"/>
                    <a:pt x="1738844" y="878491"/>
                    <a:pt x="1743130" y="876681"/>
                  </a:cubicBezTo>
                  <a:cubicBezTo>
                    <a:pt x="1750179" y="873824"/>
                    <a:pt x="1756465" y="873538"/>
                    <a:pt x="1763419" y="870109"/>
                  </a:cubicBezTo>
                  <a:cubicBezTo>
                    <a:pt x="1768753" y="869918"/>
                    <a:pt x="1770277" y="874871"/>
                    <a:pt x="1778087" y="871252"/>
                  </a:cubicBezTo>
                  <a:cubicBezTo>
                    <a:pt x="1788184" y="870490"/>
                    <a:pt x="1786564" y="864680"/>
                    <a:pt x="1795042" y="863156"/>
                  </a:cubicBezTo>
                  <a:cubicBezTo>
                    <a:pt x="1803900" y="866299"/>
                    <a:pt x="1814568" y="865632"/>
                    <a:pt x="1823617" y="863537"/>
                  </a:cubicBezTo>
                  <a:cubicBezTo>
                    <a:pt x="1832380" y="861441"/>
                    <a:pt x="1839142" y="854202"/>
                    <a:pt x="1847715" y="851726"/>
                  </a:cubicBezTo>
                  <a:cubicBezTo>
                    <a:pt x="1863336" y="847154"/>
                    <a:pt x="1870099" y="850202"/>
                    <a:pt x="1880767" y="848868"/>
                  </a:cubicBezTo>
                  <a:cubicBezTo>
                    <a:pt x="1886577" y="848201"/>
                    <a:pt x="1892387" y="845630"/>
                    <a:pt x="1899150" y="844868"/>
                  </a:cubicBezTo>
                  <a:cubicBezTo>
                    <a:pt x="1908199" y="843820"/>
                    <a:pt x="1907627" y="844296"/>
                    <a:pt x="1912294" y="842010"/>
                  </a:cubicBezTo>
                  <a:cubicBezTo>
                    <a:pt x="1926963" y="834771"/>
                    <a:pt x="1939536" y="836581"/>
                    <a:pt x="1951823" y="833438"/>
                  </a:cubicBezTo>
                  <a:cubicBezTo>
                    <a:pt x="1954871" y="832961"/>
                    <a:pt x="1954871" y="829628"/>
                    <a:pt x="1957062" y="832295"/>
                  </a:cubicBezTo>
                  <a:cubicBezTo>
                    <a:pt x="1957824" y="834962"/>
                    <a:pt x="1954681" y="835819"/>
                    <a:pt x="1956681" y="838962"/>
                  </a:cubicBezTo>
                  <a:cubicBezTo>
                    <a:pt x="1963825" y="836105"/>
                    <a:pt x="1967730" y="830104"/>
                    <a:pt x="1974778" y="826294"/>
                  </a:cubicBezTo>
                  <a:cubicBezTo>
                    <a:pt x="1981541" y="822674"/>
                    <a:pt x="1990780" y="821722"/>
                    <a:pt x="1996972" y="817055"/>
                  </a:cubicBezTo>
                  <a:cubicBezTo>
                    <a:pt x="2002972" y="819055"/>
                    <a:pt x="2009735" y="819817"/>
                    <a:pt x="2017641" y="819150"/>
                  </a:cubicBezTo>
                  <a:cubicBezTo>
                    <a:pt x="2022022" y="818769"/>
                    <a:pt x="2024880" y="815245"/>
                    <a:pt x="2030023" y="814292"/>
                  </a:cubicBezTo>
                  <a:cubicBezTo>
                    <a:pt x="2033357" y="813626"/>
                    <a:pt x="2036024" y="814769"/>
                    <a:pt x="2041263" y="814007"/>
                  </a:cubicBezTo>
                  <a:cubicBezTo>
                    <a:pt x="2061265" y="811340"/>
                    <a:pt x="2073076" y="803338"/>
                    <a:pt x="2084506" y="800195"/>
                  </a:cubicBezTo>
                  <a:cubicBezTo>
                    <a:pt x="2089840" y="799910"/>
                    <a:pt x="2089459" y="807625"/>
                    <a:pt x="2097270" y="804005"/>
                  </a:cubicBezTo>
                  <a:cubicBezTo>
                    <a:pt x="2093365" y="798957"/>
                    <a:pt x="2110224" y="802767"/>
                    <a:pt x="2106319" y="797624"/>
                  </a:cubicBezTo>
                  <a:cubicBezTo>
                    <a:pt x="2115748" y="798290"/>
                    <a:pt x="2105938" y="790670"/>
                    <a:pt x="2115367" y="791242"/>
                  </a:cubicBezTo>
                  <a:cubicBezTo>
                    <a:pt x="2126416" y="790289"/>
                    <a:pt x="2134036" y="794099"/>
                    <a:pt x="2144704" y="793623"/>
                  </a:cubicBezTo>
                  <a:cubicBezTo>
                    <a:pt x="2155277" y="790765"/>
                    <a:pt x="2157277" y="784288"/>
                    <a:pt x="2168803" y="781812"/>
                  </a:cubicBezTo>
                  <a:cubicBezTo>
                    <a:pt x="2172136" y="785908"/>
                    <a:pt x="2163754" y="789908"/>
                    <a:pt x="2173660" y="787337"/>
                  </a:cubicBezTo>
                  <a:cubicBezTo>
                    <a:pt x="2187853" y="781812"/>
                    <a:pt x="2200616" y="774287"/>
                    <a:pt x="2216142" y="771525"/>
                  </a:cubicBezTo>
                  <a:cubicBezTo>
                    <a:pt x="2225667" y="769906"/>
                    <a:pt x="2227858" y="771144"/>
                    <a:pt x="2229286" y="768668"/>
                  </a:cubicBezTo>
                  <a:cubicBezTo>
                    <a:pt x="2229572" y="768096"/>
                    <a:pt x="2233763" y="767810"/>
                    <a:pt x="2234525" y="767525"/>
                  </a:cubicBezTo>
                  <a:cubicBezTo>
                    <a:pt x="2244907" y="764000"/>
                    <a:pt x="2250337" y="762000"/>
                    <a:pt x="2257480" y="760381"/>
                  </a:cubicBezTo>
                  <a:cubicBezTo>
                    <a:pt x="2261862" y="759333"/>
                    <a:pt x="2266720" y="760381"/>
                    <a:pt x="2271387" y="759524"/>
                  </a:cubicBezTo>
                  <a:cubicBezTo>
                    <a:pt x="2286722" y="756857"/>
                    <a:pt x="2300629" y="750761"/>
                    <a:pt x="2315392" y="747713"/>
                  </a:cubicBezTo>
                  <a:cubicBezTo>
                    <a:pt x="2320726" y="749903"/>
                    <a:pt x="2325203" y="749808"/>
                    <a:pt x="2330061" y="748856"/>
                  </a:cubicBezTo>
                  <a:cubicBezTo>
                    <a:pt x="2336443" y="747713"/>
                    <a:pt x="2337967" y="743045"/>
                    <a:pt x="2339110" y="742474"/>
                  </a:cubicBezTo>
                  <a:cubicBezTo>
                    <a:pt x="2341396" y="741426"/>
                    <a:pt x="2343491" y="744188"/>
                    <a:pt x="2345110" y="743331"/>
                  </a:cubicBezTo>
                  <a:cubicBezTo>
                    <a:pt x="2350635" y="740664"/>
                    <a:pt x="2355969" y="736663"/>
                    <a:pt x="2358636" y="733806"/>
                  </a:cubicBezTo>
                  <a:cubicBezTo>
                    <a:pt x="2361017" y="744379"/>
                    <a:pt x="2385211" y="735521"/>
                    <a:pt x="2382353" y="728663"/>
                  </a:cubicBezTo>
                  <a:cubicBezTo>
                    <a:pt x="2378734" y="728567"/>
                    <a:pt x="2375971" y="727234"/>
                    <a:pt x="2374828" y="723710"/>
                  </a:cubicBezTo>
                  <a:cubicBezTo>
                    <a:pt x="2364922" y="724567"/>
                    <a:pt x="2362922" y="728853"/>
                    <a:pt x="2357874" y="731806"/>
                  </a:cubicBezTo>
                  <a:cubicBezTo>
                    <a:pt x="2357874" y="723710"/>
                    <a:pt x="2347492" y="729806"/>
                    <a:pt x="2344348" y="725996"/>
                  </a:cubicBezTo>
                  <a:cubicBezTo>
                    <a:pt x="2356921" y="720566"/>
                    <a:pt x="2376448" y="718947"/>
                    <a:pt x="2388354" y="714185"/>
                  </a:cubicBezTo>
                  <a:cubicBezTo>
                    <a:pt x="2393212" y="712280"/>
                    <a:pt x="2391688" y="707136"/>
                    <a:pt x="2397403" y="707803"/>
                  </a:cubicBezTo>
                  <a:cubicBezTo>
                    <a:pt x="2403689" y="710279"/>
                    <a:pt x="2414929" y="705993"/>
                    <a:pt x="2420739" y="709327"/>
                  </a:cubicBezTo>
                  <a:cubicBezTo>
                    <a:pt x="2421977" y="703040"/>
                    <a:pt x="2432931" y="705040"/>
                    <a:pt x="2441027" y="702755"/>
                  </a:cubicBezTo>
                  <a:cubicBezTo>
                    <a:pt x="2444170" y="701897"/>
                    <a:pt x="2444361" y="700278"/>
                    <a:pt x="2448171" y="699040"/>
                  </a:cubicBezTo>
                  <a:cubicBezTo>
                    <a:pt x="2452267" y="697611"/>
                    <a:pt x="2457124" y="697516"/>
                    <a:pt x="2461315" y="696182"/>
                  </a:cubicBezTo>
                  <a:cubicBezTo>
                    <a:pt x="2466935" y="695611"/>
                    <a:pt x="2468459" y="700564"/>
                    <a:pt x="2474079" y="699992"/>
                  </a:cubicBezTo>
                  <a:cubicBezTo>
                    <a:pt x="2471507" y="690563"/>
                    <a:pt x="2478651" y="695420"/>
                    <a:pt x="2485795" y="693039"/>
                  </a:cubicBezTo>
                  <a:cubicBezTo>
                    <a:pt x="2485699" y="693039"/>
                    <a:pt x="2486271" y="691039"/>
                    <a:pt x="2487700" y="690467"/>
                  </a:cubicBezTo>
                  <a:cubicBezTo>
                    <a:pt x="2494748" y="687324"/>
                    <a:pt x="2504654" y="689038"/>
                    <a:pt x="2507607" y="690467"/>
                  </a:cubicBezTo>
                  <a:cubicBezTo>
                    <a:pt x="2514751" y="690467"/>
                    <a:pt x="2515132" y="679228"/>
                    <a:pt x="2522657" y="685038"/>
                  </a:cubicBezTo>
                  <a:cubicBezTo>
                    <a:pt x="2524371" y="693801"/>
                    <a:pt x="2515227" y="692087"/>
                    <a:pt x="2509131" y="694563"/>
                  </a:cubicBezTo>
                  <a:cubicBezTo>
                    <a:pt x="2505416" y="696087"/>
                    <a:pt x="2507035" y="697040"/>
                    <a:pt x="2503892" y="695706"/>
                  </a:cubicBezTo>
                  <a:cubicBezTo>
                    <a:pt x="2497129" y="692849"/>
                    <a:pt x="2489414" y="697611"/>
                    <a:pt x="2482080" y="698278"/>
                  </a:cubicBezTo>
                  <a:cubicBezTo>
                    <a:pt x="2478651" y="699040"/>
                    <a:pt x="2481032" y="702374"/>
                    <a:pt x="2478270" y="703517"/>
                  </a:cubicBezTo>
                  <a:cubicBezTo>
                    <a:pt x="2476079" y="699326"/>
                    <a:pt x="2472365" y="704945"/>
                    <a:pt x="2470364" y="705231"/>
                  </a:cubicBezTo>
                  <a:cubicBezTo>
                    <a:pt x="2459506" y="706946"/>
                    <a:pt x="2449885" y="703421"/>
                    <a:pt x="2454172" y="715328"/>
                  </a:cubicBezTo>
                  <a:cubicBezTo>
                    <a:pt x="2467316" y="714947"/>
                    <a:pt x="2469507" y="709041"/>
                    <a:pt x="2473698" y="706660"/>
                  </a:cubicBezTo>
                  <a:cubicBezTo>
                    <a:pt x="2473031" y="707041"/>
                    <a:pt x="2475317" y="708755"/>
                    <a:pt x="2477032" y="708088"/>
                  </a:cubicBezTo>
                  <a:cubicBezTo>
                    <a:pt x="2477603" y="707803"/>
                    <a:pt x="2476651" y="706279"/>
                    <a:pt x="2478937" y="705517"/>
                  </a:cubicBezTo>
                  <a:cubicBezTo>
                    <a:pt x="2481794" y="704564"/>
                    <a:pt x="2483604" y="706660"/>
                    <a:pt x="2487604" y="705803"/>
                  </a:cubicBezTo>
                  <a:cubicBezTo>
                    <a:pt x="2494272" y="704374"/>
                    <a:pt x="2494177" y="699611"/>
                    <a:pt x="2496653" y="699421"/>
                  </a:cubicBezTo>
                  <a:cubicBezTo>
                    <a:pt x="2499987" y="699230"/>
                    <a:pt x="2502178" y="708565"/>
                    <a:pt x="2506750" y="703802"/>
                  </a:cubicBezTo>
                  <a:cubicBezTo>
                    <a:pt x="2515703" y="699707"/>
                    <a:pt x="2525990" y="693039"/>
                    <a:pt x="2539516" y="692277"/>
                  </a:cubicBezTo>
                  <a:cubicBezTo>
                    <a:pt x="2545516" y="691896"/>
                    <a:pt x="2548565" y="697421"/>
                    <a:pt x="2554184" y="693420"/>
                  </a:cubicBezTo>
                  <a:cubicBezTo>
                    <a:pt x="2569805" y="679323"/>
                    <a:pt x="2597999" y="687038"/>
                    <a:pt x="2614001" y="678180"/>
                  </a:cubicBezTo>
                  <a:cubicBezTo>
                    <a:pt x="2620288" y="672179"/>
                    <a:pt x="2605619" y="668846"/>
                    <a:pt x="2612191" y="665417"/>
                  </a:cubicBezTo>
                  <a:cubicBezTo>
                    <a:pt x="2621050" y="663131"/>
                    <a:pt x="2630099" y="661988"/>
                    <a:pt x="2638481" y="659702"/>
                  </a:cubicBezTo>
                  <a:cubicBezTo>
                    <a:pt x="2640576" y="659130"/>
                    <a:pt x="2640004" y="657225"/>
                    <a:pt x="2640385" y="657130"/>
                  </a:cubicBezTo>
                  <a:cubicBezTo>
                    <a:pt x="2642100" y="656463"/>
                    <a:pt x="2644291" y="658463"/>
                    <a:pt x="2643815" y="658559"/>
                  </a:cubicBezTo>
                  <a:cubicBezTo>
                    <a:pt x="2658292" y="653987"/>
                    <a:pt x="2682391" y="643604"/>
                    <a:pt x="2694583" y="649700"/>
                  </a:cubicBezTo>
                  <a:cubicBezTo>
                    <a:pt x="2685534" y="656463"/>
                    <a:pt x="2660483" y="650653"/>
                    <a:pt x="2663341" y="665226"/>
                  </a:cubicBezTo>
                  <a:cubicBezTo>
                    <a:pt x="2680200" y="662369"/>
                    <a:pt x="2685058" y="662369"/>
                    <a:pt x="2700202" y="657225"/>
                  </a:cubicBezTo>
                  <a:cubicBezTo>
                    <a:pt x="2702298" y="654749"/>
                    <a:pt x="2698298" y="649605"/>
                    <a:pt x="2705822" y="649415"/>
                  </a:cubicBezTo>
                  <a:cubicBezTo>
                    <a:pt x="2710394" y="648272"/>
                    <a:pt x="2714204" y="648081"/>
                    <a:pt x="2717157" y="649129"/>
                  </a:cubicBezTo>
                  <a:cubicBezTo>
                    <a:pt x="2719729" y="654177"/>
                    <a:pt x="2720681" y="645319"/>
                    <a:pt x="2727730" y="646843"/>
                  </a:cubicBezTo>
                  <a:cubicBezTo>
                    <a:pt x="2733254" y="641795"/>
                    <a:pt x="2721348" y="639890"/>
                    <a:pt x="2727349" y="638175"/>
                  </a:cubicBezTo>
                  <a:cubicBezTo>
                    <a:pt x="2732587" y="633603"/>
                    <a:pt x="2731921" y="641033"/>
                    <a:pt x="2737445" y="642557"/>
                  </a:cubicBezTo>
                  <a:cubicBezTo>
                    <a:pt x="2744684" y="644462"/>
                    <a:pt x="2751637" y="636461"/>
                    <a:pt x="2746875" y="644843"/>
                  </a:cubicBezTo>
                  <a:cubicBezTo>
                    <a:pt x="2753161" y="644938"/>
                    <a:pt x="2755543" y="639413"/>
                    <a:pt x="2761162" y="637318"/>
                  </a:cubicBezTo>
                  <a:cubicBezTo>
                    <a:pt x="2767640" y="634937"/>
                    <a:pt x="2775926" y="634841"/>
                    <a:pt x="2784880" y="632174"/>
                  </a:cubicBezTo>
                  <a:cubicBezTo>
                    <a:pt x="2786975" y="634841"/>
                    <a:pt x="2789261" y="634937"/>
                    <a:pt x="2787166" y="638270"/>
                  </a:cubicBezTo>
                  <a:cubicBezTo>
                    <a:pt x="2793928" y="633794"/>
                    <a:pt x="2793262" y="637318"/>
                    <a:pt x="2797739" y="635984"/>
                  </a:cubicBezTo>
                  <a:cubicBezTo>
                    <a:pt x="2802406" y="634556"/>
                    <a:pt x="2805168" y="632174"/>
                    <a:pt x="2810121" y="631127"/>
                  </a:cubicBezTo>
                  <a:cubicBezTo>
                    <a:pt x="2815074" y="630079"/>
                    <a:pt x="2816693" y="631888"/>
                    <a:pt x="2821360" y="630841"/>
                  </a:cubicBezTo>
                  <a:cubicBezTo>
                    <a:pt x="2829933" y="628936"/>
                    <a:pt x="2826694" y="625793"/>
                    <a:pt x="2831933" y="628555"/>
                  </a:cubicBezTo>
                  <a:cubicBezTo>
                    <a:pt x="2832600" y="628936"/>
                    <a:pt x="2836219" y="627412"/>
                    <a:pt x="2837172" y="627412"/>
                  </a:cubicBezTo>
                  <a:cubicBezTo>
                    <a:pt x="2861842" y="627412"/>
                    <a:pt x="2887464" y="619887"/>
                    <a:pt x="2915753" y="616839"/>
                  </a:cubicBezTo>
                  <a:cubicBezTo>
                    <a:pt x="2914134" y="614363"/>
                    <a:pt x="2919087" y="615029"/>
                    <a:pt x="2920325" y="613696"/>
                  </a:cubicBezTo>
                  <a:cubicBezTo>
                    <a:pt x="2921659" y="612172"/>
                    <a:pt x="2917849" y="607981"/>
                    <a:pt x="2924135" y="608552"/>
                  </a:cubicBezTo>
                  <a:cubicBezTo>
                    <a:pt x="2939851" y="607219"/>
                    <a:pt x="2963283" y="595313"/>
                    <a:pt x="2972999" y="602266"/>
                  </a:cubicBezTo>
                  <a:cubicBezTo>
                    <a:pt x="2981666" y="601980"/>
                    <a:pt x="2976046" y="595598"/>
                    <a:pt x="2984619" y="595313"/>
                  </a:cubicBezTo>
                  <a:cubicBezTo>
                    <a:pt x="2991096" y="594551"/>
                    <a:pt x="2992144" y="601313"/>
                    <a:pt x="3000049" y="598551"/>
                  </a:cubicBezTo>
                  <a:cubicBezTo>
                    <a:pt x="3016432" y="590741"/>
                    <a:pt x="3042531" y="593789"/>
                    <a:pt x="3059104" y="581311"/>
                  </a:cubicBezTo>
                  <a:cubicBezTo>
                    <a:pt x="3079298" y="581120"/>
                    <a:pt x="3088156" y="577882"/>
                    <a:pt x="3110635" y="574453"/>
                  </a:cubicBezTo>
                  <a:cubicBezTo>
                    <a:pt x="3111016" y="577120"/>
                    <a:pt x="3108063" y="579501"/>
                    <a:pt x="3114731" y="577882"/>
                  </a:cubicBezTo>
                  <a:cubicBezTo>
                    <a:pt x="3118159" y="577120"/>
                    <a:pt x="3115874" y="573786"/>
                    <a:pt x="3118540" y="572643"/>
                  </a:cubicBezTo>
                  <a:cubicBezTo>
                    <a:pt x="3122065" y="573881"/>
                    <a:pt x="3122160" y="579977"/>
                    <a:pt x="3128637" y="577025"/>
                  </a:cubicBezTo>
                  <a:cubicBezTo>
                    <a:pt x="3133876" y="575215"/>
                    <a:pt x="3122732" y="572357"/>
                    <a:pt x="3131685" y="569786"/>
                  </a:cubicBezTo>
                  <a:cubicBezTo>
                    <a:pt x="3136924" y="568643"/>
                    <a:pt x="3142258" y="567500"/>
                    <a:pt x="3147496" y="566357"/>
                  </a:cubicBezTo>
                  <a:cubicBezTo>
                    <a:pt x="3144925" y="559118"/>
                    <a:pt x="3148830" y="560546"/>
                    <a:pt x="3153116" y="558546"/>
                  </a:cubicBezTo>
                  <a:cubicBezTo>
                    <a:pt x="3163879" y="553688"/>
                    <a:pt x="3179024" y="552355"/>
                    <a:pt x="3182072" y="552260"/>
                  </a:cubicBezTo>
                  <a:cubicBezTo>
                    <a:pt x="3189692" y="552069"/>
                    <a:pt x="3199503" y="547783"/>
                    <a:pt x="3203123" y="547688"/>
                  </a:cubicBezTo>
                  <a:cubicBezTo>
                    <a:pt x="3203884" y="547688"/>
                    <a:pt x="3207599" y="548926"/>
                    <a:pt x="3206456" y="549116"/>
                  </a:cubicBezTo>
                  <a:cubicBezTo>
                    <a:pt x="3210171" y="548450"/>
                    <a:pt x="3210361" y="545592"/>
                    <a:pt x="3216267" y="544830"/>
                  </a:cubicBezTo>
                  <a:cubicBezTo>
                    <a:pt x="3220172" y="544354"/>
                    <a:pt x="3221887" y="545592"/>
                    <a:pt x="3227507" y="544544"/>
                  </a:cubicBezTo>
                  <a:cubicBezTo>
                    <a:pt x="3238651" y="542544"/>
                    <a:pt x="3250748" y="538448"/>
                    <a:pt x="3261701" y="537115"/>
                  </a:cubicBezTo>
                  <a:cubicBezTo>
                    <a:pt x="3269798" y="536067"/>
                    <a:pt x="3270178" y="538544"/>
                    <a:pt x="3272274" y="534829"/>
                  </a:cubicBezTo>
                  <a:cubicBezTo>
                    <a:pt x="3275417" y="529209"/>
                    <a:pt x="3310755" y="528733"/>
                    <a:pt x="3309898" y="528828"/>
                  </a:cubicBezTo>
                  <a:cubicBezTo>
                    <a:pt x="3318565" y="527971"/>
                    <a:pt x="3332377" y="524828"/>
                    <a:pt x="3332853" y="521684"/>
                  </a:cubicBezTo>
                  <a:cubicBezTo>
                    <a:pt x="3321328" y="522446"/>
                    <a:pt x="3312469" y="524447"/>
                    <a:pt x="3300563" y="526542"/>
                  </a:cubicBezTo>
                  <a:cubicBezTo>
                    <a:pt x="3297896" y="527018"/>
                    <a:pt x="3296753" y="525304"/>
                    <a:pt x="3294562" y="525685"/>
                  </a:cubicBezTo>
                  <a:cubicBezTo>
                    <a:pt x="3291133" y="526256"/>
                    <a:pt x="3291991" y="529209"/>
                    <a:pt x="3287419" y="529400"/>
                  </a:cubicBezTo>
                  <a:cubicBezTo>
                    <a:pt x="3288562" y="529304"/>
                    <a:pt x="3284085" y="527971"/>
                    <a:pt x="3284085" y="527971"/>
                  </a:cubicBezTo>
                  <a:cubicBezTo>
                    <a:pt x="3276751" y="526161"/>
                    <a:pt x="3278370" y="528447"/>
                    <a:pt x="3273512" y="530257"/>
                  </a:cubicBezTo>
                  <a:cubicBezTo>
                    <a:pt x="3259225" y="535591"/>
                    <a:pt x="3238270" y="536353"/>
                    <a:pt x="3230650" y="537401"/>
                  </a:cubicBezTo>
                  <a:cubicBezTo>
                    <a:pt x="3224363" y="538258"/>
                    <a:pt x="3218934" y="540925"/>
                    <a:pt x="3212266" y="541401"/>
                  </a:cubicBezTo>
                  <a:cubicBezTo>
                    <a:pt x="3208075" y="541687"/>
                    <a:pt x="3206742" y="540163"/>
                    <a:pt x="3201027" y="541687"/>
                  </a:cubicBezTo>
                  <a:cubicBezTo>
                    <a:pt x="3199408" y="542068"/>
                    <a:pt x="3198836" y="544354"/>
                    <a:pt x="3199122" y="544259"/>
                  </a:cubicBezTo>
                  <a:cubicBezTo>
                    <a:pt x="3196455" y="544925"/>
                    <a:pt x="3195312" y="542925"/>
                    <a:pt x="3193121" y="543401"/>
                  </a:cubicBezTo>
                  <a:cubicBezTo>
                    <a:pt x="3173785" y="547211"/>
                    <a:pt x="3154735" y="553117"/>
                    <a:pt x="3137781" y="555403"/>
                  </a:cubicBezTo>
                  <a:cubicBezTo>
                    <a:pt x="3132923" y="556070"/>
                    <a:pt x="3131018" y="554641"/>
                    <a:pt x="3126541" y="555689"/>
                  </a:cubicBezTo>
                  <a:cubicBezTo>
                    <a:pt x="3122065" y="556736"/>
                    <a:pt x="3115492" y="562737"/>
                    <a:pt x="3108825" y="561689"/>
                  </a:cubicBezTo>
                  <a:cubicBezTo>
                    <a:pt x="3107587" y="558356"/>
                    <a:pt x="3101110" y="562166"/>
                    <a:pt x="3099395" y="559403"/>
                  </a:cubicBezTo>
                  <a:cubicBezTo>
                    <a:pt x="3161022" y="542163"/>
                    <a:pt x="3222553" y="536734"/>
                    <a:pt x="3289705" y="520160"/>
                  </a:cubicBezTo>
                  <a:cubicBezTo>
                    <a:pt x="3291515" y="517493"/>
                    <a:pt x="3293419" y="514922"/>
                    <a:pt x="3295324" y="512350"/>
                  </a:cubicBezTo>
                  <a:cubicBezTo>
                    <a:pt x="3307231" y="507683"/>
                    <a:pt x="3328852" y="507111"/>
                    <a:pt x="3335520" y="505778"/>
                  </a:cubicBezTo>
                  <a:cubicBezTo>
                    <a:pt x="3338949" y="505111"/>
                    <a:pt x="3339997" y="502730"/>
                    <a:pt x="3345331" y="501491"/>
                  </a:cubicBezTo>
                  <a:cubicBezTo>
                    <a:pt x="3348950" y="500634"/>
                    <a:pt x="3351903" y="502253"/>
                    <a:pt x="3353999" y="501777"/>
                  </a:cubicBezTo>
                  <a:cubicBezTo>
                    <a:pt x="3353332" y="501968"/>
                    <a:pt x="3354856" y="499682"/>
                    <a:pt x="3355903" y="499205"/>
                  </a:cubicBezTo>
                  <a:cubicBezTo>
                    <a:pt x="3359237" y="497776"/>
                    <a:pt x="3362857" y="500158"/>
                    <a:pt x="3364571" y="499491"/>
                  </a:cubicBezTo>
                  <a:cubicBezTo>
                    <a:pt x="3365333" y="499205"/>
                    <a:pt x="3364000" y="497681"/>
                    <a:pt x="3366476" y="496919"/>
                  </a:cubicBezTo>
                  <a:cubicBezTo>
                    <a:pt x="3376763" y="493776"/>
                    <a:pt x="3381907" y="494919"/>
                    <a:pt x="3388289" y="494348"/>
                  </a:cubicBezTo>
                  <a:cubicBezTo>
                    <a:pt x="3399814" y="493300"/>
                    <a:pt x="3412673" y="489775"/>
                    <a:pt x="3423245" y="488918"/>
                  </a:cubicBezTo>
                  <a:cubicBezTo>
                    <a:pt x="3426865" y="488633"/>
                    <a:pt x="3427532" y="489871"/>
                    <a:pt x="3431913" y="489204"/>
                  </a:cubicBezTo>
                  <a:cubicBezTo>
                    <a:pt x="3446486" y="486918"/>
                    <a:pt x="3461440" y="483584"/>
                    <a:pt x="3469537" y="483203"/>
                  </a:cubicBezTo>
                  <a:cubicBezTo>
                    <a:pt x="3479443" y="482822"/>
                    <a:pt x="3486491" y="482251"/>
                    <a:pt x="3492111" y="482632"/>
                  </a:cubicBezTo>
                  <a:cubicBezTo>
                    <a:pt x="3498969" y="483203"/>
                    <a:pt x="3505636" y="482251"/>
                    <a:pt x="3513923" y="480060"/>
                  </a:cubicBezTo>
                  <a:cubicBezTo>
                    <a:pt x="3524306" y="486156"/>
                    <a:pt x="3543641" y="479870"/>
                    <a:pt x="3557167" y="481584"/>
                  </a:cubicBezTo>
                  <a:cubicBezTo>
                    <a:pt x="3555643" y="479012"/>
                    <a:pt x="3560405" y="479774"/>
                    <a:pt x="3561643" y="478441"/>
                  </a:cubicBezTo>
                  <a:cubicBezTo>
                    <a:pt x="3562310" y="477679"/>
                    <a:pt x="3559548" y="475202"/>
                    <a:pt x="3560119" y="474345"/>
                  </a:cubicBezTo>
                  <a:cubicBezTo>
                    <a:pt x="3561739" y="472154"/>
                    <a:pt x="3569835" y="470630"/>
                    <a:pt x="3565739" y="466535"/>
                  </a:cubicBezTo>
                  <a:cubicBezTo>
                    <a:pt x="3564120" y="463677"/>
                    <a:pt x="3558691" y="466058"/>
                    <a:pt x="3554500" y="466820"/>
                  </a:cubicBezTo>
                  <a:cubicBezTo>
                    <a:pt x="3552881" y="463963"/>
                    <a:pt x="3547451" y="466344"/>
                    <a:pt x="3543260" y="467106"/>
                  </a:cubicBezTo>
                  <a:cubicBezTo>
                    <a:pt x="3540593" y="473583"/>
                    <a:pt x="3556309" y="468535"/>
                    <a:pt x="3548118" y="472631"/>
                  </a:cubicBezTo>
                  <a:cubicBezTo>
                    <a:pt x="3539355" y="473583"/>
                    <a:pt x="3531449" y="472154"/>
                    <a:pt x="3525544" y="473202"/>
                  </a:cubicBezTo>
                  <a:cubicBezTo>
                    <a:pt x="3523067" y="473678"/>
                    <a:pt x="3522877" y="471773"/>
                    <a:pt x="3522115" y="471773"/>
                  </a:cubicBezTo>
                  <a:cubicBezTo>
                    <a:pt x="3514781" y="471869"/>
                    <a:pt x="3508208" y="474345"/>
                    <a:pt x="3500302" y="474345"/>
                  </a:cubicBezTo>
                  <a:cubicBezTo>
                    <a:pt x="3499540" y="474345"/>
                    <a:pt x="3499255" y="472821"/>
                    <a:pt x="3496874" y="472916"/>
                  </a:cubicBezTo>
                  <a:cubicBezTo>
                    <a:pt x="3492968" y="473012"/>
                    <a:pt x="3491158" y="472821"/>
                    <a:pt x="3488206" y="472631"/>
                  </a:cubicBezTo>
                  <a:cubicBezTo>
                    <a:pt x="3486015" y="472440"/>
                    <a:pt x="3482967" y="473869"/>
                    <a:pt x="3482205" y="471773"/>
                  </a:cubicBezTo>
                  <a:cubicBezTo>
                    <a:pt x="3494397" y="469011"/>
                    <a:pt x="3514399" y="472535"/>
                    <a:pt x="3519829" y="465773"/>
                  </a:cubicBezTo>
                  <a:cubicBezTo>
                    <a:pt x="3510399" y="462534"/>
                    <a:pt x="3492968" y="470249"/>
                    <a:pt x="3488968" y="459391"/>
                  </a:cubicBezTo>
                  <a:cubicBezTo>
                    <a:pt x="3501922" y="454819"/>
                    <a:pt x="3507827" y="459867"/>
                    <a:pt x="3519448" y="457105"/>
                  </a:cubicBezTo>
                  <a:cubicBezTo>
                    <a:pt x="3524210" y="458629"/>
                    <a:pt x="3525639" y="464820"/>
                    <a:pt x="3532973" y="462915"/>
                  </a:cubicBezTo>
                  <a:cubicBezTo>
                    <a:pt x="3539641" y="461677"/>
                    <a:pt x="3542498" y="464915"/>
                    <a:pt x="3546118" y="460058"/>
                  </a:cubicBezTo>
                  <a:cubicBezTo>
                    <a:pt x="3542212" y="451104"/>
                    <a:pt x="3525353" y="460058"/>
                    <a:pt x="3520591" y="452533"/>
                  </a:cubicBezTo>
                  <a:cubicBezTo>
                    <a:pt x="3527925" y="450533"/>
                    <a:pt x="3539260" y="450342"/>
                    <a:pt x="3537545" y="444437"/>
                  </a:cubicBezTo>
                  <a:cubicBezTo>
                    <a:pt x="3534878" y="445770"/>
                    <a:pt x="3532878" y="443770"/>
                    <a:pt x="3531544" y="443579"/>
                  </a:cubicBezTo>
                  <a:cubicBezTo>
                    <a:pt x="3528306" y="443008"/>
                    <a:pt x="3526687" y="443675"/>
                    <a:pt x="3522877" y="443294"/>
                  </a:cubicBezTo>
                  <a:cubicBezTo>
                    <a:pt x="3517733" y="442722"/>
                    <a:pt x="3513637" y="441484"/>
                    <a:pt x="3510875" y="441579"/>
                  </a:cubicBezTo>
                  <a:cubicBezTo>
                    <a:pt x="3499445" y="441865"/>
                    <a:pt x="3491158" y="443103"/>
                    <a:pt x="3483062" y="443294"/>
                  </a:cubicBezTo>
                  <a:cubicBezTo>
                    <a:pt x="3481157" y="443389"/>
                    <a:pt x="3480109" y="441865"/>
                    <a:pt x="3479728" y="441865"/>
                  </a:cubicBezTo>
                  <a:cubicBezTo>
                    <a:pt x="3469632" y="441674"/>
                    <a:pt x="3465155" y="444437"/>
                    <a:pt x="3455249" y="445008"/>
                  </a:cubicBezTo>
                  <a:cubicBezTo>
                    <a:pt x="3454964" y="445008"/>
                    <a:pt x="3453820" y="443484"/>
                    <a:pt x="3451820" y="443579"/>
                  </a:cubicBezTo>
                  <a:cubicBezTo>
                    <a:pt x="3447820" y="443675"/>
                    <a:pt x="3446200" y="444056"/>
                    <a:pt x="3443152" y="443294"/>
                  </a:cubicBezTo>
                  <a:cubicBezTo>
                    <a:pt x="3431627" y="440436"/>
                    <a:pt x="3413053" y="446627"/>
                    <a:pt x="3399528" y="448437"/>
                  </a:cubicBezTo>
                  <a:cubicBezTo>
                    <a:pt x="3396194" y="448913"/>
                    <a:pt x="3395051" y="447675"/>
                    <a:pt x="3390860" y="448151"/>
                  </a:cubicBezTo>
                  <a:cubicBezTo>
                    <a:pt x="3385526" y="448723"/>
                    <a:pt x="3382954" y="450247"/>
                    <a:pt x="3379621" y="448437"/>
                  </a:cubicBezTo>
                  <a:cubicBezTo>
                    <a:pt x="3378859" y="448056"/>
                    <a:pt x="3375334" y="449675"/>
                    <a:pt x="3374382" y="449580"/>
                  </a:cubicBezTo>
                  <a:cubicBezTo>
                    <a:pt x="3365143" y="449009"/>
                    <a:pt x="3355237" y="452628"/>
                    <a:pt x="3344664" y="453866"/>
                  </a:cubicBezTo>
                  <a:cubicBezTo>
                    <a:pt x="3341044" y="454247"/>
                    <a:pt x="3335234" y="452628"/>
                    <a:pt x="3329995" y="452723"/>
                  </a:cubicBezTo>
                  <a:cubicBezTo>
                    <a:pt x="3325995" y="452723"/>
                    <a:pt x="3315994" y="458915"/>
                    <a:pt x="3315327" y="451580"/>
                  </a:cubicBezTo>
                  <a:cubicBezTo>
                    <a:pt x="3325328" y="454057"/>
                    <a:pt x="3335329" y="448056"/>
                    <a:pt x="3345045" y="447294"/>
                  </a:cubicBezTo>
                  <a:cubicBezTo>
                    <a:pt x="3351236" y="446818"/>
                    <a:pt x="3356570" y="448628"/>
                    <a:pt x="3362285" y="447866"/>
                  </a:cubicBezTo>
                  <a:cubicBezTo>
                    <a:pt x="3370762" y="446818"/>
                    <a:pt x="3377620" y="443960"/>
                    <a:pt x="3386002" y="442722"/>
                  </a:cubicBezTo>
                  <a:cubicBezTo>
                    <a:pt x="3389336" y="442246"/>
                    <a:pt x="3390479" y="443579"/>
                    <a:pt x="3394670" y="443008"/>
                  </a:cubicBezTo>
                  <a:cubicBezTo>
                    <a:pt x="3399147" y="442436"/>
                    <a:pt x="3403433" y="440912"/>
                    <a:pt x="3407815" y="440150"/>
                  </a:cubicBezTo>
                  <a:cubicBezTo>
                    <a:pt x="3410196" y="439769"/>
                    <a:pt x="3410482" y="441579"/>
                    <a:pt x="3411149" y="441579"/>
                  </a:cubicBezTo>
                  <a:cubicBezTo>
                    <a:pt x="3413911" y="441579"/>
                    <a:pt x="3413625" y="438626"/>
                    <a:pt x="3415625" y="438436"/>
                  </a:cubicBezTo>
                  <a:cubicBezTo>
                    <a:pt x="3418959" y="438055"/>
                    <a:pt x="3421816" y="438531"/>
                    <a:pt x="3426865" y="438150"/>
                  </a:cubicBezTo>
                  <a:cubicBezTo>
                    <a:pt x="3436390" y="437579"/>
                    <a:pt x="3445057" y="435007"/>
                    <a:pt x="3453916" y="434435"/>
                  </a:cubicBezTo>
                  <a:cubicBezTo>
                    <a:pt x="3462488" y="433959"/>
                    <a:pt x="3475918" y="435007"/>
                    <a:pt x="3479824" y="435388"/>
                  </a:cubicBezTo>
                  <a:cubicBezTo>
                    <a:pt x="3483729" y="435674"/>
                    <a:pt x="3496588" y="436531"/>
                    <a:pt x="3495635" y="431959"/>
                  </a:cubicBezTo>
                  <a:cubicBezTo>
                    <a:pt x="3481252" y="430816"/>
                    <a:pt x="3460202" y="431292"/>
                    <a:pt x="3447153" y="431578"/>
                  </a:cubicBezTo>
                  <a:cubicBezTo>
                    <a:pt x="3445343" y="431578"/>
                    <a:pt x="3444010" y="430149"/>
                    <a:pt x="3443819" y="430149"/>
                  </a:cubicBezTo>
                  <a:cubicBezTo>
                    <a:pt x="3436866" y="430149"/>
                    <a:pt x="3428198" y="432911"/>
                    <a:pt x="3422007" y="432721"/>
                  </a:cubicBezTo>
                  <a:cubicBezTo>
                    <a:pt x="3421721" y="432721"/>
                    <a:pt x="3421531" y="430816"/>
                    <a:pt x="3421245" y="430721"/>
                  </a:cubicBezTo>
                  <a:cubicBezTo>
                    <a:pt x="3420483" y="430340"/>
                    <a:pt x="3417054" y="431959"/>
                    <a:pt x="3416006" y="431864"/>
                  </a:cubicBezTo>
                  <a:cubicBezTo>
                    <a:pt x="3412291" y="431578"/>
                    <a:pt x="3412006" y="430435"/>
                    <a:pt x="3409243" y="429006"/>
                  </a:cubicBezTo>
                  <a:cubicBezTo>
                    <a:pt x="3405624" y="427006"/>
                    <a:pt x="3394861" y="435864"/>
                    <a:pt x="3397242" y="427292"/>
                  </a:cubicBezTo>
                  <a:cubicBezTo>
                    <a:pt x="3413720" y="423958"/>
                    <a:pt x="3423055" y="430435"/>
                    <a:pt x="3441628" y="424148"/>
                  </a:cubicBezTo>
                  <a:cubicBezTo>
                    <a:pt x="3450677" y="429292"/>
                    <a:pt x="3459631" y="426530"/>
                    <a:pt x="3470965" y="426530"/>
                  </a:cubicBezTo>
                  <a:cubicBezTo>
                    <a:pt x="3475823" y="426530"/>
                    <a:pt x="3477633" y="426339"/>
                    <a:pt x="3482205" y="426244"/>
                  </a:cubicBezTo>
                  <a:cubicBezTo>
                    <a:pt x="3491158" y="426053"/>
                    <a:pt x="3510685" y="427863"/>
                    <a:pt x="3510399" y="417957"/>
                  </a:cubicBezTo>
                  <a:cubicBezTo>
                    <a:pt x="3500779" y="419005"/>
                    <a:pt x="3494111" y="415957"/>
                    <a:pt x="3486301" y="414433"/>
                  </a:cubicBezTo>
                  <a:cubicBezTo>
                    <a:pt x="3488206" y="410813"/>
                    <a:pt x="3487444" y="408623"/>
                    <a:pt x="3483348" y="406337"/>
                  </a:cubicBezTo>
                  <a:cubicBezTo>
                    <a:pt x="3477824" y="408813"/>
                    <a:pt x="3473442" y="407289"/>
                    <a:pt x="3469441" y="407194"/>
                  </a:cubicBezTo>
                  <a:cubicBezTo>
                    <a:pt x="3465250" y="407003"/>
                    <a:pt x="3460869" y="407480"/>
                    <a:pt x="3457440" y="405479"/>
                  </a:cubicBezTo>
                  <a:cubicBezTo>
                    <a:pt x="3460393" y="404146"/>
                    <a:pt x="3465155" y="404717"/>
                    <a:pt x="3467917" y="403193"/>
                  </a:cubicBezTo>
                  <a:cubicBezTo>
                    <a:pt x="3470394" y="401860"/>
                    <a:pt x="3469346" y="398812"/>
                    <a:pt x="3471727" y="397955"/>
                  </a:cubicBezTo>
                  <a:cubicBezTo>
                    <a:pt x="3475157" y="396716"/>
                    <a:pt x="3478014" y="397955"/>
                    <a:pt x="3480395" y="398240"/>
                  </a:cubicBezTo>
                  <a:cubicBezTo>
                    <a:pt x="3480109" y="395764"/>
                    <a:pt x="3477728" y="395573"/>
                    <a:pt x="3476299" y="394811"/>
                  </a:cubicBezTo>
                  <a:cubicBezTo>
                    <a:pt x="3474014" y="393573"/>
                    <a:pt x="3472013" y="392811"/>
                    <a:pt x="3469537" y="391954"/>
                  </a:cubicBezTo>
                  <a:cubicBezTo>
                    <a:pt x="3467917" y="391382"/>
                    <a:pt x="3467251" y="388811"/>
                    <a:pt x="3465441" y="388525"/>
                  </a:cubicBezTo>
                  <a:cubicBezTo>
                    <a:pt x="3462583" y="387953"/>
                    <a:pt x="3457821" y="391192"/>
                    <a:pt x="3456773" y="388239"/>
                  </a:cubicBezTo>
                  <a:cubicBezTo>
                    <a:pt x="3461631" y="381857"/>
                    <a:pt x="3449629" y="385096"/>
                    <a:pt x="3449629" y="376619"/>
                  </a:cubicBezTo>
                  <a:cubicBezTo>
                    <a:pt x="3442771" y="374809"/>
                    <a:pt x="3432389" y="377952"/>
                    <a:pt x="3428198" y="372523"/>
                  </a:cubicBezTo>
                  <a:cubicBezTo>
                    <a:pt x="3435723" y="371475"/>
                    <a:pt x="3450106" y="376714"/>
                    <a:pt x="3455249" y="368808"/>
                  </a:cubicBezTo>
                  <a:cubicBezTo>
                    <a:pt x="3445248" y="372428"/>
                    <a:pt x="3442676" y="365760"/>
                    <a:pt x="3432675" y="369380"/>
                  </a:cubicBezTo>
                  <a:cubicBezTo>
                    <a:pt x="3428389" y="367284"/>
                    <a:pt x="3429151" y="363950"/>
                    <a:pt x="3424388" y="362426"/>
                  </a:cubicBezTo>
                  <a:cubicBezTo>
                    <a:pt x="3420674" y="361188"/>
                    <a:pt x="3413720" y="366427"/>
                    <a:pt x="3412387" y="360712"/>
                  </a:cubicBezTo>
                  <a:cubicBezTo>
                    <a:pt x="3425817" y="355378"/>
                    <a:pt x="3431437" y="360998"/>
                    <a:pt x="3442867" y="358426"/>
                  </a:cubicBezTo>
                  <a:cubicBezTo>
                    <a:pt x="3442867" y="350330"/>
                    <a:pt x="3432484" y="356425"/>
                    <a:pt x="3429341" y="352616"/>
                  </a:cubicBezTo>
                  <a:cubicBezTo>
                    <a:pt x="3431246" y="351758"/>
                    <a:pt x="3434485" y="351473"/>
                    <a:pt x="3433818" y="349472"/>
                  </a:cubicBezTo>
                  <a:cubicBezTo>
                    <a:pt x="3420483" y="347472"/>
                    <a:pt x="3401719" y="352139"/>
                    <a:pt x="3389432" y="352616"/>
                  </a:cubicBezTo>
                  <a:cubicBezTo>
                    <a:pt x="3377049" y="352997"/>
                    <a:pt x="3360857" y="355949"/>
                    <a:pt x="3351046" y="356616"/>
                  </a:cubicBezTo>
                  <a:cubicBezTo>
                    <a:pt x="3346950" y="356902"/>
                    <a:pt x="3341235" y="356902"/>
                    <a:pt x="3337139" y="357473"/>
                  </a:cubicBezTo>
                  <a:cubicBezTo>
                    <a:pt x="3322852" y="359474"/>
                    <a:pt x="3314279" y="359474"/>
                    <a:pt x="3304087" y="360331"/>
                  </a:cubicBezTo>
                  <a:cubicBezTo>
                    <a:pt x="3297515" y="360902"/>
                    <a:pt x="3291419" y="361569"/>
                    <a:pt x="3284942" y="362331"/>
                  </a:cubicBezTo>
                  <a:cubicBezTo>
                    <a:pt x="3276274" y="363379"/>
                    <a:pt x="3265702" y="370332"/>
                    <a:pt x="3257129" y="364046"/>
                  </a:cubicBezTo>
                  <a:cubicBezTo>
                    <a:pt x="3275036" y="362807"/>
                    <a:pt x="3293324" y="355283"/>
                    <a:pt x="3310565" y="354616"/>
                  </a:cubicBezTo>
                  <a:cubicBezTo>
                    <a:pt x="3314756" y="354425"/>
                    <a:pt x="3318661" y="356902"/>
                    <a:pt x="3322566" y="356330"/>
                  </a:cubicBezTo>
                  <a:cubicBezTo>
                    <a:pt x="3325138" y="355949"/>
                    <a:pt x="3325233" y="353949"/>
                    <a:pt x="3327043" y="353187"/>
                  </a:cubicBezTo>
                  <a:cubicBezTo>
                    <a:pt x="3335806" y="349568"/>
                    <a:pt x="3340473" y="351854"/>
                    <a:pt x="3346188" y="351187"/>
                  </a:cubicBezTo>
                  <a:cubicBezTo>
                    <a:pt x="3350665" y="350615"/>
                    <a:pt x="3354856" y="348615"/>
                    <a:pt x="3359332" y="348329"/>
                  </a:cubicBezTo>
                  <a:cubicBezTo>
                    <a:pt x="3372667" y="347377"/>
                    <a:pt x="3387145" y="349377"/>
                    <a:pt x="3401814" y="347853"/>
                  </a:cubicBezTo>
                  <a:cubicBezTo>
                    <a:pt x="3409053" y="347091"/>
                    <a:pt x="3415054" y="343091"/>
                    <a:pt x="3423626" y="345281"/>
                  </a:cubicBezTo>
                  <a:cubicBezTo>
                    <a:pt x="3423721" y="339662"/>
                    <a:pt x="3429436" y="336423"/>
                    <a:pt x="3439819" y="335185"/>
                  </a:cubicBezTo>
                  <a:cubicBezTo>
                    <a:pt x="3442676" y="334709"/>
                    <a:pt x="3446200" y="332804"/>
                    <a:pt x="3441724" y="332613"/>
                  </a:cubicBezTo>
                  <a:cubicBezTo>
                    <a:pt x="3432008" y="333851"/>
                    <a:pt x="3421150" y="336518"/>
                    <a:pt x="3415816" y="331661"/>
                  </a:cubicBezTo>
                  <a:cubicBezTo>
                    <a:pt x="3414387" y="329756"/>
                    <a:pt x="3416864" y="330041"/>
                    <a:pt x="3417721" y="329089"/>
                  </a:cubicBezTo>
                  <a:cubicBezTo>
                    <a:pt x="3419531" y="327184"/>
                    <a:pt x="3418483" y="323279"/>
                    <a:pt x="3420769" y="321850"/>
                  </a:cubicBezTo>
                  <a:cubicBezTo>
                    <a:pt x="3431246" y="315659"/>
                    <a:pt x="3417816" y="323564"/>
                    <a:pt x="3418483" y="315754"/>
                  </a:cubicBezTo>
                  <a:cubicBezTo>
                    <a:pt x="3424674" y="315563"/>
                    <a:pt x="3431818" y="314325"/>
                    <a:pt x="3440295" y="313182"/>
                  </a:cubicBezTo>
                  <a:cubicBezTo>
                    <a:pt x="3445629" y="312420"/>
                    <a:pt x="3458869" y="316230"/>
                    <a:pt x="3455344" y="307753"/>
                  </a:cubicBezTo>
                  <a:cubicBezTo>
                    <a:pt x="3463822" y="301562"/>
                    <a:pt x="3442962" y="310991"/>
                    <a:pt x="3443343" y="306038"/>
                  </a:cubicBezTo>
                  <a:cubicBezTo>
                    <a:pt x="3447534" y="303848"/>
                    <a:pt x="3459726" y="305086"/>
                    <a:pt x="3458392" y="300609"/>
                  </a:cubicBezTo>
                  <a:cubicBezTo>
                    <a:pt x="3454773" y="296418"/>
                    <a:pt x="3440866" y="306419"/>
                    <a:pt x="3440390" y="297942"/>
                  </a:cubicBezTo>
                  <a:cubicBezTo>
                    <a:pt x="3454582" y="296894"/>
                    <a:pt x="3462869" y="290894"/>
                    <a:pt x="3471251" y="288989"/>
                  </a:cubicBezTo>
                  <a:cubicBezTo>
                    <a:pt x="3470489" y="289179"/>
                    <a:pt x="3473537" y="290513"/>
                    <a:pt x="3474680" y="290417"/>
                  </a:cubicBezTo>
                  <a:cubicBezTo>
                    <a:pt x="3476395" y="290417"/>
                    <a:pt x="3478300" y="289560"/>
                    <a:pt x="3479919" y="289274"/>
                  </a:cubicBezTo>
                  <a:cubicBezTo>
                    <a:pt x="3497445" y="286226"/>
                    <a:pt x="3516781" y="280035"/>
                    <a:pt x="3528020" y="280988"/>
                  </a:cubicBezTo>
                  <a:cubicBezTo>
                    <a:pt x="3527163" y="273272"/>
                    <a:pt x="3517352" y="280226"/>
                    <a:pt x="3513352" y="279845"/>
                  </a:cubicBezTo>
                  <a:cubicBezTo>
                    <a:pt x="3514209" y="279940"/>
                    <a:pt x="3509732" y="278321"/>
                    <a:pt x="3509923" y="278416"/>
                  </a:cubicBezTo>
                  <a:cubicBezTo>
                    <a:pt x="3506970" y="277178"/>
                    <a:pt x="3504208" y="276416"/>
                    <a:pt x="3500493" y="276130"/>
                  </a:cubicBezTo>
                  <a:cubicBezTo>
                    <a:pt x="3498302" y="275939"/>
                    <a:pt x="3495254" y="277368"/>
                    <a:pt x="3494492" y="275273"/>
                  </a:cubicBezTo>
                  <a:cubicBezTo>
                    <a:pt x="3503160" y="274415"/>
                    <a:pt x="3503732" y="270129"/>
                    <a:pt x="3508780" y="267748"/>
                  </a:cubicBezTo>
                  <a:cubicBezTo>
                    <a:pt x="3511732" y="269177"/>
                    <a:pt x="3524877" y="271558"/>
                    <a:pt x="3525353" y="266319"/>
                  </a:cubicBezTo>
                  <a:cubicBezTo>
                    <a:pt x="3520876" y="267462"/>
                    <a:pt x="3518019" y="266224"/>
                    <a:pt x="3515924" y="264033"/>
                  </a:cubicBezTo>
                  <a:cubicBezTo>
                    <a:pt x="3518876" y="263081"/>
                    <a:pt x="3523543" y="262795"/>
                    <a:pt x="3523067" y="260318"/>
                  </a:cubicBezTo>
                  <a:cubicBezTo>
                    <a:pt x="3513828" y="262795"/>
                    <a:pt x="3506779" y="262414"/>
                    <a:pt x="3502398" y="258223"/>
                  </a:cubicBezTo>
                  <a:cubicBezTo>
                    <a:pt x="3517733" y="248603"/>
                    <a:pt x="3539736" y="250412"/>
                    <a:pt x="3558405" y="248222"/>
                  </a:cubicBezTo>
                  <a:cubicBezTo>
                    <a:pt x="3570121" y="246888"/>
                    <a:pt x="3579550" y="245174"/>
                    <a:pt x="3585456" y="244507"/>
                  </a:cubicBezTo>
                  <a:cubicBezTo>
                    <a:pt x="3596695" y="243364"/>
                    <a:pt x="3603934" y="241840"/>
                    <a:pt x="3609935" y="241364"/>
                  </a:cubicBezTo>
                  <a:cubicBezTo>
                    <a:pt x="3614412" y="240983"/>
                    <a:pt x="3618698" y="239078"/>
                    <a:pt x="3623080" y="238506"/>
                  </a:cubicBezTo>
                  <a:cubicBezTo>
                    <a:pt x="3626985" y="238030"/>
                    <a:pt x="3635939" y="241649"/>
                    <a:pt x="3636224" y="235649"/>
                  </a:cubicBezTo>
                  <a:cubicBezTo>
                    <a:pt x="3619651" y="229648"/>
                    <a:pt x="3591742" y="239649"/>
                    <a:pt x="3578122" y="229838"/>
                  </a:cubicBezTo>
                  <a:close/>
                  <a:moveTo>
                    <a:pt x="3314279" y="46673"/>
                  </a:moveTo>
                  <a:cubicBezTo>
                    <a:pt x="3309898" y="53435"/>
                    <a:pt x="3292181" y="49720"/>
                    <a:pt x="3281894" y="51530"/>
                  </a:cubicBezTo>
                  <a:cubicBezTo>
                    <a:pt x="3288562" y="43529"/>
                    <a:pt x="3303611" y="50006"/>
                    <a:pt x="3314279" y="46673"/>
                  </a:cubicBezTo>
                  <a:close/>
                  <a:moveTo>
                    <a:pt x="1273262" y="12097"/>
                  </a:moveTo>
                  <a:cubicBezTo>
                    <a:pt x="1275358" y="16383"/>
                    <a:pt x="1264213" y="15050"/>
                    <a:pt x="1260880" y="16955"/>
                  </a:cubicBezTo>
                  <a:cubicBezTo>
                    <a:pt x="1259165" y="11716"/>
                    <a:pt x="1268881" y="10001"/>
                    <a:pt x="1273262" y="12097"/>
                  </a:cubicBezTo>
                  <a:close/>
                  <a:moveTo>
                    <a:pt x="1068379" y="19526"/>
                  </a:moveTo>
                  <a:cubicBezTo>
                    <a:pt x="1068856" y="20860"/>
                    <a:pt x="1069332" y="22193"/>
                    <a:pt x="1069903" y="23622"/>
                  </a:cubicBezTo>
                  <a:cubicBezTo>
                    <a:pt x="1066379" y="24384"/>
                    <a:pt x="1062855" y="25146"/>
                    <a:pt x="1059331" y="25908"/>
                  </a:cubicBezTo>
                  <a:cubicBezTo>
                    <a:pt x="1058854" y="24575"/>
                    <a:pt x="1058378" y="23241"/>
                    <a:pt x="1057807" y="21812"/>
                  </a:cubicBezTo>
                  <a:cubicBezTo>
                    <a:pt x="1061331" y="21050"/>
                    <a:pt x="1064855" y="20288"/>
                    <a:pt x="1068379" y="19526"/>
                  </a:cubicBezTo>
                  <a:close/>
                  <a:moveTo>
                    <a:pt x="968272" y="26003"/>
                  </a:moveTo>
                  <a:cubicBezTo>
                    <a:pt x="968938" y="29718"/>
                    <a:pt x="965414" y="31623"/>
                    <a:pt x="959223" y="32385"/>
                  </a:cubicBezTo>
                  <a:cubicBezTo>
                    <a:pt x="954365" y="26765"/>
                    <a:pt x="963795" y="27432"/>
                    <a:pt x="968272" y="26003"/>
                  </a:cubicBezTo>
                  <a:close/>
                  <a:moveTo>
                    <a:pt x="940078" y="34290"/>
                  </a:moveTo>
                  <a:cubicBezTo>
                    <a:pt x="940554" y="35624"/>
                    <a:pt x="941030" y="36957"/>
                    <a:pt x="941602" y="38386"/>
                  </a:cubicBezTo>
                  <a:cubicBezTo>
                    <a:pt x="935506" y="39719"/>
                    <a:pt x="929314" y="41053"/>
                    <a:pt x="923218" y="42386"/>
                  </a:cubicBezTo>
                  <a:cubicBezTo>
                    <a:pt x="922742" y="41053"/>
                    <a:pt x="922266" y="39719"/>
                    <a:pt x="921694" y="38291"/>
                  </a:cubicBezTo>
                  <a:cubicBezTo>
                    <a:pt x="927790" y="36957"/>
                    <a:pt x="933982" y="35624"/>
                    <a:pt x="940078" y="34290"/>
                  </a:cubicBezTo>
                  <a:close/>
                  <a:moveTo>
                    <a:pt x="894262" y="2667"/>
                  </a:moveTo>
                  <a:cubicBezTo>
                    <a:pt x="898168" y="7715"/>
                    <a:pt x="881308" y="3905"/>
                    <a:pt x="885214" y="9049"/>
                  </a:cubicBezTo>
                  <a:cubicBezTo>
                    <a:pt x="881213" y="8477"/>
                    <a:pt x="878737" y="5810"/>
                    <a:pt x="876927" y="2096"/>
                  </a:cubicBezTo>
                  <a:cubicBezTo>
                    <a:pt x="884928" y="-667"/>
                    <a:pt x="888357" y="2762"/>
                    <a:pt x="894262" y="2667"/>
                  </a:cubicBezTo>
                  <a:close/>
                  <a:moveTo>
                    <a:pt x="539170" y="104108"/>
                  </a:moveTo>
                  <a:cubicBezTo>
                    <a:pt x="537551" y="98870"/>
                    <a:pt x="546505" y="98203"/>
                    <a:pt x="553458" y="96584"/>
                  </a:cubicBezTo>
                  <a:cubicBezTo>
                    <a:pt x="558601" y="103346"/>
                    <a:pt x="544123" y="101727"/>
                    <a:pt x="539170" y="104108"/>
                  </a:cubicBezTo>
                  <a:close/>
                  <a:moveTo>
                    <a:pt x="547076" y="87059"/>
                  </a:moveTo>
                  <a:cubicBezTo>
                    <a:pt x="548410" y="91631"/>
                    <a:pt x="536218" y="90392"/>
                    <a:pt x="532027" y="92488"/>
                  </a:cubicBezTo>
                  <a:cubicBezTo>
                    <a:pt x="530979" y="84677"/>
                    <a:pt x="541933" y="84106"/>
                    <a:pt x="547076" y="87059"/>
                  </a:cubicBezTo>
                  <a:close/>
                  <a:moveTo>
                    <a:pt x="458398" y="548164"/>
                  </a:moveTo>
                  <a:cubicBezTo>
                    <a:pt x="457160" y="543687"/>
                    <a:pt x="463447" y="542354"/>
                    <a:pt x="470114" y="541211"/>
                  </a:cubicBezTo>
                  <a:cubicBezTo>
                    <a:pt x="475258" y="547497"/>
                    <a:pt x="463066" y="546164"/>
                    <a:pt x="458398" y="548164"/>
                  </a:cubicBezTo>
                  <a:close/>
                  <a:moveTo>
                    <a:pt x="534694" y="562166"/>
                  </a:moveTo>
                  <a:cubicBezTo>
                    <a:pt x="534503" y="556832"/>
                    <a:pt x="547933" y="548640"/>
                    <a:pt x="550505" y="558737"/>
                  </a:cubicBezTo>
                  <a:cubicBezTo>
                    <a:pt x="545171" y="559880"/>
                    <a:pt x="539932" y="561023"/>
                    <a:pt x="534694" y="562166"/>
                  </a:cubicBezTo>
                  <a:close/>
                  <a:moveTo>
                    <a:pt x="572222" y="116586"/>
                  </a:moveTo>
                  <a:cubicBezTo>
                    <a:pt x="553553" y="119158"/>
                    <a:pt x="540694" y="125444"/>
                    <a:pt x="524788" y="126873"/>
                  </a:cubicBezTo>
                  <a:cubicBezTo>
                    <a:pt x="520501" y="127254"/>
                    <a:pt x="514691" y="125159"/>
                    <a:pt x="510119" y="125730"/>
                  </a:cubicBezTo>
                  <a:cubicBezTo>
                    <a:pt x="500689" y="126873"/>
                    <a:pt x="491736" y="130397"/>
                    <a:pt x="481163" y="132017"/>
                  </a:cubicBezTo>
                  <a:cubicBezTo>
                    <a:pt x="479830" y="129826"/>
                    <a:pt x="478115" y="131445"/>
                    <a:pt x="478496" y="132588"/>
                  </a:cubicBezTo>
                  <a:cubicBezTo>
                    <a:pt x="472686" y="134493"/>
                    <a:pt x="473448" y="127349"/>
                    <a:pt x="468304" y="128207"/>
                  </a:cubicBezTo>
                  <a:cubicBezTo>
                    <a:pt x="456303" y="129159"/>
                    <a:pt x="457636" y="141542"/>
                    <a:pt x="446111" y="137446"/>
                  </a:cubicBezTo>
                  <a:cubicBezTo>
                    <a:pt x="444682" y="130112"/>
                    <a:pt x="449064" y="125730"/>
                    <a:pt x="461542" y="125349"/>
                  </a:cubicBezTo>
                  <a:cubicBezTo>
                    <a:pt x="467828" y="125159"/>
                    <a:pt x="466876" y="124968"/>
                    <a:pt x="477353" y="121920"/>
                  </a:cubicBezTo>
                  <a:cubicBezTo>
                    <a:pt x="481639" y="120682"/>
                    <a:pt x="486211" y="120206"/>
                    <a:pt x="490498" y="119063"/>
                  </a:cubicBezTo>
                  <a:cubicBezTo>
                    <a:pt x="490307" y="111157"/>
                    <a:pt x="479068" y="118491"/>
                    <a:pt x="473162" y="118491"/>
                  </a:cubicBezTo>
                  <a:cubicBezTo>
                    <a:pt x="469257" y="113443"/>
                    <a:pt x="486116" y="117253"/>
                    <a:pt x="482211" y="112109"/>
                  </a:cubicBezTo>
                  <a:cubicBezTo>
                    <a:pt x="489736" y="108871"/>
                    <a:pt x="492593" y="112109"/>
                    <a:pt x="498784" y="110681"/>
                  </a:cubicBezTo>
                  <a:cubicBezTo>
                    <a:pt x="501356" y="115253"/>
                    <a:pt x="506976" y="117920"/>
                    <a:pt x="503261" y="122873"/>
                  </a:cubicBezTo>
                  <a:cubicBezTo>
                    <a:pt x="503833" y="126778"/>
                    <a:pt x="512119" y="121349"/>
                    <a:pt x="514501" y="122587"/>
                  </a:cubicBezTo>
                  <a:cubicBezTo>
                    <a:pt x="518025" y="124492"/>
                    <a:pt x="519454" y="122682"/>
                    <a:pt x="528407" y="121730"/>
                  </a:cubicBezTo>
                  <a:cubicBezTo>
                    <a:pt x="532312" y="121349"/>
                    <a:pt x="534122" y="122682"/>
                    <a:pt x="537075" y="122015"/>
                  </a:cubicBezTo>
                  <a:cubicBezTo>
                    <a:pt x="543076" y="120682"/>
                    <a:pt x="552124" y="113252"/>
                    <a:pt x="560792" y="116872"/>
                  </a:cubicBezTo>
                  <a:cubicBezTo>
                    <a:pt x="564316" y="115824"/>
                    <a:pt x="579842" y="112395"/>
                    <a:pt x="572222" y="116586"/>
                  </a:cubicBezTo>
                  <a:close/>
                  <a:moveTo>
                    <a:pt x="622324" y="59722"/>
                  </a:moveTo>
                  <a:cubicBezTo>
                    <a:pt x="613561" y="62579"/>
                    <a:pt x="607274" y="62103"/>
                    <a:pt x="600511" y="62294"/>
                  </a:cubicBezTo>
                  <a:cubicBezTo>
                    <a:pt x="597273" y="52578"/>
                    <a:pt x="620133" y="50768"/>
                    <a:pt x="622324" y="59722"/>
                  </a:cubicBezTo>
                  <a:close/>
                  <a:moveTo>
                    <a:pt x="583557" y="85630"/>
                  </a:moveTo>
                  <a:cubicBezTo>
                    <a:pt x="579461" y="81248"/>
                    <a:pt x="601369" y="76867"/>
                    <a:pt x="586605" y="78391"/>
                  </a:cubicBezTo>
                  <a:cubicBezTo>
                    <a:pt x="589939" y="70771"/>
                    <a:pt x="605274" y="68199"/>
                    <a:pt x="618609" y="64865"/>
                  </a:cubicBezTo>
                  <a:cubicBezTo>
                    <a:pt x="622800" y="70771"/>
                    <a:pt x="612799" y="70390"/>
                    <a:pt x="617085" y="76200"/>
                  </a:cubicBezTo>
                  <a:cubicBezTo>
                    <a:pt x="603750" y="78391"/>
                    <a:pt x="592987" y="81820"/>
                    <a:pt x="583557" y="85630"/>
                  </a:cubicBezTo>
                  <a:close/>
                  <a:moveTo>
                    <a:pt x="627181" y="95917"/>
                  </a:moveTo>
                  <a:cubicBezTo>
                    <a:pt x="624705" y="95917"/>
                    <a:pt x="621752" y="97346"/>
                    <a:pt x="619276" y="97631"/>
                  </a:cubicBezTo>
                  <a:cubicBezTo>
                    <a:pt x="614989" y="98203"/>
                    <a:pt x="614132" y="96869"/>
                    <a:pt x="610608" y="97346"/>
                  </a:cubicBezTo>
                  <a:cubicBezTo>
                    <a:pt x="605750" y="97917"/>
                    <a:pt x="605845" y="100870"/>
                    <a:pt x="600797" y="101632"/>
                  </a:cubicBezTo>
                  <a:cubicBezTo>
                    <a:pt x="598511" y="102013"/>
                    <a:pt x="595558" y="99727"/>
                    <a:pt x="592129" y="101346"/>
                  </a:cubicBezTo>
                  <a:cubicBezTo>
                    <a:pt x="589367" y="96203"/>
                    <a:pt x="595654" y="94964"/>
                    <a:pt x="600416" y="92964"/>
                  </a:cubicBezTo>
                  <a:cubicBezTo>
                    <a:pt x="601273" y="85725"/>
                    <a:pt x="591367" y="93250"/>
                    <a:pt x="592129" y="86011"/>
                  </a:cubicBezTo>
                  <a:cubicBezTo>
                    <a:pt x="605941" y="84487"/>
                    <a:pt x="609846" y="77724"/>
                    <a:pt x="621085" y="79724"/>
                  </a:cubicBezTo>
                  <a:cubicBezTo>
                    <a:pt x="623276" y="85725"/>
                    <a:pt x="609655" y="85058"/>
                    <a:pt x="607560" y="89249"/>
                  </a:cubicBezTo>
                  <a:cubicBezTo>
                    <a:pt x="611370" y="95250"/>
                    <a:pt x="623943" y="89059"/>
                    <a:pt x="630896" y="90773"/>
                  </a:cubicBezTo>
                  <a:cubicBezTo>
                    <a:pt x="634230" y="94774"/>
                    <a:pt x="625848" y="98870"/>
                    <a:pt x="635754" y="96298"/>
                  </a:cubicBezTo>
                  <a:cubicBezTo>
                    <a:pt x="636516" y="103727"/>
                    <a:pt x="628705" y="95917"/>
                    <a:pt x="627181" y="95917"/>
                  </a:cubicBezTo>
                  <a:close/>
                  <a:moveTo>
                    <a:pt x="319905" y="1059561"/>
                  </a:moveTo>
                  <a:cubicBezTo>
                    <a:pt x="313428" y="1063085"/>
                    <a:pt x="311618" y="1067372"/>
                    <a:pt x="297712" y="1068800"/>
                  </a:cubicBezTo>
                  <a:cubicBezTo>
                    <a:pt x="295521" y="1059180"/>
                    <a:pt x="319238" y="1058418"/>
                    <a:pt x="328954" y="1053275"/>
                  </a:cubicBezTo>
                  <a:cubicBezTo>
                    <a:pt x="328954" y="1055751"/>
                    <a:pt x="327334" y="1056894"/>
                    <a:pt x="325144" y="1058513"/>
                  </a:cubicBezTo>
                  <a:cubicBezTo>
                    <a:pt x="324763" y="1058799"/>
                    <a:pt x="322572" y="1061371"/>
                    <a:pt x="323239" y="1061085"/>
                  </a:cubicBezTo>
                  <a:cubicBezTo>
                    <a:pt x="321619" y="1061657"/>
                    <a:pt x="319333" y="1059847"/>
                    <a:pt x="319905" y="1059561"/>
                  </a:cubicBezTo>
                  <a:close/>
                  <a:moveTo>
                    <a:pt x="331906" y="1091946"/>
                  </a:moveTo>
                  <a:cubicBezTo>
                    <a:pt x="327811" y="1089946"/>
                    <a:pt x="329716" y="1088993"/>
                    <a:pt x="329620" y="1085850"/>
                  </a:cubicBezTo>
                  <a:cubicBezTo>
                    <a:pt x="327144" y="1084136"/>
                    <a:pt x="322762" y="1085088"/>
                    <a:pt x="322096" y="1080897"/>
                  </a:cubicBezTo>
                  <a:cubicBezTo>
                    <a:pt x="325620" y="1080135"/>
                    <a:pt x="329144" y="1079373"/>
                    <a:pt x="332573" y="1078611"/>
                  </a:cubicBezTo>
                  <a:cubicBezTo>
                    <a:pt x="333716" y="1086517"/>
                    <a:pt x="344384" y="1088898"/>
                    <a:pt x="331906" y="1091946"/>
                  </a:cubicBezTo>
                  <a:close/>
                  <a:moveTo>
                    <a:pt x="358576" y="1079564"/>
                  </a:moveTo>
                  <a:cubicBezTo>
                    <a:pt x="354957" y="1083088"/>
                    <a:pt x="354195" y="1087946"/>
                    <a:pt x="345051" y="1089089"/>
                  </a:cubicBezTo>
                  <a:cubicBezTo>
                    <a:pt x="344575" y="1086612"/>
                    <a:pt x="343146" y="1085564"/>
                    <a:pt x="340955" y="1085660"/>
                  </a:cubicBezTo>
                  <a:cubicBezTo>
                    <a:pt x="340384" y="1080802"/>
                    <a:pt x="353623" y="1081945"/>
                    <a:pt x="358576" y="1079564"/>
                  </a:cubicBezTo>
                  <a:close/>
                  <a:moveTo>
                    <a:pt x="390104" y="633032"/>
                  </a:moveTo>
                  <a:cubicBezTo>
                    <a:pt x="391819" y="632651"/>
                    <a:pt x="393628" y="632270"/>
                    <a:pt x="395343" y="631888"/>
                  </a:cubicBezTo>
                  <a:cubicBezTo>
                    <a:pt x="398200" y="635889"/>
                    <a:pt x="392962" y="636556"/>
                    <a:pt x="388961" y="637699"/>
                  </a:cubicBezTo>
                  <a:cubicBezTo>
                    <a:pt x="388866" y="635889"/>
                    <a:pt x="390866" y="635032"/>
                    <a:pt x="390104" y="633032"/>
                  </a:cubicBezTo>
                  <a:close/>
                  <a:moveTo>
                    <a:pt x="415726" y="948976"/>
                  </a:moveTo>
                  <a:cubicBezTo>
                    <a:pt x="414774" y="949452"/>
                    <a:pt x="413059" y="951738"/>
                    <a:pt x="413821" y="951548"/>
                  </a:cubicBezTo>
                  <a:cubicBezTo>
                    <a:pt x="411726" y="952024"/>
                    <a:pt x="410392" y="950119"/>
                    <a:pt x="407821" y="950690"/>
                  </a:cubicBezTo>
                  <a:cubicBezTo>
                    <a:pt x="401629" y="951929"/>
                    <a:pt x="391819" y="959644"/>
                    <a:pt x="390485" y="950119"/>
                  </a:cubicBezTo>
                  <a:cubicBezTo>
                    <a:pt x="405535" y="947547"/>
                    <a:pt x="412583" y="941451"/>
                    <a:pt x="429252" y="939451"/>
                  </a:cubicBezTo>
                  <a:cubicBezTo>
                    <a:pt x="434300" y="947547"/>
                    <a:pt x="422870" y="945833"/>
                    <a:pt x="415726" y="948976"/>
                  </a:cubicBezTo>
                  <a:close/>
                  <a:moveTo>
                    <a:pt x="890071" y="985647"/>
                  </a:moveTo>
                  <a:cubicBezTo>
                    <a:pt x="889214" y="990410"/>
                    <a:pt x="884547" y="993553"/>
                    <a:pt x="876546" y="995172"/>
                  </a:cubicBezTo>
                  <a:cubicBezTo>
                    <a:pt x="872355" y="988314"/>
                    <a:pt x="882070" y="987362"/>
                    <a:pt x="890071" y="985647"/>
                  </a:cubicBezTo>
                  <a:close/>
                  <a:moveTo>
                    <a:pt x="553172" y="1144334"/>
                  </a:moveTo>
                  <a:cubicBezTo>
                    <a:pt x="557554" y="1135571"/>
                    <a:pt x="571841" y="1145096"/>
                    <a:pt x="553172" y="1144334"/>
                  </a:cubicBezTo>
                  <a:lnTo>
                    <a:pt x="553172" y="1144334"/>
                  </a:lnTo>
                  <a:close/>
                  <a:moveTo>
                    <a:pt x="612322" y="1096423"/>
                  </a:moveTo>
                  <a:cubicBezTo>
                    <a:pt x="614989" y="1097756"/>
                    <a:pt x="616799" y="1100423"/>
                    <a:pt x="617942" y="1103948"/>
                  </a:cubicBezTo>
                  <a:cubicBezTo>
                    <a:pt x="614132" y="1104614"/>
                    <a:pt x="610322" y="1105281"/>
                    <a:pt x="610798" y="1107662"/>
                  </a:cubicBezTo>
                  <a:cubicBezTo>
                    <a:pt x="601750" y="1104614"/>
                    <a:pt x="610417" y="1096137"/>
                    <a:pt x="602226" y="1092041"/>
                  </a:cubicBezTo>
                  <a:cubicBezTo>
                    <a:pt x="609655" y="1087946"/>
                    <a:pt x="608131" y="1090517"/>
                    <a:pt x="618037" y="1088612"/>
                  </a:cubicBezTo>
                  <a:cubicBezTo>
                    <a:pt x="620133" y="1092994"/>
                    <a:pt x="618228" y="1095566"/>
                    <a:pt x="612322" y="1096423"/>
                  </a:cubicBezTo>
                  <a:close/>
                  <a:moveTo>
                    <a:pt x="621752" y="1083469"/>
                  </a:moveTo>
                  <a:cubicBezTo>
                    <a:pt x="608036" y="1084993"/>
                    <a:pt x="601464" y="1090613"/>
                    <a:pt x="592796" y="1089755"/>
                  </a:cubicBezTo>
                  <a:cubicBezTo>
                    <a:pt x="593749" y="1083564"/>
                    <a:pt x="598797" y="1079945"/>
                    <a:pt x="605655" y="1078230"/>
                  </a:cubicBezTo>
                  <a:cubicBezTo>
                    <a:pt x="609846" y="1077182"/>
                    <a:pt x="610798" y="1078802"/>
                    <a:pt x="614323" y="1078516"/>
                  </a:cubicBezTo>
                  <a:cubicBezTo>
                    <a:pt x="616132" y="1078421"/>
                    <a:pt x="620609" y="1076325"/>
                    <a:pt x="622228" y="1076801"/>
                  </a:cubicBezTo>
                  <a:cubicBezTo>
                    <a:pt x="623752" y="1077278"/>
                    <a:pt x="622990" y="1082421"/>
                    <a:pt x="624514" y="1082897"/>
                  </a:cubicBezTo>
                  <a:cubicBezTo>
                    <a:pt x="627562" y="1083755"/>
                    <a:pt x="632706" y="1080421"/>
                    <a:pt x="631658" y="1079183"/>
                  </a:cubicBezTo>
                  <a:cubicBezTo>
                    <a:pt x="635468" y="1078992"/>
                    <a:pt x="635754" y="1083755"/>
                    <a:pt x="637278" y="1086707"/>
                  </a:cubicBezTo>
                  <a:cubicBezTo>
                    <a:pt x="630134" y="1087469"/>
                    <a:pt x="617180" y="1089755"/>
                    <a:pt x="621752" y="1083469"/>
                  </a:cubicBezTo>
                  <a:close/>
                  <a:moveTo>
                    <a:pt x="626610" y="1104329"/>
                  </a:moveTo>
                  <a:cubicBezTo>
                    <a:pt x="625848" y="1102328"/>
                    <a:pt x="625086" y="1100233"/>
                    <a:pt x="624324" y="1098233"/>
                  </a:cubicBezTo>
                  <a:cubicBezTo>
                    <a:pt x="626800" y="1094899"/>
                    <a:pt x="633087" y="1093565"/>
                    <a:pt x="637468" y="1095375"/>
                  </a:cubicBezTo>
                  <a:cubicBezTo>
                    <a:pt x="641088" y="1101376"/>
                    <a:pt x="634325" y="1103090"/>
                    <a:pt x="626610" y="1104329"/>
                  </a:cubicBezTo>
                  <a:close/>
                  <a:moveTo>
                    <a:pt x="710906" y="1070610"/>
                  </a:moveTo>
                  <a:cubicBezTo>
                    <a:pt x="711097" y="1072991"/>
                    <a:pt x="706144" y="1073087"/>
                    <a:pt x="707096" y="1075849"/>
                  </a:cubicBezTo>
                  <a:cubicBezTo>
                    <a:pt x="701953" y="1077944"/>
                    <a:pt x="699571" y="1075944"/>
                    <a:pt x="695857" y="1076135"/>
                  </a:cubicBezTo>
                  <a:cubicBezTo>
                    <a:pt x="689570" y="1076801"/>
                    <a:pt x="695095" y="1082612"/>
                    <a:pt x="690237" y="1083945"/>
                  </a:cubicBezTo>
                  <a:cubicBezTo>
                    <a:pt x="695761" y="1086517"/>
                    <a:pt x="702238" y="1087755"/>
                    <a:pt x="709001" y="1088612"/>
                  </a:cubicBezTo>
                  <a:cubicBezTo>
                    <a:pt x="709954" y="1095661"/>
                    <a:pt x="700143" y="1093661"/>
                    <a:pt x="693952" y="1094042"/>
                  </a:cubicBezTo>
                  <a:cubicBezTo>
                    <a:pt x="695095" y="1086993"/>
                    <a:pt x="682045" y="1084517"/>
                    <a:pt x="688713" y="1079849"/>
                  </a:cubicBezTo>
                  <a:cubicBezTo>
                    <a:pt x="686903" y="1077278"/>
                    <a:pt x="681474" y="1079564"/>
                    <a:pt x="677473" y="1080135"/>
                  </a:cubicBezTo>
                  <a:cubicBezTo>
                    <a:pt x="679093" y="1078706"/>
                    <a:pt x="680617" y="1074706"/>
                    <a:pt x="683093" y="1072325"/>
                  </a:cubicBezTo>
                  <a:cubicBezTo>
                    <a:pt x="683855" y="1071563"/>
                    <a:pt x="687951" y="1072039"/>
                    <a:pt x="688332" y="1071182"/>
                  </a:cubicBezTo>
                  <a:cubicBezTo>
                    <a:pt x="688427" y="1070896"/>
                    <a:pt x="689475" y="1066514"/>
                    <a:pt x="689475" y="1066514"/>
                  </a:cubicBezTo>
                  <a:cubicBezTo>
                    <a:pt x="694999" y="1064324"/>
                    <a:pt x="703572" y="1068324"/>
                    <a:pt x="711287" y="1063943"/>
                  </a:cubicBezTo>
                  <a:cubicBezTo>
                    <a:pt x="718050" y="1068419"/>
                    <a:pt x="701191" y="1070420"/>
                    <a:pt x="710906" y="1070610"/>
                  </a:cubicBezTo>
                  <a:close/>
                  <a:moveTo>
                    <a:pt x="756436" y="1062895"/>
                  </a:moveTo>
                  <a:cubicBezTo>
                    <a:pt x="755388" y="1058037"/>
                    <a:pt x="767580" y="1059180"/>
                    <a:pt x="769580" y="1060037"/>
                  </a:cubicBezTo>
                  <a:cubicBezTo>
                    <a:pt x="770628" y="1064895"/>
                    <a:pt x="758436" y="1063752"/>
                    <a:pt x="756436" y="1062895"/>
                  </a:cubicBezTo>
                  <a:close/>
                  <a:moveTo>
                    <a:pt x="834826" y="997744"/>
                  </a:moveTo>
                  <a:cubicBezTo>
                    <a:pt x="835493" y="1001459"/>
                    <a:pt x="831969" y="1003363"/>
                    <a:pt x="825778" y="1004126"/>
                  </a:cubicBezTo>
                  <a:cubicBezTo>
                    <a:pt x="820825" y="998601"/>
                    <a:pt x="830254" y="999173"/>
                    <a:pt x="834826" y="997744"/>
                  </a:cubicBezTo>
                  <a:close/>
                  <a:moveTo>
                    <a:pt x="839113" y="1055846"/>
                  </a:moveTo>
                  <a:cubicBezTo>
                    <a:pt x="839113" y="1052989"/>
                    <a:pt x="842542" y="1051655"/>
                    <a:pt x="842161" y="1048607"/>
                  </a:cubicBezTo>
                  <a:cubicBezTo>
                    <a:pt x="849685" y="1045369"/>
                    <a:pt x="849304" y="1053084"/>
                    <a:pt x="856829" y="1049750"/>
                  </a:cubicBezTo>
                  <a:cubicBezTo>
                    <a:pt x="858925" y="1055656"/>
                    <a:pt x="843685" y="1057847"/>
                    <a:pt x="839113" y="1055846"/>
                  </a:cubicBezTo>
                  <a:close/>
                  <a:moveTo>
                    <a:pt x="878641" y="1047274"/>
                  </a:moveTo>
                  <a:cubicBezTo>
                    <a:pt x="879213" y="1043273"/>
                    <a:pt x="883309" y="1045940"/>
                    <a:pt x="886547" y="1045559"/>
                  </a:cubicBezTo>
                  <a:cubicBezTo>
                    <a:pt x="891024" y="1044035"/>
                    <a:pt x="891310" y="1040797"/>
                    <a:pt x="888833" y="1036320"/>
                  </a:cubicBezTo>
                  <a:cubicBezTo>
                    <a:pt x="891405" y="1035844"/>
                    <a:pt x="891786" y="1038320"/>
                    <a:pt x="892929" y="1039749"/>
                  </a:cubicBezTo>
                  <a:cubicBezTo>
                    <a:pt x="898168" y="1038606"/>
                    <a:pt x="903406" y="1037463"/>
                    <a:pt x="908740" y="1036320"/>
                  </a:cubicBezTo>
                  <a:cubicBezTo>
                    <a:pt x="909788" y="1040035"/>
                    <a:pt x="913503" y="1039844"/>
                    <a:pt x="914360" y="1043845"/>
                  </a:cubicBezTo>
                  <a:cubicBezTo>
                    <a:pt x="900168" y="1042416"/>
                    <a:pt x="889690" y="1047750"/>
                    <a:pt x="878641" y="1047274"/>
                  </a:cubicBezTo>
                  <a:close/>
                  <a:moveTo>
                    <a:pt x="1220970" y="972693"/>
                  </a:moveTo>
                  <a:cubicBezTo>
                    <a:pt x="1221922" y="975360"/>
                    <a:pt x="1222970" y="978122"/>
                    <a:pt x="1223923" y="980789"/>
                  </a:cubicBezTo>
                  <a:cubicBezTo>
                    <a:pt x="1215826" y="980694"/>
                    <a:pt x="1218112" y="985171"/>
                    <a:pt x="1211540" y="985647"/>
                  </a:cubicBezTo>
                  <a:cubicBezTo>
                    <a:pt x="1210492" y="979551"/>
                    <a:pt x="1213636" y="975265"/>
                    <a:pt x="1220970" y="972693"/>
                  </a:cubicBezTo>
                  <a:close/>
                  <a:moveTo>
                    <a:pt x="1174678" y="993743"/>
                  </a:moveTo>
                  <a:cubicBezTo>
                    <a:pt x="1175440" y="991838"/>
                    <a:pt x="1176202" y="989838"/>
                    <a:pt x="1175059" y="987076"/>
                  </a:cubicBezTo>
                  <a:cubicBezTo>
                    <a:pt x="1181155" y="985742"/>
                    <a:pt x="1187347" y="984409"/>
                    <a:pt x="1193538" y="983075"/>
                  </a:cubicBezTo>
                  <a:cubicBezTo>
                    <a:pt x="1193062" y="989076"/>
                    <a:pt x="1181917" y="990600"/>
                    <a:pt x="1174678" y="993743"/>
                  </a:cubicBezTo>
                  <a:close/>
                  <a:moveTo>
                    <a:pt x="1185251" y="976122"/>
                  </a:moveTo>
                  <a:cubicBezTo>
                    <a:pt x="1185632" y="983837"/>
                    <a:pt x="1178869" y="977741"/>
                    <a:pt x="1170202" y="981551"/>
                  </a:cubicBezTo>
                  <a:cubicBezTo>
                    <a:pt x="1168868" y="977075"/>
                    <a:pt x="1181060" y="978313"/>
                    <a:pt x="1185251" y="976122"/>
                  </a:cubicBezTo>
                  <a:close/>
                  <a:moveTo>
                    <a:pt x="1167916" y="990790"/>
                  </a:moveTo>
                  <a:cubicBezTo>
                    <a:pt x="1169725" y="996696"/>
                    <a:pt x="1158295" y="996887"/>
                    <a:pt x="1150961" y="998887"/>
                  </a:cubicBezTo>
                  <a:cubicBezTo>
                    <a:pt x="1144675" y="996410"/>
                    <a:pt x="1151247" y="993267"/>
                    <a:pt x="1146484" y="986790"/>
                  </a:cubicBezTo>
                  <a:cubicBezTo>
                    <a:pt x="1157533" y="982694"/>
                    <a:pt x="1159724" y="990981"/>
                    <a:pt x="1167916" y="990790"/>
                  </a:cubicBezTo>
                  <a:close/>
                  <a:moveTo>
                    <a:pt x="1266880" y="958310"/>
                  </a:moveTo>
                  <a:cubicBezTo>
                    <a:pt x="1265642" y="961739"/>
                    <a:pt x="1265261" y="965549"/>
                    <a:pt x="1258594" y="966692"/>
                  </a:cubicBezTo>
                  <a:cubicBezTo>
                    <a:pt x="1259737" y="963263"/>
                    <a:pt x="1260118" y="959453"/>
                    <a:pt x="1266880" y="958310"/>
                  </a:cubicBezTo>
                  <a:close/>
                  <a:moveTo>
                    <a:pt x="1341652" y="952976"/>
                  </a:moveTo>
                  <a:cubicBezTo>
                    <a:pt x="1349081" y="950976"/>
                    <a:pt x="1355939" y="949643"/>
                    <a:pt x="1357082" y="956215"/>
                  </a:cubicBezTo>
                  <a:cubicBezTo>
                    <a:pt x="1350319" y="957453"/>
                    <a:pt x="1343366" y="958787"/>
                    <a:pt x="1341652" y="952976"/>
                  </a:cubicBezTo>
                  <a:close/>
                  <a:moveTo>
                    <a:pt x="1855621" y="9906"/>
                  </a:moveTo>
                  <a:cubicBezTo>
                    <a:pt x="1849239" y="11621"/>
                    <a:pt x="1843048" y="12954"/>
                    <a:pt x="1839047" y="11335"/>
                  </a:cubicBezTo>
                  <a:cubicBezTo>
                    <a:pt x="1837999" y="8287"/>
                    <a:pt x="1856954" y="2667"/>
                    <a:pt x="1855621" y="9906"/>
                  </a:cubicBezTo>
                  <a:close/>
                  <a:moveTo>
                    <a:pt x="1848382" y="28956"/>
                  </a:moveTo>
                  <a:cubicBezTo>
                    <a:pt x="1847334" y="32957"/>
                    <a:pt x="1841047" y="36195"/>
                    <a:pt x="1835999" y="33814"/>
                  </a:cubicBezTo>
                  <a:cubicBezTo>
                    <a:pt x="1833904" y="29623"/>
                    <a:pt x="1845048" y="30956"/>
                    <a:pt x="1848382" y="28956"/>
                  </a:cubicBezTo>
                  <a:close/>
                  <a:moveTo>
                    <a:pt x="1833808" y="791147"/>
                  </a:moveTo>
                  <a:cubicBezTo>
                    <a:pt x="1849525" y="790385"/>
                    <a:pt x="1829046" y="811625"/>
                    <a:pt x="1824760" y="797528"/>
                  </a:cubicBezTo>
                  <a:cubicBezTo>
                    <a:pt x="1830951" y="796766"/>
                    <a:pt x="1834475" y="794861"/>
                    <a:pt x="1833808" y="791147"/>
                  </a:cubicBezTo>
                  <a:close/>
                  <a:moveTo>
                    <a:pt x="1811996" y="15050"/>
                  </a:moveTo>
                  <a:cubicBezTo>
                    <a:pt x="1809710" y="22098"/>
                    <a:pt x="1803233" y="19431"/>
                    <a:pt x="1794280" y="21050"/>
                  </a:cubicBezTo>
                  <a:cubicBezTo>
                    <a:pt x="1793803" y="16288"/>
                    <a:pt x="1806948" y="17431"/>
                    <a:pt x="1811996" y="15050"/>
                  </a:cubicBezTo>
                  <a:close/>
                  <a:moveTo>
                    <a:pt x="1759323" y="26480"/>
                  </a:moveTo>
                  <a:cubicBezTo>
                    <a:pt x="1760656" y="31052"/>
                    <a:pt x="1748464" y="29813"/>
                    <a:pt x="1744273" y="31909"/>
                  </a:cubicBezTo>
                  <a:cubicBezTo>
                    <a:pt x="1745035" y="27623"/>
                    <a:pt x="1753798" y="24003"/>
                    <a:pt x="1759323" y="26480"/>
                  </a:cubicBezTo>
                  <a:close/>
                  <a:moveTo>
                    <a:pt x="1737130" y="51054"/>
                  </a:moveTo>
                  <a:cubicBezTo>
                    <a:pt x="1735415" y="51435"/>
                    <a:pt x="1733605" y="51816"/>
                    <a:pt x="1731891" y="52197"/>
                  </a:cubicBezTo>
                  <a:cubicBezTo>
                    <a:pt x="1731700" y="50387"/>
                    <a:pt x="1730176" y="50483"/>
                    <a:pt x="1728557" y="50768"/>
                  </a:cubicBezTo>
                  <a:cubicBezTo>
                    <a:pt x="1725985" y="47054"/>
                    <a:pt x="1739320" y="45148"/>
                    <a:pt x="1737130" y="51054"/>
                  </a:cubicBezTo>
                  <a:close/>
                  <a:moveTo>
                    <a:pt x="1700649" y="37148"/>
                  </a:moveTo>
                  <a:cubicBezTo>
                    <a:pt x="1701125" y="38481"/>
                    <a:pt x="1701601" y="39815"/>
                    <a:pt x="1702173" y="41243"/>
                  </a:cubicBezTo>
                  <a:cubicBezTo>
                    <a:pt x="1699506" y="41815"/>
                    <a:pt x="1696934" y="42386"/>
                    <a:pt x="1694267" y="42958"/>
                  </a:cubicBezTo>
                  <a:cubicBezTo>
                    <a:pt x="1693791" y="41624"/>
                    <a:pt x="1693315" y="40291"/>
                    <a:pt x="1692743" y="38862"/>
                  </a:cubicBezTo>
                  <a:cubicBezTo>
                    <a:pt x="1695410" y="38291"/>
                    <a:pt x="1697982" y="37719"/>
                    <a:pt x="1700649" y="37148"/>
                  </a:cubicBezTo>
                  <a:close/>
                  <a:moveTo>
                    <a:pt x="1663787" y="45148"/>
                  </a:moveTo>
                  <a:cubicBezTo>
                    <a:pt x="1664359" y="45434"/>
                    <a:pt x="1656072" y="53245"/>
                    <a:pt x="1651405" y="50006"/>
                  </a:cubicBezTo>
                  <a:cubicBezTo>
                    <a:pt x="1654357" y="45911"/>
                    <a:pt x="1661120" y="44006"/>
                    <a:pt x="1663787" y="45148"/>
                  </a:cubicBezTo>
                  <a:close/>
                  <a:moveTo>
                    <a:pt x="1652548" y="839343"/>
                  </a:moveTo>
                  <a:cubicBezTo>
                    <a:pt x="1651881" y="835628"/>
                    <a:pt x="1655405" y="833723"/>
                    <a:pt x="1661596" y="832961"/>
                  </a:cubicBezTo>
                  <a:cubicBezTo>
                    <a:pt x="1666454" y="838581"/>
                    <a:pt x="1657024" y="837914"/>
                    <a:pt x="1652548" y="839343"/>
                  </a:cubicBezTo>
                  <a:close/>
                  <a:moveTo>
                    <a:pt x="1653691" y="40767"/>
                  </a:moveTo>
                  <a:cubicBezTo>
                    <a:pt x="1649309" y="41720"/>
                    <a:pt x="1644928" y="42672"/>
                    <a:pt x="1640546" y="43625"/>
                  </a:cubicBezTo>
                  <a:cubicBezTo>
                    <a:pt x="1639498" y="38005"/>
                    <a:pt x="1651024" y="31147"/>
                    <a:pt x="1653691" y="40767"/>
                  </a:cubicBezTo>
                  <a:close/>
                  <a:moveTo>
                    <a:pt x="1595302" y="60008"/>
                  </a:moveTo>
                  <a:cubicBezTo>
                    <a:pt x="1610923" y="56769"/>
                    <a:pt x="1619686" y="50387"/>
                    <a:pt x="1634831" y="51435"/>
                  </a:cubicBezTo>
                  <a:cubicBezTo>
                    <a:pt x="1627783" y="61817"/>
                    <a:pt x="1609685" y="57055"/>
                    <a:pt x="1593493" y="62675"/>
                  </a:cubicBezTo>
                  <a:cubicBezTo>
                    <a:pt x="1589016" y="62484"/>
                    <a:pt x="1592540" y="60579"/>
                    <a:pt x="1595302" y="60008"/>
                  </a:cubicBezTo>
                  <a:close/>
                  <a:moveTo>
                    <a:pt x="1487289" y="98870"/>
                  </a:moveTo>
                  <a:cubicBezTo>
                    <a:pt x="1482145" y="100965"/>
                    <a:pt x="1479764" y="98965"/>
                    <a:pt x="1476049" y="99155"/>
                  </a:cubicBezTo>
                  <a:cubicBezTo>
                    <a:pt x="1473859" y="95726"/>
                    <a:pt x="1489480" y="92297"/>
                    <a:pt x="1487289" y="98870"/>
                  </a:cubicBezTo>
                  <a:close/>
                  <a:moveTo>
                    <a:pt x="1230590" y="89154"/>
                  </a:moveTo>
                  <a:cubicBezTo>
                    <a:pt x="1232305" y="88773"/>
                    <a:pt x="1234114" y="88392"/>
                    <a:pt x="1235829" y="88011"/>
                  </a:cubicBezTo>
                  <a:cubicBezTo>
                    <a:pt x="1238496" y="93631"/>
                    <a:pt x="1215922" y="91726"/>
                    <a:pt x="1230590" y="89154"/>
                  </a:cubicBezTo>
                  <a:close/>
                  <a:moveTo>
                    <a:pt x="1200682" y="154686"/>
                  </a:moveTo>
                  <a:cubicBezTo>
                    <a:pt x="1208016" y="152972"/>
                    <a:pt x="1217636" y="151067"/>
                    <a:pt x="1224399" y="149543"/>
                  </a:cubicBezTo>
                  <a:cubicBezTo>
                    <a:pt x="1224875" y="152019"/>
                    <a:pt x="1220208" y="152305"/>
                    <a:pt x="1217255" y="153257"/>
                  </a:cubicBezTo>
                  <a:cubicBezTo>
                    <a:pt x="1206301" y="160592"/>
                    <a:pt x="1195062" y="162116"/>
                    <a:pt x="1180393" y="161258"/>
                  </a:cubicBezTo>
                  <a:cubicBezTo>
                    <a:pt x="1183632" y="156496"/>
                    <a:pt x="1191728" y="156781"/>
                    <a:pt x="1200682" y="154686"/>
                  </a:cubicBezTo>
                  <a:close/>
                  <a:moveTo>
                    <a:pt x="1125244" y="112109"/>
                  </a:moveTo>
                  <a:cubicBezTo>
                    <a:pt x="1142770" y="108299"/>
                    <a:pt x="1160391" y="104489"/>
                    <a:pt x="1177917" y="100679"/>
                  </a:cubicBezTo>
                  <a:cubicBezTo>
                    <a:pt x="1182394" y="105728"/>
                    <a:pt x="1167344" y="102299"/>
                    <a:pt x="1165534" y="105537"/>
                  </a:cubicBezTo>
                  <a:cubicBezTo>
                    <a:pt x="1163820" y="108585"/>
                    <a:pt x="1162963" y="105347"/>
                    <a:pt x="1157629" y="107252"/>
                  </a:cubicBezTo>
                  <a:cubicBezTo>
                    <a:pt x="1157438" y="107347"/>
                    <a:pt x="1157724" y="109347"/>
                    <a:pt x="1155724" y="109823"/>
                  </a:cubicBezTo>
                  <a:cubicBezTo>
                    <a:pt x="1148580" y="111728"/>
                    <a:pt x="1132387" y="116300"/>
                    <a:pt x="1120767" y="115253"/>
                  </a:cubicBezTo>
                  <a:cubicBezTo>
                    <a:pt x="1120100" y="113252"/>
                    <a:pt x="1123339" y="112967"/>
                    <a:pt x="1125244" y="112109"/>
                  </a:cubicBezTo>
                  <a:close/>
                  <a:moveTo>
                    <a:pt x="1169154" y="161639"/>
                  </a:moveTo>
                  <a:cubicBezTo>
                    <a:pt x="1167249" y="167069"/>
                    <a:pt x="1151056" y="166402"/>
                    <a:pt x="1143532" y="169355"/>
                  </a:cubicBezTo>
                  <a:cubicBezTo>
                    <a:pt x="1144198" y="163544"/>
                    <a:pt x="1162105" y="159449"/>
                    <a:pt x="1169154" y="161639"/>
                  </a:cubicBezTo>
                  <a:close/>
                  <a:moveTo>
                    <a:pt x="1119052" y="172498"/>
                  </a:moveTo>
                  <a:cubicBezTo>
                    <a:pt x="1123720" y="171355"/>
                    <a:pt x="1123815" y="169069"/>
                    <a:pt x="1128863" y="168212"/>
                  </a:cubicBezTo>
                  <a:cubicBezTo>
                    <a:pt x="1130387" y="174974"/>
                    <a:pt x="1108956" y="177546"/>
                    <a:pt x="1103241" y="175927"/>
                  </a:cubicBezTo>
                  <a:cubicBezTo>
                    <a:pt x="1104479" y="169640"/>
                    <a:pt x="1113623" y="173831"/>
                    <a:pt x="1119052" y="172498"/>
                  </a:cubicBezTo>
                  <a:close/>
                  <a:moveTo>
                    <a:pt x="1039709" y="196310"/>
                  </a:moveTo>
                  <a:cubicBezTo>
                    <a:pt x="1042852" y="197072"/>
                    <a:pt x="1044186" y="200406"/>
                    <a:pt x="1049139" y="198596"/>
                  </a:cubicBezTo>
                  <a:cubicBezTo>
                    <a:pt x="1057616" y="197072"/>
                    <a:pt x="1055997" y="191262"/>
                    <a:pt x="1066093" y="190500"/>
                  </a:cubicBezTo>
                  <a:cubicBezTo>
                    <a:pt x="1077142" y="185452"/>
                    <a:pt x="1078476" y="193834"/>
                    <a:pt x="1088668" y="189929"/>
                  </a:cubicBezTo>
                  <a:cubicBezTo>
                    <a:pt x="1096002" y="191453"/>
                    <a:pt x="1098669" y="184309"/>
                    <a:pt x="1102955" y="182404"/>
                  </a:cubicBezTo>
                  <a:cubicBezTo>
                    <a:pt x="1107527" y="180499"/>
                    <a:pt x="1115909" y="182118"/>
                    <a:pt x="1118005" y="176975"/>
                  </a:cubicBezTo>
                  <a:cubicBezTo>
                    <a:pt x="1126768" y="175069"/>
                    <a:pt x="1129435" y="181642"/>
                    <a:pt x="1138674" y="179070"/>
                  </a:cubicBezTo>
                  <a:cubicBezTo>
                    <a:pt x="1150009" y="176403"/>
                    <a:pt x="1158295" y="172117"/>
                    <a:pt x="1169535" y="170212"/>
                  </a:cubicBezTo>
                  <a:cubicBezTo>
                    <a:pt x="1181917" y="168021"/>
                    <a:pt x="1201634" y="165830"/>
                    <a:pt x="1220303" y="161354"/>
                  </a:cubicBezTo>
                  <a:cubicBezTo>
                    <a:pt x="1221065" y="161163"/>
                    <a:pt x="1225351" y="160687"/>
                    <a:pt x="1225542" y="160211"/>
                  </a:cubicBezTo>
                  <a:cubicBezTo>
                    <a:pt x="1227828" y="156210"/>
                    <a:pt x="1229066" y="161258"/>
                    <a:pt x="1238686" y="157353"/>
                  </a:cubicBezTo>
                  <a:cubicBezTo>
                    <a:pt x="1240687" y="156591"/>
                    <a:pt x="1240591" y="154686"/>
                    <a:pt x="1243163" y="154210"/>
                  </a:cubicBezTo>
                  <a:cubicBezTo>
                    <a:pt x="1250688" y="152876"/>
                    <a:pt x="1254117" y="157829"/>
                    <a:pt x="1265737" y="153638"/>
                  </a:cubicBezTo>
                  <a:cubicBezTo>
                    <a:pt x="1265261" y="153829"/>
                    <a:pt x="1265737" y="150019"/>
                    <a:pt x="1267642" y="151067"/>
                  </a:cubicBezTo>
                  <a:cubicBezTo>
                    <a:pt x="1274119" y="154686"/>
                    <a:pt x="1296789" y="147638"/>
                    <a:pt x="1300408" y="139541"/>
                  </a:cubicBezTo>
                  <a:cubicBezTo>
                    <a:pt x="1295646" y="136398"/>
                    <a:pt x="1287359" y="140208"/>
                    <a:pt x="1283835" y="140970"/>
                  </a:cubicBezTo>
                  <a:cubicBezTo>
                    <a:pt x="1277739" y="142208"/>
                    <a:pt x="1272786" y="143542"/>
                    <a:pt x="1268023" y="144399"/>
                  </a:cubicBezTo>
                  <a:cubicBezTo>
                    <a:pt x="1262213" y="145447"/>
                    <a:pt x="1260880" y="144304"/>
                    <a:pt x="1256689" y="144685"/>
                  </a:cubicBezTo>
                  <a:cubicBezTo>
                    <a:pt x="1257451" y="144590"/>
                    <a:pt x="1256498" y="147161"/>
                    <a:pt x="1254784" y="147257"/>
                  </a:cubicBezTo>
                  <a:cubicBezTo>
                    <a:pt x="1254403" y="147257"/>
                    <a:pt x="1253641" y="145447"/>
                    <a:pt x="1251450" y="145828"/>
                  </a:cubicBezTo>
                  <a:cubicBezTo>
                    <a:pt x="1246592" y="146685"/>
                    <a:pt x="1246783" y="149352"/>
                    <a:pt x="1241639" y="150114"/>
                  </a:cubicBezTo>
                  <a:cubicBezTo>
                    <a:pt x="1242496" y="150019"/>
                    <a:pt x="1239163" y="148685"/>
                    <a:pt x="1238210" y="148685"/>
                  </a:cubicBezTo>
                  <a:cubicBezTo>
                    <a:pt x="1236400" y="148685"/>
                    <a:pt x="1234686" y="149733"/>
                    <a:pt x="1232971" y="149828"/>
                  </a:cubicBezTo>
                  <a:cubicBezTo>
                    <a:pt x="1236591" y="144590"/>
                    <a:pt x="1245259" y="145256"/>
                    <a:pt x="1250688" y="143828"/>
                  </a:cubicBezTo>
                  <a:cubicBezTo>
                    <a:pt x="1249735" y="144113"/>
                    <a:pt x="1251831" y="141542"/>
                    <a:pt x="1252593" y="141256"/>
                  </a:cubicBezTo>
                  <a:cubicBezTo>
                    <a:pt x="1257927" y="138875"/>
                    <a:pt x="1259641" y="141923"/>
                    <a:pt x="1266499" y="140399"/>
                  </a:cubicBezTo>
                  <a:cubicBezTo>
                    <a:pt x="1281930" y="137065"/>
                    <a:pt x="1296503" y="133064"/>
                    <a:pt x="1313934" y="130112"/>
                  </a:cubicBezTo>
                  <a:cubicBezTo>
                    <a:pt x="1315648" y="129826"/>
                    <a:pt x="1323078" y="127254"/>
                    <a:pt x="1324507" y="127826"/>
                  </a:cubicBezTo>
                  <a:cubicBezTo>
                    <a:pt x="1324697" y="127921"/>
                    <a:pt x="1325173" y="129826"/>
                    <a:pt x="1325269" y="129826"/>
                  </a:cubicBezTo>
                  <a:cubicBezTo>
                    <a:pt x="1326888" y="129445"/>
                    <a:pt x="1334508" y="126587"/>
                    <a:pt x="1335079" y="125540"/>
                  </a:cubicBezTo>
                  <a:cubicBezTo>
                    <a:pt x="1336508" y="122968"/>
                    <a:pt x="1335937" y="124778"/>
                    <a:pt x="1345652" y="123253"/>
                  </a:cubicBezTo>
                  <a:cubicBezTo>
                    <a:pt x="1353272" y="122015"/>
                    <a:pt x="1367655" y="118396"/>
                    <a:pt x="1377275" y="116396"/>
                  </a:cubicBezTo>
                  <a:cubicBezTo>
                    <a:pt x="1386324" y="114491"/>
                    <a:pt x="1383466" y="113728"/>
                    <a:pt x="1390420" y="113538"/>
                  </a:cubicBezTo>
                  <a:cubicBezTo>
                    <a:pt x="1395277" y="113443"/>
                    <a:pt x="1408898" y="108966"/>
                    <a:pt x="1416804" y="107823"/>
                  </a:cubicBezTo>
                  <a:cubicBezTo>
                    <a:pt x="1421185" y="107156"/>
                    <a:pt x="1425948" y="107823"/>
                    <a:pt x="1430710" y="106966"/>
                  </a:cubicBezTo>
                  <a:cubicBezTo>
                    <a:pt x="1437092" y="105823"/>
                    <a:pt x="1441950" y="102299"/>
                    <a:pt x="1448427" y="100965"/>
                  </a:cubicBezTo>
                  <a:cubicBezTo>
                    <a:pt x="1447760" y="101060"/>
                    <a:pt x="1450332" y="102680"/>
                    <a:pt x="1451761" y="102394"/>
                  </a:cubicBezTo>
                  <a:cubicBezTo>
                    <a:pt x="1456523" y="101537"/>
                    <a:pt x="1462619" y="99917"/>
                    <a:pt x="1470144" y="98393"/>
                  </a:cubicBezTo>
                  <a:cubicBezTo>
                    <a:pt x="1473382" y="100203"/>
                    <a:pt x="1462905" y="107728"/>
                    <a:pt x="1458523" y="105347"/>
                  </a:cubicBezTo>
                  <a:cubicBezTo>
                    <a:pt x="1452523" y="102108"/>
                    <a:pt x="1458714" y="107823"/>
                    <a:pt x="1447951" y="107633"/>
                  </a:cubicBezTo>
                  <a:cubicBezTo>
                    <a:pt x="1446998" y="107633"/>
                    <a:pt x="1443760" y="106299"/>
                    <a:pt x="1444522" y="106204"/>
                  </a:cubicBezTo>
                  <a:cubicBezTo>
                    <a:pt x="1439759" y="107061"/>
                    <a:pt x="1439759" y="109538"/>
                    <a:pt x="1434711" y="110490"/>
                  </a:cubicBezTo>
                  <a:cubicBezTo>
                    <a:pt x="1429948" y="111347"/>
                    <a:pt x="1428424" y="109823"/>
                    <a:pt x="1423471" y="110776"/>
                  </a:cubicBezTo>
                  <a:cubicBezTo>
                    <a:pt x="1417947" y="111824"/>
                    <a:pt x="1417185" y="114491"/>
                    <a:pt x="1413661" y="115062"/>
                  </a:cubicBezTo>
                  <a:cubicBezTo>
                    <a:pt x="1414042" y="114967"/>
                    <a:pt x="1411851" y="113348"/>
                    <a:pt x="1410232" y="113633"/>
                  </a:cubicBezTo>
                  <a:cubicBezTo>
                    <a:pt x="1395658" y="116205"/>
                    <a:pt x="1371274" y="124301"/>
                    <a:pt x="1352320" y="126206"/>
                  </a:cubicBezTo>
                  <a:cubicBezTo>
                    <a:pt x="1344319" y="126968"/>
                    <a:pt x="1344985" y="125444"/>
                    <a:pt x="1336508" y="129635"/>
                  </a:cubicBezTo>
                  <a:cubicBezTo>
                    <a:pt x="1329745" y="132969"/>
                    <a:pt x="1319363" y="133922"/>
                    <a:pt x="1307552" y="135922"/>
                  </a:cubicBezTo>
                  <a:cubicBezTo>
                    <a:pt x="1309457" y="144494"/>
                    <a:pt x="1325840" y="133160"/>
                    <a:pt x="1328983" y="140018"/>
                  </a:cubicBezTo>
                  <a:cubicBezTo>
                    <a:pt x="1336889" y="138875"/>
                    <a:pt x="1335365" y="133636"/>
                    <a:pt x="1343271" y="132493"/>
                  </a:cubicBezTo>
                  <a:cubicBezTo>
                    <a:pt x="1350796" y="129254"/>
                    <a:pt x="1350415" y="136970"/>
                    <a:pt x="1357939" y="133636"/>
                  </a:cubicBezTo>
                  <a:cubicBezTo>
                    <a:pt x="1369750" y="133541"/>
                    <a:pt x="1366607" y="127159"/>
                    <a:pt x="1374894" y="125540"/>
                  </a:cubicBezTo>
                  <a:cubicBezTo>
                    <a:pt x="1390039" y="131826"/>
                    <a:pt x="1406993" y="114681"/>
                    <a:pt x="1427186" y="120682"/>
                  </a:cubicBezTo>
                  <a:cubicBezTo>
                    <a:pt x="1433282" y="118301"/>
                    <a:pt x="1438807" y="116777"/>
                    <a:pt x="1444903" y="114681"/>
                  </a:cubicBezTo>
                  <a:cubicBezTo>
                    <a:pt x="1445379" y="114491"/>
                    <a:pt x="1444045" y="112205"/>
                    <a:pt x="1446808" y="112109"/>
                  </a:cubicBezTo>
                  <a:cubicBezTo>
                    <a:pt x="1447474" y="112109"/>
                    <a:pt x="1447665" y="114395"/>
                    <a:pt x="1450237" y="113538"/>
                  </a:cubicBezTo>
                  <a:cubicBezTo>
                    <a:pt x="1452332" y="112871"/>
                    <a:pt x="1452142" y="111062"/>
                    <a:pt x="1454713" y="110395"/>
                  </a:cubicBezTo>
                  <a:cubicBezTo>
                    <a:pt x="1459285" y="109157"/>
                    <a:pt x="1461095" y="111252"/>
                    <a:pt x="1465953" y="110109"/>
                  </a:cubicBezTo>
                  <a:cubicBezTo>
                    <a:pt x="1475383" y="107918"/>
                    <a:pt x="1487289" y="100489"/>
                    <a:pt x="1495671" y="105823"/>
                  </a:cubicBezTo>
                  <a:cubicBezTo>
                    <a:pt x="1500624" y="104489"/>
                    <a:pt x="1502815" y="100584"/>
                    <a:pt x="1507387" y="98870"/>
                  </a:cubicBezTo>
                  <a:cubicBezTo>
                    <a:pt x="1509101" y="98203"/>
                    <a:pt x="1512721" y="100394"/>
                    <a:pt x="1516054" y="99155"/>
                  </a:cubicBezTo>
                  <a:cubicBezTo>
                    <a:pt x="1516245" y="99060"/>
                    <a:pt x="1515959" y="97060"/>
                    <a:pt x="1517959" y="96584"/>
                  </a:cubicBezTo>
                  <a:cubicBezTo>
                    <a:pt x="1527008" y="94202"/>
                    <a:pt x="1544153" y="93059"/>
                    <a:pt x="1552154" y="89154"/>
                  </a:cubicBezTo>
                  <a:cubicBezTo>
                    <a:pt x="1559203" y="87630"/>
                    <a:pt x="1566156" y="86106"/>
                    <a:pt x="1573204" y="84582"/>
                  </a:cubicBezTo>
                  <a:cubicBezTo>
                    <a:pt x="1577681" y="84773"/>
                    <a:pt x="1574157" y="86678"/>
                    <a:pt x="1571299" y="87154"/>
                  </a:cubicBezTo>
                  <a:cubicBezTo>
                    <a:pt x="1567775" y="87916"/>
                    <a:pt x="1564251" y="88678"/>
                    <a:pt x="1560727" y="89440"/>
                  </a:cubicBezTo>
                  <a:cubicBezTo>
                    <a:pt x="1542915" y="96107"/>
                    <a:pt x="1523865" y="100013"/>
                    <a:pt x="1504339" y="106109"/>
                  </a:cubicBezTo>
                  <a:cubicBezTo>
                    <a:pt x="1502529" y="106680"/>
                    <a:pt x="1502338" y="109252"/>
                    <a:pt x="1499862" y="109252"/>
                  </a:cubicBezTo>
                  <a:cubicBezTo>
                    <a:pt x="1499005" y="109252"/>
                    <a:pt x="1499100" y="107061"/>
                    <a:pt x="1496433" y="107823"/>
                  </a:cubicBezTo>
                  <a:cubicBezTo>
                    <a:pt x="1491861" y="109157"/>
                    <a:pt x="1491480" y="110871"/>
                    <a:pt x="1486622" y="112109"/>
                  </a:cubicBezTo>
                  <a:cubicBezTo>
                    <a:pt x="1450332" y="121349"/>
                    <a:pt x="1410613" y="130778"/>
                    <a:pt x="1370798" y="137351"/>
                  </a:cubicBezTo>
                  <a:cubicBezTo>
                    <a:pt x="1368226" y="137732"/>
                    <a:pt x="1365464" y="138970"/>
                    <a:pt x="1362892" y="139065"/>
                  </a:cubicBezTo>
                  <a:cubicBezTo>
                    <a:pt x="1360606" y="139160"/>
                    <a:pt x="1359559" y="137636"/>
                    <a:pt x="1356892" y="138208"/>
                  </a:cubicBezTo>
                  <a:cubicBezTo>
                    <a:pt x="1353082" y="139065"/>
                    <a:pt x="1348033" y="142113"/>
                    <a:pt x="1344509" y="143066"/>
                  </a:cubicBezTo>
                  <a:cubicBezTo>
                    <a:pt x="1343080" y="143447"/>
                    <a:pt x="1318601" y="151067"/>
                    <a:pt x="1315553" y="149352"/>
                  </a:cubicBezTo>
                  <a:cubicBezTo>
                    <a:pt x="1311172" y="147066"/>
                    <a:pt x="1312696" y="149257"/>
                    <a:pt x="1304980" y="151638"/>
                  </a:cubicBezTo>
                  <a:cubicBezTo>
                    <a:pt x="1301647" y="152686"/>
                    <a:pt x="1297932" y="153067"/>
                    <a:pt x="1294408" y="153924"/>
                  </a:cubicBezTo>
                  <a:cubicBezTo>
                    <a:pt x="1292312" y="154400"/>
                    <a:pt x="1290979" y="152210"/>
                    <a:pt x="1288407" y="153067"/>
                  </a:cubicBezTo>
                  <a:cubicBezTo>
                    <a:pt x="1285645" y="153924"/>
                    <a:pt x="1284311" y="156401"/>
                    <a:pt x="1276024" y="157925"/>
                  </a:cubicBezTo>
                  <a:cubicBezTo>
                    <a:pt x="1272024" y="158687"/>
                    <a:pt x="1266404" y="158210"/>
                    <a:pt x="1262118" y="158782"/>
                  </a:cubicBezTo>
                  <a:cubicBezTo>
                    <a:pt x="1248307" y="160687"/>
                    <a:pt x="1233448" y="165259"/>
                    <a:pt x="1220017" y="167926"/>
                  </a:cubicBezTo>
                  <a:cubicBezTo>
                    <a:pt x="1213826" y="169164"/>
                    <a:pt x="1207159" y="168688"/>
                    <a:pt x="1200872" y="169926"/>
                  </a:cubicBezTo>
                  <a:cubicBezTo>
                    <a:pt x="1201444" y="169831"/>
                    <a:pt x="1200491" y="172212"/>
                    <a:pt x="1198967" y="172498"/>
                  </a:cubicBezTo>
                  <a:cubicBezTo>
                    <a:pt x="1196967" y="172974"/>
                    <a:pt x="1195348" y="171069"/>
                    <a:pt x="1195633" y="171069"/>
                  </a:cubicBezTo>
                  <a:cubicBezTo>
                    <a:pt x="1193443" y="171641"/>
                    <a:pt x="1193824" y="173736"/>
                    <a:pt x="1191061" y="174212"/>
                  </a:cubicBezTo>
                  <a:cubicBezTo>
                    <a:pt x="1183441" y="175641"/>
                    <a:pt x="1177917" y="174212"/>
                    <a:pt x="1166582" y="177356"/>
                  </a:cubicBezTo>
                  <a:cubicBezTo>
                    <a:pt x="1166392" y="177451"/>
                    <a:pt x="1167154" y="179832"/>
                    <a:pt x="1164677" y="179927"/>
                  </a:cubicBezTo>
                  <a:cubicBezTo>
                    <a:pt x="1164201" y="179927"/>
                    <a:pt x="1163629" y="178022"/>
                    <a:pt x="1161248" y="178499"/>
                  </a:cubicBezTo>
                  <a:cubicBezTo>
                    <a:pt x="1132197" y="184309"/>
                    <a:pt x="1097716" y="193834"/>
                    <a:pt x="1063807" y="199739"/>
                  </a:cubicBezTo>
                  <a:cubicBezTo>
                    <a:pt x="1054854" y="201263"/>
                    <a:pt x="1037899" y="208883"/>
                    <a:pt x="1032565" y="199930"/>
                  </a:cubicBezTo>
                  <a:cubicBezTo>
                    <a:pt x="1036756" y="200311"/>
                    <a:pt x="1036090" y="190786"/>
                    <a:pt x="1039709" y="196310"/>
                  </a:cubicBezTo>
                  <a:close/>
                  <a:moveTo>
                    <a:pt x="1492147" y="134969"/>
                  </a:moveTo>
                  <a:cubicBezTo>
                    <a:pt x="1491956" y="135255"/>
                    <a:pt x="1493194" y="136779"/>
                    <a:pt x="1492909" y="136970"/>
                  </a:cubicBezTo>
                  <a:cubicBezTo>
                    <a:pt x="1492051" y="137541"/>
                    <a:pt x="1488051" y="137351"/>
                    <a:pt x="1487670" y="138113"/>
                  </a:cubicBezTo>
                  <a:cubicBezTo>
                    <a:pt x="1485479" y="142018"/>
                    <a:pt x="1486908" y="137351"/>
                    <a:pt x="1477097" y="140399"/>
                  </a:cubicBezTo>
                  <a:cubicBezTo>
                    <a:pt x="1473668" y="141446"/>
                    <a:pt x="1471192" y="144971"/>
                    <a:pt x="1462048" y="145828"/>
                  </a:cubicBezTo>
                  <a:cubicBezTo>
                    <a:pt x="1462524" y="145733"/>
                    <a:pt x="1459571" y="142685"/>
                    <a:pt x="1458619" y="144399"/>
                  </a:cubicBezTo>
                  <a:cubicBezTo>
                    <a:pt x="1456237" y="148876"/>
                    <a:pt x="1452904" y="145542"/>
                    <a:pt x="1445474" y="147257"/>
                  </a:cubicBezTo>
                  <a:cubicBezTo>
                    <a:pt x="1440521" y="148400"/>
                    <a:pt x="1437759" y="150781"/>
                    <a:pt x="1433092" y="152114"/>
                  </a:cubicBezTo>
                  <a:cubicBezTo>
                    <a:pt x="1421757" y="155448"/>
                    <a:pt x="1408708" y="155448"/>
                    <a:pt x="1396230" y="160115"/>
                  </a:cubicBezTo>
                  <a:cubicBezTo>
                    <a:pt x="1390420" y="162306"/>
                    <a:pt x="1393372" y="162211"/>
                    <a:pt x="1385657" y="162401"/>
                  </a:cubicBezTo>
                  <a:cubicBezTo>
                    <a:pt x="1380323" y="162497"/>
                    <a:pt x="1368703" y="165926"/>
                    <a:pt x="1359368" y="168116"/>
                  </a:cubicBezTo>
                  <a:cubicBezTo>
                    <a:pt x="1351367" y="170021"/>
                    <a:pt x="1356511" y="170212"/>
                    <a:pt x="1348795" y="170402"/>
                  </a:cubicBezTo>
                  <a:cubicBezTo>
                    <a:pt x="1338413" y="170688"/>
                    <a:pt x="1318411" y="178022"/>
                    <a:pt x="1304028" y="180118"/>
                  </a:cubicBezTo>
                  <a:cubicBezTo>
                    <a:pt x="1293550" y="181642"/>
                    <a:pt x="1272595" y="183166"/>
                    <a:pt x="1255927" y="188405"/>
                  </a:cubicBezTo>
                  <a:cubicBezTo>
                    <a:pt x="1254879" y="182880"/>
                    <a:pt x="1268690" y="183642"/>
                    <a:pt x="1269452" y="178880"/>
                  </a:cubicBezTo>
                  <a:cubicBezTo>
                    <a:pt x="1260975" y="174784"/>
                    <a:pt x="1253355" y="185547"/>
                    <a:pt x="1240496" y="185166"/>
                  </a:cubicBezTo>
                  <a:cubicBezTo>
                    <a:pt x="1240306" y="182213"/>
                    <a:pt x="1246497" y="182023"/>
                    <a:pt x="1250307" y="180880"/>
                  </a:cubicBezTo>
                  <a:cubicBezTo>
                    <a:pt x="1252307" y="181070"/>
                    <a:pt x="1254688" y="174212"/>
                    <a:pt x="1256689" y="175069"/>
                  </a:cubicBezTo>
                  <a:cubicBezTo>
                    <a:pt x="1256784" y="175069"/>
                    <a:pt x="1257451" y="177070"/>
                    <a:pt x="1257451" y="177070"/>
                  </a:cubicBezTo>
                  <a:cubicBezTo>
                    <a:pt x="1263832" y="174498"/>
                    <a:pt x="1271833" y="170688"/>
                    <a:pt x="1275167" y="171069"/>
                  </a:cubicBezTo>
                  <a:cubicBezTo>
                    <a:pt x="1275739" y="171164"/>
                    <a:pt x="1270119" y="175355"/>
                    <a:pt x="1271357" y="176213"/>
                  </a:cubicBezTo>
                  <a:cubicBezTo>
                    <a:pt x="1280501" y="176689"/>
                    <a:pt x="1276596" y="171641"/>
                    <a:pt x="1280406" y="169831"/>
                  </a:cubicBezTo>
                  <a:cubicBezTo>
                    <a:pt x="1303837" y="167831"/>
                    <a:pt x="1324316" y="156019"/>
                    <a:pt x="1346224" y="155543"/>
                  </a:cubicBezTo>
                  <a:cubicBezTo>
                    <a:pt x="1346128" y="155543"/>
                    <a:pt x="1354606" y="155734"/>
                    <a:pt x="1354891" y="155829"/>
                  </a:cubicBezTo>
                  <a:cubicBezTo>
                    <a:pt x="1358130" y="157544"/>
                    <a:pt x="1356415" y="155829"/>
                    <a:pt x="1360130" y="154686"/>
                  </a:cubicBezTo>
                  <a:cubicBezTo>
                    <a:pt x="1363369" y="153734"/>
                    <a:pt x="1365559" y="155734"/>
                    <a:pt x="1366131" y="155543"/>
                  </a:cubicBezTo>
                  <a:cubicBezTo>
                    <a:pt x="1371846" y="154019"/>
                    <a:pt x="1373656" y="150019"/>
                    <a:pt x="1383847" y="149543"/>
                  </a:cubicBezTo>
                  <a:cubicBezTo>
                    <a:pt x="1390134" y="149257"/>
                    <a:pt x="1393849" y="149828"/>
                    <a:pt x="1404898" y="144971"/>
                  </a:cubicBezTo>
                  <a:cubicBezTo>
                    <a:pt x="1409851" y="142780"/>
                    <a:pt x="1408803" y="143161"/>
                    <a:pt x="1418042" y="142113"/>
                  </a:cubicBezTo>
                  <a:cubicBezTo>
                    <a:pt x="1438902" y="139637"/>
                    <a:pt x="1472620" y="131255"/>
                    <a:pt x="1497004" y="124873"/>
                  </a:cubicBezTo>
                  <a:cubicBezTo>
                    <a:pt x="1498719" y="124492"/>
                    <a:pt x="1506720" y="123634"/>
                    <a:pt x="1507577" y="122587"/>
                  </a:cubicBezTo>
                  <a:cubicBezTo>
                    <a:pt x="1510435" y="118682"/>
                    <a:pt x="1512816" y="122111"/>
                    <a:pt x="1521484" y="121730"/>
                  </a:cubicBezTo>
                  <a:cubicBezTo>
                    <a:pt x="1523293" y="121634"/>
                    <a:pt x="1534819" y="116967"/>
                    <a:pt x="1537295" y="118301"/>
                  </a:cubicBezTo>
                  <a:cubicBezTo>
                    <a:pt x="1539772" y="119634"/>
                    <a:pt x="1541772" y="118205"/>
                    <a:pt x="1550440" y="115443"/>
                  </a:cubicBezTo>
                  <a:cubicBezTo>
                    <a:pt x="1552154" y="114872"/>
                    <a:pt x="1560155" y="114300"/>
                    <a:pt x="1561012" y="113157"/>
                  </a:cubicBezTo>
                  <a:cubicBezTo>
                    <a:pt x="1561108" y="113062"/>
                    <a:pt x="1560155" y="111157"/>
                    <a:pt x="1560250" y="111157"/>
                  </a:cubicBezTo>
                  <a:cubicBezTo>
                    <a:pt x="1568347" y="109347"/>
                    <a:pt x="1579967" y="111157"/>
                    <a:pt x="1592635" y="106299"/>
                  </a:cubicBezTo>
                  <a:cubicBezTo>
                    <a:pt x="1593207" y="108871"/>
                    <a:pt x="1588349" y="108871"/>
                    <a:pt x="1585492" y="110014"/>
                  </a:cubicBezTo>
                  <a:cubicBezTo>
                    <a:pt x="1573966" y="114776"/>
                    <a:pt x="1547963" y="119539"/>
                    <a:pt x="1528342" y="124682"/>
                  </a:cubicBezTo>
                  <a:cubicBezTo>
                    <a:pt x="1523579" y="125921"/>
                    <a:pt x="1520626" y="128111"/>
                    <a:pt x="1515959" y="129540"/>
                  </a:cubicBezTo>
                  <a:cubicBezTo>
                    <a:pt x="1511482" y="131255"/>
                    <a:pt x="1493671" y="132207"/>
                    <a:pt x="1492147" y="134969"/>
                  </a:cubicBezTo>
                  <a:close/>
                  <a:moveTo>
                    <a:pt x="1492147" y="150305"/>
                  </a:moveTo>
                  <a:cubicBezTo>
                    <a:pt x="1493861" y="149924"/>
                    <a:pt x="1495671" y="149543"/>
                    <a:pt x="1497385" y="149162"/>
                  </a:cubicBezTo>
                  <a:cubicBezTo>
                    <a:pt x="1499957" y="154781"/>
                    <a:pt x="1477478" y="152876"/>
                    <a:pt x="1492147" y="150305"/>
                  </a:cubicBezTo>
                  <a:close/>
                  <a:moveTo>
                    <a:pt x="1465381" y="162687"/>
                  </a:moveTo>
                  <a:cubicBezTo>
                    <a:pt x="1467096" y="162306"/>
                    <a:pt x="1468906" y="161925"/>
                    <a:pt x="1470620" y="161544"/>
                  </a:cubicBezTo>
                  <a:cubicBezTo>
                    <a:pt x="1473287" y="167164"/>
                    <a:pt x="1450808" y="165259"/>
                    <a:pt x="1465381" y="162687"/>
                  </a:cubicBezTo>
                  <a:close/>
                  <a:moveTo>
                    <a:pt x="1423662" y="165259"/>
                  </a:moveTo>
                  <a:cubicBezTo>
                    <a:pt x="1422995" y="163259"/>
                    <a:pt x="1426329" y="162973"/>
                    <a:pt x="1428139" y="162116"/>
                  </a:cubicBezTo>
                  <a:cubicBezTo>
                    <a:pt x="1430806" y="161544"/>
                    <a:pt x="1433377" y="160973"/>
                    <a:pt x="1436044" y="160401"/>
                  </a:cubicBezTo>
                  <a:cubicBezTo>
                    <a:pt x="1438140" y="164592"/>
                    <a:pt x="1427091" y="163259"/>
                    <a:pt x="1423662" y="165259"/>
                  </a:cubicBezTo>
                  <a:close/>
                  <a:moveTo>
                    <a:pt x="1316029" y="197453"/>
                  </a:moveTo>
                  <a:cubicBezTo>
                    <a:pt x="1317172" y="193929"/>
                    <a:pt x="1323459" y="192691"/>
                    <a:pt x="1327745" y="190500"/>
                  </a:cubicBezTo>
                  <a:cubicBezTo>
                    <a:pt x="1332889" y="196691"/>
                    <a:pt x="1320697" y="195453"/>
                    <a:pt x="1316029" y="197453"/>
                  </a:cubicBezTo>
                  <a:close/>
                  <a:moveTo>
                    <a:pt x="1250593" y="220409"/>
                  </a:moveTo>
                  <a:cubicBezTo>
                    <a:pt x="1253831" y="219742"/>
                    <a:pt x="1257165" y="222504"/>
                    <a:pt x="1258117" y="225362"/>
                  </a:cubicBezTo>
                  <a:cubicBezTo>
                    <a:pt x="1251069" y="226886"/>
                    <a:pt x="1244116" y="228410"/>
                    <a:pt x="1237067" y="229934"/>
                  </a:cubicBezTo>
                  <a:cubicBezTo>
                    <a:pt x="1231924" y="224504"/>
                    <a:pt x="1245068" y="223933"/>
                    <a:pt x="1248688" y="222980"/>
                  </a:cubicBezTo>
                  <a:cubicBezTo>
                    <a:pt x="1248402" y="223076"/>
                    <a:pt x="1248878" y="220790"/>
                    <a:pt x="1250593" y="220409"/>
                  </a:cubicBezTo>
                  <a:close/>
                  <a:moveTo>
                    <a:pt x="1250497" y="867823"/>
                  </a:moveTo>
                  <a:cubicBezTo>
                    <a:pt x="1250307" y="870585"/>
                    <a:pt x="1248688" y="872681"/>
                    <a:pt x="1244116" y="873633"/>
                  </a:cubicBezTo>
                  <a:cubicBezTo>
                    <a:pt x="1241258" y="869537"/>
                    <a:pt x="1246497" y="868966"/>
                    <a:pt x="1250497" y="867823"/>
                  </a:cubicBezTo>
                  <a:close/>
                  <a:moveTo>
                    <a:pt x="1248307" y="846487"/>
                  </a:moveTo>
                  <a:cubicBezTo>
                    <a:pt x="1245163" y="838581"/>
                    <a:pt x="1256022" y="841153"/>
                    <a:pt x="1258117" y="842201"/>
                  </a:cubicBezTo>
                  <a:cubicBezTo>
                    <a:pt x="1260308" y="843248"/>
                    <a:pt x="1252879" y="843725"/>
                    <a:pt x="1248307" y="846487"/>
                  </a:cubicBezTo>
                  <a:close/>
                  <a:moveTo>
                    <a:pt x="1234495" y="184499"/>
                  </a:moveTo>
                  <a:cubicBezTo>
                    <a:pt x="1231257" y="188881"/>
                    <a:pt x="1219827" y="193167"/>
                    <a:pt x="1211540" y="191643"/>
                  </a:cubicBezTo>
                  <a:cubicBezTo>
                    <a:pt x="1207635" y="190976"/>
                    <a:pt x="1206492" y="182880"/>
                    <a:pt x="1201444" y="187262"/>
                  </a:cubicBezTo>
                  <a:cubicBezTo>
                    <a:pt x="1205920" y="181261"/>
                    <a:pt x="1224780" y="181356"/>
                    <a:pt x="1234876" y="177737"/>
                  </a:cubicBezTo>
                  <a:cubicBezTo>
                    <a:pt x="1235353" y="180213"/>
                    <a:pt x="1230685" y="180499"/>
                    <a:pt x="1227733" y="181451"/>
                  </a:cubicBezTo>
                  <a:cubicBezTo>
                    <a:pt x="1228018" y="185261"/>
                    <a:pt x="1231162" y="184976"/>
                    <a:pt x="1234495" y="184499"/>
                  </a:cubicBezTo>
                  <a:close/>
                  <a:moveTo>
                    <a:pt x="1196491" y="197168"/>
                  </a:moveTo>
                  <a:cubicBezTo>
                    <a:pt x="1194395" y="201644"/>
                    <a:pt x="1190204" y="198406"/>
                    <a:pt x="1185918" y="199454"/>
                  </a:cubicBezTo>
                  <a:cubicBezTo>
                    <a:pt x="1176679" y="201835"/>
                    <a:pt x="1160677" y="207264"/>
                    <a:pt x="1144579" y="210693"/>
                  </a:cubicBezTo>
                  <a:cubicBezTo>
                    <a:pt x="1138007" y="212027"/>
                    <a:pt x="1129339" y="215932"/>
                    <a:pt x="1120862" y="215837"/>
                  </a:cubicBezTo>
                  <a:cubicBezTo>
                    <a:pt x="1115338" y="215741"/>
                    <a:pt x="1115147" y="216503"/>
                    <a:pt x="1105051" y="219266"/>
                  </a:cubicBezTo>
                  <a:cubicBezTo>
                    <a:pt x="1104955" y="219266"/>
                    <a:pt x="1101241" y="217646"/>
                    <a:pt x="1099050" y="218408"/>
                  </a:cubicBezTo>
                  <a:cubicBezTo>
                    <a:pt x="1098859" y="218504"/>
                    <a:pt x="1099145" y="220504"/>
                    <a:pt x="1097145" y="220980"/>
                  </a:cubicBezTo>
                  <a:cubicBezTo>
                    <a:pt x="1096288" y="221171"/>
                    <a:pt x="1095430" y="221361"/>
                    <a:pt x="1094478" y="221552"/>
                  </a:cubicBezTo>
                  <a:cubicBezTo>
                    <a:pt x="1088858" y="222790"/>
                    <a:pt x="1086858" y="221075"/>
                    <a:pt x="1083238" y="221837"/>
                  </a:cubicBezTo>
                  <a:cubicBezTo>
                    <a:pt x="1078476" y="222790"/>
                    <a:pt x="1078571" y="225266"/>
                    <a:pt x="1073428" y="226124"/>
                  </a:cubicBezTo>
                  <a:cubicBezTo>
                    <a:pt x="1069046" y="226886"/>
                    <a:pt x="1064379" y="225933"/>
                    <a:pt x="1059521" y="226981"/>
                  </a:cubicBezTo>
                  <a:cubicBezTo>
                    <a:pt x="1049520" y="229076"/>
                    <a:pt x="1043329" y="233744"/>
                    <a:pt x="1033232" y="232696"/>
                  </a:cubicBezTo>
                  <a:cubicBezTo>
                    <a:pt x="1030756" y="228219"/>
                    <a:pt x="1039995" y="228791"/>
                    <a:pt x="1038852" y="224885"/>
                  </a:cubicBezTo>
                  <a:cubicBezTo>
                    <a:pt x="1041138" y="222694"/>
                    <a:pt x="1046377" y="226790"/>
                    <a:pt x="1047520" y="225171"/>
                  </a:cubicBezTo>
                  <a:cubicBezTo>
                    <a:pt x="1047615" y="225076"/>
                    <a:pt x="1046662" y="223171"/>
                    <a:pt x="1046758" y="223171"/>
                  </a:cubicBezTo>
                  <a:cubicBezTo>
                    <a:pt x="1072475" y="216980"/>
                    <a:pt x="1106194" y="208217"/>
                    <a:pt x="1136293" y="203644"/>
                  </a:cubicBezTo>
                  <a:cubicBezTo>
                    <a:pt x="1138007" y="203359"/>
                    <a:pt x="1139817" y="202502"/>
                    <a:pt x="1141531" y="202502"/>
                  </a:cubicBezTo>
                  <a:cubicBezTo>
                    <a:pt x="1142674" y="202502"/>
                    <a:pt x="1145627" y="203835"/>
                    <a:pt x="1144865" y="203930"/>
                  </a:cubicBezTo>
                  <a:cubicBezTo>
                    <a:pt x="1149628" y="202883"/>
                    <a:pt x="1149628" y="200597"/>
                    <a:pt x="1154676" y="199644"/>
                  </a:cubicBezTo>
                  <a:cubicBezTo>
                    <a:pt x="1158867" y="198882"/>
                    <a:pt x="1160105" y="200692"/>
                    <a:pt x="1163344" y="199930"/>
                  </a:cubicBezTo>
                  <a:cubicBezTo>
                    <a:pt x="1162772" y="200025"/>
                    <a:pt x="1163820" y="197739"/>
                    <a:pt x="1165249" y="197358"/>
                  </a:cubicBezTo>
                  <a:cubicBezTo>
                    <a:pt x="1169916" y="196120"/>
                    <a:pt x="1176964" y="194119"/>
                    <a:pt x="1181822" y="195929"/>
                  </a:cubicBezTo>
                  <a:cubicBezTo>
                    <a:pt x="1182394" y="192786"/>
                    <a:pt x="1191823" y="193453"/>
                    <a:pt x="1190871" y="189548"/>
                  </a:cubicBezTo>
                  <a:cubicBezTo>
                    <a:pt x="1185442" y="188976"/>
                    <a:pt x="1191633" y="187071"/>
                    <a:pt x="1195348" y="186404"/>
                  </a:cubicBezTo>
                  <a:cubicBezTo>
                    <a:pt x="1193347" y="189548"/>
                    <a:pt x="1194586" y="191072"/>
                    <a:pt x="1199443" y="189833"/>
                  </a:cubicBezTo>
                  <a:cubicBezTo>
                    <a:pt x="1202587" y="194119"/>
                    <a:pt x="1195538" y="193929"/>
                    <a:pt x="1196491" y="197168"/>
                  </a:cubicBezTo>
                  <a:close/>
                  <a:moveTo>
                    <a:pt x="1186585" y="247460"/>
                  </a:moveTo>
                  <a:cubicBezTo>
                    <a:pt x="1183727" y="243459"/>
                    <a:pt x="1188966" y="242792"/>
                    <a:pt x="1192966" y="241649"/>
                  </a:cubicBezTo>
                  <a:cubicBezTo>
                    <a:pt x="1192776" y="244412"/>
                    <a:pt x="1191157" y="246602"/>
                    <a:pt x="1186585" y="247460"/>
                  </a:cubicBezTo>
                  <a:close/>
                  <a:moveTo>
                    <a:pt x="1176488" y="859917"/>
                  </a:moveTo>
                  <a:cubicBezTo>
                    <a:pt x="1175821" y="857917"/>
                    <a:pt x="1179155" y="857631"/>
                    <a:pt x="1180965" y="856774"/>
                  </a:cubicBezTo>
                  <a:cubicBezTo>
                    <a:pt x="1183632" y="856202"/>
                    <a:pt x="1186204" y="855631"/>
                    <a:pt x="1188871" y="855059"/>
                  </a:cubicBezTo>
                  <a:cubicBezTo>
                    <a:pt x="1190966" y="859346"/>
                    <a:pt x="1179917" y="858012"/>
                    <a:pt x="1176488" y="859917"/>
                  </a:cubicBezTo>
                  <a:close/>
                  <a:moveTo>
                    <a:pt x="1088953" y="846201"/>
                  </a:moveTo>
                  <a:cubicBezTo>
                    <a:pt x="1092668" y="846201"/>
                    <a:pt x="1094383" y="848868"/>
                    <a:pt x="1098383" y="848487"/>
                  </a:cubicBezTo>
                  <a:cubicBezTo>
                    <a:pt x="1100098" y="852011"/>
                    <a:pt x="1096764" y="853440"/>
                    <a:pt x="1098764" y="857155"/>
                  </a:cubicBezTo>
                  <a:cubicBezTo>
                    <a:pt x="1096192" y="857631"/>
                    <a:pt x="1095811" y="855155"/>
                    <a:pt x="1094668" y="853631"/>
                  </a:cubicBezTo>
                  <a:cubicBezTo>
                    <a:pt x="1092001" y="852202"/>
                    <a:pt x="1088763" y="851630"/>
                    <a:pt x="1085239" y="851345"/>
                  </a:cubicBezTo>
                  <a:cubicBezTo>
                    <a:pt x="1084953" y="849059"/>
                    <a:pt x="1089906" y="848868"/>
                    <a:pt x="1088953" y="846201"/>
                  </a:cubicBezTo>
                  <a:close/>
                  <a:moveTo>
                    <a:pt x="1092668" y="856298"/>
                  </a:moveTo>
                  <a:cubicBezTo>
                    <a:pt x="1094859" y="859727"/>
                    <a:pt x="1079238" y="863156"/>
                    <a:pt x="1081429" y="856583"/>
                  </a:cubicBezTo>
                  <a:cubicBezTo>
                    <a:pt x="1086001" y="855250"/>
                    <a:pt x="1087810" y="857822"/>
                    <a:pt x="1092668" y="856298"/>
                  </a:cubicBezTo>
                  <a:close/>
                  <a:moveTo>
                    <a:pt x="1084667" y="888683"/>
                  </a:moveTo>
                  <a:cubicBezTo>
                    <a:pt x="1084477" y="891445"/>
                    <a:pt x="1082857" y="893540"/>
                    <a:pt x="1078285" y="894493"/>
                  </a:cubicBezTo>
                  <a:cubicBezTo>
                    <a:pt x="1075428" y="890397"/>
                    <a:pt x="1080571" y="889730"/>
                    <a:pt x="1084667" y="888683"/>
                  </a:cubicBezTo>
                  <a:close/>
                  <a:moveTo>
                    <a:pt x="1086572" y="901351"/>
                  </a:moveTo>
                  <a:cubicBezTo>
                    <a:pt x="1087048" y="902684"/>
                    <a:pt x="1087525" y="904018"/>
                    <a:pt x="1088096" y="905447"/>
                  </a:cubicBezTo>
                  <a:cubicBezTo>
                    <a:pt x="1086382" y="905828"/>
                    <a:pt x="1084572" y="906209"/>
                    <a:pt x="1082857" y="906590"/>
                  </a:cubicBezTo>
                  <a:cubicBezTo>
                    <a:pt x="1082381" y="905256"/>
                    <a:pt x="1081905" y="903923"/>
                    <a:pt x="1081333" y="902494"/>
                  </a:cubicBezTo>
                  <a:cubicBezTo>
                    <a:pt x="1083048" y="902113"/>
                    <a:pt x="1084762" y="901732"/>
                    <a:pt x="1086572" y="901351"/>
                  </a:cubicBezTo>
                  <a:close/>
                  <a:moveTo>
                    <a:pt x="1104860" y="928021"/>
                  </a:moveTo>
                  <a:cubicBezTo>
                    <a:pt x="1106098" y="931355"/>
                    <a:pt x="1107337" y="934784"/>
                    <a:pt x="1108575" y="938117"/>
                  </a:cubicBezTo>
                  <a:cubicBezTo>
                    <a:pt x="1090668" y="936022"/>
                    <a:pt x="1073428" y="950405"/>
                    <a:pt x="1055140" y="947547"/>
                  </a:cubicBezTo>
                  <a:cubicBezTo>
                    <a:pt x="1059997" y="932307"/>
                    <a:pt x="1085620" y="936688"/>
                    <a:pt x="1104860" y="928021"/>
                  </a:cubicBezTo>
                  <a:close/>
                  <a:moveTo>
                    <a:pt x="1105241" y="952024"/>
                  </a:moveTo>
                  <a:cubicBezTo>
                    <a:pt x="1104384" y="949071"/>
                    <a:pt x="1103527" y="946213"/>
                    <a:pt x="1100383" y="946499"/>
                  </a:cubicBezTo>
                  <a:cubicBezTo>
                    <a:pt x="1103908" y="936879"/>
                    <a:pt x="1120767" y="950500"/>
                    <a:pt x="1105241" y="952024"/>
                  </a:cubicBezTo>
                  <a:close/>
                  <a:moveTo>
                    <a:pt x="1109908" y="872204"/>
                  </a:moveTo>
                  <a:cubicBezTo>
                    <a:pt x="1102765" y="872966"/>
                    <a:pt x="1099145" y="878681"/>
                    <a:pt x="1088858" y="876776"/>
                  </a:cubicBezTo>
                  <a:cubicBezTo>
                    <a:pt x="1086572" y="876395"/>
                    <a:pt x="1085715" y="875443"/>
                    <a:pt x="1084762" y="873347"/>
                  </a:cubicBezTo>
                  <a:cubicBezTo>
                    <a:pt x="1097526" y="872300"/>
                    <a:pt x="1112385" y="867442"/>
                    <a:pt x="1128387" y="868204"/>
                  </a:cubicBezTo>
                  <a:cubicBezTo>
                    <a:pt x="1128292" y="872871"/>
                    <a:pt x="1112861" y="873633"/>
                    <a:pt x="1109908" y="872204"/>
                  </a:cubicBezTo>
                  <a:close/>
                  <a:moveTo>
                    <a:pt x="1115623" y="849059"/>
                  </a:moveTo>
                  <a:cubicBezTo>
                    <a:pt x="1106575" y="848297"/>
                    <a:pt x="1116290" y="842391"/>
                    <a:pt x="1120100" y="845915"/>
                  </a:cubicBezTo>
                  <a:cubicBezTo>
                    <a:pt x="1120481" y="848297"/>
                    <a:pt x="1117909" y="847630"/>
                    <a:pt x="1117433" y="846487"/>
                  </a:cubicBezTo>
                  <a:cubicBezTo>
                    <a:pt x="1115147" y="846582"/>
                    <a:pt x="1115338" y="847820"/>
                    <a:pt x="1115623" y="849059"/>
                  </a:cubicBezTo>
                  <a:close/>
                  <a:moveTo>
                    <a:pt x="1004276" y="871157"/>
                  </a:moveTo>
                  <a:cubicBezTo>
                    <a:pt x="1003514" y="869156"/>
                    <a:pt x="1002752" y="867061"/>
                    <a:pt x="1001990" y="865061"/>
                  </a:cubicBezTo>
                  <a:cubicBezTo>
                    <a:pt x="1008658" y="860393"/>
                    <a:pt x="1013039" y="872490"/>
                    <a:pt x="1004276" y="871157"/>
                  </a:cubicBezTo>
                  <a:close/>
                  <a:moveTo>
                    <a:pt x="997513" y="236125"/>
                  </a:moveTo>
                  <a:cubicBezTo>
                    <a:pt x="1001895" y="235172"/>
                    <a:pt x="1006276" y="234220"/>
                    <a:pt x="1010658" y="233267"/>
                  </a:cubicBezTo>
                  <a:cubicBezTo>
                    <a:pt x="1017040" y="238601"/>
                    <a:pt x="995799" y="243269"/>
                    <a:pt x="997513" y="236125"/>
                  </a:cubicBezTo>
                  <a:close/>
                  <a:moveTo>
                    <a:pt x="1009896" y="878681"/>
                  </a:moveTo>
                  <a:cubicBezTo>
                    <a:pt x="1012563" y="876110"/>
                    <a:pt x="1015420" y="870680"/>
                    <a:pt x="1020850" y="869728"/>
                  </a:cubicBezTo>
                  <a:cubicBezTo>
                    <a:pt x="1025231" y="878396"/>
                    <a:pt x="1013515" y="880205"/>
                    <a:pt x="1006181" y="883825"/>
                  </a:cubicBezTo>
                  <a:cubicBezTo>
                    <a:pt x="1002847" y="880015"/>
                    <a:pt x="1008086" y="880396"/>
                    <a:pt x="1009896" y="878681"/>
                  </a:cubicBezTo>
                  <a:close/>
                  <a:moveTo>
                    <a:pt x="1012563" y="862775"/>
                  </a:moveTo>
                  <a:cubicBezTo>
                    <a:pt x="1014277" y="862394"/>
                    <a:pt x="1016087" y="862013"/>
                    <a:pt x="1017802" y="861632"/>
                  </a:cubicBezTo>
                  <a:cubicBezTo>
                    <a:pt x="1018278" y="862965"/>
                    <a:pt x="1018754" y="864299"/>
                    <a:pt x="1019326" y="865727"/>
                  </a:cubicBezTo>
                  <a:cubicBezTo>
                    <a:pt x="1017611" y="866108"/>
                    <a:pt x="1015801" y="866489"/>
                    <a:pt x="1014087" y="866870"/>
                  </a:cubicBezTo>
                  <a:cubicBezTo>
                    <a:pt x="1013515" y="865537"/>
                    <a:pt x="1013039" y="864108"/>
                    <a:pt x="1012563" y="862775"/>
                  </a:cubicBezTo>
                  <a:close/>
                  <a:moveTo>
                    <a:pt x="1033899" y="265367"/>
                  </a:moveTo>
                  <a:cubicBezTo>
                    <a:pt x="1038757" y="264795"/>
                    <a:pt x="1046281" y="260414"/>
                    <a:pt x="1045900" y="267081"/>
                  </a:cubicBezTo>
                  <a:cubicBezTo>
                    <a:pt x="1037995" y="268796"/>
                    <a:pt x="1030089" y="270510"/>
                    <a:pt x="1022183" y="272225"/>
                  </a:cubicBezTo>
                  <a:cubicBezTo>
                    <a:pt x="1010944" y="270034"/>
                    <a:pt x="1037233" y="269843"/>
                    <a:pt x="1033899" y="265367"/>
                  </a:cubicBezTo>
                  <a:close/>
                  <a:moveTo>
                    <a:pt x="1022755" y="204406"/>
                  </a:moveTo>
                  <a:cubicBezTo>
                    <a:pt x="1023326" y="209264"/>
                    <a:pt x="1018659" y="210122"/>
                    <a:pt x="1012944" y="208693"/>
                  </a:cubicBezTo>
                  <a:cubicBezTo>
                    <a:pt x="1009324" y="207836"/>
                    <a:pt x="1000657" y="209550"/>
                    <a:pt x="993037" y="208693"/>
                  </a:cubicBezTo>
                  <a:cubicBezTo>
                    <a:pt x="998847" y="199358"/>
                    <a:pt x="1011134" y="205264"/>
                    <a:pt x="1022755" y="204406"/>
                  </a:cubicBezTo>
                  <a:close/>
                  <a:moveTo>
                    <a:pt x="982464" y="241649"/>
                  </a:moveTo>
                  <a:cubicBezTo>
                    <a:pt x="984940" y="238316"/>
                    <a:pt x="991227" y="236982"/>
                    <a:pt x="995608" y="238792"/>
                  </a:cubicBezTo>
                  <a:cubicBezTo>
                    <a:pt x="996466" y="244412"/>
                    <a:pt x="961223" y="246317"/>
                    <a:pt x="982464" y="241649"/>
                  </a:cubicBezTo>
                  <a:close/>
                  <a:moveTo>
                    <a:pt x="968653" y="211836"/>
                  </a:moveTo>
                  <a:cubicBezTo>
                    <a:pt x="970367" y="211455"/>
                    <a:pt x="972177" y="211074"/>
                    <a:pt x="973891" y="210693"/>
                  </a:cubicBezTo>
                  <a:cubicBezTo>
                    <a:pt x="976749" y="214789"/>
                    <a:pt x="971510" y="215360"/>
                    <a:pt x="967510" y="216503"/>
                  </a:cubicBezTo>
                  <a:cubicBezTo>
                    <a:pt x="967414" y="214694"/>
                    <a:pt x="969415" y="213836"/>
                    <a:pt x="968653" y="211836"/>
                  </a:cubicBezTo>
                  <a:close/>
                  <a:moveTo>
                    <a:pt x="968557" y="242411"/>
                  </a:moveTo>
                  <a:cubicBezTo>
                    <a:pt x="973415" y="247936"/>
                    <a:pt x="963985" y="247269"/>
                    <a:pt x="959509" y="248793"/>
                  </a:cubicBezTo>
                  <a:cubicBezTo>
                    <a:pt x="960271" y="245650"/>
                    <a:pt x="963700" y="243840"/>
                    <a:pt x="968557" y="242411"/>
                  </a:cubicBezTo>
                  <a:close/>
                  <a:moveTo>
                    <a:pt x="962557" y="873728"/>
                  </a:moveTo>
                  <a:cubicBezTo>
                    <a:pt x="964271" y="873347"/>
                    <a:pt x="966081" y="872966"/>
                    <a:pt x="967795" y="872585"/>
                  </a:cubicBezTo>
                  <a:cubicBezTo>
                    <a:pt x="970653" y="876681"/>
                    <a:pt x="965509" y="877253"/>
                    <a:pt x="961414" y="878396"/>
                  </a:cubicBezTo>
                  <a:cubicBezTo>
                    <a:pt x="961318" y="876586"/>
                    <a:pt x="963319" y="875729"/>
                    <a:pt x="962557" y="873728"/>
                  </a:cubicBezTo>
                  <a:close/>
                  <a:moveTo>
                    <a:pt x="927219" y="222980"/>
                  </a:moveTo>
                  <a:cubicBezTo>
                    <a:pt x="934363" y="221552"/>
                    <a:pt x="941697" y="217742"/>
                    <a:pt x="945602" y="218980"/>
                  </a:cubicBezTo>
                  <a:cubicBezTo>
                    <a:pt x="946555" y="222218"/>
                    <a:pt x="938554" y="224885"/>
                    <a:pt x="931315" y="226505"/>
                  </a:cubicBezTo>
                  <a:cubicBezTo>
                    <a:pt x="926266" y="227552"/>
                    <a:pt x="916551" y="231839"/>
                    <a:pt x="916646" y="225362"/>
                  </a:cubicBezTo>
                  <a:cubicBezTo>
                    <a:pt x="917408" y="221552"/>
                    <a:pt x="923218" y="223838"/>
                    <a:pt x="927219" y="222980"/>
                  </a:cubicBezTo>
                  <a:close/>
                  <a:moveTo>
                    <a:pt x="932839" y="877919"/>
                  </a:moveTo>
                  <a:cubicBezTo>
                    <a:pt x="933410" y="882682"/>
                    <a:pt x="919408" y="882587"/>
                    <a:pt x="917027" y="881348"/>
                  </a:cubicBezTo>
                  <a:cubicBezTo>
                    <a:pt x="917599" y="875157"/>
                    <a:pt x="928362" y="879538"/>
                    <a:pt x="932839" y="877919"/>
                  </a:cubicBezTo>
                  <a:close/>
                  <a:moveTo>
                    <a:pt x="906454" y="883730"/>
                  </a:moveTo>
                  <a:cubicBezTo>
                    <a:pt x="911979" y="890969"/>
                    <a:pt x="900358" y="887063"/>
                    <a:pt x="896644" y="888016"/>
                  </a:cubicBezTo>
                  <a:cubicBezTo>
                    <a:pt x="894358" y="888587"/>
                    <a:pt x="893310" y="890969"/>
                    <a:pt x="889500" y="891731"/>
                  </a:cubicBezTo>
                  <a:cubicBezTo>
                    <a:pt x="883690" y="892969"/>
                    <a:pt x="869021" y="892016"/>
                    <a:pt x="857115" y="896588"/>
                  </a:cubicBezTo>
                  <a:cubicBezTo>
                    <a:pt x="854924" y="890969"/>
                    <a:pt x="865497" y="891350"/>
                    <a:pt x="871402" y="889063"/>
                  </a:cubicBezTo>
                  <a:cubicBezTo>
                    <a:pt x="873784" y="888111"/>
                    <a:pt x="874641" y="886301"/>
                    <a:pt x="878546" y="885349"/>
                  </a:cubicBezTo>
                  <a:cubicBezTo>
                    <a:pt x="883880" y="884015"/>
                    <a:pt x="886928" y="884968"/>
                    <a:pt x="892453" y="884492"/>
                  </a:cubicBezTo>
                  <a:cubicBezTo>
                    <a:pt x="896739" y="884206"/>
                    <a:pt x="903883" y="879824"/>
                    <a:pt x="906454" y="883730"/>
                  </a:cubicBezTo>
                  <a:close/>
                  <a:moveTo>
                    <a:pt x="907788" y="23813"/>
                  </a:moveTo>
                  <a:cubicBezTo>
                    <a:pt x="907978" y="27432"/>
                    <a:pt x="894834" y="33909"/>
                    <a:pt x="890071" y="29813"/>
                  </a:cubicBezTo>
                  <a:cubicBezTo>
                    <a:pt x="885118" y="22765"/>
                    <a:pt x="904930" y="22574"/>
                    <a:pt x="907788" y="23813"/>
                  </a:cubicBezTo>
                  <a:close/>
                  <a:moveTo>
                    <a:pt x="889690" y="36481"/>
                  </a:moveTo>
                  <a:cubicBezTo>
                    <a:pt x="891405" y="36100"/>
                    <a:pt x="893215" y="35719"/>
                    <a:pt x="894929" y="35338"/>
                  </a:cubicBezTo>
                  <a:cubicBezTo>
                    <a:pt x="895215" y="38291"/>
                    <a:pt x="889024" y="38481"/>
                    <a:pt x="885214" y="39719"/>
                  </a:cubicBezTo>
                  <a:cubicBezTo>
                    <a:pt x="884547" y="37719"/>
                    <a:pt x="887881" y="37433"/>
                    <a:pt x="889690" y="36481"/>
                  </a:cubicBezTo>
                  <a:close/>
                  <a:moveTo>
                    <a:pt x="897882" y="235934"/>
                  </a:moveTo>
                  <a:cubicBezTo>
                    <a:pt x="887119" y="237554"/>
                    <a:pt x="872641" y="244221"/>
                    <a:pt x="869307" y="235553"/>
                  </a:cubicBezTo>
                  <a:cubicBezTo>
                    <a:pt x="880070" y="234029"/>
                    <a:pt x="894548" y="227362"/>
                    <a:pt x="897882" y="235934"/>
                  </a:cubicBezTo>
                  <a:close/>
                  <a:moveTo>
                    <a:pt x="872069" y="42577"/>
                  </a:moveTo>
                  <a:cubicBezTo>
                    <a:pt x="871879" y="39624"/>
                    <a:pt x="878070" y="39434"/>
                    <a:pt x="881880" y="38291"/>
                  </a:cubicBezTo>
                  <a:cubicBezTo>
                    <a:pt x="882832" y="43053"/>
                    <a:pt x="876451" y="44387"/>
                    <a:pt x="872069" y="42577"/>
                  </a:cubicBezTo>
                  <a:close/>
                  <a:moveTo>
                    <a:pt x="880737" y="27527"/>
                  </a:moveTo>
                  <a:cubicBezTo>
                    <a:pt x="879213" y="33719"/>
                    <a:pt x="858925" y="42958"/>
                    <a:pt x="854448" y="33242"/>
                  </a:cubicBezTo>
                  <a:cubicBezTo>
                    <a:pt x="863116" y="31337"/>
                    <a:pt x="871974" y="29432"/>
                    <a:pt x="880737" y="27527"/>
                  </a:cubicBezTo>
                  <a:close/>
                  <a:moveTo>
                    <a:pt x="845399" y="787622"/>
                  </a:moveTo>
                  <a:cubicBezTo>
                    <a:pt x="849400" y="786098"/>
                    <a:pt x="850638" y="788575"/>
                    <a:pt x="854067" y="787908"/>
                  </a:cubicBezTo>
                  <a:cubicBezTo>
                    <a:pt x="856543" y="791623"/>
                    <a:pt x="843208" y="793528"/>
                    <a:pt x="845399" y="787622"/>
                  </a:cubicBezTo>
                  <a:close/>
                  <a:moveTo>
                    <a:pt x="842827" y="788194"/>
                  </a:moveTo>
                  <a:cubicBezTo>
                    <a:pt x="845304" y="789242"/>
                    <a:pt x="834350" y="796481"/>
                    <a:pt x="835684" y="791909"/>
                  </a:cubicBezTo>
                  <a:cubicBezTo>
                    <a:pt x="835874" y="791337"/>
                    <a:pt x="839970" y="786956"/>
                    <a:pt x="842827" y="788194"/>
                  </a:cubicBezTo>
                  <a:close/>
                  <a:moveTo>
                    <a:pt x="830635" y="53721"/>
                  </a:moveTo>
                  <a:cubicBezTo>
                    <a:pt x="824444" y="55150"/>
                    <a:pt x="821587" y="51911"/>
                    <a:pt x="814062" y="55150"/>
                  </a:cubicBezTo>
                  <a:cubicBezTo>
                    <a:pt x="813014" y="52102"/>
                    <a:pt x="831969" y="46482"/>
                    <a:pt x="830635" y="53721"/>
                  </a:cubicBezTo>
                  <a:close/>
                  <a:moveTo>
                    <a:pt x="826159" y="41624"/>
                  </a:moveTo>
                  <a:cubicBezTo>
                    <a:pt x="829207" y="46482"/>
                    <a:pt x="805966" y="53912"/>
                    <a:pt x="805108" y="46196"/>
                  </a:cubicBezTo>
                  <a:cubicBezTo>
                    <a:pt x="812347" y="41720"/>
                    <a:pt x="815681" y="42386"/>
                    <a:pt x="826159" y="41624"/>
                  </a:cubicBezTo>
                  <a:close/>
                  <a:moveTo>
                    <a:pt x="812824" y="899732"/>
                  </a:moveTo>
                  <a:cubicBezTo>
                    <a:pt x="811014" y="906304"/>
                    <a:pt x="799393" y="908780"/>
                    <a:pt x="788725" y="911543"/>
                  </a:cubicBezTo>
                  <a:cubicBezTo>
                    <a:pt x="789011" y="908209"/>
                    <a:pt x="790726" y="905637"/>
                    <a:pt x="791011" y="902303"/>
                  </a:cubicBezTo>
                  <a:cubicBezTo>
                    <a:pt x="795298" y="899446"/>
                    <a:pt x="798631" y="904780"/>
                    <a:pt x="800441" y="904589"/>
                  </a:cubicBezTo>
                  <a:cubicBezTo>
                    <a:pt x="806728" y="904208"/>
                    <a:pt x="805775" y="896969"/>
                    <a:pt x="812824" y="899732"/>
                  </a:cubicBezTo>
                  <a:close/>
                  <a:moveTo>
                    <a:pt x="807204" y="892207"/>
                  </a:moveTo>
                  <a:cubicBezTo>
                    <a:pt x="800155" y="893731"/>
                    <a:pt x="792440" y="896207"/>
                    <a:pt x="788059" y="894207"/>
                  </a:cubicBezTo>
                  <a:cubicBezTo>
                    <a:pt x="788249" y="889063"/>
                    <a:pt x="805870" y="882682"/>
                    <a:pt x="807204" y="892207"/>
                  </a:cubicBezTo>
                  <a:close/>
                  <a:moveTo>
                    <a:pt x="765961" y="518350"/>
                  </a:moveTo>
                  <a:cubicBezTo>
                    <a:pt x="766342" y="511683"/>
                    <a:pt x="758817" y="516065"/>
                    <a:pt x="753959" y="516636"/>
                  </a:cubicBezTo>
                  <a:cubicBezTo>
                    <a:pt x="749482" y="516446"/>
                    <a:pt x="753007" y="514541"/>
                    <a:pt x="755864" y="514064"/>
                  </a:cubicBezTo>
                  <a:cubicBezTo>
                    <a:pt x="759579" y="513112"/>
                    <a:pt x="763198" y="512064"/>
                    <a:pt x="764532" y="514350"/>
                  </a:cubicBezTo>
                  <a:cubicBezTo>
                    <a:pt x="769294" y="512445"/>
                    <a:pt x="763675" y="506063"/>
                    <a:pt x="772819" y="505968"/>
                  </a:cubicBezTo>
                  <a:cubicBezTo>
                    <a:pt x="774819" y="507301"/>
                    <a:pt x="776819" y="508635"/>
                    <a:pt x="777676" y="511493"/>
                  </a:cubicBezTo>
                  <a:cubicBezTo>
                    <a:pt x="784630" y="509969"/>
                    <a:pt x="792440" y="507492"/>
                    <a:pt x="796822" y="509492"/>
                  </a:cubicBezTo>
                  <a:cubicBezTo>
                    <a:pt x="793202" y="515303"/>
                    <a:pt x="775295" y="515017"/>
                    <a:pt x="765961" y="518350"/>
                  </a:cubicBezTo>
                  <a:close/>
                  <a:moveTo>
                    <a:pt x="783772" y="805434"/>
                  </a:moveTo>
                  <a:cubicBezTo>
                    <a:pt x="782058" y="805815"/>
                    <a:pt x="780248" y="806196"/>
                    <a:pt x="778534" y="806577"/>
                  </a:cubicBezTo>
                  <a:cubicBezTo>
                    <a:pt x="778057" y="805244"/>
                    <a:pt x="777581" y="803910"/>
                    <a:pt x="777010" y="802481"/>
                  </a:cubicBezTo>
                  <a:cubicBezTo>
                    <a:pt x="778724" y="802100"/>
                    <a:pt x="780534" y="801719"/>
                    <a:pt x="782248" y="801338"/>
                  </a:cubicBezTo>
                  <a:cubicBezTo>
                    <a:pt x="782725" y="802767"/>
                    <a:pt x="783201" y="804101"/>
                    <a:pt x="783772" y="805434"/>
                  </a:cubicBezTo>
                  <a:close/>
                  <a:moveTo>
                    <a:pt x="795107" y="774573"/>
                  </a:moveTo>
                  <a:cubicBezTo>
                    <a:pt x="791297" y="782384"/>
                    <a:pt x="781772" y="769715"/>
                    <a:pt x="795107" y="774573"/>
                  </a:cubicBezTo>
                  <a:lnTo>
                    <a:pt x="795107" y="774573"/>
                  </a:lnTo>
                  <a:close/>
                  <a:moveTo>
                    <a:pt x="800536" y="64675"/>
                  </a:moveTo>
                  <a:cubicBezTo>
                    <a:pt x="796631" y="69628"/>
                    <a:pt x="787106" y="69723"/>
                    <a:pt x="777581" y="71819"/>
                  </a:cubicBezTo>
                  <a:cubicBezTo>
                    <a:pt x="769104" y="73724"/>
                    <a:pt x="759103" y="75724"/>
                    <a:pt x="751292" y="77534"/>
                  </a:cubicBezTo>
                  <a:cubicBezTo>
                    <a:pt x="750625" y="75533"/>
                    <a:pt x="753959" y="75248"/>
                    <a:pt x="755769" y="74390"/>
                  </a:cubicBezTo>
                  <a:cubicBezTo>
                    <a:pt x="757483" y="74009"/>
                    <a:pt x="759293" y="73628"/>
                    <a:pt x="761008" y="73247"/>
                  </a:cubicBezTo>
                  <a:cubicBezTo>
                    <a:pt x="774247" y="70390"/>
                    <a:pt x="787392" y="67532"/>
                    <a:pt x="800536" y="64675"/>
                  </a:cubicBezTo>
                  <a:close/>
                  <a:moveTo>
                    <a:pt x="779867" y="62579"/>
                  </a:moveTo>
                  <a:cubicBezTo>
                    <a:pt x="781582" y="62198"/>
                    <a:pt x="783391" y="61817"/>
                    <a:pt x="785106" y="61436"/>
                  </a:cubicBezTo>
                  <a:cubicBezTo>
                    <a:pt x="787773" y="67056"/>
                    <a:pt x="765199" y="65151"/>
                    <a:pt x="779867" y="62579"/>
                  </a:cubicBezTo>
                  <a:close/>
                  <a:moveTo>
                    <a:pt x="760722" y="49244"/>
                  </a:moveTo>
                  <a:cubicBezTo>
                    <a:pt x="763389" y="45244"/>
                    <a:pt x="769390" y="42767"/>
                    <a:pt x="777676" y="41148"/>
                  </a:cubicBezTo>
                  <a:cubicBezTo>
                    <a:pt x="783201" y="48959"/>
                    <a:pt x="765961" y="51340"/>
                    <a:pt x="760722" y="49244"/>
                  </a:cubicBezTo>
                  <a:close/>
                  <a:moveTo>
                    <a:pt x="779962" y="32004"/>
                  </a:moveTo>
                  <a:cubicBezTo>
                    <a:pt x="781105" y="41624"/>
                    <a:pt x="761198" y="41339"/>
                    <a:pt x="757388" y="32576"/>
                  </a:cubicBezTo>
                  <a:cubicBezTo>
                    <a:pt x="765580" y="31433"/>
                    <a:pt x="769104" y="36767"/>
                    <a:pt x="779962" y="32004"/>
                  </a:cubicBezTo>
                  <a:close/>
                  <a:moveTo>
                    <a:pt x="761103" y="57912"/>
                  </a:moveTo>
                  <a:cubicBezTo>
                    <a:pt x="761389" y="51149"/>
                    <a:pt x="769009" y="58674"/>
                    <a:pt x="772342" y="57626"/>
                  </a:cubicBezTo>
                  <a:cubicBezTo>
                    <a:pt x="770152" y="60865"/>
                    <a:pt x="754340" y="66294"/>
                    <a:pt x="749387" y="64770"/>
                  </a:cubicBezTo>
                  <a:cubicBezTo>
                    <a:pt x="750530" y="61341"/>
                    <a:pt x="756817" y="60103"/>
                    <a:pt x="761103" y="57912"/>
                  </a:cubicBezTo>
                  <a:close/>
                  <a:moveTo>
                    <a:pt x="747196" y="529019"/>
                  </a:moveTo>
                  <a:cubicBezTo>
                    <a:pt x="741577" y="530638"/>
                    <a:pt x="738243" y="529209"/>
                    <a:pt x="737005" y="524637"/>
                  </a:cubicBezTo>
                  <a:cubicBezTo>
                    <a:pt x="740529" y="523875"/>
                    <a:pt x="744053" y="523113"/>
                    <a:pt x="747577" y="522351"/>
                  </a:cubicBezTo>
                  <a:cubicBezTo>
                    <a:pt x="746815" y="524351"/>
                    <a:pt x="746053" y="526256"/>
                    <a:pt x="747196" y="529019"/>
                  </a:cubicBezTo>
                  <a:close/>
                  <a:moveTo>
                    <a:pt x="724622" y="529590"/>
                  </a:moveTo>
                  <a:cubicBezTo>
                    <a:pt x="728623" y="528066"/>
                    <a:pt x="729861" y="530543"/>
                    <a:pt x="733290" y="529876"/>
                  </a:cubicBezTo>
                  <a:cubicBezTo>
                    <a:pt x="735766" y="533591"/>
                    <a:pt x="722336" y="535496"/>
                    <a:pt x="724622" y="529590"/>
                  </a:cubicBezTo>
                  <a:close/>
                  <a:moveTo>
                    <a:pt x="716335" y="522637"/>
                  </a:moveTo>
                  <a:cubicBezTo>
                    <a:pt x="720336" y="521113"/>
                    <a:pt x="721574" y="523589"/>
                    <a:pt x="725003" y="522923"/>
                  </a:cubicBezTo>
                  <a:cubicBezTo>
                    <a:pt x="727480" y="526637"/>
                    <a:pt x="714145" y="528542"/>
                    <a:pt x="716335" y="522637"/>
                  </a:cubicBezTo>
                  <a:close/>
                  <a:moveTo>
                    <a:pt x="726718" y="126683"/>
                  </a:moveTo>
                  <a:cubicBezTo>
                    <a:pt x="723574" y="123920"/>
                    <a:pt x="714049" y="129921"/>
                    <a:pt x="713954" y="122873"/>
                  </a:cubicBezTo>
                  <a:cubicBezTo>
                    <a:pt x="721193" y="123158"/>
                    <a:pt x="729004" y="122492"/>
                    <a:pt x="738433" y="119729"/>
                  </a:cubicBezTo>
                  <a:cubicBezTo>
                    <a:pt x="739576" y="124301"/>
                    <a:pt x="733385" y="125540"/>
                    <a:pt x="726718" y="126683"/>
                  </a:cubicBezTo>
                  <a:close/>
                  <a:moveTo>
                    <a:pt x="716050" y="822388"/>
                  </a:moveTo>
                  <a:cubicBezTo>
                    <a:pt x="717288" y="826865"/>
                    <a:pt x="711001" y="828199"/>
                    <a:pt x="704334" y="829342"/>
                  </a:cubicBezTo>
                  <a:cubicBezTo>
                    <a:pt x="699095" y="823055"/>
                    <a:pt x="711382" y="824389"/>
                    <a:pt x="716050" y="822388"/>
                  </a:cubicBezTo>
                  <a:close/>
                  <a:moveTo>
                    <a:pt x="719669" y="69152"/>
                  </a:moveTo>
                  <a:cubicBezTo>
                    <a:pt x="721288" y="74390"/>
                    <a:pt x="711573" y="76105"/>
                    <a:pt x="707287" y="74009"/>
                  </a:cubicBezTo>
                  <a:cubicBezTo>
                    <a:pt x="705191" y="69723"/>
                    <a:pt x="716240" y="71057"/>
                    <a:pt x="719669" y="69152"/>
                  </a:cubicBezTo>
                  <a:close/>
                  <a:moveTo>
                    <a:pt x="719764" y="53816"/>
                  </a:moveTo>
                  <a:cubicBezTo>
                    <a:pt x="724241" y="48959"/>
                    <a:pt x="727480" y="43529"/>
                    <a:pt x="741196" y="42577"/>
                  </a:cubicBezTo>
                  <a:cubicBezTo>
                    <a:pt x="742815" y="47816"/>
                    <a:pt x="733861" y="48482"/>
                    <a:pt x="726908" y="50102"/>
                  </a:cubicBezTo>
                  <a:cubicBezTo>
                    <a:pt x="723860" y="52292"/>
                    <a:pt x="730242" y="55245"/>
                    <a:pt x="728051" y="60770"/>
                  </a:cubicBezTo>
                  <a:cubicBezTo>
                    <a:pt x="700333" y="61246"/>
                    <a:pt x="684617" y="72295"/>
                    <a:pt x="661471" y="73057"/>
                  </a:cubicBezTo>
                  <a:cubicBezTo>
                    <a:pt x="664996" y="67437"/>
                    <a:pt x="676807" y="68485"/>
                    <a:pt x="687094" y="65342"/>
                  </a:cubicBezTo>
                  <a:cubicBezTo>
                    <a:pt x="699286" y="61532"/>
                    <a:pt x="710144" y="53054"/>
                    <a:pt x="719764" y="53816"/>
                  </a:cubicBezTo>
                  <a:close/>
                  <a:moveTo>
                    <a:pt x="691285" y="801529"/>
                  </a:moveTo>
                  <a:cubicBezTo>
                    <a:pt x="684236" y="803053"/>
                    <a:pt x="677283" y="804577"/>
                    <a:pt x="670234" y="806101"/>
                  </a:cubicBezTo>
                  <a:cubicBezTo>
                    <a:pt x="669758" y="803053"/>
                    <a:pt x="677854" y="803720"/>
                    <a:pt x="676616" y="800290"/>
                  </a:cubicBezTo>
                  <a:cubicBezTo>
                    <a:pt x="688141" y="799910"/>
                    <a:pt x="691666" y="791623"/>
                    <a:pt x="700333" y="795147"/>
                  </a:cubicBezTo>
                  <a:cubicBezTo>
                    <a:pt x="704239" y="800290"/>
                    <a:pt x="687379" y="796385"/>
                    <a:pt x="691285" y="801529"/>
                  </a:cubicBezTo>
                  <a:close/>
                  <a:moveTo>
                    <a:pt x="694999" y="826961"/>
                  </a:moveTo>
                  <a:cubicBezTo>
                    <a:pt x="695571" y="835247"/>
                    <a:pt x="682045" y="832009"/>
                    <a:pt x="676616" y="830961"/>
                  </a:cubicBezTo>
                  <a:cubicBezTo>
                    <a:pt x="679093" y="826675"/>
                    <a:pt x="683760" y="830199"/>
                    <a:pt x="694999" y="826961"/>
                  </a:cubicBezTo>
                  <a:close/>
                  <a:moveTo>
                    <a:pt x="677950" y="541973"/>
                  </a:moveTo>
                  <a:cubicBezTo>
                    <a:pt x="684522" y="537305"/>
                    <a:pt x="688999" y="549307"/>
                    <a:pt x="680236" y="548069"/>
                  </a:cubicBezTo>
                  <a:cubicBezTo>
                    <a:pt x="679474" y="545973"/>
                    <a:pt x="678712" y="543973"/>
                    <a:pt x="677950" y="541973"/>
                  </a:cubicBezTo>
                  <a:close/>
                  <a:moveTo>
                    <a:pt x="658042" y="56293"/>
                  </a:moveTo>
                  <a:cubicBezTo>
                    <a:pt x="672901" y="54769"/>
                    <a:pt x="678426" y="49149"/>
                    <a:pt x="691570" y="46863"/>
                  </a:cubicBezTo>
                  <a:cubicBezTo>
                    <a:pt x="690237" y="49720"/>
                    <a:pt x="690142" y="53054"/>
                    <a:pt x="692713" y="57531"/>
                  </a:cubicBezTo>
                  <a:cubicBezTo>
                    <a:pt x="688332" y="58388"/>
                    <a:pt x="651851" y="67342"/>
                    <a:pt x="668234" y="60674"/>
                  </a:cubicBezTo>
                  <a:cubicBezTo>
                    <a:pt x="667472" y="55626"/>
                    <a:pt x="656614" y="64389"/>
                    <a:pt x="658042" y="56293"/>
                  </a:cubicBezTo>
                  <a:close/>
                  <a:moveTo>
                    <a:pt x="654994" y="78867"/>
                  </a:moveTo>
                  <a:cubicBezTo>
                    <a:pt x="661852" y="78581"/>
                    <a:pt x="669187" y="77629"/>
                    <a:pt x="671187" y="84106"/>
                  </a:cubicBezTo>
                  <a:cubicBezTo>
                    <a:pt x="663662" y="88106"/>
                    <a:pt x="657757" y="88583"/>
                    <a:pt x="647470" y="89249"/>
                  </a:cubicBezTo>
                  <a:cubicBezTo>
                    <a:pt x="642231" y="82487"/>
                    <a:pt x="658709" y="84963"/>
                    <a:pt x="654994" y="78867"/>
                  </a:cubicBezTo>
                  <a:close/>
                  <a:moveTo>
                    <a:pt x="660805" y="803720"/>
                  </a:moveTo>
                  <a:cubicBezTo>
                    <a:pt x="662519" y="803338"/>
                    <a:pt x="664329" y="802958"/>
                    <a:pt x="666043" y="802577"/>
                  </a:cubicBezTo>
                  <a:cubicBezTo>
                    <a:pt x="668901" y="806672"/>
                    <a:pt x="663662" y="807244"/>
                    <a:pt x="659662" y="808387"/>
                  </a:cubicBezTo>
                  <a:cubicBezTo>
                    <a:pt x="659566" y="806672"/>
                    <a:pt x="661567" y="805815"/>
                    <a:pt x="660805" y="803720"/>
                  </a:cubicBezTo>
                  <a:close/>
                  <a:moveTo>
                    <a:pt x="653089" y="551688"/>
                  </a:moveTo>
                  <a:cubicBezTo>
                    <a:pt x="650518" y="544068"/>
                    <a:pt x="663281" y="549307"/>
                    <a:pt x="662138" y="545306"/>
                  </a:cubicBezTo>
                  <a:cubicBezTo>
                    <a:pt x="665186" y="545211"/>
                    <a:pt x="665377" y="548926"/>
                    <a:pt x="668901" y="548164"/>
                  </a:cubicBezTo>
                  <a:cubicBezTo>
                    <a:pt x="669472" y="553022"/>
                    <a:pt x="655566" y="552926"/>
                    <a:pt x="653089" y="551688"/>
                  </a:cubicBezTo>
                  <a:close/>
                  <a:moveTo>
                    <a:pt x="662614" y="831818"/>
                  </a:moveTo>
                  <a:cubicBezTo>
                    <a:pt x="659662" y="836771"/>
                    <a:pt x="663757" y="834295"/>
                    <a:pt x="665567" y="839915"/>
                  </a:cubicBezTo>
                  <a:cubicBezTo>
                    <a:pt x="657852" y="841343"/>
                    <a:pt x="648708" y="844772"/>
                    <a:pt x="643755" y="842486"/>
                  </a:cubicBezTo>
                  <a:cubicBezTo>
                    <a:pt x="643374" y="836009"/>
                    <a:pt x="651756" y="833438"/>
                    <a:pt x="662614" y="831818"/>
                  </a:cubicBezTo>
                  <a:close/>
                  <a:moveTo>
                    <a:pt x="631753" y="840677"/>
                  </a:moveTo>
                  <a:cubicBezTo>
                    <a:pt x="636992" y="846868"/>
                    <a:pt x="624705" y="845630"/>
                    <a:pt x="620038" y="847630"/>
                  </a:cubicBezTo>
                  <a:cubicBezTo>
                    <a:pt x="618799" y="843153"/>
                    <a:pt x="625086" y="841820"/>
                    <a:pt x="631753" y="840677"/>
                  </a:cubicBezTo>
                  <a:close/>
                  <a:moveTo>
                    <a:pt x="617656" y="609790"/>
                  </a:moveTo>
                  <a:cubicBezTo>
                    <a:pt x="614989" y="613315"/>
                    <a:pt x="606226" y="617030"/>
                    <a:pt x="602607" y="615220"/>
                  </a:cubicBezTo>
                  <a:cubicBezTo>
                    <a:pt x="601273" y="610648"/>
                    <a:pt x="613465" y="611886"/>
                    <a:pt x="617656" y="609790"/>
                  </a:cubicBezTo>
                  <a:close/>
                  <a:moveTo>
                    <a:pt x="503071" y="877443"/>
                  </a:moveTo>
                  <a:cubicBezTo>
                    <a:pt x="508500" y="875443"/>
                    <a:pt x="512596" y="871538"/>
                    <a:pt x="517358" y="869918"/>
                  </a:cubicBezTo>
                  <a:cubicBezTo>
                    <a:pt x="529169" y="865918"/>
                    <a:pt x="542218" y="863727"/>
                    <a:pt x="556125" y="859250"/>
                  </a:cubicBezTo>
                  <a:cubicBezTo>
                    <a:pt x="556887" y="858965"/>
                    <a:pt x="561078" y="858584"/>
                    <a:pt x="561364" y="858107"/>
                  </a:cubicBezTo>
                  <a:cubicBezTo>
                    <a:pt x="563554" y="854202"/>
                    <a:pt x="565745" y="856393"/>
                    <a:pt x="574508" y="855250"/>
                  </a:cubicBezTo>
                  <a:cubicBezTo>
                    <a:pt x="580795" y="854488"/>
                    <a:pt x="593177" y="848963"/>
                    <a:pt x="598987" y="852107"/>
                  </a:cubicBezTo>
                  <a:cubicBezTo>
                    <a:pt x="604417" y="849440"/>
                    <a:pt x="609941" y="843153"/>
                    <a:pt x="616704" y="846106"/>
                  </a:cubicBezTo>
                  <a:cubicBezTo>
                    <a:pt x="620514" y="852964"/>
                    <a:pt x="606703" y="853535"/>
                    <a:pt x="602416" y="853631"/>
                  </a:cubicBezTo>
                  <a:cubicBezTo>
                    <a:pt x="598321" y="853726"/>
                    <a:pt x="596797" y="856774"/>
                    <a:pt x="592606" y="857917"/>
                  </a:cubicBezTo>
                  <a:cubicBezTo>
                    <a:pt x="579175" y="861536"/>
                    <a:pt x="564221" y="863346"/>
                    <a:pt x="550505" y="867061"/>
                  </a:cubicBezTo>
                  <a:cubicBezTo>
                    <a:pt x="542885" y="869156"/>
                    <a:pt x="538885" y="870966"/>
                    <a:pt x="527550" y="874205"/>
                  </a:cubicBezTo>
                  <a:cubicBezTo>
                    <a:pt x="525931" y="874681"/>
                    <a:pt x="523740" y="874681"/>
                    <a:pt x="522311" y="875348"/>
                  </a:cubicBezTo>
                  <a:cubicBezTo>
                    <a:pt x="521359" y="875729"/>
                    <a:pt x="519644" y="878110"/>
                    <a:pt x="520406" y="877919"/>
                  </a:cubicBezTo>
                  <a:cubicBezTo>
                    <a:pt x="515929" y="878872"/>
                    <a:pt x="510976" y="877729"/>
                    <a:pt x="506500" y="878777"/>
                  </a:cubicBezTo>
                  <a:cubicBezTo>
                    <a:pt x="499927" y="880301"/>
                    <a:pt x="494308" y="885539"/>
                    <a:pt x="488116" y="882777"/>
                  </a:cubicBezTo>
                  <a:cubicBezTo>
                    <a:pt x="490688" y="878110"/>
                    <a:pt x="497737" y="879348"/>
                    <a:pt x="503071" y="877443"/>
                  </a:cubicBezTo>
                  <a:close/>
                  <a:moveTo>
                    <a:pt x="606417" y="903065"/>
                  </a:moveTo>
                  <a:cubicBezTo>
                    <a:pt x="598892" y="906304"/>
                    <a:pt x="597368" y="901256"/>
                    <a:pt x="589843" y="904494"/>
                  </a:cubicBezTo>
                  <a:cubicBezTo>
                    <a:pt x="588796" y="901446"/>
                    <a:pt x="607750" y="895826"/>
                    <a:pt x="606417" y="903065"/>
                  </a:cubicBezTo>
                  <a:close/>
                  <a:moveTo>
                    <a:pt x="561649" y="928116"/>
                  </a:moveTo>
                  <a:cubicBezTo>
                    <a:pt x="557268" y="930878"/>
                    <a:pt x="551743" y="932879"/>
                    <a:pt x="541361" y="934688"/>
                  </a:cubicBezTo>
                  <a:cubicBezTo>
                    <a:pt x="538408" y="935641"/>
                    <a:pt x="536503" y="935260"/>
                    <a:pt x="535360" y="933831"/>
                  </a:cubicBezTo>
                  <a:cubicBezTo>
                    <a:pt x="534027" y="931545"/>
                    <a:pt x="534598" y="930116"/>
                    <a:pt x="536503" y="929164"/>
                  </a:cubicBezTo>
                  <a:cubicBezTo>
                    <a:pt x="546124" y="927068"/>
                    <a:pt x="555839" y="924973"/>
                    <a:pt x="565459" y="922877"/>
                  </a:cubicBezTo>
                  <a:cubicBezTo>
                    <a:pt x="568126" y="926687"/>
                    <a:pt x="564126" y="926592"/>
                    <a:pt x="561649" y="928116"/>
                  </a:cubicBezTo>
                  <a:close/>
                  <a:moveTo>
                    <a:pt x="437920" y="939832"/>
                  </a:moveTo>
                  <a:cubicBezTo>
                    <a:pt x="437443" y="938498"/>
                    <a:pt x="436967" y="937165"/>
                    <a:pt x="436396" y="935831"/>
                  </a:cubicBezTo>
                  <a:cubicBezTo>
                    <a:pt x="439063" y="935260"/>
                    <a:pt x="441634" y="934688"/>
                    <a:pt x="444301" y="934117"/>
                  </a:cubicBezTo>
                  <a:cubicBezTo>
                    <a:pt x="444778" y="935450"/>
                    <a:pt x="445254" y="936784"/>
                    <a:pt x="445825" y="938117"/>
                  </a:cubicBezTo>
                  <a:cubicBezTo>
                    <a:pt x="443158" y="938594"/>
                    <a:pt x="440491" y="939165"/>
                    <a:pt x="437920" y="939832"/>
                  </a:cubicBezTo>
                  <a:close/>
                  <a:moveTo>
                    <a:pt x="456589" y="975074"/>
                  </a:moveTo>
                  <a:cubicBezTo>
                    <a:pt x="451350" y="984313"/>
                    <a:pt x="445444" y="970883"/>
                    <a:pt x="456589" y="975074"/>
                  </a:cubicBezTo>
                  <a:lnTo>
                    <a:pt x="456589" y="975074"/>
                  </a:lnTo>
                  <a:close/>
                  <a:moveTo>
                    <a:pt x="453064" y="888397"/>
                  </a:moveTo>
                  <a:cubicBezTo>
                    <a:pt x="457446" y="887444"/>
                    <a:pt x="461827" y="886492"/>
                    <a:pt x="466209" y="885539"/>
                  </a:cubicBezTo>
                  <a:cubicBezTo>
                    <a:pt x="472591" y="890873"/>
                    <a:pt x="451350" y="895445"/>
                    <a:pt x="453064" y="888397"/>
                  </a:cubicBezTo>
                  <a:close/>
                  <a:moveTo>
                    <a:pt x="486116" y="885539"/>
                  </a:moveTo>
                  <a:cubicBezTo>
                    <a:pt x="480973" y="887635"/>
                    <a:pt x="478591" y="885635"/>
                    <a:pt x="474877" y="885825"/>
                  </a:cubicBezTo>
                  <a:cubicBezTo>
                    <a:pt x="472686" y="882396"/>
                    <a:pt x="488307" y="878967"/>
                    <a:pt x="486116" y="885539"/>
                  </a:cubicBezTo>
                  <a:close/>
                  <a:moveTo>
                    <a:pt x="482211" y="967359"/>
                  </a:moveTo>
                  <a:cubicBezTo>
                    <a:pt x="483925" y="966978"/>
                    <a:pt x="485735" y="966597"/>
                    <a:pt x="487450" y="966216"/>
                  </a:cubicBezTo>
                  <a:cubicBezTo>
                    <a:pt x="487926" y="967550"/>
                    <a:pt x="488402" y="968883"/>
                    <a:pt x="488974" y="970312"/>
                  </a:cubicBezTo>
                  <a:cubicBezTo>
                    <a:pt x="487259" y="970693"/>
                    <a:pt x="485449" y="971074"/>
                    <a:pt x="483735" y="971455"/>
                  </a:cubicBezTo>
                  <a:cubicBezTo>
                    <a:pt x="483163" y="970026"/>
                    <a:pt x="482687" y="968693"/>
                    <a:pt x="482211" y="967359"/>
                  </a:cubicBezTo>
                  <a:close/>
                  <a:moveTo>
                    <a:pt x="499070" y="974598"/>
                  </a:moveTo>
                  <a:cubicBezTo>
                    <a:pt x="493831" y="975741"/>
                    <a:pt x="497737" y="980885"/>
                    <a:pt x="490021" y="980980"/>
                  </a:cubicBezTo>
                  <a:cubicBezTo>
                    <a:pt x="483354" y="974122"/>
                    <a:pt x="501642" y="978027"/>
                    <a:pt x="494974" y="971169"/>
                  </a:cubicBezTo>
                  <a:cubicBezTo>
                    <a:pt x="500785" y="968312"/>
                    <a:pt x="507166" y="966788"/>
                    <a:pt x="514120" y="969169"/>
                  </a:cubicBezTo>
                  <a:cubicBezTo>
                    <a:pt x="520216" y="974788"/>
                    <a:pt x="500308" y="977646"/>
                    <a:pt x="499070" y="974598"/>
                  </a:cubicBezTo>
                  <a:close/>
                  <a:moveTo>
                    <a:pt x="569460" y="972407"/>
                  </a:moveTo>
                  <a:cubicBezTo>
                    <a:pt x="567364" y="972884"/>
                    <a:pt x="565936" y="970598"/>
                    <a:pt x="563459" y="971550"/>
                  </a:cubicBezTo>
                  <a:cubicBezTo>
                    <a:pt x="561459" y="972217"/>
                    <a:pt x="559268" y="974027"/>
                    <a:pt x="556315" y="975265"/>
                  </a:cubicBezTo>
                  <a:cubicBezTo>
                    <a:pt x="554791" y="975932"/>
                    <a:pt x="552601" y="975741"/>
                    <a:pt x="551077" y="976408"/>
                  </a:cubicBezTo>
                  <a:cubicBezTo>
                    <a:pt x="549934" y="976884"/>
                    <a:pt x="548600" y="979170"/>
                    <a:pt x="549172" y="978980"/>
                  </a:cubicBezTo>
                  <a:cubicBezTo>
                    <a:pt x="544504" y="980123"/>
                    <a:pt x="542790" y="978027"/>
                    <a:pt x="537932" y="979265"/>
                  </a:cubicBezTo>
                  <a:cubicBezTo>
                    <a:pt x="531074" y="980980"/>
                    <a:pt x="523930" y="986790"/>
                    <a:pt x="516882" y="983837"/>
                  </a:cubicBezTo>
                  <a:cubicBezTo>
                    <a:pt x="520501" y="977456"/>
                    <a:pt x="534884" y="975646"/>
                    <a:pt x="546981" y="972884"/>
                  </a:cubicBezTo>
                  <a:cubicBezTo>
                    <a:pt x="552696" y="965930"/>
                    <a:pt x="562792" y="971360"/>
                    <a:pt x="573270" y="967169"/>
                  </a:cubicBezTo>
                  <a:cubicBezTo>
                    <a:pt x="572603" y="968883"/>
                    <a:pt x="572413" y="971740"/>
                    <a:pt x="569460" y="972407"/>
                  </a:cubicBezTo>
                  <a:close/>
                  <a:moveTo>
                    <a:pt x="696904" y="940213"/>
                  </a:moveTo>
                  <a:cubicBezTo>
                    <a:pt x="692618" y="929640"/>
                    <a:pt x="712240" y="936879"/>
                    <a:pt x="711573" y="926116"/>
                  </a:cubicBezTo>
                  <a:cubicBezTo>
                    <a:pt x="716050" y="927068"/>
                    <a:pt x="721003" y="927354"/>
                    <a:pt x="722431" y="932498"/>
                  </a:cubicBezTo>
                  <a:cubicBezTo>
                    <a:pt x="709954" y="929926"/>
                    <a:pt x="708430" y="937736"/>
                    <a:pt x="696904" y="940213"/>
                  </a:cubicBezTo>
                  <a:close/>
                  <a:moveTo>
                    <a:pt x="738338" y="929069"/>
                  </a:moveTo>
                  <a:cubicBezTo>
                    <a:pt x="729385" y="928307"/>
                    <a:pt x="738624" y="921449"/>
                    <a:pt x="733861" y="916877"/>
                  </a:cubicBezTo>
                  <a:cubicBezTo>
                    <a:pt x="736147" y="913352"/>
                    <a:pt x="746434" y="913162"/>
                    <a:pt x="744815" y="907923"/>
                  </a:cubicBezTo>
                  <a:cubicBezTo>
                    <a:pt x="743672" y="903542"/>
                    <a:pt x="736719" y="908590"/>
                    <a:pt x="730909" y="908780"/>
                  </a:cubicBezTo>
                  <a:cubicBezTo>
                    <a:pt x="727194" y="908876"/>
                    <a:pt x="723098" y="908876"/>
                    <a:pt x="712525" y="912781"/>
                  </a:cubicBezTo>
                  <a:cubicBezTo>
                    <a:pt x="705382" y="915353"/>
                    <a:pt x="702048" y="921163"/>
                    <a:pt x="692999" y="921449"/>
                  </a:cubicBezTo>
                  <a:cubicBezTo>
                    <a:pt x="694809" y="922973"/>
                    <a:pt x="696619" y="924592"/>
                    <a:pt x="699762" y="924306"/>
                  </a:cubicBezTo>
                  <a:cubicBezTo>
                    <a:pt x="703667" y="929354"/>
                    <a:pt x="686808" y="925544"/>
                    <a:pt x="690713" y="930688"/>
                  </a:cubicBezTo>
                  <a:cubicBezTo>
                    <a:pt x="684046" y="933736"/>
                    <a:pt x="683950" y="927830"/>
                    <a:pt x="678712" y="928973"/>
                  </a:cubicBezTo>
                  <a:cubicBezTo>
                    <a:pt x="672997" y="933164"/>
                    <a:pt x="662805" y="932879"/>
                    <a:pt x="659185" y="937641"/>
                  </a:cubicBezTo>
                  <a:cubicBezTo>
                    <a:pt x="659376" y="937355"/>
                    <a:pt x="656423" y="940689"/>
                    <a:pt x="657280" y="940213"/>
                  </a:cubicBezTo>
                  <a:cubicBezTo>
                    <a:pt x="653566" y="942308"/>
                    <a:pt x="645374" y="939927"/>
                    <a:pt x="644898" y="945071"/>
                  </a:cubicBezTo>
                  <a:cubicBezTo>
                    <a:pt x="647184" y="947833"/>
                    <a:pt x="647089" y="944213"/>
                    <a:pt x="650137" y="943928"/>
                  </a:cubicBezTo>
                  <a:cubicBezTo>
                    <a:pt x="653280" y="943547"/>
                    <a:pt x="660233" y="944499"/>
                    <a:pt x="669282" y="941927"/>
                  </a:cubicBezTo>
                  <a:cubicBezTo>
                    <a:pt x="675473" y="940213"/>
                    <a:pt x="682522" y="936688"/>
                    <a:pt x="692999" y="936784"/>
                  </a:cubicBezTo>
                  <a:cubicBezTo>
                    <a:pt x="694237" y="939927"/>
                    <a:pt x="693190" y="942880"/>
                    <a:pt x="689951" y="944023"/>
                  </a:cubicBezTo>
                  <a:cubicBezTo>
                    <a:pt x="685855" y="945452"/>
                    <a:pt x="684712" y="942880"/>
                    <a:pt x="681283" y="943737"/>
                  </a:cubicBezTo>
                  <a:cubicBezTo>
                    <a:pt x="667758" y="947261"/>
                    <a:pt x="643469" y="951548"/>
                    <a:pt x="628610" y="955167"/>
                  </a:cubicBezTo>
                  <a:cubicBezTo>
                    <a:pt x="627658" y="952500"/>
                    <a:pt x="626610" y="949738"/>
                    <a:pt x="625657" y="947071"/>
                  </a:cubicBezTo>
                  <a:cubicBezTo>
                    <a:pt x="621085" y="947071"/>
                    <a:pt x="621943" y="950405"/>
                    <a:pt x="618514" y="950786"/>
                  </a:cubicBezTo>
                  <a:cubicBezTo>
                    <a:pt x="617752" y="950881"/>
                    <a:pt x="611846" y="947833"/>
                    <a:pt x="611751" y="947928"/>
                  </a:cubicBezTo>
                  <a:cubicBezTo>
                    <a:pt x="610132" y="948214"/>
                    <a:pt x="609179" y="950309"/>
                    <a:pt x="607274" y="951071"/>
                  </a:cubicBezTo>
                  <a:cubicBezTo>
                    <a:pt x="602702" y="952976"/>
                    <a:pt x="589653" y="952119"/>
                    <a:pt x="590320" y="959168"/>
                  </a:cubicBezTo>
                  <a:cubicBezTo>
                    <a:pt x="591463" y="964692"/>
                    <a:pt x="604417" y="954024"/>
                    <a:pt x="603083" y="962978"/>
                  </a:cubicBezTo>
                  <a:cubicBezTo>
                    <a:pt x="596035" y="964502"/>
                    <a:pt x="589081" y="966026"/>
                    <a:pt x="582033" y="967550"/>
                  </a:cubicBezTo>
                  <a:cubicBezTo>
                    <a:pt x="577842" y="963835"/>
                    <a:pt x="585271" y="963835"/>
                    <a:pt x="585843" y="962406"/>
                  </a:cubicBezTo>
                  <a:cubicBezTo>
                    <a:pt x="587081" y="959168"/>
                    <a:pt x="584224" y="956501"/>
                    <a:pt x="585462" y="953738"/>
                  </a:cubicBezTo>
                  <a:cubicBezTo>
                    <a:pt x="586319" y="952024"/>
                    <a:pt x="590415" y="951167"/>
                    <a:pt x="589272" y="948500"/>
                  </a:cubicBezTo>
                  <a:cubicBezTo>
                    <a:pt x="580890" y="943832"/>
                    <a:pt x="582795" y="951833"/>
                    <a:pt x="576889" y="953357"/>
                  </a:cubicBezTo>
                  <a:cubicBezTo>
                    <a:pt x="576223" y="953548"/>
                    <a:pt x="574794" y="953643"/>
                    <a:pt x="574222" y="953929"/>
                  </a:cubicBezTo>
                  <a:cubicBezTo>
                    <a:pt x="571936" y="955262"/>
                    <a:pt x="564793" y="959263"/>
                    <a:pt x="557268" y="962025"/>
                  </a:cubicBezTo>
                  <a:cubicBezTo>
                    <a:pt x="549172" y="962978"/>
                    <a:pt x="542695" y="961739"/>
                    <a:pt x="536599" y="959930"/>
                  </a:cubicBezTo>
                  <a:cubicBezTo>
                    <a:pt x="536694" y="961644"/>
                    <a:pt x="534694" y="962501"/>
                    <a:pt x="535456" y="964597"/>
                  </a:cubicBezTo>
                  <a:cubicBezTo>
                    <a:pt x="537170" y="964216"/>
                    <a:pt x="538980" y="963835"/>
                    <a:pt x="540694" y="963454"/>
                  </a:cubicBezTo>
                  <a:cubicBezTo>
                    <a:pt x="539551" y="967550"/>
                    <a:pt x="534122" y="969740"/>
                    <a:pt x="526407" y="970979"/>
                  </a:cubicBezTo>
                  <a:cubicBezTo>
                    <a:pt x="529931" y="966026"/>
                    <a:pt x="524788" y="965835"/>
                    <a:pt x="522692" y="960882"/>
                  </a:cubicBezTo>
                  <a:cubicBezTo>
                    <a:pt x="513929" y="962787"/>
                    <a:pt x="505166" y="964692"/>
                    <a:pt x="496403" y="966597"/>
                  </a:cubicBezTo>
                  <a:cubicBezTo>
                    <a:pt x="491736" y="960596"/>
                    <a:pt x="498213" y="959453"/>
                    <a:pt x="497927" y="955358"/>
                  </a:cubicBezTo>
                  <a:cubicBezTo>
                    <a:pt x="501928" y="953834"/>
                    <a:pt x="503166" y="956310"/>
                    <a:pt x="506595" y="955643"/>
                  </a:cubicBezTo>
                  <a:cubicBezTo>
                    <a:pt x="509167" y="959168"/>
                    <a:pt x="525740" y="949643"/>
                    <a:pt x="531074" y="952500"/>
                  </a:cubicBezTo>
                  <a:cubicBezTo>
                    <a:pt x="535932" y="955072"/>
                    <a:pt x="537265" y="946023"/>
                    <a:pt x="546886" y="949071"/>
                  </a:cubicBezTo>
                  <a:cubicBezTo>
                    <a:pt x="552886" y="947071"/>
                    <a:pt x="544885" y="939165"/>
                    <a:pt x="554410" y="938689"/>
                  </a:cubicBezTo>
                  <a:cubicBezTo>
                    <a:pt x="555458" y="947166"/>
                    <a:pt x="555458" y="947261"/>
                    <a:pt x="560411" y="954881"/>
                  </a:cubicBezTo>
                  <a:cubicBezTo>
                    <a:pt x="567936" y="953548"/>
                    <a:pt x="566221" y="948309"/>
                    <a:pt x="564602" y="943070"/>
                  </a:cubicBezTo>
                  <a:cubicBezTo>
                    <a:pt x="579842" y="939641"/>
                    <a:pt x="583366" y="937736"/>
                    <a:pt x="592796" y="934784"/>
                  </a:cubicBezTo>
                  <a:cubicBezTo>
                    <a:pt x="601464" y="933926"/>
                    <a:pt x="596511" y="927259"/>
                    <a:pt x="607084" y="927259"/>
                  </a:cubicBezTo>
                  <a:cubicBezTo>
                    <a:pt x="609370" y="932688"/>
                    <a:pt x="604226" y="932307"/>
                    <a:pt x="610036" y="935355"/>
                  </a:cubicBezTo>
                  <a:cubicBezTo>
                    <a:pt x="616609" y="933640"/>
                    <a:pt x="619180" y="930212"/>
                    <a:pt x="617561" y="924973"/>
                  </a:cubicBezTo>
                  <a:cubicBezTo>
                    <a:pt x="636230" y="918782"/>
                    <a:pt x="647946" y="918305"/>
                    <a:pt x="661567" y="913162"/>
                  </a:cubicBezTo>
                  <a:cubicBezTo>
                    <a:pt x="654994" y="904113"/>
                    <a:pt x="640326" y="913257"/>
                    <a:pt x="631849" y="917448"/>
                  </a:cubicBezTo>
                  <a:cubicBezTo>
                    <a:pt x="626419" y="919829"/>
                    <a:pt x="626705" y="914400"/>
                    <a:pt x="622419" y="915162"/>
                  </a:cubicBezTo>
                  <a:cubicBezTo>
                    <a:pt x="615370" y="912781"/>
                    <a:pt x="615370" y="920687"/>
                    <a:pt x="613370" y="921544"/>
                  </a:cubicBezTo>
                  <a:cubicBezTo>
                    <a:pt x="609370" y="923163"/>
                    <a:pt x="606703" y="920782"/>
                    <a:pt x="602131" y="921830"/>
                  </a:cubicBezTo>
                  <a:cubicBezTo>
                    <a:pt x="597368" y="922877"/>
                    <a:pt x="597463" y="925354"/>
                    <a:pt x="592320" y="926116"/>
                  </a:cubicBezTo>
                  <a:cubicBezTo>
                    <a:pt x="587557" y="920115"/>
                    <a:pt x="599940" y="921449"/>
                    <a:pt x="597273" y="916305"/>
                  </a:cubicBezTo>
                  <a:cubicBezTo>
                    <a:pt x="601178" y="914590"/>
                    <a:pt x="602607" y="917543"/>
                    <a:pt x="605941" y="916591"/>
                  </a:cubicBezTo>
                  <a:cubicBezTo>
                    <a:pt x="609274" y="915638"/>
                    <a:pt x="608798" y="912019"/>
                    <a:pt x="612322" y="910781"/>
                  </a:cubicBezTo>
                  <a:cubicBezTo>
                    <a:pt x="625372" y="906209"/>
                    <a:pt x="639754" y="904208"/>
                    <a:pt x="656328" y="898970"/>
                  </a:cubicBezTo>
                  <a:cubicBezTo>
                    <a:pt x="655375" y="905637"/>
                    <a:pt x="670615" y="905256"/>
                    <a:pt x="670996" y="900113"/>
                  </a:cubicBezTo>
                  <a:cubicBezTo>
                    <a:pt x="667663" y="893540"/>
                    <a:pt x="660805" y="908971"/>
                    <a:pt x="658995" y="898398"/>
                  </a:cubicBezTo>
                  <a:cubicBezTo>
                    <a:pt x="663091" y="897350"/>
                    <a:pt x="669377" y="897160"/>
                    <a:pt x="668806" y="894112"/>
                  </a:cubicBezTo>
                  <a:cubicBezTo>
                    <a:pt x="675092" y="895636"/>
                    <a:pt x="680140" y="898779"/>
                    <a:pt x="683855" y="903923"/>
                  </a:cubicBezTo>
                  <a:cubicBezTo>
                    <a:pt x="674711" y="902780"/>
                    <a:pt x="671663" y="905637"/>
                    <a:pt x="666139" y="909923"/>
                  </a:cubicBezTo>
                  <a:cubicBezTo>
                    <a:pt x="668044" y="910304"/>
                    <a:pt x="671949" y="914876"/>
                    <a:pt x="673663" y="914876"/>
                  </a:cubicBezTo>
                  <a:cubicBezTo>
                    <a:pt x="675187" y="914876"/>
                    <a:pt x="679188" y="910971"/>
                    <a:pt x="683474" y="910590"/>
                  </a:cubicBezTo>
                  <a:cubicBezTo>
                    <a:pt x="686617" y="910304"/>
                    <a:pt x="689856" y="909923"/>
                    <a:pt x="692142" y="910876"/>
                  </a:cubicBezTo>
                  <a:cubicBezTo>
                    <a:pt x="697190" y="913067"/>
                    <a:pt x="693952" y="910876"/>
                    <a:pt x="702619" y="908590"/>
                  </a:cubicBezTo>
                  <a:cubicBezTo>
                    <a:pt x="706810" y="907447"/>
                    <a:pt x="708049" y="909828"/>
                    <a:pt x="711287" y="908876"/>
                  </a:cubicBezTo>
                  <a:cubicBezTo>
                    <a:pt x="711097" y="908876"/>
                    <a:pt x="711382" y="906780"/>
                    <a:pt x="713192" y="906304"/>
                  </a:cubicBezTo>
                  <a:cubicBezTo>
                    <a:pt x="714621" y="905923"/>
                    <a:pt x="727194" y="906494"/>
                    <a:pt x="735004" y="903732"/>
                  </a:cubicBezTo>
                  <a:cubicBezTo>
                    <a:pt x="741005" y="901637"/>
                    <a:pt x="738338" y="899732"/>
                    <a:pt x="744053" y="897350"/>
                  </a:cubicBezTo>
                  <a:cubicBezTo>
                    <a:pt x="748244" y="895540"/>
                    <a:pt x="749673" y="897922"/>
                    <a:pt x="750816" y="900208"/>
                  </a:cubicBezTo>
                  <a:cubicBezTo>
                    <a:pt x="754245" y="900303"/>
                    <a:pt x="750816" y="896398"/>
                    <a:pt x="751959" y="895540"/>
                  </a:cubicBezTo>
                  <a:cubicBezTo>
                    <a:pt x="756721" y="892016"/>
                    <a:pt x="769390" y="893540"/>
                    <a:pt x="775676" y="890397"/>
                  </a:cubicBezTo>
                  <a:cubicBezTo>
                    <a:pt x="777772" y="892683"/>
                    <a:pt x="780534" y="893826"/>
                    <a:pt x="785106" y="892683"/>
                  </a:cubicBezTo>
                  <a:cubicBezTo>
                    <a:pt x="783106" y="895826"/>
                    <a:pt x="784344" y="897350"/>
                    <a:pt x="789202" y="896112"/>
                  </a:cubicBezTo>
                  <a:cubicBezTo>
                    <a:pt x="791583" y="903923"/>
                    <a:pt x="770247" y="901541"/>
                    <a:pt x="767770" y="907352"/>
                  </a:cubicBezTo>
                  <a:cubicBezTo>
                    <a:pt x="768913" y="912876"/>
                    <a:pt x="781772" y="902208"/>
                    <a:pt x="780534" y="911162"/>
                  </a:cubicBezTo>
                  <a:cubicBezTo>
                    <a:pt x="768723" y="911257"/>
                    <a:pt x="771866" y="917638"/>
                    <a:pt x="763579" y="919258"/>
                  </a:cubicBezTo>
                  <a:cubicBezTo>
                    <a:pt x="762722" y="916305"/>
                    <a:pt x="761865" y="913448"/>
                    <a:pt x="758722" y="913733"/>
                  </a:cubicBezTo>
                  <a:cubicBezTo>
                    <a:pt x="754340" y="914019"/>
                    <a:pt x="759674" y="918877"/>
                    <a:pt x="758341" y="920401"/>
                  </a:cubicBezTo>
                  <a:cubicBezTo>
                    <a:pt x="754150" y="924497"/>
                    <a:pt x="738814" y="923068"/>
                    <a:pt x="738338" y="929069"/>
                  </a:cubicBezTo>
                  <a:close/>
                  <a:moveTo>
                    <a:pt x="796155" y="962406"/>
                  </a:moveTo>
                  <a:cubicBezTo>
                    <a:pt x="795679" y="961073"/>
                    <a:pt x="795202" y="959739"/>
                    <a:pt x="794631" y="958406"/>
                  </a:cubicBezTo>
                  <a:cubicBezTo>
                    <a:pt x="796345" y="958025"/>
                    <a:pt x="798155" y="957644"/>
                    <a:pt x="799870" y="957263"/>
                  </a:cubicBezTo>
                  <a:cubicBezTo>
                    <a:pt x="800346" y="958596"/>
                    <a:pt x="800822" y="959930"/>
                    <a:pt x="801394" y="961263"/>
                  </a:cubicBezTo>
                  <a:cubicBezTo>
                    <a:pt x="799679" y="961644"/>
                    <a:pt x="797869" y="962025"/>
                    <a:pt x="796155" y="962406"/>
                  </a:cubicBezTo>
                  <a:close/>
                  <a:moveTo>
                    <a:pt x="890548" y="933069"/>
                  </a:moveTo>
                  <a:cubicBezTo>
                    <a:pt x="890071" y="931736"/>
                    <a:pt x="889595" y="930402"/>
                    <a:pt x="889024" y="928973"/>
                  </a:cubicBezTo>
                  <a:cubicBezTo>
                    <a:pt x="891691" y="928402"/>
                    <a:pt x="894262" y="927830"/>
                    <a:pt x="896929" y="927259"/>
                  </a:cubicBezTo>
                  <a:cubicBezTo>
                    <a:pt x="897406" y="928592"/>
                    <a:pt x="897882" y="929926"/>
                    <a:pt x="898453" y="931355"/>
                  </a:cubicBezTo>
                  <a:cubicBezTo>
                    <a:pt x="895882" y="931926"/>
                    <a:pt x="893215" y="932498"/>
                    <a:pt x="890548" y="933069"/>
                  </a:cubicBezTo>
                  <a:close/>
                  <a:moveTo>
                    <a:pt x="909788" y="915829"/>
                  </a:moveTo>
                  <a:cubicBezTo>
                    <a:pt x="908359" y="917734"/>
                    <a:pt x="908740" y="917162"/>
                    <a:pt x="899215" y="918115"/>
                  </a:cubicBezTo>
                  <a:cubicBezTo>
                    <a:pt x="897310" y="918305"/>
                    <a:pt x="890262" y="921068"/>
                    <a:pt x="888643" y="920401"/>
                  </a:cubicBezTo>
                  <a:cubicBezTo>
                    <a:pt x="885785" y="919163"/>
                    <a:pt x="885880" y="920496"/>
                    <a:pt x="880737" y="922115"/>
                  </a:cubicBezTo>
                  <a:cubicBezTo>
                    <a:pt x="875117" y="923830"/>
                    <a:pt x="869307" y="922877"/>
                    <a:pt x="864163" y="923544"/>
                  </a:cubicBezTo>
                  <a:cubicBezTo>
                    <a:pt x="849019" y="925354"/>
                    <a:pt x="832921" y="933450"/>
                    <a:pt x="816729" y="933831"/>
                  </a:cubicBezTo>
                  <a:cubicBezTo>
                    <a:pt x="815586" y="933831"/>
                    <a:pt x="812538" y="932593"/>
                    <a:pt x="813395" y="932402"/>
                  </a:cubicBezTo>
                  <a:cubicBezTo>
                    <a:pt x="804727" y="934307"/>
                    <a:pt x="799584" y="939832"/>
                    <a:pt x="790440" y="939546"/>
                  </a:cubicBezTo>
                  <a:cubicBezTo>
                    <a:pt x="786535" y="934403"/>
                    <a:pt x="794155" y="934307"/>
                    <a:pt x="792726" y="930307"/>
                  </a:cubicBezTo>
                  <a:cubicBezTo>
                    <a:pt x="788344" y="927259"/>
                    <a:pt x="784725" y="932307"/>
                    <a:pt x="779581" y="933164"/>
                  </a:cubicBezTo>
                  <a:cubicBezTo>
                    <a:pt x="773104" y="934307"/>
                    <a:pt x="766913" y="932879"/>
                    <a:pt x="758531" y="937736"/>
                  </a:cubicBezTo>
                  <a:cubicBezTo>
                    <a:pt x="756245" y="937832"/>
                    <a:pt x="755197" y="936308"/>
                    <a:pt x="752530" y="936879"/>
                  </a:cubicBezTo>
                  <a:cubicBezTo>
                    <a:pt x="751387" y="935260"/>
                    <a:pt x="752816" y="934784"/>
                    <a:pt x="754435" y="934307"/>
                  </a:cubicBezTo>
                  <a:cubicBezTo>
                    <a:pt x="756340" y="932593"/>
                    <a:pt x="758245" y="930878"/>
                    <a:pt x="759674" y="933164"/>
                  </a:cubicBezTo>
                  <a:cubicBezTo>
                    <a:pt x="776343" y="929545"/>
                    <a:pt x="793012" y="925925"/>
                    <a:pt x="809680" y="922306"/>
                  </a:cubicBezTo>
                  <a:cubicBezTo>
                    <a:pt x="810442" y="924306"/>
                    <a:pt x="811204" y="926402"/>
                    <a:pt x="811966" y="928402"/>
                  </a:cubicBezTo>
                  <a:cubicBezTo>
                    <a:pt x="826254" y="927163"/>
                    <a:pt x="835303" y="922401"/>
                    <a:pt x="854067" y="919258"/>
                  </a:cubicBezTo>
                  <a:cubicBezTo>
                    <a:pt x="857020" y="918305"/>
                    <a:pt x="854924" y="915067"/>
                    <a:pt x="854448" y="912590"/>
                  </a:cubicBezTo>
                  <a:cubicBezTo>
                    <a:pt x="869402" y="909352"/>
                    <a:pt x="884261" y="906113"/>
                    <a:pt x="899215" y="902875"/>
                  </a:cubicBezTo>
                  <a:cubicBezTo>
                    <a:pt x="904454" y="909638"/>
                    <a:pt x="889881" y="907923"/>
                    <a:pt x="884928" y="910400"/>
                  </a:cubicBezTo>
                  <a:cubicBezTo>
                    <a:pt x="889976" y="914114"/>
                    <a:pt x="891024" y="915924"/>
                    <a:pt x="897691" y="914210"/>
                  </a:cubicBezTo>
                  <a:cubicBezTo>
                    <a:pt x="897310" y="914305"/>
                    <a:pt x="897977" y="912019"/>
                    <a:pt x="899596" y="911638"/>
                  </a:cubicBezTo>
                  <a:cubicBezTo>
                    <a:pt x="901978" y="911066"/>
                    <a:pt x="902740" y="908495"/>
                    <a:pt x="906740" y="907923"/>
                  </a:cubicBezTo>
                  <a:cubicBezTo>
                    <a:pt x="906550" y="907923"/>
                    <a:pt x="908359" y="909638"/>
                    <a:pt x="910074" y="909352"/>
                  </a:cubicBezTo>
                  <a:cubicBezTo>
                    <a:pt x="913027" y="908876"/>
                    <a:pt x="923599" y="904208"/>
                    <a:pt x="928552" y="905351"/>
                  </a:cubicBezTo>
                  <a:cubicBezTo>
                    <a:pt x="929886" y="905637"/>
                    <a:pt x="929791" y="910495"/>
                    <a:pt x="932648" y="908780"/>
                  </a:cubicBezTo>
                  <a:cubicBezTo>
                    <a:pt x="935791" y="915067"/>
                    <a:pt x="913217" y="911066"/>
                    <a:pt x="909788" y="915829"/>
                  </a:cubicBezTo>
                  <a:close/>
                  <a:moveTo>
                    <a:pt x="992179" y="900017"/>
                  </a:moveTo>
                  <a:cubicBezTo>
                    <a:pt x="982845" y="901351"/>
                    <a:pt x="972367" y="899636"/>
                    <a:pt x="964366" y="901732"/>
                  </a:cubicBezTo>
                  <a:cubicBezTo>
                    <a:pt x="957413" y="903542"/>
                    <a:pt x="953794" y="907161"/>
                    <a:pt x="947412" y="909828"/>
                  </a:cubicBezTo>
                  <a:cubicBezTo>
                    <a:pt x="948174" y="907828"/>
                    <a:pt x="943126" y="903446"/>
                    <a:pt x="944459" y="901732"/>
                  </a:cubicBezTo>
                  <a:cubicBezTo>
                    <a:pt x="946555" y="898779"/>
                    <a:pt x="953127" y="902018"/>
                    <a:pt x="953127" y="902018"/>
                  </a:cubicBezTo>
                  <a:cubicBezTo>
                    <a:pt x="952460" y="902113"/>
                    <a:pt x="960175" y="898493"/>
                    <a:pt x="960271" y="898303"/>
                  </a:cubicBezTo>
                  <a:cubicBezTo>
                    <a:pt x="961414" y="896779"/>
                    <a:pt x="961604" y="895826"/>
                    <a:pt x="964747" y="895160"/>
                  </a:cubicBezTo>
                  <a:cubicBezTo>
                    <a:pt x="970081" y="894017"/>
                    <a:pt x="972748" y="895731"/>
                    <a:pt x="975987" y="894874"/>
                  </a:cubicBezTo>
                  <a:cubicBezTo>
                    <a:pt x="978940" y="894112"/>
                    <a:pt x="991989" y="884206"/>
                    <a:pt x="997799" y="892302"/>
                  </a:cubicBezTo>
                  <a:cubicBezTo>
                    <a:pt x="1004371" y="892112"/>
                    <a:pt x="1002371" y="887540"/>
                    <a:pt x="1006848" y="885920"/>
                  </a:cubicBezTo>
                  <a:cubicBezTo>
                    <a:pt x="1012658" y="883825"/>
                    <a:pt x="1021612" y="887349"/>
                    <a:pt x="1031327" y="882777"/>
                  </a:cubicBezTo>
                  <a:cubicBezTo>
                    <a:pt x="1032946" y="888016"/>
                    <a:pt x="1023993" y="888683"/>
                    <a:pt x="1017040" y="890302"/>
                  </a:cubicBezTo>
                  <a:cubicBezTo>
                    <a:pt x="1014373" y="891445"/>
                    <a:pt x="1016754" y="894683"/>
                    <a:pt x="1013230" y="895540"/>
                  </a:cubicBezTo>
                  <a:cubicBezTo>
                    <a:pt x="1006372" y="894017"/>
                    <a:pt x="999514" y="898970"/>
                    <a:pt x="992179" y="900017"/>
                  </a:cubicBezTo>
                  <a:close/>
                  <a:moveTo>
                    <a:pt x="1001133" y="908971"/>
                  </a:moveTo>
                  <a:cubicBezTo>
                    <a:pt x="998942" y="907828"/>
                    <a:pt x="1006372" y="907352"/>
                    <a:pt x="1010944" y="904685"/>
                  </a:cubicBezTo>
                  <a:cubicBezTo>
                    <a:pt x="1014087" y="912590"/>
                    <a:pt x="1003228" y="910019"/>
                    <a:pt x="1001133" y="908971"/>
                  </a:cubicBezTo>
                  <a:close/>
                  <a:moveTo>
                    <a:pt x="999609" y="920306"/>
                  </a:moveTo>
                  <a:cubicBezTo>
                    <a:pt x="1000180" y="914019"/>
                    <a:pt x="1011039" y="918401"/>
                    <a:pt x="1015420" y="916877"/>
                  </a:cubicBezTo>
                  <a:cubicBezTo>
                    <a:pt x="1015992" y="921544"/>
                    <a:pt x="1002085" y="921449"/>
                    <a:pt x="999609" y="920306"/>
                  </a:cubicBezTo>
                  <a:close/>
                  <a:moveTo>
                    <a:pt x="1013134" y="956691"/>
                  </a:moveTo>
                  <a:cubicBezTo>
                    <a:pt x="1011706" y="952690"/>
                    <a:pt x="1019421" y="952595"/>
                    <a:pt x="1015420" y="947452"/>
                  </a:cubicBezTo>
                  <a:cubicBezTo>
                    <a:pt x="1019897" y="946404"/>
                    <a:pt x="1022755" y="947452"/>
                    <a:pt x="1024850" y="949738"/>
                  </a:cubicBezTo>
                  <a:cubicBezTo>
                    <a:pt x="1029898" y="947928"/>
                    <a:pt x="1033232" y="948309"/>
                    <a:pt x="1034280" y="952024"/>
                  </a:cubicBezTo>
                  <a:cubicBezTo>
                    <a:pt x="1027136" y="953643"/>
                    <a:pt x="1020088" y="955167"/>
                    <a:pt x="1013134" y="956691"/>
                  </a:cubicBezTo>
                  <a:close/>
                  <a:moveTo>
                    <a:pt x="1036185" y="888302"/>
                  </a:moveTo>
                  <a:cubicBezTo>
                    <a:pt x="1034375" y="885730"/>
                    <a:pt x="1036090" y="884968"/>
                    <a:pt x="1037328" y="883634"/>
                  </a:cubicBezTo>
                  <a:cubicBezTo>
                    <a:pt x="1037328" y="883634"/>
                    <a:pt x="1039995" y="880586"/>
                    <a:pt x="1039233" y="881063"/>
                  </a:cubicBezTo>
                  <a:cubicBezTo>
                    <a:pt x="1043329" y="878967"/>
                    <a:pt x="1049710" y="880967"/>
                    <a:pt x="1053139" y="880205"/>
                  </a:cubicBezTo>
                  <a:cubicBezTo>
                    <a:pt x="1057902" y="879158"/>
                    <a:pt x="1063236" y="877538"/>
                    <a:pt x="1068951" y="876776"/>
                  </a:cubicBezTo>
                  <a:cubicBezTo>
                    <a:pt x="1073142" y="876205"/>
                    <a:pt x="1081429" y="872204"/>
                    <a:pt x="1080952" y="878491"/>
                  </a:cubicBezTo>
                  <a:cubicBezTo>
                    <a:pt x="1063331" y="880586"/>
                    <a:pt x="1060093" y="885254"/>
                    <a:pt x="1050091" y="887349"/>
                  </a:cubicBezTo>
                  <a:cubicBezTo>
                    <a:pt x="1049996" y="887349"/>
                    <a:pt x="1052092" y="882777"/>
                    <a:pt x="1051234" y="882682"/>
                  </a:cubicBezTo>
                  <a:cubicBezTo>
                    <a:pt x="1044567" y="882110"/>
                    <a:pt x="1041709" y="891159"/>
                    <a:pt x="1036185" y="888302"/>
                  </a:cubicBezTo>
                  <a:close/>
                  <a:moveTo>
                    <a:pt x="1048377" y="959930"/>
                  </a:moveTo>
                  <a:cubicBezTo>
                    <a:pt x="1043995" y="952595"/>
                    <a:pt x="1068284" y="945356"/>
                    <a:pt x="1069427" y="955358"/>
                  </a:cubicBezTo>
                  <a:cubicBezTo>
                    <a:pt x="1062474" y="956882"/>
                    <a:pt x="1055425" y="958406"/>
                    <a:pt x="1048377" y="959930"/>
                  </a:cubicBezTo>
                  <a:close/>
                  <a:moveTo>
                    <a:pt x="1081429" y="972503"/>
                  </a:moveTo>
                  <a:cubicBezTo>
                    <a:pt x="1077619" y="972693"/>
                    <a:pt x="1077333" y="967931"/>
                    <a:pt x="1075809" y="964978"/>
                  </a:cubicBezTo>
                  <a:cubicBezTo>
                    <a:pt x="1065141" y="968407"/>
                    <a:pt x="1057521" y="967740"/>
                    <a:pt x="1050663" y="966121"/>
                  </a:cubicBezTo>
                  <a:cubicBezTo>
                    <a:pt x="1057426" y="958501"/>
                    <a:pt x="1065046" y="961835"/>
                    <a:pt x="1078857" y="957834"/>
                  </a:cubicBezTo>
                  <a:cubicBezTo>
                    <a:pt x="1084191" y="959739"/>
                    <a:pt x="1089334" y="961739"/>
                    <a:pt x="1095049" y="963073"/>
                  </a:cubicBezTo>
                  <a:cubicBezTo>
                    <a:pt x="1103146" y="957929"/>
                    <a:pt x="1107241" y="961644"/>
                    <a:pt x="1115338" y="956501"/>
                  </a:cubicBezTo>
                  <a:cubicBezTo>
                    <a:pt x="1117909" y="959072"/>
                    <a:pt x="1121243" y="960501"/>
                    <a:pt x="1125434" y="960882"/>
                  </a:cubicBezTo>
                  <a:cubicBezTo>
                    <a:pt x="1123339" y="965073"/>
                    <a:pt x="1096383" y="970502"/>
                    <a:pt x="1088572" y="968883"/>
                  </a:cubicBezTo>
                  <a:cubicBezTo>
                    <a:pt x="1084858" y="969359"/>
                    <a:pt x="1081048" y="970026"/>
                    <a:pt x="1081429" y="972503"/>
                  </a:cubicBezTo>
                  <a:close/>
                  <a:moveTo>
                    <a:pt x="1133340" y="989648"/>
                  </a:moveTo>
                  <a:cubicBezTo>
                    <a:pt x="1126768" y="990790"/>
                    <a:pt x="1129816" y="993077"/>
                    <a:pt x="1134102" y="991648"/>
                  </a:cubicBezTo>
                  <a:cubicBezTo>
                    <a:pt x="1133435" y="996220"/>
                    <a:pt x="1125148" y="995363"/>
                    <a:pt x="1121719" y="996506"/>
                  </a:cubicBezTo>
                  <a:cubicBezTo>
                    <a:pt x="1118767" y="997553"/>
                    <a:pt x="1107051" y="1003745"/>
                    <a:pt x="1096097" y="1004221"/>
                  </a:cubicBezTo>
                  <a:cubicBezTo>
                    <a:pt x="1093525" y="1000601"/>
                    <a:pt x="1088572" y="1000411"/>
                    <a:pt x="1087048" y="995267"/>
                  </a:cubicBezTo>
                  <a:cubicBezTo>
                    <a:pt x="1097621" y="994791"/>
                    <a:pt x="1096954" y="985838"/>
                    <a:pt x="1104765" y="989267"/>
                  </a:cubicBezTo>
                  <a:cubicBezTo>
                    <a:pt x="1111623" y="982409"/>
                    <a:pt x="1122386" y="978122"/>
                    <a:pt x="1129625" y="979456"/>
                  </a:cubicBezTo>
                  <a:cubicBezTo>
                    <a:pt x="1130101" y="981932"/>
                    <a:pt x="1125434" y="982218"/>
                    <a:pt x="1122481" y="983171"/>
                  </a:cubicBezTo>
                  <a:cubicBezTo>
                    <a:pt x="1123624" y="988695"/>
                    <a:pt x="1133245" y="982599"/>
                    <a:pt x="1133340" y="989648"/>
                  </a:cubicBezTo>
                  <a:close/>
                  <a:moveTo>
                    <a:pt x="1131054" y="852297"/>
                  </a:moveTo>
                  <a:cubicBezTo>
                    <a:pt x="1130578" y="850963"/>
                    <a:pt x="1130101" y="849630"/>
                    <a:pt x="1129530" y="848201"/>
                  </a:cubicBezTo>
                  <a:cubicBezTo>
                    <a:pt x="1131244" y="847820"/>
                    <a:pt x="1133054" y="847439"/>
                    <a:pt x="1134769" y="847058"/>
                  </a:cubicBezTo>
                  <a:cubicBezTo>
                    <a:pt x="1135245" y="848392"/>
                    <a:pt x="1135721" y="849725"/>
                    <a:pt x="1136293" y="851154"/>
                  </a:cubicBezTo>
                  <a:cubicBezTo>
                    <a:pt x="1134483" y="851535"/>
                    <a:pt x="1132768" y="851916"/>
                    <a:pt x="1131054" y="852297"/>
                  </a:cubicBezTo>
                  <a:close/>
                  <a:moveTo>
                    <a:pt x="1147532" y="866204"/>
                  </a:moveTo>
                  <a:cubicBezTo>
                    <a:pt x="1146865" y="864203"/>
                    <a:pt x="1150199" y="863918"/>
                    <a:pt x="1152009" y="863060"/>
                  </a:cubicBezTo>
                  <a:cubicBezTo>
                    <a:pt x="1154676" y="862489"/>
                    <a:pt x="1157248" y="861917"/>
                    <a:pt x="1159915" y="861346"/>
                  </a:cubicBezTo>
                  <a:cubicBezTo>
                    <a:pt x="1162010" y="865632"/>
                    <a:pt x="1150961" y="864299"/>
                    <a:pt x="1147532" y="866204"/>
                  </a:cubicBezTo>
                  <a:close/>
                  <a:moveTo>
                    <a:pt x="1147723" y="304038"/>
                  </a:moveTo>
                  <a:cubicBezTo>
                    <a:pt x="1141246" y="305848"/>
                    <a:pt x="1134292" y="309467"/>
                    <a:pt x="1129339" y="308039"/>
                  </a:cubicBezTo>
                  <a:cubicBezTo>
                    <a:pt x="1131340" y="302895"/>
                    <a:pt x="1142674" y="303848"/>
                    <a:pt x="1149628" y="301466"/>
                  </a:cubicBezTo>
                  <a:cubicBezTo>
                    <a:pt x="1152104" y="300609"/>
                    <a:pt x="1154200" y="297085"/>
                    <a:pt x="1159438" y="297180"/>
                  </a:cubicBezTo>
                  <a:cubicBezTo>
                    <a:pt x="1164582" y="304514"/>
                    <a:pt x="1153247" y="302514"/>
                    <a:pt x="1147723" y="304038"/>
                  </a:cubicBezTo>
                  <a:close/>
                  <a:moveTo>
                    <a:pt x="1157629" y="253746"/>
                  </a:moveTo>
                  <a:cubicBezTo>
                    <a:pt x="1154771" y="249746"/>
                    <a:pt x="1160010" y="249079"/>
                    <a:pt x="1164010" y="248031"/>
                  </a:cubicBezTo>
                  <a:cubicBezTo>
                    <a:pt x="1163820" y="250793"/>
                    <a:pt x="1162201" y="252889"/>
                    <a:pt x="1157629" y="253746"/>
                  </a:cubicBezTo>
                  <a:close/>
                  <a:moveTo>
                    <a:pt x="1188680" y="931640"/>
                  </a:moveTo>
                  <a:cubicBezTo>
                    <a:pt x="1181632" y="933164"/>
                    <a:pt x="1174678" y="934688"/>
                    <a:pt x="1167630" y="936212"/>
                  </a:cubicBezTo>
                  <a:cubicBezTo>
                    <a:pt x="1165153" y="930021"/>
                    <a:pt x="1173916" y="922401"/>
                    <a:pt x="1175917" y="927830"/>
                  </a:cubicBezTo>
                  <a:cubicBezTo>
                    <a:pt x="1177726" y="932879"/>
                    <a:pt x="1178584" y="926021"/>
                    <a:pt x="1178965" y="920591"/>
                  </a:cubicBezTo>
                  <a:cubicBezTo>
                    <a:pt x="1189537" y="926402"/>
                    <a:pt x="1195062" y="906494"/>
                    <a:pt x="1201539" y="920020"/>
                  </a:cubicBezTo>
                  <a:cubicBezTo>
                    <a:pt x="1193347" y="922211"/>
                    <a:pt x="1186394" y="924878"/>
                    <a:pt x="1188680" y="931640"/>
                  </a:cubicBezTo>
                  <a:close/>
                  <a:moveTo>
                    <a:pt x="1192300" y="856488"/>
                  </a:moveTo>
                  <a:cubicBezTo>
                    <a:pt x="1190966" y="851916"/>
                    <a:pt x="1203158" y="853154"/>
                    <a:pt x="1207349" y="851059"/>
                  </a:cubicBezTo>
                  <a:cubicBezTo>
                    <a:pt x="1206587" y="855345"/>
                    <a:pt x="1197824" y="858965"/>
                    <a:pt x="1192300" y="856488"/>
                  </a:cubicBezTo>
                  <a:close/>
                  <a:moveTo>
                    <a:pt x="1247449" y="905732"/>
                  </a:moveTo>
                  <a:cubicBezTo>
                    <a:pt x="1242211" y="906875"/>
                    <a:pt x="1236877" y="908018"/>
                    <a:pt x="1231638" y="909161"/>
                  </a:cubicBezTo>
                  <a:cubicBezTo>
                    <a:pt x="1232971" y="911447"/>
                    <a:pt x="1232400" y="912876"/>
                    <a:pt x="1230495" y="913829"/>
                  </a:cubicBezTo>
                  <a:cubicBezTo>
                    <a:pt x="1230685" y="919639"/>
                    <a:pt x="1237353" y="916591"/>
                    <a:pt x="1240687" y="918210"/>
                  </a:cubicBezTo>
                  <a:cubicBezTo>
                    <a:pt x="1239353" y="927735"/>
                    <a:pt x="1219922" y="921449"/>
                    <a:pt x="1207159" y="927735"/>
                  </a:cubicBezTo>
                  <a:cubicBezTo>
                    <a:pt x="1206492" y="925735"/>
                    <a:pt x="1209826" y="925449"/>
                    <a:pt x="1211635" y="924592"/>
                  </a:cubicBezTo>
                  <a:cubicBezTo>
                    <a:pt x="1220589" y="919067"/>
                    <a:pt x="1206968" y="912781"/>
                    <a:pt x="1210969" y="907256"/>
                  </a:cubicBezTo>
                  <a:cubicBezTo>
                    <a:pt x="1225542" y="902399"/>
                    <a:pt x="1230876" y="910400"/>
                    <a:pt x="1246687" y="903827"/>
                  </a:cubicBezTo>
                  <a:cubicBezTo>
                    <a:pt x="1248783" y="900113"/>
                    <a:pt x="1247640" y="903256"/>
                    <a:pt x="1247449" y="905732"/>
                  </a:cubicBezTo>
                  <a:close/>
                  <a:moveTo>
                    <a:pt x="1249735" y="881158"/>
                  </a:moveTo>
                  <a:cubicBezTo>
                    <a:pt x="1249164" y="881158"/>
                    <a:pt x="1248783" y="877157"/>
                    <a:pt x="1248211" y="877157"/>
                  </a:cubicBezTo>
                  <a:cubicBezTo>
                    <a:pt x="1244973" y="876967"/>
                    <a:pt x="1235638" y="884206"/>
                    <a:pt x="1236972" y="877443"/>
                  </a:cubicBezTo>
                  <a:cubicBezTo>
                    <a:pt x="1239544" y="878015"/>
                    <a:pt x="1245259" y="874205"/>
                    <a:pt x="1247449" y="875157"/>
                  </a:cubicBezTo>
                  <a:cubicBezTo>
                    <a:pt x="1247640" y="875252"/>
                    <a:pt x="1248021" y="877157"/>
                    <a:pt x="1248211" y="877157"/>
                  </a:cubicBezTo>
                  <a:cubicBezTo>
                    <a:pt x="1253450" y="876490"/>
                    <a:pt x="1259737" y="869918"/>
                    <a:pt x="1262880" y="878300"/>
                  </a:cubicBezTo>
                  <a:cubicBezTo>
                    <a:pt x="1258498" y="878586"/>
                    <a:pt x="1254117" y="881063"/>
                    <a:pt x="1249735" y="881158"/>
                  </a:cubicBezTo>
                  <a:close/>
                  <a:moveTo>
                    <a:pt x="1255355" y="904018"/>
                  </a:moveTo>
                  <a:cubicBezTo>
                    <a:pt x="1256879" y="900684"/>
                    <a:pt x="1275453" y="890397"/>
                    <a:pt x="1279072" y="898874"/>
                  </a:cubicBezTo>
                  <a:cubicBezTo>
                    <a:pt x="1271167" y="900589"/>
                    <a:pt x="1263261" y="902303"/>
                    <a:pt x="1255355" y="904018"/>
                  </a:cubicBezTo>
                  <a:close/>
                  <a:moveTo>
                    <a:pt x="1261737" y="913543"/>
                  </a:moveTo>
                  <a:cubicBezTo>
                    <a:pt x="1260975" y="908971"/>
                    <a:pt x="1269738" y="908876"/>
                    <a:pt x="1273453" y="906590"/>
                  </a:cubicBezTo>
                  <a:cubicBezTo>
                    <a:pt x="1276882" y="904494"/>
                    <a:pt x="1277644" y="900113"/>
                    <a:pt x="1282501" y="900208"/>
                  </a:cubicBezTo>
                  <a:cubicBezTo>
                    <a:pt x="1285168" y="908876"/>
                    <a:pt x="1273357" y="911162"/>
                    <a:pt x="1261737" y="913543"/>
                  </a:cubicBezTo>
                  <a:close/>
                  <a:moveTo>
                    <a:pt x="1329079" y="887921"/>
                  </a:moveTo>
                  <a:cubicBezTo>
                    <a:pt x="1316696" y="890873"/>
                    <a:pt x="1297170" y="894683"/>
                    <a:pt x="1281644" y="898208"/>
                  </a:cubicBezTo>
                  <a:cubicBezTo>
                    <a:pt x="1277358" y="892493"/>
                    <a:pt x="1288502" y="895064"/>
                    <a:pt x="1291455" y="893921"/>
                  </a:cubicBezTo>
                  <a:cubicBezTo>
                    <a:pt x="1296313" y="891921"/>
                    <a:pt x="1298122" y="888492"/>
                    <a:pt x="1303075" y="886968"/>
                  </a:cubicBezTo>
                  <a:cubicBezTo>
                    <a:pt x="1308505" y="885349"/>
                    <a:pt x="1312505" y="886968"/>
                    <a:pt x="1319649" y="885539"/>
                  </a:cubicBezTo>
                  <a:cubicBezTo>
                    <a:pt x="1329364" y="883634"/>
                    <a:pt x="1336127" y="877919"/>
                    <a:pt x="1344128" y="882396"/>
                  </a:cubicBezTo>
                  <a:cubicBezTo>
                    <a:pt x="1342509" y="886968"/>
                    <a:pt x="1333555" y="886873"/>
                    <a:pt x="1329079" y="887921"/>
                  </a:cubicBezTo>
                  <a:close/>
                  <a:moveTo>
                    <a:pt x="1346509" y="195167"/>
                  </a:moveTo>
                  <a:cubicBezTo>
                    <a:pt x="1342033" y="196787"/>
                    <a:pt x="1340413" y="194405"/>
                    <a:pt x="1343176" y="193739"/>
                  </a:cubicBezTo>
                  <a:cubicBezTo>
                    <a:pt x="1346700" y="192977"/>
                    <a:pt x="1350224" y="192215"/>
                    <a:pt x="1353748" y="191453"/>
                  </a:cubicBezTo>
                  <a:cubicBezTo>
                    <a:pt x="1353844" y="186881"/>
                    <a:pt x="1370798" y="189452"/>
                    <a:pt x="1374037" y="184880"/>
                  </a:cubicBezTo>
                  <a:cubicBezTo>
                    <a:pt x="1376608" y="181261"/>
                    <a:pt x="1375084" y="186119"/>
                    <a:pt x="1380037" y="185738"/>
                  </a:cubicBezTo>
                  <a:cubicBezTo>
                    <a:pt x="1384800" y="185547"/>
                    <a:pt x="1384419" y="183071"/>
                    <a:pt x="1383847" y="180499"/>
                  </a:cubicBezTo>
                  <a:cubicBezTo>
                    <a:pt x="1388896" y="179737"/>
                    <a:pt x="1393087" y="179927"/>
                    <a:pt x="1395849" y="182213"/>
                  </a:cubicBezTo>
                  <a:cubicBezTo>
                    <a:pt x="1400802" y="181356"/>
                    <a:pt x="1402231" y="177260"/>
                    <a:pt x="1407565" y="175260"/>
                  </a:cubicBezTo>
                  <a:cubicBezTo>
                    <a:pt x="1422709" y="169736"/>
                    <a:pt x="1445093" y="166306"/>
                    <a:pt x="1457571" y="164402"/>
                  </a:cubicBezTo>
                  <a:cubicBezTo>
                    <a:pt x="1453570" y="170212"/>
                    <a:pt x="1442521" y="168878"/>
                    <a:pt x="1431949" y="172117"/>
                  </a:cubicBezTo>
                  <a:cubicBezTo>
                    <a:pt x="1430139" y="172688"/>
                    <a:pt x="1429948" y="175260"/>
                    <a:pt x="1427472" y="175260"/>
                  </a:cubicBezTo>
                  <a:cubicBezTo>
                    <a:pt x="1426710" y="175260"/>
                    <a:pt x="1426519" y="172593"/>
                    <a:pt x="1424043" y="173831"/>
                  </a:cubicBezTo>
                  <a:cubicBezTo>
                    <a:pt x="1423281" y="174212"/>
                    <a:pt x="1424614" y="175736"/>
                    <a:pt x="1422138" y="176403"/>
                  </a:cubicBezTo>
                  <a:cubicBezTo>
                    <a:pt x="1420233" y="176879"/>
                    <a:pt x="1419852" y="178784"/>
                    <a:pt x="1417661" y="179546"/>
                  </a:cubicBezTo>
                  <a:cubicBezTo>
                    <a:pt x="1399278" y="186404"/>
                    <a:pt x="1375846" y="186881"/>
                    <a:pt x="1346509" y="195167"/>
                  </a:cubicBezTo>
                  <a:close/>
                  <a:moveTo>
                    <a:pt x="1414137" y="193548"/>
                  </a:moveTo>
                  <a:cubicBezTo>
                    <a:pt x="1412899" y="186214"/>
                    <a:pt x="1430234" y="186785"/>
                    <a:pt x="1438997" y="183737"/>
                  </a:cubicBezTo>
                  <a:cubicBezTo>
                    <a:pt x="1439378" y="190500"/>
                    <a:pt x="1422995" y="196120"/>
                    <a:pt x="1414137" y="193548"/>
                  </a:cubicBezTo>
                  <a:close/>
                  <a:moveTo>
                    <a:pt x="1424043" y="937260"/>
                  </a:moveTo>
                  <a:cubicBezTo>
                    <a:pt x="1414708" y="935260"/>
                    <a:pt x="1429282" y="929450"/>
                    <a:pt x="1434997" y="928307"/>
                  </a:cubicBezTo>
                  <a:cubicBezTo>
                    <a:pt x="1432425" y="925735"/>
                    <a:pt x="1429091" y="924306"/>
                    <a:pt x="1424805" y="923925"/>
                  </a:cubicBezTo>
                  <a:cubicBezTo>
                    <a:pt x="1425376" y="917638"/>
                    <a:pt x="1436235" y="922020"/>
                    <a:pt x="1440616" y="920496"/>
                  </a:cubicBezTo>
                  <a:cubicBezTo>
                    <a:pt x="1445379" y="921068"/>
                    <a:pt x="1443664" y="930497"/>
                    <a:pt x="1451475" y="926878"/>
                  </a:cubicBezTo>
                  <a:cubicBezTo>
                    <a:pt x="1450046" y="933640"/>
                    <a:pt x="1425567" y="930497"/>
                    <a:pt x="1424043" y="937260"/>
                  </a:cubicBezTo>
                  <a:close/>
                  <a:moveTo>
                    <a:pt x="1474049" y="926306"/>
                  </a:moveTo>
                  <a:cubicBezTo>
                    <a:pt x="1473382" y="922592"/>
                    <a:pt x="1476907" y="920687"/>
                    <a:pt x="1483098" y="919925"/>
                  </a:cubicBezTo>
                  <a:cubicBezTo>
                    <a:pt x="1483765" y="923735"/>
                    <a:pt x="1480336" y="925640"/>
                    <a:pt x="1474049" y="926306"/>
                  </a:cubicBezTo>
                  <a:close/>
                  <a:moveTo>
                    <a:pt x="1502338" y="918020"/>
                  </a:moveTo>
                  <a:cubicBezTo>
                    <a:pt x="1499100" y="918305"/>
                    <a:pt x="1488813" y="922687"/>
                    <a:pt x="1490337" y="916305"/>
                  </a:cubicBezTo>
                  <a:cubicBezTo>
                    <a:pt x="1497100" y="911828"/>
                    <a:pt x="1505672" y="910209"/>
                    <a:pt x="1512149" y="913733"/>
                  </a:cubicBezTo>
                  <a:cubicBezTo>
                    <a:pt x="1514911" y="918115"/>
                    <a:pt x="1507958" y="917448"/>
                    <a:pt x="1502338" y="918020"/>
                  </a:cubicBezTo>
                  <a:close/>
                  <a:moveTo>
                    <a:pt x="1576157" y="856012"/>
                  </a:moveTo>
                  <a:cubicBezTo>
                    <a:pt x="1570918" y="857726"/>
                    <a:pt x="1572919" y="862584"/>
                    <a:pt x="1571204" y="865823"/>
                  </a:cubicBezTo>
                  <a:cubicBezTo>
                    <a:pt x="1568251" y="864775"/>
                    <a:pt x="1564441" y="864965"/>
                    <a:pt x="1559965" y="866108"/>
                  </a:cubicBezTo>
                  <a:cubicBezTo>
                    <a:pt x="1559584" y="872776"/>
                    <a:pt x="1567108" y="868394"/>
                    <a:pt x="1571966" y="867823"/>
                  </a:cubicBezTo>
                  <a:cubicBezTo>
                    <a:pt x="1575109" y="873252"/>
                    <a:pt x="1563108" y="879062"/>
                    <a:pt x="1577586" y="875348"/>
                  </a:cubicBezTo>
                  <a:cubicBezTo>
                    <a:pt x="1576443" y="881634"/>
                    <a:pt x="1562822" y="882587"/>
                    <a:pt x="1552726" y="885158"/>
                  </a:cubicBezTo>
                  <a:cubicBezTo>
                    <a:pt x="1554059" y="887444"/>
                    <a:pt x="1553488" y="888873"/>
                    <a:pt x="1551583" y="889826"/>
                  </a:cubicBezTo>
                  <a:cubicBezTo>
                    <a:pt x="1553107" y="893255"/>
                    <a:pt x="1559107" y="888873"/>
                    <a:pt x="1562822" y="889540"/>
                  </a:cubicBezTo>
                  <a:cubicBezTo>
                    <a:pt x="1563965" y="889730"/>
                    <a:pt x="1566346" y="894588"/>
                    <a:pt x="1567680" y="895064"/>
                  </a:cubicBezTo>
                  <a:cubicBezTo>
                    <a:pt x="1570918" y="896207"/>
                    <a:pt x="1577491" y="891445"/>
                    <a:pt x="1577110" y="897350"/>
                  </a:cubicBezTo>
                  <a:cubicBezTo>
                    <a:pt x="1565108" y="898398"/>
                    <a:pt x="1563584" y="904018"/>
                    <a:pt x="1551487" y="905065"/>
                  </a:cubicBezTo>
                  <a:cubicBezTo>
                    <a:pt x="1544725" y="898779"/>
                    <a:pt x="1559965" y="901922"/>
                    <a:pt x="1557107" y="897255"/>
                  </a:cubicBezTo>
                  <a:cubicBezTo>
                    <a:pt x="1548439" y="891350"/>
                    <a:pt x="1543201" y="902303"/>
                    <a:pt x="1536819" y="903827"/>
                  </a:cubicBezTo>
                  <a:cubicBezTo>
                    <a:pt x="1532723" y="904875"/>
                    <a:pt x="1531294" y="902589"/>
                    <a:pt x="1528151" y="903542"/>
                  </a:cubicBezTo>
                  <a:cubicBezTo>
                    <a:pt x="1527675" y="903637"/>
                    <a:pt x="1526437" y="907161"/>
                    <a:pt x="1523674" y="906685"/>
                  </a:cubicBezTo>
                  <a:cubicBezTo>
                    <a:pt x="1521865" y="906399"/>
                    <a:pt x="1517102" y="903732"/>
                    <a:pt x="1515388" y="899732"/>
                  </a:cubicBezTo>
                  <a:cubicBezTo>
                    <a:pt x="1518340" y="893921"/>
                    <a:pt x="1543201" y="899827"/>
                    <a:pt x="1542820" y="889349"/>
                  </a:cubicBezTo>
                  <a:cubicBezTo>
                    <a:pt x="1538248" y="886206"/>
                    <a:pt x="1533580" y="889826"/>
                    <a:pt x="1528913" y="890207"/>
                  </a:cubicBezTo>
                  <a:cubicBezTo>
                    <a:pt x="1527580" y="890302"/>
                    <a:pt x="1517102" y="892207"/>
                    <a:pt x="1515007" y="891064"/>
                  </a:cubicBezTo>
                  <a:cubicBezTo>
                    <a:pt x="1510625" y="888683"/>
                    <a:pt x="1510149" y="894683"/>
                    <a:pt x="1499195" y="894493"/>
                  </a:cubicBezTo>
                  <a:cubicBezTo>
                    <a:pt x="1498624" y="894493"/>
                    <a:pt x="1494433" y="893540"/>
                    <a:pt x="1495766" y="893064"/>
                  </a:cubicBezTo>
                  <a:cubicBezTo>
                    <a:pt x="1489861" y="894969"/>
                    <a:pt x="1489956" y="899827"/>
                    <a:pt x="1484146" y="900017"/>
                  </a:cubicBezTo>
                  <a:cubicBezTo>
                    <a:pt x="1479097" y="891254"/>
                    <a:pt x="1494147" y="893064"/>
                    <a:pt x="1500338" y="889921"/>
                  </a:cubicBezTo>
                  <a:cubicBezTo>
                    <a:pt x="1507672" y="886206"/>
                    <a:pt x="1510339" y="884111"/>
                    <a:pt x="1513864" y="880396"/>
                  </a:cubicBezTo>
                  <a:cubicBezTo>
                    <a:pt x="1528818" y="877157"/>
                    <a:pt x="1543677" y="873919"/>
                    <a:pt x="1558631" y="870680"/>
                  </a:cubicBezTo>
                  <a:cubicBezTo>
                    <a:pt x="1551106" y="867442"/>
                    <a:pt x="1540153" y="871347"/>
                    <a:pt x="1530818" y="872395"/>
                  </a:cubicBezTo>
                  <a:cubicBezTo>
                    <a:pt x="1521103" y="873443"/>
                    <a:pt x="1505005" y="875633"/>
                    <a:pt x="1494718" y="882396"/>
                  </a:cubicBezTo>
                  <a:cubicBezTo>
                    <a:pt x="1486813" y="885158"/>
                    <a:pt x="1484050" y="880777"/>
                    <a:pt x="1475573" y="884396"/>
                  </a:cubicBezTo>
                  <a:cubicBezTo>
                    <a:pt x="1472430" y="888111"/>
                    <a:pt x="1471382" y="892874"/>
                    <a:pt x="1472144" y="898303"/>
                  </a:cubicBezTo>
                  <a:cubicBezTo>
                    <a:pt x="1463000" y="897827"/>
                    <a:pt x="1466905" y="902875"/>
                    <a:pt x="1463095" y="904685"/>
                  </a:cubicBezTo>
                  <a:cubicBezTo>
                    <a:pt x="1463286" y="907066"/>
                    <a:pt x="1458333" y="907161"/>
                    <a:pt x="1459285" y="909923"/>
                  </a:cubicBezTo>
                  <a:cubicBezTo>
                    <a:pt x="1449475" y="907256"/>
                    <a:pt x="1459095" y="898588"/>
                    <a:pt x="1466048" y="897541"/>
                  </a:cubicBezTo>
                  <a:cubicBezTo>
                    <a:pt x="1461381" y="891540"/>
                    <a:pt x="1467763" y="890302"/>
                    <a:pt x="1471001" y="887730"/>
                  </a:cubicBezTo>
                  <a:cubicBezTo>
                    <a:pt x="1466239" y="882587"/>
                    <a:pt x="1460047" y="890683"/>
                    <a:pt x="1455190" y="891159"/>
                  </a:cubicBezTo>
                  <a:cubicBezTo>
                    <a:pt x="1454047" y="881444"/>
                    <a:pt x="1440331" y="889254"/>
                    <a:pt x="1437568" y="881920"/>
                  </a:cubicBezTo>
                  <a:cubicBezTo>
                    <a:pt x="1428996" y="883920"/>
                    <a:pt x="1429663" y="889921"/>
                    <a:pt x="1418042" y="890588"/>
                  </a:cubicBezTo>
                  <a:cubicBezTo>
                    <a:pt x="1417947" y="886587"/>
                    <a:pt x="1423567" y="883539"/>
                    <a:pt x="1428996" y="881634"/>
                  </a:cubicBezTo>
                  <a:cubicBezTo>
                    <a:pt x="1435854" y="879158"/>
                    <a:pt x="1446141" y="881444"/>
                    <a:pt x="1447379" y="877634"/>
                  </a:cubicBezTo>
                  <a:cubicBezTo>
                    <a:pt x="1453094" y="877062"/>
                    <a:pt x="1445474" y="883920"/>
                    <a:pt x="1454904" y="882587"/>
                  </a:cubicBezTo>
                  <a:cubicBezTo>
                    <a:pt x="1461190" y="882396"/>
                    <a:pt x="1457190" y="877919"/>
                    <a:pt x="1461286" y="876776"/>
                  </a:cubicBezTo>
                  <a:cubicBezTo>
                    <a:pt x="1464238" y="873347"/>
                    <a:pt x="1482622" y="875824"/>
                    <a:pt x="1485003" y="871633"/>
                  </a:cubicBezTo>
                  <a:cubicBezTo>
                    <a:pt x="1487479" y="867251"/>
                    <a:pt x="1488622" y="871252"/>
                    <a:pt x="1492909" y="869918"/>
                  </a:cubicBezTo>
                  <a:cubicBezTo>
                    <a:pt x="1495290" y="869156"/>
                    <a:pt x="1496242" y="867061"/>
                    <a:pt x="1500052" y="866204"/>
                  </a:cubicBezTo>
                  <a:cubicBezTo>
                    <a:pt x="1505672" y="864870"/>
                    <a:pt x="1512911" y="866394"/>
                    <a:pt x="1518436" y="862203"/>
                  </a:cubicBezTo>
                  <a:cubicBezTo>
                    <a:pt x="1517197" y="871061"/>
                    <a:pt x="1530056" y="860393"/>
                    <a:pt x="1531199" y="866013"/>
                  </a:cubicBezTo>
                  <a:cubicBezTo>
                    <a:pt x="1539867" y="865727"/>
                    <a:pt x="1534247" y="859346"/>
                    <a:pt x="1542820" y="859060"/>
                  </a:cubicBezTo>
                  <a:cubicBezTo>
                    <a:pt x="1554154" y="858774"/>
                    <a:pt x="1566823" y="856488"/>
                    <a:pt x="1580443" y="853059"/>
                  </a:cubicBezTo>
                  <a:cubicBezTo>
                    <a:pt x="1581301" y="854774"/>
                    <a:pt x="1578062" y="855155"/>
                    <a:pt x="1576157" y="856012"/>
                  </a:cubicBezTo>
                  <a:close/>
                  <a:moveTo>
                    <a:pt x="1594540" y="882587"/>
                  </a:moveTo>
                  <a:cubicBezTo>
                    <a:pt x="1589302" y="891826"/>
                    <a:pt x="1583396" y="878396"/>
                    <a:pt x="1594540" y="882587"/>
                  </a:cubicBezTo>
                  <a:lnTo>
                    <a:pt x="1594540" y="882587"/>
                  </a:lnTo>
                  <a:close/>
                  <a:moveTo>
                    <a:pt x="1582539" y="865537"/>
                  </a:moveTo>
                  <a:cubicBezTo>
                    <a:pt x="1590064" y="862298"/>
                    <a:pt x="1591588" y="867347"/>
                    <a:pt x="1599112" y="864108"/>
                  </a:cubicBezTo>
                  <a:cubicBezTo>
                    <a:pt x="1601017" y="870585"/>
                    <a:pt x="1584349" y="871538"/>
                    <a:pt x="1582539" y="865537"/>
                  </a:cubicBezTo>
                  <a:close/>
                  <a:moveTo>
                    <a:pt x="1596064" y="77438"/>
                  </a:moveTo>
                  <a:cubicBezTo>
                    <a:pt x="1586349" y="78962"/>
                    <a:pt x="1573776" y="77248"/>
                    <a:pt x="1561108" y="82868"/>
                  </a:cubicBezTo>
                  <a:cubicBezTo>
                    <a:pt x="1555583" y="85249"/>
                    <a:pt x="1560060" y="84106"/>
                    <a:pt x="1550535" y="85153"/>
                  </a:cubicBezTo>
                  <a:cubicBezTo>
                    <a:pt x="1534914" y="86868"/>
                    <a:pt x="1509673" y="95250"/>
                    <a:pt x="1489956" y="98298"/>
                  </a:cubicBezTo>
                  <a:cubicBezTo>
                    <a:pt x="1487765" y="95059"/>
                    <a:pt x="1490623" y="94012"/>
                    <a:pt x="1493766" y="93059"/>
                  </a:cubicBezTo>
                  <a:cubicBezTo>
                    <a:pt x="1499671" y="95822"/>
                    <a:pt x="1521103" y="81915"/>
                    <a:pt x="1527961" y="85630"/>
                  </a:cubicBezTo>
                  <a:cubicBezTo>
                    <a:pt x="1533485" y="88583"/>
                    <a:pt x="1534819" y="83915"/>
                    <a:pt x="1543772" y="82201"/>
                  </a:cubicBezTo>
                  <a:cubicBezTo>
                    <a:pt x="1545772" y="81820"/>
                    <a:pt x="1561393" y="82106"/>
                    <a:pt x="1570823" y="78486"/>
                  </a:cubicBezTo>
                  <a:cubicBezTo>
                    <a:pt x="1573204" y="77534"/>
                    <a:pt x="1573966" y="75629"/>
                    <a:pt x="1577967" y="74771"/>
                  </a:cubicBezTo>
                  <a:cubicBezTo>
                    <a:pt x="1583396" y="73628"/>
                    <a:pt x="1595683" y="74486"/>
                    <a:pt x="1607685" y="70485"/>
                  </a:cubicBezTo>
                  <a:cubicBezTo>
                    <a:pt x="1611400" y="69247"/>
                    <a:pt x="1611781" y="67437"/>
                    <a:pt x="1614829" y="66770"/>
                  </a:cubicBezTo>
                  <a:cubicBezTo>
                    <a:pt x="1620353" y="65532"/>
                    <a:pt x="1624068" y="66485"/>
                    <a:pt x="1633974" y="64770"/>
                  </a:cubicBezTo>
                  <a:cubicBezTo>
                    <a:pt x="1641118" y="63532"/>
                    <a:pt x="1647309" y="61627"/>
                    <a:pt x="1655024" y="60198"/>
                  </a:cubicBezTo>
                  <a:cubicBezTo>
                    <a:pt x="1650071" y="68199"/>
                    <a:pt x="1637212" y="68199"/>
                    <a:pt x="1627592" y="70580"/>
                  </a:cubicBezTo>
                  <a:cubicBezTo>
                    <a:pt x="1617305" y="73057"/>
                    <a:pt x="1606161" y="75819"/>
                    <a:pt x="1596064" y="77438"/>
                  </a:cubicBezTo>
                  <a:close/>
                  <a:moveTo>
                    <a:pt x="1647118" y="886492"/>
                  </a:moveTo>
                  <a:cubicBezTo>
                    <a:pt x="1646642" y="885158"/>
                    <a:pt x="1646166" y="883825"/>
                    <a:pt x="1645594" y="882396"/>
                  </a:cubicBezTo>
                  <a:cubicBezTo>
                    <a:pt x="1648261" y="881825"/>
                    <a:pt x="1650833" y="881253"/>
                    <a:pt x="1653500" y="880682"/>
                  </a:cubicBezTo>
                  <a:cubicBezTo>
                    <a:pt x="1653976" y="882015"/>
                    <a:pt x="1654453" y="883349"/>
                    <a:pt x="1655024" y="884777"/>
                  </a:cubicBezTo>
                  <a:cubicBezTo>
                    <a:pt x="1652357" y="885349"/>
                    <a:pt x="1649785" y="885920"/>
                    <a:pt x="1647118" y="886492"/>
                  </a:cubicBezTo>
                  <a:close/>
                  <a:moveTo>
                    <a:pt x="1644547" y="871728"/>
                  </a:moveTo>
                  <a:cubicBezTo>
                    <a:pt x="1650643" y="870395"/>
                    <a:pt x="1656834" y="869061"/>
                    <a:pt x="1662930" y="867728"/>
                  </a:cubicBezTo>
                  <a:cubicBezTo>
                    <a:pt x="1663597" y="873252"/>
                    <a:pt x="1647214" y="882206"/>
                    <a:pt x="1644547" y="871728"/>
                  </a:cubicBezTo>
                  <a:close/>
                  <a:moveTo>
                    <a:pt x="1640832" y="861632"/>
                  </a:moveTo>
                  <a:cubicBezTo>
                    <a:pt x="1640070" y="859727"/>
                    <a:pt x="1637022" y="860774"/>
                    <a:pt x="1634831" y="860774"/>
                  </a:cubicBezTo>
                  <a:cubicBezTo>
                    <a:pt x="1631116" y="857726"/>
                    <a:pt x="1626640" y="855821"/>
                    <a:pt x="1621306" y="854964"/>
                  </a:cubicBezTo>
                  <a:cubicBezTo>
                    <a:pt x="1621782" y="852869"/>
                    <a:pt x="1622258" y="850868"/>
                    <a:pt x="1625116" y="849821"/>
                  </a:cubicBezTo>
                  <a:cubicBezTo>
                    <a:pt x="1623973" y="844296"/>
                    <a:pt x="1614352" y="850487"/>
                    <a:pt x="1614257" y="843439"/>
                  </a:cubicBezTo>
                  <a:cubicBezTo>
                    <a:pt x="1620067" y="841534"/>
                    <a:pt x="1624354" y="841820"/>
                    <a:pt x="1626259" y="845153"/>
                  </a:cubicBezTo>
                  <a:cubicBezTo>
                    <a:pt x="1634926" y="844296"/>
                    <a:pt x="1629973" y="837629"/>
                    <a:pt x="1640546" y="837629"/>
                  </a:cubicBezTo>
                  <a:cubicBezTo>
                    <a:pt x="1640927" y="843248"/>
                    <a:pt x="1644261" y="844677"/>
                    <a:pt x="1650738" y="842010"/>
                  </a:cubicBezTo>
                  <a:cubicBezTo>
                    <a:pt x="1647785" y="846487"/>
                    <a:pt x="1640546" y="848963"/>
                    <a:pt x="1631212" y="850678"/>
                  </a:cubicBezTo>
                  <a:cubicBezTo>
                    <a:pt x="1637308" y="865346"/>
                    <a:pt x="1652262" y="849916"/>
                    <a:pt x="1667692" y="849249"/>
                  </a:cubicBezTo>
                  <a:cubicBezTo>
                    <a:pt x="1663311" y="855345"/>
                    <a:pt x="1652738" y="858774"/>
                    <a:pt x="1640832" y="861632"/>
                  </a:cubicBezTo>
                  <a:close/>
                  <a:moveTo>
                    <a:pt x="1677313" y="829628"/>
                  </a:moveTo>
                  <a:cubicBezTo>
                    <a:pt x="1683218" y="827627"/>
                    <a:pt x="1687504" y="827723"/>
                    <a:pt x="1691219" y="828770"/>
                  </a:cubicBezTo>
                  <a:cubicBezTo>
                    <a:pt x="1692934" y="831913"/>
                    <a:pt x="1675503" y="836581"/>
                    <a:pt x="1677313" y="829628"/>
                  </a:cubicBezTo>
                  <a:close/>
                  <a:moveTo>
                    <a:pt x="1685123" y="873824"/>
                  </a:moveTo>
                  <a:cubicBezTo>
                    <a:pt x="1687790" y="873252"/>
                    <a:pt x="1690362" y="872681"/>
                    <a:pt x="1693029" y="872109"/>
                  </a:cubicBezTo>
                  <a:cubicBezTo>
                    <a:pt x="1693791" y="874109"/>
                    <a:pt x="1694553" y="876205"/>
                    <a:pt x="1695315" y="878205"/>
                  </a:cubicBezTo>
                  <a:cubicBezTo>
                    <a:pt x="1689695" y="879824"/>
                    <a:pt x="1686266" y="878396"/>
                    <a:pt x="1685123" y="873824"/>
                  </a:cubicBezTo>
                  <a:close/>
                  <a:moveTo>
                    <a:pt x="1686647" y="68580"/>
                  </a:moveTo>
                  <a:cubicBezTo>
                    <a:pt x="1686552" y="60579"/>
                    <a:pt x="1708555" y="62103"/>
                    <a:pt x="1706650" y="53340"/>
                  </a:cubicBezTo>
                  <a:cubicBezTo>
                    <a:pt x="1715222" y="49720"/>
                    <a:pt x="1717889" y="54197"/>
                    <a:pt x="1725795" y="51340"/>
                  </a:cubicBezTo>
                  <a:cubicBezTo>
                    <a:pt x="1727128" y="55912"/>
                    <a:pt x="1714936" y="54673"/>
                    <a:pt x="1710745" y="56769"/>
                  </a:cubicBezTo>
                  <a:cubicBezTo>
                    <a:pt x="1707983" y="62960"/>
                    <a:pt x="1699220" y="66580"/>
                    <a:pt x="1686647" y="68580"/>
                  </a:cubicBezTo>
                  <a:close/>
                  <a:moveTo>
                    <a:pt x="1715032" y="808292"/>
                  </a:moveTo>
                  <a:cubicBezTo>
                    <a:pt x="1713317" y="808673"/>
                    <a:pt x="1711507" y="809054"/>
                    <a:pt x="1709793" y="809435"/>
                  </a:cubicBezTo>
                  <a:cubicBezTo>
                    <a:pt x="1709317" y="808101"/>
                    <a:pt x="1708840" y="806768"/>
                    <a:pt x="1708269" y="805339"/>
                  </a:cubicBezTo>
                  <a:cubicBezTo>
                    <a:pt x="1709983" y="804958"/>
                    <a:pt x="1711793" y="804577"/>
                    <a:pt x="1713508" y="804196"/>
                  </a:cubicBezTo>
                  <a:cubicBezTo>
                    <a:pt x="1713984" y="805625"/>
                    <a:pt x="1714460" y="806958"/>
                    <a:pt x="1715032" y="808292"/>
                  </a:cubicBezTo>
                  <a:close/>
                  <a:moveTo>
                    <a:pt x="1697982" y="846963"/>
                  </a:moveTo>
                  <a:cubicBezTo>
                    <a:pt x="1696172" y="841058"/>
                    <a:pt x="1707602" y="840867"/>
                    <a:pt x="1714936" y="838867"/>
                  </a:cubicBezTo>
                  <a:cubicBezTo>
                    <a:pt x="1716651" y="844772"/>
                    <a:pt x="1705316" y="844963"/>
                    <a:pt x="1697982" y="846963"/>
                  </a:cubicBezTo>
                  <a:close/>
                  <a:moveTo>
                    <a:pt x="1714555" y="830199"/>
                  </a:moveTo>
                  <a:cubicBezTo>
                    <a:pt x="1712079" y="825722"/>
                    <a:pt x="1712365" y="822484"/>
                    <a:pt x="1716841" y="820960"/>
                  </a:cubicBezTo>
                  <a:cubicBezTo>
                    <a:pt x="1726843" y="818388"/>
                    <a:pt x="1718365" y="822388"/>
                    <a:pt x="1721699" y="826484"/>
                  </a:cubicBezTo>
                  <a:cubicBezTo>
                    <a:pt x="1735606" y="823913"/>
                    <a:pt x="1747988" y="820769"/>
                    <a:pt x="1757799" y="816483"/>
                  </a:cubicBezTo>
                  <a:cubicBezTo>
                    <a:pt x="1756656" y="810959"/>
                    <a:pt x="1743797" y="821627"/>
                    <a:pt x="1745035" y="812673"/>
                  </a:cubicBezTo>
                  <a:cubicBezTo>
                    <a:pt x="1752084" y="811149"/>
                    <a:pt x="1759037" y="809625"/>
                    <a:pt x="1766086" y="808101"/>
                  </a:cubicBezTo>
                  <a:cubicBezTo>
                    <a:pt x="1766562" y="815531"/>
                    <a:pt x="1774182" y="815531"/>
                    <a:pt x="1770562" y="820293"/>
                  </a:cubicBezTo>
                  <a:cubicBezTo>
                    <a:pt x="1754275" y="820293"/>
                    <a:pt x="1733605" y="826484"/>
                    <a:pt x="1714555" y="830199"/>
                  </a:cubicBezTo>
                  <a:close/>
                  <a:moveTo>
                    <a:pt x="1743607" y="793337"/>
                  </a:moveTo>
                  <a:cubicBezTo>
                    <a:pt x="1746274" y="792766"/>
                    <a:pt x="1748845" y="792194"/>
                    <a:pt x="1751512" y="791623"/>
                  </a:cubicBezTo>
                  <a:cubicBezTo>
                    <a:pt x="1754275" y="796862"/>
                    <a:pt x="1728271" y="796671"/>
                    <a:pt x="1743607" y="793337"/>
                  </a:cubicBezTo>
                  <a:close/>
                  <a:moveTo>
                    <a:pt x="1769134" y="785527"/>
                  </a:moveTo>
                  <a:cubicBezTo>
                    <a:pt x="1770753" y="790765"/>
                    <a:pt x="1761133" y="792480"/>
                    <a:pt x="1756751" y="790385"/>
                  </a:cubicBezTo>
                  <a:cubicBezTo>
                    <a:pt x="1754656" y="786098"/>
                    <a:pt x="1765800" y="787432"/>
                    <a:pt x="1769134" y="785527"/>
                  </a:cubicBezTo>
                  <a:close/>
                  <a:moveTo>
                    <a:pt x="1770848" y="859536"/>
                  </a:moveTo>
                  <a:cubicBezTo>
                    <a:pt x="1769705" y="860393"/>
                    <a:pt x="1771896" y="861346"/>
                    <a:pt x="1768943" y="862108"/>
                  </a:cubicBezTo>
                  <a:cubicBezTo>
                    <a:pt x="1765800" y="862965"/>
                    <a:pt x="1761037" y="862775"/>
                    <a:pt x="1757704" y="862394"/>
                  </a:cubicBezTo>
                  <a:cubicBezTo>
                    <a:pt x="1753894" y="862013"/>
                    <a:pt x="1751893" y="863537"/>
                    <a:pt x="1750941" y="859536"/>
                  </a:cubicBezTo>
                  <a:cubicBezTo>
                    <a:pt x="1759323" y="856298"/>
                    <a:pt x="1776373" y="856774"/>
                    <a:pt x="1779135" y="851154"/>
                  </a:cubicBezTo>
                  <a:cubicBezTo>
                    <a:pt x="1790755" y="853250"/>
                    <a:pt x="1773801" y="857345"/>
                    <a:pt x="1770848" y="859536"/>
                  </a:cubicBezTo>
                  <a:close/>
                  <a:moveTo>
                    <a:pt x="1811520" y="830961"/>
                  </a:moveTo>
                  <a:cubicBezTo>
                    <a:pt x="1800661" y="831628"/>
                    <a:pt x="1789517" y="832771"/>
                    <a:pt x="1782183" y="828580"/>
                  </a:cubicBezTo>
                  <a:cubicBezTo>
                    <a:pt x="1770658" y="834581"/>
                    <a:pt x="1758942" y="839343"/>
                    <a:pt x="1745321" y="836581"/>
                  </a:cubicBezTo>
                  <a:cubicBezTo>
                    <a:pt x="1749131" y="828485"/>
                    <a:pt x="1762371" y="824960"/>
                    <a:pt x="1774658" y="823627"/>
                  </a:cubicBezTo>
                  <a:cubicBezTo>
                    <a:pt x="1778659" y="823246"/>
                    <a:pt x="1780183" y="824484"/>
                    <a:pt x="1783326" y="823913"/>
                  </a:cubicBezTo>
                  <a:cubicBezTo>
                    <a:pt x="1791898" y="822293"/>
                    <a:pt x="1797994" y="817912"/>
                    <a:pt x="1809615" y="818198"/>
                  </a:cubicBezTo>
                  <a:cubicBezTo>
                    <a:pt x="1811901" y="823151"/>
                    <a:pt x="1813711" y="827913"/>
                    <a:pt x="1811520" y="830961"/>
                  </a:cubicBezTo>
                  <a:close/>
                  <a:moveTo>
                    <a:pt x="1796566" y="805815"/>
                  </a:moveTo>
                  <a:cubicBezTo>
                    <a:pt x="1801709" y="814864"/>
                    <a:pt x="1784088" y="814102"/>
                    <a:pt x="1775134" y="817055"/>
                  </a:cubicBezTo>
                  <a:cubicBezTo>
                    <a:pt x="1777230" y="811435"/>
                    <a:pt x="1779325" y="812102"/>
                    <a:pt x="1773991" y="806387"/>
                  </a:cubicBezTo>
                  <a:cubicBezTo>
                    <a:pt x="1782183" y="805244"/>
                    <a:pt x="1793708" y="799624"/>
                    <a:pt x="1796566" y="805815"/>
                  </a:cubicBezTo>
                  <a:close/>
                  <a:moveTo>
                    <a:pt x="1796566" y="790480"/>
                  </a:moveTo>
                  <a:cubicBezTo>
                    <a:pt x="1800566" y="788956"/>
                    <a:pt x="1801804" y="791432"/>
                    <a:pt x="1805233" y="790765"/>
                  </a:cubicBezTo>
                  <a:cubicBezTo>
                    <a:pt x="1807710" y="794480"/>
                    <a:pt x="1794375" y="796385"/>
                    <a:pt x="1796566" y="790480"/>
                  </a:cubicBezTo>
                  <a:close/>
                  <a:moveTo>
                    <a:pt x="1818283" y="39910"/>
                  </a:moveTo>
                  <a:cubicBezTo>
                    <a:pt x="1815520" y="44863"/>
                    <a:pt x="1791803" y="46958"/>
                    <a:pt x="1779516" y="50578"/>
                  </a:cubicBezTo>
                  <a:cubicBezTo>
                    <a:pt x="1777135" y="51245"/>
                    <a:pt x="1764943" y="58293"/>
                    <a:pt x="1761799" y="56579"/>
                  </a:cubicBezTo>
                  <a:cubicBezTo>
                    <a:pt x="1757989" y="54483"/>
                    <a:pt x="1759990" y="58198"/>
                    <a:pt x="1753894" y="58293"/>
                  </a:cubicBezTo>
                  <a:cubicBezTo>
                    <a:pt x="1750941" y="58388"/>
                    <a:pt x="1736368" y="58103"/>
                    <a:pt x="1726843" y="62008"/>
                  </a:cubicBezTo>
                  <a:cubicBezTo>
                    <a:pt x="1723890" y="62960"/>
                    <a:pt x="1721985" y="62579"/>
                    <a:pt x="1720842" y="61151"/>
                  </a:cubicBezTo>
                  <a:cubicBezTo>
                    <a:pt x="1718461" y="53531"/>
                    <a:pt x="1728557" y="58388"/>
                    <a:pt x="1738558" y="55150"/>
                  </a:cubicBezTo>
                  <a:cubicBezTo>
                    <a:pt x="1742178" y="53912"/>
                    <a:pt x="1742654" y="52007"/>
                    <a:pt x="1745702" y="51435"/>
                  </a:cubicBezTo>
                  <a:cubicBezTo>
                    <a:pt x="1750465" y="50483"/>
                    <a:pt x="1752084" y="52483"/>
                    <a:pt x="1756942" y="51149"/>
                  </a:cubicBezTo>
                  <a:cubicBezTo>
                    <a:pt x="1765324" y="48959"/>
                    <a:pt x="1771324" y="45720"/>
                    <a:pt x="1779897" y="44006"/>
                  </a:cubicBezTo>
                  <a:cubicBezTo>
                    <a:pt x="1786469" y="42672"/>
                    <a:pt x="1792375" y="43244"/>
                    <a:pt x="1799042" y="42005"/>
                  </a:cubicBezTo>
                  <a:cubicBezTo>
                    <a:pt x="1809710" y="40100"/>
                    <a:pt x="1820664" y="32861"/>
                    <a:pt x="1830665" y="35147"/>
                  </a:cubicBezTo>
                  <a:cubicBezTo>
                    <a:pt x="1835237" y="40100"/>
                    <a:pt x="1820188" y="36671"/>
                    <a:pt x="1818283" y="39910"/>
                  </a:cubicBezTo>
                  <a:close/>
                  <a:moveTo>
                    <a:pt x="1834856" y="847820"/>
                  </a:moveTo>
                  <a:cubicBezTo>
                    <a:pt x="1833713" y="842296"/>
                    <a:pt x="1824093" y="848487"/>
                    <a:pt x="1823998" y="841438"/>
                  </a:cubicBezTo>
                  <a:cubicBezTo>
                    <a:pt x="1835142" y="836105"/>
                    <a:pt x="1842857" y="832295"/>
                    <a:pt x="1855621" y="834581"/>
                  </a:cubicBezTo>
                  <a:cubicBezTo>
                    <a:pt x="1856573" y="842391"/>
                    <a:pt x="1841905" y="843439"/>
                    <a:pt x="1834856" y="847820"/>
                  </a:cubicBezTo>
                  <a:close/>
                  <a:moveTo>
                    <a:pt x="1852573" y="32480"/>
                  </a:moveTo>
                  <a:cubicBezTo>
                    <a:pt x="1851906" y="28766"/>
                    <a:pt x="1855430" y="26861"/>
                    <a:pt x="1861621" y="26099"/>
                  </a:cubicBezTo>
                  <a:cubicBezTo>
                    <a:pt x="1866479" y="31623"/>
                    <a:pt x="1857049" y="30956"/>
                    <a:pt x="1852573" y="32480"/>
                  </a:cubicBezTo>
                  <a:close/>
                  <a:moveTo>
                    <a:pt x="1857526" y="7334"/>
                  </a:moveTo>
                  <a:cubicBezTo>
                    <a:pt x="1859526" y="3334"/>
                    <a:pt x="1866860" y="1619"/>
                    <a:pt x="1869908" y="2477"/>
                  </a:cubicBezTo>
                  <a:cubicBezTo>
                    <a:pt x="1871242" y="2858"/>
                    <a:pt x="1867241" y="7334"/>
                    <a:pt x="1866098" y="7715"/>
                  </a:cubicBezTo>
                  <a:cubicBezTo>
                    <a:pt x="1864288" y="8192"/>
                    <a:pt x="1860574" y="5525"/>
                    <a:pt x="1857526" y="7334"/>
                  </a:cubicBezTo>
                  <a:close/>
                  <a:moveTo>
                    <a:pt x="1868384" y="807720"/>
                  </a:moveTo>
                  <a:cubicBezTo>
                    <a:pt x="1867908" y="804672"/>
                    <a:pt x="1888291" y="798290"/>
                    <a:pt x="1887529" y="805720"/>
                  </a:cubicBezTo>
                  <a:cubicBezTo>
                    <a:pt x="1880576" y="807244"/>
                    <a:pt x="1872766" y="809720"/>
                    <a:pt x="1868384" y="807720"/>
                  </a:cubicBezTo>
                  <a:close/>
                  <a:moveTo>
                    <a:pt x="1866860" y="24955"/>
                  </a:moveTo>
                  <a:cubicBezTo>
                    <a:pt x="1865717" y="21146"/>
                    <a:pt x="1876099" y="20955"/>
                    <a:pt x="1879243" y="20098"/>
                  </a:cubicBezTo>
                  <a:cubicBezTo>
                    <a:pt x="1882386" y="19241"/>
                    <a:pt x="1888482" y="12668"/>
                    <a:pt x="1891244" y="21812"/>
                  </a:cubicBezTo>
                  <a:cubicBezTo>
                    <a:pt x="1882862" y="23241"/>
                    <a:pt x="1872480" y="27432"/>
                    <a:pt x="1866860" y="24955"/>
                  </a:cubicBezTo>
                  <a:close/>
                  <a:moveTo>
                    <a:pt x="1917628" y="825437"/>
                  </a:moveTo>
                  <a:cubicBezTo>
                    <a:pt x="1915914" y="825818"/>
                    <a:pt x="1914104" y="826199"/>
                    <a:pt x="1912390" y="826580"/>
                  </a:cubicBezTo>
                  <a:cubicBezTo>
                    <a:pt x="1911628" y="824579"/>
                    <a:pt x="1910866" y="822484"/>
                    <a:pt x="1910104" y="820484"/>
                  </a:cubicBezTo>
                  <a:cubicBezTo>
                    <a:pt x="1914104" y="818960"/>
                    <a:pt x="1915342" y="821436"/>
                    <a:pt x="1918771" y="820769"/>
                  </a:cubicBezTo>
                  <a:cubicBezTo>
                    <a:pt x="1918867" y="822484"/>
                    <a:pt x="1916866" y="823341"/>
                    <a:pt x="1917628" y="825437"/>
                  </a:cubicBezTo>
                  <a:close/>
                  <a:moveTo>
                    <a:pt x="1930011" y="11239"/>
                  </a:moveTo>
                  <a:cubicBezTo>
                    <a:pt x="1937726" y="9811"/>
                    <a:pt x="1946870" y="6382"/>
                    <a:pt x="1951823" y="8668"/>
                  </a:cubicBezTo>
                  <a:cubicBezTo>
                    <a:pt x="1950775" y="9144"/>
                    <a:pt x="1948585" y="13621"/>
                    <a:pt x="1948013" y="13811"/>
                  </a:cubicBezTo>
                  <a:cubicBezTo>
                    <a:pt x="1944013" y="15240"/>
                    <a:pt x="1943822" y="12764"/>
                    <a:pt x="1942012" y="12954"/>
                  </a:cubicBezTo>
                  <a:cubicBezTo>
                    <a:pt x="1940107" y="13145"/>
                    <a:pt x="1929249" y="17907"/>
                    <a:pt x="1930011" y="11239"/>
                  </a:cubicBezTo>
                  <a:close/>
                  <a:moveTo>
                    <a:pt x="1942108" y="791623"/>
                  </a:moveTo>
                  <a:cubicBezTo>
                    <a:pt x="1941536" y="786860"/>
                    <a:pt x="1955538" y="786956"/>
                    <a:pt x="1957919" y="788194"/>
                  </a:cubicBezTo>
                  <a:cubicBezTo>
                    <a:pt x="1958491" y="792956"/>
                    <a:pt x="1944489" y="792861"/>
                    <a:pt x="1942108" y="791623"/>
                  </a:cubicBezTo>
                  <a:close/>
                  <a:moveTo>
                    <a:pt x="1956776" y="777526"/>
                  </a:moveTo>
                  <a:cubicBezTo>
                    <a:pt x="1946870" y="779526"/>
                    <a:pt x="1948394" y="776859"/>
                    <a:pt x="1940965" y="780955"/>
                  </a:cubicBezTo>
                  <a:cubicBezTo>
                    <a:pt x="1939822" y="777431"/>
                    <a:pt x="1937059" y="776097"/>
                    <a:pt x="1933440" y="776002"/>
                  </a:cubicBezTo>
                  <a:cubicBezTo>
                    <a:pt x="1940203" y="768382"/>
                    <a:pt x="1948489" y="770763"/>
                    <a:pt x="1961634" y="767620"/>
                  </a:cubicBezTo>
                  <a:cubicBezTo>
                    <a:pt x="1962110" y="771811"/>
                    <a:pt x="1952109" y="771525"/>
                    <a:pt x="1956776" y="777526"/>
                  </a:cubicBezTo>
                  <a:close/>
                  <a:moveTo>
                    <a:pt x="1973731" y="769430"/>
                  </a:moveTo>
                  <a:cubicBezTo>
                    <a:pt x="1970111" y="763048"/>
                    <a:pt x="1984208" y="762572"/>
                    <a:pt x="1990685" y="761333"/>
                  </a:cubicBezTo>
                  <a:cubicBezTo>
                    <a:pt x="1998496" y="759809"/>
                    <a:pt x="2005735" y="760381"/>
                    <a:pt x="2009830" y="759333"/>
                  </a:cubicBezTo>
                  <a:cubicBezTo>
                    <a:pt x="2007544" y="769715"/>
                    <a:pt x="1987161" y="762953"/>
                    <a:pt x="1973731" y="769430"/>
                  </a:cubicBezTo>
                  <a:close/>
                  <a:moveTo>
                    <a:pt x="2007163" y="775240"/>
                  </a:moveTo>
                  <a:cubicBezTo>
                    <a:pt x="2005639" y="781336"/>
                    <a:pt x="1996876" y="781622"/>
                    <a:pt x="1989447" y="781240"/>
                  </a:cubicBezTo>
                  <a:cubicBezTo>
                    <a:pt x="1990114" y="776573"/>
                    <a:pt x="2001353" y="772763"/>
                    <a:pt x="2007163" y="775240"/>
                  </a:cubicBezTo>
                  <a:close/>
                  <a:moveTo>
                    <a:pt x="1979350" y="792290"/>
                  </a:moveTo>
                  <a:cubicBezTo>
                    <a:pt x="1979255" y="790575"/>
                    <a:pt x="1981255" y="789718"/>
                    <a:pt x="1980493" y="787622"/>
                  </a:cubicBezTo>
                  <a:cubicBezTo>
                    <a:pt x="1982779" y="787527"/>
                    <a:pt x="1983827" y="789051"/>
                    <a:pt x="1986494" y="788480"/>
                  </a:cubicBezTo>
                  <a:cubicBezTo>
                    <a:pt x="1986589" y="790194"/>
                    <a:pt x="1984589" y="791051"/>
                    <a:pt x="1985351" y="793147"/>
                  </a:cubicBezTo>
                  <a:cubicBezTo>
                    <a:pt x="1983065" y="793242"/>
                    <a:pt x="1981922" y="791718"/>
                    <a:pt x="1979350" y="792290"/>
                  </a:cubicBezTo>
                  <a:close/>
                  <a:moveTo>
                    <a:pt x="1983446" y="811054"/>
                  </a:moveTo>
                  <a:cubicBezTo>
                    <a:pt x="1979731" y="803243"/>
                    <a:pt x="2001829" y="806387"/>
                    <a:pt x="2002306" y="800386"/>
                  </a:cubicBezTo>
                  <a:cubicBezTo>
                    <a:pt x="2010211" y="797624"/>
                    <a:pt x="2011259" y="804291"/>
                    <a:pt x="2017736" y="803624"/>
                  </a:cubicBezTo>
                  <a:cubicBezTo>
                    <a:pt x="2014879" y="808196"/>
                    <a:pt x="1991447" y="812387"/>
                    <a:pt x="1983446" y="811054"/>
                  </a:cubicBezTo>
                  <a:close/>
                  <a:moveTo>
                    <a:pt x="2031643" y="772192"/>
                  </a:moveTo>
                  <a:cubicBezTo>
                    <a:pt x="2026880" y="773430"/>
                    <a:pt x="2023070" y="777716"/>
                    <a:pt x="2018498" y="775049"/>
                  </a:cubicBezTo>
                  <a:cubicBezTo>
                    <a:pt x="2015450" y="769906"/>
                    <a:pt x="2031357" y="772573"/>
                    <a:pt x="2033548" y="769620"/>
                  </a:cubicBezTo>
                  <a:cubicBezTo>
                    <a:pt x="2034405" y="768382"/>
                    <a:pt x="2038024" y="764667"/>
                    <a:pt x="2044120" y="767334"/>
                  </a:cubicBezTo>
                  <a:cubicBezTo>
                    <a:pt x="2044597" y="773049"/>
                    <a:pt x="2036405" y="770858"/>
                    <a:pt x="2031643" y="772192"/>
                  </a:cubicBezTo>
                  <a:close/>
                  <a:moveTo>
                    <a:pt x="2047359" y="799338"/>
                  </a:moveTo>
                  <a:cubicBezTo>
                    <a:pt x="2039072" y="802672"/>
                    <a:pt x="2036500" y="798005"/>
                    <a:pt x="2033833" y="793528"/>
                  </a:cubicBezTo>
                  <a:cubicBezTo>
                    <a:pt x="2039739" y="791528"/>
                    <a:pt x="2044025" y="791623"/>
                    <a:pt x="2047740" y="792671"/>
                  </a:cubicBezTo>
                  <a:cubicBezTo>
                    <a:pt x="2046978" y="794671"/>
                    <a:pt x="2046216" y="796576"/>
                    <a:pt x="2047359" y="799338"/>
                  </a:cubicBezTo>
                  <a:close/>
                  <a:moveTo>
                    <a:pt x="2034310" y="756285"/>
                  </a:moveTo>
                  <a:cubicBezTo>
                    <a:pt x="2032024" y="750856"/>
                    <a:pt x="2047359" y="748951"/>
                    <a:pt x="2053836" y="747617"/>
                  </a:cubicBezTo>
                  <a:cubicBezTo>
                    <a:pt x="2056789" y="747046"/>
                    <a:pt x="2063170" y="739997"/>
                    <a:pt x="2065837" y="749332"/>
                  </a:cubicBezTo>
                  <a:cubicBezTo>
                    <a:pt x="2055360" y="751713"/>
                    <a:pt x="2044882" y="753999"/>
                    <a:pt x="2034310" y="756285"/>
                  </a:cubicBezTo>
                  <a:close/>
                  <a:moveTo>
                    <a:pt x="2074505" y="764953"/>
                  </a:moveTo>
                  <a:cubicBezTo>
                    <a:pt x="2073838" y="761238"/>
                    <a:pt x="2077363" y="759333"/>
                    <a:pt x="2083554" y="758571"/>
                  </a:cubicBezTo>
                  <a:cubicBezTo>
                    <a:pt x="2088412" y="764191"/>
                    <a:pt x="2078982" y="763524"/>
                    <a:pt x="2074505" y="764953"/>
                  </a:cubicBezTo>
                  <a:close/>
                  <a:moveTo>
                    <a:pt x="2090317" y="761524"/>
                  </a:moveTo>
                  <a:cubicBezTo>
                    <a:pt x="2089555" y="756571"/>
                    <a:pt x="2107176" y="750761"/>
                    <a:pt x="2109843" y="752856"/>
                  </a:cubicBezTo>
                  <a:cubicBezTo>
                    <a:pt x="2114415" y="760571"/>
                    <a:pt x="2096317" y="758476"/>
                    <a:pt x="2090317" y="761524"/>
                  </a:cubicBezTo>
                  <a:close/>
                  <a:moveTo>
                    <a:pt x="2102032" y="739331"/>
                  </a:moveTo>
                  <a:cubicBezTo>
                    <a:pt x="2100223" y="733425"/>
                    <a:pt x="2111653" y="733235"/>
                    <a:pt x="2118987" y="731234"/>
                  </a:cubicBezTo>
                  <a:cubicBezTo>
                    <a:pt x="2117844" y="738188"/>
                    <a:pt x="2110700" y="734187"/>
                    <a:pt x="2102032" y="739331"/>
                  </a:cubicBezTo>
                  <a:close/>
                  <a:moveTo>
                    <a:pt x="2130226" y="730949"/>
                  </a:moveTo>
                  <a:cubicBezTo>
                    <a:pt x="2133084" y="725710"/>
                    <a:pt x="2143085" y="726758"/>
                    <a:pt x="2150515" y="724376"/>
                  </a:cubicBezTo>
                  <a:cubicBezTo>
                    <a:pt x="2154515" y="723043"/>
                    <a:pt x="2158135" y="718661"/>
                    <a:pt x="2162897" y="719519"/>
                  </a:cubicBezTo>
                  <a:cubicBezTo>
                    <a:pt x="2167850" y="729615"/>
                    <a:pt x="2137656" y="731615"/>
                    <a:pt x="2130226" y="730949"/>
                  </a:cubicBezTo>
                  <a:close/>
                  <a:moveTo>
                    <a:pt x="2141466" y="761333"/>
                  </a:moveTo>
                  <a:cubicBezTo>
                    <a:pt x="2140990" y="760000"/>
                    <a:pt x="2140513" y="758666"/>
                    <a:pt x="2139942" y="757238"/>
                  </a:cubicBezTo>
                  <a:cubicBezTo>
                    <a:pt x="2142609" y="756666"/>
                    <a:pt x="2145181" y="756095"/>
                    <a:pt x="2147848" y="755523"/>
                  </a:cubicBezTo>
                  <a:cubicBezTo>
                    <a:pt x="2148324" y="756857"/>
                    <a:pt x="2148800" y="758190"/>
                    <a:pt x="2149372" y="759619"/>
                  </a:cubicBezTo>
                  <a:cubicBezTo>
                    <a:pt x="2146705" y="760190"/>
                    <a:pt x="2144038" y="760762"/>
                    <a:pt x="2141466" y="761333"/>
                  </a:cubicBezTo>
                  <a:close/>
                  <a:moveTo>
                    <a:pt x="2165945" y="742950"/>
                  </a:moveTo>
                  <a:cubicBezTo>
                    <a:pt x="2158992" y="746760"/>
                    <a:pt x="2143847" y="749046"/>
                    <a:pt x="2136989" y="749237"/>
                  </a:cubicBezTo>
                  <a:cubicBezTo>
                    <a:pt x="2139942" y="738188"/>
                    <a:pt x="2155849" y="742855"/>
                    <a:pt x="2168993" y="735711"/>
                  </a:cubicBezTo>
                  <a:cubicBezTo>
                    <a:pt x="2167564" y="738092"/>
                    <a:pt x="2169088" y="741140"/>
                    <a:pt x="2165945" y="742950"/>
                  </a:cubicBezTo>
                  <a:close/>
                  <a:moveTo>
                    <a:pt x="2282531" y="719709"/>
                  </a:moveTo>
                  <a:cubicBezTo>
                    <a:pt x="2284627" y="723995"/>
                    <a:pt x="2273482" y="722662"/>
                    <a:pt x="2270149" y="724567"/>
                  </a:cubicBezTo>
                  <a:cubicBezTo>
                    <a:pt x="2268434" y="719423"/>
                    <a:pt x="2278150" y="717709"/>
                    <a:pt x="2282531" y="719709"/>
                  </a:cubicBezTo>
                  <a:close/>
                  <a:moveTo>
                    <a:pt x="2191853" y="743807"/>
                  </a:moveTo>
                  <a:cubicBezTo>
                    <a:pt x="2190901" y="741140"/>
                    <a:pt x="2189853" y="738378"/>
                    <a:pt x="2188900" y="735711"/>
                  </a:cubicBezTo>
                  <a:cubicBezTo>
                    <a:pt x="2191567" y="735140"/>
                    <a:pt x="2194139" y="734568"/>
                    <a:pt x="2196806" y="733997"/>
                  </a:cubicBezTo>
                  <a:cubicBezTo>
                    <a:pt x="2199473" y="739140"/>
                    <a:pt x="2198997" y="742950"/>
                    <a:pt x="2191853" y="743807"/>
                  </a:cubicBezTo>
                  <a:close/>
                  <a:moveTo>
                    <a:pt x="2201664" y="739521"/>
                  </a:moveTo>
                  <a:cubicBezTo>
                    <a:pt x="2199949" y="733139"/>
                    <a:pt x="2213475" y="733235"/>
                    <a:pt x="2221190" y="730853"/>
                  </a:cubicBezTo>
                  <a:cubicBezTo>
                    <a:pt x="2224905" y="738188"/>
                    <a:pt x="2207950" y="741712"/>
                    <a:pt x="2201664" y="739521"/>
                  </a:cubicBezTo>
                  <a:close/>
                  <a:moveTo>
                    <a:pt x="2272339" y="745998"/>
                  </a:moveTo>
                  <a:cubicBezTo>
                    <a:pt x="2270244" y="746093"/>
                    <a:pt x="2268720" y="744379"/>
                    <a:pt x="2266339" y="745141"/>
                  </a:cubicBezTo>
                  <a:cubicBezTo>
                    <a:pt x="2259385" y="747427"/>
                    <a:pt x="2257861" y="753904"/>
                    <a:pt x="2244145" y="754380"/>
                  </a:cubicBezTo>
                  <a:cubicBezTo>
                    <a:pt x="2241955" y="754475"/>
                    <a:pt x="2240716" y="752856"/>
                    <a:pt x="2238145" y="753523"/>
                  </a:cubicBezTo>
                  <a:cubicBezTo>
                    <a:pt x="2229001" y="755713"/>
                    <a:pt x="2224429" y="765238"/>
                    <a:pt x="2215189" y="760667"/>
                  </a:cubicBezTo>
                  <a:cubicBezTo>
                    <a:pt x="2213475" y="759428"/>
                    <a:pt x="2223190" y="755333"/>
                    <a:pt x="2225000" y="756380"/>
                  </a:cubicBezTo>
                  <a:cubicBezTo>
                    <a:pt x="2227667" y="757809"/>
                    <a:pt x="2227096" y="756857"/>
                    <a:pt x="2230239" y="755237"/>
                  </a:cubicBezTo>
                  <a:cubicBezTo>
                    <a:pt x="2233382" y="753713"/>
                    <a:pt x="2242240" y="751523"/>
                    <a:pt x="2253194" y="748094"/>
                  </a:cubicBezTo>
                  <a:cubicBezTo>
                    <a:pt x="2259766" y="745998"/>
                    <a:pt x="2274816" y="739521"/>
                    <a:pt x="2289294" y="738092"/>
                  </a:cubicBezTo>
                  <a:cubicBezTo>
                    <a:pt x="2287294" y="741998"/>
                    <a:pt x="2282055" y="745522"/>
                    <a:pt x="2272339" y="745998"/>
                  </a:cubicBezTo>
                  <a:close/>
                  <a:moveTo>
                    <a:pt x="2326060" y="729901"/>
                  </a:moveTo>
                  <a:cubicBezTo>
                    <a:pt x="2327775" y="729520"/>
                    <a:pt x="2329585" y="729139"/>
                    <a:pt x="2331299" y="728758"/>
                  </a:cubicBezTo>
                  <a:cubicBezTo>
                    <a:pt x="2333966" y="734378"/>
                    <a:pt x="2311487" y="732473"/>
                    <a:pt x="2326060" y="729901"/>
                  </a:cubicBezTo>
                  <a:close/>
                  <a:moveTo>
                    <a:pt x="2352064" y="730853"/>
                  </a:moveTo>
                  <a:cubicBezTo>
                    <a:pt x="2352540" y="732187"/>
                    <a:pt x="2353016" y="733520"/>
                    <a:pt x="2353588" y="734949"/>
                  </a:cubicBezTo>
                  <a:cubicBezTo>
                    <a:pt x="2351873" y="735330"/>
                    <a:pt x="2350063" y="735711"/>
                    <a:pt x="2348349" y="736092"/>
                  </a:cubicBezTo>
                  <a:cubicBezTo>
                    <a:pt x="2347873" y="734759"/>
                    <a:pt x="2347396" y="733425"/>
                    <a:pt x="2346825" y="731996"/>
                  </a:cubicBezTo>
                  <a:cubicBezTo>
                    <a:pt x="2348539" y="731615"/>
                    <a:pt x="2350254" y="731234"/>
                    <a:pt x="2352064" y="730853"/>
                  </a:cubicBezTo>
                  <a:close/>
                  <a:moveTo>
                    <a:pt x="2381496" y="687229"/>
                  </a:moveTo>
                  <a:cubicBezTo>
                    <a:pt x="2378448" y="692182"/>
                    <a:pt x="2371209" y="695325"/>
                    <a:pt x="2362636" y="697897"/>
                  </a:cubicBezTo>
                  <a:cubicBezTo>
                    <a:pt x="2363970" y="691039"/>
                    <a:pt x="2370066" y="685133"/>
                    <a:pt x="2381496" y="687229"/>
                  </a:cubicBezTo>
                  <a:close/>
                  <a:moveTo>
                    <a:pt x="2363779" y="708565"/>
                  </a:moveTo>
                  <a:cubicBezTo>
                    <a:pt x="2358064" y="700373"/>
                    <a:pt x="2375400" y="702183"/>
                    <a:pt x="2373209" y="695611"/>
                  </a:cubicBezTo>
                  <a:cubicBezTo>
                    <a:pt x="2381401" y="693515"/>
                    <a:pt x="2384163" y="698849"/>
                    <a:pt x="2387497" y="703421"/>
                  </a:cubicBezTo>
                  <a:cubicBezTo>
                    <a:pt x="2382448" y="709898"/>
                    <a:pt x="2373781" y="704279"/>
                    <a:pt x="2363779" y="708565"/>
                  </a:cubicBezTo>
                  <a:close/>
                  <a:moveTo>
                    <a:pt x="2390068" y="687515"/>
                  </a:moveTo>
                  <a:cubicBezTo>
                    <a:pt x="2389973" y="685800"/>
                    <a:pt x="2391973" y="684943"/>
                    <a:pt x="2391211" y="682943"/>
                  </a:cubicBezTo>
                  <a:cubicBezTo>
                    <a:pt x="2392926" y="682562"/>
                    <a:pt x="2394736" y="682181"/>
                    <a:pt x="2396450" y="681800"/>
                  </a:cubicBezTo>
                  <a:cubicBezTo>
                    <a:pt x="2399403" y="685800"/>
                    <a:pt x="2394164" y="686467"/>
                    <a:pt x="2390068" y="687515"/>
                  </a:cubicBezTo>
                  <a:close/>
                  <a:moveTo>
                    <a:pt x="2509036" y="655130"/>
                  </a:moveTo>
                  <a:cubicBezTo>
                    <a:pt x="2508940" y="653415"/>
                    <a:pt x="2510941" y="652558"/>
                    <a:pt x="2510179" y="650462"/>
                  </a:cubicBezTo>
                  <a:cubicBezTo>
                    <a:pt x="2511893" y="650081"/>
                    <a:pt x="2513703" y="649700"/>
                    <a:pt x="2515417" y="649319"/>
                  </a:cubicBezTo>
                  <a:cubicBezTo>
                    <a:pt x="2518275" y="653320"/>
                    <a:pt x="2513036" y="653987"/>
                    <a:pt x="2509036" y="655130"/>
                  </a:cubicBezTo>
                  <a:close/>
                  <a:moveTo>
                    <a:pt x="2529991" y="681133"/>
                  </a:moveTo>
                  <a:cubicBezTo>
                    <a:pt x="2533515" y="680371"/>
                    <a:pt x="2537039" y="679609"/>
                    <a:pt x="2540564" y="678847"/>
                  </a:cubicBezTo>
                  <a:cubicBezTo>
                    <a:pt x="2545326" y="686467"/>
                    <a:pt x="2531896" y="687896"/>
                    <a:pt x="2529991" y="681133"/>
                  </a:cubicBezTo>
                  <a:close/>
                  <a:moveTo>
                    <a:pt x="2550660" y="683228"/>
                  </a:moveTo>
                  <a:cubicBezTo>
                    <a:pt x="2547802" y="679133"/>
                    <a:pt x="2553041" y="678561"/>
                    <a:pt x="2557042" y="677418"/>
                  </a:cubicBezTo>
                  <a:cubicBezTo>
                    <a:pt x="2556851" y="680180"/>
                    <a:pt x="2555232" y="682276"/>
                    <a:pt x="2550660" y="683228"/>
                  </a:cubicBezTo>
                  <a:close/>
                  <a:moveTo>
                    <a:pt x="3206837" y="472535"/>
                  </a:moveTo>
                  <a:cubicBezTo>
                    <a:pt x="3209790" y="473583"/>
                    <a:pt x="3213600" y="473393"/>
                    <a:pt x="3218077" y="472250"/>
                  </a:cubicBezTo>
                  <a:cubicBezTo>
                    <a:pt x="3220267" y="475679"/>
                    <a:pt x="3204742" y="479108"/>
                    <a:pt x="3206837" y="472535"/>
                  </a:cubicBezTo>
                  <a:close/>
                  <a:moveTo>
                    <a:pt x="3082345" y="482156"/>
                  </a:moveTo>
                  <a:cubicBezTo>
                    <a:pt x="3087489" y="480060"/>
                    <a:pt x="3089870" y="482060"/>
                    <a:pt x="3093585" y="481870"/>
                  </a:cubicBezTo>
                  <a:cubicBezTo>
                    <a:pt x="3095776" y="485204"/>
                    <a:pt x="3080250" y="488633"/>
                    <a:pt x="3082345" y="482156"/>
                  </a:cubicBezTo>
                  <a:close/>
                  <a:moveTo>
                    <a:pt x="3036149" y="472535"/>
                  </a:moveTo>
                  <a:cubicBezTo>
                    <a:pt x="3036625" y="473869"/>
                    <a:pt x="3037102" y="475202"/>
                    <a:pt x="3037673" y="476631"/>
                  </a:cubicBezTo>
                  <a:cubicBezTo>
                    <a:pt x="3035959" y="477012"/>
                    <a:pt x="3034149" y="477393"/>
                    <a:pt x="3032434" y="477774"/>
                  </a:cubicBezTo>
                  <a:cubicBezTo>
                    <a:pt x="3031958" y="476441"/>
                    <a:pt x="3031482" y="475107"/>
                    <a:pt x="3030910" y="473678"/>
                  </a:cubicBezTo>
                  <a:cubicBezTo>
                    <a:pt x="3032625" y="473297"/>
                    <a:pt x="3034435" y="472916"/>
                    <a:pt x="3036149" y="472535"/>
                  </a:cubicBezTo>
                  <a:close/>
                  <a:moveTo>
                    <a:pt x="2968426" y="489395"/>
                  </a:moveTo>
                  <a:cubicBezTo>
                    <a:pt x="2975284" y="481203"/>
                    <a:pt x="3001383" y="482346"/>
                    <a:pt x="3020338" y="475869"/>
                  </a:cubicBezTo>
                  <a:cubicBezTo>
                    <a:pt x="3023481" y="482251"/>
                    <a:pt x="3011765" y="482537"/>
                    <a:pt x="3006050" y="483394"/>
                  </a:cubicBezTo>
                  <a:cubicBezTo>
                    <a:pt x="2997192" y="484727"/>
                    <a:pt x="2981666" y="485013"/>
                    <a:pt x="2968426" y="489395"/>
                  </a:cubicBezTo>
                  <a:close/>
                  <a:moveTo>
                    <a:pt x="2980809" y="499872"/>
                  </a:moveTo>
                  <a:cubicBezTo>
                    <a:pt x="2982524" y="499491"/>
                    <a:pt x="2984333" y="499110"/>
                    <a:pt x="2986048" y="498729"/>
                  </a:cubicBezTo>
                  <a:cubicBezTo>
                    <a:pt x="2989096" y="496062"/>
                    <a:pt x="2994430" y="498443"/>
                    <a:pt x="2999954" y="497872"/>
                  </a:cubicBezTo>
                  <a:cubicBezTo>
                    <a:pt x="3005574" y="497300"/>
                    <a:pt x="3018433" y="490442"/>
                    <a:pt x="3019861" y="497872"/>
                  </a:cubicBezTo>
                  <a:cubicBezTo>
                    <a:pt x="3006145" y="500729"/>
                    <a:pt x="2999192" y="498824"/>
                    <a:pt x="2988239" y="504730"/>
                  </a:cubicBezTo>
                  <a:cubicBezTo>
                    <a:pt x="2985857" y="503111"/>
                    <a:pt x="2981476" y="503968"/>
                    <a:pt x="2980809" y="499872"/>
                  </a:cubicBezTo>
                  <a:close/>
                  <a:moveTo>
                    <a:pt x="2990429" y="587407"/>
                  </a:moveTo>
                  <a:cubicBezTo>
                    <a:pt x="2989477" y="582549"/>
                    <a:pt x="2995763" y="581216"/>
                    <a:pt x="3000240" y="583121"/>
                  </a:cubicBezTo>
                  <a:cubicBezTo>
                    <a:pt x="3000335" y="586073"/>
                    <a:pt x="2994239" y="586264"/>
                    <a:pt x="2990429" y="587407"/>
                  </a:cubicBezTo>
                  <a:close/>
                  <a:moveTo>
                    <a:pt x="3010813" y="519589"/>
                  </a:moveTo>
                  <a:cubicBezTo>
                    <a:pt x="3010146" y="515874"/>
                    <a:pt x="3013670" y="513969"/>
                    <a:pt x="3019861" y="513207"/>
                  </a:cubicBezTo>
                  <a:cubicBezTo>
                    <a:pt x="3024815" y="518732"/>
                    <a:pt x="3015385" y="518065"/>
                    <a:pt x="3010813" y="519589"/>
                  </a:cubicBezTo>
                  <a:close/>
                  <a:moveTo>
                    <a:pt x="3026339" y="492157"/>
                  </a:moveTo>
                  <a:cubicBezTo>
                    <a:pt x="3029386" y="490442"/>
                    <a:pt x="3031768" y="493300"/>
                    <a:pt x="3032339" y="493014"/>
                  </a:cubicBezTo>
                  <a:cubicBezTo>
                    <a:pt x="3039578" y="490442"/>
                    <a:pt x="3047484" y="484918"/>
                    <a:pt x="3056057" y="487871"/>
                  </a:cubicBezTo>
                  <a:cubicBezTo>
                    <a:pt x="3049008" y="496062"/>
                    <a:pt x="3039483" y="492824"/>
                    <a:pt x="3025195" y="496824"/>
                  </a:cubicBezTo>
                  <a:cubicBezTo>
                    <a:pt x="3026339" y="496253"/>
                    <a:pt x="3025576" y="492538"/>
                    <a:pt x="3026339" y="492157"/>
                  </a:cubicBezTo>
                  <a:close/>
                  <a:moveTo>
                    <a:pt x="3037197" y="513874"/>
                  </a:moveTo>
                  <a:cubicBezTo>
                    <a:pt x="3038245" y="509873"/>
                    <a:pt x="3044531" y="506635"/>
                    <a:pt x="3049579" y="509016"/>
                  </a:cubicBezTo>
                  <a:cubicBezTo>
                    <a:pt x="3051675" y="513207"/>
                    <a:pt x="3040626" y="511874"/>
                    <a:pt x="3037197" y="513874"/>
                  </a:cubicBezTo>
                  <a:close/>
                  <a:moveTo>
                    <a:pt x="3133495" y="497205"/>
                  </a:moveTo>
                  <a:cubicBezTo>
                    <a:pt x="3110730" y="509016"/>
                    <a:pt x="3084917" y="501968"/>
                    <a:pt x="3056342" y="511778"/>
                  </a:cubicBezTo>
                  <a:cubicBezTo>
                    <a:pt x="3052342" y="505206"/>
                    <a:pt x="3069487" y="504635"/>
                    <a:pt x="3078535" y="502539"/>
                  </a:cubicBezTo>
                  <a:cubicBezTo>
                    <a:pt x="3088441" y="500253"/>
                    <a:pt x="3098443" y="500825"/>
                    <a:pt x="3102253" y="497396"/>
                  </a:cubicBezTo>
                  <a:cubicBezTo>
                    <a:pt x="3113968" y="498062"/>
                    <a:pt x="3126732" y="493300"/>
                    <a:pt x="3139876" y="491395"/>
                  </a:cubicBezTo>
                  <a:cubicBezTo>
                    <a:pt x="3148544" y="490157"/>
                    <a:pt x="3159784" y="487871"/>
                    <a:pt x="3166927" y="487680"/>
                  </a:cubicBezTo>
                  <a:cubicBezTo>
                    <a:pt x="3173309" y="487490"/>
                    <a:pt x="3183882" y="487013"/>
                    <a:pt x="3185692" y="492347"/>
                  </a:cubicBezTo>
                  <a:cubicBezTo>
                    <a:pt x="3173024" y="491681"/>
                    <a:pt x="3148258" y="502444"/>
                    <a:pt x="3133495" y="497205"/>
                  </a:cubicBezTo>
                  <a:close/>
                  <a:moveTo>
                    <a:pt x="3196265" y="490157"/>
                  </a:moveTo>
                  <a:cubicBezTo>
                    <a:pt x="3194550" y="490538"/>
                    <a:pt x="3192740" y="490919"/>
                    <a:pt x="3191026" y="491300"/>
                  </a:cubicBezTo>
                  <a:cubicBezTo>
                    <a:pt x="3195502" y="485299"/>
                    <a:pt x="3214362" y="485394"/>
                    <a:pt x="3224554" y="481775"/>
                  </a:cubicBezTo>
                  <a:cubicBezTo>
                    <a:pt x="3228268" y="490823"/>
                    <a:pt x="3203027" y="488347"/>
                    <a:pt x="3196265" y="490157"/>
                  </a:cubicBezTo>
                  <a:close/>
                  <a:moveTo>
                    <a:pt x="3243699" y="479774"/>
                  </a:moveTo>
                  <a:cubicBezTo>
                    <a:pt x="3247128" y="478917"/>
                    <a:pt x="3250748" y="478346"/>
                    <a:pt x="3254272" y="477488"/>
                  </a:cubicBezTo>
                  <a:cubicBezTo>
                    <a:pt x="3255891" y="482156"/>
                    <a:pt x="3217315" y="486251"/>
                    <a:pt x="3243699" y="479774"/>
                  </a:cubicBezTo>
                  <a:close/>
                  <a:moveTo>
                    <a:pt x="3246175" y="393954"/>
                  </a:moveTo>
                  <a:cubicBezTo>
                    <a:pt x="3244747" y="392621"/>
                    <a:pt x="3253700" y="388715"/>
                    <a:pt x="3255986" y="389668"/>
                  </a:cubicBezTo>
                  <a:cubicBezTo>
                    <a:pt x="3257320" y="390239"/>
                    <a:pt x="3251128" y="397002"/>
                    <a:pt x="3246175" y="393954"/>
                  </a:cubicBezTo>
                  <a:close/>
                  <a:moveTo>
                    <a:pt x="3455344" y="459962"/>
                  </a:moveTo>
                  <a:cubicBezTo>
                    <a:pt x="3451439" y="467963"/>
                    <a:pt x="3440771" y="457105"/>
                    <a:pt x="3455344" y="459962"/>
                  </a:cubicBezTo>
                  <a:lnTo>
                    <a:pt x="3455344" y="459962"/>
                  </a:lnTo>
                  <a:close/>
                  <a:moveTo>
                    <a:pt x="3279703" y="515684"/>
                  </a:moveTo>
                  <a:cubicBezTo>
                    <a:pt x="3283132" y="514731"/>
                    <a:pt x="3286752" y="514255"/>
                    <a:pt x="3290276" y="513398"/>
                  </a:cubicBezTo>
                  <a:cubicBezTo>
                    <a:pt x="3294848" y="517017"/>
                    <a:pt x="3257320" y="521970"/>
                    <a:pt x="3279703" y="515684"/>
                  </a:cubicBezTo>
                  <a:close/>
                  <a:moveTo>
                    <a:pt x="3268845" y="478726"/>
                  </a:moveTo>
                  <a:cubicBezTo>
                    <a:pt x="3268369" y="476250"/>
                    <a:pt x="3273036" y="475964"/>
                    <a:pt x="3275989" y="475012"/>
                  </a:cubicBezTo>
                  <a:cubicBezTo>
                    <a:pt x="3278656" y="474440"/>
                    <a:pt x="3281227" y="473869"/>
                    <a:pt x="3283894" y="473297"/>
                  </a:cubicBezTo>
                  <a:cubicBezTo>
                    <a:pt x="3285228" y="477774"/>
                    <a:pt x="3273036" y="476536"/>
                    <a:pt x="3268845" y="478726"/>
                  </a:cubicBezTo>
                  <a:close/>
                  <a:moveTo>
                    <a:pt x="3366762" y="435483"/>
                  </a:moveTo>
                  <a:cubicBezTo>
                    <a:pt x="3364000" y="434626"/>
                    <a:pt x="3357808" y="437007"/>
                    <a:pt x="3355523" y="435769"/>
                  </a:cubicBezTo>
                  <a:cubicBezTo>
                    <a:pt x="3351998" y="433864"/>
                    <a:pt x="3353427" y="436912"/>
                    <a:pt x="3347617" y="437483"/>
                  </a:cubicBezTo>
                  <a:cubicBezTo>
                    <a:pt x="3339997" y="438245"/>
                    <a:pt x="3331329" y="439007"/>
                    <a:pt x="3322471" y="438626"/>
                  </a:cubicBezTo>
                  <a:cubicBezTo>
                    <a:pt x="3325233" y="434435"/>
                    <a:pt x="3333234" y="433197"/>
                    <a:pt x="3340187" y="432625"/>
                  </a:cubicBezTo>
                  <a:cubicBezTo>
                    <a:pt x="3347902" y="431864"/>
                    <a:pt x="3366571" y="429387"/>
                    <a:pt x="3378573" y="428625"/>
                  </a:cubicBezTo>
                  <a:cubicBezTo>
                    <a:pt x="3381621" y="433959"/>
                    <a:pt x="3363428" y="430149"/>
                    <a:pt x="3366762" y="435483"/>
                  </a:cubicBezTo>
                  <a:close/>
                  <a:moveTo>
                    <a:pt x="3431151" y="386525"/>
                  </a:moveTo>
                  <a:cubicBezTo>
                    <a:pt x="3432961" y="390144"/>
                    <a:pt x="3440485" y="385858"/>
                    <a:pt x="3443152" y="388239"/>
                  </a:cubicBezTo>
                  <a:cubicBezTo>
                    <a:pt x="3443438" y="393001"/>
                    <a:pt x="3434675" y="390906"/>
                    <a:pt x="3430008" y="391097"/>
                  </a:cubicBezTo>
                  <a:cubicBezTo>
                    <a:pt x="3425912" y="391287"/>
                    <a:pt x="3417435" y="392430"/>
                    <a:pt x="3415340" y="389954"/>
                  </a:cubicBezTo>
                  <a:cubicBezTo>
                    <a:pt x="3412673" y="390525"/>
                    <a:pt x="3410101" y="391097"/>
                    <a:pt x="3407434" y="391668"/>
                  </a:cubicBezTo>
                  <a:cubicBezTo>
                    <a:pt x="3399433" y="387763"/>
                    <a:pt x="3412958" y="390049"/>
                    <a:pt x="3418007" y="389382"/>
                  </a:cubicBezTo>
                  <a:cubicBezTo>
                    <a:pt x="3422388" y="388811"/>
                    <a:pt x="3426674" y="387191"/>
                    <a:pt x="3431151" y="386525"/>
                  </a:cubicBezTo>
                  <a:close/>
                  <a:moveTo>
                    <a:pt x="3362761" y="370808"/>
                  </a:moveTo>
                  <a:cubicBezTo>
                    <a:pt x="3365428" y="370237"/>
                    <a:pt x="3368000" y="369665"/>
                    <a:pt x="3370667" y="369094"/>
                  </a:cubicBezTo>
                  <a:cubicBezTo>
                    <a:pt x="3375049" y="368141"/>
                    <a:pt x="3379430" y="367189"/>
                    <a:pt x="3383812" y="366236"/>
                  </a:cubicBezTo>
                  <a:cubicBezTo>
                    <a:pt x="3396766" y="364712"/>
                    <a:pt x="3406195" y="367951"/>
                    <a:pt x="3420292" y="364903"/>
                  </a:cubicBezTo>
                  <a:cubicBezTo>
                    <a:pt x="3417244" y="369380"/>
                    <a:pt x="3409339" y="369856"/>
                    <a:pt x="3402576" y="370904"/>
                  </a:cubicBezTo>
                  <a:cubicBezTo>
                    <a:pt x="3393051" y="372428"/>
                    <a:pt x="3380287" y="371856"/>
                    <a:pt x="3374001" y="370523"/>
                  </a:cubicBezTo>
                  <a:cubicBezTo>
                    <a:pt x="3370477" y="371285"/>
                    <a:pt x="3366952" y="372047"/>
                    <a:pt x="3363428" y="372809"/>
                  </a:cubicBezTo>
                  <a:cubicBezTo>
                    <a:pt x="3360380" y="373094"/>
                    <a:pt x="3361237" y="371094"/>
                    <a:pt x="3362761" y="370808"/>
                  </a:cubicBezTo>
                  <a:close/>
                  <a:moveTo>
                    <a:pt x="3318661" y="413195"/>
                  </a:moveTo>
                  <a:cubicBezTo>
                    <a:pt x="3332853" y="411290"/>
                    <a:pt x="3345616" y="407861"/>
                    <a:pt x="3358951" y="406622"/>
                  </a:cubicBezTo>
                  <a:cubicBezTo>
                    <a:pt x="3364190" y="406146"/>
                    <a:pt x="3370762" y="407480"/>
                    <a:pt x="3376287" y="407194"/>
                  </a:cubicBezTo>
                  <a:cubicBezTo>
                    <a:pt x="3379811" y="407099"/>
                    <a:pt x="3383240" y="405003"/>
                    <a:pt x="3386860" y="404908"/>
                  </a:cubicBezTo>
                  <a:cubicBezTo>
                    <a:pt x="3390860" y="404813"/>
                    <a:pt x="3403148" y="404336"/>
                    <a:pt x="3412006" y="403765"/>
                  </a:cubicBezTo>
                  <a:cubicBezTo>
                    <a:pt x="3419149" y="403289"/>
                    <a:pt x="3426769" y="402526"/>
                    <a:pt x="3431913" y="403765"/>
                  </a:cubicBezTo>
                  <a:cubicBezTo>
                    <a:pt x="3437533" y="405194"/>
                    <a:pt x="3451915" y="405765"/>
                    <a:pt x="3459345" y="408718"/>
                  </a:cubicBezTo>
                  <a:cubicBezTo>
                    <a:pt x="3459440" y="412909"/>
                    <a:pt x="3455154" y="409956"/>
                    <a:pt x="3454106" y="409861"/>
                  </a:cubicBezTo>
                  <a:cubicBezTo>
                    <a:pt x="3450296" y="409575"/>
                    <a:pt x="3442771" y="409670"/>
                    <a:pt x="3436771" y="409289"/>
                  </a:cubicBezTo>
                  <a:cubicBezTo>
                    <a:pt x="3435723" y="409194"/>
                    <a:pt x="3432294" y="410813"/>
                    <a:pt x="3431532" y="410432"/>
                  </a:cubicBezTo>
                  <a:cubicBezTo>
                    <a:pt x="3431341" y="410337"/>
                    <a:pt x="3430960" y="408432"/>
                    <a:pt x="3430770" y="408432"/>
                  </a:cubicBezTo>
                  <a:cubicBezTo>
                    <a:pt x="3422198" y="408718"/>
                    <a:pt x="3412291" y="411194"/>
                    <a:pt x="3403719" y="412147"/>
                  </a:cubicBezTo>
                  <a:cubicBezTo>
                    <a:pt x="3389050" y="413766"/>
                    <a:pt x="3374953" y="415385"/>
                    <a:pt x="3361999" y="414719"/>
                  </a:cubicBezTo>
                  <a:cubicBezTo>
                    <a:pt x="3362095" y="414719"/>
                    <a:pt x="3351046" y="415195"/>
                    <a:pt x="3350760" y="415004"/>
                  </a:cubicBezTo>
                  <a:cubicBezTo>
                    <a:pt x="3350569" y="414909"/>
                    <a:pt x="3350284" y="413004"/>
                    <a:pt x="3349998" y="413004"/>
                  </a:cubicBezTo>
                  <a:cubicBezTo>
                    <a:pt x="3343711" y="413099"/>
                    <a:pt x="3334853" y="415100"/>
                    <a:pt x="3328186" y="415576"/>
                  </a:cubicBezTo>
                  <a:cubicBezTo>
                    <a:pt x="3309802" y="416909"/>
                    <a:pt x="3289133" y="418910"/>
                    <a:pt x="3267988" y="422148"/>
                  </a:cubicBezTo>
                  <a:cubicBezTo>
                    <a:pt x="3267892" y="419576"/>
                    <a:pt x="3273798" y="418624"/>
                    <a:pt x="3277799" y="417862"/>
                  </a:cubicBezTo>
                  <a:cubicBezTo>
                    <a:pt x="3289609" y="415385"/>
                    <a:pt x="3304945" y="415004"/>
                    <a:pt x="3318661" y="413195"/>
                  </a:cubicBezTo>
                  <a:close/>
                  <a:moveTo>
                    <a:pt x="3278465" y="389096"/>
                  </a:moveTo>
                  <a:cubicBezTo>
                    <a:pt x="3272560" y="389096"/>
                    <a:pt x="3261415" y="396335"/>
                    <a:pt x="3261130" y="388525"/>
                  </a:cubicBezTo>
                  <a:cubicBezTo>
                    <a:pt x="3263130" y="392240"/>
                    <a:pt x="3285228" y="383572"/>
                    <a:pt x="3278465" y="389096"/>
                  </a:cubicBezTo>
                  <a:close/>
                  <a:moveTo>
                    <a:pt x="3362095" y="338138"/>
                  </a:moveTo>
                  <a:cubicBezTo>
                    <a:pt x="3356951" y="338519"/>
                    <a:pt x="3347140" y="343948"/>
                    <a:pt x="3347426" y="336995"/>
                  </a:cubicBezTo>
                  <a:cubicBezTo>
                    <a:pt x="3358761" y="334613"/>
                    <a:pt x="3367715" y="335471"/>
                    <a:pt x="3377906" y="334709"/>
                  </a:cubicBezTo>
                  <a:cubicBezTo>
                    <a:pt x="3378287" y="340328"/>
                    <a:pt x="3367238" y="337757"/>
                    <a:pt x="3362095" y="338138"/>
                  </a:cubicBezTo>
                  <a:close/>
                  <a:moveTo>
                    <a:pt x="3395908" y="321945"/>
                  </a:moveTo>
                  <a:cubicBezTo>
                    <a:pt x="3394670" y="317468"/>
                    <a:pt x="3400957" y="316135"/>
                    <a:pt x="3407624" y="314992"/>
                  </a:cubicBezTo>
                  <a:cubicBezTo>
                    <a:pt x="3408100" y="317468"/>
                    <a:pt x="3409529" y="318516"/>
                    <a:pt x="3411720" y="318421"/>
                  </a:cubicBezTo>
                  <a:cubicBezTo>
                    <a:pt x="3410767" y="325374"/>
                    <a:pt x="3401909" y="318325"/>
                    <a:pt x="3395908" y="3219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A0668D5-2B50-49ED-A2D4-266B938ED38C}"/>
                </a:ext>
              </a:extLst>
            </p:cNvPr>
            <p:cNvSpPr/>
            <p:nvPr/>
          </p:nvSpPr>
          <p:spPr>
            <a:xfrm>
              <a:off x="5796438" y="3711702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810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A5ABE34-CCF8-4BB5-8740-821E1DB3E6EB}"/>
                </a:ext>
              </a:extLst>
            </p:cNvPr>
            <p:cNvSpPr/>
            <p:nvPr/>
          </p:nvSpPr>
          <p:spPr>
            <a:xfrm>
              <a:off x="4927043" y="3752374"/>
              <a:ext cx="9525" cy="9525"/>
            </a:xfrm>
            <a:custGeom>
              <a:avLst/>
              <a:gdLst>
                <a:gd name="connsiteX0" fmla="*/ 5002 w 9525"/>
                <a:gd name="connsiteY0" fmla="*/ 0 h 9525"/>
                <a:gd name="connsiteX1" fmla="*/ 49 w 9525"/>
                <a:gd name="connsiteY1" fmla="*/ 9811 h 9525"/>
                <a:gd name="connsiteX2" fmla="*/ 15098 w 9525"/>
                <a:gd name="connsiteY2" fmla="*/ 4382 h 9525"/>
                <a:gd name="connsiteX3" fmla="*/ 5002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5002" y="0"/>
                  </a:moveTo>
                  <a:cubicBezTo>
                    <a:pt x="5764" y="4286"/>
                    <a:pt x="-618" y="5525"/>
                    <a:pt x="49" y="9811"/>
                  </a:cubicBezTo>
                  <a:cubicBezTo>
                    <a:pt x="8621" y="9525"/>
                    <a:pt x="8907" y="5620"/>
                    <a:pt x="15098" y="4382"/>
                  </a:cubicBezTo>
                  <a:cubicBezTo>
                    <a:pt x="14908" y="-1524"/>
                    <a:pt x="8240" y="1619"/>
                    <a:pt x="500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3FDCE9-1207-4376-B625-C647BC01E533}"/>
                </a:ext>
              </a:extLst>
            </p:cNvPr>
            <p:cNvSpPr/>
            <p:nvPr/>
          </p:nvSpPr>
          <p:spPr>
            <a:xfrm>
              <a:off x="4944043" y="3749765"/>
              <a:ext cx="9525" cy="9525"/>
            </a:xfrm>
            <a:custGeom>
              <a:avLst/>
              <a:gdLst>
                <a:gd name="connsiteX0" fmla="*/ 3 w 9525"/>
                <a:gd name="connsiteY0" fmla="*/ 4323 h 0"/>
                <a:gd name="connsiteX1" fmla="*/ 14672 w 9525"/>
                <a:gd name="connsiteY1" fmla="*/ 5466 h 0"/>
                <a:gd name="connsiteX2" fmla="*/ 3 w 9525"/>
                <a:gd name="connsiteY2" fmla="*/ 4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3" y="4323"/>
                  </a:moveTo>
                  <a:cubicBezTo>
                    <a:pt x="5338" y="4133"/>
                    <a:pt x="6861" y="9086"/>
                    <a:pt x="14672" y="5466"/>
                  </a:cubicBezTo>
                  <a:cubicBezTo>
                    <a:pt x="17149" y="-3297"/>
                    <a:pt x="-282" y="132"/>
                    <a:pt x="3" y="43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DF649C8-9418-41E5-AD6F-058E9A9188EB}"/>
                </a:ext>
              </a:extLst>
            </p:cNvPr>
            <p:cNvSpPr/>
            <p:nvPr/>
          </p:nvSpPr>
          <p:spPr>
            <a:xfrm>
              <a:off x="5491256" y="3013710"/>
              <a:ext cx="9525" cy="9525"/>
            </a:xfrm>
            <a:custGeom>
              <a:avLst/>
              <a:gdLst>
                <a:gd name="connsiteX0" fmla="*/ 4955 w 9525"/>
                <a:gd name="connsiteY0" fmla="*/ 1143 h 0"/>
                <a:gd name="connsiteX1" fmla="*/ 10193 w 9525"/>
                <a:gd name="connsiteY1" fmla="*/ 0 h 0"/>
                <a:gd name="connsiteX2" fmla="*/ 4955 w 9525"/>
                <a:gd name="connsiteY2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955" y="1143"/>
                  </a:moveTo>
                  <a:cubicBezTo>
                    <a:pt x="-9619" y="3715"/>
                    <a:pt x="12860" y="5620"/>
                    <a:pt x="10193" y="0"/>
                  </a:cubicBezTo>
                  <a:cubicBezTo>
                    <a:pt x="8479" y="381"/>
                    <a:pt x="6764" y="762"/>
                    <a:pt x="4955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EE83411-BF45-4CF7-B53D-085F18C81AD0}"/>
                </a:ext>
              </a:extLst>
            </p:cNvPr>
            <p:cNvSpPr/>
            <p:nvPr/>
          </p:nvSpPr>
          <p:spPr>
            <a:xfrm>
              <a:off x="4840986" y="3928557"/>
              <a:ext cx="9525" cy="9525"/>
            </a:xfrm>
            <a:custGeom>
              <a:avLst/>
              <a:gdLst>
                <a:gd name="connsiteX0" fmla="*/ 0 w 0"/>
                <a:gd name="connsiteY0" fmla="*/ 1077 h 0"/>
                <a:gd name="connsiteX1" fmla="*/ 2286 w 0"/>
                <a:gd name="connsiteY1" fmla="*/ 7173 h 0"/>
                <a:gd name="connsiteX2" fmla="*/ 0 w 0"/>
                <a:gd name="connsiteY2" fmla="*/ 10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77"/>
                  </a:moveTo>
                  <a:cubicBezTo>
                    <a:pt x="762" y="3077"/>
                    <a:pt x="1524" y="5173"/>
                    <a:pt x="2286" y="7173"/>
                  </a:cubicBezTo>
                  <a:cubicBezTo>
                    <a:pt x="11049" y="8506"/>
                    <a:pt x="6572" y="-3590"/>
                    <a:pt x="0" y="1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84AED1A-DDA4-4C9E-BC6D-D17A993F03D0}"/>
                </a:ext>
              </a:extLst>
            </p:cNvPr>
            <p:cNvSpPr/>
            <p:nvPr/>
          </p:nvSpPr>
          <p:spPr>
            <a:xfrm>
              <a:off x="5140192" y="3737705"/>
              <a:ext cx="19050" cy="9525"/>
            </a:xfrm>
            <a:custGeom>
              <a:avLst/>
              <a:gdLst>
                <a:gd name="connsiteX0" fmla="*/ 164 w 19050"/>
                <a:gd name="connsiteY0" fmla="*/ 8668 h 0"/>
                <a:gd name="connsiteX1" fmla="*/ 8832 w 19050"/>
                <a:gd name="connsiteY1" fmla="*/ 8953 h 0"/>
                <a:gd name="connsiteX2" fmla="*/ 10737 w 19050"/>
                <a:gd name="connsiteY2" fmla="*/ 6382 h 0"/>
                <a:gd name="connsiteX3" fmla="*/ 19785 w 19050"/>
                <a:gd name="connsiteY3" fmla="*/ 0 h 0"/>
                <a:gd name="connsiteX4" fmla="*/ 164 w 19050"/>
                <a:gd name="connsiteY4" fmla="*/ 8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64" y="8668"/>
                  </a:moveTo>
                  <a:cubicBezTo>
                    <a:pt x="3402" y="6953"/>
                    <a:pt x="6831" y="9525"/>
                    <a:pt x="8832" y="8953"/>
                  </a:cubicBezTo>
                  <a:cubicBezTo>
                    <a:pt x="10927" y="8382"/>
                    <a:pt x="10451" y="6477"/>
                    <a:pt x="10737" y="6382"/>
                  </a:cubicBezTo>
                  <a:cubicBezTo>
                    <a:pt x="13499" y="5334"/>
                    <a:pt x="24167" y="6001"/>
                    <a:pt x="19785" y="0"/>
                  </a:cubicBezTo>
                  <a:cubicBezTo>
                    <a:pt x="11975" y="2381"/>
                    <a:pt x="-1646" y="2191"/>
                    <a:pt x="164" y="8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5B1653-6FCF-421D-BAC0-968B270E5C30}"/>
                </a:ext>
              </a:extLst>
            </p:cNvPr>
            <p:cNvSpPr/>
            <p:nvPr/>
          </p:nvSpPr>
          <p:spPr>
            <a:xfrm>
              <a:off x="4848701" y="3841433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6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D76389E-1900-42B4-9217-EFC914284591}"/>
                </a:ext>
              </a:extLst>
            </p:cNvPr>
            <p:cNvSpPr/>
            <p:nvPr/>
          </p:nvSpPr>
          <p:spPr>
            <a:xfrm>
              <a:off x="4881057" y="3876865"/>
              <a:ext cx="28575" cy="9525"/>
            </a:xfrm>
            <a:custGeom>
              <a:avLst/>
              <a:gdLst>
                <a:gd name="connsiteX0" fmla="*/ 2886 w 28575"/>
                <a:gd name="connsiteY0" fmla="*/ 14954 h 9525"/>
                <a:gd name="connsiteX1" fmla="*/ 31461 w 28575"/>
                <a:gd name="connsiteY1" fmla="*/ 0 h 9525"/>
                <a:gd name="connsiteX2" fmla="*/ 2886 w 28575"/>
                <a:gd name="connsiteY2" fmla="*/ 14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886" y="14954"/>
                  </a:moveTo>
                  <a:cubicBezTo>
                    <a:pt x="14126" y="10668"/>
                    <a:pt x="39653" y="12573"/>
                    <a:pt x="31461" y="0"/>
                  </a:cubicBezTo>
                  <a:cubicBezTo>
                    <a:pt x="18031" y="2762"/>
                    <a:pt x="-8830" y="6858"/>
                    <a:pt x="2886" y="14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A54A904-3A9B-415C-99D0-27C963DFCA94}"/>
                </a:ext>
              </a:extLst>
            </p:cNvPr>
            <p:cNvSpPr/>
            <p:nvPr/>
          </p:nvSpPr>
          <p:spPr>
            <a:xfrm>
              <a:off x="4857940" y="3888802"/>
              <a:ext cx="9525" cy="9525"/>
            </a:xfrm>
            <a:custGeom>
              <a:avLst/>
              <a:gdLst>
                <a:gd name="connsiteX0" fmla="*/ 16574 w 9525"/>
                <a:gd name="connsiteY0" fmla="*/ 732 h 0"/>
                <a:gd name="connsiteX1" fmla="*/ 0 w 9525"/>
                <a:gd name="connsiteY1" fmla="*/ 2160 h 0"/>
                <a:gd name="connsiteX2" fmla="*/ 16574 w 9525"/>
                <a:gd name="connsiteY2" fmla="*/ 7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6574" y="732"/>
                  </a:moveTo>
                  <a:cubicBezTo>
                    <a:pt x="12573" y="-888"/>
                    <a:pt x="6382" y="446"/>
                    <a:pt x="0" y="2160"/>
                  </a:cubicBezTo>
                  <a:cubicBezTo>
                    <a:pt x="1429" y="11209"/>
                    <a:pt x="16193" y="5780"/>
                    <a:pt x="16574" y="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26C5361-2D2B-44B4-B410-383D765B2596}"/>
                </a:ext>
              </a:extLst>
            </p:cNvPr>
            <p:cNvSpPr/>
            <p:nvPr/>
          </p:nvSpPr>
          <p:spPr>
            <a:xfrm>
              <a:off x="4888435" y="3843824"/>
              <a:ext cx="19050" cy="9525"/>
            </a:xfrm>
            <a:custGeom>
              <a:avLst/>
              <a:gdLst>
                <a:gd name="connsiteX0" fmla="*/ 461 w 19050"/>
                <a:gd name="connsiteY0" fmla="*/ 7610 h 0"/>
                <a:gd name="connsiteX1" fmla="*/ 23416 w 19050"/>
                <a:gd name="connsiteY1" fmla="*/ 466 h 0"/>
                <a:gd name="connsiteX2" fmla="*/ 461 w 19050"/>
                <a:gd name="connsiteY2" fmla="*/ 7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461" y="7610"/>
                  </a:moveTo>
                  <a:cubicBezTo>
                    <a:pt x="7129" y="4848"/>
                    <a:pt x="22273" y="5610"/>
                    <a:pt x="23416" y="466"/>
                  </a:cubicBezTo>
                  <a:cubicBezTo>
                    <a:pt x="19702" y="-772"/>
                    <a:pt x="-3539" y="85"/>
                    <a:pt x="461" y="7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7C4004-3559-4696-B191-ACB59C4E8A8C}"/>
                </a:ext>
              </a:extLst>
            </p:cNvPr>
            <p:cNvSpPr/>
            <p:nvPr/>
          </p:nvSpPr>
          <p:spPr>
            <a:xfrm>
              <a:off x="4925779" y="3832193"/>
              <a:ext cx="57150" cy="19050"/>
            </a:xfrm>
            <a:custGeom>
              <a:avLst/>
              <a:gdLst>
                <a:gd name="connsiteX0" fmla="*/ 19219 w 57150"/>
                <a:gd name="connsiteY0" fmla="*/ 9144 h 19050"/>
                <a:gd name="connsiteX1" fmla="*/ 12837 w 57150"/>
                <a:gd name="connsiteY1" fmla="*/ 14954 h 19050"/>
                <a:gd name="connsiteX2" fmla="*/ 4932 w 57150"/>
                <a:gd name="connsiteY2" fmla="*/ 16669 h 19050"/>
                <a:gd name="connsiteX3" fmla="*/ 1122 w 57150"/>
                <a:gd name="connsiteY3" fmla="*/ 21907 h 19050"/>
                <a:gd name="connsiteX4" fmla="*/ 14266 w 57150"/>
                <a:gd name="connsiteY4" fmla="*/ 19050 h 19050"/>
                <a:gd name="connsiteX5" fmla="*/ 22934 w 57150"/>
                <a:gd name="connsiteY5" fmla="*/ 19336 h 19050"/>
                <a:gd name="connsiteX6" fmla="*/ 36459 w 57150"/>
                <a:gd name="connsiteY6" fmla="*/ 9811 h 19050"/>
                <a:gd name="connsiteX7" fmla="*/ 61320 w 57150"/>
                <a:gd name="connsiteY7" fmla="*/ 0 h 19050"/>
                <a:gd name="connsiteX8" fmla="*/ 19981 w 57150"/>
                <a:gd name="connsiteY8" fmla="*/ 11240 h 19050"/>
                <a:gd name="connsiteX9" fmla="*/ 19219 w 57150"/>
                <a:gd name="connsiteY9" fmla="*/ 9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19050">
                  <a:moveTo>
                    <a:pt x="19219" y="9144"/>
                  </a:moveTo>
                  <a:cubicBezTo>
                    <a:pt x="17505" y="8382"/>
                    <a:pt x="13409" y="14669"/>
                    <a:pt x="12837" y="14954"/>
                  </a:cubicBezTo>
                  <a:cubicBezTo>
                    <a:pt x="7313" y="17145"/>
                    <a:pt x="7122" y="13621"/>
                    <a:pt x="4932" y="16669"/>
                  </a:cubicBezTo>
                  <a:cubicBezTo>
                    <a:pt x="3693" y="18383"/>
                    <a:pt x="-2498" y="18002"/>
                    <a:pt x="1122" y="21907"/>
                  </a:cubicBezTo>
                  <a:cubicBezTo>
                    <a:pt x="5789" y="26575"/>
                    <a:pt x="9694" y="19717"/>
                    <a:pt x="14266" y="19050"/>
                  </a:cubicBezTo>
                  <a:cubicBezTo>
                    <a:pt x="14933" y="18955"/>
                    <a:pt x="19695" y="22193"/>
                    <a:pt x="22934" y="19336"/>
                  </a:cubicBezTo>
                  <a:cubicBezTo>
                    <a:pt x="25410" y="15335"/>
                    <a:pt x="30078" y="12192"/>
                    <a:pt x="36459" y="9811"/>
                  </a:cubicBezTo>
                  <a:cubicBezTo>
                    <a:pt x="44651" y="12097"/>
                    <a:pt x="59891" y="6001"/>
                    <a:pt x="61320" y="0"/>
                  </a:cubicBezTo>
                  <a:cubicBezTo>
                    <a:pt x="45413" y="2096"/>
                    <a:pt x="31792" y="8858"/>
                    <a:pt x="19981" y="11240"/>
                  </a:cubicBezTo>
                  <a:cubicBezTo>
                    <a:pt x="19791" y="11240"/>
                    <a:pt x="19410" y="9239"/>
                    <a:pt x="19219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D352726-ADB3-4045-956F-A0382FCDB13D}"/>
                </a:ext>
              </a:extLst>
            </p:cNvPr>
            <p:cNvSpPr/>
            <p:nvPr/>
          </p:nvSpPr>
          <p:spPr>
            <a:xfrm>
              <a:off x="4948559" y="3814858"/>
              <a:ext cx="9525" cy="9525"/>
            </a:xfrm>
            <a:custGeom>
              <a:avLst/>
              <a:gdLst>
                <a:gd name="connsiteX0" fmla="*/ 17871 w 9525"/>
                <a:gd name="connsiteY0" fmla="*/ 0 h 0"/>
                <a:gd name="connsiteX1" fmla="*/ 917 w 9525"/>
                <a:gd name="connsiteY1" fmla="*/ 8096 h 0"/>
                <a:gd name="connsiteX2" fmla="*/ 17871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871" y="0"/>
                  </a:moveTo>
                  <a:cubicBezTo>
                    <a:pt x="12442" y="2762"/>
                    <a:pt x="-4036" y="857"/>
                    <a:pt x="917" y="8096"/>
                  </a:cubicBezTo>
                  <a:cubicBezTo>
                    <a:pt x="9203" y="6477"/>
                    <a:pt x="15204" y="3905"/>
                    <a:pt x="178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018160A-6B3C-4B67-95A1-582EE05EEFCA}"/>
                </a:ext>
              </a:extLst>
            </p:cNvPr>
            <p:cNvSpPr/>
            <p:nvPr/>
          </p:nvSpPr>
          <p:spPr>
            <a:xfrm>
              <a:off x="4920805" y="3859911"/>
              <a:ext cx="38100" cy="19050"/>
            </a:xfrm>
            <a:custGeom>
              <a:avLst/>
              <a:gdLst>
                <a:gd name="connsiteX0" fmla="*/ 7906 w 38100"/>
                <a:gd name="connsiteY0" fmla="*/ 22193 h 19050"/>
                <a:gd name="connsiteX1" fmla="*/ 47434 w 38100"/>
                <a:gd name="connsiteY1" fmla="*/ 13621 h 19050"/>
                <a:gd name="connsiteX2" fmla="*/ 39529 w 38100"/>
                <a:gd name="connsiteY2" fmla="*/ 0 h 19050"/>
                <a:gd name="connsiteX3" fmla="*/ 0 w 38100"/>
                <a:gd name="connsiteY3" fmla="*/ 8573 h 19050"/>
                <a:gd name="connsiteX4" fmla="*/ 7906 w 38100"/>
                <a:gd name="connsiteY4" fmla="*/ 221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9050">
                  <a:moveTo>
                    <a:pt x="7906" y="22193"/>
                  </a:moveTo>
                  <a:cubicBezTo>
                    <a:pt x="21812" y="16002"/>
                    <a:pt x="30861" y="16764"/>
                    <a:pt x="47434" y="13621"/>
                  </a:cubicBezTo>
                  <a:cubicBezTo>
                    <a:pt x="44863" y="9049"/>
                    <a:pt x="40481" y="6953"/>
                    <a:pt x="39529" y="0"/>
                  </a:cubicBezTo>
                  <a:cubicBezTo>
                    <a:pt x="26384" y="2858"/>
                    <a:pt x="13240" y="5715"/>
                    <a:pt x="0" y="8573"/>
                  </a:cubicBezTo>
                  <a:cubicBezTo>
                    <a:pt x="2095" y="14002"/>
                    <a:pt x="3334" y="20383"/>
                    <a:pt x="7906" y="22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9A76CB8-AA13-416E-8298-E13DB5007DA5}"/>
                </a:ext>
              </a:extLst>
            </p:cNvPr>
            <p:cNvSpPr/>
            <p:nvPr/>
          </p:nvSpPr>
          <p:spPr>
            <a:xfrm>
              <a:off x="4860528" y="3826859"/>
              <a:ext cx="47625" cy="9525"/>
            </a:xfrm>
            <a:custGeom>
              <a:avLst/>
              <a:gdLst>
                <a:gd name="connsiteX0" fmla="*/ 270 w 47625"/>
                <a:gd name="connsiteY0" fmla="*/ 17526 h 9525"/>
                <a:gd name="connsiteX1" fmla="*/ 39036 w 47625"/>
                <a:gd name="connsiteY1" fmla="*/ 6953 h 9525"/>
                <a:gd name="connsiteX2" fmla="*/ 50657 w 47625"/>
                <a:gd name="connsiteY2" fmla="*/ 0 h 9525"/>
                <a:gd name="connsiteX3" fmla="*/ 21701 w 47625"/>
                <a:gd name="connsiteY3" fmla="*/ 6287 h 9525"/>
                <a:gd name="connsiteX4" fmla="*/ 270 w 47625"/>
                <a:gd name="connsiteY4" fmla="*/ 1752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270" y="17526"/>
                  </a:moveTo>
                  <a:cubicBezTo>
                    <a:pt x="12176" y="13145"/>
                    <a:pt x="27225" y="10954"/>
                    <a:pt x="39036" y="6953"/>
                  </a:cubicBezTo>
                  <a:cubicBezTo>
                    <a:pt x="43037" y="5525"/>
                    <a:pt x="49038" y="2477"/>
                    <a:pt x="50657" y="0"/>
                  </a:cubicBezTo>
                  <a:cubicBezTo>
                    <a:pt x="42846" y="2096"/>
                    <a:pt x="31797" y="3524"/>
                    <a:pt x="21701" y="6287"/>
                  </a:cubicBezTo>
                  <a:cubicBezTo>
                    <a:pt x="11795" y="8954"/>
                    <a:pt x="-2112" y="9144"/>
                    <a:pt x="270" y="17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9EF02B-16B6-45D5-A6C0-DA055102AC94}"/>
                </a:ext>
              </a:extLst>
            </p:cNvPr>
            <p:cNvSpPr/>
            <p:nvPr/>
          </p:nvSpPr>
          <p:spPr>
            <a:xfrm>
              <a:off x="4799697" y="3949564"/>
              <a:ext cx="9525" cy="9525"/>
            </a:xfrm>
            <a:custGeom>
              <a:avLst/>
              <a:gdLst>
                <a:gd name="connsiteX0" fmla="*/ 6332 w 0"/>
                <a:gd name="connsiteY0" fmla="*/ 835 h 0"/>
                <a:gd name="connsiteX1" fmla="*/ 6332 w 0"/>
                <a:gd name="connsiteY1" fmla="*/ 835 h 0"/>
                <a:gd name="connsiteX2" fmla="*/ 6332 w 0"/>
                <a:gd name="connsiteY2" fmla="*/ 8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32" y="835"/>
                  </a:moveTo>
                  <a:cubicBezTo>
                    <a:pt x="-4812" y="-3356"/>
                    <a:pt x="1093" y="10074"/>
                    <a:pt x="6332" y="835"/>
                  </a:cubicBezTo>
                  <a:lnTo>
                    <a:pt x="6332" y="8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35338B-3CB3-408B-8A59-63ECD8FAEBE3}"/>
                </a:ext>
              </a:extLst>
            </p:cNvPr>
            <p:cNvSpPr/>
            <p:nvPr/>
          </p:nvSpPr>
          <p:spPr>
            <a:xfrm>
              <a:off x="4864893" y="3856056"/>
              <a:ext cx="19050" cy="9525"/>
            </a:xfrm>
            <a:custGeom>
              <a:avLst/>
              <a:gdLst>
                <a:gd name="connsiteX0" fmla="*/ 18002 w 19050"/>
                <a:gd name="connsiteY0" fmla="*/ 9760 h 9525"/>
                <a:gd name="connsiteX1" fmla="*/ 20288 w 19050"/>
                <a:gd name="connsiteY1" fmla="*/ 521 h 9525"/>
                <a:gd name="connsiteX2" fmla="*/ 0 w 19050"/>
                <a:gd name="connsiteY2" fmla="*/ 7093 h 9525"/>
                <a:gd name="connsiteX3" fmla="*/ 18002 w 19050"/>
                <a:gd name="connsiteY3" fmla="*/ 97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002" y="9760"/>
                  </a:moveTo>
                  <a:cubicBezTo>
                    <a:pt x="14097" y="4617"/>
                    <a:pt x="21717" y="4521"/>
                    <a:pt x="20288" y="521"/>
                  </a:cubicBezTo>
                  <a:cubicBezTo>
                    <a:pt x="8192" y="-1956"/>
                    <a:pt x="11430" y="5093"/>
                    <a:pt x="0" y="7093"/>
                  </a:cubicBezTo>
                  <a:cubicBezTo>
                    <a:pt x="2000" y="13475"/>
                    <a:pt x="10096" y="11475"/>
                    <a:pt x="18002" y="9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16CA31D9-16AE-410B-9C6D-D8A5BF86AD37}"/>
                </a:ext>
              </a:extLst>
            </p:cNvPr>
            <p:cNvSpPr/>
            <p:nvPr/>
          </p:nvSpPr>
          <p:spPr>
            <a:xfrm>
              <a:off x="4868765" y="3847624"/>
              <a:ext cx="9525" cy="9525"/>
            </a:xfrm>
            <a:custGeom>
              <a:avLst/>
              <a:gdLst>
                <a:gd name="connsiteX0" fmla="*/ 1748 w 9525"/>
                <a:gd name="connsiteY0" fmla="*/ 7810 h 0"/>
                <a:gd name="connsiteX1" fmla="*/ 7368 w 9525"/>
                <a:gd name="connsiteY1" fmla="*/ 0 h 0"/>
                <a:gd name="connsiteX2" fmla="*/ 1748 w 9525"/>
                <a:gd name="connsiteY2" fmla="*/ 7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0"/>
                  </a:moveTo>
                  <a:cubicBezTo>
                    <a:pt x="6511" y="7334"/>
                    <a:pt x="15940" y="572"/>
                    <a:pt x="7368" y="0"/>
                  </a:cubicBezTo>
                  <a:cubicBezTo>
                    <a:pt x="10225" y="4572"/>
                    <a:pt x="-5015" y="1524"/>
                    <a:pt x="1748" y="7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ED9A014-21F2-4036-8412-EAF7561A7D9E}"/>
                </a:ext>
              </a:extLst>
            </p:cNvPr>
            <p:cNvSpPr/>
            <p:nvPr/>
          </p:nvSpPr>
          <p:spPr>
            <a:xfrm>
              <a:off x="4873942" y="3818763"/>
              <a:ext cx="9525" cy="9525"/>
            </a:xfrm>
            <a:custGeom>
              <a:avLst/>
              <a:gdLst>
                <a:gd name="connsiteX0" fmla="*/ 14288 w 9525"/>
                <a:gd name="connsiteY0" fmla="*/ 0 h 0"/>
                <a:gd name="connsiteX1" fmla="*/ 0 w 9525"/>
                <a:gd name="connsiteY1" fmla="*/ 7525 h 0"/>
                <a:gd name="connsiteX2" fmla="*/ 1428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288" y="0"/>
                  </a:moveTo>
                  <a:cubicBezTo>
                    <a:pt x="6572" y="1238"/>
                    <a:pt x="1143" y="3429"/>
                    <a:pt x="0" y="7525"/>
                  </a:cubicBezTo>
                  <a:cubicBezTo>
                    <a:pt x="7715" y="6191"/>
                    <a:pt x="13240" y="4000"/>
                    <a:pt x="142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81F5FB0-7405-450A-BFF2-7C64D173808D}"/>
                </a:ext>
              </a:extLst>
            </p:cNvPr>
            <p:cNvSpPr/>
            <p:nvPr/>
          </p:nvSpPr>
          <p:spPr>
            <a:xfrm>
              <a:off x="5043201" y="3817620"/>
              <a:ext cx="19050" cy="9525"/>
            </a:xfrm>
            <a:custGeom>
              <a:avLst/>
              <a:gdLst>
                <a:gd name="connsiteX0" fmla="*/ 21050 w 19050"/>
                <a:gd name="connsiteY0" fmla="*/ 0 h 9525"/>
                <a:gd name="connsiteX1" fmla="*/ 0 w 19050"/>
                <a:gd name="connsiteY1" fmla="*/ 4572 h 9525"/>
                <a:gd name="connsiteX2" fmla="*/ 21050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050" y="0"/>
                  </a:moveTo>
                  <a:cubicBezTo>
                    <a:pt x="14002" y="1524"/>
                    <a:pt x="7048" y="3048"/>
                    <a:pt x="0" y="4572"/>
                  </a:cubicBezTo>
                  <a:cubicBezTo>
                    <a:pt x="3810" y="13716"/>
                    <a:pt x="26098" y="10573"/>
                    <a:pt x="21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2C46FB2-6BAD-47F3-AC74-C617F5D0540D}"/>
                </a:ext>
              </a:extLst>
            </p:cNvPr>
            <p:cNvSpPr/>
            <p:nvPr/>
          </p:nvSpPr>
          <p:spPr>
            <a:xfrm>
              <a:off x="7002557" y="3554063"/>
              <a:ext cx="47625" cy="19050"/>
            </a:xfrm>
            <a:custGeom>
              <a:avLst/>
              <a:gdLst>
                <a:gd name="connsiteX0" fmla="*/ 34227 w 47625"/>
                <a:gd name="connsiteY0" fmla="*/ 4667 h 19050"/>
                <a:gd name="connsiteX1" fmla="*/ 35370 w 47625"/>
                <a:gd name="connsiteY1" fmla="*/ 0 h 19050"/>
                <a:gd name="connsiteX2" fmla="*/ 27464 w 47625"/>
                <a:gd name="connsiteY2" fmla="*/ 1715 h 19050"/>
                <a:gd name="connsiteX3" fmla="*/ 29750 w 47625"/>
                <a:gd name="connsiteY3" fmla="*/ 7810 h 19050"/>
                <a:gd name="connsiteX4" fmla="*/ 32 w 47625"/>
                <a:gd name="connsiteY4" fmla="*/ 27432 h 19050"/>
                <a:gd name="connsiteX5" fmla="*/ 37275 w 47625"/>
                <a:gd name="connsiteY5" fmla="*/ 12764 h 19050"/>
                <a:gd name="connsiteX6" fmla="*/ 50420 w 47625"/>
                <a:gd name="connsiteY6" fmla="*/ 9906 h 19050"/>
                <a:gd name="connsiteX7" fmla="*/ 34227 w 47625"/>
                <a:gd name="connsiteY7" fmla="*/ 466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4227" y="4667"/>
                  </a:moveTo>
                  <a:cubicBezTo>
                    <a:pt x="34132" y="4572"/>
                    <a:pt x="38228" y="1619"/>
                    <a:pt x="35370" y="0"/>
                  </a:cubicBezTo>
                  <a:cubicBezTo>
                    <a:pt x="32703" y="572"/>
                    <a:pt x="30131" y="1143"/>
                    <a:pt x="27464" y="1715"/>
                  </a:cubicBezTo>
                  <a:cubicBezTo>
                    <a:pt x="27464" y="4858"/>
                    <a:pt x="25559" y="5810"/>
                    <a:pt x="29750" y="7810"/>
                  </a:cubicBezTo>
                  <a:cubicBezTo>
                    <a:pt x="28512" y="18098"/>
                    <a:pt x="-1111" y="16193"/>
                    <a:pt x="32" y="27432"/>
                  </a:cubicBezTo>
                  <a:cubicBezTo>
                    <a:pt x="15368" y="30004"/>
                    <a:pt x="29941" y="19145"/>
                    <a:pt x="37275" y="12764"/>
                  </a:cubicBezTo>
                  <a:cubicBezTo>
                    <a:pt x="41656" y="11811"/>
                    <a:pt x="46038" y="10858"/>
                    <a:pt x="50420" y="9906"/>
                  </a:cubicBezTo>
                  <a:cubicBezTo>
                    <a:pt x="46133" y="2286"/>
                    <a:pt x="38513" y="10858"/>
                    <a:pt x="34227" y="4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2DF364E-92D5-4A6C-A8A3-28867CBD6787}"/>
                </a:ext>
              </a:extLst>
            </p:cNvPr>
            <p:cNvSpPr/>
            <p:nvPr/>
          </p:nvSpPr>
          <p:spPr>
            <a:xfrm>
              <a:off x="7014203" y="3523202"/>
              <a:ext cx="28575" cy="9525"/>
            </a:xfrm>
            <a:custGeom>
              <a:avLst/>
              <a:gdLst>
                <a:gd name="connsiteX0" fmla="*/ 101 w 28575"/>
                <a:gd name="connsiteY0" fmla="*/ 5429 h 9525"/>
                <a:gd name="connsiteX1" fmla="*/ 14389 w 28575"/>
                <a:gd name="connsiteY1" fmla="*/ 13240 h 9525"/>
                <a:gd name="connsiteX2" fmla="*/ 18485 w 28575"/>
                <a:gd name="connsiteY2" fmla="*/ 16764 h 9525"/>
                <a:gd name="connsiteX3" fmla="*/ 28676 w 28575"/>
                <a:gd name="connsiteY3" fmla="*/ 5810 h 9525"/>
                <a:gd name="connsiteX4" fmla="*/ 15151 w 28575"/>
                <a:gd name="connsiteY4" fmla="*/ 0 h 9525"/>
                <a:gd name="connsiteX5" fmla="*/ 101 w 28575"/>
                <a:gd name="connsiteY5" fmla="*/ 54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101" y="5429"/>
                  </a:moveTo>
                  <a:cubicBezTo>
                    <a:pt x="6578" y="7144"/>
                    <a:pt x="10293" y="9525"/>
                    <a:pt x="14389" y="13240"/>
                  </a:cubicBezTo>
                  <a:cubicBezTo>
                    <a:pt x="13722" y="12573"/>
                    <a:pt x="12865" y="18193"/>
                    <a:pt x="18485" y="16764"/>
                  </a:cubicBezTo>
                  <a:cubicBezTo>
                    <a:pt x="18866" y="11811"/>
                    <a:pt x="34963" y="13621"/>
                    <a:pt x="28676" y="5810"/>
                  </a:cubicBezTo>
                  <a:cubicBezTo>
                    <a:pt x="21723" y="3334"/>
                    <a:pt x="11627" y="9906"/>
                    <a:pt x="15151" y="0"/>
                  </a:cubicBezTo>
                  <a:cubicBezTo>
                    <a:pt x="10960" y="2191"/>
                    <a:pt x="-1232" y="857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7DDB6BA-3288-4381-9C19-571D8EB7A787}"/>
                </a:ext>
              </a:extLst>
            </p:cNvPr>
            <p:cNvSpPr/>
            <p:nvPr/>
          </p:nvSpPr>
          <p:spPr>
            <a:xfrm>
              <a:off x="6972490" y="3543124"/>
              <a:ext cx="19050" cy="9525"/>
            </a:xfrm>
            <a:custGeom>
              <a:avLst/>
              <a:gdLst>
                <a:gd name="connsiteX0" fmla="*/ 0 w 19050"/>
                <a:gd name="connsiteY0" fmla="*/ 3319 h 0"/>
                <a:gd name="connsiteX1" fmla="*/ 23336 w 19050"/>
                <a:gd name="connsiteY1" fmla="*/ 4843 h 0"/>
                <a:gd name="connsiteX2" fmla="*/ 0 w 1905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19"/>
                  </a:moveTo>
                  <a:cubicBezTo>
                    <a:pt x="1524" y="12463"/>
                    <a:pt x="14192" y="6082"/>
                    <a:pt x="23336" y="4843"/>
                  </a:cubicBezTo>
                  <a:cubicBezTo>
                    <a:pt x="21812" y="-4301"/>
                    <a:pt x="9049" y="2081"/>
                    <a:pt x="0" y="3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344F227-1174-42EA-A5C4-7070F77695DE}"/>
                </a:ext>
              </a:extLst>
            </p:cNvPr>
            <p:cNvSpPr/>
            <p:nvPr/>
          </p:nvSpPr>
          <p:spPr>
            <a:xfrm>
              <a:off x="7047556" y="3528771"/>
              <a:ext cx="9525" cy="9525"/>
            </a:xfrm>
            <a:custGeom>
              <a:avLst/>
              <a:gdLst>
                <a:gd name="connsiteX0" fmla="*/ 182 w 9525"/>
                <a:gd name="connsiteY0" fmla="*/ 5671 h 0"/>
                <a:gd name="connsiteX1" fmla="*/ 12564 w 9525"/>
                <a:gd name="connsiteY1" fmla="*/ 813 h 0"/>
                <a:gd name="connsiteX2" fmla="*/ 182 w 9525"/>
                <a:gd name="connsiteY2" fmla="*/ 56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2" y="5671"/>
                  </a:moveTo>
                  <a:cubicBezTo>
                    <a:pt x="3611" y="3766"/>
                    <a:pt x="14660" y="5100"/>
                    <a:pt x="12564" y="813"/>
                  </a:cubicBezTo>
                  <a:cubicBezTo>
                    <a:pt x="8183" y="-1187"/>
                    <a:pt x="-1438" y="528"/>
                    <a:pt x="182" y="5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D6A2CA7-BC85-4DC9-BE3C-EF8EA26E1BFB}"/>
                </a:ext>
              </a:extLst>
            </p:cNvPr>
            <p:cNvSpPr/>
            <p:nvPr/>
          </p:nvSpPr>
          <p:spPr>
            <a:xfrm>
              <a:off x="6964489" y="3567017"/>
              <a:ext cx="19050" cy="9525"/>
            </a:xfrm>
            <a:custGeom>
              <a:avLst/>
              <a:gdLst>
                <a:gd name="connsiteX0" fmla="*/ 0 w 19050"/>
                <a:gd name="connsiteY0" fmla="*/ 11811 h 9525"/>
                <a:gd name="connsiteX1" fmla="*/ 11335 w 19050"/>
                <a:gd name="connsiteY1" fmla="*/ 11525 h 9525"/>
                <a:gd name="connsiteX2" fmla="*/ 15430 w 19050"/>
                <a:gd name="connsiteY2" fmla="*/ 15050 h 9525"/>
                <a:gd name="connsiteX3" fmla="*/ 23336 w 19050"/>
                <a:gd name="connsiteY3" fmla="*/ 13335 h 9525"/>
                <a:gd name="connsiteX4" fmla="*/ 24098 w 19050"/>
                <a:gd name="connsiteY4" fmla="*/ 0 h 9525"/>
                <a:gd name="connsiteX5" fmla="*/ 0 w 19050"/>
                <a:gd name="connsiteY5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0" y="11811"/>
                  </a:moveTo>
                  <a:cubicBezTo>
                    <a:pt x="3334" y="13716"/>
                    <a:pt x="6763" y="10954"/>
                    <a:pt x="11335" y="11525"/>
                  </a:cubicBezTo>
                  <a:cubicBezTo>
                    <a:pt x="13145" y="11811"/>
                    <a:pt x="12573" y="14764"/>
                    <a:pt x="15430" y="15050"/>
                  </a:cubicBezTo>
                  <a:cubicBezTo>
                    <a:pt x="18002" y="15240"/>
                    <a:pt x="20764" y="13240"/>
                    <a:pt x="23336" y="13335"/>
                  </a:cubicBezTo>
                  <a:cubicBezTo>
                    <a:pt x="24003" y="9049"/>
                    <a:pt x="24955" y="4953"/>
                    <a:pt x="24098" y="0"/>
                  </a:cubicBezTo>
                  <a:cubicBezTo>
                    <a:pt x="15050" y="3524"/>
                    <a:pt x="1429" y="5048"/>
                    <a:pt x="0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E987754-1326-4E12-96E3-EDEECB996B24}"/>
                </a:ext>
              </a:extLst>
            </p:cNvPr>
            <p:cNvSpPr/>
            <p:nvPr/>
          </p:nvSpPr>
          <p:spPr>
            <a:xfrm>
              <a:off x="6962388" y="3531203"/>
              <a:ext cx="28575" cy="9525"/>
            </a:xfrm>
            <a:custGeom>
              <a:avLst/>
              <a:gdLst>
                <a:gd name="connsiteX0" fmla="*/ 30104 w 28575"/>
                <a:gd name="connsiteY0" fmla="*/ 0 h 9525"/>
                <a:gd name="connsiteX1" fmla="*/ 5 w 28575"/>
                <a:gd name="connsiteY1" fmla="*/ 10954 h 9525"/>
                <a:gd name="connsiteX2" fmla="*/ 30104 w 2857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30104" y="0"/>
                  </a:moveTo>
                  <a:cubicBezTo>
                    <a:pt x="20198" y="3715"/>
                    <a:pt x="-376" y="2857"/>
                    <a:pt x="5" y="10954"/>
                  </a:cubicBezTo>
                  <a:cubicBezTo>
                    <a:pt x="11150" y="7810"/>
                    <a:pt x="28390" y="7239"/>
                    <a:pt x="30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4A87ED0-339C-4A5A-AC5A-F1B29673624D}"/>
                </a:ext>
              </a:extLst>
            </p:cNvPr>
            <p:cNvSpPr/>
            <p:nvPr/>
          </p:nvSpPr>
          <p:spPr>
            <a:xfrm>
              <a:off x="7147274" y="3529546"/>
              <a:ext cx="28575" cy="19050"/>
            </a:xfrm>
            <a:custGeom>
              <a:avLst/>
              <a:gdLst>
                <a:gd name="connsiteX0" fmla="*/ 32385 w 28575"/>
                <a:gd name="connsiteY0" fmla="*/ 228 h 19050"/>
                <a:gd name="connsiteX1" fmla="*/ 762 w 28575"/>
                <a:gd name="connsiteY1" fmla="*/ 7086 h 19050"/>
                <a:gd name="connsiteX2" fmla="*/ 10192 w 28575"/>
                <a:gd name="connsiteY2" fmla="*/ 9372 h 19050"/>
                <a:gd name="connsiteX3" fmla="*/ 6382 w 28575"/>
                <a:gd name="connsiteY3" fmla="*/ 14611 h 19050"/>
                <a:gd name="connsiteX4" fmla="*/ 0 w 28575"/>
                <a:gd name="connsiteY4" fmla="*/ 20421 h 19050"/>
                <a:gd name="connsiteX5" fmla="*/ 34195 w 28575"/>
                <a:gd name="connsiteY5" fmla="*/ 12992 h 19050"/>
                <a:gd name="connsiteX6" fmla="*/ 32385 w 28575"/>
                <a:gd name="connsiteY6" fmla="*/ 2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2385" y="228"/>
                  </a:moveTo>
                  <a:cubicBezTo>
                    <a:pt x="20764" y="-153"/>
                    <a:pt x="7811" y="-1010"/>
                    <a:pt x="762" y="7086"/>
                  </a:cubicBezTo>
                  <a:cubicBezTo>
                    <a:pt x="4191" y="7372"/>
                    <a:pt x="7525" y="7943"/>
                    <a:pt x="10192" y="9372"/>
                  </a:cubicBezTo>
                  <a:cubicBezTo>
                    <a:pt x="6763" y="10134"/>
                    <a:pt x="9049" y="13468"/>
                    <a:pt x="6382" y="14611"/>
                  </a:cubicBezTo>
                  <a:cubicBezTo>
                    <a:pt x="3620" y="16230"/>
                    <a:pt x="1238" y="18040"/>
                    <a:pt x="0" y="20421"/>
                  </a:cubicBezTo>
                  <a:cubicBezTo>
                    <a:pt x="10668" y="14992"/>
                    <a:pt x="18860" y="17564"/>
                    <a:pt x="34195" y="12992"/>
                  </a:cubicBezTo>
                  <a:cubicBezTo>
                    <a:pt x="32099" y="8039"/>
                    <a:pt x="30289" y="3276"/>
                    <a:pt x="32385" y="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3E9B286-CC33-4901-85AA-618E650F3AC9}"/>
                </a:ext>
              </a:extLst>
            </p:cNvPr>
            <p:cNvSpPr/>
            <p:nvPr/>
          </p:nvSpPr>
          <p:spPr>
            <a:xfrm>
              <a:off x="7075443" y="3525671"/>
              <a:ext cx="66675" cy="28575"/>
            </a:xfrm>
            <a:custGeom>
              <a:avLst/>
              <a:gdLst>
                <a:gd name="connsiteX0" fmla="*/ 68116 w 66675"/>
                <a:gd name="connsiteY0" fmla="*/ 14200 h 28575"/>
                <a:gd name="connsiteX1" fmla="*/ 60591 w 66675"/>
                <a:gd name="connsiteY1" fmla="*/ 9247 h 28575"/>
                <a:gd name="connsiteX2" fmla="*/ 62877 w 66675"/>
                <a:gd name="connsiteY2" fmla="*/ 8 h 28575"/>
                <a:gd name="connsiteX3" fmla="*/ 51923 w 66675"/>
                <a:gd name="connsiteY3" fmla="*/ 8961 h 28575"/>
                <a:gd name="connsiteX4" fmla="*/ 30873 w 66675"/>
                <a:gd name="connsiteY4" fmla="*/ 13533 h 28575"/>
                <a:gd name="connsiteX5" fmla="*/ 22967 w 66675"/>
                <a:gd name="connsiteY5" fmla="*/ 15248 h 28575"/>
                <a:gd name="connsiteX6" fmla="*/ 12 w 66675"/>
                <a:gd name="connsiteY6" fmla="*/ 22392 h 28575"/>
                <a:gd name="connsiteX7" fmla="*/ 9442 w 66675"/>
                <a:gd name="connsiteY7" fmla="*/ 24678 h 28575"/>
                <a:gd name="connsiteX8" fmla="*/ 1155 w 66675"/>
                <a:gd name="connsiteY8" fmla="*/ 33060 h 28575"/>
                <a:gd name="connsiteX9" fmla="*/ 14299 w 66675"/>
                <a:gd name="connsiteY9" fmla="*/ 30202 h 28575"/>
                <a:gd name="connsiteX10" fmla="*/ 13918 w 66675"/>
                <a:gd name="connsiteY10" fmla="*/ 21534 h 28575"/>
                <a:gd name="connsiteX11" fmla="*/ 25158 w 66675"/>
                <a:gd name="connsiteY11" fmla="*/ 21249 h 28575"/>
                <a:gd name="connsiteX12" fmla="*/ 20967 w 66675"/>
                <a:gd name="connsiteY12" fmla="*/ 33060 h 28575"/>
                <a:gd name="connsiteX13" fmla="*/ 63829 w 66675"/>
                <a:gd name="connsiteY13" fmla="*/ 25916 h 28575"/>
                <a:gd name="connsiteX14" fmla="*/ 68116 w 66675"/>
                <a:gd name="connsiteY14" fmla="*/ 14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28575">
                  <a:moveTo>
                    <a:pt x="68116" y="14200"/>
                  </a:moveTo>
                  <a:cubicBezTo>
                    <a:pt x="67544" y="13152"/>
                    <a:pt x="59448" y="13438"/>
                    <a:pt x="60591" y="9247"/>
                  </a:cubicBezTo>
                  <a:cubicBezTo>
                    <a:pt x="60591" y="5818"/>
                    <a:pt x="68211" y="5723"/>
                    <a:pt x="62877" y="8"/>
                  </a:cubicBezTo>
                  <a:cubicBezTo>
                    <a:pt x="51542" y="-278"/>
                    <a:pt x="58686" y="7342"/>
                    <a:pt x="51923" y="8961"/>
                  </a:cubicBezTo>
                  <a:cubicBezTo>
                    <a:pt x="44875" y="4294"/>
                    <a:pt x="32302" y="13152"/>
                    <a:pt x="30873" y="13533"/>
                  </a:cubicBezTo>
                  <a:cubicBezTo>
                    <a:pt x="26491" y="14676"/>
                    <a:pt x="25348" y="10962"/>
                    <a:pt x="22967" y="15248"/>
                  </a:cubicBezTo>
                  <a:cubicBezTo>
                    <a:pt x="20110" y="20296"/>
                    <a:pt x="-560" y="15153"/>
                    <a:pt x="12" y="22392"/>
                  </a:cubicBezTo>
                  <a:cubicBezTo>
                    <a:pt x="3441" y="22677"/>
                    <a:pt x="6775" y="23249"/>
                    <a:pt x="9442" y="24678"/>
                  </a:cubicBezTo>
                  <a:cubicBezTo>
                    <a:pt x="8679" y="28297"/>
                    <a:pt x="-3608" y="27059"/>
                    <a:pt x="1155" y="33060"/>
                  </a:cubicBezTo>
                  <a:cubicBezTo>
                    <a:pt x="7536" y="35727"/>
                    <a:pt x="7822" y="31821"/>
                    <a:pt x="14299" y="30202"/>
                  </a:cubicBezTo>
                  <a:cubicBezTo>
                    <a:pt x="13633" y="27059"/>
                    <a:pt x="10585" y="22963"/>
                    <a:pt x="13918" y="21534"/>
                  </a:cubicBezTo>
                  <a:cubicBezTo>
                    <a:pt x="16490" y="18105"/>
                    <a:pt x="22777" y="16772"/>
                    <a:pt x="25158" y="21249"/>
                  </a:cubicBezTo>
                  <a:cubicBezTo>
                    <a:pt x="20491" y="23820"/>
                    <a:pt x="20110" y="28202"/>
                    <a:pt x="20967" y="33060"/>
                  </a:cubicBezTo>
                  <a:cubicBezTo>
                    <a:pt x="31920" y="35250"/>
                    <a:pt x="49827" y="27916"/>
                    <a:pt x="63829" y="25916"/>
                  </a:cubicBezTo>
                  <a:cubicBezTo>
                    <a:pt x="62591" y="20677"/>
                    <a:pt x="69830" y="17343"/>
                    <a:pt x="68116" y="14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E289D79-DA5E-4803-8AC4-D80D9B7F3B55}"/>
                </a:ext>
              </a:extLst>
            </p:cNvPr>
            <p:cNvSpPr/>
            <p:nvPr/>
          </p:nvSpPr>
          <p:spPr>
            <a:xfrm>
              <a:off x="6945453" y="3547681"/>
              <a:ext cx="19050" cy="9525"/>
            </a:xfrm>
            <a:custGeom>
              <a:avLst/>
              <a:gdLst>
                <a:gd name="connsiteX0" fmla="*/ 4844 w 19050"/>
                <a:gd name="connsiteY0" fmla="*/ 8001 h 9525"/>
                <a:gd name="connsiteX1" fmla="*/ 1034 w 19050"/>
                <a:gd name="connsiteY1" fmla="*/ 13240 h 9525"/>
                <a:gd name="connsiteX2" fmla="*/ 21703 w 19050"/>
                <a:gd name="connsiteY2" fmla="*/ 0 h 9525"/>
                <a:gd name="connsiteX3" fmla="*/ 4844 w 19050"/>
                <a:gd name="connsiteY3" fmla="*/ 8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44" y="8001"/>
                  </a:moveTo>
                  <a:cubicBezTo>
                    <a:pt x="3034" y="9716"/>
                    <a:pt x="-2204" y="9335"/>
                    <a:pt x="1034" y="13240"/>
                  </a:cubicBezTo>
                  <a:cubicBezTo>
                    <a:pt x="10369" y="9811"/>
                    <a:pt x="21513" y="7239"/>
                    <a:pt x="21703" y="0"/>
                  </a:cubicBezTo>
                  <a:cubicBezTo>
                    <a:pt x="10273" y="667"/>
                    <a:pt x="7511" y="5429"/>
                    <a:pt x="4844" y="8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97D8B-05B8-4204-94D0-FC86629BFBAC}"/>
                </a:ext>
              </a:extLst>
            </p:cNvPr>
            <p:cNvSpPr/>
            <p:nvPr/>
          </p:nvSpPr>
          <p:spPr>
            <a:xfrm>
              <a:off x="7155003" y="3499485"/>
              <a:ext cx="9525" cy="9525"/>
            </a:xfrm>
            <a:custGeom>
              <a:avLst/>
              <a:gdLst>
                <a:gd name="connsiteX0" fmla="*/ 13512 w 9525"/>
                <a:gd name="connsiteY0" fmla="*/ 0 h 9525"/>
                <a:gd name="connsiteX1" fmla="*/ 748 w 9525"/>
                <a:gd name="connsiteY1" fmla="*/ 11525 h 9525"/>
                <a:gd name="connsiteX2" fmla="*/ 13512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3512" y="0"/>
                  </a:moveTo>
                  <a:cubicBezTo>
                    <a:pt x="8082" y="3334"/>
                    <a:pt x="-2967" y="4286"/>
                    <a:pt x="748" y="11525"/>
                  </a:cubicBezTo>
                  <a:cubicBezTo>
                    <a:pt x="10749" y="10192"/>
                    <a:pt x="15512" y="6477"/>
                    <a:pt x="135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E780F03-A63C-4162-AB70-CF55F273D78B}"/>
                </a:ext>
              </a:extLst>
            </p:cNvPr>
            <p:cNvSpPr/>
            <p:nvPr/>
          </p:nvSpPr>
          <p:spPr>
            <a:xfrm>
              <a:off x="7096940" y="3516592"/>
              <a:ext cx="9525" cy="9525"/>
            </a:xfrm>
            <a:custGeom>
              <a:avLst/>
              <a:gdLst>
                <a:gd name="connsiteX0" fmla="*/ 42 w 9525"/>
                <a:gd name="connsiteY0" fmla="*/ 4991 h 0"/>
                <a:gd name="connsiteX1" fmla="*/ 16615 w 9525"/>
                <a:gd name="connsiteY1" fmla="*/ 3562 h 0"/>
                <a:gd name="connsiteX2" fmla="*/ 42 w 9525"/>
                <a:gd name="connsiteY2" fmla="*/ 49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91"/>
                  </a:moveTo>
                  <a:cubicBezTo>
                    <a:pt x="4043" y="6610"/>
                    <a:pt x="10234" y="5277"/>
                    <a:pt x="16615" y="3562"/>
                  </a:cubicBezTo>
                  <a:cubicBezTo>
                    <a:pt x="17949" y="-3677"/>
                    <a:pt x="-1006" y="1848"/>
                    <a:pt x="42" y="4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9809F7-3391-4278-8348-B8798B268684}"/>
                </a:ext>
              </a:extLst>
            </p:cNvPr>
            <p:cNvSpPr/>
            <p:nvPr/>
          </p:nvSpPr>
          <p:spPr>
            <a:xfrm>
              <a:off x="7105261" y="3494723"/>
              <a:ext cx="38100" cy="9525"/>
            </a:xfrm>
            <a:custGeom>
              <a:avLst/>
              <a:gdLst>
                <a:gd name="connsiteX0" fmla="*/ 388 w 38100"/>
                <a:gd name="connsiteY0" fmla="*/ 11811 h 9525"/>
                <a:gd name="connsiteX1" fmla="*/ 44393 w 38100"/>
                <a:gd name="connsiteY1" fmla="*/ 0 h 9525"/>
                <a:gd name="connsiteX2" fmla="*/ 12009 w 38100"/>
                <a:gd name="connsiteY2" fmla="*/ 4858 h 9525"/>
                <a:gd name="connsiteX3" fmla="*/ 388 w 38100"/>
                <a:gd name="connsiteY3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88" y="11811"/>
                  </a:moveTo>
                  <a:cubicBezTo>
                    <a:pt x="11437" y="12002"/>
                    <a:pt x="43917" y="7906"/>
                    <a:pt x="44393" y="0"/>
                  </a:cubicBezTo>
                  <a:cubicBezTo>
                    <a:pt x="32964" y="2572"/>
                    <a:pt x="20962" y="5810"/>
                    <a:pt x="12009" y="4858"/>
                  </a:cubicBezTo>
                  <a:cubicBezTo>
                    <a:pt x="15342" y="10287"/>
                    <a:pt x="-2850" y="6477"/>
                    <a:pt x="388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0C058F5-7620-4EB0-8ECB-2A97A249FAC6}"/>
                </a:ext>
              </a:extLst>
            </p:cNvPr>
            <p:cNvSpPr/>
            <p:nvPr/>
          </p:nvSpPr>
          <p:spPr>
            <a:xfrm>
              <a:off x="6907973" y="3594637"/>
              <a:ext cx="9525" cy="9525"/>
            </a:xfrm>
            <a:custGeom>
              <a:avLst/>
              <a:gdLst>
                <a:gd name="connsiteX0" fmla="*/ 128 w 9525"/>
                <a:gd name="connsiteY0" fmla="*/ 860 h 9525"/>
                <a:gd name="connsiteX1" fmla="*/ 509 w 9525"/>
                <a:gd name="connsiteY1" fmla="*/ 9527 h 9525"/>
                <a:gd name="connsiteX2" fmla="*/ 128 w 9525"/>
                <a:gd name="connsiteY2" fmla="*/ 8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28" y="860"/>
                  </a:moveTo>
                  <a:cubicBezTo>
                    <a:pt x="2128" y="4574"/>
                    <a:pt x="-1205" y="6003"/>
                    <a:pt x="509" y="9527"/>
                  </a:cubicBezTo>
                  <a:cubicBezTo>
                    <a:pt x="16511" y="9718"/>
                    <a:pt x="13654" y="-3427"/>
                    <a:pt x="128" y="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8FFC787-5BFE-401A-A854-84ED7CC74AA0}"/>
                </a:ext>
              </a:extLst>
            </p:cNvPr>
            <p:cNvSpPr/>
            <p:nvPr/>
          </p:nvSpPr>
          <p:spPr>
            <a:xfrm>
              <a:off x="6837754" y="3604641"/>
              <a:ext cx="9525" cy="9525"/>
            </a:xfrm>
            <a:custGeom>
              <a:avLst/>
              <a:gdLst>
                <a:gd name="connsiteX0" fmla="*/ 8244 w 9525"/>
                <a:gd name="connsiteY0" fmla="*/ 0 h 9525"/>
                <a:gd name="connsiteX1" fmla="*/ 1481 w 9525"/>
                <a:gd name="connsiteY1" fmla="*/ 12382 h 9525"/>
                <a:gd name="connsiteX2" fmla="*/ 8244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0"/>
                  </a:moveTo>
                  <a:cubicBezTo>
                    <a:pt x="13102" y="7144"/>
                    <a:pt x="-5186" y="4477"/>
                    <a:pt x="1481" y="12382"/>
                  </a:cubicBezTo>
                  <a:cubicBezTo>
                    <a:pt x="11006" y="12382"/>
                    <a:pt x="16721" y="2096"/>
                    <a:pt x="824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DC7C928-9C00-4631-8F38-B882710D5FC3}"/>
                </a:ext>
              </a:extLst>
            </p:cNvPr>
            <p:cNvSpPr/>
            <p:nvPr/>
          </p:nvSpPr>
          <p:spPr>
            <a:xfrm>
              <a:off x="6789512" y="3619595"/>
              <a:ext cx="9525" cy="9525"/>
            </a:xfrm>
            <a:custGeom>
              <a:avLst/>
              <a:gdLst>
                <a:gd name="connsiteX0" fmla="*/ 479 w 0"/>
                <a:gd name="connsiteY0" fmla="*/ 10382 h 9525"/>
                <a:gd name="connsiteX1" fmla="*/ 8004 w 0"/>
                <a:gd name="connsiteY1" fmla="*/ 0 h 9525"/>
                <a:gd name="connsiteX2" fmla="*/ 479 w 0"/>
                <a:gd name="connsiteY2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479" y="10382"/>
                  </a:moveTo>
                  <a:cubicBezTo>
                    <a:pt x="9814" y="9811"/>
                    <a:pt x="8861" y="4858"/>
                    <a:pt x="8004" y="0"/>
                  </a:cubicBezTo>
                  <a:cubicBezTo>
                    <a:pt x="1337" y="1715"/>
                    <a:pt x="-1140" y="5144"/>
                    <a:pt x="479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A42030-4FFF-4777-A27A-023F9BB10AD9}"/>
                </a:ext>
              </a:extLst>
            </p:cNvPr>
            <p:cNvSpPr/>
            <p:nvPr/>
          </p:nvSpPr>
          <p:spPr>
            <a:xfrm>
              <a:off x="6812167" y="3570890"/>
              <a:ext cx="9525" cy="9525"/>
            </a:xfrm>
            <a:custGeom>
              <a:avLst/>
              <a:gdLst>
                <a:gd name="connsiteX0" fmla="*/ 113 w 0"/>
                <a:gd name="connsiteY0" fmla="*/ 3938 h 0"/>
                <a:gd name="connsiteX1" fmla="*/ 7257 w 0"/>
                <a:gd name="connsiteY1" fmla="*/ 223 h 0"/>
                <a:gd name="connsiteX2" fmla="*/ 113 w 0"/>
                <a:gd name="connsiteY2" fmla="*/ 39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3" y="3938"/>
                  </a:moveTo>
                  <a:cubicBezTo>
                    <a:pt x="-1221" y="8510"/>
                    <a:pt x="9733" y="1271"/>
                    <a:pt x="7257" y="223"/>
                  </a:cubicBezTo>
                  <a:cubicBezTo>
                    <a:pt x="4399" y="-1015"/>
                    <a:pt x="303" y="3271"/>
                    <a:pt x="113" y="39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CD991F0-1901-4392-87E1-94C11360D7C7}"/>
                </a:ext>
              </a:extLst>
            </p:cNvPr>
            <p:cNvSpPr/>
            <p:nvPr/>
          </p:nvSpPr>
          <p:spPr>
            <a:xfrm>
              <a:off x="6743318" y="3615783"/>
              <a:ext cx="38100" cy="9525"/>
            </a:xfrm>
            <a:custGeom>
              <a:avLst/>
              <a:gdLst>
                <a:gd name="connsiteX0" fmla="*/ 0 w 38100"/>
                <a:gd name="connsiteY0" fmla="*/ 11242 h 9525"/>
                <a:gd name="connsiteX1" fmla="*/ 27813 w 38100"/>
                <a:gd name="connsiteY1" fmla="*/ 9527 h 9525"/>
                <a:gd name="connsiteX2" fmla="*/ 28194 w 38100"/>
                <a:gd name="connsiteY2" fmla="*/ 18195 h 9525"/>
                <a:gd name="connsiteX3" fmla="*/ 36481 w 38100"/>
                <a:gd name="connsiteY3" fmla="*/ 9813 h 9525"/>
                <a:gd name="connsiteX4" fmla="*/ 41434 w 38100"/>
                <a:gd name="connsiteY4" fmla="*/ 2 h 9525"/>
                <a:gd name="connsiteX5" fmla="*/ 0 w 38100"/>
                <a:gd name="connsiteY5" fmla="*/ 112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242"/>
                  </a:moveTo>
                  <a:cubicBezTo>
                    <a:pt x="9525" y="10384"/>
                    <a:pt x="23908" y="2764"/>
                    <a:pt x="27813" y="9527"/>
                  </a:cubicBezTo>
                  <a:cubicBezTo>
                    <a:pt x="28004" y="12480"/>
                    <a:pt x="25527" y="14194"/>
                    <a:pt x="28194" y="18195"/>
                  </a:cubicBezTo>
                  <a:cubicBezTo>
                    <a:pt x="37338" y="18100"/>
                    <a:pt x="31718" y="11718"/>
                    <a:pt x="36481" y="9813"/>
                  </a:cubicBezTo>
                  <a:cubicBezTo>
                    <a:pt x="36100" y="5717"/>
                    <a:pt x="46101" y="6003"/>
                    <a:pt x="41434" y="2"/>
                  </a:cubicBezTo>
                  <a:cubicBezTo>
                    <a:pt x="30385" y="-93"/>
                    <a:pt x="3620" y="2955"/>
                    <a:pt x="0" y="11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ECE47EC-8647-4269-BA1F-7BBF35B3EF70}"/>
                </a:ext>
              </a:extLst>
            </p:cNvPr>
            <p:cNvSpPr/>
            <p:nvPr/>
          </p:nvSpPr>
          <p:spPr>
            <a:xfrm>
              <a:off x="6740262" y="3628997"/>
              <a:ext cx="9525" cy="9525"/>
            </a:xfrm>
            <a:custGeom>
              <a:avLst/>
              <a:gdLst>
                <a:gd name="connsiteX0" fmla="*/ 3818 w 0"/>
                <a:gd name="connsiteY0" fmla="*/ 28 h 0"/>
                <a:gd name="connsiteX1" fmla="*/ 770 w 0"/>
                <a:gd name="connsiteY1" fmla="*/ 7267 h 0"/>
                <a:gd name="connsiteX2" fmla="*/ 8676 w 0"/>
                <a:gd name="connsiteY2" fmla="*/ 5552 h 0"/>
                <a:gd name="connsiteX3" fmla="*/ 3818 w 0"/>
                <a:gd name="connsiteY3" fmla="*/ 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8" y="28"/>
                  </a:moveTo>
                  <a:cubicBezTo>
                    <a:pt x="4771" y="3266"/>
                    <a:pt x="-2278" y="3076"/>
                    <a:pt x="770" y="7267"/>
                  </a:cubicBezTo>
                  <a:cubicBezTo>
                    <a:pt x="3437" y="6695"/>
                    <a:pt x="6009" y="6124"/>
                    <a:pt x="8676" y="5552"/>
                  </a:cubicBezTo>
                  <a:cubicBezTo>
                    <a:pt x="7438" y="3266"/>
                    <a:pt x="7057" y="-353"/>
                    <a:pt x="3818" y="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66B341E-C7EB-4057-A044-4ACA6B7C3A1E}"/>
                </a:ext>
              </a:extLst>
            </p:cNvPr>
            <p:cNvSpPr/>
            <p:nvPr/>
          </p:nvSpPr>
          <p:spPr>
            <a:xfrm>
              <a:off x="6839331" y="3565303"/>
              <a:ext cx="9525" cy="9525"/>
            </a:xfrm>
            <a:custGeom>
              <a:avLst/>
              <a:gdLst>
                <a:gd name="connsiteX0" fmla="*/ 0 w 0"/>
                <a:gd name="connsiteY0" fmla="*/ 5810 h 0"/>
                <a:gd name="connsiteX1" fmla="*/ 6382 w 0"/>
                <a:gd name="connsiteY1" fmla="*/ 0 h 0"/>
                <a:gd name="connsiteX2" fmla="*/ 0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810"/>
                  </a:moveTo>
                  <a:cubicBezTo>
                    <a:pt x="4572" y="4953"/>
                    <a:pt x="6191" y="2762"/>
                    <a:pt x="6382" y="0"/>
                  </a:cubicBezTo>
                  <a:cubicBezTo>
                    <a:pt x="1810" y="953"/>
                    <a:pt x="286" y="3048"/>
                    <a:pt x="0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F945FAC-AA6D-419B-9472-3EE9D8412AF4}"/>
                </a:ext>
              </a:extLst>
            </p:cNvPr>
            <p:cNvSpPr/>
            <p:nvPr/>
          </p:nvSpPr>
          <p:spPr>
            <a:xfrm>
              <a:off x="7171494" y="3513963"/>
              <a:ext cx="9525" cy="9525"/>
            </a:xfrm>
            <a:custGeom>
              <a:avLst/>
              <a:gdLst>
                <a:gd name="connsiteX0" fmla="*/ 640 w 9525"/>
                <a:gd name="connsiteY0" fmla="*/ 10954 h 9525"/>
                <a:gd name="connsiteX1" fmla="*/ 10832 w 9525"/>
                <a:gd name="connsiteY1" fmla="*/ 0 h 9525"/>
                <a:gd name="connsiteX2" fmla="*/ 64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640" y="10954"/>
                  </a:moveTo>
                  <a:cubicBezTo>
                    <a:pt x="11117" y="10287"/>
                    <a:pt x="12641" y="5906"/>
                    <a:pt x="10832" y="0"/>
                  </a:cubicBezTo>
                  <a:cubicBezTo>
                    <a:pt x="449" y="572"/>
                    <a:pt x="-1170" y="5048"/>
                    <a:pt x="64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859B5E4-FE66-4A26-9962-15BE1ADBC6DD}"/>
                </a:ext>
              </a:extLst>
            </p:cNvPr>
            <p:cNvSpPr/>
            <p:nvPr/>
          </p:nvSpPr>
          <p:spPr>
            <a:xfrm>
              <a:off x="6889051" y="3549742"/>
              <a:ext cx="19050" cy="9525"/>
            </a:xfrm>
            <a:custGeom>
              <a:avLst/>
              <a:gdLst>
                <a:gd name="connsiteX0" fmla="*/ 20669 w 19050"/>
                <a:gd name="connsiteY0" fmla="*/ 3845 h 0"/>
                <a:gd name="connsiteX1" fmla="*/ 0 w 19050"/>
                <a:gd name="connsiteY1" fmla="*/ 1749 h 0"/>
                <a:gd name="connsiteX2" fmla="*/ 20669 w 19050"/>
                <a:gd name="connsiteY2" fmla="*/ 38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669" y="3845"/>
                  </a:moveTo>
                  <a:cubicBezTo>
                    <a:pt x="17812" y="-2442"/>
                    <a:pt x="8191" y="606"/>
                    <a:pt x="0" y="1749"/>
                  </a:cubicBezTo>
                  <a:cubicBezTo>
                    <a:pt x="3143" y="12608"/>
                    <a:pt x="11906" y="6607"/>
                    <a:pt x="20669" y="3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60E5BEE5-5EB0-497A-8FA3-108CE7C766C2}"/>
                </a:ext>
              </a:extLst>
            </p:cNvPr>
            <p:cNvSpPr/>
            <p:nvPr/>
          </p:nvSpPr>
          <p:spPr>
            <a:xfrm>
              <a:off x="6920814" y="3578171"/>
              <a:ext cx="28575" cy="19050"/>
            </a:xfrm>
            <a:custGeom>
              <a:avLst/>
              <a:gdLst>
                <a:gd name="connsiteX0" fmla="*/ 23768 w 28575"/>
                <a:gd name="connsiteY0" fmla="*/ 657 h 19050"/>
                <a:gd name="connsiteX1" fmla="*/ 51 w 28575"/>
                <a:gd name="connsiteY1" fmla="*/ 5801 h 19050"/>
                <a:gd name="connsiteX2" fmla="*/ 6432 w 28575"/>
                <a:gd name="connsiteY2" fmla="*/ 15326 h 19050"/>
                <a:gd name="connsiteX3" fmla="*/ 1956 w 28575"/>
                <a:gd name="connsiteY3" fmla="*/ 18469 h 19050"/>
                <a:gd name="connsiteX4" fmla="*/ 6052 w 28575"/>
                <a:gd name="connsiteY4" fmla="*/ 21898 h 19050"/>
                <a:gd name="connsiteX5" fmla="*/ 29007 w 28575"/>
                <a:gd name="connsiteY5" fmla="*/ 14754 h 19050"/>
                <a:gd name="connsiteX6" fmla="*/ 23768 w 28575"/>
                <a:gd name="connsiteY6" fmla="*/ 65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23768" y="657"/>
                  </a:moveTo>
                  <a:cubicBezTo>
                    <a:pt x="18434" y="-1438"/>
                    <a:pt x="3194" y="1800"/>
                    <a:pt x="51" y="5801"/>
                  </a:cubicBezTo>
                  <a:cubicBezTo>
                    <a:pt x="-616" y="12087"/>
                    <a:pt x="5480" y="11897"/>
                    <a:pt x="6432" y="15326"/>
                  </a:cubicBezTo>
                  <a:cubicBezTo>
                    <a:pt x="6432" y="15421"/>
                    <a:pt x="1861" y="17993"/>
                    <a:pt x="1956" y="18469"/>
                  </a:cubicBezTo>
                  <a:cubicBezTo>
                    <a:pt x="1956" y="20469"/>
                    <a:pt x="5575" y="20374"/>
                    <a:pt x="6052" y="21898"/>
                  </a:cubicBezTo>
                  <a:cubicBezTo>
                    <a:pt x="18339" y="19898"/>
                    <a:pt x="21482" y="20755"/>
                    <a:pt x="29007" y="14754"/>
                  </a:cubicBezTo>
                  <a:cubicBezTo>
                    <a:pt x="24149" y="9706"/>
                    <a:pt x="23197" y="6944"/>
                    <a:pt x="23768" y="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886ABC2-8B89-444F-8769-586BE3273881}"/>
                </a:ext>
              </a:extLst>
            </p:cNvPr>
            <p:cNvSpPr/>
            <p:nvPr/>
          </p:nvSpPr>
          <p:spPr>
            <a:xfrm>
              <a:off x="6847365" y="3569398"/>
              <a:ext cx="19050" cy="9525"/>
            </a:xfrm>
            <a:custGeom>
              <a:avLst/>
              <a:gdLst>
                <a:gd name="connsiteX0" fmla="*/ 19778 w 19050"/>
                <a:gd name="connsiteY0" fmla="*/ 0 h 9525"/>
                <a:gd name="connsiteX1" fmla="*/ 157 w 19050"/>
                <a:gd name="connsiteY1" fmla="*/ 8668 h 9525"/>
                <a:gd name="connsiteX2" fmla="*/ 1977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9778" y="0"/>
                  </a:moveTo>
                  <a:cubicBezTo>
                    <a:pt x="9777" y="2953"/>
                    <a:pt x="-1462" y="-1429"/>
                    <a:pt x="157" y="8668"/>
                  </a:cubicBezTo>
                  <a:cubicBezTo>
                    <a:pt x="5967" y="11906"/>
                    <a:pt x="27779" y="11240"/>
                    <a:pt x="197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04E92A0-1F78-44D6-9032-3BB7A274D4A8}"/>
                </a:ext>
              </a:extLst>
            </p:cNvPr>
            <p:cNvSpPr/>
            <p:nvPr/>
          </p:nvSpPr>
          <p:spPr>
            <a:xfrm>
              <a:off x="6863846" y="3589687"/>
              <a:ext cx="28575" cy="19050"/>
            </a:xfrm>
            <a:custGeom>
              <a:avLst/>
              <a:gdLst>
                <a:gd name="connsiteX0" fmla="*/ 30729 w 28575"/>
                <a:gd name="connsiteY0" fmla="*/ 0 h 19050"/>
                <a:gd name="connsiteX1" fmla="*/ 1773 w 28575"/>
                <a:gd name="connsiteY1" fmla="*/ 6286 h 19050"/>
                <a:gd name="connsiteX2" fmla="*/ 10346 w 28575"/>
                <a:gd name="connsiteY2" fmla="*/ 21907 h 19050"/>
                <a:gd name="connsiteX3" fmla="*/ 26157 w 28575"/>
                <a:gd name="connsiteY3" fmla="*/ 18478 h 19050"/>
                <a:gd name="connsiteX4" fmla="*/ 37111 w 28575"/>
                <a:gd name="connsiteY4" fmla="*/ 9525 h 19050"/>
                <a:gd name="connsiteX5" fmla="*/ 30729 w 28575"/>
                <a:gd name="connsiteY5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30729" y="0"/>
                  </a:moveTo>
                  <a:cubicBezTo>
                    <a:pt x="21109" y="2095"/>
                    <a:pt x="11394" y="4191"/>
                    <a:pt x="1773" y="6286"/>
                  </a:cubicBezTo>
                  <a:cubicBezTo>
                    <a:pt x="-2037" y="12573"/>
                    <a:pt x="59" y="21050"/>
                    <a:pt x="10346" y="21907"/>
                  </a:cubicBezTo>
                  <a:cubicBezTo>
                    <a:pt x="11870" y="16478"/>
                    <a:pt x="21585" y="20288"/>
                    <a:pt x="26157" y="18478"/>
                  </a:cubicBezTo>
                  <a:cubicBezTo>
                    <a:pt x="31301" y="16478"/>
                    <a:pt x="31777" y="10858"/>
                    <a:pt x="37111" y="9525"/>
                  </a:cubicBezTo>
                  <a:cubicBezTo>
                    <a:pt x="35492" y="3715"/>
                    <a:pt x="25491" y="7048"/>
                    <a:pt x="30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64E99A6-9D50-4E24-8760-E11F45BDEA9D}"/>
                </a:ext>
              </a:extLst>
            </p:cNvPr>
            <p:cNvSpPr/>
            <p:nvPr/>
          </p:nvSpPr>
          <p:spPr>
            <a:xfrm>
              <a:off x="7329942" y="3464242"/>
              <a:ext cx="9525" cy="9525"/>
            </a:xfrm>
            <a:custGeom>
              <a:avLst/>
              <a:gdLst>
                <a:gd name="connsiteX0" fmla="*/ 10404 w 9525"/>
                <a:gd name="connsiteY0" fmla="*/ 0 h 0"/>
                <a:gd name="connsiteX1" fmla="*/ 1355 w 9525"/>
                <a:gd name="connsiteY1" fmla="*/ 6382 h 0"/>
                <a:gd name="connsiteX2" fmla="*/ 1040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404" y="0"/>
                  </a:moveTo>
                  <a:cubicBezTo>
                    <a:pt x="5927" y="1524"/>
                    <a:pt x="-3503" y="857"/>
                    <a:pt x="1355" y="6382"/>
                  </a:cubicBezTo>
                  <a:cubicBezTo>
                    <a:pt x="7641" y="5525"/>
                    <a:pt x="11165" y="3620"/>
                    <a:pt x="104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739185-9AF1-4B79-B5F4-766DEBFA3EAC}"/>
                </a:ext>
              </a:extLst>
            </p:cNvPr>
            <p:cNvSpPr/>
            <p:nvPr/>
          </p:nvSpPr>
          <p:spPr>
            <a:xfrm>
              <a:off x="7657528" y="3382518"/>
              <a:ext cx="19050" cy="9525"/>
            </a:xfrm>
            <a:custGeom>
              <a:avLst/>
              <a:gdLst>
                <a:gd name="connsiteX0" fmla="*/ 0 w 19050"/>
                <a:gd name="connsiteY0" fmla="*/ 8287 h 0"/>
                <a:gd name="connsiteX1" fmla="*/ 28194 w 19050"/>
                <a:gd name="connsiteY1" fmla="*/ 0 h 0"/>
                <a:gd name="connsiteX2" fmla="*/ 0 w 19050"/>
                <a:gd name="connsiteY2" fmla="*/ 82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287"/>
                  </a:moveTo>
                  <a:cubicBezTo>
                    <a:pt x="10573" y="7715"/>
                    <a:pt x="24003" y="7144"/>
                    <a:pt x="28194" y="0"/>
                  </a:cubicBezTo>
                  <a:cubicBezTo>
                    <a:pt x="19812" y="3143"/>
                    <a:pt x="2762" y="2667"/>
                    <a:pt x="0" y="8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A08AB7F3-7FE2-4C17-BE57-5854098A4B53}"/>
                </a:ext>
              </a:extLst>
            </p:cNvPr>
            <p:cNvSpPr/>
            <p:nvPr/>
          </p:nvSpPr>
          <p:spPr>
            <a:xfrm>
              <a:off x="4742146" y="3426809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953"/>
                    <a:pt x="6923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07F9608-A0C8-4B0D-9F99-7466D9C4B561}"/>
                </a:ext>
              </a:extLst>
            </p:cNvPr>
            <p:cNvSpPr/>
            <p:nvPr/>
          </p:nvSpPr>
          <p:spPr>
            <a:xfrm>
              <a:off x="7662286" y="3422618"/>
              <a:ext cx="9525" cy="9525"/>
            </a:xfrm>
            <a:custGeom>
              <a:avLst/>
              <a:gdLst>
                <a:gd name="connsiteX0" fmla="*/ 4 w 9525"/>
                <a:gd name="connsiteY0" fmla="*/ 4286 h 0"/>
                <a:gd name="connsiteX1" fmla="*/ 9815 w 9525"/>
                <a:gd name="connsiteY1" fmla="*/ 0 h 0"/>
                <a:gd name="connsiteX2" fmla="*/ 4 w 9525"/>
                <a:gd name="connsiteY2" fmla="*/ 4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" y="4286"/>
                  </a:moveTo>
                  <a:cubicBezTo>
                    <a:pt x="4481" y="6191"/>
                    <a:pt x="10768" y="4858"/>
                    <a:pt x="9815" y="0"/>
                  </a:cubicBezTo>
                  <a:cubicBezTo>
                    <a:pt x="6005" y="1143"/>
                    <a:pt x="-186" y="1333"/>
                    <a:pt x="4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D56C92F-D52C-4991-BBBD-4E9646083207}"/>
                </a:ext>
              </a:extLst>
            </p:cNvPr>
            <p:cNvSpPr/>
            <p:nvPr/>
          </p:nvSpPr>
          <p:spPr>
            <a:xfrm>
              <a:off x="4392174" y="3394710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667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BEAD65D-7EDE-4094-A14C-1EC345D3004C}"/>
                </a:ext>
              </a:extLst>
            </p:cNvPr>
            <p:cNvSpPr/>
            <p:nvPr/>
          </p:nvSpPr>
          <p:spPr>
            <a:xfrm>
              <a:off x="7546758" y="3402404"/>
              <a:ext cx="38100" cy="9525"/>
            </a:xfrm>
            <a:custGeom>
              <a:avLst/>
              <a:gdLst>
                <a:gd name="connsiteX0" fmla="*/ 29141 w 38100"/>
                <a:gd name="connsiteY0" fmla="*/ 6117 h 9525"/>
                <a:gd name="connsiteX1" fmla="*/ 46858 w 38100"/>
                <a:gd name="connsiteY1" fmla="*/ 116 h 9525"/>
                <a:gd name="connsiteX2" fmla="*/ 3995 w 38100"/>
                <a:gd name="connsiteY2" fmla="*/ 7260 h 9525"/>
                <a:gd name="connsiteX3" fmla="*/ 2090 w 38100"/>
                <a:gd name="connsiteY3" fmla="*/ 9832 h 9525"/>
                <a:gd name="connsiteX4" fmla="*/ 29141 w 38100"/>
                <a:gd name="connsiteY4" fmla="*/ 61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29141" y="6117"/>
                  </a:moveTo>
                  <a:cubicBezTo>
                    <a:pt x="35332" y="5546"/>
                    <a:pt x="44476" y="4212"/>
                    <a:pt x="46858" y="116"/>
                  </a:cubicBezTo>
                  <a:cubicBezTo>
                    <a:pt x="31237" y="-646"/>
                    <a:pt x="19235" y="2402"/>
                    <a:pt x="3995" y="7260"/>
                  </a:cubicBezTo>
                  <a:cubicBezTo>
                    <a:pt x="1138" y="7736"/>
                    <a:pt x="-2291" y="9641"/>
                    <a:pt x="2090" y="9832"/>
                  </a:cubicBezTo>
                  <a:cubicBezTo>
                    <a:pt x="13234" y="6022"/>
                    <a:pt x="23236" y="6689"/>
                    <a:pt x="29141" y="6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C59985-1B7D-4672-9574-8D7344E4B110}"/>
                </a:ext>
              </a:extLst>
            </p:cNvPr>
            <p:cNvSpPr/>
            <p:nvPr/>
          </p:nvSpPr>
          <p:spPr>
            <a:xfrm>
              <a:off x="7606665" y="3389037"/>
              <a:ext cx="38100" cy="9525"/>
            </a:xfrm>
            <a:custGeom>
              <a:avLst/>
              <a:gdLst>
                <a:gd name="connsiteX0" fmla="*/ 35052 w 38100"/>
                <a:gd name="connsiteY0" fmla="*/ 5197 h 9525"/>
                <a:gd name="connsiteX1" fmla="*/ 44863 w 38100"/>
                <a:gd name="connsiteY1" fmla="*/ 910 h 9525"/>
                <a:gd name="connsiteX2" fmla="*/ 26384 w 38100"/>
                <a:gd name="connsiteY2" fmla="*/ 4911 h 9525"/>
                <a:gd name="connsiteX3" fmla="*/ 17716 w 38100"/>
                <a:gd name="connsiteY3" fmla="*/ 4625 h 9525"/>
                <a:gd name="connsiteX4" fmla="*/ 0 w 38100"/>
                <a:gd name="connsiteY4" fmla="*/ 10626 h 9525"/>
                <a:gd name="connsiteX5" fmla="*/ 27813 w 38100"/>
                <a:gd name="connsiteY5" fmla="*/ 8911 h 9525"/>
                <a:gd name="connsiteX6" fmla="*/ 35052 w 38100"/>
                <a:gd name="connsiteY6" fmla="*/ 51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35052" y="5197"/>
                  </a:moveTo>
                  <a:cubicBezTo>
                    <a:pt x="38767" y="3768"/>
                    <a:pt x="45148" y="3958"/>
                    <a:pt x="44863" y="910"/>
                  </a:cubicBezTo>
                  <a:cubicBezTo>
                    <a:pt x="39338" y="-2233"/>
                    <a:pt x="32861" y="3673"/>
                    <a:pt x="26384" y="4911"/>
                  </a:cubicBezTo>
                  <a:cubicBezTo>
                    <a:pt x="23336" y="5482"/>
                    <a:pt x="21717" y="4244"/>
                    <a:pt x="17716" y="4625"/>
                  </a:cubicBezTo>
                  <a:cubicBezTo>
                    <a:pt x="10858" y="5292"/>
                    <a:pt x="2286" y="6625"/>
                    <a:pt x="0" y="10626"/>
                  </a:cubicBezTo>
                  <a:cubicBezTo>
                    <a:pt x="9144" y="10245"/>
                    <a:pt x="22574" y="10245"/>
                    <a:pt x="27813" y="8911"/>
                  </a:cubicBezTo>
                  <a:cubicBezTo>
                    <a:pt x="30766" y="8245"/>
                    <a:pt x="31623" y="6530"/>
                    <a:pt x="35052" y="5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4711B5AC-124F-4255-ADD6-53FB0E35BD11}"/>
                </a:ext>
              </a:extLst>
            </p:cNvPr>
            <p:cNvSpPr/>
            <p:nvPr/>
          </p:nvSpPr>
          <p:spPr>
            <a:xfrm>
              <a:off x="7596092" y="3420523"/>
              <a:ext cx="28575" cy="9525"/>
            </a:xfrm>
            <a:custGeom>
              <a:avLst/>
              <a:gdLst>
                <a:gd name="connsiteX0" fmla="*/ 0 w 28575"/>
                <a:gd name="connsiteY0" fmla="*/ 12097 h 9525"/>
                <a:gd name="connsiteX1" fmla="*/ 35338 w 28575"/>
                <a:gd name="connsiteY1" fmla="*/ 0 h 9525"/>
                <a:gd name="connsiteX2" fmla="*/ 0 w 28575"/>
                <a:gd name="connsiteY2" fmla="*/ 12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0" y="12097"/>
                  </a:moveTo>
                  <a:cubicBezTo>
                    <a:pt x="10478" y="10858"/>
                    <a:pt x="37243" y="11144"/>
                    <a:pt x="35338" y="0"/>
                  </a:cubicBezTo>
                  <a:cubicBezTo>
                    <a:pt x="24098" y="4191"/>
                    <a:pt x="762" y="3334"/>
                    <a:pt x="0" y="12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E1F25E2-4916-4C72-B902-B347BFC36A1D}"/>
                </a:ext>
              </a:extLst>
            </p:cNvPr>
            <p:cNvSpPr/>
            <p:nvPr/>
          </p:nvSpPr>
          <p:spPr>
            <a:xfrm>
              <a:off x="4579715" y="3426569"/>
              <a:ext cx="28575" cy="9525"/>
            </a:xfrm>
            <a:custGeom>
              <a:avLst/>
              <a:gdLst>
                <a:gd name="connsiteX0" fmla="*/ 16192 w 28575"/>
                <a:gd name="connsiteY0" fmla="*/ 907 h 9525"/>
                <a:gd name="connsiteX1" fmla="*/ 0 w 28575"/>
                <a:gd name="connsiteY1" fmla="*/ 11004 h 9525"/>
                <a:gd name="connsiteX2" fmla="*/ 34195 w 28575"/>
                <a:gd name="connsiteY2" fmla="*/ 3574 h 9525"/>
                <a:gd name="connsiteX3" fmla="*/ 16192 w 28575"/>
                <a:gd name="connsiteY3" fmla="*/ 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16192" y="907"/>
                  </a:moveTo>
                  <a:cubicBezTo>
                    <a:pt x="15335" y="6241"/>
                    <a:pt x="1619" y="6051"/>
                    <a:pt x="0" y="11004"/>
                  </a:cubicBezTo>
                  <a:cubicBezTo>
                    <a:pt x="11430" y="8527"/>
                    <a:pt x="22860" y="6051"/>
                    <a:pt x="34195" y="3574"/>
                  </a:cubicBezTo>
                  <a:cubicBezTo>
                    <a:pt x="33718" y="-4998"/>
                    <a:pt x="19812" y="5098"/>
                    <a:pt x="16192" y="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E7AF21C-6DF5-4E58-AD4A-F1DC56754CA8}"/>
                </a:ext>
              </a:extLst>
            </p:cNvPr>
            <p:cNvSpPr/>
            <p:nvPr/>
          </p:nvSpPr>
          <p:spPr>
            <a:xfrm>
              <a:off x="5121915" y="3846523"/>
              <a:ext cx="9525" cy="9525"/>
            </a:xfrm>
            <a:custGeom>
              <a:avLst/>
              <a:gdLst>
                <a:gd name="connsiteX0" fmla="*/ 154 w 9525"/>
                <a:gd name="connsiteY0" fmla="*/ 4434 h 0"/>
                <a:gd name="connsiteX1" fmla="*/ 9964 w 9525"/>
                <a:gd name="connsiteY1" fmla="*/ 148 h 0"/>
                <a:gd name="connsiteX2" fmla="*/ 154 w 9525"/>
                <a:gd name="connsiteY2" fmla="*/ 44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4" y="4434"/>
                  </a:moveTo>
                  <a:cubicBezTo>
                    <a:pt x="5107" y="7482"/>
                    <a:pt x="11393" y="720"/>
                    <a:pt x="9964" y="148"/>
                  </a:cubicBezTo>
                  <a:cubicBezTo>
                    <a:pt x="7678" y="-804"/>
                    <a:pt x="-1275" y="3101"/>
                    <a:pt x="154" y="4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C472F94-835E-413B-896B-EC1895B48D9D}"/>
                </a:ext>
              </a:extLst>
            </p:cNvPr>
            <p:cNvSpPr/>
            <p:nvPr/>
          </p:nvSpPr>
          <p:spPr>
            <a:xfrm>
              <a:off x="7209758" y="3507867"/>
              <a:ext cx="28575" cy="19050"/>
            </a:xfrm>
            <a:custGeom>
              <a:avLst/>
              <a:gdLst>
                <a:gd name="connsiteX0" fmla="*/ 33909 w 28575"/>
                <a:gd name="connsiteY0" fmla="*/ 10192 h 19050"/>
                <a:gd name="connsiteX1" fmla="*/ 26384 w 28575"/>
                <a:gd name="connsiteY1" fmla="*/ 5239 h 19050"/>
                <a:gd name="connsiteX2" fmla="*/ 30194 w 28575"/>
                <a:gd name="connsiteY2" fmla="*/ 0 h 19050"/>
                <a:gd name="connsiteX3" fmla="*/ 7239 w 28575"/>
                <a:gd name="connsiteY3" fmla="*/ 7144 h 19050"/>
                <a:gd name="connsiteX4" fmla="*/ 0 w 28575"/>
                <a:gd name="connsiteY4" fmla="*/ 26194 h 19050"/>
                <a:gd name="connsiteX5" fmla="*/ 24479 w 28575"/>
                <a:gd name="connsiteY5" fmla="*/ 23050 h 19050"/>
                <a:gd name="connsiteX6" fmla="*/ 33909 w 28575"/>
                <a:gd name="connsiteY6" fmla="*/ 10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3909" y="10192"/>
                  </a:moveTo>
                  <a:cubicBezTo>
                    <a:pt x="33242" y="6001"/>
                    <a:pt x="28861" y="6953"/>
                    <a:pt x="26384" y="5239"/>
                  </a:cubicBezTo>
                  <a:cubicBezTo>
                    <a:pt x="29528" y="4286"/>
                    <a:pt x="32385" y="3239"/>
                    <a:pt x="30194" y="0"/>
                  </a:cubicBezTo>
                  <a:cubicBezTo>
                    <a:pt x="23527" y="2762"/>
                    <a:pt x="8382" y="2000"/>
                    <a:pt x="7239" y="7144"/>
                  </a:cubicBezTo>
                  <a:cubicBezTo>
                    <a:pt x="17907" y="12383"/>
                    <a:pt x="95" y="19907"/>
                    <a:pt x="0" y="26194"/>
                  </a:cubicBezTo>
                  <a:cubicBezTo>
                    <a:pt x="8668" y="24384"/>
                    <a:pt x="14383" y="26765"/>
                    <a:pt x="24479" y="23050"/>
                  </a:cubicBezTo>
                  <a:cubicBezTo>
                    <a:pt x="23908" y="17240"/>
                    <a:pt x="23051" y="11240"/>
                    <a:pt x="33909" y="10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78AE536-1EC0-4D97-B3F5-00ED9B87924F}"/>
                </a:ext>
              </a:extLst>
            </p:cNvPr>
            <p:cNvSpPr/>
            <p:nvPr/>
          </p:nvSpPr>
          <p:spPr>
            <a:xfrm>
              <a:off x="4765262" y="3840960"/>
              <a:ext cx="19050" cy="9525"/>
            </a:xfrm>
            <a:custGeom>
              <a:avLst/>
              <a:gdLst>
                <a:gd name="connsiteX0" fmla="*/ 13144 w 19050"/>
                <a:gd name="connsiteY0" fmla="*/ 3902 h 9525"/>
                <a:gd name="connsiteX1" fmla="*/ 6382 w 19050"/>
                <a:gd name="connsiteY1" fmla="*/ 1044 h 9525"/>
                <a:gd name="connsiteX2" fmla="*/ 0 w 19050"/>
                <a:gd name="connsiteY2" fmla="*/ 6855 h 9525"/>
                <a:gd name="connsiteX3" fmla="*/ 27813 w 19050"/>
                <a:gd name="connsiteY3" fmla="*/ 5140 h 9525"/>
                <a:gd name="connsiteX4" fmla="*/ 13144 w 19050"/>
                <a:gd name="connsiteY4" fmla="*/ 39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3144" y="3902"/>
                  </a:moveTo>
                  <a:cubicBezTo>
                    <a:pt x="11430" y="3711"/>
                    <a:pt x="10954" y="-2385"/>
                    <a:pt x="6382" y="1044"/>
                  </a:cubicBezTo>
                  <a:cubicBezTo>
                    <a:pt x="2762" y="2378"/>
                    <a:pt x="3143" y="5331"/>
                    <a:pt x="0" y="6855"/>
                  </a:cubicBezTo>
                  <a:cubicBezTo>
                    <a:pt x="2762" y="15332"/>
                    <a:pt x="19145" y="4950"/>
                    <a:pt x="27813" y="5140"/>
                  </a:cubicBezTo>
                  <a:cubicBezTo>
                    <a:pt x="27337" y="-2861"/>
                    <a:pt x="18002" y="4473"/>
                    <a:pt x="13144" y="3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98BA32F-C010-4F3E-9DAD-5A069C6BA478}"/>
                </a:ext>
              </a:extLst>
            </p:cNvPr>
            <p:cNvSpPr/>
            <p:nvPr/>
          </p:nvSpPr>
          <p:spPr>
            <a:xfrm>
              <a:off x="4548079" y="343833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5061" y="3715"/>
                    <a:pt x="18301" y="4763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B0836F3-34B3-4906-BAB1-645333FC206B}"/>
                </a:ext>
              </a:extLst>
            </p:cNvPr>
            <p:cNvSpPr/>
            <p:nvPr/>
          </p:nvSpPr>
          <p:spPr>
            <a:xfrm>
              <a:off x="5246384" y="3835051"/>
              <a:ext cx="9525" cy="9525"/>
            </a:xfrm>
            <a:custGeom>
              <a:avLst/>
              <a:gdLst>
                <a:gd name="connsiteX0" fmla="*/ 9129 w 9525"/>
                <a:gd name="connsiteY0" fmla="*/ 0 h 0"/>
                <a:gd name="connsiteX1" fmla="*/ 80 w 9525"/>
                <a:gd name="connsiteY1" fmla="*/ 6382 h 0"/>
                <a:gd name="connsiteX2" fmla="*/ 9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29" y="0"/>
                  </a:moveTo>
                  <a:cubicBezTo>
                    <a:pt x="2938" y="762"/>
                    <a:pt x="-586" y="2667"/>
                    <a:pt x="80" y="6382"/>
                  </a:cubicBezTo>
                  <a:cubicBezTo>
                    <a:pt x="5224" y="8668"/>
                    <a:pt x="12749" y="6001"/>
                    <a:pt x="9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690FD49-ADF7-4B0C-BCE5-2FB24EF4B531}"/>
                </a:ext>
              </a:extLst>
            </p:cNvPr>
            <p:cNvSpPr/>
            <p:nvPr/>
          </p:nvSpPr>
          <p:spPr>
            <a:xfrm>
              <a:off x="7461048" y="3425567"/>
              <a:ext cx="9525" cy="9525"/>
            </a:xfrm>
            <a:custGeom>
              <a:avLst/>
              <a:gdLst>
                <a:gd name="connsiteX0" fmla="*/ 13219 w 9525"/>
                <a:gd name="connsiteY0" fmla="*/ 766 h 0"/>
                <a:gd name="connsiteX1" fmla="*/ 75 w 9525"/>
                <a:gd name="connsiteY1" fmla="*/ 3623 h 0"/>
                <a:gd name="connsiteX2" fmla="*/ 13219 w 9525"/>
                <a:gd name="connsiteY2" fmla="*/ 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219" y="766"/>
                  </a:moveTo>
                  <a:cubicBezTo>
                    <a:pt x="11219" y="-92"/>
                    <a:pt x="-1068" y="-1235"/>
                    <a:pt x="75" y="3623"/>
                  </a:cubicBezTo>
                  <a:cubicBezTo>
                    <a:pt x="2075" y="4385"/>
                    <a:pt x="14362" y="5623"/>
                    <a:pt x="13219" y="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C2B148A-6C20-44F8-A03B-5EE1D5DA3FA0}"/>
                </a:ext>
              </a:extLst>
            </p:cNvPr>
            <p:cNvSpPr/>
            <p:nvPr/>
          </p:nvSpPr>
          <p:spPr>
            <a:xfrm>
              <a:off x="7311008" y="3482340"/>
              <a:ext cx="85725" cy="19050"/>
            </a:xfrm>
            <a:custGeom>
              <a:avLst/>
              <a:gdLst>
                <a:gd name="connsiteX0" fmla="*/ 69532 w 85725"/>
                <a:gd name="connsiteY0" fmla="*/ 5906 h 19050"/>
                <a:gd name="connsiteX1" fmla="*/ 56769 w 85725"/>
                <a:gd name="connsiteY1" fmla="*/ 2096 h 19050"/>
                <a:gd name="connsiteX2" fmla="*/ 30480 w 85725"/>
                <a:gd name="connsiteY2" fmla="*/ 7810 h 19050"/>
                <a:gd name="connsiteX3" fmla="*/ 36100 w 85725"/>
                <a:gd name="connsiteY3" fmla="*/ 0 h 19050"/>
                <a:gd name="connsiteX4" fmla="*/ 0 w 85725"/>
                <a:gd name="connsiteY4" fmla="*/ 10097 h 19050"/>
                <a:gd name="connsiteX5" fmla="*/ 12002 w 85725"/>
                <a:gd name="connsiteY5" fmla="*/ 11811 h 19050"/>
                <a:gd name="connsiteX6" fmla="*/ 5620 w 85725"/>
                <a:gd name="connsiteY6" fmla="*/ 17621 h 19050"/>
                <a:gd name="connsiteX7" fmla="*/ 16859 w 85725"/>
                <a:gd name="connsiteY7" fmla="*/ 17335 h 19050"/>
                <a:gd name="connsiteX8" fmla="*/ 7811 w 85725"/>
                <a:gd name="connsiteY8" fmla="*/ 23717 h 19050"/>
                <a:gd name="connsiteX9" fmla="*/ 33719 w 85725"/>
                <a:gd name="connsiteY9" fmla="*/ 24670 h 19050"/>
                <a:gd name="connsiteX10" fmla="*/ 30766 w 85725"/>
                <a:gd name="connsiteY10" fmla="*/ 16573 h 19050"/>
                <a:gd name="connsiteX11" fmla="*/ 37910 w 85725"/>
                <a:gd name="connsiteY11" fmla="*/ 12859 h 19050"/>
                <a:gd name="connsiteX12" fmla="*/ 48768 w 85725"/>
                <a:gd name="connsiteY12" fmla="*/ 19241 h 19050"/>
                <a:gd name="connsiteX13" fmla="*/ 69818 w 85725"/>
                <a:gd name="connsiteY13" fmla="*/ 14669 h 19050"/>
                <a:gd name="connsiteX14" fmla="*/ 73628 w 85725"/>
                <a:gd name="connsiteY14" fmla="*/ 9430 h 19050"/>
                <a:gd name="connsiteX15" fmla="*/ 90964 w 85725"/>
                <a:gd name="connsiteY15" fmla="*/ 10001 h 19050"/>
                <a:gd name="connsiteX16" fmla="*/ 69532 w 85725"/>
                <a:gd name="connsiteY16" fmla="*/ 5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5725" h="19050">
                  <a:moveTo>
                    <a:pt x="69532" y="5906"/>
                  </a:moveTo>
                  <a:cubicBezTo>
                    <a:pt x="66104" y="3429"/>
                    <a:pt x="63246" y="381"/>
                    <a:pt x="56769" y="2096"/>
                  </a:cubicBezTo>
                  <a:cubicBezTo>
                    <a:pt x="53245" y="8382"/>
                    <a:pt x="37719" y="11716"/>
                    <a:pt x="30480" y="7810"/>
                  </a:cubicBezTo>
                  <a:cubicBezTo>
                    <a:pt x="32099" y="5144"/>
                    <a:pt x="40005" y="5048"/>
                    <a:pt x="36100" y="0"/>
                  </a:cubicBezTo>
                  <a:cubicBezTo>
                    <a:pt x="24384" y="3905"/>
                    <a:pt x="3429" y="4286"/>
                    <a:pt x="0" y="10097"/>
                  </a:cubicBezTo>
                  <a:cubicBezTo>
                    <a:pt x="2667" y="12573"/>
                    <a:pt x="10287" y="8192"/>
                    <a:pt x="12002" y="11811"/>
                  </a:cubicBezTo>
                  <a:cubicBezTo>
                    <a:pt x="9239" y="13430"/>
                    <a:pt x="6858" y="15240"/>
                    <a:pt x="5620" y="17621"/>
                  </a:cubicBezTo>
                  <a:cubicBezTo>
                    <a:pt x="9715" y="17145"/>
                    <a:pt x="15050" y="14764"/>
                    <a:pt x="16859" y="17335"/>
                  </a:cubicBezTo>
                  <a:cubicBezTo>
                    <a:pt x="10668" y="18098"/>
                    <a:pt x="7144" y="20002"/>
                    <a:pt x="7811" y="23717"/>
                  </a:cubicBezTo>
                  <a:cubicBezTo>
                    <a:pt x="18669" y="20955"/>
                    <a:pt x="23051" y="27051"/>
                    <a:pt x="33719" y="24670"/>
                  </a:cubicBezTo>
                  <a:cubicBezTo>
                    <a:pt x="36576" y="19717"/>
                    <a:pt x="32480" y="22193"/>
                    <a:pt x="30766" y="16573"/>
                  </a:cubicBezTo>
                  <a:cubicBezTo>
                    <a:pt x="34385" y="15907"/>
                    <a:pt x="36195" y="14383"/>
                    <a:pt x="37910" y="12859"/>
                  </a:cubicBezTo>
                  <a:cubicBezTo>
                    <a:pt x="42386" y="13811"/>
                    <a:pt x="47339" y="14097"/>
                    <a:pt x="48768" y="19241"/>
                  </a:cubicBezTo>
                  <a:cubicBezTo>
                    <a:pt x="56197" y="16193"/>
                    <a:pt x="65056" y="17717"/>
                    <a:pt x="69818" y="14669"/>
                  </a:cubicBezTo>
                  <a:cubicBezTo>
                    <a:pt x="71056" y="13811"/>
                    <a:pt x="67437" y="8382"/>
                    <a:pt x="73628" y="9430"/>
                  </a:cubicBezTo>
                  <a:cubicBezTo>
                    <a:pt x="79915" y="9620"/>
                    <a:pt x="85915" y="17050"/>
                    <a:pt x="90964" y="10001"/>
                  </a:cubicBezTo>
                  <a:cubicBezTo>
                    <a:pt x="88011" y="2858"/>
                    <a:pt x="79248" y="3715"/>
                    <a:pt x="69532" y="5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4295729-396E-48EA-ADAD-E5802DF4362C}"/>
                </a:ext>
              </a:extLst>
            </p:cNvPr>
            <p:cNvSpPr/>
            <p:nvPr/>
          </p:nvSpPr>
          <p:spPr>
            <a:xfrm>
              <a:off x="6339863" y="3358946"/>
              <a:ext cx="1352550" cy="304800"/>
            </a:xfrm>
            <a:custGeom>
              <a:avLst/>
              <a:gdLst>
                <a:gd name="connsiteX0" fmla="*/ 1308616 w 1352550"/>
                <a:gd name="connsiteY0" fmla="*/ 7570 h 304800"/>
                <a:gd name="connsiteX1" fmla="*/ 1289471 w 1352550"/>
                <a:gd name="connsiteY1" fmla="*/ 9570 h 304800"/>
                <a:gd name="connsiteX2" fmla="*/ 1273278 w 1352550"/>
                <a:gd name="connsiteY2" fmla="*/ 4331 h 304800"/>
                <a:gd name="connsiteX3" fmla="*/ 1283089 w 1352550"/>
                <a:gd name="connsiteY3" fmla="*/ 45 h 304800"/>
                <a:gd name="connsiteX4" fmla="*/ 1257467 w 1352550"/>
                <a:gd name="connsiteY4" fmla="*/ 7856 h 304800"/>
                <a:gd name="connsiteX5" fmla="*/ 1250704 w 1352550"/>
                <a:gd name="connsiteY5" fmla="*/ 4998 h 304800"/>
                <a:gd name="connsiteX6" fmla="*/ 1239464 w 1352550"/>
                <a:gd name="connsiteY6" fmla="*/ 5284 h 304800"/>
                <a:gd name="connsiteX7" fmla="*/ 1227844 w 1352550"/>
                <a:gd name="connsiteY7" fmla="*/ 12237 h 304800"/>
                <a:gd name="connsiteX8" fmla="*/ 1213937 w 1352550"/>
                <a:gd name="connsiteY8" fmla="*/ 13094 h 304800"/>
                <a:gd name="connsiteX9" fmla="*/ 1210604 w 1352550"/>
                <a:gd name="connsiteY9" fmla="*/ 11666 h 304800"/>
                <a:gd name="connsiteX10" fmla="*/ 1195554 w 1352550"/>
                <a:gd name="connsiteY10" fmla="*/ 17095 h 304800"/>
                <a:gd name="connsiteX11" fmla="*/ 1184219 w 1352550"/>
                <a:gd name="connsiteY11" fmla="*/ 17381 h 304800"/>
                <a:gd name="connsiteX12" fmla="*/ 1174409 w 1352550"/>
                <a:gd name="connsiteY12" fmla="*/ 21667 h 304800"/>
                <a:gd name="connsiteX13" fmla="*/ 1165741 w 1352550"/>
                <a:gd name="connsiteY13" fmla="*/ 21381 h 304800"/>
                <a:gd name="connsiteX14" fmla="*/ 1155930 w 1352550"/>
                <a:gd name="connsiteY14" fmla="*/ 25667 h 304800"/>
                <a:gd name="connsiteX15" fmla="*/ 1147262 w 1352550"/>
                <a:gd name="connsiteY15" fmla="*/ 25382 h 304800"/>
                <a:gd name="connsiteX16" fmla="*/ 1139357 w 1352550"/>
                <a:gd name="connsiteY16" fmla="*/ 27096 h 304800"/>
                <a:gd name="connsiteX17" fmla="*/ 1126974 w 1352550"/>
                <a:gd name="connsiteY17" fmla="*/ 31954 h 304800"/>
                <a:gd name="connsiteX18" fmla="*/ 1154787 w 1352550"/>
                <a:gd name="connsiteY18" fmla="*/ 30239 h 304800"/>
                <a:gd name="connsiteX19" fmla="*/ 1173266 w 1352550"/>
                <a:gd name="connsiteY19" fmla="*/ 26239 h 304800"/>
                <a:gd name="connsiteX20" fmla="*/ 1184505 w 1352550"/>
                <a:gd name="connsiteY20" fmla="*/ 25953 h 304800"/>
                <a:gd name="connsiteX21" fmla="*/ 1194316 w 1352550"/>
                <a:gd name="connsiteY21" fmla="*/ 21667 h 304800"/>
                <a:gd name="connsiteX22" fmla="*/ 1225558 w 1352550"/>
                <a:gd name="connsiteY22" fmla="*/ 21476 h 304800"/>
                <a:gd name="connsiteX23" fmla="*/ 1174790 w 1352550"/>
                <a:gd name="connsiteY23" fmla="*/ 30335 h 304800"/>
                <a:gd name="connsiteX24" fmla="*/ 1160883 w 1352550"/>
                <a:gd name="connsiteY24" fmla="*/ 31192 h 304800"/>
                <a:gd name="connsiteX25" fmla="*/ 1145834 w 1352550"/>
                <a:gd name="connsiteY25" fmla="*/ 36621 h 304800"/>
                <a:gd name="connsiteX26" fmla="*/ 1131927 w 1352550"/>
                <a:gd name="connsiteY26" fmla="*/ 37478 h 304800"/>
                <a:gd name="connsiteX27" fmla="*/ 1024675 w 1352550"/>
                <a:gd name="connsiteY27" fmla="*/ 63005 h 304800"/>
                <a:gd name="connsiteX28" fmla="*/ 1011531 w 1352550"/>
                <a:gd name="connsiteY28" fmla="*/ 65863 h 304800"/>
                <a:gd name="connsiteX29" fmla="*/ 1004768 w 1352550"/>
                <a:gd name="connsiteY29" fmla="*/ 63005 h 304800"/>
                <a:gd name="connsiteX30" fmla="*/ 997625 w 1352550"/>
                <a:gd name="connsiteY30" fmla="*/ 66720 h 304800"/>
                <a:gd name="connsiteX31" fmla="*/ 988957 w 1352550"/>
                <a:gd name="connsiteY31" fmla="*/ 66434 h 304800"/>
                <a:gd name="connsiteX32" fmla="*/ 949428 w 1352550"/>
                <a:gd name="connsiteY32" fmla="*/ 75007 h 304800"/>
                <a:gd name="connsiteX33" fmla="*/ 939617 w 1352550"/>
                <a:gd name="connsiteY33" fmla="*/ 79293 h 304800"/>
                <a:gd name="connsiteX34" fmla="*/ 923044 w 1352550"/>
                <a:gd name="connsiteY34" fmla="*/ 80722 h 304800"/>
                <a:gd name="connsiteX35" fmla="*/ 900089 w 1352550"/>
                <a:gd name="connsiteY35" fmla="*/ 87866 h 304800"/>
                <a:gd name="connsiteX36" fmla="*/ 895231 w 1352550"/>
                <a:gd name="connsiteY36" fmla="*/ 82341 h 304800"/>
                <a:gd name="connsiteX37" fmla="*/ 888087 w 1352550"/>
                <a:gd name="connsiteY37" fmla="*/ 86056 h 304800"/>
                <a:gd name="connsiteX38" fmla="*/ 889611 w 1352550"/>
                <a:gd name="connsiteY38" fmla="*/ 90152 h 304800"/>
                <a:gd name="connsiteX39" fmla="*/ 860655 w 1352550"/>
                <a:gd name="connsiteY39" fmla="*/ 96438 h 304800"/>
                <a:gd name="connsiteX40" fmla="*/ 847892 w 1352550"/>
                <a:gd name="connsiteY40" fmla="*/ 92628 h 304800"/>
                <a:gd name="connsiteX41" fmla="*/ 770739 w 1352550"/>
                <a:gd name="connsiteY41" fmla="*/ 107201 h 304800"/>
                <a:gd name="connsiteX42" fmla="*/ 720733 w 1352550"/>
                <a:gd name="connsiteY42" fmla="*/ 118060 h 304800"/>
                <a:gd name="connsiteX43" fmla="*/ 711684 w 1352550"/>
                <a:gd name="connsiteY43" fmla="*/ 124442 h 304800"/>
                <a:gd name="connsiteX44" fmla="*/ 708255 w 1352550"/>
                <a:gd name="connsiteY44" fmla="*/ 123013 h 304800"/>
                <a:gd name="connsiteX45" fmla="*/ 679299 w 1352550"/>
                <a:gd name="connsiteY45" fmla="*/ 129299 h 304800"/>
                <a:gd name="connsiteX46" fmla="*/ 658249 w 1352550"/>
                <a:gd name="connsiteY46" fmla="*/ 133871 h 304800"/>
                <a:gd name="connsiteX47" fmla="*/ 642437 w 1352550"/>
                <a:gd name="connsiteY47" fmla="*/ 137300 h 304800"/>
                <a:gd name="connsiteX48" fmla="*/ 636437 w 1352550"/>
                <a:gd name="connsiteY48" fmla="*/ 136443 h 304800"/>
                <a:gd name="connsiteX49" fmla="*/ 618720 w 1352550"/>
                <a:gd name="connsiteY49" fmla="*/ 142444 h 304800"/>
                <a:gd name="connsiteX50" fmla="*/ 579191 w 1352550"/>
                <a:gd name="connsiteY50" fmla="*/ 151016 h 304800"/>
                <a:gd name="connsiteX51" fmla="*/ 597956 w 1352550"/>
                <a:gd name="connsiteY51" fmla="*/ 155684 h 304800"/>
                <a:gd name="connsiteX52" fmla="*/ 558427 w 1352550"/>
                <a:gd name="connsiteY52" fmla="*/ 164256 h 304800"/>
                <a:gd name="connsiteX53" fmla="*/ 547854 w 1352550"/>
                <a:gd name="connsiteY53" fmla="*/ 166542 h 304800"/>
                <a:gd name="connsiteX54" fmla="*/ 556141 w 1352550"/>
                <a:gd name="connsiteY54" fmla="*/ 158160 h 304800"/>
                <a:gd name="connsiteX55" fmla="*/ 530995 w 1352550"/>
                <a:gd name="connsiteY55" fmla="*/ 159303 h 304800"/>
                <a:gd name="connsiteX56" fmla="*/ 529471 w 1352550"/>
                <a:gd name="connsiteY56" fmla="*/ 170543 h 304800"/>
                <a:gd name="connsiteX57" fmla="*/ 513659 w 1352550"/>
                <a:gd name="connsiteY57" fmla="*/ 173972 h 304800"/>
                <a:gd name="connsiteX58" fmla="*/ 521184 w 1352550"/>
                <a:gd name="connsiteY58" fmla="*/ 163589 h 304800"/>
                <a:gd name="connsiteX59" fmla="*/ 507277 w 1352550"/>
                <a:gd name="connsiteY59" fmla="*/ 164447 h 304800"/>
                <a:gd name="connsiteX60" fmla="*/ 481655 w 1352550"/>
                <a:gd name="connsiteY60" fmla="*/ 172162 h 304800"/>
                <a:gd name="connsiteX61" fmla="*/ 467749 w 1352550"/>
                <a:gd name="connsiteY61" fmla="*/ 173019 h 304800"/>
                <a:gd name="connsiteX62" fmla="*/ 460605 w 1352550"/>
                <a:gd name="connsiteY62" fmla="*/ 176734 h 304800"/>
                <a:gd name="connsiteX63" fmla="*/ 457176 w 1352550"/>
                <a:gd name="connsiteY63" fmla="*/ 175305 h 304800"/>
                <a:gd name="connsiteX64" fmla="*/ 439459 w 1352550"/>
                <a:gd name="connsiteY64" fmla="*/ 181306 h 304800"/>
                <a:gd name="connsiteX65" fmla="*/ 413171 w 1352550"/>
                <a:gd name="connsiteY65" fmla="*/ 187021 h 304800"/>
                <a:gd name="connsiteX66" fmla="*/ 427839 w 1352550"/>
                <a:gd name="connsiteY66" fmla="*/ 188164 h 304800"/>
                <a:gd name="connsiteX67" fmla="*/ 431173 w 1352550"/>
                <a:gd name="connsiteY67" fmla="*/ 189593 h 304800"/>
                <a:gd name="connsiteX68" fmla="*/ 440983 w 1352550"/>
                <a:gd name="connsiteY68" fmla="*/ 185306 h 304800"/>
                <a:gd name="connsiteX69" fmla="*/ 452223 w 1352550"/>
                <a:gd name="connsiteY69" fmla="*/ 185021 h 304800"/>
                <a:gd name="connsiteX70" fmla="*/ 462034 w 1352550"/>
                <a:gd name="connsiteY70" fmla="*/ 180734 h 304800"/>
                <a:gd name="connsiteX71" fmla="*/ 483084 w 1352550"/>
                <a:gd name="connsiteY71" fmla="*/ 176162 h 304800"/>
                <a:gd name="connsiteX72" fmla="*/ 502229 w 1352550"/>
                <a:gd name="connsiteY72" fmla="*/ 174162 h 304800"/>
                <a:gd name="connsiteX73" fmla="*/ 481941 w 1352550"/>
                <a:gd name="connsiteY73" fmla="*/ 180734 h 304800"/>
                <a:gd name="connsiteX74" fmla="*/ 468797 w 1352550"/>
                <a:gd name="connsiteY74" fmla="*/ 183592 h 304800"/>
                <a:gd name="connsiteX75" fmla="*/ 458224 w 1352550"/>
                <a:gd name="connsiteY75" fmla="*/ 185878 h 304800"/>
                <a:gd name="connsiteX76" fmla="*/ 442412 w 1352550"/>
                <a:gd name="connsiteY76" fmla="*/ 189307 h 304800"/>
                <a:gd name="connsiteX77" fmla="*/ 434888 w 1352550"/>
                <a:gd name="connsiteY77" fmla="*/ 199689 h 304800"/>
                <a:gd name="connsiteX78" fmla="*/ 405170 w 1352550"/>
                <a:gd name="connsiteY78" fmla="*/ 203975 h 304800"/>
                <a:gd name="connsiteX79" fmla="*/ 414218 w 1352550"/>
                <a:gd name="connsiteY79" fmla="*/ 197594 h 304800"/>
                <a:gd name="connsiteX80" fmla="*/ 401074 w 1352550"/>
                <a:gd name="connsiteY80" fmla="*/ 200451 h 304800"/>
                <a:gd name="connsiteX81" fmla="*/ 395454 w 1352550"/>
                <a:gd name="connsiteY81" fmla="*/ 208262 h 304800"/>
                <a:gd name="connsiteX82" fmla="*/ 369832 w 1352550"/>
                <a:gd name="connsiteY82" fmla="*/ 215977 h 304800"/>
                <a:gd name="connsiteX83" fmla="*/ 362307 w 1352550"/>
                <a:gd name="connsiteY83" fmla="*/ 211024 h 304800"/>
                <a:gd name="connsiteX84" fmla="*/ 330684 w 1352550"/>
                <a:gd name="connsiteY84" fmla="*/ 217882 h 304800"/>
                <a:gd name="connsiteX85" fmla="*/ 356687 w 1352550"/>
                <a:gd name="connsiteY85" fmla="*/ 203499 h 304800"/>
                <a:gd name="connsiteX86" fmla="*/ 265247 w 1352550"/>
                <a:gd name="connsiteY86" fmla="*/ 225597 h 304800"/>
                <a:gd name="connsiteX87" fmla="*/ 256199 w 1352550"/>
                <a:gd name="connsiteY87" fmla="*/ 231979 h 304800"/>
                <a:gd name="connsiteX88" fmla="*/ 278773 w 1352550"/>
                <a:gd name="connsiteY88" fmla="*/ 231407 h 304800"/>
                <a:gd name="connsiteX89" fmla="*/ 251722 w 1352550"/>
                <a:gd name="connsiteY89" fmla="*/ 235122 h 304800"/>
                <a:gd name="connsiteX90" fmla="*/ 243435 w 1352550"/>
                <a:gd name="connsiteY90" fmla="*/ 243504 h 304800"/>
                <a:gd name="connsiteX91" fmla="*/ 238958 w 1352550"/>
                <a:gd name="connsiteY91" fmla="*/ 231407 h 304800"/>
                <a:gd name="connsiteX92" fmla="*/ 215241 w 1352550"/>
                <a:gd name="connsiteY92" fmla="*/ 236551 h 304800"/>
                <a:gd name="connsiteX93" fmla="*/ 230672 w 1352550"/>
                <a:gd name="connsiteY93" fmla="*/ 239789 h 304800"/>
                <a:gd name="connsiteX94" fmla="*/ 189333 w 1352550"/>
                <a:gd name="connsiteY94" fmla="*/ 251029 h 304800"/>
                <a:gd name="connsiteX95" fmla="*/ 185904 w 1352550"/>
                <a:gd name="connsiteY95" fmla="*/ 249600 h 304800"/>
                <a:gd name="connsiteX96" fmla="*/ 173522 w 1352550"/>
                <a:gd name="connsiteY96" fmla="*/ 254458 h 304800"/>
                <a:gd name="connsiteX97" fmla="*/ 152471 w 1352550"/>
                <a:gd name="connsiteY97" fmla="*/ 259030 h 304800"/>
                <a:gd name="connsiteX98" fmla="*/ 133326 w 1352550"/>
                <a:gd name="connsiteY98" fmla="*/ 261030 h 304800"/>
                <a:gd name="connsiteX99" fmla="*/ 137136 w 1352550"/>
                <a:gd name="connsiteY99" fmla="*/ 255791 h 304800"/>
                <a:gd name="connsiteX100" fmla="*/ 113419 w 1352550"/>
                <a:gd name="connsiteY100" fmla="*/ 260935 h 304800"/>
                <a:gd name="connsiteX101" fmla="*/ 115705 w 1352550"/>
                <a:gd name="connsiteY101" fmla="*/ 267031 h 304800"/>
                <a:gd name="connsiteX102" fmla="*/ 98750 w 1352550"/>
                <a:gd name="connsiteY102" fmla="*/ 275127 h 304800"/>
                <a:gd name="connsiteX103" fmla="*/ 92749 w 1352550"/>
                <a:gd name="connsiteY103" fmla="*/ 274270 h 304800"/>
                <a:gd name="connsiteX104" fmla="*/ 34837 w 1352550"/>
                <a:gd name="connsiteY104" fmla="*/ 286843 h 304800"/>
                <a:gd name="connsiteX105" fmla="*/ 27694 w 1352550"/>
                <a:gd name="connsiteY105" fmla="*/ 290558 h 304800"/>
                <a:gd name="connsiteX106" fmla="*/ 2833 w 1352550"/>
                <a:gd name="connsiteY106" fmla="*/ 300368 h 304800"/>
                <a:gd name="connsiteX107" fmla="*/ 35219 w 1352550"/>
                <a:gd name="connsiteY107" fmla="*/ 295511 h 304800"/>
                <a:gd name="connsiteX108" fmla="*/ 17502 w 1352550"/>
                <a:gd name="connsiteY108" fmla="*/ 301511 h 304800"/>
                <a:gd name="connsiteX109" fmla="*/ 548 w 1352550"/>
                <a:gd name="connsiteY109" fmla="*/ 309608 h 304800"/>
                <a:gd name="connsiteX110" fmla="*/ 53221 w 1352550"/>
                <a:gd name="connsiteY110" fmla="*/ 298178 h 304800"/>
                <a:gd name="connsiteX111" fmla="*/ 53602 w 1352550"/>
                <a:gd name="connsiteY111" fmla="*/ 306845 h 304800"/>
                <a:gd name="connsiteX112" fmla="*/ 75033 w 1352550"/>
                <a:gd name="connsiteY112" fmla="*/ 295606 h 304800"/>
                <a:gd name="connsiteX113" fmla="*/ 69032 w 1352550"/>
                <a:gd name="connsiteY113" fmla="*/ 294749 h 304800"/>
                <a:gd name="connsiteX114" fmla="*/ 76176 w 1352550"/>
                <a:gd name="connsiteY114" fmla="*/ 291034 h 304800"/>
                <a:gd name="connsiteX115" fmla="*/ 85225 w 1352550"/>
                <a:gd name="connsiteY115" fmla="*/ 299987 h 304800"/>
                <a:gd name="connsiteX116" fmla="*/ 114181 w 1352550"/>
                <a:gd name="connsiteY116" fmla="*/ 293701 h 304800"/>
                <a:gd name="connsiteX117" fmla="*/ 119134 w 1352550"/>
                <a:gd name="connsiteY117" fmla="*/ 283890 h 304800"/>
                <a:gd name="connsiteX118" fmla="*/ 132659 w 1352550"/>
                <a:gd name="connsiteY118" fmla="*/ 289700 h 304800"/>
                <a:gd name="connsiteX119" fmla="*/ 144280 w 1352550"/>
                <a:gd name="connsiteY119" fmla="*/ 282747 h 304800"/>
                <a:gd name="connsiteX120" fmla="*/ 158948 w 1352550"/>
                <a:gd name="connsiteY120" fmla="*/ 283890 h 304800"/>
                <a:gd name="connsiteX121" fmla="*/ 181141 w 1352550"/>
                <a:gd name="connsiteY121" fmla="*/ 274651 h 304800"/>
                <a:gd name="connsiteX122" fmla="*/ 215336 w 1352550"/>
                <a:gd name="connsiteY122" fmla="*/ 267221 h 304800"/>
                <a:gd name="connsiteX123" fmla="*/ 242387 w 1352550"/>
                <a:gd name="connsiteY123" fmla="*/ 263507 h 304800"/>
                <a:gd name="connsiteX124" fmla="*/ 254770 w 1352550"/>
                <a:gd name="connsiteY124" fmla="*/ 258649 h 304800"/>
                <a:gd name="connsiteX125" fmla="*/ 258199 w 1352550"/>
                <a:gd name="connsiteY125" fmla="*/ 260078 h 304800"/>
                <a:gd name="connsiteX126" fmla="*/ 295061 w 1352550"/>
                <a:gd name="connsiteY126" fmla="*/ 252077 h 304800"/>
                <a:gd name="connsiteX127" fmla="*/ 304871 w 1352550"/>
                <a:gd name="connsiteY127" fmla="*/ 247790 h 304800"/>
                <a:gd name="connsiteX128" fmla="*/ 313539 w 1352550"/>
                <a:gd name="connsiteY128" fmla="*/ 248076 h 304800"/>
                <a:gd name="connsiteX129" fmla="*/ 315444 w 1352550"/>
                <a:gd name="connsiteY129" fmla="*/ 245504 h 304800"/>
                <a:gd name="connsiteX130" fmla="*/ 362879 w 1352550"/>
                <a:gd name="connsiteY130" fmla="*/ 235217 h 304800"/>
                <a:gd name="connsiteX131" fmla="*/ 370022 w 1352550"/>
                <a:gd name="connsiteY131" fmla="*/ 231503 h 304800"/>
                <a:gd name="connsiteX132" fmla="*/ 417457 w 1352550"/>
                <a:gd name="connsiteY132" fmla="*/ 221216 h 304800"/>
                <a:gd name="connsiteX133" fmla="*/ 419362 w 1352550"/>
                <a:gd name="connsiteY133" fmla="*/ 218644 h 304800"/>
                <a:gd name="connsiteX134" fmla="*/ 425363 w 1352550"/>
                <a:gd name="connsiteY134" fmla="*/ 219501 h 304800"/>
                <a:gd name="connsiteX135" fmla="*/ 435173 w 1352550"/>
                <a:gd name="connsiteY135" fmla="*/ 215215 h 304800"/>
                <a:gd name="connsiteX136" fmla="*/ 445746 w 1352550"/>
                <a:gd name="connsiteY136" fmla="*/ 212929 h 304800"/>
                <a:gd name="connsiteX137" fmla="*/ 466796 w 1352550"/>
                <a:gd name="connsiteY137" fmla="*/ 208357 h 304800"/>
                <a:gd name="connsiteX138" fmla="*/ 473940 w 1352550"/>
                <a:gd name="connsiteY138" fmla="*/ 204642 h 304800"/>
                <a:gd name="connsiteX139" fmla="*/ 485180 w 1352550"/>
                <a:gd name="connsiteY139" fmla="*/ 204356 h 304800"/>
                <a:gd name="connsiteX140" fmla="*/ 494990 w 1352550"/>
                <a:gd name="connsiteY140" fmla="*/ 200070 h 304800"/>
                <a:gd name="connsiteX141" fmla="*/ 506230 w 1352550"/>
                <a:gd name="connsiteY141" fmla="*/ 199784 h 304800"/>
                <a:gd name="connsiteX142" fmla="*/ 536710 w 1352550"/>
                <a:gd name="connsiteY142" fmla="*/ 197498 h 304800"/>
                <a:gd name="connsiteX143" fmla="*/ 524327 w 1352550"/>
                <a:gd name="connsiteY143" fmla="*/ 202356 h 304800"/>
                <a:gd name="connsiteX144" fmla="*/ 540139 w 1352550"/>
                <a:gd name="connsiteY144" fmla="*/ 198927 h 304800"/>
                <a:gd name="connsiteX145" fmla="*/ 551092 w 1352550"/>
                <a:gd name="connsiteY145" fmla="*/ 189974 h 304800"/>
                <a:gd name="connsiteX146" fmla="*/ 574810 w 1352550"/>
                <a:gd name="connsiteY146" fmla="*/ 184830 h 304800"/>
                <a:gd name="connsiteX147" fmla="*/ 582716 w 1352550"/>
                <a:gd name="connsiteY147" fmla="*/ 183116 h 304800"/>
                <a:gd name="connsiteX148" fmla="*/ 607957 w 1352550"/>
                <a:gd name="connsiteY148" fmla="*/ 181973 h 304800"/>
                <a:gd name="connsiteX149" fmla="*/ 582334 w 1352550"/>
                <a:gd name="connsiteY149" fmla="*/ 205023 h 304800"/>
                <a:gd name="connsiteX150" fmla="*/ 600432 w 1352550"/>
                <a:gd name="connsiteY150" fmla="*/ 192355 h 304800"/>
                <a:gd name="connsiteX151" fmla="*/ 614720 w 1352550"/>
                <a:gd name="connsiteY151" fmla="*/ 184830 h 304800"/>
                <a:gd name="connsiteX152" fmla="*/ 621482 w 1352550"/>
                <a:gd name="connsiteY152" fmla="*/ 172448 h 304800"/>
                <a:gd name="connsiteX153" fmla="*/ 634627 w 1352550"/>
                <a:gd name="connsiteY153" fmla="*/ 169590 h 304800"/>
                <a:gd name="connsiteX154" fmla="*/ 650438 w 1352550"/>
                <a:gd name="connsiteY154" fmla="*/ 166161 h 304800"/>
                <a:gd name="connsiteX155" fmla="*/ 695206 w 1352550"/>
                <a:gd name="connsiteY155" fmla="*/ 156446 h 304800"/>
                <a:gd name="connsiteX156" fmla="*/ 706445 w 1352550"/>
                <a:gd name="connsiteY156" fmla="*/ 156160 h 304800"/>
                <a:gd name="connsiteX157" fmla="*/ 724829 w 1352550"/>
                <a:gd name="connsiteY157" fmla="*/ 152159 h 304800"/>
                <a:gd name="connsiteX158" fmla="*/ 695492 w 1352550"/>
                <a:gd name="connsiteY158" fmla="*/ 165113 h 304800"/>
                <a:gd name="connsiteX159" fmla="*/ 763976 w 1352550"/>
                <a:gd name="connsiteY159" fmla="*/ 150159 h 304800"/>
                <a:gd name="connsiteX160" fmla="*/ 747784 w 1352550"/>
                <a:gd name="connsiteY160" fmla="*/ 144920 h 304800"/>
                <a:gd name="connsiteX161" fmla="*/ 768834 w 1352550"/>
                <a:gd name="connsiteY161" fmla="*/ 140348 h 304800"/>
                <a:gd name="connsiteX162" fmla="*/ 778645 w 1352550"/>
                <a:gd name="connsiteY162" fmla="*/ 136062 h 304800"/>
                <a:gd name="connsiteX163" fmla="*/ 782074 w 1352550"/>
                <a:gd name="connsiteY163" fmla="*/ 137491 h 304800"/>
                <a:gd name="connsiteX164" fmla="*/ 786550 w 1352550"/>
                <a:gd name="connsiteY164" fmla="*/ 134348 h 304800"/>
                <a:gd name="connsiteX165" fmla="*/ 836557 w 1352550"/>
                <a:gd name="connsiteY165" fmla="*/ 123489 h 304800"/>
                <a:gd name="connsiteX166" fmla="*/ 848558 w 1352550"/>
                <a:gd name="connsiteY166" fmla="*/ 125204 h 304800"/>
                <a:gd name="connsiteX167" fmla="*/ 860274 w 1352550"/>
                <a:gd name="connsiteY167" fmla="*/ 118250 h 304800"/>
                <a:gd name="connsiteX168" fmla="*/ 888087 w 1352550"/>
                <a:gd name="connsiteY168" fmla="*/ 116536 h 304800"/>
                <a:gd name="connsiteX169" fmla="*/ 898183 w 1352550"/>
                <a:gd name="connsiteY169" fmla="*/ 120917 h 304800"/>
                <a:gd name="connsiteX170" fmla="*/ 948190 w 1352550"/>
                <a:gd name="connsiteY170" fmla="*/ 110059 h 304800"/>
                <a:gd name="connsiteX171" fmla="*/ 959906 w 1352550"/>
                <a:gd name="connsiteY171" fmla="*/ 103106 h 304800"/>
                <a:gd name="connsiteX172" fmla="*/ 971907 w 1352550"/>
                <a:gd name="connsiteY172" fmla="*/ 104820 h 304800"/>
                <a:gd name="connsiteX173" fmla="*/ 971526 w 1352550"/>
                <a:gd name="connsiteY173" fmla="*/ 96152 h 304800"/>
                <a:gd name="connsiteX174" fmla="*/ 989909 w 1352550"/>
                <a:gd name="connsiteY174" fmla="*/ 92152 h 304800"/>
                <a:gd name="connsiteX175" fmla="*/ 992862 w 1352550"/>
                <a:gd name="connsiteY175" fmla="*/ 100248 h 304800"/>
                <a:gd name="connsiteX176" fmla="*/ 1011245 w 1352550"/>
                <a:gd name="connsiteY176" fmla="*/ 96248 h 304800"/>
                <a:gd name="connsiteX177" fmla="*/ 1005625 w 1352550"/>
                <a:gd name="connsiteY177" fmla="*/ 88723 h 304800"/>
                <a:gd name="connsiteX178" fmla="*/ 1016198 w 1352550"/>
                <a:gd name="connsiteY178" fmla="*/ 86437 h 304800"/>
                <a:gd name="connsiteX179" fmla="*/ 1020294 w 1352550"/>
                <a:gd name="connsiteY179" fmla="*/ 89866 h 304800"/>
                <a:gd name="connsiteX180" fmla="*/ 1025533 w 1352550"/>
                <a:gd name="connsiteY180" fmla="*/ 88723 h 304800"/>
                <a:gd name="connsiteX181" fmla="*/ 1031533 w 1352550"/>
                <a:gd name="connsiteY181" fmla="*/ 89580 h 304800"/>
                <a:gd name="connsiteX182" fmla="*/ 1024009 w 1352550"/>
                <a:gd name="connsiteY182" fmla="*/ 84627 h 304800"/>
                <a:gd name="connsiteX183" fmla="*/ 1075920 w 1352550"/>
                <a:gd name="connsiteY183" fmla="*/ 71102 h 304800"/>
                <a:gd name="connsiteX184" fmla="*/ 1082302 w 1352550"/>
                <a:gd name="connsiteY184" fmla="*/ 80627 h 304800"/>
                <a:gd name="connsiteX185" fmla="*/ 1086112 w 1352550"/>
                <a:gd name="connsiteY185" fmla="*/ 75388 h 304800"/>
                <a:gd name="connsiteX186" fmla="*/ 1092493 w 1352550"/>
                <a:gd name="connsiteY186" fmla="*/ 69578 h 304800"/>
                <a:gd name="connsiteX187" fmla="*/ 1113544 w 1352550"/>
                <a:gd name="connsiteY187" fmla="*/ 65006 h 304800"/>
                <a:gd name="connsiteX188" fmla="*/ 1187267 w 1352550"/>
                <a:gd name="connsiteY188" fmla="*/ 48908 h 304800"/>
                <a:gd name="connsiteX189" fmla="*/ 1198507 w 1352550"/>
                <a:gd name="connsiteY189" fmla="*/ 48623 h 304800"/>
                <a:gd name="connsiteX190" fmla="*/ 1216223 w 1352550"/>
                <a:gd name="connsiteY190" fmla="*/ 42622 h 304800"/>
                <a:gd name="connsiteX191" fmla="*/ 1242512 w 1352550"/>
                <a:gd name="connsiteY191" fmla="*/ 36907 h 304800"/>
                <a:gd name="connsiteX192" fmla="*/ 1256800 w 1352550"/>
                <a:gd name="connsiteY192" fmla="*/ 29382 h 304800"/>
                <a:gd name="connsiteX193" fmla="*/ 1298900 w 1352550"/>
                <a:gd name="connsiteY193" fmla="*/ 20238 h 304800"/>
                <a:gd name="connsiteX194" fmla="*/ 1308330 w 1352550"/>
                <a:gd name="connsiteY194" fmla="*/ 22524 h 304800"/>
                <a:gd name="connsiteX195" fmla="*/ 1331285 w 1352550"/>
                <a:gd name="connsiteY195" fmla="*/ 15380 h 304800"/>
                <a:gd name="connsiteX196" fmla="*/ 1342620 w 1352550"/>
                <a:gd name="connsiteY196" fmla="*/ 15095 h 304800"/>
                <a:gd name="connsiteX197" fmla="*/ 1341858 w 1352550"/>
                <a:gd name="connsiteY197" fmla="*/ 13094 h 304800"/>
                <a:gd name="connsiteX198" fmla="*/ 1347097 w 1352550"/>
                <a:gd name="connsiteY198" fmla="*/ 11951 h 304800"/>
                <a:gd name="connsiteX199" fmla="*/ 1354241 w 1352550"/>
                <a:gd name="connsiteY199" fmla="*/ 8237 h 304800"/>
                <a:gd name="connsiteX200" fmla="*/ 1308616 w 1352550"/>
                <a:gd name="connsiteY200" fmla="*/ 7570 h 304800"/>
                <a:gd name="connsiteX201" fmla="*/ 194477 w 1352550"/>
                <a:gd name="connsiteY201" fmla="*/ 256649 h 304800"/>
                <a:gd name="connsiteX202" fmla="*/ 170759 w 1352550"/>
                <a:gd name="connsiteY202" fmla="*/ 261792 h 304800"/>
                <a:gd name="connsiteX203" fmla="*/ 183142 w 1352550"/>
                <a:gd name="connsiteY203" fmla="*/ 256934 h 304800"/>
                <a:gd name="connsiteX204" fmla="*/ 214003 w 1352550"/>
                <a:gd name="connsiteY204" fmla="*/ 248076 h 304800"/>
                <a:gd name="connsiteX205" fmla="*/ 194477 w 1352550"/>
                <a:gd name="connsiteY205" fmla="*/ 256649 h 304800"/>
                <a:gd name="connsiteX206" fmla="*/ 304681 w 1352550"/>
                <a:gd name="connsiteY206" fmla="*/ 223978 h 304800"/>
                <a:gd name="connsiteX207" fmla="*/ 302395 w 1352550"/>
                <a:gd name="connsiteY207" fmla="*/ 233217 h 304800"/>
                <a:gd name="connsiteX208" fmla="*/ 291536 w 1352550"/>
                <a:gd name="connsiteY208" fmla="*/ 226835 h 304800"/>
                <a:gd name="connsiteX209" fmla="*/ 314491 w 1352550"/>
                <a:gd name="connsiteY209" fmla="*/ 219692 h 304800"/>
                <a:gd name="connsiteX210" fmla="*/ 304681 w 1352550"/>
                <a:gd name="connsiteY210" fmla="*/ 223978 h 304800"/>
                <a:gd name="connsiteX211" fmla="*/ 631198 w 1352550"/>
                <a:gd name="connsiteY211" fmla="*/ 152826 h 304800"/>
                <a:gd name="connsiteX212" fmla="*/ 645104 w 1352550"/>
                <a:gd name="connsiteY212" fmla="*/ 151969 h 304800"/>
                <a:gd name="connsiteX213" fmla="*/ 631198 w 1352550"/>
                <a:gd name="connsiteY213" fmla="*/ 152826 h 304800"/>
                <a:gd name="connsiteX214" fmla="*/ 697397 w 1352550"/>
                <a:gd name="connsiteY214" fmla="*/ 131871 h 304800"/>
                <a:gd name="connsiteX215" fmla="*/ 709779 w 1352550"/>
                <a:gd name="connsiteY215" fmla="*/ 127013 h 304800"/>
                <a:gd name="connsiteX216" fmla="*/ 697397 w 1352550"/>
                <a:gd name="connsiteY216" fmla="*/ 131871 h 304800"/>
                <a:gd name="connsiteX217" fmla="*/ 721876 w 1352550"/>
                <a:gd name="connsiteY217" fmla="*/ 128728 h 304800"/>
                <a:gd name="connsiteX218" fmla="*/ 738830 w 1352550"/>
                <a:gd name="connsiteY218" fmla="*/ 120632 h 304800"/>
                <a:gd name="connsiteX219" fmla="*/ 721876 w 1352550"/>
                <a:gd name="connsiteY219" fmla="*/ 128728 h 304800"/>
                <a:gd name="connsiteX220" fmla="*/ 974288 w 1352550"/>
                <a:gd name="connsiteY220" fmla="*/ 80341 h 304800"/>
                <a:gd name="connsiteX221" fmla="*/ 968288 w 1352550"/>
                <a:gd name="connsiteY221" fmla="*/ 79484 h 304800"/>
                <a:gd name="connsiteX222" fmla="*/ 1010388 w 1352550"/>
                <a:gd name="connsiteY222" fmla="*/ 70340 h 304800"/>
                <a:gd name="connsiteX223" fmla="*/ 974288 w 1352550"/>
                <a:gd name="connsiteY223" fmla="*/ 80341 h 304800"/>
                <a:gd name="connsiteX224" fmla="*/ 1249275 w 1352550"/>
                <a:gd name="connsiteY224" fmla="*/ 16142 h 304800"/>
                <a:gd name="connsiteX225" fmla="*/ 1266992 w 1352550"/>
                <a:gd name="connsiteY225" fmla="*/ 10142 h 304800"/>
                <a:gd name="connsiteX226" fmla="*/ 1249275 w 1352550"/>
                <a:gd name="connsiteY226" fmla="*/ 16142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352550" h="304800">
                  <a:moveTo>
                    <a:pt x="1308616" y="7570"/>
                  </a:moveTo>
                  <a:cubicBezTo>
                    <a:pt x="1303758" y="8332"/>
                    <a:pt x="1294709" y="6236"/>
                    <a:pt x="1289471" y="9570"/>
                  </a:cubicBezTo>
                  <a:cubicBezTo>
                    <a:pt x="1290995" y="-1765"/>
                    <a:pt x="1276421" y="9189"/>
                    <a:pt x="1273278" y="4331"/>
                  </a:cubicBezTo>
                  <a:cubicBezTo>
                    <a:pt x="1277088" y="3093"/>
                    <a:pt x="1283279" y="2903"/>
                    <a:pt x="1283089" y="45"/>
                  </a:cubicBezTo>
                  <a:cubicBezTo>
                    <a:pt x="1270230" y="-431"/>
                    <a:pt x="1266515" y="2903"/>
                    <a:pt x="1257467" y="7856"/>
                  </a:cubicBezTo>
                  <a:cubicBezTo>
                    <a:pt x="1256419" y="5189"/>
                    <a:pt x="1252133" y="6998"/>
                    <a:pt x="1250704" y="4998"/>
                  </a:cubicBezTo>
                  <a:cubicBezTo>
                    <a:pt x="1246894" y="5093"/>
                    <a:pt x="1244608" y="3188"/>
                    <a:pt x="1239464" y="5284"/>
                  </a:cubicBezTo>
                  <a:cubicBezTo>
                    <a:pt x="1230797" y="5570"/>
                    <a:pt x="1236416" y="11951"/>
                    <a:pt x="1227844" y="12237"/>
                  </a:cubicBezTo>
                  <a:cubicBezTo>
                    <a:pt x="1225843" y="8522"/>
                    <a:pt x="1215652" y="12999"/>
                    <a:pt x="1213937" y="13094"/>
                  </a:cubicBezTo>
                  <a:cubicBezTo>
                    <a:pt x="1213271" y="13094"/>
                    <a:pt x="1209365" y="11856"/>
                    <a:pt x="1210604" y="11666"/>
                  </a:cubicBezTo>
                  <a:cubicBezTo>
                    <a:pt x="1204793" y="12809"/>
                    <a:pt x="1200888" y="16142"/>
                    <a:pt x="1195554" y="17095"/>
                  </a:cubicBezTo>
                  <a:cubicBezTo>
                    <a:pt x="1190601" y="18047"/>
                    <a:pt x="1188982" y="16333"/>
                    <a:pt x="1184219" y="17381"/>
                  </a:cubicBezTo>
                  <a:cubicBezTo>
                    <a:pt x="1180505" y="18143"/>
                    <a:pt x="1180409" y="20905"/>
                    <a:pt x="1174409" y="21667"/>
                  </a:cubicBezTo>
                  <a:cubicBezTo>
                    <a:pt x="1170884" y="22143"/>
                    <a:pt x="1170027" y="20238"/>
                    <a:pt x="1165741" y="21381"/>
                  </a:cubicBezTo>
                  <a:cubicBezTo>
                    <a:pt x="1162026" y="22334"/>
                    <a:pt x="1161645" y="24524"/>
                    <a:pt x="1155930" y="25667"/>
                  </a:cubicBezTo>
                  <a:cubicBezTo>
                    <a:pt x="1152692" y="26334"/>
                    <a:pt x="1151453" y="24715"/>
                    <a:pt x="1147262" y="25382"/>
                  </a:cubicBezTo>
                  <a:cubicBezTo>
                    <a:pt x="1142785" y="26048"/>
                    <a:pt x="1144405" y="29763"/>
                    <a:pt x="1139357" y="27096"/>
                  </a:cubicBezTo>
                  <a:cubicBezTo>
                    <a:pt x="1137261" y="25953"/>
                    <a:pt x="1122688" y="30335"/>
                    <a:pt x="1126974" y="31954"/>
                  </a:cubicBezTo>
                  <a:cubicBezTo>
                    <a:pt x="1137261" y="34430"/>
                    <a:pt x="1145452" y="33192"/>
                    <a:pt x="1154787" y="30239"/>
                  </a:cubicBezTo>
                  <a:cubicBezTo>
                    <a:pt x="1164312" y="27287"/>
                    <a:pt x="1164884" y="26144"/>
                    <a:pt x="1173266" y="26239"/>
                  </a:cubicBezTo>
                  <a:cubicBezTo>
                    <a:pt x="1177742" y="26239"/>
                    <a:pt x="1180314" y="26715"/>
                    <a:pt x="1184505" y="25953"/>
                  </a:cubicBezTo>
                  <a:cubicBezTo>
                    <a:pt x="1193554" y="24429"/>
                    <a:pt x="1188601" y="19190"/>
                    <a:pt x="1194316" y="21667"/>
                  </a:cubicBezTo>
                  <a:cubicBezTo>
                    <a:pt x="1203936" y="25763"/>
                    <a:pt x="1218605" y="13285"/>
                    <a:pt x="1225558" y="21476"/>
                  </a:cubicBezTo>
                  <a:cubicBezTo>
                    <a:pt x="1208222" y="21572"/>
                    <a:pt x="1192316" y="27953"/>
                    <a:pt x="1174790" y="30335"/>
                  </a:cubicBezTo>
                  <a:cubicBezTo>
                    <a:pt x="1170313" y="30906"/>
                    <a:pt x="1165550" y="30049"/>
                    <a:pt x="1160883" y="31192"/>
                  </a:cubicBezTo>
                  <a:cubicBezTo>
                    <a:pt x="1156025" y="32335"/>
                    <a:pt x="1150882" y="35669"/>
                    <a:pt x="1145834" y="36621"/>
                  </a:cubicBezTo>
                  <a:cubicBezTo>
                    <a:pt x="1141357" y="37478"/>
                    <a:pt x="1136499" y="36812"/>
                    <a:pt x="1131927" y="37478"/>
                  </a:cubicBezTo>
                  <a:cubicBezTo>
                    <a:pt x="1098780" y="42050"/>
                    <a:pt x="1047250" y="55195"/>
                    <a:pt x="1024675" y="63005"/>
                  </a:cubicBezTo>
                  <a:cubicBezTo>
                    <a:pt x="1020770" y="64339"/>
                    <a:pt x="1015722" y="65196"/>
                    <a:pt x="1011531" y="65863"/>
                  </a:cubicBezTo>
                  <a:cubicBezTo>
                    <a:pt x="1007912" y="66530"/>
                    <a:pt x="1006959" y="62910"/>
                    <a:pt x="1004768" y="63005"/>
                  </a:cubicBezTo>
                  <a:cubicBezTo>
                    <a:pt x="1000768" y="63005"/>
                    <a:pt x="999815" y="66244"/>
                    <a:pt x="997625" y="66720"/>
                  </a:cubicBezTo>
                  <a:cubicBezTo>
                    <a:pt x="994291" y="67482"/>
                    <a:pt x="993243" y="65577"/>
                    <a:pt x="988957" y="66434"/>
                  </a:cubicBezTo>
                  <a:cubicBezTo>
                    <a:pt x="975812" y="69006"/>
                    <a:pt x="958477" y="72149"/>
                    <a:pt x="949428" y="75007"/>
                  </a:cubicBezTo>
                  <a:cubicBezTo>
                    <a:pt x="945618" y="76245"/>
                    <a:pt x="945427" y="78150"/>
                    <a:pt x="939617" y="79293"/>
                  </a:cubicBezTo>
                  <a:cubicBezTo>
                    <a:pt x="933521" y="80531"/>
                    <a:pt x="928854" y="79293"/>
                    <a:pt x="923044" y="80722"/>
                  </a:cubicBezTo>
                  <a:cubicBezTo>
                    <a:pt x="914471" y="82817"/>
                    <a:pt x="908471" y="86818"/>
                    <a:pt x="900089" y="87866"/>
                  </a:cubicBezTo>
                  <a:cubicBezTo>
                    <a:pt x="896755" y="83770"/>
                    <a:pt x="905137" y="79769"/>
                    <a:pt x="895231" y="82341"/>
                  </a:cubicBezTo>
                  <a:cubicBezTo>
                    <a:pt x="892278" y="83294"/>
                    <a:pt x="887611" y="83579"/>
                    <a:pt x="888087" y="86056"/>
                  </a:cubicBezTo>
                  <a:cubicBezTo>
                    <a:pt x="888658" y="88342"/>
                    <a:pt x="893040" y="88342"/>
                    <a:pt x="889611" y="90152"/>
                  </a:cubicBezTo>
                  <a:cubicBezTo>
                    <a:pt x="879991" y="92247"/>
                    <a:pt x="870275" y="94343"/>
                    <a:pt x="860655" y="96438"/>
                  </a:cubicBezTo>
                  <a:cubicBezTo>
                    <a:pt x="853988" y="98534"/>
                    <a:pt x="855702" y="89009"/>
                    <a:pt x="847892" y="92628"/>
                  </a:cubicBezTo>
                  <a:cubicBezTo>
                    <a:pt x="822365" y="96248"/>
                    <a:pt x="798457" y="101201"/>
                    <a:pt x="770739" y="107201"/>
                  </a:cubicBezTo>
                  <a:cubicBezTo>
                    <a:pt x="753213" y="111011"/>
                    <a:pt x="732449" y="113297"/>
                    <a:pt x="720733" y="118060"/>
                  </a:cubicBezTo>
                  <a:cubicBezTo>
                    <a:pt x="715875" y="120060"/>
                    <a:pt x="716637" y="123108"/>
                    <a:pt x="711684" y="124442"/>
                  </a:cubicBezTo>
                  <a:cubicBezTo>
                    <a:pt x="708826" y="125204"/>
                    <a:pt x="709589" y="123108"/>
                    <a:pt x="708255" y="123013"/>
                  </a:cubicBezTo>
                  <a:cubicBezTo>
                    <a:pt x="700540" y="122251"/>
                    <a:pt x="685205" y="127394"/>
                    <a:pt x="679299" y="129299"/>
                  </a:cubicBezTo>
                  <a:cubicBezTo>
                    <a:pt x="669488" y="132538"/>
                    <a:pt x="667869" y="132538"/>
                    <a:pt x="658249" y="133871"/>
                  </a:cubicBezTo>
                  <a:cubicBezTo>
                    <a:pt x="653010" y="134633"/>
                    <a:pt x="646724" y="136824"/>
                    <a:pt x="642437" y="137300"/>
                  </a:cubicBezTo>
                  <a:cubicBezTo>
                    <a:pt x="639675" y="137681"/>
                    <a:pt x="638818" y="136348"/>
                    <a:pt x="636437" y="136443"/>
                  </a:cubicBezTo>
                  <a:cubicBezTo>
                    <a:pt x="626435" y="136919"/>
                    <a:pt x="624245" y="140825"/>
                    <a:pt x="618720" y="142444"/>
                  </a:cubicBezTo>
                  <a:cubicBezTo>
                    <a:pt x="601861" y="147683"/>
                    <a:pt x="588145" y="146349"/>
                    <a:pt x="579191" y="151016"/>
                  </a:cubicBezTo>
                  <a:cubicBezTo>
                    <a:pt x="579953" y="160160"/>
                    <a:pt x="596622" y="147397"/>
                    <a:pt x="597956" y="155684"/>
                  </a:cubicBezTo>
                  <a:cubicBezTo>
                    <a:pt x="586049" y="158636"/>
                    <a:pt x="568047" y="161780"/>
                    <a:pt x="558427" y="164256"/>
                  </a:cubicBezTo>
                  <a:cubicBezTo>
                    <a:pt x="554712" y="165209"/>
                    <a:pt x="550140" y="168638"/>
                    <a:pt x="547854" y="166542"/>
                  </a:cubicBezTo>
                  <a:cubicBezTo>
                    <a:pt x="546997" y="162161"/>
                    <a:pt x="559379" y="163494"/>
                    <a:pt x="556141" y="158160"/>
                  </a:cubicBezTo>
                  <a:cubicBezTo>
                    <a:pt x="550331" y="154922"/>
                    <a:pt x="541187" y="156350"/>
                    <a:pt x="530995" y="159303"/>
                  </a:cubicBezTo>
                  <a:cubicBezTo>
                    <a:pt x="526899" y="161494"/>
                    <a:pt x="534709" y="168828"/>
                    <a:pt x="529471" y="170543"/>
                  </a:cubicBezTo>
                  <a:cubicBezTo>
                    <a:pt x="521946" y="169781"/>
                    <a:pt x="519184" y="179401"/>
                    <a:pt x="513659" y="173972"/>
                  </a:cubicBezTo>
                  <a:cubicBezTo>
                    <a:pt x="515279" y="169685"/>
                    <a:pt x="532042" y="168161"/>
                    <a:pt x="521184" y="163589"/>
                  </a:cubicBezTo>
                  <a:cubicBezTo>
                    <a:pt x="516802" y="160256"/>
                    <a:pt x="510897" y="163780"/>
                    <a:pt x="507277" y="164447"/>
                  </a:cubicBezTo>
                  <a:cubicBezTo>
                    <a:pt x="492799" y="167209"/>
                    <a:pt x="490609" y="170162"/>
                    <a:pt x="481655" y="172162"/>
                  </a:cubicBezTo>
                  <a:cubicBezTo>
                    <a:pt x="476607" y="173305"/>
                    <a:pt x="472607" y="172257"/>
                    <a:pt x="467749" y="173019"/>
                  </a:cubicBezTo>
                  <a:cubicBezTo>
                    <a:pt x="464415" y="173495"/>
                    <a:pt x="464796" y="175972"/>
                    <a:pt x="460605" y="176734"/>
                  </a:cubicBezTo>
                  <a:cubicBezTo>
                    <a:pt x="461367" y="176543"/>
                    <a:pt x="458224" y="175305"/>
                    <a:pt x="457176" y="175305"/>
                  </a:cubicBezTo>
                  <a:cubicBezTo>
                    <a:pt x="447651" y="175210"/>
                    <a:pt x="444413" y="179782"/>
                    <a:pt x="439459" y="181306"/>
                  </a:cubicBezTo>
                  <a:cubicBezTo>
                    <a:pt x="430982" y="184068"/>
                    <a:pt x="422219" y="184354"/>
                    <a:pt x="413171" y="187021"/>
                  </a:cubicBezTo>
                  <a:cubicBezTo>
                    <a:pt x="413551" y="194069"/>
                    <a:pt x="424696" y="188735"/>
                    <a:pt x="427839" y="188164"/>
                  </a:cubicBezTo>
                  <a:cubicBezTo>
                    <a:pt x="429268" y="187878"/>
                    <a:pt x="431840" y="189497"/>
                    <a:pt x="431173" y="189593"/>
                  </a:cubicBezTo>
                  <a:cubicBezTo>
                    <a:pt x="436126" y="188545"/>
                    <a:pt x="436221" y="186164"/>
                    <a:pt x="440983" y="185306"/>
                  </a:cubicBezTo>
                  <a:cubicBezTo>
                    <a:pt x="444793" y="184640"/>
                    <a:pt x="446603" y="186354"/>
                    <a:pt x="452223" y="185021"/>
                  </a:cubicBezTo>
                  <a:cubicBezTo>
                    <a:pt x="455462" y="184259"/>
                    <a:pt x="457081" y="182163"/>
                    <a:pt x="462034" y="180734"/>
                  </a:cubicBezTo>
                  <a:cubicBezTo>
                    <a:pt x="469273" y="178639"/>
                    <a:pt x="475464" y="177686"/>
                    <a:pt x="483084" y="176162"/>
                  </a:cubicBezTo>
                  <a:cubicBezTo>
                    <a:pt x="488608" y="175019"/>
                    <a:pt x="495848" y="171400"/>
                    <a:pt x="502229" y="174162"/>
                  </a:cubicBezTo>
                  <a:cubicBezTo>
                    <a:pt x="497752" y="179401"/>
                    <a:pt x="489561" y="178829"/>
                    <a:pt x="481941" y="180734"/>
                  </a:cubicBezTo>
                  <a:cubicBezTo>
                    <a:pt x="477655" y="181782"/>
                    <a:pt x="472988" y="182354"/>
                    <a:pt x="468797" y="183592"/>
                  </a:cubicBezTo>
                  <a:cubicBezTo>
                    <a:pt x="459748" y="186259"/>
                    <a:pt x="461176" y="187497"/>
                    <a:pt x="458224" y="185878"/>
                  </a:cubicBezTo>
                  <a:cubicBezTo>
                    <a:pt x="454604" y="183973"/>
                    <a:pt x="445174" y="190831"/>
                    <a:pt x="442412" y="189307"/>
                  </a:cubicBezTo>
                  <a:cubicBezTo>
                    <a:pt x="436507" y="191307"/>
                    <a:pt x="438793" y="196832"/>
                    <a:pt x="434888" y="199689"/>
                  </a:cubicBezTo>
                  <a:cubicBezTo>
                    <a:pt x="423934" y="194355"/>
                    <a:pt x="414218" y="213691"/>
                    <a:pt x="405170" y="203975"/>
                  </a:cubicBezTo>
                  <a:cubicBezTo>
                    <a:pt x="409932" y="202642"/>
                    <a:pt x="413456" y="200737"/>
                    <a:pt x="414218" y="197594"/>
                  </a:cubicBezTo>
                  <a:cubicBezTo>
                    <a:pt x="409837" y="198546"/>
                    <a:pt x="405455" y="199499"/>
                    <a:pt x="401074" y="200451"/>
                  </a:cubicBezTo>
                  <a:cubicBezTo>
                    <a:pt x="398978" y="202928"/>
                    <a:pt x="402979" y="208071"/>
                    <a:pt x="395454" y="208262"/>
                  </a:cubicBezTo>
                  <a:cubicBezTo>
                    <a:pt x="387358" y="211881"/>
                    <a:pt x="380309" y="210833"/>
                    <a:pt x="369832" y="215977"/>
                  </a:cubicBezTo>
                  <a:cubicBezTo>
                    <a:pt x="369165" y="211786"/>
                    <a:pt x="364783" y="212738"/>
                    <a:pt x="362307" y="211024"/>
                  </a:cubicBezTo>
                  <a:cubicBezTo>
                    <a:pt x="350210" y="215882"/>
                    <a:pt x="335828" y="213024"/>
                    <a:pt x="330684" y="217882"/>
                  </a:cubicBezTo>
                  <a:cubicBezTo>
                    <a:pt x="330398" y="209214"/>
                    <a:pt x="355258" y="211405"/>
                    <a:pt x="356687" y="203499"/>
                  </a:cubicBezTo>
                  <a:cubicBezTo>
                    <a:pt x="327922" y="210262"/>
                    <a:pt x="283154" y="217977"/>
                    <a:pt x="265247" y="225597"/>
                  </a:cubicBezTo>
                  <a:cubicBezTo>
                    <a:pt x="260961" y="227407"/>
                    <a:pt x="254579" y="227121"/>
                    <a:pt x="256199" y="231979"/>
                  </a:cubicBezTo>
                  <a:cubicBezTo>
                    <a:pt x="263437" y="232169"/>
                    <a:pt x="277439" y="223121"/>
                    <a:pt x="278773" y="231407"/>
                  </a:cubicBezTo>
                  <a:cubicBezTo>
                    <a:pt x="269057" y="226835"/>
                    <a:pt x="260199" y="239123"/>
                    <a:pt x="251722" y="235122"/>
                  </a:cubicBezTo>
                  <a:cubicBezTo>
                    <a:pt x="254484" y="240266"/>
                    <a:pt x="250483" y="242552"/>
                    <a:pt x="243435" y="243504"/>
                  </a:cubicBezTo>
                  <a:cubicBezTo>
                    <a:pt x="238101" y="237789"/>
                    <a:pt x="241530" y="238932"/>
                    <a:pt x="238958" y="231407"/>
                  </a:cubicBezTo>
                  <a:cubicBezTo>
                    <a:pt x="227338" y="235027"/>
                    <a:pt x="222766" y="231122"/>
                    <a:pt x="215241" y="236551"/>
                  </a:cubicBezTo>
                  <a:cubicBezTo>
                    <a:pt x="214289" y="245981"/>
                    <a:pt x="228957" y="233884"/>
                    <a:pt x="230672" y="239789"/>
                  </a:cubicBezTo>
                  <a:cubicBezTo>
                    <a:pt x="218956" y="245504"/>
                    <a:pt x="198668" y="249314"/>
                    <a:pt x="189333" y="251029"/>
                  </a:cubicBezTo>
                  <a:cubicBezTo>
                    <a:pt x="187904" y="251315"/>
                    <a:pt x="185333" y="249695"/>
                    <a:pt x="185904" y="249600"/>
                  </a:cubicBezTo>
                  <a:cubicBezTo>
                    <a:pt x="181523" y="250553"/>
                    <a:pt x="177808" y="253220"/>
                    <a:pt x="173522" y="254458"/>
                  </a:cubicBezTo>
                  <a:cubicBezTo>
                    <a:pt x="166378" y="256649"/>
                    <a:pt x="160091" y="257506"/>
                    <a:pt x="152471" y="259030"/>
                  </a:cubicBezTo>
                  <a:cubicBezTo>
                    <a:pt x="147328" y="260078"/>
                    <a:pt x="138946" y="263888"/>
                    <a:pt x="133326" y="261030"/>
                  </a:cubicBezTo>
                  <a:cubicBezTo>
                    <a:pt x="132374" y="258363"/>
                    <a:pt x="137231" y="258173"/>
                    <a:pt x="137136" y="255791"/>
                  </a:cubicBezTo>
                  <a:cubicBezTo>
                    <a:pt x="129707" y="252839"/>
                    <a:pt x="125230" y="260649"/>
                    <a:pt x="113419" y="260935"/>
                  </a:cubicBezTo>
                  <a:cubicBezTo>
                    <a:pt x="113704" y="264650"/>
                    <a:pt x="119229" y="265316"/>
                    <a:pt x="115705" y="267031"/>
                  </a:cubicBezTo>
                  <a:cubicBezTo>
                    <a:pt x="108180" y="265507"/>
                    <a:pt x="105513" y="273127"/>
                    <a:pt x="98750" y="275127"/>
                  </a:cubicBezTo>
                  <a:cubicBezTo>
                    <a:pt x="99322" y="274937"/>
                    <a:pt x="94654" y="273984"/>
                    <a:pt x="92749" y="274270"/>
                  </a:cubicBezTo>
                  <a:cubicBezTo>
                    <a:pt x="72557" y="276746"/>
                    <a:pt x="51887" y="282271"/>
                    <a:pt x="34837" y="286843"/>
                  </a:cubicBezTo>
                  <a:cubicBezTo>
                    <a:pt x="31504" y="287795"/>
                    <a:pt x="31790" y="289510"/>
                    <a:pt x="27694" y="290558"/>
                  </a:cubicBezTo>
                  <a:cubicBezTo>
                    <a:pt x="18550" y="292939"/>
                    <a:pt x="-310" y="293129"/>
                    <a:pt x="2833" y="300368"/>
                  </a:cubicBezTo>
                  <a:cubicBezTo>
                    <a:pt x="13025" y="299511"/>
                    <a:pt x="28075" y="292082"/>
                    <a:pt x="35219" y="295511"/>
                  </a:cubicBezTo>
                  <a:cubicBezTo>
                    <a:pt x="28456" y="295511"/>
                    <a:pt x="23122" y="299892"/>
                    <a:pt x="17502" y="301511"/>
                  </a:cubicBezTo>
                  <a:cubicBezTo>
                    <a:pt x="9882" y="303797"/>
                    <a:pt x="-2786" y="301226"/>
                    <a:pt x="548" y="309608"/>
                  </a:cubicBezTo>
                  <a:cubicBezTo>
                    <a:pt x="23693" y="304845"/>
                    <a:pt x="32647" y="301416"/>
                    <a:pt x="53221" y="298178"/>
                  </a:cubicBezTo>
                  <a:cubicBezTo>
                    <a:pt x="53411" y="301130"/>
                    <a:pt x="50935" y="302845"/>
                    <a:pt x="53602" y="306845"/>
                  </a:cubicBezTo>
                  <a:cubicBezTo>
                    <a:pt x="60650" y="303035"/>
                    <a:pt x="74652" y="302273"/>
                    <a:pt x="75033" y="295606"/>
                  </a:cubicBezTo>
                  <a:cubicBezTo>
                    <a:pt x="72842" y="295606"/>
                    <a:pt x="69794" y="296654"/>
                    <a:pt x="69032" y="294749"/>
                  </a:cubicBezTo>
                  <a:cubicBezTo>
                    <a:pt x="72366" y="293891"/>
                    <a:pt x="71699" y="291320"/>
                    <a:pt x="76176" y="291034"/>
                  </a:cubicBezTo>
                  <a:cubicBezTo>
                    <a:pt x="86463" y="290367"/>
                    <a:pt x="77319" y="297320"/>
                    <a:pt x="85225" y="299987"/>
                  </a:cubicBezTo>
                  <a:cubicBezTo>
                    <a:pt x="96464" y="297320"/>
                    <a:pt x="103037" y="291701"/>
                    <a:pt x="114181" y="293701"/>
                  </a:cubicBezTo>
                  <a:cubicBezTo>
                    <a:pt x="109514" y="287700"/>
                    <a:pt x="115895" y="286462"/>
                    <a:pt x="119134" y="283890"/>
                  </a:cubicBezTo>
                  <a:cubicBezTo>
                    <a:pt x="123325" y="286271"/>
                    <a:pt x="124753" y="292463"/>
                    <a:pt x="132659" y="289700"/>
                  </a:cubicBezTo>
                  <a:cubicBezTo>
                    <a:pt x="139327" y="288557"/>
                    <a:pt x="139612" y="284747"/>
                    <a:pt x="144280" y="282747"/>
                  </a:cubicBezTo>
                  <a:cubicBezTo>
                    <a:pt x="148375" y="287986"/>
                    <a:pt x="155138" y="284843"/>
                    <a:pt x="158948" y="283890"/>
                  </a:cubicBezTo>
                  <a:cubicBezTo>
                    <a:pt x="164187" y="282652"/>
                    <a:pt x="179618" y="273984"/>
                    <a:pt x="181141" y="274651"/>
                  </a:cubicBezTo>
                  <a:cubicBezTo>
                    <a:pt x="189904" y="278461"/>
                    <a:pt x="211622" y="268079"/>
                    <a:pt x="215336" y="267221"/>
                  </a:cubicBezTo>
                  <a:cubicBezTo>
                    <a:pt x="225909" y="264745"/>
                    <a:pt x="236768" y="264650"/>
                    <a:pt x="242387" y="263507"/>
                  </a:cubicBezTo>
                  <a:cubicBezTo>
                    <a:pt x="246483" y="262745"/>
                    <a:pt x="250674" y="259506"/>
                    <a:pt x="254770" y="258649"/>
                  </a:cubicBezTo>
                  <a:cubicBezTo>
                    <a:pt x="254103" y="258744"/>
                    <a:pt x="256961" y="260173"/>
                    <a:pt x="258199" y="260078"/>
                  </a:cubicBezTo>
                  <a:cubicBezTo>
                    <a:pt x="269343" y="259792"/>
                    <a:pt x="285345" y="255125"/>
                    <a:pt x="295061" y="252077"/>
                  </a:cubicBezTo>
                  <a:cubicBezTo>
                    <a:pt x="299728" y="250553"/>
                    <a:pt x="300299" y="248933"/>
                    <a:pt x="304871" y="247790"/>
                  </a:cubicBezTo>
                  <a:cubicBezTo>
                    <a:pt x="308205" y="246933"/>
                    <a:pt x="309253" y="249219"/>
                    <a:pt x="313539" y="248076"/>
                  </a:cubicBezTo>
                  <a:cubicBezTo>
                    <a:pt x="313063" y="248171"/>
                    <a:pt x="314301" y="245981"/>
                    <a:pt x="315444" y="245504"/>
                  </a:cubicBezTo>
                  <a:cubicBezTo>
                    <a:pt x="329160" y="239504"/>
                    <a:pt x="348305" y="238932"/>
                    <a:pt x="362879" y="235217"/>
                  </a:cubicBezTo>
                  <a:cubicBezTo>
                    <a:pt x="366117" y="234360"/>
                    <a:pt x="366022" y="232646"/>
                    <a:pt x="370022" y="231503"/>
                  </a:cubicBezTo>
                  <a:cubicBezTo>
                    <a:pt x="384310" y="227312"/>
                    <a:pt x="401931" y="225407"/>
                    <a:pt x="417457" y="221216"/>
                  </a:cubicBezTo>
                  <a:cubicBezTo>
                    <a:pt x="419743" y="220549"/>
                    <a:pt x="418695" y="218930"/>
                    <a:pt x="419362" y="218644"/>
                  </a:cubicBezTo>
                  <a:cubicBezTo>
                    <a:pt x="421743" y="217596"/>
                    <a:pt x="423458" y="220168"/>
                    <a:pt x="425363" y="219501"/>
                  </a:cubicBezTo>
                  <a:cubicBezTo>
                    <a:pt x="429077" y="218263"/>
                    <a:pt x="429554" y="216644"/>
                    <a:pt x="435173" y="215215"/>
                  </a:cubicBezTo>
                  <a:cubicBezTo>
                    <a:pt x="444889" y="212738"/>
                    <a:pt x="443746" y="216358"/>
                    <a:pt x="445746" y="212929"/>
                  </a:cubicBezTo>
                  <a:cubicBezTo>
                    <a:pt x="447080" y="210643"/>
                    <a:pt x="466225" y="208547"/>
                    <a:pt x="466796" y="208357"/>
                  </a:cubicBezTo>
                  <a:cubicBezTo>
                    <a:pt x="469940" y="207404"/>
                    <a:pt x="472130" y="205023"/>
                    <a:pt x="473940" y="204642"/>
                  </a:cubicBezTo>
                  <a:cubicBezTo>
                    <a:pt x="477655" y="203785"/>
                    <a:pt x="479655" y="205976"/>
                    <a:pt x="485180" y="204356"/>
                  </a:cubicBezTo>
                  <a:cubicBezTo>
                    <a:pt x="488894" y="203309"/>
                    <a:pt x="489180" y="201213"/>
                    <a:pt x="494990" y="200070"/>
                  </a:cubicBezTo>
                  <a:cubicBezTo>
                    <a:pt x="498515" y="199403"/>
                    <a:pt x="500896" y="200737"/>
                    <a:pt x="506230" y="199784"/>
                  </a:cubicBezTo>
                  <a:cubicBezTo>
                    <a:pt x="515088" y="198165"/>
                    <a:pt x="527375" y="191593"/>
                    <a:pt x="536710" y="197498"/>
                  </a:cubicBezTo>
                  <a:cubicBezTo>
                    <a:pt x="533281" y="199403"/>
                    <a:pt x="522232" y="198070"/>
                    <a:pt x="524327" y="202356"/>
                  </a:cubicBezTo>
                  <a:cubicBezTo>
                    <a:pt x="530709" y="201689"/>
                    <a:pt x="536710" y="203975"/>
                    <a:pt x="540139" y="198927"/>
                  </a:cubicBezTo>
                  <a:cubicBezTo>
                    <a:pt x="540520" y="194546"/>
                    <a:pt x="545187" y="191974"/>
                    <a:pt x="551092" y="189974"/>
                  </a:cubicBezTo>
                  <a:cubicBezTo>
                    <a:pt x="560046" y="188354"/>
                    <a:pt x="569190" y="185592"/>
                    <a:pt x="574810" y="184830"/>
                  </a:cubicBezTo>
                  <a:cubicBezTo>
                    <a:pt x="580049" y="184163"/>
                    <a:pt x="581382" y="185402"/>
                    <a:pt x="582716" y="183116"/>
                  </a:cubicBezTo>
                  <a:cubicBezTo>
                    <a:pt x="585192" y="178639"/>
                    <a:pt x="609290" y="177686"/>
                    <a:pt x="607957" y="181973"/>
                  </a:cubicBezTo>
                  <a:cubicBezTo>
                    <a:pt x="590431" y="185783"/>
                    <a:pt x="574143" y="190164"/>
                    <a:pt x="582334" y="205023"/>
                  </a:cubicBezTo>
                  <a:cubicBezTo>
                    <a:pt x="597860" y="204833"/>
                    <a:pt x="594812" y="196736"/>
                    <a:pt x="600432" y="192355"/>
                  </a:cubicBezTo>
                  <a:cubicBezTo>
                    <a:pt x="609100" y="191498"/>
                    <a:pt x="604051" y="184830"/>
                    <a:pt x="614720" y="184830"/>
                  </a:cubicBezTo>
                  <a:cubicBezTo>
                    <a:pt x="609671" y="177591"/>
                    <a:pt x="617387" y="175781"/>
                    <a:pt x="621482" y="172448"/>
                  </a:cubicBezTo>
                  <a:cubicBezTo>
                    <a:pt x="625959" y="171590"/>
                    <a:pt x="630245" y="170352"/>
                    <a:pt x="634627" y="169590"/>
                  </a:cubicBezTo>
                  <a:cubicBezTo>
                    <a:pt x="646057" y="167590"/>
                    <a:pt x="645200" y="168447"/>
                    <a:pt x="650438" y="166161"/>
                  </a:cubicBezTo>
                  <a:cubicBezTo>
                    <a:pt x="662535" y="160827"/>
                    <a:pt x="683776" y="157970"/>
                    <a:pt x="695206" y="156446"/>
                  </a:cubicBezTo>
                  <a:cubicBezTo>
                    <a:pt x="700159" y="155779"/>
                    <a:pt x="701873" y="157112"/>
                    <a:pt x="706445" y="156160"/>
                  </a:cubicBezTo>
                  <a:cubicBezTo>
                    <a:pt x="712446" y="154922"/>
                    <a:pt x="717685" y="147683"/>
                    <a:pt x="724829" y="152159"/>
                  </a:cubicBezTo>
                  <a:cubicBezTo>
                    <a:pt x="715970" y="160351"/>
                    <a:pt x="702350" y="156065"/>
                    <a:pt x="695492" y="165113"/>
                  </a:cubicBezTo>
                  <a:cubicBezTo>
                    <a:pt x="726257" y="160160"/>
                    <a:pt x="730734" y="157398"/>
                    <a:pt x="763976" y="150159"/>
                  </a:cubicBezTo>
                  <a:cubicBezTo>
                    <a:pt x="764643" y="140063"/>
                    <a:pt x="747212" y="155017"/>
                    <a:pt x="747784" y="144920"/>
                  </a:cubicBezTo>
                  <a:cubicBezTo>
                    <a:pt x="752451" y="140253"/>
                    <a:pt x="760357" y="142444"/>
                    <a:pt x="768834" y="140348"/>
                  </a:cubicBezTo>
                  <a:cubicBezTo>
                    <a:pt x="772549" y="139396"/>
                    <a:pt x="772739" y="137015"/>
                    <a:pt x="778645" y="136062"/>
                  </a:cubicBezTo>
                  <a:cubicBezTo>
                    <a:pt x="780264" y="135776"/>
                    <a:pt x="782359" y="137491"/>
                    <a:pt x="782074" y="137491"/>
                  </a:cubicBezTo>
                  <a:cubicBezTo>
                    <a:pt x="784836" y="137015"/>
                    <a:pt x="784455" y="134824"/>
                    <a:pt x="786550" y="134348"/>
                  </a:cubicBezTo>
                  <a:cubicBezTo>
                    <a:pt x="801791" y="130633"/>
                    <a:pt x="825984" y="123965"/>
                    <a:pt x="836557" y="123489"/>
                  </a:cubicBezTo>
                  <a:cubicBezTo>
                    <a:pt x="841033" y="123299"/>
                    <a:pt x="844748" y="127775"/>
                    <a:pt x="848558" y="125204"/>
                  </a:cubicBezTo>
                  <a:cubicBezTo>
                    <a:pt x="857226" y="124918"/>
                    <a:pt x="851606" y="118536"/>
                    <a:pt x="860274" y="118250"/>
                  </a:cubicBezTo>
                  <a:cubicBezTo>
                    <a:pt x="867513" y="120441"/>
                    <a:pt x="876752" y="119965"/>
                    <a:pt x="888087" y="116536"/>
                  </a:cubicBezTo>
                  <a:cubicBezTo>
                    <a:pt x="886658" y="124632"/>
                    <a:pt x="897517" y="115774"/>
                    <a:pt x="898183" y="120917"/>
                  </a:cubicBezTo>
                  <a:cubicBezTo>
                    <a:pt x="914757" y="115774"/>
                    <a:pt x="933235" y="115298"/>
                    <a:pt x="948190" y="110059"/>
                  </a:cubicBezTo>
                  <a:cubicBezTo>
                    <a:pt x="951809" y="108725"/>
                    <a:pt x="956191" y="103868"/>
                    <a:pt x="959906" y="103106"/>
                  </a:cubicBezTo>
                  <a:cubicBezTo>
                    <a:pt x="961239" y="102820"/>
                    <a:pt x="968383" y="109773"/>
                    <a:pt x="971907" y="104820"/>
                  </a:cubicBezTo>
                  <a:cubicBezTo>
                    <a:pt x="977336" y="100724"/>
                    <a:pt x="964858" y="99772"/>
                    <a:pt x="971526" y="96152"/>
                  </a:cubicBezTo>
                  <a:cubicBezTo>
                    <a:pt x="977622" y="94819"/>
                    <a:pt x="983813" y="93485"/>
                    <a:pt x="989909" y="92152"/>
                  </a:cubicBezTo>
                  <a:cubicBezTo>
                    <a:pt x="990862" y="94819"/>
                    <a:pt x="991909" y="97581"/>
                    <a:pt x="992862" y="100248"/>
                  </a:cubicBezTo>
                  <a:cubicBezTo>
                    <a:pt x="999053" y="98915"/>
                    <a:pt x="1005149" y="97581"/>
                    <a:pt x="1011245" y="96248"/>
                  </a:cubicBezTo>
                  <a:cubicBezTo>
                    <a:pt x="1012865" y="90437"/>
                    <a:pt x="998482" y="92152"/>
                    <a:pt x="1005625" y="88723"/>
                  </a:cubicBezTo>
                  <a:cubicBezTo>
                    <a:pt x="1009150" y="88056"/>
                    <a:pt x="1012579" y="87008"/>
                    <a:pt x="1016198" y="86437"/>
                  </a:cubicBezTo>
                  <a:cubicBezTo>
                    <a:pt x="1020008" y="85770"/>
                    <a:pt x="1018008" y="88628"/>
                    <a:pt x="1020294" y="89866"/>
                  </a:cubicBezTo>
                  <a:cubicBezTo>
                    <a:pt x="1021056" y="90247"/>
                    <a:pt x="1024485" y="88628"/>
                    <a:pt x="1025533" y="88723"/>
                  </a:cubicBezTo>
                  <a:cubicBezTo>
                    <a:pt x="1028105" y="88913"/>
                    <a:pt x="1029343" y="89009"/>
                    <a:pt x="1031533" y="89580"/>
                  </a:cubicBezTo>
                  <a:cubicBezTo>
                    <a:pt x="1030867" y="85389"/>
                    <a:pt x="1026485" y="86342"/>
                    <a:pt x="1024009" y="84627"/>
                  </a:cubicBezTo>
                  <a:cubicBezTo>
                    <a:pt x="1041249" y="80150"/>
                    <a:pt x="1063823" y="77864"/>
                    <a:pt x="1075920" y="71102"/>
                  </a:cubicBezTo>
                  <a:cubicBezTo>
                    <a:pt x="1078492" y="73769"/>
                    <a:pt x="1076682" y="82246"/>
                    <a:pt x="1082302" y="80627"/>
                  </a:cubicBezTo>
                  <a:cubicBezTo>
                    <a:pt x="1081349" y="77960"/>
                    <a:pt x="1086207" y="77769"/>
                    <a:pt x="1086112" y="75388"/>
                  </a:cubicBezTo>
                  <a:cubicBezTo>
                    <a:pt x="1086207" y="72626"/>
                    <a:pt x="1088017" y="70530"/>
                    <a:pt x="1092493" y="69578"/>
                  </a:cubicBezTo>
                  <a:cubicBezTo>
                    <a:pt x="1101161" y="72054"/>
                    <a:pt x="1106591" y="66911"/>
                    <a:pt x="1113544" y="65006"/>
                  </a:cubicBezTo>
                  <a:cubicBezTo>
                    <a:pt x="1136690" y="58529"/>
                    <a:pt x="1162217" y="53766"/>
                    <a:pt x="1187267" y="48908"/>
                  </a:cubicBezTo>
                  <a:cubicBezTo>
                    <a:pt x="1190792" y="48242"/>
                    <a:pt x="1193077" y="49670"/>
                    <a:pt x="1198507" y="48623"/>
                  </a:cubicBezTo>
                  <a:cubicBezTo>
                    <a:pt x="1208603" y="46813"/>
                    <a:pt x="1210127" y="44146"/>
                    <a:pt x="1216223" y="42622"/>
                  </a:cubicBezTo>
                  <a:cubicBezTo>
                    <a:pt x="1224891" y="40336"/>
                    <a:pt x="1234797" y="39764"/>
                    <a:pt x="1242512" y="36907"/>
                  </a:cubicBezTo>
                  <a:cubicBezTo>
                    <a:pt x="1248323" y="34716"/>
                    <a:pt x="1250418" y="28620"/>
                    <a:pt x="1256800" y="29382"/>
                  </a:cubicBezTo>
                  <a:cubicBezTo>
                    <a:pt x="1269087" y="36907"/>
                    <a:pt x="1285851" y="23096"/>
                    <a:pt x="1298900" y="20238"/>
                  </a:cubicBezTo>
                  <a:cubicBezTo>
                    <a:pt x="1303377" y="20905"/>
                    <a:pt x="1302520" y="23191"/>
                    <a:pt x="1308330" y="22524"/>
                  </a:cubicBezTo>
                  <a:cubicBezTo>
                    <a:pt x="1316331" y="21667"/>
                    <a:pt x="1323189" y="17666"/>
                    <a:pt x="1331285" y="15380"/>
                  </a:cubicBezTo>
                  <a:cubicBezTo>
                    <a:pt x="1334714" y="14428"/>
                    <a:pt x="1337096" y="16619"/>
                    <a:pt x="1342620" y="15095"/>
                  </a:cubicBezTo>
                  <a:cubicBezTo>
                    <a:pt x="1342715" y="15095"/>
                    <a:pt x="1341763" y="13190"/>
                    <a:pt x="1341858" y="13094"/>
                  </a:cubicBezTo>
                  <a:cubicBezTo>
                    <a:pt x="1342239" y="12523"/>
                    <a:pt x="1346335" y="12332"/>
                    <a:pt x="1347097" y="11951"/>
                  </a:cubicBezTo>
                  <a:cubicBezTo>
                    <a:pt x="1350145" y="10523"/>
                    <a:pt x="1353002" y="10332"/>
                    <a:pt x="1354241" y="8237"/>
                  </a:cubicBezTo>
                  <a:cubicBezTo>
                    <a:pt x="1348716" y="-6146"/>
                    <a:pt x="1326713" y="4808"/>
                    <a:pt x="1308616" y="7570"/>
                  </a:cubicBezTo>
                  <a:close/>
                  <a:moveTo>
                    <a:pt x="194477" y="256649"/>
                  </a:moveTo>
                  <a:cubicBezTo>
                    <a:pt x="185714" y="258839"/>
                    <a:pt x="176950" y="260268"/>
                    <a:pt x="170759" y="261792"/>
                  </a:cubicBezTo>
                  <a:cubicBezTo>
                    <a:pt x="168664" y="254934"/>
                    <a:pt x="178474" y="258173"/>
                    <a:pt x="183142" y="256934"/>
                  </a:cubicBezTo>
                  <a:cubicBezTo>
                    <a:pt x="191714" y="254553"/>
                    <a:pt x="202858" y="249314"/>
                    <a:pt x="214003" y="248076"/>
                  </a:cubicBezTo>
                  <a:cubicBezTo>
                    <a:pt x="217241" y="255029"/>
                    <a:pt x="201811" y="254839"/>
                    <a:pt x="194477" y="256649"/>
                  </a:cubicBezTo>
                  <a:close/>
                  <a:moveTo>
                    <a:pt x="304681" y="223978"/>
                  </a:moveTo>
                  <a:cubicBezTo>
                    <a:pt x="299918" y="225311"/>
                    <a:pt x="305633" y="231217"/>
                    <a:pt x="302395" y="233217"/>
                  </a:cubicBezTo>
                  <a:cubicBezTo>
                    <a:pt x="295441" y="235694"/>
                    <a:pt x="297156" y="226169"/>
                    <a:pt x="291536" y="226835"/>
                  </a:cubicBezTo>
                  <a:cubicBezTo>
                    <a:pt x="292679" y="221597"/>
                    <a:pt x="307824" y="222454"/>
                    <a:pt x="314491" y="219692"/>
                  </a:cubicBezTo>
                  <a:cubicBezTo>
                    <a:pt x="323826" y="220073"/>
                    <a:pt x="308300" y="223406"/>
                    <a:pt x="304681" y="223978"/>
                  </a:cubicBezTo>
                  <a:close/>
                  <a:moveTo>
                    <a:pt x="631198" y="152826"/>
                  </a:moveTo>
                  <a:cubicBezTo>
                    <a:pt x="634913" y="153874"/>
                    <a:pt x="639294" y="153969"/>
                    <a:pt x="645104" y="151969"/>
                  </a:cubicBezTo>
                  <a:cubicBezTo>
                    <a:pt x="646819" y="155207"/>
                    <a:pt x="629388" y="159875"/>
                    <a:pt x="631198" y="152826"/>
                  </a:cubicBezTo>
                  <a:close/>
                  <a:moveTo>
                    <a:pt x="697397" y="131871"/>
                  </a:moveTo>
                  <a:cubicBezTo>
                    <a:pt x="695301" y="127585"/>
                    <a:pt x="706350" y="128918"/>
                    <a:pt x="709779" y="127013"/>
                  </a:cubicBezTo>
                  <a:cubicBezTo>
                    <a:pt x="711493" y="132157"/>
                    <a:pt x="701778" y="133871"/>
                    <a:pt x="697397" y="131871"/>
                  </a:cubicBezTo>
                  <a:close/>
                  <a:moveTo>
                    <a:pt x="721876" y="128728"/>
                  </a:moveTo>
                  <a:cubicBezTo>
                    <a:pt x="716923" y="121489"/>
                    <a:pt x="733401" y="123489"/>
                    <a:pt x="738830" y="120632"/>
                  </a:cubicBezTo>
                  <a:cubicBezTo>
                    <a:pt x="737021" y="125013"/>
                    <a:pt x="725686" y="125299"/>
                    <a:pt x="721876" y="128728"/>
                  </a:cubicBezTo>
                  <a:close/>
                  <a:moveTo>
                    <a:pt x="974288" y="80341"/>
                  </a:moveTo>
                  <a:cubicBezTo>
                    <a:pt x="973526" y="78436"/>
                    <a:pt x="970478" y="79484"/>
                    <a:pt x="968288" y="79484"/>
                  </a:cubicBezTo>
                  <a:cubicBezTo>
                    <a:pt x="972288" y="68911"/>
                    <a:pt x="1000101" y="70149"/>
                    <a:pt x="1010388" y="70340"/>
                  </a:cubicBezTo>
                  <a:cubicBezTo>
                    <a:pt x="1002577" y="79293"/>
                    <a:pt x="989909" y="75769"/>
                    <a:pt x="974288" y="80341"/>
                  </a:cubicBezTo>
                  <a:close/>
                  <a:moveTo>
                    <a:pt x="1249275" y="16142"/>
                  </a:moveTo>
                  <a:cubicBezTo>
                    <a:pt x="1249847" y="11380"/>
                    <a:pt x="1261086" y="7570"/>
                    <a:pt x="1266992" y="10142"/>
                  </a:cubicBezTo>
                  <a:cubicBezTo>
                    <a:pt x="1267468" y="14809"/>
                    <a:pt x="1254228" y="13666"/>
                    <a:pt x="1249275" y="161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131FD03-7BC3-44FD-B837-D9509160392C}"/>
                </a:ext>
              </a:extLst>
            </p:cNvPr>
            <p:cNvSpPr/>
            <p:nvPr/>
          </p:nvSpPr>
          <p:spPr>
            <a:xfrm>
              <a:off x="7253740" y="3502608"/>
              <a:ext cx="9525" cy="9525"/>
            </a:xfrm>
            <a:custGeom>
              <a:avLst/>
              <a:gdLst>
                <a:gd name="connsiteX0" fmla="*/ 14025 w 9525"/>
                <a:gd name="connsiteY0" fmla="*/ 3640 h 0"/>
                <a:gd name="connsiteX1" fmla="*/ 119 w 9525"/>
                <a:gd name="connsiteY1" fmla="*/ 4497 h 0"/>
                <a:gd name="connsiteX2" fmla="*/ 14025 w 9525"/>
                <a:gd name="connsiteY2" fmla="*/ 3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25" y="3640"/>
                  </a:moveTo>
                  <a:cubicBezTo>
                    <a:pt x="15835" y="-3313"/>
                    <a:pt x="-1596" y="1259"/>
                    <a:pt x="119" y="4497"/>
                  </a:cubicBezTo>
                  <a:cubicBezTo>
                    <a:pt x="6120" y="2306"/>
                    <a:pt x="7167" y="6974"/>
                    <a:pt x="14025" y="3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E1195DB-A62C-4BA7-84EB-B69A393C5DCE}"/>
                </a:ext>
              </a:extLst>
            </p:cNvPr>
            <p:cNvSpPr/>
            <p:nvPr/>
          </p:nvSpPr>
          <p:spPr>
            <a:xfrm>
              <a:off x="7241476" y="3480313"/>
              <a:ext cx="9525" cy="9525"/>
            </a:xfrm>
            <a:custGeom>
              <a:avLst/>
              <a:gdLst>
                <a:gd name="connsiteX0" fmla="*/ 0 w 9525"/>
                <a:gd name="connsiteY0" fmla="*/ 1075 h 0"/>
                <a:gd name="connsiteX1" fmla="*/ 15430 w 9525"/>
                <a:gd name="connsiteY1" fmla="*/ 4313 h 0"/>
                <a:gd name="connsiteX2" fmla="*/ 0 w 9525"/>
                <a:gd name="connsiteY2" fmla="*/ 10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075"/>
                  </a:moveTo>
                  <a:cubicBezTo>
                    <a:pt x="2000" y="7171"/>
                    <a:pt x="11525" y="9647"/>
                    <a:pt x="15430" y="4313"/>
                  </a:cubicBezTo>
                  <a:cubicBezTo>
                    <a:pt x="13621" y="-1497"/>
                    <a:pt x="6763" y="-164"/>
                    <a:pt x="0" y="1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49959CAA-0404-438C-9D40-DAA6B744903C}"/>
                </a:ext>
              </a:extLst>
            </p:cNvPr>
            <p:cNvSpPr/>
            <p:nvPr/>
          </p:nvSpPr>
          <p:spPr>
            <a:xfrm>
              <a:off x="7242143" y="3498131"/>
              <a:ext cx="76200" cy="28575"/>
            </a:xfrm>
            <a:custGeom>
              <a:avLst/>
              <a:gdLst>
                <a:gd name="connsiteX0" fmla="*/ 66580 w 76200"/>
                <a:gd name="connsiteY0" fmla="*/ 3544 h 28575"/>
                <a:gd name="connsiteX1" fmla="*/ 47435 w 76200"/>
                <a:gd name="connsiteY1" fmla="*/ 5544 h 28575"/>
                <a:gd name="connsiteX2" fmla="*/ 39910 w 76200"/>
                <a:gd name="connsiteY2" fmla="*/ 592 h 28575"/>
                <a:gd name="connsiteX3" fmla="*/ 31623 w 76200"/>
                <a:gd name="connsiteY3" fmla="*/ 8973 h 28575"/>
                <a:gd name="connsiteX4" fmla="*/ 14669 w 76200"/>
                <a:gd name="connsiteY4" fmla="*/ 17070 h 28575"/>
                <a:gd name="connsiteX5" fmla="*/ 7525 w 76200"/>
                <a:gd name="connsiteY5" fmla="*/ 20785 h 28575"/>
                <a:gd name="connsiteX6" fmla="*/ 5620 w 76200"/>
                <a:gd name="connsiteY6" fmla="*/ 23356 h 28575"/>
                <a:gd name="connsiteX7" fmla="*/ 0 w 76200"/>
                <a:gd name="connsiteY7" fmla="*/ 31167 h 28575"/>
                <a:gd name="connsiteX8" fmla="*/ 73724 w 76200"/>
                <a:gd name="connsiteY8" fmla="*/ 15069 h 28575"/>
                <a:gd name="connsiteX9" fmla="*/ 78200 w 76200"/>
                <a:gd name="connsiteY9" fmla="*/ 11926 h 28575"/>
                <a:gd name="connsiteX10" fmla="*/ 66580 w 76200"/>
                <a:gd name="connsiteY10" fmla="*/ 35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28575">
                  <a:moveTo>
                    <a:pt x="66580" y="3544"/>
                  </a:moveTo>
                  <a:cubicBezTo>
                    <a:pt x="58484" y="6592"/>
                    <a:pt x="53816" y="4878"/>
                    <a:pt x="47435" y="5544"/>
                  </a:cubicBezTo>
                  <a:cubicBezTo>
                    <a:pt x="46006" y="2401"/>
                    <a:pt x="45244" y="-1504"/>
                    <a:pt x="39910" y="592"/>
                  </a:cubicBezTo>
                  <a:cubicBezTo>
                    <a:pt x="30766" y="687"/>
                    <a:pt x="38767" y="8021"/>
                    <a:pt x="31623" y="8973"/>
                  </a:cubicBezTo>
                  <a:cubicBezTo>
                    <a:pt x="19622" y="9735"/>
                    <a:pt x="18288" y="14498"/>
                    <a:pt x="14669" y="17070"/>
                  </a:cubicBezTo>
                  <a:cubicBezTo>
                    <a:pt x="12097" y="18879"/>
                    <a:pt x="9525" y="19165"/>
                    <a:pt x="7525" y="20785"/>
                  </a:cubicBezTo>
                  <a:cubicBezTo>
                    <a:pt x="6191" y="21927"/>
                    <a:pt x="8382" y="22213"/>
                    <a:pt x="5620" y="23356"/>
                  </a:cubicBezTo>
                  <a:cubicBezTo>
                    <a:pt x="-1048" y="26309"/>
                    <a:pt x="1143" y="27166"/>
                    <a:pt x="0" y="31167"/>
                  </a:cubicBezTo>
                  <a:cubicBezTo>
                    <a:pt x="24575" y="25833"/>
                    <a:pt x="49149" y="20499"/>
                    <a:pt x="73724" y="15069"/>
                  </a:cubicBezTo>
                  <a:cubicBezTo>
                    <a:pt x="77438" y="14403"/>
                    <a:pt x="83629" y="12402"/>
                    <a:pt x="78200" y="11926"/>
                  </a:cubicBezTo>
                  <a:cubicBezTo>
                    <a:pt x="64294" y="16784"/>
                    <a:pt x="68580" y="10688"/>
                    <a:pt x="66580" y="35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5DCA05A-6EB2-467C-8A91-466D622716EE}"/>
                </a:ext>
              </a:extLst>
            </p:cNvPr>
            <p:cNvSpPr/>
            <p:nvPr/>
          </p:nvSpPr>
          <p:spPr>
            <a:xfrm>
              <a:off x="7368484" y="3475577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4F0E215-2924-4CE0-BD88-5D17DBBF0B3D}"/>
                </a:ext>
              </a:extLst>
            </p:cNvPr>
            <p:cNvSpPr/>
            <p:nvPr/>
          </p:nvSpPr>
          <p:spPr>
            <a:xfrm>
              <a:off x="7450264" y="3436424"/>
              <a:ext cx="9525" cy="9525"/>
            </a:xfrm>
            <a:custGeom>
              <a:avLst/>
              <a:gdLst>
                <a:gd name="connsiteX0" fmla="*/ 0 w 9525"/>
                <a:gd name="connsiteY0" fmla="*/ 1720 h 0"/>
                <a:gd name="connsiteX1" fmla="*/ 12763 w 9525"/>
                <a:gd name="connsiteY1" fmla="*/ 5530 h 0"/>
                <a:gd name="connsiteX2" fmla="*/ 0 w 9525"/>
                <a:gd name="connsiteY2" fmla="*/ 17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720"/>
                  </a:moveTo>
                  <a:cubicBezTo>
                    <a:pt x="1143" y="7245"/>
                    <a:pt x="6096" y="7531"/>
                    <a:pt x="12763" y="5530"/>
                  </a:cubicBezTo>
                  <a:cubicBezTo>
                    <a:pt x="12859" y="-1899"/>
                    <a:pt x="6668" y="-375"/>
                    <a:pt x="0" y="1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5CD899C-5AA9-49A5-9543-F92F3C8D41A1}"/>
                </a:ext>
              </a:extLst>
            </p:cNvPr>
            <p:cNvSpPr/>
            <p:nvPr/>
          </p:nvSpPr>
          <p:spPr>
            <a:xfrm>
              <a:off x="7438419" y="3438715"/>
              <a:ext cx="9525" cy="9525"/>
            </a:xfrm>
            <a:custGeom>
              <a:avLst/>
              <a:gdLst>
                <a:gd name="connsiteX0" fmla="*/ 9178 w 9525"/>
                <a:gd name="connsiteY0" fmla="*/ 0 h 0"/>
                <a:gd name="connsiteX1" fmla="*/ 892 w 9525"/>
                <a:gd name="connsiteY1" fmla="*/ 8382 h 0"/>
                <a:gd name="connsiteX2" fmla="*/ 917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8" y="0"/>
                  </a:moveTo>
                  <a:cubicBezTo>
                    <a:pt x="2034" y="953"/>
                    <a:pt x="-1871" y="3239"/>
                    <a:pt x="892" y="8382"/>
                  </a:cubicBezTo>
                  <a:cubicBezTo>
                    <a:pt x="5559" y="6382"/>
                    <a:pt x="11941" y="5144"/>
                    <a:pt x="91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21CE493-484F-4D4C-A4C5-286EEC35A798}"/>
                </a:ext>
              </a:extLst>
            </p:cNvPr>
            <p:cNvSpPr/>
            <p:nvPr/>
          </p:nvSpPr>
          <p:spPr>
            <a:xfrm>
              <a:off x="7382160" y="3426373"/>
              <a:ext cx="266700" cy="57150"/>
            </a:xfrm>
            <a:custGeom>
              <a:avLst/>
              <a:gdLst>
                <a:gd name="connsiteX0" fmla="*/ 256413 w 266700"/>
                <a:gd name="connsiteY0" fmla="*/ 5675 h 57150"/>
                <a:gd name="connsiteX1" fmla="*/ 225933 w 266700"/>
                <a:gd name="connsiteY1" fmla="*/ 7961 h 57150"/>
                <a:gd name="connsiteX2" fmla="*/ 224790 w 266700"/>
                <a:gd name="connsiteY2" fmla="*/ 12628 h 57150"/>
                <a:gd name="connsiteX3" fmla="*/ 184976 w 266700"/>
                <a:gd name="connsiteY3" fmla="*/ 12533 h 57150"/>
                <a:gd name="connsiteX4" fmla="*/ 194786 w 266700"/>
                <a:gd name="connsiteY4" fmla="*/ 8247 h 57150"/>
                <a:gd name="connsiteX5" fmla="*/ 149257 w 266700"/>
                <a:gd name="connsiteY5" fmla="*/ 15962 h 57150"/>
                <a:gd name="connsiteX6" fmla="*/ 163163 w 266700"/>
                <a:gd name="connsiteY6" fmla="*/ 15105 h 57150"/>
                <a:gd name="connsiteX7" fmla="*/ 172593 w 266700"/>
                <a:gd name="connsiteY7" fmla="*/ 17391 h 57150"/>
                <a:gd name="connsiteX8" fmla="*/ 154210 w 266700"/>
                <a:gd name="connsiteY8" fmla="*/ 21391 h 57150"/>
                <a:gd name="connsiteX9" fmla="*/ 110966 w 266700"/>
                <a:gd name="connsiteY9" fmla="*/ 35203 h 57150"/>
                <a:gd name="connsiteX10" fmla="*/ 96298 w 266700"/>
                <a:gd name="connsiteY10" fmla="*/ 34060 h 57150"/>
                <a:gd name="connsiteX11" fmla="*/ 88011 w 266700"/>
                <a:gd name="connsiteY11" fmla="*/ 42442 h 57150"/>
                <a:gd name="connsiteX12" fmla="*/ 77819 w 266700"/>
                <a:gd name="connsiteY12" fmla="*/ 38060 h 57150"/>
                <a:gd name="connsiteX13" fmla="*/ 61246 w 266700"/>
                <a:gd name="connsiteY13" fmla="*/ 39489 h 57150"/>
                <a:gd name="connsiteX14" fmla="*/ 92107 w 266700"/>
                <a:gd name="connsiteY14" fmla="*/ 30631 h 57150"/>
                <a:gd name="connsiteX15" fmla="*/ 120301 w 266700"/>
                <a:gd name="connsiteY15" fmla="*/ 22249 h 57150"/>
                <a:gd name="connsiteX16" fmla="*/ 51054 w 266700"/>
                <a:gd name="connsiteY16" fmla="*/ 35107 h 57150"/>
                <a:gd name="connsiteX17" fmla="*/ 37529 w 266700"/>
                <a:gd name="connsiteY17" fmla="*/ 44632 h 57150"/>
                <a:gd name="connsiteX18" fmla="*/ 39814 w 266700"/>
                <a:gd name="connsiteY18" fmla="*/ 50728 h 57150"/>
                <a:gd name="connsiteX19" fmla="*/ 27051 w 266700"/>
                <a:gd name="connsiteY19" fmla="*/ 46918 h 57150"/>
                <a:gd name="connsiteX20" fmla="*/ 33433 w 266700"/>
                <a:gd name="connsiteY20" fmla="*/ 41108 h 57150"/>
                <a:gd name="connsiteX21" fmla="*/ 0 w 266700"/>
                <a:gd name="connsiteY21" fmla="*/ 50633 h 57150"/>
                <a:gd name="connsiteX22" fmla="*/ 12002 w 266700"/>
                <a:gd name="connsiteY22" fmla="*/ 52348 h 57150"/>
                <a:gd name="connsiteX23" fmla="*/ 10859 w 266700"/>
                <a:gd name="connsiteY23" fmla="*/ 57015 h 57150"/>
                <a:gd name="connsiteX24" fmla="*/ 19526 w 266700"/>
                <a:gd name="connsiteY24" fmla="*/ 57301 h 57150"/>
                <a:gd name="connsiteX25" fmla="*/ 22860 w 266700"/>
                <a:gd name="connsiteY25" fmla="*/ 58729 h 57150"/>
                <a:gd name="connsiteX26" fmla="*/ 30766 w 266700"/>
                <a:gd name="connsiteY26" fmla="*/ 57015 h 57150"/>
                <a:gd name="connsiteX27" fmla="*/ 40957 w 266700"/>
                <a:gd name="connsiteY27" fmla="*/ 61396 h 57150"/>
                <a:gd name="connsiteX28" fmla="*/ 55245 w 266700"/>
                <a:gd name="connsiteY28" fmla="*/ 53872 h 57150"/>
                <a:gd name="connsiteX29" fmla="*/ 78962 w 266700"/>
                <a:gd name="connsiteY29" fmla="*/ 48728 h 57150"/>
                <a:gd name="connsiteX30" fmla="*/ 89535 w 266700"/>
                <a:gd name="connsiteY30" fmla="*/ 46442 h 57150"/>
                <a:gd name="connsiteX31" fmla="*/ 98203 w 266700"/>
                <a:gd name="connsiteY31" fmla="*/ 46728 h 57150"/>
                <a:gd name="connsiteX32" fmla="*/ 123063 w 266700"/>
                <a:gd name="connsiteY32" fmla="*/ 36917 h 57150"/>
                <a:gd name="connsiteX33" fmla="*/ 131731 w 266700"/>
                <a:gd name="connsiteY33" fmla="*/ 37203 h 57150"/>
                <a:gd name="connsiteX34" fmla="*/ 160687 w 266700"/>
                <a:gd name="connsiteY34" fmla="*/ 30916 h 57150"/>
                <a:gd name="connsiteX35" fmla="*/ 166306 w 266700"/>
                <a:gd name="connsiteY35" fmla="*/ 23106 h 57150"/>
                <a:gd name="connsiteX36" fmla="*/ 173831 w 266700"/>
                <a:gd name="connsiteY36" fmla="*/ 28059 h 57150"/>
                <a:gd name="connsiteX37" fmla="*/ 179070 w 266700"/>
                <a:gd name="connsiteY37" fmla="*/ 26916 h 57150"/>
                <a:gd name="connsiteX38" fmla="*/ 180213 w 266700"/>
                <a:gd name="connsiteY38" fmla="*/ 22249 h 57150"/>
                <a:gd name="connsiteX39" fmla="*/ 192596 w 266700"/>
                <a:gd name="connsiteY39" fmla="*/ 17391 h 57150"/>
                <a:gd name="connsiteX40" fmla="*/ 197453 w 266700"/>
                <a:gd name="connsiteY40" fmla="*/ 22915 h 57150"/>
                <a:gd name="connsiteX41" fmla="*/ 210979 w 266700"/>
                <a:gd name="connsiteY41" fmla="*/ 13390 h 57150"/>
                <a:gd name="connsiteX42" fmla="*/ 218504 w 266700"/>
                <a:gd name="connsiteY42" fmla="*/ 18343 h 57150"/>
                <a:gd name="connsiteX43" fmla="*/ 232791 w 266700"/>
                <a:gd name="connsiteY43" fmla="*/ 10819 h 57150"/>
                <a:gd name="connsiteX44" fmla="*/ 236125 w 266700"/>
                <a:gd name="connsiteY44" fmla="*/ 12247 h 57150"/>
                <a:gd name="connsiteX45" fmla="*/ 260604 w 266700"/>
                <a:gd name="connsiteY45" fmla="*/ 9104 h 57150"/>
                <a:gd name="connsiteX46" fmla="*/ 272320 w 266700"/>
                <a:gd name="connsiteY46" fmla="*/ 2151 h 57150"/>
                <a:gd name="connsiteX47" fmla="*/ 256413 w 266700"/>
                <a:gd name="connsiteY47" fmla="*/ 567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6700" h="57150">
                  <a:moveTo>
                    <a:pt x="256413" y="5675"/>
                  </a:moveTo>
                  <a:cubicBezTo>
                    <a:pt x="247840" y="4246"/>
                    <a:pt x="235363" y="8152"/>
                    <a:pt x="225933" y="7961"/>
                  </a:cubicBezTo>
                  <a:cubicBezTo>
                    <a:pt x="225933" y="9676"/>
                    <a:pt x="227362" y="11962"/>
                    <a:pt x="224790" y="12628"/>
                  </a:cubicBezTo>
                  <a:cubicBezTo>
                    <a:pt x="216694" y="5485"/>
                    <a:pt x="192405" y="20534"/>
                    <a:pt x="184976" y="12533"/>
                  </a:cubicBezTo>
                  <a:cubicBezTo>
                    <a:pt x="188500" y="12057"/>
                    <a:pt x="204121" y="8723"/>
                    <a:pt x="194786" y="8247"/>
                  </a:cubicBezTo>
                  <a:cubicBezTo>
                    <a:pt x="177927" y="8533"/>
                    <a:pt x="162306" y="14533"/>
                    <a:pt x="149257" y="15962"/>
                  </a:cubicBezTo>
                  <a:cubicBezTo>
                    <a:pt x="149447" y="23773"/>
                    <a:pt x="161925" y="17105"/>
                    <a:pt x="163163" y="15105"/>
                  </a:cubicBezTo>
                  <a:cubicBezTo>
                    <a:pt x="164402" y="18439"/>
                    <a:pt x="170879" y="14629"/>
                    <a:pt x="172593" y="17391"/>
                  </a:cubicBezTo>
                  <a:cubicBezTo>
                    <a:pt x="166497" y="18724"/>
                    <a:pt x="160306" y="20058"/>
                    <a:pt x="154210" y="21391"/>
                  </a:cubicBezTo>
                  <a:cubicBezTo>
                    <a:pt x="152971" y="39965"/>
                    <a:pt x="124587" y="24535"/>
                    <a:pt x="110966" y="35203"/>
                  </a:cubicBezTo>
                  <a:cubicBezTo>
                    <a:pt x="105632" y="35393"/>
                    <a:pt x="104013" y="30440"/>
                    <a:pt x="96298" y="34060"/>
                  </a:cubicBezTo>
                  <a:cubicBezTo>
                    <a:pt x="91535" y="35965"/>
                    <a:pt x="97155" y="42346"/>
                    <a:pt x="88011" y="42442"/>
                  </a:cubicBezTo>
                  <a:cubicBezTo>
                    <a:pt x="84487" y="41203"/>
                    <a:pt x="84392" y="35107"/>
                    <a:pt x="77819" y="38060"/>
                  </a:cubicBezTo>
                  <a:cubicBezTo>
                    <a:pt x="72295" y="40251"/>
                    <a:pt x="65246" y="45775"/>
                    <a:pt x="61246" y="39489"/>
                  </a:cubicBezTo>
                  <a:cubicBezTo>
                    <a:pt x="68104" y="35012"/>
                    <a:pt x="80867" y="33202"/>
                    <a:pt x="92107" y="30631"/>
                  </a:cubicBezTo>
                  <a:cubicBezTo>
                    <a:pt x="104108" y="27773"/>
                    <a:pt x="118872" y="28059"/>
                    <a:pt x="120301" y="22249"/>
                  </a:cubicBezTo>
                  <a:cubicBezTo>
                    <a:pt x="96679" y="27297"/>
                    <a:pt x="76105" y="28154"/>
                    <a:pt x="51054" y="35107"/>
                  </a:cubicBezTo>
                  <a:cubicBezTo>
                    <a:pt x="52102" y="40632"/>
                    <a:pt x="47435" y="43775"/>
                    <a:pt x="37529" y="44632"/>
                  </a:cubicBezTo>
                  <a:cubicBezTo>
                    <a:pt x="37814" y="48347"/>
                    <a:pt x="43339" y="49014"/>
                    <a:pt x="39814" y="50728"/>
                  </a:cubicBezTo>
                  <a:cubicBezTo>
                    <a:pt x="33338" y="52538"/>
                    <a:pt x="30385" y="49395"/>
                    <a:pt x="27051" y="46918"/>
                  </a:cubicBezTo>
                  <a:cubicBezTo>
                    <a:pt x="31623" y="46061"/>
                    <a:pt x="33242" y="43870"/>
                    <a:pt x="33433" y="41108"/>
                  </a:cubicBezTo>
                  <a:cubicBezTo>
                    <a:pt x="23336" y="44728"/>
                    <a:pt x="4477" y="44537"/>
                    <a:pt x="0" y="50633"/>
                  </a:cubicBezTo>
                  <a:cubicBezTo>
                    <a:pt x="4953" y="53586"/>
                    <a:pt x="9430" y="48061"/>
                    <a:pt x="12002" y="52348"/>
                  </a:cubicBezTo>
                  <a:cubicBezTo>
                    <a:pt x="11811" y="52062"/>
                    <a:pt x="8001" y="55967"/>
                    <a:pt x="10859" y="57015"/>
                  </a:cubicBezTo>
                  <a:cubicBezTo>
                    <a:pt x="12478" y="57586"/>
                    <a:pt x="18288" y="57205"/>
                    <a:pt x="19526" y="57301"/>
                  </a:cubicBezTo>
                  <a:cubicBezTo>
                    <a:pt x="20860" y="57396"/>
                    <a:pt x="20288" y="58729"/>
                    <a:pt x="22860" y="58729"/>
                  </a:cubicBezTo>
                  <a:cubicBezTo>
                    <a:pt x="25527" y="58729"/>
                    <a:pt x="28099" y="57110"/>
                    <a:pt x="30766" y="57015"/>
                  </a:cubicBezTo>
                  <a:cubicBezTo>
                    <a:pt x="31909" y="61492"/>
                    <a:pt x="35338" y="63016"/>
                    <a:pt x="40957" y="61396"/>
                  </a:cubicBezTo>
                  <a:cubicBezTo>
                    <a:pt x="49625" y="60539"/>
                    <a:pt x="50197" y="56253"/>
                    <a:pt x="55245" y="53872"/>
                  </a:cubicBezTo>
                  <a:cubicBezTo>
                    <a:pt x="62865" y="59872"/>
                    <a:pt x="74771" y="46918"/>
                    <a:pt x="78962" y="48728"/>
                  </a:cubicBezTo>
                  <a:cubicBezTo>
                    <a:pt x="85344" y="51490"/>
                    <a:pt x="82010" y="47680"/>
                    <a:pt x="89535" y="46442"/>
                  </a:cubicBezTo>
                  <a:cubicBezTo>
                    <a:pt x="92773" y="45871"/>
                    <a:pt x="94107" y="47204"/>
                    <a:pt x="98203" y="46728"/>
                  </a:cubicBezTo>
                  <a:cubicBezTo>
                    <a:pt x="111919" y="45204"/>
                    <a:pt x="114110" y="39108"/>
                    <a:pt x="123063" y="36917"/>
                  </a:cubicBezTo>
                  <a:cubicBezTo>
                    <a:pt x="126016" y="36155"/>
                    <a:pt x="127826" y="37679"/>
                    <a:pt x="131731" y="37203"/>
                  </a:cubicBezTo>
                  <a:cubicBezTo>
                    <a:pt x="140970" y="36060"/>
                    <a:pt x="150400" y="32440"/>
                    <a:pt x="160687" y="30916"/>
                  </a:cubicBezTo>
                  <a:cubicBezTo>
                    <a:pt x="165545" y="29583"/>
                    <a:pt x="160020" y="23868"/>
                    <a:pt x="166306" y="23106"/>
                  </a:cubicBezTo>
                  <a:cubicBezTo>
                    <a:pt x="167735" y="26249"/>
                    <a:pt x="168497" y="30154"/>
                    <a:pt x="173831" y="28059"/>
                  </a:cubicBezTo>
                  <a:cubicBezTo>
                    <a:pt x="175451" y="27487"/>
                    <a:pt x="177546" y="27583"/>
                    <a:pt x="179070" y="26916"/>
                  </a:cubicBezTo>
                  <a:cubicBezTo>
                    <a:pt x="182023" y="25582"/>
                    <a:pt x="178689" y="23296"/>
                    <a:pt x="180213" y="22249"/>
                  </a:cubicBezTo>
                  <a:cubicBezTo>
                    <a:pt x="183547" y="19867"/>
                    <a:pt x="188786" y="20153"/>
                    <a:pt x="192596" y="17391"/>
                  </a:cubicBezTo>
                  <a:cubicBezTo>
                    <a:pt x="195929" y="21487"/>
                    <a:pt x="187547" y="25487"/>
                    <a:pt x="197453" y="22915"/>
                  </a:cubicBezTo>
                  <a:cubicBezTo>
                    <a:pt x="210217" y="23296"/>
                    <a:pt x="201835" y="14533"/>
                    <a:pt x="210979" y="13390"/>
                  </a:cubicBezTo>
                  <a:cubicBezTo>
                    <a:pt x="212407" y="16534"/>
                    <a:pt x="213170" y="20439"/>
                    <a:pt x="218504" y="18343"/>
                  </a:cubicBezTo>
                  <a:cubicBezTo>
                    <a:pt x="226409" y="17200"/>
                    <a:pt x="224885" y="11962"/>
                    <a:pt x="232791" y="10819"/>
                  </a:cubicBezTo>
                  <a:cubicBezTo>
                    <a:pt x="235268" y="9676"/>
                    <a:pt x="234982" y="11581"/>
                    <a:pt x="236125" y="12247"/>
                  </a:cubicBezTo>
                  <a:cubicBezTo>
                    <a:pt x="240982" y="14914"/>
                    <a:pt x="252603" y="11390"/>
                    <a:pt x="260604" y="9104"/>
                  </a:cubicBezTo>
                  <a:cubicBezTo>
                    <a:pt x="266224" y="7485"/>
                    <a:pt x="277844" y="7199"/>
                    <a:pt x="272320" y="2151"/>
                  </a:cubicBezTo>
                  <a:cubicBezTo>
                    <a:pt x="264128" y="-3374"/>
                    <a:pt x="264319" y="3199"/>
                    <a:pt x="256413" y="56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AB9CF4-F8D7-43CE-9FCB-52B05FEA3DF9}"/>
                </a:ext>
              </a:extLst>
            </p:cNvPr>
            <p:cNvSpPr/>
            <p:nvPr/>
          </p:nvSpPr>
          <p:spPr>
            <a:xfrm>
              <a:off x="7394924" y="3442113"/>
              <a:ext cx="38100" cy="9525"/>
            </a:xfrm>
            <a:custGeom>
              <a:avLst/>
              <a:gdLst>
                <a:gd name="connsiteX0" fmla="*/ 36862 w 38100"/>
                <a:gd name="connsiteY0" fmla="*/ 32 h 9525"/>
                <a:gd name="connsiteX1" fmla="*/ 27813 w 38100"/>
                <a:gd name="connsiteY1" fmla="*/ 6413 h 9525"/>
                <a:gd name="connsiteX2" fmla="*/ 0 w 38100"/>
                <a:gd name="connsiteY2" fmla="*/ 8128 h 9525"/>
                <a:gd name="connsiteX3" fmla="*/ 31147 w 38100"/>
                <a:gd name="connsiteY3" fmla="*/ 7842 h 9525"/>
                <a:gd name="connsiteX4" fmla="*/ 30385 w 38100"/>
                <a:gd name="connsiteY4" fmla="*/ 5842 h 9525"/>
                <a:gd name="connsiteX5" fmla="*/ 36862 w 38100"/>
                <a:gd name="connsiteY5" fmla="*/ 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36862" y="32"/>
                  </a:moveTo>
                  <a:cubicBezTo>
                    <a:pt x="27718" y="-445"/>
                    <a:pt x="31623" y="4604"/>
                    <a:pt x="27813" y="6413"/>
                  </a:cubicBezTo>
                  <a:cubicBezTo>
                    <a:pt x="18097" y="7556"/>
                    <a:pt x="11811" y="4127"/>
                    <a:pt x="0" y="8128"/>
                  </a:cubicBezTo>
                  <a:cubicBezTo>
                    <a:pt x="1048" y="15081"/>
                    <a:pt x="22384" y="12033"/>
                    <a:pt x="31147" y="7842"/>
                  </a:cubicBezTo>
                  <a:cubicBezTo>
                    <a:pt x="31337" y="7747"/>
                    <a:pt x="30289" y="6032"/>
                    <a:pt x="30385" y="5842"/>
                  </a:cubicBezTo>
                  <a:cubicBezTo>
                    <a:pt x="31623" y="3746"/>
                    <a:pt x="41910" y="4794"/>
                    <a:pt x="36862" y="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grpSp>
        <p:nvGrpSpPr>
          <p:cNvPr id="600" name="Graphic 598">
            <a:extLst>
              <a:ext uri="{FF2B5EF4-FFF2-40B4-BE49-F238E27FC236}">
                <a16:creationId xmlns:a16="http://schemas.microsoft.com/office/drawing/2014/main" id="{BD535D61-E384-419B-82DD-061E55FA214B}"/>
              </a:ext>
            </a:extLst>
          </p:cNvPr>
          <p:cNvGrpSpPr/>
          <p:nvPr/>
        </p:nvGrpSpPr>
        <p:grpSpPr>
          <a:xfrm rot="462305">
            <a:off x="839623" y="532095"/>
            <a:ext cx="2522872" cy="666297"/>
            <a:chOff x="4238625" y="2933389"/>
            <a:chExt cx="3714750" cy="981075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780000" scaled="0"/>
          </a:gradFill>
        </p:grpSpPr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54127FE9-0687-46F6-A742-3525D6E2C16F}"/>
                </a:ext>
              </a:extLst>
            </p:cNvPr>
            <p:cNvSpPr/>
            <p:nvPr/>
          </p:nvSpPr>
          <p:spPr>
            <a:xfrm>
              <a:off x="4238625" y="2933389"/>
              <a:ext cx="3667125" cy="962025"/>
            </a:xfrm>
            <a:custGeom>
              <a:avLst/>
              <a:gdLst>
                <a:gd name="connsiteX0" fmla="*/ 3631025 w 3667125"/>
                <a:gd name="connsiteY0" fmla="*/ 772503 h 962025"/>
                <a:gd name="connsiteX1" fmla="*/ 3640360 w 3667125"/>
                <a:gd name="connsiteY1" fmla="*/ 762597 h 962025"/>
                <a:gd name="connsiteX2" fmla="*/ 3624548 w 3667125"/>
                <a:gd name="connsiteY2" fmla="*/ 749643 h 962025"/>
                <a:gd name="connsiteX3" fmla="*/ 3619500 w 3667125"/>
                <a:gd name="connsiteY3" fmla="*/ 684873 h 962025"/>
                <a:gd name="connsiteX4" fmla="*/ 3616643 w 3667125"/>
                <a:gd name="connsiteY4" fmla="*/ 671442 h 962025"/>
                <a:gd name="connsiteX5" fmla="*/ 3607594 w 3667125"/>
                <a:gd name="connsiteY5" fmla="*/ 656298 h 962025"/>
                <a:gd name="connsiteX6" fmla="*/ 3613595 w 3667125"/>
                <a:gd name="connsiteY6" fmla="*/ 648963 h 962025"/>
                <a:gd name="connsiteX7" fmla="*/ 3607499 w 3667125"/>
                <a:gd name="connsiteY7" fmla="*/ 636200 h 962025"/>
                <a:gd name="connsiteX8" fmla="*/ 3617024 w 3667125"/>
                <a:gd name="connsiteY8" fmla="*/ 624960 h 962025"/>
                <a:gd name="connsiteX9" fmla="*/ 3647504 w 3667125"/>
                <a:gd name="connsiteY9" fmla="*/ 631437 h 962025"/>
                <a:gd name="connsiteX10" fmla="*/ 3637503 w 3667125"/>
                <a:gd name="connsiteY10" fmla="*/ 610768 h 962025"/>
                <a:gd name="connsiteX11" fmla="*/ 3628358 w 3667125"/>
                <a:gd name="connsiteY11" fmla="*/ 610006 h 962025"/>
                <a:gd name="connsiteX12" fmla="*/ 3610451 w 3667125"/>
                <a:gd name="connsiteY12" fmla="*/ 607911 h 962025"/>
                <a:gd name="connsiteX13" fmla="*/ 3609785 w 3667125"/>
                <a:gd name="connsiteY13" fmla="*/ 604672 h 962025"/>
                <a:gd name="connsiteX14" fmla="*/ 3625977 w 3667125"/>
                <a:gd name="connsiteY14" fmla="*/ 597338 h 962025"/>
                <a:gd name="connsiteX15" fmla="*/ 3635502 w 3667125"/>
                <a:gd name="connsiteY15" fmla="*/ 594099 h 962025"/>
                <a:gd name="connsiteX16" fmla="*/ 3634835 w 3667125"/>
                <a:gd name="connsiteY16" fmla="*/ 593337 h 962025"/>
                <a:gd name="connsiteX17" fmla="*/ 3642455 w 3667125"/>
                <a:gd name="connsiteY17" fmla="*/ 589908 h 962025"/>
                <a:gd name="connsiteX18" fmla="*/ 3631311 w 3667125"/>
                <a:gd name="connsiteY18" fmla="*/ 570954 h 962025"/>
                <a:gd name="connsiteX19" fmla="*/ 3638741 w 3667125"/>
                <a:gd name="connsiteY19" fmla="*/ 563715 h 962025"/>
                <a:gd name="connsiteX20" fmla="*/ 3629311 w 3667125"/>
                <a:gd name="connsiteY20" fmla="*/ 558095 h 962025"/>
                <a:gd name="connsiteX21" fmla="*/ 3644360 w 3667125"/>
                <a:gd name="connsiteY21" fmla="*/ 547427 h 962025"/>
                <a:gd name="connsiteX22" fmla="*/ 3633121 w 3667125"/>
                <a:gd name="connsiteY22" fmla="*/ 541426 h 962025"/>
                <a:gd name="connsiteX23" fmla="*/ 3637312 w 3667125"/>
                <a:gd name="connsiteY23" fmla="*/ 531520 h 962025"/>
                <a:gd name="connsiteX24" fmla="*/ 3623596 w 3667125"/>
                <a:gd name="connsiteY24" fmla="*/ 531806 h 962025"/>
                <a:gd name="connsiteX25" fmla="*/ 3648742 w 3667125"/>
                <a:gd name="connsiteY25" fmla="*/ 512756 h 962025"/>
                <a:gd name="connsiteX26" fmla="*/ 3627311 w 3667125"/>
                <a:gd name="connsiteY26" fmla="*/ 495611 h 962025"/>
                <a:gd name="connsiteX27" fmla="*/ 3647408 w 3667125"/>
                <a:gd name="connsiteY27" fmla="*/ 487324 h 962025"/>
                <a:gd name="connsiteX28" fmla="*/ 3634549 w 3667125"/>
                <a:gd name="connsiteY28" fmla="*/ 475989 h 962025"/>
                <a:gd name="connsiteX29" fmla="*/ 3611975 w 3667125"/>
                <a:gd name="connsiteY29" fmla="*/ 479799 h 962025"/>
                <a:gd name="connsiteX30" fmla="*/ 3589687 w 3667125"/>
                <a:gd name="connsiteY30" fmla="*/ 483609 h 962025"/>
                <a:gd name="connsiteX31" fmla="*/ 3597878 w 3667125"/>
                <a:gd name="connsiteY31" fmla="*/ 477609 h 962025"/>
                <a:gd name="connsiteX32" fmla="*/ 3629882 w 3667125"/>
                <a:gd name="connsiteY32" fmla="*/ 470751 h 962025"/>
                <a:gd name="connsiteX33" fmla="*/ 3637407 w 3667125"/>
                <a:gd name="connsiteY33" fmla="*/ 463416 h 962025"/>
                <a:gd name="connsiteX34" fmla="*/ 3628739 w 3667125"/>
                <a:gd name="connsiteY34" fmla="*/ 457511 h 962025"/>
                <a:gd name="connsiteX35" fmla="*/ 3593021 w 3667125"/>
                <a:gd name="connsiteY35" fmla="*/ 457797 h 962025"/>
                <a:gd name="connsiteX36" fmla="*/ 3591401 w 3667125"/>
                <a:gd name="connsiteY36" fmla="*/ 456273 h 962025"/>
                <a:gd name="connsiteX37" fmla="*/ 3615785 w 3667125"/>
                <a:gd name="connsiteY37" fmla="*/ 451415 h 962025"/>
                <a:gd name="connsiteX38" fmla="*/ 3594068 w 3667125"/>
                <a:gd name="connsiteY38" fmla="*/ 437413 h 962025"/>
                <a:gd name="connsiteX39" fmla="*/ 3604832 w 3667125"/>
                <a:gd name="connsiteY39" fmla="*/ 436365 h 962025"/>
                <a:gd name="connsiteX40" fmla="*/ 3615595 w 3667125"/>
                <a:gd name="connsiteY40" fmla="*/ 433127 h 962025"/>
                <a:gd name="connsiteX41" fmla="*/ 3620548 w 3667125"/>
                <a:gd name="connsiteY41" fmla="*/ 425507 h 962025"/>
                <a:gd name="connsiteX42" fmla="*/ 3613880 w 3667125"/>
                <a:gd name="connsiteY42" fmla="*/ 418935 h 962025"/>
                <a:gd name="connsiteX43" fmla="*/ 3598355 w 3667125"/>
                <a:gd name="connsiteY43" fmla="*/ 414553 h 962025"/>
                <a:gd name="connsiteX44" fmla="*/ 3625596 w 3667125"/>
                <a:gd name="connsiteY44" fmla="*/ 405028 h 962025"/>
                <a:gd name="connsiteX45" fmla="*/ 3618548 w 3667125"/>
                <a:gd name="connsiteY45" fmla="*/ 397503 h 962025"/>
                <a:gd name="connsiteX46" fmla="*/ 3634549 w 3667125"/>
                <a:gd name="connsiteY46" fmla="*/ 385502 h 962025"/>
                <a:gd name="connsiteX47" fmla="*/ 3618643 w 3667125"/>
                <a:gd name="connsiteY47" fmla="*/ 377977 h 962025"/>
                <a:gd name="connsiteX48" fmla="*/ 3618643 w 3667125"/>
                <a:gd name="connsiteY48" fmla="*/ 377977 h 962025"/>
                <a:gd name="connsiteX49" fmla="*/ 3633597 w 3667125"/>
                <a:gd name="connsiteY49" fmla="*/ 376739 h 962025"/>
                <a:gd name="connsiteX50" fmla="*/ 3633788 w 3667125"/>
                <a:gd name="connsiteY50" fmla="*/ 374453 h 962025"/>
                <a:gd name="connsiteX51" fmla="*/ 3619881 w 3667125"/>
                <a:gd name="connsiteY51" fmla="*/ 372929 h 962025"/>
                <a:gd name="connsiteX52" fmla="*/ 3617690 w 3667125"/>
                <a:gd name="connsiteY52" fmla="*/ 366452 h 962025"/>
                <a:gd name="connsiteX53" fmla="*/ 3622643 w 3667125"/>
                <a:gd name="connsiteY53" fmla="*/ 363880 h 962025"/>
                <a:gd name="connsiteX54" fmla="*/ 3613595 w 3667125"/>
                <a:gd name="connsiteY54" fmla="*/ 362070 h 962025"/>
                <a:gd name="connsiteX55" fmla="*/ 3610547 w 3667125"/>
                <a:gd name="connsiteY55" fmla="*/ 358641 h 962025"/>
                <a:gd name="connsiteX56" fmla="*/ 3599688 w 3667125"/>
                <a:gd name="connsiteY56" fmla="*/ 359213 h 962025"/>
                <a:gd name="connsiteX57" fmla="*/ 3596069 w 3667125"/>
                <a:gd name="connsiteY57" fmla="*/ 358451 h 962025"/>
                <a:gd name="connsiteX58" fmla="*/ 3596354 w 3667125"/>
                <a:gd name="connsiteY58" fmla="*/ 355689 h 962025"/>
                <a:gd name="connsiteX59" fmla="*/ 3621691 w 3667125"/>
                <a:gd name="connsiteY59" fmla="*/ 349783 h 962025"/>
                <a:gd name="connsiteX60" fmla="*/ 3581495 w 3667125"/>
                <a:gd name="connsiteY60" fmla="*/ 349307 h 962025"/>
                <a:gd name="connsiteX61" fmla="*/ 3589782 w 3667125"/>
                <a:gd name="connsiteY61" fmla="*/ 342925 h 962025"/>
                <a:gd name="connsiteX62" fmla="*/ 3591782 w 3667125"/>
                <a:gd name="connsiteY62" fmla="*/ 347878 h 962025"/>
                <a:gd name="connsiteX63" fmla="*/ 3620929 w 3667125"/>
                <a:gd name="connsiteY63" fmla="*/ 342639 h 962025"/>
                <a:gd name="connsiteX64" fmla="*/ 3619024 w 3667125"/>
                <a:gd name="connsiteY64" fmla="*/ 340544 h 962025"/>
                <a:gd name="connsiteX65" fmla="*/ 3623691 w 3667125"/>
                <a:gd name="connsiteY65" fmla="*/ 338925 h 962025"/>
                <a:gd name="connsiteX66" fmla="*/ 3616643 w 3667125"/>
                <a:gd name="connsiteY66" fmla="*/ 338163 h 962025"/>
                <a:gd name="connsiteX67" fmla="*/ 3589306 w 3667125"/>
                <a:gd name="connsiteY67" fmla="*/ 333972 h 962025"/>
                <a:gd name="connsiteX68" fmla="*/ 3587972 w 3667125"/>
                <a:gd name="connsiteY68" fmla="*/ 331114 h 962025"/>
                <a:gd name="connsiteX69" fmla="*/ 3591973 w 3667125"/>
                <a:gd name="connsiteY69" fmla="*/ 326447 h 962025"/>
                <a:gd name="connsiteX70" fmla="*/ 3612261 w 3667125"/>
                <a:gd name="connsiteY70" fmla="*/ 324351 h 962025"/>
                <a:gd name="connsiteX71" fmla="*/ 3642836 w 3667125"/>
                <a:gd name="connsiteY71" fmla="*/ 323113 h 962025"/>
                <a:gd name="connsiteX72" fmla="*/ 3582734 w 3667125"/>
                <a:gd name="connsiteY72" fmla="*/ 312445 h 962025"/>
                <a:gd name="connsiteX73" fmla="*/ 3609118 w 3667125"/>
                <a:gd name="connsiteY73" fmla="*/ 298062 h 962025"/>
                <a:gd name="connsiteX74" fmla="*/ 3579495 w 3667125"/>
                <a:gd name="connsiteY74" fmla="*/ 293776 h 962025"/>
                <a:gd name="connsiteX75" fmla="*/ 3548824 w 3667125"/>
                <a:gd name="connsiteY75" fmla="*/ 288442 h 962025"/>
                <a:gd name="connsiteX76" fmla="*/ 3565208 w 3667125"/>
                <a:gd name="connsiteY76" fmla="*/ 283680 h 962025"/>
                <a:gd name="connsiteX77" fmla="*/ 3539109 w 3667125"/>
                <a:gd name="connsiteY77" fmla="*/ 274440 h 962025"/>
                <a:gd name="connsiteX78" fmla="*/ 3555111 w 3667125"/>
                <a:gd name="connsiteY78" fmla="*/ 272821 h 962025"/>
                <a:gd name="connsiteX79" fmla="*/ 3550063 w 3667125"/>
                <a:gd name="connsiteY79" fmla="*/ 260343 h 962025"/>
                <a:gd name="connsiteX80" fmla="*/ 3532728 w 3667125"/>
                <a:gd name="connsiteY80" fmla="*/ 254533 h 962025"/>
                <a:gd name="connsiteX81" fmla="*/ 3546920 w 3667125"/>
                <a:gd name="connsiteY81" fmla="*/ 251866 h 962025"/>
                <a:gd name="connsiteX82" fmla="*/ 3564446 w 3667125"/>
                <a:gd name="connsiteY82" fmla="*/ 247199 h 962025"/>
                <a:gd name="connsiteX83" fmla="*/ 3586639 w 3667125"/>
                <a:gd name="connsiteY83" fmla="*/ 240627 h 962025"/>
                <a:gd name="connsiteX84" fmla="*/ 3558159 w 3667125"/>
                <a:gd name="connsiteY84" fmla="*/ 238055 h 962025"/>
                <a:gd name="connsiteX85" fmla="*/ 3531299 w 3667125"/>
                <a:gd name="connsiteY85" fmla="*/ 231673 h 962025"/>
                <a:gd name="connsiteX86" fmla="*/ 3637407 w 3667125"/>
                <a:gd name="connsiteY86" fmla="*/ 232816 h 962025"/>
                <a:gd name="connsiteX87" fmla="*/ 3637693 w 3667125"/>
                <a:gd name="connsiteY87" fmla="*/ 229863 h 962025"/>
                <a:gd name="connsiteX88" fmla="*/ 3548063 w 3667125"/>
                <a:gd name="connsiteY88" fmla="*/ 218624 h 962025"/>
                <a:gd name="connsiteX89" fmla="*/ 3535109 w 3667125"/>
                <a:gd name="connsiteY89" fmla="*/ 212528 h 962025"/>
                <a:gd name="connsiteX90" fmla="*/ 3556445 w 3667125"/>
                <a:gd name="connsiteY90" fmla="*/ 210813 h 962025"/>
                <a:gd name="connsiteX91" fmla="*/ 3523107 w 3667125"/>
                <a:gd name="connsiteY91" fmla="*/ 201288 h 962025"/>
                <a:gd name="connsiteX92" fmla="*/ 3583972 w 3667125"/>
                <a:gd name="connsiteY92" fmla="*/ 187382 h 962025"/>
                <a:gd name="connsiteX93" fmla="*/ 3501962 w 3667125"/>
                <a:gd name="connsiteY93" fmla="*/ 175857 h 962025"/>
                <a:gd name="connsiteX94" fmla="*/ 3521964 w 3667125"/>
                <a:gd name="connsiteY94" fmla="*/ 169380 h 962025"/>
                <a:gd name="connsiteX95" fmla="*/ 3543205 w 3667125"/>
                <a:gd name="connsiteY95" fmla="*/ 164903 h 962025"/>
                <a:gd name="connsiteX96" fmla="*/ 3555397 w 3667125"/>
                <a:gd name="connsiteY96" fmla="*/ 158521 h 962025"/>
                <a:gd name="connsiteX97" fmla="*/ 3529298 w 3667125"/>
                <a:gd name="connsiteY97" fmla="*/ 158521 h 962025"/>
                <a:gd name="connsiteX98" fmla="*/ 3501485 w 3667125"/>
                <a:gd name="connsiteY98" fmla="*/ 150520 h 962025"/>
                <a:gd name="connsiteX99" fmla="*/ 3538823 w 3667125"/>
                <a:gd name="connsiteY99" fmla="*/ 153949 h 962025"/>
                <a:gd name="connsiteX100" fmla="*/ 3539204 w 3667125"/>
                <a:gd name="connsiteY100" fmla="*/ 149853 h 962025"/>
                <a:gd name="connsiteX101" fmla="*/ 3469958 w 3667125"/>
                <a:gd name="connsiteY101" fmla="*/ 142519 h 962025"/>
                <a:gd name="connsiteX102" fmla="*/ 3470148 w 3667125"/>
                <a:gd name="connsiteY102" fmla="*/ 139185 h 962025"/>
                <a:gd name="connsiteX103" fmla="*/ 3506153 w 3667125"/>
                <a:gd name="connsiteY103" fmla="*/ 139566 h 962025"/>
                <a:gd name="connsiteX104" fmla="*/ 3506438 w 3667125"/>
                <a:gd name="connsiteY104" fmla="*/ 136804 h 962025"/>
                <a:gd name="connsiteX105" fmla="*/ 3460147 w 3667125"/>
                <a:gd name="connsiteY105" fmla="*/ 122707 h 962025"/>
                <a:gd name="connsiteX106" fmla="*/ 3399568 w 3667125"/>
                <a:gd name="connsiteY106" fmla="*/ 119183 h 962025"/>
                <a:gd name="connsiteX107" fmla="*/ 3394329 w 3667125"/>
                <a:gd name="connsiteY107" fmla="*/ 110991 h 962025"/>
                <a:gd name="connsiteX108" fmla="*/ 3466814 w 3667125"/>
                <a:gd name="connsiteY108" fmla="*/ 109658 h 962025"/>
                <a:gd name="connsiteX109" fmla="*/ 3442621 w 3667125"/>
                <a:gd name="connsiteY109" fmla="*/ 107943 h 962025"/>
                <a:gd name="connsiteX110" fmla="*/ 3399187 w 3667125"/>
                <a:gd name="connsiteY110" fmla="*/ 102514 h 962025"/>
                <a:gd name="connsiteX111" fmla="*/ 3371755 w 3667125"/>
                <a:gd name="connsiteY111" fmla="*/ 101562 h 962025"/>
                <a:gd name="connsiteX112" fmla="*/ 3306128 w 3667125"/>
                <a:gd name="connsiteY112" fmla="*/ 92037 h 962025"/>
                <a:gd name="connsiteX113" fmla="*/ 3300413 w 3667125"/>
                <a:gd name="connsiteY113" fmla="*/ 91179 h 962025"/>
                <a:gd name="connsiteX114" fmla="*/ 3172301 w 3667125"/>
                <a:gd name="connsiteY114" fmla="*/ 87369 h 962025"/>
                <a:gd name="connsiteX115" fmla="*/ 3168110 w 3667125"/>
                <a:gd name="connsiteY115" fmla="*/ 86703 h 962025"/>
                <a:gd name="connsiteX116" fmla="*/ 3101912 w 3667125"/>
                <a:gd name="connsiteY116" fmla="*/ 79749 h 962025"/>
                <a:gd name="connsiteX117" fmla="*/ 3084576 w 3667125"/>
                <a:gd name="connsiteY117" fmla="*/ 79654 h 962025"/>
                <a:gd name="connsiteX118" fmla="*/ 2982468 w 3667125"/>
                <a:gd name="connsiteY118" fmla="*/ 75654 h 962025"/>
                <a:gd name="connsiteX119" fmla="*/ 2969228 w 3667125"/>
                <a:gd name="connsiteY119" fmla="*/ 95275 h 962025"/>
                <a:gd name="connsiteX120" fmla="*/ 2953417 w 3667125"/>
                <a:gd name="connsiteY120" fmla="*/ 95751 h 962025"/>
                <a:gd name="connsiteX121" fmla="*/ 2887599 w 3667125"/>
                <a:gd name="connsiteY121" fmla="*/ 97847 h 962025"/>
                <a:gd name="connsiteX122" fmla="*/ 2886170 w 3667125"/>
                <a:gd name="connsiteY122" fmla="*/ 97752 h 962025"/>
                <a:gd name="connsiteX123" fmla="*/ 2842927 w 3667125"/>
                <a:gd name="connsiteY123" fmla="*/ 101181 h 962025"/>
                <a:gd name="connsiteX124" fmla="*/ 2831878 w 3667125"/>
                <a:gd name="connsiteY124" fmla="*/ 96228 h 962025"/>
                <a:gd name="connsiteX125" fmla="*/ 2843784 w 3667125"/>
                <a:gd name="connsiteY125" fmla="*/ 84893 h 962025"/>
                <a:gd name="connsiteX126" fmla="*/ 2888171 w 3667125"/>
                <a:gd name="connsiteY126" fmla="*/ 80607 h 962025"/>
                <a:gd name="connsiteX127" fmla="*/ 2906363 w 3667125"/>
                <a:gd name="connsiteY127" fmla="*/ 79273 h 962025"/>
                <a:gd name="connsiteX128" fmla="*/ 2923223 w 3667125"/>
                <a:gd name="connsiteY128" fmla="*/ 79845 h 962025"/>
                <a:gd name="connsiteX129" fmla="*/ 2954846 w 3667125"/>
                <a:gd name="connsiteY129" fmla="*/ 76130 h 962025"/>
                <a:gd name="connsiteX130" fmla="*/ 2940082 w 3667125"/>
                <a:gd name="connsiteY130" fmla="*/ 73653 h 962025"/>
                <a:gd name="connsiteX131" fmla="*/ 2922461 w 3667125"/>
                <a:gd name="connsiteY131" fmla="*/ 68129 h 962025"/>
                <a:gd name="connsiteX132" fmla="*/ 2857214 w 3667125"/>
                <a:gd name="connsiteY132" fmla="*/ 68224 h 962025"/>
                <a:gd name="connsiteX133" fmla="*/ 2799016 w 3667125"/>
                <a:gd name="connsiteY133" fmla="*/ 66986 h 962025"/>
                <a:gd name="connsiteX134" fmla="*/ 2711577 w 3667125"/>
                <a:gd name="connsiteY134" fmla="*/ 64890 h 962025"/>
                <a:gd name="connsiteX135" fmla="*/ 2567273 w 3667125"/>
                <a:gd name="connsiteY135" fmla="*/ 62509 h 962025"/>
                <a:gd name="connsiteX136" fmla="*/ 2454688 w 3667125"/>
                <a:gd name="connsiteY136" fmla="*/ 60223 h 962025"/>
                <a:gd name="connsiteX137" fmla="*/ 2327529 w 3667125"/>
                <a:gd name="connsiteY137" fmla="*/ 58318 h 962025"/>
                <a:gd name="connsiteX138" fmla="*/ 2261807 w 3667125"/>
                <a:gd name="connsiteY138" fmla="*/ 57842 h 962025"/>
                <a:gd name="connsiteX139" fmla="*/ 2110359 w 3667125"/>
                <a:gd name="connsiteY139" fmla="*/ 56318 h 962025"/>
                <a:gd name="connsiteX140" fmla="*/ 2048066 w 3667125"/>
                <a:gd name="connsiteY140" fmla="*/ 53365 h 962025"/>
                <a:gd name="connsiteX141" fmla="*/ 1960721 w 3667125"/>
                <a:gd name="connsiteY141" fmla="*/ 49460 h 962025"/>
                <a:gd name="connsiteX142" fmla="*/ 1864614 w 3667125"/>
                <a:gd name="connsiteY142" fmla="*/ 41554 h 962025"/>
                <a:gd name="connsiteX143" fmla="*/ 1808417 w 3667125"/>
                <a:gd name="connsiteY143" fmla="*/ 33648 h 962025"/>
                <a:gd name="connsiteX144" fmla="*/ 1795463 w 3667125"/>
                <a:gd name="connsiteY144" fmla="*/ 23361 h 962025"/>
                <a:gd name="connsiteX145" fmla="*/ 1839182 w 3667125"/>
                <a:gd name="connsiteY145" fmla="*/ 16218 h 962025"/>
                <a:gd name="connsiteX146" fmla="*/ 1780032 w 3667125"/>
                <a:gd name="connsiteY146" fmla="*/ 8217 h 962025"/>
                <a:gd name="connsiteX147" fmla="*/ 1733741 w 3667125"/>
                <a:gd name="connsiteY147" fmla="*/ 6693 h 962025"/>
                <a:gd name="connsiteX148" fmla="*/ 1710404 w 3667125"/>
                <a:gd name="connsiteY148" fmla="*/ 6693 h 962025"/>
                <a:gd name="connsiteX149" fmla="*/ 1655445 w 3667125"/>
                <a:gd name="connsiteY149" fmla="*/ 3740 h 962025"/>
                <a:gd name="connsiteX150" fmla="*/ 1608011 w 3667125"/>
                <a:gd name="connsiteY150" fmla="*/ 25 h 962025"/>
                <a:gd name="connsiteX151" fmla="*/ 1567625 w 3667125"/>
                <a:gd name="connsiteY151" fmla="*/ 1740 h 962025"/>
                <a:gd name="connsiteX152" fmla="*/ 1544288 w 3667125"/>
                <a:gd name="connsiteY152" fmla="*/ 692 h 962025"/>
                <a:gd name="connsiteX153" fmla="*/ 1492091 w 3667125"/>
                <a:gd name="connsiteY153" fmla="*/ 1454 h 962025"/>
                <a:gd name="connsiteX154" fmla="*/ 1420749 w 3667125"/>
                <a:gd name="connsiteY154" fmla="*/ 1168 h 962025"/>
                <a:gd name="connsiteX155" fmla="*/ 1348073 w 3667125"/>
                <a:gd name="connsiteY155" fmla="*/ 1073 h 962025"/>
                <a:gd name="connsiteX156" fmla="*/ 1298448 w 3667125"/>
                <a:gd name="connsiteY156" fmla="*/ 1359 h 962025"/>
                <a:gd name="connsiteX157" fmla="*/ 1269778 w 3667125"/>
                <a:gd name="connsiteY157" fmla="*/ 882 h 962025"/>
                <a:gd name="connsiteX158" fmla="*/ 1258348 w 3667125"/>
                <a:gd name="connsiteY158" fmla="*/ 978 h 962025"/>
                <a:gd name="connsiteX159" fmla="*/ 1242632 w 3667125"/>
                <a:gd name="connsiteY159" fmla="*/ 3835 h 962025"/>
                <a:gd name="connsiteX160" fmla="*/ 1137666 w 3667125"/>
                <a:gd name="connsiteY160" fmla="*/ 7074 h 962025"/>
                <a:gd name="connsiteX161" fmla="*/ 1116044 w 3667125"/>
                <a:gd name="connsiteY161" fmla="*/ 4978 h 962025"/>
                <a:gd name="connsiteX162" fmla="*/ 1028700 w 3667125"/>
                <a:gd name="connsiteY162" fmla="*/ 7740 h 962025"/>
                <a:gd name="connsiteX163" fmla="*/ 914876 w 3667125"/>
                <a:gd name="connsiteY163" fmla="*/ 10788 h 962025"/>
                <a:gd name="connsiteX164" fmla="*/ 779621 w 3667125"/>
                <a:gd name="connsiteY164" fmla="*/ 20504 h 962025"/>
                <a:gd name="connsiteX165" fmla="*/ 714089 w 3667125"/>
                <a:gd name="connsiteY165" fmla="*/ 26028 h 962025"/>
                <a:gd name="connsiteX166" fmla="*/ 623411 w 3667125"/>
                <a:gd name="connsiteY166" fmla="*/ 28886 h 962025"/>
                <a:gd name="connsiteX167" fmla="*/ 558356 w 3667125"/>
                <a:gd name="connsiteY167" fmla="*/ 25743 h 962025"/>
                <a:gd name="connsiteX168" fmla="*/ 552926 w 3667125"/>
                <a:gd name="connsiteY168" fmla="*/ 27171 h 962025"/>
                <a:gd name="connsiteX169" fmla="*/ 521494 w 3667125"/>
                <a:gd name="connsiteY169" fmla="*/ 26886 h 962025"/>
                <a:gd name="connsiteX170" fmla="*/ 504349 w 3667125"/>
                <a:gd name="connsiteY170" fmla="*/ 24504 h 962025"/>
                <a:gd name="connsiteX171" fmla="*/ 445961 w 3667125"/>
                <a:gd name="connsiteY171" fmla="*/ 22790 h 962025"/>
                <a:gd name="connsiteX172" fmla="*/ 374618 w 3667125"/>
                <a:gd name="connsiteY172" fmla="*/ 20885 h 962025"/>
                <a:gd name="connsiteX173" fmla="*/ 268319 w 3667125"/>
                <a:gd name="connsiteY173" fmla="*/ 22980 h 962025"/>
                <a:gd name="connsiteX174" fmla="*/ 174784 w 3667125"/>
                <a:gd name="connsiteY174" fmla="*/ 20980 h 962025"/>
                <a:gd name="connsiteX175" fmla="*/ 107537 w 3667125"/>
                <a:gd name="connsiteY175" fmla="*/ 21075 h 962025"/>
                <a:gd name="connsiteX176" fmla="*/ 67247 w 3667125"/>
                <a:gd name="connsiteY176" fmla="*/ 27933 h 962025"/>
                <a:gd name="connsiteX177" fmla="*/ 61532 w 3667125"/>
                <a:gd name="connsiteY177" fmla="*/ 54984 h 962025"/>
                <a:gd name="connsiteX178" fmla="*/ 48768 w 3667125"/>
                <a:gd name="connsiteY178" fmla="*/ 63462 h 962025"/>
                <a:gd name="connsiteX179" fmla="*/ 33338 w 3667125"/>
                <a:gd name="connsiteY179" fmla="*/ 67462 h 962025"/>
                <a:gd name="connsiteX180" fmla="*/ 39910 w 3667125"/>
                <a:gd name="connsiteY180" fmla="*/ 79940 h 962025"/>
                <a:gd name="connsiteX181" fmla="*/ 46292 w 3667125"/>
                <a:gd name="connsiteY181" fmla="*/ 110134 h 962025"/>
                <a:gd name="connsiteX182" fmla="*/ 50673 w 3667125"/>
                <a:gd name="connsiteY182" fmla="*/ 113944 h 962025"/>
                <a:gd name="connsiteX183" fmla="*/ 55721 w 3667125"/>
                <a:gd name="connsiteY183" fmla="*/ 140233 h 962025"/>
                <a:gd name="connsiteX184" fmla="*/ 45244 w 3667125"/>
                <a:gd name="connsiteY184" fmla="*/ 158712 h 962025"/>
                <a:gd name="connsiteX185" fmla="*/ 29337 w 3667125"/>
                <a:gd name="connsiteY185" fmla="*/ 161950 h 962025"/>
                <a:gd name="connsiteX186" fmla="*/ 23813 w 3667125"/>
                <a:gd name="connsiteY186" fmla="*/ 167475 h 962025"/>
                <a:gd name="connsiteX187" fmla="*/ 28480 w 3667125"/>
                <a:gd name="connsiteY187" fmla="*/ 173571 h 962025"/>
                <a:gd name="connsiteX188" fmla="*/ 48673 w 3667125"/>
                <a:gd name="connsiteY188" fmla="*/ 184810 h 962025"/>
                <a:gd name="connsiteX189" fmla="*/ 54864 w 3667125"/>
                <a:gd name="connsiteY189" fmla="*/ 194621 h 962025"/>
                <a:gd name="connsiteX190" fmla="*/ 38005 w 3667125"/>
                <a:gd name="connsiteY190" fmla="*/ 222624 h 962025"/>
                <a:gd name="connsiteX191" fmla="*/ 22479 w 3667125"/>
                <a:gd name="connsiteY191" fmla="*/ 242722 h 962025"/>
                <a:gd name="connsiteX192" fmla="*/ 53531 w 3667125"/>
                <a:gd name="connsiteY192" fmla="*/ 254724 h 962025"/>
                <a:gd name="connsiteX193" fmla="*/ 43244 w 3667125"/>
                <a:gd name="connsiteY193" fmla="*/ 287680 h 962025"/>
                <a:gd name="connsiteX194" fmla="*/ 50292 w 3667125"/>
                <a:gd name="connsiteY194" fmla="*/ 295681 h 962025"/>
                <a:gd name="connsiteX195" fmla="*/ 39815 w 3667125"/>
                <a:gd name="connsiteY195" fmla="*/ 309397 h 962025"/>
                <a:gd name="connsiteX196" fmla="*/ 52578 w 3667125"/>
                <a:gd name="connsiteY196" fmla="*/ 319684 h 962025"/>
                <a:gd name="connsiteX197" fmla="*/ 39148 w 3667125"/>
                <a:gd name="connsiteY197" fmla="*/ 327971 h 962025"/>
                <a:gd name="connsiteX198" fmla="*/ 48863 w 3667125"/>
                <a:gd name="connsiteY198" fmla="*/ 341115 h 962025"/>
                <a:gd name="connsiteX199" fmla="*/ 52388 w 3667125"/>
                <a:gd name="connsiteY199" fmla="*/ 343878 h 962025"/>
                <a:gd name="connsiteX200" fmla="*/ 48292 w 3667125"/>
                <a:gd name="connsiteY200" fmla="*/ 344163 h 962025"/>
                <a:gd name="connsiteX201" fmla="*/ 13811 w 3667125"/>
                <a:gd name="connsiteY201" fmla="*/ 351498 h 962025"/>
                <a:gd name="connsiteX202" fmla="*/ 20384 w 3667125"/>
                <a:gd name="connsiteY202" fmla="*/ 367881 h 962025"/>
                <a:gd name="connsiteX203" fmla="*/ 0 w 3667125"/>
                <a:gd name="connsiteY203" fmla="*/ 387216 h 962025"/>
                <a:gd name="connsiteX204" fmla="*/ 15050 w 3667125"/>
                <a:gd name="connsiteY204" fmla="*/ 391503 h 962025"/>
                <a:gd name="connsiteX205" fmla="*/ 34195 w 3667125"/>
                <a:gd name="connsiteY205" fmla="*/ 393408 h 962025"/>
                <a:gd name="connsiteX206" fmla="*/ 42196 w 3667125"/>
                <a:gd name="connsiteY206" fmla="*/ 394455 h 962025"/>
                <a:gd name="connsiteX207" fmla="*/ 52769 w 3667125"/>
                <a:gd name="connsiteY207" fmla="*/ 391693 h 962025"/>
                <a:gd name="connsiteX208" fmla="*/ 51911 w 3667125"/>
                <a:gd name="connsiteY208" fmla="*/ 401694 h 962025"/>
                <a:gd name="connsiteX209" fmla="*/ 51911 w 3667125"/>
                <a:gd name="connsiteY209" fmla="*/ 405695 h 962025"/>
                <a:gd name="connsiteX210" fmla="*/ 47435 w 3667125"/>
                <a:gd name="connsiteY210" fmla="*/ 411124 h 962025"/>
                <a:gd name="connsiteX211" fmla="*/ 47339 w 3667125"/>
                <a:gd name="connsiteY211" fmla="*/ 411886 h 962025"/>
                <a:gd name="connsiteX212" fmla="*/ 47244 w 3667125"/>
                <a:gd name="connsiteY212" fmla="*/ 411410 h 962025"/>
                <a:gd name="connsiteX213" fmla="*/ 34766 w 3667125"/>
                <a:gd name="connsiteY213" fmla="*/ 411219 h 962025"/>
                <a:gd name="connsiteX214" fmla="*/ 46768 w 3667125"/>
                <a:gd name="connsiteY214" fmla="*/ 414839 h 962025"/>
                <a:gd name="connsiteX215" fmla="*/ 47054 w 3667125"/>
                <a:gd name="connsiteY215" fmla="*/ 414458 h 962025"/>
                <a:gd name="connsiteX216" fmla="*/ 49244 w 3667125"/>
                <a:gd name="connsiteY216" fmla="*/ 420649 h 962025"/>
                <a:gd name="connsiteX217" fmla="*/ 45530 w 3667125"/>
                <a:gd name="connsiteY217" fmla="*/ 429317 h 962025"/>
                <a:gd name="connsiteX218" fmla="*/ 47911 w 3667125"/>
                <a:gd name="connsiteY218" fmla="*/ 451129 h 962025"/>
                <a:gd name="connsiteX219" fmla="*/ 39243 w 3667125"/>
                <a:gd name="connsiteY219" fmla="*/ 453796 h 962025"/>
                <a:gd name="connsiteX220" fmla="*/ 49625 w 3667125"/>
                <a:gd name="connsiteY220" fmla="*/ 456368 h 962025"/>
                <a:gd name="connsiteX221" fmla="*/ 50197 w 3667125"/>
                <a:gd name="connsiteY221" fmla="*/ 458749 h 962025"/>
                <a:gd name="connsiteX222" fmla="*/ 54673 w 3667125"/>
                <a:gd name="connsiteY222" fmla="*/ 462559 h 962025"/>
                <a:gd name="connsiteX223" fmla="*/ 54673 w 3667125"/>
                <a:gd name="connsiteY223" fmla="*/ 470751 h 962025"/>
                <a:gd name="connsiteX224" fmla="*/ 54578 w 3667125"/>
                <a:gd name="connsiteY224" fmla="*/ 477132 h 962025"/>
                <a:gd name="connsiteX225" fmla="*/ 52578 w 3667125"/>
                <a:gd name="connsiteY225" fmla="*/ 479799 h 962025"/>
                <a:gd name="connsiteX226" fmla="*/ 52483 w 3667125"/>
                <a:gd name="connsiteY226" fmla="*/ 480561 h 962025"/>
                <a:gd name="connsiteX227" fmla="*/ 27432 w 3667125"/>
                <a:gd name="connsiteY227" fmla="*/ 500945 h 962025"/>
                <a:gd name="connsiteX228" fmla="*/ 35433 w 3667125"/>
                <a:gd name="connsiteY228" fmla="*/ 530187 h 962025"/>
                <a:gd name="connsiteX229" fmla="*/ 39815 w 3667125"/>
                <a:gd name="connsiteY229" fmla="*/ 541807 h 962025"/>
                <a:gd name="connsiteX230" fmla="*/ 24003 w 3667125"/>
                <a:gd name="connsiteY230" fmla="*/ 548094 h 962025"/>
                <a:gd name="connsiteX231" fmla="*/ 43815 w 3667125"/>
                <a:gd name="connsiteY231" fmla="*/ 560381 h 962025"/>
                <a:gd name="connsiteX232" fmla="*/ 48197 w 3667125"/>
                <a:gd name="connsiteY232" fmla="*/ 561905 h 962025"/>
                <a:gd name="connsiteX233" fmla="*/ 48863 w 3667125"/>
                <a:gd name="connsiteY233" fmla="*/ 568477 h 962025"/>
                <a:gd name="connsiteX234" fmla="*/ 59341 w 3667125"/>
                <a:gd name="connsiteY234" fmla="*/ 576002 h 962025"/>
                <a:gd name="connsiteX235" fmla="*/ 68294 w 3667125"/>
                <a:gd name="connsiteY235" fmla="*/ 579145 h 962025"/>
                <a:gd name="connsiteX236" fmla="*/ 68961 w 3667125"/>
                <a:gd name="connsiteY236" fmla="*/ 579717 h 962025"/>
                <a:gd name="connsiteX237" fmla="*/ 68485 w 3667125"/>
                <a:gd name="connsiteY237" fmla="*/ 580479 h 962025"/>
                <a:gd name="connsiteX238" fmla="*/ 68199 w 3667125"/>
                <a:gd name="connsiteY238" fmla="*/ 580383 h 962025"/>
                <a:gd name="connsiteX239" fmla="*/ 46768 w 3667125"/>
                <a:gd name="connsiteY239" fmla="*/ 582765 h 962025"/>
                <a:gd name="connsiteX240" fmla="*/ 65437 w 3667125"/>
                <a:gd name="connsiteY240" fmla="*/ 587146 h 962025"/>
                <a:gd name="connsiteX241" fmla="*/ 72485 w 3667125"/>
                <a:gd name="connsiteY241" fmla="*/ 602100 h 962025"/>
                <a:gd name="connsiteX242" fmla="*/ 75819 w 3667125"/>
                <a:gd name="connsiteY242" fmla="*/ 606672 h 962025"/>
                <a:gd name="connsiteX243" fmla="*/ 69818 w 3667125"/>
                <a:gd name="connsiteY243" fmla="*/ 605625 h 962025"/>
                <a:gd name="connsiteX244" fmla="*/ 40767 w 3667125"/>
                <a:gd name="connsiteY244" fmla="*/ 609625 h 962025"/>
                <a:gd name="connsiteX245" fmla="*/ 57722 w 3667125"/>
                <a:gd name="connsiteY245" fmla="*/ 627532 h 962025"/>
                <a:gd name="connsiteX246" fmla="*/ 70295 w 3667125"/>
                <a:gd name="connsiteY246" fmla="*/ 630199 h 962025"/>
                <a:gd name="connsiteX247" fmla="*/ 71342 w 3667125"/>
                <a:gd name="connsiteY247" fmla="*/ 635343 h 962025"/>
                <a:gd name="connsiteX248" fmla="*/ 62865 w 3667125"/>
                <a:gd name="connsiteY248" fmla="*/ 636867 h 962025"/>
                <a:gd name="connsiteX249" fmla="*/ 48959 w 3667125"/>
                <a:gd name="connsiteY249" fmla="*/ 637724 h 962025"/>
                <a:gd name="connsiteX250" fmla="*/ 73343 w 3667125"/>
                <a:gd name="connsiteY250" fmla="*/ 656488 h 962025"/>
                <a:gd name="connsiteX251" fmla="*/ 21241 w 3667125"/>
                <a:gd name="connsiteY251" fmla="*/ 668680 h 962025"/>
                <a:gd name="connsiteX252" fmla="*/ 62103 w 3667125"/>
                <a:gd name="connsiteY252" fmla="*/ 691921 h 962025"/>
                <a:gd name="connsiteX253" fmla="*/ 90964 w 3667125"/>
                <a:gd name="connsiteY253" fmla="*/ 692397 h 962025"/>
                <a:gd name="connsiteX254" fmla="*/ 99441 w 3667125"/>
                <a:gd name="connsiteY254" fmla="*/ 699255 h 962025"/>
                <a:gd name="connsiteX255" fmla="*/ 84487 w 3667125"/>
                <a:gd name="connsiteY255" fmla="*/ 707256 h 962025"/>
                <a:gd name="connsiteX256" fmla="*/ 90202 w 3667125"/>
                <a:gd name="connsiteY256" fmla="*/ 713733 h 962025"/>
                <a:gd name="connsiteX257" fmla="*/ 110871 w 3667125"/>
                <a:gd name="connsiteY257" fmla="*/ 752976 h 962025"/>
                <a:gd name="connsiteX258" fmla="*/ 113443 w 3667125"/>
                <a:gd name="connsiteY258" fmla="*/ 767835 h 962025"/>
                <a:gd name="connsiteX259" fmla="*/ 124587 w 3667125"/>
                <a:gd name="connsiteY259" fmla="*/ 799363 h 962025"/>
                <a:gd name="connsiteX260" fmla="*/ 127540 w 3667125"/>
                <a:gd name="connsiteY260" fmla="*/ 811555 h 962025"/>
                <a:gd name="connsiteX261" fmla="*/ 158496 w 3667125"/>
                <a:gd name="connsiteY261" fmla="*/ 818889 h 962025"/>
                <a:gd name="connsiteX262" fmla="*/ 179737 w 3667125"/>
                <a:gd name="connsiteY262" fmla="*/ 819366 h 962025"/>
                <a:gd name="connsiteX263" fmla="*/ 236411 w 3667125"/>
                <a:gd name="connsiteY263" fmla="*/ 814127 h 962025"/>
                <a:gd name="connsiteX264" fmla="*/ 271939 w 3667125"/>
                <a:gd name="connsiteY264" fmla="*/ 811841 h 962025"/>
                <a:gd name="connsiteX265" fmla="*/ 281845 w 3667125"/>
                <a:gd name="connsiteY265" fmla="*/ 810603 h 962025"/>
                <a:gd name="connsiteX266" fmla="*/ 358902 w 3667125"/>
                <a:gd name="connsiteY266" fmla="*/ 807936 h 962025"/>
                <a:gd name="connsiteX267" fmla="*/ 464344 w 3667125"/>
                <a:gd name="connsiteY267" fmla="*/ 798696 h 962025"/>
                <a:gd name="connsiteX268" fmla="*/ 513207 w 3667125"/>
                <a:gd name="connsiteY268" fmla="*/ 789933 h 962025"/>
                <a:gd name="connsiteX269" fmla="*/ 523304 w 3667125"/>
                <a:gd name="connsiteY269" fmla="*/ 799554 h 962025"/>
                <a:gd name="connsiteX270" fmla="*/ 527018 w 3667125"/>
                <a:gd name="connsiteY270" fmla="*/ 791172 h 962025"/>
                <a:gd name="connsiteX271" fmla="*/ 533114 w 3667125"/>
                <a:gd name="connsiteY271" fmla="*/ 791457 h 962025"/>
                <a:gd name="connsiteX272" fmla="*/ 579025 w 3667125"/>
                <a:gd name="connsiteY272" fmla="*/ 798601 h 962025"/>
                <a:gd name="connsiteX273" fmla="*/ 596456 w 3667125"/>
                <a:gd name="connsiteY273" fmla="*/ 807078 h 962025"/>
                <a:gd name="connsiteX274" fmla="*/ 644652 w 3667125"/>
                <a:gd name="connsiteY274" fmla="*/ 809841 h 962025"/>
                <a:gd name="connsiteX275" fmla="*/ 650558 w 3667125"/>
                <a:gd name="connsiteY275" fmla="*/ 819270 h 962025"/>
                <a:gd name="connsiteX276" fmla="*/ 659797 w 3667125"/>
                <a:gd name="connsiteY276" fmla="*/ 815556 h 962025"/>
                <a:gd name="connsiteX277" fmla="*/ 666179 w 3667125"/>
                <a:gd name="connsiteY277" fmla="*/ 806983 h 962025"/>
                <a:gd name="connsiteX278" fmla="*/ 687324 w 3667125"/>
                <a:gd name="connsiteY278" fmla="*/ 816222 h 962025"/>
                <a:gd name="connsiteX279" fmla="*/ 704469 w 3667125"/>
                <a:gd name="connsiteY279" fmla="*/ 810031 h 962025"/>
                <a:gd name="connsiteX280" fmla="*/ 716185 w 3667125"/>
                <a:gd name="connsiteY280" fmla="*/ 814127 h 962025"/>
                <a:gd name="connsiteX281" fmla="*/ 716185 w 3667125"/>
                <a:gd name="connsiteY281" fmla="*/ 797363 h 962025"/>
                <a:gd name="connsiteX282" fmla="*/ 716280 w 3667125"/>
                <a:gd name="connsiteY282" fmla="*/ 793934 h 962025"/>
                <a:gd name="connsiteX283" fmla="*/ 728567 w 3667125"/>
                <a:gd name="connsiteY283" fmla="*/ 796887 h 962025"/>
                <a:gd name="connsiteX284" fmla="*/ 738188 w 3667125"/>
                <a:gd name="connsiteY284" fmla="*/ 799268 h 962025"/>
                <a:gd name="connsiteX285" fmla="*/ 743522 w 3667125"/>
                <a:gd name="connsiteY285" fmla="*/ 817746 h 962025"/>
                <a:gd name="connsiteX286" fmla="*/ 777431 w 3667125"/>
                <a:gd name="connsiteY286" fmla="*/ 816413 h 962025"/>
                <a:gd name="connsiteX287" fmla="*/ 808958 w 3667125"/>
                <a:gd name="connsiteY287" fmla="*/ 804316 h 962025"/>
                <a:gd name="connsiteX288" fmla="*/ 814578 w 3667125"/>
                <a:gd name="connsiteY288" fmla="*/ 812889 h 962025"/>
                <a:gd name="connsiteX289" fmla="*/ 827246 w 3667125"/>
                <a:gd name="connsiteY289" fmla="*/ 803173 h 962025"/>
                <a:gd name="connsiteX290" fmla="*/ 843058 w 3667125"/>
                <a:gd name="connsiteY290" fmla="*/ 802030 h 962025"/>
                <a:gd name="connsiteX291" fmla="*/ 841820 w 3667125"/>
                <a:gd name="connsiteY291" fmla="*/ 809650 h 962025"/>
                <a:gd name="connsiteX292" fmla="*/ 854774 w 3667125"/>
                <a:gd name="connsiteY292" fmla="*/ 801173 h 962025"/>
                <a:gd name="connsiteX293" fmla="*/ 855345 w 3667125"/>
                <a:gd name="connsiteY293" fmla="*/ 801173 h 962025"/>
                <a:gd name="connsiteX294" fmla="*/ 906685 w 3667125"/>
                <a:gd name="connsiteY294" fmla="*/ 805364 h 962025"/>
                <a:gd name="connsiteX295" fmla="*/ 908780 w 3667125"/>
                <a:gd name="connsiteY295" fmla="*/ 807269 h 962025"/>
                <a:gd name="connsiteX296" fmla="*/ 909542 w 3667125"/>
                <a:gd name="connsiteY296" fmla="*/ 805935 h 962025"/>
                <a:gd name="connsiteX297" fmla="*/ 916496 w 3667125"/>
                <a:gd name="connsiteY297" fmla="*/ 807745 h 962025"/>
                <a:gd name="connsiteX298" fmla="*/ 923639 w 3667125"/>
                <a:gd name="connsiteY298" fmla="*/ 808126 h 962025"/>
                <a:gd name="connsiteX299" fmla="*/ 969169 w 3667125"/>
                <a:gd name="connsiteY299" fmla="*/ 810031 h 962025"/>
                <a:gd name="connsiteX300" fmla="*/ 1030510 w 3667125"/>
                <a:gd name="connsiteY300" fmla="*/ 809745 h 962025"/>
                <a:gd name="connsiteX301" fmla="*/ 1044131 w 3667125"/>
                <a:gd name="connsiteY301" fmla="*/ 809841 h 962025"/>
                <a:gd name="connsiteX302" fmla="*/ 1052322 w 3667125"/>
                <a:gd name="connsiteY302" fmla="*/ 812317 h 962025"/>
                <a:gd name="connsiteX303" fmla="*/ 1061276 w 3667125"/>
                <a:gd name="connsiteY303" fmla="*/ 807269 h 962025"/>
                <a:gd name="connsiteX304" fmla="*/ 1055942 w 3667125"/>
                <a:gd name="connsiteY304" fmla="*/ 799268 h 962025"/>
                <a:gd name="connsiteX305" fmla="*/ 1042988 w 3667125"/>
                <a:gd name="connsiteY305" fmla="*/ 794601 h 962025"/>
                <a:gd name="connsiteX306" fmla="*/ 1052417 w 3667125"/>
                <a:gd name="connsiteY306" fmla="*/ 787647 h 962025"/>
                <a:gd name="connsiteX307" fmla="*/ 1080611 w 3667125"/>
                <a:gd name="connsiteY307" fmla="*/ 786981 h 962025"/>
                <a:gd name="connsiteX308" fmla="*/ 1096232 w 3667125"/>
                <a:gd name="connsiteY308" fmla="*/ 789171 h 962025"/>
                <a:gd name="connsiteX309" fmla="*/ 1119283 w 3667125"/>
                <a:gd name="connsiteY309" fmla="*/ 795744 h 962025"/>
                <a:gd name="connsiteX310" fmla="*/ 1076039 w 3667125"/>
                <a:gd name="connsiteY310" fmla="*/ 803554 h 962025"/>
                <a:gd name="connsiteX311" fmla="*/ 1089755 w 3667125"/>
                <a:gd name="connsiteY311" fmla="*/ 812984 h 962025"/>
                <a:gd name="connsiteX312" fmla="*/ 1101090 w 3667125"/>
                <a:gd name="connsiteY312" fmla="*/ 812127 h 962025"/>
                <a:gd name="connsiteX313" fmla="*/ 1167670 w 3667125"/>
                <a:gd name="connsiteY313" fmla="*/ 815556 h 962025"/>
                <a:gd name="connsiteX314" fmla="*/ 1169099 w 3667125"/>
                <a:gd name="connsiteY314" fmla="*/ 815556 h 962025"/>
                <a:gd name="connsiteX315" fmla="*/ 1227677 w 3667125"/>
                <a:gd name="connsiteY315" fmla="*/ 815365 h 962025"/>
                <a:gd name="connsiteX316" fmla="*/ 1231964 w 3667125"/>
                <a:gd name="connsiteY316" fmla="*/ 814984 h 962025"/>
                <a:gd name="connsiteX317" fmla="*/ 1267968 w 3667125"/>
                <a:gd name="connsiteY317" fmla="*/ 812031 h 962025"/>
                <a:gd name="connsiteX318" fmla="*/ 1283875 w 3667125"/>
                <a:gd name="connsiteY318" fmla="*/ 806983 h 962025"/>
                <a:gd name="connsiteX319" fmla="*/ 1283494 w 3667125"/>
                <a:gd name="connsiteY319" fmla="*/ 806507 h 962025"/>
                <a:gd name="connsiteX320" fmla="*/ 1290828 w 3667125"/>
                <a:gd name="connsiteY320" fmla="*/ 806697 h 962025"/>
                <a:gd name="connsiteX321" fmla="*/ 1281589 w 3667125"/>
                <a:gd name="connsiteY321" fmla="*/ 803745 h 962025"/>
                <a:gd name="connsiteX322" fmla="*/ 1276445 w 3667125"/>
                <a:gd name="connsiteY322" fmla="*/ 796315 h 962025"/>
                <a:gd name="connsiteX323" fmla="*/ 1283589 w 3667125"/>
                <a:gd name="connsiteY323" fmla="*/ 795172 h 962025"/>
                <a:gd name="connsiteX324" fmla="*/ 1281493 w 3667125"/>
                <a:gd name="connsiteY324" fmla="*/ 790600 h 962025"/>
                <a:gd name="connsiteX325" fmla="*/ 1297496 w 3667125"/>
                <a:gd name="connsiteY325" fmla="*/ 788886 h 962025"/>
                <a:gd name="connsiteX326" fmla="*/ 1304830 w 3667125"/>
                <a:gd name="connsiteY326" fmla="*/ 783742 h 962025"/>
                <a:gd name="connsiteX327" fmla="*/ 1299020 w 3667125"/>
                <a:gd name="connsiteY327" fmla="*/ 776694 h 962025"/>
                <a:gd name="connsiteX328" fmla="*/ 1277779 w 3667125"/>
                <a:gd name="connsiteY328" fmla="*/ 775074 h 962025"/>
                <a:gd name="connsiteX329" fmla="*/ 1254347 w 3667125"/>
                <a:gd name="connsiteY329" fmla="*/ 774027 h 962025"/>
                <a:gd name="connsiteX330" fmla="*/ 1254347 w 3667125"/>
                <a:gd name="connsiteY330" fmla="*/ 771836 h 962025"/>
                <a:gd name="connsiteX331" fmla="*/ 1282446 w 3667125"/>
                <a:gd name="connsiteY331" fmla="*/ 769169 h 962025"/>
                <a:gd name="connsiteX332" fmla="*/ 1290638 w 3667125"/>
                <a:gd name="connsiteY332" fmla="*/ 768407 h 962025"/>
                <a:gd name="connsiteX333" fmla="*/ 1298162 w 3667125"/>
                <a:gd name="connsiteY333" fmla="*/ 767645 h 962025"/>
                <a:gd name="connsiteX334" fmla="*/ 1293495 w 3667125"/>
                <a:gd name="connsiteY334" fmla="*/ 765073 h 962025"/>
                <a:gd name="connsiteX335" fmla="*/ 1294162 w 3667125"/>
                <a:gd name="connsiteY335" fmla="*/ 763835 h 962025"/>
                <a:gd name="connsiteX336" fmla="*/ 1300639 w 3667125"/>
                <a:gd name="connsiteY336" fmla="*/ 759739 h 962025"/>
                <a:gd name="connsiteX337" fmla="*/ 1331309 w 3667125"/>
                <a:gd name="connsiteY337" fmla="*/ 755548 h 962025"/>
                <a:gd name="connsiteX338" fmla="*/ 1342930 w 3667125"/>
                <a:gd name="connsiteY338" fmla="*/ 759072 h 962025"/>
                <a:gd name="connsiteX339" fmla="*/ 1342835 w 3667125"/>
                <a:gd name="connsiteY339" fmla="*/ 760311 h 962025"/>
                <a:gd name="connsiteX340" fmla="*/ 1335024 w 3667125"/>
                <a:gd name="connsiteY340" fmla="*/ 763835 h 962025"/>
                <a:gd name="connsiteX341" fmla="*/ 1331976 w 3667125"/>
                <a:gd name="connsiteY341" fmla="*/ 764121 h 962025"/>
                <a:gd name="connsiteX342" fmla="*/ 1317117 w 3667125"/>
                <a:gd name="connsiteY342" fmla="*/ 767645 h 962025"/>
                <a:gd name="connsiteX343" fmla="*/ 1318641 w 3667125"/>
                <a:gd name="connsiteY343" fmla="*/ 769359 h 962025"/>
                <a:gd name="connsiteX344" fmla="*/ 1335024 w 3667125"/>
                <a:gd name="connsiteY344" fmla="*/ 766978 h 962025"/>
                <a:gd name="connsiteX345" fmla="*/ 1353503 w 3667125"/>
                <a:gd name="connsiteY345" fmla="*/ 772884 h 962025"/>
                <a:gd name="connsiteX346" fmla="*/ 1356836 w 3667125"/>
                <a:gd name="connsiteY346" fmla="*/ 771741 h 962025"/>
                <a:gd name="connsiteX347" fmla="*/ 1362932 w 3667125"/>
                <a:gd name="connsiteY347" fmla="*/ 771264 h 962025"/>
                <a:gd name="connsiteX348" fmla="*/ 1364171 w 3667125"/>
                <a:gd name="connsiteY348" fmla="*/ 770026 h 962025"/>
                <a:gd name="connsiteX349" fmla="*/ 1375029 w 3667125"/>
                <a:gd name="connsiteY349" fmla="*/ 783266 h 962025"/>
                <a:gd name="connsiteX350" fmla="*/ 1377410 w 3667125"/>
                <a:gd name="connsiteY350" fmla="*/ 769836 h 962025"/>
                <a:gd name="connsiteX351" fmla="*/ 1395984 w 3667125"/>
                <a:gd name="connsiteY351" fmla="*/ 769836 h 962025"/>
                <a:gd name="connsiteX352" fmla="*/ 1401604 w 3667125"/>
                <a:gd name="connsiteY352" fmla="*/ 769169 h 962025"/>
                <a:gd name="connsiteX353" fmla="*/ 1401889 w 3667125"/>
                <a:gd name="connsiteY353" fmla="*/ 769645 h 962025"/>
                <a:gd name="connsiteX354" fmla="*/ 1405223 w 3667125"/>
                <a:gd name="connsiteY354" fmla="*/ 771741 h 962025"/>
                <a:gd name="connsiteX355" fmla="*/ 1438370 w 3667125"/>
                <a:gd name="connsiteY355" fmla="*/ 775265 h 962025"/>
                <a:gd name="connsiteX356" fmla="*/ 1439323 w 3667125"/>
                <a:gd name="connsiteY356" fmla="*/ 775265 h 962025"/>
                <a:gd name="connsiteX357" fmla="*/ 1434370 w 3667125"/>
                <a:gd name="connsiteY357" fmla="*/ 777741 h 962025"/>
                <a:gd name="connsiteX358" fmla="*/ 1420368 w 3667125"/>
                <a:gd name="connsiteY358" fmla="*/ 786600 h 962025"/>
                <a:gd name="connsiteX359" fmla="*/ 1411700 w 3667125"/>
                <a:gd name="connsiteY359" fmla="*/ 794124 h 962025"/>
                <a:gd name="connsiteX360" fmla="*/ 1411414 w 3667125"/>
                <a:gd name="connsiteY360" fmla="*/ 794029 h 962025"/>
                <a:gd name="connsiteX361" fmla="*/ 1411510 w 3667125"/>
                <a:gd name="connsiteY361" fmla="*/ 794124 h 962025"/>
                <a:gd name="connsiteX362" fmla="*/ 1402271 w 3667125"/>
                <a:gd name="connsiteY362" fmla="*/ 796982 h 962025"/>
                <a:gd name="connsiteX363" fmla="*/ 1391222 w 3667125"/>
                <a:gd name="connsiteY363" fmla="*/ 800125 h 962025"/>
                <a:gd name="connsiteX364" fmla="*/ 1391507 w 3667125"/>
                <a:gd name="connsiteY364" fmla="*/ 804602 h 962025"/>
                <a:gd name="connsiteX365" fmla="*/ 1407509 w 3667125"/>
                <a:gd name="connsiteY365" fmla="*/ 807078 h 962025"/>
                <a:gd name="connsiteX366" fmla="*/ 1408652 w 3667125"/>
                <a:gd name="connsiteY366" fmla="*/ 807174 h 962025"/>
                <a:gd name="connsiteX367" fmla="*/ 1378934 w 3667125"/>
                <a:gd name="connsiteY367" fmla="*/ 806412 h 962025"/>
                <a:gd name="connsiteX368" fmla="*/ 1388364 w 3667125"/>
                <a:gd name="connsiteY368" fmla="*/ 792696 h 962025"/>
                <a:gd name="connsiteX369" fmla="*/ 1375505 w 3667125"/>
                <a:gd name="connsiteY369" fmla="*/ 797172 h 962025"/>
                <a:gd name="connsiteX370" fmla="*/ 1374743 w 3667125"/>
                <a:gd name="connsiteY370" fmla="*/ 798030 h 962025"/>
                <a:gd name="connsiteX371" fmla="*/ 1360265 w 3667125"/>
                <a:gd name="connsiteY371" fmla="*/ 801363 h 962025"/>
                <a:gd name="connsiteX372" fmla="*/ 1361218 w 3667125"/>
                <a:gd name="connsiteY372" fmla="*/ 802221 h 962025"/>
                <a:gd name="connsiteX373" fmla="*/ 1353598 w 3667125"/>
                <a:gd name="connsiteY373" fmla="*/ 806412 h 962025"/>
                <a:gd name="connsiteX374" fmla="*/ 1347407 w 3667125"/>
                <a:gd name="connsiteY374" fmla="*/ 782599 h 962025"/>
                <a:gd name="connsiteX375" fmla="*/ 1334834 w 3667125"/>
                <a:gd name="connsiteY375" fmla="*/ 795172 h 962025"/>
                <a:gd name="connsiteX376" fmla="*/ 1320356 w 3667125"/>
                <a:gd name="connsiteY376" fmla="*/ 778789 h 962025"/>
                <a:gd name="connsiteX377" fmla="*/ 1324451 w 3667125"/>
                <a:gd name="connsiteY377" fmla="*/ 790410 h 962025"/>
                <a:gd name="connsiteX378" fmla="*/ 1293209 w 3667125"/>
                <a:gd name="connsiteY378" fmla="*/ 807555 h 962025"/>
                <a:gd name="connsiteX379" fmla="*/ 1324070 w 3667125"/>
                <a:gd name="connsiteY379" fmla="*/ 810793 h 962025"/>
                <a:gd name="connsiteX380" fmla="*/ 1328261 w 3667125"/>
                <a:gd name="connsiteY380" fmla="*/ 811936 h 962025"/>
                <a:gd name="connsiteX381" fmla="*/ 1328642 w 3667125"/>
                <a:gd name="connsiteY381" fmla="*/ 810412 h 962025"/>
                <a:gd name="connsiteX382" fmla="*/ 1353407 w 3667125"/>
                <a:gd name="connsiteY382" fmla="*/ 806412 h 962025"/>
                <a:gd name="connsiteX383" fmla="*/ 1351788 w 3667125"/>
                <a:gd name="connsiteY383" fmla="*/ 807364 h 962025"/>
                <a:gd name="connsiteX384" fmla="*/ 1356074 w 3667125"/>
                <a:gd name="connsiteY384" fmla="*/ 811460 h 962025"/>
                <a:gd name="connsiteX385" fmla="*/ 1390364 w 3667125"/>
                <a:gd name="connsiteY385" fmla="*/ 817746 h 962025"/>
                <a:gd name="connsiteX386" fmla="*/ 1400080 w 3667125"/>
                <a:gd name="connsiteY386" fmla="*/ 817746 h 962025"/>
                <a:gd name="connsiteX387" fmla="*/ 1429417 w 3667125"/>
                <a:gd name="connsiteY387" fmla="*/ 816603 h 962025"/>
                <a:gd name="connsiteX388" fmla="*/ 1435132 w 3667125"/>
                <a:gd name="connsiteY388" fmla="*/ 815079 h 962025"/>
                <a:gd name="connsiteX389" fmla="*/ 1434941 w 3667125"/>
                <a:gd name="connsiteY389" fmla="*/ 807364 h 962025"/>
                <a:gd name="connsiteX390" fmla="*/ 1465136 w 3667125"/>
                <a:gd name="connsiteY390" fmla="*/ 809364 h 962025"/>
                <a:gd name="connsiteX391" fmla="*/ 1470851 w 3667125"/>
                <a:gd name="connsiteY391" fmla="*/ 808983 h 962025"/>
                <a:gd name="connsiteX392" fmla="*/ 1501902 w 3667125"/>
                <a:gd name="connsiteY392" fmla="*/ 810031 h 962025"/>
                <a:gd name="connsiteX393" fmla="*/ 1504093 w 3667125"/>
                <a:gd name="connsiteY393" fmla="*/ 810603 h 962025"/>
                <a:gd name="connsiteX394" fmla="*/ 1499807 w 3667125"/>
                <a:gd name="connsiteY394" fmla="*/ 817365 h 962025"/>
                <a:gd name="connsiteX395" fmla="*/ 1536859 w 3667125"/>
                <a:gd name="connsiteY395" fmla="*/ 823842 h 962025"/>
                <a:gd name="connsiteX396" fmla="*/ 1544764 w 3667125"/>
                <a:gd name="connsiteY396" fmla="*/ 823461 h 962025"/>
                <a:gd name="connsiteX397" fmla="*/ 1557623 w 3667125"/>
                <a:gd name="connsiteY397" fmla="*/ 815651 h 962025"/>
                <a:gd name="connsiteX398" fmla="*/ 1570196 w 3667125"/>
                <a:gd name="connsiteY398" fmla="*/ 814222 h 962025"/>
                <a:gd name="connsiteX399" fmla="*/ 1586103 w 3667125"/>
                <a:gd name="connsiteY399" fmla="*/ 817842 h 962025"/>
                <a:gd name="connsiteX400" fmla="*/ 1628394 w 3667125"/>
                <a:gd name="connsiteY400" fmla="*/ 818032 h 962025"/>
                <a:gd name="connsiteX401" fmla="*/ 1637729 w 3667125"/>
                <a:gd name="connsiteY401" fmla="*/ 816413 h 962025"/>
                <a:gd name="connsiteX402" fmla="*/ 1659350 w 3667125"/>
                <a:gd name="connsiteY402" fmla="*/ 811650 h 962025"/>
                <a:gd name="connsiteX403" fmla="*/ 1715834 w 3667125"/>
                <a:gd name="connsiteY403" fmla="*/ 812222 h 962025"/>
                <a:gd name="connsiteX404" fmla="*/ 1744885 w 3667125"/>
                <a:gd name="connsiteY404" fmla="*/ 808221 h 962025"/>
                <a:gd name="connsiteX405" fmla="*/ 1750505 w 3667125"/>
                <a:gd name="connsiteY405" fmla="*/ 806983 h 962025"/>
                <a:gd name="connsiteX406" fmla="*/ 1773460 w 3667125"/>
                <a:gd name="connsiteY406" fmla="*/ 806316 h 962025"/>
                <a:gd name="connsiteX407" fmla="*/ 1796701 w 3667125"/>
                <a:gd name="connsiteY407" fmla="*/ 796696 h 962025"/>
                <a:gd name="connsiteX408" fmla="*/ 1801939 w 3667125"/>
                <a:gd name="connsiteY408" fmla="*/ 797363 h 962025"/>
                <a:gd name="connsiteX409" fmla="*/ 1804702 w 3667125"/>
                <a:gd name="connsiteY409" fmla="*/ 798696 h 962025"/>
                <a:gd name="connsiteX410" fmla="*/ 1804892 w 3667125"/>
                <a:gd name="connsiteY410" fmla="*/ 799458 h 962025"/>
                <a:gd name="connsiteX411" fmla="*/ 1813084 w 3667125"/>
                <a:gd name="connsiteY411" fmla="*/ 803554 h 962025"/>
                <a:gd name="connsiteX412" fmla="*/ 1841659 w 3667125"/>
                <a:gd name="connsiteY412" fmla="*/ 801649 h 962025"/>
                <a:gd name="connsiteX413" fmla="*/ 1854041 w 3667125"/>
                <a:gd name="connsiteY413" fmla="*/ 792981 h 962025"/>
                <a:gd name="connsiteX414" fmla="*/ 1851374 w 3667125"/>
                <a:gd name="connsiteY414" fmla="*/ 791076 h 962025"/>
                <a:gd name="connsiteX415" fmla="*/ 1869758 w 3667125"/>
                <a:gd name="connsiteY415" fmla="*/ 789743 h 962025"/>
                <a:gd name="connsiteX416" fmla="*/ 1881092 w 3667125"/>
                <a:gd name="connsiteY416" fmla="*/ 790505 h 962025"/>
                <a:gd name="connsiteX417" fmla="*/ 1877759 w 3667125"/>
                <a:gd name="connsiteY417" fmla="*/ 796125 h 962025"/>
                <a:gd name="connsiteX418" fmla="*/ 1891379 w 3667125"/>
                <a:gd name="connsiteY418" fmla="*/ 796696 h 962025"/>
                <a:gd name="connsiteX419" fmla="*/ 1890522 w 3667125"/>
                <a:gd name="connsiteY419" fmla="*/ 790505 h 962025"/>
                <a:gd name="connsiteX420" fmla="*/ 1889855 w 3667125"/>
                <a:gd name="connsiteY420" fmla="*/ 790314 h 962025"/>
                <a:gd name="connsiteX421" fmla="*/ 1932623 w 3667125"/>
                <a:gd name="connsiteY421" fmla="*/ 784790 h 962025"/>
                <a:gd name="connsiteX422" fmla="*/ 1943957 w 3667125"/>
                <a:gd name="connsiteY422" fmla="*/ 783075 h 962025"/>
                <a:gd name="connsiteX423" fmla="*/ 1936909 w 3667125"/>
                <a:gd name="connsiteY423" fmla="*/ 796410 h 962025"/>
                <a:gd name="connsiteX424" fmla="*/ 1950149 w 3667125"/>
                <a:gd name="connsiteY424" fmla="*/ 790600 h 962025"/>
                <a:gd name="connsiteX425" fmla="*/ 1959864 w 3667125"/>
                <a:gd name="connsiteY425" fmla="*/ 780599 h 962025"/>
                <a:gd name="connsiteX426" fmla="*/ 1967389 w 3667125"/>
                <a:gd name="connsiteY426" fmla="*/ 779456 h 962025"/>
                <a:gd name="connsiteX427" fmla="*/ 1969389 w 3667125"/>
                <a:gd name="connsiteY427" fmla="*/ 779646 h 962025"/>
                <a:gd name="connsiteX428" fmla="*/ 1997583 w 3667125"/>
                <a:gd name="connsiteY428" fmla="*/ 778884 h 962025"/>
                <a:gd name="connsiteX429" fmla="*/ 1998631 w 3667125"/>
                <a:gd name="connsiteY429" fmla="*/ 773360 h 962025"/>
                <a:gd name="connsiteX430" fmla="*/ 1997107 w 3667125"/>
                <a:gd name="connsiteY430" fmla="*/ 772693 h 962025"/>
                <a:gd name="connsiteX431" fmla="*/ 1997583 w 3667125"/>
                <a:gd name="connsiteY431" fmla="*/ 768502 h 962025"/>
                <a:gd name="connsiteX432" fmla="*/ 1986915 w 3667125"/>
                <a:gd name="connsiteY432" fmla="*/ 768597 h 962025"/>
                <a:gd name="connsiteX433" fmla="*/ 1982534 w 3667125"/>
                <a:gd name="connsiteY433" fmla="*/ 761263 h 962025"/>
                <a:gd name="connsiteX434" fmla="*/ 1988058 w 3667125"/>
                <a:gd name="connsiteY434" fmla="*/ 756691 h 962025"/>
                <a:gd name="connsiteX435" fmla="*/ 1989487 w 3667125"/>
                <a:gd name="connsiteY435" fmla="*/ 756405 h 962025"/>
                <a:gd name="connsiteX436" fmla="*/ 2014157 w 3667125"/>
                <a:gd name="connsiteY436" fmla="*/ 748119 h 962025"/>
                <a:gd name="connsiteX437" fmla="*/ 2016728 w 3667125"/>
                <a:gd name="connsiteY437" fmla="*/ 744785 h 962025"/>
                <a:gd name="connsiteX438" fmla="*/ 2009585 w 3667125"/>
                <a:gd name="connsiteY438" fmla="*/ 737832 h 962025"/>
                <a:gd name="connsiteX439" fmla="*/ 1972056 w 3667125"/>
                <a:gd name="connsiteY439" fmla="*/ 746880 h 962025"/>
                <a:gd name="connsiteX440" fmla="*/ 1985105 w 3667125"/>
                <a:gd name="connsiteY440" fmla="*/ 733926 h 962025"/>
                <a:gd name="connsiteX441" fmla="*/ 1961483 w 3667125"/>
                <a:gd name="connsiteY441" fmla="*/ 728592 h 962025"/>
                <a:gd name="connsiteX442" fmla="*/ 1961674 w 3667125"/>
                <a:gd name="connsiteY442" fmla="*/ 727545 h 962025"/>
                <a:gd name="connsiteX443" fmla="*/ 1962912 w 3667125"/>
                <a:gd name="connsiteY443" fmla="*/ 727259 h 962025"/>
                <a:gd name="connsiteX444" fmla="*/ 1971294 w 3667125"/>
                <a:gd name="connsiteY444" fmla="*/ 728878 h 962025"/>
                <a:gd name="connsiteX445" fmla="*/ 1997488 w 3667125"/>
                <a:gd name="connsiteY445" fmla="*/ 725640 h 962025"/>
                <a:gd name="connsiteX446" fmla="*/ 2004155 w 3667125"/>
                <a:gd name="connsiteY446" fmla="*/ 725640 h 962025"/>
                <a:gd name="connsiteX447" fmla="*/ 2013299 w 3667125"/>
                <a:gd name="connsiteY447" fmla="*/ 731831 h 962025"/>
                <a:gd name="connsiteX448" fmla="*/ 2039398 w 3667125"/>
                <a:gd name="connsiteY448" fmla="*/ 729735 h 962025"/>
                <a:gd name="connsiteX449" fmla="*/ 2041684 w 3667125"/>
                <a:gd name="connsiteY449" fmla="*/ 754310 h 962025"/>
                <a:gd name="connsiteX450" fmla="*/ 2038350 w 3667125"/>
                <a:gd name="connsiteY450" fmla="*/ 754691 h 962025"/>
                <a:gd name="connsiteX451" fmla="*/ 2041779 w 3667125"/>
                <a:gd name="connsiteY451" fmla="*/ 755167 h 962025"/>
                <a:gd name="connsiteX452" fmla="*/ 2041874 w 3667125"/>
                <a:gd name="connsiteY452" fmla="*/ 756501 h 962025"/>
                <a:gd name="connsiteX453" fmla="*/ 2050447 w 3667125"/>
                <a:gd name="connsiteY453" fmla="*/ 756215 h 962025"/>
                <a:gd name="connsiteX454" fmla="*/ 2105216 w 3667125"/>
                <a:gd name="connsiteY454" fmla="*/ 754215 h 962025"/>
                <a:gd name="connsiteX455" fmla="*/ 2094262 w 3667125"/>
                <a:gd name="connsiteY455" fmla="*/ 753357 h 962025"/>
                <a:gd name="connsiteX456" fmla="*/ 2103025 w 3667125"/>
                <a:gd name="connsiteY456" fmla="*/ 751833 h 962025"/>
                <a:gd name="connsiteX457" fmla="*/ 2118932 w 3667125"/>
                <a:gd name="connsiteY457" fmla="*/ 744975 h 962025"/>
                <a:gd name="connsiteX458" fmla="*/ 2109692 w 3667125"/>
                <a:gd name="connsiteY458" fmla="*/ 742404 h 962025"/>
                <a:gd name="connsiteX459" fmla="*/ 2103311 w 3667125"/>
                <a:gd name="connsiteY459" fmla="*/ 732879 h 962025"/>
                <a:gd name="connsiteX460" fmla="*/ 2130362 w 3667125"/>
                <a:gd name="connsiteY460" fmla="*/ 729926 h 962025"/>
                <a:gd name="connsiteX461" fmla="*/ 2139220 w 3667125"/>
                <a:gd name="connsiteY461" fmla="*/ 730307 h 962025"/>
                <a:gd name="connsiteX462" fmla="*/ 2147221 w 3667125"/>
                <a:gd name="connsiteY462" fmla="*/ 730116 h 962025"/>
                <a:gd name="connsiteX463" fmla="*/ 2173700 w 3667125"/>
                <a:gd name="connsiteY463" fmla="*/ 730974 h 962025"/>
                <a:gd name="connsiteX464" fmla="*/ 2180082 w 3667125"/>
                <a:gd name="connsiteY464" fmla="*/ 729831 h 962025"/>
                <a:gd name="connsiteX465" fmla="*/ 2187702 w 3667125"/>
                <a:gd name="connsiteY465" fmla="*/ 732974 h 962025"/>
                <a:gd name="connsiteX466" fmla="*/ 2176748 w 3667125"/>
                <a:gd name="connsiteY466" fmla="*/ 738498 h 962025"/>
                <a:gd name="connsiteX467" fmla="*/ 2137124 w 3667125"/>
                <a:gd name="connsiteY467" fmla="*/ 739546 h 962025"/>
                <a:gd name="connsiteX468" fmla="*/ 2124266 w 3667125"/>
                <a:gd name="connsiteY468" fmla="*/ 742023 h 962025"/>
                <a:gd name="connsiteX469" fmla="*/ 2129123 w 3667125"/>
                <a:gd name="connsiteY469" fmla="*/ 754215 h 962025"/>
                <a:gd name="connsiteX470" fmla="*/ 2156174 w 3667125"/>
                <a:gd name="connsiteY470" fmla="*/ 746785 h 962025"/>
                <a:gd name="connsiteX471" fmla="*/ 2154936 w 3667125"/>
                <a:gd name="connsiteY471" fmla="*/ 750976 h 962025"/>
                <a:gd name="connsiteX472" fmla="*/ 2157413 w 3667125"/>
                <a:gd name="connsiteY472" fmla="*/ 753738 h 962025"/>
                <a:gd name="connsiteX473" fmla="*/ 2160746 w 3667125"/>
                <a:gd name="connsiteY473" fmla="*/ 748595 h 962025"/>
                <a:gd name="connsiteX474" fmla="*/ 2157889 w 3667125"/>
                <a:gd name="connsiteY474" fmla="*/ 746499 h 962025"/>
                <a:gd name="connsiteX475" fmla="*/ 2165795 w 3667125"/>
                <a:gd name="connsiteY475" fmla="*/ 745166 h 962025"/>
                <a:gd name="connsiteX476" fmla="*/ 2204847 w 3667125"/>
                <a:gd name="connsiteY476" fmla="*/ 738879 h 962025"/>
                <a:gd name="connsiteX477" fmla="*/ 2213039 w 3667125"/>
                <a:gd name="connsiteY477" fmla="*/ 737927 h 962025"/>
                <a:gd name="connsiteX478" fmla="*/ 2245805 w 3667125"/>
                <a:gd name="connsiteY478" fmla="*/ 735260 h 962025"/>
                <a:gd name="connsiteX479" fmla="*/ 2219039 w 3667125"/>
                <a:gd name="connsiteY479" fmla="*/ 728973 h 962025"/>
                <a:gd name="connsiteX480" fmla="*/ 2220659 w 3667125"/>
                <a:gd name="connsiteY480" fmla="*/ 728878 h 962025"/>
                <a:gd name="connsiteX481" fmla="*/ 2219325 w 3667125"/>
                <a:gd name="connsiteY481" fmla="*/ 728021 h 962025"/>
                <a:gd name="connsiteX482" fmla="*/ 2228088 w 3667125"/>
                <a:gd name="connsiteY482" fmla="*/ 725449 h 962025"/>
                <a:gd name="connsiteX483" fmla="*/ 2235708 w 3667125"/>
                <a:gd name="connsiteY483" fmla="*/ 725449 h 962025"/>
                <a:gd name="connsiteX484" fmla="*/ 2235041 w 3667125"/>
                <a:gd name="connsiteY484" fmla="*/ 727259 h 962025"/>
                <a:gd name="connsiteX485" fmla="*/ 2237518 w 3667125"/>
                <a:gd name="connsiteY485" fmla="*/ 729640 h 962025"/>
                <a:gd name="connsiteX486" fmla="*/ 2241518 w 3667125"/>
                <a:gd name="connsiteY486" fmla="*/ 725640 h 962025"/>
                <a:gd name="connsiteX487" fmla="*/ 2241233 w 3667125"/>
                <a:gd name="connsiteY487" fmla="*/ 725544 h 962025"/>
                <a:gd name="connsiteX488" fmla="*/ 2242376 w 3667125"/>
                <a:gd name="connsiteY488" fmla="*/ 725544 h 962025"/>
                <a:gd name="connsiteX489" fmla="*/ 2242852 w 3667125"/>
                <a:gd name="connsiteY489" fmla="*/ 725735 h 962025"/>
                <a:gd name="connsiteX490" fmla="*/ 2247900 w 3667125"/>
                <a:gd name="connsiteY490" fmla="*/ 725544 h 962025"/>
                <a:gd name="connsiteX491" fmla="*/ 2247995 w 3667125"/>
                <a:gd name="connsiteY491" fmla="*/ 725449 h 962025"/>
                <a:gd name="connsiteX492" fmla="*/ 2257330 w 3667125"/>
                <a:gd name="connsiteY492" fmla="*/ 725449 h 962025"/>
                <a:gd name="connsiteX493" fmla="*/ 2259425 w 3667125"/>
                <a:gd name="connsiteY493" fmla="*/ 728497 h 962025"/>
                <a:gd name="connsiteX494" fmla="*/ 2270284 w 3667125"/>
                <a:gd name="connsiteY494" fmla="*/ 730688 h 962025"/>
                <a:gd name="connsiteX495" fmla="*/ 2263616 w 3667125"/>
                <a:gd name="connsiteY495" fmla="*/ 731640 h 962025"/>
                <a:gd name="connsiteX496" fmla="*/ 2247995 w 3667125"/>
                <a:gd name="connsiteY496" fmla="*/ 764025 h 962025"/>
                <a:gd name="connsiteX497" fmla="*/ 2229993 w 3667125"/>
                <a:gd name="connsiteY497" fmla="*/ 764406 h 962025"/>
                <a:gd name="connsiteX498" fmla="*/ 2211515 w 3667125"/>
                <a:gd name="connsiteY498" fmla="*/ 751167 h 962025"/>
                <a:gd name="connsiteX499" fmla="*/ 2195227 w 3667125"/>
                <a:gd name="connsiteY499" fmla="*/ 751738 h 962025"/>
                <a:gd name="connsiteX500" fmla="*/ 2187893 w 3667125"/>
                <a:gd name="connsiteY500" fmla="*/ 754596 h 962025"/>
                <a:gd name="connsiteX501" fmla="*/ 2187893 w 3667125"/>
                <a:gd name="connsiteY501" fmla="*/ 754596 h 962025"/>
                <a:gd name="connsiteX502" fmla="*/ 2180273 w 3667125"/>
                <a:gd name="connsiteY502" fmla="*/ 755834 h 962025"/>
                <a:gd name="connsiteX503" fmla="*/ 2180939 w 3667125"/>
                <a:gd name="connsiteY503" fmla="*/ 759072 h 962025"/>
                <a:gd name="connsiteX504" fmla="*/ 2185321 w 3667125"/>
                <a:gd name="connsiteY504" fmla="*/ 757834 h 962025"/>
                <a:gd name="connsiteX505" fmla="*/ 2159889 w 3667125"/>
                <a:gd name="connsiteY505" fmla="*/ 765454 h 962025"/>
                <a:gd name="connsiteX506" fmla="*/ 2139315 w 3667125"/>
                <a:gd name="connsiteY506" fmla="*/ 765835 h 962025"/>
                <a:gd name="connsiteX507" fmla="*/ 2147030 w 3667125"/>
                <a:gd name="connsiteY507" fmla="*/ 776979 h 962025"/>
                <a:gd name="connsiteX508" fmla="*/ 2155317 w 3667125"/>
                <a:gd name="connsiteY508" fmla="*/ 775551 h 962025"/>
                <a:gd name="connsiteX509" fmla="*/ 2181701 w 3667125"/>
                <a:gd name="connsiteY509" fmla="*/ 772979 h 962025"/>
                <a:gd name="connsiteX510" fmla="*/ 2194274 w 3667125"/>
                <a:gd name="connsiteY510" fmla="*/ 771741 h 962025"/>
                <a:gd name="connsiteX511" fmla="*/ 2202561 w 3667125"/>
                <a:gd name="connsiteY511" fmla="*/ 770693 h 962025"/>
                <a:gd name="connsiteX512" fmla="*/ 2207324 w 3667125"/>
                <a:gd name="connsiteY512" fmla="*/ 774503 h 962025"/>
                <a:gd name="connsiteX513" fmla="*/ 2203418 w 3667125"/>
                <a:gd name="connsiteY513" fmla="*/ 780599 h 962025"/>
                <a:gd name="connsiteX514" fmla="*/ 2202371 w 3667125"/>
                <a:gd name="connsiteY514" fmla="*/ 780885 h 962025"/>
                <a:gd name="connsiteX515" fmla="*/ 2201132 w 3667125"/>
                <a:gd name="connsiteY515" fmla="*/ 776979 h 962025"/>
                <a:gd name="connsiteX516" fmla="*/ 2198084 w 3667125"/>
                <a:gd name="connsiteY516" fmla="*/ 781456 h 962025"/>
                <a:gd name="connsiteX517" fmla="*/ 2196560 w 3667125"/>
                <a:gd name="connsiteY517" fmla="*/ 781456 h 962025"/>
                <a:gd name="connsiteX518" fmla="*/ 2124742 w 3667125"/>
                <a:gd name="connsiteY518" fmla="*/ 781551 h 962025"/>
                <a:gd name="connsiteX519" fmla="*/ 2120456 w 3667125"/>
                <a:gd name="connsiteY519" fmla="*/ 778313 h 962025"/>
                <a:gd name="connsiteX520" fmla="*/ 2122932 w 3667125"/>
                <a:gd name="connsiteY520" fmla="*/ 774312 h 962025"/>
                <a:gd name="connsiteX521" fmla="*/ 2118455 w 3667125"/>
                <a:gd name="connsiteY521" fmla="*/ 771931 h 962025"/>
                <a:gd name="connsiteX522" fmla="*/ 2115598 w 3667125"/>
                <a:gd name="connsiteY522" fmla="*/ 774693 h 962025"/>
                <a:gd name="connsiteX523" fmla="*/ 2108359 w 3667125"/>
                <a:gd name="connsiteY523" fmla="*/ 769359 h 962025"/>
                <a:gd name="connsiteX524" fmla="*/ 2105025 w 3667125"/>
                <a:gd name="connsiteY524" fmla="*/ 784409 h 962025"/>
                <a:gd name="connsiteX525" fmla="*/ 2087309 w 3667125"/>
                <a:gd name="connsiteY525" fmla="*/ 789171 h 962025"/>
                <a:gd name="connsiteX526" fmla="*/ 2085308 w 3667125"/>
                <a:gd name="connsiteY526" fmla="*/ 791743 h 962025"/>
                <a:gd name="connsiteX527" fmla="*/ 2068163 w 3667125"/>
                <a:gd name="connsiteY527" fmla="*/ 789171 h 962025"/>
                <a:gd name="connsiteX528" fmla="*/ 2071116 w 3667125"/>
                <a:gd name="connsiteY528" fmla="*/ 787838 h 962025"/>
                <a:gd name="connsiteX529" fmla="*/ 2048542 w 3667125"/>
                <a:gd name="connsiteY529" fmla="*/ 787647 h 962025"/>
                <a:gd name="connsiteX530" fmla="*/ 1960150 w 3667125"/>
                <a:gd name="connsiteY530" fmla="*/ 793362 h 962025"/>
                <a:gd name="connsiteX531" fmla="*/ 1964246 w 3667125"/>
                <a:gd name="connsiteY531" fmla="*/ 797268 h 962025"/>
                <a:gd name="connsiteX532" fmla="*/ 2016824 w 3667125"/>
                <a:gd name="connsiteY532" fmla="*/ 795648 h 962025"/>
                <a:gd name="connsiteX533" fmla="*/ 2029206 w 3667125"/>
                <a:gd name="connsiteY533" fmla="*/ 794505 h 962025"/>
                <a:gd name="connsiteX534" fmla="*/ 2041208 w 3667125"/>
                <a:gd name="connsiteY534" fmla="*/ 797839 h 962025"/>
                <a:gd name="connsiteX535" fmla="*/ 2045684 w 3667125"/>
                <a:gd name="connsiteY535" fmla="*/ 803459 h 962025"/>
                <a:gd name="connsiteX536" fmla="*/ 2030635 w 3667125"/>
                <a:gd name="connsiteY536" fmla="*/ 812508 h 962025"/>
                <a:gd name="connsiteX537" fmla="*/ 2049018 w 3667125"/>
                <a:gd name="connsiteY537" fmla="*/ 809936 h 962025"/>
                <a:gd name="connsiteX538" fmla="*/ 2065973 w 3667125"/>
                <a:gd name="connsiteY538" fmla="*/ 804316 h 962025"/>
                <a:gd name="connsiteX539" fmla="*/ 2095976 w 3667125"/>
                <a:gd name="connsiteY539" fmla="*/ 798506 h 962025"/>
                <a:gd name="connsiteX540" fmla="*/ 2114169 w 3667125"/>
                <a:gd name="connsiteY540" fmla="*/ 798125 h 962025"/>
                <a:gd name="connsiteX541" fmla="*/ 2118074 w 3667125"/>
                <a:gd name="connsiteY541" fmla="*/ 800601 h 962025"/>
                <a:gd name="connsiteX542" fmla="*/ 2108454 w 3667125"/>
                <a:gd name="connsiteY542" fmla="*/ 808126 h 962025"/>
                <a:gd name="connsiteX543" fmla="*/ 2172367 w 3667125"/>
                <a:gd name="connsiteY543" fmla="*/ 807459 h 962025"/>
                <a:gd name="connsiteX544" fmla="*/ 2174462 w 3667125"/>
                <a:gd name="connsiteY544" fmla="*/ 805935 h 962025"/>
                <a:gd name="connsiteX545" fmla="*/ 2171129 w 3667125"/>
                <a:gd name="connsiteY545" fmla="*/ 799935 h 962025"/>
                <a:gd name="connsiteX546" fmla="*/ 2182844 w 3667125"/>
                <a:gd name="connsiteY546" fmla="*/ 792886 h 962025"/>
                <a:gd name="connsiteX547" fmla="*/ 2182559 w 3667125"/>
                <a:gd name="connsiteY547" fmla="*/ 793934 h 962025"/>
                <a:gd name="connsiteX548" fmla="*/ 2206847 w 3667125"/>
                <a:gd name="connsiteY548" fmla="*/ 794505 h 962025"/>
                <a:gd name="connsiteX549" fmla="*/ 2205514 w 3667125"/>
                <a:gd name="connsiteY549" fmla="*/ 790410 h 962025"/>
                <a:gd name="connsiteX550" fmla="*/ 2224564 w 3667125"/>
                <a:gd name="connsiteY550" fmla="*/ 789933 h 962025"/>
                <a:gd name="connsiteX551" fmla="*/ 2238375 w 3667125"/>
                <a:gd name="connsiteY551" fmla="*/ 787076 h 962025"/>
                <a:gd name="connsiteX552" fmla="*/ 2238185 w 3667125"/>
                <a:gd name="connsiteY552" fmla="*/ 783742 h 962025"/>
                <a:gd name="connsiteX553" fmla="*/ 2216087 w 3667125"/>
                <a:gd name="connsiteY553" fmla="*/ 778789 h 962025"/>
                <a:gd name="connsiteX554" fmla="*/ 2218563 w 3667125"/>
                <a:gd name="connsiteY554" fmla="*/ 775551 h 962025"/>
                <a:gd name="connsiteX555" fmla="*/ 2251424 w 3667125"/>
                <a:gd name="connsiteY555" fmla="*/ 768978 h 962025"/>
                <a:gd name="connsiteX556" fmla="*/ 2266569 w 3667125"/>
                <a:gd name="connsiteY556" fmla="*/ 769074 h 962025"/>
                <a:gd name="connsiteX557" fmla="*/ 2292191 w 3667125"/>
                <a:gd name="connsiteY557" fmla="*/ 770693 h 962025"/>
                <a:gd name="connsiteX558" fmla="*/ 2299907 w 3667125"/>
                <a:gd name="connsiteY558" fmla="*/ 757834 h 962025"/>
                <a:gd name="connsiteX559" fmla="*/ 2275523 w 3667125"/>
                <a:gd name="connsiteY559" fmla="*/ 752024 h 962025"/>
                <a:gd name="connsiteX560" fmla="*/ 2282857 w 3667125"/>
                <a:gd name="connsiteY560" fmla="*/ 743356 h 962025"/>
                <a:gd name="connsiteX561" fmla="*/ 2273046 w 3667125"/>
                <a:gd name="connsiteY561" fmla="*/ 738213 h 962025"/>
                <a:gd name="connsiteX562" fmla="*/ 2317433 w 3667125"/>
                <a:gd name="connsiteY562" fmla="*/ 738879 h 962025"/>
                <a:gd name="connsiteX563" fmla="*/ 2358200 w 3667125"/>
                <a:gd name="connsiteY563" fmla="*/ 728497 h 962025"/>
                <a:gd name="connsiteX564" fmla="*/ 2356866 w 3667125"/>
                <a:gd name="connsiteY564" fmla="*/ 725735 h 962025"/>
                <a:gd name="connsiteX565" fmla="*/ 2374392 w 3667125"/>
                <a:gd name="connsiteY565" fmla="*/ 725735 h 962025"/>
                <a:gd name="connsiteX566" fmla="*/ 2372201 w 3667125"/>
                <a:gd name="connsiteY566" fmla="*/ 729735 h 962025"/>
                <a:gd name="connsiteX567" fmla="*/ 2412778 w 3667125"/>
                <a:gd name="connsiteY567" fmla="*/ 725735 h 962025"/>
                <a:gd name="connsiteX568" fmla="*/ 2454497 w 3667125"/>
                <a:gd name="connsiteY568" fmla="*/ 725735 h 962025"/>
                <a:gd name="connsiteX569" fmla="*/ 2453735 w 3667125"/>
                <a:gd name="connsiteY569" fmla="*/ 729450 h 962025"/>
                <a:gd name="connsiteX570" fmla="*/ 2465832 w 3667125"/>
                <a:gd name="connsiteY570" fmla="*/ 733831 h 962025"/>
                <a:gd name="connsiteX571" fmla="*/ 2457069 w 3667125"/>
                <a:gd name="connsiteY571" fmla="*/ 746976 h 962025"/>
                <a:gd name="connsiteX572" fmla="*/ 2474214 w 3667125"/>
                <a:gd name="connsiteY572" fmla="*/ 747738 h 962025"/>
                <a:gd name="connsiteX573" fmla="*/ 2485549 w 3667125"/>
                <a:gd name="connsiteY573" fmla="*/ 734307 h 962025"/>
                <a:gd name="connsiteX574" fmla="*/ 2487359 w 3667125"/>
                <a:gd name="connsiteY574" fmla="*/ 734212 h 962025"/>
                <a:gd name="connsiteX575" fmla="*/ 2506885 w 3667125"/>
                <a:gd name="connsiteY575" fmla="*/ 738975 h 962025"/>
                <a:gd name="connsiteX576" fmla="*/ 2512314 w 3667125"/>
                <a:gd name="connsiteY576" fmla="*/ 737927 h 962025"/>
                <a:gd name="connsiteX577" fmla="*/ 2521172 w 3667125"/>
                <a:gd name="connsiteY577" fmla="*/ 737736 h 962025"/>
                <a:gd name="connsiteX578" fmla="*/ 2563082 w 3667125"/>
                <a:gd name="connsiteY578" fmla="*/ 739070 h 962025"/>
                <a:gd name="connsiteX579" fmla="*/ 2566892 w 3667125"/>
                <a:gd name="connsiteY579" fmla="*/ 740880 h 962025"/>
                <a:gd name="connsiteX580" fmla="*/ 2569178 w 3667125"/>
                <a:gd name="connsiteY580" fmla="*/ 742785 h 962025"/>
                <a:gd name="connsiteX581" fmla="*/ 2556224 w 3667125"/>
                <a:gd name="connsiteY581" fmla="*/ 742023 h 962025"/>
                <a:gd name="connsiteX582" fmla="*/ 2585371 w 3667125"/>
                <a:gd name="connsiteY582" fmla="*/ 749738 h 962025"/>
                <a:gd name="connsiteX583" fmla="*/ 2589753 w 3667125"/>
                <a:gd name="connsiteY583" fmla="*/ 744975 h 962025"/>
                <a:gd name="connsiteX584" fmla="*/ 2588133 w 3667125"/>
                <a:gd name="connsiteY584" fmla="*/ 744118 h 962025"/>
                <a:gd name="connsiteX585" fmla="*/ 2599944 w 3667125"/>
                <a:gd name="connsiteY585" fmla="*/ 746309 h 962025"/>
                <a:gd name="connsiteX586" fmla="*/ 2575179 w 3667125"/>
                <a:gd name="connsiteY586" fmla="*/ 753834 h 962025"/>
                <a:gd name="connsiteX587" fmla="*/ 2584990 w 3667125"/>
                <a:gd name="connsiteY587" fmla="*/ 762216 h 962025"/>
                <a:gd name="connsiteX588" fmla="*/ 2586895 w 3667125"/>
                <a:gd name="connsiteY588" fmla="*/ 764121 h 962025"/>
                <a:gd name="connsiteX589" fmla="*/ 2579846 w 3667125"/>
                <a:gd name="connsiteY589" fmla="*/ 760692 h 962025"/>
                <a:gd name="connsiteX590" fmla="*/ 2574131 w 3667125"/>
                <a:gd name="connsiteY590" fmla="*/ 773550 h 962025"/>
                <a:gd name="connsiteX591" fmla="*/ 2593372 w 3667125"/>
                <a:gd name="connsiteY591" fmla="*/ 768978 h 962025"/>
                <a:gd name="connsiteX592" fmla="*/ 2604516 w 3667125"/>
                <a:gd name="connsiteY592" fmla="*/ 771836 h 962025"/>
                <a:gd name="connsiteX593" fmla="*/ 2658904 w 3667125"/>
                <a:gd name="connsiteY593" fmla="*/ 771741 h 962025"/>
                <a:gd name="connsiteX594" fmla="*/ 2670524 w 3667125"/>
                <a:gd name="connsiteY594" fmla="*/ 772407 h 962025"/>
                <a:gd name="connsiteX595" fmla="*/ 2663381 w 3667125"/>
                <a:gd name="connsiteY595" fmla="*/ 772979 h 962025"/>
                <a:gd name="connsiteX596" fmla="*/ 2646712 w 3667125"/>
                <a:gd name="connsiteY596" fmla="*/ 774503 h 962025"/>
                <a:gd name="connsiteX597" fmla="*/ 2614994 w 3667125"/>
                <a:gd name="connsiteY597" fmla="*/ 778027 h 962025"/>
                <a:gd name="connsiteX598" fmla="*/ 2580608 w 3667125"/>
                <a:gd name="connsiteY598" fmla="*/ 781170 h 962025"/>
                <a:gd name="connsiteX599" fmla="*/ 2552986 w 3667125"/>
                <a:gd name="connsiteY599" fmla="*/ 801935 h 962025"/>
                <a:gd name="connsiteX600" fmla="*/ 2579751 w 3667125"/>
                <a:gd name="connsiteY600" fmla="*/ 810222 h 962025"/>
                <a:gd name="connsiteX601" fmla="*/ 2574703 w 3667125"/>
                <a:gd name="connsiteY601" fmla="*/ 818127 h 962025"/>
                <a:gd name="connsiteX602" fmla="*/ 2592229 w 3667125"/>
                <a:gd name="connsiteY602" fmla="*/ 823652 h 962025"/>
                <a:gd name="connsiteX603" fmla="*/ 2612993 w 3667125"/>
                <a:gd name="connsiteY603" fmla="*/ 809174 h 962025"/>
                <a:gd name="connsiteX604" fmla="*/ 2615184 w 3667125"/>
                <a:gd name="connsiteY604" fmla="*/ 798792 h 962025"/>
                <a:gd name="connsiteX605" fmla="*/ 2626519 w 3667125"/>
                <a:gd name="connsiteY605" fmla="*/ 796696 h 962025"/>
                <a:gd name="connsiteX606" fmla="*/ 2659666 w 3667125"/>
                <a:gd name="connsiteY606" fmla="*/ 797077 h 962025"/>
                <a:gd name="connsiteX607" fmla="*/ 2664714 w 3667125"/>
                <a:gd name="connsiteY607" fmla="*/ 794696 h 962025"/>
                <a:gd name="connsiteX608" fmla="*/ 2680811 w 3667125"/>
                <a:gd name="connsiteY608" fmla="*/ 800220 h 962025"/>
                <a:gd name="connsiteX609" fmla="*/ 2740152 w 3667125"/>
                <a:gd name="connsiteY609" fmla="*/ 801459 h 962025"/>
                <a:gd name="connsiteX610" fmla="*/ 2786539 w 3667125"/>
                <a:gd name="connsiteY610" fmla="*/ 807174 h 962025"/>
                <a:gd name="connsiteX611" fmla="*/ 2782443 w 3667125"/>
                <a:gd name="connsiteY611" fmla="*/ 809745 h 962025"/>
                <a:gd name="connsiteX612" fmla="*/ 2789111 w 3667125"/>
                <a:gd name="connsiteY612" fmla="*/ 808793 h 962025"/>
                <a:gd name="connsiteX613" fmla="*/ 2793873 w 3667125"/>
                <a:gd name="connsiteY613" fmla="*/ 812222 h 962025"/>
                <a:gd name="connsiteX614" fmla="*/ 2803017 w 3667125"/>
                <a:gd name="connsiteY614" fmla="*/ 811460 h 962025"/>
                <a:gd name="connsiteX615" fmla="*/ 2835878 w 3667125"/>
                <a:gd name="connsiteY615" fmla="*/ 805459 h 962025"/>
                <a:gd name="connsiteX616" fmla="*/ 2855690 w 3667125"/>
                <a:gd name="connsiteY616" fmla="*/ 806793 h 962025"/>
                <a:gd name="connsiteX617" fmla="*/ 2877407 w 3667125"/>
                <a:gd name="connsiteY617" fmla="*/ 814508 h 962025"/>
                <a:gd name="connsiteX618" fmla="*/ 2895124 w 3667125"/>
                <a:gd name="connsiteY618" fmla="*/ 808983 h 962025"/>
                <a:gd name="connsiteX619" fmla="*/ 2887790 w 3667125"/>
                <a:gd name="connsiteY619" fmla="*/ 818223 h 962025"/>
                <a:gd name="connsiteX620" fmla="*/ 2933605 w 3667125"/>
                <a:gd name="connsiteY620" fmla="*/ 815270 h 962025"/>
                <a:gd name="connsiteX621" fmla="*/ 2931700 w 3667125"/>
                <a:gd name="connsiteY621" fmla="*/ 830796 h 962025"/>
                <a:gd name="connsiteX622" fmla="*/ 2933986 w 3667125"/>
                <a:gd name="connsiteY622" fmla="*/ 829367 h 962025"/>
                <a:gd name="connsiteX623" fmla="*/ 2950464 w 3667125"/>
                <a:gd name="connsiteY623" fmla="*/ 817651 h 962025"/>
                <a:gd name="connsiteX624" fmla="*/ 2994565 w 3667125"/>
                <a:gd name="connsiteY624" fmla="*/ 813270 h 962025"/>
                <a:gd name="connsiteX625" fmla="*/ 3011996 w 3667125"/>
                <a:gd name="connsiteY625" fmla="*/ 823176 h 962025"/>
                <a:gd name="connsiteX626" fmla="*/ 3011710 w 3667125"/>
                <a:gd name="connsiteY626" fmla="*/ 825747 h 962025"/>
                <a:gd name="connsiteX627" fmla="*/ 3003804 w 3667125"/>
                <a:gd name="connsiteY627" fmla="*/ 825938 h 962025"/>
                <a:gd name="connsiteX628" fmla="*/ 3003995 w 3667125"/>
                <a:gd name="connsiteY628" fmla="*/ 828033 h 962025"/>
                <a:gd name="connsiteX629" fmla="*/ 3011424 w 3667125"/>
                <a:gd name="connsiteY629" fmla="*/ 827843 h 962025"/>
                <a:gd name="connsiteX630" fmla="*/ 3010376 w 3667125"/>
                <a:gd name="connsiteY630" fmla="*/ 832129 h 962025"/>
                <a:gd name="connsiteX631" fmla="*/ 3035522 w 3667125"/>
                <a:gd name="connsiteY631" fmla="*/ 834796 h 962025"/>
                <a:gd name="connsiteX632" fmla="*/ 3028855 w 3667125"/>
                <a:gd name="connsiteY632" fmla="*/ 821937 h 962025"/>
                <a:gd name="connsiteX633" fmla="*/ 3039428 w 3667125"/>
                <a:gd name="connsiteY633" fmla="*/ 816032 h 962025"/>
                <a:gd name="connsiteX634" fmla="*/ 3058001 w 3667125"/>
                <a:gd name="connsiteY634" fmla="*/ 821652 h 962025"/>
                <a:gd name="connsiteX635" fmla="*/ 3079147 w 3667125"/>
                <a:gd name="connsiteY635" fmla="*/ 818985 h 962025"/>
                <a:gd name="connsiteX636" fmla="*/ 3096673 w 3667125"/>
                <a:gd name="connsiteY636" fmla="*/ 819175 h 962025"/>
                <a:gd name="connsiteX637" fmla="*/ 3123914 w 3667125"/>
                <a:gd name="connsiteY637" fmla="*/ 815841 h 962025"/>
                <a:gd name="connsiteX638" fmla="*/ 3140202 w 3667125"/>
                <a:gd name="connsiteY638" fmla="*/ 812127 h 962025"/>
                <a:gd name="connsiteX639" fmla="*/ 3146870 w 3667125"/>
                <a:gd name="connsiteY639" fmla="*/ 811841 h 962025"/>
                <a:gd name="connsiteX640" fmla="*/ 3161253 w 3667125"/>
                <a:gd name="connsiteY640" fmla="*/ 813651 h 962025"/>
                <a:gd name="connsiteX641" fmla="*/ 3173254 w 3667125"/>
                <a:gd name="connsiteY641" fmla="*/ 822033 h 962025"/>
                <a:gd name="connsiteX642" fmla="*/ 3185160 w 3667125"/>
                <a:gd name="connsiteY642" fmla="*/ 819366 h 962025"/>
                <a:gd name="connsiteX643" fmla="*/ 3185732 w 3667125"/>
                <a:gd name="connsiteY643" fmla="*/ 820032 h 962025"/>
                <a:gd name="connsiteX644" fmla="*/ 3176778 w 3667125"/>
                <a:gd name="connsiteY644" fmla="*/ 822699 h 962025"/>
                <a:gd name="connsiteX645" fmla="*/ 3208687 w 3667125"/>
                <a:gd name="connsiteY645" fmla="*/ 829748 h 962025"/>
                <a:gd name="connsiteX646" fmla="*/ 3229928 w 3667125"/>
                <a:gd name="connsiteY646" fmla="*/ 834034 h 962025"/>
                <a:gd name="connsiteX647" fmla="*/ 3238119 w 3667125"/>
                <a:gd name="connsiteY647" fmla="*/ 836415 h 962025"/>
                <a:gd name="connsiteX648" fmla="*/ 3264122 w 3667125"/>
                <a:gd name="connsiteY648" fmla="*/ 837939 h 962025"/>
                <a:gd name="connsiteX649" fmla="*/ 3269933 w 3667125"/>
                <a:gd name="connsiteY649" fmla="*/ 852608 h 962025"/>
                <a:gd name="connsiteX650" fmla="*/ 3267266 w 3667125"/>
                <a:gd name="connsiteY650" fmla="*/ 860704 h 962025"/>
                <a:gd name="connsiteX651" fmla="*/ 3250406 w 3667125"/>
                <a:gd name="connsiteY651" fmla="*/ 863085 h 962025"/>
                <a:gd name="connsiteX652" fmla="*/ 3235357 w 3667125"/>
                <a:gd name="connsiteY652" fmla="*/ 871086 h 962025"/>
                <a:gd name="connsiteX653" fmla="*/ 3224784 w 3667125"/>
                <a:gd name="connsiteY653" fmla="*/ 870610 h 962025"/>
                <a:gd name="connsiteX654" fmla="*/ 3216497 w 3667125"/>
                <a:gd name="connsiteY654" fmla="*/ 889565 h 962025"/>
                <a:gd name="connsiteX655" fmla="*/ 3239834 w 3667125"/>
                <a:gd name="connsiteY655" fmla="*/ 880802 h 962025"/>
                <a:gd name="connsiteX656" fmla="*/ 3268409 w 3667125"/>
                <a:gd name="connsiteY656" fmla="*/ 870039 h 962025"/>
                <a:gd name="connsiteX657" fmla="*/ 3280315 w 3667125"/>
                <a:gd name="connsiteY657" fmla="*/ 878040 h 962025"/>
                <a:gd name="connsiteX658" fmla="*/ 3283458 w 3667125"/>
                <a:gd name="connsiteY658" fmla="*/ 899471 h 962025"/>
                <a:gd name="connsiteX659" fmla="*/ 3269266 w 3667125"/>
                <a:gd name="connsiteY659" fmla="*/ 904329 h 962025"/>
                <a:gd name="connsiteX660" fmla="*/ 3277553 w 3667125"/>
                <a:gd name="connsiteY660" fmla="*/ 912234 h 962025"/>
                <a:gd name="connsiteX661" fmla="*/ 3287649 w 3667125"/>
                <a:gd name="connsiteY661" fmla="*/ 912234 h 962025"/>
                <a:gd name="connsiteX662" fmla="*/ 3294603 w 3667125"/>
                <a:gd name="connsiteY662" fmla="*/ 917949 h 962025"/>
                <a:gd name="connsiteX663" fmla="*/ 3307747 w 3667125"/>
                <a:gd name="connsiteY663" fmla="*/ 958335 h 962025"/>
                <a:gd name="connsiteX664" fmla="*/ 3322701 w 3667125"/>
                <a:gd name="connsiteY664" fmla="*/ 960812 h 962025"/>
                <a:gd name="connsiteX665" fmla="*/ 3340418 w 3667125"/>
                <a:gd name="connsiteY665" fmla="*/ 952811 h 962025"/>
                <a:gd name="connsiteX666" fmla="*/ 3352133 w 3667125"/>
                <a:gd name="connsiteY666" fmla="*/ 946810 h 962025"/>
                <a:gd name="connsiteX667" fmla="*/ 3326987 w 3667125"/>
                <a:gd name="connsiteY667" fmla="*/ 936237 h 962025"/>
                <a:gd name="connsiteX668" fmla="*/ 3328035 w 3667125"/>
                <a:gd name="connsiteY668" fmla="*/ 911949 h 962025"/>
                <a:gd name="connsiteX669" fmla="*/ 3350609 w 3667125"/>
                <a:gd name="connsiteY669" fmla="*/ 911187 h 962025"/>
                <a:gd name="connsiteX670" fmla="*/ 3336798 w 3667125"/>
                <a:gd name="connsiteY670" fmla="*/ 884040 h 962025"/>
                <a:gd name="connsiteX671" fmla="*/ 3334226 w 3667125"/>
                <a:gd name="connsiteY671" fmla="*/ 864514 h 962025"/>
                <a:gd name="connsiteX672" fmla="*/ 3344132 w 3667125"/>
                <a:gd name="connsiteY672" fmla="*/ 848036 h 962025"/>
                <a:gd name="connsiteX673" fmla="*/ 3361373 w 3667125"/>
                <a:gd name="connsiteY673" fmla="*/ 834034 h 962025"/>
                <a:gd name="connsiteX674" fmla="*/ 3365278 w 3667125"/>
                <a:gd name="connsiteY674" fmla="*/ 831462 h 962025"/>
                <a:gd name="connsiteX675" fmla="*/ 3361373 w 3667125"/>
                <a:gd name="connsiteY675" fmla="*/ 827081 h 962025"/>
                <a:gd name="connsiteX676" fmla="*/ 3357372 w 3667125"/>
                <a:gd name="connsiteY676" fmla="*/ 822985 h 962025"/>
                <a:gd name="connsiteX677" fmla="*/ 3372707 w 3667125"/>
                <a:gd name="connsiteY677" fmla="*/ 823938 h 962025"/>
                <a:gd name="connsiteX678" fmla="*/ 3389757 w 3667125"/>
                <a:gd name="connsiteY678" fmla="*/ 819175 h 962025"/>
                <a:gd name="connsiteX679" fmla="*/ 3394043 w 3667125"/>
                <a:gd name="connsiteY679" fmla="*/ 806793 h 962025"/>
                <a:gd name="connsiteX680" fmla="*/ 3497580 w 3667125"/>
                <a:gd name="connsiteY680" fmla="*/ 802983 h 962025"/>
                <a:gd name="connsiteX681" fmla="*/ 3508439 w 3667125"/>
                <a:gd name="connsiteY681" fmla="*/ 855751 h 962025"/>
                <a:gd name="connsiteX682" fmla="*/ 3519869 w 3667125"/>
                <a:gd name="connsiteY682" fmla="*/ 863562 h 962025"/>
                <a:gd name="connsiteX683" fmla="*/ 3509867 w 3667125"/>
                <a:gd name="connsiteY683" fmla="*/ 873182 h 962025"/>
                <a:gd name="connsiteX684" fmla="*/ 3514058 w 3667125"/>
                <a:gd name="connsiteY684" fmla="*/ 876135 h 962025"/>
                <a:gd name="connsiteX685" fmla="*/ 3552539 w 3667125"/>
                <a:gd name="connsiteY685" fmla="*/ 891375 h 962025"/>
                <a:gd name="connsiteX686" fmla="*/ 3577304 w 3667125"/>
                <a:gd name="connsiteY686" fmla="*/ 894804 h 962025"/>
                <a:gd name="connsiteX687" fmla="*/ 3572256 w 3667125"/>
                <a:gd name="connsiteY687" fmla="*/ 880611 h 962025"/>
                <a:gd name="connsiteX688" fmla="*/ 3573209 w 3667125"/>
                <a:gd name="connsiteY688" fmla="*/ 864324 h 962025"/>
                <a:gd name="connsiteX689" fmla="*/ 3579495 w 3667125"/>
                <a:gd name="connsiteY689" fmla="*/ 859466 h 962025"/>
                <a:gd name="connsiteX690" fmla="*/ 3562160 w 3667125"/>
                <a:gd name="connsiteY690" fmla="*/ 803364 h 962025"/>
                <a:gd name="connsiteX691" fmla="*/ 3561779 w 3667125"/>
                <a:gd name="connsiteY691" fmla="*/ 800601 h 962025"/>
                <a:gd name="connsiteX692" fmla="*/ 3566160 w 3667125"/>
                <a:gd name="connsiteY692" fmla="*/ 790029 h 962025"/>
                <a:gd name="connsiteX693" fmla="*/ 3575876 w 3667125"/>
                <a:gd name="connsiteY693" fmla="*/ 793458 h 962025"/>
                <a:gd name="connsiteX694" fmla="*/ 3589878 w 3667125"/>
                <a:gd name="connsiteY694" fmla="*/ 797553 h 962025"/>
                <a:gd name="connsiteX695" fmla="*/ 3659981 w 3667125"/>
                <a:gd name="connsiteY695" fmla="*/ 792505 h 962025"/>
                <a:gd name="connsiteX696" fmla="*/ 3669602 w 3667125"/>
                <a:gd name="connsiteY696" fmla="*/ 790410 h 962025"/>
                <a:gd name="connsiteX697" fmla="*/ 3651504 w 3667125"/>
                <a:gd name="connsiteY697" fmla="*/ 776217 h 962025"/>
                <a:gd name="connsiteX698" fmla="*/ 3631025 w 3667125"/>
                <a:gd name="connsiteY698" fmla="*/ 772503 h 962025"/>
                <a:gd name="connsiteX699" fmla="*/ 3607880 w 3667125"/>
                <a:gd name="connsiteY699" fmla="*/ 393408 h 962025"/>
                <a:gd name="connsiteX700" fmla="*/ 3607880 w 3667125"/>
                <a:gd name="connsiteY700" fmla="*/ 393884 h 962025"/>
                <a:gd name="connsiteX701" fmla="*/ 3603974 w 3667125"/>
                <a:gd name="connsiteY701" fmla="*/ 392931 h 962025"/>
                <a:gd name="connsiteX702" fmla="*/ 3607880 w 3667125"/>
                <a:gd name="connsiteY702" fmla="*/ 393408 h 962025"/>
                <a:gd name="connsiteX703" fmla="*/ 56864 w 3667125"/>
                <a:gd name="connsiteY703" fmla="*/ 354831 h 962025"/>
                <a:gd name="connsiteX704" fmla="*/ 43910 w 3667125"/>
                <a:gd name="connsiteY704" fmla="*/ 361118 h 962025"/>
                <a:gd name="connsiteX705" fmla="*/ 44196 w 3667125"/>
                <a:gd name="connsiteY705" fmla="*/ 361975 h 962025"/>
                <a:gd name="connsiteX706" fmla="*/ 36576 w 3667125"/>
                <a:gd name="connsiteY706" fmla="*/ 357689 h 962025"/>
                <a:gd name="connsiteX707" fmla="*/ 56864 w 3667125"/>
                <a:gd name="connsiteY707" fmla="*/ 354831 h 962025"/>
                <a:gd name="connsiteX708" fmla="*/ 56864 w 3667125"/>
                <a:gd name="connsiteY708" fmla="*/ 354831 h 962025"/>
                <a:gd name="connsiteX709" fmla="*/ 86392 w 3667125"/>
                <a:gd name="connsiteY709" fmla="*/ 654964 h 962025"/>
                <a:gd name="connsiteX710" fmla="*/ 86582 w 3667125"/>
                <a:gd name="connsiteY710" fmla="*/ 653916 h 962025"/>
                <a:gd name="connsiteX711" fmla="*/ 88583 w 3667125"/>
                <a:gd name="connsiteY711" fmla="*/ 655440 h 962025"/>
                <a:gd name="connsiteX712" fmla="*/ 86392 w 3667125"/>
                <a:gd name="connsiteY712" fmla="*/ 654964 h 962025"/>
                <a:gd name="connsiteX713" fmla="*/ 669988 w 3667125"/>
                <a:gd name="connsiteY713" fmla="*/ 782409 h 962025"/>
                <a:gd name="connsiteX714" fmla="*/ 657987 w 3667125"/>
                <a:gd name="connsiteY714" fmla="*/ 782313 h 962025"/>
                <a:gd name="connsiteX715" fmla="*/ 671036 w 3667125"/>
                <a:gd name="connsiteY715" fmla="*/ 777932 h 962025"/>
                <a:gd name="connsiteX716" fmla="*/ 669988 w 3667125"/>
                <a:gd name="connsiteY716" fmla="*/ 782409 h 962025"/>
                <a:gd name="connsiteX717" fmla="*/ 701231 w 3667125"/>
                <a:gd name="connsiteY717" fmla="*/ 783456 h 962025"/>
                <a:gd name="connsiteX718" fmla="*/ 701421 w 3667125"/>
                <a:gd name="connsiteY718" fmla="*/ 779932 h 962025"/>
                <a:gd name="connsiteX719" fmla="*/ 709041 w 3667125"/>
                <a:gd name="connsiteY719" fmla="*/ 779742 h 962025"/>
                <a:gd name="connsiteX720" fmla="*/ 709041 w 3667125"/>
                <a:gd name="connsiteY720" fmla="*/ 783266 h 962025"/>
                <a:gd name="connsiteX721" fmla="*/ 701231 w 3667125"/>
                <a:gd name="connsiteY721" fmla="*/ 783456 h 962025"/>
                <a:gd name="connsiteX722" fmla="*/ 2056638 w 3667125"/>
                <a:gd name="connsiteY722" fmla="*/ 729735 h 962025"/>
                <a:gd name="connsiteX723" fmla="*/ 2045875 w 3667125"/>
                <a:gd name="connsiteY723" fmla="*/ 730021 h 962025"/>
                <a:gd name="connsiteX724" fmla="*/ 2056638 w 3667125"/>
                <a:gd name="connsiteY724" fmla="*/ 729545 h 962025"/>
                <a:gd name="connsiteX725" fmla="*/ 2056638 w 3667125"/>
                <a:gd name="connsiteY725" fmla="*/ 729735 h 962025"/>
                <a:gd name="connsiteX726" fmla="*/ 2087404 w 3667125"/>
                <a:gd name="connsiteY726" fmla="*/ 742689 h 962025"/>
                <a:gd name="connsiteX727" fmla="*/ 2065496 w 3667125"/>
                <a:gd name="connsiteY727" fmla="*/ 745737 h 962025"/>
                <a:gd name="connsiteX728" fmla="*/ 2042160 w 3667125"/>
                <a:gd name="connsiteY728" fmla="*/ 743451 h 962025"/>
                <a:gd name="connsiteX729" fmla="*/ 2064068 w 3667125"/>
                <a:gd name="connsiteY729" fmla="*/ 732688 h 962025"/>
                <a:gd name="connsiteX730" fmla="*/ 2084737 w 3667125"/>
                <a:gd name="connsiteY730" fmla="*/ 730878 h 962025"/>
                <a:gd name="connsiteX731" fmla="*/ 2096643 w 3667125"/>
                <a:gd name="connsiteY731" fmla="*/ 741737 h 962025"/>
                <a:gd name="connsiteX732" fmla="*/ 2087404 w 3667125"/>
                <a:gd name="connsiteY732" fmla="*/ 742689 h 962025"/>
                <a:gd name="connsiteX733" fmla="*/ 2201037 w 3667125"/>
                <a:gd name="connsiteY733" fmla="*/ 732021 h 962025"/>
                <a:gd name="connsiteX734" fmla="*/ 2202466 w 3667125"/>
                <a:gd name="connsiteY734" fmla="*/ 730497 h 962025"/>
                <a:gd name="connsiteX735" fmla="*/ 2211991 w 3667125"/>
                <a:gd name="connsiteY735" fmla="*/ 730116 h 962025"/>
                <a:gd name="connsiteX736" fmla="*/ 2212753 w 3667125"/>
                <a:gd name="connsiteY736" fmla="*/ 730593 h 962025"/>
                <a:gd name="connsiteX737" fmla="*/ 2201037 w 3667125"/>
                <a:gd name="connsiteY737" fmla="*/ 732021 h 962025"/>
                <a:gd name="connsiteX738" fmla="*/ 2080927 w 3667125"/>
                <a:gd name="connsiteY738" fmla="*/ 804792 h 962025"/>
                <a:gd name="connsiteX739" fmla="*/ 2072640 w 3667125"/>
                <a:gd name="connsiteY739" fmla="*/ 798030 h 962025"/>
                <a:gd name="connsiteX740" fmla="*/ 2077307 w 3667125"/>
                <a:gd name="connsiteY740" fmla="*/ 798411 h 962025"/>
                <a:gd name="connsiteX741" fmla="*/ 2084927 w 3667125"/>
                <a:gd name="connsiteY741" fmla="*/ 792696 h 962025"/>
                <a:gd name="connsiteX742" fmla="*/ 2080927 w 3667125"/>
                <a:gd name="connsiteY742" fmla="*/ 804792 h 962025"/>
                <a:gd name="connsiteX743" fmla="*/ 2217039 w 3667125"/>
                <a:gd name="connsiteY743" fmla="*/ 773550 h 962025"/>
                <a:gd name="connsiteX744" fmla="*/ 2213515 w 3667125"/>
                <a:gd name="connsiteY744" fmla="*/ 771550 h 962025"/>
                <a:gd name="connsiteX745" fmla="*/ 2215610 w 3667125"/>
                <a:gd name="connsiteY745" fmla="*/ 768978 h 962025"/>
                <a:gd name="connsiteX746" fmla="*/ 2218849 w 3667125"/>
                <a:gd name="connsiteY746" fmla="*/ 770312 h 962025"/>
                <a:gd name="connsiteX747" fmla="*/ 2217039 w 3667125"/>
                <a:gd name="connsiteY747" fmla="*/ 773550 h 962025"/>
                <a:gd name="connsiteX748" fmla="*/ 2587276 w 3667125"/>
                <a:gd name="connsiteY748" fmla="*/ 789171 h 962025"/>
                <a:gd name="connsiteX749" fmla="*/ 2642140 w 3667125"/>
                <a:gd name="connsiteY749" fmla="*/ 785266 h 962025"/>
                <a:gd name="connsiteX750" fmla="*/ 2587276 w 3667125"/>
                <a:gd name="connsiteY750" fmla="*/ 789171 h 962025"/>
                <a:gd name="connsiteX751" fmla="*/ 3023235 w 3667125"/>
                <a:gd name="connsiteY751" fmla="*/ 89465 h 962025"/>
                <a:gd name="connsiteX752" fmla="*/ 3046953 w 3667125"/>
                <a:gd name="connsiteY752" fmla="*/ 91465 h 962025"/>
                <a:gd name="connsiteX753" fmla="*/ 3056096 w 3667125"/>
                <a:gd name="connsiteY753" fmla="*/ 88703 h 962025"/>
                <a:gd name="connsiteX754" fmla="*/ 3076004 w 3667125"/>
                <a:gd name="connsiteY754" fmla="*/ 101562 h 962025"/>
                <a:gd name="connsiteX755" fmla="*/ 3014282 w 3667125"/>
                <a:gd name="connsiteY755" fmla="*/ 96323 h 962025"/>
                <a:gd name="connsiteX756" fmla="*/ 3013710 w 3667125"/>
                <a:gd name="connsiteY756" fmla="*/ 92703 h 962025"/>
                <a:gd name="connsiteX757" fmla="*/ 3023235 w 3667125"/>
                <a:gd name="connsiteY757" fmla="*/ 89465 h 962025"/>
                <a:gd name="connsiteX758" fmla="*/ 2997137 w 3667125"/>
                <a:gd name="connsiteY758" fmla="*/ 91179 h 962025"/>
                <a:gd name="connsiteX759" fmla="*/ 2982563 w 3667125"/>
                <a:gd name="connsiteY759" fmla="*/ 90989 h 962025"/>
                <a:gd name="connsiteX760" fmla="*/ 2997137 w 3667125"/>
                <a:gd name="connsiteY760" fmla="*/ 91179 h 962025"/>
                <a:gd name="connsiteX761" fmla="*/ 2266474 w 3667125"/>
                <a:gd name="connsiteY761" fmla="*/ 117754 h 962025"/>
                <a:gd name="connsiteX762" fmla="*/ 2259330 w 3667125"/>
                <a:gd name="connsiteY762" fmla="*/ 126041 h 962025"/>
                <a:gd name="connsiteX763" fmla="*/ 2266474 w 3667125"/>
                <a:gd name="connsiteY763" fmla="*/ 117754 h 962025"/>
                <a:gd name="connsiteX764" fmla="*/ 2208276 w 3667125"/>
                <a:gd name="connsiteY764" fmla="*/ 166903 h 962025"/>
                <a:gd name="connsiteX765" fmla="*/ 2249329 w 3667125"/>
                <a:gd name="connsiteY765" fmla="*/ 163855 h 962025"/>
                <a:gd name="connsiteX766" fmla="*/ 2260568 w 3667125"/>
                <a:gd name="connsiteY766" fmla="*/ 165284 h 962025"/>
                <a:gd name="connsiteX767" fmla="*/ 2296859 w 3667125"/>
                <a:gd name="connsiteY767" fmla="*/ 160998 h 962025"/>
                <a:gd name="connsiteX768" fmla="*/ 2315242 w 3667125"/>
                <a:gd name="connsiteY768" fmla="*/ 161855 h 962025"/>
                <a:gd name="connsiteX769" fmla="*/ 2349056 w 3667125"/>
                <a:gd name="connsiteY769" fmla="*/ 162807 h 962025"/>
                <a:gd name="connsiteX770" fmla="*/ 2395919 w 3667125"/>
                <a:gd name="connsiteY770" fmla="*/ 164331 h 962025"/>
                <a:gd name="connsiteX771" fmla="*/ 2420112 w 3667125"/>
                <a:gd name="connsiteY771" fmla="*/ 163665 h 962025"/>
                <a:gd name="connsiteX772" fmla="*/ 2431256 w 3667125"/>
                <a:gd name="connsiteY772" fmla="*/ 163188 h 962025"/>
                <a:gd name="connsiteX773" fmla="*/ 2473452 w 3667125"/>
                <a:gd name="connsiteY773" fmla="*/ 166522 h 962025"/>
                <a:gd name="connsiteX774" fmla="*/ 2473452 w 3667125"/>
                <a:gd name="connsiteY774" fmla="*/ 166808 h 962025"/>
                <a:gd name="connsiteX775" fmla="*/ 2473833 w 3667125"/>
                <a:gd name="connsiteY775" fmla="*/ 166522 h 962025"/>
                <a:gd name="connsiteX776" fmla="*/ 2473833 w 3667125"/>
                <a:gd name="connsiteY776" fmla="*/ 166522 h 962025"/>
                <a:gd name="connsiteX777" fmla="*/ 2473833 w 3667125"/>
                <a:gd name="connsiteY777" fmla="*/ 166522 h 962025"/>
                <a:gd name="connsiteX778" fmla="*/ 2473452 w 3667125"/>
                <a:gd name="connsiteY778" fmla="*/ 166141 h 962025"/>
                <a:gd name="connsiteX779" fmla="*/ 2495264 w 3667125"/>
                <a:gd name="connsiteY779" fmla="*/ 160331 h 962025"/>
                <a:gd name="connsiteX780" fmla="*/ 2495550 w 3667125"/>
                <a:gd name="connsiteY780" fmla="*/ 158235 h 962025"/>
                <a:gd name="connsiteX781" fmla="*/ 2470595 w 3667125"/>
                <a:gd name="connsiteY781" fmla="*/ 152616 h 962025"/>
                <a:gd name="connsiteX782" fmla="*/ 2489645 w 3667125"/>
                <a:gd name="connsiteY782" fmla="*/ 146996 h 962025"/>
                <a:gd name="connsiteX783" fmla="*/ 2550605 w 3667125"/>
                <a:gd name="connsiteY783" fmla="*/ 146710 h 962025"/>
                <a:gd name="connsiteX784" fmla="*/ 2571369 w 3667125"/>
                <a:gd name="connsiteY784" fmla="*/ 154425 h 962025"/>
                <a:gd name="connsiteX785" fmla="*/ 2529078 w 3667125"/>
                <a:gd name="connsiteY785" fmla="*/ 161188 h 962025"/>
                <a:gd name="connsiteX786" fmla="*/ 2575084 w 3667125"/>
                <a:gd name="connsiteY786" fmla="*/ 164046 h 962025"/>
                <a:gd name="connsiteX787" fmla="*/ 2578799 w 3667125"/>
                <a:gd name="connsiteY787" fmla="*/ 151473 h 962025"/>
                <a:gd name="connsiteX788" fmla="*/ 2592420 w 3667125"/>
                <a:gd name="connsiteY788" fmla="*/ 148234 h 962025"/>
                <a:gd name="connsiteX789" fmla="*/ 2638616 w 3667125"/>
                <a:gd name="connsiteY789" fmla="*/ 142710 h 962025"/>
                <a:gd name="connsiteX790" fmla="*/ 2647093 w 3667125"/>
                <a:gd name="connsiteY790" fmla="*/ 143472 h 962025"/>
                <a:gd name="connsiteX791" fmla="*/ 2662619 w 3667125"/>
                <a:gd name="connsiteY791" fmla="*/ 144805 h 962025"/>
                <a:gd name="connsiteX792" fmla="*/ 2695766 w 3667125"/>
                <a:gd name="connsiteY792" fmla="*/ 146329 h 962025"/>
                <a:gd name="connsiteX793" fmla="*/ 2708243 w 3667125"/>
                <a:gd name="connsiteY793" fmla="*/ 145662 h 962025"/>
                <a:gd name="connsiteX794" fmla="*/ 2723864 w 3667125"/>
                <a:gd name="connsiteY794" fmla="*/ 145377 h 962025"/>
                <a:gd name="connsiteX795" fmla="*/ 2777299 w 3667125"/>
                <a:gd name="connsiteY795" fmla="*/ 147282 h 962025"/>
                <a:gd name="connsiteX796" fmla="*/ 2792635 w 3667125"/>
                <a:gd name="connsiteY796" fmla="*/ 154425 h 962025"/>
                <a:gd name="connsiteX797" fmla="*/ 2767298 w 3667125"/>
                <a:gd name="connsiteY797" fmla="*/ 167570 h 962025"/>
                <a:gd name="connsiteX798" fmla="*/ 2770251 w 3667125"/>
                <a:gd name="connsiteY798" fmla="*/ 169284 h 962025"/>
                <a:gd name="connsiteX799" fmla="*/ 2826163 w 3667125"/>
                <a:gd name="connsiteY799" fmla="*/ 165570 h 962025"/>
                <a:gd name="connsiteX800" fmla="*/ 2833783 w 3667125"/>
                <a:gd name="connsiteY800" fmla="*/ 163569 h 962025"/>
                <a:gd name="connsiteX801" fmla="*/ 2795302 w 3667125"/>
                <a:gd name="connsiteY801" fmla="*/ 156902 h 962025"/>
                <a:gd name="connsiteX802" fmla="*/ 2801874 w 3667125"/>
                <a:gd name="connsiteY802" fmla="*/ 153378 h 962025"/>
                <a:gd name="connsiteX803" fmla="*/ 2861120 w 3667125"/>
                <a:gd name="connsiteY803" fmla="*/ 146329 h 962025"/>
                <a:gd name="connsiteX804" fmla="*/ 2888075 w 3667125"/>
                <a:gd name="connsiteY804" fmla="*/ 149568 h 962025"/>
                <a:gd name="connsiteX805" fmla="*/ 2913698 w 3667125"/>
                <a:gd name="connsiteY805" fmla="*/ 147186 h 962025"/>
                <a:gd name="connsiteX806" fmla="*/ 2917984 w 3667125"/>
                <a:gd name="connsiteY806" fmla="*/ 147853 h 962025"/>
                <a:gd name="connsiteX807" fmla="*/ 2944845 w 3667125"/>
                <a:gd name="connsiteY807" fmla="*/ 151758 h 962025"/>
                <a:gd name="connsiteX808" fmla="*/ 2973420 w 3667125"/>
                <a:gd name="connsiteY808" fmla="*/ 158045 h 962025"/>
                <a:gd name="connsiteX809" fmla="*/ 2963228 w 3667125"/>
                <a:gd name="connsiteY809" fmla="*/ 166998 h 962025"/>
                <a:gd name="connsiteX810" fmla="*/ 2947511 w 3667125"/>
                <a:gd name="connsiteY810" fmla="*/ 163760 h 962025"/>
                <a:gd name="connsiteX811" fmla="*/ 2965609 w 3667125"/>
                <a:gd name="connsiteY811" fmla="*/ 174047 h 962025"/>
                <a:gd name="connsiteX812" fmla="*/ 2959132 w 3667125"/>
                <a:gd name="connsiteY812" fmla="*/ 177476 h 962025"/>
                <a:gd name="connsiteX813" fmla="*/ 2925604 w 3667125"/>
                <a:gd name="connsiteY813" fmla="*/ 183000 h 962025"/>
                <a:gd name="connsiteX814" fmla="*/ 2919889 w 3667125"/>
                <a:gd name="connsiteY814" fmla="*/ 186239 h 962025"/>
                <a:gd name="connsiteX815" fmla="*/ 2903506 w 3667125"/>
                <a:gd name="connsiteY815" fmla="*/ 186239 h 962025"/>
                <a:gd name="connsiteX816" fmla="*/ 2905601 w 3667125"/>
                <a:gd name="connsiteY816" fmla="*/ 182238 h 962025"/>
                <a:gd name="connsiteX817" fmla="*/ 2898267 w 3667125"/>
                <a:gd name="connsiteY817" fmla="*/ 186239 h 962025"/>
                <a:gd name="connsiteX818" fmla="*/ 2879979 w 3667125"/>
                <a:gd name="connsiteY818" fmla="*/ 186239 h 962025"/>
                <a:gd name="connsiteX819" fmla="*/ 2878550 w 3667125"/>
                <a:gd name="connsiteY819" fmla="*/ 184715 h 962025"/>
                <a:gd name="connsiteX820" fmla="*/ 2853119 w 3667125"/>
                <a:gd name="connsiteY820" fmla="*/ 182715 h 962025"/>
                <a:gd name="connsiteX821" fmla="*/ 2828925 w 3667125"/>
                <a:gd name="connsiteY821" fmla="*/ 179000 h 962025"/>
                <a:gd name="connsiteX822" fmla="*/ 2762726 w 3667125"/>
                <a:gd name="connsiteY822" fmla="*/ 184620 h 962025"/>
                <a:gd name="connsiteX823" fmla="*/ 2758821 w 3667125"/>
                <a:gd name="connsiteY823" fmla="*/ 185858 h 962025"/>
                <a:gd name="connsiteX824" fmla="*/ 2760155 w 3667125"/>
                <a:gd name="connsiteY824" fmla="*/ 186334 h 962025"/>
                <a:gd name="connsiteX825" fmla="*/ 2724055 w 3667125"/>
                <a:gd name="connsiteY825" fmla="*/ 186334 h 962025"/>
                <a:gd name="connsiteX826" fmla="*/ 2724626 w 3667125"/>
                <a:gd name="connsiteY826" fmla="*/ 185382 h 962025"/>
                <a:gd name="connsiteX827" fmla="*/ 2681478 w 3667125"/>
                <a:gd name="connsiteY827" fmla="*/ 184905 h 962025"/>
                <a:gd name="connsiteX828" fmla="*/ 2682621 w 3667125"/>
                <a:gd name="connsiteY828" fmla="*/ 186334 h 962025"/>
                <a:gd name="connsiteX829" fmla="*/ 2674811 w 3667125"/>
                <a:gd name="connsiteY829" fmla="*/ 186334 h 962025"/>
                <a:gd name="connsiteX830" fmla="*/ 2677382 w 3667125"/>
                <a:gd name="connsiteY830" fmla="*/ 183762 h 962025"/>
                <a:gd name="connsiteX831" fmla="*/ 2661380 w 3667125"/>
                <a:gd name="connsiteY831" fmla="*/ 185286 h 962025"/>
                <a:gd name="connsiteX832" fmla="*/ 2664809 w 3667125"/>
                <a:gd name="connsiteY832" fmla="*/ 186429 h 962025"/>
                <a:gd name="connsiteX833" fmla="*/ 2598991 w 3667125"/>
                <a:gd name="connsiteY833" fmla="*/ 186429 h 962025"/>
                <a:gd name="connsiteX834" fmla="*/ 2587847 w 3667125"/>
                <a:gd name="connsiteY834" fmla="*/ 178905 h 962025"/>
                <a:gd name="connsiteX835" fmla="*/ 2573560 w 3667125"/>
                <a:gd name="connsiteY835" fmla="*/ 178619 h 962025"/>
                <a:gd name="connsiteX836" fmla="*/ 2555081 w 3667125"/>
                <a:gd name="connsiteY836" fmla="*/ 177476 h 962025"/>
                <a:gd name="connsiteX837" fmla="*/ 2501360 w 3667125"/>
                <a:gd name="connsiteY837" fmla="*/ 176047 h 962025"/>
                <a:gd name="connsiteX838" fmla="*/ 2473166 w 3667125"/>
                <a:gd name="connsiteY838" fmla="*/ 176238 h 962025"/>
                <a:gd name="connsiteX839" fmla="*/ 2473262 w 3667125"/>
                <a:gd name="connsiteY839" fmla="*/ 166903 h 962025"/>
                <a:gd name="connsiteX840" fmla="*/ 2449259 w 3667125"/>
                <a:gd name="connsiteY840" fmla="*/ 177762 h 962025"/>
                <a:gd name="connsiteX841" fmla="*/ 2429161 w 3667125"/>
                <a:gd name="connsiteY841" fmla="*/ 177381 h 962025"/>
                <a:gd name="connsiteX842" fmla="*/ 2375345 w 3667125"/>
                <a:gd name="connsiteY842" fmla="*/ 174237 h 962025"/>
                <a:gd name="connsiteX843" fmla="*/ 2354104 w 3667125"/>
                <a:gd name="connsiteY843" fmla="*/ 182143 h 962025"/>
                <a:gd name="connsiteX844" fmla="*/ 2383441 w 3667125"/>
                <a:gd name="connsiteY844" fmla="*/ 183762 h 962025"/>
                <a:gd name="connsiteX845" fmla="*/ 2412587 w 3667125"/>
                <a:gd name="connsiteY845" fmla="*/ 186334 h 962025"/>
                <a:gd name="connsiteX846" fmla="*/ 2228469 w 3667125"/>
                <a:gd name="connsiteY846" fmla="*/ 186334 h 962025"/>
                <a:gd name="connsiteX847" fmla="*/ 2245424 w 3667125"/>
                <a:gd name="connsiteY847" fmla="*/ 182619 h 962025"/>
                <a:gd name="connsiteX848" fmla="*/ 2216468 w 3667125"/>
                <a:gd name="connsiteY848" fmla="*/ 186334 h 962025"/>
                <a:gd name="connsiteX849" fmla="*/ 2197418 w 3667125"/>
                <a:gd name="connsiteY849" fmla="*/ 186334 h 962025"/>
                <a:gd name="connsiteX850" fmla="*/ 2199989 w 3667125"/>
                <a:gd name="connsiteY850" fmla="*/ 185477 h 962025"/>
                <a:gd name="connsiteX851" fmla="*/ 2208276 w 3667125"/>
                <a:gd name="connsiteY851" fmla="*/ 166903 h 962025"/>
                <a:gd name="connsiteX852" fmla="*/ 2175034 w 3667125"/>
                <a:gd name="connsiteY852" fmla="*/ 186239 h 962025"/>
                <a:gd name="connsiteX853" fmla="*/ 2166461 w 3667125"/>
                <a:gd name="connsiteY853" fmla="*/ 186239 h 962025"/>
                <a:gd name="connsiteX854" fmla="*/ 2175034 w 3667125"/>
                <a:gd name="connsiteY854" fmla="*/ 186239 h 962025"/>
                <a:gd name="connsiteX855" fmla="*/ 2052066 w 3667125"/>
                <a:gd name="connsiteY855" fmla="*/ 164712 h 962025"/>
                <a:gd name="connsiteX856" fmla="*/ 2063591 w 3667125"/>
                <a:gd name="connsiteY856" fmla="*/ 164808 h 962025"/>
                <a:gd name="connsiteX857" fmla="*/ 2092262 w 3667125"/>
                <a:gd name="connsiteY857" fmla="*/ 170142 h 962025"/>
                <a:gd name="connsiteX858" fmla="*/ 2091309 w 3667125"/>
                <a:gd name="connsiteY858" fmla="*/ 172428 h 962025"/>
                <a:gd name="connsiteX859" fmla="*/ 2051304 w 3667125"/>
                <a:gd name="connsiteY859" fmla="*/ 179095 h 962025"/>
                <a:gd name="connsiteX860" fmla="*/ 2042160 w 3667125"/>
                <a:gd name="connsiteY860" fmla="*/ 172618 h 962025"/>
                <a:gd name="connsiteX861" fmla="*/ 2052066 w 3667125"/>
                <a:gd name="connsiteY861" fmla="*/ 164712 h 962025"/>
                <a:gd name="connsiteX862" fmla="*/ 1974723 w 3667125"/>
                <a:gd name="connsiteY862" fmla="*/ 121659 h 962025"/>
                <a:gd name="connsiteX863" fmla="*/ 1975485 w 3667125"/>
                <a:gd name="connsiteY863" fmla="*/ 123660 h 962025"/>
                <a:gd name="connsiteX864" fmla="*/ 1971294 w 3667125"/>
                <a:gd name="connsiteY864" fmla="*/ 125850 h 962025"/>
                <a:gd name="connsiteX865" fmla="*/ 1965484 w 3667125"/>
                <a:gd name="connsiteY865" fmla="*/ 123469 h 962025"/>
                <a:gd name="connsiteX866" fmla="*/ 1974723 w 3667125"/>
                <a:gd name="connsiteY866" fmla="*/ 121659 h 962025"/>
                <a:gd name="connsiteX867" fmla="*/ 1925193 w 3667125"/>
                <a:gd name="connsiteY867" fmla="*/ 78130 h 962025"/>
                <a:gd name="connsiteX868" fmla="*/ 1926717 w 3667125"/>
                <a:gd name="connsiteY868" fmla="*/ 80035 h 962025"/>
                <a:gd name="connsiteX869" fmla="*/ 1925764 w 3667125"/>
                <a:gd name="connsiteY869" fmla="*/ 81940 h 962025"/>
                <a:gd name="connsiteX870" fmla="*/ 1923764 w 3667125"/>
                <a:gd name="connsiteY870" fmla="*/ 80702 h 962025"/>
                <a:gd name="connsiteX871" fmla="*/ 1925193 w 3667125"/>
                <a:gd name="connsiteY871" fmla="*/ 78130 h 962025"/>
                <a:gd name="connsiteX872" fmla="*/ 1919954 w 3667125"/>
                <a:gd name="connsiteY872" fmla="*/ 154425 h 962025"/>
                <a:gd name="connsiteX873" fmla="*/ 1972247 w 3667125"/>
                <a:gd name="connsiteY873" fmla="*/ 158331 h 962025"/>
                <a:gd name="connsiteX874" fmla="*/ 1999107 w 3667125"/>
                <a:gd name="connsiteY874" fmla="*/ 166046 h 962025"/>
                <a:gd name="connsiteX875" fmla="*/ 2028920 w 3667125"/>
                <a:gd name="connsiteY875" fmla="*/ 168046 h 962025"/>
                <a:gd name="connsiteX876" fmla="*/ 2008823 w 3667125"/>
                <a:gd name="connsiteY876" fmla="*/ 181857 h 962025"/>
                <a:gd name="connsiteX877" fmla="*/ 2015204 w 3667125"/>
                <a:gd name="connsiteY877" fmla="*/ 186239 h 962025"/>
                <a:gd name="connsiteX878" fmla="*/ 1983581 w 3667125"/>
                <a:gd name="connsiteY878" fmla="*/ 186239 h 962025"/>
                <a:gd name="connsiteX879" fmla="*/ 1983772 w 3667125"/>
                <a:gd name="connsiteY879" fmla="*/ 186239 h 962025"/>
                <a:gd name="connsiteX880" fmla="*/ 1976057 w 3667125"/>
                <a:gd name="connsiteY880" fmla="*/ 179095 h 962025"/>
                <a:gd name="connsiteX881" fmla="*/ 1942529 w 3667125"/>
                <a:gd name="connsiteY881" fmla="*/ 177285 h 962025"/>
                <a:gd name="connsiteX882" fmla="*/ 1935671 w 3667125"/>
                <a:gd name="connsiteY882" fmla="*/ 178809 h 962025"/>
                <a:gd name="connsiteX883" fmla="*/ 1914430 w 3667125"/>
                <a:gd name="connsiteY883" fmla="*/ 173285 h 962025"/>
                <a:gd name="connsiteX884" fmla="*/ 1911572 w 3667125"/>
                <a:gd name="connsiteY884" fmla="*/ 166808 h 962025"/>
                <a:gd name="connsiteX885" fmla="*/ 1919954 w 3667125"/>
                <a:gd name="connsiteY885" fmla="*/ 154425 h 962025"/>
                <a:gd name="connsiteX886" fmla="*/ 1861376 w 3667125"/>
                <a:gd name="connsiteY886" fmla="*/ 77749 h 962025"/>
                <a:gd name="connsiteX887" fmla="*/ 1864328 w 3667125"/>
                <a:gd name="connsiteY887" fmla="*/ 79464 h 962025"/>
                <a:gd name="connsiteX888" fmla="*/ 1862614 w 3667125"/>
                <a:gd name="connsiteY888" fmla="*/ 83750 h 962025"/>
                <a:gd name="connsiteX889" fmla="*/ 1860233 w 3667125"/>
                <a:gd name="connsiteY889" fmla="*/ 80035 h 962025"/>
                <a:gd name="connsiteX890" fmla="*/ 1861376 w 3667125"/>
                <a:gd name="connsiteY890" fmla="*/ 77749 h 962025"/>
                <a:gd name="connsiteX891" fmla="*/ 1845850 w 3667125"/>
                <a:gd name="connsiteY891" fmla="*/ 104514 h 962025"/>
                <a:gd name="connsiteX892" fmla="*/ 1862518 w 3667125"/>
                <a:gd name="connsiteY892" fmla="*/ 111944 h 962025"/>
                <a:gd name="connsiteX893" fmla="*/ 1845088 w 3667125"/>
                <a:gd name="connsiteY893" fmla="*/ 107943 h 962025"/>
                <a:gd name="connsiteX894" fmla="*/ 1845850 w 3667125"/>
                <a:gd name="connsiteY894" fmla="*/ 104514 h 962025"/>
                <a:gd name="connsiteX895" fmla="*/ 1837849 w 3667125"/>
                <a:gd name="connsiteY895" fmla="*/ 66414 h 962025"/>
                <a:gd name="connsiteX896" fmla="*/ 1840230 w 3667125"/>
                <a:gd name="connsiteY896" fmla="*/ 78511 h 962025"/>
                <a:gd name="connsiteX897" fmla="*/ 1826419 w 3667125"/>
                <a:gd name="connsiteY897" fmla="*/ 77082 h 962025"/>
                <a:gd name="connsiteX898" fmla="*/ 1837849 w 3667125"/>
                <a:gd name="connsiteY898" fmla="*/ 66414 h 962025"/>
                <a:gd name="connsiteX899" fmla="*/ 1766697 w 3667125"/>
                <a:gd name="connsiteY899" fmla="*/ 178238 h 962025"/>
                <a:gd name="connsiteX900" fmla="*/ 1788509 w 3667125"/>
                <a:gd name="connsiteY900" fmla="*/ 177095 h 962025"/>
                <a:gd name="connsiteX901" fmla="*/ 1827467 w 3667125"/>
                <a:gd name="connsiteY901" fmla="*/ 179286 h 962025"/>
                <a:gd name="connsiteX902" fmla="*/ 1883378 w 3667125"/>
                <a:gd name="connsiteY902" fmla="*/ 183096 h 962025"/>
                <a:gd name="connsiteX903" fmla="*/ 1913573 w 3667125"/>
                <a:gd name="connsiteY903" fmla="*/ 186239 h 962025"/>
                <a:gd name="connsiteX904" fmla="*/ 1752505 w 3667125"/>
                <a:gd name="connsiteY904" fmla="*/ 186239 h 962025"/>
                <a:gd name="connsiteX905" fmla="*/ 1751552 w 3667125"/>
                <a:gd name="connsiteY905" fmla="*/ 184524 h 962025"/>
                <a:gd name="connsiteX906" fmla="*/ 1766697 w 3667125"/>
                <a:gd name="connsiteY906" fmla="*/ 178238 h 962025"/>
                <a:gd name="connsiteX907" fmla="*/ 1326833 w 3667125"/>
                <a:gd name="connsiteY907" fmla="*/ 68796 h 962025"/>
                <a:gd name="connsiteX908" fmla="*/ 1330071 w 3667125"/>
                <a:gd name="connsiteY908" fmla="*/ 68986 h 962025"/>
                <a:gd name="connsiteX909" fmla="*/ 1329976 w 3667125"/>
                <a:gd name="connsiteY909" fmla="*/ 77559 h 962025"/>
                <a:gd name="connsiteX910" fmla="*/ 1325689 w 3667125"/>
                <a:gd name="connsiteY910" fmla="*/ 77273 h 962025"/>
                <a:gd name="connsiteX911" fmla="*/ 1326833 w 3667125"/>
                <a:gd name="connsiteY911" fmla="*/ 68796 h 962025"/>
                <a:gd name="connsiteX912" fmla="*/ 858584 w 3667125"/>
                <a:gd name="connsiteY912" fmla="*/ 788409 h 962025"/>
                <a:gd name="connsiteX913" fmla="*/ 847725 w 3667125"/>
                <a:gd name="connsiteY913" fmla="*/ 784790 h 962025"/>
                <a:gd name="connsiteX914" fmla="*/ 849440 w 3667125"/>
                <a:gd name="connsiteY914" fmla="*/ 783552 h 962025"/>
                <a:gd name="connsiteX915" fmla="*/ 849725 w 3667125"/>
                <a:gd name="connsiteY915" fmla="*/ 783361 h 962025"/>
                <a:gd name="connsiteX916" fmla="*/ 862870 w 3667125"/>
                <a:gd name="connsiteY916" fmla="*/ 784885 h 962025"/>
                <a:gd name="connsiteX917" fmla="*/ 858584 w 3667125"/>
                <a:gd name="connsiteY917" fmla="*/ 788409 h 962025"/>
                <a:gd name="connsiteX918" fmla="*/ 899636 w 3667125"/>
                <a:gd name="connsiteY918" fmla="*/ 741070 h 962025"/>
                <a:gd name="connsiteX919" fmla="*/ 899541 w 3667125"/>
                <a:gd name="connsiteY919" fmla="*/ 737165 h 962025"/>
                <a:gd name="connsiteX920" fmla="*/ 900684 w 3667125"/>
                <a:gd name="connsiteY920" fmla="*/ 737165 h 962025"/>
                <a:gd name="connsiteX921" fmla="*/ 902208 w 3667125"/>
                <a:gd name="connsiteY921" fmla="*/ 741356 h 962025"/>
                <a:gd name="connsiteX922" fmla="*/ 899636 w 3667125"/>
                <a:gd name="connsiteY922" fmla="*/ 741070 h 962025"/>
                <a:gd name="connsiteX923" fmla="*/ 962787 w 3667125"/>
                <a:gd name="connsiteY923" fmla="*/ 795458 h 962025"/>
                <a:gd name="connsiteX924" fmla="*/ 957358 w 3667125"/>
                <a:gd name="connsiteY924" fmla="*/ 787933 h 962025"/>
                <a:gd name="connsiteX925" fmla="*/ 957358 w 3667125"/>
                <a:gd name="connsiteY925" fmla="*/ 787933 h 962025"/>
                <a:gd name="connsiteX926" fmla="*/ 964502 w 3667125"/>
                <a:gd name="connsiteY926" fmla="*/ 795744 h 962025"/>
                <a:gd name="connsiteX927" fmla="*/ 962787 w 3667125"/>
                <a:gd name="connsiteY927" fmla="*/ 795458 h 962025"/>
                <a:gd name="connsiteX928" fmla="*/ 962692 w 3667125"/>
                <a:gd name="connsiteY928" fmla="*/ 770693 h 962025"/>
                <a:gd name="connsiteX929" fmla="*/ 962978 w 3667125"/>
                <a:gd name="connsiteY929" fmla="*/ 768978 h 962025"/>
                <a:gd name="connsiteX930" fmla="*/ 964692 w 3667125"/>
                <a:gd name="connsiteY930" fmla="*/ 766978 h 962025"/>
                <a:gd name="connsiteX931" fmla="*/ 974027 w 3667125"/>
                <a:gd name="connsiteY931" fmla="*/ 771455 h 962025"/>
                <a:gd name="connsiteX932" fmla="*/ 962692 w 3667125"/>
                <a:gd name="connsiteY932" fmla="*/ 770693 h 962025"/>
                <a:gd name="connsiteX933" fmla="*/ 977456 w 3667125"/>
                <a:gd name="connsiteY933" fmla="*/ 791457 h 962025"/>
                <a:gd name="connsiteX934" fmla="*/ 970026 w 3667125"/>
                <a:gd name="connsiteY934" fmla="*/ 787266 h 962025"/>
                <a:gd name="connsiteX935" fmla="*/ 969836 w 3667125"/>
                <a:gd name="connsiteY935" fmla="*/ 786981 h 962025"/>
                <a:gd name="connsiteX936" fmla="*/ 977551 w 3667125"/>
                <a:gd name="connsiteY936" fmla="*/ 788124 h 962025"/>
                <a:gd name="connsiteX937" fmla="*/ 977456 w 3667125"/>
                <a:gd name="connsiteY937" fmla="*/ 791457 h 962025"/>
                <a:gd name="connsiteX938" fmla="*/ 991553 w 3667125"/>
                <a:gd name="connsiteY938" fmla="*/ 770788 h 962025"/>
                <a:gd name="connsiteX939" fmla="*/ 991457 w 3667125"/>
                <a:gd name="connsiteY939" fmla="*/ 768312 h 962025"/>
                <a:gd name="connsiteX940" fmla="*/ 1030605 w 3667125"/>
                <a:gd name="connsiteY940" fmla="*/ 768216 h 962025"/>
                <a:gd name="connsiteX941" fmla="*/ 1034796 w 3667125"/>
                <a:gd name="connsiteY941" fmla="*/ 768312 h 962025"/>
                <a:gd name="connsiteX942" fmla="*/ 1034987 w 3667125"/>
                <a:gd name="connsiteY942" fmla="*/ 775265 h 962025"/>
                <a:gd name="connsiteX943" fmla="*/ 1016699 w 3667125"/>
                <a:gd name="connsiteY943" fmla="*/ 772598 h 962025"/>
                <a:gd name="connsiteX944" fmla="*/ 991553 w 3667125"/>
                <a:gd name="connsiteY944" fmla="*/ 770788 h 962025"/>
                <a:gd name="connsiteX945" fmla="*/ 1031081 w 3667125"/>
                <a:gd name="connsiteY945" fmla="*/ 798696 h 962025"/>
                <a:gd name="connsiteX946" fmla="*/ 1003554 w 3667125"/>
                <a:gd name="connsiteY946" fmla="*/ 796029 h 962025"/>
                <a:gd name="connsiteX947" fmla="*/ 1032796 w 3667125"/>
                <a:gd name="connsiteY947" fmla="*/ 787838 h 962025"/>
                <a:gd name="connsiteX948" fmla="*/ 1036701 w 3667125"/>
                <a:gd name="connsiteY948" fmla="*/ 793267 h 962025"/>
                <a:gd name="connsiteX949" fmla="*/ 1031081 w 3667125"/>
                <a:gd name="connsiteY949" fmla="*/ 798696 h 962025"/>
                <a:gd name="connsiteX950" fmla="*/ 1125569 w 3667125"/>
                <a:gd name="connsiteY950" fmla="*/ 798887 h 962025"/>
                <a:gd name="connsiteX951" fmla="*/ 1139190 w 3667125"/>
                <a:gd name="connsiteY951" fmla="*/ 801363 h 962025"/>
                <a:gd name="connsiteX952" fmla="*/ 1125569 w 3667125"/>
                <a:gd name="connsiteY952" fmla="*/ 798887 h 962025"/>
                <a:gd name="connsiteX953" fmla="*/ 1154621 w 3667125"/>
                <a:gd name="connsiteY953" fmla="*/ 774789 h 962025"/>
                <a:gd name="connsiteX954" fmla="*/ 1143381 w 3667125"/>
                <a:gd name="connsiteY954" fmla="*/ 775455 h 962025"/>
                <a:gd name="connsiteX955" fmla="*/ 1134142 w 3667125"/>
                <a:gd name="connsiteY955" fmla="*/ 775932 h 962025"/>
                <a:gd name="connsiteX956" fmla="*/ 1132142 w 3667125"/>
                <a:gd name="connsiteY956" fmla="*/ 775836 h 962025"/>
                <a:gd name="connsiteX957" fmla="*/ 1109282 w 3667125"/>
                <a:gd name="connsiteY957" fmla="*/ 776408 h 962025"/>
                <a:gd name="connsiteX958" fmla="*/ 1039559 w 3667125"/>
                <a:gd name="connsiteY958" fmla="*/ 775551 h 962025"/>
                <a:gd name="connsiteX959" fmla="*/ 1064324 w 3667125"/>
                <a:gd name="connsiteY959" fmla="*/ 773455 h 962025"/>
                <a:gd name="connsiteX960" fmla="*/ 1082897 w 3667125"/>
                <a:gd name="connsiteY960" fmla="*/ 769074 h 962025"/>
                <a:gd name="connsiteX961" fmla="*/ 1107567 w 3667125"/>
                <a:gd name="connsiteY961" fmla="*/ 769550 h 962025"/>
                <a:gd name="connsiteX962" fmla="*/ 1161193 w 3667125"/>
                <a:gd name="connsiteY962" fmla="*/ 770693 h 962025"/>
                <a:gd name="connsiteX963" fmla="*/ 1154621 w 3667125"/>
                <a:gd name="connsiteY963" fmla="*/ 774789 h 962025"/>
                <a:gd name="connsiteX964" fmla="*/ 1042607 w 3667125"/>
                <a:gd name="connsiteY964" fmla="*/ 768407 h 962025"/>
                <a:gd name="connsiteX965" fmla="*/ 1048322 w 3667125"/>
                <a:gd name="connsiteY965" fmla="*/ 768502 h 962025"/>
                <a:gd name="connsiteX966" fmla="*/ 1042607 w 3667125"/>
                <a:gd name="connsiteY966" fmla="*/ 768407 h 962025"/>
                <a:gd name="connsiteX967" fmla="*/ 1063181 w 3667125"/>
                <a:gd name="connsiteY967" fmla="*/ 754405 h 962025"/>
                <a:gd name="connsiteX968" fmla="*/ 1064514 w 3667125"/>
                <a:gd name="connsiteY968" fmla="*/ 751452 h 962025"/>
                <a:gd name="connsiteX969" fmla="*/ 1068515 w 3667125"/>
                <a:gd name="connsiteY969" fmla="*/ 754215 h 962025"/>
                <a:gd name="connsiteX970" fmla="*/ 1063181 w 3667125"/>
                <a:gd name="connsiteY970" fmla="*/ 754405 h 962025"/>
                <a:gd name="connsiteX971" fmla="*/ 1098804 w 3667125"/>
                <a:gd name="connsiteY971" fmla="*/ 748690 h 962025"/>
                <a:gd name="connsiteX972" fmla="*/ 1099280 w 3667125"/>
                <a:gd name="connsiteY972" fmla="*/ 746023 h 962025"/>
                <a:gd name="connsiteX973" fmla="*/ 1104900 w 3667125"/>
                <a:gd name="connsiteY973" fmla="*/ 745452 h 962025"/>
                <a:gd name="connsiteX974" fmla="*/ 1104995 w 3667125"/>
                <a:gd name="connsiteY974" fmla="*/ 748881 h 962025"/>
                <a:gd name="connsiteX975" fmla="*/ 1098804 w 3667125"/>
                <a:gd name="connsiteY975" fmla="*/ 748690 h 962025"/>
                <a:gd name="connsiteX976" fmla="*/ 1166622 w 3667125"/>
                <a:gd name="connsiteY976" fmla="*/ 749071 h 962025"/>
                <a:gd name="connsiteX977" fmla="*/ 1151668 w 3667125"/>
                <a:gd name="connsiteY977" fmla="*/ 748881 h 962025"/>
                <a:gd name="connsiteX978" fmla="*/ 1166622 w 3667125"/>
                <a:gd name="connsiteY978" fmla="*/ 748404 h 962025"/>
                <a:gd name="connsiteX979" fmla="*/ 1166622 w 3667125"/>
                <a:gd name="connsiteY979" fmla="*/ 749071 h 962025"/>
                <a:gd name="connsiteX980" fmla="*/ 1179005 w 3667125"/>
                <a:gd name="connsiteY980" fmla="*/ 777837 h 962025"/>
                <a:gd name="connsiteX981" fmla="*/ 1203008 w 3667125"/>
                <a:gd name="connsiteY981" fmla="*/ 773741 h 962025"/>
                <a:gd name="connsiteX982" fmla="*/ 1223582 w 3667125"/>
                <a:gd name="connsiteY982" fmla="*/ 771455 h 962025"/>
                <a:gd name="connsiteX983" fmla="*/ 1227487 w 3667125"/>
                <a:gd name="connsiteY983" fmla="*/ 774312 h 962025"/>
                <a:gd name="connsiteX984" fmla="*/ 1207770 w 3667125"/>
                <a:gd name="connsiteY984" fmla="*/ 778884 h 962025"/>
                <a:gd name="connsiteX985" fmla="*/ 1179005 w 3667125"/>
                <a:gd name="connsiteY985" fmla="*/ 777837 h 962025"/>
                <a:gd name="connsiteX986" fmla="*/ 1194626 w 3667125"/>
                <a:gd name="connsiteY986" fmla="*/ 751548 h 962025"/>
                <a:gd name="connsiteX987" fmla="*/ 1198721 w 3667125"/>
                <a:gd name="connsiteY987" fmla="*/ 748214 h 962025"/>
                <a:gd name="connsiteX988" fmla="*/ 1224534 w 3667125"/>
                <a:gd name="connsiteY988" fmla="*/ 740022 h 962025"/>
                <a:gd name="connsiteX989" fmla="*/ 1213961 w 3667125"/>
                <a:gd name="connsiteY989" fmla="*/ 753548 h 962025"/>
                <a:gd name="connsiteX990" fmla="*/ 1194626 w 3667125"/>
                <a:gd name="connsiteY990" fmla="*/ 751548 h 962025"/>
                <a:gd name="connsiteX991" fmla="*/ 1242441 w 3667125"/>
                <a:gd name="connsiteY991" fmla="*/ 798220 h 962025"/>
                <a:gd name="connsiteX992" fmla="*/ 1239869 w 3667125"/>
                <a:gd name="connsiteY992" fmla="*/ 798315 h 962025"/>
                <a:gd name="connsiteX993" fmla="*/ 1239869 w 3667125"/>
                <a:gd name="connsiteY993" fmla="*/ 796601 h 962025"/>
                <a:gd name="connsiteX994" fmla="*/ 1232916 w 3667125"/>
                <a:gd name="connsiteY994" fmla="*/ 798506 h 962025"/>
                <a:gd name="connsiteX995" fmla="*/ 1210628 w 3667125"/>
                <a:gd name="connsiteY995" fmla="*/ 799077 h 962025"/>
                <a:gd name="connsiteX996" fmla="*/ 1210437 w 3667125"/>
                <a:gd name="connsiteY996" fmla="*/ 795458 h 962025"/>
                <a:gd name="connsiteX997" fmla="*/ 1242727 w 3667125"/>
                <a:gd name="connsiteY997" fmla="*/ 792696 h 962025"/>
                <a:gd name="connsiteX998" fmla="*/ 1242441 w 3667125"/>
                <a:gd name="connsiteY998" fmla="*/ 798220 h 962025"/>
                <a:gd name="connsiteX999" fmla="*/ 1259300 w 3667125"/>
                <a:gd name="connsiteY999" fmla="*/ 790124 h 962025"/>
                <a:gd name="connsiteX1000" fmla="*/ 1258824 w 3667125"/>
                <a:gd name="connsiteY1000" fmla="*/ 792696 h 962025"/>
                <a:gd name="connsiteX1001" fmla="*/ 1253871 w 3667125"/>
                <a:gd name="connsiteY1001" fmla="*/ 794410 h 962025"/>
                <a:gd name="connsiteX1002" fmla="*/ 1259300 w 3667125"/>
                <a:gd name="connsiteY1002" fmla="*/ 790124 h 962025"/>
                <a:gd name="connsiteX1003" fmla="*/ 1259681 w 3667125"/>
                <a:gd name="connsiteY1003" fmla="*/ 751357 h 962025"/>
                <a:gd name="connsiteX1004" fmla="*/ 1244441 w 3667125"/>
                <a:gd name="connsiteY1004" fmla="*/ 748881 h 962025"/>
                <a:gd name="connsiteX1005" fmla="*/ 1234250 w 3667125"/>
                <a:gd name="connsiteY1005" fmla="*/ 746690 h 962025"/>
                <a:gd name="connsiteX1006" fmla="*/ 1241965 w 3667125"/>
                <a:gd name="connsiteY1006" fmla="*/ 743547 h 962025"/>
                <a:gd name="connsiteX1007" fmla="*/ 1245584 w 3667125"/>
                <a:gd name="connsiteY1007" fmla="*/ 735546 h 962025"/>
                <a:gd name="connsiteX1008" fmla="*/ 1259967 w 3667125"/>
                <a:gd name="connsiteY1008" fmla="*/ 741451 h 962025"/>
                <a:gd name="connsiteX1009" fmla="*/ 1259681 w 3667125"/>
                <a:gd name="connsiteY1009" fmla="*/ 751357 h 962025"/>
                <a:gd name="connsiteX1010" fmla="*/ 1312450 w 3667125"/>
                <a:gd name="connsiteY1010" fmla="*/ 744118 h 962025"/>
                <a:gd name="connsiteX1011" fmla="*/ 1343597 w 3667125"/>
                <a:gd name="connsiteY1011" fmla="*/ 740213 h 962025"/>
                <a:gd name="connsiteX1012" fmla="*/ 1312450 w 3667125"/>
                <a:gd name="connsiteY1012" fmla="*/ 744118 h 962025"/>
                <a:gd name="connsiteX1013" fmla="*/ 1368076 w 3667125"/>
                <a:gd name="connsiteY1013" fmla="*/ 748500 h 962025"/>
                <a:gd name="connsiteX1014" fmla="*/ 1366742 w 3667125"/>
                <a:gd name="connsiteY1014" fmla="*/ 746404 h 962025"/>
                <a:gd name="connsiteX1015" fmla="*/ 1369314 w 3667125"/>
                <a:gd name="connsiteY1015" fmla="*/ 744118 h 962025"/>
                <a:gd name="connsiteX1016" fmla="*/ 1371886 w 3667125"/>
                <a:gd name="connsiteY1016" fmla="*/ 746404 h 962025"/>
                <a:gd name="connsiteX1017" fmla="*/ 1368076 w 3667125"/>
                <a:gd name="connsiteY1017" fmla="*/ 748500 h 962025"/>
                <a:gd name="connsiteX1018" fmla="*/ 1388174 w 3667125"/>
                <a:gd name="connsiteY1018" fmla="*/ 736117 h 962025"/>
                <a:gd name="connsiteX1019" fmla="*/ 1402461 w 3667125"/>
                <a:gd name="connsiteY1019" fmla="*/ 743832 h 962025"/>
                <a:gd name="connsiteX1020" fmla="*/ 1388174 w 3667125"/>
                <a:gd name="connsiteY1020" fmla="*/ 736117 h 962025"/>
                <a:gd name="connsiteX1021" fmla="*/ 1422749 w 3667125"/>
                <a:gd name="connsiteY1021" fmla="*/ 770121 h 962025"/>
                <a:gd name="connsiteX1022" fmla="*/ 1419225 w 3667125"/>
                <a:gd name="connsiteY1022" fmla="*/ 765645 h 962025"/>
                <a:gd name="connsiteX1023" fmla="*/ 1421892 w 3667125"/>
                <a:gd name="connsiteY1023" fmla="*/ 763359 h 962025"/>
                <a:gd name="connsiteX1024" fmla="*/ 1425321 w 3667125"/>
                <a:gd name="connsiteY1024" fmla="*/ 767931 h 962025"/>
                <a:gd name="connsiteX1025" fmla="*/ 1422749 w 3667125"/>
                <a:gd name="connsiteY1025" fmla="*/ 770121 h 962025"/>
                <a:gd name="connsiteX1026" fmla="*/ 1432084 w 3667125"/>
                <a:gd name="connsiteY1026" fmla="*/ 753548 h 962025"/>
                <a:gd name="connsiteX1027" fmla="*/ 1429893 w 3667125"/>
                <a:gd name="connsiteY1027" fmla="*/ 749357 h 962025"/>
                <a:gd name="connsiteX1028" fmla="*/ 1433322 w 3667125"/>
                <a:gd name="connsiteY1028" fmla="*/ 748023 h 962025"/>
                <a:gd name="connsiteX1029" fmla="*/ 1436180 w 3667125"/>
                <a:gd name="connsiteY1029" fmla="*/ 751167 h 962025"/>
                <a:gd name="connsiteX1030" fmla="*/ 1432084 w 3667125"/>
                <a:gd name="connsiteY1030" fmla="*/ 753548 h 962025"/>
                <a:gd name="connsiteX1031" fmla="*/ 1477899 w 3667125"/>
                <a:gd name="connsiteY1031" fmla="*/ 797172 h 962025"/>
                <a:gd name="connsiteX1032" fmla="*/ 1480280 w 3667125"/>
                <a:gd name="connsiteY1032" fmla="*/ 762406 h 962025"/>
                <a:gd name="connsiteX1033" fmla="*/ 1488567 w 3667125"/>
                <a:gd name="connsiteY1033" fmla="*/ 761454 h 962025"/>
                <a:gd name="connsiteX1034" fmla="*/ 1484281 w 3667125"/>
                <a:gd name="connsiteY1034" fmla="*/ 769359 h 962025"/>
                <a:gd name="connsiteX1035" fmla="*/ 1492949 w 3667125"/>
                <a:gd name="connsiteY1035" fmla="*/ 794696 h 962025"/>
                <a:gd name="connsiteX1036" fmla="*/ 1477899 w 3667125"/>
                <a:gd name="connsiteY1036" fmla="*/ 797172 h 962025"/>
                <a:gd name="connsiteX1037" fmla="*/ 1489805 w 3667125"/>
                <a:gd name="connsiteY1037" fmla="*/ 753167 h 962025"/>
                <a:gd name="connsiteX1038" fmla="*/ 1491710 w 3667125"/>
                <a:gd name="connsiteY1038" fmla="*/ 752214 h 962025"/>
                <a:gd name="connsiteX1039" fmla="*/ 1468850 w 3667125"/>
                <a:gd name="connsiteY1039" fmla="*/ 747833 h 962025"/>
                <a:gd name="connsiteX1040" fmla="*/ 1483138 w 3667125"/>
                <a:gd name="connsiteY1040" fmla="*/ 740594 h 962025"/>
                <a:gd name="connsiteX1041" fmla="*/ 1485043 w 3667125"/>
                <a:gd name="connsiteY1041" fmla="*/ 740499 h 962025"/>
                <a:gd name="connsiteX1042" fmla="*/ 1487329 w 3667125"/>
                <a:gd name="connsiteY1042" fmla="*/ 739832 h 962025"/>
                <a:gd name="connsiteX1043" fmla="*/ 1499426 w 3667125"/>
                <a:gd name="connsiteY1043" fmla="*/ 741927 h 962025"/>
                <a:gd name="connsiteX1044" fmla="*/ 1500378 w 3667125"/>
                <a:gd name="connsiteY1044" fmla="*/ 742689 h 962025"/>
                <a:gd name="connsiteX1045" fmla="*/ 1489805 w 3667125"/>
                <a:gd name="connsiteY1045" fmla="*/ 753167 h 962025"/>
                <a:gd name="connsiteX1046" fmla="*/ 1500092 w 3667125"/>
                <a:gd name="connsiteY1046" fmla="*/ 777360 h 962025"/>
                <a:gd name="connsiteX1047" fmla="*/ 1496568 w 3667125"/>
                <a:gd name="connsiteY1047" fmla="*/ 774408 h 962025"/>
                <a:gd name="connsiteX1048" fmla="*/ 1501045 w 3667125"/>
                <a:gd name="connsiteY1048" fmla="*/ 770502 h 962025"/>
                <a:gd name="connsiteX1049" fmla="*/ 1503426 w 3667125"/>
                <a:gd name="connsiteY1049" fmla="*/ 773169 h 962025"/>
                <a:gd name="connsiteX1050" fmla="*/ 1500092 w 3667125"/>
                <a:gd name="connsiteY1050" fmla="*/ 777360 h 962025"/>
                <a:gd name="connsiteX1051" fmla="*/ 1670780 w 3667125"/>
                <a:gd name="connsiteY1051" fmla="*/ 801078 h 962025"/>
                <a:gd name="connsiteX1052" fmla="*/ 1670780 w 3667125"/>
                <a:gd name="connsiteY1052" fmla="*/ 801078 h 962025"/>
                <a:gd name="connsiteX1053" fmla="*/ 1667923 w 3667125"/>
                <a:gd name="connsiteY1053" fmla="*/ 801268 h 962025"/>
                <a:gd name="connsiteX1054" fmla="*/ 1653921 w 3667125"/>
                <a:gd name="connsiteY1054" fmla="*/ 801744 h 962025"/>
                <a:gd name="connsiteX1055" fmla="*/ 1618964 w 3667125"/>
                <a:gd name="connsiteY1055" fmla="*/ 800887 h 962025"/>
                <a:gd name="connsiteX1056" fmla="*/ 1597914 w 3667125"/>
                <a:gd name="connsiteY1056" fmla="*/ 796887 h 962025"/>
                <a:gd name="connsiteX1057" fmla="*/ 1574768 w 3667125"/>
                <a:gd name="connsiteY1057" fmla="*/ 802506 h 962025"/>
                <a:gd name="connsiteX1058" fmla="*/ 1537621 w 3667125"/>
                <a:gd name="connsiteY1058" fmla="*/ 803268 h 962025"/>
                <a:gd name="connsiteX1059" fmla="*/ 1531620 w 3667125"/>
                <a:gd name="connsiteY1059" fmla="*/ 797458 h 962025"/>
                <a:gd name="connsiteX1060" fmla="*/ 1524095 w 3667125"/>
                <a:gd name="connsiteY1060" fmla="*/ 791457 h 962025"/>
                <a:gd name="connsiteX1061" fmla="*/ 1538478 w 3667125"/>
                <a:gd name="connsiteY1061" fmla="*/ 782694 h 962025"/>
                <a:gd name="connsiteX1062" fmla="*/ 1525524 w 3667125"/>
                <a:gd name="connsiteY1062" fmla="*/ 775170 h 962025"/>
                <a:gd name="connsiteX1063" fmla="*/ 1542574 w 3667125"/>
                <a:gd name="connsiteY1063" fmla="*/ 770407 h 962025"/>
                <a:gd name="connsiteX1064" fmla="*/ 1543050 w 3667125"/>
                <a:gd name="connsiteY1064" fmla="*/ 788600 h 962025"/>
                <a:gd name="connsiteX1065" fmla="*/ 1552385 w 3667125"/>
                <a:gd name="connsiteY1065" fmla="*/ 785552 h 962025"/>
                <a:gd name="connsiteX1066" fmla="*/ 1563624 w 3667125"/>
                <a:gd name="connsiteY1066" fmla="*/ 793553 h 962025"/>
                <a:gd name="connsiteX1067" fmla="*/ 1578674 w 3667125"/>
                <a:gd name="connsiteY1067" fmla="*/ 782028 h 962025"/>
                <a:gd name="connsiteX1068" fmla="*/ 1580483 w 3667125"/>
                <a:gd name="connsiteY1068" fmla="*/ 782409 h 962025"/>
                <a:gd name="connsiteX1069" fmla="*/ 1658303 w 3667125"/>
                <a:gd name="connsiteY1069" fmla="*/ 782504 h 962025"/>
                <a:gd name="connsiteX1070" fmla="*/ 1676305 w 3667125"/>
                <a:gd name="connsiteY1070" fmla="*/ 782028 h 962025"/>
                <a:gd name="connsiteX1071" fmla="*/ 1670780 w 3667125"/>
                <a:gd name="connsiteY1071" fmla="*/ 801078 h 962025"/>
                <a:gd name="connsiteX1072" fmla="*/ 1545812 w 3667125"/>
                <a:gd name="connsiteY1072" fmla="*/ 773550 h 962025"/>
                <a:gd name="connsiteX1073" fmla="*/ 1550861 w 3667125"/>
                <a:gd name="connsiteY1073" fmla="*/ 770026 h 962025"/>
                <a:gd name="connsiteX1074" fmla="*/ 1560671 w 3667125"/>
                <a:gd name="connsiteY1074" fmla="*/ 769836 h 962025"/>
                <a:gd name="connsiteX1075" fmla="*/ 1565815 w 3667125"/>
                <a:gd name="connsiteY1075" fmla="*/ 768407 h 962025"/>
                <a:gd name="connsiteX1076" fmla="*/ 1570101 w 3667125"/>
                <a:gd name="connsiteY1076" fmla="*/ 769455 h 962025"/>
                <a:gd name="connsiteX1077" fmla="*/ 1554861 w 3667125"/>
                <a:gd name="connsiteY1077" fmla="*/ 776979 h 962025"/>
                <a:gd name="connsiteX1078" fmla="*/ 1545812 w 3667125"/>
                <a:gd name="connsiteY1078" fmla="*/ 773550 h 962025"/>
                <a:gd name="connsiteX1079" fmla="*/ 1704213 w 3667125"/>
                <a:gd name="connsiteY1079" fmla="*/ 799077 h 962025"/>
                <a:gd name="connsiteX1080" fmla="*/ 1694402 w 3667125"/>
                <a:gd name="connsiteY1080" fmla="*/ 794982 h 962025"/>
                <a:gd name="connsiteX1081" fmla="*/ 1718691 w 3667125"/>
                <a:gd name="connsiteY1081" fmla="*/ 792791 h 962025"/>
                <a:gd name="connsiteX1082" fmla="*/ 1720406 w 3667125"/>
                <a:gd name="connsiteY1082" fmla="*/ 789838 h 962025"/>
                <a:gd name="connsiteX1083" fmla="*/ 1723739 w 3667125"/>
                <a:gd name="connsiteY1083" fmla="*/ 790695 h 962025"/>
                <a:gd name="connsiteX1084" fmla="*/ 1704213 w 3667125"/>
                <a:gd name="connsiteY1084" fmla="*/ 799077 h 962025"/>
                <a:gd name="connsiteX1085" fmla="*/ 1685449 w 3667125"/>
                <a:gd name="connsiteY1085" fmla="*/ 756120 h 962025"/>
                <a:gd name="connsiteX1086" fmla="*/ 1714500 w 3667125"/>
                <a:gd name="connsiteY1086" fmla="*/ 752214 h 962025"/>
                <a:gd name="connsiteX1087" fmla="*/ 1685449 w 3667125"/>
                <a:gd name="connsiteY1087" fmla="*/ 756120 h 962025"/>
                <a:gd name="connsiteX1088" fmla="*/ 1760030 w 3667125"/>
                <a:gd name="connsiteY1088" fmla="*/ 759263 h 962025"/>
                <a:gd name="connsiteX1089" fmla="*/ 1755267 w 3667125"/>
                <a:gd name="connsiteY1089" fmla="*/ 759453 h 962025"/>
                <a:gd name="connsiteX1090" fmla="*/ 1754981 w 3667125"/>
                <a:gd name="connsiteY1090" fmla="*/ 756405 h 962025"/>
                <a:gd name="connsiteX1091" fmla="*/ 1763268 w 3667125"/>
                <a:gd name="connsiteY1091" fmla="*/ 754881 h 962025"/>
                <a:gd name="connsiteX1092" fmla="*/ 1764221 w 3667125"/>
                <a:gd name="connsiteY1092" fmla="*/ 756405 h 962025"/>
                <a:gd name="connsiteX1093" fmla="*/ 1760030 w 3667125"/>
                <a:gd name="connsiteY1093" fmla="*/ 759263 h 962025"/>
                <a:gd name="connsiteX1094" fmla="*/ 1757172 w 3667125"/>
                <a:gd name="connsiteY1094" fmla="*/ 732117 h 962025"/>
                <a:gd name="connsiteX1095" fmla="*/ 1763363 w 3667125"/>
                <a:gd name="connsiteY1095" fmla="*/ 729069 h 962025"/>
                <a:gd name="connsiteX1096" fmla="*/ 1776508 w 3667125"/>
                <a:gd name="connsiteY1096" fmla="*/ 738213 h 962025"/>
                <a:gd name="connsiteX1097" fmla="*/ 1757172 w 3667125"/>
                <a:gd name="connsiteY1097" fmla="*/ 732117 h 962025"/>
                <a:gd name="connsiteX1098" fmla="*/ 1836420 w 3667125"/>
                <a:gd name="connsiteY1098" fmla="*/ 770788 h 962025"/>
                <a:gd name="connsiteX1099" fmla="*/ 1835563 w 3667125"/>
                <a:gd name="connsiteY1099" fmla="*/ 767550 h 962025"/>
                <a:gd name="connsiteX1100" fmla="*/ 1840516 w 3667125"/>
                <a:gd name="connsiteY1100" fmla="*/ 765835 h 962025"/>
                <a:gd name="connsiteX1101" fmla="*/ 1848422 w 3667125"/>
                <a:gd name="connsiteY1101" fmla="*/ 769359 h 962025"/>
                <a:gd name="connsiteX1102" fmla="*/ 1836420 w 3667125"/>
                <a:gd name="connsiteY1102" fmla="*/ 770788 h 962025"/>
                <a:gd name="connsiteX1103" fmla="*/ 1867091 w 3667125"/>
                <a:gd name="connsiteY1103" fmla="*/ 775360 h 962025"/>
                <a:gd name="connsiteX1104" fmla="*/ 1853851 w 3667125"/>
                <a:gd name="connsiteY1104" fmla="*/ 776217 h 962025"/>
                <a:gd name="connsiteX1105" fmla="*/ 1856613 w 3667125"/>
                <a:gd name="connsiteY1105" fmla="*/ 771645 h 962025"/>
                <a:gd name="connsiteX1106" fmla="*/ 1870996 w 3667125"/>
                <a:gd name="connsiteY1106" fmla="*/ 763835 h 962025"/>
                <a:gd name="connsiteX1107" fmla="*/ 1884902 w 3667125"/>
                <a:gd name="connsiteY1107" fmla="*/ 762882 h 962025"/>
                <a:gd name="connsiteX1108" fmla="*/ 1891093 w 3667125"/>
                <a:gd name="connsiteY1108" fmla="*/ 769931 h 962025"/>
                <a:gd name="connsiteX1109" fmla="*/ 1867091 w 3667125"/>
                <a:gd name="connsiteY1109" fmla="*/ 775360 h 962025"/>
                <a:gd name="connsiteX1110" fmla="*/ 1864519 w 3667125"/>
                <a:gd name="connsiteY1110" fmla="*/ 750024 h 962025"/>
                <a:gd name="connsiteX1111" fmla="*/ 1866614 w 3667125"/>
                <a:gd name="connsiteY1111" fmla="*/ 749547 h 962025"/>
                <a:gd name="connsiteX1112" fmla="*/ 1867567 w 3667125"/>
                <a:gd name="connsiteY1112" fmla="*/ 749547 h 962025"/>
                <a:gd name="connsiteX1113" fmla="*/ 1867662 w 3667125"/>
                <a:gd name="connsiteY1113" fmla="*/ 751262 h 962025"/>
                <a:gd name="connsiteX1114" fmla="*/ 1864709 w 3667125"/>
                <a:gd name="connsiteY1114" fmla="*/ 751357 h 962025"/>
                <a:gd name="connsiteX1115" fmla="*/ 1864519 w 3667125"/>
                <a:gd name="connsiteY1115" fmla="*/ 750024 h 962025"/>
                <a:gd name="connsiteX1116" fmla="*/ 1894999 w 3667125"/>
                <a:gd name="connsiteY1116" fmla="*/ 751738 h 962025"/>
                <a:gd name="connsiteX1117" fmla="*/ 1894713 w 3667125"/>
                <a:gd name="connsiteY1117" fmla="*/ 751833 h 962025"/>
                <a:gd name="connsiteX1118" fmla="*/ 1884236 w 3667125"/>
                <a:gd name="connsiteY1118" fmla="*/ 751738 h 962025"/>
                <a:gd name="connsiteX1119" fmla="*/ 1879092 w 3667125"/>
                <a:gd name="connsiteY1119" fmla="*/ 751833 h 962025"/>
                <a:gd name="connsiteX1120" fmla="*/ 1905191 w 3667125"/>
                <a:gd name="connsiteY1120" fmla="*/ 735736 h 962025"/>
                <a:gd name="connsiteX1121" fmla="*/ 1894999 w 3667125"/>
                <a:gd name="connsiteY1121" fmla="*/ 751738 h 962025"/>
                <a:gd name="connsiteX1122" fmla="*/ 2297906 w 3667125"/>
                <a:gd name="connsiteY1122" fmla="*/ 727735 h 962025"/>
                <a:gd name="connsiteX1123" fmla="*/ 2300478 w 3667125"/>
                <a:gd name="connsiteY1123" fmla="*/ 726306 h 962025"/>
                <a:gd name="connsiteX1124" fmla="*/ 2310575 w 3667125"/>
                <a:gd name="connsiteY1124" fmla="*/ 726306 h 962025"/>
                <a:gd name="connsiteX1125" fmla="*/ 2297906 w 3667125"/>
                <a:gd name="connsiteY1125" fmla="*/ 727735 h 962025"/>
                <a:gd name="connsiteX1126" fmla="*/ 2730151 w 3667125"/>
                <a:gd name="connsiteY1126" fmla="*/ 780694 h 962025"/>
                <a:gd name="connsiteX1127" fmla="*/ 2744915 w 3667125"/>
                <a:gd name="connsiteY1127" fmla="*/ 778408 h 962025"/>
                <a:gd name="connsiteX1128" fmla="*/ 2746058 w 3667125"/>
                <a:gd name="connsiteY1128" fmla="*/ 778980 h 962025"/>
                <a:gd name="connsiteX1129" fmla="*/ 2730151 w 3667125"/>
                <a:gd name="connsiteY1129" fmla="*/ 780694 h 962025"/>
                <a:gd name="connsiteX1130" fmla="*/ 2755868 w 3667125"/>
                <a:gd name="connsiteY1130" fmla="*/ 781170 h 962025"/>
                <a:gd name="connsiteX1131" fmla="*/ 2752535 w 3667125"/>
                <a:gd name="connsiteY1131" fmla="*/ 780408 h 962025"/>
                <a:gd name="connsiteX1132" fmla="*/ 2752058 w 3667125"/>
                <a:gd name="connsiteY1132" fmla="*/ 776979 h 962025"/>
                <a:gd name="connsiteX1133" fmla="*/ 2752820 w 3667125"/>
                <a:gd name="connsiteY1133" fmla="*/ 775741 h 962025"/>
                <a:gd name="connsiteX1134" fmla="*/ 2791682 w 3667125"/>
                <a:gd name="connsiteY1134" fmla="*/ 775455 h 962025"/>
                <a:gd name="connsiteX1135" fmla="*/ 2797969 w 3667125"/>
                <a:gd name="connsiteY1135" fmla="*/ 780789 h 962025"/>
                <a:gd name="connsiteX1136" fmla="*/ 2755868 w 3667125"/>
                <a:gd name="connsiteY1136" fmla="*/ 781170 h 962025"/>
                <a:gd name="connsiteX1137" fmla="*/ 2805684 w 3667125"/>
                <a:gd name="connsiteY1137" fmla="*/ 780789 h 962025"/>
                <a:gd name="connsiteX1138" fmla="*/ 2803017 w 3667125"/>
                <a:gd name="connsiteY1138" fmla="*/ 780504 h 962025"/>
                <a:gd name="connsiteX1139" fmla="*/ 2799683 w 3667125"/>
                <a:gd name="connsiteY1139" fmla="*/ 780599 h 962025"/>
                <a:gd name="connsiteX1140" fmla="*/ 2813399 w 3667125"/>
                <a:gd name="connsiteY1140" fmla="*/ 779646 h 962025"/>
                <a:gd name="connsiteX1141" fmla="*/ 2805684 w 3667125"/>
                <a:gd name="connsiteY1141" fmla="*/ 780789 h 962025"/>
                <a:gd name="connsiteX1142" fmla="*/ 3020378 w 3667125"/>
                <a:gd name="connsiteY1142" fmla="*/ 234340 h 962025"/>
                <a:gd name="connsiteX1143" fmla="*/ 3061145 w 3667125"/>
                <a:gd name="connsiteY1143" fmla="*/ 236912 h 962025"/>
                <a:gd name="connsiteX1144" fmla="*/ 3020378 w 3667125"/>
                <a:gd name="connsiteY1144" fmla="*/ 234340 h 962025"/>
                <a:gd name="connsiteX1145" fmla="*/ 3029141 w 3667125"/>
                <a:gd name="connsiteY1145" fmla="*/ 210242 h 962025"/>
                <a:gd name="connsiteX1146" fmla="*/ 3036951 w 3667125"/>
                <a:gd name="connsiteY1146" fmla="*/ 204527 h 962025"/>
                <a:gd name="connsiteX1147" fmla="*/ 3044285 w 3667125"/>
                <a:gd name="connsiteY1147" fmla="*/ 210337 h 962025"/>
                <a:gd name="connsiteX1148" fmla="*/ 3036761 w 3667125"/>
                <a:gd name="connsiteY1148" fmla="*/ 218814 h 962025"/>
                <a:gd name="connsiteX1149" fmla="*/ 3029141 w 3667125"/>
                <a:gd name="connsiteY1149" fmla="*/ 210242 h 962025"/>
                <a:gd name="connsiteX1150" fmla="*/ 3056573 w 3667125"/>
                <a:gd name="connsiteY1150" fmla="*/ 269964 h 962025"/>
                <a:gd name="connsiteX1151" fmla="*/ 3036856 w 3667125"/>
                <a:gd name="connsiteY1151" fmla="*/ 270059 h 962025"/>
                <a:gd name="connsiteX1152" fmla="*/ 3057430 w 3667125"/>
                <a:gd name="connsiteY1152" fmla="*/ 269487 h 962025"/>
                <a:gd name="connsiteX1153" fmla="*/ 3056573 w 3667125"/>
                <a:gd name="connsiteY1153" fmla="*/ 269964 h 962025"/>
                <a:gd name="connsiteX1154" fmla="*/ 3059621 w 3667125"/>
                <a:gd name="connsiteY1154" fmla="*/ 254628 h 962025"/>
                <a:gd name="connsiteX1155" fmla="*/ 3046857 w 3667125"/>
                <a:gd name="connsiteY1155" fmla="*/ 253581 h 962025"/>
                <a:gd name="connsiteX1156" fmla="*/ 3043238 w 3667125"/>
                <a:gd name="connsiteY1156" fmla="*/ 252152 h 962025"/>
                <a:gd name="connsiteX1157" fmla="*/ 3063431 w 3667125"/>
                <a:gd name="connsiteY1157" fmla="*/ 252628 h 962025"/>
                <a:gd name="connsiteX1158" fmla="*/ 3059621 w 3667125"/>
                <a:gd name="connsiteY1158" fmla="*/ 254628 h 962025"/>
                <a:gd name="connsiteX1159" fmla="*/ 3079814 w 3667125"/>
                <a:gd name="connsiteY1159" fmla="*/ 137376 h 962025"/>
                <a:gd name="connsiteX1160" fmla="*/ 3049715 w 3667125"/>
                <a:gd name="connsiteY1160" fmla="*/ 136137 h 962025"/>
                <a:gd name="connsiteX1161" fmla="*/ 3043904 w 3667125"/>
                <a:gd name="connsiteY1161" fmla="*/ 135756 h 962025"/>
                <a:gd name="connsiteX1162" fmla="*/ 3000851 w 3667125"/>
                <a:gd name="connsiteY1162" fmla="*/ 131851 h 962025"/>
                <a:gd name="connsiteX1163" fmla="*/ 2990850 w 3667125"/>
                <a:gd name="connsiteY1163" fmla="*/ 131565 h 962025"/>
                <a:gd name="connsiteX1164" fmla="*/ 2947607 w 3667125"/>
                <a:gd name="connsiteY1164" fmla="*/ 135280 h 962025"/>
                <a:gd name="connsiteX1165" fmla="*/ 2896743 w 3667125"/>
                <a:gd name="connsiteY1165" fmla="*/ 138042 h 962025"/>
                <a:gd name="connsiteX1166" fmla="*/ 2828735 w 3667125"/>
                <a:gd name="connsiteY1166" fmla="*/ 132137 h 962025"/>
                <a:gd name="connsiteX1167" fmla="*/ 2805017 w 3667125"/>
                <a:gd name="connsiteY1167" fmla="*/ 132423 h 962025"/>
                <a:gd name="connsiteX1168" fmla="*/ 2774633 w 3667125"/>
                <a:gd name="connsiteY1168" fmla="*/ 134804 h 962025"/>
                <a:gd name="connsiteX1169" fmla="*/ 2757392 w 3667125"/>
                <a:gd name="connsiteY1169" fmla="*/ 136995 h 962025"/>
                <a:gd name="connsiteX1170" fmla="*/ 2701385 w 3667125"/>
                <a:gd name="connsiteY1170" fmla="*/ 136137 h 962025"/>
                <a:gd name="connsiteX1171" fmla="*/ 2649570 w 3667125"/>
                <a:gd name="connsiteY1171" fmla="*/ 138519 h 962025"/>
                <a:gd name="connsiteX1172" fmla="*/ 2632520 w 3667125"/>
                <a:gd name="connsiteY1172" fmla="*/ 136995 h 962025"/>
                <a:gd name="connsiteX1173" fmla="*/ 2548795 w 3667125"/>
                <a:gd name="connsiteY1173" fmla="*/ 128708 h 962025"/>
                <a:gd name="connsiteX1174" fmla="*/ 2524601 w 3667125"/>
                <a:gd name="connsiteY1174" fmla="*/ 127660 h 962025"/>
                <a:gd name="connsiteX1175" fmla="*/ 2489073 w 3667125"/>
                <a:gd name="connsiteY1175" fmla="*/ 129279 h 962025"/>
                <a:gd name="connsiteX1176" fmla="*/ 2482310 w 3667125"/>
                <a:gd name="connsiteY1176" fmla="*/ 127279 h 962025"/>
                <a:gd name="connsiteX1177" fmla="*/ 2469642 w 3667125"/>
                <a:gd name="connsiteY1177" fmla="*/ 127660 h 962025"/>
                <a:gd name="connsiteX1178" fmla="*/ 2404301 w 3667125"/>
                <a:gd name="connsiteY1178" fmla="*/ 125660 h 962025"/>
                <a:gd name="connsiteX1179" fmla="*/ 2397633 w 3667125"/>
                <a:gd name="connsiteY1179" fmla="*/ 125374 h 962025"/>
                <a:gd name="connsiteX1180" fmla="*/ 2370201 w 3667125"/>
                <a:gd name="connsiteY1180" fmla="*/ 123469 h 962025"/>
                <a:gd name="connsiteX1181" fmla="*/ 2350961 w 3667125"/>
                <a:gd name="connsiteY1181" fmla="*/ 122993 h 962025"/>
                <a:gd name="connsiteX1182" fmla="*/ 2298478 w 3667125"/>
                <a:gd name="connsiteY1182" fmla="*/ 125946 h 962025"/>
                <a:gd name="connsiteX1183" fmla="*/ 2282476 w 3667125"/>
                <a:gd name="connsiteY1183" fmla="*/ 124803 h 962025"/>
                <a:gd name="connsiteX1184" fmla="*/ 2275142 w 3667125"/>
                <a:gd name="connsiteY1184" fmla="*/ 121945 h 962025"/>
                <a:gd name="connsiteX1185" fmla="*/ 2275427 w 3667125"/>
                <a:gd name="connsiteY1185" fmla="*/ 118897 h 962025"/>
                <a:gd name="connsiteX1186" fmla="*/ 2316956 w 3667125"/>
                <a:gd name="connsiteY1186" fmla="*/ 110896 h 962025"/>
                <a:gd name="connsiteX1187" fmla="*/ 2340864 w 3667125"/>
                <a:gd name="connsiteY1187" fmla="*/ 114230 h 962025"/>
                <a:gd name="connsiteX1188" fmla="*/ 2384298 w 3667125"/>
                <a:gd name="connsiteY1188" fmla="*/ 112801 h 962025"/>
                <a:gd name="connsiteX1189" fmla="*/ 2437543 w 3667125"/>
                <a:gd name="connsiteY1189" fmla="*/ 109944 h 962025"/>
                <a:gd name="connsiteX1190" fmla="*/ 2447639 w 3667125"/>
                <a:gd name="connsiteY1190" fmla="*/ 108801 h 962025"/>
                <a:gd name="connsiteX1191" fmla="*/ 2492788 w 3667125"/>
                <a:gd name="connsiteY1191" fmla="*/ 110991 h 962025"/>
                <a:gd name="connsiteX1192" fmla="*/ 2496884 w 3667125"/>
                <a:gd name="connsiteY1192" fmla="*/ 111372 h 962025"/>
                <a:gd name="connsiteX1193" fmla="*/ 2532603 w 3667125"/>
                <a:gd name="connsiteY1193" fmla="*/ 110896 h 962025"/>
                <a:gd name="connsiteX1194" fmla="*/ 2544223 w 3667125"/>
                <a:gd name="connsiteY1194" fmla="*/ 110896 h 962025"/>
                <a:gd name="connsiteX1195" fmla="*/ 2590610 w 3667125"/>
                <a:gd name="connsiteY1195" fmla="*/ 107372 h 962025"/>
                <a:gd name="connsiteX1196" fmla="*/ 2600420 w 3667125"/>
                <a:gd name="connsiteY1196" fmla="*/ 105467 h 962025"/>
                <a:gd name="connsiteX1197" fmla="*/ 2634139 w 3667125"/>
                <a:gd name="connsiteY1197" fmla="*/ 92608 h 962025"/>
                <a:gd name="connsiteX1198" fmla="*/ 2594420 w 3667125"/>
                <a:gd name="connsiteY1198" fmla="*/ 85845 h 962025"/>
                <a:gd name="connsiteX1199" fmla="*/ 2607278 w 3667125"/>
                <a:gd name="connsiteY1199" fmla="*/ 82321 h 962025"/>
                <a:gd name="connsiteX1200" fmla="*/ 2649950 w 3667125"/>
                <a:gd name="connsiteY1200" fmla="*/ 84893 h 962025"/>
                <a:gd name="connsiteX1201" fmla="*/ 2662619 w 3667125"/>
                <a:gd name="connsiteY1201" fmla="*/ 84798 h 962025"/>
                <a:gd name="connsiteX1202" fmla="*/ 2677287 w 3667125"/>
                <a:gd name="connsiteY1202" fmla="*/ 83178 h 962025"/>
                <a:gd name="connsiteX1203" fmla="*/ 2674620 w 3667125"/>
                <a:gd name="connsiteY1203" fmla="*/ 100323 h 962025"/>
                <a:gd name="connsiteX1204" fmla="*/ 2661190 w 3667125"/>
                <a:gd name="connsiteY1204" fmla="*/ 106610 h 962025"/>
                <a:gd name="connsiteX1205" fmla="*/ 2659666 w 3667125"/>
                <a:gd name="connsiteY1205" fmla="*/ 116516 h 962025"/>
                <a:gd name="connsiteX1206" fmla="*/ 2682526 w 3667125"/>
                <a:gd name="connsiteY1206" fmla="*/ 111372 h 962025"/>
                <a:gd name="connsiteX1207" fmla="*/ 2697195 w 3667125"/>
                <a:gd name="connsiteY1207" fmla="*/ 106705 h 962025"/>
                <a:gd name="connsiteX1208" fmla="*/ 2681859 w 3667125"/>
                <a:gd name="connsiteY1208" fmla="*/ 86798 h 962025"/>
                <a:gd name="connsiteX1209" fmla="*/ 2691098 w 3667125"/>
                <a:gd name="connsiteY1209" fmla="*/ 83845 h 962025"/>
                <a:gd name="connsiteX1210" fmla="*/ 2727579 w 3667125"/>
                <a:gd name="connsiteY1210" fmla="*/ 83369 h 962025"/>
                <a:gd name="connsiteX1211" fmla="*/ 2739390 w 3667125"/>
                <a:gd name="connsiteY1211" fmla="*/ 93942 h 962025"/>
                <a:gd name="connsiteX1212" fmla="*/ 2765489 w 3667125"/>
                <a:gd name="connsiteY1212" fmla="*/ 80035 h 962025"/>
                <a:gd name="connsiteX1213" fmla="*/ 2795778 w 3667125"/>
                <a:gd name="connsiteY1213" fmla="*/ 80511 h 962025"/>
                <a:gd name="connsiteX1214" fmla="*/ 2807018 w 3667125"/>
                <a:gd name="connsiteY1214" fmla="*/ 82607 h 962025"/>
                <a:gd name="connsiteX1215" fmla="*/ 2823401 w 3667125"/>
                <a:gd name="connsiteY1215" fmla="*/ 86131 h 962025"/>
                <a:gd name="connsiteX1216" fmla="*/ 2828639 w 3667125"/>
                <a:gd name="connsiteY1216" fmla="*/ 112515 h 962025"/>
                <a:gd name="connsiteX1217" fmla="*/ 2871597 w 3667125"/>
                <a:gd name="connsiteY1217" fmla="*/ 112896 h 962025"/>
                <a:gd name="connsiteX1218" fmla="*/ 2919413 w 3667125"/>
                <a:gd name="connsiteY1218" fmla="*/ 111944 h 962025"/>
                <a:gd name="connsiteX1219" fmla="*/ 2964275 w 3667125"/>
                <a:gd name="connsiteY1219" fmla="*/ 114801 h 962025"/>
                <a:gd name="connsiteX1220" fmla="*/ 2975705 w 3667125"/>
                <a:gd name="connsiteY1220" fmla="*/ 119564 h 962025"/>
                <a:gd name="connsiteX1221" fmla="*/ 2980563 w 3667125"/>
                <a:gd name="connsiteY1221" fmla="*/ 115944 h 962025"/>
                <a:gd name="connsiteX1222" fmla="*/ 2982278 w 3667125"/>
                <a:gd name="connsiteY1222" fmla="*/ 116230 h 962025"/>
                <a:gd name="connsiteX1223" fmla="*/ 3019330 w 3667125"/>
                <a:gd name="connsiteY1223" fmla="*/ 118135 h 962025"/>
                <a:gd name="connsiteX1224" fmla="*/ 3032474 w 3667125"/>
                <a:gd name="connsiteY1224" fmla="*/ 117849 h 962025"/>
                <a:gd name="connsiteX1225" fmla="*/ 3076289 w 3667125"/>
                <a:gd name="connsiteY1225" fmla="*/ 118135 h 962025"/>
                <a:gd name="connsiteX1226" fmla="*/ 3093720 w 3667125"/>
                <a:gd name="connsiteY1226" fmla="*/ 132899 h 962025"/>
                <a:gd name="connsiteX1227" fmla="*/ 3079814 w 3667125"/>
                <a:gd name="connsiteY1227" fmla="*/ 137376 h 962025"/>
                <a:gd name="connsiteX1228" fmla="*/ 3231356 w 3667125"/>
                <a:gd name="connsiteY1228" fmla="*/ 100228 h 962025"/>
                <a:gd name="connsiteX1229" fmla="*/ 3231356 w 3667125"/>
                <a:gd name="connsiteY1229" fmla="*/ 103657 h 962025"/>
                <a:gd name="connsiteX1230" fmla="*/ 3190685 w 3667125"/>
                <a:gd name="connsiteY1230" fmla="*/ 103181 h 962025"/>
                <a:gd name="connsiteX1231" fmla="*/ 3190494 w 3667125"/>
                <a:gd name="connsiteY1231" fmla="*/ 99752 h 962025"/>
                <a:gd name="connsiteX1232" fmla="*/ 3231356 w 3667125"/>
                <a:gd name="connsiteY1232" fmla="*/ 100228 h 962025"/>
                <a:gd name="connsiteX1233" fmla="*/ 3175349 w 3667125"/>
                <a:gd name="connsiteY1233" fmla="*/ 98895 h 962025"/>
                <a:gd name="connsiteX1234" fmla="*/ 3149537 w 3667125"/>
                <a:gd name="connsiteY1234" fmla="*/ 99085 h 962025"/>
                <a:gd name="connsiteX1235" fmla="*/ 3175349 w 3667125"/>
                <a:gd name="connsiteY1235" fmla="*/ 98895 h 962025"/>
                <a:gd name="connsiteX1236" fmla="*/ 3159443 w 3667125"/>
                <a:gd name="connsiteY1236" fmla="*/ 273869 h 962025"/>
                <a:gd name="connsiteX1237" fmla="*/ 3152108 w 3667125"/>
                <a:gd name="connsiteY1237" fmla="*/ 270916 h 962025"/>
                <a:gd name="connsiteX1238" fmla="*/ 3150013 w 3667125"/>
                <a:gd name="connsiteY1238" fmla="*/ 274726 h 962025"/>
                <a:gd name="connsiteX1239" fmla="*/ 3150394 w 3667125"/>
                <a:gd name="connsiteY1239" fmla="*/ 274821 h 962025"/>
                <a:gd name="connsiteX1240" fmla="*/ 3136297 w 3667125"/>
                <a:gd name="connsiteY1240" fmla="*/ 269106 h 962025"/>
                <a:gd name="connsiteX1241" fmla="*/ 3163348 w 3667125"/>
                <a:gd name="connsiteY1241" fmla="*/ 272726 h 962025"/>
                <a:gd name="connsiteX1242" fmla="*/ 3159443 w 3667125"/>
                <a:gd name="connsiteY1242" fmla="*/ 273869 h 962025"/>
                <a:gd name="connsiteX1243" fmla="*/ 3158585 w 3667125"/>
                <a:gd name="connsiteY1243" fmla="*/ 259010 h 962025"/>
                <a:gd name="connsiteX1244" fmla="*/ 3178493 w 3667125"/>
                <a:gd name="connsiteY1244" fmla="*/ 260439 h 962025"/>
                <a:gd name="connsiteX1245" fmla="*/ 3158585 w 3667125"/>
                <a:gd name="connsiteY1245" fmla="*/ 259010 h 962025"/>
                <a:gd name="connsiteX1246" fmla="*/ 3129534 w 3667125"/>
                <a:gd name="connsiteY1246" fmla="*/ 133947 h 962025"/>
                <a:gd name="connsiteX1247" fmla="*/ 3140107 w 3667125"/>
                <a:gd name="connsiteY1247" fmla="*/ 132613 h 962025"/>
                <a:gd name="connsiteX1248" fmla="*/ 3179350 w 3667125"/>
                <a:gd name="connsiteY1248" fmla="*/ 130041 h 962025"/>
                <a:gd name="connsiteX1249" fmla="*/ 3183636 w 3667125"/>
                <a:gd name="connsiteY1249" fmla="*/ 129946 h 962025"/>
                <a:gd name="connsiteX1250" fmla="*/ 3212306 w 3667125"/>
                <a:gd name="connsiteY1250" fmla="*/ 141281 h 962025"/>
                <a:gd name="connsiteX1251" fmla="*/ 3129534 w 3667125"/>
                <a:gd name="connsiteY1251" fmla="*/ 133947 h 962025"/>
                <a:gd name="connsiteX1252" fmla="*/ 3229547 w 3667125"/>
                <a:gd name="connsiteY1252" fmla="*/ 278441 h 962025"/>
                <a:gd name="connsiteX1253" fmla="*/ 3223451 w 3667125"/>
                <a:gd name="connsiteY1253" fmla="*/ 277488 h 962025"/>
                <a:gd name="connsiteX1254" fmla="*/ 3226499 w 3667125"/>
                <a:gd name="connsiteY1254" fmla="*/ 270535 h 962025"/>
                <a:gd name="connsiteX1255" fmla="*/ 3225641 w 3667125"/>
                <a:gd name="connsiteY1255" fmla="*/ 270535 h 962025"/>
                <a:gd name="connsiteX1256" fmla="*/ 3227451 w 3667125"/>
                <a:gd name="connsiteY1256" fmla="*/ 270154 h 962025"/>
                <a:gd name="connsiteX1257" fmla="*/ 3233071 w 3667125"/>
                <a:gd name="connsiteY1257" fmla="*/ 273297 h 962025"/>
                <a:gd name="connsiteX1258" fmla="*/ 3229547 w 3667125"/>
                <a:gd name="connsiteY1258" fmla="*/ 278441 h 962025"/>
                <a:gd name="connsiteX1259" fmla="*/ 3218021 w 3667125"/>
                <a:gd name="connsiteY1259" fmla="*/ 260534 h 962025"/>
                <a:gd name="connsiteX1260" fmla="*/ 3243263 w 3667125"/>
                <a:gd name="connsiteY1260" fmla="*/ 258629 h 962025"/>
                <a:gd name="connsiteX1261" fmla="*/ 3218021 w 3667125"/>
                <a:gd name="connsiteY1261" fmla="*/ 260534 h 962025"/>
                <a:gd name="connsiteX1262" fmla="*/ 3214688 w 3667125"/>
                <a:gd name="connsiteY1262" fmla="*/ 219576 h 962025"/>
                <a:gd name="connsiteX1263" fmla="*/ 3256407 w 3667125"/>
                <a:gd name="connsiteY1263" fmla="*/ 222529 h 962025"/>
                <a:gd name="connsiteX1264" fmla="*/ 3214688 w 3667125"/>
                <a:gd name="connsiteY1264" fmla="*/ 219576 h 962025"/>
                <a:gd name="connsiteX1265" fmla="*/ 3234690 w 3667125"/>
                <a:gd name="connsiteY1265" fmla="*/ 249866 h 962025"/>
                <a:gd name="connsiteX1266" fmla="*/ 3258026 w 3667125"/>
                <a:gd name="connsiteY1266" fmla="*/ 250342 h 962025"/>
                <a:gd name="connsiteX1267" fmla="*/ 3234690 w 3667125"/>
                <a:gd name="connsiteY1267" fmla="*/ 249866 h 962025"/>
                <a:gd name="connsiteX1268" fmla="*/ 3261170 w 3667125"/>
                <a:gd name="connsiteY1268" fmla="*/ 143948 h 962025"/>
                <a:gd name="connsiteX1269" fmla="*/ 3226594 w 3667125"/>
                <a:gd name="connsiteY1269" fmla="*/ 140424 h 962025"/>
                <a:gd name="connsiteX1270" fmla="*/ 3261265 w 3667125"/>
                <a:gd name="connsiteY1270" fmla="*/ 140995 h 962025"/>
                <a:gd name="connsiteX1271" fmla="*/ 3261170 w 3667125"/>
                <a:gd name="connsiteY1271" fmla="*/ 143948 h 962025"/>
                <a:gd name="connsiteX1272" fmla="*/ 3259931 w 3667125"/>
                <a:gd name="connsiteY1272" fmla="*/ 106038 h 962025"/>
                <a:gd name="connsiteX1273" fmla="*/ 3303746 w 3667125"/>
                <a:gd name="connsiteY1273" fmla="*/ 110134 h 962025"/>
                <a:gd name="connsiteX1274" fmla="*/ 3259931 w 3667125"/>
                <a:gd name="connsiteY1274" fmla="*/ 106038 h 962025"/>
                <a:gd name="connsiteX1275" fmla="*/ 3314510 w 3667125"/>
                <a:gd name="connsiteY1275" fmla="*/ 115182 h 962025"/>
                <a:gd name="connsiteX1276" fmla="*/ 3309747 w 3667125"/>
                <a:gd name="connsiteY1276" fmla="*/ 111849 h 962025"/>
                <a:gd name="connsiteX1277" fmla="*/ 3313366 w 3667125"/>
                <a:gd name="connsiteY1277" fmla="*/ 108420 h 962025"/>
                <a:gd name="connsiteX1278" fmla="*/ 3318415 w 3667125"/>
                <a:gd name="connsiteY1278" fmla="*/ 110991 h 962025"/>
                <a:gd name="connsiteX1279" fmla="*/ 3314510 w 3667125"/>
                <a:gd name="connsiteY1279" fmla="*/ 115182 h 962025"/>
                <a:gd name="connsiteX1280" fmla="*/ 3332321 w 3667125"/>
                <a:gd name="connsiteY1280" fmla="*/ 112134 h 962025"/>
                <a:gd name="connsiteX1281" fmla="*/ 3328511 w 3667125"/>
                <a:gd name="connsiteY1281" fmla="*/ 111087 h 962025"/>
                <a:gd name="connsiteX1282" fmla="*/ 3329559 w 3667125"/>
                <a:gd name="connsiteY1282" fmla="*/ 108801 h 962025"/>
                <a:gd name="connsiteX1283" fmla="*/ 3333464 w 3667125"/>
                <a:gd name="connsiteY1283" fmla="*/ 109372 h 962025"/>
                <a:gd name="connsiteX1284" fmla="*/ 3332321 w 3667125"/>
                <a:gd name="connsiteY1284" fmla="*/ 112134 h 962025"/>
                <a:gd name="connsiteX1285" fmla="*/ 3345561 w 3667125"/>
                <a:gd name="connsiteY1285" fmla="*/ 114039 h 962025"/>
                <a:gd name="connsiteX1286" fmla="*/ 3341941 w 3667125"/>
                <a:gd name="connsiteY1286" fmla="*/ 111563 h 962025"/>
                <a:gd name="connsiteX1287" fmla="*/ 3344323 w 3667125"/>
                <a:gd name="connsiteY1287" fmla="*/ 108896 h 962025"/>
                <a:gd name="connsiteX1288" fmla="*/ 3347657 w 3667125"/>
                <a:gd name="connsiteY1288" fmla="*/ 110515 h 962025"/>
                <a:gd name="connsiteX1289" fmla="*/ 3345561 w 3667125"/>
                <a:gd name="connsiteY1289" fmla="*/ 114039 h 962025"/>
                <a:gd name="connsiteX1290" fmla="*/ 3567208 w 3667125"/>
                <a:gd name="connsiteY1290" fmla="*/ 406457 h 962025"/>
                <a:gd name="connsiteX1291" fmla="*/ 3582924 w 3667125"/>
                <a:gd name="connsiteY1291" fmla="*/ 411600 h 962025"/>
                <a:gd name="connsiteX1292" fmla="*/ 3565684 w 3667125"/>
                <a:gd name="connsiteY1292" fmla="*/ 411410 h 962025"/>
                <a:gd name="connsiteX1293" fmla="*/ 3567208 w 3667125"/>
                <a:gd name="connsiteY1293" fmla="*/ 406457 h 962025"/>
                <a:gd name="connsiteX1294" fmla="*/ 3587687 w 3667125"/>
                <a:gd name="connsiteY1294" fmla="*/ 457892 h 962025"/>
                <a:gd name="connsiteX1295" fmla="*/ 3574256 w 3667125"/>
                <a:gd name="connsiteY1295" fmla="*/ 461607 h 962025"/>
                <a:gd name="connsiteX1296" fmla="*/ 3587687 w 3667125"/>
                <a:gd name="connsiteY1296" fmla="*/ 457892 h 962025"/>
                <a:gd name="connsiteX1297" fmla="*/ 3563017 w 3667125"/>
                <a:gd name="connsiteY1297" fmla="*/ 486943 h 962025"/>
                <a:gd name="connsiteX1298" fmla="*/ 3555016 w 3667125"/>
                <a:gd name="connsiteY1298" fmla="*/ 484943 h 962025"/>
                <a:gd name="connsiteX1299" fmla="*/ 3563017 w 3667125"/>
                <a:gd name="connsiteY1299" fmla="*/ 486943 h 962025"/>
                <a:gd name="connsiteX1300" fmla="*/ 3572447 w 3667125"/>
                <a:gd name="connsiteY1300" fmla="*/ 496468 h 962025"/>
                <a:gd name="connsiteX1301" fmla="*/ 3573685 w 3667125"/>
                <a:gd name="connsiteY1301" fmla="*/ 497897 h 962025"/>
                <a:gd name="connsiteX1302" fmla="*/ 3555016 w 3667125"/>
                <a:gd name="connsiteY1302" fmla="*/ 503231 h 962025"/>
                <a:gd name="connsiteX1303" fmla="*/ 3555683 w 3667125"/>
                <a:gd name="connsiteY1303" fmla="*/ 500469 h 962025"/>
                <a:gd name="connsiteX1304" fmla="*/ 3551968 w 3667125"/>
                <a:gd name="connsiteY1304" fmla="*/ 499135 h 962025"/>
                <a:gd name="connsiteX1305" fmla="*/ 3546443 w 3667125"/>
                <a:gd name="connsiteY1305" fmla="*/ 498087 h 962025"/>
                <a:gd name="connsiteX1306" fmla="*/ 3572447 w 3667125"/>
                <a:gd name="connsiteY1306" fmla="*/ 496468 h 962025"/>
                <a:gd name="connsiteX1307" fmla="*/ 3564446 w 3667125"/>
                <a:gd name="connsiteY1307" fmla="*/ 514851 h 962025"/>
                <a:gd name="connsiteX1308" fmla="*/ 3559207 w 3667125"/>
                <a:gd name="connsiteY1308" fmla="*/ 522757 h 962025"/>
                <a:gd name="connsiteX1309" fmla="*/ 3554825 w 3667125"/>
                <a:gd name="connsiteY1309" fmla="*/ 511899 h 962025"/>
                <a:gd name="connsiteX1310" fmla="*/ 3564446 w 3667125"/>
                <a:gd name="connsiteY1310" fmla="*/ 514851 h 962025"/>
                <a:gd name="connsiteX1311" fmla="*/ 3546634 w 3667125"/>
                <a:gd name="connsiteY1311" fmla="*/ 688778 h 962025"/>
                <a:gd name="connsiteX1312" fmla="*/ 3542824 w 3667125"/>
                <a:gd name="connsiteY1312" fmla="*/ 698493 h 962025"/>
                <a:gd name="connsiteX1313" fmla="*/ 3539585 w 3667125"/>
                <a:gd name="connsiteY1313" fmla="*/ 683253 h 962025"/>
                <a:gd name="connsiteX1314" fmla="*/ 3548539 w 3667125"/>
                <a:gd name="connsiteY1314" fmla="*/ 685920 h 962025"/>
                <a:gd name="connsiteX1315" fmla="*/ 3546634 w 3667125"/>
                <a:gd name="connsiteY1315" fmla="*/ 688778 h 962025"/>
                <a:gd name="connsiteX1316" fmla="*/ 3557969 w 3667125"/>
                <a:gd name="connsiteY1316" fmla="*/ 680110 h 962025"/>
                <a:gd name="connsiteX1317" fmla="*/ 3548729 w 3667125"/>
                <a:gd name="connsiteY1317" fmla="*/ 676967 h 962025"/>
                <a:gd name="connsiteX1318" fmla="*/ 3548063 w 3667125"/>
                <a:gd name="connsiteY1318" fmla="*/ 661822 h 962025"/>
                <a:gd name="connsiteX1319" fmla="*/ 3550539 w 3667125"/>
                <a:gd name="connsiteY1319" fmla="*/ 665632 h 962025"/>
                <a:gd name="connsiteX1320" fmla="*/ 3552635 w 3667125"/>
                <a:gd name="connsiteY1320" fmla="*/ 668871 h 962025"/>
                <a:gd name="connsiteX1321" fmla="*/ 3555206 w 3667125"/>
                <a:gd name="connsiteY1321" fmla="*/ 672871 h 962025"/>
                <a:gd name="connsiteX1322" fmla="*/ 3557588 w 3667125"/>
                <a:gd name="connsiteY1322" fmla="*/ 671061 h 962025"/>
                <a:gd name="connsiteX1323" fmla="*/ 3560255 w 3667125"/>
                <a:gd name="connsiteY1323" fmla="*/ 671252 h 962025"/>
                <a:gd name="connsiteX1324" fmla="*/ 3568922 w 3667125"/>
                <a:gd name="connsiteY1324" fmla="*/ 671061 h 962025"/>
                <a:gd name="connsiteX1325" fmla="*/ 3569684 w 3667125"/>
                <a:gd name="connsiteY1325" fmla="*/ 674300 h 962025"/>
                <a:gd name="connsiteX1326" fmla="*/ 3557969 w 3667125"/>
                <a:gd name="connsiteY1326" fmla="*/ 680110 h 962025"/>
                <a:gd name="connsiteX1327" fmla="*/ 3588068 w 3667125"/>
                <a:gd name="connsiteY1327" fmla="*/ 732879 h 962025"/>
                <a:gd name="connsiteX1328" fmla="*/ 3579209 w 3667125"/>
                <a:gd name="connsiteY1328" fmla="*/ 732402 h 962025"/>
                <a:gd name="connsiteX1329" fmla="*/ 3589878 w 3667125"/>
                <a:gd name="connsiteY1329" fmla="*/ 711638 h 962025"/>
                <a:gd name="connsiteX1330" fmla="*/ 3566351 w 3667125"/>
                <a:gd name="connsiteY1330" fmla="*/ 710685 h 962025"/>
                <a:gd name="connsiteX1331" fmla="*/ 3565303 w 3667125"/>
                <a:gd name="connsiteY1331" fmla="*/ 708209 h 962025"/>
                <a:gd name="connsiteX1332" fmla="*/ 3587877 w 3667125"/>
                <a:gd name="connsiteY1332" fmla="*/ 694207 h 962025"/>
                <a:gd name="connsiteX1333" fmla="*/ 3594068 w 3667125"/>
                <a:gd name="connsiteY1333" fmla="*/ 704208 h 962025"/>
                <a:gd name="connsiteX1334" fmla="*/ 3588068 w 3667125"/>
                <a:gd name="connsiteY1334" fmla="*/ 732879 h 96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</a:cxnLst>
              <a:rect l="l" t="t" r="r" b="b"/>
              <a:pathLst>
                <a:path w="3667125" h="962025">
                  <a:moveTo>
                    <a:pt x="3631025" y="772503"/>
                  </a:moveTo>
                  <a:cubicBezTo>
                    <a:pt x="3633978" y="769359"/>
                    <a:pt x="3635978" y="767169"/>
                    <a:pt x="3640360" y="762597"/>
                  </a:cubicBezTo>
                  <a:cubicBezTo>
                    <a:pt x="3626358" y="764883"/>
                    <a:pt x="3625215" y="756596"/>
                    <a:pt x="3624548" y="749643"/>
                  </a:cubicBezTo>
                  <a:cubicBezTo>
                    <a:pt x="3622453" y="728116"/>
                    <a:pt x="3621310" y="706494"/>
                    <a:pt x="3619500" y="684873"/>
                  </a:cubicBezTo>
                  <a:cubicBezTo>
                    <a:pt x="3619119" y="680301"/>
                    <a:pt x="3618453" y="675538"/>
                    <a:pt x="3616643" y="671442"/>
                  </a:cubicBezTo>
                  <a:cubicBezTo>
                    <a:pt x="3614261" y="666013"/>
                    <a:pt x="3610547" y="661060"/>
                    <a:pt x="3607594" y="656298"/>
                  </a:cubicBezTo>
                  <a:cubicBezTo>
                    <a:pt x="3610261" y="653059"/>
                    <a:pt x="3612356" y="650583"/>
                    <a:pt x="3613595" y="648963"/>
                  </a:cubicBezTo>
                  <a:cubicBezTo>
                    <a:pt x="3612261" y="644296"/>
                    <a:pt x="3609975" y="640200"/>
                    <a:pt x="3607499" y="636200"/>
                  </a:cubicBezTo>
                  <a:cubicBezTo>
                    <a:pt x="3609975" y="631723"/>
                    <a:pt x="3613214" y="628104"/>
                    <a:pt x="3617024" y="624960"/>
                  </a:cubicBezTo>
                  <a:cubicBezTo>
                    <a:pt x="3626549" y="626961"/>
                    <a:pt x="3636264" y="629056"/>
                    <a:pt x="3647504" y="631437"/>
                  </a:cubicBezTo>
                  <a:cubicBezTo>
                    <a:pt x="3645884" y="622960"/>
                    <a:pt x="3646361" y="614864"/>
                    <a:pt x="3637503" y="610768"/>
                  </a:cubicBezTo>
                  <a:cubicBezTo>
                    <a:pt x="3633692" y="609054"/>
                    <a:pt x="3630835" y="609149"/>
                    <a:pt x="3628358" y="610006"/>
                  </a:cubicBezTo>
                  <a:cubicBezTo>
                    <a:pt x="3621691" y="609244"/>
                    <a:pt x="3615976" y="608577"/>
                    <a:pt x="3610451" y="607911"/>
                  </a:cubicBezTo>
                  <a:cubicBezTo>
                    <a:pt x="3610261" y="606863"/>
                    <a:pt x="3609975" y="605720"/>
                    <a:pt x="3609785" y="604672"/>
                  </a:cubicBezTo>
                  <a:cubicBezTo>
                    <a:pt x="3615119" y="602291"/>
                    <a:pt x="3620453" y="599814"/>
                    <a:pt x="3625977" y="597338"/>
                  </a:cubicBezTo>
                  <a:cubicBezTo>
                    <a:pt x="3628835" y="598195"/>
                    <a:pt x="3631978" y="597814"/>
                    <a:pt x="3635502" y="594099"/>
                  </a:cubicBezTo>
                  <a:cubicBezTo>
                    <a:pt x="3635216" y="593909"/>
                    <a:pt x="3635121" y="593623"/>
                    <a:pt x="3634835" y="593337"/>
                  </a:cubicBezTo>
                  <a:cubicBezTo>
                    <a:pt x="3637407" y="592194"/>
                    <a:pt x="3639788" y="591051"/>
                    <a:pt x="3642455" y="589908"/>
                  </a:cubicBezTo>
                  <a:cubicBezTo>
                    <a:pt x="3638360" y="582955"/>
                    <a:pt x="3634835" y="576954"/>
                    <a:pt x="3631311" y="570954"/>
                  </a:cubicBezTo>
                  <a:cubicBezTo>
                    <a:pt x="3633311" y="569049"/>
                    <a:pt x="3635883" y="566477"/>
                    <a:pt x="3638741" y="563715"/>
                  </a:cubicBezTo>
                  <a:cubicBezTo>
                    <a:pt x="3634931" y="561429"/>
                    <a:pt x="3632264" y="559905"/>
                    <a:pt x="3629311" y="558095"/>
                  </a:cubicBezTo>
                  <a:cubicBezTo>
                    <a:pt x="3634454" y="554475"/>
                    <a:pt x="3638645" y="551523"/>
                    <a:pt x="3644360" y="547427"/>
                  </a:cubicBezTo>
                  <a:cubicBezTo>
                    <a:pt x="3639312" y="544760"/>
                    <a:pt x="3636169" y="543045"/>
                    <a:pt x="3633121" y="541426"/>
                  </a:cubicBezTo>
                  <a:cubicBezTo>
                    <a:pt x="3634359" y="538473"/>
                    <a:pt x="3635597" y="535711"/>
                    <a:pt x="3637312" y="531520"/>
                  </a:cubicBezTo>
                  <a:cubicBezTo>
                    <a:pt x="3631692" y="531615"/>
                    <a:pt x="3627882" y="531711"/>
                    <a:pt x="3623596" y="531806"/>
                  </a:cubicBezTo>
                  <a:cubicBezTo>
                    <a:pt x="3628549" y="519233"/>
                    <a:pt x="3644932" y="527329"/>
                    <a:pt x="3648742" y="512756"/>
                  </a:cubicBezTo>
                  <a:cubicBezTo>
                    <a:pt x="3639407" y="510470"/>
                    <a:pt x="3630263" y="508470"/>
                    <a:pt x="3627311" y="495611"/>
                  </a:cubicBezTo>
                  <a:cubicBezTo>
                    <a:pt x="3634073" y="492849"/>
                    <a:pt x="3640455" y="490182"/>
                    <a:pt x="3647408" y="487324"/>
                  </a:cubicBezTo>
                  <a:cubicBezTo>
                    <a:pt x="3642074" y="482657"/>
                    <a:pt x="3637693" y="478847"/>
                    <a:pt x="3634549" y="475989"/>
                  </a:cubicBezTo>
                  <a:cubicBezTo>
                    <a:pt x="3625882" y="477418"/>
                    <a:pt x="3618833" y="478275"/>
                    <a:pt x="3611975" y="479799"/>
                  </a:cubicBezTo>
                  <a:cubicBezTo>
                    <a:pt x="3605213" y="481323"/>
                    <a:pt x="3600164" y="490753"/>
                    <a:pt x="3589687" y="483609"/>
                  </a:cubicBezTo>
                  <a:cubicBezTo>
                    <a:pt x="3593116" y="481038"/>
                    <a:pt x="3595307" y="478275"/>
                    <a:pt x="3597878" y="477609"/>
                  </a:cubicBezTo>
                  <a:cubicBezTo>
                    <a:pt x="3608546" y="475037"/>
                    <a:pt x="3619405" y="473608"/>
                    <a:pt x="3629882" y="470751"/>
                  </a:cubicBezTo>
                  <a:cubicBezTo>
                    <a:pt x="3632835" y="469989"/>
                    <a:pt x="3634931" y="465893"/>
                    <a:pt x="3637407" y="463416"/>
                  </a:cubicBezTo>
                  <a:cubicBezTo>
                    <a:pt x="3634549" y="461321"/>
                    <a:pt x="3631597" y="457416"/>
                    <a:pt x="3628739" y="457511"/>
                  </a:cubicBezTo>
                  <a:cubicBezTo>
                    <a:pt x="3616928" y="457606"/>
                    <a:pt x="3604355" y="451415"/>
                    <a:pt x="3593021" y="457797"/>
                  </a:cubicBezTo>
                  <a:cubicBezTo>
                    <a:pt x="3592449" y="457416"/>
                    <a:pt x="3591878" y="456844"/>
                    <a:pt x="3591401" y="456273"/>
                  </a:cubicBezTo>
                  <a:cubicBezTo>
                    <a:pt x="3600545" y="454463"/>
                    <a:pt x="3608165" y="452939"/>
                    <a:pt x="3615785" y="451415"/>
                  </a:cubicBezTo>
                  <a:cubicBezTo>
                    <a:pt x="3607118" y="446938"/>
                    <a:pt x="3595021" y="449510"/>
                    <a:pt x="3594068" y="437413"/>
                  </a:cubicBezTo>
                  <a:cubicBezTo>
                    <a:pt x="3597212" y="436080"/>
                    <a:pt x="3600736" y="435794"/>
                    <a:pt x="3604832" y="436365"/>
                  </a:cubicBezTo>
                  <a:cubicBezTo>
                    <a:pt x="3608356" y="436746"/>
                    <a:pt x="3612452" y="435127"/>
                    <a:pt x="3615595" y="433127"/>
                  </a:cubicBezTo>
                  <a:cubicBezTo>
                    <a:pt x="3617976" y="431603"/>
                    <a:pt x="3620929" y="427793"/>
                    <a:pt x="3620548" y="425507"/>
                  </a:cubicBezTo>
                  <a:cubicBezTo>
                    <a:pt x="3620167" y="423030"/>
                    <a:pt x="3616547" y="420173"/>
                    <a:pt x="3613880" y="418935"/>
                  </a:cubicBezTo>
                  <a:cubicBezTo>
                    <a:pt x="3609213" y="416934"/>
                    <a:pt x="3604070" y="416077"/>
                    <a:pt x="3598355" y="414553"/>
                  </a:cubicBezTo>
                  <a:cubicBezTo>
                    <a:pt x="3605117" y="401790"/>
                    <a:pt x="3618738" y="415125"/>
                    <a:pt x="3625596" y="405028"/>
                  </a:cubicBezTo>
                  <a:cubicBezTo>
                    <a:pt x="3622929" y="402171"/>
                    <a:pt x="3620738" y="399789"/>
                    <a:pt x="3618548" y="397503"/>
                  </a:cubicBezTo>
                  <a:cubicBezTo>
                    <a:pt x="3623691" y="392646"/>
                    <a:pt x="3633502" y="397218"/>
                    <a:pt x="3634549" y="385502"/>
                  </a:cubicBezTo>
                  <a:cubicBezTo>
                    <a:pt x="3629501" y="383121"/>
                    <a:pt x="3624358" y="380644"/>
                    <a:pt x="3618643" y="377977"/>
                  </a:cubicBezTo>
                  <a:cubicBezTo>
                    <a:pt x="3618643" y="377977"/>
                    <a:pt x="3618643" y="377977"/>
                    <a:pt x="3618643" y="377977"/>
                  </a:cubicBezTo>
                  <a:cubicBezTo>
                    <a:pt x="3623596" y="377596"/>
                    <a:pt x="3628644" y="377120"/>
                    <a:pt x="3633597" y="376739"/>
                  </a:cubicBezTo>
                  <a:cubicBezTo>
                    <a:pt x="3633692" y="375977"/>
                    <a:pt x="3633692" y="375215"/>
                    <a:pt x="3633788" y="374453"/>
                  </a:cubicBezTo>
                  <a:cubicBezTo>
                    <a:pt x="3629406" y="373977"/>
                    <a:pt x="3624834" y="373500"/>
                    <a:pt x="3619881" y="372929"/>
                  </a:cubicBezTo>
                  <a:cubicBezTo>
                    <a:pt x="3619976" y="370357"/>
                    <a:pt x="3619119" y="368262"/>
                    <a:pt x="3617690" y="366452"/>
                  </a:cubicBezTo>
                  <a:cubicBezTo>
                    <a:pt x="3619214" y="365690"/>
                    <a:pt x="3620834" y="364833"/>
                    <a:pt x="3622643" y="363880"/>
                  </a:cubicBezTo>
                  <a:cubicBezTo>
                    <a:pt x="3619405" y="363213"/>
                    <a:pt x="3616452" y="362642"/>
                    <a:pt x="3613595" y="362070"/>
                  </a:cubicBezTo>
                  <a:cubicBezTo>
                    <a:pt x="3612547" y="361023"/>
                    <a:pt x="3611404" y="359880"/>
                    <a:pt x="3610547" y="358641"/>
                  </a:cubicBezTo>
                  <a:cubicBezTo>
                    <a:pt x="3607118" y="359499"/>
                    <a:pt x="3603308" y="358927"/>
                    <a:pt x="3599688" y="359213"/>
                  </a:cubicBezTo>
                  <a:cubicBezTo>
                    <a:pt x="3598450" y="358927"/>
                    <a:pt x="3597212" y="358737"/>
                    <a:pt x="3596069" y="358451"/>
                  </a:cubicBezTo>
                  <a:cubicBezTo>
                    <a:pt x="3596164" y="357498"/>
                    <a:pt x="3596259" y="356641"/>
                    <a:pt x="3596354" y="355689"/>
                  </a:cubicBezTo>
                  <a:cubicBezTo>
                    <a:pt x="3604832" y="353688"/>
                    <a:pt x="3613309" y="351783"/>
                    <a:pt x="3621691" y="349783"/>
                  </a:cubicBezTo>
                  <a:cubicBezTo>
                    <a:pt x="3608641" y="349688"/>
                    <a:pt x="3595592" y="349497"/>
                    <a:pt x="3581495" y="349307"/>
                  </a:cubicBezTo>
                  <a:cubicBezTo>
                    <a:pt x="3584067" y="346164"/>
                    <a:pt x="3586829" y="344163"/>
                    <a:pt x="3589782" y="342925"/>
                  </a:cubicBezTo>
                  <a:cubicBezTo>
                    <a:pt x="3590449" y="344544"/>
                    <a:pt x="3591116" y="346164"/>
                    <a:pt x="3591782" y="347878"/>
                  </a:cubicBezTo>
                  <a:cubicBezTo>
                    <a:pt x="3602165" y="348640"/>
                    <a:pt x="3611690" y="347688"/>
                    <a:pt x="3620929" y="342639"/>
                  </a:cubicBezTo>
                  <a:cubicBezTo>
                    <a:pt x="3620357" y="341877"/>
                    <a:pt x="3619691" y="341211"/>
                    <a:pt x="3619024" y="340544"/>
                  </a:cubicBezTo>
                  <a:cubicBezTo>
                    <a:pt x="3620643" y="340163"/>
                    <a:pt x="3622167" y="339687"/>
                    <a:pt x="3623691" y="338925"/>
                  </a:cubicBezTo>
                  <a:cubicBezTo>
                    <a:pt x="3621310" y="338448"/>
                    <a:pt x="3618929" y="338353"/>
                    <a:pt x="3616643" y="338163"/>
                  </a:cubicBezTo>
                  <a:cubicBezTo>
                    <a:pt x="3609023" y="331686"/>
                    <a:pt x="3599307" y="330257"/>
                    <a:pt x="3589306" y="333972"/>
                  </a:cubicBezTo>
                  <a:cubicBezTo>
                    <a:pt x="3588544" y="333019"/>
                    <a:pt x="3587972" y="331876"/>
                    <a:pt x="3587972" y="331114"/>
                  </a:cubicBezTo>
                  <a:cubicBezTo>
                    <a:pt x="3587972" y="329495"/>
                    <a:pt x="3590354" y="326733"/>
                    <a:pt x="3591973" y="326447"/>
                  </a:cubicBezTo>
                  <a:cubicBezTo>
                    <a:pt x="3598640" y="325304"/>
                    <a:pt x="3605498" y="324732"/>
                    <a:pt x="3612261" y="324351"/>
                  </a:cubicBezTo>
                  <a:cubicBezTo>
                    <a:pt x="3622453" y="323780"/>
                    <a:pt x="3632645" y="323494"/>
                    <a:pt x="3642836" y="323113"/>
                  </a:cubicBezTo>
                  <a:cubicBezTo>
                    <a:pt x="3623120" y="317208"/>
                    <a:pt x="3602736" y="317017"/>
                    <a:pt x="3582734" y="312445"/>
                  </a:cubicBezTo>
                  <a:cubicBezTo>
                    <a:pt x="3585972" y="295967"/>
                    <a:pt x="3602927" y="309207"/>
                    <a:pt x="3609118" y="298062"/>
                  </a:cubicBezTo>
                  <a:cubicBezTo>
                    <a:pt x="3598450" y="296538"/>
                    <a:pt x="3588830" y="295872"/>
                    <a:pt x="3579495" y="293776"/>
                  </a:cubicBezTo>
                  <a:cubicBezTo>
                    <a:pt x="3569970" y="291681"/>
                    <a:pt x="3559302" y="295681"/>
                    <a:pt x="3548824" y="288442"/>
                  </a:cubicBezTo>
                  <a:cubicBezTo>
                    <a:pt x="3555111" y="286632"/>
                    <a:pt x="3559588" y="285299"/>
                    <a:pt x="3565208" y="283680"/>
                  </a:cubicBezTo>
                  <a:cubicBezTo>
                    <a:pt x="3557111" y="277774"/>
                    <a:pt x="3547015" y="282251"/>
                    <a:pt x="3539109" y="274440"/>
                  </a:cubicBezTo>
                  <a:cubicBezTo>
                    <a:pt x="3545586" y="273774"/>
                    <a:pt x="3550253" y="273297"/>
                    <a:pt x="3555111" y="272821"/>
                  </a:cubicBezTo>
                  <a:cubicBezTo>
                    <a:pt x="3553206" y="268059"/>
                    <a:pt x="3551587" y="264058"/>
                    <a:pt x="3550063" y="260343"/>
                  </a:cubicBezTo>
                  <a:cubicBezTo>
                    <a:pt x="3545110" y="258629"/>
                    <a:pt x="3540443" y="257105"/>
                    <a:pt x="3532728" y="254533"/>
                  </a:cubicBezTo>
                  <a:cubicBezTo>
                    <a:pt x="3539871" y="253295"/>
                    <a:pt x="3545015" y="253962"/>
                    <a:pt x="3546920" y="251866"/>
                  </a:cubicBezTo>
                  <a:cubicBezTo>
                    <a:pt x="3552063" y="246151"/>
                    <a:pt x="3558254" y="247580"/>
                    <a:pt x="3564446" y="247199"/>
                  </a:cubicBezTo>
                  <a:cubicBezTo>
                    <a:pt x="3572161" y="246627"/>
                    <a:pt x="3580257" y="247104"/>
                    <a:pt x="3586639" y="240627"/>
                  </a:cubicBezTo>
                  <a:cubicBezTo>
                    <a:pt x="3577114" y="239007"/>
                    <a:pt x="3567589" y="238817"/>
                    <a:pt x="3558159" y="238055"/>
                  </a:cubicBezTo>
                  <a:cubicBezTo>
                    <a:pt x="3549110" y="237388"/>
                    <a:pt x="3539109" y="241770"/>
                    <a:pt x="3531299" y="231673"/>
                  </a:cubicBezTo>
                  <a:cubicBezTo>
                    <a:pt x="3566636" y="232054"/>
                    <a:pt x="3602070" y="232435"/>
                    <a:pt x="3637407" y="232816"/>
                  </a:cubicBezTo>
                  <a:cubicBezTo>
                    <a:pt x="3637503" y="231864"/>
                    <a:pt x="3637598" y="230816"/>
                    <a:pt x="3637693" y="229863"/>
                  </a:cubicBezTo>
                  <a:cubicBezTo>
                    <a:pt x="3607784" y="226149"/>
                    <a:pt x="3577971" y="222434"/>
                    <a:pt x="3548063" y="218624"/>
                  </a:cubicBezTo>
                  <a:cubicBezTo>
                    <a:pt x="3543491" y="218052"/>
                    <a:pt x="3538347" y="218433"/>
                    <a:pt x="3535109" y="212528"/>
                  </a:cubicBezTo>
                  <a:cubicBezTo>
                    <a:pt x="3542348" y="211956"/>
                    <a:pt x="3548634" y="211385"/>
                    <a:pt x="3556445" y="210813"/>
                  </a:cubicBezTo>
                  <a:cubicBezTo>
                    <a:pt x="3547205" y="197383"/>
                    <a:pt x="3532823" y="212433"/>
                    <a:pt x="3523107" y="201288"/>
                  </a:cubicBezTo>
                  <a:cubicBezTo>
                    <a:pt x="3543872" y="196526"/>
                    <a:pt x="3563112" y="192144"/>
                    <a:pt x="3583972" y="187382"/>
                  </a:cubicBezTo>
                  <a:cubicBezTo>
                    <a:pt x="3556921" y="179667"/>
                    <a:pt x="3528822" y="183667"/>
                    <a:pt x="3501962" y="175857"/>
                  </a:cubicBezTo>
                  <a:cubicBezTo>
                    <a:pt x="3508248" y="170332"/>
                    <a:pt x="3515868" y="176142"/>
                    <a:pt x="3521964" y="169380"/>
                  </a:cubicBezTo>
                  <a:cubicBezTo>
                    <a:pt x="3525774" y="165189"/>
                    <a:pt x="3536061" y="166713"/>
                    <a:pt x="3543205" y="164903"/>
                  </a:cubicBezTo>
                  <a:cubicBezTo>
                    <a:pt x="3546824" y="164046"/>
                    <a:pt x="3549872" y="161474"/>
                    <a:pt x="3555397" y="158521"/>
                  </a:cubicBezTo>
                  <a:cubicBezTo>
                    <a:pt x="3544729" y="158426"/>
                    <a:pt x="3536728" y="157092"/>
                    <a:pt x="3529298" y="158521"/>
                  </a:cubicBezTo>
                  <a:cubicBezTo>
                    <a:pt x="3518440" y="160521"/>
                    <a:pt x="3510248" y="155759"/>
                    <a:pt x="3501485" y="150520"/>
                  </a:cubicBezTo>
                  <a:cubicBezTo>
                    <a:pt x="3513963" y="151663"/>
                    <a:pt x="3526441" y="152806"/>
                    <a:pt x="3538823" y="153949"/>
                  </a:cubicBezTo>
                  <a:cubicBezTo>
                    <a:pt x="3538919" y="152616"/>
                    <a:pt x="3539014" y="151187"/>
                    <a:pt x="3539204" y="149853"/>
                  </a:cubicBezTo>
                  <a:cubicBezTo>
                    <a:pt x="3516154" y="147377"/>
                    <a:pt x="3493008" y="144996"/>
                    <a:pt x="3469958" y="142519"/>
                  </a:cubicBezTo>
                  <a:cubicBezTo>
                    <a:pt x="3470053" y="141376"/>
                    <a:pt x="3470053" y="140328"/>
                    <a:pt x="3470148" y="139185"/>
                  </a:cubicBezTo>
                  <a:cubicBezTo>
                    <a:pt x="3482149" y="139281"/>
                    <a:pt x="3494151" y="139471"/>
                    <a:pt x="3506153" y="139566"/>
                  </a:cubicBezTo>
                  <a:cubicBezTo>
                    <a:pt x="3506248" y="138614"/>
                    <a:pt x="3506343" y="137757"/>
                    <a:pt x="3506438" y="136804"/>
                  </a:cubicBezTo>
                  <a:cubicBezTo>
                    <a:pt x="3491008" y="132137"/>
                    <a:pt x="3477482" y="122898"/>
                    <a:pt x="3460147" y="122707"/>
                  </a:cubicBezTo>
                  <a:cubicBezTo>
                    <a:pt x="3439954" y="122517"/>
                    <a:pt x="3419666" y="120707"/>
                    <a:pt x="3399568" y="119183"/>
                  </a:cubicBezTo>
                  <a:cubicBezTo>
                    <a:pt x="3395567" y="118897"/>
                    <a:pt x="3392710" y="116040"/>
                    <a:pt x="3394329" y="110991"/>
                  </a:cubicBezTo>
                  <a:cubicBezTo>
                    <a:pt x="3418428" y="106419"/>
                    <a:pt x="3442811" y="115944"/>
                    <a:pt x="3466814" y="109658"/>
                  </a:cubicBezTo>
                  <a:cubicBezTo>
                    <a:pt x="3458718" y="108324"/>
                    <a:pt x="3450622" y="108801"/>
                    <a:pt x="3442621" y="107943"/>
                  </a:cubicBezTo>
                  <a:cubicBezTo>
                    <a:pt x="3428143" y="106515"/>
                    <a:pt x="3413760" y="103943"/>
                    <a:pt x="3399187" y="102514"/>
                  </a:cubicBezTo>
                  <a:cubicBezTo>
                    <a:pt x="3390138" y="101657"/>
                    <a:pt x="3380804" y="102419"/>
                    <a:pt x="3371755" y="101562"/>
                  </a:cubicBezTo>
                  <a:cubicBezTo>
                    <a:pt x="3349752" y="99561"/>
                    <a:pt x="3327368" y="99180"/>
                    <a:pt x="3306128" y="92037"/>
                  </a:cubicBezTo>
                  <a:cubicBezTo>
                    <a:pt x="3304318" y="91465"/>
                    <a:pt x="3302318" y="91179"/>
                    <a:pt x="3300413" y="91179"/>
                  </a:cubicBezTo>
                  <a:cubicBezTo>
                    <a:pt x="3257741" y="89941"/>
                    <a:pt x="3214973" y="88703"/>
                    <a:pt x="3172301" y="87369"/>
                  </a:cubicBezTo>
                  <a:cubicBezTo>
                    <a:pt x="3170873" y="87369"/>
                    <a:pt x="3169444" y="87179"/>
                    <a:pt x="3168110" y="86703"/>
                  </a:cubicBezTo>
                  <a:cubicBezTo>
                    <a:pt x="3146679" y="78797"/>
                    <a:pt x="3124295" y="79273"/>
                    <a:pt x="3101912" y="79749"/>
                  </a:cubicBezTo>
                  <a:cubicBezTo>
                    <a:pt x="3096101" y="79845"/>
                    <a:pt x="3090386" y="79845"/>
                    <a:pt x="3084576" y="79654"/>
                  </a:cubicBezTo>
                  <a:cubicBezTo>
                    <a:pt x="3050572" y="78321"/>
                    <a:pt x="3016568" y="76606"/>
                    <a:pt x="2982468" y="75654"/>
                  </a:cubicBezTo>
                  <a:cubicBezTo>
                    <a:pt x="2961989" y="75177"/>
                    <a:pt x="2961989" y="75749"/>
                    <a:pt x="2969228" y="95275"/>
                  </a:cubicBezTo>
                  <a:cubicBezTo>
                    <a:pt x="2963609" y="95466"/>
                    <a:pt x="2958465" y="95180"/>
                    <a:pt x="2953417" y="95751"/>
                  </a:cubicBezTo>
                  <a:cubicBezTo>
                    <a:pt x="2931509" y="98323"/>
                    <a:pt x="2909126" y="86893"/>
                    <a:pt x="2887599" y="97847"/>
                  </a:cubicBezTo>
                  <a:cubicBezTo>
                    <a:pt x="2887218" y="98037"/>
                    <a:pt x="2886647" y="97752"/>
                    <a:pt x="2886170" y="97752"/>
                  </a:cubicBezTo>
                  <a:cubicBezTo>
                    <a:pt x="2871788" y="98895"/>
                    <a:pt x="2857310" y="99847"/>
                    <a:pt x="2842927" y="101181"/>
                  </a:cubicBezTo>
                  <a:cubicBezTo>
                    <a:pt x="2838355" y="101562"/>
                    <a:pt x="2834069" y="102514"/>
                    <a:pt x="2831878" y="96228"/>
                  </a:cubicBezTo>
                  <a:cubicBezTo>
                    <a:pt x="2835593" y="92513"/>
                    <a:pt x="2838926" y="86512"/>
                    <a:pt x="2843784" y="84893"/>
                  </a:cubicBezTo>
                  <a:cubicBezTo>
                    <a:pt x="2858072" y="80130"/>
                    <a:pt x="2873216" y="78321"/>
                    <a:pt x="2888171" y="80607"/>
                  </a:cubicBezTo>
                  <a:cubicBezTo>
                    <a:pt x="2894838" y="81654"/>
                    <a:pt x="2900172" y="80892"/>
                    <a:pt x="2906363" y="79273"/>
                  </a:cubicBezTo>
                  <a:cubicBezTo>
                    <a:pt x="2911602" y="77940"/>
                    <a:pt x="2918365" y="77844"/>
                    <a:pt x="2923223" y="79845"/>
                  </a:cubicBezTo>
                  <a:cubicBezTo>
                    <a:pt x="2934653" y="84702"/>
                    <a:pt x="2944368" y="83274"/>
                    <a:pt x="2954846" y="76130"/>
                  </a:cubicBezTo>
                  <a:cubicBezTo>
                    <a:pt x="2948940" y="75273"/>
                    <a:pt x="2941225" y="76035"/>
                    <a:pt x="2940082" y="73653"/>
                  </a:cubicBezTo>
                  <a:cubicBezTo>
                    <a:pt x="2935796" y="64890"/>
                    <a:pt x="2928080" y="68319"/>
                    <a:pt x="2922461" y="68129"/>
                  </a:cubicBezTo>
                  <a:cubicBezTo>
                    <a:pt x="2900744" y="67272"/>
                    <a:pt x="2879217" y="70986"/>
                    <a:pt x="2857214" y="68224"/>
                  </a:cubicBezTo>
                  <a:cubicBezTo>
                    <a:pt x="2838069" y="65843"/>
                    <a:pt x="2818448" y="67367"/>
                    <a:pt x="2799016" y="66986"/>
                  </a:cubicBezTo>
                  <a:cubicBezTo>
                    <a:pt x="2769870" y="66414"/>
                    <a:pt x="2740724" y="65367"/>
                    <a:pt x="2711577" y="64890"/>
                  </a:cubicBezTo>
                  <a:cubicBezTo>
                    <a:pt x="2663476" y="64033"/>
                    <a:pt x="2615374" y="63366"/>
                    <a:pt x="2567273" y="62509"/>
                  </a:cubicBezTo>
                  <a:cubicBezTo>
                    <a:pt x="2529745" y="61842"/>
                    <a:pt x="2492216" y="60890"/>
                    <a:pt x="2454688" y="60223"/>
                  </a:cubicBezTo>
                  <a:cubicBezTo>
                    <a:pt x="2412302" y="59461"/>
                    <a:pt x="2369915" y="58890"/>
                    <a:pt x="2327529" y="58318"/>
                  </a:cubicBezTo>
                  <a:cubicBezTo>
                    <a:pt x="2305622" y="58032"/>
                    <a:pt x="2283714" y="57270"/>
                    <a:pt x="2261807" y="57842"/>
                  </a:cubicBezTo>
                  <a:cubicBezTo>
                    <a:pt x="2211324" y="59175"/>
                    <a:pt x="2160746" y="59747"/>
                    <a:pt x="2110359" y="56318"/>
                  </a:cubicBezTo>
                  <a:cubicBezTo>
                    <a:pt x="2089595" y="54889"/>
                    <a:pt x="2068830" y="54318"/>
                    <a:pt x="2048066" y="53365"/>
                  </a:cubicBezTo>
                  <a:cubicBezTo>
                    <a:pt x="2018919" y="52032"/>
                    <a:pt x="1989773" y="51365"/>
                    <a:pt x="1960721" y="49460"/>
                  </a:cubicBezTo>
                  <a:cubicBezTo>
                    <a:pt x="1928622" y="47364"/>
                    <a:pt x="1896618" y="44126"/>
                    <a:pt x="1864614" y="41554"/>
                  </a:cubicBezTo>
                  <a:cubicBezTo>
                    <a:pt x="1845755" y="40030"/>
                    <a:pt x="1826514" y="40411"/>
                    <a:pt x="1808417" y="33648"/>
                  </a:cubicBezTo>
                  <a:cubicBezTo>
                    <a:pt x="1803368" y="31743"/>
                    <a:pt x="1797272" y="30600"/>
                    <a:pt x="1795463" y="23361"/>
                  </a:cubicBezTo>
                  <a:cubicBezTo>
                    <a:pt x="1810512" y="20885"/>
                    <a:pt x="1824895" y="18504"/>
                    <a:pt x="1839182" y="16218"/>
                  </a:cubicBezTo>
                  <a:cubicBezTo>
                    <a:pt x="1819275" y="11741"/>
                    <a:pt x="1799654" y="9550"/>
                    <a:pt x="1780032" y="8217"/>
                  </a:cubicBezTo>
                  <a:cubicBezTo>
                    <a:pt x="1764602" y="7169"/>
                    <a:pt x="1749171" y="7074"/>
                    <a:pt x="1733741" y="6693"/>
                  </a:cubicBezTo>
                  <a:cubicBezTo>
                    <a:pt x="1725930" y="6502"/>
                    <a:pt x="1718215" y="6883"/>
                    <a:pt x="1710404" y="6693"/>
                  </a:cubicBezTo>
                  <a:cubicBezTo>
                    <a:pt x="1692021" y="6026"/>
                    <a:pt x="1673257" y="7074"/>
                    <a:pt x="1655445" y="3740"/>
                  </a:cubicBezTo>
                  <a:cubicBezTo>
                    <a:pt x="1639538" y="692"/>
                    <a:pt x="1623917" y="-165"/>
                    <a:pt x="1608011" y="25"/>
                  </a:cubicBezTo>
                  <a:cubicBezTo>
                    <a:pt x="1594485" y="216"/>
                    <a:pt x="1581055" y="1454"/>
                    <a:pt x="1567625" y="1740"/>
                  </a:cubicBezTo>
                  <a:cubicBezTo>
                    <a:pt x="1559909" y="1930"/>
                    <a:pt x="1552099" y="692"/>
                    <a:pt x="1544288" y="692"/>
                  </a:cubicBezTo>
                  <a:cubicBezTo>
                    <a:pt x="1526858" y="787"/>
                    <a:pt x="1509522" y="1359"/>
                    <a:pt x="1492091" y="1454"/>
                  </a:cubicBezTo>
                  <a:cubicBezTo>
                    <a:pt x="1468279" y="1549"/>
                    <a:pt x="1444466" y="1263"/>
                    <a:pt x="1420749" y="1168"/>
                  </a:cubicBezTo>
                  <a:cubicBezTo>
                    <a:pt x="1396556" y="1073"/>
                    <a:pt x="1372267" y="1168"/>
                    <a:pt x="1348073" y="1073"/>
                  </a:cubicBezTo>
                  <a:cubicBezTo>
                    <a:pt x="1331500" y="1073"/>
                    <a:pt x="1314926" y="25"/>
                    <a:pt x="1298448" y="1359"/>
                  </a:cubicBezTo>
                  <a:cubicBezTo>
                    <a:pt x="1288733" y="2121"/>
                    <a:pt x="1279493" y="4597"/>
                    <a:pt x="1269778" y="882"/>
                  </a:cubicBezTo>
                  <a:cubicBezTo>
                    <a:pt x="1266444" y="-356"/>
                    <a:pt x="1262158" y="501"/>
                    <a:pt x="1258348" y="978"/>
                  </a:cubicBezTo>
                  <a:cubicBezTo>
                    <a:pt x="1253109" y="1644"/>
                    <a:pt x="1247966" y="3645"/>
                    <a:pt x="1242632" y="3835"/>
                  </a:cubicBezTo>
                  <a:cubicBezTo>
                    <a:pt x="1207675" y="5169"/>
                    <a:pt x="1172718" y="6312"/>
                    <a:pt x="1137666" y="7074"/>
                  </a:cubicBezTo>
                  <a:cubicBezTo>
                    <a:pt x="1130427" y="7264"/>
                    <a:pt x="1123188" y="4883"/>
                    <a:pt x="1116044" y="4978"/>
                  </a:cubicBezTo>
                  <a:cubicBezTo>
                    <a:pt x="1086898" y="5645"/>
                    <a:pt x="1057847" y="6883"/>
                    <a:pt x="1028700" y="7740"/>
                  </a:cubicBezTo>
                  <a:cubicBezTo>
                    <a:pt x="990790" y="8788"/>
                    <a:pt x="952786" y="8788"/>
                    <a:pt x="914876" y="10788"/>
                  </a:cubicBezTo>
                  <a:cubicBezTo>
                    <a:pt x="869728" y="13170"/>
                    <a:pt x="824675" y="17075"/>
                    <a:pt x="779621" y="20504"/>
                  </a:cubicBezTo>
                  <a:cubicBezTo>
                    <a:pt x="757809" y="22123"/>
                    <a:pt x="735997" y="24885"/>
                    <a:pt x="714089" y="26028"/>
                  </a:cubicBezTo>
                  <a:cubicBezTo>
                    <a:pt x="683609" y="27933"/>
                    <a:pt x="653320" y="30981"/>
                    <a:pt x="623411" y="28886"/>
                  </a:cubicBezTo>
                  <a:cubicBezTo>
                    <a:pt x="601694" y="27362"/>
                    <a:pt x="579692" y="33077"/>
                    <a:pt x="558356" y="25743"/>
                  </a:cubicBezTo>
                  <a:cubicBezTo>
                    <a:pt x="556927" y="25266"/>
                    <a:pt x="554736" y="27171"/>
                    <a:pt x="552926" y="27171"/>
                  </a:cubicBezTo>
                  <a:cubicBezTo>
                    <a:pt x="542449" y="27267"/>
                    <a:pt x="531971" y="27362"/>
                    <a:pt x="521494" y="26886"/>
                  </a:cubicBezTo>
                  <a:cubicBezTo>
                    <a:pt x="515779" y="26600"/>
                    <a:pt x="510064" y="24695"/>
                    <a:pt x="504349" y="24504"/>
                  </a:cubicBezTo>
                  <a:cubicBezTo>
                    <a:pt x="484823" y="23838"/>
                    <a:pt x="465106" y="25552"/>
                    <a:pt x="445961" y="22790"/>
                  </a:cubicBezTo>
                  <a:cubicBezTo>
                    <a:pt x="422053" y="19266"/>
                    <a:pt x="398336" y="21742"/>
                    <a:pt x="374618" y="20885"/>
                  </a:cubicBezTo>
                  <a:cubicBezTo>
                    <a:pt x="339281" y="19647"/>
                    <a:pt x="303752" y="22790"/>
                    <a:pt x="268319" y="22980"/>
                  </a:cubicBezTo>
                  <a:cubicBezTo>
                    <a:pt x="237173" y="23076"/>
                    <a:pt x="205931" y="21552"/>
                    <a:pt x="174784" y="20980"/>
                  </a:cubicBezTo>
                  <a:cubicBezTo>
                    <a:pt x="152400" y="20599"/>
                    <a:pt x="129921" y="20028"/>
                    <a:pt x="107537" y="21075"/>
                  </a:cubicBezTo>
                  <a:cubicBezTo>
                    <a:pt x="93917" y="21742"/>
                    <a:pt x="80201" y="24028"/>
                    <a:pt x="67247" y="27933"/>
                  </a:cubicBezTo>
                  <a:cubicBezTo>
                    <a:pt x="47339" y="33934"/>
                    <a:pt x="46958" y="36887"/>
                    <a:pt x="61532" y="54984"/>
                  </a:cubicBezTo>
                  <a:cubicBezTo>
                    <a:pt x="57531" y="57747"/>
                    <a:pt x="53435" y="61271"/>
                    <a:pt x="48768" y="63462"/>
                  </a:cubicBezTo>
                  <a:cubicBezTo>
                    <a:pt x="44291" y="65462"/>
                    <a:pt x="39148" y="66033"/>
                    <a:pt x="33338" y="67462"/>
                  </a:cubicBezTo>
                  <a:cubicBezTo>
                    <a:pt x="35814" y="72129"/>
                    <a:pt x="37910" y="76130"/>
                    <a:pt x="39910" y="79940"/>
                  </a:cubicBezTo>
                  <a:cubicBezTo>
                    <a:pt x="31433" y="97371"/>
                    <a:pt x="31433" y="97371"/>
                    <a:pt x="46292" y="110134"/>
                  </a:cubicBezTo>
                  <a:cubicBezTo>
                    <a:pt x="47720" y="111372"/>
                    <a:pt x="49149" y="112706"/>
                    <a:pt x="50673" y="113944"/>
                  </a:cubicBezTo>
                  <a:cubicBezTo>
                    <a:pt x="58484" y="120326"/>
                    <a:pt x="60674" y="131851"/>
                    <a:pt x="55721" y="140233"/>
                  </a:cubicBezTo>
                  <a:cubicBezTo>
                    <a:pt x="52292" y="146139"/>
                    <a:pt x="48959" y="152044"/>
                    <a:pt x="45244" y="158712"/>
                  </a:cubicBezTo>
                  <a:cubicBezTo>
                    <a:pt x="40672" y="159569"/>
                    <a:pt x="34862" y="160236"/>
                    <a:pt x="29337" y="161950"/>
                  </a:cubicBezTo>
                  <a:cubicBezTo>
                    <a:pt x="26956" y="162712"/>
                    <a:pt x="24003" y="165474"/>
                    <a:pt x="23813" y="167475"/>
                  </a:cubicBezTo>
                  <a:cubicBezTo>
                    <a:pt x="23622" y="169380"/>
                    <a:pt x="26289" y="172332"/>
                    <a:pt x="28480" y="173571"/>
                  </a:cubicBezTo>
                  <a:cubicBezTo>
                    <a:pt x="35052" y="177571"/>
                    <a:pt x="42386" y="180429"/>
                    <a:pt x="48673" y="184810"/>
                  </a:cubicBezTo>
                  <a:cubicBezTo>
                    <a:pt x="51721" y="186906"/>
                    <a:pt x="55531" y="191954"/>
                    <a:pt x="54864" y="194621"/>
                  </a:cubicBezTo>
                  <a:cubicBezTo>
                    <a:pt x="52292" y="205384"/>
                    <a:pt x="51054" y="217481"/>
                    <a:pt x="38005" y="222624"/>
                  </a:cubicBezTo>
                  <a:cubicBezTo>
                    <a:pt x="28575" y="226339"/>
                    <a:pt x="24765" y="234245"/>
                    <a:pt x="22479" y="242722"/>
                  </a:cubicBezTo>
                  <a:cubicBezTo>
                    <a:pt x="30099" y="254724"/>
                    <a:pt x="46482" y="243484"/>
                    <a:pt x="53531" y="254724"/>
                  </a:cubicBezTo>
                  <a:cubicBezTo>
                    <a:pt x="50102" y="265582"/>
                    <a:pt x="46958" y="275774"/>
                    <a:pt x="43244" y="287680"/>
                  </a:cubicBezTo>
                  <a:cubicBezTo>
                    <a:pt x="44577" y="289204"/>
                    <a:pt x="47625" y="292633"/>
                    <a:pt x="50292" y="295681"/>
                  </a:cubicBezTo>
                  <a:cubicBezTo>
                    <a:pt x="46387" y="300729"/>
                    <a:pt x="43148" y="305016"/>
                    <a:pt x="39815" y="309397"/>
                  </a:cubicBezTo>
                  <a:cubicBezTo>
                    <a:pt x="45434" y="313874"/>
                    <a:pt x="49435" y="317112"/>
                    <a:pt x="52578" y="319684"/>
                  </a:cubicBezTo>
                  <a:cubicBezTo>
                    <a:pt x="53054" y="331781"/>
                    <a:pt x="42101" y="323780"/>
                    <a:pt x="39148" y="327971"/>
                  </a:cubicBezTo>
                  <a:cubicBezTo>
                    <a:pt x="37433" y="336734"/>
                    <a:pt x="44672" y="337686"/>
                    <a:pt x="48863" y="341115"/>
                  </a:cubicBezTo>
                  <a:cubicBezTo>
                    <a:pt x="50006" y="342068"/>
                    <a:pt x="51245" y="342925"/>
                    <a:pt x="52388" y="343878"/>
                  </a:cubicBezTo>
                  <a:cubicBezTo>
                    <a:pt x="51054" y="343973"/>
                    <a:pt x="49625" y="344163"/>
                    <a:pt x="48292" y="344163"/>
                  </a:cubicBezTo>
                  <a:cubicBezTo>
                    <a:pt x="35719" y="343973"/>
                    <a:pt x="24860" y="347307"/>
                    <a:pt x="13811" y="351498"/>
                  </a:cubicBezTo>
                  <a:cubicBezTo>
                    <a:pt x="8096" y="359118"/>
                    <a:pt x="15335" y="363023"/>
                    <a:pt x="20384" y="367881"/>
                  </a:cubicBezTo>
                  <a:cubicBezTo>
                    <a:pt x="1524" y="369881"/>
                    <a:pt x="476" y="370929"/>
                    <a:pt x="0" y="387216"/>
                  </a:cubicBezTo>
                  <a:cubicBezTo>
                    <a:pt x="4858" y="388740"/>
                    <a:pt x="10668" y="392646"/>
                    <a:pt x="15050" y="391503"/>
                  </a:cubicBezTo>
                  <a:cubicBezTo>
                    <a:pt x="22289" y="389693"/>
                    <a:pt x="27908" y="392360"/>
                    <a:pt x="34195" y="393408"/>
                  </a:cubicBezTo>
                  <a:cubicBezTo>
                    <a:pt x="36862" y="393884"/>
                    <a:pt x="39815" y="395027"/>
                    <a:pt x="42196" y="394455"/>
                  </a:cubicBezTo>
                  <a:cubicBezTo>
                    <a:pt x="45720" y="393598"/>
                    <a:pt x="49244" y="392646"/>
                    <a:pt x="52769" y="391693"/>
                  </a:cubicBezTo>
                  <a:cubicBezTo>
                    <a:pt x="52102" y="395027"/>
                    <a:pt x="51721" y="398361"/>
                    <a:pt x="51911" y="401694"/>
                  </a:cubicBezTo>
                  <a:cubicBezTo>
                    <a:pt x="52007" y="403123"/>
                    <a:pt x="51911" y="404361"/>
                    <a:pt x="51911" y="405695"/>
                  </a:cubicBezTo>
                  <a:cubicBezTo>
                    <a:pt x="49816" y="407314"/>
                    <a:pt x="48006" y="409124"/>
                    <a:pt x="47435" y="411124"/>
                  </a:cubicBezTo>
                  <a:cubicBezTo>
                    <a:pt x="47339" y="411410"/>
                    <a:pt x="47339" y="411600"/>
                    <a:pt x="47339" y="411886"/>
                  </a:cubicBezTo>
                  <a:cubicBezTo>
                    <a:pt x="47339" y="411696"/>
                    <a:pt x="47244" y="411505"/>
                    <a:pt x="47244" y="411410"/>
                  </a:cubicBezTo>
                  <a:cubicBezTo>
                    <a:pt x="44101" y="406552"/>
                    <a:pt x="40100" y="407028"/>
                    <a:pt x="34766" y="411219"/>
                  </a:cubicBezTo>
                  <a:cubicBezTo>
                    <a:pt x="38481" y="415506"/>
                    <a:pt x="41815" y="417982"/>
                    <a:pt x="46768" y="414839"/>
                  </a:cubicBezTo>
                  <a:cubicBezTo>
                    <a:pt x="46863" y="414744"/>
                    <a:pt x="46958" y="414648"/>
                    <a:pt x="47054" y="414458"/>
                  </a:cubicBezTo>
                  <a:cubicBezTo>
                    <a:pt x="47054" y="416934"/>
                    <a:pt x="47816" y="419030"/>
                    <a:pt x="49244" y="420649"/>
                  </a:cubicBezTo>
                  <a:cubicBezTo>
                    <a:pt x="48197" y="423602"/>
                    <a:pt x="46958" y="426459"/>
                    <a:pt x="45530" y="429317"/>
                  </a:cubicBezTo>
                  <a:cubicBezTo>
                    <a:pt x="41339" y="437604"/>
                    <a:pt x="45053" y="444271"/>
                    <a:pt x="47911" y="451129"/>
                  </a:cubicBezTo>
                  <a:cubicBezTo>
                    <a:pt x="45244" y="451986"/>
                    <a:pt x="42482" y="452844"/>
                    <a:pt x="39243" y="453796"/>
                  </a:cubicBezTo>
                  <a:cubicBezTo>
                    <a:pt x="44101" y="454749"/>
                    <a:pt x="47339" y="455511"/>
                    <a:pt x="49625" y="456368"/>
                  </a:cubicBezTo>
                  <a:cubicBezTo>
                    <a:pt x="49816" y="457130"/>
                    <a:pt x="50102" y="457987"/>
                    <a:pt x="50197" y="458749"/>
                  </a:cubicBezTo>
                  <a:cubicBezTo>
                    <a:pt x="50387" y="460178"/>
                    <a:pt x="52197" y="461416"/>
                    <a:pt x="54673" y="462559"/>
                  </a:cubicBezTo>
                  <a:cubicBezTo>
                    <a:pt x="54864" y="464559"/>
                    <a:pt x="54769" y="467131"/>
                    <a:pt x="54673" y="470751"/>
                  </a:cubicBezTo>
                  <a:cubicBezTo>
                    <a:pt x="54578" y="473132"/>
                    <a:pt x="54578" y="475513"/>
                    <a:pt x="54578" y="477132"/>
                  </a:cubicBezTo>
                  <a:cubicBezTo>
                    <a:pt x="53721" y="477799"/>
                    <a:pt x="52959" y="478561"/>
                    <a:pt x="52578" y="479799"/>
                  </a:cubicBezTo>
                  <a:cubicBezTo>
                    <a:pt x="52578" y="480085"/>
                    <a:pt x="52578" y="480276"/>
                    <a:pt x="52483" y="480561"/>
                  </a:cubicBezTo>
                  <a:cubicBezTo>
                    <a:pt x="43148" y="488181"/>
                    <a:pt x="35433" y="494468"/>
                    <a:pt x="27432" y="500945"/>
                  </a:cubicBezTo>
                  <a:cubicBezTo>
                    <a:pt x="30290" y="511232"/>
                    <a:pt x="33338" y="520566"/>
                    <a:pt x="35433" y="530187"/>
                  </a:cubicBezTo>
                  <a:cubicBezTo>
                    <a:pt x="36290" y="534282"/>
                    <a:pt x="38005" y="538092"/>
                    <a:pt x="39815" y="541807"/>
                  </a:cubicBezTo>
                  <a:cubicBezTo>
                    <a:pt x="33719" y="541617"/>
                    <a:pt x="28289" y="542950"/>
                    <a:pt x="24003" y="548094"/>
                  </a:cubicBezTo>
                  <a:cubicBezTo>
                    <a:pt x="27146" y="557523"/>
                    <a:pt x="36671" y="557619"/>
                    <a:pt x="43815" y="560381"/>
                  </a:cubicBezTo>
                  <a:cubicBezTo>
                    <a:pt x="45244" y="560952"/>
                    <a:pt x="46768" y="561429"/>
                    <a:pt x="48197" y="561905"/>
                  </a:cubicBezTo>
                  <a:cubicBezTo>
                    <a:pt x="48673" y="564000"/>
                    <a:pt x="48959" y="566191"/>
                    <a:pt x="48863" y="568477"/>
                  </a:cubicBezTo>
                  <a:cubicBezTo>
                    <a:pt x="48768" y="573335"/>
                    <a:pt x="53245" y="576288"/>
                    <a:pt x="59341" y="576002"/>
                  </a:cubicBezTo>
                  <a:cubicBezTo>
                    <a:pt x="62294" y="575907"/>
                    <a:pt x="66008" y="577240"/>
                    <a:pt x="68294" y="579145"/>
                  </a:cubicBezTo>
                  <a:cubicBezTo>
                    <a:pt x="68485" y="579336"/>
                    <a:pt x="68771" y="579526"/>
                    <a:pt x="68961" y="579717"/>
                  </a:cubicBezTo>
                  <a:cubicBezTo>
                    <a:pt x="68866" y="580002"/>
                    <a:pt x="68675" y="580288"/>
                    <a:pt x="68485" y="580479"/>
                  </a:cubicBezTo>
                  <a:cubicBezTo>
                    <a:pt x="68390" y="580479"/>
                    <a:pt x="68294" y="580383"/>
                    <a:pt x="68199" y="580383"/>
                  </a:cubicBezTo>
                  <a:cubicBezTo>
                    <a:pt x="62008" y="578478"/>
                    <a:pt x="55912" y="578002"/>
                    <a:pt x="46768" y="582765"/>
                  </a:cubicBezTo>
                  <a:cubicBezTo>
                    <a:pt x="53150" y="584765"/>
                    <a:pt x="59341" y="586098"/>
                    <a:pt x="65437" y="587146"/>
                  </a:cubicBezTo>
                  <a:cubicBezTo>
                    <a:pt x="64008" y="592004"/>
                    <a:pt x="66199" y="594671"/>
                    <a:pt x="72485" y="602100"/>
                  </a:cubicBezTo>
                  <a:cubicBezTo>
                    <a:pt x="73628" y="603529"/>
                    <a:pt x="74771" y="605148"/>
                    <a:pt x="75819" y="606672"/>
                  </a:cubicBezTo>
                  <a:cubicBezTo>
                    <a:pt x="74009" y="606577"/>
                    <a:pt x="72104" y="606387"/>
                    <a:pt x="69818" y="605625"/>
                  </a:cubicBezTo>
                  <a:cubicBezTo>
                    <a:pt x="60103" y="602481"/>
                    <a:pt x="49625" y="603339"/>
                    <a:pt x="40767" y="609625"/>
                  </a:cubicBezTo>
                  <a:cubicBezTo>
                    <a:pt x="43625" y="624008"/>
                    <a:pt x="45053" y="625341"/>
                    <a:pt x="57722" y="627532"/>
                  </a:cubicBezTo>
                  <a:cubicBezTo>
                    <a:pt x="61913" y="628294"/>
                    <a:pt x="66104" y="629247"/>
                    <a:pt x="70295" y="630199"/>
                  </a:cubicBezTo>
                  <a:cubicBezTo>
                    <a:pt x="70580" y="632009"/>
                    <a:pt x="70961" y="633723"/>
                    <a:pt x="71342" y="635343"/>
                  </a:cubicBezTo>
                  <a:cubicBezTo>
                    <a:pt x="68485" y="635914"/>
                    <a:pt x="65723" y="636486"/>
                    <a:pt x="62865" y="636867"/>
                  </a:cubicBezTo>
                  <a:cubicBezTo>
                    <a:pt x="58484" y="637343"/>
                    <a:pt x="54007" y="637438"/>
                    <a:pt x="48959" y="637724"/>
                  </a:cubicBezTo>
                  <a:cubicBezTo>
                    <a:pt x="51816" y="650392"/>
                    <a:pt x="64389" y="648678"/>
                    <a:pt x="73343" y="656488"/>
                  </a:cubicBezTo>
                  <a:cubicBezTo>
                    <a:pt x="56388" y="662965"/>
                    <a:pt x="39053" y="662013"/>
                    <a:pt x="21241" y="668680"/>
                  </a:cubicBezTo>
                  <a:cubicBezTo>
                    <a:pt x="35719" y="679062"/>
                    <a:pt x="48006" y="687730"/>
                    <a:pt x="62103" y="691921"/>
                  </a:cubicBezTo>
                  <a:cubicBezTo>
                    <a:pt x="71628" y="694683"/>
                    <a:pt x="82582" y="697160"/>
                    <a:pt x="90964" y="692397"/>
                  </a:cubicBezTo>
                  <a:cubicBezTo>
                    <a:pt x="94488" y="695255"/>
                    <a:pt x="97441" y="697636"/>
                    <a:pt x="99441" y="699255"/>
                  </a:cubicBezTo>
                  <a:cubicBezTo>
                    <a:pt x="90869" y="699446"/>
                    <a:pt x="90869" y="699446"/>
                    <a:pt x="84487" y="707256"/>
                  </a:cubicBezTo>
                  <a:cubicBezTo>
                    <a:pt x="86392" y="709352"/>
                    <a:pt x="88202" y="711638"/>
                    <a:pt x="90202" y="713733"/>
                  </a:cubicBezTo>
                  <a:cubicBezTo>
                    <a:pt x="104108" y="728211"/>
                    <a:pt x="107442" y="734403"/>
                    <a:pt x="110871" y="752976"/>
                  </a:cubicBezTo>
                  <a:cubicBezTo>
                    <a:pt x="111824" y="758025"/>
                    <a:pt x="110871" y="764502"/>
                    <a:pt x="113443" y="767835"/>
                  </a:cubicBezTo>
                  <a:cubicBezTo>
                    <a:pt x="120777" y="777265"/>
                    <a:pt x="121539" y="788695"/>
                    <a:pt x="124587" y="799363"/>
                  </a:cubicBezTo>
                  <a:cubicBezTo>
                    <a:pt x="125825" y="803745"/>
                    <a:pt x="126683" y="808221"/>
                    <a:pt x="127540" y="811555"/>
                  </a:cubicBezTo>
                  <a:cubicBezTo>
                    <a:pt x="138875" y="814317"/>
                    <a:pt x="148590" y="817270"/>
                    <a:pt x="158496" y="818889"/>
                  </a:cubicBezTo>
                  <a:cubicBezTo>
                    <a:pt x="165449" y="820032"/>
                    <a:pt x="172879" y="820699"/>
                    <a:pt x="179737" y="819366"/>
                  </a:cubicBezTo>
                  <a:cubicBezTo>
                    <a:pt x="198501" y="815746"/>
                    <a:pt x="217265" y="813746"/>
                    <a:pt x="236411" y="814127"/>
                  </a:cubicBezTo>
                  <a:cubicBezTo>
                    <a:pt x="248222" y="814317"/>
                    <a:pt x="260128" y="812698"/>
                    <a:pt x="271939" y="811841"/>
                  </a:cubicBezTo>
                  <a:cubicBezTo>
                    <a:pt x="275273" y="811555"/>
                    <a:pt x="278511" y="810698"/>
                    <a:pt x="281845" y="810603"/>
                  </a:cubicBezTo>
                  <a:cubicBezTo>
                    <a:pt x="307562" y="809745"/>
                    <a:pt x="333280" y="809745"/>
                    <a:pt x="358902" y="807936"/>
                  </a:cubicBezTo>
                  <a:cubicBezTo>
                    <a:pt x="394049" y="805459"/>
                    <a:pt x="429101" y="801268"/>
                    <a:pt x="464344" y="798696"/>
                  </a:cubicBezTo>
                  <a:cubicBezTo>
                    <a:pt x="480917" y="797458"/>
                    <a:pt x="496538" y="790981"/>
                    <a:pt x="513207" y="789933"/>
                  </a:cubicBezTo>
                  <a:cubicBezTo>
                    <a:pt x="515684" y="798220"/>
                    <a:pt x="518541" y="800697"/>
                    <a:pt x="523304" y="799554"/>
                  </a:cubicBezTo>
                  <a:cubicBezTo>
                    <a:pt x="524542" y="796887"/>
                    <a:pt x="525685" y="794124"/>
                    <a:pt x="527018" y="791172"/>
                  </a:cubicBezTo>
                  <a:cubicBezTo>
                    <a:pt x="529495" y="791267"/>
                    <a:pt x="531305" y="791172"/>
                    <a:pt x="533114" y="791457"/>
                  </a:cubicBezTo>
                  <a:cubicBezTo>
                    <a:pt x="548354" y="793934"/>
                    <a:pt x="563594" y="797649"/>
                    <a:pt x="579025" y="798601"/>
                  </a:cubicBezTo>
                  <a:cubicBezTo>
                    <a:pt x="587502" y="799173"/>
                    <a:pt x="593027" y="801744"/>
                    <a:pt x="596456" y="807078"/>
                  </a:cubicBezTo>
                  <a:cubicBezTo>
                    <a:pt x="613982" y="808126"/>
                    <a:pt x="630269" y="809079"/>
                    <a:pt x="644652" y="809841"/>
                  </a:cubicBezTo>
                  <a:cubicBezTo>
                    <a:pt x="647224" y="814222"/>
                    <a:pt x="648081" y="818032"/>
                    <a:pt x="650558" y="819270"/>
                  </a:cubicBezTo>
                  <a:cubicBezTo>
                    <a:pt x="653987" y="821080"/>
                    <a:pt x="657701" y="819556"/>
                    <a:pt x="659797" y="815556"/>
                  </a:cubicBezTo>
                  <a:cubicBezTo>
                    <a:pt x="661321" y="812698"/>
                    <a:pt x="663702" y="810222"/>
                    <a:pt x="666179" y="806983"/>
                  </a:cubicBezTo>
                  <a:cubicBezTo>
                    <a:pt x="673227" y="819651"/>
                    <a:pt x="673322" y="819842"/>
                    <a:pt x="687324" y="816222"/>
                  </a:cubicBezTo>
                  <a:cubicBezTo>
                    <a:pt x="693039" y="814794"/>
                    <a:pt x="698563" y="812222"/>
                    <a:pt x="704469" y="810031"/>
                  </a:cubicBezTo>
                  <a:cubicBezTo>
                    <a:pt x="707327" y="810984"/>
                    <a:pt x="710756" y="812222"/>
                    <a:pt x="716185" y="814127"/>
                  </a:cubicBezTo>
                  <a:cubicBezTo>
                    <a:pt x="716280" y="807555"/>
                    <a:pt x="716947" y="802316"/>
                    <a:pt x="716185" y="797363"/>
                  </a:cubicBezTo>
                  <a:cubicBezTo>
                    <a:pt x="715994" y="796029"/>
                    <a:pt x="716090" y="794982"/>
                    <a:pt x="716280" y="793934"/>
                  </a:cubicBezTo>
                  <a:cubicBezTo>
                    <a:pt x="720757" y="794982"/>
                    <a:pt x="724662" y="796029"/>
                    <a:pt x="728567" y="796887"/>
                  </a:cubicBezTo>
                  <a:cubicBezTo>
                    <a:pt x="731711" y="797553"/>
                    <a:pt x="735044" y="798792"/>
                    <a:pt x="738188" y="799268"/>
                  </a:cubicBezTo>
                  <a:cubicBezTo>
                    <a:pt x="739997" y="805459"/>
                    <a:pt x="741712" y="811555"/>
                    <a:pt x="743522" y="817746"/>
                  </a:cubicBezTo>
                  <a:cubicBezTo>
                    <a:pt x="755428" y="817461"/>
                    <a:pt x="766763" y="818604"/>
                    <a:pt x="777431" y="816413"/>
                  </a:cubicBezTo>
                  <a:cubicBezTo>
                    <a:pt x="787718" y="814317"/>
                    <a:pt x="797243" y="808983"/>
                    <a:pt x="808958" y="804316"/>
                  </a:cubicBezTo>
                  <a:cubicBezTo>
                    <a:pt x="810673" y="806888"/>
                    <a:pt x="813054" y="810603"/>
                    <a:pt x="814578" y="812889"/>
                  </a:cubicBezTo>
                  <a:cubicBezTo>
                    <a:pt x="820484" y="811460"/>
                    <a:pt x="823817" y="806888"/>
                    <a:pt x="827246" y="803173"/>
                  </a:cubicBezTo>
                  <a:cubicBezTo>
                    <a:pt x="832390" y="803364"/>
                    <a:pt x="837819" y="802411"/>
                    <a:pt x="843058" y="802030"/>
                  </a:cubicBezTo>
                  <a:cubicBezTo>
                    <a:pt x="842677" y="804602"/>
                    <a:pt x="842201" y="807174"/>
                    <a:pt x="841820" y="809650"/>
                  </a:cubicBezTo>
                  <a:cubicBezTo>
                    <a:pt x="852297" y="813079"/>
                    <a:pt x="853154" y="806507"/>
                    <a:pt x="854774" y="801173"/>
                  </a:cubicBezTo>
                  <a:cubicBezTo>
                    <a:pt x="854964" y="801173"/>
                    <a:pt x="855155" y="801173"/>
                    <a:pt x="855345" y="801173"/>
                  </a:cubicBezTo>
                  <a:cubicBezTo>
                    <a:pt x="872395" y="803364"/>
                    <a:pt x="889730" y="802221"/>
                    <a:pt x="906685" y="805364"/>
                  </a:cubicBezTo>
                  <a:cubicBezTo>
                    <a:pt x="907352" y="806031"/>
                    <a:pt x="907923" y="806507"/>
                    <a:pt x="908780" y="807269"/>
                  </a:cubicBezTo>
                  <a:cubicBezTo>
                    <a:pt x="909066" y="806793"/>
                    <a:pt x="909257" y="806316"/>
                    <a:pt x="909542" y="805935"/>
                  </a:cubicBezTo>
                  <a:cubicBezTo>
                    <a:pt x="911828" y="806412"/>
                    <a:pt x="914114" y="806983"/>
                    <a:pt x="916496" y="807745"/>
                  </a:cubicBezTo>
                  <a:cubicBezTo>
                    <a:pt x="918782" y="808412"/>
                    <a:pt x="921449" y="808698"/>
                    <a:pt x="923639" y="808126"/>
                  </a:cubicBezTo>
                  <a:cubicBezTo>
                    <a:pt x="938879" y="804316"/>
                    <a:pt x="954024" y="809555"/>
                    <a:pt x="969169" y="810031"/>
                  </a:cubicBezTo>
                  <a:cubicBezTo>
                    <a:pt x="989648" y="810603"/>
                    <a:pt x="1010031" y="809936"/>
                    <a:pt x="1030510" y="809745"/>
                  </a:cubicBezTo>
                  <a:cubicBezTo>
                    <a:pt x="1035082" y="809745"/>
                    <a:pt x="1039654" y="809364"/>
                    <a:pt x="1044131" y="809841"/>
                  </a:cubicBezTo>
                  <a:cubicBezTo>
                    <a:pt x="1046893" y="810126"/>
                    <a:pt x="1049846" y="812793"/>
                    <a:pt x="1052322" y="812317"/>
                  </a:cubicBezTo>
                  <a:cubicBezTo>
                    <a:pt x="1055465" y="811746"/>
                    <a:pt x="1058323" y="808983"/>
                    <a:pt x="1061276" y="807269"/>
                  </a:cubicBezTo>
                  <a:cubicBezTo>
                    <a:pt x="1059561" y="804507"/>
                    <a:pt x="1058323" y="800982"/>
                    <a:pt x="1055942" y="799268"/>
                  </a:cubicBezTo>
                  <a:cubicBezTo>
                    <a:pt x="1053084" y="797172"/>
                    <a:pt x="1049179" y="796696"/>
                    <a:pt x="1042988" y="794601"/>
                  </a:cubicBezTo>
                  <a:cubicBezTo>
                    <a:pt x="1047655" y="791076"/>
                    <a:pt x="1049846" y="787838"/>
                    <a:pt x="1052417" y="787647"/>
                  </a:cubicBezTo>
                  <a:cubicBezTo>
                    <a:pt x="1061752" y="786885"/>
                    <a:pt x="1071182" y="786790"/>
                    <a:pt x="1080611" y="786981"/>
                  </a:cubicBezTo>
                  <a:cubicBezTo>
                    <a:pt x="1085850" y="787076"/>
                    <a:pt x="1091089" y="787933"/>
                    <a:pt x="1096232" y="789171"/>
                  </a:cubicBezTo>
                  <a:cubicBezTo>
                    <a:pt x="1103757" y="790981"/>
                    <a:pt x="1111187" y="793362"/>
                    <a:pt x="1119283" y="795744"/>
                  </a:cubicBezTo>
                  <a:cubicBezTo>
                    <a:pt x="1106424" y="806221"/>
                    <a:pt x="1089089" y="793648"/>
                    <a:pt x="1076039" y="803554"/>
                  </a:cubicBezTo>
                  <a:cubicBezTo>
                    <a:pt x="1078135" y="812508"/>
                    <a:pt x="1084136" y="812698"/>
                    <a:pt x="1089755" y="812984"/>
                  </a:cubicBezTo>
                  <a:cubicBezTo>
                    <a:pt x="1093565" y="813174"/>
                    <a:pt x="1097661" y="811079"/>
                    <a:pt x="1101090" y="812127"/>
                  </a:cubicBezTo>
                  <a:cubicBezTo>
                    <a:pt x="1123283" y="819270"/>
                    <a:pt x="1145667" y="808317"/>
                    <a:pt x="1167670" y="815556"/>
                  </a:cubicBezTo>
                  <a:cubicBezTo>
                    <a:pt x="1168146" y="815746"/>
                    <a:pt x="1168622" y="815460"/>
                    <a:pt x="1169099" y="815556"/>
                  </a:cubicBezTo>
                  <a:cubicBezTo>
                    <a:pt x="1188625" y="816318"/>
                    <a:pt x="1207961" y="810031"/>
                    <a:pt x="1227677" y="815365"/>
                  </a:cubicBezTo>
                  <a:cubicBezTo>
                    <a:pt x="1229011" y="815746"/>
                    <a:pt x="1230630" y="815460"/>
                    <a:pt x="1231964" y="814984"/>
                  </a:cubicBezTo>
                  <a:cubicBezTo>
                    <a:pt x="1243584" y="810793"/>
                    <a:pt x="1254824" y="806221"/>
                    <a:pt x="1267968" y="812031"/>
                  </a:cubicBezTo>
                  <a:cubicBezTo>
                    <a:pt x="1271873" y="813746"/>
                    <a:pt x="1277969" y="808983"/>
                    <a:pt x="1283875" y="806983"/>
                  </a:cubicBezTo>
                  <a:cubicBezTo>
                    <a:pt x="1283780" y="806793"/>
                    <a:pt x="1283684" y="806697"/>
                    <a:pt x="1283494" y="806507"/>
                  </a:cubicBezTo>
                  <a:cubicBezTo>
                    <a:pt x="1285875" y="806602"/>
                    <a:pt x="1288256" y="806602"/>
                    <a:pt x="1290828" y="806697"/>
                  </a:cubicBezTo>
                  <a:cubicBezTo>
                    <a:pt x="1287304" y="805554"/>
                    <a:pt x="1284351" y="804602"/>
                    <a:pt x="1281589" y="803745"/>
                  </a:cubicBezTo>
                  <a:cubicBezTo>
                    <a:pt x="1279684" y="801078"/>
                    <a:pt x="1278160" y="798792"/>
                    <a:pt x="1276445" y="796315"/>
                  </a:cubicBezTo>
                  <a:cubicBezTo>
                    <a:pt x="1278731" y="795934"/>
                    <a:pt x="1281113" y="795553"/>
                    <a:pt x="1283589" y="795172"/>
                  </a:cubicBezTo>
                  <a:cubicBezTo>
                    <a:pt x="1283303" y="792981"/>
                    <a:pt x="1282541" y="791553"/>
                    <a:pt x="1281493" y="790600"/>
                  </a:cubicBezTo>
                  <a:cubicBezTo>
                    <a:pt x="1286066" y="786790"/>
                    <a:pt x="1290638" y="784504"/>
                    <a:pt x="1297496" y="788886"/>
                  </a:cubicBezTo>
                  <a:cubicBezTo>
                    <a:pt x="1298639" y="789648"/>
                    <a:pt x="1302353" y="785552"/>
                    <a:pt x="1304830" y="783742"/>
                  </a:cubicBezTo>
                  <a:cubicBezTo>
                    <a:pt x="1302925" y="781266"/>
                    <a:pt x="1301210" y="777075"/>
                    <a:pt x="1299020" y="776694"/>
                  </a:cubicBezTo>
                  <a:cubicBezTo>
                    <a:pt x="1292066" y="775360"/>
                    <a:pt x="1284923" y="775455"/>
                    <a:pt x="1277779" y="775074"/>
                  </a:cubicBezTo>
                  <a:cubicBezTo>
                    <a:pt x="1269968" y="774693"/>
                    <a:pt x="1262158" y="774408"/>
                    <a:pt x="1254347" y="774027"/>
                  </a:cubicBezTo>
                  <a:cubicBezTo>
                    <a:pt x="1254347" y="773265"/>
                    <a:pt x="1254347" y="772598"/>
                    <a:pt x="1254347" y="771836"/>
                  </a:cubicBezTo>
                  <a:cubicBezTo>
                    <a:pt x="1263682" y="770979"/>
                    <a:pt x="1273112" y="770026"/>
                    <a:pt x="1282446" y="769169"/>
                  </a:cubicBezTo>
                  <a:cubicBezTo>
                    <a:pt x="1285494" y="769740"/>
                    <a:pt x="1288256" y="769836"/>
                    <a:pt x="1290638" y="768407"/>
                  </a:cubicBezTo>
                  <a:cubicBezTo>
                    <a:pt x="1293114" y="768121"/>
                    <a:pt x="1295686" y="767931"/>
                    <a:pt x="1298162" y="767645"/>
                  </a:cubicBezTo>
                  <a:cubicBezTo>
                    <a:pt x="1296543" y="766216"/>
                    <a:pt x="1295019" y="765549"/>
                    <a:pt x="1293495" y="765073"/>
                  </a:cubicBezTo>
                  <a:cubicBezTo>
                    <a:pt x="1293686" y="764692"/>
                    <a:pt x="1293971" y="764311"/>
                    <a:pt x="1294162" y="763835"/>
                  </a:cubicBezTo>
                  <a:cubicBezTo>
                    <a:pt x="1294924" y="761930"/>
                    <a:pt x="1298162" y="760120"/>
                    <a:pt x="1300639" y="759739"/>
                  </a:cubicBezTo>
                  <a:cubicBezTo>
                    <a:pt x="1310831" y="758025"/>
                    <a:pt x="1321022" y="756501"/>
                    <a:pt x="1331309" y="755548"/>
                  </a:cubicBezTo>
                  <a:cubicBezTo>
                    <a:pt x="1335500" y="755167"/>
                    <a:pt x="1342454" y="752595"/>
                    <a:pt x="1342930" y="759072"/>
                  </a:cubicBezTo>
                  <a:cubicBezTo>
                    <a:pt x="1342930" y="759549"/>
                    <a:pt x="1342835" y="759930"/>
                    <a:pt x="1342835" y="760311"/>
                  </a:cubicBezTo>
                  <a:cubicBezTo>
                    <a:pt x="1340263" y="760787"/>
                    <a:pt x="1337786" y="762406"/>
                    <a:pt x="1335024" y="763835"/>
                  </a:cubicBezTo>
                  <a:cubicBezTo>
                    <a:pt x="1333976" y="763835"/>
                    <a:pt x="1332929" y="763930"/>
                    <a:pt x="1331976" y="764121"/>
                  </a:cubicBezTo>
                  <a:cubicBezTo>
                    <a:pt x="1327118" y="765168"/>
                    <a:pt x="1320927" y="762311"/>
                    <a:pt x="1317117" y="767645"/>
                  </a:cubicBezTo>
                  <a:cubicBezTo>
                    <a:pt x="1318070" y="768788"/>
                    <a:pt x="1318355" y="769359"/>
                    <a:pt x="1318641" y="769359"/>
                  </a:cubicBezTo>
                  <a:cubicBezTo>
                    <a:pt x="1323975" y="769550"/>
                    <a:pt x="1329595" y="767169"/>
                    <a:pt x="1335024" y="766978"/>
                  </a:cubicBezTo>
                  <a:cubicBezTo>
                    <a:pt x="1340168" y="775836"/>
                    <a:pt x="1345978" y="775646"/>
                    <a:pt x="1353503" y="772884"/>
                  </a:cubicBezTo>
                  <a:cubicBezTo>
                    <a:pt x="1354741" y="772407"/>
                    <a:pt x="1355789" y="772122"/>
                    <a:pt x="1356836" y="771741"/>
                  </a:cubicBezTo>
                  <a:cubicBezTo>
                    <a:pt x="1358741" y="771645"/>
                    <a:pt x="1360646" y="771455"/>
                    <a:pt x="1362932" y="771264"/>
                  </a:cubicBezTo>
                  <a:cubicBezTo>
                    <a:pt x="1363409" y="770788"/>
                    <a:pt x="1363789" y="770502"/>
                    <a:pt x="1364171" y="770026"/>
                  </a:cubicBezTo>
                  <a:cubicBezTo>
                    <a:pt x="1368647" y="770121"/>
                    <a:pt x="1370552" y="773741"/>
                    <a:pt x="1375029" y="783266"/>
                  </a:cubicBezTo>
                  <a:cubicBezTo>
                    <a:pt x="1375791" y="778980"/>
                    <a:pt x="1376553" y="774693"/>
                    <a:pt x="1377410" y="769836"/>
                  </a:cubicBezTo>
                  <a:cubicBezTo>
                    <a:pt x="1383792" y="769931"/>
                    <a:pt x="1389983" y="770312"/>
                    <a:pt x="1395984" y="769836"/>
                  </a:cubicBezTo>
                  <a:cubicBezTo>
                    <a:pt x="1397794" y="769740"/>
                    <a:pt x="1399699" y="769455"/>
                    <a:pt x="1401604" y="769169"/>
                  </a:cubicBezTo>
                  <a:cubicBezTo>
                    <a:pt x="1401699" y="769359"/>
                    <a:pt x="1401794" y="769455"/>
                    <a:pt x="1401889" y="769645"/>
                  </a:cubicBezTo>
                  <a:cubicBezTo>
                    <a:pt x="1402556" y="770693"/>
                    <a:pt x="1404080" y="771645"/>
                    <a:pt x="1405223" y="771741"/>
                  </a:cubicBezTo>
                  <a:cubicBezTo>
                    <a:pt x="1416272" y="773074"/>
                    <a:pt x="1427226" y="774598"/>
                    <a:pt x="1438370" y="775265"/>
                  </a:cubicBezTo>
                  <a:cubicBezTo>
                    <a:pt x="1438656" y="775265"/>
                    <a:pt x="1439037" y="775265"/>
                    <a:pt x="1439323" y="775265"/>
                  </a:cubicBezTo>
                  <a:cubicBezTo>
                    <a:pt x="1437608" y="776027"/>
                    <a:pt x="1435989" y="776884"/>
                    <a:pt x="1434370" y="777741"/>
                  </a:cubicBezTo>
                  <a:cubicBezTo>
                    <a:pt x="1429512" y="780408"/>
                    <a:pt x="1423702" y="782313"/>
                    <a:pt x="1420368" y="786600"/>
                  </a:cubicBezTo>
                  <a:cubicBezTo>
                    <a:pt x="1417701" y="790029"/>
                    <a:pt x="1414843" y="792410"/>
                    <a:pt x="1411700" y="794124"/>
                  </a:cubicBezTo>
                  <a:cubicBezTo>
                    <a:pt x="1411605" y="794124"/>
                    <a:pt x="1411510" y="794124"/>
                    <a:pt x="1411414" y="794029"/>
                  </a:cubicBezTo>
                  <a:cubicBezTo>
                    <a:pt x="1411414" y="794124"/>
                    <a:pt x="1411510" y="794124"/>
                    <a:pt x="1411510" y="794124"/>
                  </a:cubicBezTo>
                  <a:cubicBezTo>
                    <a:pt x="1408748" y="795553"/>
                    <a:pt x="1405700" y="796601"/>
                    <a:pt x="1402271" y="796982"/>
                  </a:cubicBezTo>
                  <a:cubicBezTo>
                    <a:pt x="1398461" y="797458"/>
                    <a:pt x="1394841" y="799077"/>
                    <a:pt x="1391222" y="800125"/>
                  </a:cubicBezTo>
                  <a:cubicBezTo>
                    <a:pt x="1391317" y="801649"/>
                    <a:pt x="1391412" y="803078"/>
                    <a:pt x="1391507" y="804602"/>
                  </a:cubicBezTo>
                  <a:cubicBezTo>
                    <a:pt x="1396841" y="805459"/>
                    <a:pt x="1402175" y="806316"/>
                    <a:pt x="1407509" y="807078"/>
                  </a:cubicBezTo>
                  <a:cubicBezTo>
                    <a:pt x="1407890" y="807174"/>
                    <a:pt x="1408271" y="807174"/>
                    <a:pt x="1408652" y="807174"/>
                  </a:cubicBezTo>
                  <a:cubicBezTo>
                    <a:pt x="1398937" y="807555"/>
                    <a:pt x="1389221" y="807650"/>
                    <a:pt x="1378934" y="806412"/>
                  </a:cubicBezTo>
                  <a:cubicBezTo>
                    <a:pt x="1382078" y="801840"/>
                    <a:pt x="1384268" y="798696"/>
                    <a:pt x="1388364" y="792696"/>
                  </a:cubicBezTo>
                  <a:cubicBezTo>
                    <a:pt x="1382173" y="794696"/>
                    <a:pt x="1377125" y="794791"/>
                    <a:pt x="1375505" y="797172"/>
                  </a:cubicBezTo>
                  <a:cubicBezTo>
                    <a:pt x="1375220" y="797553"/>
                    <a:pt x="1375029" y="797744"/>
                    <a:pt x="1374743" y="798030"/>
                  </a:cubicBezTo>
                  <a:cubicBezTo>
                    <a:pt x="1370171" y="794791"/>
                    <a:pt x="1365504" y="795077"/>
                    <a:pt x="1360265" y="801363"/>
                  </a:cubicBezTo>
                  <a:cubicBezTo>
                    <a:pt x="1360551" y="801744"/>
                    <a:pt x="1360932" y="801935"/>
                    <a:pt x="1361218" y="802221"/>
                  </a:cubicBezTo>
                  <a:cubicBezTo>
                    <a:pt x="1358837" y="803173"/>
                    <a:pt x="1356455" y="804697"/>
                    <a:pt x="1353598" y="806412"/>
                  </a:cubicBezTo>
                  <a:cubicBezTo>
                    <a:pt x="1351312" y="797649"/>
                    <a:pt x="1349597" y="791076"/>
                    <a:pt x="1347407" y="782599"/>
                  </a:cubicBezTo>
                  <a:cubicBezTo>
                    <a:pt x="1342263" y="787743"/>
                    <a:pt x="1338453" y="791553"/>
                    <a:pt x="1334834" y="795172"/>
                  </a:cubicBezTo>
                  <a:cubicBezTo>
                    <a:pt x="1328833" y="790029"/>
                    <a:pt x="1331976" y="777456"/>
                    <a:pt x="1320356" y="778789"/>
                  </a:cubicBezTo>
                  <a:cubicBezTo>
                    <a:pt x="1321784" y="782885"/>
                    <a:pt x="1323213" y="786885"/>
                    <a:pt x="1324451" y="790410"/>
                  </a:cubicBezTo>
                  <a:cubicBezTo>
                    <a:pt x="1315117" y="798030"/>
                    <a:pt x="1302449" y="795934"/>
                    <a:pt x="1293209" y="807555"/>
                  </a:cubicBezTo>
                  <a:cubicBezTo>
                    <a:pt x="1304068" y="810031"/>
                    <a:pt x="1314164" y="811079"/>
                    <a:pt x="1324070" y="810793"/>
                  </a:cubicBezTo>
                  <a:cubicBezTo>
                    <a:pt x="1325499" y="811174"/>
                    <a:pt x="1326833" y="811555"/>
                    <a:pt x="1328261" y="811936"/>
                  </a:cubicBezTo>
                  <a:cubicBezTo>
                    <a:pt x="1328357" y="811460"/>
                    <a:pt x="1328547" y="810888"/>
                    <a:pt x="1328642" y="810412"/>
                  </a:cubicBezTo>
                  <a:cubicBezTo>
                    <a:pt x="1336929" y="809841"/>
                    <a:pt x="1345121" y="808602"/>
                    <a:pt x="1353407" y="806412"/>
                  </a:cubicBezTo>
                  <a:cubicBezTo>
                    <a:pt x="1352836" y="806697"/>
                    <a:pt x="1352360" y="807078"/>
                    <a:pt x="1351788" y="807364"/>
                  </a:cubicBezTo>
                  <a:cubicBezTo>
                    <a:pt x="1354741" y="810317"/>
                    <a:pt x="1355408" y="811365"/>
                    <a:pt x="1356074" y="811460"/>
                  </a:cubicBezTo>
                  <a:cubicBezTo>
                    <a:pt x="1367600" y="812984"/>
                    <a:pt x="1379696" y="810984"/>
                    <a:pt x="1390364" y="817746"/>
                  </a:cubicBezTo>
                  <a:cubicBezTo>
                    <a:pt x="1392650" y="819175"/>
                    <a:pt x="1396841" y="817842"/>
                    <a:pt x="1400080" y="817746"/>
                  </a:cubicBezTo>
                  <a:cubicBezTo>
                    <a:pt x="1409891" y="817365"/>
                    <a:pt x="1419701" y="817080"/>
                    <a:pt x="1429417" y="816603"/>
                  </a:cubicBezTo>
                  <a:cubicBezTo>
                    <a:pt x="1431131" y="816508"/>
                    <a:pt x="1432846" y="815746"/>
                    <a:pt x="1435132" y="815079"/>
                  </a:cubicBezTo>
                  <a:cubicBezTo>
                    <a:pt x="1435037" y="812412"/>
                    <a:pt x="1435037" y="809841"/>
                    <a:pt x="1434941" y="807364"/>
                  </a:cubicBezTo>
                  <a:cubicBezTo>
                    <a:pt x="1445038" y="806983"/>
                    <a:pt x="1455039" y="806793"/>
                    <a:pt x="1465136" y="809364"/>
                  </a:cubicBezTo>
                  <a:cubicBezTo>
                    <a:pt x="1466945" y="809841"/>
                    <a:pt x="1468946" y="808793"/>
                    <a:pt x="1470851" y="808983"/>
                  </a:cubicBezTo>
                  <a:cubicBezTo>
                    <a:pt x="1481138" y="810126"/>
                    <a:pt x="1491043" y="805935"/>
                    <a:pt x="1501902" y="810031"/>
                  </a:cubicBezTo>
                  <a:cubicBezTo>
                    <a:pt x="1502569" y="810317"/>
                    <a:pt x="1503331" y="810412"/>
                    <a:pt x="1504093" y="810603"/>
                  </a:cubicBezTo>
                  <a:cubicBezTo>
                    <a:pt x="1502855" y="812222"/>
                    <a:pt x="1501521" y="814413"/>
                    <a:pt x="1499807" y="817365"/>
                  </a:cubicBezTo>
                  <a:cubicBezTo>
                    <a:pt x="1512094" y="819080"/>
                    <a:pt x="1525524" y="815175"/>
                    <a:pt x="1536859" y="823842"/>
                  </a:cubicBezTo>
                  <a:cubicBezTo>
                    <a:pt x="1538478" y="825081"/>
                    <a:pt x="1542479" y="824509"/>
                    <a:pt x="1544764" y="823461"/>
                  </a:cubicBezTo>
                  <a:cubicBezTo>
                    <a:pt x="1549337" y="821366"/>
                    <a:pt x="1553909" y="818889"/>
                    <a:pt x="1557623" y="815651"/>
                  </a:cubicBezTo>
                  <a:cubicBezTo>
                    <a:pt x="1561814" y="811936"/>
                    <a:pt x="1565148" y="811936"/>
                    <a:pt x="1570196" y="814222"/>
                  </a:cubicBezTo>
                  <a:cubicBezTo>
                    <a:pt x="1575054" y="816413"/>
                    <a:pt x="1580769" y="817651"/>
                    <a:pt x="1586103" y="817842"/>
                  </a:cubicBezTo>
                  <a:cubicBezTo>
                    <a:pt x="1600200" y="818318"/>
                    <a:pt x="1614297" y="818127"/>
                    <a:pt x="1628394" y="818032"/>
                  </a:cubicBezTo>
                  <a:cubicBezTo>
                    <a:pt x="1631537" y="818032"/>
                    <a:pt x="1635538" y="818032"/>
                    <a:pt x="1637729" y="816413"/>
                  </a:cubicBezTo>
                  <a:cubicBezTo>
                    <a:pt x="1644396" y="811555"/>
                    <a:pt x="1651826" y="811650"/>
                    <a:pt x="1659350" y="811650"/>
                  </a:cubicBezTo>
                  <a:cubicBezTo>
                    <a:pt x="1678210" y="811746"/>
                    <a:pt x="1696974" y="812603"/>
                    <a:pt x="1715834" y="812222"/>
                  </a:cubicBezTo>
                  <a:cubicBezTo>
                    <a:pt x="1725549" y="812031"/>
                    <a:pt x="1735264" y="809936"/>
                    <a:pt x="1744885" y="808221"/>
                  </a:cubicBezTo>
                  <a:cubicBezTo>
                    <a:pt x="1746790" y="807840"/>
                    <a:pt x="1748600" y="807364"/>
                    <a:pt x="1750505" y="806983"/>
                  </a:cubicBezTo>
                  <a:cubicBezTo>
                    <a:pt x="1758125" y="806507"/>
                    <a:pt x="1765745" y="806221"/>
                    <a:pt x="1773460" y="806316"/>
                  </a:cubicBezTo>
                  <a:cubicBezTo>
                    <a:pt x="1783461" y="806507"/>
                    <a:pt x="1791748" y="805840"/>
                    <a:pt x="1796701" y="796696"/>
                  </a:cubicBezTo>
                  <a:cubicBezTo>
                    <a:pt x="1798701" y="796506"/>
                    <a:pt x="1800606" y="796506"/>
                    <a:pt x="1801939" y="797363"/>
                  </a:cubicBezTo>
                  <a:cubicBezTo>
                    <a:pt x="1802892" y="797934"/>
                    <a:pt x="1803749" y="798315"/>
                    <a:pt x="1804702" y="798696"/>
                  </a:cubicBezTo>
                  <a:cubicBezTo>
                    <a:pt x="1804797" y="798982"/>
                    <a:pt x="1804797" y="799173"/>
                    <a:pt x="1804892" y="799458"/>
                  </a:cubicBezTo>
                  <a:cubicBezTo>
                    <a:pt x="1805750" y="801649"/>
                    <a:pt x="1810226" y="803554"/>
                    <a:pt x="1813084" y="803554"/>
                  </a:cubicBezTo>
                  <a:cubicBezTo>
                    <a:pt x="1822609" y="803459"/>
                    <a:pt x="1832229" y="802887"/>
                    <a:pt x="1841659" y="801649"/>
                  </a:cubicBezTo>
                  <a:cubicBezTo>
                    <a:pt x="1846517" y="801078"/>
                    <a:pt x="1852708" y="801459"/>
                    <a:pt x="1854041" y="792981"/>
                  </a:cubicBezTo>
                  <a:cubicBezTo>
                    <a:pt x="1853184" y="792410"/>
                    <a:pt x="1852327" y="791743"/>
                    <a:pt x="1851374" y="791076"/>
                  </a:cubicBezTo>
                  <a:cubicBezTo>
                    <a:pt x="1857280" y="789552"/>
                    <a:pt x="1863376" y="788790"/>
                    <a:pt x="1869758" y="789743"/>
                  </a:cubicBezTo>
                  <a:cubicBezTo>
                    <a:pt x="1873568" y="790314"/>
                    <a:pt x="1877378" y="790505"/>
                    <a:pt x="1881092" y="790505"/>
                  </a:cubicBezTo>
                  <a:cubicBezTo>
                    <a:pt x="1879759" y="791553"/>
                    <a:pt x="1878521" y="793267"/>
                    <a:pt x="1877759" y="796125"/>
                  </a:cubicBezTo>
                  <a:cubicBezTo>
                    <a:pt x="1882712" y="801268"/>
                    <a:pt x="1887284" y="801459"/>
                    <a:pt x="1891379" y="796696"/>
                  </a:cubicBezTo>
                  <a:cubicBezTo>
                    <a:pt x="1892237" y="795648"/>
                    <a:pt x="1891284" y="790791"/>
                    <a:pt x="1890522" y="790505"/>
                  </a:cubicBezTo>
                  <a:cubicBezTo>
                    <a:pt x="1890332" y="790410"/>
                    <a:pt x="1890046" y="790410"/>
                    <a:pt x="1889855" y="790314"/>
                  </a:cubicBezTo>
                  <a:cubicBezTo>
                    <a:pt x="1904238" y="789457"/>
                    <a:pt x="1918335" y="786219"/>
                    <a:pt x="1932623" y="784790"/>
                  </a:cubicBezTo>
                  <a:cubicBezTo>
                    <a:pt x="1936433" y="784409"/>
                    <a:pt x="1940243" y="783742"/>
                    <a:pt x="1943957" y="783075"/>
                  </a:cubicBezTo>
                  <a:cubicBezTo>
                    <a:pt x="1942910" y="787457"/>
                    <a:pt x="1940052" y="791838"/>
                    <a:pt x="1936909" y="796410"/>
                  </a:cubicBezTo>
                  <a:cubicBezTo>
                    <a:pt x="1943957" y="797553"/>
                    <a:pt x="1947196" y="795744"/>
                    <a:pt x="1950149" y="790600"/>
                  </a:cubicBezTo>
                  <a:cubicBezTo>
                    <a:pt x="1952720" y="786219"/>
                    <a:pt x="1955673" y="782504"/>
                    <a:pt x="1959864" y="780599"/>
                  </a:cubicBezTo>
                  <a:cubicBezTo>
                    <a:pt x="1962341" y="780218"/>
                    <a:pt x="1964912" y="779837"/>
                    <a:pt x="1967389" y="779456"/>
                  </a:cubicBezTo>
                  <a:cubicBezTo>
                    <a:pt x="1968056" y="779456"/>
                    <a:pt x="1968722" y="779456"/>
                    <a:pt x="1969389" y="779646"/>
                  </a:cubicBezTo>
                  <a:cubicBezTo>
                    <a:pt x="1978343" y="781075"/>
                    <a:pt x="1987772" y="779265"/>
                    <a:pt x="1997583" y="778884"/>
                  </a:cubicBezTo>
                  <a:cubicBezTo>
                    <a:pt x="1997774" y="777741"/>
                    <a:pt x="1998155" y="775836"/>
                    <a:pt x="1998631" y="773360"/>
                  </a:cubicBezTo>
                  <a:cubicBezTo>
                    <a:pt x="1998155" y="773074"/>
                    <a:pt x="1997583" y="772884"/>
                    <a:pt x="1997107" y="772693"/>
                  </a:cubicBezTo>
                  <a:cubicBezTo>
                    <a:pt x="1997297" y="771264"/>
                    <a:pt x="1997488" y="769836"/>
                    <a:pt x="1997583" y="768502"/>
                  </a:cubicBezTo>
                  <a:cubicBezTo>
                    <a:pt x="1992725" y="768597"/>
                    <a:pt x="1989487" y="768693"/>
                    <a:pt x="1986915" y="768597"/>
                  </a:cubicBezTo>
                  <a:cubicBezTo>
                    <a:pt x="1984915" y="767169"/>
                    <a:pt x="1983296" y="764978"/>
                    <a:pt x="1982534" y="761263"/>
                  </a:cubicBezTo>
                  <a:cubicBezTo>
                    <a:pt x="1984058" y="760025"/>
                    <a:pt x="1985772" y="758596"/>
                    <a:pt x="1988058" y="756691"/>
                  </a:cubicBezTo>
                  <a:cubicBezTo>
                    <a:pt x="1988534" y="756596"/>
                    <a:pt x="1988915" y="756501"/>
                    <a:pt x="1989487" y="756405"/>
                  </a:cubicBezTo>
                  <a:cubicBezTo>
                    <a:pt x="1997869" y="755739"/>
                    <a:pt x="2005965" y="751167"/>
                    <a:pt x="2014157" y="748119"/>
                  </a:cubicBezTo>
                  <a:cubicBezTo>
                    <a:pt x="2015204" y="747738"/>
                    <a:pt x="2015681" y="746118"/>
                    <a:pt x="2016728" y="744785"/>
                  </a:cubicBezTo>
                  <a:cubicBezTo>
                    <a:pt x="2013680" y="741832"/>
                    <a:pt x="2010823" y="739070"/>
                    <a:pt x="2009585" y="737832"/>
                  </a:cubicBezTo>
                  <a:cubicBezTo>
                    <a:pt x="1996059" y="741070"/>
                    <a:pt x="1984153" y="744023"/>
                    <a:pt x="1972056" y="746880"/>
                  </a:cubicBezTo>
                  <a:cubicBezTo>
                    <a:pt x="1970627" y="736784"/>
                    <a:pt x="1980914" y="739832"/>
                    <a:pt x="1985105" y="733926"/>
                  </a:cubicBezTo>
                  <a:cubicBezTo>
                    <a:pt x="1976342" y="731926"/>
                    <a:pt x="1968913" y="730307"/>
                    <a:pt x="1961483" y="728592"/>
                  </a:cubicBezTo>
                  <a:cubicBezTo>
                    <a:pt x="1961579" y="728211"/>
                    <a:pt x="1961579" y="727926"/>
                    <a:pt x="1961674" y="727545"/>
                  </a:cubicBezTo>
                  <a:cubicBezTo>
                    <a:pt x="1962055" y="727449"/>
                    <a:pt x="1962531" y="727354"/>
                    <a:pt x="1962912" y="727259"/>
                  </a:cubicBezTo>
                  <a:cubicBezTo>
                    <a:pt x="1965389" y="726592"/>
                    <a:pt x="1968437" y="728402"/>
                    <a:pt x="1971294" y="728878"/>
                  </a:cubicBezTo>
                  <a:cubicBezTo>
                    <a:pt x="1980533" y="730402"/>
                    <a:pt x="1989487" y="730783"/>
                    <a:pt x="1997488" y="725640"/>
                  </a:cubicBezTo>
                  <a:lnTo>
                    <a:pt x="2004155" y="725640"/>
                  </a:lnTo>
                  <a:cubicBezTo>
                    <a:pt x="2005870" y="729069"/>
                    <a:pt x="2007584" y="732402"/>
                    <a:pt x="2013299" y="731831"/>
                  </a:cubicBezTo>
                  <a:cubicBezTo>
                    <a:pt x="2021967" y="730974"/>
                    <a:pt x="2030730" y="730307"/>
                    <a:pt x="2039398" y="729735"/>
                  </a:cubicBezTo>
                  <a:cubicBezTo>
                    <a:pt x="2040255" y="738975"/>
                    <a:pt x="2041017" y="746880"/>
                    <a:pt x="2041684" y="754310"/>
                  </a:cubicBezTo>
                  <a:cubicBezTo>
                    <a:pt x="2040541" y="754500"/>
                    <a:pt x="2039493" y="754500"/>
                    <a:pt x="2038350" y="754691"/>
                  </a:cubicBezTo>
                  <a:cubicBezTo>
                    <a:pt x="2039493" y="754881"/>
                    <a:pt x="2040636" y="754977"/>
                    <a:pt x="2041779" y="755167"/>
                  </a:cubicBezTo>
                  <a:cubicBezTo>
                    <a:pt x="2041779" y="755643"/>
                    <a:pt x="2041874" y="756120"/>
                    <a:pt x="2041874" y="756501"/>
                  </a:cubicBezTo>
                  <a:cubicBezTo>
                    <a:pt x="2044827" y="756691"/>
                    <a:pt x="2047685" y="756596"/>
                    <a:pt x="2050447" y="756215"/>
                  </a:cubicBezTo>
                  <a:cubicBezTo>
                    <a:pt x="2068830" y="758215"/>
                    <a:pt x="2087118" y="757548"/>
                    <a:pt x="2105216" y="754215"/>
                  </a:cubicBezTo>
                  <a:cubicBezTo>
                    <a:pt x="2101501" y="753929"/>
                    <a:pt x="2097881" y="753643"/>
                    <a:pt x="2094262" y="753357"/>
                  </a:cubicBezTo>
                  <a:cubicBezTo>
                    <a:pt x="2097215" y="752881"/>
                    <a:pt x="2100072" y="752405"/>
                    <a:pt x="2103025" y="751833"/>
                  </a:cubicBezTo>
                  <a:cubicBezTo>
                    <a:pt x="2108549" y="750690"/>
                    <a:pt x="2114741" y="750405"/>
                    <a:pt x="2118932" y="744975"/>
                  </a:cubicBezTo>
                  <a:cubicBezTo>
                    <a:pt x="2115026" y="743928"/>
                    <a:pt x="2112169" y="743070"/>
                    <a:pt x="2109692" y="742404"/>
                  </a:cubicBezTo>
                  <a:cubicBezTo>
                    <a:pt x="2107502" y="739070"/>
                    <a:pt x="2105597" y="736212"/>
                    <a:pt x="2103311" y="732879"/>
                  </a:cubicBezTo>
                  <a:cubicBezTo>
                    <a:pt x="2113121" y="731831"/>
                    <a:pt x="2121789" y="730307"/>
                    <a:pt x="2130362" y="729926"/>
                  </a:cubicBezTo>
                  <a:cubicBezTo>
                    <a:pt x="2133314" y="730402"/>
                    <a:pt x="2136267" y="730402"/>
                    <a:pt x="2139220" y="730307"/>
                  </a:cubicBezTo>
                  <a:cubicBezTo>
                    <a:pt x="2141792" y="730212"/>
                    <a:pt x="2144554" y="730212"/>
                    <a:pt x="2147221" y="730116"/>
                  </a:cubicBezTo>
                  <a:cubicBezTo>
                    <a:pt x="2156079" y="730402"/>
                    <a:pt x="2164842" y="730783"/>
                    <a:pt x="2173700" y="730974"/>
                  </a:cubicBezTo>
                  <a:cubicBezTo>
                    <a:pt x="2176082" y="731069"/>
                    <a:pt x="2178177" y="730593"/>
                    <a:pt x="2180082" y="729831"/>
                  </a:cubicBezTo>
                  <a:cubicBezTo>
                    <a:pt x="2182559" y="730878"/>
                    <a:pt x="2185130" y="731926"/>
                    <a:pt x="2187702" y="732974"/>
                  </a:cubicBezTo>
                  <a:cubicBezTo>
                    <a:pt x="2185511" y="739451"/>
                    <a:pt x="2180749" y="738308"/>
                    <a:pt x="2176748" y="738498"/>
                  </a:cubicBezTo>
                  <a:cubicBezTo>
                    <a:pt x="2163509" y="738879"/>
                    <a:pt x="2150364" y="738975"/>
                    <a:pt x="2137124" y="739546"/>
                  </a:cubicBezTo>
                  <a:cubicBezTo>
                    <a:pt x="2133219" y="739737"/>
                    <a:pt x="2129409" y="740975"/>
                    <a:pt x="2124266" y="742023"/>
                  </a:cubicBezTo>
                  <a:cubicBezTo>
                    <a:pt x="2126552" y="747642"/>
                    <a:pt x="2128076" y="751548"/>
                    <a:pt x="2129123" y="754215"/>
                  </a:cubicBezTo>
                  <a:cubicBezTo>
                    <a:pt x="2138839" y="751738"/>
                    <a:pt x="2147602" y="748690"/>
                    <a:pt x="2156174" y="746785"/>
                  </a:cubicBezTo>
                  <a:cubicBezTo>
                    <a:pt x="2155508" y="748404"/>
                    <a:pt x="2154936" y="749738"/>
                    <a:pt x="2154936" y="750976"/>
                  </a:cubicBezTo>
                  <a:cubicBezTo>
                    <a:pt x="2154936" y="751929"/>
                    <a:pt x="2156555" y="752786"/>
                    <a:pt x="2157413" y="753738"/>
                  </a:cubicBezTo>
                  <a:cubicBezTo>
                    <a:pt x="2158556" y="752024"/>
                    <a:pt x="2159889" y="750405"/>
                    <a:pt x="2160746" y="748595"/>
                  </a:cubicBezTo>
                  <a:cubicBezTo>
                    <a:pt x="2160842" y="748404"/>
                    <a:pt x="2159508" y="747547"/>
                    <a:pt x="2157889" y="746499"/>
                  </a:cubicBezTo>
                  <a:cubicBezTo>
                    <a:pt x="2160556" y="745928"/>
                    <a:pt x="2163223" y="745452"/>
                    <a:pt x="2165795" y="745166"/>
                  </a:cubicBezTo>
                  <a:cubicBezTo>
                    <a:pt x="2178939" y="743832"/>
                    <a:pt x="2192846" y="748023"/>
                    <a:pt x="2204847" y="738879"/>
                  </a:cubicBezTo>
                  <a:cubicBezTo>
                    <a:pt x="2206657" y="737451"/>
                    <a:pt x="2210276" y="738117"/>
                    <a:pt x="2213039" y="737927"/>
                  </a:cubicBezTo>
                  <a:cubicBezTo>
                    <a:pt x="2223992" y="737070"/>
                    <a:pt x="2234851" y="736117"/>
                    <a:pt x="2245805" y="735260"/>
                  </a:cubicBezTo>
                  <a:cubicBezTo>
                    <a:pt x="2237613" y="730402"/>
                    <a:pt x="2227136" y="739451"/>
                    <a:pt x="2219039" y="728973"/>
                  </a:cubicBezTo>
                  <a:cubicBezTo>
                    <a:pt x="2219611" y="728973"/>
                    <a:pt x="2220087" y="728973"/>
                    <a:pt x="2220659" y="728878"/>
                  </a:cubicBezTo>
                  <a:cubicBezTo>
                    <a:pt x="2220182" y="728592"/>
                    <a:pt x="2219801" y="728307"/>
                    <a:pt x="2219325" y="728021"/>
                  </a:cubicBezTo>
                  <a:cubicBezTo>
                    <a:pt x="2222468" y="727545"/>
                    <a:pt x="2225326" y="726402"/>
                    <a:pt x="2228088" y="725449"/>
                  </a:cubicBezTo>
                  <a:lnTo>
                    <a:pt x="2235708" y="725449"/>
                  </a:lnTo>
                  <a:cubicBezTo>
                    <a:pt x="2235327" y="726021"/>
                    <a:pt x="2235041" y="726687"/>
                    <a:pt x="2235041" y="727259"/>
                  </a:cubicBezTo>
                  <a:cubicBezTo>
                    <a:pt x="2235041" y="728021"/>
                    <a:pt x="2237137" y="729831"/>
                    <a:pt x="2237518" y="729640"/>
                  </a:cubicBezTo>
                  <a:cubicBezTo>
                    <a:pt x="2238851" y="728973"/>
                    <a:pt x="2239709" y="727545"/>
                    <a:pt x="2241518" y="725640"/>
                  </a:cubicBezTo>
                  <a:cubicBezTo>
                    <a:pt x="2241423" y="725640"/>
                    <a:pt x="2241328" y="725544"/>
                    <a:pt x="2241233" y="725544"/>
                  </a:cubicBezTo>
                  <a:lnTo>
                    <a:pt x="2242376" y="725544"/>
                  </a:lnTo>
                  <a:cubicBezTo>
                    <a:pt x="2242566" y="725640"/>
                    <a:pt x="2242757" y="725640"/>
                    <a:pt x="2242852" y="725735"/>
                  </a:cubicBezTo>
                  <a:cubicBezTo>
                    <a:pt x="2244090" y="726497"/>
                    <a:pt x="2247424" y="726402"/>
                    <a:pt x="2247900" y="725544"/>
                  </a:cubicBezTo>
                  <a:cubicBezTo>
                    <a:pt x="2247900" y="725544"/>
                    <a:pt x="2247900" y="725544"/>
                    <a:pt x="2247995" y="725449"/>
                  </a:cubicBezTo>
                  <a:lnTo>
                    <a:pt x="2257330" y="725449"/>
                  </a:lnTo>
                  <a:cubicBezTo>
                    <a:pt x="2258092" y="726306"/>
                    <a:pt x="2258854" y="727259"/>
                    <a:pt x="2259425" y="728497"/>
                  </a:cubicBezTo>
                  <a:cubicBezTo>
                    <a:pt x="2263045" y="727926"/>
                    <a:pt x="2266664" y="729450"/>
                    <a:pt x="2270284" y="730688"/>
                  </a:cubicBezTo>
                  <a:cubicBezTo>
                    <a:pt x="2268093" y="730974"/>
                    <a:pt x="2265807" y="731259"/>
                    <a:pt x="2263616" y="731640"/>
                  </a:cubicBezTo>
                  <a:cubicBezTo>
                    <a:pt x="2267617" y="745928"/>
                    <a:pt x="2262664" y="759549"/>
                    <a:pt x="2247995" y="764025"/>
                  </a:cubicBezTo>
                  <a:cubicBezTo>
                    <a:pt x="2242471" y="765645"/>
                    <a:pt x="2235994" y="764692"/>
                    <a:pt x="2229993" y="764406"/>
                  </a:cubicBezTo>
                  <a:cubicBezTo>
                    <a:pt x="2216658" y="763835"/>
                    <a:pt x="2216658" y="763644"/>
                    <a:pt x="2211515" y="751167"/>
                  </a:cubicBezTo>
                  <a:cubicBezTo>
                    <a:pt x="2206371" y="751262"/>
                    <a:pt x="2200751" y="751071"/>
                    <a:pt x="2195227" y="751738"/>
                  </a:cubicBezTo>
                  <a:cubicBezTo>
                    <a:pt x="2192750" y="752024"/>
                    <a:pt x="2189702" y="753072"/>
                    <a:pt x="2187893" y="754596"/>
                  </a:cubicBezTo>
                  <a:cubicBezTo>
                    <a:pt x="2187893" y="754596"/>
                    <a:pt x="2187893" y="754596"/>
                    <a:pt x="2187893" y="754596"/>
                  </a:cubicBezTo>
                  <a:cubicBezTo>
                    <a:pt x="2185321" y="754977"/>
                    <a:pt x="2182844" y="755453"/>
                    <a:pt x="2180273" y="755834"/>
                  </a:cubicBezTo>
                  <a:cubicBezTo>
                    <a:pt x="2180463" y="756882"/>
                    <a:pt x="2180749" y="758025"/>
                    <a:pt x="2180939" y="759072"/>
                  </a:cubicBezTo>
                  <a:cubicBezTo>
                    <a:pt x="2182368" y="758691"/>
                    <a:pt x="2183892" y="758215"/>
                    <a:pt x="2185321" y="757834"/>
                  </a:cubicBezTo>
                  <a:cubicBezTo>
                    <a:pt x="2179034" y="766311"/>
                    <a:pt x="2169890" y="766216"/>
                    <a:pt x="2159889" y="765454"/>
                  </a:cubicBezTo>
                  <a:cubicBezTo>
                    <a:pt x="2153031" y="764883"/>
                    <a:pt x="2146078" y="765645"/>
                    <a:pt x="2139315" y="765835"/>
                  </a:cubicBezTo>
                  <a:cubicBezTo>
                    <a:pt x="2136743" y="773741"/>
                    <a:pt x="2139696" y="777075"/>
                    <a:pt x="2147030" y="776979"/>
                  </a:cubicBezTo>
                  <a:cubicBezTo>
                    <a:pt x="2149793" y="776884"/>
                    <a:pt x="2152745" y="776503"/>
                    <a:pt x="2155317" y="775551"/>
                  </a:cubicBezTo>
                  <a:cubicBezTo>
                    <a:pt x="2163890" y="772503"/>
                    <a:pt x="2172557" y="771645"/>
                    <a:pt x="2181701" y="772979"/>
                  </a:cubicBezTo>
                  <a:cubicBezTo>
                    <a:pt x="2185702" y="773550"/>
                    <a:pt x="2190083" y="772217"/>
                    <a:pt x="2194274" y="771741"/>
                  </a:cubicBezTo>
                  <a:cubicBezTo>
                    <a:pt x="2197037" y="771360"/>
                    <a:pt x="2199894" y="770312"/>
                    <a:pt x="2202561" y="770693"/>
                  </a:cubicBezTo>
                  <a:cubicBezTo>
                    <a:pt x="2204371" y="770979"/>
                    <a:pt x="2207419" y="773360"/>
                    <a:pt x="2207324" y="774503"/>
                  </a:cubicBezTo>
                  <a:cubicBezTo>
                    <a:pt x="2207038" y="776694"/>
                    <a:pt x="2205323" y="779265"/>
                    <a:pt x="2203418" y="780599"/>
                  </a:cubicBezTo>
                  <a:cubicBezTo>
                    <a:pt x="2203133" y="780789"/>
                    <a:pt x="2202656" y="780789"/>
                    <a:pt x="2202371" y="780885"/>
                  </a:cubicBezTo>
                  <a:cubicBezTo>
                    <a:pt x="2201990" y="779646"/>
                    <a:pt x="2201609" y="778408"/>
                    <a:pt x="2201132" y="776979"/>
                  </a:cubicBezTo>
                  <a:cubicBezTo>
                    <a:pt x="2199894" y="778599"/>
                    <a:pt x="2198942" y="780123"/>
                    <a:pt x="2198084" y="781456"/>
                  </a:cubicBezTo>
                  <a:cubicBezTo>
                    <a:pt x="2197608" y="781456"/>
                    <a:pt x="2197037" y="781456"/>
                    <a:pt x="2196560" y="781456"/>
                  </a:cubicBezTo>
                  <a:cubicBezTo>
                    <a:pt x="2172367" y="781551"/>
                    <a:pt x="2148078" y="781551"/>
                    <a:pt x="2124742" y="781551"/>
                  </a:cubicBezTo>
                  <a:cubicBezTo>
                    <a:pt x="2123313" y="780504"/>
                    <a:pt x="2121884" y="779456"/>
                    <a:pt x="2120456" y="778313"/>
                  </a:cubicBezTo>
                  <a:cubicBezTo>
                    <a:pt x="2121503" y="778027"/>
                    <a:pt x="2122170" y="775741"/>
                    <a:pt x="2122932" y="774312"/>
                  </a:cubicBezTo>
                  <a:cubicBezTo>
                    <a:pt x="2121408" y="773455"/>
                    <a:pt x="2119884" y="771931"/>
                    <a:pt x="2118455" y="771931"/>
                  </a:cubicBezTo>
                  <a:cubicBezTo>
                    <a:pt x="2117598" y="771931"/>
                    <a:pt x="2116836" y="773169"/>
                    <a:pt x="2115598" y="774693"/>
                  </a:cubicBezTo>
                  <a:cubicBezTo>
                    <a:pt x="2113121" y="772884"/>
                    <a:pt x="2110645" y="771074"/>
                    <a:pt x="2108359" y="769359"/>
                  </a:cubicBezTo>
                  <a:cubicBezTo>
                    <a:pt x="2107121" y="774884"/>
                    <a:pt x="2105882" y="780694"/>
                    <a:pt x="2105025" y="784409"/>
                  </a:cubicBezTo>
                  <a:cubicBezTo>
                    <a:pt x="2097405" y="786219"/>
                    <a:pt x="2090928" y="786123"/>
                    <a:pt x="2087309" y="789171"/>
                  </a:cubicBezTo>
                  <a:cubicBezTo>
                    <a:pt x="2086451" y="789838"/>
                    <a:pt x="2085785" y="790791"/>
                    <a:pt x="2085308" y="791743"/>
                  </a:cubicBezTo>
                  <a:cubicBezTo>
                    <a:pt x="2080451" y="790695"/>
                    <a:pt x="2074545" y="789838"/>
                    <a:pt x="2068163" y="789171"/>
                  </a:cubicBezTo>
                  <a:cubicBezTo>
                    <a:pt x="2069211" y="788790"/>
                    <a:pt x="2070164" y="788409"/>
                    <a:pt x="2071116" y="787838"/>
                  </a:cubicBezTo>
                  <a:cubicBezTo>
                    <a:pt x="2063401" y="787743"/>
                    <a:pt x="2055971" y="786981"/>
                    <a:pt x="2048542" y="787647"/>
                  </a:cubicBezTo>
                  <a:cubicBezTo>
                    <a:pt x="2012918" y="785647"/>
                    <a:pt x="1970532" y="787743"/>
                    <a:pt x="1960150" y="793362"/>
                  </a:cubicBezTo>
                  <a:cubicBezTo>
                    <a:pt x="1962245" y="795363"/>
                    <a:pt x="1963293" y="797268"/>
                    <a:pt x="1964246" y="797268"/>
                  </a:cubicBezTo>
                  <a:cubicBezTo>
                    <a:pt x="1981772" y="796887"/>
                    <a:pt x="1999298" y="796315"/>
                    <a:pt x="2016824" y="795648"/>
                  </a:cubicBezTo>
                  <a:cubicBezTo>
                    <a:pt x="2021014" y="795458"/>
                    <a:pt x="2025777" y="792981"/>
                    <a:pt x="2029206" y="794505"/>
                  </a:cubicBezTo>
                  <a:cubicBezTo>
                    <a:pt x="2033207" y="796410"/>
                    <a:pt x="2037207" y="797363"/>
                    <a:pt x="2041208" y="797839"/>
                  </a:cubicBezTo>
                  <a:cubicBezTo>
                    <a:pt x="2042732" y="799744"/>
                    <a:pt x="2044160" y="801554"/>
                    <a:pt x="2045684" y="803459"/>
                  </a:cubicBezTo>
                  <a:cubicBezTo>
                    <a:pt x="2040255" y="806697"/>
                    <a:pt x="2035969" y="809269"/>
                    <a:pt x="2030635" y="812508"/>
                  </a:cubicBezTo>
                  <a:cubicBezTo>
                    <a:pt x="2038541" y="815556"/>
                    <a:pt x="2043589" y="812127"/>
                    <a:pt x="2049018" y="809936"/>
                  </a:cubicBezTo>
                  <a:cubicBezTo>
                    <a:pt x="2054543" y="807745"/>
                    <a:pt x="2060353" y="806126"/>
                    <a:pt x="2065973" y="804316"/>
                  </a:cubicBezTo>
                  <a:cubicBezTo>
                    <a:pt x="2079212" y="812793"/>
                    <a:pt x="2085785" y="811555"/>
                    <a:pt x="2095976" y="798506"/>
                  </a:cubicBezTo>
                  <a:cubicBezTo>
                    <a:pt x="2101977" y="798315"/>
                    <a:pt x="2108073" y="798125"/>
                    <a:pt x="2114169" y="798125"/>
                  </a:cubicBezTo>
                  <a:cubicBezTo>
                    <a:pt x="2115217" y="798125"/>
                    <a:pt x="2116265" y="799363"/>
                    <a:pt x="2118074" y="800601"/>
                  </a:cubicBezTo>
                  <a:cubicBezTo>
                    <a:pt x="2114836" y="803078"/>
                    <a:pt x="2112169" y="805173"/>
                    <a:pt x="2108454" y="808126"/>
                  </a:cubicBezTo>
                  <a:cubicBezTo>
                    <a:pt x="2130838" y="815460"/>
                    <a:pt x="2151602" y="807078"/>
                    <a:pt x="2172367" y="807459"/>
                  </a:cubicBezTo>
                  <a:cubicBezTo>
                    <a:pt x="2173034" y="807459"/>
                    <a:pt x="2173796" y="806507"/>
                    <a:pt x="2174462" y="805935"/>
                  </a:cubicBezTo>
                  <a:cubicBezTo>
                    <a:pt x="2173319" y="803745"/>
                    <a:pt x="2172081" y="801649"/>
                    <a:pt x="2171129" y="799935"/>
                  </a:cubicBezTo>
                  <a:cubicBezTo>
                    <a:pt x="2174939" y="796791"/>
                    <a:pt x="2178844" y="794601"/>
                    <a:pt x="2182844" y="792886"/>
                  </a:cubicBezTo>
                  <a:cubicBezTo>
                    <a:pt x="2182749" y="793267"/>
                    <a:pt x="2182559" y="793553"/>
                    <a:pt x="2182559" y="793934"/>
                  </a:cubicBezTo>
                  <a:cubicBezTo>
                    <a:pt x="2192084" y="800601"/>
                    <a:pt x="2192084" y="800601"/>
                    <a:pt x="2206847" y="794505"/>
                  </a:cubicBezTo>
                  <a:cubicBezTo>
                    <a:pt x="2206371" y="793172"/>
                    <a:pt x="2205990" y="791838"/>
                    <a:pt x="2205514" y="790410"/>
                  </a:cubicBezTo>
                  <a:cubicBezTo>
                    <a:pt x="2211800" y="791076"/>
                    <a:pt x="2218277" y="790505"/>
                    <a:pt x="2224564" y="789933"/>
                  </a:cubicBezTo>
                  <a:cubicBezTo>
                    <a:pt x="2229231" y="789552"/>
                    <a:pt x="2233803" y="788028"/>
                    <a:pt x="2238375" y="787076"/>
                  </a:cubicBezTo>
                  <a:cubicBezTo>
                    <a:pt x="2238280" y="785933"/>
                    <a:pt x="2238280" y="784885"/>
                    <a:pt x="2238185" y="783742"/>
                  </a:cubicBezTo>
                  <a:cubicBezTo>
                    <a:pt x="2230946" y="782123"/>
                    <a:pt x="2223802" y="780504"/>
                    <a:pt x="2216087" y="778789"/>
                  </a:cubicBezTo>
                  <a:cubicBezTo>
                    <a:pt x="2217515" y="776884"/>
                    <a:pt x="2217896" y="775741"/>
                    <a:pt x="2218563" y="775551"/>
                  </a:cubicBezTo>
                  <a:cubicBezTo>
                    <a:pt x="2229517" y="773265"/>
                    <a:pt x="2240375" y="770788"/>
                    <a:pt x="2251424" y="768978"/>
                  </a:cubicBezTo>
                  <a:cubicBezTo>
                    <a:pt x="2256473" y="768121"/>
                    <a:pt x="2263331" y="766692"/>
                    <a:pt x="2266569" y="769074"/>
                  </a:cubicBezTo>
                  <a:cubicBezTo>
                    <a:pt x="2275332" y="775360"/>
                    <a:pt x="2283619" y="770979"/>
                    <a:pt x="2292191" y="770693"/>
                  </a:cubicBezTo>
                  <a:cubicBezTo>
                    <a:pt x="2294477" y="766883"/>
                    <a:pt x="2296668" y="763168"/>
                    <a:pt x="2299907" y="757834"/>
                  </a:cubicBezTo>
                  <a:cubicBezTo>
                    <a:pt x="2291620" y="755834"/>
                    <a:pt x="2283809" y="753929"/>
                    <a:pt x="2275523" y="752024"/>
                  </a:cubicBezTo>
                  <a:cubicBezTo>
                    <a:pt x="2277999" y="749071"/>
                    <a:pt x="2280380" y="746309"/>
                    <a:pt x="2282857" y="743356"/>
                  </a:cubicBezTo>
                  <a:cubicBezTo>
                    <a:pt x="2279428" y="741546"/>
                    <a:pt x="2277047" y="740308"/>
                    <a:pt x="2273046" y="738213"/>
                  </a:cubicBezTo>
                  <a:cubicBezTo>
                    <a:pt x="2289429" y="738594"/>
                    <a:pt x="2303717" y="740499"/>
                    <a:pt x="2317433" y="738879"/>
                  </a:cubicBezTo>
                  <a:cubicBezTo>
                    <a:pt x="2331244" y="737260"/>
                    <a:pt x="2344579" y="732117"/>
                    <a:pt x="2358200" y="728497"/>
                  </a:cubicBezTo>
                  <a:cubicBezTo>
                    <a:pt x="2357819" y="727449"/>
                    <a:pt x="2357342" y="726592"/>
                    <a:pt x="2356866" y="725735"/>
                  </a:cubicBezTo>
                  <a:lnTo>
                    <a:pt x="2374392" y="725735"/>
                  </a:lnTo>
                  <a:cubicBezTo>
                    <a:pt x="2373725" y="726973"/>
                    <a:pt x="2373059" y="728307"/>
                    <a:pt x="2372201" y="729735"/>
                  </a:cubicBezTo>
                  <a:cubicBezTo>
                    <a:pt x="2386108" y="726687"/>
                    <a:pt x="2399633" y="730116"/>
                    <a:pt x="2412778" y="725735"/>
                  </a:cubicBezTo>
                  <a:lnTo>
                    <a:pt x="2454497" y="725735"/>
                  </a:lnTo>
                  <a:cubicBezTo>
                    <a:pt x="2454116" y="726592"/>
                    <a:pt x="2454116" y="728116"/>
                    <a:pt x="2453735" y="729450"/>
                  </a:cubicBezTo>
                  <a:cubicBezTo>
                    <a:pt x="2457545" y="732117"/>
                    <a:pt x="2461641" y="733260"/>
                    <a:pt x="2465832" y="733831"/>
                  </a:cubicBezTo>
                  <a:cubicBezTo>
                    <a:pt x="2462784" y="737451"/>
                    <a:pt x="2460498" y="741927"/>
                    <a:pt x="2457069" y="746976"/>
                  </a:cubicBezTo>
                  <a:cubicBezTo>
                    <a:pt x="2464118" y="747261"/>
                    <a:pt x="2469166" y="747547"/>
                    <a:pt x="2474214" y="747738"/>
                  </a:cubicBezTo>
                  <a:cubicBezTo>
                    <a:pt x="2478120" y="743070"/>
                    <a:pt x="2481834" y="738784"/>
                    <a:pt x="2485549" y="734307"/>
                  </a:cubicBezTo>
                  <a:cubicBezTo>
                    <a:pt x="2486120" y="734307"/>
                    <a:pt x="2486787" y="734307"/>
                    <a:pt x="2487359" y="734212"/>
                  </a:cubicBezTo>
                  <a:cubicBezTo>
                    <a:pt x="2494693" y="742785"/>
                    <a:pt x="2495264" y="742689"/>
                    <a:pt x="2506885" y="738975"/>
                  </a:cubicBezTo>
                  <a:cubicBezTo>
                    <a:pt x="2508599" y="738403"/>
                    <a:pt x="2510504" y="738213"/>
                    <a:pt x="2512314" y="737927"/>
                  </a:cubicBezTo>
                  <a:cubicBezTo>
                    <a:pt x="2514981" y="738784"/>
                    <a:pt x="2518505" y="738594"/>
                    <a:pt x="2521172" y="737736"/>
                  </a:cubicBezTo>
                  <a:cubicBezTo>
                    <a:pt x="2535365" y="732974"/>
                    <a:pt x="2548795" y="745452"/>
                    <a:pt x="2563082" y="739070"/>
                  </a:cubicBezTo>
                  <a:cubicBezTo>
                    <a:pt x="2563940" y="738689"/>
                    <a:pt x="2565940" y="739927"/>
                    <a:pt x="2566892" y="740880"/>
                  </a:cubicBezTo>
                  <a:cubicBezTo>
                    <a:pt x="2567654" y="741642"/>
                    <a:pt x="2568321" y="742308"/>
                    <a:pt x="2569178" y="742785"/>
                  </a:cubicBezTo>
                  <a:cubicBezTo>
                    <a:pt x="2564987" y="743356"/>
                    <a:pt x="2560701" y="743547"/>
                    <a:pt x="2556224" y="742023"/>
                  </a:cubicBezTo>
                  <a:cubicBezTo>
                    <a:pt x="2565368" y="753738"/>
                    <a:pt x="2576608" y="746309"/>
                    <a:pt x="2585371" y="749738"/>
                  </a:cubicBezTo>
                  <a:cubicBezTo>
                    <a:pt x="2585942" y="750024"/>
                    <a:pt x="2588038" y="746880"/>
                    <a:pt x="2589753" y="744975"/>
                  </a:cubicBezTo>
                  <a:cubicBezTo>
                    <a:pt x="2589181" y="744594"/>
                    <a:pt x="2588609" y="744404"/>
                    <a:pt x="2588133" y="744118"/>
                  </a:cubicBezTo>
                  <a:cubicBezTo>
                    <a:pt x="2592229" y="743832"/>
                    <a:pt x="2596134" y="744023"/>
                    <a:pt x="2599944" y="746309"/>
                  </a:cubicBezTo>
                  <a:cubicBezTo>
                    <a:pt x="2591372" y="748881"/>
                    <a:pt x="2583656" y="751262"/>
                    <a:pt x="2575179" y="753834"/>
                  </a:cubicBezTo>
                  <a:cubicBezTo>
                    <a:pt x="2579561" y="757453"/>
                    <a:pt x="2582799" y="759358"/>
                    <a:pt x="2584990" y="762216"/>
                  </a:cubicBezTo>
                  <a:cubicBezTo>
                    <a:pt x="2585561" y="762978"/>
                    <a:pt x="2586228" y="763454"/>
                    <a:pt x="2586895" y="764121"/>
                  </a:cubicBezTo>
                  <a:cubicBezTo>
                    <a:pt x="2584704" y="763073"/>
                    <a:pt x="2582418" y="761930"/>
                    <a:pt x="2579846" y="760692"/>
                  </a:cubicBezTo>
                  <a:cubicBezTo>
                    <a:pt x="2578132" y="764597"/>
                    <a:pt x="2576417" y="768407"/>
                    <a:pt x="2574131" y="773550"/>
                  </a:cubicBezTo>
                  <a:cubicBezTo>
                    <a:pt x="2585847" y="774027"/>
                    <a:pt x="2586609" y="773931"/>
                    <a:pt x="2593372" y="768978"/>
                  </a:cubicBezTo>
                  <a:cubicBezTo>
                    <a:pt x="2596801" y="770598"/>
                    <a:pt x="2600611" y="771455"/>
                    <a:pt x="2604516" y="771836"/>
                  </a:cubicBezTo>
                  <a:cubicBezTo>
                    <a:pt x="2622614" y="773265"/>
                    <a:pt x="2640616" y="768883"/>
                    <a:pt x="2658904" y="771741"/>
                  </a:cubicBezTo>
                  <a:cubicBezTo>
                    <a:pt x="2662714" y="772312"/>
                    <a:pt x="2666619" y="772407"/>
                    <a:pt x="2670524" y="772407"/>
                  </a:cubicBezTo>
                  <a:cubicBezTo>
                    <a:pt x="2668143" y="772598"/>
                    <a:pt x="2665762" y="772788"/>
                    <a:pt x="2663381" y="772979"/>
                  </a:cubicBezTo>
                  <a:cubicBezTo>
                    <a:pt x="2657761" y="773360"/>
                    <a:pt x="2651284" y="772217"/>
                    <a:pt x="2646712" y="774503"/>
                  </a:cubicBezTo>
                  <a:cubicBezTo>
                    <a:pt x="2636330" y="779837"/>
                    <a:pt x="2625757" y="778789"/>
                    <a:pt x="2614994" y="778027"/>
                  </a:cubicBezTo>
                  <a:cubicBezTo>
                    <a:pt x="2603278" y="777265"/>
                    <a:pt x="2591943" y="779075"/>
                    <a:pt x="2580608" y="781170"/>
                  </a:cubicBezTo>
                  <a:cubicBezTo>
                    <a:pt x="2583656" y="802983"/>
                    <a:pt x="2563559" y="796601"/>
                    <a:pt x="2552986" y="801935"/>
                  </a:cubicBezTo>
                  <a:cubicBezTo>
                    <a:pt x="2559939" y="812698"/>
                    <a:pt x="2573370" y="800982"/>
                    <a:pt x="2579751" y="810222"/>
                  </a:cubicBezTo>
                  <a:cubicBezTo>
                    <a:pt x="2578132" y="812793"/>
                    <a:pt x="2576608" y="815175"/>
                    <a:pt x="2574703" y="818127"/>
                  </a:cubicBezTo>
                  <a:cubicBezTo>
                    <a:pt x="2581180" y="820223"/>
                    <a:pt x="2586514" y="821842"/>
                    <a:pt x="2592229" y="823652"/>
                  </a:cubicBezTo>
                  <a:cubicBezTo>
                    <a:pt x="2599754" y="818413"/>
                    <a:pt x="2607088" y="813270"/>
                    <a:pt x="2612993" y="809174"/>
                  </a:cubicBezTo>
                  <a:cubicBezTo>
                    <a:pt x="2613851" y="804602"/>
                    <a:pt x="2613374" y="800697"/>
                    <a:pt x="2615184" y="798792"/>
                  </a:cubicBezTo>
                  <a:cubicBezTo>
                    <a:pt x="2617851" y="796029"/>
                    <a:pt x="2621471" y="794696"/>
                    <a:pt x="2626519" y="796696"/>
                  </a:cubicBezTo>
                  <a:cubicBezTo>
                    <a:pt x="2637187" y="800887"/>
                    <a:pt x="2648331" y="803649"/>
                    <a:pt x="2659666" y="797077"/>
                  </a:cubicBezTo>
                  <a:cubicBezTo>
                    <a:pt x="2661095" y="796220"/>
                    <a:pt x="2662904" y="795363"/>
                    <a:pt x="2664714" y="794696"/>
                  </a:cubicBezTo>
                  <a:cubicBezTo>
                    <a:pt x="2669953" y="797458"/>
                    <a:pt x="2675287" y="799839"/>
                    <a:pt x="2680811" y="800220"/>
                  </a:cubicBezTo>
                  <a:cubicBezTo>
                    <a:pt x="2700528" y="801554"/>
                    <a:pt x="2720340" y="801459"/>
                    <a:pt x="2740152" y="801459"/>
                  </a:cubicBezTo>
                  <a:cubicBezTo>
                    <a:pt x="2756059" y="801459"/>
                    <a:pt x="2772251" y="799363"/>
                    <a:pt x="2786539" y="807174"/>
                  </a:cubicBezTo>
                  <a:cubicBezTo>
                    <a:pt x="2785110" y="807459"/>
                    <a:pt x="2783681" y="808126"/>
                    <a:pt x="2782443" y="809745"/>
                  </a:cubicBezTo>
                  <a:cubicBezTo>
                    <a:pt x="2784634" y="809460"/>
                    <a:pt x="2786824" y="809079"/>
                    <a:pt x="2789111" y="808793"/>
                  </a:cubicBezTo>
                  <a:cubicBezTo>
                    <a:pt x="2790730" y="809841"/>
                    <a:pt x="2792349" y="810888"/>
                    <a:pt x="2793873" y="812222"/>
                  </a:cubicBezTo>
                  <a:cubicBezTo>
                    <a:pt x="2795492" y="813651"/>
                    <a:pt x="2801112" y="813079"/>
                    <a:pt x="2803017" y="811460"/>
                  </a:cubicBezTo>
                  <a:cubicBezTo>
                    <a:pt x="2812923" y="802887"/>
                    <a:pt x="2824829" y="804411"/>
                    <a:pt x="2835878" y="805459"/>
                  </a:cubicBezTo>
                  <a:cubicBezTo>
                    <a:pt x="2842451" y="806126"/>
                    <a:pt x="2848928" y="806983"/>
                    <a:pt x="2855690" y="806793"/>
                  </a:cubicBezTo>
                  <a:cubicBezTo>
                    <a:pt x="2863596" y="806507"/>
                    <a:pt x="2872931" y="804697"/>
                    <a:pt x="2877407" y="814508"/>
                  </a:cubicBezTo>
                  <a:cubicBezTo>
                    <a:pt x="2881408" y="806507"/>
                    <a:pt x="2887980" y="812412"/>
                    <a:pt x="2895124" y="808983"/>
                  </a:cubicBezTo>
                  <a:cubicBezTo>
                    <a:pt x="2891504" y="813555"/>
                    <a:pt x="2889695" y="815746"/>
                    <a:pt x="2887790" y="818223"/>
                  </a:cubicBezTo>
                  <a:cubicBezTo>
                    <a:pt x="2904173" y="826224"/>
                    <a:pt x="2918174" y="812317"/>
                    <a:pt x="2933605" y="815270"/>
                  </a:cubicBezTo>
                  <a:cubicBezTo>
                    <a:pt x="2927890" y="824985"/>
                    <a:pt x="2927890" y="824985"/>
                    <a:pt x="2931700" y="830796"/>
                  </a:cubicBezTo>
                  <a:cubicBezTo>
                    <a:pt x="2932462" y="830319"/>
                    <a:pt x="2933891" y="830034"/>
                    <a:pt x="2933986" y="829367"/>
                  </a:cubicBezTo>
                  <a:cubicBezTo>
                    <a:pt x="2936081" y="820890"/>
                    <a:pt x="2940368" y="817556"/>
                    <a:pt x="2950464" y="817651"/>
                  </a:cubicBezTo>
                  <a:cubicBezTo>
                    <a:pt x="2965133" y="817842"/>
                    <a:pt x="2979801" y="814794"/>
                    <a:pt x="2994565" y="813270"/>
                  </a:cubicBezTo>
                  <a:cubicBezTo>
                    <a:pt x="3005328" y="812127"/>
                    <a:pt x="3011424" y="815556"/>
                    <a:pt x="3011996" y="823176"/>
                  </a:cubicBezTo>
                  <a:cubicBezTo>
                    <a:pt x="3012091" y="823938"/>
                    <a:pt x="3011805" y="824890"/>
                    <a:pt x="3011710" y="825747"/>
                  </a:cubicBezTo>
                  <a:cubicBezTo>
                    <a:pt x="3009043" y="825843"/>
                    <a:pt x="3006376" y="825843"/>
                    <a:pt x="3003804" y="825938"/>
                  </a:cubicBezTo>
                  <a:cubicBezTo>
                    <a:pt x="3003899" y="826605"/>
                    <a:pt x="3003899" y="827271"/>
                    <a:pt x="3003995" y="828033"/>
                  </a:cubicBezTo>
                  <a:cubicBezTo>
                    <a:pt x="3006471" y="827938"/>
                    <a:pt x="3008948" y="827938"/>
                    <a:pt x="3011424" y="827843"/>
                  </a:cubicBezTo>
                  <a:cubicBezTo>
                    <a:pt x="3011043" y="829081"/>
                    <a:pt x="3010662" y="830415"/>
                    <a:pt x="3010376" y="832129"/>
                  </a:cubicBezTo>
                  <a:cubicBezTo>
                    <a:pt x="3018949" y="832986"/>
                    <a:pt x="3026283" y="833748"/>
                    <a:pt x="3035522" y="834796"/>
                  </a:cubicBezTo>
                  <a:cubicBezTo>
                    <a:pt x="3032760" y="829462"/>
                    <a:pt x="3030760" y="825652"/>
                    <a:pt x="3028855" y="821937"/>
                  </a:cubicBezTo>
                  <a:cubicBezTo>
                    <a:pt x="3033427" y="819366"/>
                    <a:pt x="3037141" y="817365"/>
                    <a:pt x="3039428" y="816032"/>
                  </a:cubicBezTo>
                  <a:cubicBezTo>
                    <a:pt x="3046571" y="818413"/>
                    <a:pt x="3053239" y="823080"/>
                    <a:pt x="3058001" y="821652"/>
                  </a:cubicBezTo>
                  <a:cubicBezTo>
                    <a:pt x="3065336" y="819366"/>
                    <a:pt x="3072670" y="821175"/>
                    <a:pt x="3079147" y="818985"/>
                  </a:cubicBezTo>
                  <a:cubicBezTo>
                    <a:pt x="3085910" y="816794"/>
                    <a:pt x="3093815" y="821937"/>
                    <a:pt x="3096673" y="819175"/>
                  </a:cubicBezTo>
                  <a:cubicBezTo>
                    <a:pt x="3105626" y="810126"/>
                    <a:pt x="3114866" y="816508"/>
                    <a:pt x="3123914" y="815841"/>
                  </a:cubicBezTo>
                  <a:cubicBezTo>
                    <a:pt x="3129439" y="815365"/>
                    <a:pt x="3134773" y="813270"/>
                    <a:pt x="3140202" y="812127"/>
                  </a:cubicBezTo>
                  <a:cubicBezTo>
                    <a:pt x="3142298" y="811650"/>
                    <a:pt x="3144584" y="811746"/>
                    <a:pt x="3146870" y="811841"/>
                  </a:cubicBezTo>
                  <a:cubicBezTo>
                    <a:pt x="3151537" y="812127"/>
                    <a:pt x="3156585" y="813365"/>
                    <a:pt x="3161253" y="813651"/>
                  </a:cubicBezTo>
                  <a:cubicBezTo>
                    <a:pt x="3162300" y="821175"/>
                    <a:pt x="3164681" y="822604"/>
                    <a:pt x="3173254" y="822033"/>
                  </a:cubicBezTo>
                  <a:cubicBezTo>
                    <a:pt x="3177159" y="821747"/>
                    <a:pt x="3181064" y="820699"/>
                    <a:pt x="3185160" y="819366"/>
                  </a:cubicBezTo>
                  <a:cubicBezTo>
                    <a:pt x="3185351" y="819556"/>
                    <a:pt x="3185541" y="819842"/>
                    <a:pt x="3185732" y="820032"/>
                  </a:cubicBezTo>
                  <a:cubicBezTo>
                    <a:pt x="3182017" y="821175"/>
                    <a:pt x="3179350" y="821937"/>
                    <a:pt x="3176778" y="822699"/>
                  </a:cubicBezTo>
                  <a:cubicBezTo>
                    <a:pt x="3187541" y="826795"/>
                    <a:pt x="3198209" y="828033"/>
                    <a:pt x="3208687" y="829748"/>
                  </a:cubicBezTo>
                  <a:cubicBezTo>
                    <a:pt x="3215831" y="830891"/>
                    <a:pt x="3222879" y="832510"/>
                    <a:pt x="3229928" y="834034"/>
                  </a:cubicBezTo>
                  <a:cubicBezTo>
                    <a:pt x="3232690" y="834606"/>
                    <a:pt x="3235357" y="836130"/>
                    <a:pt x="3238119" y="836415"/>
                  </a:cubicBezTo>
                  <a:cubicBezTo>
                    <a:pt x="3247073" y="837177"/>
                    <a:pt x="3255931" y="837558"/>
                    <a:pt x="3264122" y="837939"/>
                  </a:cubicBezTo>
                  <a:cubicBezTo>
                    <a:pt x="3266599" y="843845"/>
                    <a:pt x="3269075" y="848131"/>
                    <a:pt x="3269933" y="852608"/>
                  </a:cubicBezTo>
                  <a:cubicBezTo>
                    <a:pt x="3270409" y="855180"/>
                    <a:pt x="3268980" y="860228"/>
                    <a:pt x="3267266" y="860704"/>
                  </a:cubicBezTo>
                  <a:cubicBezTo>
                    <a:pt x="3261836" y="862228"/>
                    <a:pt x="3255740" y="861371"/>
                    <a:pt x="3250406" y="863085"/>
                  </a:cubicBezTo>
                  <a:cubicBezTo>
                    <a:pt x="3245072" y="864800"/>
                    <a:pt x="3240691" y="869372"/>
                    <a:pt x="3235357" y="871086"/>
                  </a:cubicBezTo>
                  <a:cubicBezTo>
                    <a:pt x="3231642" y="872325"/>
                    <a:pt x="3227070" y="870801"/>
                    <a:pt x="3224784" y="870610"/>
                  </a:cubicBezTo>
                  <a:cubicBezTo>
                    <a:pt x="3221641" y="877849"/>
                    <a:pt x="3219069" y="883659"/>
                    <a:pt x="3216497" y="889565"/>
                  </a:cubicBezTo>
                  <a:cubicBezTo>
                    <a:pt x="3234404" y="895280"/>
                    <a:pt x="3237738" y="894042"/>
                    <a:pt x="3239834" y="880802"/>
                  </a:cubicBezTo>
                  <a:cubicBezTo>
                    <a:pt x="3250025" y="878992"/>
                    <a:pt x="3257455" y="870610"/>
                    <a:pt x="3268409" y="870039"/>
                  </a:cubicBezTo>
                  <a:cubicBezTo>
                    <a:pt x="3276505" y="869562"/>
                    <a:pt x="3278886" y="870134"/>
                    <a:pt x="3280315" y="878040"/>
                  </a:cubicBezTo>
                  <a:cubicBezTo>
                    <a:pt x="3281458" y="884802"/>
                    <a:pt x="3282315" y="891756"/>
                    <a:pt x="3283458" y="899471"/>
                  </a:cubicBezTo>
                  <a:cubicBezTo>
                    <a:pt x="3279172" y="900900"/>
                    <a:pt x="3274409" y="902519"/>
                    <a:pt x="3269266" y="904329"/>
                  </a:cubicBezTo>
                  <a:cubicBezTo>
                    <a:pt x="3269552" y="909948"/>
                    <a:pt x="3272314" y="912330"/>
                    <a:pt x="3277553" y="912234"/>
                  </a:cubicBezTo>
                  <a:cubicBezTo>
                    <a:pt x="3280982" y="912139"/>
                    <a:pt x="3284601" y="911282"/>
                    <a:pt x="3287649" y="912234"/>
                  </a:cubicBezTo>
                  <a:cubicBezTo>
                    <a:pt x="3290411" y="913092"/>
                    <a:pt x="3294603" y="915949"/>
                    <a:pt x="3294603" y="917949"/>
                  </a:cubicBezTo>
                  <a:cubicBezTo>
                    <a:pt x="3294603" y="932904"/>
                    <a:pt x="3301651" y="945381"/>
                    <a:pt x="3307747" y="958335"/>
                  </a:cubicBezTo>
                  <a:cubicBezTo>
                    <a:pt x="3311747" y="966717"/>
                    <a:pt x="3316510" y="968051"/>
                    <a:pt x="3322701" y="960812"/>
                  </a:cubicBezTo>
                  <a:cubicBezTo>
                    <a:pt x="3327749" y="954906"/>
                    <a:pt x="3333369" y="953287"/>
                    <a:pt x="3340418" y="952811"/>
                  </a:cubicBezTo>
                  <a:cubicBezTo>
                    <a:pt x="3345180" y="952430"/>
                    <a:pt x="3350133" y="952049"/>
                    <a:pt x="3352133" y="946810"/>
                  </a:cubicBezTo>
                  <a:cubicBezTo>
                    <a:pt x="3347752" y="933475"/>
                    <a:pt x="3330416" y="945286"/>
                    <a:pt x="3326987" y="936237"/>
                  </a:cubicBezTo>
                  <a:cubicBezTo>
                    <a:pt x="3327464" y="926427"/>
                    <a:pt x="3327749" y="919759"/>
                    <a:pt x="3328035" y="911949"/>
                  </a:cubicBezTo>
                  <a:cubicBezTo>
                    <a:pt x="3335465" y="911663"/>
                    <a:pt x="3343085" y="911472"/>
                    <a:pt x="3350609" y="911187"/>
                  </a:cubicBezTo>
                  <a:cubicBezTo>
                    <a:pt x="3347180" y="900328"/>
                    <a:pt x="3345466" y="888898"/>
                    <a:pt x="3336798" y="884040"/>
                  </a:cubicBezTo>
                  <a:cubicBezTo>
                    <a:pt x="3335750" y="875754"/>
                    <a:pt x="3334988" y="869753"/>
                    <a:pt x="3334226" y="864514"/>
                  </a:cubicBezTo>
                  <a:cubicBezTo>
                    <a:pt x="3337560" y="859180"/>
                    <a:pt x="3342418" y="854037"/>
                    <a:pt x="3344132" y="848036"/>
                  </a:cubicBezTo>
                  <a:cubicBezTo>
                    <a:pt x="3347085" y="837844"/>
                    <a:pt x="3350133" y="834510"/>
                    <a:pt x="3361373" y="834034"/>
                  </a:cubicBezTo>
                  <a:cubicBezTo>
                    <a:pt x="3362516" y="834034"/>
                    <a:pt x="3363563" y="832605"/>
                    <a:pt x="3365278" y="831462"/>
                  </a:cubicBezTo>
                  <a:cubicBezTo>
                    <a:pt x="3363754" y="829748"/>
                    <a:pt x="3362611" y="828414"/>
                    <a:pt x="3361373" y="827081"/>
                  </a:cubicBezTo>
                  <a:cubicBezTo>
                    <a:pt x="3360134" y="825843"/>
                    <a:pt x="3358896" y="824604"/>
                    <a:pt x="3357372" y="822985"/>
                  </a:cubicBezTo>
                  <a:cubicBezTo>
                    <a:pt x="3366230" y="821175"/>
                    <a:pt x="3366230" y="821175"/>
                    <a:pt x="3372707" y="823938"/>
                  </a:cubicBezTo>
                  <a:cubicBezTo>
                    <a:pt x="3381089" y="827557"/>
                    <a:pt x="3384995" y="826700"/>
                    <a:pt x="3389757" y="819175"/>
                  </a:cubicBezTo>
                  <a:cubicBezTo>
                    <a:pt x="3391853" y="815841"/>
                    <a:pt x="3392424" y="811460"/>
                    <a:pt x="3394043" y="806793"/>
                  </a:cubicBezTo>
                  <a:cubicBezTo>
                    <a:pt x="3428333" y="805554"/>
                    <a:pt x="3462909" y="804221"/>
                    <a:pt x="3497580" y="802983"/>
                  </a:cubicBezTo>
                  <a:cubicBezTo>
                    <a:pt x="3504057" y="821842"/>
                    <a:pt x="3504724" y="839844"/>
                    <a:pt x="3508439" y="855751"/>
                  </a:cubicBezTo>
                  <a:cubicBezTo>
                    <a:pt x="3512534" y="858513"/>
                    <a:pt x="3515773" y="860799"/>
                    <a:pt x="3519869" y="863562"/>
                  </a:cubicBezTo>
                  <a:cubicBezTo>
                    <a:pt x="3515868" y="867467"/>
                    <a:pt x="3513011" y="870134"/>
                    <a:pt x="3509867" y="873182"/>
                  </a:cubicBezTo>
                  <a:cubicBezTo>
                    <a:pt x="3511868" y="874706"/>
                    <a:pt x="3512915" y="876039"/>
                    <a:pt x="3514058" y="876135"/>
                  </a:cubicBezTo>
                  <a:cubicBezTo>
                    <a:pt x="3528346" y="877754"/>
                    <a:pt x="3540633" y="883755"/>
                    <a:pt x="3552539" y="891375"/>
                  </a:cubicBezTo>
                  <a:cubicBezTo>
                    <a:pt x="3559778" y="895947"/>
                    <a:pt x="3568541" y="896042"/>
                    <a:pt x="3577304" y="894804"/>
                  </a:cubicBezTo>
                  <a:cubicBezTo>
                    <a:pt x="3575304" y="889374"/>
                    <a:pt x="3570828" y="881945"/>
                    <a:pt x="3572256" y="880611"/>
                  </a:cubicBezTo>
                  <a:cubicBezTo>
                    <a:pt x="3578543" y="874801"/>
                    <a:pt x="3575209" y="869467"/>
                    <a:pt x="3573209" y="864324"/>
                  </a:cubicBezTo>
                  <a:cubicBezTo>
                    <a:pt x="3575685" y="862419"/>
                    <a:pt x="3577495" y="860990"/>
                    <a:pt x="3579495" y="859466"/>
                  </a:cubicBezTo>
                  <a:cubicBezTo>
                    <a:pt x="3570732" y="841464"/>
                    <a:pt x="3576352" y="819461"/>
                    <a:pt x="3562160" y="803364"/>
                  </a:cubicBezTo>
                  <a:cubicBezTo>
                    <a:pt x="3561683" y="802792"/>
                    <a:pt x="3561874" y="801554"/>
                    <a:pt x="3561779" y="800601"/>
                  </a:cubicBezTo>
                  <a:cubicBezTo>
                    <a:pt x="3561398" y="796315"/>
                    <a:pt x="3560826" y="791076"/>
                    <a:pt x="3566160" y="790029"/>
                  </a:cubicBezTo>
                  <a:cubicBezTo>
                    <a:pt x="3569113" y="789362"/>
                    <a:pt x="3574161" y="791076"/>
                    <a:pt x="3575876" y="793458"/>
                  </a:cubicBezTo>
                  <a:cubicBezTo>
                    <a:pt x="3579781" y="798887"/>
                    <a:pt x="3584353" y="798601"/>
                    <a:pt x="3589878" y="797553"/>
                  </a:cubicBezTo>
                  <a:cubicBezTo>
                    <a:pt x="3613023" y="793077"/>
                    <a:pt x="3636264" y="789076"/>
                    <a:pt x="3659981" y="792505"/>
                  </a:cubicBezTo>
                  <a:cubicBezTo>
                    <a:pt x="3661982" y="792791"/>
                    <a:pt x="3664172" y="791648"/>
                    <a:pt x="3669602" y="790410"/>
                  </a:cubicBezTo>
                  <a:cubicBezTo>
                    <a:pt x="3662267" y="784409"/>
                    <a:pt x="3657505" y="779075"/>
                    <a:pt x="3651504" y="776217"/>
                  </a:cubicBezTo>
                  <a:cubicBezTo>
                    <a:pt x="3644932" y="773836"/>
                    <a:pt x="3637979" y="773836"/>
                    <a:pt x="3631025" y="772503"/>
                  </a:cubicBezTo>
                  <a:close/>
                  <a:moveTo>
                    <a:pt x="3607880" y="393408"/>
                  </a:moveTo>
                  <a:cubicBezTo>
                    <a:pt x="3607880" y="393598"/>
                    <a:pt x="3607880" y="393693"/>
                    <a:pt x="3607880" y="393884"/>
                  </a:cubicBezTo>
                  <a:cubicBezTo>
                    <a:pt x="3606546" y="393598"/>
                    <a:pt x="3605213" y="393217"/>
                    <a:pt x="3603974" y="392931"/>
                  </a:cubicBezTo>
                  <a:cubicBezTo>
                    <a:pt x="3605308" y="393122"/>
                    <a:pt x="3606641" y="393312"/>
                    <a:pt x="3607880" y="393408"/>
                  </a:cubicBezTo>
                  <a:close/>
                  <a:moveTo>
                    <a:pt x="56864" y="354831"/>
                  </a:moveTo>
                  <a:cubicBezTo>
                    <a:pt x="52102" y="357213"/>
                    <a:pt x="47339" y="359499"/>
                    <a:pt x="43910" y="361118"/>
                  </a:cubicBezTo>
                  <a:cubicBezTo>
                    <a:pt x="44006" y="361404"/>
                    <a:pt x="44101" y="361689"/>
                    <a:pt x="44196" y="361975"/>
                  </a:cubicBezTo>
                  <a:cubicBezTo>
                    <a:pt x="40958" y="360832"/>
                    <a:pt x="38386" y="359403"/>
                    <a:pt x="36576" y="357689"/>
                  </a:cubicBezTo>
                  <a:cubicBezTo>
                    <a:pt x="43815" y="356641"/>
                    <a:pt x="50483" y="355022"/>
                    <a:pt x="56864" y="354831"/>
                  </a:cubicBezTo>
                  <a:cubicBezTo>
                    <a:pt x="56864" y="354736"/>
                    <a:pt x="56864" y="354831"/>
                    <a:pt x="56864" y="354831"/>
                  </a:cubicBezTo>
                  <a:close/>
                  <a:moveTo>
                    <a:pt x="86392" y="654964"/>
                  </a:moveTo>
                  <a:cubicBezTo>
                    <a:pt x="86487" y="654583"/>
                    <a:pt x="86487" y="654202"/>
                    <a:pt x="86582" y="653916"/>
                  </a:cubicBezTo>
                  <a:cubicBezTo>
                    <a:pt x="87249" y="654393"/>
                    <a:pt x="87916" y="654964"/>
                    <a:pt x="88583" y="655440"/>
                  </a:cubicBezTo>
                  <a:cubicBezTo>
                    <a:pt x="87916" y="655250"/>
                    <a:pt x="87154" y="655059"/>
                    <a:pt x="86392" y="654964"/>
                  </a:cubicBezTo>
                  <a:close/>
                  <a:moveTo>
                    <a:pt x="669988" y="782409"/>
                  </a:moveTo>
                  <a:cubicBezTo>
                    <a:pt x="666083" y="782694"/>
                    <a:pt x="662083" y="782599"/>
                    <a:pt x="657987" y="782313"/>
                  </a:cubicBezTo>
                  <a:cubicBezTo>
                    <a:pt x="662369" y="780789"/>
                    <a:pt x="665893" y="779646"/>
                    <a:pt x="671036" y="777932"/>
                  </a:cubicBezTo>
                  <a:cubicBezTo>
                    <a:pt x="670655" y="779742"/>
                    <a:pt x="670274" y="781170"/>
                    <a:pt x="669988" y="782409"/>
                  </a:cubicBezTo>
                  <a:close/>
                  <a:moveTo>
                    <a:pt x="701231" y="783456"/>
                  </a:moveTo>
                  <a:cubicBezTo>
                    <a:pt x="701326" y="782218"/>
                    <a:pt x="701231" y="780027"/>
                    <a:pt x="701421" y="779932"/>
                  </a:cubicBezTo>
                  <a:cubicBezTo>
                    <a:pt x="703898" y="779646"/>
                    <a:pt x="706469" y="779742"/>
                    <a:pt x="709041" y="779742"/>
                  </a:cubicBezTo>
                  <a:cubicBezTo>
                    <a:pt x="709041" y="780885"/>
                    <a:pt x="709041" y="782123"/>
                    <a:pt x="709041" y="783266"/>
                  </a:cubicBezTo>
                  <a:cubicBezTo>
                    <a:pt x="706469" y="783266"/>
                    <a:pt x="703898" y="783361"/>
                    <a:pt x="701231" y="783456"/>
                  </a:cubicBezTo>
                  <a:close/>
                  <a:moveTo>
                    <a:pt x="2056638" y="729735"/>
                  </a:moveTo>
                  <a:cubicBezTo>
                    <a:pt x="2052923" y="729831"/>
                    <a:pt x="2049685" y="729926"/>
                    <a:pt x="2045875" y="730021"/>
                  </a:cubicBezTo>
                  <a:cubicBezTo>
                    <a:pt x="2049494" y="729831"/>
                    <a:pt x="2053018" y="729640"/>
                    <a:pt x="2056638" y="729545"/>
                  </a:cubicBezTo>
                  <a:cubicBezTo>
                    <a:pt x="2056638" y="729640"/>
                    <a:pt x="2056638" y="729640"/>
                    <a:pt x="2056638" y="729735"/>
                  </a:cubicBezTo>
                  <a:close/>
                  <a:moveTo>
                    <a:pt x="2087404" y="742689"/>
                  </a:moveTo>
                  <a:cubicBezTo>
                    <a:pt x="2080070" y="743547"/>
                    <a:pt x="2072831" y="745547"/>
                    <a:pt x="2065496" y="745737"/>
                  </a:cubicBezTo>
                  <a:cubicBezTo>
                    <a:pt x="2058734" y="745928"/>
                    <a:pt x="2051876" y="744499"/>
                    <a:pt x="2042160" y="743451"/>
                  </a:cubicBezTo>
                  <a:cubicBezTo>
                    <a:pt x="2051209" y="739070"/>
                    <a:pt x="2057591" y="735831"/>
                    <a:pt x="2064068" y="732688"/>
                  </a:cubicBezTo>
                  <a:cubicBezTo>
                    <a:pt x="2073497" y="736117"/>
                    <a:pt x="2078355" y="736022"/>
                    <a:pt x="2084737" y="730878"/>
                  </a:cubicBezTo>
                  <a:cubicBezTo>
                    <a:pt x="2089404" y="732783"/>
                    <a:pt x="2093500" y="736212"/>
                    <a:pt x="2096643" y="741737"/>
                  </a:cubicBezTo>
                  <a:cubicBezTo>
                    <a:pt x="2094167" y="741927"/>
                    <a:pt x="2091309" y="742213"/>
                    <a:pt x="2087404" y="742689"/>
                  </a:cubicBezTo>
                  <a:close/>
                  <a:moveTo>
                    <a:pt x="2201037" y="732021"/>
                  </a:moveTo>
                  <a:cubicBezTo>
                    <a:pt x="2201513" y="731355"/>
                    <a:pt x="2201990" y="730974"/>
                    <a:pt x="2202466" y="730497"/>
                  </a:cubicBezTo>
                  <a:cubicBezTo>
                    <a:pt x="2205895" y="730307"/>
                    <a:pt x="2208848" y="730212"/>
                    <a:pt x="2211991" y="730116"/>
                  </a:cubicBezTo>
                  <a:cubicBezTo>
                    <a:pt x="2212277" y="730307"/>
                    <a:pt x="2212467" y="730402"/>
                    <a:pt x="2212753" y="730593"/>
                  </a:cubicBezTo>
                  <a:cubicBezTo>
                    <a:pt x="2209324" y="736403"/>
                    <a:pt x="2205704" y="736117"/>
                    <a:pt x="2201037" y="732021"/>
                  </a:cubicBezTo>
                  <a:close/>
                  <a:moveTo>
                    <a:pt x="2080927" y="804792"/>
                  </a:moveTo>
                  <a:cubicBezTo>
                    <a:pt x="2078736" y="800411"/>
                    <a:pt x="2075879" y="798696"/>
                    <a:pt x="2072640" y="798030"/>
                  </a:cubicBezTo>
                  <a:cubicBezTo>
                    <a:pt x="2074164" y="798125"/>
                    <a:pt x="2075783" y="798220"/>
                    <a:pt x="2077307" y="798411"/>
                  </a:cubicBezTo>
                  <a:cubicBezTo>
                    <a:pt x="2079212" y="798696"/>
                    <a:pt x="2081403" y="795553"/>
                    <a:pt x="2084927" y="792696"/>
                  </a:cubicBezTo>
                  <a:cubicBezTo>
                    <a:pt x="2083308" y="795839"/>
                    <a:pt x="2082641" y="800316"/>
                    <a:pt x="2080927" y="804792"/>
                  </a:cubicBezTo>
                  <a:close/>
                  <a:moveTo>
                    <a:pt x="2217039" y="773550"/>
                  </a:moveTo>
                  <a:cubicBezTo>
                    <a:pt x="2215515" y="772693"/>
                    <a:pt x="2214563" y="772122"/>
                    <a:pt x="2213515" y="771550"/>
                  </a:cubicBezTo>
                  <a:cubicBezTo>
                    <a:pt x="2214182" y="770598"/>
                    <a:pt x="2214753" y="769169"/>
                    <a:pt x="2215610" y="768978"/>
                  </a:cubicBezTo>
                  <a:cubicBezTo>
                    <a:pt x="2216468" y="768788"/>
                    <a:pt x="2217706" y="769836"/>
                    <a:pt x="2218849" y="770312"/>
                  </a:cubicBezTo>
                  <a:cubicBezTo>
                    <a:pt x="2218277" y="771264"/>
                    <a:pt x="2217706" y="772217"/>
                    <a:pt x="2217039" y="773550"/>
                  </a:cubicBezTo>
                  <a:close/>
                  <a:moveTo>
                    <a:pt x="2587276" y="789171"/>
                  </a:moveTo>
                  <a:cubicBezTo>
                    <a:pt x="2605183" y="782694"/>
                    <a:pt x="2623185" y="778027"/>
                    <a:pt x="2642140" y="785266"/>
                  </a:cubicBezTo>
                  <a:cubicBezTo>
                    <a:pt x="2624519" y="796887"/>
                    <a:pt x="2605754" y="790886"/>
                    <a:pt x="2587276" y="789171"/>
                  </a:cubicBezTo>
                  <a:close/>
                  <a:moveTo>
                    <a:pt x="3023235" y="89465"/>
                  </a:moveTo>
                  <a:cubicBezTo>
                    <a:pt x="3031141" y="89655"/>
                    <a:pt x="3039047" y="91179"/>
                    <a:pt x="3046953" y="91465"/>
                  </a:cubicBezTo>
                  <a:cubicBezTo>
                    <a:pt x="3050000" y="91560"/>
                    <a:pt x="3053048" y="89655"/>
                    <a:pt x="3056096" y="88703"/>
                  </a:cubicBezTo>
                  <a:cubicBezTo>
                    <a:pt x="3065907" y="85750"/>
                    <a:pt x="3071622" y="88893"/>
                    <a:pt x="3076004" y="101562"/>
                  </a:cubicBezTo>
                  <a:cubicBezTo>
                    <a:pt x="3054191" y="100609"/>
                    <a:pt x="3033998" y="101085"/>
                    <a:pt x="3014282" y="96323"/>
                  </a:cubicBezTo>
                  <a:cubicBezTo>
                    <a:pt x="3014091" y="95085"/>
                    <a:pt x="3013901" y="93942"/>
                    <a:pt x="3013710" y="92703"/>
                  </a:cubicBezTo>
                  <a:cubicBezTo>
                    <a:pt x="3016853" y="91656"/>
                    <a:pt x="3020092" y="89465"/>
                    <a:pt x="3023235" y="89465"/>
                  </a:cubicBezTo>
                  <a:close/>
                  <a:moveTo>
                    <a:pt x="2997137" y="91179"/>
                  </a:moveTo>
                  <a:cubicBezTo>
                    <a:pt x="2992279" y="91084"/>
                    <a:pt x="2987421" y="91084"/>
                    <a:pt x="2982563" y="90989"/>
                  </a:cubicBezTo>
                  <a:cubicBezTo>
                    <a:pt x="2987707" y="84226"/>
                    <a:pt x="2992279" y="88703"/>
                    <a:pt x="2997137" y="91179"/>
                  </a:cubicBezTo>
                  <a:close/>
                  <a:moveTo>
                    <a:pt x="2266474" y="117754"/>
                  </a:moveTo>
                  <a:cubicBezTo>
                    <a:pt x="2264378" y="120135"/>
                    <a:pt x="2262378" y="122517"/>
                    <a:pt x="2259330" y="126041"/>
                  </a:cubicBezTo>
                  <a:cubicBezTo>
                    <a:pt x="2256092" y="118421"/>
                    <a:pt x="2258759" y="116325"/>
                    <a:pt x="2266474" y="117754"/>
                  </a:cubicBezTo>
                  <a:close/>
                  <a:moveTo>
                    <a:pt x="2208276" y="166903"/>
                  </a:moveTo>
                  <a:cubicBezTo>
                    <a:pt x="2221230" y="160140"/>
                    <a:pt x="2234279" y="154806"/>
                    <a:pt x="2249329" y="163855"/>
                  </a:cubicBezTo>
                  <a:cubicBezTo>
                    <a:pt x="2252282" y="165665"/>
                    <a:pt x="2256854" y="165570"/>
                    <a:pt x="2260568" y="165284"/>
                  </a:cubicBezTo>
                  <a:cubicBezTo>
                    <a:pt x="2272665" y="164141"/>
                    <a:pt x="2284667" y="162045"/>
                    <a:pt x="2296859" y="160998"/>
                  </a:cubicBezTo>
                  <a:cubicBezTo>
                    <a:pt x="2302955" y="160426"/>
                    <a:pt x="2310098" y="159474"/>
                    <a:pt x="2315242" y="161855"/>
                  </a:cubicBezTo>
                  <a:cubicBezTo>
                    <a:pt x="2326767" y="167094"/>
                    <a:pt x="2337721" y="165474"/>
                    <a:pt x="2349056" y="162807"/>
                  </a:cubicBezTo>
                  <a:cubicBezTo>
                    <a:pt x="2364867" y="159188"/>
                    <a:pt x="2380298" y="162426"/>
                    <a:pt x="2395919" y="164331"/>
                  </a:cubicBezTo>
                  <a:cubicBezTo>
                    <a:pt x="2403824" y="165284"/>
                    <a:pt x="2412016" y="163950"/>
                    <a:pt x="2420112" y="163665"/>
                  </a:cubicBezTo>
                  <a:cubicBezTo>
                    <a:pt x="2423827" y="163474"/>
                    <a:pt x="2428113" y="161950"/>
                    <a:pt x="2431256" y="163188"/>
                  </a:cubicBezTo>
                  <a:cubicBezTo>
                    <a:pt x="2445068" y="168237"/>
                    <a:pt x="2459450" y="164808"/>
                    <a:pt x="2473452" y="166522"/>
                  </a:cubicBezTo>
                  <a:cubicBezTo>
                    <a:pt x="2473452" y="166617"/>
                    <a:pt x="2473452" y="166713"/>
                    <a:pt x="2473452" y="166808"/>
                  </a:cubicBezTo>
                  <a:cubicBezTo>
                    <a:pt x="2473547" y="166713"/>
                    <a:pt x="2473738" y="166617"/>
                    <a:pt x="2473833" y="166522"/>
                  </a:cubicBezTo>
                  <a:cubicBezTo>
                    <a:pt x="2473833" y="166522"/>
                    <a:pt x="2473833" y="166522"/>
                    <a:pt x="2473833" y="166522"/>
                  </a:cubicBezTo>
                  <a:cubicBezTo>
                    <a:pt x="2473833" y="166522"/>
                    <a:pt x="2473833" y="166522"/>
                    <a:pt x="2473833" y="166522"/>
                  </a:cubicBezTo>
                  <a:lnTo>
                    <a:pt x="2473452" y="166141"/>
                  </a:lnTo>
                  <a:cubicBezTo>
                    <a:pt x="2480691" y="164236"/>
                    <a:pt x="2488025" y="162236"/>
                    <a:pt x="2495264" y="160331"/>
                  </a:cubicBezTo>
                  <a:cubicBezTo>
                    <a:pt x="2495360" y="159664"/>
                    <a:pt x="2495455" y="158997"/>
                    <a:pt x="2495550" y="158235"/>
                  </a:cubicBezTo>
                  <a:cubicBezTo>
                    <a:pt x="2487835" y="156521"/>
                    <a:pt x="2480024" y="154711"/>
                    <a:pt x="2470595" y="152616"/>
                  </a:cubicBezTo>
                  <a:cubicBezTo>
                    <a:pt x="2477167" y="145662"/>
                    <a:pt x="2483644" y="147091"/>
                    <a:pt x="2489645" y="146996"/>
                  </a:cubicBezTo>
                  <a:cubicBezTo>
                    <a:pt x="2509933" y="146805"/>
                    <a:pt x="2530316" y="146805"/>
                    <a:pt x="2550605" y="146710"/>
                  </a:cubicBezTo>
                  <a:cubicBezTo>
                    <a:pt x="2557939" y="146710"/>
                    <a:pt x="2565083" y="146996"/>
                    <a:pt x="2571369" y="154425"/>
                  </a:cubicBezTo>
                  <a:cubicBezTo>
                    <a:pt x="2558415" y="161664"/>
                    <a:pt x="2544413" y="156711"/>
                    <a:pt x="2529078" y="161188"/>
                  </a:cubicBezTo>
                  <a:cubicBezTo>
                    <a:pt x="2546128" y="168522"/>
                    <a:pt x="2560701" y="162045"/>
                    <a:pt x="2575084" y="164046"/>
                  </a:cubicBezTo>
                  <a:cubicBezTo>
                    <a:pt x="2576322" y="159283"/>
                    <a:pt x="2576036" y="153663"/>
                    <a:pt x="2578799" y="151473"/>
                  </a:cubicBezTo>
                  <a:cubicBezTo>
                    <a:pt x="2581942" y="148806"/>
                    <a:pt x="2587657" y="148806"/>
                    <a:pt x="2592420" y="148234"/>
                  </a:cubicBezTo>
                  <a:cubicBezTo>
                    <a:pt x="2607755" y="146234"/>
                    <a:pt x="2623185" y="144424"/>
                    <a:pt x="2638616" y="142710"/>
                  </a:cubicBezTo>
                  <a:cubicBezTo>
                    <a:pt x="2641378" y="142424"/>
                    <a:pt x="2644331" y="143186"/>
                    <a:pt x="2647093" y="143472"/>
                  </a:cubicBezTo>
                  <a:cubicBezTo>
                    <a:pt x="2652236" y="143948"/>
                    <a:pt x="2657380" y="144519"/>
                    <a:pt x="2662619" y="144805"/>
                  </a:cubicBezTo>
                  <a:cubicBezTo>
                    <a:pt x="2673668" y="145377"/>
                    <a:pt x="2684716" y="145948"/>
                    <a:pt x="2695766" y="146329"/>
                  </a:cubicBezTo>
                  <a:cubicBezTo>
                    <a:pt x="2699957" y="146424"/>
                    <a:pt x="2704053" y="145758"/>
                    <a:pt x="2708243" y="145662"/>
                  </a:cubicBezTo>
                  <a:cubicBezTo>
                    <a:pt x="2713482" y="145472"/>
                    <a:pt x="2718626" y="145281"/>
                    <a:pt x="2723864" y="145377"/>
                  </a:cubicBezTo>
                  <a:cubicBezTo>
                    <a:pt x="2741676" y="145853"/>
                    <a:pt x="2759583" y="146139"/>
                    <a:pt x="2777299" y="147282"/>
                  </a:cubicBezTo>
                  <a:cubicBezTo>
                    <a:pt x="2781491" y="147567"/>
                    <a:pt x="2785491" y="150996"/>
                    <a:pt x="2792635" y="154425"/>
                  </a:cubicBezTo>
                  <a:cubicBezTo>
                    <a:pt x="2782348" y="159759"/>
                    <a:pt x="2775014" y="163569"/>
                    <a:pt x="2767298" y="167570"/>
                  </a:cubicBezTo>
                  <a:cubicBezTo>
                    <a:pt x="2768727" y="168427"/>
                    <a:pt x="2769775" y="169475"/>
                    <a:pt x="2770251" y="169284"/>
                  </a:cubicBezTo>
                  <a:cubicBezTo>
                    <a:pt x="2788539" y="163093"/>
                    <a:pt x="2807684" y="169380"/>
                    <a:pt x="2826163" y="165570"/>
                  </a:cubicBezTo>
                  <a:cubicBezTo>
                    <a:pt x="2827973" y="165189"/>
                    <a:pt x="2829687" y="164617"/>
                    <a:pt x="2833783" y="163569"/>
                  </a:cubicBezTo>
                  <a:cubicBezTo>
                    <a:pt x="2820829" y="156330"/>
                    <a:pt x="2807303" y="164141"/>
                    <a:pt x="2795302" y="156902"/>
                  </a:cubicBezTo>
                  <a:cubicBezTo>
                    <a:pt x="2798064" y="155378"/>
                    <a:pt x="2799874" y="153568"/>
                    <a:pt x="2801874" y="153378"/>
                  </a:cubicBezTo>
                  <a:cubicBezTo>
                    <a:pt x="2821591" y="150901"/>
                    <a:pt x="2841403" y="148901"/>
                    <a:pt x="2861120" y="146329"/>
                  </a:cubicBezTo>
                  <a:cubicBezTo>
                    <a:pt x="2870549" y="145091"/>
                    <a:pt x="2879027" y="147663"/>
                    <a:pt x="2888075" y="149568"/>
                  </a:cubicBezTo>
                  <a:cubicBezTo>
                    <a:pt x="2896076" y="151282"/>
                    <a:pt x="2905125" y="148044"/>
                    <a:pt x="2913698" y="147186"/>
                  </a:cubicBezTo>
                  <a:cubicBezTo>
                    <a:pt x="2915126" y="146996"/>
                    <a:pt x="2916650" y="147377"/>
                    <a:pt x="2917984" y="147853"/>
                  </a:cubicBezTo>
                  <a:cubicBezTo>
                    <a:pt x="2926556" y="151187"/>
                    <a:pt x="2933795" y="155283"/>
                    <a:pt x="2944845" y="151758"/>
                  </a:cubicBezTo>
                  <a:cubicBezTo>
                    <a:pt x="2952750" y="149282"/>
                    <a:pt x="2963513" y="155568"/>
                    <a:pt x="2973420" y="158045"/>
                  </a:cubicBezTo>
                  <a:cubicBezTo>
                    <a:pt x="2973420" y="165284"/>
                    <a:pt x="2969609" y="167856"/>
                    <a:pt x="2963228" y="166998"/>
                  </a:cubicBezTo>
                  <a:cubicBezTo>
                    <a:pt x="2958274" y="166332"/>
                    <a:pt x="2953322" y="164998"/>
                    <a:pt x="2947511" y="163760"/>
                  </a:cubicBezTo>
                  <a:cubicBezTo>
                    <a:pt x="2949797" y="176428"/>
                    <a:pt x="2961608" y="165760"/>
                    <a:pt x="2965609" y="174047"/>
                  </a:cubicBezTo>
                  <a:cubicBezTo>
                    <a:pt x="2963609" y="175190"/>
                    <a:pt x="2961513" y="177285"/>
                    <a:pt x="2959132" y="177476"/>
                  </a:cubicBezTo>
                  <a:cubicBezTo>
                    <a:pt x="2947892" y="178619"/>
                    <a:pt x="2937796" y="186239"/>
                    <a:pt x="2925604" y="183000"/>
                  </a:cubicBezTo>
                  <a:cubicBezTo>
                    <a:pt x="2924175" y="182619"/>
                    <a:pt x="2921889" y="184620"/>
                    <a:pt x="2919889" y="186239"/>
                  </a:cubicBezTo>
                  <a:lnTo>
                    <a:pt x="2903506" y="186239"/>
                  </a:lnTo>
                  <a:cubicBezTo>
                    <a:pt x="2904078" y="185096"/>
                    <a:pt x="2904744" y="183858"/>
                    <a:pt x="2905601" y="182238"/>
                  </a:cubicBezTo>
                  <a:cubicBezTo>
                    <a:pt x="2902744" y="183762"/>
                    <a:pt x="2900363" y="185001"/>
                    <a:pt x="2898267" y="186239"/>
                  </a:cubicBezTo>
                  <a:lnTo>
                    <a:pt x="2879979" y="186239"/>
                  </a:lnTo>
                  <a:cubicBezTo>
                    <a:pt x="2879503" y="185763"/>
                    <a:pt x="2879027" y="185191"/>
                    <a:pt x="2878550" y="184715"/>
                  </a:cubicBezTo>
                  <a:cubicBezTo>
                    <a:pt x="2869883" y="184810"/>
                    <a:pt x="2861501" y="183858"/>
                    <a:pt x="2853119" y="182715"/>
                  </a:cubicBezTo>
                  <a:cubicBezTo>
                    <a:pt x="2845022" y="181572"/>
                    <a:pt x="2836926" y="178714"/>
                    <a:pt x="2828925" y="179000"/>
                  </a:cubicBezTo>
                  <a:cubicBezTo>
                    <a:pt x="2806827" y="179762"/>
                    <a:pt x="2785110" y="185667"/>
                    <a:pt x="2762726" y="184620"/>
                  </a:cubicBezTo>
                  <a:cubicBezTo>
                    <a:pt x="2761774" y="184620"/>
                    <a:pt x="2760821" y="185191"/>
                    <a:pt x="2758821" y="185858"/>
                  </a:cubicBezTo>
                  <a:cubicBezTo>
                    <a:pt x="2759297" y="186048"/>
                    <a:pt x="2759774" y="186144"/>
                    <a:pt x="2760155" y="186334"/>
                  </a:cubicBezTo>
                  <a:lnTo>
                    <a:pt x="2724055" y="186334"/>
                  </a:lnTo>
                  <a:cubicBezTo>
                    <a:pt x="2724245" y="186048"/>
                    <a:pt x="2724436" y="185667"/>
                    <a:pt x="2724626" y="185382"/>
                  </a:cubicBezTo>
                  <a:cubicBezTo>
                    <a:pt x="2710720" y="185191"/>
                    <a:pt x="2697861" y="185096"/>
                    <a:pt x="2681478" y="184905"/>
                  </a:cubicBezTo>
                  <a:cubicBezTo>
                    <a:pt x="2681954" y="185382"/>
                    <a:pt x="2682240" y="185858"/>
                    <a:pt x="2682621" y="186334"/>
                  </a:cubicBezTo>
                  <a:lnTo>
                    <a:pt x="2674811" y="186334"/>
                  </a:lnTo>
                  <a:cubicBezTo>
                    <a:pt x="2675668" y="185667"/>
                    <a:pt x="2676525" y="184905"/>
                    <a:pt x="2677382" y="183762"/>
                  </a:cubicBezTo>
                  <a:cubicBezTo>
                    <a:pt x="2672048" y="184239"/>
                    <a:pt x="2666714" y="184810"/>
                    <a:pt x="2661380" y="185286"/>
                  </a:cubicBezTo>
                  <a:cubicBezTo>
                    <a:pt x="2662523" y="185572"/>
                    <a:pt x="2663666" y="185953"/>
                    <a:pt x="2664809" y="186429"/>
                  </a:cubicBezTo>
                  <a:lnTo>
                    <a:pt x="2598991" y="186429"/>
                  </a:lnTo>
                  <a:cubicBezTo>
                    <a:pt x="2597753" y="180333"/>
                    <a:pt x="2596039" y="179857"/>
                    <a:pt x="2587847" y="178905"/>
                  </a:cubicBezTo>
                  <a:cubicBezTo>
                    <a:pt x="2583180" y="178333"/>
                    <a:pt x="2578322" y="178905"/>
                    <a:pt x="2573560" y="178619"/>
                  </a:cubicBezTo>
                  <a:cubicBezTo>
                    <a:pt x="2567369" y="178333"/>
                    <a:pt x="2561273" y="177666"/>
                    <a:pt x="2555081" y="177476"/>
                  </a:cubicBezTo>
                  <a:cubicBezTo>
                    <a:pt x="2537174" y="176904"/>
                    <a:pt x="2519267" y="176523"/>
                    <a:pt x="2501360" y="176047"/>
                  </a:cubicBezTo>
                  <a:cubicBezTo>
                    <a:pt x="2492216" y="183191"/>
                    <a:pt x="2483263" y="177857"/>
                    <a:pt x="2473166" y="176238"/>
                  </a:cubicBezTo>
                  <a:cubicBezTo>
                    <a:pt x="2473166" y="172904"/>
                    <a:pt x="2473262" y="169856"/>
                    <a:pt x="2473262" y="166903"/>
                  </a:cubicBezTo>
                  <a:cubicBezTo>
                    <a:pt x="2466213" y="172523"/>
                    <a:pt x="2459260" y="178143"/>
                    <a:pt x="2449259" y="177762"/>
                  </a:cubicBezTo>
                  <a:cubicBezTo>
                    <a:pt x="2442591" y="177476"/>
                    <a:pt x="2435828" y="177762"/>
                    <a:pt x="2429161" y="177381"/>
                  </a:cubicBezTo>
                  <a:cubicBezTo>
                    <a:pt x="2411254" y="176428"/>
                    <a:pt x="2393252" y="175190"/>
                    <a:pt x="2375345" y="174237"/>
                  </a:cubicBezTo>
                  <a:cubicBezTo>
                    <a:pt x="2367820" y="173856"/>
                    <a:pt x="2359819" y="172332"/>
                    <a:pt x="2354104" y="182143"/>
                  </a:cubicBezTo>
                  <a:cubicBezTo>
                    <a:pt x="2364486" y="184048"/>
                    <a:pt x="2373630" y="185001"/>
                    <a:pt x="2383441" y="183762"/>
                  </a:cubicBezTo>
                  <a:cubicBezTo>
                    <a:pt x="2393537" y="182429"/>
                    <a:pt x="2403729" y="181762"/>
                    <a:pt x="2412587" y="186334"/>
                  </a:cubicBezTo>
                  <a:lnTo>
                    <a:pt x="2228469" y="186334"/>
                  </a:lnTo>
                  <a:cubicBezTo>
                    <a:pt x="2234375" y="185001"/>
                    <a:pt x="2239899" y="183858"/>
                    <a:pt x="2245424" y="182619"/>
                  </a:cubicBezTo>
                  <a:cubicBezTo>
                    <a:pt x="2226850" y="177095"/>
                    <a:pt x="2221421" y="177571"/>
                    <a:pt x="2216468" y="186334"/>
                  </a:cubicBezTo>
                  <a:lnTo>
                    <a:pt x="2197418" y="186334"/>
                  </a:lnTo>
                  <a:cubicBezTo>
                    <a:pt x="2198275" y="185953"/>
                    <a:pt x="2199037" y="185667"/>
                    <a:pt x="2199989" y="185477"/>
                  </a:cubicBezTo>
                  <a:cubicBezTo>
                    <a:pt x="2209133" y="183096"/>
                    <a:pt x="2209133" y="182715"/>
                    <a:pt x="2208276" y="166903"/>
                  </a:cubicBezTo>
                  <a:close/>
                  <a:moveTo>
                    <a:pt x="2175034" y="186239"/>
                  </a:moveTo>
                  <a:lnTo>
                    <a:pt x="2166461" y="186239"/>
                  </a:lnTo>
                  <a:cubicBezTo>
                    <a:pt x="2169319" y="185572"/>
                    <a:pt x="2172081" y="185477"/>
                    <a:pt x="2175034" y="186239"/>
                  </a:cubicBezTo>
                  <a:close/>
                  <a:moveTo>
                    <a:pt x="2052066" y="164712"/>
                  </a:moveTo>
                  <a:cubicBezTo>
                    <a:pt x="2055876" y="164808"/>
                    <a:pt x="2059877" y="164236"/>
                    <a:pt x="2063591" y="164808"/>
                  </a:cubicBezTo>
                  <a:cubicBezTo>
                    <a:pt x="2072926" y="166236"/>
                    <a:pt x="2082165" y="168237"/>
                    <a:pt x="2092262" y="170142"/>
                  </a:cubicBezTo>
                  <a:cubicBezTo>
                    <a:pt x="2091595" y="171666"/>
                    <a:pt x="2091595" y="172332"/>
                    <a:pt x="2091309" y="172428"/>
                  </a:cubicBezTo>
                  <a:cubicBezTo>
                    <a:pt x="2078641" y="178428"/>
                    <a:pt x="2064544" y="176428"/>
                    <a:pt x="2051304" y="179095"/>
                  </a:cubicBezTo>
                  <a:cubicBezTo>
                    <a:pt x="2047113" y="179857"/>
                    <a:pt x="2041970" y="178333"/>
                    <a:pt x="2042160" y="172618"/>
                  </a:cubicBezTo>
                  <a:cubicBezTo>
                    <a:pt x="2042446" y="167094"/>
                    <a:pt x="2046351" y="164522"/>
                    <a:pt x="2052066" y="164712"/>
                  </a:cubicBezTo>
                  <a:close/>
                  <a:moveTo>
                    <a:pt x="1974723" y="121659"/>
                  </a:moveTo>
                  <a:cubicBezTo>
                    <a:pt x="1975009" y="122326"/>
                    <a:pt x="1975199" y="122993"/>
                    <a:pt x="1975485" y="123660"/>
                  </a:cubicBezTo>
                  <a:cubicBezTo>
                    <a:pt x="1974056" y="124422"/>
                    <a:pt x="1972818" y="125565"/>
                    <a:pt x="1971294" y="125850"/>
                  </a:cubicBezTo>
                  <a:cubicBezTo>
                    <a:pt x="1970342" y="126041"/>
                    <a:pt x="1969008" y="124993"/>
                    <a:pt x="1965484" y="123469"/>
                  </a:cubicBezTo>
                  <a:cubicBezTo>
                    <a:pt x="1970151" y="122517"/>
                    <a:pt x="1972437" y="122136"/>
                    <a:pt x="1974723" y="121659"/>
                  </a:cubicBezTo>
                  <a:close/>
                  <a:moveTo>
                    <a:pt x="1925193" y="78130"/>
                  </a:moveTo>
                  <a:cubicBezTo>
                    <a:pt x="1925764" y="78797"/>
                    <a:pt x="1926527" y="79368"/>
                    <a:pt x="1926717" y="80035"/>
                  </a:cubicBezTo>
                  <a:cubicBezTo>
                    <a:pt x="1926812" y="80607"/>
                    <a:pt x="1926146" y="81273"/>
                    <a:pt x="1925764" y="81940"/>
                  </a:cubicBezTo>
                  <a:cubicBezTo>
                    <a:pt x="1925098" y="81559"/>
                    <a:pt x="1923669" y="80988"/>
                    <a:pt x="1923764" y="80702"/>
                  </a:cubicBezTo>
                  <a:cubicBezTo>
                    <a:pt x="1924050" y="79845"/>
                    <a:pt x="1924717" y="78987"/>
                    <a:pt x="1925193" y="78130"/>
                  </a:cubicBezTo>
                  <a:close/>
                  <a:moveTo>
                    <a:pt x="1919954" y="154425"/>
                  </a:moveTo>
                  <a:cubicBezTo>
                    <a:pt x="1937385" y="155187"/>
                    <a:pt x="1954911" y="156140"/>
                    <a:pt x="1972247" y="158331"/>
                  </a:cubicBezTo>
                  <a:cubicBezTo>
                    <a:pt x="1981391" y="159474"/>
                    <a:pt x="1989963" y="164427"/>
                    <a:pt x="1999107" y="166046"/>
                  </a:cubicBezTo>
                  <a:cubicBezTo>
                    <a:pt x="2008537" y="167760"/>
                    <a:pt x="2018252" y="167475"/>
                    <a:pt x="2028920" y="168046"/>
                  </a:cubicBezTo>
                  <a:cubicBezTo>
                    <a:pt x="2025206" y="177095"/>
                    <a:pt x="2013966" y="174428"/>
                    <a:pt x="2008823" y="181857"/>
                  </a:cubicBezTo>
                  <a:cubicBezTo>
                    <a:pt x="2010823" y="183667"/>
                    <a:pt x="2013014" y="185096"/>
                    <a:pt x="2015204" y="186239"/>
                  </a:cubicBezTo>
                  <a:lnTo>
                    <a:pt x="1983581" y="186239"/>
                  </a:lnTo>
                  <a:cubicBezTo>
                    <a:pt x="1983677" y="186239"/>
                    <a:pt x="1983677" y="186239"/>
                    <a:pt x="1983772" y="186239"/>
                  </a:cubicBezTo>
                  <a:cubicBezTo>
                    <a:pt x="1979676" y="182238"/>
                    <a:pt x="1977962" y="179190"/>
                    <a:pt x="1976057" y="179095"/>
                  </a:cubicBezTo>
                  <a:cubicBezTo>
                    <a:pt x="1964912" y="178143"/>
                    <a:pt x="1953768" y="177666"/>
                    <a:pt x="1942529" y="177285"/>
                  </a:cubicBezTo>
                  <a:cubicBezTo>
                    <a:pt x="1940243" y="177190"/>
                    <a:pt x="1937766" y="177857"/>
                    <a:pt x="1935671" y="178809"/>
                  </a:cubicBezTo>
                  <a:cubicBezTo>
                    <a:pt x="1925384" y="183477"/>
                    <a:pt x="1920050" y="182143"/>
                    <a:pt x="1914430" y="173285"/>
                  </a:cubicBezTo>
                  <a:cubicBezTo>
                    <a:pt x="1913192" y="171285"/>
                    <a:pt x="1912430" y="168999"/>
                    <a:pt x="1911572" y="166808"/>
                  </a:cubicBezTo>
                  <a:cubicBezTo>
                    <a:pt x="1908048" y="157664"/>
                    <a:pt x="1910143" y="153949"/>
                    <a:pt x="1919954" y="154425"/>
                  </a:cubicBezTo>
                  <a:close/>
                  <a:moveTo>
                    <a:pt x="1861376" y="77749"/>
                  </a:moveTo>
                  <a:cubicBezTo>
                    <a:pt x="1862423" y="78321"/>
                    <a:pt x="1864138" y="78702"/>
                    <a:pt x="1864328" y="79464"/>
                  </a:cubicBezTo>
                  <a:cubicBezTo>
                    <a:pt x="1864614" y="80416"/>
                    <a:pt x="1863566" y="81654"/>
                    <a:pt x="1862614" y="83750"/>
                  </a:cubicBezTo>
                  <a:cubicBezTo>
                    <a:pt x="1861471" y="81940"/>
                    <a:pt x="1860518" y="81083"/>
                    <a:pt x="1860233" y="80035"/>
                  </a:cubicBezTo>
                  <a:cubicBezTo>
                    <a:pt x="1860233" y="79368"/>
                    <a:pt x="1860995" y="78511"/>
                    <a:pt x="1861376" y="77749"/>
                  </a:cubicBezTo>
                  <a:close/>
                  <a:moveTo>
                    <a:pt x="1845850" y="104514"/>
                  </a:moveTo>
                  <a:cubicBezTo>
                    <a:pt x="1851946" y="103276"/>
                    <a:pt x="1859185" y="98514"/>
                    <a:pt x="1862518" y="111944"/>
                  </a:cubicBezTo>
                  <a:cubicBezTo>
                    <a:pt x="1855756" y="110420"/>
                    <a:pt x="1850422" y="109182"/>
                    <a:pt x="1845088" y="107943"/>
                  </a:cubicBezTo>
                  <a:cubicBezTo>
                    <a:pt x="1845374" y="106800"/>
                    <a:pt x="1845564" y="105657"/>
                    <a:pt x="1845850" y="104514"/>
                  </a:cubicBezTo>
                  <a:close/>
                  <a:moveTo>
                    <a:pt x="1837849" y="66414"/>
                  </a:moveTo>
                  <a:cubicBezTo>
                    <a:pt x="1838897" y="71558"/>
                    <a:pt x="1839468" y="74606"/>
                    <a:pt x="1840230" y="78511"/>
                  </a:cubicBezTo>
                  <a:cubicBezTo>
                    <a:pt x="1835182" y="78035"/>
                    <a:pt x="1831086" y="77559"/>
                    <a:pt x="1826419" y="77082"/>
                  </a:cubicBezTo>
                  <a:cubicBezTo>
                    <a:pt x="1824418" y="68224"/>
                    <a:pt x="1831562" y="69177"/>
                    <a:pt x="1837849" y="66414"/>
                  </a:cubicBezTo>
                  <a:close/>
                  <a:moveTo>
                    <a:pt x="1766697" y="178238"/>
                  </a:moveTo>
                  <a:cubicBezTo>
                    <a:pt x="1773936" y="177857"/>
                    <a:pt x="1781270" y="176904"/>
                    <a:pt x="1788509" y="177095"/>
                  </a:cubicBezTo>
                  <a:cubicBezTo>
                    <a:pt x="1801559" y="177476"/>
                    <a:pt x="1814513" y="178428"/>
                    <a:pt x="1827467" y="179286"/>
                  </a:cubicBezTo>
                  <a:cubicBezTo>
                    <a:pt x="1846136" y="180524"/>
                    <a:pt x="1864805" y="181572"/>
                    <a:pt x="1883378" y="183096"/>
                  </a:cubicBezTo>
                  <a:cubicBezTo>
                    <a:pt x="1893475" y="183953"/>
                    <a:pt x="1903476" y="185096"/>
                    <a:pt x="1913573" y="186239"/>
                  </a:cubicBezTo>
                  <a:lnTo>
                    <a:pt x="1752505" y="186239"/>
                  </a:lnTo>
                  <a:cubicBezTo>
                    <a:pt x="1752219" y="185667"/>
                    <a:pt x="1751838" y="185096"/>
                    <a:pt x="1751552" y="184524"/>
                  </a:cubicBezTo>
                  <a:cubicBezTo>
                    <a:pt x="1754886" y="178047"/>
                    <a:pt x="1760982" y="178524"/>
                    <a:pt x="1766697" y="178238"/>
                  </a:cubicBezTo>
                  <a:close/>
                  <a:moveTo>
                    <a:pt x="1326833" y="68796"/>
                  </a:moveTo>
                  <a:cubicBezTo>
                    <a:pt x="1327880" y="68891"/>
                    <a:pt x="1329023" y="68986"/>
                    <a:pt x="1330071" y="68986"/>
                  </a:cubicBezTo>
                  <a:cubicBezTo>
                    <a:pt x="1330071" y="71844"/>
                    <a:pt x="1329976" y="74701"/>
                    <a:pt x="1329976" y="77559"/>
                  </a:cubicBezTo>
                  <a:cubicBezTo>
                    <a:pt x="1328547" y="77463"/>
                    <a:pt x="1327118" y="77368"/>
                    <a:pt x="1325689" y="77273"/>
                  </a:cubicBezTo>
                  <a:cubicBezTo>
                    <a:pt x="1326071" y="74511"/>
                    <a:pt x="1326452" y="71653"/>
                    <a:pt x="1326833" y="68796"/>
                  </a:cubicBezTo>
                  <a:close/>
                  <a:moveTo>
                    <a:pt x="858584" y="788409"/>
                  </a:moveTo>
                  <a:cubicBezTo>
                    <a:pt x="854869" y="788695"/>
                    <a:pt x="851535" y="787647"/>
                    <a:pt x="847725" y="784790"/>
                  </a:cubicBezTo>
                  <a:cubicBezTo>
                    <a:pt x="848297" y="784409"/>
                    <a:pt x="848868" y="783933"/>
                    <a:pt x="849440" y="783552"/>
                  </a:cubicBezTo>
                  <a:cubicBezTo>
                    <a:pt x="849535" y="783456"/>
                    <a:pt x="849630" y="783456"/>
                    <a:pt x="849725" y="783361"/>
                  </a:cubicBezTo>
                  <a:cubicBezTo>
                    <a:pt x="853535" y="781551"/>
                    <a:pt x="857631" y="781742"/>
                    <a:pt x="862870" y="784885"/>
                  </a:cubicBezTo>
                  <a:cubicBezTo>
                    <a:pt x="861346" y="786600"/>
                    <a:pt x="859917" y="787647"/>
                    <a:pt x="858584" y="788409"/>
                  </a:cubicBezTo>
                  <a:close/>
                  <a:moveTo>
                    <a:pt x="899636" y="741070"/>
                  </a:moveTo>
                  <a:cubicBezTo>
                    <a:pt x="899636" y="739737"/>
                    <a:pt x="899541" y="738403"/>
                    <a:pt x="899541" y="737165"/>
                  </a:cubicBezTo>
                  <a:cubicBezTo>
                    <a:pt x="899922" y="737165"/>
                    <a:pt x="900303" y="737165"/>
                    <a:pt x="900684" y="737165"/>
                  </a:cubicBezTo>
                  <a:cubicBezTo>
                    <a:pt x="901256" y="738594"/>
                    <a:pt x="901732" y="740022"/>
                    <a:pt x="902208" y="741356"/>
                  </a:cubicBezTo>
                  <a:cubicBezTo>
                    <a:pt x="901351" y="741261"/>
                    <a:pt x="900494" y="741165"/>
                    <a:pt x="899636" y="741070"/>
                  </a:cubicBezTo>
                  <a:close/>
                  <a:moveTo>
                    <a:pt x="962787" y="795458"/>
                  </a:moveTo>
                  <a:cubicBezTo>
                    <a:pt x="960977" y="795077"/>
                    <a:pt x="959834" y="791457"/>
                    <a:pt x="957358" y="787933"/>
                  </a:cubicBezTo>
                  <a:cubicBezTo>
                    <a:pt x="957358" y="787933"/>
                    <a:pt x="957358" y="787933"/>
                    <a:pt x="957358" y="787933"/>
                  </a:cubicBezTo>
                  <a:cubicBezTo>
                    <a:pt x="959739" y="790600"/>
                    <a:pt x="962120" y="793172"/>
                    <a:pt x="964502" y="795744"/>
                  </a:cubicBezTo>
                  <a:cubicBezTo>
                    <a:pt x="964025" y="795648"/>
                    <a:pt x="963359" y="795553"/>
                    <a:pt x="962787" y="795458"/>
                  </a:cubicBezTo>
                  <a:close/>
                  <a:moveTo>
                    <a:pt x="962692" y="770693"/>
                  </a:moveTo>
                  <a:cubicBezTo>
                    <a:pt x="962692" y="770026"/>
                    <a:pt x="962787" y="769455"/>
                    <a:pt x="962978" y="768978"/>
                  </a:cubicBezTo>
                  <a:cubicBezTo>
                    <a:pt x="963454" y="768026"/>
                    <a:pt x="964025" y="767359"/>
                    <a:pt x="964692" y="766978"/>
                  </a:cubicBezTo>
                  <a:cubicBezTo>
                    <a:pt x="967073" y="767835"/>
                    <a:pt x="969931" y="769264"/>
                    <a:pt x="974027" y="771455"/>
                  </a:cubicBezTo>
                  <a:cubicBezTo>
                    <a:pt x="970407" y="771169"/>
                    <a:pt x="966597" y="770979"/>
                    <a:pt x="962692" y="770693"/>
                  </a:cubicBezTo>
                  <a:close/>
                  <a:moveTo>
                    <a:pt x="977456" y="791457"/>
                  </a:moveTo>
                  <a:cubicBezTo>
                    <a:pt x="974027" y="789648"/>
                    <a:pt x="971360" y="788886"/>
                    <a:pt x="970026" y="787266"/>
                  </a:cubicBezTo>
                  <a:cubicBezTo>
                    <a:pt x="969931" y="787171"/>
                    <a:pt x="969931" y="787076"/>
                    <a:pt x="969836" y="786981"/>
                  </a:cubicBezTo>
                  <a:cubicBezTo>
                    <a:pt x="972503" y="787076"/>
                    <a:pt x="975074" y="787457"/>
                    <a:pt x="977551" y="788124"/>
                  </a:cubicBezTo>
                  <a:cubicBezTo>
                    <a:pt x="977456" y="789267"/>
                    <a:pt x="977456" y="790314"/>
                    <a:pt x="977456" y="791457"/>
                  </a:cubicBezTo>
                  <a:close/>
                  <a:moveTo>
                    <a:pt x="991553" y="770788"/>
                  </a:moveTo>
                  <a:cubicBezTo>
                    <a:pt x="991553" y="769931"/>
                    <a:pt x="991553" y="769074"/>
                    <a:pt x="991457" y="768312"/>
                  </a:cubicBezTo>
                  <a:cubicBezTo>
                    <a:pt x="1004507" y="768312"/>
                    <a:pt x="1017556" y="768026"/>
                    <a:pt x="1030605" y="768216"/>
                  </a:cubicBezTo>
                  <a:cubicBezTo>
                    <a:pt x="1032034" y="768216"/>
                    <a:pt x="1033367" y="768312"/>
                    <a:pt x="1034796" y="768312"/>
                  </a:cubicBezTo>
                  <a:cubicBezTo>
                    <a:pt x="1034891" y="770883"/>
                    <a:pt x="1034891" y="773265"/>
                    <a:pt x="1034987" y="775265"/>
                  </a:cubicBezTo>
                  <a:cubicBezTo>
                    <a:pt x="1028890" y="774598"/>
                    <a:pt x="1022795" y="773169"/>
                    <a:pt x="1016699" y="772598"/>
                  </a:cubicBezTo>
                  <a:cubicBezTo>
                    <a:pt x="1008412" y="771645"/>
                    <a:pt x="1000030" y="771360"/>
                    <a:pt x="991553" y="770788"/>
                  </a:cubicBezTo>
                  <a:close/>
                  <a:moveTo>
                    <a:pt x="1031081" y="798696"/>
                  </a:moveTo>
                  <a:cubicBezTo>
                    <a:pt x="1021937" y="798315"/>
                    <a:pt x="1012698" y="796982"/>
                    <a:pt x="1003554" y="796029"/>
                  </a:cubicBezTo>
                  <a:cubicBezTo>
                    <a:pt x="1012508" y="787838"/>
                    <a:pt x="1022699" y="787838"/>
                    <a:pt x="1032796" y="787838"/>
                  </a:cubicBezTo>
                  <a:cubicBezTo>
                    <a:pt x="1034129" y="787838"/>
                    <a:pt x="1037082" y="792315"/>
                    <a:pt x="1036701" y="793267"/>
                  </a:cubicBezTo>
                  <a:cubicBezTo>
                    <a:pt x="1035653" y="795648"/>
                    <a:pt x="1033082" y="798792"/>
                    <a:pt x="1031081" y="798696"/>
                  </a:cubicBezTo>
                  <a:close/>
                  <a:moveTo>
                    <a:pt x="1125569" y="798887"/>
                  </a:moveTo>
                  <a:cubicBezTo>
                    <a:pt x="1131665" y="788886"/>
                    <a:pt x="1132427" y="788981"/>
                    <a:pt x="1139190" y="801363"/>
                  </a:cubicBezTo>
                  <a:cubicBezTo>
                    <a:pt x="1134904" y="800601"/>
                    <a:pt x="1130522" y="799839"/>
                    <a:pt x="1125569" y="798887"/>
                  </a:cubicBezTo>
                  <a:close/>
                  <a:moveTo>
                    <a:pt x="1154621" y="774789"/>
                  </a:moveTo>
                  <a:cubicBezTo>
                    <a:pt x="1151001" y="775551"/>
                    <a:pt x="1147096" y="775455"/>
                    <a:pt x="1143381" y="775455"/>
                  </a:cubicBezTo>
                  <a:cubicBezTo>
                    <a:pt x="1139000" y="775360"/>
                    <a:pt x="1136142" y="775360"/>
                    <a:pt x="1134142" y="775932"/>
                  </a:cubicBezTo>
                  <a:cubicBezTo>
                    <a:pt x="1133475" y="775932"/>
                    <a:pt x="1132808" y="775836"/>
                    <a:pt x="1132142" y="775836"/>
                  </a:cubicBezTo>
                  <a:cubicBezTo>
                    <a:pt x="1124522" y="775551"/>
                    <a:pt x="1116902" y="776408"/>
                    <a:pt x="1109282" y="776408"/>
                  </a:cubicBezTo>
                  <a:cubicBezTo>
                    <a:pt x="1086041" y="776313"/>
                    <a:pt x="1062800" y="776217"/>
                    <a:pt x="1039559" y="775551"/>
                  </a:cubicBezTo>
                  <a:cubicBezTo>
                    <a:pt x="1048036" y="774884"/>
                    <a:pt x="1056227" y="774217"/>
                    <a:pt x="1064324" y="773455"/>
                  </a:cubicBezTo>
                  <a:cubicBezTo>
                    <a:pt x="1070991" y="772884"/>
                    <a:pt x="1077754" y="772503"/>
                    <a:pt x="1082897" y="769074"/>
                  </a:cubicBezTo>
                  <a:cubicBezTo>
                    <a:pt x="1091089" y="769264"/>
                    <a:pt x="1099376" y="769359"/>
                    <a:pt x="1107567" y="769550"/>
                  </a:cubicBezTo>
                  <a:cubicBezTo>
                    <a:pt x="1125474" y="769931"/>
                    <a:pt x="1143286" y="770312"/>
                    <a:pt x="1161193" y="770693"/>
                  </a:cubicBezTo>
                  <a:cubicBezTo>
                    <a:pt x="1159383" y="772788"/>
                    <a:pt x="1157097" y="774312"/>
                    <a:pt x="1154621" y="774789"/>
                  </a:cubicBezTo>
                  <a:close/>
                  <a:moveTo>
                    <a:pt x="1042607" y="768407"/>
                  </a:moveTo>
                  <a:cubicBezTo>
                    <a:pt x="1044512" y="768407"/>
                    <a:pt x="1046417" y="768502"/>
                    <a:pt x="1048322" y="768502"/>
                  </a:cubicBezTo>
                  <a:cubicBezTo>
                    <a:pt x="1046417" y="768788"/>
                    <a:pt x="1044512" y="768788"/>
                    <a:pt x="1042607" y="768407"/>
                  </a:cubicBezTo>
                  <a:close/>
                  <a:moveTo>
                    <a:pt x="1063181" y="754405"/>
                  </a:moveTo>
                  <a:cubicBezTo>
                    <a:pt x="1063562" y="753548"/>
                    <a:pt x="1063943" y="752595"/>
                    <a:pt x="1064514" y="751452"/>
                  </a:cubicBezTo>
                  <a:cubicBezTo>
                    <a:pt x="1065848" y="752405"/>
                    <a:pt x="1067181" y="753357"/>
                    <a:pt x="1068515" y="754215"/>
                  </a:cubicBezTo>
                  <a:cubicBezTo>
                    <a:pt x="1066705" y="754405"/>
                    <a:pt x="1064990" y="754405"/>
                    <a:pt x="1063181" y="754405"/>
                  </a:cubicBezTo>
                  <a:close/>
                  <a:moveTo>
                    <a:pt x="1098804" y="748690"/>
                  </a:moveTo>
                  <a:cubicBezTo>
                    <a:pt x="1098995" y="747738"/>
                    <a:pt x="1099090" y="746880"/>
                    <a:pt x="1099280" y="746023"/>
                  </a:cubicBezTo>
                  <a:cubicBezTo>
                    <a:pt x="1101185" y="745833"/>
                    <a:pt x="1103090" y="745642"/>
                    <a:pt x="1104900" y="745452"/>
                  </a:cubicBezTo>
                  <a:cubicBezTo>
                    <a:pt x="1104900" y="746595"/>
                    <a:pt x="1104995" y="747738"/>
                    <a:pt x="1104995" y="748881"/>
                  </a:cubicBezTo>
                  <a:cubicBezTo>
                    <a:pt x="1102900" y="748785"/>
                    <a:pt x="1100804" y="748785"/>
                    <a:pt x="1098804" y="748690"/>
                  </a:cubicBezTo>
                  <a:close/>
                  <a:moveTo>
                    <a:pt x="1166622" y="749071"/>
                  </a:moveTo>
                  <a:cubicBezTo>
                    <a:pt x="1161669" y="748785"/>
                    <a:pt x="1156621" y="748785"/>
                    <a:pt x="1151668" y="748881"/>
                  </a:cubicBezTo>
                  <a:cubicBezTo>
                    <a:pt x="1155573" y="747928"/>
                    <a:pt x="1160336" y="747833"/>
                    <a:pt x="1166622" y="748404"/>
                  </a:cubicBezTo>
                  <a:cubicBezTo>
                    <a:pt x="1166622" y="748595"/>
                    <a:pt x="1166622" y="748881"/>
                    <a:pt x="1166622" y="749071"/>
                  </a:cubicBezTo>
                  <a:close/>
                  <a:moveTo>
                    <a:pt x="1179005" y="777837"/>
                  </a:moveTo>
                  <a:cubicBezTo>
                    <a:pt x="1185863" y="773169"/>
                    <a:pt x="1194340" y="773741"/>
                    <a:pt x="1203008" y="773741"/>
                  </a:cubicBezTo>
                  <a:cubicBezTo>
                    <a:pt x="1209866" y="773741"/>
                    <a:pt x="1216724" y="772312"/>
                    <a:pt x="1223582" y="771455"/>
                  </a:cubicBezTo>
                  <a:cubicBezTo>
                    <a:pt x="1224915" y="772407"/>
                    <a:pt x="1226153" y="773265"/>
                    <a:pt x="1227487" y="774312"/>
                  </a:cubicBezTo>
                  <a:cubicBezTo>
                    <a:pt x="1221677" y="780313"/>
                    <a:pt x="1214247" y="779075"/>
                    <a:pt x="1207770" y="778884"/>
                  </a:cubicBezTo>
                  <a:cubicBezTo>
                    <a:pt x="1198245" y="778694"/>
                    <a:pt x="1188625" y="778218"/>
                    <a:pt x="1179005" y="777837"/>
                  </a:cubicBezTo>
                  <a:close/>
                  <a:moveTo>
                    <a:pt x="1194626" y="751548"/>
                  </a:moveTo>
                  <a:cubicBezTo>
                    <a:pt x="1196626" y="749738"/>
                    <a:pt x="1197578" y="748595"/>
                    <a:pt x="1198721" y="748214"/>
                  </a:cubicBezTo>
                  <a:cubicBezTo>
                    <a:pt x="1207294" y="745452"/>
                    <a:pt x="1215866" y="742689"/>
                    <a:pt x="1224534" y="740022"/>
                  </a:cubicBezTo>
                  <a:cubicBezTo>
                    <a:pt x="1228154" y="750119"/>
                    <a:pt x="1224820" y="754500"/>
                    <a:pt x="1213961" y="753548"/>
                  </a:cubicBezTo>
                  <a:cubicBezTo>
                    <a:pt x="1207484" y="752976"/>
                    <a:pt x="1201103" y="752214"/>
                    <a:pt x="1194626" y="751548"/>
                  </a:cubicBezTo>
                  <a:close/>
                  <a:moveTo>
                    <a:pt x="1242441" y="798220"/>
                  </a:moveTo>
                  <a:cubicBezTo>
                    <a:pt x="1241584" y="798220"/>
                    <a:pt x="1240727" y="798220"/>
                    <a:pt x="1239869" y="798315"/>
                  </a:cubicBezTo>
                  <a:cubicBezTo>
                    <a:pt x="1239869" y="797744"/>
                    <a:pt x="1239869" y="797172"/>
                    <a:pt x="1239869" y="796601"/>
                  </a:cubicBezTo>
                  <a:cubicBezTo>
                    <a:pt x="1237393" y="797268"/>
                    <a:pt x="1235202" y="797934"/>
                    <a:pt x="1232916" y="798506"/>
                  </a:cubicBezTo>
                  <a:cubicBezTo>
                    <a:pt x="1225487" y="798696"/>
                    <a:pt x="1218057" y="798887"/>
                    <a:pt x="1210628" y="799077"/>
                  </a:cubicBezTo>
                  <a:cubicBezTo>
                    <a:pt x="1210532" y="797839"/>
                    <a:pt x="1210437" y="796696"/>
                    <a:pt x="1210437" y="795458"/>
                  </a:cubicBezTo>
                  <a:cubicBezTo>
                    <a:pt x="1221391" y="796410"/>
                    <a:pt x="1231297" y="783647"/>
                    <a:pt x="1242727" y="792696"/>
                  </a:cubicBezTo>
                  <a:cubicBezTo>
                    <a:pt x="1242632" y="794505"/>
                    <a:pt x="1242536" y="796410"/>
                    <a:pt x="1242441" y="798220"/>
                  </a:cubicBezTo>
                  <a:close/>
                  <a:moveTo>
                    <a:pt x="1259300" y="790124"/>
                  </a:moveTo>
                  <a:cubicBezTo>
                    <a:pt x="1259110" y="791076"/>
                    <a:pt x="1259014" y="791838"/>
                    <a:pt x="1258824" y="792696"/>
                  </a:cubicBezTo>
                  <a:cubicBezTo>
                    <a:pt x="1257205" y="793267"/>
                    <a:pt x="1255586" y="793839"/>
                    <a:pt x="1253871" y="794410"/>
                  </a:cubicBezTo>
                  <a:cubicBezTo>
                    <a:pt x="1255586" y="793077"/>
                    <a:pt x="1257300" y="791743"/>
                    <a:pt x="1259300" y="790124"/>
                  </a:cubicBezTo>
                  <a:close/>
                  <a:moveTo>
                    <a:pt x="1259681" y="751357"/>
                  </a:moveTo>
                  <a:cubicBezTo>
                    <a:pt x="1255014" y="748976"/>
                    <a:pt x="1249966" y="748976"/>
                    <a:pt x="1244441" y="748881"/>
                  </a:cubicBezTo>
                  <a:cubicBezTo>
                    <a:pt x="1241012" y="748785"/>
                    <a:pt x="1237679" y="747452"/>
                    <a:pt x="1234250" y="746690"/>
                  </a:cubicBezTo>
                  <a:cubicBezTo>
                    <a:pt x="1237107" y="744594"/>
                    <a:pt x="1240155" y="744975"/>
                    <a:pt x="1241965" y="743547"/>
                  </a:cubicBezTo>
                  <a:cubicBezTo>
                    <a:pt x="1243775" y="742023"/>
                    <a:pt x="1244251" y="738689"/>
                    <a:pt x="1245584" y="735546"/>
                  </a:cubicBezTo>
                  <a:cubicBezTo>
                    <a:pt x="1250537" y="738689"/>
                    <a:pt x="1255300" y="740594"/>
                    <a:pt x="1259967" y="741451"/>
                  </a:cubicBezTo>
                  <a:cubicBezTo>
                    <a:pt x="1261110" y="744785"/>
                    <a:pt x="1261015" y="748309"/>
                    <a:pt x="1259681" y="751357"/>
                  </a:cubicBezTo>
                  <a:close/>
                  <a:moveTo>
                    <a:pt x="1312450" y="744118"/>
                  </a:moveTo>
                  <a:cubicBezTo>
                    <a:pt x="1321975" y="737165"/>
                    <a:pt x="1331595" y="735736"/>
                    <a:pt x="1343597" y="740213"/>
                  </a:cubicBezTo>
                  <a:cubicBezTo>
                    <a:pt x="1335214" y="748309"/>
                    <a:pt x="1321689" y="749643"/>
                    <a:pt x="1312450" y="744118"/>
                  </a:cubicBezTo>
                  <a:close/>
                  <a:moveTo>
                    <a:pt x="1368076" y="748500"/>
                  </a:moveTo>
                  <a:cubicBezTo>
                    <a:pt x="1367314" y="747642"/>
                    <a:pt x="1366552" y="746976"/>
                    <a:pt x="1366742" y="746404"/>
                  </a:cubicBezTo>
                  <a:cubicBezTo>
                    <a:pt x="1366933" y="745452"/>
                    <a:pt x="1369028" y="743928"/>
                    <a:pt x="1369314" y="744118"/>
                  </a:cubicBezTo>
                  <a:cubicBezTo>
                    <a:pt x="1370267" y="744690"/>
                    <a:pt x="1371029" y="745547"/>
                    <a:pt x="1371886" y="746404"/>
                  </a:cubicBezTo>
                  <a:cubicBezTo>
                    <a:pt x="1370743" y="746976"/>
                    <a:pt x="1369409" y="747738"/>
                    <a:pt x="1368076" y="748500"/>
                  </a:cubicBezTo>
                  <a:close/>
                  <a:moveTo>
                    <a:pt x="1388174" y="736117"/>
                  </a:moveTo>
                  <a:cubicBezTo>
                    <a:pt x="1393508" y="738975"/>
                    <a:pt x="1397603" y="741165"/>
                    <a:pt x="1402461" y="743832"/>
                  </a:cubicBezTo>
                  <a:cubicBezTo>
                    <a:pt x="1392079" y="749071"/>
                    <a:pt x="1392079" y="749071"/>
                    <a:pt x="1388174" y="736117"/>
                  </a:cubicBezTo>
                  <a:close/>
                  <a:moveTo>
                    <a:pt x="1422749" y="770121"/>
                  </a:moveTo>
                  <a:cubicBezTo>
                    <a:pt x="1421511" y="768693"/>
                    <a:pt x="1420178" y="767264"/>
                    <a:pt x="1419225" y="765645"/>
                  </a:cubicBezTo>
                  <a:cubicBezTo>
                    <a:pt x="1419130" y="765454"/>
                    <a:pt x="1420939" y="764121"/>
                    <a:pt x="1421892" y="763359"/>
                  </a:cubicBezTo>
                  <a:cubicBezTo>
                    <a:pt x="1423035" y="764883"/>
                    <a:pt x="1424178" y="766407"/>
                    <a:pt x="1425321" y="767931"/>
                  </a:cubicBezTo>
                  <a:cubicBezTo>
                    <a:pt x="1424464" y="768597"/>
                    <a:pt x="1423607" y="769359"/>
                    <a:pt x="1422749" y="770121"/>
                  </a:cubicBezTo>
                  <a:close/>
                  <a:moveTo>
                    <a:pt x="1432084" y="753548"/>
                  </a:moveTo>
                  <a:cubicBezTo>
                    <a:pt x="1431227" y="751929"/>
                    <a:pt x="1430560" y="750595"/>
                    <a:pt x="1429893" y="749357"/>
                  </a:cubicBezTo>
                  <a:cubicBezTo>
                    <a:pt x="1431036" y="748881"/>
                    <a:pt x="1432560" y="747738"/>
                    <a:pt x="1433322" y="748023"/>
                  </a:cubicBezTo>
                  <a:cubicBezTo>
                    <a:pt x="1434560" y="748595"/>
                    <a:pt x="1435227" y="750119"/>
                    <a:pt x="1436180" y="751167"/>
                  </a:cubicBezTo>
                  <a:cubicBezTo>
                    <a:pt x="1435037" y="751833"/>
                    <a:pt x="1433989" y="752405"/>
                    <a:pt x="1432084" y="753548"/>
                  </a:cubicBezTo>
                  <a:close/>
                  <a:moveTo>
                    <a:pt x="1477899" y="797172"/>
                  </a:moveTo>
                  <a:cubicBezTo>
                    <a:pt x="1478471" y="784790"/>
                    <a:pt x="1475327" y="772026"/>
                    <a:pt x="1480280" y="762406"/>
                  </a:cubicBezTo>
                  <a:cubicBezTo>
                    <a:pt x="1483043" y="762025"/>
                    <a:pt x="1485805" y="761739"/>
                    <a:pt x="1488567" y="761454"/>
                  </a:cubicBezTo>
                  <a:cubicBezTo>
                    <a:pt x="1486472" y="762978"/>
                    <a:pt x="1485138" y="765549"/>
                    <a:pt x="1484281" y="769359"/>
                  </a:cubicBezTo>
                  <a:cubicBezTo>
                    <a:pt x="1482185" y="778884"/>
                    <a:pt x="1485424" y="786219"/>
                    <a:pt x="1492949" y="794696"/>
                  </a:cubicBezTo>
                  <a:cubicBezTo>
                    <a:pt x="1486567" y="795744"/>
                    <a:pt x="1482471" y="796410"/>
                    <a:pt x="1477899" y="797172"/>
                  </a:cubicBezTo>
                  <a:close/>
                  <a:moveTo>
                    <a:pt x="1489805" y="753167"/>
                  </a:moveTo>
                  <a:cubicBezTo>
                    <a:pt x="1490377" y="752881"/>
                    <a:pt x="1490948" y="752500"/>
                    <a:pt x="1491710" y="752214"/>
                  </a:cubicBezTo>
                  <a:cubicBezTo>
                    <a:pt x="1481423" y="747928"/>
                    <a:pt x="1473899" y="746214"/>
                    <a:pt x="1468850" y="747833"/>
                  </a:cubicBezTo>
                  <a:cubicBezTo>
                    <a:pt x="1474470" y="744023"/>
                    <a:pt x="1478947" y="741737"/>
                    <a:pt x="1483138" y="740594"/>
                  </a:cubicBezTo>
                  <a:cubicBezTo>
                    <a:pt x="1483805" y="740594"/>
                    <a:pt x="1484471" y="740499"/>
                    <a:pt x="1485043" y="740499"/>
                  </a:cubicBezTo>
                  <a:cubicBezTo>
                    <a:pt x="1485995" y="740594"/>
                    <a:pt x="1486662" y="740308"/>
                    <a:pt x="1487329" y="739832"/>
                  </a:cubicBezTo>
                  <a:cubicBezTo>
                    <a:pt x="1491139" y="739546"/>
                    <a:pt x="1494949" y="740308"/>
                    <a:pt x="1499426" y="741927"/>
                  </a:cubicBezTo>
                  <a:cubicBezTo>
                    <a:pt x="1499711" y="742213"/>
                    <a:pt x="1499997" y="742404"/>
                    <a:pt x="1500378" y="742689"/>
                  </a:cubicBezTo>
                  <a:cubicBezTo>
                    <a:pt x="1496663" y="752691"/>
                    <a:pt x="1495806" y="754405"/>
                    <a:pt x="1489805" y="753167"/>
                  </a:cubicBezTo>
                  <a:close/>
                  <a:moveTo>
                    <a:pt x="1500092" y="777360"/>
                  </a:moveTo>
                  <a:cubicBezTo>
                    <a:pt x="1498473" y="776027"/>
                    <a:pt x="1497521" y="775265"/>
                    <a:pt x="1496568" y="774408"/>
                  </a:cubicBezTo>
                  <a:cubicBezTo>
                    <a:pt x="1497997" y="773074"/>
                    <a:pt x="1499426" y="771550"/>
                    <a:pt x="1501045" y="770502"/>
                  </a:cubicBezTo>
                  <a:cubicBezTo>
                    <a:pt x="1501235" y="770407"/>
                    <a:pt x="1503521" y="772788"/>
                    <a:pt x="1503426" y="773169"/>
                  </a:cubicBezTo>
                  <a:cubicBezTo>
                    <a:pt x="1502664" y="774598"/>
                    <a:pt x="1501331" y="775836"/>
                    <a:pt x="1500092" y="777360"/>
                  </a:cubicBezTo>
                  <a:close/>
                  <a:moveTo>
                    <a:pt x="1670780" y="801078"/>
                  </a:moveTo>
                  <a:cubicBezTo>
                    <a:pt x="1670780" y="801078"/>
                    <a:pt x="1670780" y="801078"/>
                    <a:pt x="1670780" y="801078"/>
                  </a:cubicBezTo>
                  <a:cubicBezTo>
                    <a:pt x="1669828" y="801173"/>
                    <a:pt x="1668875" y="801268"/>
                    <a:pt x="1667923" y="801268"/>
                  </a:cubicBezTo>
                  <a:cubicBezTo>
                    <a:pt x="1663256" y="801554"/>
                    <a:pt x="1658588" y="801840"/>
                    <a:pt x="1653921" y="801744"/>
                  </a:cubicBezTo>
                  <a:cubicBezTo>
                    <a:pt x="1642205" y="801363"/>
                    <a:pt x="1630204" y="798982"/>
                    <a:pt x="1618964" y="800887"/>
                  </a:cubicBezTo>
                  <a:cubicBezTo>
                    <a:pt x="1609820" y="802506"/>
                    <a:pt x="1602867" y="802506"/>
                    <a:pt x="1597914" y="796887"/>
                  </a:cubicBezTo>
                  <a:cubicBezTo>
                    <a:pt x="1589246" y="799077"/>
                    <a:pt x="1582007" y="802411"/>
                    <a:pt x="1574768" y="802506"/>
                  </a:cubicBezTo>
                  <a:cubicBezTo>
                    <a:pt x="1562386" y="802602"/>
                    <a:pt x="1549908" y="801173"/>
                    <a:pt x="1537621" y="803268"/>
                  </a:cubicBezTo>
                  <a:cubicBezTo>
                    <a:pt x="1537240" y="800601"/>
                    <a:pt x="1534382" y="798887"/>
                    <a:pt x="1531620" y="797458"/>
                  </a:cubicBezTo>
                  <a:cubicBezTo>
                    <a:pt x="1529334" y="796220"/>
                    <a:pt x="1527334" y="794124"/>
                    <a:pt x="1524095" y="791457"/>
                  </a:cubicBezTo>
                  <a:cubicBezTo>
                    <a:pt x="1529334" y="788219"/>
                    <a:pt x="1533239" y="785838"/>
                    <a:pt x="1538478" y="782694"/>
                  </a:cubicBezTo>
                  <a:cubicBezTo>
                    <a:pt x="1534382" y="778027"/>
                    <a:pt x="1530001" y="776217"/>
                    <a:pt x="1525524" y="775170"/>
                  </a:cubicBezTo>
                  <a:cubicBezTo>
                    <a:pt x="1530953" y="772788"/>
                    <a:pt x="1536478" y="769836"/>
                    <a:pt x="1542574" y="770407"/>
                  </a:cubicBezTo>
                  <a:cubicBezTo>
                    <a:pt x="1542764" y="776503"/>
                    <a:pt x="1542860" y="781551"/>
                    <a:pt x="1543050" y="788600"/>
                  </a:cubicBezTo>
                  <a:cubicBezTo>
                    <a:pt x="1546574" y="787552"/>
                    <a:pt x="1549527" y="786409"/>
                    <a:pt x="1552385" y="785552"/>
                  </a:cubicBezTo>
                  <a:cubicBezTo>
                    <a:pt x="1557242" y="788981"/>
                    <a:pt x="1560481" y="791362"/>
                    <a:pt x="1563624" y="793553"/>
                  </a:cubicBezTo>
                  <a:cubicBezTo>
                    <a:pt x="1568958" y="789457"/>
                    <a:pt x="1573625" y="785933"/>
                    <a:pt x="1578674" y="782028"/>
                  </a:cubicBezTo>
                  <a:cubicBezTo>
                    <a:pt x="1579245" y="782123"/>
                    <a:pt x="1579912" y="782123"/>
                    <a:pt x="1580483" y="782409"/>
                  </a:cubicBezTo>
                  <a:cubicBezTo>
                    <a:pt x="1606582" y="792315"/>
                    <a:pt x="1632490" y="789933"/>
                    <a:pt x="1658303" y="782504"/>
                  </a:cubicBezTo>
                  <a:cubicBezTo>
                    <a:pt x="1664875" y="780599"/>
                    <a:pt x="1670495" y="780123"/>
                    <a:pt x="1676305" y="782028"/>
                  </a:cubicBezTo>
                  <a:cubicBezTo>
                    <a:pt x="1671828" y="784980"/>
                    <a:pt x="1669542" y="792981"/>
                    <a:pt x="1670780" y="801078"/>
                  </a:cubicBezTo>
                  <a:close/>
                  <a:moveTo>
                    <a:pt x="1545812" y="773550"/>
                  </a:moveTo>
                  <a:cubicBezTo>
                    <a:pt x="1547527" y="772026"/>
                    <a:pt x="1549241" y="770883"/>
                    <a:pt x="1550861" y="770026"/>
                  </a:cubicBezTo>
                  <a:cubicBezTo>
                    <a:pt x="1554099" y="770026"/>
                    <a:pt x="1557433" y="769836"/>
                    <a:pt x="1560671" y="769836"/>
                  </a:cubicBezTo>
                  <a:cubicBezTo>
                    <a:pt x="1562957" y="769836"/>
                    <a:pt x="1564862" y="769740"/>
                    <a:pt x="1565815" y="768407"/>
                  </a:cubicBezTo>
                  <a:cubicBezTo>
                    <a:pt x="1567148" y="768693"/>
                    <a:pt x="1568577" y="769074"/>
                    <a:pt x="1570101" y="769455"/>
                  </a:cubicBezTo>
                  <a:cubicBezTo>
                    <a:pt x="1565434" y="774598"/>
                    <a:pt x="1560481" y="776694"/>
                    <a:pt x="1554861" y="776979"/>
                  </a:cubicBezTo>
                  <a:cubicBezTo>
                    <a:pt x="1552575" y="777075"/>
                    <a:pt x="1550194" y="775265"/>
                    <a:pt x="1545812" y="773550"/>
                  </a:cubicBezTo>
                  <a:close/>
                  <a:moveTo>
                    <a:pt x="1704213" y="799077"/>
                  </a:moveTo>
                  <a:cubicBezTo>
                    <a:pt x="1701070" y="797744"/>
                    <a:pt x="1698022" y="796506"/>
                    <a:pt x="1694402" y="794982"/>
                  </a:cubicBezTo>
                  <a:cubicBezTo>
                    <a:pt x="1703832" y="790410"/>
                    <a:pt x="1710881" y="785933"/>
                    <a:pt x="1718691" y="792791"/>
                  </a:cubicBezTo>
                  <a:cubicBezTo>
                    <a:pt x="1719263" y="791743"/>
                    <a:pt x="1719834" y="790791"/>
                    <a:pt x="1720406" y="789838"/>
                  </a:cubicBezTo>
                  <a:cubicBezTo>
                    <a:pt x="1721549" y="790124"/>
                    <a:pt x="1722596" y="790410"/>
                    <a:pt x="1723739" y="790695"/>
                  </a:cubicBezTo>
                  <a:cubicBezTo>
                    <a:pt x="1717358" y="795172"/>
                    <a:pt x="1710976" y="797934"/>
                    <a:pt x="1704213" y="799077"/>
                  </a:cubicBezTo>
                  <a:close/>
                  <a:moveTo>
                    <a:pt x="1685449" y="756120"/>
                  </a:moveTo>
                  <a:cubicBezTo>
                    <a:pt x="1692688" y="750024"/>
                    <a:pt x="1696784" y="749452"/>
                    <a:pt x="1714500" y="752214"/>
                  </a:cubicBezTo>
                  <a:cubicBezTo>
                    <a:pt x="1709261" y="764406"/>
                    <a:pt x="1699736" y="765740"/>
                    <a:pt x="1685449" y="756120"/>
                  </a:cubicBezTo>
                  <a:close/>
                  <a:moveTo>
                    <a:pt x="1760030" y="759263"/>
                  </a:moveTo>
                  <a:cubicBezTo>
                    <a:pt x="1758601" y="759739"/>
                    <a:pt x="1756886" y="759453"/>
                    <a:pt x="1755267" y="759453"/>
                  </a:cubicBezTo>
                  <a:cubicBezTo>
                    <a:pt x="1755172" y="758406"/>
                    <a:pt x="1755077" y="757453"/>
                    <a:pt x="1754981" y="756405"/>
                  </a:cubicBezTo>
                  <a:cubicBezTo>
                    <a:pt x="1757743" y="755929"/>
                    <a:pt x="1760506" y="755358"/>
                    <a:pt x="1763268" y="754881"/>
                  </a:cubicBezTo>
                  <a:cubicBezTo>
                    <a:pt x="1763554" y="755358"/>
                    <a:pt x="1763935" y="755929"/>
                    <a:pt x="1764221" y="756405"/>
                  </a:cubicBezTo>
                  <a:cubicBezTo>
                    <a:pt x="1762887" y="757548"/>
                    <a:pt x="1761554" y="758787"/>
                    <a:pt x="1760030" y="759263"/>
                  </a:cubicBezTo>
                  <a:close/>
                  <a:moveTo>
                    <a:pt x="1757172" y="732117"/>
                  </a:moveTo>
                  <a:cubicBezTo>
                    <a:pt x="1759458" y="731069"/>
                    <a:pt x="1761363" y="730116"/>
                    <a:pt x="1763363" y="729069"/>
                  </a:cubicBezTo>
                  <a:cubicBezTo>
                    <a:pt x="1767650" y="732021"/>
                    <a:pt x="1772031" y="735069"/>
                    <a:pt x="1776508" y="738213"/>
                  </a:cubicBezTo>
                  <a:cubicBezTo>
                    <a:pt x="1770031" y="737355"/>
                    <a:pt x="1763649" y="736022"/>
                    <a:pt x="1757172" y="732117"/>
                  </a:cubicBezTo>
                  <a:close/>
                  <a:moveTo>
                    <a:pt x="1836420" y="770788"/>
                  </a:moveTo>
                  <a:cubicBezTo>
                    <a:pt x="1836134" y="769740"/>
                    <a:pt x="1835849" y="768597"/>
                    <a:pt x="1835563" y="767550"/>
                  </a:cubicBezTo>
                  <a:cubicBezTo>
                    <a:pt x="1837182" y="766978"/>
                    <a:pt x="1838897" y="765930"/>
                    <a:pt x="1840516" y="765835"/>
                  </a:cubicBezTo>
                  <a:cubicBezTo>
                    <a:pt x="1843088" y="765645"/>
                    <a:pt x="1845659" y="766216"/>
                    <a:pt x="1848422" y="769359"/>
                  </a:cubicBezTo>
                  <a:cubicBezTo>
                    <a:pt x="1844516" y="769836"/>
                    <a:pt x="1840516" y="770312"/>
                    <a:pt x="1836420" y="770788"/>
                  </a:cubicBezTo>
                  <a:close/>
                  <a:moveTo>
                    <a:pt x="1867091" y="775360"/>
                  </a:moveTo>
                  <a:cubicBezTo>
                    <a:pt x="1862709" y="775741"/>
                    <a:pt x="1858232" y="775932"/>
                    <a:pt x="1853851" y="776217"/>
                  </a:cubicBezTo>
                  <a:cubicBezTo>
                    <a:pt x="1855280" y="774789"/>
                    <a:pt x="1856327" y="773265"/>
                    <a:pt x="1856613" y="771645"/>
                  </a:cubicBezTo>
                  <a:cubicBezTo>
                    <a:pt x="1858518" y="760025"/>
                    <a:pt x="1863947" y="762882"/>
                    <a:pt x="1870996" y="763835"/>
                  </a:cubicBezTo>
                  <a:cubicBezTo>
                    <a:pt x="1875758" y="764502"/>
                    <a:pt x="1880330" y="764025"/>
                    <a:pt x="1884902" y="762882"/>
                  </a:cubicBezTo>
                  <a:cubicBezTo>
                    <a:pt x="1887093" y="764692"/>
                    <a:pt x="1889189" y="767073"/>
                    <a:pt x="1891093" y="769931"/>
                  </a:cubicBezTo>
                  <a:cubicBezTo>
                    <a:pt x="1883759" y="770598"/>
                    <a:pt x="1872901" y="772979"/>
                    <a:pt x="1867091" y="775360"/>
                  </a:cubicBezTo>
                  <a:close/>
                  <a:moveTo>
                    <a:pt x="1864519" y="750024"/>
                  </a:moveTo>
                  <a:cubicBezTo>
                    <a:pt x="1865186" y="749833"/>
                    <a:pt x="1865948" y="749738"/>
                    <a:pt x="1866614" y="749547"/>
                  </a:cubicBezTo>
                  <a:cubicBezTo>
                    <a:pt x="1866900" y="749547"/>
                    <a:pt x="1867281" y="749547"/>
                    <a:pt x="1867567" y="749547"/>
                  </a:cubicBezTo>
                  <a:cubicBezTo>
                    <a:pt x="1867567" y="750119"/>
                    <a:pt x="1867662" y="750690"/>
                    <a:pt x="1867662" y="751262"/>
                  </a:cubicBezTo>
                  <a:cubicBezTo>
                    <a:pt x="1866710" y="751262"/>
                    <a:pt x="1865662" y="751357"/>
                    <a:pt x="1864709" y="751357"/>
                  </a:cubicBezTo>
                  <a:cubicBezTo>
                    <a:pt x="1864614" y="750976"/>
                    <a:pt x="1864519" y="750500"/>
                    <a:pt x="1864519" y="750024"/>
                  </a:cubicBezTo>
                  <a:close/>
                  <a:moveTo>
                    <a:pt x="1894999" y="751738"/>
                  </a:moveTo>
                  <a:cubicBezTo>
                    <a:pt x="1894904" y="751833"/>
                    <a:pt x="1894808" y="751833"/>
                    <a:pt x="1894713" y="751833"/>
                  </a:cubicBezTo>
                  <a:cubicBezTo>
                    <a:pt x="1890998" y="751167"/>
                    <a:pt x="1887474" y="751833"/>
                    <a:pt x="1884236" y="751738"/>
                  </a:cubicBezTo>
                  <a:cubicBezTo>
                    <a:pt x="1882521" y="751643"/>
                    <a:pt x="1880807" y="751833"/>
                    <a:pt x="1879092" y="751833"/>
                  </a:cubicBezTo>
                  <a:cubicBezTo>
                    <a:pt x="1886903" y="745737"/>
                    <a:pt x="1888998" y="732974"/>
                    <a:pt x="1905191" y="735736"/>
                  </a:cubicBezTo>
                  <a:cubicBezTo>
                    <a:pt x="1901381" y="742213"/>
                    <a:pt x="1899476" y="748595"/>
                    <a:pt x="1894999" y="751738"/>
                  </a:cubicBezTo>
                  <a:close/>
                  <a:moveTo>
                    <a:pt x="2297906" y="727735"/>
                  </a:moveTo>
                  <a:cubicBezTo>
                    <a:pt x="2298668" y="727164"/>
                    <a:pt x="2299621" y="726687"/>
                    <a:pt x="2300478" y="726306"/>
                  </a:cubicBezTo>
                  <a:lnTo>
                    <a:pt x="2310575" y="726306"/>
                  </a:lnTo>
                  <a:cubicBezTo>
                    <a:pt x="2306384" y="726783"/>
                    <a:pt x="2302097" y="727259"/>
                    <a:pt x="2297906" y="727735"/>
                  </a:cubicBezTo>
                  <a:close/>
                  <a:moveTo>
                    <a:pt x="2730151" y="780694"/>
                  </a:moveTo>
                  <a:cubicBezTo>
                    <a:pt x="2735104" y="779932"/>
                    <a:pt x="2739962" y="779170"/>
                    <a:pt x="2744915" y="778408"/>
                  </a:cubicBezTo>
                  <a:cubicBezTo>
                    <a:pt x="2745296" y="778599"/>
                    <a:pt x="2745677" y="778694"/>
                    <a:pt x="2746058" y="778980"/>
                  </a:cubicBezTo>
                  <a:cubicBezTo>
                    <a:pt x="2740343" y="782313"/>
                    <a:pt x="2735104" y="781551"/>
                    <a:pt x="2730151" y="780694"/>
                  </a:cubicBezTo>
                  <a:close/>
                  <a:moveTo>
                    <a:pt x="2755868" y="781170"/>
                  </a:moveTo>
                  <a:cubicBezTo>
                    <a:pt x="2755106" y="781361"/>
                    <a:pt x="2754059" y="780789"/>
                    <a:pt x="2752535" y="780408"/>
                  </a:cubicBezTo>
                  <a:cubicBezTo>
                    <a:pt x="2752344" y="779361"/>
                    <a:pt x="2752249" y="778122"/>
                    <a:pt x="2752058" y="776979"/>
                  </a:cubicBezTo>
                  <a:cubicBezTo>
                    <a:pt x="2752344" y="776694"/>
                    <a:pt x="2752535" y="776217"/>
                    <a:pt x="2752820" y="775741"/>
                  </a:cubicBezTo>
                  <a:cubicBezTo>
                    <a:pt x="2765774" y="775741"/>
                    <a:pt x="2778728" y="775646"/>
                    <a:pt x="2791682" y="775455"/>
                  </a:cubicBezTo>
                  <a:cubicBezTo>
                    <a:pt x="2796731" y="775360"/>
                    <a:pt x="2797874" y="777360"/>
                    <a:pt x="2797969" y="780789"/>
                  </a:cubicBezTo>
                  <a:cubicBezTo>
                    <a:pt x="2783967" y="780694"/>
                    <a:pt x="2769870" y="777075"/>
                    <a:pt x="2755868" y="781170"/>
                  </a:cubicBezTo>
                  <a:close/>
                  <a:moveTo>
                    <a:pt x="2805684" y="780789"/>
                  </a:moveTo>
                  <a:cubicBezTo>
                    <a:pt x="2804827" y="780599"/>
                    <a:pt x="2803874" y="780408"/>
                    <a:pt x="2803017" y="780504"/>
                  </a:cubicBezTo>
                  <a:cubicBezTo>
                    <a:pt x="2801874" y="780599"/>
                    <a:pt x="2800826" y="780599"/>
                    <a:pt x="2799683" y="780599"/>
                  </a:cubicBezTo>
                  <a:cubicBezTo>
                    <a:pt x="2803493" y="777265"/>
                    <a:pt x="2807875" y="776503"/>
                    <a:pt x="2813399" y="779646"/>
                  </a:cubicBezTo>
                  <a:cubicBezTo>
                    <a:pt x="2810923" y="780027"/>
                    <a:pt x="2808351" y="780408"/>
                    <a:pt x="2805684" y="780789"/>
                  </a:cubicBezTo>
                  <a:close/>
                  <a:moveTo>
                    <a:pt x="3020378" y="234340"/>
                  </a:moveTo>
                  <a:cubicBezTo>
                    <a:pt x="3029998" y="229578"/>
                    <a:pt x="3049810" y="230911"/>
                    <a:pt x="3061145" y="236912"/>
                  </a:cubicBezTo>
                  <a:cubicBezTo>
                    <a:pt x="3048095" y="238817"/>
                    <a:pt x="3035237" y="237483"/>
                    <a:pt x="3020378" y="234340"/>
                  </a:cubicBezTo>
                  <a:close/>
                  <a:moveTo>
                    <a:pt x="3029141" y="210242"/>
                  </a:moveTo>
                  <a:cubicBezTo>
                    <a:pt x="3028569" y="205575"/>
                    <a:pt x="3032665" y="204527"/>
                    <a:pt x="3036951" y="204527"/>
                  </a:cubicBezTo>
                  <a:cubicBezTo>
                    <a:pt x="3041142" y="204622"/>
                    <a:pt x="3045333" y="205384"/>
                    <a:pt x="3044285" y="210337"/>
                  </a:cubicBezTo>
                  <a:cubicBezTo>
                    <a:pt x="3043714" y="212909"/>
                    <a:pt x="3040285" y="215004"/>
                    <a:pt x="3036761" y="218814"/>
                  </a:cubicBezTo>
                  <a:cubicBezTo>
                    <a:pt x="3033141" y="214909"/>
                    <a:pt x="3029426" y="212718"/>
                    <a:pt x="3029141" y="210242"/>
                  </a:cubicBezTo>
                  <a:close/>
                  <a:moveTo>
                    <a:pt x="3056573" y="269964"/>
                  </a:moveTo>
                  <a:cubicBezTo>
                    <a:pt x="3050096" y="269678"/>
                    <a:pt x="3043428" y="270440"/>
                    <a:pt x="3036856" y="270059"/>
                  </a:cubicBezTo>
                  <a:cubicBezTo>
                    <a:pt x="3045047" y="264725"/>
                    <a:pt x="3049810" y="264344"/>
                    <a:pt x="3057430" y="269487"/>
                  </a:cubicBezTo>
                  <a:cubicBezTo>
                    <a:pt x="3057144" y="269868"/>
                    <a:pt x="3056858" y="270059"/>
                    <a:pt x="3056573" y="269964"/>
                  </a:cubicBezTo>
                  <a:close/>
                  <a:moveTo>
                    <a:pt x="3059621" y="254628"/>
                  </a:moveTo>
                  <a:cubicBezTo>
                    <a:pt x="3055430" y="254247"/>
                    <a:pt x="3051143" y="253962"/>
                    <a:pt x="3046857" y="253581"/>
                  </a:cubicBezTo>
                  <a:cubicBezTo>
                    <a:pt x="3045619" y="253104"/>
                    <a:pt x="3044476" y="252628"/>
                    <a:pt x="3043238" y="252152"/>
                  </a:cubicBezTo>
                  <a:cubicBezTo>
                    <a:pt x="3050000" y="247770"/>
                    <a:pt x="3056668" y="248818"/>
                    <a:pt x="3063431" y="252628"/>
                  </a:cubicBezTo>
                  <a:cubicBezTo>
                    <a:pt x="3062192" y="253485"/>
                    <a:pt x="3060954" y="254152"/>
                    <a:pt x="3059621" y="254628"/>
                  </a:cubicBezTo>
                  <a:close/>
                  <a:moveTo>
                    <a:pt x="3079814" y="137376"/>
                  </a:moveTo>
                  <a:cubicBezTo>
                    <a:pt x="3069812" y="137661"/>
                    <a:pt x="3059716" y="136709"/>
                    <a:pt x="3049715" y="136137"/>
                  </a:cubicBezTo>
                  <a:cubicBezTo>
                    <a:pt x="3047810" y="136042"/>
                    <a:pt x="3045809" y="135471"/>
                    <a:pt x="3043904" y="135756"/>
                  </a:cubicBezTo>
                  <a:cubicBezTo>
                    <a:pt x="3029236" y="138042"/>
                    <a:pt x="3014853" y="137757"/>
                    <a:pt x="3000851" y="131851"/>
                  </a:cubicBezTo>
                  <a:cubicBezTo>
                    <a:pt x="2997994" y="130613"/>
                    <a:pt x="2993708" y="130327"/>
                    <a:pt x="2990850" y="131565"/>
                  </a:cubicBezTo>
                  <a:cubicBezTo>
                    <a:pt x="2976753" y="137566"/>
                    <a:pt x="2962085" y="134709"/>
                    <a:pt x="2947607" y="135280"/>
                  </a:cubicBezTo>
                  <a:cubicBezTo>
                    <a:pt x="2930652" y="136042"/>
                    <a:pt x="2913603" y="138900"/>
                    <a:pt x="2896743" y="138042"/>
                  </a:cubicBezTo>
                  <a:cubicBezTo>
                    <a:pt x="2874074" y="136995"/>
                    <a:pt x="2851118" y="138804"/>
                    <a:pt x="2828735" y="132137"/>
                  </a:cubicBezTo>
                  <a:cubicBezTo>
                    <a:pt x="2821496" y="130041"/>
                    <a:pt x="2812923" y="132042"/>
                    <a:pt x="2805017" y="132423"/>
                  </a:cubicBezTo>
                  <a:cubicBezTo>
                    <a:pt x="2794826" y="132994"/>
                    <a:pt x="2784729" y="133851"/>
                    <a:pt x="2774633" y="134804"/>
                  </a:cubicBezTo>
                  <a:cubicBezTo>
                    <a:pt x="2768822" y="135375"/>
                    <a:pt x="2763107" y="136995"/>
                    <a:pt x="2757392" y="136995"/>
                  </a:cubicBezTo>
                  <a:cubicBezTo>
                    <a:pt x="2738723" y="136995"/>
                    <a:pt x="2720054" y="136137"/>
                    <a:pt x="2701385" y="136137"/>
                  </a:cubicBezTo>
                  <a:cubicBezTo>
                    <a:pt x="2684145" y="136137"/>
                    <a:pt x="2666810" y="134232"/>
                    <a:pt x="2649570" y="138519"/>
                  </a:cubicBezTo>
                  <a:cubicBezTo>
                    <a:pt x="2644331" y="139852"/>
                    <a:pt x="2638235" y="136995"/>
                    <a:pt x="2632520" y="136995"/>
                  </a:cubicBezTo>
                  <a:cubicBezTo>
                    <a:pt x="2604326" y="136804"/>
                    <a:pt x="2576417" y="134518"/>
                    <a:pt x="2548795" y="128708"/>
                  </a:cubicBezTo>
                  <a:cubicBezTo>
                    <a:pt x="2540984" y="127089"/>
                    <a:pt x="2532698" y="127565"/>
                    <a:pt x="2524601" y="127660"/>
                  </a:cubicBezTo>
                  <a:cubicBezTo>
                    <a:pt x="2512790" y="127946"/>
                    <a:pt x="2500979" y="128898"/>
                    <a:pt x="2489073" y="129279"/>
                  </a:cubicBezTo>
                  <a:cubicBezTo>
                    <a:pt x="2486882" y="129375"/>
                    <a:pt x="2484596" y="127470"/>
                    <a:pt x="2482310" y="127279"/>
                  </a:cubicBezTo>
                  <a:cubicBezTo>
                    <a:pt x="2478120" y="126993"/>
                    <a:pt x="2473452" y="126422"/>
                    <a:pt x="2469642" y="127660"/>
                  </a:cubicBezTo>
                  <a:cubicBezTo>
                    <a:pt x="2447544" y="134994"/>
                    <a:pt x="2425827" y="133470"/>
                    <a:pt x="2404301" y="125660"/>
                  </a:cubicBezTo>
                  <a:cubicBezTo>
                    <a:pt x="2402300" y="124898"/>
                    <a:pt x="2399443" y="124517"/>
                    <a:pt x="2397633" y="125374"/>
                  </a:cubicBezTo>
                  <a:cubicBezTo>
                    <a:pt x="2388013" y="129756"/>
                    <a:pt x="2379440" y="126993"/>
                    <a:pt x="2370201" y="123469"/>
                  </a:cubicBezTo>
                  <a:cubicBezTo>
                    <a:pt x="2364581" y="121374"/>
                    <a:pt x="2357247" y="121945"/>
                    <a:pt x="2350961" y="122993"/>
                  </a:cubicBezTo>
                  <a:cubicBezTo>
                    <a:pt x="2333530" y="125946"/>
                    <a:pt x="2316385" y="130518"/>
                    <a:pt x="2298478" y="125946"/>
                  </a:cubicBezTo>
                  <a:cubicBezTo>
                    <a:pt x="2293430" y="124612"/>
                    <a:pt x="2287810" y="125469"/>
                    <a:pt x="2282476" y="124803"/>
                  </a:cubicBezTo>
                  <a:cubicBezTo>
                    <a:pt x="2279904" y="124517"/>
                    <a:pt x="2277618" y="122898"/>
                    <a:pt x="2275142" y="121945"/>
                  </a:cubicBezTo>
                  <a:cubicBezTo>
                    <a:pt x="2275237" y="120897"/>
                    <a:pt x="2275332" y="119945"/>
                    <a:pt x="2275427" y="118897"/>
                  </a:cubicBezTo>
                  <a:cubicBezTo>
                    <a:pt x="2288762" y="114135"/>
                    <a:pt x="2301335" y="106991"/>
                    <a:pt x="2316956" y="110896"/>
                  </a:cubicBezTo>
                  <a:cubicBezTo>
                    <a:pt x="2324672" y="112801"/>
                    <a:pt x="2333530" y="108134"/>
                    <a:pt x="2340864" y="114230"/>
                  </a:cubicBezTo>
                  <a:cubicBezTo>
                    <a:pt x="2354866" y="106324"/>
                    <a:pt x="2369344" y="116230"/>
                    <a:pt x="2384298" y="112801"/>
                  </a:cubicBezTo>
                  <a:cubicBezTo>
                    <a:pt x="2401253" y="108896"/>
                    <a:pt x="2419731" y="110706"/>
                    <a:pt x="2437543" y="109944"/>
                  </a:cubicBezTo>
                  <a:cubicBezTo>
                    <a:pt x="2440972" y="109753"/>
                    <a:pt x="2444496" y="109753"/>
                    <a:pt x="2447639" y="108801"/>
                  </a:cubicBezTo>
                  <a:cubicBezTo>
                    <a:pt x="2462974" y="104133"/>
                    <a:pt x="2478024" y="104800"/>
                    <a:pt x="2492788" y="110991"/>
                  </a:cubicBezTo>
                  <a:cubicBezTo>
                    <a:pt x="2494026" y="111468"/>
                    <a:pt x="2495836" y="111849"/>
                    <a:pt x="2496884" y="111372"/>
                  </a:cubicBezTo>
                  <a:cubicBezTo>
                    <a:pt x="2508790" y="106419"/>
                    <a:pt x="2520696" y="109563"/>
                    <a:pt x="2532603" y="110896"/>
                  </a:cubicBezTo>
                  <a:cubicBezTo>
                    <a:pt x="2536412" y="111372"/>
                    <a:pt x="2540699" y="111944"/>
                    <a:pt x="2544223" y="110896"/>
                  </a:cubicBezTo>
                  <a:cubicBezTo>
                    <a:pt x="2559463" y="106419"/>
                    <a:pt x="2575179" y="108610"/>
                    <a:pt x="2590610" y="107372"/>
                  </a:cubicBezTo>
                  <a:cubicBezTo>
                    <a:pt x="2593943" y="107086"/>
                    <a:pt x="2597277" y="106610"/>
                    <a:pt x="2600420" y="105467"/>
                  </a:cubicBezTo>
                  <a:cubicBezTo>
                    <a:pt x="2611374" y="101466"/>
                    <a:pt x="2622233" y="97180"/>
                    <a:pt x="2634139" y="92608"/>
                  </a:cubicBezTo>
                  <a:cubicBezTo>
                    <a:pt x="2622614" y="83178"/>
                    <a:pt x="2607374" y="96704"/>
                    <a:pt x="2594420" y="85845"/>
                  </a:cubicBezTo>
                  <a:cubicBezTo>
                    <a:pt x="2599658" y="84417"/>
                    <a:pt x="2603373" y="82797"/>
                    <a:pt x="2607278" y="82321"/>
                  </a:cubicBezTo>
                  <a:cubicBezTo>
                    <a:pt x="2621661" y="80702"/>
                    <a:pt x="2635853" y="79559"/>
                    <a:pt x="2649950" y="84893"/>
                  </a:cubicBezTo>
                  <a:cubicBezTo>
                    <a:pt x="2653665" y="86226"/>
                    <a:pt x="2658428" y="85083"/>
                    <a:pt x="2662619" y="84798"/>
                  </a:cubicBezTo>
                  <a:cubicBezTo>
                    <a:pt x="2667381" y="84512"/>
                    <a:pt x="2672048" y="83750"/>
                    <a:pt x="2677287" y="83178"/>
                  </a:cubicBezTo>
                  <a:cubicBezTo>
                    <a:pt x="2676239" y="89751"/>
                    <a:pt x="2675478" y="94989"/>
                    <a:pt x="2674620" y="100323"/>
                  </a:cubicBezTo>
                  <a:cubicBezTo>
                    <a:pt x="2670048" y="102324"/>
                    <a:pt x="2665000" y="103752"/>
                    <a:pt x="2661190" y="106610"/>
                  </a:cubicBezTo>
                  <a:cubicBezTo>
                    <a:pt x="2659285" y="108134"/>
                    <a:pt x="2659571" y="112325"/>
                    <a:pt x="2659666" y="116516"/>
                  </a:cubicBezTo>
                  <a:cubicBezTo>
                    <a:pt x="2666143" y="107372"/>
                    <a:pt x="2674525" y="110610"/>
                    <a:pt x="2682526" y="111372"/>
                  </a:cubicBezTo>
                  <a:cubicBezTo>
                    <a:pt x="2687479" y="111849"/>
                    <a:pt x="2693289" y="114611"/>
                    <a:pt x="2697195" y="106705"/>
                  </a:cubicBezTo>
                  <a:cubicBezTo>
                    <a:pt x="2686336" y="104324"/>
                    <a:pt x="2688908" y="93561"/>
                    <a:pt x="2681859" y="86798"/>
                  </a:cubicBezTo>
                  <a:cubicBezTo>
                    <a:pt x="2686050" y="85369"/>
                    <a:pt x="2688527" y="83940"/>
                    <a:pt x="2691098" y="83845"/>
                  </a:cubicBezTo>
                  <a:cubicBezTo>
                    <a:pt x="2703290" y="83464"/>
                    <a:pt x="2715387" y="83464"/>
                    <a:pt x="2727579" y="83369"/>
                  </a:cubicBezTo>
                  <a:cubicBezTo>
                    <a:pt x="2733961" y="83274"/>
                    <a:pt x="2739295" y="84607"/>
                    <a:pt x="2739390" y="93942"/>
                  </a:cubicBezTo>
                  <a:cubicBezTo>
                    <a:pt x="2745772" y="82035"/>
                    <a:pt x="2754916" y="78892"/>
                    <a:pt x="2765489" y="80035"/>
                  </a:cubicBezTo>
                  <a:cubicBezTo>
                    <a:pt x="2775585" y="81083"/>
                    <a:pt x="2785396" y="83655"/>
                    <a:pt x="2795778" y="80511"/>
                  </a:cubicBezTo>
                  <a:cubicBezTo>
                    <a:pt x="2799016" y="79559"/>
                    <a:pt x="2803208" y="81750"/>
                    <a:pt x="2807018" y="82607"/>
                  </a:cubicBezTo>
                  <a:cubicBezTo>
                    <a:pt x="2812066" y="83655"/>
                    <a:pt x="2817114" y="84798"/>
                    <a:pt x="2823401" y="86131"/>
                  </a:cubicBezTo>
                  <a:cubicBezTo>
                    <a:pt x="2821972" y="94513"/>
                    <a:pt x="2821020" y="104229"/>
                    <a:pt x="2828639" y="112515"/>
                  </a:cubicBezTo>
                  <a:cubicBezTo>
                    <a:pt x="2842736" y="112706"/>
                    <a:pt x="2857119" y="113087"/>
                    <a:pt x="2871597" y="112896"/>
                  </a:cubicBezTo>
                  <a:cubicBezTo>
                    <a:pt x="2887504" y="112801"/>
                    <a:pt x="2903506" y="111658"/>
                    <a:pt x="2919413" y="111944"/>
                  </a:cubicBezTo>
                  <a:cubicBezTo>
                    <a:pt x="2934367" y="112230"/>
                    <a:pt x="2949321" y="113373"/>
                    <a:pt x="2964275" y="114801"/>
                  </a:cubicBezTo>
                  <a:cubicBezTo>
                    <a:pt x="2968085" y="115182"/>
                    <a:pt x="2971705" y="117849"/>
                    <a:pt x="2975705" y="119564"/>
                  </a:cubicBezTo>
                  <a:cubicBezTo>
                    <a:pt x="2977039" y="118611"/>
                    <a:pt x="2978849" y="117278"/>
                    <a:pt x="2980563" y="115944"/>
                  </a:cubicBezTo>
                  <a:cubicBezTo>
                    <a:pt x="2981325" y="116040"/>
                    <a:pt x="2981992" y="115944"/>
                    <a:pt x="2982278" y="116230"/>
                  </a:cubicBezTo>
                  <a:cubicBezTo>
                    <a:pt x="2993993" y="129089"/>
                    <a:pt x="3006757" y="120040"/>
                    <a:pt x="3019330" y="118135"/>
                  </a:cubicBezTo>
                  <a:cubicBezTo>
                    <a:pt x="3023616" y="117468"/>
                    <a:pt x="3028093" y="117849"/>
                    <a:pt x="3032474" y="117849"/>
                  </a:cubicBezTo>
                  <a:cubicBezTo>
                    <a:pt x="3047048" y="117945"/>
                    <a:pt x="3061716" y="118421"/>
                    <a:pt x="3076289" y="118135"/>
                  </a:cubicBezTo>
                  <a:cubicBezTo>
                    <a:pt x="3085910" y="117945"/>
                    <a:pt x="3092387" y="120707"/>
                    <a:pt x="3093720" y="132899"/>
                  </a:cubicBezTo>
                  <a:cubicBezTo>
                    <a:pt x="3089339" y="134423"/>
                    <a:pt x="3084671" y="137185"/>
                    <a:pt x="3079814" y="137376"/>
                  </a:cubicBezTo>
                  <a:close/>
                  <a:moveTo>
                    <a:pt x="3231356" y="100228"/>
                  </a:moveTo>
                  <a:cubicBezTo>
                    <a:pt x="3231356" y="101371"/>
                    <a:pt x="3231356" y="102514"/>
                    <a:pt x="3231356" y="103657"/>
                  </a:cubicBezTo>
                  <a:cubicBezTo>
                    <a:pt x="3217831" y="103467"/>
                    <a:pt x="3204210" y="103371"/>
                    <a:pt x="3190685" y="103181"/>
                  </a:cubicBezTo>
                  <a:cubicBezTo>
                    <a:pt x="3190589" y="102038"/>
                    <a:pt x="3190589" y="100895"/>
                    <a:pt x="3190494" y="99752"/>
                  </a:cubicBezTo>
                  <a:cubicBezTo>
                    <a:pt x="3204115" y="99942"/>
                    <a:pt x="3217736" y="100038"/>
                    <a:pt x="3231356" y="100228"/>
                  </a:cubicBezTo>
                  <a:close/>
                  <a:moveTo>
                    <a:pt x="3175349" y="98895"/>
                  </a:moveTo>
                  <a:cubicBezTo>
                    <a:pt x="3165062" y="106038"/>
                    <a:pt x="3157252" y="98609"/>
                    <a:pt x="3149537" y="99085"/>
                  </a:cubicBezTo>
                  <a:cubicBezTo>
                    <a:pt x="3157728" y="94037"/>
                    <a:pt x="3165348" y="96704"/>
                    <a:pt x="3175349" y="98895"/>
                  </a:cubicBezTo>
                  <a:close/>
                  <a:moveTo>
                    <a:pt x="3159443" y="273869"/>
                  </a:moveTo>
                  <a:cubicBezTo>
                    <a:pt x="3156966" y="272916"/>
                    <a:pt x="3154585" y="271869"/>
                    <a:pt x="3152108" y="270916"/>
                  </a:cubicBezTo>
                  <a:cubicBezTo>
                    <a:pt x="3151441" y="272154"/>
                    <a:pt x="3150680" y="273393"/>
                    <a:pt x="3150013" y="274726"/>
                  </a:cubicBezTo>
                  <a:cubicBezTo>
                    <a:pt x="3150108" y="274726"/>
                    <a:pt x="3150203" y="274821"/>
                    <a:pt x="3150394" y="274821"/>
                  </a:cubicBezTo>
                  <a:cubicBezTo>
                    <a:pt x="3145917" y="274440"/>
                    <a:pt x="3141250" y="272821"/>
                    <a:pt x="3136297" y="269106"/>
                  </a:cubicBezTo>
                  <a:cubicBezTo>
                    <a:pt x="3147632" y="266725"/>
                    <a:pt x="3155918" y="266630"/>
                    <a:pt x="3163348" y="272726"/>
                  </a:cubicBezTo>
                  <a:cubicBezTo>
                    <a:pt x="3161919" y="273107"/>
                    <a:pt x="3160681" y="273488"/>
                    <a:pt x="3159443" y="273869"/>
                  </a:cubicBezTo>
                  <a:close/>
                  <a:moveTo>
                    <a:pt x="3158585" y="259010"/>
                  </a:moveTo>
                  <a:cubicBezTo>
                    <a:pt x="3164300" y="255295"/>
                    <a:pt x="3164300" y="255295"/>
                    <a:pt x="3178493" y="260439"/>
                  </a:cubicBezTo>
                  <a:cubicBezTo>
                    <a:pt x="3172301" y="260058"/>
                    <a:pt x="3166110" y="259581"/>
                    <a:pt x="3158585" y="259010"/>
                  </a:cubicBezTo>
                  <a:close/>
                  <a:moveTo>
                    <a:pt x="3129534" y="133947"/>
                  </a:moveTo>
                  <a:cubicBezTo>
                    <a:pt x="3134201" y="133375"/>
                    <a:pt x="3137154" y="132518"/>
                    <a:pt x="3140107" y="132613"/>
                  </a:cubicBezTo>
                  <a:cubicBezTo>
                    <a:pt x="3153347" y="133280"/>
                    <a:pt x="3166682" y="137661"/>
                    <a:pt x="3179350" y="130041"/>
                  </a:cubicBezTo>
                  <a:cubicBezTo>
                    <a:pt x="3180398" y="129375"/>
                    <a:pt x="3182398" y="129470"/>
                    <a:pt x="3183636" y="129946"/>
                  </a:cubicBezTo>
                  <a:cubicBezTo>
                    <a:pt x="3192875" y="133470"/>
                    <a:pt x="3202020" y="137185"/>
                    <a:pt x="3212306" y="141281"/>
                  </a:cubicBezTo>
                  <a:cubicBezTo>
                    <a:pt x="3189828" y="146710"/>
                    <a:pt x="3144203" y="142995"/>
                    <a:pt x="3129534" y="133947"/>
                  </a:cubicBezTo>
                  <a:close/>
                  <a:moveTo>
                    <a:pt x="3229547" y="278441"/>
                  </a:moveTo>
                  <a:cubicBezTo>
                    <a:pt x="3227546" y="278250"/>
                    <a:pt x="3225546" y="277869"/>
                    <a:pt x="3223451" y="277488"/>
                  </a:cubicBezTo>
                  <a:cubicBezTo>
                    <a:pt x="3224784" y="274440"/>
                    <a:pt x="3225641" y="272345"/>
                    <a:pt x="3226499" y="270535"/>
                  </a:cubicBezTo>
                  <a:cubicBezTo>
                    <a:pt x="3226213" y="270535"/>
                    <a:pt x="3225927" y="270535"/>
                    <a:pt x="3225641" y="270535"/>
                  </a:cubicBezTo>
                  <a:cubicBezTo>
                    <a:pt x="3226213" y="270440"/>
                    <a:pt x="3226880" y="270249"/>
                    <a:pt x="3227451" y="270154"/>
                  </a:cubicBezTo>
                  <a:cubicBezTo>
                    <a:pt x="3229166" y="269964"/>
                    <a:pt x="3231166" y="272154"/>
                    <a:pt x="3233071" y="273297"/>
                  </a:cubicBezTo>
                  <a:cubicBezTo>
                    <a:pt x="3231928" y="275202"/>
                    <a:pt x="3230499" y="278536"/>
                    <a:pt x="3229547" y="278441"/>
                  </a:cubicBezTo>
                  <a:close/>
                  <a:moveTo>
                    <a:pt x="3218021" y="260534"/>
                  </a:moveTo>
                  <a:cubicBezTo>
                    <a:pt x="3226308" y="256533"/>
                    <a:pt x="3233642" y="260439"/>
                    <a:pt x="3243263" y="258629"/>
                  </a:cubicBezTo>
                  <a:cubicBezTo>
                    <a:pt x="3233261" y="266535"/>
                    <a:pt x="3231928" y="266535"/>
                    <a:pt x="3218021" y="260534"/>
                  </a:cubicBezTo>
                  <a:close/>
                  <a:moveTo>
                    <a:pt x="3214688" y="219576"/>
                  </a:moveTo>
                  <a:cubicBezTo>
                    <a:pt x="3226213" y="215195"/>
                    <a:pt x="3247739" y="216433"/>
                    <a:pt x="3256407" y="222529"/>
                  </a:cubicBezTo>
                  <a:cubicBezTo>
                    <a:pt x="3243453" y="221577"/>
                    <a:pt x="3230404" y="220624"/>
                    <a:pt x="3214688" y="219576"/>
                  </a:cubicBezTo>
                  <a:close/>
                  <a:moveTo>
                    <a:pt x="3234690" y="249866"/>
                  </a:moveTo>
                  <a:cubicBezTo>
                    <a:pt x="3242405" y="244151"/>
                    <a:pt x="3248882" y="248437"/>
                    <a:pt x="3258026" y="250342"/>
                  </a:cubicBezTo>
                  <a:cubicBezTo>
                    <a:pt x="3248501" y="258057"/>
                    <a:pt x="3242120" y="254438"/>
                    <a:pt x="3234690" y="249866"/>
                  </a:cubicBezTo>
                  <a:close/>
                  <a:moveTo>
                    <a:pt x="3261170" y="143948"/>
                  </a:moveTo>
                  <a:cubicBezTo>
                    <a:pt x="3249835" y="142805"/>
                    <a:pt x="3238595" y="141662"/>
                    <a:pt x="3226594" y="140424"/>
                  </a:cubicBezTo>
                  <a:cubicBezTo>
                    <a:pt x="3234595" y="135852"/>
                    <a:pt x="3234595" y="135852"/>
                    <a:pt x="3261265" y="140995"/>
                  </a:cubicBezTo>
                  <a:cubicBezTo>
                    <a:pt x="3261170" y="141948"/>
                    <a:pt x="3261170" y="142900"/>
                    <a:pt x="3261170" y="143948"/>
                  </a:cubicBezTo>
                  <a:close/>
                  <a:moveTo>
                    <a:pt x="3259931" y="106038"/>
                  </a:moveTo>
                  <a:cubicBezTo>
                    <a:pt x="3275266" y="105562"/>
                    <a:pt x="3288983" y="100895"/>
                    <a:pt x="3303746" y="110134"/>
                  </a:cubicBezTo>
                  <a:cubicBezTo>
                    <a:pt x="3287173" y="114325"/>
                    <a:pt x="3267837" y="112896"/>
                    <a:pt x="3259931" y="106038"/>
                  </a:cubicBezTo>
                  <a:close/>
                  <a:moveTo>
                    <a:pt x="3314510" y="115182"/>
                  </a:moveTo>
                  <a:cubicBezTo>
                    <a:pt x="3312700" y="114611"/>
                    <a:pt x="3311271" y="112992"/>
                    <a:pt x="3309747" y="111849"/>
                  </a:cubicBezTo>
                  <a:cubicBezTo>
                    <a:pt x="3310890" y="110610"/>
                    <a:pt x="3311938" y="108705"/>
                    <a:pt x="3313366" y="108420"/>
                  </a:cubicBezTo>
                  <a:cubicBezTo>
                    <a:pt x="3314510" y="108134"/>
                    <a:pt x="3316129" y="109753"/>
                    <a:pt x="3318415" y="110991"/>
                  </a:cubicBezTo>
                  <a:cubicBezTo>
                    <a:pt x="3316605" y="112992"/>
                    <a:pt x="3315081" y="115373"/>
                    <a:pt x="3314510" y="115182"/>
                  </a:cubicBezTo>
                  <a:close/>
                  <a:moveTo>
                    <a:pt x="3332321" y="112134"/>
                  </a:moveTo>
                  <a:cubicBezTo>
                    <a:pt x="3330988" y="111944"/>
                    <a:pt x="3329749" y="111468"/>
                    <a:pt x="3328511" y="111087"/>
                  </a:cubicBezTo>
                  <a:cubicBezTo>
                    <a:pt x="3328892" y="110325"/>
                    <a:pt x="3329178" y="108896"/>
                    <a:pt x="3329559" y="108801"/>
                  </a:cubicBezTo>
                  <a:cubicBezTo>
                    <a:pt x="3330797" y="108705"/>
                    <a:pt x="3332131" y="109182"/>
                    <a:pt x="3333464" y="109372"/>
                  </a:cubicBezTo>
                  <a:cubicBezTo>
                    <a:pt x="3332893" y="110610"/>
                    <a:pt x="3332512" y="112134"/>
                    <a:pt x="3332321" y="112134"/>
                  </a:cubicBezTo>
                  <a:close/>
                  <a:moveTo>
                    <a:pt x="3345561" y="114039"/>
                  </a:moveTo>
                  <a:cubicBezTo>
                    <a:pt x="3344037" y="112992"/>
                    <a:pt x="3342989" y="112325"/>
                    <a:pt x="3341941" y="111563"/>
                  </a:cubicBezTo>
                  <a:cubicBezTo>
                    <a:pt x="3342704" y="110610"/>
                    <a:pt x="3343370" y="108991"/>
                    <a:pt x="3344323" y="108896"/>
                  </a:cubicBezTo>
                  <a:cubicBezTo>
                    <a:pt x="3345275" y="108705"/>
                    <a:pt x="3346514" y="109944"/>
                    <a:pt x="3347657" y="110515"/>
                  </a:cubicBezTo>
                  <a:cubicBezTo>
                    <a:pt x="3347085" y="111563"/>
                    <a:pt x="3346418" y="112611"/>
                    <a:pt x="3345561" y="114039"/>
                  </a:cubicBezTo>
                  <a:close/>
                  <a:moveTo>
                    <a:pt x="3567208" y="406457"/>
                  </a:moveTo>
                  <a:cubicBezTo>
                    <a:pt x="3573495" y="405695"/>
                    <a:pt x="3581210" y="403123"/>
                    <a:pt x="3582924" y="411600"/>
                  </a:cubicBezTo>
                  <a:cubicBezTo>
                    <a:pt x="3577495" y="410934"/>
                    <a:pt x="3571589" y="412743"/>
                    <a:pt x="3565684" y="411410"/>
                  </a:cubicBezTo>
                  <a:cubicBezTo>
                    <a:pt x="3566160" y="409791"/>
                    <a:pt x="3566636" y="408171"/>
                    <a:pt x="3567208" y="406457"/>
                  </a:cubicBezTo>
                  <a:close/>
                  <a:moveTo>
                    <a:pt x="3587687" y="457892"/>
                  </a:moveTo>
                  <a:cubicBezTo>
                    <a:pt x="3583877" y="458940"/>
                    <a:pt x="3580066" y="459987"/>
                    <a:pt x="3574256" y="461607"/>
                  </a:cubicBezTo>
                  <a:cubicBezTo>
                    <a:pt x="3580257" y="454844"/>
                    <a:pt x="3580257" y="454844"/>
                    <a:pt x="3587687" y="457892"/>
                  </a:cubicBezTo>
                  <a:close/>
                  <a:moveTo>
                    <a:pt x="3563017" y="486943"/>
                  </a:moveTo>
                  <a:cubicBezTo>
                    <a:pt x="3559969" y="486943"/>
                    <a:pt x="3557397" y="486276"/>
                    <a:pt x="3555016" y="484943"/>
                  </a:cubicBezTo>
                  <a:cubicBezTo>
                    <a:pt x="3558064" y="484657"/>
                    <a:pt x="3560731" y="485419"/>
                    <a:pt x="3563017" y="486943"/>
                  </a:cubicBezTo>
                  <a:close/>
                  <a:moveTo>
                    <a:pt x="3572447" y="496468"/>
                  </a:moveTo>
                  <a:cubicBezTo>
                    <a:pt x="3572828" y="496944"/>
                    <a:pt x="3573304" y="497421"/>
                    <a:pt x="3573685" y="497897"/>
                  </a:cubicBezTo>
                  <a:cubicBezTo>
                    <a:pt x="3568065" y="505326"/>
                    <a:pt x="3561493" y="504279"/>
                    <a:pt x="3555016" y="503231"/>
                  </a:cubicBezTo>
                  <a:cubicBezTo>
                    <a:pt x="3555206" y="502374"/>
                    <a:pt x="3555397" y="501421"/>
                    <a:pt x="3555683" y="500469"/>
                  </a:cubicBezTo>
                  <a:cubicBezTo>
                    <a:pt x="3553778" y="499802"/>
                    <a:pt x="3552920" y="499326"/>
                    <a:pt x="3551968" y="499135"/>
                  </a:cubicBezTo>
                  <a:cubicBezTo>
                    <a:pt x="3549777" y="498754"/>
                    <a:pt x="3547967" y="498468"/>
                    <a:pt x="3546443" y="498087"/>
                  </a:cubicBezTo>
                  <a:cubicBezTo>
                    <a:pt x="3555111" y="498087"/>
                    <a:pt x="3563779" y="497421"/>
                    <a:pt x="3572447" y="496468"/>
                  </a:cubicBezTo>
                  <a:close/>
                  <a:moveTo>
                    <a:pt x="3564446" y="514851"/>
                  </a:moveTo>
                  <a:cubicBezTo>
                    <a:pt x="3562731" y="518852"/>
                    <a:pt x="3561112" y="521519"/>
                    <a:pt x="3559207" y="522757"/>
                  </a:cubicBezTo>
                  <a:cubicBezTo>
                    <a:pt x="3557111" y="519328"/>
                    <a:pt x="3555492" y="515709"/>
                    <a:pt x="3554825" y="511899"/>
                  </a:cubicBezTo>
                  <a:cubicBezTo>
                    <a:pt x="3557969" y="511613"/>
                    <a:pt x="3561112" y="512756"/>
                    <a:pt x="3564446" y="514851"/>
                  </a:cubicBezTo>
                  <a:close/>
                  <a:moveTo>
                    <a:pt x="3546634" y="688778"/>
                  </a:moveTo>
                  <a:cubicBezTo>
                    <a:pt x="3546348" y="692969"/>
                    <a:pt x="3544920" y="696017"/>
                    <a:pt x="3542824" y="698493"/>
                  </a:cubicBezTo>
                  <a:cubicBezTo>
                    <a:pt x="3542348" y="693826"/>
                    <a:pt x="3542062" y="688778"/>
                    <a:pt x="3539585" y="683253"/>
                  </a:cubicBezTo>
                  <a:cubicBezTo>
                    <a:pt x="3543586" y="684587"/>
                    <a:pt x="3546729" y="685254"/>
                    <a:pt x="3548539" y="685920"/>
                  </a:cubicBezTo>
                  <a:cubicBezTo>
                    <a:pt x="3547491" y="686873"/>
                    <a:pt x="3546729" y="687825"/>
                    <a:pt x="3546634" y="688778"/>
                  </a:cubicBezTo>
                  <a:close/>
                  <a:moveTo>
                    <a:pt x="3557969" y="680110"/>
                  </a:moveTo>
                  <a:cubicBezTo>
                    <a:pt x="3555492" y="678491"/>
                    <a:pt x="3552539" y="677253"/>
                    <a:pt x="3548729" y="676967"/>
                  </a:cubicBezTo>
                  <a:cubicBezTo>
                    <a:pt x="3542729" y="676491"/>
                    <a:pt x="3542538" y="670871"/>
                    <a:pt x="3548063" y="661822"/>
                  </a:cubicBezTo>
                  <a:cubicBezTo>
                    <a:pt x="3548920" y="663156"/>
                    <a:pt x="3549777" y="664394"/>
                    <a:pt x="3550539" y="665632"/>
                  </a:cubicBezTo>
                  <a:cubicBezTo>
                    <a:pt x="3550920" y="666966"/>
                    <a:pt x="3551682" y="668013"/>
                    <a:pt x="3552635" y="668871"/>
                  </a:cubicBezTo>
                  <a:cubicBezTo>
                    <a:pt x="3553492" y="670204"/>
                    <a:pt x="3554349" y="671442"/>
                    <a:pt x="3555206" y="672871"/>
                  </a:cubicBezTo>
                  <a:cubicBezTo>
                    <a:pt x="3556064" y="672204"/>
                    <a:pt x="3556826" y="671633"/>
                    <a:pt x="3557588" y="671061"/>
                  </a:cubicBezTo>
                  <a:cubicBezTo>
                    <a:pt x="3558445" y="671157"/>
                    <a:pt x="3559302" y="671252"/>
                    <a:pt x="3560255" y="671252"/>
                  </a:cubicBezTo>
                  <a:cubicBezTo>
                    <a:pt x="3563112" y="671252"/>
                    <a:pt x="3565970" y="671061"/>
                    <a:pt x="3568922" y="671061"/>
                  </a:cubicBezTo>
                  <a:cubicBezTo>
                    <a:pt x="3569208" y="672109"/>
                    <a:pt x="3569399" y="673157"/>
                    <a:pt x="3569684" y="674300"/>
                  </a:cubicBezTo>
                  <a:cubicBezTo>
                    <a:pt x="3565874" y="676205"/>
                    <a:pt x="3561874" y="678015"/>
                    <a:pt x="3557969" y="680110"/>
                  </a:cubicBezTo>
                  <a:close/>
                  <a:moveTo>
                    <a:pt x="3588068" y="732879"/>
                  </a:moveTo>
                  <a:cubicBezTo>
                    <a:pt x="3585496" y="733831"/>
                    <a:pt x="3582162" y="733545"/>
                    <a:pt x="3579209" y="732402"/>
                  </a:cubicBezTo>
                  <a:cubicBezTo>
                    <a:pt x="3583400" y="726687"/>
                    <a:pt x="3586163" y="719544"/>
                    <a:pt x="3589878" y="711638"/>
                  </a:cubicBezTo>
                  <a:cubicBezTo>
                    <a:pt x="3581686" y="711352"/>
                    <a:pt x="3574733" y="711066"/>
                    <a:pt x="3566351" y="710685"/>
                  </a:cubicBezTo>
                  <a:cubicBezTo>
                    <a:pt x="3565970" y="709828"/>
                    <a:pt x="3565684" y="709066"/>
                    <a:pt x="3565303" y="708209"/>
                  </a:cubicBezTo>
                  <a:cubicBezTo>
                    <a:pt x="3572447" y="700875"/>
                    <a:pt x="3580353" y="697922"/>
                    <a:pt x="3587877" y="694207"/>
                  </a:cubicBezTo>
                  <a:cubicBezTo>
                    <a:pt x="3588068" y="698112"/>
                    <a:pt x="3590544" y="701065"/>
                    <a:pt x="3594068" y="704208"/>
                  </a:cubicBezTo>
                  <a:cubicBezTo>
                    <a:pt x="3605022" y="714495"/>
                    <a:pt x="3602165" y="727545"/>
                    <a:pt x="3588068" y="7328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23AD58E1-2B28-41A5-AE9F-943739E5791C}"/>
                </a:ext>
              </a:extLst>
            </p:cNvPr>
            <p:cNvSpPr/>
            <p:nvPr/>
          </p:nvSpPr>
          <p:spPr>
            <a:xfrm>
              <a:off x="7668138" y="3812353"/>
              <a:ext cx="47625" cy="28575"/>
            </a:xfrm>
            <a:custGeom>
              <a:avLst/>
              <a:gdLst>
                <a:gd name="connsiteX0" fmla="*/ 45493 w 47625"/>
                <a:gd name="connsiteY0" fmla="*/ 5648 h 28575"/>
                <a:gd name="connsiteX1" fmla="*/ 37111 w 47625"/>
                <a:gd name="connsiteY1" fmla="*/ 10220 h 28575"/>
                <a:gd name="connsiteX2" fmla="*/ 5012 w 47625"/>
                <a:gd name="connsiteY2" fmla="*/ 7362 h 28575"/>
                <a:gd name="connsiteX3" fmla="*/ 6155 w 47625"/>
                <a:gd name="connsiteY3" fmla="*/ 34699 h 28575"/>
                <a:gd name="connsiteX4" fmla="*/ 37111 w 47625"/>
                <a:gd name="connsiteY4" fmla="*/ 37461 h 28575"/>
                <a:gd name="connsiteX5" fmla="*/ 50732 w 47625"/>
                <a:gd name="connsiteY5" fmla="*/ 18887 h 28575"/>
                <a:gd name="connsiteX6" fmla="*/ 45493 w 47625"/>
                <a:gd name="connsiteY6" fmla="*/ 564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28575">
                  <a:moveTo>
                    <a:pt x="45493" y="5648"/>
                  </a:moveTo>
                  <a:cubicBezTo>
                    <a:pt x="42540" y="7267"/>
                    <a:pt x="39778" y="8791"/>
                    <a:pt x="37111" y="10220"/>
                  </a:cubicBezTo>
                  <a:cubicBezTo>
                    <a:pt x="24729" y="-2734"/>
                    <a:pt x="20347" y="-3020"/>
                    <a:pt x="5012" y="7362"/>
                  </a:cubicBezTo>
                  <a:cubicBezTo>
                    <a:pt x="-1941" y="12125"/>
                    <a:pt x="-1751" y="19173"/>
                    <a:pt x="6155" y="34699"/>
                  </a:cubicBezTo>
                  <a:cubicBezTo>
                    <a:pt x="16156" y="35651"/>
                    <a:pt x="26634" y="37175"/>
                    <a:pt x="37111" y="37461"/>
                  </a:cubicBezTo>
                  <a:cubicBezTo>
                    <a:pt x="49017" y="37747"/>
                    <a:pt x="54351" y="30127"/>
                    <a:pt x="50732" y="18887"/>
                  </a:cubicBezTo>
                  <a:cubicBezTo>
                    <a:pt x="49398" y="14506"/>
                    <a:pt x="47398" y="10315"/>
                    <a:pt x="45493" y="56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A694717-8A3D-4E47-A5CC-F04F0BF6F96B}"/>
                </a:ext>
              </a:extLst>
            </p:cNvPr>
            <p:cNvSpPr/>
            <p:nvPr/>
          </p:nvSpPr>
          <p:spPr>
            <a:xfrm>
              <a:off x="7398734" y="3828775"/>
              <a:ext cx="66675" cy="9525"/>
            </a:xfrm>
            <a:custGeom>
              <a:avLst/>
              <a:gdLst>
                <a:gd name="connsiteX0" fmla="*/ 63722 w 66675"/>
                <a:gd name="connsiteY0" fmla="*/ 9229 h 9525"/>
                <a:gd name="connsiteX1" fmla="*/ 50102 w 66675"/>
                <a:gd name="connsiteY1" fmla="*/ 7324 h 9525"/>
                <a:gd name="connsiteX2" fmla="*/ 20003 w 66675"/>
                <a:gd name="connsiteY2" fmla="*/ 4752 h 9525"/>
                <a:gd name="connsiteX3" fmla="*/ 10287 w 66675"/>
                <a:gd name="connsiteY3" fmla="*/ 5038 h 9525"/>
                <a:gd name="connsiteX4" fmla="*/ 0 w 66675"/>
                <a:gd name="connsiteY4" fmla="*/ 7229 h 9525"/>
                <a:gd name="connsiteX5" fmla="*/ 15526 w 66675"/>
                <a:gd name="connsiteY5" fmla="*/ 12848 h 9525"/>
                <a:gd name="connsiteX6" fmla="*/ 12478 w 66675"/>
                <a:gd name="connsiteY6" fmla="*/ 15134 h 9525"/>
                <a:gd name="connsiteX7" fmla="*/ 20384 w 66675"/>
                <a:gd name="connsiteY7" fmla="*/ 13801 h 9525"/>
                <a:gd name="connsiteX8" fmla="*/ 72390 w 66675"/>
                <a:gd name="connsiteY8" fmla="*/ 11610 h 9525"/>
                <a:gd name="connsiteX9" fmla="*/ 63722 w 66675"/>
                <a:gd name="connsiteY9" fmla="*/ 92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675" h="9525">
                  <a:moveTo>
                    <a:pt x="63722" y="9229"/>
                  </a:moveTo>
                  <a:cubicBezTo>
                    <a:pt x="58198" y="11896"/>
                    <a:pt x="55054" y="9229"/>
                    <a:pt x="50102" y="7324"/>
                  </a:cubicBezTo>
                  <a:cubicBezTo>
                    <a:pt x="40958" y="3704"/>
                    <a:pt x="31242" y="-5630"/>
                    <a:pt x="20003" y="4752"/>
                  </a:cubicBezTo>
                  <a:cubicBezTo>
                    <a:pt x="18288" y="6371"/>
                    <a:pt x="13526" y="4657"/>
                    <a:pt x="10287" y="5038"/>
                  </a:cubicBezTo>
                  <a:cubicBezTo>
                    <a:pt x="6858" y="5419"/>
                    <a:pt x="3429" y="6467"/>
                    <a:pt x="0" y="7229"/>
                  </a:cubicBezTo>
                  <a:cubicBezTo>
                    <a:pt x="4191" y="9610"/>
                    <a:pt x="9620" y="11420"/>
                    <a:pt x="15526" y="12848"/>
                  </a:cubicBezTo>
                  <a:cubicBezTo>
                    <a:pt x="14478" y="13610"/>
                    <a:pt x="13526" y="14372"/>
                    <a:pt x="12478" y="15134"/>
                  </a:cubicBezTo>
                  <a:cubicBezTo>
                    <a:pt x="15050" y="14753"/>
                    <a:pt x="17621" y="14277"/>
                    <a:pt x="20384" y="13801"/>
                  </a:cubicBezTo>
                  <a:cubicBezTo>
                    <a:pt x="39243" y="17325"/>
                    <a:pt x="61913" y="16563"/>
                    <a:pt x="72390" y="11610"/>
                  </a:cubicBezTo>
                  <a:cubicBezTo>
                    <a:pt x="68675" y="10658"/>
                    <a:pt x="65437" y="8467"/>
                    <a:pt x="63722" y="92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33AA197-A1CA-4921-95A9-2AE5E7C53BA8}"/>
                </a:ext>
              </a:extLst>
            </p:cNvPr>
            <p:cNvSpPr/>
            <p:nvPr/>
          </p:nvSpPr>
          <p:spPr>
            <a:xfrm>
              <a:off x="7072313" y="3774091"/>
              <a:ext cx="76200" cy="19050"/>
            </a:xfrm>
            <a:custGeom>
              <a:avLst/>
              <a:gdLst>
                <a:gd name="connsiteX0" fmla="*/ 47530 w 76200"/>
                <a:gd name="connsiteY0" fmla="*/ 1810 h 19050"/>
                <a:gd name="connsiteX1" fmla="*/ 40005 w 76200"/>
                <a:gd name="connsiteY1" fmla="*/ 8477 h 19050"/>
                <a:gd name="connsiteX2" fmla="*/ 42863 w 76200"/>
                <a:gd name="connsiteY2" fmla="*/ 0 h 19050"/>
                <a:gd name="connsiteX3" fmla="*/ 0 w 76200"/>
                <a:gd name="connsiteY3" fmla="*/ 12478 h 19050"/>
                <a:gd name="connsiteX4" fmla="*/ 190 w 76200"/>
                <a:gd name="connsiteY4" fmla="*/ 15526 h 19050"/>
                <a:gd name="connsiteX5" fmla="*/ 21622 w 76200"/>
                <a:gd name="connsiteY5" fmla="*/ 15907 h 19050"/>
                <a:gd name="connsiteX6" fmla="*/ 49435 w 76200"/>
                <a:gd name="connsiteY6" fmla="*/ 17431 h 19050"/>
                <a:gd name="connsiteX7" fmla="*/ 76581 w 76200"/>
                <a:gd name="connsiteY7" fmla="*/ 11430 h 19050"/>
                <a:gd name="connsiteX8" fmla="*/ 52578 w 76200"/>
                <a:gd name="connsiteY8" fmla="*/ 10668 h 19050"/>
                <a:gd name="connsiteX9" fmla="*/ 47530 w 76200"/>
                <a:gd name="connsiteY9" fmla="*/ 18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19050">
                  <a:moveTo>
                    <a:pt x="47530" y="1810"/>
                  </a:moveTo>
                  <a:cubicBezTo>
                    <a:pt x="44672" y="4381"/>
                    <a:pt x="42291" y="6477"/>
                    <a:pt x="40005" y="8477"/>
                  </a:cubicBezTo>
                  <a:cubicBezTo>
                    <a:pt x="41053" y="5429"/>
                    <a:pt x="41720" y="3238"/>
                    <a:pt x="42863" y="0"/>
                  </a:cubicBezTo>
                  <a:cubicBezTo>
                    <a:pt x="27527" y="4477"/>
                    <a:pt x="13716" y="8477"/>
                    <a:pt x="0" y="12478"/>
                  </a:cubicBezTo>
                  <a:cubicBezTo>
                    <a:pt x="95" y="13525"/>
                    <a:pt x="190" y="14478"/>
                    <a:pt x="190" y="15526"/>
                  </a:cubicBezTo>
                  <a:cubicBezTo>
                    <a:pt x="7334" y="15621"/>
                    <a:pt x="14478" y="15716"/>
                    <a:pt x="21622" y="15907"/>
                  </a:cubicBezTo>
                  <a:cubicBezTo>
                    <a:pt x="30956" y="16192"/>
                    <a:pt x="40767" y="14954"/>
                    <a:pt x="49435" y="17431"/>
                  </a:cubicBezTo>
                  <a:cubicBezTo>
                    <a:pt x="60293" y="20479"/>
                    <a:pt x="68580" y="19907"/>
                    <a:pt x="76581" y="11430"/>
                  </a:cubicBezTo>
                  <a:cubicBezTo>
                    <a:pt x="68485" y="11144"/>
                    <a:pt x="60579" y="10954"/>
                    <a:pt x="52578" y="10668"/>
                  </a:cubicBezTo>
                  <a:cubicBezTo>
                    <a:pt x="51340" y="8382"/>
                    <a:pt x="49816" y="5715"/>
                    <a:pt x="4753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D84AF8F9-2D9F-44BE-8A83-AD8BD85DB05A}"/>
                </a:ext>
              </a:extLst>
            </p:cNvPr>
            <p:cNvSpPr/>
            <p:nvPr/>
          </p:nvSpPr>
          <p:spPr>
            <a:xfrm>
              <a:off x="7936706" y="3765203"/>
              <a:ext cx="19050" cy="9525"/>
            </a:xfrm>
            <a:custGeom>
              <a:avLst/>
              <a:gdLst>
                <a:gd name="connsiteX0" fmla="*/ 0 w 19050"/>
                <a:gd name="connsiteY0" fmla="*/ 6792 h 9525"/>
                <a:gd name="connsiteX1" fmla="*/ 19145 w 19050"/>
                <a:gd name="connsiteY1" fmla="*/ 3077 h 9525"/>
                <a:gd name="connsiteX2" fmla="*/ 0 w 19050"/>
                <a:gd name="connsiteY2" fmla="*/ 67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0" y="6792"/>
                  </a:moveTo>
                  <a:cubicBezTo>
                    <a:pt x="9430" y="12221"/>
                    <a:pt x="9430" y="12221"/>
                    <a:pt x="19145" y="3077"/>
                  </a:cubicBezTo>
                  <a:cubicBezTo>
                    <a:pt x="7429" y="-1590"/>
                    <a:pt x="6572" y="-1399"/>
                    <a:pt x="0" y="6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444A8C71-134E-4BB6-AAC3-EB09D1FF9867}"/>
                </a:ext>
              </a:extLst>
            </p:cNvPr>
            <p:cNvSpPr/>
            <p:nvPr/>
          </p:nvSpPr>
          <p:spPr>
            <a:xfrm>
              <a:off x="7342251" y="3766721"/>
              <a:ext cx="9525" cy="9525"/>
            </a:xfrm>
            <a:custGeom>
              <a:avLst/>
              <a:gdLst>
                <a:gd name="connsiteX0" fmla="*/ 0 w 9525"/>
                <a:gd name="connsiteY0" fmla="*/ 6132 h 9525"/>
                <a:gd name="connsiteX1" fmla="*/ 17907 w 9525"/>
                <a:gd name="connsiteY1" fmla="*/ 7465 h 9525"/>
                <a:gd name="connsiteX2" fmla="*/ 0 w 9525"/>
                <a:gd name="connsiteY2" fmla="*/ 61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6132"/>
                  </a:moveTo>
                  <a:cubicBezTo>
                    <a:pt x="6572" y="9656"/>
                    <a:pt x="11811" y="11942"/>
                    <a:pt x="17907" y="7465"/>
                  </a:cubicBezTo>
                  <a:cubicBezTo>
                    <a:pt x="10001" y="-2155"/>
                    <a:pt x="8572" y="-2345"/>
                    <a:pt x="0" y="61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E7C4BFA7-2773-4CD4-BA82-8A71F4842AF5}"/>
                </a:ext>
              </a:extLst>
            </p:cNvPr>
            <p:cNvSpPr/>
            <p:nvPr/>
          </p:nvSpPr>
          <p:spPr>
            <a:xfrm>
              <a:off x="7641410" y="3750850"/>
              <a:ext cx="9525" cy="9525"/>
            </a:xfrm>
            <a:custGeom>
              <a:avLst/>
              <a:gdLst>
                <a:gd name="connsiteX0" fmla="*/ 117 w 0"/>
                <a:gd name="connsiteY0" fmla="*/ 3143 h 0"/>
                <a:gd name="connsiteX1" fmla="*/ 8785 w 0"/>
                <a:gd name="connsiteY1" fmla="*/ 8858 h 0"/>
                <a:gd name="connsiteX2" fmla="*/ 5260 w 0"/>
                <a:gd name="connsiteY2" fmla="*/ 0 h 0"/>
                <a:gd name="connsiteX3" fmla="*/ 117 w 0"/>
                <a:gd name="connsiteY3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7" y="3143"/>
                  </a:moveTo>
                  <a:cubicBezTo>
                    <a:pt x="-550" y="7525"/>
                    <a:pt x="1546" y="10096"/>
                    <a:pt x="8785" y="8858"/>
                  </a:cubicBezTo>
                  <a:cubicBezTo>
                    <a:pt x="7451" y="5620"/>
                    <a:pt x="6403" y="2762"/>
                    <a:pt x="5260" y="0"/>
                  </a:cubicBezTo>
                  <a:cubicBezTo>
                    <a:pt x="3450" y="1048"/>
                    <a:pt x="307" y="1905"/>
                    <a:pt x="117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2F26E27B-3299-4307-9B70-4C49594650A0}"/>
                </a:ext>
              </a:extLst>
            </p:cNvPr>
            <p:cNvSpPr/>
            <p:nvPr/>
          </p:nvSpPr>
          <p:spPr>
            <a:xfrm>
              <a:off x="7406238" y="3860296"/>
              <a:ext cx="9525" cy="9525"/>
            </a:xfrm>
            <a:custGeom>
              <a:avLst/>
              <a:gdLst>
                <a:gd name="connsiteX0" fmla="*/ 1926 w 9525"/>
                <a:gd name="connsiteY0" fmla="*/ 282 h 0"/>
                <a:gd name="connsiteX1" fmla="*/ 21 w 9525"/>
                <a:gd name="connsiteY1" fmla="*/ 4473 h 0"/>
                <a:gd name="connsiteX2" fmla="*/ 10880 w 9525"/>
                <a:gd name="connsiteY2" fmla="*/ 9426 h 0"/>
                <a:gd name="connsiteX3" fmla="*/ 1926 w 9525"/>
                <a:gd name="connsiteY3" fmla="*/ 2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926" y="282"/>
                  </a:moveTo>
                  <a:cubicBezTo>
                    <a:pt x="974" y="568"/>
                    <a:pt x="-169" y="4378"/>
                    <a:pt x="21" y="4473"/>
                  </a:cubicBezTo>
                  <a:cubicBezTo>
                    <a:pt x="2783" y="5997"/>
                    <a:pt x="5736" y="7235"/>
                    <a:pt x="10880" y="9426"/>
                  </a:cubicBezTo>
                  <a:cubicBezTo>
                    <a:pt x="9260" y="854"/>
                    <a:pt x="6212" y="-766"/>
                    <a:pt x="1926" y="2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5C610140-EF43-44D9-AE5E-E9CB27752F01}"/>
                </a:ext>
              </a:extLst>
            </p:cNvPr>
            <p:cNvSpPr/>
            <p:nvPr/>
          </p:nvSpPr>
          <p:spPr>
            <a:xfrm>
              <a:off x="7187719" y="3758167"/>
              <a:ext cx="9525" cy="9525"/>
            </a:xfrm>
            <a:custGeom>
              <a:avLst/>
              <a:gdLst>
                <a:gd name="connsiteX0" fmla="*/ 11466 w 9525"/>
                <a:gd name="connsiteY0" fmla="*/ 4684 h 0"/>
                <a:gd name="connsiteX1" fmla="*/ 227 w 9525"/>
                <a:gd name="connsiteY1" fmla="*/ 2684 h 0"/>
                <a:gd name="connsiteX2" fmla="*/ 513 w 9525"/>
                <a:gd name="connsiteY2" fmla="*/ 6875 h 0"/>
                <a:gd name="connsiteX3" fmla="*/ 7656 w 9525"/>
                <a:gd name="connsiteY3" fmla="*/ 7256 h 0"/>
                <a:gd name="connsiteX4" fmla="*/ 11466 w 9525"/>
                <a:gd name="connsiteY4" fmla="*/ 46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1466" y="4684"/>
                  </a:moveTo>
                  <a:cubicBezTo>
                    <a:pt x="8132" y="-78"/>
                    <a:pt x="4799" y="-1983"/>
                    <a:pt x="227" y="2684"/>
                  </a:cubicBezTo>
                  <a:cubicBezTo>
                    <a:pt x="-345" y="3255"/>
                    <a:pt x="322" y="5065"/>
                    <a:pt x="513" y="6875"/>
                  </a:cubicBezTo>
                  <a:cubicBezTo>
                    <a:pt x="3084" y="7065"/>
                    <a:pt x="5370" y="7542"/>
                    <a:pt x="7656" y="7256"/>
                  </a:cubicBezTo>
                  <a:cubicBezTo>
                    <a:pt x="8799" y="7160"/>
                    <a:pt x="9752" y="5827"/>
                    <a:pt x="11466" y="4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B4B8D136-306B-4C68-874E-72513A975720}"/>
                </a:ext>
              </a:extLst>
            </p:cNvPr>
            <p:cNvSpPr/>
            <p:nvPr/>
          </p:nvSpPr>
          <p:spPr>
            <a:xfrm>
              <a:off x="7621524" y="3833628"/>
              <a:ext cx="9525" cy="9525"/>
            </a:xfrm>
            <a:custGeom>
              <a:avLst/>
              <a:gdLst>
                <a:gd name="connsiteX0" fmla="*/ 0 w 9525"/>
                <a:gd name="connsiteY0" fmla="*/ 4947 h 0"/>
                <a:gd name="connsiteX1" fmla="*/ 10573 w 9525"/>
                <a:gd name="connsiteY1" fmla="*/ 1423 h 0"/>
                <a:gd name="connsiteX2" fmla="*/ 0 w 9525"/>
                <a:gd name="connsiteY2" fmla="*/ 494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4947"/>
                  </a:moveTo>
                  <a:cubicBezTo>
                    <a:pt x="3905" y="3613"/>
                    <a:pt x="6763" y="2661"/>
                    <a:pt x="10573" y="1423"/>
                  </a:cubicBezTo>
                  <a:cubicBezTo>
                    <a:pt x="3620" y="-863"/>
                    <a:pt x="3620" y="-863"/>
                    <a:pt x="0" y="4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74D8B166-A273-45EE-B549-2035A8FC44E6}"/>
                </a:ext>
              </a:extLst>
            </p:cNvPr>
            <p:cNvSpPr/>
            <p:nvPr/>
          </p:nvSpPr>
          <p:spPr>
            <a:xfrm>
              <a:off x="7470139" y="3783521"/>
              <a:ext cx="9525" cy="9525"/>
            </a:xfrm>
            <a:custGeom>
              <a:avLst/>
              <a:gdLst>
                <a:gd name="connsiteX0" fmla="*/ 6605 w 0"/>
                <a:gd name="connsiteY0" fmla="*/ 5715 h 0"/>
                <a:gd name="connsiteX1" fmla="*/ 2795 w 0"/>
                <a:gd name="connsiteY1" fmla="*/ 0 h 0"/>
                <a:gd name="connsiteX2" fmla="*/ 33 w 0"/>
                <a:gd name="connsiteY2" fmla="*/ 3905 h 0"/>
                <a:gd name="connsiteX3" fmla="*/ 4034 w 0"/>
                <a:gd name="connsiteY3" fmla="*/ 8287 h 0"/>
                <a:gd name="connsiteX4" fmla="*/ 6605 w 0"/>
                <a:gd name="connsiteY4" fmla="*/ 5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605" y="5715"/>
                  </a:moveTo>
                  <a:cubicBezTo>
                    <a:pt x="5843" y="3905"/>
                    <a:pt x="4415" y="2286"/>
                    <a:pt x="2795" y="0"/>
                  </a:cubicBezTo>
                  <a:cubicBezTo>
                    <a:pt x="1367" y="2000"/>
                    <a:pt x="-253" y="3524"/>
                    <a:pt x="33" y="3905"/>
                  </a:cubicBezTo>
                  <a:cubicBezTo>
                    <a:pt x="986" y="5525"/>
                    <a:pt x="2605" y="6858"/>
                    <a:pt x="4034" y="8287"/>
                  </a:cubicBezTo>
                  <a:cubicBezTo>
                    <a:pt x="4891" y="7429"/>
                    <a:pt x="6796" y="6191"/>
                    <a:pt x="6605" y="5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DF412318-8679-4494-90DE-3F6EC6EC2631}"/>
                </a:ext>
              </a:extLst>
            </p:cNvPr>
            <p:cNvSpPr/>
            <p:nvPr/>
          </p:nvSpPr>
          <p:spPr>
            <a:xfrm>
              <a:off x="7731062" y="3804380"/>
              <a:ext cx="9525" cy="9525"/>
            </a:xfrm>
            <a:custGeom>
              <a:avLst/>
              <a:gdLst>
                <a:gd name="connsiteX0" fmla="*/ 6572 w 0"/>
                <a:gd name="connsiteY0" fmla="*/ 0 h 0"/>
                <a:gd name="connsiteX1" fmla="*/ 0 w 0"/>
                <a:gd name="connsiteY1" fmla="*/ 3524 h 0"/>
                <a:gd name="connsiteX2" fmla="*/ 2286 w 0"/>
                <a:gd name="connsiteY2" fmla="*/ 6953 h 0"/>
                <a:gd name="connsiteX3" fmla="*/ 8001 w 0"/>
                <a:gd name="connsiteY3" fmla="*/ 2000 h 0"/>
                <a:gd name="connsiteX4" fmla="*/ 657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72" y="0"/>
                  </a:moveTo>
                  <a:cubicBezTo>
                    <a:pt x="4381" y="1048"/>
                    <a:pt x="2191" y="2286"/>
                    <a:pt x="0" y="3524"/>
                  </a:cubicBezTo>
                  <a:cubicBezTo>
                    <a:pt x="762" y="4667"/>
                    <a:pt x="1524" y="5810"/>
                    <a:pt x="2286" y="6953"/>
                  </a:cubicBezTo>
                  <a:cubicBezTo>
                    <a:pt x="4191" y="5334"/>
                    <a:pt x="6191" y="3715"/>
                    <a:pt x="8001" y="2000"/>
                  </a:cubicBezTo>
                  <a:cubicBezTo>
                    <a:pt x="8096" y="1905"/>
                    <a:pt x="6667" y="0"/>
                    <a:pt x="6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33687556-71BD-43AD-B800-8D4E9FECA47F}"/>
                </a:ext>
              </a:extLst>
            </p:cNvPr>
            <p:cNvSpPr/>
            <p:nvPr/>
          </p:nvSpPr>
          <p:spPr>
            <a:xfrm>
              <a:off x="6962870" y="3771805"/>
              <a:ext cx="9525" cy="9525"/>
            </a:xfrm>
            <a:custGeom>
              <a:avLst/>
              <a:gdLst>
                <a:gd name="connsiteX0" fmla="*/ 0 w 0"/>
                <a:gd name="connsiteY0" fmla="*/ 2667 h 0"/>
                <a:gd name="connsiteX1" fmla="*/ 7906 w 0"/>
                <a:gd name="connsiteY1" fmla="*/ 4953 h 0"/>
                <a:gd name="connsiteX2" fmla="*/ 8858 w 0"/>
                <a:gd name="connsiteY2" fmla="*/ 1524 h 0"/>
                <a:gd name="connsiteX3" fmla="*/ 571 w 0"/>
                <a:gd name="connsiteY3" fmla="*/ 0 h 0"/>
                <a:gd name="connsiteX4" fmla="*/ 0 w 0"/>
                <a:gd name="connsiteY4" fmla="*/ 2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667"/>
                  </a:moveTo>
                  <a:cubicBezTo>
                    <a:pt x="2667" y="3429"/>
                    <a:pt x="5239" y="4191"/>
                    <a:pt x="7906" y="4953"/>
                  </a:cubicBezTo>
                  <a:cubicBezTo>
                    <a:pt x="8191" y="3810"/>
                    <a:pt x="8572" y="2667"/>
                    <a:pt x="8858" y="1524"/>
                  </a:cubicBezTo>
                  <a:cubicBezTo>
                    <a:pt x="6096" y="1048"/>
                    <a:pt x="3334" y="476"/>
                    <a:pt x="571" y="0"/>
                  </a:cubicBezTo>
                  <a:cubicBezTo>
                    <a:pt x="476" y="857"/>
                    <a:pt x="190" y="1715"/>
                    <a:pt x="0" y="2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738E9B33-C68A-444A-A660-2B024916CD91}"/>
                </a:ext>
              </a:extLst>
            </p:cNvPr>
            <p:cNvSpPr/>
            <p:nvPr/>
          </p:nvSpPr>
          <p:spPr>
            <a:xfrm>
              <a:off x="7078599" y="3746369"/>
              <a:ext cx="9525" cy="9525"/>
            </a:xfrm>
            <a:custGeom>
              <a:avLst/>
              <a:gdLst>
                <a:gd name="connsiteX0" fmla="*/ 0 w 0"/>
                <a:gd name="connsiteY0" fmla="*/ 3052 h 0"/>
                <a:gd name="connsiteX1" fmla="*/ 5620 w 0"/>
                <a:gd name="connsiteY1" fmla="*/ 4671 h 0"/>
                <a:gd name="connsiteX2" fmla="*/ 7620 w 0"/>
                <a:gd name="connsiteY2" fmla="*/ 1719 h 0"/>
                <a:gd name="connsiteX3" fmla="*/ 3238 w 0"/>
                <a:gd name="connsiteY3" fmla="*/ 4 h 0"/>
                <a:gd name="connsiteX4" fmla="*/ 0 w 0"/>
                <a:gd name="connsiteY4" fmla="*/ 30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052"/>
                  </a:moveTo>
                  <a:cubicBezTo>
                    <a:pt x="2572" y="3814"/>
                    <a:pt x="4096" y="4767"/>
                    <a:pt x="5620" y="4671"/>
                  </a:cubicBezTo>
                  <a:cubicBezTo>
                    <a:pt x="6287" y="4671"/>
                    <a:pt x="6953" y="2767"/>
                    <a:pt x="7620" y="1719"/>
                  </a:cubicBezTo>
                  <a:cubicBezTo>
                    <a:pt x="6191" y="1052"/>
                    <a:pt x="4763" y="100"/>
                    <a:pt x="3238" y="4"/>
                  </a:cubicBezTo>
                  <a:cubicBezTo>
                    <a:pt x="2572" y="-91"/>
                    <a:pt x="1619" y="1433"/>
                    <a:pt x="0" y="30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E1EA1556-5AE7-463E-BB3D-84C53D6D6F87}"/>
                </a:ext>
              </a:extLst>
            </p:cNvPr>
            <p:cNvSpPr/>
            <p:nvPr/>
          </p:nvSpPr>
          <p:spPr>
            <a:xfrm>
              <a:off x="6615113" y="3707025"/>
              <a:ext cx="123825" cy="38100"/>
            </a:xfrm>
            <a:custGeom>
              <a:avLst/>
              <a:gdLst>
                <a:gd name="connsiteX0" fmla="*/ 83058 w 123825"/>
                <a:gd name="connsiteY0" fmla="*/ 17821 h 38100"/>
                <a:gd name="connsiteX1" fmla="*/ 65341 w 123825"/>
                <a:gd name="connsiteY1" fmla="*/ 28870 h 38100"/>
                <a:gd name="connsiteX2" fmla="*/ 88773 w 123825"/>
                <a:gd name="connsiteY2" fmla="*/ 30966 h 38100"/>
                <a:gd name="connsiteX3" fmla="*/ 79820 w 123825"/>
                <a:gd name="connsiteY3" fmla="*/ 38300 h 38100"/>
                <a:gd name="connsiteX4" fmla="*/ 117253 w 123825"/>
                <a:gd name="connsiteY4" fmla="*/ 26965 h 38100"/>
                <a:gd name="connsiteX5" fmla="*/ 101822 w 123825"/>
                <a:gd name="connsiteY5" fmla="*/ 22584 h 38100"/>
                <a:gd name="connsiteX6" fmla="*/ 101537 w 123825"/>
                <a:gd name="connsiteY6" fmla="*/ 19631 h 38100"/>
                <a:gd name="connsiteX7" fmla="*/ 116586 w 123825"/>
                <a:gd name="connsiteY7" fmla="*/ 15726 h 38100"/>
                <a:gd name="connsiteX8" fmla="*/ 132493 w 123825"/>
                <a:gd name="connsiteY8" fmla="*/ 9439 h 38100"/>
                <a:gd name="connsiteX9" fmla="*/ 112109 w 123825"/>
                <a:gd name="connsiteY9" fmla="*/ 10868 h 38100"/>
                <a:gd name="connsiteX10" fmla="*/ 90297 w 123825"/>
                <a:gd name="connsiteY10" fmla="*/ 11154 h 38100"/>
                <a:gd name="connsiteX11" fmla="*/ 100870 w 123825"/>
                <a:gd name="connsiteY11" fmla="*/ 7534 h 38100"/>
                <a:gd name="connsiteX12" fmla="*/ 88582 w 123825"/>
                <a:gd name="connsiteY12" fmla="*/ 6391 h 38100"/>
                <a:gd name="connsiteX13" fmla="*/ 18288 w 123825"/>
                <a:gd name="connsiteY13" fmla="*/ 295 h 38100"/>
                <a:gd name="connsiteX14" fmla="*/ 9430 w 123825"/>
                <a:gd name="connsiteY14" fmla="*/ 7058 h 38100"/>
                <a:gd name="connsiteX15" fmla="*/ 4477 w 123825"/>
                <a:gd name="connsiteY15" fmla="*/ 19631 h 38100"/>
                <a:gd name="connsiteX16" fmla="*/ 0 w 123825"/>
                <a:gd name="connsiteY16" fmla="*/ 25918 h 38100"/>
                <a:gd name="connsiteX17" fmla="*/ 26765 w 123825"/>
                <a:gd name="connsiteY17" fmla="*/ 18964 h 38100"/>
                <a:gd name="connsiteX18" fmla="*/ 33433 w 123825"/>
                <a:gd name="connsiteY18" fmla="*/ 14392 h 38100"/>
                <a:gd name="connsiteX19" fmla="*/ 79534 w 123825"/>
                <a:gd name="connsiteY19" fmla="*/ 10011 h 38100"/>
                <a:gd name="connsiteX20" fmla="*/ 83058 w 123825"/>
                <a:gd name="connsiteY20" fmla="*/ 178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3825" h="38100">
                  <a:moveTo>
                    <a:pt x="83058" y="17821"/>
                  </a:moveTo>
                  <a:cubicBezTo>
                    <a:pt x="78772" y="21536"/>
                    <a:pt x="73247" y="24012"/>
                    <a:pt x="65341" y="28870"/>
                  </a:cubicBezTo>
                  <a:cubicBezTo>
                    <a:pt x="74200" y="29632"/>
                    <a:pt x="80677" y="30204"/>
                    <a:pt x="88773" y="30966"/>
                  </a:cubicBezTo>
                  <a:cubicBezTo>
                    <a:pt x="85058" y="34014"/>
                    <a:pt x="82868" y="35728"/>
                    <a:pt x="79820" y="38300"/>
                  </a:cubicBezTo>
                  <a:cubicBezTo>
                    <a:pt x="106394" y="38586"/>
                    <a:pt x="106871" y="38491"/>
                    <a:pt x="117253" y="26965"/>
                  </a:cubicBezTo>
                  <a:cubicBezTo>
                    <a:pt x="112014" y="25537"/>
                    <a:pt x="106966" y="24108"/>
                    <a:pt x="101822" y="22584"/>
                  </a:cubicBezTo>
                  <a:cubicBezTo>
                    <a:pt x="101727" y="21631"/>
                    <a:pt x="101632" y="20583"/>
                    <a:pt x="101537" y="19631"/>
                  </a:cubicBezTo>
                  <a:cubicBezTo>
                    <a:pt x="106585" y="18297"/>
                    <a:pt x="111538" y="16869"/>
                    <a:pt x="116586" y="15726"/>
                  </a:cubicBezTo>
                  <a:cubicBezTo>
                    <a:pt x="121539" y="14583"/>
                    <a:pt x="127730" y="16773"/>
                    <a:pt x="132493" y="9439"/>
                  </a:cubicBezTo>
                  <a:cubicBezTo>
                    <a:pt x="124492" y="10106"/>
                    <a:pt x="118301" y="11058"/>
                    <a:pt x="112109" y="10868"/>
                  </a:cubicBezTo>
                  <a:cubicBezTo>
                    <a:pt x="105632" y="10773"/>
                    <a:pt x="99251" y="15916"/>
                    <a:pt x="90297" y="11154"/>
                  </a:cubicBezTo>
                  <a:cubicBezTo>
                    <a:pt x="95155" y="9439"/>
                    <a:pt x="98012" y="8487"/>
                    <a:pt x="100870" y="7534"/>
                  </a:cubicBezTo>
                  <a:cubicBezTo>
                    <a:pt x="96869" y="7153"/>
                    <a:pt x="92678" y="6010"/>
                    <a:pt x="88582" y="6391"/>
                  </a:cubicBezTo>
                  <a:cubicBezTo>
                    <a:pt x="64675" y="8582"/>
                    <a:pt x="41243" y="6963"/>
                    <a:pt x="18288" y="295"/>
                  </a:cubicBezTo>
                  <a:cubicBezTo>
                    <a:pt x="13430" y="-1134"/>
                    <a:pt x="7906" y="2867"/>
                    <a:pt x="9430" y="7058"/>
                  </a:cubicBezTo>
                  <a:cubicBezTo>
                    <a:pt x="11811" y="13344"/>
                    <a:pt x="7906" y="16012"/>
                    <a:pt x="4477" y="19631"/>
                  </a:cubicBezTo>
                  <a:cubicBezTo>
                    <a:pt x="2858" y="21345"/>
                    <a:pt x="1714" y="23441"/>
                    <a:pt x="0" y="25918"/>
                  </a:cubicBezTo>
                  <a:cubicBezTo>
                    <a:pt x="16764" y="27060"/>
                    <a:pt x="16764" y="27060"/>
                    <a:pt x="26765" y="18964"/>
                  </a:cubicBezTo>
                  <a:cubicBezTo>
                    <a:pt x="28861" y="17250"/>
                    <a:pt x="31051" y="14678"/>
                    <a:pt x="33433" y="14392"/>
                  </a:cubicBezTo>
                  <a:cubicBezTo>
                    <a:pt x="48768" y="12582"/>
                    <a:pt x="64103" y="10963"/>
                    <a:pt x="79534" y="10011"/>
                  </a:cubicBezTo>
                  <a:cubicBezTo>
                    <a:pt x="84868" y="9344"/>
                    <a:pt x="87059" y="14297"/>
                    <a:pt x="83058" y="178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078765E9-F2B3-4B78-A1F9-CB7DBB628C64}"/>
                </a:ext>
              </a:extLst>
            </p:cNvPr>
            <p:cNvSpPr/>
            <p:nvPr/>
          </p:nvSpPr>
          <p:spPr>
            <a:xfrm>
              <a:off x="7372636" y="3762153"/>
              <a:ext cx="57150" cy="66675"/>
            </a:xfrm>
            <a:custGeom>
              <a:avLst/>
              <a:gdLst>
                <a:gd name="connsiteX0" fmla="*/ 18002 w 57150"/>
                <a:gd name="connsiteY0" fmla="*/ 28035 h 66675"/>
                <a:gd name="connsiteX1" fmla="*/ 14288 w 57150"/>
                <a:gd name="connsiteY1" fmla="*/ 36036 h 66675"/>
                <a:gd name="connsiteX2" fmla="*/ 24098 w 57150"/>
                <a:gd name="connsiteY2" fmla="*/ 34989 h 66675"/>
                <a:gd name="connsiteX3" fmla="*/ 36290 w 57150"/>
                <a:gd name="connsiteY3" fmla="*/ 35084 h 66675"/>
                <a:gd name="connsiteX4" fmla="*/ 21527 w 57150"/>
                <a:gd name="connsiteY4" fmla="*/ 49181 h 66675"/>
                <a:gd name="connsiteX5" fmla="*/ 43148 w 57150"/>
                <a:gd name="connsiteY5" fmla="*/ 54229 h 66675"/>
                <a:gd name="connsiteX6" fmla="*/ 32956 w 57150"/>
                <a:gd name="connsiteY6" fmla="*/ 66231 h 66675"/>
                <a:gd name="connsiteX7" fmla="*/ 57055 w 57150"/>
                <a:gd name="connsiteY7" fmla="*/ 66707 h 66675"/>
                <a:gd name="connsiteX8" fmla="*/ 61817 w 57150"/>
                <a:gd name="connsiteY8" fmla="*/ 62706 h 66675"/>
                <a:gd name="connsiteX9" fmla="*/ 58579 w 57150"/>
                <a:gd name="connsiteY9" fmla="*/ 56229 h 66675"/>
                <a:gd name="connsiteX10" fmla="*/ 50673 w 57150"/>
                <a:gd name="connsiteY10" fmla="*/ 47847 h 66675"/>
                <a:gd name="connsiteX11" fmla="*/ 39624 w 57150"/>
                <a:gd name="connsiteY11" fmla="*/ 20034 h 66675"/>
                <a:gd name="connsiteX12" fmla="*/ 54197 w 57150"/>
                <a:gd name="connsiteY12" fmla="*/ 10319 h 66675"/>
                <a:gd name="connsiteX13" fmla="*/ 44101 w 57150"/>
                <a:gd name="connsiteY13" fmla="*/ 7366 h 66675"/>
                <a:gd name="connsiteX14" fmla="*/ 22288 w 57150"/>
                <a:gd name="connsiteY14" fmla="*/ 413 h 66675"/>
                <a:gd name="connsiteX15" fmla="*/ 14288 w 57150"/>
                <a:gd name="connsiteY15" fmla="*/ 8795 h 66675"/>
                <a:gd name="connsiteX16" fmla="*/ 7811 w 57150"/>
                <a:gd name="connsiteY16" fmla="*/ 8033 h 66675"/>
                <a:gd name="connsiteX17" fmla="*/ 7811 w 57150"/>
                <a:gd name="connsiteY17" fmla="*/ 8033 h 66675"/>
                <a:gd name="connsiteX18" fmla="*/ 667 w 57150"/>
                <a:gd name="connsiteY18" fmla="*/ 5747 h 66675"/>
                <a:gd name="connsiteX19" fmla="*/ 0 w 57150"/>
                <a:gd name="connsiteY19" fmla="*/ 9366 h 66675"/>
                <a:gd name="connsiteX20" fmla="*/ 2477 w 57150"/>
                <a:gd name="connsiteY20" fmla="*/ 9747 h 66675"/>
                <a:gd name="connsiteX21" fmla="*/ 2477 w 57150"/>
                <a:gd name="connsiteY21" fmla="*/ 10319 h 66675"/>
                <a:gd name="connsiteX22" fmla="*/ 7715 w 57150"/>
                <a:gd name="connsiteY22" fmla="*/ 11271 h 66675"/>
                <a:gd name="connsiteX23" fmla="*/ 14573 w 57150"/>
                <a:gd name="connsiteY23" fmla="*/ 12700 h 66675"/>
                <a:gd name="connsiteX24" fmla="*/ 18002 w 57150"/>
                <a:gd name="connsiteY24" fmla="*/ 28035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150" h="66675">
                  <a:moveTo>
                    <a:pt x="18002" y="28035"/>
                  </a:moveTo>
                  <a:cubicBezTo>
                    <a:pt x="14764" y="30512"/>
                    <a:pt x="11049" y="32226"/>
                    <a:pt x="14288" y="36036"/>
                  </a:cubicBezTo>
                  <a:cubicBezTo>
                    <a:pt x="17336" y="39656"/>
                    <a:pt x="20860" y="37084"/>
                    <a:pt x="24098" y="34989"/>
                  </a:cubicBezTo>
                  <a:cubicBezTo>
                    <a:pt x="28289" y="32322"/>
                    <a:pt x="32576" y="31655"/>
                    <a:pt x="36290" y="35084"/>
                  </a:cubicBezTo>
                  <a:cubicBezTo>
                    <a:pt x="36386" y="45276"/>
                    <a:pt x="23908" y="41275"/>
                    <a:pt x="21527" y="49181"/>
                  </a:cubicBezTo>
                  <a:cubicBezTo>
                    <a:pt x="26384" y="58420"/>
                    <a:pt x="37624" y="46514"/>
                    <a:pt x="43148" y="54229"/>
                  </a:cubicBezTo>
                  <a:cubicBezTo>
                    <a:pt x="40386" y="57563"/>
                    <a:pt x="37529" y="60801"/>
                    <a:pt x="32956" y="66231"/>
                  </a:cubicBezTo>
                  <a:cubicBezTo>
                    <a:pt x="42672" y="66516"/>
                    <a:pt x="49816" y="66993"/>
                    <a:pt x="57055" y="66707"/>
                  </a:cubicBezTo>
                  <a:cubicBezTo>
                    <a:pt x="58769" y="66612"/>
                    <a:pt x="61817" y="64135"/>
                    <a:pt x="61817" y="62706"/>
                  </a:cubicBezTo>
                  <a:cubicBezTo>
                    <a:pt x="61913" y="60611"/>
                    <a:pt x="60103" y="58134"/>
                    <a:pt x="58579" y="56229"/>
                  </a:cubicBezTo>
                  <a:cubicBezTo>
                    <a:pt x="56102" y="53277"/>
                    <a:pt x="52197" y="51086"/>
                    <a:pt x="50673" y="47847"/>
                  </a:cubicBezTo>
                  <a:cubicBezTo>
                    <a:pt x="46577" y="39180"/>
                    <a:pt x="43434" y="30036"/>
                    <a:pt x="39624" y="20034"/>
                  </a:cubicBezTo>
                  <a:cubicBezTo>
                    <a:pt x="44196" y="16986"/>
                    <a:pt x="48768" y="13843"/>
                    <a:pt x="54197" y="10319"/>
                  </a:cubicBezTo>
                  <a:cubicBezTo>
                    <a:pt x="49911" y="9176"/>
                    <a:pt x="45339" y="9271"/>
                    <a:pt x="44101" y="7366"/>
                  </a:cubicBezTo>
                  <a:cubicBezTo>
                    <a:pt x="38576" y="-1206"/>
                    <a:pt x="30385" y="-254"/>
                    <a:pt x="22288" y="413"/>
                  </a:cubicBezTo>
                  <a:cubicBezTo>
                    <a:pt x="19621" y="3461"/>
                    <a:pt x="17526" y="7842"/>
                    <a:pt x="14288" y="8795"/>
                  </a:cubicBezTo>
                  <a:cubicBezTo>
                    <a:pt x="12382" y="9366"/>
                    <a:pt x="10192" y="8795"/>
                    <a:pt x="7811" y="8033"/>
                  </a:cubicBezTo>
                  <a:cubicBezTo>
                    <a:pt x="7811" y="8033"/>
                    <a:pt x="7811" y="8033"/>
                    <a:pt x="7811" y="8033"/>
                  </a:cubicBezTo>
                  <a:cubicBezTo>
                    <a:pt x="5429" y="7271"/>
                    <a:pt x="3048" y="6509"/>
                    <a:pt x="667" y="5747"/>
                  </a:cubicBezTo>
                  <a:cubicBezTo>
                    <a:pt x="476" y="6985"/>
                    <a:pt x="286" y="8128"/>
                    <a:pt x="0" y="9366"/>
                  </a:cubicBezTo>
                  <a:cubicBezTo>
                    <a:pt x="857" y="9462"/>
                    <a:pt x="1619" y="9652"/>
                    <a:pt x="2477" y="9747"/>
                  </a:cubicBezTo>
                  <a:cubicBezTo>
                    <a:pt x="2477" y="9938"/>
                    <a:pt x="2477" y="10128"/>
                    <a:pt x="2477" y="10319"/>
                  </a:cubicBezTo>
                  <a:cubicBezTo>
                    <a:pt x="4191" y="10605"/>
                    <a:pt x="5905" y="10986"/>
                    <a:pt x="7715" y="11271"/>
                  </a:cubicBezTo>
                  <a:cubicBezTo>
                    <a:pt x="10001" y="11748"/>
                    <a:pt x="12478" y="11748"/>
                    <a:pt x="14573" y="12700"/>
                  </a:cubicBezTo>
                  <a:cubicBezTo>
                    <a:pt x="20669" y="15177"/>
                    <a:pt x="22955" y="24225"/>
                    <a:pt x="18002" y="28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CFDD7FB-ACAF-4884-887D-56DEFA39A598}"/>
                </a:ext>
              </a:extLst>
            </p:cNvPr>
            <p:cNvSpPr/>
            <p:nvPr/>
          </p:nvSpPr>
          <p:spPr>
            <a:xfrm>
              <a:off x="6552152" y="3689144"/>
              <a:ext cx="152400" cy="9525"/>
            </a:xfrm>
            <a:custGeom>
              <a:avLst/>
              <a:gdLst>
                <a:gd name="connsiteX0" fmla="*/ 58865 w 152400"/>
                <a:gd name="connsiteY0" fmla="*/ 5222 h 9525"/>
                <a:gd name="connsiteX1" fmla="*/ 32957 w 152400"/>
                <a:gd name="connsiteY1" fmla="*/ 4270 h 9525"/>
                <a:gd name="connsiteX2" fmla="*/ 14668 w 152400"/>
                <a:gd name="connsiteY2" fmla="*/ 6270 h 9525"/>
                <a:gd name="connsiteX3" fmla="*/ 7334 w 152400"/>
                <a:gd name="connsiteY3" fmla="*/ 650 h 9525"/>
                <a:gd name="connsiteX4" fmla="*/ 3429 w 152400"/>
                <a:gd name="connsiteY4" fmla="*/ 11318 h 9525"/>
                <a:gd name="connsiteX5" fmla="*/ 0 w 152400"/>
                <a:gd name="connsiteY5" fmla="*/ 12842 h 9525"/>
                <a:gd name="connsiteX6" fmla="*/ 2572 w 152400"/>
                <a:gd name="connsiteY6" fmla="*/ 13509 h 9525"/>
                <a:gd name="connsiteX7" fmla="*/ 1619 w 152400"/>
                <a:gd name="connsiteY7" fmla="*/ 16176 h 9525"/>
                <a:gd name="connsiteX8" fmla="*/ 16097 w 152400"/>
                <a:gd name="connsiteY8" fmla="*/ 17033 h 9525"/>
                <a:gd name="connsiteX9" fmla="*/ 20003 w 152400"/>
                <a:gd name="connsiteY9" fmla="*/ 18081 h 9525"/>
                <a:gd name="connsiteX10" fmla="*/ 19336 w 152400"/>
                <a:gd name="connsiteY10" fmla="*/ 16557 h 9525"/>
                <a:gd name="connsiteX11" fmla="*/ 77819 w 152400"/>
                <a:gd name="connsiteY11" fmla="*/ 11032 h 9525"/>
                <a:gd name="connsiteX12" fmla="*/ 136969 w 152400"/>
                <a:gd name="connsiteY12" fmla="*/ 10175 h 9525"/>
                <a:gd name="connsiteX13" fmla="*/ 149161 w 152400"/>
                <a:gd name="connsiteY13" fmla="*/ 11794 h 9525"/>
                <a:gd name="connsiteX14" fmla="*/ 153257 w 152400"/>
                <a:gd name="connsiteY14" fmla="*/ 12937 h 9525"/>
                <a:gd name="connsiteX15" fmla="*/ 156115 w 152400"/>
                <a:gd name="connsiteY15" fmla="*/ 555 h 9525"/>
                <a:gd name="connsiteX16" fmla="*/ 145161 w 152400"/>
                <a:gd name="connsiteY16" fmla="*/ 79 h 9525"/>
                <a:gd name="connsiteX17" fmla="*/ 136112 w 152400"/>
                <a:gd name="connsiteY17" fmla="*/ 2079 h 9525"/>
                <a:gd name="connsiteX18" fmla="*/ 120205 w 152400"/>
                <a:gd name="connsiteY18" fmla="*/ 3603 h 9525"/>
                <a:gd name="connsiteX19" fmla="*/ 106299 w 152400"/>
                <a:gd name="connsiteY19" fmla="*/ 4841 h 9525"/>
                <a:gd name="connsiteX20" fmla="*/ 58865 w 152400"/>
                <a:gd name="connsiteY20" fmla="*/ 52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400" h="9525">
                  <a:moveTo>
                    <a:pt x="58865" y="5222"/>
                  </a:moveTo>
                  <a:cubicBezTo>
                    <a:pt x="50101" y="5222"/>
                    <a:pt x="39529" y="7984"/>
                    <a:pt x="32957" y="4270"/>
                  </a:cubicBezTo>
                  <a:cubicBezTo>
                    <a:pt x="24479" y="-588"/>
                    <a:pt x="19621" y="1888"/>
                    <a:pt x="14668" y="6270"/>
                  </a:cubicBezTo>
                  <a:cubicBezTo>
                    <a:pt x="11906" y="4174"/>
                    <a:pt x="10192" y="2841"/>
                    <a:pt x="7334" y="650"/>
                  </a:cubicBezTo>
                  <a:cubicBezTo>
                    <a:pt x="6001" y="4365"/>
                    <a:pt x="4763" y="7603"/>
                    <a:pt x="3429" y="11318"/>
                  </a:cubicBezTo>
                  <a:cubicBezTo>
                    <a:pt x="2286" y="11794"/>
                    <a:pt x="1143" y="12271"/>
                    <a:pt x="0" y="12842"/>
                  </a:cubicBezTo>
                  <a:cubicBezTo>
                    <a:pt x="857" y="13033"/>
                    <a:pt x="1715" y="13318"/>
                    <a:pt x="2572" y="13509"/>
                  </a:cubicBezTo>
                  <a:cubicBezTo>
                    <a:pt x="2286" y="14366"/>
                    <a:pt x="1905" y="15223"/>
                    <a:pt x="1619" y="16176"/>
                  </a:cubicBezTo>
                  <a:cubicBezTo>
                    <a:pt x="7049" y="16366"/>
                    <a:pt x="11906" y="17414"/>
                    <a:pt x="16097" y="17033"/>
                  </a:cubicBezTo>
                  <a:cubicBezTo>
                    <a:pt x="17431" y="17414"/>
                    <a:pt x="18669" y="17700"/>
                    <a:pt x="20003" y="18081"/>
                  </a:cubicBezTo>
                  <a:cubicBezTo>
                    <a:pt x="19812" y="17509"/>
                    <a:pt x="19526" y="17033"/>
                    <a:pt x="19336" y="16557"/>
                  </a:cubicBezTo>
                  <a:cubicBezTo>
                    <a:pt x="38481" y="11128"/>
                    <a:pt x="58293" y="12556"/>
                    <a:pt x="77819" y="11032"/>
                  </a:cubicBezTo>
                  <a:cubicBezTo>
                    <a:pt x="97441" y="9508"/>
                    <a:pt x="117253" y="10175"/>
                    <a:pt x="136969" y="10175"/>
                  </a:cubicBezTo>
                  <a:cubicBezTo>
                    <a:pt x="141065" y="10175"/>
                    <a:pt x="145066" y="11223"/>
                    <a:pt x="149161" y="11794"/>
                  </a:cubicBezTo>
                  <a:cubicBezTo>
                    <a:pt x="150400" y="11985"/>
                    <a:pt x="151638" y="12461"/>
                    <a:pt x="153257" y="12937"/>
                  </a:cubicBezTo>
                  <a:cubicBezTo>
                    <a:pt x="154115" y="9127"/>
                    <a:pt x="154972" y="5698"/>
                    <a:pt x="156115" y="555"/>
                  </a:cubicBezTo>
                  <a:cubicBezTo>
                    <a:pt x="151924" y="364"/>
                    <a:pt x="148495" y="-207"/>
                    <a:pt x="145161" y="79"/>
                  </a:cubicBezTo>
                  <a:cubicBezTo>
                    <a:pt x="142018" y="364"/>
                    <a:pt x="138208" y="3031"/>
                    <a:pt x="136112" y="2079"/>
                  </a:cubicBezTo>
                  <a:cubicBezTo>
                    <a:pt x="130016" y="-969"/>
                    <a:pt x="125635" y="1698"/>
                    <a:pt x="120205" y="3603"/>
                  </a:cubicBezTo>
                  <a:cubicBezTo>
                    <a:pt x="116015" y="5127"/>
                    <a:pt x="110966" y="4746"/>
                    <a:pt x="106299" y="4841"/>
                  </a:cubicBezTo>
                  <a:cubicBezTo>
                    <a:pt x="90583" y="5127"/>
                    <a:pt x="74771" y="5222"/>
                    <a:pt x="58865" y="52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B59BAE50-3BE8-4F40-BAC2-C552FCE4FF7E}"/>
                </a:ext>
              </a:extLst>
            </p:cNvPr>
            <p:cNvSpPr/>
            <p:nvPr/>
          </p:nvSpPr>
          <p:spPr>
            <a:xfrm>
              <a:off x="6511671" y="3708767"/>
              <a:ext cx="66675" cy="28575"/>
            </a:xfrm>
            <a:custGeom>
              <a:avLst/>
              <a:gdLst>
                <a:gd name="connsiteX0" fmla="*/ 48292 w 66675"/>
                <a:gd name="connsiteY0" fmla="*/ 1316 h 28575"/>
                <a:gd name="connsiteX1" fmla="*/ 27051 w 66675"/>
                <a:gd name="connsiteY1" fmla="*/ 6650 h 28575"/>
                <a:gd name="connsiteX2" fmla="*/ 6572 w 66675"/>
                <a:gd name="connsiteY2" fmla="*/ 13984 h 28575"/>
                <a:gd name="connsiteX3" fmla="*/ 13049 w 66675"/>
                <a:gd name="connsiteY3" fmla="*/ 22747 h 28575"/>
                <a:gd name="connsiteX4" fmla="*/ 0 w 66675"/>
                <a:gd name="connsiteY4" fmla="*/ 28938 h 28575"/>
                <a:gd name="connsiteX5" fmla="*/ 857 w 66675"/>
                <a:gd name="connsiteY5" fmla="*/ 30939 h 28575"/>
                <a:gd name="connsiteX6" fmla="*/ 23241 w 66675"/>
                <a:gd name="connsiteY6" fmla="*/ 31510 h 28575"/>
                <a:gd name="connsiteX7" fmla="*/ 45053 w 66675"/>
                <a:gd name="connsiteY7" fmla="*/ 28081 h 28575"/>
                <a:gd name="connsiteX8" fmla="*/ 49530 w 66675"/>
                <a:gd name="connsiteY8" fmla="*/ 20937 h 28575"/>
                <a:gd name="connsiteX9" fmla="*/ 51816 w 66675"/>
                <a:gd name="connsiteY9" fmla="*/ 21318 h 28575"/>
                <a:gd name="connsiteX10" fmla="*/ 62484 w 66675"/>
                <a:gd name="connsiteY10" fmla="*/ 32081 h 28575"/>
                <a:gd name="connsiteX11" fmla="*/ 60674 w 66675"/>
                <a:gd name="connsiteY11" fmla="*/ 18461 h 28575"/>
                <a:gd name="connsiteX12" fmla="*/ 63055 w 66675"/>
                <a:gd name="connsiteY12" fmla="*/ 16937 h 28575"/>
                <a:gd name="connsiteX13" fmla="*/ 60293 w 66675"/>
                <a:gd name="connsiteY13" fmla="*/ 15413 h 28575"/>
                <a:gd name="connsiteX14" fmla="*/ 60198 w 66675"/>
                <a:gd name="connsiteY14" fmla="*/ 14651 h 28575"/>
                <a:gd name="connsiteX15" fmla="*/ 70199 w 66675"/>
                <a:gd name="connsiteY15" fmla="*/ 268 h 28575"/>
                <a:gd name="connsiteX16" fmla="*/ 48292 w 66675"/>
                <a:gd name="connsiteY16" fmla="*/ 13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6675" h="28575">
                  <a:moveTo>
                    <a:pt x="48292" y="1316"/>
                  </a:moveTo>
                  <a:cubicBezTo>
                    <a:pt x="41243" y="3602"/>
                    <a:pt x="34862" y="6078"/>
                    <a:pt x="27051" y="6650"/>
                  </a:cubicBezTo>
                  <a:cubicBezTo>
                    <a:pt x="20193" y="7126"/>
                    <a:pt x="13716" y="11317"/>
                    <a:pt x="6572" y="13984"/>
                  </a:cubicBezTo>
                  <a:cubicBezTo>
                    <a:pt x="9334" y="17794"/>
                    <a:pt x="11049" y="20080"/>
                    <a:pt x="13049" y="22747"/>
                  </a:cubicBezTo>
                  <a:cubicBezTo>
                    <a:pt x="8001" y="25128"/>
                    <a:pt x="4000" y="27033"/>
                    <a:pt x="0" y="28938"/>
                  </a:cubicBezTo>
                  <a:cubicBezTo>
                    <a:pt x="286" y="29605"/>
                    <a:pt x="571" y="30272"/>
                    <a:pt x="857" y="30939"/>
                  </a:cubicBezTo>
                  <a:cubicBezTo>
                    <a:pt x="8287" y="31224"/>
                    <a:pt x="15812" y="31986"/>
                    <a:pt x="23241" y="31510"/>
                  </a:cubicBezTo>
                  <a:cubicBezTo>
                    <a:pt x="30480" y="31034"/>
                    <a:pt x="37529" y="29319"/>
                    <a:pt x="45053" y="28081"/>
                  </a:cubicBezTo>
                  <a:cubicBezTo>
                    <a:pt x="46196" y="26271"/>
                    <a:pt x="47720" y="23795"/>
                    <a:pt x="49530" y="20937"/>
                  </a:cubicBezTo>
                  <a:cubicBezTo>
                    <a:pt x="50292" y="21128"/>
                    <a:pt x="51054" y="21223"/>
                    <a:pt x="51816" y="21318"/>
                  </a:cubicBezTo>
                  <a:cubicBezTo>
                    <a:pt x="55054" y="24557"/>
                    <a:pt x="58007" y="27510"/>
                    <a:pt x="62484" y="32081"/>
                  </a:cubicBezTo>
                  <a:cubicBezTo>
                    <a:pt x="61722" y="26367"/>
                    <a:pt x="61150" y="22271"/>
                    <a:pt x="60674" y="18461"/>
                  </a:cubicBezTo>
                  <a:cubicBezTo>
                    <a:pt x="61436" y="17985"/>
                    <a:pt x="62198" y="17508"/>
                    <a:pt x="63055" y="16937"/>
                  </a:cubicBezTo>
                  <a:cubicBezTo>
                    <a:pt x="62103" y="16270"/>
                    <a:pt x="61246" y="15984"/>
                    <a:pt x="60293" y="15413"/>
                  </a:cubicBezTo>
                  <a:cubicBezTo>
                    <a:pt x="60293" y="15127"/>
                    <a:pt x="60198" y="14937"/>
                    <a:pt x="60198" y="14651"/>
                  </a:cubicBezTo>
                  <a:cubicBezTo>
                    <a:pt x="65627" y="11603"/>
                    <a:pt x="72200" y="9031"/>
                    <a:pt x="70199" y="268"/>
                  </a:cubicBezTo>
                  <a:cubicBezTo>
                    <a:pt x="63055" y="458"/>
                    <a:pt x="54959" y="-970"/>
                    <a:pt x="48292" y="1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9206B32-FDB8-4FCC-A5D9-DEB82F893DA1}"/>
                </a:ext>
              </a:extLst>
            </p:cNvPr>
            <p:cNvSpPr/>
            <p:nvPr/>
          </p:nvSpPr>
          <p:spPr>
            <a:xfrm>
              <a:off x="5432203" y="3757859"/>
              <a:ext cx="66675" cy="19050"/>
            </a:xfrm>
            <a:custGeom>
              <a:avLst/>
              <a:gdLst>
                <a:gd name="connsiteX0" fmla="*/ 36957 w 66675"/>
                <a:gd name="connsiteY0" fmla="*/ 6802 h 19050"/>
                <a:gd name="connsiteX1" fmla="*/ 73152 w 66675"/>
                <a:gd name="connsiteY1" fmla="*/ 1087 h 19050"/>
                <a:gd name="connsiteX2" fmla="*/ 37243 w 66675"/>
                <a:gd name="connsiteY2" fmla="*/ 2230 h 19050"/>
                <a:gd name="connsiteX3" fmla="*/ 286 w 66675"/>
                <a:gd name="connsiteY3" fmla="*/ 2992 h 19050"/>
                <a:gd name="connsiteX4" fmla="*/ 11525 w 66675"/>
                <a:gd name="connsiteY4" fmla="*/ 12326 h 19050"/>
                <a:gd name="connsiteX5" fmla="*/ 0 w 66675"/>
                <a:gd name="connsiteY5" fmla="*/ 17946 h 19050"/>
                <a:gd name="connsiteX6" fmla="*/ 60198 w 66675"/>
                <a:gd name="connsiteY6" fmla="*/ 17946 h 19050"/>
                <a:gd name="connsiteX7" fmla="*/ 28861 w 66675"/>
                <a:gd name="connsiteY7" fmla="*/ 16136 h 19050"/>
                <a:gd name="connsiteX8" fmla="*/ 36957 w 66675"/>
                <a:gd name="connsiteY8" fmla="*/ 680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75" h="19050">
                  <a:moveTo>
                    <a:pt x="36957" y="6802"/>
                  </a:moveTo>
                  <a:cubicBezTo>
                    <a:pt x="49911" y="11279"/>
                    <a:pt x="61532" y="7945"/>
                    <a:pt x="73152" y="1087"/>
                  </a:cubicBezTo>
                  <a:cubicBezTo>
                    <a:pt x="61150" y="1372"/>
                    <a:pt x="49149" y="1087"/>
                    <a:pt x="37243" y="2230"/>
                  </a:cubicBezTo>
                  <a:cubicBezTo>
                    <a:pt x="25241" y="3373"/>
                    <a:pt x="12954" y="-3866"/>
                    <a:pt x="286" y="2992"/>
                  </a:cubicBezTo>
                  <a:cubicBezTo>
                    <a:pt x="4191" y="6230"/>
                    <a:pt x="7239" y="8707"/>
                    <a:pt x="11525" y="12326"/>
                  </a:cubicBezTo>
                  <a:cubicBezTo>
                    <a:pt x="7144" y="14517"/>
                    <a:pt x="3524" y="16232"/>
                    <a:pt x="0" y="17946"/>
                  </a:cubicBezTo>
                  <a:cubicBezTo>
                    <a:pt x="27432" y="25661"/>
                    <a:pt x="50768" y="24995"/>
                    <a:pt x="60198" y="17946"/>
                  </a:cubicBezTo>
                  <a:cubicBezTo>
                    <a:pt x="49054" y="17279"/>
                    <a:pt x="39243" y="16708"/>
                    <a:pt x="28861" y="16136"/>
                  </a:cubicBezTo>
                  <a:cubicBezTo>
                    <a:pt x="29432" y="9659"/>
                    <a:pt x="30385" y="4516"/>
                    <a:pt x="36957" y="68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264CDB5-100F-4DFE-BAEE-C43998A1976F}"/>
                </a:ext>
              </a:extLst>
            </p:cNvPr>
            <p:cNvSpPr/>
            <p:nvPr/>
          </p:nvSpPr>
          <p:spPr>
            <a:xfrm>
              <a:off x="6981158" y="3784063"/>
              <a:ext cx="76200" cy="19050"/>
            </a:xfrm>
            <a:custGeom>
              <a:avLst/>
              <a:gdLst>
                <a:gd name="connsiteX0" fmla="*/ 0 w 76200"/>
                <a:gd name="connsiteY0" fmla="*/ 1172 h 19050"/>
                <a:gd name="connsiteX1" fmla="*/ 2096 w 76200"/>
                <a:gd name="connsiteY1" fmla="*/ 27938 h 19050"/>
                <a:gd name="connsiteX2" fmla="*/ 38195 w 76200"/>
                <a:gd name="connsiteY2" fmla="*/ 11745 h 19050"/>
                <a:gd name="connsiteX3" fmla="*/ 80201 w 76200"/>
                <a:gd name="connsiteY3" fmla="*/ 2506 h 19050"/>
                <a:gd name="connsiteX4" fmla="*/ 0 w 76200"/>
                <a:gd name="connsiteY4" fmla="*/ 117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19050">
                  <a:moveTo>
                    <a:pt x="0" y="1172"/>
                  </a:moveTo>
                  <a:cubicBezTo>
                    <a:pt x="1143" y="10888"/>
                    <a:pt x="8192" y="18413"/>
                    <a:pt x="2096" y="27938"/>
                  </a:cubicBezTo>
                  <a:cubicBezTo>
                    <a:pt x="14383" y="22223"/>
                    <a:pt x="26575" y="17079"/>
                    <a:pt x="38195" y="11745"/>
                  </a:cubicBezTo>
                  <a:cubicBezTo>
                    <a:pt x="52007" y="5268"/>
                    <a:pt x="66866" y="8221"/>
                    <a:pt x="80201" y="2506"/>
                  </a:cubicBezTo>
                  <a:cubicBezTo>
                    <a:pt x="53340" y="-3114"/>
                    <a:pt x="26861" y="2696"/>
                    <a:pt x="0" y="1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618F5402-DBDA-4A84-889F-418B3D1A2C6B}"/>
                </a:ext>
              </a:extLst>
            </p:cNvPr>
            <p:cNvSpPr/>
            <p:nvPr/>
          </p:nvSpPr>
          <p:spPr>
            <a:xfrm>
              <a:off x="6318101" y="3751612"/>
              <a:ext cx="38100" cy="28575"/>
            </a:xfrm>
            <a:custGeom>
              <a:avLst/>
              <a:gdLst>
                <a:gd name="connsiteX0" fmla="*/ 12310 w 38100"/>
                <a:gd name="connsiteY0" fmla="*/ 5715 h 28575"/>
                <a:gd name="connsiteX1" fmla="*/ 784 w 38100"/>
                <a:gd name="connsiteY1" fmla="*/ 19050 h 28575"/>
                <a:gd name="connsiteX2" fmla="*/ 3261 w 38100"/>
                <a:gd name="connsiteY2" fmla="*/ 29051 h 28575"/>
                <a:gd name="connsiteX3" fmla="*/ 33836 w 38100"/>
                <a:gd name="connsiteY3" fmla="*/ 21241 h 28575"/>
                <a:gd name="connsiteX4" fmla="*/ 39742 w 38100"/>
                <a:gd name="connsiteY4" fmla="*/ 9049 h 28575"/>
                <a:gd name="connsiteX5" fmla="*/ 30598 w 38100"/>
                <a:gd name="connsiteY5" fmla="*/ 0 h 28575"/>
                <a:gd name="connsiteX6" fmla="*/ 12310 w 38100"/>
                <a:gd name="connsiteY6" fmla="*/ 5715 h 28575"/>
                <a:gd name="connsiteX7" fmla="*/ 6499 w 38100"/>
                <a:gd name="connsiteY7" fmla="*/ 18764 h 28575"/>
                <a:gd name="connsiteX8" fmla="*/ 6690 w 38100"/>
                <a:gd name="connsiteY8" fmla="*/ 15526 h 28575"/>
                <a:gd name="connsiteX9" fmla="*/ 27931 w 38100"/>
                <a:gd name="connsiteY9" fmla="*/ 14954 h 28575"/>
                <a:gd name="connsiteX10" fmla="*/ 6499 w 38100"/>
                <a:gd name="connsiteY10" fmla="*/ 1876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100" h="28575">
                  <a:moveTo>
                    <a:pt x="12310" y="5715"/>
                  </a:moveTo>
                  <a:cubicBezTo>
                    <a:pt x="-359" y="6572"/>
                    <a:pt x="-1121" y="6858"/>
                    <a:pt x="784" y="19050"/>
                  </a:cubicBezTo>
                  <a:cubicBezTo>
                    <a:pt x="1261" y="22384"/>
                    <a:pt x="2404" y="25527"/>
                    <a:pt x="3261" y="29051"/>
                  </a:cubicBezTo>
                  <a:cubicBezTo>
                    <a:pt x="14310" y="26289"/>
                    <a:pt x="24121" y="23717"/>
                    <a:pt x="33836" y="21241"/>
                  </a:cubicBezTo>
                  <a:cubicBezTo>
                    <a:pt x="35836" y="17145"/>
                    <a:pt x="37741" y="13144"/>
                    <a:pt x="39742" y="9049"/>
                  </a:cubicBezTo>
                  <a:cubicBezTo>
                    <a:pt x="36217" y="5524"/>
                    <a:pt x="32693" y="2191"/>
                    <a:pt x="30598" y="0"/>
                  </a:cubicBezTo>
                  <a:cubicBezTo>
                    <a:pt x="22787" y="2572"/>
                    <a:pt x="17644" y="5334"/>
                    <a:pt x="12310" y="5715"/>
                  </a:cubicBezTo>
                  <a:close/>
                  <a:moveTo>
                    <a:pt x="6499" y="18764"/>
                  </a:moveTo>
                  <a:cubicBezTo>
                    <a:pt x="6595" y="17717"/>
                    <a:pt x="6595" y="16573"/>
                    <a:pt x="6690" y="15526"/>
                  </a:cubicBezTo>
                  <a:cubicBezTo>
                    <a:pt x="12691" y="15335"/>
                    <a:pt x="18691" y="15240"/>
                    <a:pt x="27931" y="14954"/>
                  </a:cubicBezTo>
                  <a:cubicBezTo>
                    <a:pt x="18882" y="21050"/>
                    <a:pt x="12786" y="21145"/>
                    <a:pt x="6499" y="18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CE187BC-09D5-4C36-9D07-D1C8AEB7A0D3}"/>
                </a:ext>
              </a:extLst>
            </p:cNvPr>
            <p:cNvSpPr/>
            <p:nvPr/>
          </p:nvSpPr>
          <p:spPr>
            <a:xfrm>
              <a:off x="7120509" y="3766375"/>
              <a:ext cx="76200" cy="9525"/>
            </a:xfrm>
            <a:custGeom>
              <a:avLst/>
              <a:gdLst>
                <a:gd name="connsiteX0" fmla="*/ 51245 w 76200"/>
                <a:gd name="connsiteY0" fmla="*/ 857 h 9525"/>
                <a:gd name="connsiteX1" fmla="*/ 41624 w 76200"/>
                <a:gd name="connsiteY1" fmla="*/ 381 h 9525"/>
                <a:gd name="connsiteX2" fmla="*/ 0 w 76200"/>
                <a:gd name="connsiteY2" fmla="*/ 1429 h 9525"/>
                <a:gd name="connsiteX3" fmla="*/ 23336 w 76200"/>
                <a:gd name="connsiteY3" fmla="*/ 11335 h 9525"/>
                <a:gd name="connsiteX4" fmla="*/ 23527 w 76200"/>
                <a:gd name="connsiteY4" fmla="*/ 11335 h 9525"/>
                <a:gd name="connsiteX5" fmla="*/ 18193 w 76200"/>
                <a:gd name="connsiteY5" fmla="*/ 16859 h 9525"/>
                <a:gd name="connsiteX6" fmla="*/ 30004 w 76200"/>
                <a:gd name="connsiteY6" fmla="*/ 10478 h 9525"/>
                <a:gd name="connsiteX7" fmla="*/ 61246 w 76200"/>
                <a:gd name="connsiteY7" fmla="*/ 11049 h 9525"/>
                <a:gd name="connsiteX8" fmla="*/ 78105 w 76200"/>
                <a:gd name="connsiteY8" fmla="*/ 10859 h 9525"/>
                <a:gd name="connsiteX9" fmla="*/ 78962 w 76200"/>
                <a:gd name="connsiteY9" fmla="*/ 7239 h 9525"/>
                <a:gd name="connsiteX10" fmla="*/ 51245 w 76200"/>
                <a:gd name="connsiteY10" fmla="*/ 8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9525">
                  <a:moveTo>
                    <a:pt x="51245" y="857"/>
                  </a:moveTo>
                  <a:cubicBezTo>
                    <a:pt x="49054" y="-667"/>
                    <a:pt x="44863" y="286"/>
                    <a:pt x="41624" y="381"/>
                  </a:cubicBezTo>
                  <a:cubicBezTo>
                    <a:pt x="28099" y="667"/>
                    <a:pt x="14478" y="1048"/>
                    <a:pt x="0" y="1429"/>
                  </a:cubicBezTo>
                  <a:cubicBezTo>
                    <a:pt x="5429" y="10478"/>
                    <a:pt x="12668" y="13049"/>
                    <a:pt x="23336" y="11335"/>
                  </a:cubicBezTo>
                  <a:cubicBezTo>
                    <a:pt x="23431" y="11335"/>
                    <a:pt x="23431" y="11335"/>
                    <a:pt x="23527" y="11335"/>
                  </a:cubicBezTo>
                  <a:cubicBezTo>
                    <a:pt x="21717" y="13240"/>
                    <a:pt x="20003" y="14954"/>
                    <a:pt x="18193" y="16859"/>
                  </a:cubicBezTo>
                  <a:cubicBezTo>
                    <a:pt x="26098" y="19241"/>
                    <a:pt x="28480" y="18669"/>
                    <a:pt x="30004" y="10478"/>
                  </a:cubicBezTo>
                  <a:cubicBezTo>
                    <a:pt x="40291" y="9239"/>
                    <a:pt x="50673" y="8763"/>
                    <a:pt x="61246" y="11049"/>
                  </a:cubicBezTo>
                  <a:cubicBezTo>
                    <a:pt x="66580" y="12192"/>
                    <a:pt x="72485" y="10954"/>
                    <a:pt x="78105" y="10859"/>
                  </a:cubicBezTo>
                  <a:cubicBezTo>
                    <a:pt x="78391" y="9620"/>
                    <a:pt x="78677" y="8477"/>
                    <a:pt x="78962" y="7239"/>
                  </a:cubicBezTo>
                  <a:cubicBezTo>
                    <a:pt x="67913" y="9811"/>
                    <a:pt x="59341" y="6477"/>
                    <a:pt x="51245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FDE56765-67AF-47E0-8F93-7D8817318BA9}"/>
                </a:ext>
              </a:extLst>
            </p:cNvPr>
            <p:cNvSpPr/>
            <p:nvPr/>
          </p:nvSpPr>
          <p:spPr>
            <a:xfrm>
              <a:off x="6666357" y="3787500"/>
              <a:ext cx="66675" cy="9525"/>
            </a:xfrm>
            <a:custGeom>
              <a:avLst/>
              <a:gdLst>
                <a:gd name="connsiteX0" fmla="*/ 0 w 66675"/>
                <a:gd name="connsiteY0" fmla="*/ 13737 h 9525"/>
                <a:gd name="connsiteX1" fmla="*/ 20383 w 66675"/>
                <a:gd name="connsiteY1" fmla="*/ 10022 h 9525"/>
                <a:gd name="connsiteX2" fmla="*/ 42863 w 66675"/>
                <a:gd name="connsiteY2" fmla="*/ 8784 h 9525"/>
                <a:gd name="connsiteX3" fmla="*/ 52102 w 66675"/>
                <a:gd name="connsiteY3" fmla="*/ 9546 h 9525"/>
                <a:gd name="connsiteX4" fmla="*/ 72009 w 66675"/>
                <a:gd name="connsiteY4" fmla="*/ 211 h 9525"/>
                <a:gd name="connsiteX5" fmla="*/ 0 w 66675"/>
                <a:gd name="connsiteY5" fmla="*/ 137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9525">
                  <a:moveTo>
                    <a:pt x="0" y="13737"/>
                  </a:moveTo>
                  <a:cubicBezTo>
                    <a:pt x="8001" y="12403"/>
                    <a:pt x="15335" y="12975"/>
                    <a:pt x="20383" y="10022"/>
                  </a:cubicBezTo>
                  <a:cubicBezTo>
                    <a:pt x="28289" y="5355"/>
                    <a:pt x="34957" y="5736"/>
                    <a:pt x="42863" y="8784"/>
                  </a:cubicBezTo>
                  <a:cubicBezTo>
                    <a:pt x="45625" y="9831"/>
                    <a:pt x="49530" y="10498"/>
                    <a:pt x="52102" y="9546"/>
                  </a:cubicBezTo>
                  <a:cubicBezTo>
                    <a:pt x="58769" y="7069"/>
                    <a:pt x="65056" y="3545"/>
                    <a:pt x="72009" y="211"/>
                  </a:cubicBezTo>
                  <a:cubicBezTo>
                    <a:pt x="52959" y="-1408"/>
                    <a:pt x="7715" y="6593"/>
                    <a:pt x="0" y="137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C1CC3994-DA74-4FF0-BA53-B846963438BB}"/>
                </a:ext>
              </a:extLst>
            </p:cNvPr>
            <p:cNvSpPr/>
            <p:nvPr/>
          </p:nvSpPr>
          <p:spPr>
            <a:xfrm>
              <a:off x="5529834" y="3763387"/>
              <a:ext cx="38100" cy="9525"/>
            </a:xfrm>
            <a:custGeom>
              <a:avLst/>
              <a:gdLst>
                <a:gd name="connsiteX0" fmla="*/ 0 w 38100"/>
                <a:gd name="connsiteY0" fmla="*/ 4132 h 9525"/>
                <a:gd name="connsiteX1" fmla="*/ 10478 w 38100"/>
                <a:gd name="connsiteY1" fmla="*/ 17848 h 9525"/>
                <a:gd name="connsiteX2" fmla="*/ 23336 w 38100"/>
                <a:gd name="connsiteY2" fmla="*/ 8513 h 9525"/>
                <a:gd name="connsiteX3" fmla="*/ 41148 w 38100"/>
                <a:gd name="connsiteY3" fmla="*/ 4132 h 9525"/>
                <a:gd name="connsiteX4" fmla="*/ 0 w 38100"/>
                <a:gd name="connsiteY4" fmla="*/ 41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0" y="4132"/>
                  </a:moveTo>
                  <a:cubicBezTo>
                    <a:pt x="3620" y="8894"/>
                    <a:pt x="6667" y="12799"/>
                    <a:pt x="10478" y="17848"/>
                  </a:cubicBezTo>
                  <a:cubicBezTo>
                    <a:pt x="14669" y="14704"/>
                    <a:pt x="18574" y="10799"/>
                    <a:pt x="23336" y="8513"/>
                  </a:cubicBezTo>
                  <a:cubicBezTo>
                    <a:pt x="27813" y="6418"/>
                    <a:pt x="33147" y="5941"/>
                    <a:pt x="41148" y="4132"/>
                  </a:cubicBezTo>
                  <a:cubicBezTo>
                    <a:pt x="24384" y="-2631"/>
                    <a:pt x="11906" y="36"/>
                    <a:pt x="0" y="41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700D1A2B-79B3-478F-AF51-6E01BD08B0BA}"/>
                </a:ext>
              </a:extLst>
            </p:cNvPr>
            <p:cNvSpPr/>
            <p:nvPr/>
          </p:nvSpPr>
          <p:spPr>
            <a:xfrm>
              <a:off x="6365367" y="3754061"/>
              <a:ext cx="47625" cy="9525"/>
            </a:xfrm>
            <a:custGeom>
              <a:avLst/>
              <a:gdLst>
                <a:gd name="connsiteX0" fmla="*/ 44005 w 47625"/>
                <a:gd name="connsiteY0" fmla="*/ 2409 h 9525"/>
                <a:gd name="connsiteX1" fmla="*/ 21622 w 47625"/>
                <a:gd name="connsiteY1" fmla="*/ 1837 h 9525"/>
                <a:gd name="connsiteX2" fmla="*/ 0 w 47625"/>
                <a:gd name="connsiteY2" fmla="*/ 6219 h 9525"/>
                <a:gd name="connsiteX3" fmla="*/ 10573 w 47625"/>
                <a:gd name="connsiteY3" fmla="*/ 9648 h 9525"/>
                <a:gd name="connsiteX4" fmla="*/ 38195 w 47625"/>
                <a:gd name="connsiteY4" fmla="*/ 9838 h 9525"/>
                <a:gd name="connsiteX5" fmla="*/ 50292 w 47625"/>
                <a:gd name="connsiteY5" fmla="*/ 5933 h 9525"/>
                <a:gd name="connsiteX6" fmla="*/ 49435 w 47625"/>
                <a:gd name="connsiteY6" fmla="*/ 2504 h 9525"/>
                <a:gd name="connsiteX7" fmla="*/ 44005 w 47625"/>
                <a:gd name="connsiteY7" fmla="*/ 24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9525">
                  <a:moveTo>
                    <a:pt x="44005" y="2409"/>
                  </a:moveTo>
                  <a:cubicBezTo>
                    <a:pt x="36386" y="5457"/>
                    <a:pt x="29718" y="5933"/>
                    <a:pt x="21622" y="1837"/>
                  </a:cubicBezTo>
                  <a:cubicBezTo>
                    <a:pt x="15621" y="-1211"/>
                    <a:pt x="7239" y="-925"/>
                    <a:pt x="0" y="6219"/>
                  </a:cubicBezTo>
                  <a:cubicBezTo>
                    <a:pt x="4096" y="7647"/>
                    <a:pt x="7334" y="9457"/>
                    <a:pt x="10573" y="9648"/>
                  </a:cubicBezTo>
                  <a:cubicBezTo>
                    <a:pt x="19717" y="10124"/>
                    <a:pt x="29051" y="10410"/>
                    <a:pt x="38195" y="9838"/>
                  </a:cubicBezTo>
                  <a:cubicBezTo>
                    <a:pt x="42291" y="9648"/>
                    <a:pt x="46292" y="7362"/>
                    <a:pt x="50292" y="5933"/>
                  </a:cubicBezTo>
                  <a:cubicBezTo>
                    <a:pt x="50006" y="4790"/>
                    <a:pt x="49721" y="3647"/>
                    <a:pt x="49435" y="2504"/>
                  </a:cubicBezTo>
                  <a:cubicBezTo>
                    <a:pt x="47530" y="2504"/>
                    <a:pt x="45434" y="1742"/>
                    <a:pt x="44005" y="24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57F35515-9121-48D8-AD56-4E11B3EC66B5}"/>
                </a:ext>
              </a:extLst>
            </p:cNvPr>
            <p:cNvSpPr/>
            <p:nvPr/>
          </p:nvSpPr>
          <p:spPr>
            <a:xfrm>
              <a:off x="7082219" y="3753707"/>
              <a:ext cx="38100" cy="9525"/>
            </a:xfrm>
            <a:custGeom>
              <a:avLst/>
              <a:gdLst>
                <a:gd name="connsiteX0" fmla="*/ 17240 w 38100"/>
                <a:gd name="connsiteY0" fmla="*/ 12002 h 9525"/>
                <a:gd name="connsiteX1" fmla="*/ 40100 w 38100"/>
                <a:gd name="connsiteY1" fmla="*/ 0 h 9525"/>
                <a:gd name="connsiteX2" fmla="*/ 0 w 38100"/>
                <a:gd name="connsiteY2" fmla="*/ 10097 h 9525"/>
                <a:gd name="connsiteX3" fmla="*/ 17240 w 38100"/>
                <a:gd name="connsiteY3" fmla="*/ 12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17240" y="12002"/>
                  </a:moveTo>
                  <a:cubicBezTo>
                    <a:pt x="25241" y="9239"/>
                    <a:pt x="32385" y="4191"/>
                    <a:pt x="40100" y="0"/>
                  </a:cubicBezTo>
                  <a:cubicBezTo>
                    <a:pt x="9811" y="2381"/>
                    <a:pt x="9144" y="2477"/>
                    <a:pt x="0" y="10097"/>
                  </a:cubicBezTo>
                  <a:cubicBezTo>
                    <a:pt x="7334" y="11049"/>
                    <a:pt x="12954" y="13526"/>
                    <a:pt x="17240" y="120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B151DBF-A86B-4155-A4CD-60FC69300A74}"/>
                </a:ext>
              </a:extLst>
            </p:cNvPr>
            <p:cNvSpPr/>
            <p:nvPr/>
          </p:nvSpPr>
          <p:spPr>
            <a:xfrm>
              <a:off x="5937218" y="3754120"/>
              <a:ext cx="47625" cy="9525"/>
            </a:xfrm>
            <a:custGeom>
              <a:avLst/>
              <a:gdLst>
                <a:gd name="connsiteX0" fmla="*/ 19050 w 47625"/>
                <a:gd name="connsiteY0" fmla="*/ 1683 h 0"/>
                <a:gd name="connsiteX1" fmla="*/ 19050 w 47625"/>
                <a:gd name="connsiteY1" fmla="*/ 1683 h 0"/>
                <a:gd name="connsiteX2" fmla="*/ 0 w 47625"/>
                <a:gd name="connsiteY2" fmla="*/ 1207 h 0"/>
                <a:gd name="connsiteX3" fmla="*/ 191 w 47625"/>
                <a:gd name="connsiteY3" fmla="*/ 3874 h 0"/>
                <a:gd name="connsiteX4" fmla="*/ 19050 w 47625"/>
                <a:gd name="connsiteY4" fmla="*/ 1683 h 0"/>
                <a:gd name="connsiteX5" fmla="*/ 19050 w 47625"/>
                <a:gd name="connsiteY5" fmla="*/ 1683 h 0"/>
                <a:gd name="connsiteX6" fmla="*/ 19050 w 47625"/>
                <a:gd name="connsiteY6" fmla="*/ 1683 h 0"/>
                <a:gd name="connsiteX7" fmla="*/ 21812 w 47625"/>
                <a:gd name="connsiteY7" fmla="*/ 8160 h 0"/>
                <a:gd name="connsiteX8" fmla="*/ 52673 w 47625"/>
                <a:gd name="connsiteY8" fmla="*/ 7684 h 0"/>
                <a:gd name="connsiteX9" fmla="*/ 53340 w 47625"/>
                <a:gd name="connsiteY9" fmla="*/ 4921 h 0"/>
                <a:gd name="connsiteX10" fmla="*/ 39910 w 47625"/>
                <a:gd name="connsiteY10" fmla="*/ 64 h 0"/>
                <a:gd name="connsiteX11" fmla="*/ 19050 w 47625"/>
                <a:gd name="connsiteY11" fmla="*/ 168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>
                  <a:moveTo>
                    <a:pt x="19050" y="1683"/>
                  </a:moveTo>
                  <a:cubicBezTo>
                    <a:pt x="19050" y="1683"/>
                    <a:pt x="19050" y="1683"/>
                    <a:pt x="19050" y="1683"/>
                  </a:cubicBezTo>
                  <a:cubicBezTo>
                    <a:pt x="12668" y="1492"/>
                    <a:pt x="6382" y="1397"/>
                    <a:pt x="0" y="1207"/>
                  </a:cubicBezTo>
                  <a:cubicBezTo>
                    <a:pt x="95" y="2064"/>
                    <a:pt x="95" y="2921"/>
                    <a:pt x="191" y="3874"/>
                  </a:cubicBezTo>
                  <a:cubicBezTo>
                    <a:pt x="6477" y="3112"/>
                    <a:pt x="12763" y="2350"/>
                    <a:pt x="19050" y="1683"/>
                  </a:cubicBezTo>
                  <a:lnTo>
                    <a:pt x="19050" y="1683"/>
                  </a:lnTo>
                  <a:lnTo>
                    <a:pt x="19050" y="1683"/>
                  </a:lnTo>
                  <a:cubicBezTo>
                    <a:pt x="20002" y="3969"/>
                    <a:pt x="20860" y="8160"/>
                    <a:pt x="21812" y="8160"/>
                  </a:cubicBezTo>
                  <a:cubicBezTo>
                    <a:pt x="32099" y="8350"/>
                    <a:pt x="42386" y="7969"/>
                    <a:pt x="52673" y="7684"/>
                  </a:cubicBezTo>
                  <a:cubicBezTo>
                    <a:pt x="52864" y="6731"/>
                    <a:pt x="53150" y="5874"/>
                    <a:pt x="53340" y="4921"/>
                  </a:cubicBezTo>
                  <a:cubicBezTo>
                    <a:pt x="48863" y="3207"/>
                    <a:pt x="44482" y="349"/>
                    <a:pt x="39910" y="64"/>
                  </a:cubicBezTo>
                  <a:cubicBezTo>
                    <a:pt x="33052" y="-317"/>
                    <a:pt x="26003" y="1111"/>
                    <a:pt x="19050" y="1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0B14D14D-2DB2-484D-85D5-798BBD5C1E3E}"/>
                </a:ext>
              </a:extLst>
            </p:cNvPr>
            <p:cNvSpPr/>
            <p:nvPr/>
          </p:nvSpPr>
          <p:spPr>
            <a:xfrm>
              <a:off x="6706171" y="3755898"/>
              <a:ext cx="28575" cy="9525"/>
            </a:xfrm>
            <a:custGeom>
              <a:avLst/>
              <a:gdLst>
                <a:gd name="connsiteX0" fmla="*/ 0 w 28575"/>
                <a:gd name="connsiteY0" fmla="*/ 2477 h 0"/>
                <a:gd name="connsiteX1" fmla="*/ 34195 w 28575"/>
                <a:gd name="connsiteY1" fmla="*/ 0 h 0"/>
                <a:gd name="connsiteX2" fmla="*/ 0 w 28575"/>
                <a:gd name="connsiteY2" fmla="*/ 24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2477"/>
                  </a:moveTo>
                  <a:cubicBezTo>
                    <a:pt x="8763" y="7620"/>
                    <a:pt x="25718" y="6572"/>
                    <a:pt x="34195" y="0"/>
                  </a:cubicBezTo>
                  <a:cubicBezTo>
                    <a:pt x="23622" y="2667"/>
                    <a:pt x="12287" y="-2191"/>
                    <a:pt x="0" y="2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E72227A-60E2-48F7-AF36-36CFBBA074FC}"/>
                </a:ext>
              </a:extLst>
            </p:cNvPr>
            <p:cNvSpPr/>
            <p:nvPr/>
          </p:nvSpPr>
          <p:spPr>
            <a:xfrm>
              <a:off x="6472714" y="3753231"/>
              <a:ext cx="38100" cy="9525"/>
            </a:xfrm>
            <a:custGeom>
              <a:avLst/>
              <a:gdLst>
                <a:gd name="connsiteX0" fmla="*/ 0 w 38100"/>
                <a:gd name="connsiteY0" fmla="*/ 4477 h 0"/>
                <a:gd name="connsiteX1" fmla="*/ 38481 w 38100"/>
                <a:gd name="connsiteY1" fmla="*/ 0 h 0"/>
                <a:gd name="connsiteX2" fmla="*/ 0 w 38100"/>
                <a:gd name="connsiteY2" fmla="*/ 44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0" y="4477"/>
                  </a:moveTo>
                  <a:cubicBezTo>
                    <a:pt x="13430" y="7239"/>
                    <a:pt x="26003" y="3334"/>
                    <a:pt x="38481" y="0"/>
                  </a:cubicBezTo>
                  <a:cubicBezTo>
                    <a:pt x="25622" y="2572"/>
                    <a:pt x="11906" y="-2286"/>
                    <a:pt x="0" y="4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693FFA10-0020-4E10-8333-2B61E34215B3}"/>
                </a:ext>
              </a:extLst>
            </p:cNvPr>
            <p:cNvSpPr/>
            <p:nvPr/>
          </p:nvSpPr>
          <p:spPr>
            <a:xfrm>
              <a:off x="7385374" y="3874484"/>
              <a:ext cx="19050" cy="9525"/>
            </a:xfrm>
            <a:custGeom>
              <a:avLst/>
              <a:gdLst>
                <a:gd name="connsiteX0" fmla="*/ 4883 w 19050"/>
                <a:gd name="connsiteY0" fmla="*/ 0 h 9525"/>
                <a:gd name="connsiteX1" fmla="*/ 787 w 19050"/>
                <a:gd name="connsiteY1" fmla="*/ 13240 h 9525"/>
                <a:gd name="connsiteX2" fmla="*/ 22123 w 19050"/>
                <a:gd name="connsiteY2" fmla="*/ 10668 h 9525"/>
                <a:gd name="connsiteX3" fmla="*/ 4883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83" y="0"/>
                  </a:moveTo>
                  <a:cubicBezTo>
                    <a:pt x="-1975" y="4477"/>
                    <a:pt x="216" y="9144"/>
                    <a:pt x="787" y="13240"/>
                  </a:cubicBezTo>
                  <a:cubicBezTo>
                    <a:pt x="8693" y="17907"/>
                    <a:pt x="14979" y="16288"/>
                    <a:pt x="22123" y="10668"/>
                  </a:cubicBezTo>
                  <a:cubicBezTo>
                    <a:pt x="10788" y="14764"/>
                    <a:pt x="10503" y="4572"/>
                    <a:pt x="48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CEB76F53-E94F-44AE-B128-5F6BD974CE18}"/>
                </a:ext>
              </a:extLst>
            </p:cNvPr>
            <p:cNvSpPr/>
            <p:nvPr/>
          </p:nvSpPr>
          <p:spPr>
            <a:xfrm>
              <a:off x="5704618" y="3785235"/>
              <a:ext cx="28575" cy="9525"/>
            </a:xfrm>
            <a:custGeom>
              <a:avLst/>
              <a:gdLst>
                <a:gd name="connsiteX0" fmla="*/ 0 w 28575"/>
                <a:gd name="connsiteY0" fmla="*/ 9144 h 0"/>
                <a:gd name="connsiteX1" fmla="*/ 31433 w 28575"/>
                <a:gd name="connsiteY1" fmla="*/ 8287 h 0"/>
                <a:gd name="connsiteX2" fmla="*/ 31813 w 28575"/>
                <a:gd name="connsiteY2" fmla="*/ 6763 h 0"/>
                <a:gd name="connsiteX3" fmla="*/ 14383 w 28575"/>
                <a:gd name="connsiteY3" fmla="*/ 0 h 0"/>
                <a:gd name="connsiteX4" fmla="*/ 0 w 28575"/>
                <a:gd name="connsiteY4" fmla="*/ 914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>
                  <a:moveTo>
                    <a:pt x="0" y="9144"/>
                  </a:moveTo>
                  <a:cubicBezTo>
                    <a:pt x="12192" y="8858"/>
                    <a:pt x="21812" y="8573"/>
                    <a:pt x="31433" y="8287"/>
                  </a:cubicBezTo>
                  <a:cubicBezTo>
                    <a:pt x="31528" y="7810"/>
                    <a:pt x="31623" y="7239"/>
                    <a:pt x="31813" y="6763"/>
                  </a:cubicBezTo>
                  <a:cubicBezTo>
                    <a:pt x="26003" y="4477"/>
                    <a:pt x="20098" y="2191"/>
                    <a:pt x="14383" y="0"/>
                  </a:cubicBezTo>
                  <a:cubicBezTo>
                    <a:pt x="9906" y="2762"/>
                    <a:pt x="6096" y="5239"/>
                    <a:pt x="0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E3AF482C-F3B4-4EBE-9D5A-D07A98E49ABC}"/>
                </a:ext>
              </a:extLst>
            </p:cNvPr>
            <p:cNvSpPr/>
            <p:nvPr/>
          </p:nvSpPr>
          <p:spPr>
            <a:xfrm>
              <a:off x="5877878" y="3754771"/>
              <a:ext cx="19050" cy="9525"/>
            </a:xfrm>
            <a:custGeom>
              <a:avLst/>
              <a:gdLst>
                <a:gd name="connsiteX0" fmla="*/ 0 w 19050"/>
                <a:gd name="connsiteY0" fmla="*/ 8461 h 0"/>
                <a:gd name="connsiteX1" fmla="*/ 22003 w 19050"/>
                <a:gd name="connsiteY1" fmla="*/ 5699 h 0"/>
                <a:gd name="connsiteX2" fmla="*/ 0 w 19050"/>
                <a:gd name="connsiteY2" fmla="*/ 8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461"/>
                  </a:moveTo>
                  <a:cubicBezTo>
                    <a:pt x="7048" y="5794"/>
                    <a:pt x="14954" y="11509"/>
                    <a:pt x="22003" y="5699"/>
                  </a:cubicBezTo>
                  <a:cubicBezTo>
                    <a:pt x="14954" y="-2397"/>
                    <a:pt x="13240" y="-2207"/>
                    <a:pt x="0" y="84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8C79B3A3-D8CE-4616-915C-AD18EE7349EE}"/>
                </a:ext>
              </a:extLst>
            </p:cNvPr>
            <p:cNvSpPr/>
            <p:nvPr/>
          </p:nvSpPr>
          <p:spPr>
            <a:xfrm>
              <a:off x="5538692" y="3797046"/>
              <a:ext cx="9525" cy="19050"/>
            </a:xfrm>
            <a:custGeom>
              <a:avLst/>
              <a:gdLst>
                <a:gd name="connsiteX0" fmla="*/ 0 w 9525"/>
                <a:gd name="connsiteY0" fmla="*/ 0 h 19050"/>
                <a:gd name="connsiteX1" fmla="*/ 3429 w 9525"/>
                <a:gd name="connsiteY1" fmla="*/ 21241 h 19050"/>
                <a:gd name="connsiteX2" fmla="*/ 11239 w 9525"/>
                <a:gd name="connsiteY2" fmla="*/ 6096 h 19050"/>
                <a:gd name="connsiteX3" fmla="*/ 0 w 9525"/>
                <a:gd name="connsiteY3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19050">
                  <a:moveTo>
                    <a:pt x="0" y="0"/>
                  </a:moveTo>
                  <a:cubicBezTo>
                    <a:pt x="1429" y="8573"/>
                    <a:pt x="2286" y="13906"/>
                    <a:pt x="3429" y="21241"/>
                  </a:cubicBezTo>
                  <a:cubicBezTo>
                    <a:pt x="10477" y="16383"/>
                    <a:pt x="13240" y="11621"/>
                    <a:pt x="11239" y="6096"/>
                  </a:cubicBezTo>
                  <a:cubicBezTo>
                    <a:pt x="10382" y="3905"/>
                    <a:pt x="5810" y="2953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BC7B257-CBB3-46B7-8782-4620E5E81022}"/>
                </a:ext>
              </a:extLst>
            </p:cNvPr>
            <p:cNvSpPr/>
            <p:nvPr/>
          </p:nvSpPr>
          <p:spPr>
            <a:xfrm>
              <a:off x="6759512" y="3748850"/>
              <a:ext cx="28575" cy="9525"/>
            </a:xfrm>
            <a:custGeom>
              <a:avLst/>
              <a:gdLst>
                <a:gd name="connsiteX0" fmla="*/ 13335 w 28575"/>
                <a:gd name="connsiteY0" fmla="*/ 2191 h 0"/>
                <a:gd name="connsiteX1" fmla="*/ 0 w 28575"/>
                <a:gd name="connsiteY1" fmla="*/ 8096 h 0"/>
                <a:gd name="connsiteX2" fmla="*/ 30004 w 28575"/>
                <a:gd name="connsiteY2" fmla="*/ 3905 h 0"/>
                <a:gd name="connsiteX3" fmla="*/ 29337 w 28575"/>
                <a:gd name="connsiteY3" fmla="*/ 0 h 0"/>
                <a:gd name="connsiteX4" fmla="*/ 13335 w 28575"/>
                <a:gd name="connsiteY4" fmla="*/ 21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>
                  <a:moveTo>
                    <a:pt x="13335" y="2191"/>
                  </a:moveTo>
                  <a:cubicBezTo>
                    <a:pt x="8858" y="3238"/>
                    <a:pt x="1619" y="-1143"/>
                    <a:pt x="0" y="8096"/>
                  </a:cubicBezTo>
                  <a:cubicBezTo>
                    <a:pt x="10382" y="6667"/>
                    <a:pt x="20193" y="5334"/>
                    <a:pt x="30004" y="3905"/>
                  </a:cubicBezTo>
                  <a:cubicBezTo>
                    <a:pt x="29813" y="2572"/>
                    <a:pt x="29528" y="1333"/>
                    <a:pt x="29337" y="0"/>
                  </a:cubicBezTo>
                  <a:cubicBezTo>
                    <a:pt x="24003" y="667"/>
                    <a:pt x="18574" y="952"/>
                    <a:pt x="13335" y="21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C3C0EE7B-4F1F-4C3A-8A97-EB1A65EDF9F6}"/>
                </a:ext>
              </a:extLst>
            </p:cNvPr>
            <p:cNvSpPr/>
            <p:nvPr/>
          </p:nvSpPr>
          <p:spPr>
            <a:xfrm>
              <a:off x="5631561" y="3771367"/>
              <a:ext cx="19050" cy="9525"/>
            </a:xfrm>
            <a:custGeom>
              <a:avLst/>
              <a:gdLst>
                <a:gd name="connsiteX0" fmla="*/ 0 w 19050"/>
                <a:gd name="connsiteY0" fmla="*/ 3104 h 0"/>
                <a:gd name="connsiteX1" fmla="*/ 10287 w 19050"/>
                <a:gd name="connsiteY1" fmla="*/ 6438 h 0"/>
                <a:gd name="connsiteX2" fmla="*/ 25908 w 19050"/>
                <a:gd name="connsiteY2" fmla="*/ 4533 h 0"/>
                <a:gd name="connsiteX3" fmla="*/ 0 w 19050"/>
                <a:gd name="connsiteY3" fmla="*/ 31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3104"/>
                  </a:moveTo>
                  <a:cubicBezTo>
                    <a:pt x="3334" y="5009"/>
                    <a:pt x="9049" y="7676"/>
                    <a:pt x="10287" y="6438"/>
                  </a:cubicBezTo>
                  <a:cubicBezTo>
                    <a:pt x="15526" y="1199"/>
                    <a:pt x="20479" y="5105"/>
                    <a:pt x="25908" y="4533"/>
                  </a:cubicBezTo>
                  <a:cubicBezTo>
                    <a:pt x="17907" y="-2896"/>
                    <a:pt x="9049" y="437"/>
                    <a:pt x="0" y="3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314FD291-EB8B-4AA1-BB9D-E4503B8B62AE}"/>
                </a:ext>
              </a:extLst>
            </p:cNvPr>
            <p:cNvSpPr/>
            <p:nvPr/>
          </p:nvSpPr>
          <p:spPr>
            <a:xfrm>
              <a:off x="6531007" y="3797522"/>
              <a:ext cx="19050" cy="9525"/>
            </a:xfrm>
            <a:custGeom>
              <a:avLst/>
              <a:gdLst>
                <a:gd name="connsiteX0" fmla="*/ 20098 w 19050"/>
                <a:gd name="connsiteY0" fmla="*/ 0 h 9525"/>
                <a:gd name="connsiteX1" fmla="*/ 0 w 19050"/>
                <a:gd name="connsiteY1" fmla="*/ 9049 h 9525"/>
                <a:gd name="connsiteX2" fmla="*/ 2009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0098" y="0"/>
                  </a:moveTo>
                  <a:cubicBezTo>
                    <a:pt x="11716" y="3810"/>
                    <a:pt x="5810" y="6382"/>
                    <a:pt x="0" y="9049"/>
                  </a:cubicBezTo>
                  <a:cubicBezTo>
                    <a:pt x="8763" y="12097"/>
                    <a:pt x="16002" y="12192"/>
                    <a:pt x="2009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5C6EA588-B33B-4FB5-BC08-511AFDCF0036}"/>
                </a:ext>
              </a:extLst>
            </p:cNvPr>
            <p:cNvSpPr/>
            <p:nvPr/>
          </p:nvSpPr>
          <p:spPr>
            <a:xfrm>
              <a:off x="6556058" y="3773805"/>
              <a:ext cx="19050" cy="9525"/>
            </a:xfrm>
            <a:custGeom>
              <a:avLst/>
              <a:gdLst>
                <a:gd name="connsiteX0" fmla="*/ 0 w 19050"/>
                <a:gd name="connsiteY0" fmla="*/ 10382 h 9525"/>
                <a:gd name="connsiteX1" fmla="*/ 20764 w 19050"/>
                <a:gd name="connsiteY1" fmla="*/ 2858 h 9525"/>
                <a:gd name="connsiteX2" fmla="*/ 19431 w 19050"/>
                <a:gd name="connsiteY2" fmla="*/ 0 h 9525"/>
                <a:gd name="connsiteX3" fmla="*/ 0 w 19050"/>
                <a:gd name="connsiteY3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0" y="10382"/>
                  </a:moveTo>
                  <a:cubicBezTo>
                    <a:pt x="8382" y="7334"/>
                    <a:pt x="14573" y="5144"/>
                    <a:pt x="20764" y="2858"/>
                  </a:cubicBezTo>
                  <a:cubicBezTo>
                    <a:pt x="20288" y="1905"/>
                    <a:pt x="19812" y="953"/>
                    <a:pt x="19431" y="0"/>
                  </a:cubicBezTo>
                  <a:cubicBezTo>
                    <a:pt x="12859" y="1143"/>
                    <a:pt x="4096" y="-2476"/>
                    <a:pt x="0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7930CD1C-8323-4BC3-90BA-16776F2AD630}"/>
                </a:ext>
              </a:extLst>
            </p:cNvPr>
            <p:cNvSpPr/>
            <p:nvPr/>
          </p:nvSpPr>
          <p:spPr>
            <a:xfrm>
              <a:off x="7443788" y="3849529"/>
              <a:ext cx="9525" cy="9525"/>
            </a:xfrm>
            <a:custGeom>
              <a:avLst/>
              <a:gdLst>
                <a:gd name="connsiteX0" fmla="*/ 0 w 9525"/>
                <a:gd name="connsiteY0" fmla="*/ 13811 h 9525"/>
                <a:gd name="connsiteX1" fmla="*/ 16288 w 9525"/>
                <a:gd name="connsiteY1" fmla="*/ 9906 h 9525"/>
                <a:gd name="connsiteX2" fmla="*/ 15716 w 9525"/>
                <a:gd name="connsiteY2" fmla="*/ 0 h 9525"/>
                <a:gd name="connsiteX3" fmla="*/ 0 w 9525"/>
                <a:gd name="connsiteY3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0" y="13811"/>
                  </a:moveTo>
                  <a:cubicBezTo>
                    <a:pt x="7144" y="13525"/>
                    <a:pt x="13049" y="16002"/>
                    <a:pt x="16288" y="9906"/>
                  </a:cubicBezTo>
                  <a:cubicBezTo>
                    <a:pt x="17336" y="8001"/>
                    <a:pt x="16097" y="5048"/>
                    <a:pt x="15716" y="0"/>
                  </a:cubicBezTo>
                  <a:cubicBezTo>
                    <a:pt x="9430" y="5525"/>
                    <a:pt x="5524" y="9049"/>
                    <a:pt x="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A8F35788-38A3-4C44-88BD-23FA3B52D128}"/>
                </a:ext>
              </a:extLst>
            </p:cNvPr>
            <p:cNvSpPr/>
            <p:nvPr/>
          </p:nvSpPr>
          <p:spPr>
            <a:xfrm>
              <a:off x="5704999" y="3747040"/>
              <a:ext cx="9525" cy="9525"/>
            </a:xfrm>
            <a:custGeom>
              <a:avLst/>
              <a:gdLst>
                <a:gd name="connsiteX0" fmla="*/ 18955 w 9525"/>
                <a:gd name="connsiteY0" fmla="*/ 4858 h 0"/>
                <a:gd name="connsiteX1" fmla="*/ 0 w 9525"/>
                <a:gd name="connsiteY1" fmla="*/ 0 h 0"/>
                <a:gd name="connsiteX2" fmla="*/ 18955 w 9525"/>
                <a:gd name="connsiteY2" fmla="*/ 48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955" y="4858"/>
                  </a:moveTo>
                  <a:cubicBezTo>
                    <a:pt x="13240" y="3429"/>
                    <a:pt x="7525" y="1905"/>
                    <a:pt x="0" y="0"/>
                  </a:cubicBezTo>
                  <a:cubicBezTo>
                    <a:pt x="5429" y="11049"/>
                    <a:pt x="12478" y="6667"/>
                    <a:pt x="18955" y="4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695E4834-CC6C-44B6-BFB2-9DDE650F02D6}"/>
                </a:ext>
              </a:extLst>
            </p:cNvPr>
            <p:cNvSpPr/>
            <p:nvPr/>
          </p:nvSpPr>
          <p:spPr>
            <a:xfrm>
              <a:off x="5830410" y="3783227"/>
              <a:ext cx="9525" cy="9525"/>
            </a:xfrm>
            <a:custGeom>
              <a:avLst/>
              <a:gdLst>
                <a:gd name="connsiteX0" fmla="*/ 5653 w 9525"/>
                <a:gd name="connsiteY0" fmla="*/ 8 h 9525"/>
                <a:gd name="connsiteX1" fmla="*/ 1176 w 9525"/>
                <a:gd name="connsiteY1" fmla="*/ 10390 h 9525"/>
                <a:gd name="connsiteX2" fmla="*/ 6129 w 9525"/>
                <a:gd name="connsiteY2" fmla="*/ 6104 h 9525"/>
                <a:gd name="connsiteX3" fmla="*/ 11749 w 9525"/>
                <a:gd name="connsiteY3" fmla="*/ 5056 h 9525"/>
                <a:gd name="connsiteX4" fmla="*/ 5653 w 9525"/>
                <a:gd name="connsiteY4" fmla="*/ 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5653" y="8"/>
                  </a:moveTo>
                  <a:cubicBezTo>
                    <a:pt x="319" y="-183"/>
                    <a:pt x="-1396" y="3151"/>
                    <a:pt x="1176" y="10390"/>
                  </a:cubicBezTo>
                  <a:cubicBezTo>
                    <a:pt x="3272" y="8485"/>
                    <a:pt x="4605" y="6389"/>
                    <a:pt x="6129" y="6104"/>
                  </a:cubicBezTo>
                  <a:cubicBezTo>
                    <a:pt x="8129" y="5818"/>
                    <a:pt x="11463" y="10009"/>
                    <a:pt x="11749" y="5056"/>
                  </a:cubicBezTo>
                  <a:cubicBezTo>
                    <a:pt x="11844" y="3437"/>
                    <a:pt x="7939" y="103"/>
                    <a:pt x="5653" y="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505F708-C904-48B5-A207-38478DDA8B58}"/>
                </a:ext>
              </a:extLst>
            </p:cNvPr>
            <p:cNvSpPr/>
            <p:nvPr/>
          </p:nvSpPr>
          <p:spPr>
            <a:xfrm>
              <a:off x="6248781" y="3757136"/>
              <a:ext cx="19050" cy="9525"/>
            </a:xfrm>
            <a:custGeom>
              <a:avLst/>
              <a:gdLst>
                <a:gd name="connsiteX0" fmla="*/ 381 w 19050"/>
                <a:gd name="connsiteY0" fmla="*/ 5239 h 0"/>
                <a:gd name="connsiteX1" fmla="*/ 22765 w 19050"/>
                <a:gd name="connsiteY1" fmla="*/ 0 h 0"/>
                <a:gd name="connsiteX2" fmla="*/ 0 w 19050"/>
                <a:gd name="connsiteY2" fmla="*/ 2477 h 0"/>
                <a:gd name="connsiteX3" fmla="*/ 381 w 19050"/>
                <a:gd name="connsiteY3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381" y="5239"/>
                  </a:moveTo>
                  <a:cubicBezTo>
                    <a:pt x="7811" y="3048"/>
                    <a:pt x="16097" y="6953"/>
                    <a:pt x="22765" y="0"/>
                  </a:cubicBezTo>
                  <a:cubicBezTo>
                    <a:pt x="15145" y="857"/>
                    <a:pt x="7620" y="1715"/>
                    <a:pt x="0" y="2477"/>
                  </a:cubicBezTo>
                  <a:cubicBezTo>
                    <a:pt x="191" y="3429"/>
                    <a:pt x="286" y="4286"/>
                    <a:pt x="381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E4BD0FB0-CBF1-4A3C-B529-C94DFBC503CD}"/>
                </a:ext>
              </a:extLst>
            </p:cNvPr>
            <p:cNvSpPr/>
            <p:nvPr/>
          </p:nvSpPr>
          <p:spPr>
            <a:xfrm>
              <a:off x="7356634" y="3881056"/>
              <a:ext cx="9525" cy="9525"/>
            </a:xfrm>
            <a:custGeom>
              <a:avLst/>
              <a:gdLst>
                <a:gd name="connsiteX0" fmla="*/ 10478 w 9525"/>
                <a:gd name="connsiteY0" fmla="*/ 9811 h 9525"/>
                <a:gd name="connsiteX1" fmla="*/ 13430 w 9525"/>
                <a:gd name="connsiteY1" fmla="*/ 0 h 9525"/>
                <a:gd name="connsiteX2" fmla="*/ 0 w 9525"/>
                <a:gd name="connsiteY2" fmla="*/ 7048 h 9525"/>
                <a:gd name="connsiteX3" fmla="*/ 10478 w 9525"/>
                <a:gd name="connsiteY3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0478" y="9811"/>
                  </a:moveTo>
                  <a:cubicBezTo>
                    <a:pt x="12478" y="8192"/>
                    <a:pt x="12287" y="4096"/>
                    <a:pt x="13430" y="0"/>
                  </a:cubicBezTo>
                  <a:cubicBezTo>
                    <a:pt x="7715" y="2953"/>
                    <a:pt x="3905" y="4953"/>
                    <a:pt x="0" y="7048"/>
                  </a:cubicBezTo>
                  <a:cubicBezTo>
                    <a:pt x="2953" y="12002"/>
                    <a:pt x="7144" y="12478"/>
                    <a:pt x="1047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E95355D4-1B8C-4DFB-A920-D256CFD0B255}"/>
                </a:ext>
              </a:extLst>
            </p:cNvPr>
            <p:cNvSpPr/>
            <p:nvPr/>
          </p:nvSpPr>
          <p:spPr>
            <a:xfrm>
              <a:off x="6780276" y="3713194"/>
              <a:ext cx="9525" cy="9525"/>
            </a:xfrm>
            <a:custGeom>
              <a:avLst/>
              <a:gdLst>
                <a:gd name="connsiteX0" fmla="*/ 12478 w 9525"/>
                <a:gd name="connsiteY0" fmla="*/ 4604 h 0"/>
                <a:gd name="connsiteX1" fmla="*/ 0 w 9525"/>
                <a:gd name="connsiteY1" fmla="*/ 8414 h 0"/>
                <a:gd name="connsiteX2" fmla="*/ 12478 w 9525"/>
                <a:gd name="connsiteY2" fmla="*/ 46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478" y="4604"/>
                  </a:moveTo>
                  <a:cubicBezTo>
                    <a:pt x="4001" y="-2063"/>
                    <a:pt x="4001" y="-2063"/>
                    <a:pt x="0" y="8414"/>
                  </a:cubicBezTo>
                  <a:cubicBezTo>
                    <a:pt x="3715" y="7271"/>
                    <a:pt x="7525" y="6128"/>
                    <a:pt x="12478" y="46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80B34F59-A5EF-455A-90AD-2A0477ECE876}"/>
                </a:ext>
              </a:extLst>
            </p:cNvPr>
            <p:cNvSpPr/>
            <p:nvPr/>
          </p:nvSpPr>
          <p:spPr>
            <a:xfrm>
              <a:off x="6670072" y="3675793"/>
              <a:ext cx="9525" cy="9525"/>
            </a:xfrm>
            <a:custGeom>
              <a:avLst/>
              <a:gdLst>
                <a:gd name="connsiteX0" fmla="*/ 17621 w 9525"/>
                <a:gd name="connsiteY0" fmla="*/ 3524 h 0"/>
                <a:gd name="connsiteX1" fmla="*/ 16192 w 9525"/>
                <a:gd name="connsiteY1" fmla="*/ 0 h 0"/>
                <a:gd name="connsiteX2" fmla="*/ 0 w 9525"/>
                <a:gd name="connsiteY2" fmla="*/ 6382 h 0"/>
                <a:gd name="connsiteX3" fmla="*/ 17621 w 9525"/>
                <a:gd name="connsiteY3" fmla="*/ 3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621" y="3524"/>
                  </a:moveTo>
                  <a:cubicBezTo>
                    <a:pt x="17145" y="2381"/>
                    <a:pt x="16669" y="1143"/>
                    <a:pt x="16192" y="0"/>
                  </a:cubicBezTo>
                  <a:cubicBezTo>
                    <a:pt x="11620" y="1810"/>
                    <a:pt x="6953" y="3619"/>
                    <a:pt x="0" y="6382"/>
                  </a:cubicBezTo>
                  <a:cubicBezTo>
                    <a:pt x="8953" y="9525"/>
                    <a:pt x="13335" y="6858"/>
                    <a:pt x="17621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9466F9AE-6685-44F1-8446-587840F15A5E}"/>
                </a:ext>
              </a:extLst>
            </p:cNvPr>
            <p:cNvSpPr/>
            <p:nvPr/>
          </p:nvSpPr>
          <p:spPr>
            <a:xfrm>
              <a:off x="7419213" y="3915632"/>
              <a:ext cx="9525" cy="9525"/>
            </a:xfrm>
            <a:custGeom>
              <a:avLst/>
              <a:gdLst>
                <a:gd name="connsiteX0" fmla="*/ 762 w 9525"/>
                <a:gd name="connsiteY0" fmla="*/ 6572 h 0"/>
                <a:gd name="connsiteX1" fmla="*/ 15335 w 9525"/>
                <a:gd name="connsiteY1" fmla="*/ 0 h 0"/>
                <a:gd name="connsiteX2" fmla="*/ 0 w 9525"/>
                <a:gd name="connsiteY2" fmla="*/ 3715 h 0"/>
                <a:gd name="connsiteX3" fmla="*/ 762 w 9525"/>
                <a:gd name="connsiteY3" fmla="*/ 65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762" y="6572"/>
                  </a:moveTo>
                  <a:cubicBezTo>
                    <a:pt x="4763" y="4096"/>
                    <a:pt x="11144" y="10287"/>
                    <a:pt x="15335" y="0"/>
                  </a:cubicBezTo>
                  <a:cubicBezTo>
                    <a:pt x="8858" y="1619"/>
                    <a:pt x="4381" y="2667"/>
                    <a:pt x="0" y="3715"/>
                  </a:cubicBezTo>
                  <a:cubicBezTo>
                    <a:pt x="286" y="4667"/>
                    <a:pt x="476" y="5620"/>
                    <a:pt x="762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1B576CBE-A472-4737-9D28-E86EDE8E7898}"/>
                </a:ext>
              </a:extLst>
            </p:cNvPr>
            <p:cNvSpPr/>
            <p:nvPr/>
          </p:nvSpPr>
          <p:spPr>
            <a:xfrm>
              <a:off x="4319207" y="3641979"/>
              <a:ext cx="9525" cy="9525"/>
            </a:xfrm>
            <a:custGeom>
              <a:avLst/>
              <a:gdLst>
                <a:gd name="connsiteX0" fmla="*/ 0 w 9525"/>
                <a:gd name="connsiteY0" fmla="*/ 2381 h 9525"/>
                <a:gd name="connsiteX1" fmla="*/ 10478 w 9525"/>
                <a:gd name="connsiteY1" fmla="*/ 9715 h 9525"/>
                <a:gd name="connsiteX2" fmla="*/ 3048 w 9525"/>
                <a:gd name="connsiteY2" fmla="*/ 0 h 9525"/>
                <a:gd name="connsiteX3" fmla="*/ 0 w 9525"/>
                <a:gd name="connsiteY3" fmla="*/ 2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0" y="2381"/>
                  </a:moveTo>
                  <a:cubicBezTo>
                    <a:pt x="667" y="6382"/>
                    <a:pt x="1905" y="9715"/>
                    <a:pt x="10478" y="9715"/>
                  </a:cubicBezTo>
                  <a:cubicBezTo>
                    <a:pt x="7048" y="5239"/>
                    <a:pt x="5048" y="2667"/>
                    <a:pt x="3048" y="0"/>
                  </a:cubicBezTo>
                  <a:cubicBezTo>
                    <a:pt x="2000" y="857"/>
                    <a:pt x="1048" y="1619"/>
                    <a:pt x="0" y="2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B4A1AC0-D7E4-4AEB-AA3A-220A21470F64}"/>
                </a:ext>
              </a:extLst>
            </p:cNvPr>
            <p:cNvSpPr/>
            <p:nvPr/>
          </p:nvSpPr>
          <p:spPr>
            <a:xfrm>
              <a:off x="6935138" y="3768090"/>
              <a:ext cx="9525" cy="9525"/>
            </a:xfrm>
            <a:custGeom>
              <a:avLst/>
              <a:gdLst>
                <a:gd name="connsiteX0" fmla="*/ 682 w 9525"/>
                <a:gd name="connsiteY0" fmla="*/ 381 h 0"/>
                <a:gd name="connsiteX1" fmla="*/ 15 w 9525"/>
                <a:gd name="connsiteY1" fmla="*/ 2477 h 0"/>
                <a:gd name="connsiteX2" fmla="*/ 1062 w 9525"/>
                <a:gd name="connsiteY2" fmla="*/ 3239 h 0"/>
                <a:gd name="connsiteX3" fmla="*/ 13731 w 9525"/>
                <a:gd name="connsiteY3" fmla="*/ 2381 h 0"/>
                <a:gd name="connsiteX4" fmla="*/ 13350 w 9525"/>
                <a:gd name="connsiteY4" fmla="*/ 0 h 0"/>
                <a:gd name="connsiteX5" fmla="*/ 682 w 9525"/>
                <a:gd name="connsiteY5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">
                  <a:moveTo>
                    <a:pt x="682" y="381"/>
                  </a:moveTo>
                  <a:cubicBezTo>
                    <a:pt x="301" y="1715"/>
                    <a:pt x="-81" y="2191"/>
                    <a:pt x="15" y="2477"/>
                  </a:cubicBezTo>
                  <a:cubicBezTo>
                    <a:pt x="110" y="2858"/>
                    <a:pt x="682" y="3239"/>
                    <a:pt x="1062" y="3239"/>
                  </a:cubicBezTo>
                  <a:cubicBezTo>
                    <a:pt x="5253" y="3048"/>
                    <a:pt x="9540" y="2667"/>
                    <a:pt x="13731" y="2381"/>
                  </a:cubicBezTo>
                  <a:cubicBezTo>
                    <a:pt x="13636" y="1619"/>
                    <a:pt x="13540" y="762"/>
                    <a:pt x="13350" y="0"/>
                  </a:cubicBezTo>
                  <a:cubicBezTo>
                    <a:pt x="9063" y="191"/>
                    <a:pt x="4682" y="286"/>
                    <a:pt x="682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5FDFBB67-B3E8-49DC-857D-F8C7B8CCAAA1}"/>
                </a:ext>
              </a:extLst>
            </p:cNvPr>
            <p:cNvSpPr/>
            <p:nvPr/>
          </p:nvSpPr>
          <p:spPr>
            <a:xfrm>
              <a:off x="6100763" y="3788897"/>
              <a:ext cx="9525" cy="9525"/>
            </a:xfrm>
            <a:custGeom>
              <a:avLst/>
              <a:gdLst>
                <a:gd name="connsiteX0" fmla="*/ 0 w 9525"/>
                <a:gd name="connsiteY0" fmla="*/ 2339 h 0"/>
                <a:gd name="connsiteX1" fmla="*/ 15812 w 9525"/>
                <a:gd name="connsiteY1" fmla="*/ 720 h 0"/>
                <a:gd name="connsiteX2" fmla="*/ 0 w 9525"/>
                <a:gd name="connsiteY2" fmla="*/ 23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2339"/>
                  </a:moveTo>
                  <a:cubicBezTo>
                    <a:pt x="8096" y="5959"/>
                    <a:pt x="8096" y="5959"/>
                    <a:pt x="15812" y="720"/>
                  </a:cubicBezTo>
                  <a:cubicBezTo>
                    <a:pt x="6572" y="-423"/>
                    <a:pt x="6572" y="-423"/>
                    <a:pt x="0" y="2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13EBDDB-40EB-44F3-ACA4-7D76425B8B85}"/>
                </a:ext>
              </a:extLst>
            </p:cNvPr>
            <p:cNvSpPr/>
            <p:nvPr/>
          </p:nvSpPr>
          <p:spPr>
            <a:xfrm>
              <a:off x="7014305" y="3763935"/>
              <a:ext cx="9525" cy="9525"/>
            </a:xfrm>
            <a:custGeom>
              <a:avLst/>
              <a:gdLst>
                <a:gd name="connsiteX0" fmla="*/ 12097 w 9525"/>
                <a:gd name="connsiteY0" fmla="*/ 5775 h 0"/>
                <a:gd name="connsiteX1" fmla="*/ 0 w 9525"/>
                <a:gd name="connsiteY1" fmla="*/ 6727 h 0"/>
                <a:gd name="connsiteX2" fmla="*/ 12097 w 9525"/>
                <a:gd name="connsiteY2" fmla="*/ 57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097" y="5775"/>
                  </a:moveTo>
                  <a:cubicBezTo>
                    <a:pt x="7144" y="-1655"/>
                    <a:pt x="3524" y="-2512"/>
                    <a:pt x="0" y="6727"/>
                  </a:cubicBezTo>
                  <a:cubicBezTo>
                    <a:pt x="3524" y="6346"/>
                    <a:pt x="7048" y="6156"/>
                    <a:pt x="12097" y="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07114ED0-999A-45D3-8FFE-D572686CB8C4}"/>
                </a:ext>
              </a:extLst>
            </p:cNvPr>
            <p:cNvSpPr/>
            <p:nvPr/>
          </p:nvSpPr>
          <p:spPr>
            <a:xfrm>
              <a:off x="6835235" y="3783521"/>
              <a:ext cx="19050" cy="9525"/>
            </a:xfrm>
            <a:custGeom>
              <a:avLst/>
              <a:gdLst>
                <a:gd name="connsiteX0" fmla="*/ 95 w 19050"/>
                <a:gd name="connsiteY0" fmla="*/ 476 h 0"/>
                <a:gd name="connsiteX1" fmla="*/ 0 w 19050"/>
                <a:gd name="connsiteY1" fmla="*/ 2191 h 0"/>
                <a:gd name="connsiteX2" fmla="*/ 19336 w 19050"/>
                <a:gd name="connsiteY2" fmla="*/ 2857 h 0"/>
                <a:gd name="connsiteX3" fmla="*/ 19336 w 19050"/>
                <a:gd name="connsiteY3" fmla="*/ 0 h 0"/>
                <a:gd name="connsiteX4" fmla="*/ 95 w 19050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95" y="476"/>
                  </a:moveTo>
                  <a:cubicBezTo>
                    <a:pt x="95" y="1048"/>
                    <a:pt x="0" y="1619"/>
                    <a:pt x="0" y="2191"/>
                  </a:cubicBezTo>
                  <a:cubicBezTo>
                    <a:pt x="6477" y="2381"/>
                    <a:pt x="12954" y="2667"/>
                    <a:pt x="19336" y="2857"/>
                  </a:cubicBezTo>
                  <a:cubicBezTo>
                    <a:pt x="19336" y="1905"/>
                    <a:pt x="19336" y="952"/>
                    <a:pt x="19336" y="0"/>
                  </a:cubicBezTo>
                  <a:cubicBezTo>
                    <a:pt x="12859" y="95"/>
                    <a:pt x="6477" y="286"/>
                    <a:pt x="95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91B5A5FE-450E-4448-ACA5-051377D8956A}"/>
                </a:ext>
              </a:extLst>
            </p:cNvPr>
            <p:cNvSpPr/>
            <p:nvPr/>
          </p:nvSpPr>
          <p:spPr>
            <a:xfrm>
              <a:off x="6703695" y="3768281"/>
              <a:ext cx="19050" cy="9525"/>
            </a:xfrm>
            <a:custGeom>
              <a:avLst/>
              <a:gdLst>
                <a:gd name="connsiteX0" fmla="*/ 21050 w 19050"/>
                <a:gd name="connsiteY0" fmla="*/ 1905 h 0"/>
                <a:gd name="connsiteX1" fmla="*/ 20574 w 19050"/>
                <a:gd name="connsiteY1" fmla="*/ 0 h 0"/>
                <a:gd name="connsiteX2" fmla="*/ 0 w 19050"/>
                <a:gd name="connsiteY2" fmla="*/ 3905 h 0"/>
                <a:gd name="connsiteX3" fmla="*/ 1048 w 19050"/>
                <a:gd name="connsiteY3" fmla="*/ 6286 h 0"/>
                <a:gd name="connsiteX4" fmla="*/ 21050 w 19050"/>
                <a:gd name="connsiteY4" fmla="*/ 19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21050" y="1905"/>
                  </a:moveTo>
                  <a:cubicBezTo>
                    <a:pt x="20860" y="1238"/>
                    <a:pt x="20669" y="667"/>
                    <a:pt x="20574" y="0"/>
                  </a:cubicBezTo>
                  <a:cubicBezTo>
                    <a:pt x="13716" y="1333"/>
                    <a:pt x="6858" y="2667"/>
                    <a:pt x="0" y="3905"/>
                  </a:cubicBezTo>
                  <a:cubicBezTo>
                    <a:pt x="381" y="4667"/>
                    <a:pt x="667" y="5524"/>
                    <a:pt x="1048" y="6286"/>
                  </a:cubicBezTo>
                  <a:cubicBezTo>
                    <a:pt x="7620" y="4858"/>
                    <a:pt x="14383" y="3429"/>
                    <a:pt x="21050" y="1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537D4D9A-132F-4D21-9255-FA7FF423E183}"/>
                </a:ext>
              </a:extLst>
            </p:cNvPr>
            <p:cNvSpPr/>
            <p:nvPr/>
          </p:nvSpPr>
          <p:spPr>
            <a:xfrm>
              <a:off x="5863780" y="3781139"/>
              <a:ext cx="19050" cy="9525"/>
            </a:xfrm>
            <a:custGeom>
              <a:avLst/>
              <a:gdLst>
                <a:gd name="connsiteX0" fmla="*/ 0 w 19050"/>
                <a:gd name="connsiteY0" fmla="*/ 667 h 0"/>
                <a:gd name="connsiteX1" fmla="*/ 0 w 19050"/>
                <a:gd name="connsiteY1" fmla="*/ 2096 h 0"/>
                <a:gd name="connsiteX2" fmla="*/ 25527 w 19050"/>
                <a:gd name="connsiteY2" fmla="*/ 1429 h 0"/>
                <a:gd name="connsiteX3" fmla="*/ 25527 w 19050"/>
                <a:gd name="connsiteY3" fmla="*/ 0 h 0"/>
                <a:gd name="connsiteX4" fmla="*/ 0 w 19050"/>
                <a:gd name="connsiteY4" fmla="*/ 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0" y="667"/>
                  </a:moveTo>
                  <a:cubicBezTo>
                    <a:pt x="0" y="1143"/>
                    <a:pt x="0" y="1619"/>
                    <a:pt x="0" y="2096"/>
                  </a:cubicBezTo>
                  <a:cubicBezTo>
                    <a:pt x="8477" y="1905"/>
                    <a:pt x="16954" y="1619"/>
                    <a:pt x="25527" y="1429"/>
                  </a:cubicBezTo>
                  <a:cubicBezTo>
                    <a:pt x="25527" y="952"/>
                    <a:pt x="25527" y="476"/>
                    <a:pt x="25527" y="0"/>
                  </a:cubicBezTo>
                  <a:cubicBezTo>
                    <a:pt x="16954" y="190"/>
                    <a:pt x="8477" y="381"/>
                    <a:pt x="0" y="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414B715B-3D8B-41DD-B81C-D5E40FDCACFF}"/>
                </a:ext>
              </a:extLst>
            </p:cNvPr>
            <p:cNvSpPr/>
            <p:nvPr/>
          </p:nvSpPr>
          <p:spPr>
            <a:xfrm>
              <a:off x="6907435" y="3785997"/>
              <a:ext cx="9525" cy="9525"/>
            </a:xfrm>
            <a:custGeom>
              <a:avLst/>
              <a:gdLst>
                <a:gd name="connsiteX0" fmla="*/ 0 w 9525"/>
                <a:gd name="connsiteY0" fmla="*/ 0 h 0"/>
                <a:gd name="connsiteX1" fmla="*/ 10382 w 9525"/>
                <a:gd name="connsiteY1" fmla="*/ 3715 h 0"/>
                <a:gd name="connsiteX2" fmla="*/ 9906 w 9525"/>
                <a:gd name="connsiteY2" fmla="*/ 286 h 0"/>
                <a:gd name="connsiteX3" fmla="*/ 0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0"/>
                  </a:moveTo>
                  <a:cubicBezTo>
                    <a:pt x="2953" y="5143"/>
                    <a:pt x="5905" y="10192"/>
                    <a:pt x="10382" y="3715"/>
                  </a:cubicBezTo>
                  <a:cubicBezTo>
                    <a:pt x="10763" y="3238"/>
                    <a:pt x="10192" y="2095"/>
                    <a:pt x="9906" y="286"/>
                  </a:cubicBezTo>
                  <a:cubicBezTo>
                    <a:pt x="6763" y="190"/>
                    <a:pt x="3429" y="95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421C0D05-72FD-41FA-90CF-3752F333F4A9}"/>
                </a:ext>
              </a:extLst>
            </p:cNvPr>
            <p:cNvSpPr/>
            <p:nvPr/>
          </p:nvSpPr>
          <p:spPr>
            <a:xfrm>
              <a:off x="6422231" y="3756196"/>
              <a:ext cx="9525" cy="9525"/>
            </a:xfrm>
            <a:custGeom>
              <a:avLst/>
              <a:gdLst>
                <a:gd name="connsiteX0" fmla="*/ 0 w 9525"/>
                <a:gd name="connsiteY0" fmla="*/ 5322 h 0"/>
                <a:gd name="connsiteX1" fmla="*/ 18193 w 9525"/>
                <a:gd name="connsiteY1" fmla="*/ 3226 h 0"/>
                <a:gd name="connsiteX2" fmla="*/ 0 w 9525"/>
                <a:gd name="connsiteY2" fmla="*/ 53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322"/>
                  </a:moveTo>
                  <a:cubicBezTo>
                    <a:pt x="7525" y="4465"/>
                    <a:pt x="12192" y="3893"/>
                    <a:pt x="18193" y="3226"/>
                  </a:cubicBezTo>
                  <a:cubicBezTo>
                    <a:pt x="11621" y="-1631"/>
                    <a:pt x="6953" y="-1060"/>
                    <a:pt x="0" y="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DB69C297-AF1F-45E0-8B85-F72DD0F566B0}"/>
                </a:ext>
              </a:extLst>
            </p:cNvPr>
            <p:cNvSpPr/>
            <p:nvPr/>
          </p:nvSpPr>
          <p:spPr>
            <a:xfrm>
              <a:off x="4961763" y="3778282"/>
              <a:ext cx="9525" cy="9525"/>
            </a:xfrm>
            <a:custGeom>
              <a:avLst/>
              <a:gdLst>
                <a:gd name="connsiteX0" fmla="*/ 0 w 9525"/>
                <a:gd name="connsiteY0" fmla="*/ 1810 h 0"/>
                <a:gd name="connsiteX1" fmla="*/ 16288 w 9525"/>
                <a:gd name="connsiteY1" fmla="*/ 1429 h 0"/>
                <a:gd name="connsiteX2" fmla="*/ 16764 w 9525"/>
                <a:gd name="connsiteY2" fmla="*/ 0 h 0"/>
                <a:gd name="connsiteX3" fmla="*/ 0 w 9525"/>
                <a:gd name="connsiteY3" fmla="*/ 476 h 0"/>
                <a:gd name="connsiteX4" fmla="*/ 0 w 9525"/>
                <a:gd name="connsiteY4" fmla="*/ 1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810"/>
                  </a:moveTo>
                  <a:cubicBezTo>
                    <a:pt x="5429" y="1715"/>
                    <a:pt x="10858" y="1524"/>
                    <a:pt x="16288" y="1429"/>
                  </a:cubicBezTo>
                  <a:cubicBezTo>
                    <a:pt x="16478" y="952"/>
                    <a:pt x="16574" y="476"/>
                    <a:pt x="16764" y="0"/>
                  </a:cubicBezTo>
                  <a:cubicBezTo>
                    <a:pt x="11144" y="191"/>
                    <a:pt x="5620" y="286"/>
                    <a:pt x="0" y="476"/>
                  </a:cubicBezTo>
                  <a:cubicBezTo>
                    <a:pt x="0" y="857"/>
                    <a:pt x="0" y="1333"/>
                    <a:pt x="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0F20D95-EE54-4668-938B-D8E4961C1538}"/>
                </a:ext>
              </a:extLst>
            </p:cNvPr>
            <p:cNvSpPr/>
            <p:nvPr/>
          </p:nvSpPr>
          <p:spPr>
            <a:xfrm>
              <a:off x="7399020" y="3921157"/>
              <a:ext cx="9525" cy="9525"/>
            </a:xfrm>
            <a:custGeom>
              <a:avLst/>
              <a:gdLst>
                <a:gd name="connsiteX0" fmla="*/ 0 w 0"/>
                <a:gd name="connsiteY0" fmla="*/ 286 h 0"/>
                <a:gd name="connsiteX1" fmla="*/ 191 w 0"/>
                <a:gd name="connsiteY1" fmla="*/ 2572 h 0"/>
                <a:gd name="connsiteX2" fmla="*/ 8954 w 0"/>
                <a:gd name="connsiteY2" fmla="*/ 1715 h 0"/>
                <a:gd name="connsiteX3" fmla="*/ 8858 w 0"/>
                <a:gd name="connsiteY3" fmla="*/ 0 h 0"/>
                <a:gd name="connsiteX4" fmla="*/ 0 w 0"/>
                <a:gd name="connsiteY4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86"/>
                  </a:moveTo>
                  <a:cubicBezTo>
                    <a:pt x="95" y="1048"/>
                    <a:pt x="95" y="1810"/>
                    <a:pt x="191" y="2572"/>
                  </a:cubicBezTo>
                  <a:cubicBezTo>
                    <a:pt x="3143" y="2286"/>
                    <a:pt x="6001" y="2000"/>
                    <a:pt x="8954" y="1715"/>
                  </a:cubicBezTo>
                  <a:cubicBezTo>
                    <a:pt x="8954" y="1143"/>
                    <a:pt x="8858" y="572"/>
                    <a:pt x="8858" y="0"/>
                  </a:cubicBezTo>
                  <a:cubicBezTo>
                    <a:pt x="5906" y="95"/>
                    <a:pt x="2953" y="191"/>
                    <a:pt x="0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12DE222A-D3DA-4DAD-87B1-9A2E3AA29A89}"/>
                </a:ext>
              </a:extLst>
            </p:cNvPr>
            <p:cNvSpPr/>
            <p:nvPr/>
          </p:nvSpPr>
          <p:spPr>
            <a:xfrm>
              <a:off x="6782086" y="3695745"/>
              <a:ext cx="9525" cy="9525"/>
            </a:xfrm>
            <a:custGeom>
              <a:avLst/>
              <a:gdLst>
                <a:gd name="connsiteX0" fmla="*/ 0 w 9525"/>
                <a:gd name="connsiteY0" fmla="*/ 5099 h 0"/>
                <a:gd name="connsiteX1" fmla="*/ 12859 w 9525"/>
                <a:gd name="connsiteY1" fmla="*/ 3479 h 0"/>
                <a:gd name="connsiteX2" fmla="*/ 0 w 9525"/>
                <a:gd name="connsiteY2" fmla="*/ 50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099"/>
                  </a:moveTo>
                  <a:cubicBezTo>
                    <a:pt x="6096" y="4337"/>
                    <a:pt x="9525" y="3956"/>
                    <a:pt x="12859" y="3479"/>
                  </a:cubicBezTo>
                  <a:cubicBezTo>
                    <a:pt x="8954" y="-902"/>
                    <a:pt x="5334" y="-1950"/>
                    <a:pt x="0" y="5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94F2A097-5762-48DA-B1D4-B6AD80904870}"/>
                </a:ext>
              </a:extLst>
            </p:cNvPr>
            <p:cNvSpPr/>
            <p:nvPr/>
          </p:nvSpPr>
          <p:spPr>
            <a:xfrm>
              <a:off x="6281261" y="3699129"/>
              <a:ext cx="9525" cy="9525"/>
            </a:xfrm>
            <a:custGeom>
              <a:avLst/>
              <a:gdLst>
                <a:gd name="connsiteX0" fmla="*/ 9906 w 9525"/>
                <a:gd name="connsiteY0" fmla="*/ 3524 h 0"/>
                <a:gd name="connsiteX1" fmla="*/ 0 w 9525"/>
                <a:gd name="connsiteY1" fmla="*/ 0 h 0"/>
                <a:gd name="connsiteX2" fmla="*/ 9906 w 9525"/>
                <a:gd name="connsiteY2" fmla="*/ 3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906" y="3524"/>
                  </a:moveTo>
                  <a:cubicBezTo>
                    <a:pt x="7144" y="2572"/>
                    <a:pt x="4763" y="1715"/>
                    <a:pt x="0" y="0"/>
                  </a:cubicBezTo>
                  <a:cubicBezTo>
                    <a:pt x="4286" y="7810"/>
                    <a:pt x="4286" y="7810"/>
                    <a:pt x="9906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411051B0-1010-47EF-A2AB-F9DE240F6D5D}"/>
                </a:ext>
              </a:extLst>
            </p:cNvPr>
            <p:cNvSpPr/>
            <p:nvPr/>
          </p:nvSpPr>
          <p:spPr>
            <a:xfrm>
              <a:off x="7016687" y="3752156"/>
              <a:ext cx="9525" cy="9525"/>
            </a:xfrm>
            <a:custGeom>
              <a:avLst/>
              <a:gdLst>
                <a:gd name="connsiteX0" fmla="*/ 12763 w 9525"/>
                <a:gd name="connsiteY0" fmla="*/ 4314 h 0"/>
                <a:gd name="connsiteX1" fmla="*/ 0 w 9525"/>
                <a:gd name="connsiteY1" fmla="*/ 2123 h 0"/>
                <a:gd name="connsiteX2" fmla="*/ 12763 w 9525"/>
                <a:gd name="connsiteY2" fmla="*/ 43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314"/>
                  </a:moveTo>
                  <a:cubicBezTo>
                    <a:pt x="7906" y="980"/>
                    <a:pt x="4953" y="-2258"/>
                    <a:pt x="0" y="2123"/>
                  </a:cubicBezTo>
                  <a:cubicBezTo>
                    <a:pt x="2857" y="7552"/>
                    <a:pt x="6477" y="7552"/>
                    <a:pt x="12763" y="43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94F56EBE-11B0-4DEF-A86F-4AB344B7A213}"/>
                </a:ext>
              </a:extLst>
            </p:cNvPr>
            <p:cNvSpPr/>
            <p:nvPr/>
          </p:nvSpPr>
          <p:spPr>
            <a:xfrm>
              <a:off x="6034754" y="3755372"/>
              <a:ext cx="9525" cy="9525"/>
            </a:xfrm>
            <a:custGeom>
              <a:avLst/>
              <a:gdLst>
                <a:gd name="connsiteX0" fmla="*/ 0 w 9525"/>
                <a:gd name="connsiteY0" fmla="*/ 5193 h 0"/>
                <a:gd name="connsiteX1" fmla="*/ 12763 w 9525"/>
                <a:gd name="connsiteY1" fmla="*/ 1669 h 0"/>
                <a:gd name="connsiteX2" fmla="*/ 0 w 9525"/>
                <a:gd name="connsiteY2" fmla="*/ 5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193"/>
                  </a:moveTo>
                  <a:cubicBezTo>
                    <a:pt x="7048" y="8051"/>
                    <a:pt x="10192" y="6622"/>
                    <a:pt x="12763" y="1669"/>
                  </a:cubicBezTo>
                  <a:cubicBezTo>
                    <a:pt x="7239" y="-1855"/>
                    <a:pt x="4286" y="621"/>
                    <a:pt x="0" y="5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E95728A1-2166-4794-979E-46289297C185}"/>
                </a:ext>
              </a:extLst>
            </p:cNvPr>
            <p:cNvSpPr/>
            <p:nvPr/>
          </p:nvSpPr>
          <p:spPr>
            <a:xfrm>
              <a:off x="6071616" y="3798189"/>
              <a:ext cx="9525" cy="9525"/>
            </a:xfrm>
            <a:custGeom>
              <a:avLst/>
              <a:gdLst>
                <a:gd name="connsiteX0" fmla="*/ 0 w 9525"/>
                <a:gd name="connsiteY0" fmla="*/ 667 h 0"/>
                <a:gd name="connsiteX1" fmla="*/ 381 w 9525"/>
                <a:gd name="connsiteY1" fmla="*/ 4000 h 0"/>
                <a:gd name="connsiteX2" fmla="*/ 9906 w 9525"/>
                <a:gd name="connsiteY2" fmla="*/ 2000 h 0"/>
                <a:gd name="connsiteX3" fmla="*/ 9525 w 9525"/>
                <a:gd name="connsiteY3" fmla="*/ 0 h 0"/>
                <a:gd name="connsiteX4" fmla="*/ 0 w 9525"/>
                <a:gd name="connsiteY4" fmla="*/ 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667"/>
                  </a:moveTo>
                  <a:cubicBezTo>
                    <a:pt x="95" y="1810"/>
                    <a:pt x="286" y="2857"/>
                    <a:pt x="381" y="4000"/>
                  </a:cubicBezTo>
                  <a:cubicBezTo>
                    <a:pt x="3524" y="3334"/>
                    <a:pt x="6763" y="2667"/>
                    <a:pt x="9906" y="2000"/>
                  </a:cubicBezTo>
                  <a:cubicBezTo>
                    <a:pt x="9811" y="1333"/>
                    <a:pt x="9716" y="667"/>
                    <a:pt x="9525" y="0"/>
                  </a:cubicBezTo>
                  <a:cubicBezTo>
                    <a:pt x="6382" y="190"/>
                    <a:pt x="3143" y="381"/>
                    <a:pt x="0" y="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0C7F1244-76D5-41A0-B7F6-400E093ADAE7}"/>
                </a:ext>
              </a:extLst>
            </p:cNvPr>
            <p:cNvSpPr/>
            <p:nvPr/>
          </p:nvSpPr>
          <p:spPr>
            <a:xfrm>
              <a:off x="7320344" y="3758565"/>
              <a:ext cx="9525" cy="9525"/>
            </a:xfrm>
            <a:custGeom>
              <a:avLst/>
              <a:gdLst>
                <a:gd name="connsiteX0" fmla="*/ 0 w 0"/>
                <a:gd name="connsiteY0" fmla="*/ 2667 h 0"/>
                <a:gd name="connsiteX1" fmla="*/ 1048 w 0"/>
                <a:gd name="connsiteY1" fmla="*/ 6096 h 0"/>
                <a:gd name="connsiteX2" fmla="*/ 8287 w 0"/>
                <a:gd name="connsiteY2" fmla="*/ 2667 h 0"/>
                <a:gd name="connsiteX3" fmla="*/ 6953 w 0"/>
                <a:gd name="connsiteY3" fmla="*/ 0 h 0"/>
                <a:gd name="connsiteX4" fmla="*/ 0 w 0"/>
                <a:gd name="connsiteY4" fmla="*/ 2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667"/>
                  </a:moveTo>
                  <a:cubicBezTo>
                    <a:pt x="381" y="3810"/>
                    <a:pt x="667" y="4953"/>
                    <a:pt x="1048" y="6096"/>
                  </a:cubicBezTo>
                  <a:cubicBezTo>
                    <a:pt x="3429" y="4953"/>
                    <a:pt x="5810" y="3810"/>
                    <a:pt x="8287" y="2667"/>
                  </a:cubicBezTo>
                  <a:cubicBezTo>
                    <a:pt x="7810" y="1810"/>
                    <a:pt x="7334" y="952"/>
                    <a:pt x="6953" y="0"/>
                  </a:cubicBezTo>
                  <a:cubicBezTo>
                    <a:pt x="4572" y="857"/>
                    <a:pt x="2286" y="1810"/>
                    <a:pt x="0" y="2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7C02B3F5-C5A5-4D1F-8FC5-11561F844092}"/>
                </a:ext>
              </a:extLst>
            </p:cNvPr>
            <p:cNvSpPr/>
            <p:nvPr/>
          </p:nvSpPr>
          <p:spPr>
            <a:xfrm>
              <a:off x="6281833" y="3756469"/>
              <a:ext cx="9525" cy="9525"/>
            </a:xfrm>
            <a:custGeom>
              <a:avLst/>
              <a:gdLst>
                <a:gd name="connsiteX0" fmla="*/ 0 w 0"/>
                <a:gd name="connsiteY0" fmla="*/ 1810 h 0"/>
                <a:gd name="connsiteX1" fmla="*/ 1048 w 0"/>
                <a:gd name="connsiteY1" fmla="*/ 5239 h 0"/>
                <a:gd name="connsiteX2" fmla="*/ 8668 w 0"/>
                <a:gd name="connsiteY2" fmla="*/ 3334 h 0"/>
                <a:gd name="connsiteX3" fmla="*/ 7334 w 0"/>
                <a:gd name="connsiteY3" fmla="*/ 0 h 0"/>
                <a:gd name="connsiteX4" fmla="*/ 0 w 0"/>
                <a:gd name="connsiteY4" fmla="*/ 1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810"/>
                  </a:moveTo>
                  <a:cubicBezTo>
                    <a:pt x="381" y="2953"/>
                    <a:pt x="667" y="4096"/>
                    <a:pt x="1048" y="5239"/>
                  </a:cubicBezTo>
                  <a:cubicBezTo>
                    <a:pt x="3620" y="4572"/>
                    <a:pt x="6096" y="4001"/>
                    <a:pt x="8668" y="3334"/>
                  </a:cubicBezTo>
                  <a:cubicBezTo>
                    <a:pt x="8192" y="2191"/>
                    <a:pt x="7620" y="0"/>
                    <a:pt x="7334" y="0"/>
                  </a:cubicBezTo>
                  <a:cubicBezTo>
                    <a:pt x="4858" y="381"/>
                    <a:pt x="2381" y="1143"/>
                    <a:pt x="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402CEAA-2265-47E0-9CC2-466872F5F312}"/>
                </a:ext>
              </a:extLst>
            </p:cNvPr>
            <p:cNvSpPr/>
            <p:nvPr/>
          </p:nvSpPr>
          <p:spPr>
            <a:xfrm>
              <a:off x="6075521" y="3755116"/>
              <a:ext cx="9525" cy="9525"/>
            </a:xfrm>
            <a:custGeom>
              <a:avLst/>
              <a:gdLst>
                <a:gd name="connsiteX0" fmla="*/ 0 w 9525"/>
                <a:gd name="connsiteY0" fmla="*/ 4592 h 0"/>
                <a:gd name="connsiteX1" fmla="*/ 11430 w 9525"/>
                <a:gd name="connsiteY1" fmla="*/ 4306 h 0"/>
                <a:gd name="connsiteX2" fmla="*/ 11716 w 9525"/>
                <a:gd name="connsiteY2" fmla="*/ 1734 h 0"/>
                <a:gd name="connsiteX3" fmla="*/ 7048 w 9525"/>
                <a:gd name="connsiteY3" fmla="*/ 20 h 0"/>
                <a:gd name="connsiteX4" fmla="*/ 0 w 9525"/>
                <a:gd name="connsiteY4" fmla="*/ 459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4592"/>
                  </a:moveTo>
                  <a:cubicBezTo>
                    <a:pt x="6096" y="4401"/>
                    <a:pt x="8763" y="4401"/>
                    <a:pt x="11430" y="4306"/>
                  </a:cubicBezTo>
                  <a:cubicBezTo>
                    <a:pt x="11525" y="3449"/>
                    <a:pt x="11621" y="2591"/>
                    <a:pt x="11716" y="1734"/>
                  </a:cubicBezTo>
                  <a:cubicBezTo>
                    <a:pt x="10192" y="1067"/>
                    <a:pt x="8477" y="-171"/>
                    <a:pt x="7048" y="20"/>
                  </a:cubicBezTo>
                  <a:cubicBezTo>
                    <a:pt x="5524" y="305"/>
                    <a:pt x="4191" y="1829"/>
                    <a:pt x="0" y="45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892071-970E-4E73-9193-AD6B74B97542}"/>
                </a:ext>
              </a:extLst>
            </p:cNvPr>
            <p:cNvSpPr/>
            <p:nvPr/>
          </p:nvSpPr>
          <p:spPr>
            <a:xfrm>
              <a:off x="5437988" y="3798249"/>
              <a:ext cx="9525" cy="9525"/>
            </a:xfrm>
            <a:custGeom>
              <a:avLst/>
              <a:gdLst>
                <a:gd name="connsiteX0" fmla="*/ 2787 w 0"/>
                <a:gd name="connsiteY0" fmla="*/ 35 h 0"/>
                <a:gd name="connsiteX1" fmla="*/ 25 w 0"/>
                <a:gd name="connsiteY1" fmla="*/ 2131 h 0"/>
                <a:gd name="connsiteX2" fmla="*/ 1739 w 0"/>
                <a:gd name="connsiteY2" fmla="*/ 7369 h 0"/>
                <a:gd name="connsiteX3" fmla="*/ 6311 w 0"/>
                <a:gd name="connsiteY3" fmla="*/ 3178 h 0"/>
                <a:gd name="connsiteX4" fmla="*/ 2787 w 0"/>
                <a:gd name="connsiteY4" fmla="*/ 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787" y="35"/>
                  </a:moveTo>
                  <a:cubicBezTo>
                    <a:pt x="2215" y="-251"/>
                    <a:pt x="120" y="1273"/>
                    <a:pt x="25" y="2131"/>
                  </a:cubicBezTo>
                  <a:cubicBezTo>
                    <a:pt x="-166" y="3369"/>
                    <a:pt x="787" y="4798"/>
                    <a:pt x="1739" y="7369"/>
                  </a:cubicBezTo>
                  <a:cubicBezTo>
                    <a:pt x="4025" y="5274"/>
                    <a:pt x="5168" y="4226"/>
                    <a:pt x="6311" y="3178"/>
                  </a:cubicBezTo>
                  <a:cubicBezTo>
                    <a:pt x="5168" y="2131"/>
                    <a:pt x="4216" y="702"/>
                    <a:pt x="2787" y="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DB69815D-743D-4059-9D88-09C0B34070D0}"/>
                </a:ext>
              </a:extLst>
            </p:cNvPr>
            <p:cNvSpPr/>
            <p:nvPr/>
          </p:nvSpPr>
          <p:spPr>
            <a:xfrm>
              <a:off x="6991731" y="3825621"/>
              <a:ext cx="9525" cy="9525"/>
            </a:xfrm>
            <a:custGeom>
              <a:avLst/>
              <a:gdLst>
                <a:gd name="connsiteX0" fmla="*/ 0 w 0"/>
                <a:gd name="connsiteY0" fmla="*/ 2858 h 0"/>
                <a:gd name="connsiteX1" fmla="*/ 1048 w 0"/>
                <a:gd name="connsiteY1" fmla="*/ 5048 h 0"/>
                <a:gd name="connsiteX2" fmla="*/ 8572 w 0"/>
                <a:gd name="connsiteY2" fmla="*/ 2191 h 0"/>
                <a:gd name="connsiteX3" fmla="*/ 7715 w 0"/>
                <a:gd name="connsiteY3" fmla="*/ 0 h 0"/>
                <a:gd name="connsiteX4" fmla="*/ 0 w 0"/>
                <a:gd name="connsiteY4" fmla="*/ 28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858"/>
                  </a:moveTo>
                  <a:cubicBezTo>
                    <a:pt x="381" y="3619"/>
                    <a:pt x="667" y="4286"/>
                    <a:pt x="1048" y="5048"/>
                  </a:cubicBezTo>
                  <a:cubicBezTo>
                    <a:pt x="3524" y="4096"/>
                    <a:pt x="6096" y="3143"/>
                    <a:pt x="8572" y="2191"/>
                  </a:cubicBezTo>
                  <a:cubicBezTo>
                    <a:pt x="8287" y="1429"/>
                    <a:pt x="8001" y="762"/>
                    <a:pt x="7715" y="0"/>
                  </a:cubicBezTo>
                  <a:cubicBezTo>
                    <a:pt x="5143" y="952"/>
                    <a:pt x="2572" y="1905"/>
                    <a:pt x="0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37869D-19F4-4105-BF92-958BA44A238C}"/>
                </a:ext>
              </a:extLst>
            </p:cNvPr>
            <p:cNvSpPr/>
            <p:nvPr/>
          </p:nvSpPr>
          <p:spPr>
            <a:xfrm>
              <a:off x="6451759" y="3755422"/>
              <a:ext cx="9525" cy="9525"/>
            </a:xfrm>
            <a:custGeom>
              <a:avLst/>
              <a:gdLst>
                <a:gd name="connsiteX0" fmla="*/ 0 w 9525"/>
                <a:gd name="connsiteY0" fmla="*/ 1619 h 0"/>
                <a:gd name="connsiteX1" fmla="*/ 9049 w 9525"/>
                <a:gd name="connsiteY1" fmla="*/ 3524 h 0"/>
                <a:gd name="connsiteX2" fmla="*/ 9525 w 9525"/>
                <a:gd name="connsiteY2" fmla="*/ 1143 h 0"/>
                <a:gd name="connsiteX3" fmla="*/ 286 w 9525"/>
                <a:gd name="connsiteY3" fmla="*/ 0 h 0"/>
                <a:gd name="connsiteX4" fmla="*/ 0 w 9525"/>
                <a:gd name="connsiteY4" fmla="*/ 16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619"/>
                  </a:moveTo>
                  <a:cubicBezTo>
                    <a:pt x="3048" y="2286"/>
                    <a:pt x="6096" y="2858"/>
                    <a:pt x="9049" y="3524"/>
                  </a:cubicBezTo>
                  <a:cubicBezTo>
                    <a:pt x="9239" y="2762"/>
                    <a:pt x="9430" y="1905"/>
                    <a:pt x="9525" y="1143"/>
                  </a:cubicBezTo>
                  <a:cubicBezTo>
                    <a:pt x="6477" y="762"/>
                    <a:pt x="3334" y="381"/>
                    <a:pt x="286" y="0"/>
                  </a:cubicBezTo>
                  <a:cubicBezTo>
                    <a:pt x="190" y="572"/>
                    <a:pt x="95" y="1048"/>
                    <a:pt x="0" y="16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DE3678E1-6FB8-4569-96C1-6CCE37CBE84E}"/>
                </a:ext>
              </a:extLst>
            </p:cNvPr>
            <p:cNvSpPr/>
            <p:nvPr/>
          </p:nvSpPr>
          <p:spPr>
            <a:xfrm>
              <a:off x="6730746" y="3683603"/>
              <a:ext cx="9525" cy="9525"/>
            </a:xfrm>
            <a:custGeom>
              <a:avLst/>
              <a:gdLst>
                <a:gd name="connsiteX0" fmla="*/ 0 w 9525"/>
                <a:gd name="connsiteY0" fmla="*/ 2953 h 0"/>
                <a:gd name="connsiteX1" fmla="*/ 667 w 9525"/>
                <a:gd name="connsiteY1" fmla="*/ 5048 h 0"/>
                <a:gd name="connsiteX2" fmla="*/ 9811 w 9525"/>
                <a:gd name="connsiteY2" fmla="*/ 2476 h 0"/>
                <a:gd name="connsiteX3" fmla="*/ 9049 w 9525"/>
                <a:gd name="connsiteY3" fmla="*/ 0 h 0"/>
                <a:gd name="connsiteX4" fmla="*/ 0 w 9525"/>
                <a:gd name="connsiteY4" fmla="*/ 2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2953"/>
                  </a:moveTo>
                  <a:cubicBezTo>
                    <a:pt x="190" y="3619"/>
                    <a:pt x="476" y="4381"/>
                    <a:pt x="667" y="5048"/>
                  </a:cubicBezTo>
                  <a:cubicBezTo>
                    <a:pt x="3715" y="4191"/>
                    <a:pt x="6763" y="3334"/>
                    <a:pt x="9811" y="2476"/>
                  </a:cubicBezTo>
                  <a:cubicBezTo>
                    <a:pt x="9525" y="1619"/>
                    <a:pt x="9334" y="857"/>
                    <a:pt x="9049" y="0"/>
                  </a:cubicBezTo>
                  <a:cubicBezTo>
                    <a:pt x="6001" y="952"/>
                    <a:pt x="3048" y="1905"/>
                    <a:pt x="0" y="2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6F6EEAA3-6EBD-4FED-BE25-A43BF94ED8F7}"/>
                </a:ext>
              </a:extLst>
            </p:cNvPr>
            <p:cNvSpPr/>
            <p:nvPr/>
          </p:nvSpPr>
          <p:spPr>
            <a:xfrm>
              <a:off x="5797959" y="3787045"/>
              <a:ext cx="9525" cy="9525"/>
            </a:xfrm>
            <a:custGeom>
              <a:avLst/>
              <a:gdLst>
                <a:gd name="connsiteX0" fmla="*/ 2575 w 0"/>
                <a:gd name="connsiteY0" fmla="*/ 0 h 0"/>
                <a:gd name="connsiteX1" fmla="*/ 4 w 0"/>
                <a:gd name="connsiteY1" fmla="*/ 2096 h 0"/>
                <a:gd name="connsiteX2" fmla="*/ 3337 w 0"/>
                <a:gd name="connsiteY2" fmla="*/ 6001 h 0"/>
                <a:gd name="connsiteX3" fmla="*/ 5433 w 0"/>
                <a:gd name="connsiteY3" fmla="*/ 2096 h 0"/>
                <a:gd name="connsiteX4" fmla="*/ 2575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575" y="0"/>
                  </a:moveTo>
                  <a:cubicBezTo>
                    <a:pt x="1718" y="0"/>
                    <a:pt x="-92" y="1810"/>
                    <a:pt x="4" y="2096"/>
                  </a:cubicBezTo>
                  <a:cubicBezTo>
                    <a:pt x="575" y="3334"/>
                    <a:pt x="1813" y="4382"/>
                    <a:pt x="3337" y="6001"/>
                  </a:cubicBezTo>
                  <a:cubicBezTo>
                    <a:pt x="4480" y="4001"/>
                    <a:pt x="5719" y="2762"/>
                    <a:pt x="5433" y="2096"/>
                  </a:cubicBezTo>
                  <a:cubicBezTo>
                    <a:pt x="5052" y="1143"/>
                    <a:pt x="3623" y="95"/>
                    <a:pt x="25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02FC7980-43BA-4AA1-A4D5-9DF8A07EA147}"/>
                </a:ext>
              </a:extLst>
            </p:cNvPr>
            <p:cNvSpPr/>
            <p:nvPr/>
          </p:nvSpPr>
          <p:spPr>
            <a:xfrm>
              <a:off x="5520785" y="3774796"/>
              <a:ext cx="9525" cy="9525"/>
            </a:xfrm>
            <a:custGeom>
              <a:avLst/>
              <a:gdLst>
                <a:gd name="connsiteX0" fmla="*/ 0 w 0"/>
                <a:gd name="connsiteY0" fmla="*/ 2438 h 0"/>
                <a:gd name="connsiteX1" fmla="*/ 3429 w 0"/>
                <a:gd name="connsiteY1" fmla="*/ 3676 h 0"/>
                <a:gd name="connsiteX2" fmla="*/ 6572 w 0"/>
                <a:gd name="connsiteY2" fmla="*/ 1200 h 0"/>
                <a:gd name="connsiteX3" fmla="*/ 2191 w 0"/>
                <a:gd name="connsiteY3" fmla="*/ 57 h 0"/>
                <a:gd name="connsiteX4" fmla="*/ 0 w 0"/>
                <a:gd name="connsiteY4" fmla="*/ 2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438"/>
                  </a:moveTo>
                  <a:cubicBezTo>
                    <a:pt x="1143" y="2914"/>
                    <a:pt x="2286" y="3771"/>
                    <a:pt x="3429" y="3676"/>
                  </a:cubicBezTo>
                  <a:cubicBezTo>
                    <a:pt x="4286" y="3581"/>
                    <a:pt x="5143" y="2438"/>
                    <a:pt x="6572" y="1200"/>
                  </a:cubicBezTo>
                  <a:cubicBezTo>
                    <a:pt x="4477" y="628"/>
                    <a:pt x="3238" y="-229"/>
                    <a:pt x="2191" y="57"/>
                  </a:cubicBezTo>
                  <a:cubicBezTo>
                    <a:pt x="1333" y="152"/>
                    <a:pt x="762" y="1581"/>
                    <a:pt x="0" y="24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63021317-DEA4-47AB-ABE6-B0302245CC6A}"/>
                </a:ext>
              </a:extLst>
            </p:cNvPr>
            <p:cNvSpPr/>
            <p:nvPr/>
          </p:nvSpPr>
          <p:spPr>
            <a:xfrm>
              <a:off x="5578888" y="3764756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7525 w 0"/>
                <a:gd name="connsiteY1" fmla="*/ 2381 h 0"/>
                <a:gd name="connsiteX2" fmla="*/ 7715 w 0"/>
                <a:gd name="connsiteY2" fmla="*/ 381 h 0"/>
                <a:gd name="connsiteX3" fmla="*/ 190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2476" y="1905"/>
                    <a:pt x="4953" y="2191"/>
                    <a:pt x="7525" y="2381"/>
                  </a:cubicBezTo>
                  <a:cubicBezTo>
                    <a:pt x="7620" y="1715"/>
                    <a:pt x="7620" y="1048"/>
                    <a:pt x="7715" y="381"/>
                  </a:cubicBezTo>
                  <a:cubicBezTo>
                    <a:pt x="5239" y="286"/>
                    <a:pt x="2667" y="95"/>
                    <a:pt x="190" y="0"/>
                  </a:cubicBezTo>
                  <a:cubicBezTo>
                    <a:pt x="95" y="571"/>
                    <a:pt x="95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F5748556-0C3A-40DE-B4CE-91040B2A5C8C}"/>
                </a:ext>
              </a:extLst>
            </p:cNvPr>
            <p:cNvSpPr/>
            <p:nvPr/>
          </p:nvSpPr>
          <p:spPr>
            <a:xfrm>
              <a:off x="6231324" y="3761042"/>
              <a:ext cx="9525" cy="9525"/>
            </a:xfrm>
            <a:custGeom>
              <a:avLst/>
              <a:gdLst>
                <a:gd name="connsiteX0" fmla="*/ 26 w 0"/>
                <a:gd name="connsiteY0" fmla="*/ 1238 h 0"/>
                <a:gd name="connsiteX1" fmla="*/ 216 w 0"/>
                <a:gd name="connsiteY1" fmla="*/ 3334 h 0"/>
                <a:gd name="connsiteX2" fmla="*/ 6027 w 0"/>
                <a:gd name="connsiteY2" fmla="*/ 3238 h 0"/>
                <a:gd name="connsiteX3" fmla="*/ 5741 w 0"/>
                <a:gd name="connsiteY3" fmla="*/ 0 h 0"/>
                <a:gd name="connsiteX4" fmla="*/ 26 w 0"/>
                <a:gd name="connsiteY4" fmla="*/ 12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6" y="1238"/>
                  </a:moveTo>
                  <a:cubicBezTo>
                    <a:pt x="-69" y="1238"/>
                    <a:pt x="121" y="3334"/>
                    <a:pt x="216" y="3334"/>
                  </a:cubicBezTo>
                  <a:cubicBezTo>
                    <a:pt x="2121" y="3429"/>
                    <a:pt x="4122" y="3334"/>
                    <a:pt x="6027" y="3238"/>
                  </a:cubicBezTo>
                  <a:cubicBezTo>
                    <a:pt x="5931" y="2191"/>
                    <a:pt x="5836" y="1048"/>
                    <a:pt x="5741" y="0"/>
                  </a:cubicBezTo>
                  <a:cubicBezTo>
                    <a:pt x="3931" y="381"/>
                    <a:pt x="1931" y="762"/>
                    <a:pt x="26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A05643E-6E46-4A8E-B372-ED603931FC55}"/>
                </a:ext>
              </a:extLst>
            </p:cNvPr>
            <p:cNvSpPr/>
            <p:nvPr/>
          </p:nvSpPr>
          <p:spPr>
            <a:xfrm>
              <a:off x="6890480" y="3787045"/>
              <a:ext cx="9525" cy="9525"/>
            </a:xfrm>
            <a:custGeom>
              <a:avLst/>
              <a:gdLst>
                <a:gd name="connsiteX0" fmla="*/ 0 w 0"/>
                <a:gd name="connsiteY0" fmla="*/ 857 h 0"/>
                <a:gd name="connsiteX1" fmla="*/ 381 w 0"/>
                <a:gd name="connsiteY1" fmla="*/ 3048 h 0"/>
                <a:gd name="connsiteX2" fmla="*/ 7239 w 0"/>
                <a:gd name="connsiteY2" fmla="*/ 1905 h 0"/>
                <a:gd name="connsiteX3" fmla="*/ 6953 w 0"/>
                <a:gd name="connsiteY3" fmla="*/ 0 h 0"/>
                <a:gd name="connsiteX4" fmla="*/ 0 w 0"/>
                <a:gd name="connsiteY4" fmla="*/ 8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857"/>
                  </a:moveTo>
                  <a:cubicBezTo>
                    <a:pt x="95" y="1619"/>
                    <a:pt x="190" y="2286"/>
                    <a:pt x="381" y="3048"/>
                  </a:cubicBezTo>
                  <a:cubicBezTo>
                    <a:pt x="2667" y="2667"/>
                    <a:pt x="4953" y="2286"/>
                    <a:pt x="7239" y="1905"/>
                  </a:cubicBezTo>
                  <a:cubicBezTo>
                    <a:pt x="7144" y="1238"/>
                    <a:pt x="7048" y="667"/>
                    <a:pt x="6953" y="0"/>
                  </a:cubicBezTo>
                  <a:cubicBezTo>
                    <a:pt x="4572" y="286"/>
                    <a:pt x="2286" y="572"/>
                    <a:pt x="0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B5CEFED7-E855-45D1-983F-0C8710B09768}"/>
                </a:ext>
              </a:extLst>
            </p:cNvPr>
            <p:cNvSpPr/>
            <p:nvPr/>
          </p:nvSpPr>
          <p:spPr>
            <a:xfrm>
              <a:off x="5147691" y="3762280"/>
              <a:ext cx="9525" cy="9525"/>
            </a:xfrm>
            <a:custGeom>
              <a:avLst/>
              <a:gdLst>
                <a:gd name="connsiteX0" fmla="*/ 0 w 0"/>
                <a:gd name="connsiteY0" fmla="*/ 476 h 0"/>
                <a:gd name="connsiteX1" fmla="*/ 190 w 0"/>
                <a:gd name="connsiteY1" fmla="*/ 3143 h 0"/>
                <a:gd name="connsiteX2" fmla="*/ 5524 w 0"/>
                <a:gd name="connsiteY2" fmla="*/ 1524 h 0"/>
                <a:gd name="connsiteX3" fmla="*/ 5144 w 0"/>
                <a:gd name="connsiteY3" fmla="*/ 0 h 0"/>
                <a:gd name="connsiteX4" fmla="*/ 0 w 0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476"/>
                  </a:moveTo>
                  <a:cubicBezTo>
                    <a:pt x="95" y="1333"/>
                    <a:pt x="95" y="2191"/>
                    <a:pt x="190" y="3143"/>
                  </a:cubicBezTo>
                  <a:cubicBezTo>
                    <a:pt x="2000" y="2572"/>
                    <a:pt x="3715" y="2000"/>
                    <a:pt x="5524" y="1524"/>
                  </a:cubicBezTo>
                  <a:cubicBezTo>
                    <a:pt x="5429" y="1048"/>
                    <a:pt x="5239" y="476"/>
                    <a:pt x="5144" y="0"/>
                  </a:cubicBezTo>
                  <a:cubicBezTo>
                    <a:pt x="3334" y="95"/>
                    <a:pt x="1619" y="286"/>
                    <a:pt x="0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492E8CE7-5B5E-44E5-905E-1378EDDA92D1}"/>
                </a:ext>
              </a:extLst>
            </p:cNvPr>
            <p:cNvSpPr/>
            <p:nvPr/>
          </p:nvSpPr>
          <p:spPr>
            <a:xfrm>
              <a:off x="7102412" y="3868483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8287 w 0"/>
                <a:gd name="connsiteY1" fmla="*/ 952 h 0"/>
                <a:gd name="connsiteX2" fmla="*/ 8477 w 0"/>
                <a:gd name="connsiteY2" fmla="*/ 0 h 0"/>
                <a:gd name="connsiteX3" fmla="*/ 0 w 0"/>
                <a:gd name="connsiteY3" fmla="*/ 191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2762" y="1048"/>
                    <a:pt x="5524" y="1048"/>
                    <a:pt x="8287" y="952"/>
                  </a:cubicBezTo>
                  <a:cubicBezTo>
                    <a:pt x="8382" y="667"/>
                    <a:pt x="8382" y="381"/>
                    <a:pt x="8477" y="0"/>
                  </a:cubicBezTo>
                  <a:cubicBezTo>
                    <a:pt x="5620" y="95"/>
                    <a:pt x="2857" y="191"/>
                    <a:pt x="0" y="191"/>
                  </a:cubicBezTo>
                  <a:cubicBezTo>
                    <a:pt x="0" y="476"/>
                    <a:pt x="0" y="857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3A7E0DD3-7E04-437A-817D-46AA0B77404B}"/>
                </a:ext>
              </a:extLst>
            </p:cNvPr>
            <p:cNvSpPr/>
            <p:nvPr/>
          </p:nvSpPr>
          <p:spPr>
            <a:xfrm>
              <a:off x="6904768" y="3768185"/>
              <a:ext cx="9525" cy="9525"/>
            </a:xfrm>
            <a:custGeom>
              <a:avLst/>
              <a:gdLst>
                <a:gd name="connsiteX0" fmla="*/ 5334 w 0"/>
                <a:gd name="connsiteY0" fmla="*/ 0 h 0"/>
                <a:gd name="connsiteX1" fmla="*/ 0 w 0"/>
                <a:gd name="connsiteY1" fmla="*/ 762 h 0"/>
                <a:gd name="connsiteX2" fmla="*/ 286 w 0"/>
                <a:gd name="connsiteY2" fmla="*/ 3429 h 0"/>
                <a:gd name="connsiteX3" fmla="*/ 5810 w 0"/>
                <a:gd name="connsiteY3" fmla="*/ 1619 h 0"/>
                <a:gd name="connsiteX4" fmla="*/ 533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34" y="0"/>
                  </a:moveTo>
                  <a:cubicBezTo>
                    <a:pt x="3524" y="286"/>
                    <a:pt x="1810" y="476"/>
                    <a:pt x="0" y="762"/>
                  </a:cubicBezTo>
                  <a:cubicBezTo>
                    <a:pt x="95" y="1619"/>
                    <a:pt x="190" y="2477"/>
                    <a:pt x="286" y="3429"/>
                  </a:cubicBezTo>
                  <a:cubicBezTo>
                    <a:pt x="2096" y="2858"/>
                    <a:pt x="4000" y="2191"/>
                    <a:pt x="5810" y="1619"/>
                  </a:cubicBezTo>
                  <a:cubicBezTo>
                    <a:pt x="5620" y="1048"/>
                    <a:pt x="5429" y="476"/>
                    <a:pt x="53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0959695B-7078-405E-A319-5BFCB4141C7B}"/>
                </a:ext>
              </a:extLst>
            </p:cNvPr>
            <p:cNvSpPr/>
            <p:nvPr/>
          </p:nvSpPr>
          <p:spPr>
            <a:xfrm>
              <a:off x="4255008" y="3334886"/>
              <a:ext cx="9525" cy="9525"/>
            </a:xfrm>
            <a:custGeom>
              <a:avLst/>
              <a:gdLst>
                <a:gd name="connsiteX0" fmla="*/ 2477 w 0"/>
                <a:gd name="connsiteY0" fmla="*/ 7 h 0"/>
                <a:gd name="connsiteX1" fmla="*/ 0 w 0"/>
                <a:gd name="connsiteY1" fmla="*/ 2007 h 0"/>
                <a:gd name="connsiteX2" fmla="*/ 1714 w 0"/>
                <a:gd name="connsiteY2" fmla="*/ 3722 h 0"/>
                <a:gd name="connsiteX3" fmla="*/ 8668 w 0"/>
                <a:gd name="connsiteY3" fmla="*/ 2103 h 0"/>
                <a:gd name="connsiteX4" fmla="*/ 2477 w 0"/>
                <a:gd name="connsiteY4" fmla="*/ 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477" y="7"/>
                  </a:moveTo>
                  <a:cubicBezTo>
                    <a:pt x="1619" y="102"/>
                    <a:pt x="762" y="1245"/>
                    <a:pt x="0" y="2007"/>
                  </a:cubicBezTo>
                  <a:cubicBezTo>
                    <a:pt x="571" y="2579"/>
                    <a:pt x="1048" y="3627"/>
                    <a:pt x="1714" y="3722"/>
                  </a:cubicBezTo>
                  <a:cubicBezTo>
                    <a:pt x="2762" y="3817"/>
                    <a:pt x="3810" y="3341"/>
                    <a:pt x="8668" y="2103"/>
                  </a:cubicBezTo>
                  <a:cubicBezTo>
                    <a:pt x="4858" y="769"/>
                    <a:pt x="3619" y="-88"/>
                    <a:pt x="2477" y="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61509B70-9DB5-437D-A075-CEC591E98447}"/>
                </a:ext>
              </a:extLst>
            </p:cNvPr>
            <p:cNvSpPr/>
            <p:nvPr/>
          </p:nvSpPr>
          <p:spPr>
            <a:xfrm>
              <a:off x="6610789" y="3791998"/>
              <a:ext cx="9525" cy="9525"/>
            </a:xfrm>
            <a:custGeom>
              <a:avLst/>
              <a:gdLst>
                <a:gd name="connsiteX0" fmla="*/ 3085 w 0"/>
                <a:gd name="connsiteY0" fmla="*/ 0 h 0"/>
                <a:gd name="connsiteX1" fmla="*/ 37 w 0"/>
                <a:gd name="connsiteY1" fmla="*/ 3238 h 0"/>
                <a:gd name="connsiteX2" fmla="*/ 2513 w 0"/>
                <a:gd name="connsiteY2" fmla="*/ 6858 h 0"/>
                <a:gd name="connsiteX3" fmla="*/ 5180 w 0"/>
                <a:gd name="connsiteY3" fmla="*/ 2381 h 0"/>
                <a:gd name="connsiteX4" fmla="*/ 3085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85" y="0"/>
                  </a:moveTo>
                  <a:cubicBezTo>
                    <a:pt x="2037" y="1048"/>
                    <a:pt x="608" y="2000"/>
                    <a:pt x="37" y="3238"/>
                  </a:cubicBezTo>
                  <a:cubicBezTo>
                    <a:pt x="-249" y="3810"/>
                    <a:pt x="1180" y="5048"/>
                    <a:pt x="2513" y="6858"/>
                  </a:cubicBezTo>
                  <a:cubicBezTo>
                    <a:pt x="3752" y="4858"/>
                    <a:pt x="4895" y="3715"/>
                    <a:pt x="5180" y="2381"/>
                  </a:cubicBezTo>
                  <a:cubicBezTo>
                    <a:pt x="5276" y="1715"/>
                    <a:pt x="3847" y="762"/>
                    <a:pt x="30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B9333D6E-BC4F-4330-A5F8-44BAE66B10F2}"/>
                </a:ext>
              </a:extLst>
            </p:cNvPr>
            <p:cNvSpPr/>
            <p:nvPr/>
          </p:nvSpPr>
          <p:spPr>
            <a:xfrm>
              <a:off x="6738938" y="3699315"/>
              <a:ext cx="9525" cy="9525"/>
            </a:xfrm>
            <a:custGeom>
              <a:avLst/>
              <a:gdLst>
                <a:gd name="connsiteX0" fmla="*/ 0 w 0"/>
                <a:gd name="connsiteY0" fmla="*/ 2005 h 0"/>
                <a:gd name="connsiteX1" fmla="*/ 3715 w 0"/>
                <a:gd name="connsiteY1" fmla="*/ 3529 h 0"/>
                <a:gd name="connsiteX2" fmla="*/ 5334 w 0"/>
                <a:gd name="connsiteY2" fmla="*/ 1433 h 0"/>
                <a:gd name="connsiteX3" fmla="*/ 1619 w 0"/>
                <a:gd name="connsiteY3" fmla="*/ 5 h 0"/>
                <a:gd name="connsiteX4" fmla="*/ 0 w 0"/>
                <a:gd name="connsiteY4" fmla="*/ 20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005"/>
                  </a:moveTo>
                  <a:cubicBezTo>
                    <a:pt x="1238" y="2576"/>
                    <a:pt x="2381" y="3243"/>
                    <a:pt x="3715" y="3529"/>
                  </a:cubicBezTo>
                  <a:cubicBezTo>
                    <a:pt x="4001" y="3624"/>
                    <a:pt x="4667" y="2291"/>
                    <a:pt x="5334" y="1433"/>
                  </a:cubicBezTo>
                  <a:cubicBezTo>
                    <a:pt x="4096" y="862"/>
                    <a:pt x="2953" y="195"/>
                    <a:pt x="1619" y="5"/>
                  </a:cubicBezTo>
                  <a:cubicBezTo>
                    <a:pt x="1143" y="-91"/>
                    <a:pt x="476" y="1338"/>
                    <a:pt x="0" y="2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04134602-31D2-4FA0-A071-F662FA8D664C}"/>
                </a:ext>
              </a:extLst>
            </p:cNvPr>
            <p:cNvSpPr/>
            <p:nvPr/>
          </p:nvSpPr>
          <p:spPr>
            <a:xfrm>
              <a:off x="6718745" y="3699796"/>
              <a:ext cx="9525" cy="9525"/>
            </a:xfrm>
            <a:custGeom>
              <a:avLst/>
              <a:gdLst>
                <a:gd name="connsiteX0" fmla="*/ 5524 w 0"/>
                <a:gd name="connsiteY0" fmla="*/ 0 h 0"/>
                <a:gd name="connsiteX1" fmla="*/ 0 w 0"/>
                <a:gd name="connsiteY1" fmla="*/ 1905 h 0"/>
                <a:gd name="connsiteX2" fmla="*/ 1429 w 0"/>
                <a:gd name="connsiteY2" fmla="*/ 4191 h 0"/>
                <a:gd name="connsiteX3" fmla="*/ 6287 w 0"/>
                <a:gd name="connsiteY3" fmla="*/ 1429 h 0"/>
                <a:gd name="connsiteX4" fmla="*/ 552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524" y="0"/>
                  </a:moveTo>
                  <a:cubicBezTo>
                    <a:pt x="3715" y="667"/>
                    <a:pt x="1905" y="1333"/>
                    <a:pt x="0" y="1905"/>
                  </a:cubicBezTo>
                  <a:cubicBezTo>
                    <a:pt x="476" y="2667"/>
                    <a:pt x="953" y="3429"/>
                    <a:pt x="1429" y="4191"/>
                  </a:cubicBezTo>
                  <a:cubicBezTo>
                    <a:pt x="3048" y="3238"/>
                    <a:pt x="4667" y="2381"/>
                    <a:pt x="6287" y="1429"/>
                  </a:cubicBezTo>
                  <a:cubicBezTo>
                    <a:pt x="6096" y="1048"/>
                    <a:pt x="5810" y="571"/>
                    <a:pt x="552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EA07AE40-2038-4A7E-AEA9-E76ADEB9209F}"/>
                </a:ext>
              </a:extLst>
            </p:cNvPr>
            <p:cNvSpPr/>
            <p:nvPr/>
          </p:nvSpPr>
          <p:spPr>
            <a:xfrm>
              <a:off x="5460873" y="3799470"/>
              <a:ext cx="9525" cy="9525"/>
            </a:xfrm>
            <a:custGeom>
              <a:avLst/>
              <a:gdLst>
                <a:gd name="connsiteX0" fmla="*/ 4381 w 0"/>
                <a:gd name="connsiteY0" fmla="*/ 52 h 0"/>
                <a:gd name="connsiteX1" fmla="*/ 0 w 0"/>
                <a:gd name="connsiteY1" fmla="*/ 1386 h 0"/>
                <a:gd name="connsiteX2" fmla="*/ 3238 w 0"/>
                <a:gd name="connsiteY2" fmla="*/ 4243 h 0"/>
                <a:gd name="connsiteX3" fmla="*/ 6667 w 0"/>
                <a:gd name="connsiteY3" fmla="*/ 2719 h 0"/>
                <a:gd name="connsiteX4" fmla="*/ 4381 w 0"/>
                <a:gd name="connsiteY4" fmla="*/ 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381" y="52"/>
                  </a:moveTo>
                  <a:cubicBezTo>
                    <a:pt x="3334" y="-234"/>
                    <a:pt x="2000" y="719"/>
                    <a:pt x="0" y="1386"/>
                  </a:cubicBezTo>
                  <a:cubicBezTo>
                    <a:pt x="1429" y="2719"/>
                    <a:pt x="2191" y="4148"/>
                    <a:pt x="3238" y="4243"/>
                  </a:cubicBezTo>
                  <a:cubicBezTo>
                    <a:pt x="4286" y="4338"/>
                    <a:pt x="5524" y="3291"/>
                    <a:pt x="6667" y="2719"/>
                  </a:cubicBezTo>
                  <a:cubicBezTo>
                    <a:pt x="5905" y="1671"/>
                    <a:pt x="5334" y="243"/>
                    <a:pt x="4381" y="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6A299B1-2063-48C3-A34C-76BA9E18FB6E}"/>
                </a:ext>
              </a:extLst>
            </p:cNvPr>
            <p:cNvSpPr/>
            <p:nvPr/>
          </p:nvSpPr>
          <p:spPr>
            <a:xfrm>
              <a:off x="7043642" y="3757803"/>
              <a:ext cx="9525" cy="9525"/>
            </a:xfrm>
            <a:custGeom>
              <a:avLst/>
              <a:gdLst>
                <a:gd name="connsiteX0" fmla="*/ 762 w 0"/>
                <a:gd name="connsiteY0" fmla="*/ 0 h 0"/>
                <a:gd name="connsiteX1" fmla="*/ 0 w 0"/>
                <a:gd name="connsiteY1" fmla="*/ 1429 h 0"/>
                <a:gd name="connsiteX2" fmla="*/ 4763 w 0"/>
                <a:gd name="connsiteY2" fmla="*/ 3905 h 0"/>
                <a:gd name="connsiteX3" fmla="*/ 5429 w 0"/>
                <a:gd name="connsiteY3" fmla="*/ 1619 h 0"/>
                <a:gd name="connsiteX4" fmla="*/ 76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62" y="0"/>
                  </a:moveTo>
                  <a:cubicBezTo>
                    <a:pt x="571" y="476"/>
                    <a:pt x="286" y="953"/>
                    <a:pt x="0" y="1429"/>
                  </a:cubicBezTo>
                  <a:cubicBezTo>
                    <a:pt x="1619" y="2286"/>
                    <a:pt x="3238" y="3048"/>
                    <a:pt x="4763" y="3905"/>
                  </a:cubicBezTo>
                  <a:cubicBezTo>
                    <a:pt x="4953" y="3143"/>
                    <a:pt x="5239" y="2381"/>
                    <a:pt x="5429" y="1619"/>
                  </a:cubicBezTo>
                  <a:cubicBezTo>
                    <a:pt x="4001" y="1048"/>
                    <a:pt x="2381" y="476"/>
                    <a:pt x="76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EB7D0204-BA3B-494A-AE78-3EB8B180AC4F}"/>
                </a:ext>
              </a:extLst>
            </p:cNvPr>
            <p:cNvSpPr/>
            <p:nvPr/>
          </p:nvSpPr>
          <p:spPr>
            <a:xfrm>
              <a:off x="7093077" y="3858854"/>
              <a:ext cx="9525" cy="9525"/>
            </a:xfrm>
            <a:custGeom>
              <a:avLst/>
              <a:gdLst>
                <a:gd name="connsiteX0" fmla="*/ 0 w 0"/>
                <a:gd name="connsiteY0" fmla="*/ 1438 h 0"/>
                <a:gd name="connsiteX1" fmla="*/ 1238 w 0"/>
                <a:gd name="connsiteY1" fmla="*/ 1914 h 0"/>
                <a:gd name="connsiteX2" fmla="*/ 3524 w 0"/>
                <a:gd name="connsiteY2" fmla="*/ 962 h 0"/>
                <a:gd name="connsiteX3" fmla="*/ 1714 w 0"/>
                <a:gd name="connsiteY3" fmla="*/ 9 h 0"/>
                <a:gd name="connsiteX4" fmla="*/ 0 w 0"/>
                <a:gd name="connsiteY4" fmla="*/ 1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438"/>
                  </a:moveTo>
                  <a:cubicBezTo>
                    <a:pt x="381" y="1628"/>
                    <a:pt x="762" y="1724"/>
                    <a:pt x="1238" y="1914"/>
                  </a:cubicBezTo>
                  <a:cubicBezTo>
                    <a:pt x="2000" y="1628"/>
                    <a:pt x="2762" y="1247"/>
                    <a:pt x="3524" y="962"/>
                  </a:cubicBezTo>
                  <a:cubicBezTo>
                    <a:pt x="2953" y="581"/>
                    <a:pt x="2191" y="-86"/>
                    <a:pt x="1714" y="9"/>
                  </a:cubicBezTo>
                  <a:cubicBezTo>
                    <a:pt x="1048" y="200"/>
                    <a:pt x="571" y="962"/>
                    <a:pt x="0" y="14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9F812F59-1ACD-4FCF-8219-A6F7523435E2}"/>
                </a:ext>
              </a:extLst>
            </p:cNvPr>
            <p:cNvSpPr/>
            <p:nvPr/>
          </p:nvSpPr>
          <p:spPr>
            <a:xfrm>
              <a:off x="6769608" y="3739039"/>
              <a:ext cx="9525" cy="9525"/>
            </a:xfrm>
            <a:custGeom>
              <a:avLst/>
              <a:gdLst>
                <a:gd name="connsiteX0" fmla="*/ 6191 w 0"/>
                <a:gd name="connsiteY0" fmla="*/ 381 h 0"/>
                <a:gd name="connsiteX1" fmla="*/ 0 w 0"/>
                <a:gd name="connsiteY1" fmla="*/ 0 h 0"/>
                <a:gd name="connsiteX2" fmla="*/ 0 w 0"/>
                <a:gd name="connsiteY2" fmla="*/ 1143 h 0"/>
                <a:gd name="connsiteX3" fmla="*/ 6191 w 0"/>
                <a:gd name="connsiteY3" fmla="*/ 952 h 0"/>
                <a:gd name="connsiteX4" fmla="*/ 6191 w 0"/>
                <a:gd name="connsiteY4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191" y="381"/>
                  </a:moveTo>
                  <a:cubicBezTo>
                    <a:pt x="4096" y="286"/>
                    <a:pt x="2096" y="190"/>
                    <a:pt x="0" y="0"/>
                  </a:cubicBezTo>
                  <a:cubicBezTo>
                    <a:pt x="0" y="381"/>
                    <a:pt x="0" y="762"/>
                    <a:pt x="0" y="1143"/>
                  </a:cubicBezTo>
                  <a:cubicBezTo>
                    <a:pt x="2096" y="1048"/>
                    <a:pt x="4191" y="1048"/>
                    <a:pt x="6191" y="952"/>
                  </a:cubicBezTo>
                  <a:cubicBezTo>
                    <a:pt x="6191" y="857"/>
                    <a:pt x="6191" y="571"/>
                    <a:pt x="6191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8FB8C24D-A6D5-4119-9F5B-37784B24CD8B}"/>
                </a:ext>
              </a:extLst>
            </p:cNvPr>
            <p:cNvSpPr/>
            <p:nvPr/>
          </p:nvSpPr>
          <p:spPr>
            <a:xfrm>
              <a:off x="6434608" y="3735419"/>
              <a:ext cx="9525" cy="9525"/>
            </a:xfrm>
            <a:custGeom>
              <a:avLst/>
              <a:gdLst>
                <a:gd name="connsiteX0" fmla="*/ 3054 w 0"/>
                <a:gd name="connsiteY0" fmla="*/ 1524 h 0"/>
                <a:gd name="connsiteX1" fmla="*/ 1815 w 0"/>
                <a:gd name="connsiteY1" fmla="*/ 0 h 0"/>
                <a:gd name="connsiteX2" fmla="*/ 6 w 0"/>
                <a:gd name="connsiteY2" fmla="*/ 2953 h 0"/>
                <a:gd name="connsiteX3" fmla="*/ 1911 w 0"/>
                <a:gd name="connsiteY3" fmla="*/ 4572 h 0"/>
                <a:gd name="connsiteX4" fmla="*/ 3054 w 0"/>
                <a:gd name="connsiteY4" fmla="*/ 1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54" y="1524"/>
                  </a:moveTo>
                  <a:cubicBezTo>
                    <a:pt x="3149" y="1048"/>
                    <a:pt x="2292" y="476"/>
                    <a:pt x="1815" y="0"/>
                  </a:cubicBezTo>
                  <a:cubicBezTo>
                    <a:pt x="1149" y="952"/>
                    <a:pt x="387" y="1905"/>
                    <a:pt x="6" y="2953"/>
                  </a:cubicBezTo>
                  <a:cubicBezTo>
                    <a:pt x="-90" y="3239"/>
                    <a:pt x="1053" y="3905"/>
                    <a:pt x="1911" y="4572"/>
                  </a:cubicBezTo>
                  <a:cubicBezTo>
                    <a:pt x="2387" y="3524"/>
                    <a:pt x="2958" y="2572"/>
                    <a:pt x="3054" y="1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F1433656-0350-44D6-9B88-541FF723B5BB}"/>
                </a:ext>
              </a:extLst>
            </p:cNvPr>
            <p:cNvSpPr/>
            <p:nvPr/>
          </p:nvSpPr>
          <p:spPr>
            <a:xfrm>
              <a:off x="6509480" y="2968847"/>
              <a:ext cx="9525" cy="9525"/>
            </a:xfrm>
            <a:custGeom>
              <a:avLst/>
              <a:gdLst>
                <a:gd name="connsiteX0" fmla="*/ 95 w 0"/>
                <a:gd name="connsiteY0" fmla="*/ 0 h 0"/>
                <a:gd name="connsiteX1" fmla="*/ 0 w 0"/>
                <a:gd name="connsiteY1" fmla="*/ 95 h 0"/>
                <a:gd name="connsiteX2" fmla="*/ 0 w 0"/>
                <a:gd name="connsiteY2" fmla="*/ 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5" y="0"/>
                  </a:moveTo>
                  <a:lnTo>
                    <a:pt x="0" y="95"/>
                  </a:lnTo>
                  <a:lnTo>
                    <a:pt x="0" y="9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7C0A8AB5-9E41-47E8-B34B-DE950769D9B4}"/>
                </a:ext>
              </a:extLst>
            </p:cNvPr>
            <p:cNvSpPr/>
            <p:nvPr/>
          </p:nvSpPr>
          <p:spPr>
            <a:xfrm>
              <a:off x="6358604" y="2962638"/>
              <a:ext cx="142875" cy="9525"/>
            </a:xfrm>
            <a:custGeom>
              <a:avLst/>
              <a:gdLst>
                <a:gd name="connsiteX0" fmla="*/ 69247 w 142875"/>
                <a:gd name="connsiteY0" fmla="*/ 7352 h 9525"/>
                <a:gd name="connsiteX1" fmla="*/ 65722 w 142875"/>
                <a:gd name="connsiteY1" fmla="*/ 15258 h 9525"/>
                <a:gd name="connsiteX2" fmla="*/ 135255 w 142875"/>
                <a:gd name="connsiteY2" fmla="*/ 16020 h 9525"/>
                <a:gd name="connsiteX3" fmla="*/ 150876 w 142875"/>
                <a:gd name="connsiteY3" fmla="*/ 6304 h 9525"/>
                <a:gd name="connsiteX4" fmla="*/ 147923 w 142875"/>
                <a:gd name="connsiteY4" fmla="*/ 3732 h 9525"/>
                <a:gd name="connsiteX5" fmla="*/ 118110 w 142875"/>
                <a:gd name="connsiteY5" fmla="*/ 2875 h 9525"/>
                <a:gd name="connsiteX6" fmla="*/ 65913 w 142875"/>
                <a:gd name="connsiteY6" fmla="*/ 3732 h 9525"/>
                <a:gd name="connsiteX7" fmla="*/ 26956 w 142875"/>
                <a:gd name="connsiteY7" fmla="*/ 1351 h 9525"/>
                <a:gd name="connsiteX8" fmla="*/ 0 w 142875"/>
                <a:gd name="connsiteY8" fmla="*/ 6685 h 9525"/>
                <a:gd name="connsiteX9" fmla="*/ 69247 w 142875"/>
                <a:gd name="connsiteY9" fmla="*/ 73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9525">
                  <a:moveTo>
                    <a:pt x="69247" y="7352"/>
                  </a:moveTo>
                  <a:cubicBezTo>
                    <a:pt x="67723" y="10781"/>
                    <a:pt x="66865" y="12781"/>
                    <a:pt x="65722" y="15258"/>
                  </a:cubicBezTo>
                  <a:cubicBezTo>
                    <a:pt x="89344" y="15543"/>
                    <a:pt x="112681" y="15734"/>
                    <a:pt x="135255" y="16020"/>
                  </a:cubicBezTo>
                  <a:cubicBezTo>
                    <a:pt x="140684" y="12686"/>
                    <a:pt x="145732" y="9447"/>
                    <a:pt x="150876" y="6304"/>
                  </a:cubicBezTo>
                  <a:cubicBezTo>
                    <a:pt x="149923" y="5352"/>
                    <a:pt x="148780" y="3542"/>
                    <a:pt x="147923" y="3732"/>
                  </a:cubicBezTo>
                  <a:cubicBezTo>
                    <a:pt x="137922" y="5161"/>
                    <a:pt x="128206" y="3732"/>
                    <a:pt x="118110" y="2875"/>
                  </a:cubicBezTo>
                  <a:cubicBezTo>
                    <a:pt x="100870" y="1446"/>
                    <a:pt x="83248" y="4304"/>
                    <a:pt x="65913" y="3732"/>
                  </a:cubicBezTo>
                  <a:cubicBezTo>
                    <a:pt x="52959" y="3351"/>
                    <a:pt x="40005" y="5542"/>
                    <a:pt x="26956" y="1351"/>
                  </a:cubicBezTo>
                  <a:cubicBezTo>
                    <a:pt x="19431" y="-1030"/>
                    <a:pt x="10287" y="-840"/>
                    <a:pt x="0" y="6685"/>
                  </a:cubicBezTo>
                  <a:cubicBezTo>
                    <a:pt x="25146" y="7066"/>
                    <a:pt x="46958" y="4780"/>
                    <a:pt x="69247" y="73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2301E9EA-810D-4A7C-84BB-873CE0306068}"/>
                </a:ext>
              </a:extLst>
            </p:cNvPr>
            <p:cNvSpPr/>
            <p:nvPr/>
          </p:nvSpPr>
          <p:spPr>
            <a:xfrm>
              <a:off x="6281614" y="2962555"/>
              <a:ext cx="104775" cy="19050"/>
            </a:xfrm>
            <a:custGeom>
              <a:avLst/>
              <a:gdLst>
                <a:gd name="connsiteX0" fmla="*/ 31270 w 104775"/>
                <a:gd name="connsiteY0" fmla="*/ 18960 h 19050"/>
                <a:gd name="connsiteX1" fmla="*/ 78990 w 104775"/>
                <a:gd name="connsiteY1" fmla="*/ 20389 h 19050"/>
                <a:gd name="connsiteX2" fmla="*/ 109089 w 104775"/>
                <a:gd name="connsiteY2" fmla="*/ 18579 h 19050"/>
                <a:gd name="connsiteX3" fmla="*/ 111471 w 104775"/>
                <a:gd name="connsiteY3" fmla="*/ 15150 h 19050"/>
                <a:gd name="connsiteX4" fmla="*/ 107470 w 104775"/>
                <a:gd name="connsiteY4" fmla="*/ 13055 h 19050"/>
                <a:gd name="connsiteX5" fmla="*/ 58321 w 104775"/>
                <a:gd name="connsiteY5" fmla="*/ 14483 h 19050"/>
                <a:gd name="connsiteX6" fmla="*/ 48225 w 104775"/>
                <a:gd name="connsiteY6" fmla="*/ 14388 h 19050"/>
                <a:gd name="connsiteX7" fmla="*/ 43938 w 104775"/>
                <a:gd name="connsiteY7" fmla="*/ 4768 h 19050"/>
                <a:gd name="connsiteX8" fmla="*/ 3362 w 104775"/>
                <a:gd name="connsiteY8" fmla="*/ 5911 h 19050"/>
                <a:gd name="connsiteX9" fmla="*/ 1933 w 104775"/>
                <a:gd name="connsiteY9" fmla="*/ 15817 h 19050"/>
                <a:gd name="connsiteX10" fmla="*/ 31270 w 104775"/>
                <a:gd name="connsiteY10" fmla="*/ 1896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775" h="19050">
                  <a:moveTo>
                    <a:pt x="31270" y="18960"/>
                  </a:moveTo>
                  <a:cubicBezTo>
                    <a:pt x="47177" y="19722"/>
                    <a:pt x="63084" y="20389"/>
                    <a:pt x="78990" y="20389"/>
                  </a:cubicBezTo>
                  <a:cubicBezTo>
                    <a:pt x="88992" y="20389"/>
                    <a:pt x="99088" y="19341"/>
                    <a:pt x="109089" y="18579"/>
                  </a:cubicBezTo>
                  <a:cubicBezTo>
                    <a:pt x="109851" y="18484"/>
                    <a:pt x="110518" y="16579"/>
                    <a:pt x="111471" y="15150"/>
                  </a:cubicBezTo>
                  <a:cubicBezTo>
                    <a:pt x="109851" y="14293"/>
                    <a:pt x="108708" y="13055"/>
                    <a:pt x="107470" y="13055"/>
                  </a:cubicBezTo>
                  <a:cubicBezTo>
                    <a:pt x="91087" y="13436"/>
                    <a:pt x="74704" y="14007"/>
                    <a:pt x="58321" y="14483"/>
                  </a:cubicBezTo>
                  <a:cubicBezTo>
                    <a:pt x="54892" y="14579"/>
                    <a:pt x="51273" y="15245"/>
                    <a:pt x="48225" y="14388"/>
                  </a:cubicBezTo>
                  <a:cubicBezTo>
                    <a:pt x="43462" y="12959"/>
                    <a:pt x="38414" y="10673"/>
                    <a:pt x="43938" y="4768"/>
                  </a:cubicBezTo>
                  <a:cubicBezTo>
                    <a:pt x="32985" y="-1995"/>
                    <a:pt x="11934" y="-1519"/>
                    <a:pt x="3362" y="5911"/>
                  </a:cubicBezTo>
                  <a:cubicBezTo>
                    <a:pt x="-1305" y="10007"/>
                    <a:pt x="-448" y="14007"/>
                    <a:pt x="1933" y="15817"/>
                  </a:cubicBezTo>
                  <a:cubicBezTo>
                    <a:pt x="13458" y="17246"/>
                    <a:pt x="22317" y="18579"/>
                    <a:pt x="31270" y="189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55F5DC6-6A66-42FE-9DFE-08FEA41841B5}"/>
                </a:ext>
              </a:extLst>
            </p:cNvPr>
            <p:cNvSpPr/>
            <p:nvPr/>
          </p:nvSpPr>
          <p:spPr>
            <a:xfrm>
              <a:off x="6325457" y="2967228"/>
              <a:ext cx="9525" cy="9525"/>
            </a:xfrm>
            <a:custGeom>
              <a:avLst/>
              <a:gdLst>
                <a:gd name="connsiteX0" fmla="*/ 191 w 0"/>
                <a:gd name="connsiteY0" fmla="*/ 0 h 0"/>
                <a:gd name="connsiteX1" fmla="*/ 0 w 0"/>
                <a:gd name="connsiteY1" fmla="*/ 190 h 0"/>
                <a:gd name="connsiteX2" fmla="*/ 95 w 0"/>
                <a:gd name="connsiteY2" fmla="*/ 190 h 0"/>
                <a:gd name="connsiteX3" fmla="*/ 19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1" y="0"/>
                  </a:moveTo>
                  <a:cubicBezTo>
                    <a:pt x="95" y="95"/>
                    <a:pt x="95" y="95"/>
                    <a:pt x="0" y="190"/>
                  </a:cubicBezTo>
                  <a:cubicBezTo>
                    <a:pt x="0" y="190"/>
                    <a:pt x="0" y="190"/>
                    <a:pt x="95" y="190"/>
                  </a:cubicBezTo>
                  <a:lnTo>
                    <a:pt x="19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19AAD8A3-C8DA-4B60-889C-6F47ACA6C345}"/>
                </a:ext>
              </a:extLst>
            </p:cNvPr>
            <p:cNvSpPr/>
            <p:nvPr/>
          </p:nvSpPr>
          <p:spPr>
            <a:xfrm>
              <a:off x="6147625" y="2952892"/>
              <a:ext cx="95250" cy="19050"/>
            </a:xfrm>
            <a:custGeom>
              <a:avLst/>
              <a:gdLst>
                <a:gd name="connsiteX0" fmla="*/ 26575 w 95250"/>
                <a:gd name="connsiteY0" fmla="*/ 16813 h 19050"/>
                <a:gd name="connsiteX1" fmla="*/ 31051 w 95250"/>
                <a:gd name="connsiteY1" fmla="*/ 6240 h 19050"/>
                <a:gd name="connsiteX2" fmla="*/ 58293 w 95250"/>
                <a:gd name="connsiteY2" fmla="*/ 11574 h 19050"/>
                <a:gd name="connsiteX3" fmla="*/ 87821 w 95250"/>
                <a:gd name="connsiteY3" fmla="*/ 22147 h 19050"/>
                <a:gd name="connsiteX4" fmla="*/ 96107 w 95250"/>
                <a:gd name="connsiteY4" fmla="*/ 18146 h 19050"/>
                <a:gd name="connsiteX5" fmla="*/ 94869 w 95250"/>
                <a:gd name="connsiteY5" fmla="*/ 13193 h 19050"/>
                <a:gd name="connsiteX6" fmla="*/ 84773 w 95250"/>
                <a:gd name="connsiteY6" fmla="*/ 13193 h 19050"/>
                <a:gd name="connsiteX7" fmla="*/ 82010 w 95250"/>
                <a:gd name="connsiteY7" fmla="*/ 13765 h 19050"/>
                <a:gd name="connsiteX8" fmla="*/ 61246 w 95250"/>
                <a:gd name="connsiteY8" fmla="*/ 5954 h 19050"/>
                <a:gd name="connsiteX9" fmla="*/ 9144 w 95250"/>
                <a:gd name="connsiteY9" fmla="*/ 49 h 19050"/>
                <a:gd name="connsiteX10" fmla="*/ 0 w 95250"/>
                <a:gd name="connsiteY10" fmla="*/ 1192 h 19050"/>
                <a:gd name="connsiteX11" fmla="*/ 14288 w 95250"/>
                <a:gd name="connsiteY11" fmla="*/ 8240 h 19050"/>
                <a:gd name="connsiteX12" fmla="*/ 26575 w 95250"/>
                <a:gd name="connsiteY12" fmla="*/ 168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50" h="19050">
                  <a:moveTo>
                    <a:pt x="26575" y="16813"/>
                  </a:moveTo>
                  <a:cubicBezTo>
                    <a:pt x="28480" y="12336"/>
                    <a:pt x="29718" y="9193"/>
                    <a:pt x="31051" y="6240"/>
                  </a:cubicBezTo>
                  <a:cubicBezTo>
                    <a:pt x="40291" y="8050"/>
                    <a:pt x="48673" y="9669"/>
                    <a:pt x="58293" y="11574"/>
                  </a:cubicBezTo>
                  <a:cubicBezTo>
                    <a:pt x="67437" y="21670"/>
                    <a:pt x="71914" y="23480"/>
                    <a:pt x="87821" y="22147"/>
                  </a:cubicBezTo>
                  <a:cubicBezTo>
                    <a:pt x="90773" y="21861"/>
                    <a:pt x="93631" y="19956"/>
                    <a:pt x="96107" y="18146"/>
                  </a:cubicBezTo>
                  <a:cubicBezTo>
                    <a:pt x="96679" y="17670"/>
                    <a:pt x="95917" y="14431"/>
                    <a:pt x="94869" y="13193"/>
                  </a:cubicBezTo>
                  <a:cubicBezTo>
                    <a:pt x="91726" y="9574"/>
                    <a:pt x="88201" y="10145"/>
                    <a:pt x="84773" y="13193"/>
                  </a:cubicBezTo>
                  <a:cubicBezTo>
                    <a:pt x="84201" y="13765"/>
                    <a:pt x="82963" y="13574"/>
                    <a:pt x="82010" y="13765"/>
                  </a:cubicBezTo>
                  <a:cubicBezTo>
                    <a:pt x="75343" y="9859"/>
                    <a:pt x="68390" y="6907"/>
                    <a:pt x="61246" y="5954"/>
                  </a:cubicBezTo>
                  <a:cubicBezTo>
                    <a:pt x="43910" y="3478"/>
                    <a:pt x="26575" y="1763"/>
                    <a:pt x="9144" y="49"/>
                  </a:cubicBezTo>
                  <a:cubicBezTo>
                    <a:pt x="6191" y="-237"/>
                    <a:pt x="3048" y="811"/>
                    <a:pt x="0" y="1192"/>
                  </a:cubicBezTo>
                  <a:cubicBezTo>
                    <a:pt x="4667" y="4811"/>
                    <a:pt x="9716" y="5954"/>
                    <a:pt x="14288" y="8240"/>
                  </a:cubicBezTo>
                  <a:cubicBezTo>
                    <a:pt x="18479" y="10240"/>
                    <a:pt x="22193" y="13574"/>
                    <a:pt x="26575" y="1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9D7D4D6D-1FC9-4C4D-B808-BEA69F6523C7}"/>
                </a:ext>
              </a:extLst>
            </p:cNvPr>
            <p:cNvSpPr/>
            <p:nvPr/>
          </p:nvSpPr>
          <p:spPr>
            <a:xfrm>
              <a:off x="6509766" y="2964881"/>
              <a:ext cx="57150" cy="9525"/>
            </a:xfrm>
            <a:custGeom>
              <a:avLst/>
              <a:gdLst>
                <a:gd name="connsiteX0" fmla="*/ 29527 w 57150"/>
                <a:gd name="connsiteY0" fmla="*/ 5014 h 0"/>
                <a:gd name="connsiteX1" fmla="*/ 56959 w 57150"/>
                <a:gd name="connsiteY1" fmla="*/ 3490 h 0"/>
                <a:gd name="connsiteX2" fmla="*/ 66008 w 57150"/>
                <a:gd name="connsiteY2" fmla="*/ 2442 h 0"/>
                <a:gd name="connsiteX3" fmla="*/ 41434 w 57150"/>
                <a:gd name="connsiteY3" fmla="*/ 156 h 0"/>
                <a:gd name="connsiteX4" fmla="*/ 0 w 57150"/>
                <a:gd name="connsiteY4" fmla="*/ 3871 h 0"/>
                <a:gd name="connsiteX5" fmla="*/ 29527 w 57150"/>
                <a:gd name="connsiteY5" fmla="*/ 50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>
                  <a:moveTo>
                    <a:pt x="29527" y="5014"/>
                  </a:moveTo>
                  <a:cubicBezTo>
                    <a:pt x="38005" y="2537"/>
                    <a:pt x="47720" y="3966"/>
                    <a:pt x="56959" y="3490"/>
                  </a:cubicBezTo>
                  <a:cubicBezTo>
                    <a:pt x="60008" y="3299"/>
                    <a:pt x="62960" y="2823"/>
                    <a:pt x="66008" y="2442"/>
                  </a:cubicBezTo>
                  <a:cubicBezTo>
                    <a:pt x="57721" y="251"/>
                    <a:pt x="49530" y="-320"/>
                    <a:pt x="41434" y="156"/>
                  </a:cubicBezTo>
                  <a:cubicBezTo>
                    <a:pt x="27622" y="1013"/>
                    <a:pt x="13335" y="-2035"/>
                    <a:pt x="0" y="3871"/>
                  </a:cubicBezTo>
                  <a:cubicBezTo>
                    <a:pt x="9811" y="6443"/>
                    <a:pt x="19050" y="8062"/>
                    <a:pt x="29527" y="50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2F23D88C-9D33-405F-946C-6E86DD14D4F6}"/>
                </a:ext>
              </a:extLst>
            </p:cNvPr>
            <p:cNvSpPr/>
            <p:nvPr/>
          </p:nvSpPr>
          <p:spPr>
            <a:xfrm>
              <a:off x="6509480" y="2968847"/>
              <a:ext cx="9525" cy="9525"/>
            </a:xfrm>
            <a:custGeom>
              <a:avLst/>
              <a:gdLst>
                <a:gd name="connsiteX0" fmla="*/ 190 w 0"/>
                <a:gd name="connsiteY0" fmla="*/ 0 h 0"/>
                <a:gd name="connsiteX1" fmla="*/ 0 w 0"/>
                <a:gd name="connsiteY1" fmla="*/ 95 h 0"/>
                <a:gd name="connsiteX2" fmla="*/ 190 w 0"/>
                <a:gd name="connsiteY2" fmla="*/ 0 h 0"/>
                <a:gd name="connsiteX3" fmla="*/ 19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0" y="0"/>
                  </a:moveTo>
                  <a:cubicBezTo>
                    <a:pt x="95" y="0"/>
                    <a:pt x="0" y="95"/>
                    <a:pt x="0" y="95"/>
                  </a:cubicBezTo>
                  <a:cubicBezTo>
                    <a:pt x="95" y="0"/>
                    <a:pt x="190" y="0"/>
                    <a:pt x="190" y="0"/>
                  </a:cubicBezTo>
                  <a:cubicBezTo>
                    <a:pt x="286" y="0"/>
                    <a:pt x="190" y="0"/>
                    <a:pt x="19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DED7DA70-31AD-4ECE-B2C2-6D65A5DFBA3D}"/>
                </a:ext>
              </a:extLst>
            </p:cNvPr>
            <p:cNvSpPr/>
            <p:nvPr/>
          </p:nvSpPr>
          <p:spPr>
            <a:xfrm>
              <a:off x="6624066" y="2966657"/>
              <a:ext cx="38100" cy="9525"/>
            </a:xfrm>
            <a:custGeom>
              <a:avLst/>
              <a:gdLst>
                <a:gd name="connsiteX0" fmla="*/ 39243 w 38100"/>
                <a:gd name="connsiteY0" fmla="*/ 381 h 0"/>
                <a:gd name="connsiteX1" fmla="*/ 0 w 38100"/>
                <a:gd name="connsiteY1" fmla="*/ 0 h 0"/>
                <a:gd name="connsiteX2" fmla="*/ 39243 w 38100"/>
                <a:gd name="connsiteY2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39243" y="381"/>
                  </a:moveTo>
                  <a:cubicBezTo>
                    <a:pt x="25527" y="190"/>
                    <a:pt x="13525" y="95"/>
                    <a:pt x="0" y="0"/>
                  </a:cubicBezTo>
                  <a:cubicBezTo>
                    <a:pt x="18955" y="4477"/>
                    <a:pt x="29908" y="4667"/>
                    <a:pt x="39243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D1B0E308-A2B9-4BA2-9A41-E90A8533DF1B}"/>
                </a:ext>
              </a:extLst>
            </p:cNvPr>
            <p:cNvSpPr/>
            <p:nvPr/>
          </p:nvSpPr>
          <p:spPr>
            <a:xfrm>
              <a:off x="6325933" y="2963549"/>
              <a:ext cx="19050" cy="9525"/>
            </a:xfrm>
            <a:custGeom>
              <a:avLst/>
              <a:gdLst>
                <a:gd name="connsiteX0" fmla="*/ 24479 w 19050"/>
                <a:gd name="connsiteY0" fmla="*/ 2822 h 0"/>
                <a:gd name="connsiteX1" fmla="*/ 0 w 19050"/>
                <a:gd name="connsiteY1" fmla="*/ 3679 h 0"/>
                <a:gd name="connsiteX2" fmla="*/ 24289 w 19050"/>
                <a:gd name="connsiteY2" fmla="*/ 6155 h 0"/>
                <a:gd name="connsiteX3" fmla="*/ 24479 w 19050"/>
                <a:gd name="connsiteY3" fmla="*/ 2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4479" y="2822"/>
                  </a:moveTo>
                  <a:cubicBezTo>
                    <a:pt x="16288" y="2441"/>
                    <a:pt x="8192" y="-3846"/>
                    <a:pt x="0" y="3679"/>
                  </a:cubicBezTo>
                  <a:cubicBezTo>
                    <a:pt x="8096" y="4441"/>
                    <a:pt x="16192" y="5298"/>
                    <a:pt x="24289" y="6155"/>
                  </a:cubicBezTo>
                  <a:cubicBezTo>
                    <a:pt x="24289" y="5012"/>
                    <a:pt x="24384" y="3965"/>
                    <a:pt x="24479" y="28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BEDF1B01-0E99-4A83-B3A8-45A8CD209126}"/>
                </a:ext>
              </a:extLst>
            </p:cNvPr>
            <p:cNvSpPr/>
            <p:nvPr/>
          </p:nvSpPr>
          <p:spPr>
            <a:xfrm>
              <a:off x="6325648" y="2967228"/>
              <a:ext cx="9525" cy="9525"/>
            </a:xfrm>
            <a:custGeom>
              <a:avLst/>
              <a:gdLst>
                <a:gd name="connsiteX0" fmla="*/ 95 w 0"/>
                <a:gd name="connsiteY0" fmla="*/ 0 h 0"/>
                <a:gd name="connsiteX1" fmla="*/ 0 w 0"/>
                <a:gd name="connsiteY1" fmla="*/ 286 h 0"/>
                <a:gd name="connsiteX2" fmla="*/ 381 w 0"/>
                <a:gd name="connsiteY2" fmla="*/ 0 h 0"/>
                <a:gd name="connsiteX3" fmla="*/ 9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95" y="0"/>
                  </a:moveTo>
                  <a:cubicBezTo>
                    <a:pt x="0" y="95"/>
                    <a:pt x="0" y="286"/>
                    <a:pt x="0" y="286"/>
                  </a:cubicBezTo>
                  <a:cubicBezTo>
                    <a:pt x="95" y="190"/>
                    <a:pt x="191" y="95"/>
                    <a:pt x="381" y="0"/>
                  </a:cubicBezTo>
                  <a:cubicBezTo>
                    <a:pt x="191" y="0"/>
                    <a:pt x="95" y="0"/>
                    <a:pt x="9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81A43A48-2677-480D-BE3C-B22E4CA0FCB3}"/>
                </a:ext>
              </a:extLst>
            </p:cNvPr>
            <p:cNvSpPr/>
            <p:nvPr/>
          </p:nvSpPr>
          <p:spPr>
            <a:xfrm>
              <a:off x="7661148" y="3011043"/>
              <a:ext cx="9525" cy="9525"/>
            </a:xfrm>
            <a:custGeom>
              <a:avLst/>
              <a:gdLst>
                <a:gd name="connsiteX0" fmla="*/ 476 w 0"/>
                <a:gd name="connsiteY0" fmla="*/ 0 h 0"/>
                <a:gd name="connsiteX1" fmla="*/ 0 w 0"/>
                <a:gd name="connsiteY1" fmla="*/ 191 h 0"/>
                <a:gd name="connsiteX2" fmla="*/ 95 w 0"/>
                <a:gd name="connsiteY2" fmla="*/ 286 h 0"/>
                <a:gd name="connsiteX3" fmla="*/ 476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76" y="0"/>
                  </a:moveTo>
                  <a:cubicBezTo>
                    <a:pt x="286" y="95"/>
                    <a:pt x="190" y="191"/>
                    <a:pt x="0" y="191"/>
                  </a:cubicBezTo>
                  <a:cubicBezTo>
                    <a:pt x="0" y="191"/>
                    <a:pt x="95" y="191"/>
                    <a:pt x="95" y="286"/>
                  </a:cubicBezTo>
                  <a:lnTo>
                    <a:pt x="47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49D7BE3C-0A88-4D86-B4B7-24B876B19F23}"/>
                </a:ext>
              </a:extLst>
            </p:cNvPr>
            <p:cNvSpPr/>
            <p:nvPr/>
          </p:nvSpPr>
          <p:spPr>
            <a:xfrm>
              <a:off x="7647432" y="3009744"/>
              <a:ext cx="9525" cy="9525"/>
            </a:xfrm>
            <a:custGeom>
              <a:avLst/>
              <a:gdLst>
                <a:gd name="connsiteX0" fmla="*/ 13716 w 9525"/>
                <a:gd name="connsiteY0" fmla="*/ 1489 h 0"/>
                <a:gd name="connsiteX1" fmla="*/ 0 w 9525"/>
                <a:gd name="connsiteY1" fmla="*/ 4537 h 0"/>
                <a:gd name="connsiteX2" fmla="*/ 1238 w 9525"/>
                <a:gd name="connsiteY2" fmla="*/ 7490 h 0"/>
                <a:gd name="connsiteX3" fmla="*/ 13716 w 9525"/>
                <a:gd name="connsiteY3" fmla="*/ 14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3716" y="1489"/>
                  </a:moveTo>
                  <a:cubicBezTo>
                    <a:pt x="7525" y="-2416"/>
                    <a:pt x="4191" y="2346"/>
                    <a:pt x="0" y="4537"/>
                  </a:cubicBezTo>
                  <a:cubicBezTo>
                    <a:pt x="381" y="5490"/>
                    <a:pt x="857" y="6442"/>
                    <a:pt x="1238" y="7490"/>
                  </a:cubicBezTo>
                  <a:cubicBezTo>
                    <a:pt x="5429" y="5490"/>
                    <a:pt x="9620" y="3489"/>
                    <a:pt x="13716" y="14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6EFED833-BCB7-4CAC-9DE3-8706F575C44E}"/>
                </a:ext>
              </a:extLst>
            </p:cNvPr>
            <p:cNvSpPr/>
            <p:nvPr/>
          </p:nvSpPr>
          <p:spPr>
            <a:xfrm>
              <a:off x="6601396" y="2966276"/>
              <a:ext cx="9525" cy="9525"/>
            </a:xfrm>
            <a:custGeom>
              <a:avLst/>
              <a:gdLst>
                <a:gd name="connsiteX0" fmla="*/ 10954 w 9525"/>
                <a:gd name="connsiteY0" fmla="*/ 2572 h 0"/>
                <a:gd name="connsiteX1" fmla="*/ 10763 w 9525"/>
                <a:gd name="connsiteY1" fmla="*/ 95 h 0"/>
                <a:gd name="connsiteX2" fmla="*/ 0 w 9525"/>
                <a:gd name="connsiteY2" fmla="*/ 0 h 0"/>
                <a:gd name="connsiteX3" fmla="*/ 476 w 9525"/>
                <a:gd name="connsiteY3" fmla="*/ 3334 h 0"/>
                <a:gd name="connsiteX4" fmla="*/ 10954 w 9525"/>
                <a:gd name="connsiteY4" fmla="*/ 25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954" y="2572"/>
                  </a:moveTo>
                  <a:cubicBezTo>
                    <a:pt x="10858" y="1714"/>
                    <a:pt x="10858" y="952"/>
                    <a:pt x="10763" y="95"/>
                  </a:cubicBezTo>
                  <a:cubicBezTo>
                    <a:pt x="7144" y="95"/>
                    <a:pt x="3524" y="0"/>
                    <a:pt x="0" y="0"/>
                  </a:cubicBezTo>
                  <a:cubicBezTo>
                    <a:pt x="191" y="1143"/>
                    <a:pt x="286" y="2191"/>
                    <a:pt x="476" y="3334"/>
                  </a:cubicBezTo>
                  <a:cubicBezTo>
                    <a:pt x="3905" y="3048"/>
                    <a:pt x="7429" y="2762"/>
                    <a:pt x="10954" y="2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B14700CB-8F8B-4789-8C56-A5593255196B}"/>
                </a:ext>
              </a:extLst>
            </p:cNvPr>
            <p:cNvSpPr/>
            <p:nvPr/>
          </p:nvSpPr>
          <p:spPr>
            <a:xfrm>
              <a:off x="7662481" y="3011615"/>
              <a:ext cx="9525" cy="9525"/>
            </a:xfrm>
            <a:custGeom>
              <a:avLst/>
              <a:gdLst>
                <a:gd name="connsiteX0" fmla="*/ 13811 w 9525"/>
                <a:gd name="connsiteY0" fmla="*/ 3143 h 0"/>
                <a:gd name="connsiteX1" fmla="*/ 0 w 9525"/>
                <a:gd name="connsiteY1" fmla="*/ 0 h 0"/>
                <a:gd name="connsiteX2" fmla="*/ 13811 w 9525"/>
                <a:gd name="connsiteY2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811" y="3143"/>
                  </a:moveTo>
                  <a:cubicBezTo>
                    <a:pt x="7811" y="1810"/>
                    <a:pt x="3810" y="857"/>
                    <a:pt x="0" y="0"/>
                  </a:cubicBezTo>
                  <a:cubicBezTo>
                    <a:pt x="3143" y="2381"/>
                    <a:pt x="4953" y="8382"/>
                    <a:pt x="13811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60A0F7F-DC8F-4DD8-AF5D-54133FDF36BD}"/>
                </a:ext>
              </a:extLst>
            </p:cNvPr>
            <p:cNvSpPr/>
            <p:nvPr/>
          </p:nvSpPr>
          <p:spPr>
            <a:xfrm>
              <a:off x="7661243" y="3011043"/>
              <a:ext cx="9525" cy="9525"/>
            </a:xfrm>
            <a:custGeom>
              <a:avLst/>
              <a:gdLst>
                <a:gd name="connsiteX0" fmla="*/ 381 w 0"/>
                <a:gd name="connsiteY0" fmla="*/ 0 h 0"/>
                <a:gd name="connsiteX1" fmla="*/ 0 w 0"/>
                <a:gd name="connsiteY1" fmla="*/ 286 h 0"/>
                <a:gd name="connsiteX2" fmla="*/ 1143 w 0"/>
                <a:gd name="connsiteY2" fmla="*/ 572 h 0"/>
                <a:gd name="connsiteX3" fmla="*/ 38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" y="0"/>
                  </a:moveTo>
                  <a:cubicBezTo>
                    <a:pt x="381" y="0"/>
                    <a:pt x="0" y="286"/>
                    <a:pt x="0" y="286"/>
                  </a:cubicBezTo>
                  <a:cubicBezTo>
                    <a:pt x="381" y="381"/>
                    <a:pt x="762" y="476"/>
                    <a:pt x="1143" y="572"/>
                  </a:cubicBezTo>
                  <a:cubicBezTo>
                    <a:pt x="953" y="286"/>
                    <a:pt x="667" y="95"/>
                    <a:pt x="38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E67BE446-8B20-4EC7-9C31-8038DC2F71F8}"/>
                </a:ext>
              </a:extLst>
            </p:cNvPr>
            <p:cNvSpPr/>
            <p:nvPr/>
          </p:nvSpPr>
          <p:spPr>
            <a:xfrm>
              <a:off x="7620762" y="3013234"/>
              <a:ext cx="9525" cy="9525"/>
            </a:xfrm>
            <a:custGeom>
              <a:avLst/>
              <a:gdLst>
                <a:gd name="connsiteX0" fmla="*/ 15050 w 9525"/>
                <a:gd name="connsiteY0" fmla="*/ 857 h 0"/>
                <a:gd name="connsiteX1" fmla="*/ 0 w 9525"/>
                <a:gd name="connsiteY1" fmla="*/ 0 h 0"/>
                <a:gd name="connsiteX2" fmla="*/ 0 w 9525"/>
                <a:gd name="connsiteY2" fmla="*/ 1619 h 0"/>
                <a:gd name="connsiteX3" fmla="*/ 15050 w 9525"/>
                <a:gd name="connsiteY3" fmla="*/ 1810 h 0"/>
                <a:gd name="connsiteX4" fmla="*/ 15050 w 9525"/>
                <a:gd name="connsiteY4" fmla="*/ 8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5050" y="857"/>
                  </a:moveTo>
                  <a:cubicBezTo>
                    <a:pt x="10001" y="571"/>
                    <a:pt x="5048" y="286"/>
                    <a:pt x="0" y="0"/>
                  </a:cubicBezTo>
                  <a:cubicBezTo>
                    <a:pt x="0" y="571"/>
                    <a:pt x="0" y="1048"/>
                    <a:pt x="0" y="1619"/>
                  </a:cubicBezTo>
                  <a:cubicBezTo>
                    <a:pt x="5048" y="1714"/>
                    <a:pt x="10001" y="1714"/>
                    <a:pt x="15050" y="1810"/>
                  </a:cubicBezTo>
                  <a:cubicBezTo>
                    <a:pt x="15050" y="1429"/>
                    <a:pt x="15050" y="1143"/>
                    <a:pt x="15050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044C2D9C-2689-4E71-99DB-3092809365EC}"/>
                </a:ext>
              </a:extLst>
            </p:cNvPr>
            <p:cNvSpPr/>
            <p:nvPr/>
          </p:nvSpPr>
          <p:spPr>
            <a:xfrm>
              <a:off x="7571899" y="3005423"/>
              <a:ext cx="9525" cy="9525"/>
            </a:xfrm>
            <a:custGeom>
              <a:avLst/>
              <a:gdLst>
                <a:gd name="connsiteX0" fmla="*/ 12192 w 9525"/>
                <a:gd name="connsiteY0" fmla="*/ 4096 h 0"/>
                <a:gd name="connsiteX1" fmla="*/ 11716 w 9525"/>
                <a:gd name="connsiteY1" fmla="*/ 0 h 0"/>
                <a:gd name="connsiteX2" fmla="*/ 0 w 9525"/>
                <a:gd name="connsiteY2" fmla="*/ 1524 h 0"/>
                <a:gd name="connsiteX3" fmla="*/ 381 w 9525"/>
                <a:gd name="connsiteY3" fmla="*/ 4762 h 0"/>
                <a:gd name="connsiteX4" fmla="*/ 12192 w 9525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192" y="4096"/>
                  </a:moveTo>
                  <a:cubicBezTo>
                    <a:pt x="12001" y="2762"/>
                    <a:pt x="11906" y="1333"/>
                    <a:pt x="11716" y="0"/>
                  </a:cubicBezTo>
                  <a:cubicBezTo>
                    <a:pt x="7810" y="476"/>
                    <a:pt x="3905" y="1048"/>
                    <a:pt x="0" y="1524"/>
                  </a:cubicBezTo>
                  <a:cubicBezTo>
                    <a:pt x="95" y="2572"/>
                    <a:pt x="190" y="3715"/>
                    <a:pt x="381" y="4762"/>
                  </a:cubicBezTo>
                  <a:cubicBezTo>
                    <a:pt x="4286" y="4477"/>
                    <a:pt x="8287" y="4286"/>
                    <a:pt x="12192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FBDFF56C-F4D7-4369-9EAA-C686BC910FF5}"/>
                </a:ext>
              </a:extLst>
            </p:cNvPr>
            <p:cNvSpPr/>
            <p:nvPr/>
          </p:nvSpPr>
          <p:spPr>
            <a:xfrm>
              <a:off x="6253639" y="2969527"/>
              <a:ext cx="9525" cy="9525"/>
            </a:xfrm>
            <a:custGeom>
              <a:avLst/>
              <a:gdLst>
                <a:gd name="connsiteX0" fmla="*/ 5715 w 0"/>
                <a:gd name="connsiteY0" fmla="*/ 3225 h 0"/>
                <a:gd name="connsiteX1" fmla="*/ 3524 w 0"/>
                <a:gd name="connsiteY1" fmla="*/ 82 h 0"/>
                <a:gd name="connsiteX2" fmla="*/ 0 w 0"/>
                <a:gd name="connsiteY2" fmla="*/ 1225 h 0"/>
                <a:gd name="connsiteX3" fmla="*/ 2572 w 0"/>
                <a:gd name="connsiteY3" fmla="*/ 6749 h 0"/>
                <a:gd name="connsiteX4" fmla="*/ 5715 w 0"/>
                <a:gd name="connsiteY4" fmla="*/ 3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715" y="3225"/>
                  </a:moveTo>
                  <a:cubicBezTo>
                    <a:pt x="5620" y="2082"/>
                    <a:pt x="4572" y="558"/>
                    <a:pt x="3524" y="82"/>
                  </a:cubicBezTo>
                  <a:cubicBezTo>
                    <a:pt x="2667" y="-299"/>
                    <a:pt x="1143" y="749"/>
                    <a:pt x="0" y="1225"/>
                  </a:cubicBezTo>
                  <a:cubicBezTo>
                    <a:pt x="762" y="2749"/>
                    <a:pt x="1429" y="4273"/>
                    <a:pt x="2572" y="6749"/>
                  </a:cubicBezTo>
                  <a:cubicBezTo>
                    <a:pt x="4286" y="4940"/>
                    <a:pt x="5810" y="4082"/>
                    <a:pt x="5715" y="32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27CAA192-610B-4226-9436-468AC38DA204}"/>
                </a:ext>
              </a:extLst>
            </p:cNvPr>
            <p:cNvSpPr/>
            <p:nvPr/>
          </p:nvSpPr>
          <p:spPr>
            <a:xfrm>
              <a:off x="7529036" y="3003042"/>
              <a:ext cx="9525" cy="9525"/>
            </a:xfrm>
            <a:custGeom>
              <a:avLst/>
              <a:gdLst>
                <a:gd name="connsiteX0" fmla="*/ 9049 w 0"/>
                <a:gd name="connsiteY0" fmla="*/ 2476 h 0"/>
                <a:gd name="connsiteX1" fmla="*/ 8858 w 0"/>
                <a:gd name="connsiteY1" fmla="*/ 0 h 0"/>
                <a:gd name="connsiteX2" fmla="*/ 0 w 0"/>
                <a:gd name="connsiteY2" fmla="*/ 476 h 0"/>
                <a:gd name="connsiteX3" fmla="*/ 190 w 0"/>
                <a:gd name="connsiteY3" fmla="*/ 2953 h 0"/>
                <a:gd name="connsiteX4" fmla="*/ 9049 w 0"/>
                <a:gd name="connsiteY4" fmla="*/ 2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9049" y="2476"/>
                  </a:moveTo>
                  <a:cubicBezTo>
                    <a:pt x="8954" y="1619"/>
                    <a:pt x="8954" y="857"/>
                    <a:pt x="8858" y="0"/>
                  </a:cubicBezTo>
                  <a:cubicBezTo>
                    <a:pt x="5905" y="190"/>
                    <a:pt x="2953" y="381"/>
                    <a:pt x="0" y="476"/>
                  </a:cubicBezTo>
                  <a:cubicBezTo>
                    <a:pt x="95" y="1333"/>
                    <a:pt x="95" y="2191"/>
                    <a:pt x="190" y="2953"/>
                  </a:cubicBezTo>
                  <a:cubicBezTo>
                    <a:pt x="3143" y="2857"/>
                    <a:pt x="6096" y="2667"/>
                    <a:pt x="9049" y="2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E73F54C6-3931-40BF-8B27-28B973276758}"/>
                </a:ext>
              </a:extLst>
            </p:cNvPr>
            <p:cNvSpPr/>
            <p:nvPr/>
          </p:nvSpPr>
          <p:spPr>
            <a:xfrm>
              <a:off x="6742176" y="3090577"/>
              <a:ext cx="9525" cy="9525"/>
            </a:xfrm>
            <a:custGeom>
              <a:avLst/>
              <a:gdLst>
                <a:gd name="connsiteX0" fmla="*/ 13811 w 9525"/>
                <a:gd name="connsiteY0" fmla="*/ 3429 h 0"/>
                <a:gd name="connsiteX1" fmla="*/ 13621 w 9525"/>
                <a:gd name="connsiteY1" fmla="*/ 0 h 0"/>
                <a:gd name="connsiteX2" fmla="*/ 0 w 9525"/>
                <a:gd name="connsiteY2" fmla="*/ 572 h 0"/>
                <a:gd name="connsiteX3" fmla="*/ 95 w 9525"/>
                <a:gd name="connsiteY3" fmla="*/ 4572 h 0"/>
                <a:gd name="connsiteX4" fmla="*/ 13811 w 9525"/>
                <a:gd name="connsiteY4" fmla="*/ 3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3811" y="3429"/>
                  </a:moveTo>
                  <a:cubicBezTo>
                    <a:pt x="13716" y="2286"/>
                    <a:pt x="13716" y="1143"/>
                    <a:pt x="13621" y="0"/>
                  </a:cubicBezTo>
                  <a:cubicBezTo>
                    <a:pt x="9049" y="191"/>
                    <a:pt x="4572" y="381"/>
                    <a:pt x="0" y="572"/>
                  </a:cubicBezTo>
                  <a:cubicBezTo>
                    <a:pt x="0" y="1905"/>
                    <a:pt x="95" y="3239"/>
                    <a:pt x="95" y="4572"/>
                  </a:cubicBezTo>
                  <a:cubicBezTo>
                    <a:pt x="4667" y="4191"/>
                    <a:pt x="9239" y="3810"/>
                    <a:pt x="13811" y="3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D8EF2C5A-BF14-4721-838C-7517BEDE24DA}"/>
                </a:ext>
              </a:extLst>
            </p:cNvPr>
            <p:cNvSpPr/>
            <p:nvPr/>
          </p:nvSpPr>
          <p:spPr>
            <a:xfrm>
              <a:off x="6827608" y="3093386"/>
              <a:ext cx="9525" cy="9525"/>
            </a:xfrm>
            <a:custGeom>
              <a:avLst/>
              <a:gdLst>
                <a:gd name="connsiteX0" fmla="*/ 7722 w 0"/>
                <a:gd name="connsiteY0" fmla="*/ 620 h 0"/>
                <a:gd name="connsiteX1" fmla="*/ 1055 w 0"/>
                <a:gd name="connsiteY1" fmla="*/ 7668 h 0"/>
                <a:gd name="connsiteX2" fmla="*/ 7722 w 0"/>
                <a:gd name="connsiteY2" fmla="*/ 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722" y="620"/>
                  </a:moveTo>
                  <a:cubicBezTo>
                    <a:pt x="579" y="-1190"/>
                    <a:pt x="-1517" y="906"/>
                    <a:pt x="1055" y="7668"/>
                  </a:cubicBezTo>
                  <a:cubicBezTo>
                    <a:pt x="3055" y="5478"/>
                    <a:pt x="5055" y="3382"/>
                    <a:pt x="7722" y="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0A938F5F-FBA9-49E7-A92C-49CEB8C9E66B}"/>
                </a:ext>
              </a:extLst>
            </p:cNvPr>
            <p:cNvSpPr/>
            <p:nvPr/>
          </p:nvSpPr>
          <p:spPr>
            <a:xfrm>
              <a:off x="7162324" y="3094196"/>
              <a:ext cx="9525" cy="9525"/>
            </a:xfrm>
            <a:custGeom>
              <a:avLst/>
              <a:gdLst>
                <a:gd name="connsiteX0" fmla="*/ 9906 w 9525"/>
                <a:gd name="connsiteY0" fmla="*/ 5620 h 0"/>
                <a:gd name="connsiteX1" fmla="*/ 6382 w 9525"/>
                <a:gd name="connsiteY1" fmla="*/ 1333 h 0"/>
                <a:gd name="connsiteX2" fmla="*/ 0 w 9525"/>
                <a:gd name="connsiteY2" fmla="*/ 0 h 0"/>
                <a:gd name="connsiteX3" fmla="*/ 3143 w 9525"/>
                <a:gd name="connsiteY3" fmla="*/ 4858 h 0"/>
                <a:gd name="connsiteX4" fmla="*/ 9906 w 9525"/>
                <a:gd name="connsiteY4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9906" y="5620"/>
                  </a:moveTo>
                  <a:cubicBezTo>
                    <a:pt x="8096" y="3239"/>
                    <a:pt x="7525" y="1810"/>
                    <a:pt x="6382" y="1333"/>
                  </a:cubicBezTo>
                  <a:cubicBezTo>
                    <a:pt x="4953" y="667"/>
                    <a:pt x="3143" y="667"/>
                    <a:pt x="0" y="0"/>
                  </a:cubicBezTo>
                  <a:cubicBezTo>
                    <a:pt x="1714" y="2667"/>
                    <a:pt x="2096" y="4381"/>
                    <a:pt x="3143" y="4858"/>
                  </a:cubicBezTo>
                  <a:cubicBezTo>
                    <a:pt x="4667" y="5429"/>
                    <a:pt x="6572" y="5239"/>
                    <a:pt x="9906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B77B7743-6B6E-4AC2-B637-8E3524817EA3}"/>
                </a:ext>
              </a:extLst>
            </p:cNvPr>
            <p:cNvSpPr/>
            <p:nvPr/>
          </p:nvSpPr>
          <p:spPr>
            <a:xfrm>
              <a:off x="6891909" y="3093910"/>
              <a:ext cx="9525" cy="9525"/>
            </a:xfrm>
            <a:custGeom>
              <a:avLst/>
              <a:gdLst>
                <a:gd name="connsiteX0" fmla="*/ 3334 w 0"/>
                <a:gd name="connsiteY0" fmla="*/ 3143 h 0"/>
                <a:gd name="connsiteX1" fmla="*/ 8192 w 0"/>
                <a:gd name="connsiteY1" fmla="*/ 3048 h 0"/>
                <a:gd name="connsiteX2" fmla="*/ 8287 w 0"/>
                <a:gd name="connsiteY2" fmla="*/ 571 h 0"/>
                <a:gd name="connsiteX3" fmla="*/ 0 w 0"/>
                <a:gd name="connsiteY3" fmla="*/ 0 h 0"/>
                <a:gd name="connsiteX4" fmla="*/ 3334 w 0"/>
                <a:gd name="connsiteY4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34" y="3143"/>
                  </a:moveTo>
                  <a:cubicBezTo>
                    <a:pt x="4953" y="3429"/>
                    <a:pt x="6572" y="3143"/>
                    <a:pt x="8192" y="3048"/>
                  </a:cubicBezTo>
                  <a:cubicBezTo>
                    <a:pt x="8192" y="2191"/>
                    <a:pt x="8287" y="1429"/>
                    <a:pt x="8287" y="571"/>
                  </a:cubicBezTo>
                  <a:cubicBezTo>
                    <a:pt x="5525" y="381"/>
                    <a:pt x="2762" y="191"/>
                    <a:pt x="0" y="0"/>
                  </a:cubicBezTo>
                  <a:cubicBezTo>
                    <a:pt x="953" y="2096"/>
                    <a:pt x="2096" y="2953"/>
                    <a:pt x="3334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83C8C7DA-40E2-4D26-9A95-7523020B925F}"/>
                </a:ext>
              </a:extLst>
            </p:cNvPr>
            <p:cNvSpPr/>
            <p:nvPr/>
          </p:nvSpPr>
          <p:spPr>
            <a:xfrm>
              <a:off x="7009638" y="3043938"/>
              <a:ext cx="19050" cy="9525"/>
            </a:xfrm>
            <a:custGeom>
              <a:avLst/>
              <a:gdLst>
                <a:gd name="connsiteX0" fmla="*/ 0 w 19050"/>
                <a:gd name="connsiteY0" fmla="*/ 3396 h 0"/>
                <a:gd name="connsiteX1" fmla="*/ 19336 w 19050"/>
                <a:gd name="connsiteY1" fmla="*/ 1014 h 0"/>
                <a:gd name="connsiteX2" fmla="*/ 0 w 19050"/>
                <a:gd name="connsiteY2" fmla="*/ 3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96"/>
                  </a:moveTo>
                  <a:cubicBezTo>
                    <a:pt x="10287" y="8158"/>
                    <a:pt x="13335" y="7777"/>
                    <a:pt x="19336" y="1014"/>
                  </a:cubicBezTo>
                  <a:cubicBezTo>
                    <a:pt x="12478" y="-605"/>
                    <a:pt x="6477" y="-605"/>
                    <a:pt x="0" y="3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EDD8A292-304E-41FB-B918-E0D9B06F6D4E}"/>
                </a:ext>
              </a:extLst>
            </p:cNvPr>
            <p:cNvSpPr/>
            <p:nvPr/>
          </p:nvSpPr>
          <p:spPr>
            <a:xfrm>
              <a:off x="6984873" y="3038380"/>
              <a:ext cx="9525" cy="9525"/>
            </a:xfrm>
            <a:custGeom>
              <a:avLst/>
              <a:gdLst>
                <a:gd name="connsiteX0" fmla="*/ 0 w 9525"/>
                <a:gd name="connsiteY0" fmla="*/ 1715 h 0"/>
                <a:gd name="connsiteX1" fmla="*/ 190 w 9525"/>
                <a:gd name="connsiteY1" fmla="*/ 3620 h 0"/>
                <a:gd name="connsiteX2" fmla="*/ 12097 w 9525"/>
                <a:gd name="connsiteY2" fmla="*/ 3715 h 0"/>
                <a:gd name="connsiteX3" fmla="*/ 12097 w 9525"/>
                <a:gd name="connsiteY3" fmla="*/ 0 h 0"/>
                <a:gd name="connsiteX4" fmla="*/ 0 w 9525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715"/>
                  </a:moveTo>
                  <a:cubicBezTo>
                    <a:pt x="95" y="2381"/>
                    <a:pt x="190" y="3048"/>
                    <a:pt x="190" y="3620"/>
                  </a:cubicBezTo>
                  <a:cubicBezTo>
                    <a:pt x="4191" y="3620"/>
                    <a:pt x="8096" y="3715"/>
                    <a:pt x="12097" y="3715"/>
                  </a:cubicBezTo>
                  <a:cubicBezTo>
                    <a:pt x="12097" y="2477"/>
                    <a:pt x="12097" y="1238"/>
                    <a:pt x="12097" y="0"/>
                  </a:cubicBezTo>
                  <a:cubicBezTo>
                    <a:pt x="8096" y="572"/>
                    <a:pt x="4096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D449ADC8-4984-4571-A072-40F6DE4D2A62}"/>
                </a:ext>
              </a:extLst>
            </p:cNvPr>
            <p:cNvSpPr/>
            <p:nvPr/>
          </p:nvSpPr>
          <p:spPr>
            <a:xfrm>
              <a:off x="7020496" y="3035332"/>
              <a:ext cx="9525" cy="9525"/>
            </a:xfrm>
            <a:custGeom>
              <a:avLst/>
              <a:gdLst>
                <a:gd name="connsiteX0" fmla="*/ 7239 w 0"/>
                <a:gd name="connsiteY0" fmla="*/ 1048 h 0"/>
                <a:gd name="connsiteX1" fmla="*/ 381 w 0"/>
                <a:gd name="connsiteY1" fmla="*/ 0 h 0"/>
                <a:gd name="connsiteX2" fmla="*/ 0 w 0"/>
                <a:gd name="connsiteY2" fmla="*/ 2381 h 0"/>
                <a:gd name="connsiteX3" fmla="*/ 6858 w 0"/>
                <a:gd name="connsiteY3" fmla="*/ 3429 h 0"/>
                <a:gd name="connsiteX4" fmla="*/ 7239 w 0"/>
                <a:gd name="connsiteY4" fmla="*/ 10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239" y="1048"/>
                  </a:moveTo>
                  <a:cubicBezTo>
                    <a:pt x="4953" y="667"/>
                    <a:pt x="2667" y="381"/>
                    <a:pt x="381" y="0"/>
                  </a:cubicBezTo>
                  <a:cubicBezTo>
                    <a:pt x="286" y="762"/>
                    <a:pt x="95" y="1619"/>
                    <a:pt x="0" y="2381"/>
                  </a:cubicBezTo>
                  <a:cubicBezTo>
                    <a:pt x="2286" y="2762"/>
                    <a:pt x="4572" y="3143"/>
                    <a:pt x="6858" y="3429"/>
                  </a:cubicBezTo>
                  <a:cubicBezTo>
                    <a:pt x="6953" y="2667"/>
                    <a:pt x="7144" y="1905"/>
                    <a:pt x="7239" y="1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59FE3515-54F2-4647-9F59-F7D93F588B64}"/>
                </a:ext>
              </a:extLst>
            </p:cNvPr>
            <p:cNvSpPr/>
            <p:nvPr/>
          </p:nvSpPr>
          <p:spPr>
            <a:xfrm>
              <a:off x="5613368" y="3716846"/>
              <a:ext cx="9525" cy="9525"/>
            </a:xfrm>
            <a:custGeom>
              <a:avLst/>
              <a:gdLst>
                <a:gd name="connsiteX0" fmla="*/ 191 w 0"/>
                <a:gd name="connsiteY0" fmla="*/ 476 h 0"/>
                <a:gd name="connsiteX1" fmla="*/ 0 w 0"/>
                <a:gd name="connsiteY1" fmla="*/ 0 h 0"/>
                <a:gd name="connsiteX2" fmla="*/ 0 w 0"/>
                <a:gd name="connsiteY2" fmla="*/ 95 h 0"/>
                <a:gd name="connsiteX3" fmla="*/ 191 w 0"/>
                <a:gd name="connsiteY3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1" y="476"/>
                  </a:moveTo>
                  <a:cubicBezTo>
                    <a:pt x="95" y="286"/>
                    <a:pt x="0" y="190"/>
                    <a:pt x="0" y="0"/>
                  </a:cubicBezTo>
                  <a:cubicBezTo>
                    <a:pt x="0" y="0"/>
                    <a:pt x="0" y="95"/>
                    <a:pt x="0" y="95"/>
                  </a:cubicBezTo>
                  <a:lnTo>
                    <a:pt x="191" y="47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EC24A84B-C605-48D2-8931-815D54C7A8E6}"/>
                </a:ext>
              </a:extLst>
            </p:cNvPr>
            <p:cNvSpPr/>
            <p:nvPr/>
          </p:nvSpPr>
          <p:spPr>
            <a:xfrm>
              <a:off x="6728651" y="3724010"/>
              <a:ext cx="28575" cy="9525"/>
            </a:xfrm>
            <a:custGeom>
              <a:avLst/>
              <a:gdLst>
                <a:gd name="connsiteX0" fmla="*/ 0 w 28575"/>
                <a:gd name="connsiteY0" fmla="*/ 7695 h 0"/>
                <a:gd name="connsiteX1" fmla="*/ 33814 w 28575"/>
                <a:gd name="connsiteY1" fmla="*/ 7123 h 0"/>
                <a:gd name="connsiteX2" fmla="*/ 33623 w 28575"/>
                <a:gd name="connsiteY2" fmla="*/ 3694 h 0"/>
                <a:gd name="connsiteX3" fmla="*/ 0 w 28575"/>
                <a:gd name="connsiteY3" fmla="*/ 76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0" y="7695"/>
                  </a:moveTo>
                  <a:cubicBezTo>
                    <a:pt x="12859" y="7504"/>
                    <a:pt x="23336" y="7314"/>
                    <a:pt x="33814" y="7123"/>
                  </a:cubicBezTo>
                  <a:cubicBezTo>
                    <a:pt x="33718" y="5980"/>
                    <a:pt x="33718" y="4837"/>
                    <a:pt x="33623" y="3694"/>
                  </a:cubicBezTo>
                  <a:cubicBezTo>
                    <a:pt x="16288" y="-1926"/>
                    <a:pt x="9525" y="-1545"/>
                    <a:pt x="0" y="76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31CE3FAB-CBC4-4CB0-B5B1-CFD42E878889}"/>
                </a:ext>
              </a:extLst>
            </p:cNvPr>
            <p:cNvSpPr/>
            <p:nvPr/>
          </p:nvSpPr>
          <p:spPr>
            <a:xfrm>
              <a:off x="6490716" y="3714020"/>
              <a:ext cx="19050" cy="9525"/>
            </a:xfrm>
            <a:custGeom>
              <a:avLst/>
              <a:gdLst>
                <a:gd name="connsiteX0" fmla="*/ 19526 w 19050"/>
                <a:gd name="connsiteY0" fmla="*/ 825 h 9525"/>
                <a:gd name="connsiteX1" fmla="*/ 16954 w 19050"/>
                <a:gd name="connsiteY1" fmla="*/ 63 h 9525"/>
                <a:gd name="connsiteX2" fmla="*/ 0 w 19050"/>
                <a:gd name="connsiteY2" fmla="*/ 12255 h 9525"/>
                <a:gd name="connsiteX3" fmla="*/ 19526 w 19050"/>
                <a:gd name="connsiteY3" fmla="*/ 8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9526" y="825"/>
                  </a:moveTo>
                  <a:cubicBezTo>
                    <a:pt x="18669" y="539"/>
                    <a:pt x="17431" y="-223"/>
                    <a:pt x="16954" y="63"/>
                  </a:cubicBezTo>
                  <a:cubicBezTo>
                    <a:pt x="11335" y="3968"/>
                    <a:pt x="5810" y="8064"/>
                    <a:pt x="0" y="12255"/>
                  </a:cubicBezTo>
                  <a:cubicBezTo>
                    <a:pt x="14954" y="15779"/>
                    <a:pt x="15145" y="15684"/>
                    <a:pt x="19526" y="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F7C1F79D-9500-410D-B8E4-C6ABB86F3332}"/>
                </a:ext>
              </a:extLst>
            </p:cNvPr>
            <p:cNvSpPr/>
            <p:nvPr/>
          </p:nvSpPr>
          <p:spPr>
            <a:xfrm>
              <a:off x="6782181" y="3722445"/>
              <a:ext cx="19050" cy="9525"/>
            </a:xfrm>
            <a:custGeom>
              <a:avLst/>
              <a:gdLst>
                <a:gd name="connsiteX0" fmla="*/ 20764 w 19050"/>
                <a:gd name="connsiteY0" fmla="*/ 5640 h 0"/>
                <a:gd name="connsiteX1" fmla="*/ 0 w 19050"/>
                <a:gd name="connsiteY1" fmla="*/ 6879 h 0"/>
                <a:gd name="connsiteX2" fmla="*/ 20764 w 19050"/>
                <a:gd name="connsiteY2" fmla="*/ 5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764" y="5640"/>
                  </a:moveTo>
                  <a:cubicBezTo>
                    <a:pt x="12573" y="-2075"/>
                    <a:pt x="10573" y="-2075"/>
                    <a:pt x="0" y="6879"/>
                  </a:cubicBezTo>
                  <a:cubicBezTo>
                    <a:pt x="7715" y="6402"/>
                    <a:pt x="14383" y="12022"/>
                    <a:pt x="20764" y="5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920ECD7B-A5F7-4BB7-BB20-FD94F2E4597E}"/>
                </a:ext>
              </a:extLst>
            </p:cNvPr>
            <p:cNvSpPr/>
            <p:nvPr/>
          </p:nvSpPr>
          <p:spPr>
            <a:xfrm>
              <a:off x="5613178" y="3717036"/>
              <a:ext cx="9525" cy="9525"/>
            </a:xfrm>
            <a:custGeom>
              <a:avLst/>
              <a:gdLst>
                <a:gd name="connsiteX0" fmla="*/ 286 w 0"/>
                <a:gd name="connsiteY0" fmla="*/ 286 h 0"/>
                <a:gd name="connsiteX1" fmla="*/ 95 w 0"/>
                <a:gd name="connsiteY1" fmla="*/ 0 h 0"/>
                <a:gd name="connsiteX2" fmla="*/ 0 w 0"/>
                <a:gd name="connsiteY2" fmla="*/ 95 h 0"/>
                <a:gd name="connsiteX3" fmla="*/ 286 w 0"/>
                <a:gd name="connsiteY3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86" y="286"/>
                  </a:moveTo>
                  <a:cubicBezTo>
                    <a:pt x="286" y="381"/>
                    <a:pt x="95" y="0"/>
                    <a:pt x="95" y="0"/>
                  </a:cubicBezTo>
                  <a:cubicBezTo>
                    <a:pt x="95" y="0"/>
                    <a:pt x="0" y="95"/>
                    <a:pt x="0" y="95"/>
                  </a:cubicBezTo>
                  <a:cubicBezTo>
                    <a:pt x="95" y="95"/>
                    <a:pt x="191" y="191"/>
                    <a:pt x="286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540E4371-F618-4B4C-A77E-EC8A038D50BC}"/>
                </a:ext>
              </a:extLst>
            </p:cNvPr>
            <p:cNvSpPr/>
            <p:nvPr/>
          </p:nvSpPr>
          <p:spPr>
            <a:xfrm>
              <a:off x="5601653" y="3713322"/>
              <a:ext cx="9525" cy="9525"/>
            </a:xfrm>
            <a:custGeom>
              <a:avLst/>
              <a:gdLst>
                <a:gd name="connsiteX0" fmla="*/ 0 w 9525"/>
                <a:gd name="connsiteY0" fmla="*/ 8381 h 9525"/>
                <a:gd name="connsiteX1" fmla="*/ 11525 w 9525"/>
                <a:gd name="connsiteY1" fmla="*/ 3809 h 9525"/>
                <a:gd name="connsiteX2" fmla="*/ 0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8381"/>
                  </a:moveTo>
                  <a:cubicBezTo>
                    <a:pt x="5810" y="12382"/>
                    <a:pt x="8382" y="7238"/>
                    <a:pt x="11525" y="3809"/>
                  </a:cubicBezTo>
                  <a:cubicBezTo>
                    <a:pt x="1524" y="-1906"/>
                    <a:pt x="1429" y="-1811"/>
                    <a:pt x="0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C5FE808-B954-46E9-9A19-F93DA92A7F81}"/>
                </a:ext>
              </a:extLst>
            </p:cNvPr>
            <p:cNvSpPr/>
            <p:nvPr/>
          </p:nvSpPr>
          <p:spPr>
            <a:xfrm>
              <a:off x="6151245" y="3722947"/>
              <a:ext cx="9525" cy="9525"/>
            </a:xfrm>
            <a:custGeom>
              <a:avLst/>
              <a:gdLst>
                <a:gd name="connsiteX0" fmla="*/ 191 w 9525"/>
                <a:gd name="connsiteY0" fmla="*/ 2661 h 0"/>
                <a:gd name="connsiteX1" fmla="*/ 953 w 9525"/>
                <a:gd name="connsiteY1" fmla="*/ 6662 h 0"/>
                <a:gd name="connsiteX2" fmla="*/ 10573 w 9525"/>
                <a:gd name="connsiteY2" fmla="*/ 3423 h 0"/>
                <a:gd name="connsiteX3" fmla="*/ 191 w 9525"/>
                <a:gd name="connsiteY3" fmla="*/ 26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91" y="2661"/>
                  </a:moveTo>
                  <a:cubicBezTo>
                    <a:pt x="-286" y="3423"/>
                    <a:pt x="191" y="6090"/>
                    <a:pt x="953" y="6662"/>
                  </a:cubicBezTo>
                  <a:cubicBezTo>
                    <a:pt x="4667" y="9519"/>
                    <a:pt x="8001" y="9138"/>
                    <a:pt x="10573" y="3423"/>
                  </a:cubicBezTo>
                  <a:cubicBezTo>
                    <a:pt x="6572" y="-387"/>
                    <a:pt x="3239" y="-1530"/>
                    <a:pt x="191" y="26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C38127AC-6738-4749-8B26-D6947A464FDD}"/>
                </a:ext>
              </a:extLst>
            </p:cNvPr>
            <p:cNvSpPr/>
            <p:nvPr/>
          </p:nvSpPr>
          <p:spPr>
            <a:xfrm>
              <a:off x="6241733" y="3686461"/>
              <a:ext cx="9525" cy="9525"/>
            </a:xfrm>
            <a:custGeom>
              <a:avLst/>
              <a:gdLst>
                <a:gd name="connsiteX0" fmla="*/ 7334 w 0"/>
                <a:gd name="connsiteY0" fmla="*/ 0 h 0"/>
                <a:gd name="connsiteX1" fmla="*/ 0 w 0"/>
                <a:gd name="connsiteY1" fmla="*/ 1238 h 0"/>
                <a:gd name="connsiteX2" fmla="*/ 762 w 0"/>
                <a:gd name="connsiteY2" fmla="*/ 4667 h 0"/>
                <a:gd name="connsiteX3" fmla="*/ 8001 w 0"/>
                <a:gd name="connsiteY3" fmla="*/ 2381 h 0"/>
                <a:gd name="connsiteX4" fmla="*/ 733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334" y="0"/>
                  </a:moveTo>
                  <a:cubicBezTo>
                    <a:pt x="4858" y="381"/>
                    <a:pt x="2381" y="762"/>
                    <a:pt x="0" y="1238"/>
                  </a:cubicBezTo>
                  <a:cubicBezTo>
                    <a:pt x="286" y="2381"/>
                    <a:pt x="476" y="3524"/>
                    <a:pt x="762" y="4667"/>
                  </a:cubicBezTo>
                  <a:cubicBezTo>
                    <a:pt x="3143" y="3905"/>
                    <a:pt x="5620" y="3143"/>
                    <a:pt x="8001" y="2381"/>
                  </a:cubicBezTo>
                  <a:cubicBezTo>
                    <a:pt x="7715" y="1524"/>
                    <a:pt x="7525" y="762"/>
                    <a:pt x="73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B0D18A5E-4D9D-4E54-AA49-0ED8E5AF0EC0}"/>
                </a:ext>
              </a:extLst>
            </p:cNvPr>
            <p:cNvSpPr/>
            <p:nvPr/>
          </p:nvSpPr>
          <p:spPr>
            <a:xfrm>
              <a:off x="6787039" y="3707321"/>
              <a:ext cx="9525" cy="9525"/>
            </a:xfrm>
            <a:custGeom>
              <a:avLst/>
              <a:gdLst>
                <a:gd name="connsiteX0" fmla="*/ 0 w 9525"/>
                <a:gd name="connsiteY0" fmla="*/ 476 h 0"/>
                <a:gd name="connsiteX1" fmla="*/ 191 w 9525"/>
                <a:gd name="connsiteY1" fmla="*/ 2762 h 0"/>
                <a:gd name="connsiteX2" fmla="*/ 12002 w 9525"/>
                <a:gd name="connsiteY2" fmla="*/ 2572 h 0"/>
                <a:gd name="connsiteX3" fmla="*/ 11811 w 9525"/>
                <a:gd name="connsiteY3" fmla="*/ 0 h 0"/>
                <a:gd name="connsiteX4" fmla="*/ 0 w 9525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476"/>
                  </a:moveTo>
                  <a:cubicBezTo>
                    <a:pt x="95" y="1238"/>
                    <a:pt x="95" y="2000"/>
                    <a:pt x="191" y="2762"/>
                  </a:cubicBezTo>
                  <a:cubicBezTo>
                    <a:pt x="4096" y="2667"/>
                    <a:pt x="8096" y="2572"/>
                    <a:pt x="12002" y="2572"/>
                  </a:cubicBezTo>
                  <a:cubicBezTo>
                    <a:pt x="11906" y="1715"/>
                    <a:pt x="11906" y="857"/>
                    <a:pt x="11811" y="0"/>
                  </a:cubicBezTo>
                  <a:cubicBezTo>
                    <a:pt x="7811" y="190"/>
                    <a:pt x="3905" y="381"/>
                    <a:pt x="0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1CAD3EDC-43E7-4A21-8498-E997A636E01D}"/>
                </a:ext>
              </a:extLst>
            </p:cNvPr>
            <p:cNvSpPr/>
            <p:nvPr/>
          </p:nvSpPr>
          <p:spPr>
            <a:xfrm>
              <a:off x="6100763" y="3725224"/>
              <a:ext cx="9525" cy="9525"/>
            </a:xfrm>
            <a:custGeom>
              <a:avLst/>
              <a:gdLst>
                <a:gd name="connsiteX0" fmla="*/ 6477 w 0"/>
                <a:gd name="connsiteY0" fmla="*/ 2289 h 0"/>
                <a:gd name="connsiteX1" fmla="*/ 2381 w 0"/>
                <a:gd name="connsiteY1" fmla="*/ 3 h 0"/>
                <a:gd name="connsiteX2" fmla="*/ 0 w 0"/>
                <a:gd name="connsiteY2" fmla="*/ 4289 h 0"/>
                <a:gd name="connsiteX3" fmla="*/ 5048 w 0"/>
                <a:gd name="connsiteY3" fmla="*/ 5623 h 0"/>
                <a:gd name="connsiteX4" fmla="*/ 6477 w 0"/>
                <a:gd name="connsiteY4" fmla="*/ 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477" y="2289"/>
                  </a:moveTo>
                  <a:cubicBezTo>
                    <a:pt x="5429" y="1146"/>
                    <a:pt x="3905" y="289"/>
                    <a:pt x="2381" y="3"/>
                  </a:cubicBezTo>
                  <a:cubicBezTo>
                    <a:pt x="1905" y="-92"/>
                    <a:pt x="1238" y="2099"/>
                    <a:pt x="0" y="4289"/>
                  </a:cubicBezTo>
                  <a:cubicBezTo>
                    <a:pt x="2096" y="4956"/>
                    <a:pt x="3715" y="5813"/>
                    <a:pt x="5048" y="5623"/>
                  </a:cubicBezTo>
                  <a:cubicBezTo>
                    <a:pt x="5810" y="5432"/>
                    <a:pt x="6858" y="2575"/>
                    <a:pt x="6477" y="22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DA46297C-5167-4520-90FA-BF476FB68374}"/>
                </a:ext>
              </a:extLst>
            </p:cNvPr>
            <p:cNvSpPr/>
            <p:nvPr/>
          </p:nvSpPr>
          <p:spPr>
            <a:xfrm>
              <a:off x="6452521" y="3684460"/>
              <a:ext cx="9525" cy="9525"/>
            </a:xfrm>
            <a:custGeom>
              <a:avLst/>
              <a:gdLst>
                <a:gd name="connsiteX0" fmla="*/ 2667 w 0"/>
                <a:gd name="connsiteY0" fmla="*/ 6382 h 0"/>
                <a:gd name="connsiteX1" fmla="*/ 6287 w 0"/>
                <a:gd name="connsiteY1" fmla="*/ 3334 h 0"/>
                <a:gd name="connsiteX2" fmla="*/ 4286 w 0"/>
                <a:gd name="connsiteY2" fmla="*/ 0 h 0"/>
                <a:gd name="connsiteX3" fmla="*/ 0 w 0"/>
                <a:gd name="connsiteY3" fmla="*/ 3905 h 0"/>
                <a:gd name="connsiteX4" fmla="*/ 2667 w 0"/>
                <a:gd name="connsiteY4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667" y="6382"/>
                  </a:moveTo>
                  <a:cubicBezTo>
                    <a:pt x="4096" y="5906"/>
                    <a:pt x="5525" y="4667"/>
                    <a:pt x="6287" y="3334"/>
                  </a:cubicBezTo>
                  <a:cubicBezTo>
                    <a:pt x="6572" y="2858"/>
                    <a:pt x="4953" y="1048"/>
                    <a:pt x="4286" y="0"/>
                  </a:cubicBezTo>
                  <a:cubicBezTo>
                    <a:pt x="2000" y="2096"/>
                    <a:pt x="1048" y="2953"/>
                    <a:pt x="0" y="3905"/>
                  </a:cubicBezTo>
                  <a:cubicBezTo>
                    <a:pt x="953" y="4667"/>
                    <a:pt x="2191" y="6572"/>
                    <a:pt x="2667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78A34517-E02C-4615-93E6-F6723FAB4FB8}"/>
                </a:ext>
              </a:extLst>
            </p:cNvPr>
            <p:cNvSpPr/>
            <p:nvPr/>
          </p:nvSpPr>
          <p:spPr>
            <a:xfrm>
              <a:off x="6495002" y="3703603"/>
              <a:ext cx="9525" cy="9525"/>
            </a:xfrm>
            <a:custGeom>
              <a:avLst/>
              <a:gdLst>
                <a:gd name="connsiteX0" fmla="*/ 4286 w 0"/>
                <a:gd name="connsiteY0" fmla="*/ 3 h 0"/>
                <a:gd name="connsiteX1" fmla="*/ 0 w 0"/>
                <a:gd name="connsiteY1" fmla="*/ 3622 h 0"/>
                <a:gd name="connsiteX2" fmla="*/ 3905 w 0"/>
                <a:gd name="connsiteY2" fmla="*/ 6385 h 0"/>
                <a:gd name="connsiteX3" fmla="*/ 7715 w 0"/>
                <a:gd name="connsiteY3" fmla="*/ 3337 h 0"/>
                <a:gd name="connsiteX4" fmla="*/ 4286 w 0"/>
                <a:gd name="connsiteY4" fmla="*/ 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286" y="3"/>
                  </a:moveTo>
                  <a:cubicBezTo>
                    <a:pt x="2953" y="98"/>
                    <a:pt x="1810" y="2003"/>
                    <a:pt x="0" y="3622"/>
                  </a:cubicBezTo>
                  <a:cubicBezTo>
                    <a:pt x="1905" y="5051"/>
                    <a:pt x="3143" y="6575"/>
                    <a:pt x="3905" y="6385"/>
                  </a:cubicBezTo>
                  <a:cubicBezTo>
                    <a:pt x="5334" y="5908"/>
                    <a:pt x="6477" y="4384"/>
                    <a:pt x="7715" y="3337"/>
                  </a:cubicBezTo>
                  <a:cubicBezTo>
                    <a:pt x="6572" y="2099"/>
                    <a:pt x="5334" y="-92"/>
                    <a:pt x="4286" y="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604F5C9-B299-4594-9318-6AE766576FE2}"/>
                </a:ext>
              </a:extLst>
            </p:cNvPr>
            <p:cNvSpPr/>
            <p:nvPr/>
          </p:nvSpPr>
          <p:spPr>
            <a:xfrm>
              <a:off x="6660547" y="3724275"/>
              <a:ext cx="9525" cy="9525"/>
            </a:xfrm>
            <a:custGeom>
              <a:avLst/>
              <a:gdLst>
                <a:gd name="connsiteX0" fmla="*/ 7429 w 0"/>
                <a:gd name="connsiteY0" fmla="*/ 952 h 0"/>
                <a:gd name="connsiteX1" fmla="*/ 95 w 0"/>
                <a:gd name="connsiteY1" fmla="*/ 0 h 0"/>
                <a:gd name="connsiteX2" fmla="*/ 0 w 0"/>
                <a:gd name="connsiteY2" fmla="*/ 3048 h 0"/>
                <a:gd name="connsiteX3" fmla="*/ 7239 w 0"/>
                <a:gd name="connsiteY3" fmla="*/ 3524 h 0"/>
                <a:gd name="connsiteX4" fmla="*/ 7429 w 0"/>
                <a:gd name="connsiteY4" fmla="*/ 9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429" y="952"/>
                  </a:moveTo>
                  <a:cubicBezTo>
                    <a:pt x="4953" y="667"/>
                    <a:pt x="2572" y="286"/>
                    <a:pt x="95" y="0"/>
                  </a:cubicBezTo>
                  <a:cubicBezTo>
                    <a:pt x="95" y="1048"/>
                    <a:pt x="0" y="2000"/>
                    <a:pt x="0" y="3048"/>
                  </a:cubicBezTo>
                  <a:cubicBezTo>
                    <a:pt x="2381" y="3238"/>
                    <a:pt x="4858" y="3429"/>
                    <a:pt x="7239" y="3524"/>
                  </a:cubicBezTo>
                  <a:cubicBezTo>
                    <a:pt x="7334" y="2667"/>
                    <a:pt x="7334" y="1810"/>
                    <a:pt x="7429" y="9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C2251011-087B-441E-9DAE-91CB6DA19C06}"/>
                </a:ext>
              </a:extLst>
            </p:cNvPr>
            <p:cNvSpPr/>
            <p:nvPr/>
          </p:nvSpPr>
          <p:spPr>
            <a:xfrm>
              <a:off x="6758369" y="3707200"/>
              <a:ext cx="9525" cy="9525"/>
            </a:xfrm>
            <a:custGeom>
              <a:avLst/>
              <a:gdLst>
                <a:gd name="connsiteX0" fmla="*/ 3524 w 0"/>
                <a:gd name="connsiteY0" fmla="*/ 1263 h 0"/>
                <a:gd name="connsiteX1" fmla="*/ 1524 w 0"/>
                <a:gd name="connsiteY1" fmla="*/ 25 h 0"/>
                <a:gd name="connsiteX2" fmla="*/ 0 w 0"/>
                <a:gd name="connsiteY2" fmla="*/ 1930 h 0"/>
                <a:gd name="connsiteX3" fmla="*/ 2000 w 0"/>
                <a:gd name="connsiteY3" fmla="*/ 3168 h 0"/>
                <a:gd name="connsiteX4" fmla="*/ 3524 w 0"/>
                <a:gd name="connsiteY4" fmla="*/ 1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1263"/>
                  </a:moveTo>
                  <a:cubicBezTo>
                    <a:pt x="2857" y="787"/>
                    <a:pt x="2096" y="-166"/>
                    <a:pt x="1524" y="25"/>
                  </a:cubicBezTo>
                  <a:cubicBezTo>
                    <a:pt x="953" y="120"/>
                    <a:pt x="476" y="1263"/>
                    <a:pt x="0" y="1930"/>
                  </a:cubicBezTo>
                  <a:cubicBezTo>
                    <a:pt x="667" y="2406"/>
                    <a:pt x="1429" y="3263"/>
                    <a:pt x="2000" y="3168"/>
                  </a:cubicBezTo>
                  <a:cubicBezTo>
                    <a:pt x="2572" y="2978"/>
                    <a:pt x="2953" y="1930"/>
                    <a:pt x="3524" y="12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452" name="Picture Placeholder 14">
            <a:extLst>
              <a:ext uri="{FF2B5EF4-FFF2-40B4-BE49-F238E27FC236}">
                <a16:creationId xmlns:a16="http://schemas.microsoft.com/office/drawing/2014/main" id="{8A47F25C-5CE6-4D29-97CB-EA9ABC012E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966169" y="1027711"/>
            <a:ext cx="3310128" cy="2231136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454" name="Picture Placeholder 14">
            <a:extLst>
              <a:ext uri="{FF2B5EF4-FFF2-40B4-BE49-F238E27FC236}">
                <a16:creationId xmlns:a16="http://schemas.microsoft.com/office/drawing/2014/main" id="{58DFFF71-DB6A-4446-A300-32063023E6D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966169" y="3549697"/>
            <a:ext cx="3310128" cy="2231136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0563" y="1027711"/>
            <a:ext cx="3310128" cy="2231136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Graphic 2">
            <a:extLst>
              <a:ext uri="{FF2B5EF4-FFF2-40B4-BE49-F238E27FC236}">
                <a16:creationId xmlns:a16="http://schemas.microsoft.com/office/drawing/2014/main" id="{156B8D60-8A2D-4859-A99E-3E0599F53C83}"/>
              </a:ext>
            </a:extLst>
          </p:cNvPr>
          <p:cNvSpPr/>
          <p:nvPr/>
        </p:nvSpPr>
        <p:spPr>
          <a:xfrm>
            <a:off x="871518" y="5627165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5F072AC-6047-43CD-851E-7A1C67DC7D2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 rot="21059781">
            <a:off x="1060261" y="5882037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12" name="Graphic 10">
            <a:extLst>
              <a:ext uri="{FF2B5EF4-FFF2-40B4-BE49-F238E27FC236}">
                <a16:creationId xmlns:a16="http://schemas.microsoft.com/office/drawing/2014/main" id="{4DCFAA82-7970-4B90-AFFC-21E56F86F4B9}"/>
              </a:ext>
            </a:extLst>
          </p:cNvPr>
          <p:cNvSpPr/>
          <p:nvPr/>
        </p:nvSpPr>
        <p:spPr>
          <a:xfrm>
            <a:off x="4558932" y="5469499"/>
            <a:ext cx="2671200" cy="871200"/>
          </a:xfrm>
          <a:custGeom>
            <a:avLst/>
            <a:gdLst>
              <a:gd name="connsiteX0" fmla="*/ 1468125 w 2000250"/>
              <a:gd name="connsiteY0" fmla="*/ 32861 h 647700"/>
              <a:gd name="connsiteX1" fmla="*/ 1502796 w 2000250"/>
              <a:gd name="connsiteY1" fmla="*/ 30290 h 647700"/>
              <a:gd name="connsiteX2" fmla="*/ 1496795 w 2000250"/>
              <a:gd name="connsiteY2" fmla="*/ 32385 h 647700"/>
              <a:gd name="connsiteX3" fmla="*/ 1468125 w 2000250"/>
              <a:gd name="connsiteY3" fmla="*/ 32861 h 647700"/>
              <a:gd name="connsiteX4" fmla="*/ 1249050 w 2000250"/>
              <a:gd name="connsiteY4" fmla="*/ 62008 h 647700"/>
              <a:gd name="connsiteX5" fmla="*/ 1242954 w 2000250"/>
              <a:gd name="connsiteY5" fmla="*/ 62675 h 647700"/>
              <a:gd name="connsiteX6" fmla="*/ 1236953 w 2000250"/>
              <a:gd name="connsiteY6" fmla="*/ 64770 h 647700"/>
              <a:gd name="connsiteX7" fmla="*/ 1249050 w 2000250"/>
              <a:gd name="connsiteY7" fmla="*/ 62008 h 647700"/>
              <a:gd name="connsiteX8" fmla="*/ 1087029 w 2000250"/>
              <a:gd name="connsiteY8" fmla="*/ 86106 h 647700"/>
              <a:gd name="connsiteX9" fmla="*/ 1092840 w 2000250"/>
              <a:gd name="connsiteY9" fmla="*/ 82582 h 647700"/>
              <a:gd name="connsiteX10" fmla="*/ 1088744 w 2000250"/>
              <a:gd name="connsiteY10" fmla="*/ 83058 h 647700"/>
              <a:gd name="connsiteX11" fmla="*/ 1087029 w 2000250"/>
              <a:gd name="connsiteY11" fmla="*/ 86106 h 647700"/>
              <a:gd name="connsiteX12" fmla="*/ 1129416 w 2000250"/>
              <a:gd name="connsiteY12" fmla="*/ 78486 h 647700"/>
              <a:gd name="connsiteX13" fmla="*/ 1099031 w 2000250"/>
              <a:gd name="connsiteY13" fmla="*/ 83344 h 647700"/>
              <a:gd name="connsiteX14" fmla="*/ 1129416 w 2000250"/>
              <a:gd name="connsiteY14" fmla="*/ 78486 h 647700"/>
              <a:gd name="connsiteX15" fmla="*/ 1153990 w 2000250"/>
              <a:gd name="connsiteY15" fmla="*/ 77057 h 647700"/>
              <a:gd name="connsiteX16" fmla="*/ 1172183 w 2000250"/>
              <a:gd name="connsiteY16" fmla="*/ 73533 h 647700"/>
              <a:gd name="connsiteX17" fmla="*/ 1141703 w 2000250"/>
              <a:gd name="connsiteY17" fmla="*/ 76962 h 647700"/>
              <a:gd name="connsiteX18" fmla="*/ 1137607 w 2000250"/>
              <a:gd name="connsiteY18" fmla="*/ 77438 h 647700"/>
              <a:gd name="connsiteX19" fmla="*/ 1133702 w 2000250"/>
              <a:gd name="connsiteY19" fmla="*/ 79343 h 647700"/>
              <a:gd name="connsiteX20" fmla="*/ 1153990 w 2000250"/>
              <a:gd name="connsiteY20" fmla="*/ 77057 h 647700"/>
              <a:gd name="connsiteX21" fmla="*/ 1824550 w 2000250"/>
              <a:gd name="connsiteY21" fmla="*/ 762 h 647700"/>
              <a:gd name="connsiteX22" fmla="*/ 1749398 w 2000250"/>
              <a:gd name="connsiteY22" fmla="*/ 9335 h 647700"/>
              <a:gd name="connsiteX23" fmla="*/ 1741111 w 2000250"/>
              <a:gd name="connsiteY23" fmla="*/ 8858 h 647700"/>
              <a:gd name="connsiteX24" fmla="*/ 1733110 w 2000250"/>
              <a:gd name="connsiteY24" fmla="*/ 11144 h 647700"/>
              <a:gd name="connsiteX25" fmla="*/ 1726919 w 2000250"/>
              <a:gd name="connsiteY25" fmla="*/ 10478 h 647700"/>
              <a:gd name="connsiteX26" fmla="*/ 1720918 w 2000250"/>
              <a:gd name="connsiteY26" fmla="*/ 12573 h 647700"/>
              <a:gd name="connsiteX27" fmla="*/ 1712631 w 2000250"/>
              <a:gd name="connsiteY27" fmla="*/ 12097 h 647700"/>
              <a:gd name="connsiteX28" fmla="*/ 1704631 w 2000250"/>
              <a:gd name="connsiteY28" fmla="*/ 14383 h 647700"/>
              <a:gd name="connsiteX29" fmla="*/ 1702440 w 2000250"/>
              <a:gd name="connsiteY29" fmla="*/ 13240 h 647700"/>
              <a:gd name="connsiteX30" fmla="*/ 1694343 w 2000250"/>
              <a:gd name="connsiteY30" fmla="*/ 14192 h 647700"/>
              <a:gd name="connsiteX31" fmla="*/ 1686247 w 2000250"/>
              <a:gd name="connsiteY31" fmla="*/ 15145 h 647700"/>
              <a:gd name="connsiteX32" fmla="*/ 1667959 w 2000250"/>
              <a:gd name="connsiteY32" fmla="*/ 17240 h 647700"/>
              <a:gd name="connsiteX33" fmla="*/ 1623382 w 2000250"/>
              <a:gd name="connsiteY33" fmla="*/ 23717 h 647700"/>
              <a:gd name="connsiteX34" fmla="*/ 1586806 w 2000250"/>
              <a:gd name="connsiteY34" fmla="*/ 27908 h 647700"/>
              <a:gd name="connsiteX35" fmla="*/ 1570518 w 2000250"/>
              <a:gd name="connsiteY35" fmla="*/ 29718 h 647700"/>
              <a:gd name="connsiteX36" fmla="*/ 1560327 w 2000250"/>
              <a:gd name="connsiteY36" fmla="*/ 30861 h 647700"/>
              <a:gd name="connsiteX37" fmla="*/ 1556231 w 2000250"/>
              <a:gd name="connsiteY37" fmla="*/ 31337 h 647700"/>
              <a:gd name="connsiteX38" fmla="*/ 1501367 w 2000250"/>
              <a:gd name="connsiteY38" fmla="*/ 37624 h 647700"/>
              <a:gd name="connsiteX39" fmla="*/ 1499462 w 2000250"/>
              <a:gd name="connsiteY39" fmla="*/ 39243 h 647700"/>
              <a:gd name="connsiteX40" fmla="*/ 1495271 w 2000250"/>
              <a:gd name="connsiteY40" fmla="*/ 38291 h 647700"/>
              <a:gd name="connsiteX41" fmla="*/ 1485270 w 2000250"/>
              <a:gd name="connsiteY41" fmla="*/ 40862 h 647700"/>
              <a:gd name="connsiteX42" fmla="*/ 1476983 w 2000250"/>
              <a:gd name="connsiteY42" fmla="*/ 40386 h 647700"/>
              <a:gd name="connsiteX43" fmla="*/ 1470982 w 2000250"/>
              <a:gd name="connsiteY43" fmla="*/ 42482 h 647700"/>
              <a:gd name="connsiteX44" fmla="*/ 1464791 w 2000250"/>
              <a:gd name="connsiteY44" fmla="*/ 41815 h 647700"/>
              <a:gd name="connsiteX45" fmla="*/ 1462886 w 2000250"/>
              <a:gd name="connsiteY45" fmla="*/ 43434 h 647700"/>
              <a:gd name="connsiteX46" fmla="*/ 1458790 w 2000250"/>
              <a:gd name="connsiteY46" fmla="*/ 43910 h 647700"/>
              <a:gd name="connsiteX47" fmla="*/ 1430310 w 2000250"/>
              <a:gd name="connsiteY47" fmla="*/ 47149 h 647700"/>
              <a:gd name="connsiteX48" fmla="*/ 1418118 w 2000250"/>
              <a:gd name="connsiteY48" fmla="*/ 48578 h 647700"/>
              <a:gd name="connsiteX49" fmla="*/ 1401831 w 2000250"/>
              <a:gd name="connsiteY49" fmla="*/ 50387 h 647700"/>
              <a:gd name="connsiteX50" fmla="*/ 1377447 w 2000250"/>
              <a:gd name="connsiteY50" fmla="*/ 53150 h 647700"/>
              <a:gd name="connsiteX51" fmla="*/ 1369446 w 2000250"/>
              <a:gd name="connsiteY51" fmla="*/ 55436 h 647700"/>
              <a:gd name="connsiteX52" fmla="*/ 1363254 w 2000250"/>
              <a:gd name="connsiteY52" fmla="*/ 54769 h 647700"/>
              <a:gd name="connsiteX53" fmla="*/ 1357254 w 2000250"/>
              <a:gd name="connsiteY53" fmla="*/ 56864 h 647700"/>
              <a:gd name="connsiteX54" fmla="*/ 1355063 w 2000250"/>
              <a:gd name="connsiteY54" fmla="*/ 55721 h 647700"/>
              <a:gd name="connsiteX55" fmla="*/ 1350967 w 2000250"/>
              <a:gd name="connsiteY55" fmla="*/ 56198 h 647700"/>
              <a:gd name="connsiteX56" fmla="*/ 1300199 w 2000250"/>
              <a:gd name="connsiteY56" fmla="*/ 62008 h 647700"/>
              <a:gd name="connsiteX57" fmla="*/ 1294198 w 2000250"/>
              <a:gd name="connsiteY57" fmla="*/ 64103 h 647700"/>
              <a:gd name="connsiteX58" fmla="*/ 1259622 w 2000250"/>
              <a:gd name="connsiteY58" fmla="*/ 68009 h 647700"/>
              <a:gd name="connsiteX59" fmla="*/ 1251621 w 2000250"/>
              <a:gd name="connsiteY59" fmla="*/ 70295 h 647700"/>
              <a:gd name="connsiteX60" fmla="*/ 1231524 w 2000250"/>
              <a:gd name="connsiteY60" fmla="*/ 75438 h 647700"/>
              <a:gd name="connsiteX61" fmla="*/ 1238286 w 2000250"/>
              <a:gd name="connsiteY61" fmla="*/ 81725 h 647700"/>
              <a:gd name="connsiteX62" fmla="*/ 1248192 w 2000250"/>
              <a:gd name="connsiteY62" fmla="*/ 77724 h 647700"/>
              <a:gd name="connsiteX63" fmla="*/ 1256670 w 2000250"/>
              <a:gd name="connsiteY63" fmla="*/ 80963 h 647700"/>
              <a:gd name="connsiteX64" fmla="*/ 1278768 w 2000250"/>
              <a:gd name="connsiteY64" fmla="*/ 75629 h 647700"/>
              <a:gd name="connsiteX65" fmla="*/ 1282482 w 2000250"/>
              <a:gd name="connsiteY65" fmla="*/ 70961 h 647700"/>
              <a:gd name="connsiteX66" fmla="*/ 1284864 w 2000250"/>
              <a:gd name="connsiteY66" fmla="*/ 74962 h 647700"/>
              <a:gd name="connsiteX67" fmla="*/ 1289055 w 2000250"/>
              <a:gd name="connsiteY67" fmla="*/ 75914 h 647700"/>
              <a:gd name="connsiteX68" fmla="*/ 1293246 w 2000250"/>
              <a:gd name="connsiteY68" fmla="*/ 76867 h 647700"/>
              <a:gd name="connsiteX69" fmla="*/ 1295151 w 2000250"/>
              <a:gd name="connsiteY69" fmla="*/ 75248 h 647700"/>
              <a:gd name="connsiteX70" fmla="*/ 1325726 w 2000250"/>
              <a:gd name="connsiteY70" fmla="*/ 73152 h 647700"/>
              <a:gd name="connsiteX71" fmla="*/ 1327631 w 2000250"/>
              <a:gd name="connsiteY71" fmla="*/ 71533 h 647700"/>
              <a:gd name="connsiteX72" fmla="*/ 1335918 w 2000250"/>
              <a:gd name="connsiteY72" fmla="*/ 72009 h 647700"/>
              <a:gd name="connsiteX73" fmla="*/ 1348014 w 2000250"/>
              <a:gd name="connsiteY73" fmla="*/ 69247 h 647700"/>
              <a:gd name="connsiteX74" fmla="*/ 1357825 w 2000250"/>
              <a:gd name="connsiteY74" fmla="*/ 63913 h 647700"/>
              <a:gd name="connsiteX75" fmla="*/ 1351443 w 2000250"/>
              <a:gd name="connsiteY75" fmla="*/ 61817 h 647700"/>
              <a:gd name="connsiteX76" fmla="*/ 1371922 w 2000250"/>
              <a:gd name="connsiteY76" fmla="*/ 60865 h 647700"/>
              <a:gd name="connsiteX77" fmla="*/ 1380399 w 2000250"/>
              <a:gd name="connsiteY77" fmla="*/ 64103 h 647700"/>
              <a:gd name="connsiteX78" fmla="*/ 1390020 w 2000250"/>
              <a:gd name="connsiteY78" fmla="*/ 57341 h 647700"/>
              <a:gd name="connsiteX79" fmla="*/ 1414404 w 2000250"/>
              <a:gd name="connsiteY79" fmla="*/ 54578 h 647700"/>
              <a:gd name="connsiteX80" fmla="*/ 1410975 w 2000250"/>
              <a:gd name="connsiteY80" fmla="*/ 62008 h 647700"/>
              <a:gd name="connsiteX81" fmla="*/ 1441455 w 2000250"/>
              <a:gd name="connsiteY81" fmla="*/ 58579 h 647700"/>
              <a:gd name="connsiteX82" fmla="*/ 1428977 w 2000250"/>
              <a:gd name="connsiteY82" fmla="*/ 57150 h 647700"/>
              <a:gd name="connsiteX83" fmla="*/ 1418404 w 2000250"/>
              <a:gd name="connsiteY83" fmla="*/ 54102 h 647700"/>
              <a:gd name="connsiteX84" fmla="*/ 1440597 w 2000250"/>
              <a:gd name="connsiteY84" fmla="*/ 50197 h 647700"/>
              <a:gd name="connsiteX85" fmla="*/ 1449075 w 2000250"/>
              <a:gd name="connsiteY85" fmla="*/ 53435 h 647700"/>
              <a:gd name="connsiteX86" fmla="*/ 1454790 w 2000250"/>
              <a:gd name="connsiteY86" fmla="*/ 48578 h 647700"/>
              <a:gd name="connsiteX87" fmla="*/ 1475649 w 2000250"/>
              <a:gd name="connsiteY87" fmla="*/ 51911 h 647700"/>
              <a:gd name="connsiteX88" fmla="*/ 1487365 w 2000250"/>
              <a:gd name="connsiteY88" fmla="*/ 44958 h 647700"/>
              <a:gd name="connsiteX89" fmla="*/ 1509749 w 2000250"/>
              <a:gd name="connsiteY89" fmla="*/ 42386 h 647700"/>
              <a:gd name="connsiteX90" fmla="*/ 1517845 w 2000250"/>
              <a:gd name="connsiteY90" fmla="*/ 41434 h 647700"/>
              <a:gd name="connsiteX91" fmla="*/ 1536038 w 2000250"/>
              <a:gd name="connsiteY91" fmla="*/ 37910 h 647700"/>
              <a:gd name="connsiteX92" fmla="*/ 1546325 w 2000250"/>
              <a:gd name="connsiteY92" fmla="*/ 38195 h 647700"/>
              <a:gd name="connsiteX93" fmla="*/ 1550230 w 2000250"/>
              <a:gd name="connsiteY93" fmla="*/ 36290 h 647700"/>
              <a:gd name="connsiteX94" fmla="*/ 1564708 w 2000250"/>
              <a:gd name="connsiteY94" fmla="*/ 37433 h 647700"/>
              <a:gd name="connsiteX95" fmla="*/ 1556802 w 2000250"/>
              <a:gd name="connsiteY95" fmla="*/ 41148 h 647700"/>
              <a:gd name="connsiteX96" fmla="*/ 1550992 w 2000250"/>
              <a:gd name="connsiteY96" fmla="*/ 44672 h 647700"/>
              <a:gd name="connsiteX97" fmla="*/ 1593283 w 2000250"/>
              <a:gd name="connsiteY97" fmla="*/ 35624 h 647700"/>
              <a:gd name="connsiteX98" fmla="*/ 1568613 w 2000250"/>
              <a:gd name="connsiteY98" fmla="*/ 35624 h 647700"/>
              <a:gd name="connsiteX99" fmla="*/ 1590807 w 2000250"/>
              <a:gd name="connsiteY99" fmla="*/ 31718 h 647700"/>
              <a:gd name="connsiteX100" fmla="*/ 1598808 w 2000250"/>
              <a:gd name="connsiteY100" fmla="*/ 29432 h 647700"/>
              <a:gd name="connsiteX101" fmla="*/ 1607094 w 2000250"/>
              <a:gd name="connsiteY101" fmla="*/ 29909 h 647700"/>
              <a:gd name="connsiteX102" fmla="*/ 1615095 w 2000250"/>
              <a:gd name="connsiteY102" fmla="*/ 27623 h 647700"/>
              <a:gd name="connsiteX103" fmla="*/ 1623382 w 2000250"/>
              <a:gd name="connsiteY103" fmla="*/ 28099 h 647700"/>
              <a:gd name="connsiteX104" fmla="*/ 1645766 w 2000250"/>
              <a:gd name="connsiteY104" fmla="*/ 25527 h 647700"/>
              <a:gd name="connsiteX105" fmla="*/ 1651767 w 2000250"/>
              <a:gd name="connsiteY105" fmla="*/ 23432 h 647700"/>
              <a:gd name="connsiteX106" fmla="*/ 1653957 w 2000250"/>
              <a:gd name="connsiteY106" fmla="*/ 24575 h 647700"/>
              <a:gd name="connsiteX107" fmla="*/ 1666149 w 2000250"/>
              <a:gd name="connsiteY107" fmla="*/ 23146 h 647700"/>
              <a:gd name="connsiteX108" fmla="*/ 1698630 w 2000250"/>
              <a:gd name="connsiteY108" fmla="*/ 19431 h 647700"/>
              <a:gd name="connsiteX109" fmla="*/ 1708631 w 2000250"/>
              <a:gd name="connsiteY109" fmla="*/ 16859 h 647700"/>
              <a:gd name="connsiteX110" fmla="*/ 1720918 w 2000250"/>
              <a:gd name="connsiteY110" fmla="*/ 16859 h 647700"/>
              <a:gd name="connsiteX111" fmla="*/ 1759399 w 2000250"/>
              <a:gd name="connsiteY111" fmla="*/ 11049 h 647700"/>
              <a:gd name="connsiteX112" fmla="*/ 1771686 w 2000250"/>
              <a:gd name="connsiteY112" fmla="*/ 11049 h 647700"/>
              <a:gd name="connsiteX113" fmla="*/ 1783878 w 2000250"/>
              <a:gd name="connsiteY113" fmla="*/ 9620 h 647700"/>
              <a:gd name="connsiteX114" fmla="*/ 1794070 w 2000250"/>
              <a:gd name="connsiteY114" fmla="*/ 8477 h 647700"/>
              <a:gd name="connsiteX115" fmla="*/ 1804262 w 2000250"/>
              <a:gd name="connsiteY115" fmla="*/ 7334 h 647700"/>
              <a:gd name="connsiteX116" fmla="*/ 1814263 w 2000250"/>
              <a:gd name="connsiteY116" fmla="*/ 4763 h 647700"/>
              <a:gd name="connsiteX117" fmla="*/ 1822550 w 2000250"/>
              <a:gd name="connsiteY117" fmla="*/ 5239 h 647700"/>
              <a:gd name="connsiteX118" fmla="*/ 1826455 w 2000250"/>
              <a:gd name="connsiteY118" fmla="*/ 3334 h 647700"/>
              <a:gd name="connsiteX119" fmla="*/ 1832646 w 2000250"/>
              <a:gd name="connsiteY119" fmla="*/ 4001 h 647700"/>
              <a:gd name="connsiteX120" fmla="*/ 1842552 w 2000250"/>
              <a:gd name="connsiteY120" fmla="*/ 0 h 647700"/>
              <a:gd name="connsiteX121" fmla="*/ 1824550 w 2000250"/>
              <a:gd name="connsiteY121" fmla="*/ 762 h 647700"/>
              <a:gd name="connsiteX122" fmla="*/ 774228 w 2000250"/>
              <a:gd name="connsiteY122" fmla="*/ 123158 h 647700"/>
              <a:gd name="connsiteX123" fmla="*/ 784230 w 2000250"/>
              <a:gd name="connsiteY123" fmla="*/ 120587 h 647700"/>
              <a:gd name="connsiteX124" fmla="*/ 743463 w 2000250"/>
              <a:gd name="connsiteY124" fmla="*/ 123825 h 647700"/>
              <a:gd name="connsiteX125" fmla="*/ 739653 w 2000250"/>
              <a:gd name="connsiteY125" fmla="*/ 127064 h 647700"/>
              <a:gd name="connsiteX126" fmla="*/ 774228 w 2000250"/>
              <a:gd name="connsiteY126" fmla="*/ 123158 h 647700"/>
              <a:gd name="connsiteX127" fmla="*/ 818710 w 2000250"/>
              <a:gd name="connsiteY127" fmla="*/ 115253 h 647700"/>
              <a:gd name="connsiteX128" fmla="*/ 812614 w 2000250"/>
              <a:gd name="connsiteY128" fmla="*/ 115919 h 647700"/>
              <a:gd name="connsiteX129" fmla="*/ 806613 w 2000250"/>
              <a:gd name="connsiteY129" fmla="*/ 118015 h 647700"/>
              <a:gd name="connsiteX130" fmla="*/ 818710 w 2000250"/>
              <a:gd name="connsiteY130" fmla="*/ 115253 h 647700"/>
              <a:gd name="connsiteX131" fmla="*/ 1644242 w 2000250"/>
              <a:gd name="connsiteY131" fmla="*/ 26956 h 647700"/>
              <a:gd name="connsiteX132" fmla="*/ 1624144 w 2000250"/>
              <a:gd name="connsiteY132" fmla="*/ 32099 h 647700"/>
              <a:gd name="connsiteX133" fmla="*/ 1616143 w 2000250"/>
              <a:gd name="connsiteY133" fmla="*/ 34385 h 647700"/>
              <a:gd name="connsiteX134" fmla="*/ 1644623 w 2000250"/>
              <a:gd name="connsiteY134" fmla="*/ 31147 h 647700"/>
              <a:gd name="connsiteX135" fmla="*/ 1656910 w 2000250"/>
              <a:gd name="connsiteY135" fmla="*/ 31147 h 647700"/>
              <a:gd name="connsiteX136" fmla="*/ 1703487 w 2000250"/>
              <a:gd name="connsiteY136" fmla="*/ 24384 h 647700"/>
              <a:gd name="connsiteX137" fmla="*/ 1711774 w 2000250"/>
              <a:gd name="connsiteY137" fmla="*/ 24860 h 647700"/>
              <a:gd name="connsiteX138" fmla="*/ 1719680 w 2000250"/>
              <a:gd name="connsiteY138" fmla="*/ 21146 h 647700"/>
              <a:gd name="connsiteX139" fmla="*/ 1644242 w 2000250"/>
              <a:gd name="connsiteY139" fmla="*/ 26956 h 647700"/>
              <a:gd name="connsiteX140" fmla="*/ 1520798 w 2000250"/>
              <a:gd name="connsiteY140" fmla="*/ 46673 h 647700"/>
              <a:gd name="connsiteX141" fmla="*/ 1524894 w 2000250"/>
              <a:gd name="connsiteY141" fmla="*/ 46196 h 647700"/>
              <a:gd name="connsiteX142" fmla="*/ 1524608 w 2000250"/>
              <a:gd name="connsiteY142" fmla="*/ 43434 h 647700"/>
              <a:gd name="connsiteX143" fmla="*/ 1520512 w 2000250"/>
              <a:gd name="connsiteY143" fmla="*/ 43910 h 647700"/>
              <a:gd name="connsiteX144" fmla="*/ 1520798 w 2000250"/>
              <a:gd name="connsiteY144" fmla="*/ 46673 h 647700"/>
              <a:gd name="connsiteX145" fmla="*/ 1742254 w 2000250"/>
              <a:gd name="connsiteY145" fmla="*/ 21431 h 647700"/>
              <a:gd name="connsiteX146" fmla="*/ 1754351 w 2000250"/>
              <a:gd name="connsiteY146" fmla="*/ 18669 h 647700"/>
              <a:gd name="connsiteX147" fmla="*/ 1742254 w 2000250"/>
              <a:gd name="connsiteY147" fmla="*/ 21431 h 647700"/>
              <a:gd name="connsiteX148" fmla="*/ 1766543 w 2000250"/>
              <a:gd name="connsiteY148" fmla="*/ 17336 h 647700"/>
              <a:gd name="connsiteX149" fmla="*/ 1762447 w 2000250"/>
              <a:gd name="connsiteY149" fmla="*/ 17812 h 647700"/>
              <a:gd name="connsiteX150" fmla="*/ 1766543 w 2000250"/>
              <a:gd name="connsiteY150" fmla="*/ 17336 h 647700"/>
              <a:gd name="connsiteX151" fmla="*/ 1789022 w 2000250"/>
              <a:gd name="connsiteY151" fmla="*/ 16193 h 647700"/>
              <a:gd name="connsiteX152" fmla="*/ 1774830 w 2000250"/>
              <a:gd name="connsiteY152" fmla="*/ 17812 h 647700"/>
              <a:gd name="connsiteX153" fmla="*/ 1770734 w 2000250"/>
              <a:gd name="connsiteY153" fmla="*/ 18288 h 647700"/>
              <a:gd name="connsiteX154" fmla="*/ 1789022 w 2000250"/>
              <a:gd name="connsiteY154" fmla="*/ 16193 h 647700"/>
              <a:gd name="connsiteX155" fmla="*/ 1626811 w 2000250"/>
              <a:gd name="connsiteY155" fmla="*/ 38862 h 647700"/>
              <a:gd name="connsiteX156" fmla="*/ 1616810 w 2000250"/>
              <a:gd name="connsiteY156" fmla="*/ 41434 h 647700"/>
              <a:gd name="connsiteX157" fmla="*/ 1580234 w 2000250"/>
              <a:gd name="connsiteY157" fmla="*/ 45625 h 647700"/>
              <a:gd name="connsiteX158" fmla="*/ 1574138 w 2000250"/>
              <a:gd name="connsiteY158" fmla="*/ 46292 h 647700"/>
              <a:gd name="connsiteX159" fmla="*/ 1567947 w 2000250"/>
              <a:gd name="connsiteY159" fmla="*/ 45625 h 647700"/>
              <a:gd name="connsiteX160" fmla="*/ 1561946 w 2000250"/>
              <a:gd name="connsiteY160" fmla="*/ 47720 h 647700"/>
              <a:gd name="connsiteX161" fmla="*/ 1545658 w 2000250"/>
              <a:gd name="connsiteY161" fmla="*/ 49530 h 647700"/>
              <a:gd name="connsiteX162" fmla="*/ 1531656 w 2000250"/>
              <a:gd name="connsiteY162" fmla="*/ 53912 h 647700"/>
              <a:gd name="connsiteX163" fmla="*/ 1570233 w 2000250"/>
              <a:gd name="connsiteY163" fmla="*/ 49530 h 647700"/>
              <a:gd name="connsiteX164" fmla="*/ 1614905 w 2000250"/>
              <a:gd name="connsiteY164" fmla="*/ 44482 h 647700"/>
              <a:gd name="connsiteX165" fmla="*/ 1616810 w 2000250"/>
              <a:gd name="connsiteY165" fmla="*/ 42862 h 647700"/>
              <a:gd name="connsiteX166" fmla="*/ 1621001 w 2000250"/>
              <a:gd name="connsiteY166" fmla="*/ 43815 h 647700"/>
              <a:gd name="connsiteX167" fmla="*/ 1624906 w 2000250"/>
              <a:gd name="connsiteY167" fmla="*/ 41910 h 647700"/>
              <a:gd name="connsiteX168" fmla="*/ 1653100 w 2000250"/>
              <a:gd name="connsiteY168" fmla="*/ 35909 h 647700"/>
              <a:gd name="connsiteX169" fmla="*/ 1626811 w 2000250"/>
              <a:gd name="connsiteY169" fmla="*/ 38862 h 647700"/>
              <a:gd name="connsiteX170" fmla="*/ 1728633 w 2000250"/>
              <a:gd name="connsiteY170" fmla="*/ 30099 h 647700"/>
              <a:gd name="connsiteX171" fmla="*/ 1732729 w 2000250"/>
              <a:gd name="connsiteY171" fmla="*/ 29623 h 647700"/>
              <a:gd name="connsiteX172" fmla="*/ 1732443 w 2000250"/>
              <a:gd name="connsiteY172" fmla="*/ 26861 h 647700"/>
              <a:gd name="connsiteX173" fmla="*/ 1728348 w 2000250"/>
              <a:gd name="connsiteY173" fmla="*/ 27337 h 647700"/>
              <a:gd name="connsiteX174" fmla="*/ 1728633 w 2000250"/>
              <a:gd name="connsiteY174" fmla="*/ 30099 h 647700"/>
              <a:gd name="connsiteX175" fmla="*/ 1486889 w 2000250"/>
              <a:gd name="connsiteY175" fmla="*/ 57626 h 647700"/>
              <a:gd name="connsiteX176" fmla="*/ 1476602 w 2000250"/>
              <a:gd name="connsiteY176" fmla="*/ 57341 h 647700"/>
              <a:gd name="connsiteX177" fmla="*/ 1466601 w 2000250"/>
              <a:gd name="connsiteY177" fmla="*/ 59912 h 647700"/>
              <a:gd name="connsiteX178" fmla="*/ 1462410 w 2000250"/>
              <a:gd name="connsiteY178" fmla="*/ 58960 h 647700"/>
              <a:gd name="connsiteX179" fmla="*/ 1456695 w 2000250"/>
              <a:gd name="connsiteY179" fmla="*/ 63818 h 647700"/>
              <a:gd name="connsiteX180" fmla="*/ 1468887 w 2000250"/>
              <a:gd name="connsiteY180" fmla="*/ 62389 h 647700"/>
              <a:gd name="connsiteX181" fmla="*/ 1497176 w 2000250"/>
              <a:gd name="connsiteY181" fmla="*/ 57722 h 647700"/>
              <a:gd name="connsiteX182" fmla="*/ 1515464 w 2000250"/>
              <a:gd name="connsiteY182" fmla="*/ 55626 h 647700"/>
              <a:gd name="connsiteX183" fmla="*/ 1525465 w 2000250"/>
              <a:gd name="connsiteY183" fmla="*/ 53054 h 647700"/>
              <a:gd name="connsiteX184" fmla="*/ 1486889 w 2000250"/>
              <a:gd name="connsiteY184" fmla="*/ 57626 h 647700"/>
              <a:gd name="connsiteX185" fmla="*/ 1831122 w 2000250"/>
              <a:gd name="connsiteY185" fmla="*/ 28385 h 647700"/>
              <a:gd name="connsiteX186" fmla="*/ 1825027 w 2000250"/>
              <a:gd name="connsiteY186" fmla="*/ 29051 h 647700"/>
              <a:gd name="connsiteX187" fmla="*/ 1819026 w 2000250"/>
              <a:gd name="connsiteY187" fmla="*/ 31147 h 647700"/>
              <a:gd name="connsiteX188" fmla="*/ 1831122 w 2000250"/>
              <a:gd name="connsiteY188" fmla="*/ 28385 h 647700"/>
              <a:gd name="connsiteX189" fmla="*/ 1814549 w 2000250"/>
              <a:gd name="connsiteY189" fmla="*/ 48673 h 647700"/>
              <a:gd name="connsiteX190" fmla="*/ 1808739 w 2000250"/>
              <a:gd name="connsiteY190" fmla="*/ 52197 h 647700"/>
              <a:gd name="connsiteX191" fmla="*/ 1820645 w 2000250"/>
              <a:gd name="connsiteY191" fmla="*/ 48006 h 647700"/>
              <a:gd name="connsiteX192" fmla="*/ 1826646 w 2000250"/>
              <a:gd name="connsiteY192" fmla="*/ 45911 h 647700"/>
              <a:gd name="connsiteX193" fmla="*/ 1816454 w 2000250"/>
              <a:gd name="connsiteY193" fmla="*/ 47054 h 647700"/>
              <a:gd name="connsiteX194" fmla="*/ 1812358 w 2000250"/>
              <a:gd name="connsiteY194" fmla="*/ 47530 h 647700"/>
              <a:gd name="connsiteX195" fmla="*/ 1814549 w 2000250"/>
              <a:gd name="connsiteY195" fmla="*/ 48673 h 647700"/>
              <a:gd name="connsiteX196" fmla="*/ 1861412 w 2000250"/>
              <a:gd name="connsiteY196" fmla="*/ 44768 h 647700"/>
              <a:gd name="connsiteX197" fmla="*/ 1867222 w 2000250"/>
              <a:gd name="connsiteY197" fmla="*/ 41243 h 647700"/>
              <a:gd name="connsiteX198" fmla="*/ 1861412 w 2000250"/>
              <a:gd name="connsiteY198" fmla="*/ 44768 h 647700"/>
              <a:gd name="connsiteX199" fmla="*/ 1871604 w 2000250"/>
              <a:gd name="connsiteY199" fmla="*/ 43625 h 647700"/>
              <a:gd name="connsiteX200" fmla="*/ 1875414 w 2000250"/>
              <a:gd name="connsiteY200" fmla="*/ 40386 h 647700"/>
              <a:gd name="connsiteX201" fmla="*/ 1871604 w 2000250"/>
              <a:gd name="connsiteY201" fmla="*/ 43625 h 647700"/>
              <a:gd name="connsiteX202" fmla="*/ 1932564 w 2000250"/>
              <a:gd name="connsiteY202" fmla="*/ 36671 h 647700"/>
              <a:gd name="connsiteX203" fmla="*/ 1922562 w 2000250"/>
              <a:gd name="connsiteY203" fmla="*/ 39243 h 647700"/>
              <a:gd name="connsiteX204" fmla="*/ 1932564 w 2000250"/>
              <a:gd name="connsiteY204" fmla="*/ 36671 h 647700"/>
              <a:gd name="connsiteX205" fmla="*/ 1934659 w 2000250"/>
              <a:gd name="connsiteY205" fmla="*/ 37814 h 647700"/>
              <a:gd name="connsiteX206" fmla="*/ 1936945 w 2000250"/>
              <a:gd name="connsiteY206" fmla="*/ 40386 h 647700"/>
              <a:gd name="connsiteX207" fmla="*/ 1940755 w 2000250"/>
              <a:gd name="connsiteY207" fmla="*/ 37148 h 647700"/>
              <a:gd name="connsiteX208" fmla="*/ 1934659 w 2000250"/>
              <a:gd name="connsiteY208" fmla="*/ 37814 h 647700"/>
              <a:gd name="connsiteX209" fmla="*/ 1849220 w 2000250"/>
              <a:gd name="connsiteY209" fmla="*/ 29242 h 647700"/>
              <a:gd name="connsiteX210" fmla="*/ 1855030 w 2000250"/>
              <a:gd name="connsiteY210" fmla="*/ 25718 h 647700"/>
              <a:gd name="connsiteX211" fmla="*/ 1849220 w 2000250"/>
              <a:gd name="connsiteY211" fmla="*/ 29242 h 647700"/>
              <a:gd name="connsiteX212" fmla="*/ 1790927 w 2000250"/>
              <a:gd name="connsiteY212" fmla="*/ 59912 h 647700"/>
              <a:gd name="connsiteX213" fmla="*/ 1797023 w 2000250"/>
              <a:gd name="connsiteY213" fmla="*/ 59246 h 647700"/>
              <a:gd name="connsiteX214" fmla="*/ 1796737 w 2000250"/>
              <a:gd name="connsiteY214" fmla="*/ 56483 h 647700"/>
              <a:gd name="connsiteX215" fmla="*/ 1790641 w 2000250"/>
              <a:gd name="connsiteY215" fmla="*/ 57150 h 647700"/>
              <a:gd name="connsiteX216" fmla="*/ 1790927 w 2000250"/>
              <a:gd name="connsiteY216" fmla="*/ 59912 h 647700"/>
              <a:gd name="connsiteX217" fmla="*/ 1932564 w 2000250"/>
              <a:gd name="connsiteY217" fmla="*/ 59341 h 647700"/>
              <a:gd name="connsiteX218" fmla="*/ 1910370 w 2000250"/>
              <a:gd name="connsiteY218" fmla="*/ 63246 h 647700"/>
              <a:gd name="connsiteX219" fmla="*/ 1932564 w 2000250"/>
              <a:gd name="connsiteY219" fmla="*/ 59341 h 647700"/>
              <a:gd name="connsiteX220" fmla="*/ 366463 w 2000250"/>
              <a:gd name="connsiteY220" fmla="*/ 574834 h 647700"/>
              <a:gd name="connsiteX221" fmla="*/ 339031 w 2000250"/>
              <a:gd name="connsiteY221" fmla="*/ 579787 h 647700"/>
              <a:gd name="connsiteX222" fmla="*/ 366463 w 2000250"/>
              <a:gd name="connsiteY222" fmla="*/ 574834 h 647700"/>
              <a:gd name="connsiteX223" fmla="*/ 1969140 w 2000250"/>
              <a:gd name="connsiteY223" fmla="*/ 55150 h 647700"/>
              <a:gd name="connsiteX224" fmla="*/ 1955043 w 2000250"/>
              <a:gd name="connsiteY224" fmla="*/ 58198 h 647700"/>
              <a:gd name="connsiteX225" fmla="*/ 1969140 w 2000250"/>
              <a:gd name="connsiteY225" fmla="*/ 55150 h 647700"/>
              <a:gd name="connsiteX226" fmla="*/ 1965330 w 2000250"/>
              <a:gd name="connsiteY226" fmla="*/ 81153 h 647700"/>
              <a:gd name="connsiteX227" fmla="*/ 1983522 w 2000250"/>
              <a:gd name="connsiteY227" fmla="*/ 77629 h 647700"/>
              <a:gd name="connsiteX228" fmla="*/ 1965330 w 2000250"/>
              <a:gd name="connsiteY228" fmla="*/ 81153 h 647700"/>
              <a:gd name="connsiteX229" fmla="*/ 1976093 w 2000250"/>
              <a:gd name="connsiteY229" fmla="*/ 86963 h 647700"/>
              <a:gd name="connsiteX230" fmla="*/ 1979998 w 2000250"/>
              <a:gd name="connsiteY230" fmla="*/ 85058 h 647700"/>
              <a:gd name="connsiteX231" fmla="*/ 1965901 w 2000250"/>
              <a:gd name="connsiteY231" fmla="*/ 88106 h 647700"/>
              <a:gd name="connsiteX232" fmla="*/ 1976093 w 2000250"/>
              <a:gd name="connsiteY232" fmla="*/ 86963 h 647700"/>
              <a:gd name="connsiteX233" fmla="*/ 1952661 w 2000250"/>
              <a:gd name="connsiteY233" fmla="*/ 99632 h 647700"/>
              <a:gd name="connsiteX234" fmla="*/ 1940184 w 2000250"/>
              <a:gd name="connsiteY234" fmla="*/ 98203 h 647700"/>
              <a:gd name="connsiteX235" fmla="*/ 1952661 w 2000250"/>
              <a:gd name="connsiteY235" fmla="*/ 99632 h 647700"/>
              <a:gd name="connsiteX236" fmla="*/ 1966663 w 2000250"/>
              <a:gd name="connsiteY236" fmla="*/ 97822 h 647700"/>
              <a:gd name="connsiteX237" fmla="*/ 1972473 w 2000250"/>
              <a:gd name="connsiteY237" fmla="*/ 94298 h 647700"/>
              <a:gd name="connsiteX238" fmla="*/ 1966663 w 2000250"/>
              <a:gd name="connsiteY238" fmla="*/ 97822 h 647700"/>
              <a:gd name="connsiteX239" fmla="*/ 1931611 w 2000250"/>
              <a:gd name="connsiteY239" fmla="*/ 241459 h 647700"/>
              <a:gd name="connsiteX240" fmla="*/ 1937326 w 2000250"/>
              <a:gd name="connsiteY240" fmla="*/ 237935 h 647700"/>
              <a:gd name="connsiteX241" fmla="*/ 1931611 w 2000250"/>
              <a:gd name="connsiteY241" fmla="*/ 241459 h 647700"/>
              <a:gd name="connsiteX242" fmla="*/ 1979141 w 2000250"/>
              <a:gd name="connsiteY242" fmla="*/ 242602 h 647700"/>
              <a:gd name="connsiteX243" fmla="*/ 1978665 w 2000250"/>
              <a:gd name="connsiteY243" fmla="*/ 238411 h 647700"/>
              <a:gd name="connsiteX244" fmla="*/ 1979141 w 2000250"/>
              <a:gd name="connsiteY244" fmla="*/ 242602 h 647700"/>
              <a:gd name="connsiteX245" fmla="*/ 627829 w 2000250"/>
              <a:gd name="connsiteY245" fmla="*/ 521113 h 647700"/>
              <a:gd name="connsiteX246" fmla="*/ 630020 w 2000250"/>
              <a:gd name="connsiteY246" fmla="*/ 522256 h 647700"/>
              <a:gd name="connsiteX247" fmla="*/ 640021 w 2000250"/>
              <a:gd name="connsiteY247" fmla="*/ 519684 h 647700"/>
              <a:gd name="connsiteX248" fmla="*/ 619733 w 2000250"/>
              <a:gd name="connsiteY248" fmla="*/ 521970 h 647700"/>
              <a:gd name="connsiteX249" fmla="*/ 627829 w 2000250"/>
              <a:gd name="connsiteY249" fmla="*/ 521113 h 647700"/>
              <a:gd name="connsiteX250" fmla="*/ 630496 w 2000250"/>
              <a:gd name="connsiteY250" fmla="*/ 527876 h 647700"/>
              <a:gd name="connsiteX251" fmla="*/ 634592 w 2000250"/>
              <a:gd name="connsiteY251" fmla="*/ 527399 h 647700"/>
              <a:gd name="connsiteX252" fmla="*/ 634306 w 2000250"/>
              <a:gd name="connsiteY252" fmla="*/ 524637 h 647700"/>
              <a:gd name="connsiteX253" fmla="*/ 630210 w 2000250"/>
              <a:gd name="connsiteY253" fmla="*/ 525113 h 647700"/>
              <a:gd name="connsiteX254" fmla="*/ 630496 w 2000250"/>
              <a:gd name="connsiteY254" fmla="*/ 527876 h 647700"/>
              <a:gd name="connsiteX255" fmla="*/ 636592 w 2000250"/>
              <a:gd name="connsiteY255" fmla="*/ 527209 h 647700"/>
              <a:gd name="connsiteX256" fmla="*/ 646498 w 2000250"/>
              <a:gd name="connsiteY256" fmla="*/ 523208 h 647700"/>
              <a:gd name="connsiteX257" fmla="*/ 636592 w 2000250"/>
              <a:gd name="connsiteY257" fmla="*/ 527209 h 647700"/>
              <a:gd name="connsiteX258" fmla="*/ 656785 w 2000250"/>
              <a:gd name="connsiteY258" fmla="*/ 523494 h 647700"/>
              <a:gd name="connsiteX259" fmla="*/ 656785 w 2000250"/>
              <a:gd name="connsiteY259" fmla="*/ 523494 h 647700"/>
              <a:gd name="connsiteX260" fmla="*/ 656785 w 2000250"/>
              <a:gd name="connsiteY260" fmla="*/ 523494 h 647700"/>
              <a:gd name="connsiteX261" fmla="*/ 744701 w 2000250"/>
              <a:gd name="connsiteY261" fmla="*/ 519113 h 647700"/>
              <a:gd name="connsiteX262" fmla="*/ 742510 w 2000250"/>
              <a:gd name="connsiteY262" fmla="*/ 517970 h 647700"/>
              <a:gd name="connsiteX263" fmla="*/ 718126 w 2000250"/>
              <a:gd name="connsiteY263" fmla="*/ 520732 h 647700"/>
              <a:gd name="connsiteX264" fmla="*/ 698028 w 2000250"/>
              <a:gd name="connsiteY264" fmla="*/ 525875 h 647700"/>
              <a:gd name="connsiteX265" fmla="*/ 744701 w 2000250"/>
              <a:gd name="connsiteY265" fmla="*/ 519113 h 647700"/>
              <a:gd name="connsiteX266" fmla="*/ 518577 w 2000250"/>
              <a:gd name="connsiteY266" fmla="*/ 557213 h 647700"/>
              <a:gd name="connsiteX267" fmla="*/ 514386 w 2000250"/>
              <a:gd name="connsiteY267" fmla="*/ 556260 h 647700"/>
              <a:gd name="connsiteX268" fmla="*/ 518577 w 2000250"/>
              <a:gd name="connsiteY268" fmla="*/ 557213 h 647700"/>
              <a:gd name="connsiteX269" fmla="*/ 524864 w 2000250"/>
              <a:gd name="connsiteY269" fmla="*/ 557975 h 647700"/>
              <a:gd name="connsiteX270" fmla="*/ 532865 w 2000250"/>
              <a:gd name="connsiteY270" fmla="*/ 555689 h 647700"/>
              <a:gd name="connsiteX271" fmla="*/ 524864 w 2000250"/>
              <a:gd name="connsiteY271" fmla="*/ 557975 h 647700"/>
              <a:gd name="connsiteX272" fmla="*/ 541056 w 2000250"/>
              <a:gd name="connsiteY272" fmla="*/ 556070 h 647700"/>
              <a:gd name="connsiteX273" fmla="*/ 545152 w 2000250"/>
              <a:gd name="connsiteY273" fmla="*/ 555593 h 647700"/>
              <a:gd name="connsiteX274" fmla="*/ 544866 w 2000250"/>
              <a:gd name="connsiteY274" fmla="*/ 552831 h 647700"/>
              <a:gd name="connsiteX275" fmla="*/ 540771 w 2000250"/>
              <a:gd name="connsiteY275" fmla="*/ 553307 h 647700"/>
              <a:gd name="connsiteX276" fmla="*/ 541056 w 2000250"/>
              <a:gd name="connsiteY276" fmla="*/ 556070 h 647700"/>
              <a:gd name="connsiteX277" fmla="*/ 248829 w 2000250"/>
              <a:gd name="connsiteY277" fmla="*/ 593312 h 647700"/>
              <a:gd name="connsiteX278" fmla="*/ 228732 w 2000250"/>
              <a:gd name="connsiteY278" fmla="*/ 598456 h 647700"/>
              <a:gd name="connsiteX279" fmla="*/ 191965 w 2000250"/>
              <a:gd name="connsiteY279" fmla="*/ 602171 h 647700"/>
              <a:gd name="connsiteX280" fmla="*/ 173772 w 2000250"/>
              <a:gd name="connsiteY280" fmla="*/ 605695 h 647700"/>
              <a:gd name="connsiteX281" fmla="*/ 121194 w 2000250"/>
              <a:gd name="connsiteY281" fmla="*/ 614553 h 647700"/>
              <a:gd name="connsiteX282" fmla="*/ 76236 w 2000250"/>
              <a:gd name="connsiteY282" fmla="*/ 619316 h 647700"/>
              <a:gd name="connsiteX283" fmla="*/ 60139 w 2000250"/>
              <a:gd name="connsiteY283" fmla="*/ 622554 h 647700"/>
              <a:gd name="connsiteX284" fmla="*/ 131862 w 2000250"/>
              <a:gd name="connsiteY284" fmla="*/ 617601 h 647700"/>
              <a:gd name="connsiteX285" fmla="*/ 172344 w 2000250"/>
              <a:gd name="connsiteY285" fmla="*/ 611600 h 647700"/>
              <a:gd name="connsiteX286" fmla="*/ 227017 w 2000250"/>
              <a:gd name="connsiteY286" fmla="*/ 601599 h 647700"/>
              <a:gd name="connsiteX287" fmla="*/ 237304 w 2000250"/>
              <a:gd name="connsiteY287" fmla="*/ 601885 h 647700"/>
              <a:gd name="connsiteX288" fmla="*/ 239209 w 2000250"/>
              <a:gd name="connsiteY288" fmla="*/ 600266 h 647700"/>
              <a:gd name="connsiteX289" fmla="*/ 247496 w 2000250"/>
              <a:gd name="connsiteY289" fmla="*/ 600742 h 647700"/>
              <a:gd name="connsiteX290" fmla="*/ 251401 w 2000250"/>
              <a:gd name="connsiteY290" fmla="*/ 598837 h 647700"/>
              <a:gd name="connsiteX291" fmla="*/ 261402 w 2000250"/>
              <a:gd name="connsiteY291" fmla="*/ 596265 h 647700"/>
              <a:gd name="connsiteX292" fmla="*/ 269308 w 2000250"/>
              <a:gd name="connsiteY292" fmla="*/ 592550 h 647700"/>
              <a:gd name="connsiteX293" fmla="*/ 248829 w 2000250"/>
              <a:gd name="connsiteY293" fmla="*/ 593312 h 647700"/>
              <a:gd name="connsiteX294" fmla="*/ 679645 w 2000250"/>
              <a:gd name="connsiteY294" fmla="*/ 549212 h 647700"/>
              <a:gd name="connsiteX295" fmla="*/ 679645 w 2000250"/>
              <a:gd name="connsiteY295" fmla="*/ 549212 h 647700"/>
              <a:gd name="connsiteX296" fmla="*/ 679645 w 2000250"/>
              <a:gd name="connsiteY296" fmla="*/ 549212 h 647700"/>
              <a:gd name="connsiteX297" fmla="*/ 548010 w 2000250"/>
              <a:gd name="connsiteY297" fmla="*/ 568452 h 647700"/>
              <a:gd name="connsiteX298" fmla="*/ 541914 w 2000250"/>
              <a:gd name="connsiteY298" fmla="*/ 569119 h 647700"/>
              <a:gd name="connsiteX299" fmla="*/ 548010 w 2000250"/>
              <a:gd name="connsiteY299" fmla="*/ 568452 h 647700"/>
              <a:gd name="connsiteX300" fmla="*/ 556392 w 2000250"/>
              <a:gd name="connsiteY300" fmla="*/ 570357 h 647700"/>
              <a:gd name="connsiteX301" fmla="*/ 560487 w 2000250"/>
              <a:gd name="connsiteY301" fmla="*/ 569881 h 647700"/>
              <a:gd name="connsiteX302" fmla="*/ 554296 w 2000250"/>
              <a:gd name="connsiteY302" fmla="*/ 569214 h 647700"/>
              <a:gd name="connsiteX303" fmla="*/ 556392 w 2000250"/>
              <a:gd name="connsiteY303" fmla="*/ 570357 h 647700"/>
              <a:gd name="connsiteX304" fmla="*/ 651737 w 2000250"/>
              <a:gd name="connsiteY304" fmla="*/ 558070 h 647700"/>
              <a:gd name="connsiteX305" fmla="*/ 668215 w 2000250"/>
              <a:gd name="connsiteY305" fmla="*/ 559022 h 647700"/>
              <a:gd name="connsiteX306" fmla="*/ 674216 w 2000250"/>
              <a:gd name="connsiteY306" fmla="*/ 556927 h 647700"/>
              <a:gd name="connsiteX307" fmla="*/ 684122 w 2000250"/>
              <a:gd name="connsiteY307" fmla="*/ 552926 h 647700"/>
              <a:gd name="connsiteX308" fmla="*/ 651737 w 2000250"/>
              <a:gd name="connsiteY308" fmla="*/ 558070 h 647700"/>
              <a:gd name="connsiteX309" fmla="*/ 700600 w 2000250"/>
              <a:gd name="connsiteY309" fmla="*/ 553879 h 647700"/>
              <a:gd name="connsiteX310" fmla="*/ 708506 w 2000250"/>
              <a:gd name="connsiteY310" fmla="*/ 550164 h 647700"/>
              <a:gd name="connsiteX311" fmla="*/ 700600 w 2000250"/>
              <a:gd name="connsiteY311" fmla="*/ 553879 h 647700"/>
              <a:gd name="connsiteX312" fmla="*/ 619257 w 2000250"/>
              <a:gd name="connsiteY312" fmla="*/ 561785 h 647700"/>
              <a:gd name="connsiteX313" fmla="*/ 613161 w 2000250"/>
              <a:gd name="connsiteY313" fmla="*/ 562451 h 647700"/>
              <a:gd name="connsiteX314" fmla="*/ 607160 w 2000250"/>
              <a:gd name="connsiteY314" fmla="*/ 564547 h 647700"/>
              <a:gd name="connsiteX315" fmla="*/ 619257 w 2000250"/>
              <a:gd name="connsiteY315" fmla="*/ 561785 h 647700"/>
              <a:gd name="connsiteX316" fmla="*/ 631449 w 2000250"/>
              <a:gd name="connsiteY316" fmla="*/ 560356 h 647700"/>
              <a:gd name="connsiteX317" fmla="*/ 625353 w 2000250"/>
              <a:gd name="connsiteY317" fmla="*/ 561023 h 647700"/>
              <a:gd name="connsiteX318" fmla="*/ 621447 w 2000250"/>
              <a:gd name="connsiteY318" fmla="*/ 562928 h 647700"/>
              <a:gd name="connsiteX319" fmla="*/ 631449 w 2000250"/>
              <a:gd name="connsiteY319" fmla="*/ 560356 h 647700"/>
              <a:gd name="connsiteX320" fmla="*/ 637735 w 2000250"/>
              <a:gd name="connsiteY320" fmla="*/ 562451 h 647700"/>
              <a:gd name="connsiteX321" fmla="*/ 643545 w 2000250"/>
              <a:gd name="connsiteY321" fmla="*/ 558927 h 647700"/>
              <a:gd name="connsiteX322" fmla="*/ 637735 w 2000250"/>
              <a:gd name="connsiteY322" fmla="*/ 562451 h 647700"/>
              <a:gd name="connsiteX323" fmla="*/ 284358 w 2000250"/>
              <a:gd name="connsiteY323" fmla="*/ 604076 h 647700"/>
              <a:gd name="connsiteX324" fmla="*/ 280167 w 2000250"/>
              <a:gd name="connsiteY324" fmla="*/ 603123 h 647700"/>
              <a:gd name="connsiteX325" fmla="*/ 284358 w 2000250"/>
              <a:gd name="connsiteY325" fmla="*/ 604076 h 647700"/>
              <a:gd name="connsiteX326" fmla="*/ 219302 w 2000250"/>
              <a:gd name="connsiteY326" fmla="*/ 611505 h 647700"/>
              <a:gd name="connsiteX327" fmla="*/ 217302 w 2000250"/>
              <a:gd name="connsiteY327" fmla="*/ 611696 h 647700"/>
              <a:gd name="connsiteX328" fmla="*/ 213206 w 2000250"/>
              <a:gd name="connsiteY328" fmla="*/ 612172 h 647700"/>
              <a:gd name="connsiteX329" fmla="*/ 140435 w 2000250"/>
              <a:gd name="connsiteY329" fmla="*/ 624745 h 647700"/>
              <a:gd name="connsiteX330" fmla="*/ 75570 w 2000250"/>
              <a:gd name="connsiteY330" fmla="*/ 633508 h 647700"/>
              <a:gd name="connsiteX331" fmla="*/ 65568 w 2000250"/>
              <a:gd name="connsiteY331" fmla="*/ 636079 h 647700"/>
              <a:gd name="connsiteX332" fmla="*/ 130719 w 2000250"/>
              <a:gd name="connsiteY332" fmla="*/ 630079 h 647700"/>
              <a:gd name="connsiteX333" fmla="*/ 195489 w 2000250"/>
              <a:gd name="connsiteY333" fmla="*/ 619887 h 647700"/>
              <a:gd name="connsiteX334" fmla="*/ 215682 w 2000250"/>
              <a:gd name="connsiteY334" fmla="*/ 616172 h 647700"/>
              <a:gd name="connsiteX335" fmla="*/ 239781 w 2000250"/>
              <a:gd name="connsiteY335" fmla="*/ 610552 h 647700"/>
              <a:gd name="connsiteX336" fmla="*/ 241971 w 2000250"/>
              <a:gd name="connsiteY336" fmla="*/ 611696 h 647700"/>
              <a:gd name="connsiteX337" fmla="*/ 256068 w 2000250"/>
              <a:gd name="connsiteY337" fmla="*/ 608648 h 647700"/>
              <a:gd name="connsiteX338" fmla="*/ 265974 w 2000250"/>
              <a:gd name="connsiteY338" fmla="*/ 604647 h 647700"/>
              <a:gd name="connsiteX339" fmla="*/ 219302 w 2000250"/>
              <a:gd name="connsiteY339" fmla="*/ 611505 h 647700"/>
              <a:gd name="connsiteX340" fmla="*/ 84428 w 2000250"/>
              <a:gd name="connsiteY340" fmla="*/ 641033 h 647700"/>
              <a:gd name="connsiteX341" fmla="*/ 76141 w 2000250"/>
              <a:gd name="connsiteY341" fmla="*/ 640556 h 647700"/>
              <a:gd name="connsiteX342" fmla="*/ 84428 w 2000250"/>
              <a:gd name="connsiteY342" fmla="*/ 641033 h 647700"/>
              <a:gd name="connsiteX343" fmla="*/ 497432 w 2000250"/>
              <a:gd name="connsiteY343" fmla="*/ 577310 h 647700"/>
              <a:gd name="connsiteX344" fmla="*/ 505338 w 2000250"/>
              <a:gd name="connsiteY344" fmla="*/ 573596 h 647700"/>
              <a:gd name="connsiteX345" fmla="*/ 497432 w 2000250"/>
              <a:gd name="connsiteY345" fmla="*/ 577310 h 647700"/>
              <a:gd name="connsiteX346" fmla="*/ 295502 w 2000250"/>
              <a:gd name="connsiteY346" fmla="*/ 578930 h 647700"/>
              <a:gd name="connsiteX347" fmla="*/ 303408 w 2000250"/>
              <a:gd name="connsiteY347" fmla="*/ 575215 h 647700"/>
              <a:gd name="connsiteX348" fmla="*/ 295502 w 2000250"/>
              <a:gd name="connsiteY348" fmla="*/ 578930 h 647700"/>
              <a:gd name="connsiteX349" fmla="*/ 1586235 w 2000250"/>
              <a:gd name="connsiteY349" fmla="*/ 22193 h 647700"/>
              <a:gd name="connsiteX350" fmla="*/ 1583949 w 2000250"/>
              <a:gd name="connsiteY350" fmla="*/ 19622 h 647700"/>
              <a:gd name="connsiteX351" fmla="*/ 1580043 w 2000250"/>
              <a:gd name="connsiteY351" fmla="*/ 21527 h 647700"/>
              <a:gd name="connsiteX352" fmla="*/ 1584139 w 2000250"/>
              <a:gd name="connsiteY352" fmla="*/ 21050 h 647700"/>
              <a:gd name="connsiteX353" fmla="*/ 1586235 w 2000250"/>
              <a:gd name="connsiteY353" fmla="*/ 22193 h 647700"/>
              <a:gd name="connsiteX354" fmla="*/ 1603856 w 2000250"/>
              <a:gd name="connsiteY354" fmla="*/ 57055 h 647700"/>
              <a:gd name="connsiteX355" fmla="*/ 1616048 w 2000250"/>
              <a:gd name="connsiteY355" fmla="*/ 55626 h 647700"/>
              <a:gd name="connsiteX356" fmla="*/ 1640527 w 2000250"/>
              <a:gd name="connsiteY356" fmla="*/ 54293 h 647700"/>
              <a:gd name="connsiteX357" fmla="*/ 1654529 w 2000250"/>
              <a:gd name="connsiteY357" fmla="*/ 49911 h 647700"/>
              <a:gd name="connsiteX358" fmla="*/ 1670817 w 2000250"/>
              <a:gd name="connsiteY358" fmla="*/ 48101 h 647700"/>
              <a:gd name="connsiteX359" fmla="*/ 1685199 w 2000250"/>
              <a:gd name="connsiteY359" fmla="*/ 47911 h 647700"/>
              <a:gd name="connsiteX360" fmla="*/ 1689105 w 2000250"/>
              <a:gd name="connsiteY360" fmla="*/ 46006 h 647700"/>
              <a:gd name="connsiteX361" fmla="*/ 1717585 w 2000250"/>
              <a:gd name="connsiteY361" fmla="*/ 42767 h 647700"/>
              <a:gd name="connsiteX362" fmla="*/ 1725585 w 2000250"/>
              <a:gd name="connsiteY362" fmla="*/ 40481 h 647700"/>
              <a:gd name="connsiteX363" fmla="*/ 1733872 w 2000250"/>
              <a:gd name="connsiteY363" fmla="*/ 40958 h 647700"/>
              <a:gd name="connsiteX364" fmla="*/ 1737777 w 2000250"/>
              <a:gd name="connsiteY364" fmla="*/ 39053 h 647700"/>
              <a:gd name="connsiteX365" fmla="*/ 1756065 w 2000250"/>
              <a:gd name="connsiteY365" fmla="*/ 36957 h 647700"/>
              <a:gd name="connsiteX366" fmla="*/ 1758256 w 2000250"/>
              <a:gd name="connsiteY366" fmla="*/ 38100 h 647700"/>
              <a:gd name="connsiteX367" fmla="*/ 1766257 w 2000250"/>
              <a:gd name="connsiteY367" fmla="*/ 35814 h 647700"/>
              <a:gd name="connsiteX368" fmla="*/ 1772448 w 2000250"/>
              <a:gd name="connsiteY368" fmla="*/ 36481 h 647700"/>
              <a:gd name="connsiteX369" fmla="*/ 1782450 w 2000250"/>
              <a:gd name="connsiteY369" fmla="*/ 33909 h 647700"/>
              <a:gd name="connsiteX370" fmla="*/ 1784640 w 2000250"/>
              <a:gd name="connsiteY370" fmla="*/ 35052 h 647700"/>
              <a:gd name="connsiteX371" fmla="*/ 1798737 w 2000250"/>
              <a:gd name="connsiteY371" fmla="*/ 32004 h 647700"/>
              <a:gd name="connsiteX372" fmla="*/ 1802928 w 2000250"/>
              <a:gd name="connsiteY372" fmla="*/ 32957 h 647700"/>
              <a:gd name="connsiteX373" fmla="*/ 1798642 w 2000250"/>
              <a:gd name="connsiteY373" fmla="*/ 30575 h 647700"/>
              <a:gd name="connsiteX374" fmla="*/ 1761971 w 2000250"/>
              <a:gd name="connsiteY374" fmla="*/ 33338 h 647700"/>
              <a:gd name="connsiteX375" fmla="*/ 1747874 w 2000250"/>
              <a:gd name="connsiteY375" fmla="*/ 36386 h 647700"/>
              <a:gd name="connsiteX376" fmla="*/ 1747779 w 2000250"/>
              <a:gd name="connsiteY376" fmla="*/ 34957 h 647700"/>
              <a:gd name="connsiteX377" fmla="*/ 1731491 w 2000250"/>
              <a:gd name="connsiteY377" fmla="*/ 36767 h 647700"/>
              <a:gd name="connsiteX378" fmla="*/ 1729586 w 2000250"/>
              <a:gd name="connsiteY378" fmla="*/ 38386 h 647700"/>
              <a:gd name="connsiteX379" fmla="*/ 1727395 w 2000250"/>
              <a:gd name="connsiteY379" fmla="*/ 37243 h 647700"/>
              <a:gd name="connsiteX380" fmla="*/ 1719394 w 2000250"/>
              <a:gd name="connsiteY380" fmla="*/ 39529 h 647700"/>
              <a:gd name="connsiteX381" fmla="*/ 1717203 w 2000250"/>
              <a:gd name="connsiteY381" fmla="*/ 38386 h 647700"/>
              <a:gd name="connsiteX382" fmla="*/ 1713298 w 2000250"/>
              <a:gd name="connsiteY382" fmla="*/ 40291 h 647700"/>
              <a:gd name="connsiteX383" fmla="*/ 1711107 w 2000250"/>
              <a:gd name="connsiteY383" fmla="*/ 39148 h 647700"/>
              <a:gd name="connsiteX384" fmla="*/ 1664340 w 2000250"/>
              <a:gd name="connsiteY384" fmla="*/ 44482 h 647700"/>
              <a:gd name="connsiteX385" fmla="*/ 1660149 w 2000250"/>
              <a:gd name="connsiteY385" fmla="*/ 43529 h 647700"/>
              <a:gd name="connsiteX386" fmla="*/ 1658244 w 2000250"/>
              <a:gd name="connsiteY386" fmla="*/ 45149 h 647700"/>
              <a:gd name="connsiteX387" fmla="*/ 1621763 w 2000250"/>
              <a:gd name="connsiteY387" fmla="*/ 50673 h 647700"/>
              <a:gd name="connsiteX388" fmla="*/ 1611381 w 2000250"/>
              <a:gd name="connsiteY388" fmla="*/ 49054 h 647700"/>
              <a:gd name="connsiteX389" fmla="*/ 1576805 w 2000250"/>
              <a:gd name="connsiteY389" fmla="*/ 52959 h 647700"/>
              <a:gd name="connsiteX390" fmla="*/ 1507844 w 2000250"/>
              <a:gd name="connsiteY390" fmla="*/ 62198 h 647700"/>
              <a:gd name="connsiteX391" fmla="*/ 1503748 w 2000250"/>
              <a:gd name="connsiteY391" fmla="*/ 62675 h 647700"/>
              <a:gd name="connsiteX392" fmla="*/ 1489651 w 2000250"/>
              <a:gd name="connsiteY392" fmla="*/ 65723 h 647700"/>
              <a:gd name="connsiteX393" fmla="*/ 1481364 w 2000250"/>
              <a:gd name="connsiteY393" fmla="*/ 65246 h 647700"/>
              <a:gd name="connsiteX394" fmla="*/ 1477459 w 2000250"/>
              <a:gd name="connsiteY394" fmla="*/ 67151 h 647700"/>
              <a:gd name="connsiteX395" fmla="*/ 1471268 w 2000250"/>
              <a:gd name="connsiteY395" fmla="*/ 66485 h 647700"/>
              <a:gd name="connsiteX396" fmla="*/ 1467363 w 2000250"/>
              <a:gd name="connsiteY396" fmla="*/ 68390 h 647700"/>
              <a:gd name="connsiteX397" fmla="*/ 1459266 w 2000250"/>
              <a:gd name="connsiteY397" fmla="*/ 69342 h 647700"/>
              <a:gd name="connsiteX398" fmla="*/ 1367827 w 2000250"/>
              <a:gd name="connsiteY398" fmla="*/ 79724 h 647700"/>
              <a:gd name="connsiteX399" fmla="*/ 1349443 w 2000250"/>
              <a:gd name="connsiteY399" fmla="*/ 80391 h 647700"/>
              <a:gd name="connsiteX400" fmla="*/ 1335441 w 2000250"/>
              <a:gd name="connsiteY400" fmla="*/ 84773 h 647700"/>
              <a:gd name="connsiteX401" fmla="*/ 1329250 w 2000250"/>
              <a:gd name="connsiteY401" fmla="*/ 84106 h 647700"/>
              <a:gd name="connsiteX402" fmla="*/ 1327060 w 2000250"/>
              <a:gd name="connsiteY402" fmla="*/ 82963 h 647700"/>
              <a:gd name="connsiteX403" fmla="*/ 1316772 w 2000250"/>
              <a:gd name="connsiteY403" fmla="*/ 82677 h 647700"/>
              <a:gd name="connsiteX404" fmla="*/ 1326774 w 2000250"/>
              <a:gd name="connsiteY404" fmla="*/ 80105 h 647700"/>
              <a:gd name="connsiteX405" fmla="*/ 1336965 w 2000250"/>
              <a:gd name="connsiteY405" fmla="*/ 78962 h 647700"/>
              <a:gd name="connsiteX406" fmla="*/ 1359349 w 2000250"/>
              <a:gd name="connsiteY406" fmla="*/ 76391 h 647700"/>
              <a:gd name="connsiteX407" fmla="*/ 1365350 w 2000250"/>
              <a:gd name="connsiteY407" fmla="*/ 74295 h 647700"/>
              <a:gd name="connsiteX408" fmla="*/ 1373637 w 2000250"/>
              <a:gd name="connsiteY408" fmla="*/ 74771 h 647700"/>
              <a:gd name="connsiteX409" fmla="*/ 1375542 w 2000250"/>
              <a:gd name="connsiteY409" fmla="*/ 73152 h 647700"/>
              <a:gd name="connsiteX410" fmla="*/ 1397925 w 2000250"/>
              <a:gd name="connsiteY410" fmla="*/ 70580 h 647700"/>
              <a:gd name="connsiteX411" fmla="*/ 1405927 w 2000250"/>
              <a:gd name="connsiteY411" fmla="*/ 68294 h 647700"/>
              <a:gd name="connsiteX412" fmla="*/ 1412118 w 2000250"/>
              <a:gd name="connsiteY412" fmla="*/ 68961 h 647700"/>
              <a:gd name="connsiteX413" fmla="*/ 1417928 w 2000250"/>
              <a:gd name="connsiteY413" fmla="*/ 65437 h 647700"/>
              <a:gd name="connsiteX414" fmla="*/ 1354968 w 2000250"/>
              <a:gd name="connsiteY414" fmla="*/ 72581 h 647700"/>
              <a:gd name="connsiteX415" fmla="*/ 1346871 w 2000250"/>
              <a:gd name="connsiteY415" fmla="*/ 73533 h 647700"/>
              <a:gd name="connsiteX416" fmla="*/ 1338775 w 2000250"/>
              <a:gd name="connsiteY416" fmla="*/ 74486 h 647700"/>
              <a:gd name="connsiteX417" fmla="*/ 1322678 w 2000250"/>
              <a:gd name="connsiteY417" fmla="*/ 77724 h 647700"/>
              <a:gd name="connsiteX418" fmla="*/ 1320487 w 2000250"/>
              <a:gd name="connsiteY418" fmla="*/ 76581 h 647700"/>
              <a:gd name="connsiteX419" fmla="*/ 1310486 w 2000250"/>
              <a:gd name="connsiteY419" fmla="*/ 79153 h 647700"/>
              <a:gd name="connsiteX420" fmla="*/ 1308295 w 2000250"/>
              <a:gd name="connsiteY420" fmla="*/ 78010 h 647700"/>
              <a:gd name="connsiteX421" fmla="*/ 1304390 w 2000250"/>
              <a:gd name="connsiteY421" fmla="*/ 79915 h 647700"/>
              <a:gd name="connsiteX422" fmla="*/ 1296103 w 2000250"/>
              <a:gd name="connsiteY422" fmla="*/ 79439 h 647700"/>
              <a:gd name="connsiteX423" fmla="*/ 1288102 w 2000250"/>
              <a:gd name="connsiteY423" fmla="*/ 81725 h 647700"/>
              <a:gd name="connsiteX424" fmla="*/ 1259622 w 2000250"/>
              <a:gd name="connsiteY424" fmla="*/ 84963 h 647700"/>
              <a:gd name="connsiteX425" fmla="*/ 1255717 w 2000250"/>
              <a:gd name="connsiteY425" fmla="*/ 86868 h 647700"/>
              <a:gd name="connsiteX426" fmla="*/ 1249526 w 2000250"/>
              <a:gd name="connsiteY426" fmla="*/ 86201 h 647700"/>
              <a:gd name="connsiteX427" fmla="*/ 1243525 w 2000250"/>
              <a:gd name="connsiteY427" fmla="*/ 88297 h 647700"/>
              <a:gd name="connsiteX428" fmla="*/ 1241335 w 2000250"/>
              <a:gd name="connsiteY428" fmla="*/ 87154 h 647700"/>
              <a:gd name="connsiteX429" fmla="*/ 1237239 w 2000250"/>
              <a:gd name="connsiteY429" fmla="*/ 87630 h 647700"/>
              <a:gd name="connsiteX430" fmla="*/ 1229238 w 2000250"/>
              <a:gd name="connsiteY430" fmla="*/ 89916 h 647700"/>
              <a:gd name="connsiteX431" fmla="*/ 1219046 w 2000250"/>
              <a:gd name="connsiteY431" fmla="*/ 91059 h 647700"/>
              <a:gd name="connsiteX432" fmla="*/ 1214760 w 2000250"/>
              <a:gd name="connsiteY432" fmla="*/ 88678 h 647700"/>
              <a:gd name="connsiteX433" fmla="*/ 1212569 w 2000250"/>
              <a:gd name="connsiteY433" fmla="*/ 87535 h 647700"/>
              <a:gd name="connsiteX434" fmla="*/ 1206378 w 2000250"/>
              <a:gd name="connsiteY434" fmla="*/ 86868 h 647700"/>
              <a:gd name="connsiteX435" fmla="*/ 1220475 w 2000250"/>
              <a:gd name="connsiteY435" fmla="*/ 83820 h 647700"/>
              <a:gd name="connsiteX436" fmla="*/ 1221618 w 2000250"/>
              <a:gd name="connsiteY436" fmla="*/ 73724 h 647700"/>
              <a:gd name="connsiteX437" fmla="*/ 1201425 w 2000250"/>
              <a:gd name="connsiteY437" fmla="*/ 77438 h 647700"/>
              <a:gd name="connsiteX438" fmla="*/ 1191233 w 2000250"/>
              <a:gd name="connsiteY438" fmla="*/ 78581 h 647700"/>
              <a:gd name="connsiteX439" fmla="*/ 1185137 w 2000250"/>
              <a:gd name="connsiteY439" fmla="*/ 79248 h 647700"/>
              <a:gd name="connsiteX440" fmla="*/ 1182946 w 2000250"/>
              <a:gd name="connsiteY440" fmla="*/ 78105 h 647700"/>
              <a:gd name="connsiteX441" fmla="*/ 1179041 w 2000250"/>
              <a:gd name="connsiteY441" fmla="*/ 80010 h 647700"/>
              <a:gd name="connsiteX442" fmla="*/ 1160753 w 2000250"/>
              <a:gd name="connsiteY442" fmla="*/ 82106 h 647700"/>
              <a:gd name="connsiteX443" fmla="*/ 1101984 w 2000250"/>
              <a:gd name="connsiteY443" fmla="*/ 90202 h 647700"/>
              <a:gd name="connsiteX444" fmla="*/ 1081505 w 2000250"/>
              <a:gd name="connsiteY444" fmla="*/ 91154 h 647700"/>
              <a:gd name="connsiteX445" fmla="*/ 1038928 w 2000250"/>
              <a:gd name="connsiteY445" fmla="*/ 97441 h 647700"/>
              <a:gd name="connsiteX446" fmla="*/ 1026641 w 2000250"/>
              <a:gd name="connsiteY446" fmla="*/ 97441 h 647700"/>
              <a:gd name="connsiteX447" fmla="*/ 1018640 w 2000250"/>
              <a:gd name="connsiteY447" fmla="*/ 99727 h 647700"/>
              <a:gd name="connsiteX448" fmla="*/ 1010353 w 2000250"/>
              <a:gd name="connsiteY448" fmla="*/ 99251 h 647700"/>
              <a:gd name="connsiteX449" fmla="*/ 1002352 w 2000250"/>
              <a:gd name="connsiteY449" fmla="*/ 101537 h 647700"/>
              <a:gd name="connsiteX450" fmla="*/ 951584 w 2000250"/>
              <a:gd name="connsiteY450" fmla="*/ 107347 h 647700"/>
              <a:gd name="connsiteX451" fmla="*/ 949393 w 2000250"/>
              <a:gd name="connsiteY451" fmla="*/ 106204 h 647700"/>
              <a:gd name="connsiteX452" fmla="*/ 937296 w 2000250"/>
              <a:gd name="connsiteY452" fmla="*/ 108966 h 647700"/>
              <a:gd name="connsiteX453" fmla="*/ 926914 w 2000250"/>
              <a:gd name="connsiteY453" fmla="*/ 107347 h 647700"/>
              <a:gd name="connsiteX454" fmla="*/ 961299 w 2000250"/>
              <a:gd name="connsiteY454" fmla="*/ 102013 h 647700"/>
              <a:gd name="connsiteX455" fmla="*/ 963204 w 2000250"/>
              <a:gd name="connsiteY455" fmla="*/ 100394 h 647700"/>
              <a:gd name="connsiteX456" fmla="*/ 965395 w 2000250"/>
              <a:gd name="connsiteY456" fmla="*/ 101537 h 647700"/>
              <a:gd name="connsiteX457" fmla="*/ 971396 w 2000250"/>
              <a:gd name="connsiteY457" fmla="*/ 99441 h 647700"/>
              <a:gd name="connsiteX458" fmla="*/ 1005972 w 2000250"/>
              <a:gd name="connsiteY458" fmla="*/ 95536 h 647700"/>
              <a:gd name="connsiteX459" fmla="*/ 1018164 w 2000250"/>
              <a:gd name="connsiteY459" fmla="*/ 94107 h 647700"/>
              <a:gd name="connsiteX460" fmla="*/ 1071027 w 2000250"/>
              <a:gd name="connsiteY460" fmla="*/ 88106 h 647700"/>
              <a:gd name="connsiteX461" fmla="*/ 1085124 w 2000250"/>
              <a:gd name="connsiteY461" fmla="*/ 85058 h 647700"/>
              <a:gd name="connsiteX462" fmla="*/ 1048548 w 2000250"/>
              <a:gd name="connsiteY462" fmla="*/ 89249 h 647700"/>
              <a:gd name="connsiteX463" fmla="*/ 1026069 w 2000250"/>
              <a:gd name="connsiteY463" fmla="*/ 90392 h 647700"/>
              <a:gd name="connsiteX464" fmla="*/ 1016068 w 2000250"/>
              <a:gd name="connsiteY464" fmla="*/ 92964 h 647700"/>
              <a:gd name="connsiteX465" fmla="*/ 1011877 w 2000250"/>
              <a:gd name="connsiteY465" fmla="*/ 92012 h 647700"/>
              <a:gd name="connsiteX466" fmla="*/ 991589 w 2000250"/>
              <a:gd name="connsiteY466" fmla="*/ 94298 h 647700"/>
              <a:gd name="connsiteX467" fmla="*/ 973301 w 2000250"/>
              <a:gd name="connsiteY467" fmla="*/ 96393 h 647700"/>
              <a:gd name="connsiteX468" fmla="*/ 942821 w 2000250"/>
              <a:gd name="connsiteY468" fmla="*/ 99822 h 647700"/>
              <a:gd name="connsiteX469" fmla="*/ 932820 w 2000250"/>
              <a:gd name="connsiteY469" fmla="*/ 102394 h 647700"/>
              <a:gd name="connsiteX470" fmla="*/ 928629 w 2000250"/>
              <a:gd name="connsiteY470" fmla="*/ 101441 h 647700"/>
              <a:gd name="connsiteX471" fmla="*/ 922533 w 2000250"/>
              <a:gd name="connsiteY471" fmla="*/ 102108 h 647700"/>
              <a:gd name="connsiteX472" fmla="*/ 881861 w 2000250"/>
              <a:gd name="connsiteY472" fmla="*/ 106775 h 647700"/>
              <a:gd name="connsiteX473" fmla="*/ 871860 w 2000250"/>
              <a:gd name="connsiteY473" fmla="*/ 109347 h 647700"/>
              <a:gd name="connsiteX474" fmla="*/ 863573 w 2000250"/>
              <a:gd name="connsiteY474" fmla="*/ 108871 h 647700"/>
              <a:gd name="connsiteX475" fmla="*/ 839284 w 2000250"/>
              <a:gd name="connsiteY475" fmla="*/ 113062 h 647700"/>
              <a:gd name="connsiteX476" fmla="*/ 833188 w 2000250"/>
              <a:gd name="connsiteY476" fmla="*/ 113729 h 647700"/>
              <a:gd name="connsiteX477" fmla="*/ 831283 w 2000250"/>
              <a:gd name="connsiteY477" fmla="*/ 115348 h 647700"/>
              <a:gd name="connsiteX478" fmla="*/ 841475 w 2000250"/>
              <a:gd name="connsiteY478" fmla="*/ 114205 h 647700"/>
              <a:gd name="connsiteX479" fmla="*/ 852048 w 2000250"/>
              <a:gd name="connsiteY479" fmla="*/ 117253 h 647700"/>
              <a:gd name="connsiteX480" fmla="*/ 839951 w 2000250"/>
              <a:gd name="connsiteY480" fmla="*/ 120015 h 647700"/>
              <a:gd name="connsiteX481" fmla="*/ 831664 w 2000250"/>
              <a:gd name="connsiteY481" fmla="*/ 119539 h 647700"/>
              <a:gd name="connsiteX482" fmla="*/ 811376 w 2000250"/>
              <a:gd name="connsiteY482" fmla="*/ 121825 h 647700"/>
              <a:gd name="connsiteX483" fmla="*/ 809376 w 2000250"/>
              <a:gd name="connsiteY483" fmla="*/ 122015 h 647700"/>
              <a:gd name="connsiteX484" fmla="*/ 805280 w 2000250"/>
              <a:gd name="connsiteY484" fmla="*/ 122492 h 647700"/>
              <a:gd name="connsiteX485" fmla="*/ 762608 w 2000250"/>
              <a:gd name="connsiteY485" fmla="*/ 127349 h 647700"/>
              <a:gd name="connsiteX486" fmla="*/ 752607 w 2000250"/>
              <a:gd name="connsiteY486" fmla="*/ 129921 h 647700"/>
              <a:gd name="connsiteX487" fmla="*/ 732128 w 2000250"/>
              <a:gd name="connsiteY487" fmla="*/ 130873 h 647700"/>
              <a:gd name="connsiteX488" fmla="*/ 707458 w 2000250"/>
              <a:gd name="connsiteY488" fmla="*/ 130873 h 647700"/>
              <a:gd name="connsiteX489" fmla="*/ 737652 w 2000250"/>
              <a:gd name="connsiteY489" fmla="*/ 124587 h 647700"/>
              <a:gd name="connsiteX490" fmla="*/ 636021 w 2000250"/>
              <a:gd name="connsiteY490" fmla="*/ 136112 h 647700"/>
              <a:gd name="connsiteX491" fmla="*/ 626019 w 2000250"/>
              <a:gd name="connsiteY491" fmla="*/ 138684 h 647700"/>
              <a:gd name="connsiteX492" fmla="*/ 617733 w 2000250"/>
              <a:gd name="connsiteY492" fmla="*/ 138208 h 647700"/>
              <a:gd name="connsiteX493" fmla="*/ 585252 w 2000250"/>
              <a:gd name="connsiteY493" fmla="*/ 141923 h 647700"/>
              <a:gd name="connsiteX494" fmla="*/ 574965 w 2000250"/>
              <a:gd name="connsiteY494" fmla="*/ 141637 h 647700"/>
              <a:gd name="connsiteX495" fmla="*/ 548676 w 2000250"/>
              <a:gd name="connsiteY495" fmla="*/ 146018 h 647700"/>
              <a:gd name="connsiteX496" fmla="*/ 461142 w 2000250"/>
              <a:gd name="connsiteY496" fmla="*/ 154591 h 647700"/>
              <a:gd name="connsiteX497" fmla="*/ 444854 w 2000250"/>
              <a:gd name="connsiteY497" fmla="*/ 156401 h 647700"/>
              <a:gd name="connsiteX498" fmla="*/ 430757 w 2000250"/>
              <a:gd name="connsiteY498" fmla="*/ 159449 h 647700"/>
              <a:gd name="connsiteX499" fmla="*/ 343413 w 2000250"/>
              <a:gd name="connsiteY499" fmla="*/ 169355 h 647700"/>
              <a:gd name="connsiteX500" fmla="*/ 333411 w 2000250"/>
              <a:gd name="connsiteY500" fmla="*/ 171926 h 647700"/>
              <a:gd name="connsiteX501" fmla="*/ 321124 w 2000250"/>
              <a:gd name="connsiteY501" fmla="*/ 171926 h 647700"/>
              <a:gd name="connsiteX502" fmla="*/ 319219 w 2000250"/>
              <a:gd name="connsiteY502" fmla="*/ 173545 h 647700"/>
              <a:gd name="connsiteX503" fmla="*/ 302931 w 2000250"/>
              <a:gd name="connsiteY503" fmla="*/ 175355 h 647700"/>
              <a:gd name="connsiteX504" fmla="*/ 272547 w 2000250"/>
              <a:gd name="connsiteY504" fmla="*/ 180213 h 647700"/>
              <a:gd name="connsiteX505" fmla="*/ 240162 w 2000250"/>
              <a:gd name="connsiteY505" fmla="*/ 185357 h 647700"/>
              <a:gd name="connsiteX506" fmla="*/ 220064 w 2000250"/>
              <a:gd name="connsiteY506" fmla="*/ 190500 h 647700"/>
              <a:gd name="connsiteX507" fmla="*/ 217873 w 2000250"/>
              <a:gd name="connsiteY507" fmla="*/ 189357 h 647700"/>
              <a:gd name="connsiteX508" fmla="*/ 213968 w 2000250"/>
              <a:gd name="connsiteY508" fmla="*/ 191262 h 647700"/>
              <a:gd name="connsiteX509" fmla="*/ 203776 w 2000250"/>
              <a:gd name="connsiteY509" fmla="*/ 192405 h 647700"/>
              <a:gd name="connsiteX510" fmla="*/ 199680 w 2000250"/>
              <a:gd name="connsiteY510" fmla="*/ 192881 h 647700"/>
              <a:gd name="connsiteX511" fmla="*/ 173391 w 2000250"/>
              <a:gd name="connsiteY511" fmla="*/ 197263 h 647700"/>
              <a:gd name="connsiteX512" fmla="*/ 145197 w 2000250"/>
              <a:gd name="connsiteY512" fmla="*/ 203264 h 647700"/>
              <a:gd name="connsiteX513" fmla="*/ 119194 w 2000250"/>
              <a:gd name="connsiteY513" fmla="*/ 210503 h 647700"/>
              <a:gd name="connsiteX514" fmla="*/ 93000 w 2000250"/>
              <a:gd name="connsiteY514" fmla="*/ 216313 h 647700"/>
              <a:gd name="connsiteX515" fmla="*/ 80808 w 2000250"/>
              <a:gd name="connsiteY515" fmla="*/ 217742 h 647700"/>
              <a:gd name="connsiteX516" fmla="*/ 76903 w 2000250"/>
              <a:gd name="connsiteY516" fmla="*/ 219647 h 647700"/>
              <a:gd name="connsiteX517" fmla="*/ 70712 w 2000250"/>
              <a:gd name="connsiteY517" fmla="*/ 218980 h 647700"/>
              <a:gd name="connsiteX518" fmla="*/ 56615 w 2000250"/>
              <a:gd name="connsiteY518" fmla="*/ 222028 h 647700"/>
              <a:gd name="connsiteX519" fmla="*/ 22706 w 2000250"/>
              <a:gd name="connsiteY519" fmla="*/ 232982 h 647700"/>
              <a:gd name="connsiteX520" fmla="*/ 29183 w 2000250"/>
              <a:gd name="connsiteY520" fmla="*/ 236506 h 647700"/>
              <a:gd name="connsiteX521" fmla="*/ 31945 w 2000250"/>
              <a:gd name="connsiteY521" fmla="*/ 244697 h 647700"/>
              <a:gd name="connsiteX522" fmla="*/ 18610 w 2000250"/>
              <a:gd name="connsiteY522" fmla="*/ 257270 h 647700"/>
              <a:gd name="connsiteX523" fmla="*/ 6894 w 2000250"/>
              <a:gd name="connsiteY523" fmla="*/ 264224 h 647700"/>
              <a:gd name="connsiteX524" fmla="*/ 30231 w 2000250"/>
              <a:gd name="connsiteY524" fmla="*/ 272891 h 647700"/>
              <a:gd name="connsiteX525" fmla="*/ 22992 w 2000250"/>
              <a:gd name="connsiteY525" fmla="*/ 283655 h 647700"/>
              <a:gd name="connsiteX526" fmla="*/ 21944 w 2000250"/>
              <a:gd name="connsiteY526" fmla="*/ 293751 h 647700"/>
              <a:gd name="connsiteX527" fmla="*/ 6228 w 2000250"/>
              <a:gd name="connsiteY527" fmla="*/ 301181 h 647700"/>
              <a:gd name="connsiteX528" fmla="*/ 5180 w 2000250"/>
              <a:gd name="connsiteY528" fmla="*/ 312611 h 647700"/>
              <a:gd name="connsiteX529" fmla="*/ 5275 w 2000250"/>
              <a:gd name="connsiteY529" fmla="*/ 314039 h 647700"/>
              <a:gd name="connsiteX530" fmla="*/ 3370 w 2000250"/>
              <a:gd name="connsiteY530" fmla="*/ 315659 h 647700"/>
              <a:gd name="connsiteX531" fmla="*/ 2227 w 2000250"/>
              <a:gd name="connsiteY531" fmla="*/ 325755 h 647700"/>
              <a:gd name="connsiteX532" fmla="*/ 703 w 2000250"/>
              <a:gd name="connsiteY532" fmla="*/ 331565 h 647700"/>
              <a:gd name="connsiteX533" fmla="*/ 3084 w 2000250"/>
              <a:gd name="connsiteY533" fmla="*/ 335566 h 647700"/>
              <a:gd name="connsiteX534" fmla="*/ 5656 w 2000250"/>
              <a:gd name="connsiteY534" fmla="*/ 363664 h 647700"/>
              <a:gd name="connsiteX535" fmla="*/ 11752 w 2000250"/>
              <a:gd name="connsiteY535" fmla="*/ 385667 h 647700"/>
              <a:gd name="connsiteX536" fmla="*/ 9847 w 2000250"/>
              <a:gd name="connsiteY536" fmla="*/ 387287 h 647700"/>
              <a:gd name="connsiteX537" fmla="*/ 12133 w 2000250"/>
              <a:gd name="connsiteY537" fmla="*/ 389858 h 647700"/>
              <a:gd name="connsiteX538" fmla="*/ 11085 w 2000250"/>
              <a:gd name="connsiteY538" fmla="*/ 401288 h 647700"/>
              <a:gd name="connsiteX539" fmla="*/ 11943 w 2000250"/>
              <a:gd name="connsiteY539" fmla="*/ 409670 h 647700"/>
              <a:gd name="connsiteX540" fmla="*/ 8418 w 2000250"/>
              <a:gd name="connsiteY540" fmla="*/ 415766 h 647700"/>
              <a:gd name="connsiteX541" fmla="*/ 10990 w 2000250"/>
              <a:gd name="connsiteY541" fmla="*/ 421196 h 647700"/>
              <a:gd name="connsiteX542" fmla="*/ 9180 w 2000250"/>
              <a:gd name="connsiteY542" fmla="*/ 424244 h 647700"/>
              <a:gd name="connsiteX543" fmla="*/ 13562 w 2000250"/>
              <a:gd name="connsiteY543" fmla="*/ 449199 h 647700"/>
              <a:gd name="connsiteX544" fmla="*/ 14324 w 2000250"/>
              <a:gd name="connsiteY544" fmla="*/ 457581 h 647700"/>
              <a:gd name="connsiteX545" fmla="*/ 24992 w 2000250"/>
              <a:gd name="connsiteY545" fmla="*/ 462058 h 647700"/>
              <a:gd name="connsiteX546" fmla="*/ 31469 w 2000250"/>
              <a:gd name="connsiteY546" fmla="*/ 465582 h 647700"/>
              <a:gd name="connsiteX547" fmla="*/ 19563 w 2000250"/>
              <a:gd name="connsiteY547" fmla="*/ 469773 h 647700"/>
              <a:gd name="connsiteX548" fmla="*/ 28230 w 2000250"/>
              <a:gd name="connsiteY548" fmla="*/ 474440 h 647700"/>
              <a:gd name="connsiteX549" fmla="*/ 24801 w 2000250"/>
              <a:gd name="connsiteY549" fmla="*/ 481965 h 647700"/>
              <a:gd name="connsiteX550" fmla="*/ 31564 w 2000250"/>
              <a:gd name="connsiteY550" fmla="*/ 488252 h 647700"/>
              <a:gd name="connsiteX551" fmla="*/ 25849 w 2000250"/>
              <a:gd name="connsiteY551" fmla="*/ 493109 h 647700"/>
              <a:gd name="connsiteX552" fmla="*/ 24611 w 2000250"/>
              <a:gd name="connsiteY552" fmla="*/ 501777 h 647700"/>
              <a:gd name="connsiteX553" fmla="*/ 35184 w 2000250"/>
              <a:gd name="connsiteY553" fmla="*/ 504825 h 647700"/>
              <a:gd name="connsiteX554" fmla="*/ 43851 w 2000250"/>
              <a:gd name="connsiteY554" fmla="*/ 509492 h 647700"/>
              <a:gd name="connsiteX555" fmla="*/ 68331 w 2000250"/>
              <a:gd name="connsiteY555" fmla="*/ 508159 h 647700"/>
              <a:gd name="connsiteX556" fmla="*/ 48519 w 2000250"/>
              <a:gd name="connsiteY556" fmla="*/ 516064 h 647700"/>
              <a:gd name="connsiteX557" fmla="*/ 44423 w 2000250"/>
              <a:gd name="connsiteY557" fmla="*/ 516541 h 647700"/>
              <a:gd name="connsiteX558" fmla="*/ 38422 w 2000250"/>
              <a:gd name="connsiteY558" fmla="*/ 518636 h 647700"/>
              <a:gd name="connsiteX559" fmla="*/ 30516 w 2000250"/>
              <a:gd name="connsiteY559" fmla="*/ 522351 h 647700"/>
              <a:gd name="connsiteX560" fmla="*/ 61092 w 2000250"/>
              <a:gd name="connsiteY560" fmla="*/ 520256 h 647700"/>
              <a:gd name="connsiteX561" fmla="*/ 55472 w 2000250"/>
              <a:gd name="connsiteY561" fmla="*/ 526542 h 647700"/>
              <a:gd name="connsiteX562" fmla="*/ 58044 w 2000250"/>
              <a:gd name="connsiteY562" fmla="*/ 531876 h 647700"/>
              <a:gd name="connsiteX563" fmla="*/ 30516 w 2000250"/>
              <a:gd name="connsiteY563" fmla="*/ 544925 h 647700"/>
              <a:gd name="connsiteX564" fmla="*/ 54805 w 2000250"/>
              <a:gd name="connsiteY564" fmla="*/ 540734 h 647700"/>
              <a:gd name="connsiteX565" fmla="*/ 53376 w 2000250"/>
              <a:gd name="connsiteY565" fmla="*/ 547973 h 647700"/>
              <a:gd name="connsiteX566" fmla="*/ 67854 w 2000250"/>
              <a:gd name="connsiteY566" fmla="*/ 549116 h 647700"/>
              <a:gd name="connsiteX567" fmla="*/ 62044 w 2000250"/>
              <a:gd name="connsiteY567" fmla="*/ 552641 h 647700"/>
              <a:gd name="connsiteX568" fmla="*/ 68521 w 2000250"/>
              <a:gd name="connsiteY568" fmla="*/ 556165 h 647700"/>
              <a:gd name="connsiteX569" fmla="*/ 62806 w 2000250"/>
              <a:gd name="connsiteY569" fmla="*/ 561023 h 647700"/>
              <a:gd name="connsiteX570" fmla="*/ 75284 w 2000250"/>
              <a:gd name="connsiteY570" fmla="*/ 562451 h 647700"/>
              <a:gd name="connsiteX571" fmla="*/ 71474 w 2000250"/>
              <a:gd name="connsiteY571" fmla="*/ 565690 h 647700"/>
              <a:gd name="connsiteX572" fmla="*/ 69664 w 2000250"/>
              <a:gd name="connsiteY572" fmla="*/ 568738 h 647700"/>
              <a:gd name="connsiteX573" fmla="*/ 68616 w 2000250"/>
              <a:gd name="connsiteY573" fmla="*/ 580168 h 647700"/>
              <a:gd name="connsiteX574" fmla="*/ 63282 w 2000250"/>
              <a:gd name="connsiteY574" fmla="*/ 589312 h 647700"/>
              <a:gd name="connsiteX575" fmla="*/ 73665 w 2000250"/>
              <a:gd name="connsiteY575" fmla="*/ 590931 h 647700"/>
              <a:gd name="connsiteX576" fmla="*/ 75855 w 2000250"/>
              <a:gd name="connsiteY576" fmla="*/ 592074 h 647700"/>
              <a:gd name="connsiteX577" fmla="*/ 96144 w 2000250"/>
              <a:gd name="connsiteY577" fmla="*/ 589788 h 647700"/>
              <a:gd name="connsiteX578" fmla="*/ 98144 w 2000250"/>
              <a:gd name="connsiteY578" fmla="*/ 589598 h 647700"/>
              <a:gd name="connsiteX579" fmla="*/ 106240 w 2000250"/>
              <a:gd name="connsiteY579" fmla="*/ 588645 h 647700"/>
              <a:gd name="connsiteX580" fmla="*/ 112431 w 2000250"/>
              <a:gd name="connsiteY580" fmla="*/ 589312 h 647700"/>
              <a:gd name="connsiteX581" fmla="*/ 116337 w 2000250"/>
              <a:gd name="connsiteY581" fmla="*/ 587407 h 647700"/>
              <a:gd name="connsiteX582" fmla="*/ 128529 w 2000250"/>
              <a:gd name="connsiteY582" fmla="*/ 585978 h 647700"/>
              <a:gd name="connsiteX583" fmla="*/ 156437 w 2000250"/>
              <a:gd name="connsiteY583" fmla="*/ 584073 h 647700"/>
              <a:gd name="connsiteX584" fmla="*/ 189774 w 2000250"/>
              <a:gd name="connsiteY584" fmla="*/ 582073 h 647700"/>
              <a:gd name="connsiteX585" fmla="*/ 206062 w 2000250"/>
              <a:gd name="connsiteY585" fmla="*/ 580263 h 647700"/>
              <a:gd name="connsiteX586" fmla="*/ 207967 w 2000250"/>
              <a:gd name="connsiteY586" fmla="*/ 578644 h 647700"/>
              <a:gd name="connsiteX587" fmla="*/ 214158 w 2000250"/>
              <a:gd name="connsiteY587" fmla="*/ 579311 h 647700"/>
              <a:gd name="connsiteX588" fmla="*/ 216063 w 2000250"/>
              <a:gd name="connsiteY588" fmla="*/ 577691 h 647700"/>
              <a:gd name="connsiteX589" fmla="*/ 226350 w 2000250"/>
              <a:gd name="connsiteY589" fmla="*/ 577977 h 647700"/>
              <a:gd name="connsiteX590" fmla="*/ 222445 w 2000250"/>
              <a:gd name="connsiteY590" fmla="*/ 579882 h 647700"/>
              <a:gd name="connsiteX591" fmla="*/ 196156 w 2000250"/>
              <a:gd name="connsiteY591" fmla="*/ 584264 h 647700"/>
              <a:gd name="connsiteX592" fmla="*/ 188155 w 2000250"/>
              <a:gd name="connsiteY592" fmla="*/ 586550 h 647700"/>
              <a:gd name="connsiteX593" fmla="*/ 165390 w 2000250"/>
              <a:gd name="connsiteY593" fmla="*/ 588264 h 647700"/>
              <a:gd name="connsiteX594" fmla="*/ 147483 w 2000250"/>
              <a:gd name="connsiteY594" fmla="*/ 591026 h 647700"/>
              <a:gd name="connsiteX595" fmla="*/ 117956 w 2000250"/>
              <a:gd name="connsiteY595" fmla="*/ 595122 h 647700"/>
              <a:gd name="connsiteX596" fmla="*/ 104907 w 2000250"/>
              <a:gd name="connsiteY596" fmla="*/ 595789 h 647700"/>
              <a:gd name="connsiteX597" fmla="*/ 84714 w 2000250"/>
              <a:gd name="connsiteY597" fmla="*/ 599504 h 647700"/>
              <a:gd name="connsiteX598" fmla="*/ 80904 w 2000250"/>
              <a:gd name="connsiteY598" fmla="*/ 602742 h 647700"/>
              <a:gd name="connsiteX599" fmla="*/ 93381 w 2000250"/>
              <a:gd name="connsiteY599" fmla="*/ 604171 h 647700"/>
              <a:gd name="connsiteX600" fmla="*/ 109669 w 2000250"/>
              <a:gd name="connsiteY600" fmla="*/ 602361 h 647700"/>
              <a:gd name="connsiteX601" fmla="*/ 155675 w 2000250"/>
              <a:gd name="connsiteY601" fmla="*/ 597503 h 647700"/>
              <a:gd name="connsiteX602" fmla="*/ 198918 w 2000250"/>
              <a:gd name="connsiteY602" fmla="*/ 591122 h 647700"/>
              <a:gd name="connsiteX603" fmla="*/ 215206 w 2000250"/>
              <a:gd name="connsiteY603" fmla="*/ 589217 h 647700"/>
              <a:gd name="connsiteX604" fmla="*/ 237399 w 2000250"/>
              <a:gd name="connsiteY604" fmla="*/ 585311 h 647700"/>
              <a:gd name="connsiteX605" fmla="*/ 259593 w 2000250"/>
              <a:gd name="connsiteY605" fmla="*/ 581406 h 647700"/>
              <a:gd name="connsiteX606" fmla="*/ 267117 w 2000250"/>
              <a:gd name="connsiteY606" fmla="*/ 573500 h 647700"/>
              <a:gd name="connsiteX607" fmla="*/ 234447 w 2000250"/>
              <a:gd name="connsiteY607" fmla="*/ 575786 h 647700"/>
              <a:gd name="connsiteX608" fmla="*/ 250544 w 2000250"/>
              <a:gd name="connsiteY608" fmla="*/ 572548 h 647700"/>
              <a:gd name="connsiteX609" fmla="*/ 256545 w 2000250"/>
              <a:gd name="connsiteY609" fmla="*/ 570452 h 647700"/>
              <a:gd name="connsiteX610" fmla="*/ 258735 w 2000250"/>
              <a:gd name="connsiteY610" fmla="*/ 571595 h 647700"/>
              <a:gd name="connsiteX611" fmla="*/ 262641 w 2000250"/>
              <a:gd name="connsiteY611" fmla="*/ 569690 h 647700"/>
              <a:gd name="connsiteX612" fmla="*/ 295026 w 2000250"/>
              <a:gd name="connsiteY612" fmla="*/ 564547 h 647700"/>
              <a:gd name="connsiteX613" fmla="*/ 307408 w 2000250"/>
              <a:gd name="connsiteY613" fmla="*/ 563118 h 647700"/>
              <a:gd name="connsiteX614" fmla="*/ 335697 w 2000250"/>
              <a:gd name="connsiteY614" fmla="*/ 558451 h 647700"/>
              <a:gd name="connsiteX615" fmla="*/ 349890 w 2000250"/>
              <a:gd name="connsiteY615" fmla="*/ 556832 h 647700"/>
              <a:gd name="connsiteX616" fmla="*/ 378179 w 2000250"/>
              <a:gd name="connsiteY616" fmla="*/ 552164 h 647700"/>
              <a:gd name="connsiteX617" fmla="*/ 408659 w 2000250"/>
              <a:gd name="connsiteY617" fmla="*/ 548735 h 647700"/>
              <a:gd name="connsiteX618" fmla="*/ 416660 w 2000250"/>
              <a:gd name="connsiteY618" fmla="*/ 546449 h 647700"/>
              <a:gd name="connsiteX619" fmla="*/ 422851 w 2000250"/>
              <a:gd name="connsiteY619" fmla="*/ 547116 h 647700"/>
              <a:gd name="connsiteX620" fmla="*/ 430852 w 2000250"/>
              <a:gd name="connsiteY620" fmla="*/ 544830 h 647700"/>
              <a:gd name="connsiteX621" fmla="*/ 569060 w 2000250"/>
              <a:gd name="connsiteY621" fmla="*/ 529114 h 647700"/>
              <a:gd name="connsiteX622" fmla="*/ 571251 w 2000250"/>
              <a:gd name="connsiteY622" fmla="*/ 530257 h 647700"/>
              <a:gd name="connsiteX623" fmla="*/ 588967 w 2000250"/>
              <a:gd name="connsiteY623" fmla="*/ 523970 h 647700"/>
              <a:gd name="connsiteX624" fmla="*/ 593158 w 2000250"/>
              <a:gd name="connsiteY624" fmla="*/ 524923 h 647700"/>
              <a:gd name="connsiteX625" fmla="*/ 595063 w 2000250"/>
              <a:gd name="connsiteY625" fmla="*/ 523304 h 647700"/>
              <a:gd name="connsiteX626" fmla="*/ 597254 w 2000250"/>
              <a:gd name="connsiteY626" fmla="*/ 524447 h 647700"/>
              <a:gd name="connsiteX627" fmla="*/ 684122 w 2000250"/>
              <a:gd name="connsiteY627" fmla="*/ 508635 h 647700"/>
              <a:gd name="connsiteX628" fmla="*/ 696219 w 2000250"/>
              <a:gd name="connsiteY628" fmla="*/ 505873 h 647700"/>
              <a:gd name="connsiteX629" fmla="*/ 710601 w 2000250"/>
              <a:gd name="connsiteY629" fmla="*/ 505682 h 647700"/>
              <a:gd name="connsiteX630" fmla="*/ 720793 w 2000250"/>
              <a:gd name="connsiteY630" fmla="*/ 504539 h 647700"/>
              <a:gd name="connsiteX631" fmla="*/ 726794 w 2000250"/>
              <a:gd name="connsiteY631" fmla="*/ 502444 h 647700"/>
              <a:gd name="connsiteX632" fmla="*/ 728985 w 2000250"/>
              <a:gd name="connsiteY632" fmla="*/ 503587 h 647700"/>
              <a:gd name="connsiteX633" fmla="*/ 736986 w 2000250"/>
              <a:gd name="connsiteY633" fmla="*/ 501301 h 647700"/>
              <a:gd name="connsiteX634" fmla="*/ 749273 w 2000250"/>
              <a:gd name="connsiteY634" fmla="*/ 501301 h 647700"/>
              <a:gd name="connsiteX635" fmla="*/ 771752 w 2000250"/>
              <a:gd name="connsiteY635" fmla="*/ 500158 h 647700"/>
              <a:gd name="connsiteX636" fmla="*/ 766323 w 2000250"/>
              <a:gd name="connsiteY636" fmla="*/ 507873 h 647700"/>
              <a:gd name="connsiteX637" fmla="*/ 752130 w 2000250"/>
              <a:gd name="connsiteY637" fmla="*/ 509492 h 647700"/>
              <a:gd name="connsiteX638" fmla="*/ 743653 w 2000250"/>
              <a:gd name="connsiteY638" fmla="*/ 506254 h 647700"/>
              <a:gd name="connsiteX639" fmla="*/ 736033 w 2000250"/>
              <a:gd name="connsiteY639" fmla="*/ 512826 h 647700"/>
              <a:gd name="connsiteX640" fmla="*/ 723841 w 2000250"/>
              <a:gd name="connsiteY640" fmla="*/ 514255 h 647700"/>
              <a:gd name="connsiteX641" fmla="*/ 717269 w 2000250"/>
              <a:gd name="connsiteY641" fmla="*/ 509302 h 647700"/>
              <a:gd name="connsiteX642" fmla="*/ 711173 w 2000250"/>
              <a:gd name="connsiteY642" fmla="*/ 509969 h 647700"/>
              <a:gd name="connsiteX643" fmla="*/ 708982 w 2000250"/>
              <a:gd name="connsiteY643" fmla="*/ 508826 h 647700"/>
              <a:gd name="connsiteX644" fmla="*/ 696885 w 2000250"/>
              <a:gd name="connsiteY644" fmla="*/ 511588 h 647700"/>
              <a:gd name="connsiteX645" fmla="*/ 664596 w 2000250"/>
              <a:gd name="connsiteY645" fmla="*/ 518065 h 647700"/>
              <a:gd name="connsiteX646" fmla="*/ 694980 w 2000250"/>
              <a:gd name="connsiteY646" fmla="*/ 513207 h 647700"/>
              <a:gd name="connsiteX647" fmla="*/ 705363 w 2000250"/>
              <a:gd name="connsiteY647" fmla="*/ 514826 h 647700"/>
              <a:gd name="connsiteX648" fmla="*/ 701457 w 2000250"/>
              <a:gd name="connsiteY648" fmla="*/ 516731 h 647700"/>
              <a:gd name="connsiteX649" fmla="*/ 691266 w 2000250"/>
              <a:gd name="connsiteY649" fmla="*/ 517874 h 647700"/>
              <a:gd name="connsiteX650" fmla="*/ 689361 w 2000250"/>
              <a:gd name="connsiteY650" fmla="*/ 519494 h 647700"/>
              <a:gd name="connsiteX651" fmla="*/ 687170 w 2000250"/>
              <a:gd name="connsiteY651" fmla="*/ 518351 h 647700"/>
              <a:gd name="connsiteX652" fmla="*/ 660976 w 2000250"/>
              <a:gd name="connsiteY652" fmla="*/ 524161 h 647700"/>
              <a:gd name="connsiteX653" fmla="*/ 703648 w 2000250"/>
              <a:gd name="connsiteY653" fmla="*/ 519303 h 647700"/>
              <a:gd name="connsiteX654" fmla="*/ 715745 w 2000250"/>
              <a:gd name="connsiteY654" fmla="*/ 516541 h 647700"/>
              <a:gd name="connsiteX655" fmla="*/ 711268 w 2000250"/>
              <a:gd name="connsiteY655" fmla="*/ 512826 h 647700"/>
              <a:gd name="connsiteX656" fmla="*/ 719555 w 2000250"/>
              <a:gd name="connsiteY656" fmla="*/ 513302 h 647700"/>
              <a:gd name="connsiteX657" fmla="*/ 726032 w 2000250"/>
              <a:gd name="connsiteY657" fmla="*/ 516827 h 647700"/>
              <a:gd name="connsiteX658" fmla="*/ 750416 w 2000250"/>
              <a:gd name="connsiteY658" fmla="*/ 514064 h 647700"/>
              <a:gd name="connsiteX659" fmla="*/ 748797 w 2000250"/>
              <a:gd name="connsiteY659" fmla="*/ 518541 h 647700"/>
              <a:gd name="connsiteX660" fmla="*/ 752607 w 2000250"/>
              <a:gd name="connsiteY660" fmla="*/ 515303 h 647700"/>
              <a:gd name="connsiteX661" fmla="*/ 760512 w 2000250"/>
              <a:gd name="connsiteY661" fmla="*/ 511588 h 647700"/>
              <a:gd name="connsiteX662" fmla="*/ 766894 w 2000250"/>
              <a:gd name="connsiteY662" fmla="*/ 513683 h 647700"/>
              <a:gd name="connsiteX663" fmla="*/ 773276 w 2000250"/>
              <a:gd name="connsiteY663" fmla="*/ 515779 h 647700"/>
              <a:gd name="connsiteX664" fmla="*/ 801851 w 2000250"/>
              <a:gd name="connsiteY664" fmla="*/ 513969 h 647700"/>
              <a:gd name="connsiteX665" fmla="*/ 807566 w 2000250"/>
              <a:gd name="connsiteY665" fmla="*/ 509111 h 647700"/>
              <a:gd name="connsiteX666" fmla="*/ 832426 w 2000250"/>
              <a:gd name="connsiteY666" fmla="*/ 511969 h 647700"/>
              <a:gd name="connsiteX667" fmla="*/ 822425 w 2000250"/>
              <a:gd name="connsiteY667" fmla="*/ 514540 h 647700"/>
              <a:gd name="connsiteX668" fmla="*/ 812424 w 2000250"/>
              <a:gd name="connsiteY668" fmla="*/ 517112 h 647700"/>
              <a:gd name="connsiteX669" fmla="*/ 804327 w 2000250"/>
              <a:gd name="connsiteY669" fmla="*/ 518065 h 647700"/>
              <a:gd name="connsiteX670" fmla="*/ 802137 w 2000250"/>
              <a:gd name="connsiteY670" fmla="*/ 516922 h 647700"/>
              <a:gd name="connsiteX671" fmla="*/ 788135 w 2000250"/>
              <a:gd name="connsiteY671" fmla="*/ 521303 h 647700"/>
              <a:gd name="connsiteX672" fmla="*/ 775848 w 2000250"/>
              <a:gd name="connsiteY672" fmla="*/ 521303 h 647700"/>
              <a:gd name="connsiteX673" fmla="*/ 770133 w 2000250"/>
              <a:gd name="connsiteY673" fmla="*/ 526161 h 647700"/>
              <a:gd name="connsiteX674" fmla="*/ 753654 w 2000250"/>
              <a:gd name="connsiteY674" fmla="*/ 525209 h 647700"/>
              <a:gd name="connsiteX675" fmla="*/ 751845 w 2000250"/>
              <a:gd name="connsiteY675" fmla="*/ 528257 h 647700"/>
              <a:gd name="connsiteX676" fmla="*/ 754035 w 2000250"/>
              <a:gd name="connsiteY676" fmla="*/ 529400 h 647700"/>
              <a:gd name="connsiteX677" fmla="*/ 739462 w 2000250"/>
              <a:gd name="connsiteY677" fmla="*/ 526828 h 647700"/>
              <a:gd name="connsiteX678" fmla="*/ 700886 w 2000250"/>
              <a:gd name="connsiteY678" fmla="*/ 531209 h 647700"/>
              <a:gd name="connsiteX679" fmla="*/ 705458 w 2000250"/>
              <a:gd name="connsiteY679" fmla="*/ 536353 h 647700"/>
              <a:gd name="connsiteX680" fmla="*/ 692885 w 2000250"/>
              <a:gd name="connsiteY680" fmla="*/ 533495 h 647700"/>
              <a:gd name="connsiteX681" fmla="*/ 682979 w 2000250"/>
              <a:gd name="connsiteY681" fmla="*/ 537496 h 647700"/>
              <a:gd name="connsiteX682" fmla="*/ 622495 w 2000250"/>
              <a:gd name="connsiteY682" fmla="*/ 542544 h 647700"/>
              <a:gd name="connsiteX683" fmla="*/ 597635 w 2000250"/>
              <a:gd name="connsiteY683" fmla="*/ 542639 h 647700"/>
              <a:gd name="connsiteX684" fmla="*/ 589920 w 2000250"/>
              <a:gd name="connsiteY684" fmla="*/ 547783 h 647700"/>
              <a:gd name="connsiteX685" fmla="*/ 569631 w 2000250"/>
              <a:gd name="connsiteY685" fmla="*/ 550069 h 647700"/>
              <a:gd name="connsiteX686" fmla="*/ 565536 w 2000250"/>
              <a:gd name="connsiteY686" fmla="*/ 550545 h 647700"/>
              <a:gd name="connsiteX687" fmla="*/ 561630 w 2000250"/>
              <a:gd name="connsiteY687" fmla="*/ 552450 h 647700"/>
              <a:gd name="connsiteX688" fmla="*/ 551343 w 2000250"/>
              <a:gd name="connsiteY688" fmla="*/ 552164 h 647700"/>
              <a:gd name="connsiteX689" fmla="*/ 561726 w 2000250"/>
              <a:gd name="connsiteY689" fmla="*/ 553784 h 647700"/>
              <a:gd name="connsiteX690" fmla="*/ 561821 w 2000250"/>
              <a:gd name="connsiteY690" fmla="*/ 555212 h 647700"/>
              <a:gd name="connsiteX691" fmla="*/ 578109 w 2000250"/>
              <a:gd name="connsiteY691" fmla="*/ 553403 h 647700"/>
              <a:gd name="connsiteX692" fmla="*/ 586395 w 2000250"/>
              <a:gd name="connsiteY692" fmla="*/ 553879 h 647700"/>
              <a:gd name="connsiteX693" fmla="*/ 588300 w 2000250"/>
              <a:gd name="connsiteY693" fmla="*/ 552260 h 647700"/>
              <a:gd name="connsiteX694" fmla="*/ 679550 w 2000250"/>
              <a:gd name="connsiteY694" fmla="*/ 543687 h 647700"/>
              <a:gd name="connsiteX695" fmla="*/ 689551 w 2000250"/>
              <a:gd name="connsiteY695" fmla="*/ 541115 h 647700"/>
              <a:gd name="connsiteX696" fmla="*/ 754607 w 2000250"/>
              <a:gd name="connsiteY696" fmla="*/ 533686 h 647700"/>
              <a:gd name="connsiteX697" fmla="*/ 775086 w 2000250"/>
              <a:gd name="connsiteY697" fmla="*/ 532733 h 647700"/>
              <a:gd name="connsiteX698" fmla="*/ 783372 w 2000250"/>
              <a:gd name="connsiteY698" fmla="*/ 533210 h 647700"/>
              <a:gd name="connsiteX699" fmla="*/ 755178 w 2000250"/>
              <a:gd name="connsiteY699" fmla="*/ 539210 h 647700"/>
              <a:gd name="connsiteX700" fmla="*/ 728985 w 2000250"/>
              <a:gd name="connsiteY700" fmla="*/ 545021 h 647700"/>
              <a:gd name="connsiteX701" fmla="*/ 738986 w 2000250"/>
              <a:gd name="connsiteY701" fmla="*/ 542449 h 647700"/>
              <a:gd name="connsiteX702" fmla="*/ 739653 w 2000250"/>
              <a:gd name="connsiteY702" fmla="*/ 549497 h 647700"/>
              <a:gd name="connsiteX703" fmla="*/ 747368 w 2000250"/>
              <a:gd name="connsiteY703" fmla="*/ 544354 h 647700"/>
              <a:gd name="connsiteX704" fmla="*/ 769752 w 2000250"/>
              <a:gd name="connsiteY704" fmla="*/ 541782 h 647700"/>
              <a:gd name="connsiteX705" fmla="*/ 771942 w 2000250"/>
              <a:gd name="connsiteY705" fmla="*/ 542925 h 647700"/>
              <a:gd name="connsiteX706" fmla="*/ 788230 w 2000250"/>
              <a:gd name="connsiteY706" fmla="*/ 541115 h 647700"/>
              <a:gd name="connsiteX707" fmla="*/ 772133 w 2000250"/>
              <a:gd name="connsiteY707" fmla="*/ 544354 h 647700"/>
              <a:gd name="connsiteX708" fmla="*/ 770228 w 2000250"/>
              <a:gd name="connsiteY708" fmla="*/ 545973 h 647700"/>
              <a:gd name="connsiteX709" fmla="*/ 766132 w 2000250"/>
              <a:gd name="connsiteY709" fmla="*/ 546449 h 647700"/>
              <a:gd name="connsiteX710" fmla="*/ 733842 w 2000250"/>
              <a:gd name="connsiteY710" fmla="*/ 552926 h 647700"/>
              <a:gd name="connsiteX711" fmla="*/ 723841 w 2000250"/>
              <a:gd name="connsiteY711" fmla="*/ 555498 h 647700"/>
              <a:gd name="connsiteX712" fmla="*/ 709649 w 2000250"/>
              <a:gd name="connsiteY712" fmla="*/ 557117 h 647700"/>
              <a:gd name="connsiteX713" fmla="*/ 705553 w 2000250"/>
              <a:gd name="connsiteY713" fmla="*/ 557594 h 647700"/>
              <a:gd name="connsiteX714" fmla="*/ 695552 w 2000250"/>
              <a:gd name="connsiteY714" fmla="*/ 560165 h 647700"/>
              <a:gd name="connsiteX715" fmla="*/ 687646 w 2000250"/>
              <a:gd name="connsiteY715" fmla="*/ 563880 h 647700"/>
              <a:gd name="connsiteX716" fmla="*/ 685455 w 2000250"/>
              <a:gd name="connsiteY716" fmla="*/ 562737 h 647700"/>
              <a:gd name="connsiteX717" fmla="*/ 683550 w 2000250"/>
              <a:gd name="connsiteY717" fmla="*/ 564356 h 647700"/>
              <a:gd name="connsiteX718" fmla="*/ 628686 w 2000250"/>
              <a:gd name="connsiteY718" fmla="*/ 570643 h 647700"/>
              <a:gd name="connsiteX719" fmla="*/ 573822 w 2000250"/>
              <a:gd name="connsiteY719" fmla="*/ 576929 h 647700"/>
              <a:gd name="connsiteX720" fmla="*/ 555439 w 2000250"/>
              <a:gd name="connsiteY720" fmla="*/ 577596 h 647700"/>
              <a:gd name="connsiteX721" fmla="*/ 543247 w 2000250"/>
              <a:gd name="connsiteY721" fmla="*/ 579025 h 647700"/>
              <a:gd name="connsiteX722" fmla="*/ 535246 w 2000250"/>
              <a:gd name="connsiteY722" fmla="*/ 581311 h 647700"/>
              <a:gd name="connsiteX723" fmla="*/ 529055 w 2000250"/>
              <a:gd name="connsiteY723" fmla="*/ 580644 h 647700"/>
              <a:gd name="connsiteX724" fmla="*/ 515053 w 2000250"/>
              <a:gd name="connsiteY724" fmla="*/ 585026 h 647700"/>
              <a:gd name="connsiteX725" fmla="*/ 490574 w 2000250"/>
              <a:gd name="connsiteY725" fmla="*/ 586359 h 647700"/>
              <a:gd name="connsiteX726" fmla="*/ 486383 w 2000250"/>
              <a:gd name="connsiteY726" fmla="*/ 585407 h 647700"/>
              <a:gd name="connsiteX727" fmla="*/ 480287 w 2000250"/>
              <a:gd name="connsiteY727" fmla="*/ 586073 h 647700"/>
              <a:gd name="connsiteX728" fmla="*/ 472286 w 2000250"/>
              <a:gd name="connsiteY728" fmla="*/ 588359 h 647700"/>
              <a:gd name="connsiteX729" fmla="*/ 437710 w 2000250"/>
              <a:gd name="connsiteY729" fmla="*/ 592265 h 647700"/>
              <a:gd name="connsiteX730" fmla="*/ 425518 w 2000250"/>
              <a:gd name="connsiteY730" fmla="*/ 593693 h 647700"/>
              <a:gd name="connsiteX731" fmla="*/ 409421 w 2000250"/>
              <a:gd name="connsiteY731" fmla="*/ 596932 h 647700"/>
              <a:gd name="connsiteX732" fmla="*/ 378941 w 2000250"/>
              <a:gd name="connsiteY732" fmla="*/ 600361 h 647700"/>
              <a:gd name="connsiteX733" fmla="*/ 358748 w 2000250"/>
              <a:gd name="connsiteY733" fmla="*/ 604076 h 647700"/>
              <a:gd name="connsiteX734" fmla="*/ 348461 w 2000250"/>
              <a:gd name="connsiteY734" fmla="*/ 603790 h 647700"/>
              <a:gd name="connsiteX735" fmla="*/ 346556 w 2000250"/>
              <a:gd name="connsiteY735" fmla="*/ 605409 h 647700"/>
              <a:gd name="connsiteX736" fmla="*/ 330268 w 2000250"/>
              <a:gd name="connsiteY736" fmla="*/ 607219 h 647700"/>
              <a:gd name="connsiteX737" fmla="*/ 285691 w 2000250"/>
              <a:gd name="connsiteY737" fmla="*/ 613696 h 647700"/>
              <a:gd name="connsiteX738" fmla="*/ 249210 w 2000250"/>
              <a:gd name="connsiteY738" fmla="*/ 619220 h 647700"/>
              <a:gd name="connsiteX739" fmla="*/ 233113 w 2000250"/>
              <a:gd name="connsiteY739" fmla="*/ 622459 h 647700"/>
              <a:gd name="connsiteX740" fmla="*/ 230922 w 2000250"/>
              <a:gd name="connsiteY740" fmla="*/ 621316 h 647700"/>
              <a:gd name="connsiteX741" fmla="*/ 222921 w 2000250"/>
              <a:gd name="connsiteY741" fmla="*/ 623602 h 647700"/>
              <a:gd name="connsiteX742" fmla="*/ 200538 w 2000250"/>
              <a:gd name="connsiteY742" fmla="*/ 626174 h 647700"/>
              <a:gd name="connsiteX743" fmla="*/ 188441 w 2000250"/>
              <a:gd name="connsiteY743" fmla="*/ 628936 h 647700"/>
              <a:gd name="connsiteX744" fmla="*/ 186250 w 2000250"/>
              <a:gd name="connsiteY744" fmla="*/ 627793 h 647700"/>
              <a:gd name="connsiteX745" fmla="*/ 182345 w 2000250"/>
              <a:gd name="connsiteY745" fmla="*/ 629698 h 647700"/>
              <a:gd name="connsiteX746" fmla="*/ 159961 w 2000250"/>
              <a:gd name="connsiteY746" fmla="*/ 632270 h 647700"/>
              <a:gd name="connsiteX747" fmla="*/ 151960 w 2000250"/>
              <a:gd name="connsiteY747" fmla="*/ 634556 h 647700"/>
              <a:gd name="connsiteX748" fmla="*/ 149674 w 2000250"/>
              <a:gd name="connsiteY748" fmla="*/ 631984 h 647700"/>
              <a:gd name="connsiteX749" fmla="*/ 149960 w 2000250"/>
              <a:gd name="connsiteY749" fmla="*/ 634746 h 647700"/>
              <a:gd name="connsiteX750" fmla="*/ 139673 w 2000250"/>
              <a:gd name="connsiteY750" fmla="*/ 634460 h 647700"/>
              <a:gd name="connsiteX751" fmla="*/ 137768 w 2000250"/>
              <a:gd name="connsiteY751" fmla="*/ 636079 h 647700"/>
              <a:gd name="connsiteX752" fmla="*/ 135577 w 2000250"/>
              <a:gd name="connsiteY752" fmla="*/ 634937 h 647700"/>
              <a:gd name="connsiteX753" fmla="*/ 129576 w 2000250"/>
              <a:gd name="connsiteY753" fmla="*/ 637032 h 647700"/>
              <a:gd name="connsiteX754" fmla="*/ 111384 w 2000250"/>
              <a:gd name="connsiteY754" fmla="*/ 640556 h 647700"/>
              <a:gd name="connsiteX755" fmla="*/ 62616 w 2000250"/>
              <a:gd name="connsiteY755" fmla="*/ 646081 h 647700"/>
              <a:gd name="connsiteX756" fmla="*/ 46518 w 2000250"/>
              <a:gd name="connsiteY756" fmla="*/ 649319 h 647700"/>
              <a:gd name="connsiteX757" fmla="*/ 63282 w 2000250"/>
              <a:gd name="connsiteY757" fmla="*/ 653034 h 647700"/>
              <a:gd name="connsiteX758" fmla="*/ 103764 w 2000250"/>
              <a:gd name="connsiteY758" fmla="*/ 647033 h 647700"/>
              <a:gd name="connsiteX759" fmla="*/ 132053 w 2000250"/>
              <a:gd name="connsiteY759" fmla="*/ 642366 h 647700"/>
              <a:gd name="connsiteX760" fmla="*/ 160342 w 2000250"/>
              <a:gd name="connsiteY760" fmla="*/ 637699 h 647700"/>
              <a:gd name="connsiteX761" fmla="*/ 257497 w 2000250"/>
              <a:gd name="connsiteY761" fmla="*/ 622364 h 647700"/>
              <a:gd name="connsiteX762" fmla="*/ 277785 w 2000250"/>
              <a:gd name="connsiteY762" fmla="*/ 620077 h 647700"/>
              <a:gd name="connsiteX763" fmla="*/ 279690 w 2000250"/>
              <a:gd name="connsiteY763" fmla="*/ 618458 h 647700"/>
              <a:gd name="connsiteX764" fmla="*/ 287977 w 2000250"/>
              <a:gd name="connsiteY764" fmla="*/ 618935 h 647700"/>
              <a:gd name="connsiteX765" fmla="*/ 295978 w 2000250"/>
              <a:gd name="connsiteY765" fmla="*/ 616649 h 647700"/>
              <a:gd name="connsiteX766" fmla="*/ 316171 w 2000250"/>
              <a:gd name="connsiteY766" fmla="*/ 612934 h 647700"/>
              <a:gd name="connsiteX767" fmla="*/ 336459 w 2000250"/>
              <a:gd name="connsiteY767" fmla="*/ 610648 h 647700"/>
              <a:gd name="connsiteX768" fmla="*/ 346461 w 2000250"/>
              <a:gd name="connsiteY768" fmla="*/ 608076 h 647700"/>
              <a:gd name="connsiteX769" fmla="*/ 413421 w 2000250"/>
              <a:gd name="connsiteY769" fmla="*/ 599027 h 647700"/>
              <a:gd name="connsiteX770" fmla="*/ 519054 w 2000250"/>
              <a:gd name="connsiteY770" fmla="*/ 587026 h 647700"/>
              <a:gd name="connsiteX771" fmla="*/ 525245 w 2000250"/>
              <a:gd name="connsiteY771" fmla="*/ 587693 h 647700"/>
              <a:gd name="connsiteX772" fmla="*/ 527150 w 2000250"/>
              <a:gd name="connsiteY772" fmla="*/ 586073 h 647700"/>
              <a:gd name="connsiteX773" fmla="*/ 539437 w 2000250"/>
              <a:gd name="connsiteY773" fmla="*/ 586073 h 647700"/>
              <a:gd name="connsiteX774" fmla="*/ 557725 w 2000250"/>
              <a:gd name="connsiteY774" fmla="*/ 583978 h 647700"/>
              <a:gd name="connsiteX775" fmla="*/ 568012 w 2000250"/>
              <a:gd name="connsiteY775" fmla="*/ 584264 h 647700"/>
              <a:gd name="connsiteX776" fmla="*/ 576013 w 2000250"/>
              <a:gd name="connsiteY776" fmla="*/ 581978 h 647700"/>
              <a:gd name="connsiteX777" fmla="*/ 584300 w 2000250"/>
              <a:gd name="connsiteY777" fmla="*/ 582454 h 647700"/>
              <a:gd name="connsiteX778" fmla="*/ 586300 w 2000250"/>
              <a:gd name="connsiteY778" fmla="*/ 582263 h 647700"/>
              <a:gd name="connsiteX779" fmla="*/ 588205 w 2000250"/>
              <a:gd name="connsiteY779" fmla="*/ 580644 h 647700"/>
              <a:gd name="connsiteX780" fmla="*/ 592396 w 2000250"/>
              <a:gd name="connsiteY780" fmla="*/ 581597 h 647700"/>
              <a:gd name="connsiteX781" fmla="*/ 602397 w 2000250"/>
              <a:gd name="connsiteY781" fmla="*/ 579025 h 647700"/>
              <a:gd name="connsiteX782" fmla="*/ 610684 w 2000250"/>
              <a:gd name="connsiteY782" fmla="*/ 579501 h 647700"/>
              <a:gd name="connsiteX783" fmla="*/ 626972 w 2000250"/>
              <a:gd name="connsiteY783" fmla="*/ 577691 h 647700"/>
              <a:gd name="connsiteX784" fmla="*/ 637259 w 2000250"/>
              <a:gd name="connsiteY784" fmla="*/ 577977 h 647700"/>
              <a:gd name="connsiteX785" fmla="*/ 649356 w 2000250"/>
              <a:gd name="connsiteY785" fmla="*/ 575215 h 647700"/>
              <a:gd name="connsiteX786" fmla="*/ 659643 w 2000250"/>
              <a:gd name="connsiteY786" fmla="*/ 575501 h 647700"/>
              <a:gd name="connsiteX787" fmla="*/ 663548 w 2000250"/>
              <a:gd name="connsiteY787" fmla="*/ 573596 h 647700"/>
              <a:gd name="connsiteX788" fmla="*/ 671835 w 2000250"/>
              <a:gd name="connsiteY788" fmla="*/ 574072 h 647700"/>
              <a:gd name="connsiteX789" fmla="*/ 673740 w 2000250"/>
              <a:gd name="connsiteY789" fmla="*/ 572453 h 647700"/>
              <a:gd name="connsiteX790" fmla="*/ 679931 w 2000250"/>
              <a:gd name="connsiteY790" fmla="*/ 573119 h 647700"/>
              <a:gd name="connsiteX791" fmla="*/ 687932 w 2000250"/>
              <a:gd name="connsiteY791" fmla="*/ 570833 h 647700"/>
              <a:gd name="connsiteX792" fmla="*/ 712316 w 2000250"/>
              <a:gd name="connsiteY792" fmla="*/ 568071 h 647700"/>
              <a:gd name="connsiteX793" fmla="*/ 742986 w 2000250"/>
              <a:gd name="connsiteY793" fmla="*/ 563404 h 647700"/>
              <a:gd name="connsiteX794" fmla="*/ 726222 w 2000250"/>
              <a:gd name="connsiteY794" fmla="*/ 569786 h 647700"/>
              <a:gd name="connsiteX795" fmla="*/ 736414 w 2000250"/>
              <a:gd name="connsiteY795" fmla="*/ 568643 h 647700"/>
              <a:gd name="connsiteX796" fmla="*/ 740510 w 2000250"/>
              <a:gd name="connsiteY796" fmla="*/ 568166 h 647700"/>
              <a:gd name="connsiteX797" fmla="*/ 744606 w 2000250"/>
              <a:gd name="connsiteY797" fmla="*/ 567690 h 647700"/>
              <a:gd name="connsiteX798" fmla="*/ 752702 w 2000250"/>
              <a:gd name="connsiteY798" fmla="*/ 566738 h 647700"/>
              <a:gd name="connsiteX799" fmla="*/ 756798 w 2000250"/>
              <a:gd name="connsiteY799" fmla="*/ 566261 h 647700"/>
              <a:gd name="connsiteX800" fmla="*/ 773181 w 2000250"/>
              <a:gd name="connsiteY800" fmla="*/ 565785 h 647700"/>
              <a:gd name="connsiteX801" fmla="*/ 775086 w 2000250"/>
              <a:gd name="connsiteY801" fmla="*/ 564166 h 647700"/>
              <a:gd name="connsiteX802" fmla="*/ 781277 w 2000250"/>
              <a:gd name="connsiteY802" fmla="*/ 564833 h 647700"/>
              <a:gd name="connsiteX803" fmla="*/ 807566 w 2000250"/>
              <a:gd name="connsiteY803" fmla="*/ 560451 h 647700"/>
              <a:gd name="connsiteX804" fmla="*/ 815853 w 2000250"/>
              <a:gd name="connsiteY804" fmla="*/ 560927 h 647700"/>
              <a:gd name="connsiteX805" fmla="*/ 823854 w 2000250"/>
              <a:gd name="connsiteY805" fmla="*/ 558641 h 647700"/>
              <a:gd name="connsiteX806" fmla="*/ 834236 w 2000250"/>
              <a:gd name="connsiteY806" fmla="*/ 560261 h 647700"/>
              <a:gd name="connsiteX807" fmla="*/ 846142 w 2000250"/>
              <a:gd name="connsiteY807" fmla="*/ 556070 h 647700"/>
              <a:gd name="connsiteX808" fmla="*/ 848333 w 2000250"/>
              <a:gd name="connsiteY808" fmla="*/ 557213 h 647700"/>
              <a:gd name="connsiteX809" fmla="*/ 852238 w 2000250"/>
              <a:gd name="connsiteY809" fmla="*/ 555308 h 647700"/>
              <a:gd name="connsiteX810" fmla="*/ 888814 w 2000250"/>
              <a:gd name="connsiteY810" fmla="*/ 551117 h 647700"/>
              <a:gd name="connsiteX811" fmla="*/ 895196 w 2000250"/>
              <a:gd name="connsiteY811" fmla="*/ 553212 h 647700"/>
              <a:gd name="connsiteX812" fmla="*/ 905197 w 2000250"/>
              <a:gd name="connsiteY812" fmla="*/ 550640 h 647700"/>
              <a:gd name="connsiteX813" fmla="*/ 917389 w 2000250"/>
              <a:gd name="connsiteY813" fmla="*/ 549212 h 647700"/>
              <a:gd name="connsiteX814" fmla="*/ 922152 w 2000250"/>
              <a:gd name="connsiteY814" fmla="*/ 549593 h 647700"/>
              <a:gd name="connsiteX815" fmla="*/ 926247 w 2000250"/>
              <a:gd name="connsiteY815" fmla="*/ 549116 h 647700"/>
              <a:gd name="connsiteX816" fmla="*/ 936249 w 2000250"/>
              <a:gd name="connsiteY816" fmla="*/ 546545 h 647700"/>
              <a:gd name="connsiteX817" fmla="*/ 950822 w 2000250"/>
              <a:gd name="connsiteY817" fmla="*/ 549116 h 647700"/>
              <a:gd name="connsiteX818" fmla="*/ 962728 w 2000250"/>
              <a:gd name="connsiteY818" fmla="*/ 544925 h 647700"/>
              <a:gd name="connsiteX819" fmla="*/ 970824 w 2000250"/>
              <a:gd name="connsiteY819" fmla="*/ 543973 h 647700"/>
              <a:gd name="connsiteX820" fmla="*/ 978921 w 2000250"/>
              <a:gd name="connsiteY820" fmla="*/ 543020 h 647700"/>
              <a:gd name="connsiteX821" fmla="*/ 980826 w 2000250"/>
              <a:gd name="connsiteY821" fmla="*/ 541401 h 647700"/>
              <a:gd name="connsiteX822" fmla="*/ 985017 w 2000250"/>
              <a:gd name="connsiteY822" fmla="*/ 542354 h 647700"/>
              <a:gd name="connsiteX823" fmla="*/ 1003305 w 2000250"/>
              <a:gd name="connsiteY823" fmla="*/ 540258 h 647700"/>
              <a:gd name="connsiteX824" fmla="*/ 1013211 w 2000250"/>
              <a:gd name="connsiteY824" fmla="*/ 536258 h 647700"/>
              <a:gd name="connsiteX825" fmla="*/ 1043595 w 2000250"/>
              <a:gd name="connsiteY825" fmla="*/ 531400 h 647700"/>
              <a:gd name="connsiteX826" fmla="*/ 1045786 w 2000250"/>
              <a:gd name="connsiteY826" fmla="*/ 532543 h 647700"/>
              <a:gd name="connsiteX827" fmla="*/ 1056073 w 2000250"/>
              <a:gd name="connsiteY827" fmla="*/ 532829 h 647700"/>
              <a:gd name="connsiteX828" fmla="*/ 1065979 w 2000250"/>
              <a:gd name="connsiteY828" fmla="*/ 528828 h 647700"/>
              <a:gd name="connsiteX829" fmla="*/ 1096554 w 2000250"/>
              <a:gd name="connsiteY829" fmla="*/ 526733 h 647700"/>
              <a:gd name="connsiteX830" fmla="*/ 1108651 w 2000250"/>
              <a:gd name="connsiteY830" fmla="*/ 523970 h 647700"/>
              <a:gd name="connsiteX831" fmla="*/ 1137131 w 2000250"/>
              <a:gd name="connsiteY831" fmla="*/ 520732 h 647700"/>
              <a:gd name="connsiteX832" fmla="*/ 1147132 w 2000250"/>
              <a:gd name="connsiteY832" fmla="*/ 518160 h 647700"/>
              <a:gd name="connsiteX833" fmla="*/ 1173516 w 2000250"/>
              <a:gd name="connsiteY833" fmla="*/ 515112 h 647700"/>
              <a:gd name="connsiteX834" fmla="*/ 1181517 w 2000250"/>
              <a:gd name="connsiteY834" fmla="*/ 512826 h 647700"/>
              <a:gd name="connsiteX835" fmla="*/ 1191900 w 2000250"/>
              <a:gd name="connsiteY835" fmla="*/ 514445 h 647700"/>
              <a:gd name="connsiteX836" fmla="*/ 1191804 w 2000250"/>
              <a:gd name="connsiteY836" fmla="*/ 513017 h 647700"/>
              <a:gd name="connsiteX837" fmla="*/ 1195900 w 2000250"/>
              <a:gd name="connsiteY837" fmla="*/ 512540 h 647700"/>
              <a:gd name="connsiteX838" fmla="*/ 1244668 w 2000250"/>
              <a:gd name="connsiteY838" fmla="*/ 507016 h 647700"/>
              <a:gd name="connsiteX839" fmla="*/ 1260956 w 2000250"/>
              <a:gd name="connsiteY839" fmla="*/ 505206 h 647700"/>
              <a:gd name="connsiteX840" fmla="*/ 1271243 w 2000250"/>
              <a:gd name="connsiteY840" fmla="*/ 505492 h 647700"/>
              <a:gd name="connsiteX841" fmla="*/ 1273148 w 2000250"/>
              <a:gd name="connsiteY841" fmla="*/ 503873 h 647700"/>
              <a:gd name="connsiteX842" fmla="*/ 1291531 w 2000250"/>
              <a:gd name="connsiteY842" fmla="*/ 503206 h 647700"/>
              <a:gd name="connsiteX843" fmla="*/ 1324011 w 2000250"/>
              <a:gd name="connsiteY843" fmla="*/ 499491 h 647700"/>
              <a:gd name="connsiteX844" fmla="*/ 1334013 w 2000250"/>
              <a:gd name="connsiteY844" fmla="*/ 496919 h 647700"/>
              <a:gd name="connsiteX845" fmla="*/ 1351920 w 2000250"/>
              <a:gd name="connsiteY845" fmla="*/ 494729 h 647700"/>
              <a:gd name="connsiteX846" fmla="*/ 1359921 w 2000250"/>
              <a:gd name="connsiteY846" fmla="*/ 492443 h 647700"/>
              <a:gd name="connsiteX847" fmla="*/ 1364112 w 2000250"/>
              <a:gd name="connsiteY847" fmla="*/ 493395 h 647700"/>
              <a:gd name="connsiteX848" fmla="*/ 1386495 w 2000250"/>
              <a:gd name="connsiteY848" fmla="*/ 490823 h 647700"/>
              <a:gd name="connsiteX849" fmla="*/ 1430310 w 2000250"/>
              <a:gd name="connsiteY849" fmla="*/ 484632 h 647700"/>
              <a:gd name="connsiteX850" fmla="*/ 1446503 w 2000250"/>
              <a:gd name="connsiteY850" fmla="*/ 482537 h 647700"/>
              <a:gd name="connsiteX851" fmla="*/ 1448408 w 2000250"/>
              <a:gd name="connsiteY851" fmla="*/ 480917 h 647700"/>
              <a:gd name="connsiteX852" fmla="*/ 1456695 w 2000250"/>
              <a:gd name="connsiteY852" fmla="*/ 481298 h 647700"/>
              <a:gd name="connsiteX853" fmla="*/ 1464696 w 2000250"/>
              <a:gd name="connsiteY853" fmla="*/ 478822 h 647700"/>
              <a:gd name="connsiteX854" fmla="*/ 1468887 w 2000250"/>
              <a:gd name="connsiteY854" fmla="*/ 479679 h 647700"/>
              <a:gd name="connsiteX855" fmla="*/ 1474792 w 2000250"/>
              <a:gd name="connsiteY855" fmla="*/ 477488 h 647700"/>
              <a:gd name="connsiteX856" fmla="*/ 1481079 w 2000250"/>
              <a:gd name="connsiteY856" fmla="*/ 478155 h 647700"/>
              <a:gd name="connsiteX857" fmla="*/ 1485174 w 2000250"/>
              <a:gd name="connsiteY857" fmla="*/ 477679 h 647700"/>
              <a:gd name="connsiteX858" fmla="*/ 1493080 w 2000250"/>
              <a:gd name="connsiteY858" fmla="*/ 475202 h 647700"/>
              <a:gd name="connsiteX859" fmla="*/ 1521465 w 2000250"/>
              <a:gd name="connsiteY859" fmla="*/ 471583 h 647700"/>
              <a:gd name="connsiteX860" fmla="*/ 1529561 w 2000250"/>
              <a:gd name="connsiteY860" fmla="*/ 470535 h 647700"/>
              <a:gd name="connsiteX861" fmla="*/ 1550040 w 2000250"/>
              <a:gd name="connsiteY861" fmla="*/ 469392 h 647700"/>
              <a:gd name="connsiteX862" fmla="*/ 1594712 w 2000250"/>
              <a:gd name="connsiteY862" fmla="*/ 463772 h 647700"/>
              <a:gd name="connsiteX863" fmla="*/ 1602999 w 2000250"/>
              <a:gd name="connsiteY863" fmla="*/ 464153 h 647700"/>
              <a:gd name="connsiteX864" fmla="*/ 1610904 w 2000250"/>
              <a:gd name="connsiteY864" fmla="*/ 461772 h 647700"/>
              <a:gd name="connsiteX865" fmla="*/ 1613095 w 2000250"/>
              <a:gd name="connsiteY865" fmla="*/ 462915 h 647700"/>
              <a:gd name="connsiteX866" fmla="*/ 1660530 w 2000250"/>
              <a:gd name="connsiteY866" fmla="*/ 455771 h 647700"/>
              <a:gd name="connsiteX867" fmla="*/ 1668626 w 2000250"/>
              <a:gd name="connsiteY867" fmla="*/ 454724 h 647700"/>
              <a:gd name="connsiteX868" fmla="*/ 1670817 w 2000250"/>
              <a:gd name="connsiteY868" fmla="*/ 455867 h 647700"/>
              <a:gd name="connsiteX869" fmla="*/ 1674722 w 2000250"/>
              <a:gd name="connsiteY869" fmla="*/ 453962 h 647700"/>
              <a:gd name="connsiteX870" fmla="*/ 1681008 w 2000250"/>
              <a:gd name="connsiteY870" fmla="*/ 454628 h 647700"/>
              <a:gd name="connsiteX871" fmla="*/ 1688914 w 2000250"/>
              <a:gd name="connsiteY871" fmla="*/ 452152 h 647700"/>
              <a:gd name="connsiteX872" fmla="*/ 1691105 w 2000250"/>
              <a:gd name="connsiteY872" fmla="*/ 453295 h 647700"/>
              <a:gd name="connsiteX873" fmla="*/ 1692915 w 2000250"/>
              <a:gd name="connsiteY873" fmla="*/ 451676 h 647700"/>
              <a:gd name="connsiteX874" fmla="*/ 1701202 w 2000250"/>
              <a:gd name="connsiteY874" fmla="*/ 452057 h 647700"/>
              <a:gd name="connsiteX875" fmla="*/ 1717394 w 2000250"/>
              <a:gd name="connsiteY875" fmla="*/ 449961 h 647700"/>
              <a:gd name="connsiteX876" fmla="*/ 1719585 w 2000250"/>
              <a:gd name="connsiteY876" fmla="*/ 451104 h 647700"/>
              <a:gd name="connsiteX877" fmla="*/ 1725490 w 2000250"/>
              <a:gd name="connsiteY877" fmla="*/ 448913 h 647700"/>
              <a:gd name="connsiteX878" fmla="*/ 1747969 w 2000250"/>
              <a:gd name="connsiteY878" fmla="*/ 447485 h 647700"/>
              <a:gd name="connsiteX879" fmla="*/ 1759971 w 2000250"/>
              <a:gd name="connsiteY879" fmla="*/ 444532 h 647700"/>
              <a:gd name="connsiteX880" fmla="*/ 1768257 w 2000250"/>
              <a:gd name="connsiteY880" fmla="*/ 444913 h 647700"/>
              <a:gd name="connsiteX881" fmla="*/ 1772163 w 2000250"/>
              <a:gd name="connsiteY881" fmla="*/ 443008 h 647700"/>
              <a:gd name="connsiteX882" fmla="*/ 1772353 w 2000250"/>
              <a:gd name="connsiteY882" fmla="*/ 444437 h 647700"/>
              <a:gd name="connsiteX883" fmla="*/ 1784355 w 2000250"/>
              <a:gd name="connsiteY883" fmla="*/ 441484 h 647700"/>
              <a:gd name="connsiteX884" fmla="*/ 1788546 w 2000250"/>
              <a:gd name="connsiteY884" fmla="*/ 442341 h 647700"/>
              <a:gd name="connsiteX885" fmla="*/ 1847410 w 2000250"/>
              <a:gd name="connsiteY885" fmla="*/ 434912 h 647700"/>
              <a:gd name="connsiteX886" fmla="*/ 1853697 w 2000250"/>
              <a:gd name="connsiteY886" fmla="*/ 435578 h 647700"/>
              <a:gd name="connsiteX887" fmla="*/ 1853506 w 2000250"/>
              <a:gd name="connsiteY887" fmla="*/ 434150 h 647700"/>
              <a:gd name="connsiteX888" fmla="*/ 1861602 w 2000250"/>
              <a:gd name="connsiteY888" fmla="*/ 433102 h 647700"/>
              <a:gd name="connsiteX889" fmla="*/ 1936660 w 2000250"/>
              <a:gd name="connsiteY889" fmla="*/ 423577 h 647700"/>
              <a:gd name="connsiteX890" fmla="*/ 1938564 w 2000250"/>
              <a:gd name="connsiteY890" fmla="*/ 421958 h 647700"/>
              <a:gd name="connsiteX891" fmla="*/ 1942756 w 2000250"/>
              <a:gd name="connsiteY891" fmla="*/ 422815 h 647700"/>
              <a:gd name="connsiteX892" fmla="*/ 1950661 w 2000250"/>
              <a:gd name="connsiteY892" fmla="*/ 420434 h 647700"/>
              <a:gd name="connsiteX893" fmla="*/ 1983427 w 2000250"/>
              <a:gd name="connsiteY893" fmla="*/ 419100 h 647700"/>
              <a:gd name="connsiteX894" fmla="*/ 2004382 w 2000250"/>
              <a:gd name="connsiteY894" fmla="*/ 405098 h 647700"/>
              <a:gd name="connsiteX895" fmla="*/ 1989809 w 2000250"/>
              <a:gd name="connsiteY895" fmla="*/ 404146 h 647700"/>
              <a:gd name="connsiteX896" fmla="*/ 1992857 w 2000250"/>
              <a:gd name="connsiteY896" fmla="*/ 395288 h 647700"/>
              <a:gd name="connsiteX897" fmla="*/ 2000286 w 2000250"/>
              <a:gd name="connsiteY897" fmla="*/ 388715 h 647700"/>
              <a:gd name="connsiteX898" fmla="*/ 1993905 w 2000250"/>
              <a:gd name="connsiteY898" fmla="*/ 386715 h 647700"/>
              <a:gd name="connsiteX899" fmla="*/ 1999334 w 2000250"/>
              <a:gd name="connsiteY899" fmla="*/ 380333 h 647700"/>
              <a:gd name="connsiteX900" fmla="*/ 1998477 w 2000250"/>
              <a:gd name="connsiteY900" fmla="*/ 373380 h 647700"/>
              <a:gd name="connsiteX901" fmla="*/ 1999810 w 2000250"/>
              <a:gd name="connsiteY901" fmla="*/ 367570 h 647700"/>
              <a:gd name="connsiteX902" fmla="*/ 1996762 w 2000250"/>
              <a:gd name="connsiteY902" fmla="*/ 359474 h 647700"/>
              <a:gd name="connsiteX903" fmla="*/ 2001715 w 2000250"/>
              <a:gd name="connsiteY903" fmla="*/ 348901 h 647700"/>
              <a:gd name="connsiteX904" fmla="*/ 1992952 w 2000250"/>
              <a:gd name="connsiteY904" fmla="*/ 344329 h 647700"/>
              <a:gd name="connsiteX905" fmla="*/ 1999715 w 2000250"/>
              <a:gd name="connsiteY905" fmla="*/ 332137 h 647700"/>
              <a:gd name="connsiteX906" fmla="*/ 1991238 w 2000250"/>
              <a:gd name="connsiteY906" fmla="*/ 330327 h 647700"/>
              <a:gd name="connsiteX907" fmla="*/ 1996191 w 2000250"/>
              <a:gd name="connsiteY907" fmla="*/ 319754 h 647700"/>
              <a:gd name="connsiteX908" fmla="*/ 1993524 w 2000250"/>
              <a:gd name="connsiteY908" fmla="*/ 314420 h 647700"/>
              <a:gd name="connsiteX909" fmla="*/ 1950280 w 2000250"/>
              <a:gd name="connsiteY909" fmla="*/ 314230 h 647700"/>
              <a:gd name="connsiteX910" fmla="*/ 1929992 w 2000250"/>
              <a:gd name="connsiteY910" fmla="*/ 316802 h 647700"/>
              <a:gd name="connsiteX911" fmla="*/ 1919514 w 2000250"/>
              <a:gd name="connsiteY911" fmla="*/ 315278 h 647700"/>
              <a:gd name="connsiteX912" fmla="*/ 1899226 w 2000250"/>
              <a:gd name="connsiteY912" fmla="*/ 317849 h 647700"/>
              <a:gd name="connsiteX913" fmla="*/ 1886558 w 2000250"/>
              <a:gd name="connsiteY913" fmla="*/ 315182 h 647700"/>
              <a:gd name="connsiteX914" fmla="*/ 1882653 w 2000250"/>
              <a:gd name="connsiteY914" fmla="*/ 317087 h 647700"/>
              <a:gd name="connsiteX915" fmla="*/ 1878271 w 2000250"/>
              <a:gd name="connsiteY915" fmla="*/ 314801 h 647700"/>
              <a:gd name="connsiteX916" fmla="*/ 1864269 w 2000250"/>
              <a:gd name="connsiteY916" fmla="*/ 318040 h 647700"/>
              <a:gd name="connsiteX917" fmla="*/ 1849887 w 2000250"/>
              <a:gd name="connsiteY917" fmla="*/ 318421 h 647700"/>
              <a:gd name="connsiteX918" fmla="*/ 1839409 w 2000250"/>
              <a:gd name="connsiteY918" fmla="*/ 316897 h 647700"/>
              <a:gd name="connsiteX919" fmla="*/ 1800738 w 2000250"/>
              <a:gd name="connsiteY919" fmla="*/ 320421 h 647700"/>
              <a:gd name="connsiteX920" fmla="*/ 1790451 w 2000250"/>
              <a:gd name="connsiteY920" fmla="*/ 320326 h 647700"/>
              <a:gd name="connsiteX921" fmla="*/ 1751684 w 2000250"/>
              <a:gd name="connsiteY921" fmla="*/ 323850 h 647700"/>
              <a:gd name="connsiteX922" fmla="*/ 1680151 w 2000250"/>
              <a:gd name="connsiteY922" fmla="*/ 328708 h 647700"/>
              <a:gd name="connsiteX923" fmla="*/ 1676056 w 2000250"/>
              <a:gd name="connsiteY923" fmla="*/ 329184 h 647700"/>
              <a:gd name="connsiteX924" fmla="*/ 1663387 w 2000250"/>
              <a:gd name="connsiteY924" fmla="*/ 326517 h 647700"/>
              <a:gd name="connsiteX925" fmla="*/ 1683675 w 2000250"/>
              <a:gd name="connsiteY925" fmla="*/ 323945 h 647700"/>
              <a:gd name="connsiteX926" fmla="*/ 1718346 w 2000250"/>
              <a:gd name="connsiteY926" fmla="*/ 320993 h 647700"/>
              <a:gd name="connsiteX927" fmla="*/ 1775496 w 2000250"/>
              <a:gd name="connsiteY927" fmla="*/ 316611 h 647700"/>
              <a:gd name="connsiteX928" fmla="*/ 1797975 w 2000250"/>
              <a:gd name="connsiteY928" fmla="*/ 315182 h 647700"/>
              <a:gd name="connsiteX929" fmla="*/ 1810358 w 2000250"/>
              <a:gd name="connsiteY929" fmla="*/ 314992 h 647700"/>
              <a:gd name="connsiteX930" fmla="*/ 1812263 w 2000250"/>
              <a:gd name="connsiteY930" fmla="*/ 313373 h 647700"/>
              <a:gd name="connsiteX931" fmla="*/ 1826646 w 2000250"/>
              <a:gd name="connsiteY931" fmla="*/ 312992 h 647700"/>
              <a:gd name="connsiteX932" fmla="*/ 1842838 w 2000250"/>
              <a:gd name="connsiteY932" fmla="*/ 310896 h 647700"/>
              <a:gd name="connsiteX933" fmla="*/ 1850935 w 2000250"/>
              <a:gd name="connsiteY933" fmla="*/ 309848 h 647700"/>
              <a:gd name="connsiteX934" fmla="*/ 1859221 w 2000250"/>
              <a:gd name="connsiteY934" fmla="*/ 310229 h 647700"/>
              <a:gd name="connsiteX935" fmla="*/ 1869508 w 2000250"/>
              <a:gd name="connsiteY935" fmla="*/ 310325 h 647700"/>
              <a:gd name="connsiteX936" fmla="*/ 1877414 w 2000250"/>
              <a:gd name="connsiteY936" fmla="*/ 307848 h 647700"/>
              <a:gd name="connsiteX937" fmla="*/ 1885701 w 2000250"/>
              <a:gd name="connsiteY937" fmla="*/ 308229 h 647700"/>
              <a:gd name="connsiteX938" fmla="*/ 1897893 w 2000250"/>
              <a:gd name="connsiteY938" fmla="*/ 306705 h 647700"/>
              <a:gd name="connsiteX939" fmla="*/ 1907894 w 2000250"/>
              <a:gd name="connsiteY939" fmla="*/ 304038 h 647700"/>
              <a:gd name="connsiteX940" fmla="*/ 1895607 w 2000250"/>
              <a:gd name="connsiteY940" fmla="*/ 304229 h 647700"/>
              <a:gd name="connsiteX941" fmla="*/ 1885129 w 2000250"/>
              <a:gd name="connsiteY941" fmla="*/ 302705 h 647700"/>
              <a:gd name="connsiteX942" fmla="*/ 1875128 w 2000250"/>
              <a:gd name="connsiteY942" fmla="*/ 305372 h 647700"/>
              <a:gd name="connsiteX943" fmla="*/ 1870937 w 2000250"/>
              <a:gd name="connsiteY943" fmla="*/ 304514 h 647700"/>
              <a:gd name="connsiteX944" fmla="*/ 1844362 w 2000250"/>
              <a:gd name="connsiteY944" fmla="*/ 306419 h 647700"/>
              <a:gd name="connsiteX945" fmla="*/ 1837981 w 2000250"/>
              <a:gd name="connsiteY945" fmla="*/ 304419 h 647700"/>
              <a:gd name="connsiteX946" fmla="*/ 1847982 w 2000250"/>
              <a:gd name="connsiteY946" fmla="*/ 301752 h 647700"/>
              <a:gd name="connsiteX947" fmla="*/ 1860174 w 2000250"/>
              <a:gd name="connsiteY947" fmla="*/ 300228 h 647700"/>
              <a:gd name="connsiteX948" fmla="*/ 1870365 w 2000250"/>
              <a:gd name="connsiteY948" fmla="*/ 298895 h 647700"/>
              <a:gd name="connsiteX949" fmla="*/ 1872556 w 2000250"/>
              <a:gd name="connsiteY949" fmla="*/ 300038 h 647700"/>
              <a:gd name="connsiteX950" fmla="*/ 1885034 w 2000250"/>
              <a:gd name="connsiteY950" fmla="*/ 301276 h 647700"/>
              <a:gd name="connsiteX951" fmla="*/ 1895035 w 2000250"/>
              <a:gd name="connsiteY951" fmla="*/ 298609 h 647700"/>
              <a:gd name="connsiteX952" fmla="*/ 1903512 w 2000250"/>
              <a:gd name="connsiteY952" fmla="*/ 300419 h 647700"/>
              <a:gd name="connsiteX953" fmla="*/ 1907608 w 2000250"/>
              <a:gd name="connsiteY953" fmla="*/ 299942 h 647700"/>
              <a:gd name="connsiteX954" fmla="*/ 1909799 w 2000250"/>
              <a:gd name="connsiteY954" fmla="*/ 301085 h 647700"/>
              <a:gd name="connsiteX955" fmla="*/ 1936183 w 2000250"/>
              <a:gd name="connsiteY955" fmla="*/ 297752 h 647700"/>
              <a:gd name="connsiteX956" fmla="*/ 1968854 w 2000250"/>
              <a:gd name="connsiteY956" fmla="*/ 294989 h 647700"/>
              <a:gd name="connsiteX957" fmla="*/ 1956376 w 2000250"/>
              <a:gd name="connsiteY957" fmla="*/ 293751 h 647700"/>
              <a:gd name="connsiteX958" fmla="*/ 1935707 w 2000250"/>
              <a:gd name="connsiteY958" fmla="*/ 293561 h 647700"/>
              <a:gd name="connsiteX959" fmla="*/ 1915133 w 2000250"/>
              <a:gd name="connsiteY959" fmla="*/ 293370 h 647700"/>
              <a:gd name="connsiteX960" fmla="*/ 1849696 w 2000250"/>
              <a:gd name="connsiteY960" fmla="*/ 297371 h 647700"/>
              <a:gd name="connsiteX961" fmla="*/ 1806738 w 2000250"/>
              <a:gd name="connsiteY961" fmla="*/ 299942 h 647700"/>
              <a:gd name="connsiteX962" fmla="*/ 1802547 w 2000250"/>
              <a:gd name="connsiteY962" fmla="*/ 299085 h 647700"/>
              <a:gd name="connsiteX963" fmla="*/ 1796452 w 2000250"/>
              <a:gd name="connsiteY963" fmla="*/ 299847 h 647700"/>
              <a:gd name="connsiteX964" fmla="*/ 1755494 w 2000250"/>
              <a:gd name="connsiteY964" fmla="*/ 302228 h 647700"/>
              <a:gd name="connsiteX965" fmla="*/ 1751398 w 2000250"/>
              <a:gd name="connsiteY965" fmla="*/ 302705 h 647700"/>
              <a:gd name="connsiteX966" fmla="*/ 1749207 w 2000250"/>
              <a:gd name="connsiteY966" fmla="*/ 301562 h 647700"/>
              <a:gd name="connsiteX967" fmla="*/ 1736730 w 2000250"/>
              <a:gd name="connsiteY967" fmla="*/ 300323 h 647700"/>
              <a:gd name="connsiteX968" fmla="*/ 1748731 w 2000250"/>
              <a:gd name="connsiteY968" fmla="*/ 297371 h 647700"/>
              <a:gd name="connsiteX969" fmla="*/ 1750922 w 2000250"/>
              <a:gd name="connsiteY969" fmla="*/ 298514 h 647700"/>
              <a:gd name="connsiteX970" fmla="*/ 1769210 w 2000250"/>
              <a:gd name="connsiteY970" fmla="*/ 296228 h 647700"/>
              <a:gd name="connsiteX971" fmla="*/ 1781402 w 2000250"/>
              <a:gd name="connsiteY971" fmla="*/ 294704 h 647700"/>
              <a:gd name="connsiteX972" fmla="*/ 1783593 w 2000250"/>
              <a:gd name="connsiteY972" fmla="*/ 295847 h 647700"/>
              <a:gd name="connsiteX973" fmla="*/ 1791689 w 2000250"/>
              <a:gd name="connsiteY973" fmla="*/ 294799 h 647700"/>
              <a:gd name="connsiteX974" fmla="*/ 1793880 w 2000250"/>
              <a:gd name="connsiteY974" fmla="*/ 295942 h 647700"/>
              <a:gd name="connsiteX975" fmla="*/ 1803881 w 2000250"/>
              <a:gd name="connsiteY975" fmla="*/ 293275 h 647700"/>
              <a:gd name="connsiteX976" fmla="*/ 1812168 w 2000250"/>
              <a:gd name="connsiteY976" fmla="*/ 293656 h 647700"/>
              <a:gd name="connsiteX977" fmla="*/ 1848839 w 2000250"/>
              <a:gd name="connsiteY977" fmla="*/ 290417 h 647700"/>
              <a:gd name="connsiteX978" fmla="*/ 1875604 w 2000250"/>
              <a:gd name="connsiteY978" fmla="*/ 289846 h 647700"/>
              <a:gd name="connsiteX979" fmla="*/ 1902179 w 2000250"/>
              <a:gd name="connsiteY979" fmla="*/ 287941 h 647700"/>
              <a:gd name="connsiteX980" fmla="*/ 1924658 w 2000250"/>
              <a:gd name="connsiteY980" fmla="*/ 286512 h 647700"/>
              <a:gd name="connsiteX981" fmla="*/ 1949137 w 2000250"/>
              <a:gd name="connsiteY981" fmla="*/ 284798 h 647700"/>
              <a:gd name="connsiteX982" fmla="*/ 1961520 w 2000250"/>
              <a:gd name="connsiteY982" fmla="*/ 284607 h 647700"/>
              <a:gd name="connsiteX983" fmla="*/ 1987618 w 2000250"/>
              <a:gd name="connsiteY983" fmla="*/ 278511 h 647700"/>
              <a:gd name="connsiteX984" fmla="*/ 1972950 w 2000250"/>
              <a:gd name="connsiteY984" fmla="*/ 276130 h 647700"/>
              <a:gd name="connsiteX985" fmla="*/ 1963996 w 2000250"/>
              <a:gd name="connsiteY985" fmla="*/ 270129 h 647700"/>
              <a:gd name="connsiteX986" fmla="*/ 1974855 w 2000250"/>
              <a:gd name="connsiteY986" fmla="*/ 257366 h 647700"/>
              <a:gd name="connsiteX987" fmla="*/ 1982475 w 2000250"/>
              <a:gd name="connsiteY987" fmla="*/ 252127 h 647700"/>
              <a:gd name="connsiteX988" fmla="*/ 1953423 w 2000250"/>
              <a:gd name="connsiteY988" fmla="*/ 250127 h 647700"/>
              <a:gd name="connsiteX989" fmla="*/ 1936850 w 2000250"/>
              <a:gd name="connsiteY989" fmla="*/ 249365 h 647700"/>
              <a:gd name="connsiteX990" fmla="*/ 1946185 w 2000250"/>
              <a:gd name="connsiteY990" fmla="*/ 241078 h 647700"/>
              <a:gd name="connsiteX991" fmla="*/ 1960758 w 2000250"/>
              <a:gd name="connsiteY991" fmla="*/ 242030 h 647700"/>
              <a:gd name="connsiteX992" fmla="*/ 1960948 w 2000250"/>
              <a:gd name="connsiteY992" fmla="*/ 243459 h 647700"/>
              <a:gd name="connsiteX993" fmla="*/ 1970568 w 2000250"/>
              <a:gd name="connsiteY993" fmla="*/ 237935 h 647700"/>
              <a:gd name="connsiteX994" fmla="*/ 1958186 w 2000250"/>
              <a:gd name="connsiteY994" fmla="*/ 238125 h 647700"/>
              <a:gd name="connsiteX995" fmla="*/ 1941803 w 2000250"/>
              <a:gd name="connsiteY995" fmla="*/ 238792 h 647700"/>
              <a:gd name="connsiteX996" fmla="*/ 1938088 w 2000250"/>
              <a:gd name="connsiteY996" fmla="*/ 242126 h 647700"/>
              <a:gd name="connsiteX997" fmla="*/ 1932373 w 2000250"/>
              <a:gd name="connsiteY997" fmla="*/ 245650 h 647700"/>
              <a:gd name="connsiteX998" fmla="*/ 1929706 w 2000250"/>
              <a:gd name="connsiteY998" fmla="*/ 240316 h 647700"/>
              <a:gd name="connsiteX999" fmla="*/ 1898464 w 2000250"/>
              <a:gd name="connsiteY999" fmla="*/ 237173 h 647700"/>
              <a:gd name="connsiteX1000" fmla="*/ 1924658 w 2000250"/>
              <a:gd name="connsiteY1000" fmla="*/ 232410 h 647700"/>
              <a:gd name="connsiteX1001" fmla="*/ 1926563 w 2000250"/>
              <a:gd name="connsiteY1001" fmla="*/ 230791 h 647700"/>
              <a:gd name="connsiteX1002" fmla="*/ 1928754 w 2000250"/>
              <a:gd name="connsiteY1002" fmla="*/ 231934 h 647700"/>
              <a:gd name="connsiteX1003" fmla="*/ 1946851 w 2000250"/>
              <a:gd name="connsiteY1003" fmla="*/ 228219 h 647700"/>
              <a:gd name="connsiteX1004" fmla="*/ 1938374 w 2000250"/>
              <a:gd name="connsiteY1004" fmla="*/ 226409 h 647700"/>
              <a:gd name="connsiteX1005" fmla="*/ 1932468 w 2000250"/>
              <a:gd name="connsiteY1005" fmla="*/ 228600 h 647700"/>
              <a:gd name="connsiteX1006" fmla="*/ 1918086 w 2000250"/>
              <a:gd name="connsiteY1006" fmla="*/ 228981 h 647700"/>
              <a:gd name="connsiteX1007" fmla="*/ 1913895 w 2000250"/>
              <a:gd name="connsiteY1007" fmla="*/ 228124 h 647700"/>
              <a:gd name="connsiteX1008" fmla="*/ 1911990 w 2000250"/>
              <a:gd name="connsiteY1008" fmla="*/ 229743 h 647700"/>
              <a:gd name="connsiteX1009" fmla="*/ 1911799 w 2000250"/>
              <a:gd name="connsiteY1009" fmla="*/ 228314 h 647700"/>
              <a:gd name="connsiteX1010" fmla="*/ 1901607 w 2000250"/>
              <a:gd name="connsiteY1010" fmla="*/ 229648 h 647700"/>
              <a:gd name="connsiteX1011" fmla="*/ 1899417 w 2000250"/>
              <a:gd name="connsiteY1011" fmla="*/ 228505 h 647700"/>
              <a:gd name="connsiteX1012" fmla="*/ 1889320 w 2000250"/>
              <a:gd name="connsiteY1012" fmla="*/ 229743 h 647700"/>
              <a:gd name="connsiteX1013" fmla="*/ 1879033 w 2000250"/>
              <a:gd name="connsiteY1013" fmla="*/ 229648 h 647700"/>
              <a:gd name="connsiteX1014" fmla="*/ 1819883 w 2000250"/>
              <a:gd name="connsiteY1014" fmla="*/ 234315 h 647700"/>
              <a:gd name="connsiteX1015" fmla="*/ 1805500 w 2000250"/>
              <a:gd name="connsiteY1015" fmla="*/ 234696 h 647700"/>
              <a:gd name="connsiteX1016" fmla="*/ 1756446 w 2000250"/>
              <a:gd name="connsiteY1016" fmla="*/ 238125 h 647700"/>
              <a:gd name="connsiteX1017" fmla="*/ 1683104 w 2000250"/>
              <a:gd name="connsiteY1017" fmla="*/ 244602 h 647700"/>
              <a:gd name="connsiteX1018" fmla="*/ 1678913 w 2000250"/>
              <a:gd name="connsiteY1018" fmla="*/ 243745 h 647700"/>
              <a:gd name="connsiteX1019" fmla="*/ 1672817 w 2000250"/>
              <a:gd name="connsiteY1019" fmla="*/ 244507 h 647700"/>
              <a:gd name="connsiteX1020" fmla="*/ 1668626 w 2000250"/>
              <a:gd name="connsiteY1020" fmla="*/ 243650 h 647700"/>
              <a:gd name="connsiteX1021" fmla="*/ 1666721 w 2000250"/>
              <a:gd name="connsiteY1021" fmla="*/ 245269 h 647700"/>
              <a:gd name="connsiteX1022" fmla="*/ 1664530 w 2000250"/>
              <a:gd name="connsiteY1022" fmla="*/ 244126 h 647700"/>
              <a:gd name="connsiteX1023" fmla="*/ 1641861 w 2000250"/>
              <a:gd name="connsiteY1023" fmla="*/ 244126 h 647700"/>
              <a:gd name="connsiteX1024" fmla="*/ 1651957 w 2000250"/>
              <a:gd name="connsiteY1024" fmla="*/ 242792 h 647700"/>
              <a:gd name="connsiteX1025" fmla="*/ 1660053 w 2000250"/>
              <a:gd name="connsiteY1025" fmla="*/ 241745 h 647700"/>
              <a:gd name="connsiteX1026" fmla="*/ 1662244 w 2000250"/>
              <a:gd name="connsiteY1026" fmla="*/ 242888 h 647700"/>
              <a:gd name="connsiteX1027" fmla="*/ 1674246 w 2000250"/>
              <a:gd name="connsiteY1027" fmla="*/ 239935 h 647700"/>
              <a:gd name="connsiteX1028" fmla="*/ 1684533 w 2000250"/>
              <a:gd name="connsiteY1028" fmla="*/ 240030 h 647700"/>
              <a:gd name="connsiteX1029" fmla="*/ 1692534 w 2000250"/>
              <a:gd name="connsiteY1029" fmla="*/ 237649 h 647700"/>
              <a:gd name="connsiteX1030" fmla="*/ 1696725 w 2000250"/>
              <a:gd name="connsiteY1030" fmla="*/ 238506 h 647700"/>
              <a:gd name="connsiteX1031" fmla="*/ 1702630 w 2000250"/>
              <a:gd name="connsiteY1031" fmla="*/ 236315 h 647700"/>
              <a:gd name="connsiteX1032" fmla="*/ 1704821 w 2000250"/>
              <a:gd name="connsiteY1032" fmla="*/ 237458 h 647700"/>
              <a:gd name="connsiteX1033" fmla="*/ 1719013 w 2000250"/>
              <a:gd name="connsiteY1033" fmla="*/ 235649 h 647700"/>
              <a:gd name="connsiteX1034" fmla="*/ 1721204 w 2000250"/>
              <a:gd name="connsiteY1034" fmla="*/ 236792 h 647700"/>
              <a:gd name="connsiteX1035" fmla="*/ 1723109 w 2000250"/>
              <a:gd name="connsiteY1035" fmla="*/ 235172 h 647700"/>
              <a:gd name="connsiteX1036" fmla="*/ 1725300 w 2000250"/>
              <a:gd name="connsiteY1036" fmla="*/ 236315 h 647700"/>
              <a:gd name="connsiteX1037" fmla="*/ 1741492 w 2000250"/>
              <a:gd name="connsiteY1037" fmla="*/ 234220 h 647700"/>
              <a:gd name="connsiteX1038" fmla="*/ 1778354 w 2000250"/>
              <a:gd name="connsiteY1038" fmla="*/ 232410 h 647700"/>
              <a:gd name="connsiteX1039" fmla="*/ 1804738 w 2000250"/>
              <a:gd name="connsiteY1039" fmla="*/ 229076 h 647700"/>
              <a:gd name="connsiteX1040" fmla="*/ 1815025 w 2000250"/>
              <a:gd name="connsiteY1040" fmla="*/ 229172 h 647700"/>
              <a:gd name="connsiteX1041" fmla="*/ 1822931 w 2000250"/>
              <a:gd name="connsiteY1041" fmla="*/ 226695 h 647700"/>
              <a:gd name="connsiteX1042" fmla="*/ 1825122 w 2000250"/>
              <a:gd name="connsiteY1042" fmla="*/ 227838 h 647700"/>
              <a:gd name="connsiteX1043" fmla="*/ 1869794 w 2000250"/>
              <a:gd name="connsiteY1043" fmla="*/ 222218 h 647700"/>
              <a:gd name="connsiteX1044" fmla="*/ 1878081 w 2000250"/>
              <a:gd name="connsiteY1044" fmla="*/ 222599 h 647700"/>
              <a:gd name="connsiteX1045" fmla="*/ 1883986 w 2000250"/>
              <a:gd name="connsiteY1045" fmla="*/ 220408 h 647700"/>
              <a:gd name="connsiteX1046" fmla="*/ 1890273 w 2000250"/>
              <a:gd name="connsiteY1046" fmla="*/ 221075 h 647700"/>
              <a:gd name="connsiteX1047" fmla="*/ 1898369 w 2000250"/>
              <a:gd name="connsiteY1047" fmla="*/ 220028 h 647700"/>
              <a:gd name="connsiteX1048" fmla="*/ 1912752 w 2000250"/>
              <a:gd name="connsiteY1048" fmla="*/ 219647 h 647700"/>
              <a:gd name="connsiteX1049" fmla="*/ 1916657 w 2000250"/>
              <a:gd name="connsiteY1049" fmla="*/ 217742 h 647700"/>
              <a:gd name="connsiteX1050" fmla="*/ 1932849 w 2000250"/>
              <a:gd name="connsiteY1050" fmla="*/ 215646 h 647700"/>
              <a:gd name="connsiteX1051" fmla="*/ 1935040 w 2000250"/>
              <a:gd name="connsiteY1051" fmla="*/ 216789 h 647700"/>
              <a:gd name="connsiteX1052" fmla="*/ 1938945 w 2000250"/>
              <a:gd name="connsiteY1052" fmla="*/ 214884 h 647700"/>
              <a:gd name="connsiteX1053" fmla="*/ 1943136 w 2000250"/>
              <a:gd name="connsiteY1053" fmla="*/ 215741 h 647700"/>
              <a:gd name="connsiteX1054" fmla="*/ 1945041 w 2000250"/>
              <a:gd name="connsiteY1054" fmla="*/ 214122 h 647700"/>
              <a:gd name="connsiteX1055" fmla="*/ 1955328 w 2000250"/>
              <a:gd name="connsiteY1055" fmla="*/ 214217 h 647700"/>
              <a:gd name="connsiteX1056" fmla="*/ 1961234 w 2000250"/>
              <a:gd name="connsiteY1056" fmla="*/ 212027 h 647700"/>
              <a:gd name="connsiteX1057" fmla="*/ 1966949 w 2000250"/>
              <a:gd name="connsiteY1057" fmla="*/ 208502 h 647700"/>
              <a:gd name="connsiteX1058" fmla="*/ 1970473 w 2000250"/>
              <a:gd name="connsiteY1058" fmla="*/ 203835 h 647700"/>
              <a:gd name="connsiteX1059" fmla="*/ 1980284 w 2000250"/>
              <a:gd name="connsiteY1059" fmla="*/ 199739 h 647700"/>
              <a:gd name="connsiteX1060" fmla="*/ 1943232 w 2000250"/>
              <a:gd name="connsiteY1060" fmla="*/ 200216 h 647700"/>
              <a:gd name="connsiteX1061" fmla="*/ 1936850 w 2000250"/>
              <a:gd name="connsiteY1061" fmla="*/ 198215 h 647700"/>
              <a:gd name="connsiteX1062" fmla="*/ 1961329 w 2000250"/>
              <a:gd name="connsiteY1062" fmla="*/ 196501 h 647700"/>
              <a:gd name="connsiteX1063" fmla="*/ 1976855 w 2000250"/>
              <a:gd name="connsiteY1063" fmla="*/ 188881 h 647700"/>
              <a:gd name="connsiteX1064" fmla="*/ 1946089 w 2000250"/>
              <a:gd name="connsiteY1064" fmla="*/ 189929 h 647700"/>
              <a:gd name="connsiteX1065" fmla="*/ 1943898 w 2000250"/>
              <a:gd name="connsiteY1065" fmla="*/ 188786 h 647700"/>
              <a:gd name="connsiteX1066" fmla="*/ 1931516 w 2000250"/>
              <a:gd name="connsiteY1066" fmla="*/ 188976 h 647700"/>
              <a:gd name="connsiteX1067" fmla="*/ 1943708 w 2000250"/>
              <a:gd name="connsiteY1067" fmla="*/ 187452 h 647700"/>
              <a:gd name="connsiteX1068" fmla="*/ 1947423 w 2000250"/>
              <a:gd name="connsiteY1068" fmla="*/ 184118 h 647700"/>
              <a:gd name="connsiteX1069" fmla="*/ 1949328 w 2000250"/>
              <a:gd name="connsiteY1069" fmla="*/ 182499 h 647700"/>
              <a:gd name="connsiteX1070" fmla="*/ 1959329 w 2000250"/>
              <a:gd name="connsiteY1070" fmla="*/ 179832 h 647700"/>
              <a:gd name="connsiteX1071" fmla="*/ 1948470 w 2000250"/>
              <a:gd name="connsiteY1071" fmla="*/ 175546 h 647700"/>
              <a:gd name="connsiteX1072" fmla="*/ 1964568 w 2000250"/>
              <a:gd name="connsiteY1072" fmla="*/ 172117 h 647700"/>
              <a:gd name="connsiteX1073" fmla="*/ 1955995 w 2000250"/>
              <a:gd name="connsiteY1073" fmla="*/ 168974 h 647700"/>
              <a:gd name="connsiteX1074" fmla="*/ 1945518 w 2000250"/>
              <a:gd name="connsiteY1074" fmla="*/ 167450 h 647700"/>
              <a:gd name="connsiteX1075" fmla="*/ 1952947 w 2000250"/>
              <a:gd name="connsiteY1075" fmla="*/ 160782 h 647700"/>
              <a:gd name="connsiteX1076" fmla="*/ 1955995 w 2000250"/>
              <a:gd name="connsiteY1076" fmla="*/ 151829 h 647700"/>
              <a:gd name="connsiteX1077" fmla="*/ 1884462 w 2000250"/>
              <a:gd name="connsiteY1077" fmla="*/ 156686 h 647700"/>
              <a:gd name="connsiteX1078" fmla="*/ 1855887 w 2000250"/>
              <a:gd name="connsiteY1078" fmla="*/ 158877 h 647700"/>
              <a:gd name="connsiteX1079" fmla="*/ 1847124 w 2000250"/>
              <a:gd name="connsiteY1079" fmla="*/ 154305 h 647700"/>
              <a:gd name="connsiteX1080" fmla="*/ 1891987 w 2000250"/>
              <a:gd name="connsiteY1080" fmla="*/ 150019 h 647700"/>
              <a:gd name="connsiteX1081" fmla="*/ 1902084 w 2000250"/>
              <a:gd name="connsiteY1081" fmla="*/ 148685 h 647700"/>
              <a:gd name="connsiteX1082" fmla="*/ 1922372 w 2000250"/>
              <a:gd name="connsiteY1082" fmla="*/ 146114 h 647700"/>
              <a:gd name="connsiteX1083" fmla="*/ 1942660 w 2000250"/>
              <a:gd name="connsiteY1083" fmla="*/ 143542 h 647700"/>
              <a:gd name="connsiteX1084" fmla="*/ 1933707 w 2000250"/>
              <a:gd name="connsiteY1084" fmla="*/ 137541 h 647700"/>
              <a:gd name="connsiteX1085" fmla="*/ 1954852 w 2000250"/>
              <a:gd name="connsiteY1085" fmla="*/ 146018 h 647700"/>
              <a:gd name="connsiteX1086" fmla="*/ 1952185 w 2000250"/>
              <a:gd name="connsiteY1086" fmla="*/ 139256 h 647700"/>
              <a:gd name="connsiteX1087" fmla="*/ 1941803 w 2000250"/>
              <a:gd name="connsiteY1087" fmla="*/ 137636 h 647700"/>
              <a:gd name="connsiteX1088" fmla="*/ 1947613 w 2000250"/>
              <a:gd name="connsiteY1088" fmla="*/ 134112 h 647700"/>
              <a:gd name="connsiteX1089" fmla="*/ 1955519 w 2000250"/>
              <a:gd name="connsiteY1089" fmla="*/ 130397 h 647700"/>
              <a:gd name="connsiteX1090" fmla="*/ 1924658 w 2000250"/>
              <a:gd name="connsiteY1090" fmla="*/ 129635 h 647700"/>
              <a:gd name="connsiteX1091" fmla="*/ 1910275 w 2000250"/>
              <a:gd name="connsiteY1091" fmla="*/ 129826 h 647700"/>
              <a:gd name="connsiteX1092" fmla="*/ 1920181 w 2000250"/>
              <a:gd name="connsiteY1092" fmla="*/ 125825 h 647700"/>
              <a:gd name="connsiteX1093" fmla="*/ 1924086 w 2000250"/>
              <a:gd name="connsiteY1093" fmla="*/ 123920 h 647700"/>
              <a:gd name="connsiteX1094" fmla="*/ 1930468 w 2000250"/>
              <a:gd name="connsiteY1094" fmla="*/ 126016 h 647700"/>
              <a:gd name="connsiteX1095" fmla="*/ 1925801 w 2000250"/>
              <a:gd name="connsiteY1095" fmla="*/ 119444 h 647700"/>
              <a:gd name="connsiteX1096" fmla="*/ 1943422 w 2000250"/>
              <a:gd name="connsiteY1096" fmla="*/ 110300 h 647700"/>
              <a:gd name="connsiteX1097" fmla="*/ 1928944 w 2000250"/>
              <a:gd name="connsiteY1097" fmla="*/ 109157 h 647700"/>
              <a:gd name="connsiteX1098" fmla="*/ 1930563 w 2000250"/>
              <a:gd name="connsiteY1098" fmla="*/ 104680 h 647700"/>
              <a:gd name="connsiteX1099" fmla="*/ 1924467 w 2000250"/>
              <a:gd name="connsiteY1099" fmla="*/ 105347 h 647700"/>
              <a:gd name="connsiteX1100" fmla="*/ 1922277 w 2000250"/>
              <a:gd name="connsiteY1100" fmla="*/ 104204 h 647700"/>
              <a:gd name="connsiteX1101" fmla="*/ 1911990 w 2000250"/>
              <a:gd name="connsiteY1101" fmla="*/ 103918 h 647700"/>
              <a:gd name="connsiteX1102" fmla="*/ 1921800 w 2000250"/>
              <a:gd name="connsiteY1102" fmla="*/ 98584 h 647700"/>
              <a:gd name="connsiteX1103" fmla="*/ 1864555 w 2000250"/>
              <a:gd name="connsiteY1103" fmla="*/ 100870 h 647700"/>
              <a:gd name="connsiteX1104" fmla="*/ 1829979 w 2000250"/>
              <a:gd name="connsiteY1104" fmla="*/ 104775 h 647700"/>
              <a:gd name="connsiteX1105" fmla="*/ 1819692 w 2000250"/>
              <a:gd name="connsiteY1105" fmla="*/ 104489 h 647700"/>
              <a:gd name="connsiteX1106" fmla="*/ 1760637 w 2000250"/>
              <a:gd name="connsiteY1106" fmla="*/ 109823 h 647700"/>
              <a:gd name="connsiteX1107" fmla="*/ 1752351 w 2000250"/>
              <a:gd name="connsiteY1107" fmla="*/ 109347 h 647700"/>
              <a:gd name="connsiteX1108" fmla="*/ 1961996 w 2000250"/>
              <a:gd name="connsiteY1108" fmla="*/ 89726 h 647700"/>
              <a:gd name="connsiteX1109" fmla="*/ 1955614 w 2000250"/>
              <a:gd name="connsiteY1109" fmla="*/ 87630 h 647700"/>
              <a:gd name="connsiteX1110" fmla="*/ 1947327 w 2000250"/>
              <a:gd name="connsiteY1110" fmla="*/ 87154 h 647700"/>
              <a:gd name="connsiteX1111" fmla="*/ 1945422 w 2000250"/>
              <a:gd name="connsiteY1111" fmla="*/ 88773 h 647700"/>
              <a:gd name="connsiteX1112" fmla="*/ 1935135 w 2000250"/>
              <a:gd name="connsiteY1112" fmla="*/ 88487 h 647700"/>
              <a:gd name="connsiteX1113" fmla="*/ 1916562 w 2000250"/>
              <a:gd name="connsiteY1113" fmla="*/ 87725 h 647700"/>
              <a:gd name="connsiteX1114" fmla="*/ 1944851 w 2000250"/>
              <a:gd name="connsiteY1114" fmla="*/ 83058 h 647700"/>
              <a:gd name="connsiteX1115" fmla="*/ 1936374 w 2000250"/>
              <a:gd name="connsiteY1115" fmla="*/ 79820 h 647700"/>
              <a:gd name="connsiteX1116" fmla="*/ 1920086 w 2000250"/>
              <a:gd name="connsiteY1116" fmla="*/ 81629 h 647700"/>
              <a:gd name="connsiteX1117" fmla="*/ 1909799 w 2000250"/>
              <a:gd name="connsiteY1117" fmla="*/ 81344 h 647700"/>
              <a:gd name="connsiteX1118" fmla="*/ 1868746 w 2000250"/>
              <a:gd name="connsiteY1118" fmla="*/ 81725 h 647700"/>
              <a:gd name="connsiteX1119" fmla="*/ 1864650 w 2000250"/>
              <a:gd name="connsiteY1119" fmla="*/ 82201 h 647700"/>
              <a:gd name="connsiteX1120" fmla="*/ 1858459 w 2000250"/>
              <a:gd name="connsiteY1120" fmla="*/ 81534 h 647700"/>
              <a:gd name="connsiteX1121" fmla="*/ 1852363 w 2000250"/>
              <a:gd name="connsiteY1121" fmla="*/ 82201 h 647700"/>
              <a:gd name="connsiteX1122" fmla="*/ 1850172 w 2000250"/>
              <a:gd name="connsiteY1122" fmla="*/ 81058 h 647700"/>
              <a:gd name="connsiteX1123" fmla="*/ 1839885 w 2000250"/>
              <a:gd name="connsiteY1123" fmla="*/ 80772 h 647700"/>
              <a:gd name="connsiteX1124" fmla="*/ 1834075 w 2000250"/>
              <a:gd name="connsiteY1124" fmla="*/ 84296 h 647700"/>
              <a:gd name="connsiteX1125" fmla="*/ 1801690 w 2000250"/>
              <a:gd name="connsiteY1125" fmla="*/ 89440 h 647700"/>
              <a:gd name="connsiteX1126" fmla="*/ 1801595 w 2000250"/>
              <a:gd name="connsiteY1126" fmla="*/ 88011 h 647700"/>
              <a:gd name="connsiteX1127" fmla="*/ 1791308 w 2000250"/>
              <a:gd name="connsiteY1127" fmla="*/ 87725 h 647700"/>
              <a:gd name="connsiteX1128" fmla="*/ 1791022 w 2000250"/>
              <a:gd name="connsiteY1128" fmla="*/ 84963 h 647700"/>
              <a:gd name="connsiteX1129" fmla="*/ 1789212 w 2000250"/>
              <a:gd name="connsiteY1129" fmla="*/ 88011 h 647700"/>
              <a:gd name="connsiteX1130" fmla="*/ 1781307 w 2000250"/>
              <a:gd name="connsiteY1130" fmla="*/ 91726 h 647700"/>
              <a:gd name="connsiteX1131" fmla="*/ 1780926 w 2000250"/>
              <a:gd name="connsiteY1131" fmla="*/ 87535 h 647700"/>
              <a:gd name="connsiteX1132" fmla="*/ 1778640 w 2000250"/>
              <a:gd name="connsiteY1132" fmla="*/ 84963 h 647700"/>
              <a:gd name="connsiteX1133" fmla="*/ 1768638 w 2000250"/>
              <a:gd name="connsiteY1133" fmla="*/ 87535 h 647700"/>
              <a:gd name="connsiteX1134" fmla="*/ 1762161 w 2000250"/>
              <a:gd name="connsiteY1134" fmla="*/ 84011 h 647700"/>
              <a:gd name="connsiteX1135" fmla="*/ 1752256 w 2000250"/>
              <a:gd name="connsiteY1135" fmla="*/ 88011 h 647700"/>
              <a:gd name="connsiteX1136" fmla="*/ 1735491 w 2000250"/>
              <a:gd name="connsiteY1136" fmla="*/ 84201 h 647700"/>
              <a:gd name="connsiteX1137" fmla="*/ 1765876 w 2000250"/>
              <a:gd name="connsiteY1137" fmla="*/ 79343 h 647700"/>
              <a:gd name="connsiteX1138" fmla="*/ 1767877 w 2000250"/>
              <a:gd name="connsiteY1138" fmla="*/ 79153 h 647700"/>
              <a:gd name="connsiteX1139" fmla="*/ 1780068 w 2000250"/>
              <a:gd name="connsiteY1139" fmla="*/ 77724 h 647700"/>
              <a:gd name="connsiteX1140" fmla="*/ 1781973 w 2000250"/>
              <a:gd name="connsiteY1140" fmla="*/ 76105 h 647700"/>
              <a:gd name="connsiteX1141" fmla="*/ 1790260 w 2000250"/>
              <a:gd name="connsiteY1141" fmla="*/ 76581 h 647700"/>
              <a:gd name="connsiteX1142" fmla="*/ 1818740 w 2000250"/>
              <a:gd name="connsiteY1142" fmla="*/ 73343 h 647700"/>
              <a:gd name="connsiteX1143" fmla="*/ 1820931 w 2000250"/>
              <a:gd name="connsiteY1143" fmla="*/ 74486 h 647700"/>
              <a:gd name="connsiteX1144" fmla="*/ 1833027 w 2000250"/>
              <a:gd name="connsiteY1144" fmla="*/ 71723 h 647700"/>
              <a:gd name="connsiteX1145" fmla="*/ 1847124 w 2000250"/>
              <a:gd name="connsiteY1145" fmla="*/ 68675 h 647700"/>
              <a:gd name="connsiteX1146" fmla="*/ 1834552 w 2000250"/>
              <a:gd name="connsiteY1146" fmla="*/ 65818 h 647700"/>
              <a:gd name="connsiteX1147" fmla="*/ 1826550 w 2000250"/>
              <a:gd name="connsiteY1147" fmla="*/ 68104 h 647700"/>
              <a:gd name="connsiteX1148" fmla="*/ 1820169 w 2000250"/>
              <a:gd name="connsiteY1148" fmla="*/ 66008 h 647700"/>
              <a:gd name="connsiteX1149" fmla="*/ 1812263 w 2000250"/>
              <a:gd name="connsiteY1149" fmla="*/ 69723 h 647700"/>
              <a:gd name="connsiteX1150" fmla="*/ 1806072 w 2000250"/>
              <a:gd name="connsiteY1150" fmla="*/ 69056 h 647700"/>
              <a:gd name="connsiteX1151" fmla="*/ 1803881 w 2000250"/>
              <a:gd name="connsiteY1151" fmla="*/ 67913 h 647700"/>
              <a:gd name="connsiteX1152" fmla="*/ 1791784 w 2000250"/>
              <a:gd name="connsiteY1152" fmla="*/ 70676 h 647700"/>
              <a:gd name="connsiteX1153" fmla="*/ 1768924 w 2000250"/>
              <a:gd name="connsiteY1153" fmla="*/ 67628 h 647700"/>
              <a:gd name="connsiteX1154" fmla="*/ 1762923 w 2000250"/>
              <a:gd name="connsiteY1154" fmla="*/ 69723 h 647700"/>
              <a:gd name="connsiteX1155" fmla="*/ 1760733 w 2000250"/>
              <a:gd name="connsiteY1155" fmla="*/ 68580 h 647700"/>
              <a:gd name="connsiteX1156" fmla="*/ 1740063 w 2000250"/>
              <a:gd name="connsiteY1156" fmla="*/ 66675 h 647700"/>
              <a:gd name="connsiteX1157" fmla="*/ 1788450 w 2000250"/>
              <a:gd name="connsiteY1157" fmla="*/ 56959 h 647700"/>
              <a:gd name="connsiteX1158" fmla="*/ 1786164 w 2000250"/>
              <a:gd name="connsiteY1158" fmla="*/ 54388 h 647700"/>
              <a:gd name="connsiteX1159" fmla="*/ 1792356 w 2000250"/>
              <a:gd name="connsiteY1159" fmla="*/ 55055 h 647700"/>
              <a:gd name="connsiteX1160" fmla="*/ 1791975 w 2000250"/>
              <a:gd name="connsiteY1160" fmla="*/ 50864 h 647700"/>
              <a:gd name="connsiteX1161" fmla="*/ 1799881 w 2000250"/>
              <a:gd name="connsiteY1161" fmla="*/ 47149 h 647700"/>
              <a:gd name="connsiteX1162" fmla="*/ 1759209 w 2000250"/>
              <a:gd name="connsiteY1162" fmla="*/ 51816 h 647700"/>
              <a:gd name="connsiteX1163" fmla="*/ 1742540 w 2000250"/>
              <a:gd name="connsiteY1163" fmla="*/ 49435 h 647700"/>
              <a:gd name="connsiteX1164" fmla="*/ 1736349 w 2000250"/>
              <a:gd name="connsiteY1164" fmla="*/ 48768 h 647700"/>
              <a:gd name="connsiteX1165" fmla="*/ 1732443 w 2000250"/>
              <a:gd name="connsiteY1165" fmla="*/ 50673 h 647700"/>
              <a:gd name="connsiteX1166" fmla="*/ 1730253 w 2000250"/>
              <a:gd name="connsiteY1166" fmla="*/ 49530 h 647700"/>
              <a:gd name="connsiteX1167" fmla="*/ 1726157 w 2000250"/>
              <a:gd name="connsiteY1167" fmla="*/ 50006 h 647700"/>
              <a:gd name="connsiteX1168" fmla="*/ 1711965 w 2000250"/>
              <a:gd name="connsiteY1168" fmla="*/ 51626 h 647700"/>
              <a:gd name="connsiteX1169" fmla="*/ 1705869 w 2000250"/>
              <a:gd name="connsiteY1169" fmla="*/ 52292 h 647700"/>
              <a:gd name="connsiteX1170" fmla="*/ 1683390 w 2000250"/>
              <a:gd name="connsiteY1170" fmla="*/ 53435 h 647700"/>
              <a:gd name="connsiteX1171" fmla="*/ 1681199 w 2000250"/>
              <a:gd name="connsiteY1171" fmla="*/ 52292 h 647700"/>
              <a:gd name="connsiteX1172" fmla="*/ 1675198 w 2000250"/>
              <a:gd name="connsiteY1172" fmla="*/ 54388 h 647700"/>
              <a:gd name="connsiteX1173" fmla="*/ 1666911 w 2000250"/>
              <a:gd name="connsiteY1173" fmla="*/ 53912 h 647700"/>
              <a:gd name="connsiteX1174" fmla="*/ 1648623 w 2000250"/>
              <a:gd name="connsiteY1174" fmla="*/ 56007 h 647700"/>
              <a:gd name="connsiteX1175" fmla="*/ 1636717 w 2000250"/>
              <a:gd name="connsiteY1175" fmla="*/ 60198 h 647700"/>
              <a:gd name="connsiteX1176" fmla="*/ 1618143 w 2000250"/>
              <a:gd name="connsiteY1176" fmla="*/ 59436 h 647700"/>
              <a:gd name="connsiteX1177" fmla="*/ 1595379 w 2000250"/>
              <a:gd name="connsiteY1177" fmla="*/ 57817 h 647700"/>
              <a:gd name="connsiteX1178" fmla="*/ 1603856 w 2000250"/>
              <a:gd name="connsiteY1178" fmla="*/ 57055 h 647700"/>
              <a:gd name="connsiteX1179" fmla="*/ 871860 w 2000250"/>
              <a:gd name="connsiteY1179" fmla="*/ 113443 h 647700"/>
              <a:gd name="connsiteX1180" fmla="*/ 894053 w 2000250"/>
              <a:gd name="connsiteY1180" fmla="*/ 109538 h 647700"/>
              <a:gd name="connsiteX1181" fmla="*/ 912627 w 2000250"/>
              <a:gd name="connsiteY1181" fmla="*/ 110300 h 647700"/>
              <a:gd name="connsiteX1182" fmla="*/ 900530 w 2000250"/>
              <a:gd name="connsiteY1182" fmla="*/ 113062 h 647700"/>
              <a:gd name="connsiteX1183" fmla="*/ 871860 w 2000250"/>
              <a:gd name="connsiteY1183" fmla="*/ 113443 h 647700"/>
              <a:gd name="connsiteX1184" fmla="*/ 1154847 w 2000250"/>
              <a:gd name="connsiteY1184" fmla="*/ 86868 h 647700"/>
              <a:gd name="connsiteX1185" fmla="*/ 1158943 w 2000250"/>
              <a:gd name="connsiteY1185" fmla="*/ 86392 h 647700"/>
              <a:gd name="connsiteX1186" fmla="*/ 1153133 w 2000250"/>
              <a:gd name="connsiteY1186" fmla="*/ 89916 h 647700"/>
              <a:gd name="connsiteX1187" fmla="*/ 1154847 w 2000250"/>
              <a:gd name="connsiteY1187" fmla="*/ 86868 h 647700"/>
              <a:gd name="connsiteX1188" fmla="*/ 1081981 w 2000250"/>
              <a:gd name="connsiteY1188" fmla="*/ 98012 h 647700"/>
              <a:gd name="connsiteX1189" fmla="*/ 1090268 w 2000250"/>
              <a:gd name="connsiteY1189" fmla="*/ 98489 h 647700"/>
              <a:gd name="connsiteX1190" fmla="*/ 1081981 w 2000250"/>
              <a:gd name="connsiteY1190" fmla="*/ 98012 h 647700"/>
              <a:gd name="connsiteX1191" fmla="*/ 1173707 w 2000250"/>
              <a:gd name="connsiteY1191" fmla="*/ 90392 h 647700"/>
              <a:gd name="connsiteX1192" fmla="*/ 1149799 w 2000250"/>
              <a:gd name="connsiteY1192" fmla="*/ 98774 h 647700"/>
              <a:gd name="connsiteX1193" fmla="*/ 1173707 w 2000250"/>
              <a:gd name="connsiteY1193" fmla="*/ 90392 h 647700"/>
              <a:gd name="connsiteX1194" fmla="*/ 1241525 w 2000250"/>
              <a:gd name="connsiteY1194" fmla="*/ 91250 h 647700"/>
              <a:gd name="connsiteX1195" fmla="*/ 1284292 w 2000250"/>
              <a:gd name="connsiteY1195" fmla="*/ 87821 h 647700"/>
              <a:gd name="connsiteX1196" fmla="*/ 1264194 w 2000250"/>
              <a:gd name="connsiteY1196" fmla="*/ 92964 h 647700"/>
              <a:gd name="connsiteX1197" fmla="*/ 1250097 w 2000250"/>
              <a:gd name="connsiteY1197" fmla="*/ 96012 h 647700"/>
              <a:gd name="connsiteX1198" fmla="*/ 1241525 w 2000250"/>
              <a:gd name="connsiteY1198" fmla="*/ 91250 h 647700"/>
              <a:gd name="connsiteX1199" fmla="*/ 1569280 w 2000250"/>
              <a:gd name="connsiteY1199" fmla="*/ 60960 h 647700"/>
              <a:gd name="connsiteX1200" fmla="*/ 1553659 w 2000250"/>
              <a:gd name="connsiteY1200" fmla="*/ 69818 h 647700"/>
              <a:gd name="connsiteX1201" fmla="*/ 1543277 w 2000250"/>
              <a:gd name="connsiteY1201" fmla="*/ 68199 h 647700"/>
              <a:gd name="connsiteX1202" fmla="*/ 1531371 w 2000250"/>
              <a:gd name="connsiteY1202" fmla="*/ 72390 h 647700"/>
              <a:gd name="connsiteX1203" fmla="*/ 1524989 w 2000250"/>
              <a:gd name="connsiteY1203" fmla="*/ 70295 h 647700"/>
              <a:gd name="connsiteX1204" fmla="*/ 1528894 w 2000250"/>
              <a:gd name="connsiteY1204" fmla="*/ 68390 h 647700"/>
              <a:gd name="connsiteX1205" fmla="*/ 1538800 w 2000250"/>
              <a:gd name="connsiteY1205" fmla="*/ 64389 h 647700"/>
              <a:gd name="connsiteX1206" fmla="*/ 1569280 w 2000250"/>
              <a:gd name="connsiteY1206" fmla="*/ 60960 h 647700"/>
              <a:gd name="connsiteX1207" fmla="*/ 1755589 w 2000250"/>
              <a:gd name="connsiteY1207" fmla="*/ 55436 h 647700"/>
              <a:gd name="connsiteX1208" fmla="*/ 1767877 w 2000250"/>
              <a:gd name="connsiteY1208" fmla="*/ 55436 h 647700"/>
              <a:gd name="connsiteX1209" fmla="*/ 1755589 w 2000250"/>
              <a:gd name="connsiteY1209" fmla="*/ 55436 h 647700"/>
              <a:gd name="connsiteX1210" fmla="*/ 1774068 w 2000250"/>
              <a:gd name="connsiteY1210" fmla="*/ 54674 h 647700"/>
              <a:gd name="connsiteX1211" fmla="*/ 1778640 w 2000250"/>
              <a:gd name="connsiteY1211" fmla="*/ 59817 h 647700"/>
              <a:gd name="connsiteX1212" fmla="*/ 1774068 w 2000250"/>
              <a:gd name="connsiteY1212" fmla="*/ 54674 h 647700"/>
              <a:gd name="connsiteX1213" fmla="*/ 1732158 w 2000250"/>
              <a:gd name="connsiteY1213" fmla="*/ 68009 h 647700"/>
              <a:gd name="connsiteX1214" fmla="*/ 1736444 w 2000250"/>
              <a:gd name="connsiteY1214" fmla="*/ 70390 h 647700"/>
              <a:gd name="connsiteX1215" fmla="*/ 1734539 w 2000250"/>
              <a:gd name="connsiteY1215" fmla="*/ 72009 h 647700"/>
              <a:gd name="connsiteX1216" fmla="*/ 1732158 w 2000250"/>
              <a:gd name="connsiteY1216" fmla="*/ 68009 h 647700"/>
              <a:gd name="connsiteX1217" fmla="*/ 1572138 w 2000250"/>
              <a:gd name="connsiteY1217" fmla="*/ 114586 h 647700"/>
              <a:gd name="connsiteX1218" fmla="*/ 1561946 w 2000250"/>
              <a:gd name="connsiteY1218" fmla="*/ 115729 h 647700"/>
              <a:gd name="connsiteX1219" fmla="*/ 1572138 w 2000250"/>
              <a:gd name="connsiteY1219" fmla="*/ 114586 h 647700"/>
              <a:gd name="connsiteX1220" fmla="*/ 1482698 w 2000250"/>
              <a:gd name="connsiteY1220" fmla="*/ 124682 h 647700"/>
              <a:gd name="connsiteX1221" fmla="*/ 1482698 w 2000250"/>
              <a:gd name="connsiteY1221" fmla="*/ 124682 h 647700"/>
              <a:gd name="connsiteX1222" fmla="*/ 1482698 w 2000250"/>
              <a:gd name="connsiteY1222" fmla="*/ 124682 h 647700"/>
              <a:gd name="connsiteX1223" fmla="*/ 1853602 w 2000250"/>
              <a:gd name="connsiteY1223" fmla="*/ 93821 h 647700"/>
              <a:gd name="connsiteX1224" fmla="*/ 1863603 w 2000250"/>
              <a:gd name="connsiteY1224" fmla="*/ 91250 h 647700"/>
              <a:gd name="connsiteX1225" fmla="*/ 1869699 w 2000250"/>
              <a:gd name="connsiteY1225" fmla="*/ 90583 h 647700"/>
              <a:gd name="connsiteX1226" fmla="*/ 1871889 w 2000250"/>
              <a:gd name="connsiteY1226" fmla="*/ 91726 h 647700"/>
              <a:gd name="connsiteX1227" fmla="*/ 1898274 w 2000250"/>
              <a:gd name="connsiteY1227" fmla="*/ 88678 h 647700"/>
              <a:gd name="connsiteX1228" fmla="*/ 1906560 w 2000250"/>
              <a:gd name="connsiteY1228" fmla="*/ 89154 h 647700"/>
              <a:gd name="connsiteX1229" fmla="*/ 1880176 w 2000250"/>
              <a:gd name="connsiteY1229" fmla="*/ 92202 h 647700"/>
              <a:gd name="connsiteX1230" fmla="*/ 1853602 w 2000250"/>
              <a:gd name="connsiteY1230" fmla="*/ 93821 h 647700"/>
              <a:gd name="connsiteX1231" fmla="*/ 1871318 w 2000250"/>
              <a:gd name="connsiteY1231" fmla="*/ 108871 h 647700"/>
              <a:gd name="connsiteX1232" fmla="*/ 1856935 w 2000250"/>
              <a:gd name="connsiteY1232" fmla="*/ 109061 h 647700"/>
              <a:gd name="connsiteX1233" fmla="*/ 1871318 w 2000250"/>
              <a:gd name="connsiteY1233" fmla="*/ 108871 h 647700"/>
              <a:gd name="connsiteX1234" fmla="*/ 1925325 w 2000250"/>
              <a:gd name="connsiteY1234" fmla="*/ 188309 h 647700"/>
              <a:gd name="connsiteX1235" fmla="*/ 1917514 w 2000250"/>
              <a:gd name="connsiteY1235" fmla="*/ 192119 h 647700"/>
              <a:gd name="connsiteX1236" fmla="*/ 1925325 w 2000250"/>
              <a:gd name="connsiteY1236" fmla="*/ 188309 h 647700"/>
              <a:gd name="connsiteX1237" fmla="*/ 1883605 w 2000250"/>
              <a:gd name="connsiteY1237" fmla="*/ 236220 h 647700"/>
              <a:gd name="connsiteX1238" fmla="*/ 1883605 w 2000250"/>
              <a:gd name="connsiteY1238" fmla="*/ 236220 h 647700"/>
              <a:gd name="connsiteX1239" fmla="*/ 1883605 w 2000250"/>
              <a:gd name="connsiteY1239" fmla="*/ 236220 h 647700"/>
              <a:gd name="connsiteX1240" fmla="*/ 1880557 w 2000250"/>
              <a:gd name="connsiteY1240" fmla="*/ 245078 h 647700"/>
              <a:gd name="connsiteX1241" fmla="*/ 1884653 w 2000250"/>
              <a:gd name="connsiteY1241" fmla="*/ 244602 h 647700"/>
              <a:gd name="connsiteX1242" fmla="*/ 1884939 w 2000250"/>
              <a:gd name="connsiteY1242" fmla="*/ 247364 h 647700"/>
              <a:gd name="connsiteX1243" fmla="*/ 1880843 w 2000250"/>
              <a:gd name="connsiteY1243" fmla="*/ 247841 h 647700"/>
              <a:gd name="connsiteX1244" fmla="*/ 1880557 w 2000250"/>
              <a:gd name="connsiteY1244" fmla="*/ 245078 h 647700"/>
              <a:gd name="connsiteX1245" fmla="*/ 1567280 w 2000250"/>
              <a:gd name="connsiteY1245" fmla="*/ 313277 h 647700"/>
              <a:gd name="connsiteX1246" fmla="*/ 1557279 w 2000250"/>
              <a:gd name="connsiteY1246" fmla="*/ 315944 h 647700"/>
              <a:gd name="connsiteX1247" fmla="*/ 1532799 w 2000250"/>
              <a:gd name="connsiteY1247" fmla="*/ 317659 h 647700"/>
              <a:gd name="connsiteX1248" fmla="*/ 1552897 w 2000250"/>
              <a:gd name="connsiteY1248" fmla="*/ 313658 h 647700"/>
              <a:gd name="connsiteX1249" fmla="*/ 1554897 w 2000250"/>
              <a:gd name="connsiteY1249" fmla="*/ 313373 h 647700"/>
              <a:gd name="connsiteX1250" fmla="*/ 1567280 w 2000250"/>
              <a:gd name="connsiteY1250" fmla="*/ 313277 h 647700"/>
              <a:gd name="connsiteX1251" fmla="*/ 1734729 w 2000250"/>
              <a:gd name="connsiteY1251" fmla="*/ 300514 h 647700"/>
              <a:gd name="connsiteX1252" fmla="*/ 1712536 w 2000250"/>
              <a:gd name="connsiteY1252" fmla="*/ 304705 h 647700"/>
              <a:gd name="connsiteX1253" fmla="*/ 1734729 w 2000250"/>
              <a:gd name="connsiteY1253" fmla="*/ 300514 h 647700"/>
              <a:gd name="connsiteX1254" fmla="*/ 1461743 w 2000250"/>
              <a:gd name="connsiteY1254" fmla="*/ 343662 h 647700"/>
              <a:gd name="connsiteX1255" fmla="*/ 1429644 w 2000250"/>
              <a:gd name="connsiteY1255" fmla="*/ 350615 h 647700"/>
              <a:gd name="connsiteX1256" fmla="*/ 1443550 w 2000250"/>
              <a:gd name="connsiteY1256" fmla="*/ 346043 h 647700"/>
              <a:gd name="connsiteX1257" fmla="*/ 1461743 w 2000250"/>
              <a:gd name="connsiteY1257" fmla="*/ 343662 h 647700"/>
              <a:gd name="connsiteX1258" fmla="*/ 1744350 w 2000250"/>
              <a:gd name="connsiteY1258" fmla="*/ 312134 h 647700"/>
              <a:gd name="connsiteX1259" fmla="*/ 1758352 w 2000250"/>
              <a:gd name="connsiteY1259" fmla="*/ 308896 h 647700"/>
              <a:gd name="connsiteX1260" fmla="*/ 1744350 w 2000250"/>
              <a:gd name="connsiteY1260" fmla="*/ 312134 h 647700"/>
              <a:gd name="connsiteX1261" fmla="*/ 1762447 w 2000250"/>
              <a:gd name="connsiteY1261" fmla="*/ 308420 h 647700"/>
              <a:gd name="connsiteX1262" fmla="*/ 1766638 w 2000250"/>
              <a:gd name="connsiteY1262" fmla="*/ 309277 h 647700"/>
              <a:gd name="connsiteX1263" fmla="*/ 1762447 w 2000250"/>
              <a:gd name="connsiteY1263" fmla="*/ 308420 h 647700"/>
              <a:gd name="connsiteX1264" fmla="*/ 1687771 w 2000250"/>
              <a:gd name="connsiteY1264" fmla="*/ 339090 h 647700"/>
              <a:gd name="connsiteX1265" fmla="*/ 1696058 w 2000250"/>
              <a:gd name="connsiteY1265" fmla="*/ 339471 h 647700"/>
              <a:gd name="connsiteX1266" fmla="*/ 1687771 w 2000250"/>
              <a:gd name="connsiteY1266" fmla="*/ 339090 h 647700"/>
              <a:gd name="connsiteX1267" fmla="*/ 1707869 w 2000250"/>
              <a:gd name="connsiteY1267" fmla="*/ 335185 h 647700"/>
              <a:gd name="connsiteX1268" fmla="*/ 1713965 w 2000250"/>
              <a:gd name="connsiteY1268" fmla="*/ 334423 h 647700"/>
              <a:gd name="connsiteX1269" fmla="*/ 1714251 w 2000250"/>
              <a:gd name="connsiteY1269" fmla="*/ 337185 h 647700"/>
              <a:gd name="connsiteX1270" fmla="*/ 1708155 w 2000250"/>
              <a:gd name="connsiteY1270" fmla="*/ 337947 h 647700"/>
              <a:gd name="connsiteX1271" fmla="*/ 1707869 w 2000250"/>
              <a:gd name="connsiteY1271" fmla="*/ 335185 h 647700"/>
              <a:gd name="connsiteX1272" fmla="*/ 1766924 w 2000250"/>
              <a:gd name="connsiteY1272" fmla="*/ 329089 h 647700"/>
              <a:gd name="connsiteX1273" fmla="*/ 1783116 w 2000250"/>
              <a:gd name="connsiteY1273" fmla="*/ 326993 h 647700"/>
              <a:gd name="connsiteX1274" fmla="*/ 1795499 w 2000250"/>
              <a:gd name="connsiteY1274" fmla="*/ 326803 h 647700"/>
              <a:gd name="connsiteX1275" fmla="*/ 1803595 w 2000250"/>
              <a:gd name="connsiteY1275" fmla="*/ 325755 h 647700"/>
              <a:gd name="connsiteX1276" fmla="*/ 1809882 w 2000250"/>
              <a:gd name="connsiteY1276" fmla="*/ 326422 h 647700"/>
              <a:gd name="connsiteX1277" fmla="*/ 1791975 w 2000250"/>
              <a:gd name="connsiteY1277" fmla="*/ 331565 h 647700"/>
              <a:gd name="connsiteX1278" fmla="*/ 1787784 w 2000250"/>
              <a:gd name="connsiteY1278" fmla="*/ 330708 h 647700"/>
              <a:gd name="connsiteX1279" fmla="*/ 1773591 w 2000250"/>
              <a:gd name="connsiteY1279" fmla="*/ 332518 h 647700"/>
              <a:gd name="connsiteX1280" fmla="*/ 1771401 w 2000250"/>
              <a:gd name="connsiteY1280" fmla="*/ 331375 h 647700"/>
              <a:gd name="connsiteX1281" fmla="*/ 1766924 w 2000250"/>
              <a:gd name="connsiteY1281" fmla="*/ 329089 h 647700"/>
              <a:gd name="connsiteX1282" fmla="*/ 1816263 w 2000250"/>
              <a:gd name="connsiteY1282" fmla="*/ 328517 h 647700"/>
              <a:gd name="connsiteX1283" fmla="*/ 1820169 w 2000250"/>
              <a:gd name="connsiteY1283" fmla="*/ 326612 h 647700"/>
              <a:gd name="connsiteX1284" fmla="*/ 1826265 w 2000250"/>
              <a:gd name="connsiteY1284" fmla="*/ 325850 h 647700"/>
              <a:gd name="connsiteX1285" fmla="*/ 1816263 w 2000250"/>
              <a:gd name="connsiteY1285" fmla="*/ 328517 h 647700"/>
              <a:gd name="connsiteX1286" fmla="*/ 579442 w 2000250"/>
              <a:gd name="connsiteY1286" fmla="*/ 485489 h 647700"/>
              <a:gd name="connsiteX1287" fmla="*/ 573632 w 2000250"/>
              <a:gd name="connsiteY1287" fmla="*/ 489014 h 647700"/>
              <a:gd name="connsiteX1288" fmla="*/ 565345 w 2000250"/>
              <a:gd name="connsiteY1288" fmla="*/ 488537 h 647700"/>
              <a:gd name="connsiteX1289" fmla="*/ 549438 w 2000250"/>
              <a:gd name="connsiteY1289" fmla="*/ 494633 h 647700"/>
              <a:gd name="connsiteX1290" fmla="*/ 546867 w 2000250"/>
              <a:gd name="connsiteY1290" fmla="*/ 489204 h 647700"/>
              <a:gd name="connsiteX1291" fmla="*/ 552867 w 2000250"/>
              <a:gd name="connsiteY1291" fmla="*/ 487109 h 647700"/>
              <a:gd name="connsiteX1292" fmla="*/ 558963 w 2000250"/>
              <a:gd name="connsiteY1292" fmla="*/ 486442 h 647700"/>
              <a:gd name="connsiteX1293" fmla="*/ 565155 w 2000250"/>
              <a:gd name="connsiteY1293" fmla="*/ 487109 h 647700"/>
              <a:gd name="connsiteX1294" fmla="*/ 579442 w 2000250"/>
              <a:gd name="connsiteY1294" fmla="*/ 485489 h 647700"/>
              <a:gd name="connsiteX1295" fmla="*/ 504385 w 2000250"/>
              <a:gd name="connsiteY1295" fmla="*/ 495395 h 647700"/>
              <a:gd name="connsiteX1296" fmla="*/ 488097 w 2000250"/>
              <a:gd name="connsiteY1296" fmla="*/ 497205 h 647700"/>
              <a:gd name="connsiteX1297" fmla="*/ 504385 w 2000250"/>
              <a:gd name="connsiteY1297" fmla="*/ 495395 h 647700"/>
              <a:gd name="connsiteX1298" fmla="*/ 506481 w 2000250"/>
              <a:gd name="connsiteY1298" fmla="*/ 496634 h 647700"/>
              <a:gd name="connsiteX1299" fmla="*/ 512481 w 2000250"/>
              <a:gd name="connsiteY1299" fmla="*/ 494538 h 647700"/>
              <a:gd name="connsiteX1300" fmla="*/ 526864 w 2000250"/>
              <a:gd name="connsiteY1300" fmla="*/ 494348 h 647700"/>
              <a:gd name="connsiteX1301" fmla="*/ 539342 w 2000250"/>
              <a:gd name="connsiteY1301" fmla="*/ 495776 h 647700"/>
              <a:gd name="connsiteX1302" fmla="*/ 537151 w 2000250"/>
              <a:gd name="connsiteY1302" fmla="*/ 494633 h 647700"/>
              <a:gd name="connsiteX1303" fmla="*/ 531150 w 2000250"/>
              <a:gd name="connsiteY1303" fmla="*/ 496729 h 647700"/>
              <a:gd name="connsiteX1304" fmla="*/ 525340 w 2000250"/>
              <a:gd name="connsiteY1304" fmla="*/ 500253 h 647700"/>
              <a:gd name="connsiteX1305" fmla="*/ 515053 w 2000250"/>
              <a:gd name="connsiteY1305" fmla="*/ 499967 h 647700"/>
              <a:gd name="connsiteX1306" fmla="*/ 506481 w 2000250"/>
              <a:gd name="connsiteY1306" fmla="*/ 496634 h 647700"/>
              <a:gd name="connsiteX1307" fmla="*/ 799089 w 2000250"/>
              <a:gd name="connsiteY1307" fmla="*/ 463296 h 647700"/>
              <a:gd name="connsiteX1308" fmla="*/ 813186 w 2000250"/>
              <a:gd name="connsiteY1308" fmla="*/ 460248 h 647700"/>
              <a:gd name="connsiteX1309" fmla="*/ 799089 w 2000250"/>
              <a:gd name="connsiteY1309" fmla="*/ 463296 h 647700"/>
              <a:gd name="connsiteX1310" fmla="*/ 742605 w 2000250"/>
              <a:gd name="connsiteY1310" fmla="*/ 473964 h 647700"/>
              <a:gd name="connsiteX1311" fmla="*/ 738700 w 2000250"/>
              <a:gd name="connsiteY1311" fmla="*/ 475869 h 647700"/>
              <a:gd name="connsiteX1312" fmla="*/ 734509 w 2000250"/>
              <a:gd name="connsiteY1312" fmla="*/ 474917 h 647700"/>
              <a:gd name="connsiteX1313" fmla="*/ 732604 w 2000250"/>
              <a:gd name="connsiteY1313" fmla="*/ 476536 h 647700"/>
              <a:gd name="connsiteX1314" fmla="*/ 716126 w 2000250"/>
              <a:gd name="connsiteY1314" fmla="*/ 475583 h 647700"/>
              <a:gd name="connsiteX1315" fmla="*/ 713078 w 2000250"/>
              <a:gd name="connsiteY1315" fmla="*/ 487299 h 647700"/>
              <a:gd name="connsiteX1316" fmla="*/ 725175 w 2000250"/>
              <a:gd name="connsiteY1316" fmla="*/ 484537 h 647700"/>
              <a:gd name="connsiteX1317" fmla="*/ 729366 w 2000250"/>
              <a:gd name="connsiteY1317" fmla="*/ 485489 h 647700"/>
              <a:gd name="connsiteX1318" fmla="*/ 739272 w 2000250"/>
              <a:gd name="connsiteY1318" fmla="*/ 481489 h 647700"/>
              <a:gd name="connsiteX1319" fmla="*/ 753750 w 2000250"/>
              <a:gd name="connsiteY1319" fmla="*/ 482632 h 647700"/>
              <a:gd name="connsiteX1320" fmla="*/ 751940 w 2000250"/>
              <a:gd name="connsiteY1320" fmla="*/ 485680 h 647700"/>
              <a:gd name="connsiteX1321" fmla="*/ 747749 w 2000250"/>
              <a:gd name="connsiteY1321" fmla="*/ 484727 h 647700"/>
              <a:gd name="connsiteX1322" fmla="*/ 739843 w 2000250"/>
              <a:gd name="connsiteY1322" fmla="*/ 488442 h 647700"/>
              <a:gd name="connsiteX1323" fmla="*/ 731556 w 2000250"/>
              <a:gd name="connsiteY1323" fmla="*/ 487966 h 647700"/>
              <a:gd name="connsiteX1324" fmla="*/ 723270 w 2000250"/>
              <a:gd name="connsiteY1324" fmla="*/ 487489 h 647700"/>
              <a:gd name="connsiteX1325" fmla="*/ 713078 w 2000250"/>
              <a:gd name="connsiteY1325" fmla="*/ 488633 h 647700"/>
              <a:gd name="connsiteX1326" fmla="*/ 694790 w 2000250"/>
              <a:gd name="connsiteY1326" fmla="*/ 490728 h 647700"/>
              <a:gd name="connsiteX1327" fmla="*/ 708887 w 2000250"/>
              <a:gd name="connsiteY1327" fmla="*/ 487680 h 647700"/>
              <a:gd name="connsiteX1328" fmla="*/ 705934 w 2000250"/>
              <a:gd name="connsiteY1328" fmla="*/ 478060 h 647700"/>
              <a:gd name="connsiteX1329" fmla="*/ 689646 w 2000250"/>
              <a:gd name="connsiteY1329" fmla="*/ 479870 h 647700"/>
              <a:gd name="connsiteX1330" fmla="*/ 677550 w 2000250"/>
              <a:gd name="connsiteY1330" fmla="*/ 482632 h 647700"/>
              <a:gd name="connsiteX1331" fmla="*/ 675359 w 2000250"/>
              <a:gd name="connsiteY1331" fmla="*/ 481489 h 647700"/>
              <a:gd name="connsiteX1332" fmla="*/ 665358 w 2000250"/>
              <a:gd name="connsiteY1332" fmla="*/ 484061 h 647700"/>
              <a:gd name="connsiteX1333" fmla="*/ 657071 w 2000250"/>
              <a:gd name="connsiteY1333" fmla="*/ 483584 h 647700"/>
              <a:gd name="connsiteX1334" fmla="*/ 666977 w 2000250"/>
              <a:gd name="connsiteY1334" fmla="*/ 479584 h 647700"/>
              <a:gd name="connsiteX1335" fmla="*/ 673168 w 2000250"/>
              <a:gd name="connsiteY1335" fmla="*/ 480251 h 647700"/>
              <a:gd name="connsiteX1336" fmla="*/ 677073 w 2000250"/>
              <a:gd name="connsiteY1336" fmla="*/ 478346 h 647700"/>
              <a:gd name="connsiteX1337" fmla="*/ 679264 w 2000250"/>
              <a:gd name="connsiteY1337" fmla="*/ 479489 h 647700"/>
              <a:gd name="connsiteX1338" fmla="*/ 681169 w 2000250"/>
              <a:gd name="connsiteY1338" fmla="*/ 477869 h 647700"/>
              <a:gd name="connsiteX1339" fmla="*/ 691361 w 2000250"/>
              <a:gd name="connsiteY1339" fmla="*/ 476726 h 647700"/>
              <a:gd name="connsiteX1340" fmla="*/ 695552 w 2000250"/>
              <a:gd name="connsiteY1340" fmla="*/ 477679 h 647700"/>
              <a:gd name="connsiteX1341" fmla="*/ 699457 w 2000250"/>
              <a:gd name="connsiteY1341" fmla="*/ 475774 h 647700"/>
              <a:gd name="connsiteX1342" fmla="*/ 701648 w 2000250"/>
              <a:gd name="connsiteY1342" fmla="*/ 476917 h 647700"/>
              <a:gd name="connsiteX1343" fmla="*/ 709554 w 2000250"/>
              <a:gd name="connsiteY1343" fmla="*/ 473202 h 647700"/>
              <a:gd name="connsiteX1344" fmla="*/ 711840 w 2000250"/>
              <a:gd name="connsiteY1344" fmla="*/ 475774 h 647700"/>
              <a:gd name="connsiteX1345" fmla="*/ 713649 w 2000250"/>
              <a:gd name="connsiteY1345" fmla="*/ 472726 h 647700"/>
              <a:gd name="connsiteX1346" fmla="*/ 725937 w 2000250"/>
              <a:gd name="connsiteY1346" fmla="*/ 472726 h 647700"/>
              <a:gd name="connsiteX1347" fmla="*/ 742605 w 2000250"/>
              <a:gd name="connsiteY1347" fmla="*/ 473964 h 647700"/>
              <a:gd name="connsiteX1348" fmla="*/ 640974 w 2000250"/>
              <a:gd name="connsiteY1348" fmla="*/ 485585 h 647700"/>
              <a:gd name="connsiteX1349" fmla="*/ 651261 w 2000250"/>
              <a:gd name="connsiteY1349" fmla="*/ 485870 h 647700"/>
              <a:gd name="connsiteX1350" fmla="*/ 640974 w 2000250"/>
              <a:gd name="connsiteY1350" fmla="*/ 485585 h 647700"/>
              <a:gd name="connsiteX1351" fmla="*/ 1420214 w 2000250"/>
              <a:gd name="connsiteY1351" fmla="*/ 392906 h 647700"/>
              <a:gd name="connsiteX1352" fmla="*/ 1436597 w 2000250"/>
              <a:gd name="connsiteY1352" fmla="*/ 392239 h 647700"/>
              <a:gd name="connsiteX1353" fmla="*/ 1420214 w 2000250"/>
              <a:gd name="connsiteY1353" fmla="*/ 392906 h 647700"/>
              <a:gd name="connsiteX1354" fmla="*/ 1562898 w 2000250"/>
              <a:gd name="connsiteY1354" fmla="*/ 380524 h 647700"/>
              <a:gd name="connsiteX1355" fmla="*/ 1566613 w 2000250"/>
              <a:gd name="connsiteY1355" fmla="*/ 377190 h 647700"/>
              <a:gd name="connsiteX1356" fmla="*/ 1572519 w 2000250"/>
              <a:gd name="connsiteY1356" fmla="*/ 374999 h 647700"/>
              <a:gd name="connsiteX1357" fmla="*/ 1595379 w 2000250"/>
              <a:gd name="connsiteY1357" fmla="*/ 376333 h 647700"/>
              <a:gd name="connsiteX1358" fmla="*/ 1583663 w 2000250"/>
              <a:gd name="connsiteY1358" fmla="*/ 382048 h 647700"/>
              <a:gd name="connsiteX1359" fmla="*/ 1581472 w 2000250"/>
              <a:gd name="connsiteY1359" fmla="*/ 380905 h 647700"/>
              <a:gd name="connsiteX1360" fmla="*/ 1579662 w 2000250"/>
              <a:gd name="connsiteY1360" fmla="*/ 382524 h 647700"/>
              <a:gd name="connsiteX1361" fmla="*/ 1561089 w 2000250"/>
              <a:gd name="connsiteY1361" fmla="*/ 382048 h 647700"/>
              <a:gd name="connsiteX1362" fmla="*/ 1553183 w 2000250"/>
              <a:gd name="connsiteY1362" fmla="*/ 384429 h 647700"/>
              <a:gd name="connsiteX1363" fmla="*/ 1549087 w 2000250"/>
              <a:gd name="connsiteY1363" fmla="*/ 384905 h 647700"/>
              <a:gd name="connsiteX1364" fmla="*/ 1547182 w 2000250"/>
              <a:gd name="connsiteY1364" fmla="*/ 386525 h 647700"/>
              <a:gd name="connsiteX1365" fmla="*/ 1524703 w 2000250"/>
              <a:gd name="connsiteY1365" fmla="*/ 387953 h 647700"/>
              <a:gd name="connsiteX1366" fmla="*/ 1520798 w 2000250"/>
              <a:gd name="connsiteY1366" fmla="*/ 389858 h 647700"/>
              <a:gd name="connsiteX1367" fmla="*/ 1502034 w 2000250"/>
              <a:gd name="connsiteY1367" fmla="*/ 387953 h 647700"/>
              <a:gd name="connsiteX1368" fmla="*/ 1490032 w 2000250"/>
              <a:gd name="connsiteY1368" fmla="*/ 390906 h 647700"/>
              <a:gd name="connsiteX1369" fmla="*/ 1481745 w 2000250"/>
              <a:gd name="connsiteY1369" fmla="*/ 390525 h 647700"/>
              <a:gd name="connsiteX1370" fmla="*/ 1463457 w 2000250"/>
              <a:gd name="connsiteY1370" fmla="*/ 392811 h 647700"/>
              <a:gd name="connsiteX1371" fmla="*/ 1463267 w 2000250"/>
              <a:gd name="connsiteY1371" fmla="*/ 391382 h 647700"/>
              <a:gd name="connsiteX1372" fmla="*/ 1459362 w 2000250"/>
              <a:gd name="connsiteY1372" fmla="*/ 393287 h 647700"/>
              <a:gd name="connsiteX1373" fmla="*/ 1449075 w 2000250"/>
              <a:gd name="connsiteY1373" fmla="*/ 393192 h 647700"/>
              <a:gd name="connsiteX1374" fmla="*/ 1440978 w 2000250"/>
              <a:gd name="connsiteY1374" fmla="*/ 394240 h 647700"/>
              <a:gd name="connsiteX1375" fmla="*/ 1440597 w 2000250"/>
              <a:gd name="connsiteY1375" fmla="*/ 391478 h 647700"/>
              <a:gd name="connsiteX1376" fmla="*/ 1444693 w 2000250"/>
              <a:gd name="connsiteY1376" fmla="*/ 391001 h 647700"/>
              <a:gd name="connsiteX1377" fmla="*/ 1473268 w 2000250"/>
              <a:gd name="connsiteY1377" fmla="*/ 388811 h 647700"/>
              <a:gd name="connsiteX1378" fmla="*/ 1481174 w 2000250"/>
              <a:gd name="connsiteY1378" fmla="*/ 386429 h 647700"/>
              <a:gd name="connsiteX1379" fmla="*/ 1487079 w 2000250"/>
              <a:gd name="connsiteY1379" fmla="*/ 384239 h 647700"/>
              <a:gd name="connsiteX1380" fmla="*/ 1513654 w 2000250"/>
              <a:gd name="connsiteY1380" fmla="*/ 382334 h 647700"/>
              <a:gd name="connsiteX1381" fmla="*/ 1517560 w 2000250"/>
              <a:gd name="connsiteY1381" fmla="*/ 380429 h 647700"/>
              <a:gd name="connsiteX1382" fmla="*/ 1525846 w 2000250"/>
              <a:gd name="connsiteY1382" fmla="*/ 380810 h 647700"/>
              <a:gd name="connsiteX1383" fmla="*/ 1533847 w 2000250"/>
              <a:gd name="connsiteY1383" fmla="*/ 378428 h 647700"/>
              <a:gd name="connsiteX1384" fmla="*/ 1554326 w 2000250"/>
              <a:gd name="connsiteY1384" fmla="*/ 377285 h 647700"/>
              <a:gd name="connsiteX1385" fmla="*/ 1562898 w 2000250"/>
              <a:gd name="connsiteY1385" fmla="*/ 380524 h 647700"/>
              <a:gd name="connsiteX1386" fmla="*/ 1927992 w 2000250"/>
              <a:gd name="connsiteY1386" fmla="*/ 349853 h 647700"/>
              <a:gd name="connsiteX1387" fmla="*/ 1858840 w 2000250"/>
              <a:gd name="connsiteY1387" fmla="*/ 357188 h 647700"/>
              <a:gd name="connsiteX1388" fmla="*/ 1795785 w 2000250"/>
              <a:gd name="connsiteY1388" fmla="*/ 363760 h 647700"/>
              <a:gd name="connsiteX1389" fmla="*/ 1756923 w 2000250"/>
              <a:gd name="connsiteY1389" fmla="*/ 365855 h 647700"/>
              <a:gd name="connsiteX1390" fmla="*/ 1755018 w 2000250"/>
              <a:gd name="connsiteY1390" fmla="*/ 367475 h 647700"/>
              <a:gd name="connsiteX1391" fmla="*/ 1720347 w 2000250"/>
              <a:gd name="connsiteY1391" fmla="*/ 370427 h 647700"/>
              <a:gd name="connsiteX1392" fmla="*/ 1697868 w 2000250"/>
              <a:gd name="connsiteY1392" fmla="*/ 371856 h 647700"/>
              <a:gd name="connsiteX1393" fmla="*/ 1695677 w 2000250"/>
              <a:gd name="connsiteY1393" fmla="*/ 370713 h 647700"/>
              <a:gd name="connsiteX1394" fmla="*/ 1677389 w 2000250"/>
              <a:gd name="connsiteY1394" fmla="*/ 372999 h 647700"/>
              <a:gd name="connsiteX1395" fmla="*/ 1659006 w 2000250"/>
              <a:gd name="connsiteY1395" fmla="*/ 373952 h 647700"/>
              <a:gd name="connsiteX1396" fmla="*/ 1654910 w 2000250"/>
              <a:gd name="connsiteY1396" fmla="*/ 374428 h 647700"/>
              <a:gd name="connsiteX1397" fmla="*/ 1648814 w 2000250"/>
              <a:gd name="connsiteY1397" fmla="*/ 375190 h 647700"/>
              <a:gd name="connsiteX1398" fmla="*/ 1646623 w 2000250"/>
              <a:gd name="connsiteY1398" fmla="*/ 374047 h 647700"/>
              <a:gd name="connsiteX1399" fmla="*/ 1642432 w 2000250"/>
              <a:gd name="connsiteY1399" fmla="*/ 373189 h 647700"/>
              <a:gd name="connsiteX1400" fmla="*/ 1639860 w 2000250"/>
              <a:gd name="connsiteY1400" fmla="*/ 369284 h 647700"/>
              <a:gd name="connsiteX1401" fmla="*/ 1643766 w 2000250"/>
              <a:gd name="connsiteY1401" fmla="*/ 367379 h 647700"/>
              <a:gd name="connsiteX1402" fmla="*/ 1647957 w 2000250"/>
              <a:gd name="connsiteY1402" fmla="*/ 368237 h 647700"/>
              <a:gd name="connsiteX1403" fmla="*/ 1649766 w 2000250"/>
              <a:gd name="connsiteY1403" fmla="*/ 366617 h 647700"/>
              <a:gd name="connsiteX1404" fmla="*/ 1658053 w 2000250"/>
              <a:gd name="connsiteY1404" fmla="*/ 366998 h 647700"/>
              <a:gd name="connsiteX1405" fmla="*/ 1706916 w 2000250"/>
              <a:gd name="connsiteY1405" fmla="*/ 362236 h 647700"/>
              <a:gd name="connsiteX1406" fmla="*/ 1711012 w 2000250"/>
              <a:gd name="connsiteY1406" fmla="*/ 361760 h 647700"/>
              <a:gd name="connsiteX1407" fmla="*/ 1733491 w 2000250"/>
              <a:gd name="connsiteY1407" fmla="*/ 360331 h 647700"/>
              <a:gd name="connsiteX1408" fmla="*/ 1739587 w 2000250"/>
              <a:gd name="connsiteY1408" fmla="*/ 359569 h 647700"/>
              <a:gd name="connsiteX1409" fmla="*/ 1749874 w 2000250"/>
              <a:gd name="connsiteY1409" fmla="*/ 359664 h 647700"/>
              <a:gd name="connsiteX1410" fmla="*/ 1757970 w 2000250"/>
              <a:gd name="connsiteY1410" fmla="*/ 358616 h 647700"/>
              <a:gd name="connsiteX1411" fmla="*/ 1778259 w 2000250"/>
              <a:gd name="connsiteY1411" fmla="*/ 356045 h 647700"/>
              <a:gd name="connsiteX1412" fmla="*/ 1859888 w 2000250"/>
              <a:gd name="connsiteY1412" fmla="*/ 349949 h 647700"/>
              <a:gd name="connsiteX1413" fmla="*/ 1888463 w 2000250"/>
              <a:gd name="connsiteY1413" fmla="*/ 347758 h 647700"/>
              <a:gd name="connsiteX1414" fmla="*/ 1906846 w 2000250"/>
              <a:gd name="connsiteY1414" fmla="*/ 346805 h 647700"/>
              <a:gd name="connsiteX1415" fmla="*/ 1914942 w 2000250"/>
              <a:gd name="connsiteY1415" fmla="*/ 345758 h 647700"/>
              <a:gd name="connsiteX1416" fmla="*/ 1915133 w 2000250"/>
              <a:gd name="connsiteY1416" fmla="*/ 347186 h 647700"/>
              <a:gd name="connsiteX1417" fmla="*/ 1927992 w 2000250"/>
              <a:gd name="connsiteY1417" fmla="*/ 349853 h 647700"/>
              <a:gd name="connsiteX1418" fmla="*/ 647641 w 2000250"/>
              <a:gd name="connsiteY1418" fmla="*/ 490442 h 647700"/>
              <a:gd name="connsiteX1419" fmla="*/ 651737 w 2000250"/>
              <a:gd name="connsiteY1419" fmla="*/ 489966 h 647700"/>
              <a:gd name="connsiteX1420" fmla="*/ 647641 w 2000250"/>
              <a:gd name="connsiteY1420" fmla="*/ 490442 h 647700"/>
              <a:gd name="connsiteX1421" fmla="*/ 657928 w 2000250"/>
              <a:gd name="connsiteY1421" fmla="*/ 490728 h 647700"/>
              <a:gd name="connsiteX1422" fmla="*/ 665929 w 2000250"/>
              <a:gd name="connsiteY1422" fmla="*/ 488442 h 647700"/>
              <a:gd name="connsiteX1423" fmla="*/ 657928 w 2000250"/>
              <a:gd name="connsiteY1423" fmla="*/ 490728 h 647700"/>
              <a:gd name="connsiteX1424" fmla="*/ 1597474 w 2000250"/>
              <a:gd name="connsiteY1424" fmla="*/ 376142 h 647700"/>
              <a:gd name="connsiteX1425" fmla="*/ 1605380 w 2000250"/>
              <a:gd name="connsiteY1425" fmla="*/ 373761 h 647700"/>
              <a:gd name="connsiteX1426" fmla="*/ 1597474 w 2000250"/>
              <a:gd name="connsiteY1426" fmla="*/ 376142 h 647700"/>
              <a:gd name="connsiteX1427" fmla="*/ 776038 w 2000250"/>
              <a:gd name="connsiteY1427" fmla="*/ 480155 h 647700"/>
              <a:gd name="connsiteX1428" fmla="*/ 766132 w 2000250"/>
              <a:gd name="connsiteY1428" fmla="*/ 484156 h 647700"/>
              <a:gd name="connsiteX1429" fmla="*/ 759941 w 2000250"/>
              <a:gd name="connsiteY1429" fmla="*/ 483489 h 647700"/>
              <a:gd name="connsiteX1430" fmla="*/ 776038 w 2000250"/>
              <a:gd name="connsiteY1430" fmla="*/ 480155 h 647700"/>
              <a:gd name="connsiteX1431" fmla="*/ 1571757 w 2000250"/>
              <a:gd name="connsiteY1431" fmla="*/ 385096 h 647700"/>
              <a:gd name="connsiteX1432" fmla="*/ 1572423 w 2000250"/>
              <a:gd name="connsiteY1432" fmla="*/ 390715 h 647700"/>
              <a:gd name="connsiteX1433" fmla="*/ 1571757 w 2000250"/>
              <a:gd name="connsiteY1433" fmla="*/ 385096 h 647700"/>
              <a:gd name="connsiteX1434" fmla="*/ 670977 w 2000250"/>
              <a:gd name="connsiteY1434" fmla="*/ 499110 h 647700"/>
              <a:gd name="connsiteX1435" fmla="*/ 697362 w 2000250"/>
              <a:gd name="connsiteY1435" fmla="*/ 496062 h 647700"/>
              <a:gd name="connsiteX1436" fmla="*/ 670977 w 2000250"/>
              <a:gd name="connsiteY1436" fmla="*/ 499110 h 647700"/>
              <a:gd name="connsiteX1437" fmla="*/ 839665 w 2000250"/>
              <a:gd name="connsiteY1437" fmla="*/ 479965 h 647700"/>
              <a:gd name="connsiteX1438" fmla="*/ 847952 w 2000250"/>
              <a:gd name="connsiteY1438" fmla="*/ 480441 h 647700"/>
              <a:gd name="connsiteX1439" fmla="*/ 839665 w 2000250"/>
              <a:gd name="connsiteY1439" fmla="*/ 479965 h 647700"/>
              <a:gd name="connsiteX1440" fmla="*/ 1667959 w 2000250"/>
              <a:gd name="connsiteY1440" fmla="*/ 379952 h 647700"/>
              <a:gd name="connsiteX1441" fmla="*/ 1678246 w 2000250"/>
              <a:gd name="connsiteY1441" fmla="*/ 380048 h 647700"/>
              <a:gd name="connsiteX1442" fmla="*/ 1667959 w 2000250"/>
              <a:gd name="connsiteY1442" fmla="*/ 379952 h 647700"/>
              <a:gd name="connsiteX1443" fmla="*/ 1688343 w 2000250"/>
              <a:gd name="connsiteY1443" fmla="*/ 378809 h 647700"/>
              <a:gd name="connsiteX1444" fmla="*/ 1753589 w 2000250"/>
              <a:gd name="connsiteY1444" fmla="*/ 373380 h 647700"/>
              <a:gd name="connsiteX1445" fmla="*/ 1743588 w 2000250"/>
              <a:gd name="connsiteY1445" fmla="*/ 376047 h 647700"/>
              <a:gd name="connsiteX1446" fmla="*/ 1723109 w 2000250"/>
              <a:gd name="connsiteY1446" fmla="*/ 377190 h 647700"/>
              <a:gd name="connsiteX1447" fmla="*/ 1713108 w 2000250"/>
              <a:gd name="connsiteY1447" fmla="*/ 379857 h 647700"/>
              <a:gd name="connsiteX1448" fmla="*/ 1710917 w 2000250"/>
              <a:gd name="connsiteY1448" fmla="*/ 378714 h 647700"/>
              <a:gd name="connsiteX1449" fmla="*/ 1696725 w 2000250"/>
              <a:gd name="connsiteY1449" fmla="*/ 380524 h 647700"/>
              <a:gd name="connsiteX1450" fmla="*/ 1688343 w 2000250"/>
              <a:gd name="connsiteY1450" fmla="*/ 378809 h 647700"/>
              <a:gd name="connsiteX1451" fmla="*/ 1794356 w 2000250"/>
              <a:gd name="connsiteY1451" fmla="*/ 369570 h 647700"/>
              <a:gd name="connsiteX1452" fmla="*/ 1843219 w 2000250"/>
              <a:gd name="connsiteY1452" fmla="*/ 364808 h 647700"/>
              <a:gd name="connsiteX1453" fmla="*/ 1811120 w 2000250"/>
              <a:gd name="connsiteY1453" fmla="*/ 371761 h 647700"/>
              <a:gd name="connsiteX1454" fmla="*/ 1780545 w 2000250"/>
              <a:gd name="connsiteY1454" fmla="*/ 374237 h 647700"/>
              <a:gd name="connsiteX1455" fmla="*/ 1774258 w 2000250"/>
              <a:gd name="connsiteY1455" fmla="*/ 373571 h 647700"/>
              <a:gd name="connsiteX1456" fmla="*/ 1780164 w 2000250"/>
              <a:gd name="connsiteY1456" fmla="*/ 371380 h 647700"/>
              <a:gd name="connsiteX1457" fmla="*/ 1794356 w 2000250"/>
              <a:gd name="connsiteY1457" fmla="*/ 369570 h 647700"/>
              <a:gd name="connsiteX1458" fmla="*/ 1280292 w 2000250"/>
              <a:gd name="connsiteY1458" fmla="*/ 448247 h 647700"/>
              <a:gd name="connsiteX1459" fmla="*/ 1284864 w 2000250"/>
              <a:gd name="connsiteY1459" fmla="*/ 453390 h 647700"/>
              <a:gd name="connsiteX1460" fmla="*/ 1278768 w 2000250"/>
              <a:gd name="connsiteY1460" fmla="*/ 454057 h 647700"/>
              <a:gd name="connsiteX1461" fmla="*/ 1280292 w 2000250"/>
              <a:gd name="connsiteY1461" fmla="*/ 448247 h 647700"/>
              <a:gd name="connsiteX1462" fmla="*/ 1628145 w 2000250"/>
              <a:gd name="connsiteY1462" fmla="*/ 409194 h 647700"/>
              <a:gd name="connsiteX1463" fmla="*/ 1622430 w 2000250"/>
              <a:gd name="connsiteY1463" fmla="*/ 412718 h 647700"/>
              <a:gd name="connsiteX1464" fmla="*/ 1584235 w 2000250"/>
              <a:gd name="connsiteY1464" fmla="*/ 420434 h 647700"/>
              <a:gd name="connsiteX1465" fmla="*/ 1573757 w 2000250"/>
              <a:gd name="connsiteY1465" fmla="*/ 418910 h 647700"/>
              <a:gd name="connsiteX1466" fmla="*/ 1537086 w 2000250"/>
              <a:gd name="connsiteY1466" fmla="*/ 422148 h 647700"/>
              <a:gd name="connsiteX1467" fmla="*/ 1526799 w 2000250"/>
              <a:gd name="connsiteY1467" fmla="*/ 422053 h 647700"/>
              <a:gd name="connsiteX1468" fmla="*/ 1508511 w 2000250"/>
              <a:gd name="connsiteY1468" fmla="*/ 424339 h 647700"/>
              <a:gd name="connsiteX1469" fmla="*/ 1497843 w 2000250"/>
              <a:gd name="connsiteY1469" fmla="*/ 421386 h 647700"/>
              <a:gd name="connsiteX1470" fmla="*/ 1501748 w 2000250"/>
              <a:gd name="connsiteY1470" fmla="*/ 419481 h 647700"/>
              <a:gd name="connsiteX1471" fmla="*/ 1505653 w 2000250"/>
              <a:gd name="connsiteY1471" fmla="*/ 417576 h 647700"/>
              <a:gd name="connsiteX1472" fmla="*/ 1554516 w 2000250"/>
              <a:gd name="connsiteY1472" fmla="*/ 412814 h 647700"/>
              <a:gd name="connsiteX1473" fmla="*/ 1566994 w 2000250"/>
              <a:gd name="connsiteY1473" fmla="*/ 414052 h 647700"/>
              <a:gd name="connsiteX1474" fmla="*/ 1597474 w 2000250"/>
              <a:gd name="connsiteY1474" fmla="*/ 410147 h 647700"/>
              <a:gd name="connsiteX1475" fmla="*/ 1615762 w 2000250"/>
              <a:gd name="connsiteY1475" fmla="*/ 407861 h 647700"/>
              <a:gd name="connsiteX1476" fmla="*/ 1628145 w 2000250"/>
              <a:gd name="connsiteY1476" fmla="*/ 409194 h 647700"/>
              <a:gd name="connsiteX1477" fmla="*/ 1176850 w 2000250"/>
              <a:gd name="connsiteY1477" fmla="*/ 462820 h 647700"/>
              <a:gd name="connsiteX1478" fmla="*/ 1179231 w 2000250"/>
              <a:gd name="connsiteY1478" fmla="*/ 466820 h 647700"/>
              <a:gd name="connsiteX1479" fmla="*/ 1175136 w 2000250"/>
              <a:gd name="connsiteY1479" fmla="*/ 467297 h 647700"/>
              <a:gd name="connsiteX1480" fmla="*/ 1176850 w 2000250"/>
              <a:gd name="connsiteY1480" fmla="*/ 462820 h 647700"/>
              <a:gd name="connsiteX1481" fmla="*/ 1239906 w 2000250"/>
              <a:gd name="connsiteY1481" fmla="*/ 455676 h 647700"/>
              <a:gd name="connsiteX1482" fmla="*/ 1223904 w 2000250"/>
              <a:gd name="connsiteY1482" fmla="*/ 460343 h 647700"/>
              <a:gd name="connsiteX1483" fmla="*/ 1239906 w 2000250"/>
              <a:gd name="connsiteY1483" fmla="*/ 455676 h 647700"/>
              <a:gd name="connsiteX1484" fmla="*/ 1069408 w 2000250"/>
              <a:gd name="connsiteY1484" fmla="*/ 477869 h 647700"/>
              <a:gd name="connsiteX1485" fmla="*/ 1073980 w 2000250"/>
              <a:gd name="connsiteY1485" fmla="*/ 483013 h 647700"/>
              <a:gd name="connsiteX1486" fmla="*/ 1067884 w 2000250"/>
              <a:gd name="connsiteY1486" fmla="*/ 483680 h 647700"/>
              <a:gd name="connsiteX1487" fmla="*/ 1069408 w 2000250"/>
              <a:gd name="connsiteY1487" fmla="*/ 477869 h 647700"/>
              <a:gd name="connsiteX1488" fmla="*/ 1013020 w 2000250"/>
              <a:gd name="connsiteY1488" fmla="*/ 489966 h 647700"/>
              <a:gd name="connsiteX1489" fmla="*/ 996637 w 2000250"/>
              <a:gd name="connsiteY1489" fmla="*/ 490442 h 647700"/>
              <a:gd name="connsiteX1490" fmla="*/ 1004543 w 2000250"/>
              <a:gd name="connsiteY1490" fmla="*/ 486728 h 647700"/>
              <a:gd name="connsiteX1491" fmla="*/ 1004638 w 2000250"/>
              <a:gd name="connsiteY1491" fmla="*/ 488156 h 647700"/>
              <a:gd name="connsiteX1492" fmla="*/ 1013020 w 2000250"/>
              <a:gd name="connsiteY1492" fmla="*/ 489966 h 647700"/>
              <a:gd name="connsiteX1493" fmla="*/ 1020831 w 2000250"/>
              <a:gd name="connsiteY1493" fmla="*/ 484823 h 647700"/>
              <a:gd name="connsiteX1494" fmla="*/ 1024926 w 2000250"/>
              <a:gd name="connsiteY1494" fmla="*/ 484346 h 647700"/>
              <a:gd name="connsiteX1495" fmla="*/ 1025212 w 2000250"/>
              <a:gd name="connsiteY1495" fmla="*/ 487109 h 647700"/>
              <a:gd name="connsiteX1496" fmla="*/ 1021116 w 2000250"/>
              <a:gd name="connsiteY1496" fmla="*/ 487585 h 647700"/>
              <a:gd name="connsiteX1497" fmla="*/ 1020831 w 2000250"/>
              <a:gd name="connsiteY1497" fmla="*/ 484823 h 647700"/>
              <a:gd name="connsiteX1498" fmla="*/ 935677 w 2000250"/>
              <a:gd name="connsiteY1498" fmla="*/ 497396 h 647700"/>
              <a:gd name="connsiteX1499" fmla="*/ 915579 w 2000250"/>
              <a:gd name="connsiteY1499" fmla="*/ 502539 h 647700"/>
              <a:gd name="connsiteX1500" fmla="*/ 909483 w 2000250"/>
              <a:gd name="connsiteY1500" fmla="*/ 503206 h 647700"/>
              <a:gd name="connsiteX1501" fmla="*/ 905292 w 2000250"/>
              <a:gd name="connsiteY1501" fmla="*/ 502253 h 647700"/>
              <a:gd name="connsiteX1502" fmla="*/ 903387 w 2000250"/>
              <a:gd name="connsiteY1502" fmla="*/ 503873 h 647700"/>
              <a:gd name="connsiteX1503" fmla="*/ 895291 w 2000250"/>
              <a:gd name="connsiteY1503" fmla="*/ 504825 h 647700"/>
              <a:gd name="connsiteX1504" fmla="*/ 891005 w 2000250"/>
              <a:gd name="connsiteY1504" fmla="*/ 502444 h 647700"/>
              <a:gd name="connsiteX1505" fmla="*/ 895101 w 2000250"/>
              <a:gd name="connsiteY1505" fmla="*/ 501968 h 647700"/>
              <a:gd name="connsiteX1506" fmla="*/ 921390 w 2000250"/>
              <a:gd name="connsiteY1506" fmla="*/ 497586 h 647700"/>
              <a:gd name="connsiteX1507" fmla="*/ 929676 w 2000250"/>
              <a:gd name="connsiteY1507" fmla="*/ 498062 h 647700"/>
              <a:gd name="connsiteX1508" fmla="*/ 933582 w 2000250"/>
              <a:gd name="connsiteY1508" fmla="*/ 496157 h 647700"/>
              <a:gd name="connsiteX1509" fmla="*/ 935677 w 2000250"/>
              <a:gd name="connsiteY1509" fmla="*/ 497396 h 647700"/>
              <a:gd name="connsiteX1510" fmla="*/ 1658720 w 2000250"/>
              <a:gd name="connsiteY1510" fmla="*/ 406718 h 647700"/>
              <a:gd name="connsiteX1511" fmla="*/ 1671198 w 2000250"/>
              <a:gd name="connsiteY1511" fmla="*/ 407956 h 647700"/>
              <a:gd name="connsiteX1512" fmla="*/ 1658720 w 2000250"/>
              <a:gd name="connsiteY1512" fmla="*/ 406718 h 647700"/>
              <a:gd name="connsiteX1513" fmla="*/ 1904941 w 2000250"/>
              <a:gd name="connsiteY1513" fmla="*/ 381095 h 647700"/>
              <a:gd name="connsiteX1514" fmla="*/ 1894940 w 2000250"/>
              <a:gd name="connsiteY1514" fmla="*/ 383762 h 647700"/>
              <a:gd name="connsiteX1515" fmla="*/ 1895131 w 2000250"/>
              <a:gd name="connsiteY1515" fmla="*/ 385191 h 647700"/>
              <a:gd name="connsiteX1516" fmla="*/ 1866746 w 2000250"/>
              <a:gd name="connsiteY1516" fmla="*/ 388811 h 647700"/>
              <a:gd name="connsiteX1517" fmla="*/ 1805691 w 2000250"/>
              <a:gd name="connsiteY1517" fmla="*/ 395097 h 647700"/>
              <a:gd name="connsiteX1518" fmla="*/ 1791308 w 2000250"/>
              <a:gd name="connsiteY1518" fmla="*/ 395478 h 647700"/>
              <a:gd name="connsiteX1519" fmla="*/ 1777306 w 2000250"/>
              <a:gd name="connsiteY1519" fmla="*/ 398717 h 647700"/>
              <a:gd name="connsiteX1520" fmla="*/ 1744635 w 2000250"/>
              <a:gd name="connsiteY1520" fmla="*/ 401479 h 647700"/>
              <a:gd name="connsiteX1521" fmla="*/ 1740730 w 2000250"/>
              <a:gd name="connsiteY1521" fmla="*/ 403384 h 647700"/>
              <a:gd name="connsiteX1522" fmla="*/ 1738539 w 2000250"/>
              <a:gd name="connsiteY1522" fmla="*/ 402241 h 647700"/>
              <a:gd name="connsiteX1523" fmla="*/ 1734158 w 2000250"/>
              <a:gd name="connsiteY1523" fmla="*/ 399955 h 647700"/>
              <a:gd name="connsiteX1524" fmla="*/ 1766638 w 2000250"/>
              <a:gd name="connsiteY1524" fmla="*/ 395859 h 647700"/>
              <a:gd name="connsiteX1525" fmla="*/ 1805214 w 2000250"/>
              <a:gd name="connsiteY1525" fmla="*/ 391001 h 647700"/>
              <a:gd name="connsiteX1526" fmla="*/ 1807024 w 2000250"/>
              <a:gd name="connsiteY1526" fmla="*/ 389382 h 647700"/>
              <a:gd name="connsiteX1527" fmla="*/ 1815311 w 2000250"/>
              <a:gd name="connsiteY1527" fmla="*/ 389763 h 647700"/>
              <a:gd name="connsiteX1528" fmla="*/ 1835409 w 2000250"/>
              <a:gd name="connsiteY1528" fmla="*/ 385763 h 647700"/>
              <a:gd name="connsiteX1529" fmla="*/ 1851601 w 2000250"/>
              <a:gd name="connsiteY1529" fmla="*/ 383667 h 647700"/>
              <a:gd name="connsiteX1530" fmla="*/ 1853792 w 2000250"/>
              <a:gd name="connsiteY1530" fmla="*/ 384810 h 647700"/>
              <a:gd name="connsiteX1531" fmla="*/ 1855697 w 2000250"/>
              <a:gd name="connsiteY1531" fmla="*/ 383191 h 647700"/>
              <a:gd name="connsiteX1532" fmla="*/ 1874080 w 2000250"/>
              <a:gd name="connsiteY1532" fmla="*/ 382238 h 647700"/>
              <a:gd name="connsiteX1533" fmla="*/ 1884272 w 2000250"/>
              <a:gd name="connsiteY1533" fmla="*/ 380905 h 647700"/>
              <a:gd name="connsiteX1534" fmla="*/ 1904941 w 2000250"/>
              <a:gd name="connsiteY1534" fmla="*/ 381095 h 647700"/>
              <a:gd name="connsiteX1535" fmla="*/ 823473 w 2000250"/>
              <a:gd name="connsiteY1535" fmla="*/ 527209 h 647700"/>
              <a:gd name="connsiteX1536" fmla="*/ 803375 w 2000250"/>
              <a:gd name="connsiteY1536" fmla="*/ 532352 h 647700"/>
              <a:gd name="connsiteX1537" fmla="*/ 813281 w 2000250"/>
              <a:gd name="connsiteY1537" fmla="*/ 528352 h 647700"/>
              <a:gd name="connsiteX1538" fmla="*/ 813186 w 2000250"/>
              <a:gd name="connsiteY1538" fmla="*/ 526923 h 647700"/>
              <a:gd name="connsiteX1539" fmla="*/ 823473 w 2000250"/>
              <a:gd name="connsiteY1539" fmla="*/ 527209 h 647700"/>
              <a:gd name="connsiteX1540" fmla="*/ 1904465 w 2000250"/>
              <a:gd name="connsiteY1540" fmla="*/ 44101 h 647700"/>
              <a:gd name="connsiteX1541" fmla="*/ 1910085 w 2000250"/>
              <a:gd name="connsiteY1541" fmla="*/ 37814 h 647700"/>
              <a:gd name="connsiteX1542" fmla="*/ 1893797 w 2000250"/>
              <a:gd name="connsiteY1542" fmla="*/ 39624 h 647700"/>
              <a:gd name="connsiteX1543" fmla="*/ 1888082 w 2000250"/>
              <a:gd name="connsiteY1543" fmla="*/ 44482 h 647700"/>
              <a:gd name="connsiteX1544" fmla="*/ 1894273 w 2000250"/>
              <a:gd name="connsiteY1544" fmla="*/ 45149 h 647700"/>
              <a:gd name="connsiteX1545" fmla="*/ 1904274 w 2000250"/>
              <a:gd name="connsiteY1545" fmla="*/ 42577 h 647700"/>
              <a:gd name="connsiteX1546" fmla="*/ 1904465 w 2000250"/>
              <a:gd name="connsiteY1546" fmla="*/ 44101 h 647700"/>
              <a:gd name="connsiteX1547" fmla="*/ 479049 w 2000250"/>
              <a:gd name="connsiteY1547" fmla="*/ 560927 h 647700"/>
              <a:gd name="connsiteX1548" fmla="*/ 466666 w 2000250"/>
              <a:gd name="connsiteY1548" fmla="*/ 563880 h 647700"/>
              <a:gd name="connsiteX1549" fmla="*/ 479049 w 2000250"/>
              <a:gd name="connsiteY1549" fmla="*/ 560927 h 647700"/>
              <a:gd name="connsiteX1550" fmla="*/ 481716 w 2000250"/>
              <a:gd name="connsiteY1550" fmla="*/ 561975 h 647700"/>
              <a:gd name="connsiteX1551" fmla="*/ 484573 w 2000250"/>
              <a:gd name="connsiteY1551" fmla="*/ 564452 h 647700"/>
              <a:gd name="connsiteX1552" fmla="*/ 489240 w 2000250"/>
              <a:gd name="connsiteY1552" fmla="*/ 561023 h 647700"/>
              <a:gd name="connsiteX1553" fmla="*/ 481716 w 2000250"/>
              <a:gd name="connsiteY1553" fmla="*/ 561975 h 647700"/>
              <a:gd name="connsiteX1554" fmla="*/ 444473 w 2000250"/>
              <a:gd name="connsiteY1554" fmla="*/ 569595 h 647700"/>
              <a:gd name="connsiteX1555" fmla="*/ 451331 w 2000250"/>
              <a:gd name="connsiteY1555" fmla="*/ 563023 h 647700"/>
              <a:gd name="connsiteX1556" fmla="*/ 431233 w 2000250"/>
              <a:gd name="connsiteY1556" fmla="*/ 565595 h 647700"/>
              <a:gd name="connsiteX1557" fmla="*/ 424185 w 2000250"/>
              <a:gd name="connsiteY1557" fmla="*/ 570738 h 647700"/>
              <a:gd name="connsiteX1558" fmla="*/ 431900 w 2000250"/>
              <a:gd name="connsiteY1558" fmla="*/ 571214 h 647700"/>
              <a:gd name="connsiteX1559" fmla="*/ 444282 w 2000250"/>
              <a:gd name="connsiteY1559" fmla="*/ 568166 h 647700"/>
              <a:gd name="connsiteX1560" fmla="*/ 444473 w 2000250"/>
              <a:gd name="connsiteY1560" fmla="*/ 569595 h 647700"/>
              <a:gd name="connsiteX1561" fmla="*/ 1967616 w 2000250"/>
              <a:gd name="connsiteY1561" fmla="*/ 38386 h 647700"/>
              <a:gd name="connsiteX1562" fmla="*/ 1971331 w 2000250"/>
              <a:gd name="connsiteY1562" fmla="*/ 33719 h 647700"/>
              <a:gd name="connsiteX1563" fmla="*/ 1965330 w 2000250"/>
              <a:gd name="connsiteY1563" fmla="*/ 35814 h 647700"/>
              <a:gd name="connsiteX1564" fmla="*/ 1967616 w 2000250"/>
              <a:gd name="connsiteY1564" fmla="*/ 38386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</a:cxnLst>
            <a:rect l="l" t="t" r="r" b="b"/>
            <a:pathLst>
              <a:path w="2000250" h="647700">
                <a:moveTo>
                  <a:pt x="1468125" y="32861"/>
                </a:moveTo>
                <a:cubicBezTo>
                  <a:pt x="1481745" y="30290"/>
                  <a:pt x="1489461" y="32671"/>
                  <a:pt x="1502796" y="30290"/>
                </a:cubicBezTo>
                <a:cubicBezTo>
                  <a:pt x="1502700" y="32099"/>
                  <a:pt x="1499176" y="31718"/>
                  <a:pt x="1496795" y="32385"/>
                </a:cubicBezTo>
                <a:cubicBezTo>
                  <a:pt x="1492794" y="33528"/>
                  <a:pt x="1468887" y="40672"/>
                  <a:pt x="1468125" y="32861"/>
                </a:cubicBezTo>
                <a:close/>
                <a:moveTo>
                  <a:pt x="1249050" y="62008"/>
                </a:moveTo>
                <a:cubicBezTo>
                  <a:pt x="1247049" y="62198"/>
                  <a:pt x="1244954" y="62484"/>
                  <a:pt x="1242954" y="62675"/>
                </a:cubicBezTo>
                <a:cubicBezTo>
                  <a:pt x="1240572" y="63151"/>
                  <a:pt x="1237143" y="63056"/>
                  <a:pt x="1236953" y="64770"/>
                </a:cubicBezTo>
                <a:cubicBezTo>
                  <a:pt x="1240477" y="63532"/>
                  <a:pt x="1249145" y="65151"/>
                  <a:pt x="1249050" y="62008"/>
                </a:cubicBezTo>
                <a:close/>
                <a:moveTo>
                  <a:pt x="1087029" y="86106"/>
                </a:moveTo>
                <a:cubicBezTo>
                  <a:pt x="1090173" y="85630"/>
                  <a:pt x="1094078" y="85535"/>
                  <a:pt x="1092840" y="82582"/>
                </a:cubicBezTo>
                <a:cubicBezTo>
                  <a:pt x="1091506" y="82772"/>
                  <a:pt x="1090173" y="82867"/>
                  <a:pt x="1088744" y="83058"/>
                </a:cubicBezTo>
                <a:cubicBezTo>
                  <a:pt x="1088934" y="84487"/>
                  <a:pt x="1087315" y="84963"/>
                  <a:pt x="1087029" y="86106"/>
                </a:cubicBezTo>
                <a:close/>
                <a:moveTo>
                  <a:pt x="1129416" y="78486"/>
                </a:moveTo>
                <a:cubicBezTo>
                  <a:pt x="1119414" y="80486"/>
                  <a:pt x="1103412" y="79629"/>
                  <a:pt x="1099031" y="83344"/>
                </a:cubicBezTo>
                <a:cubicBezTo>
                  <a:pt x="1105317" y="84296"/>
                  <a:pt x="1126939" y="83820"/>
                  <a:pt x="1129416" y="78486"/>
                </a:cubicBezTo>
                <a:close/>
                <a:moveTo>
                  <a:pt x="1153990" y="77057"/>
                </a:moveTo>
                <a:cubicBezTo>
                  <a:pt x="1161420" y="76105"/>
                  <a:pt x="1168373" y="76676"/>
                  <a:pt x="1172183" y="73533"/>
                </a:cubicBezTo>
                <a:cubicBezTo>
                  <a:pt x="1161991" y="74676"/>
                  <a:pt x="1151895" y="75819"/>
                  <a:pt x="1141703" y="76962"/>
                </a:cubicBezTo>
                <a:cubicBezTo>
                  <a:pt x="1140369" y="77153"/>
                  <a:pt x="1139036" y="77248"/>
                  <a:pt x="1137607" y="77438"/>
                </a:cubicBezTo>
                <a:cubicBezTo>
                  <a:pt x="1136083" y="77915"/>
                  <a:pt x="1133607" y="77915"/>
                  <a:pt x="1133702" y="79343"/>
                </a:cubicBezTo>
                <a:cubicBezTo>
                  <a:pt x="1139703" y="78677"/>
                  <a:pt x="1147418" y="77915"/>
                  <a:pt x="1153990" y="77057"/>
                </a:cubicBezTo>
                <a:close/>
                <a:moveTo>
                  <a:pt x="1824550" y="762"/>
                </a:moveTo>
                <a:cubicBezTo>
                  <a:pt x="1799595" y="2572"/>
                  <a:pt x="1774258" y="8192"/>
                  <a:pt x="1749398" y="9335"/>
                </a:cubicBezTo>
                <a:cubicBezTo>
                  <a:pt x="1745683" y="9525"/>
                  <a:pt x="1744731" y="8477"/>
                  <a:pt x="1741111" y="8858"/>
                </a:cubicBezTo>
                <a:cubicBezTo>
                  <a:pt x="1738539" y="9144"/>
                  <a:pt x="1737111" y="10573"/>
                  <a:pt x="1733110" y="11144"/>
                </a:cubicBezTo>
                <a:cubicBezTo>
                  <a:pt x="1730253" y="11621"/>
                  <a:pt x="1728633" y="10287"/>
                  <a:pt x="1726919" y="10478"/>
                </a:cubicBezTo>
                <a:cubicBezTo>
                  <a:pt x="1724252" y="10763"/>
                  <a:pt x="1724347" y="12383"/>
                  <a:pt x="1720918" y="12573"/>
                </a:cubicBezTo>
                <a:cubicBezTo>
                  <a:pt x="1717965" y="12764"/>
                  <a:pt x="1717013" y="11716"/>
                  <a:pt x="1712631" y="12097"/>
                </a:cubicBezTo>
                <a:cubicBezTo>
                  <a:pt x="1708726" y="12478"/>
                  <a:pt x="1708250" y="14002"/>
                  <a:pt x="1704631" y="14383"/>
                </a:cubicBezTo>
                <a:cubicBezTo>
                  <a:pt x="1705202" y="14288"/>
                  <a:pt x="1703297" y="13240"/>
                  <a:pt x="1702440" y="13240"/>
                </a:cubicBezTo>
                <a:cubicBezTo>
                  <a:pt x="1700535" y="13145"/>
                  <a:pt x="1696153" y="13621"/>
                  <a:pt x="1694343" y="14192"/>
                </a:cubicBezTo>
                <a:cubicBezTo>
                  <a:pt x="1688914" y="15812"/>
                  <a:pt x="1692438" y="14478"/>
                  <a:pt x="1686247" y="15145"/>
                </a:cubicBezTo>
                <a:cubicBezTo>
                  <a:pt x="1679865" y="15812"/>
                  <a:pt x="1674341" y="16574"/>
                  <a:pt x="1667959" y="17240"/>
                </a:cubicBezTo>
                <a:cubicBezTo>
                  <a:pt x="1650814" y="19050"/>
                  <a:pt x="1633479" y="22098"/>
                  <a:pt x="1623382" y="23717"/>
                </a:cubicBezTo>
                <a:cubicBezTo>
                  <a:pt x="1607952" y="26194"/>
                  <a:pt x="1595855" y="27527"/>
                  <a:pt x="1586806" y="27908"/>
                </a:cubicBezTo>
                <a:cubicBezTo>
                  <a:pt x="1581758" y="28099"/>
                  <a:pt x="1575567" y="29528"/>
                  <a:pt x="1570518" y="29718"/>
                </a:cubicBezTo>
                <a:cubicBezTo>
                  <a:pt x="1564518" y="30004"/>
                  <a:pt x="1562803" y="28289"/>
                  <a:pt x="1560327" y="30861"/>
                </a:cubicBezTo>
                <a:cubicBezTo>
                  <a:pt x="1560041" y="31242"/>
                  <a:pt x="1556898" y="31147"/>
                  <a:pt x="1556231" y="31337"/>
                </a:cubicBezTo>
                <a:cubicBezTo>
                  <a:pt x="1539562" y="34957"/>
                  <a:pt x="1514797" y="35528"/>
                  <a:pt x="1501367" y="37624"/>
                </a:cubicBezTo>
                <a:cubicBezTo>
                  <a:pt x="1499843" y="37814"/>
                  <a:pt x="1499557" y="39243"/>
                  <a:pt x="1499462" y="39243"/>
                </a:cubicBezTo>
                <a:cubicBezTo>
                  <a:pt x="1497843" y="39624"/>
                  <a:pt x="1495271" y="38291"/>
                  <a:pt x="1495271" y="38291"/>
                </a:cubicBezTo>
                <a:cubicBezTo>
                  <a:pt x="1490604" y="39148"/>
                  <a:pt x="1489175" y="40386"/>
                  <a:pt x="1485270" y="40862"/>
                </a:cubicBezTo>
                <a:cubicBezTo>
                  <a:pt x="1481460" y="41339"/>
                  <a:pt x="1480698" y="40100"/>
                  <a:pt x="1476983" y="40386"/>
                </a:cubicBezTo>
                <a:cubicBezTo>
                  <a:pt x="1474125" y="40577"/>
                  <a:pt x="1472697" y="42291"/>
                  <a:pt x="1470982" y="42482"/>
                </a:cubicBezTo>
                <a:cubicBezTo>
                  <a:pt x="1468315" y="42767"/>
                  <a:pt x="1468125" y="41243"/>
                  <a:pt x="1464791" y="41815"/>
                </a:cubicBezTo>
                <a:cubicBezTo>
                  <a:pt x="1465077" y="41720"/>
                  <a:pt x="1463838" y="43148"/>
                  <a:pt x="1462886" y="43434"/>
                </a:cubicBezTo>
                <a:cubicBezTo>
                  <a:pt x="1461648" y="43815"/>
                  <a:pt x="1460124" y="43720"/>
                  <a:pt x="1458790" y="43910"/>
                </a:cubicBezTo>
                <a:cubicBezTo>
                  <a:pt x="1445646" y="46101"/>
                  <a:pt x="1439740" y="46768"/>
                  <a:pt x="1430310" y="47149"/>
                </a:cubicBezTo>
                <a:cubicBezTo>
                  <a:pt x="1426119" y="47339"/>
                  <a:pt x="1421738" y="48006"/>
                  <a:pt x="1418118" y="48578"/>
                </a:cubicBezTo>
                <a:cubicBezTo>
                  <a:pt x="1408022" y="50006"/>
                  <a:pt x="1406879" y="50673"/>
                  <a:pt x="1401831" y="50387"/>
                </a:cubicBezTo>
                <a:cubicBezTo>
                  <a:pt x="1394211" y="50006"/>
                  <a:pt x="1383828" y="51911"/>
                  <a:pt x="1377447" y="53150"/>
                </a:cubicBezTo>
                <a:cubicBezTo>
                  <a:pt x="1373827" y="53912"/>
                  <a:pt x="1372970" y="55055"/>
                  <a:pt x="1369446" y="55436"/>
                </a:cubicBezTo>
                <a:cubicBezTo>
                  <a:pt x="1366779" y="55721"/>
                  <a:pt x="1366588" y="54197"/>
                  <a:pt x="1363254" y="54769"/>
                </a:cubicBezTo>
                <a:cubicBezTo>
                  <a:pt x="1360587" y="55150"/>
                  <a:pt x="1360683" y="56674"/>
                  <a:pt x="1357254" y="56864"/>
                </a:cubicBezTo>
                <a:cubicBezTo>
                  <a:pt x="1357539" y="56864"/>
                  <a:pt x="1356111" y="55721"/>
                  <a:pt x="1355063" y="55721"/>
                </a:cubicBezTo>
                <a:cubicBezTo>
                  <a:pt x="1353825" y="55626"/>
                  <a:pt x="1352206" y="56102"/>
                  <a:pt x="1350967" y="56198"/>
                </a:cubicBezTo>
                <a:cubicBezTo>
                  <a:pt x="1334394" y="57722"/>
                  <a:pt x="1316296" y="58769"/>
                  <a:pt x="1300199" y="62008"/>
                </a:cubicBezTo>
                <a:cubicBezTo>
                  <a:pt x="1297532" y="62484"/>
                  <a:pt x="1297532" y="63627"/>
                  <a:pt x="1294198" y="64103"/>
                </a:cubicBezTo>
                <a:cubicBezTo>
                  <a:pt x="1282959" y="65723"/>
                  <a:pt x="1271052" y="66199"/>
                  <a:pt x="1259622" y="68009"/>
                </a:cubicBezTo>
                <a:cubicBezTo>
                  <a:pt x="1255812" y="68580"/>
                  <a:pt x="1255241" y="69723"/>
                  <a:pt x="1251621" y="70295"/>
                </a:cubicBezTo>
                <a:cubicBezTo>
                  <a:pt x="1244382" y="71628"/>
                  <a:pt x="1236477" y="70580"/>
                  <a:pt x="1231524" y="75438"/>
                </a:cubicBezTo>
                <a:cubicBezTo>
                  <a:pt x="1230857" y="80391"/>
                  <a:pt x="1244763" y="76200"/>
                  <a:pt x="1238286" y="81725"/>
                </a:cubicBezTo>
                <a:cubicBezTo>
                  <a:pt x="1244668" y="82106"/>
                  <a:pt x="1240287" y="76581"/>
                  <a:pt x="1248192" y="77724"/>
                </a:cubicBezTo>
                <a:cubicBezTo>
                  <a:pt x="1253527" y="76676"/>
                  <a:pt x="1250288" y="82963"/>
                  <a:pt x="1256670" y="80963"/>
                </a:cubicBezTo>
                <a:cubicBezTo>
                  <a:pt x="1262194" y="78200"/>
                  <a:pt x="1269052" y="76105"/>
                  <a:pt x="1278768" y="75629"/>
                </a:cubicBezTo>
                <a:cubicBezTo>
                  <a:pt x="1284197" y="75438"/>
                  <a:pt x="1272862" y="70771"/>
                  <a:pt x="1282482" y="70961"/>
                </a:cubicBezTo>
                <a:cubicBezTo>
                  <a:pt x="1288960" y="70771"/>
                  <a:pt x="1284387" y="74390"/>
                  <a:pt x="1284864" y="74962"/>
                </a:cubicBezTo>
                <a:cubicBezTo>
                  <a:pt x="1285435" y="75629"/>
                  <a:pt x="1289721" y="74105"/>
                  <a:pt x="1289055" y="75914"/>
                </a:cubicBezTo>
                <a:cubicBezTo>
                  <a:pt x="1291341" y="75533"/>
                  <a:pt x="1292198" y="76105"/>
                  <a:pt x="1293246" y="76867"/>
                </a:cubicBezTo>
                <a:cubicBezTo>
                  <a:pt x="1294293" y="77629"/>
                  <a:pt x="1295817" y="75152"/>
                  <a:pt x="1295151" y="75248"/>
                </a:cubicBezTo>
                <a:cubicBezTo>
                  <a:pt x="1303437" y="74771"/>
                  <a:pt x="1317630" y="75533"/>
                  <a:pt x="1325726" y="73152"/>
                </a:cubicBezTo>
                <a:cubicBezTo>
                  <a:pt x="1326297" y="72962"/>
                  <a:pt x="1328488" y="71438"/>
                  <a:pt x="1327631" y="71533"/>
                </a:cubicBezTo>
                <a:cubicBezTo>
                  <a:pt x="1330393" y="71152"/>
                  <a:pt x="1331536" y="72771"/>
                  <a:pt x="1335918" y="72009"/>
                </a:cubicBezTo>
                <a:cubicBezTo>
                  <a:pt x="1340680" y="71152"/>
                  <a:pt x="1343728" y="68390"/>
                  <a:pt x="1348014" y="69247"/>
                </a:cubicBezTo>
                <a:cubicBezTo>
                  <a:pt x="1348491" y="63532"/>
                  <a:pt x="1359063" y="67532"/>
                  <a:pt x="1357825" y="63913"/>
                </a:cubicBezTo>
                <a:cubicBezTo>
                  <a:pt x="1357635" y="63437"/>
                  <a:pt x="1348491" y="65437"/>
                  <a:pt x="1351443" y="61817"/>
                </a:cubicBezTo>
                <a:cubicBezTo>
                  <a:pt x="1358397" y="61436"/>
                  <a:pt x="1363350" y="62675"/>
                  <a:pt x="1371922" y="60865"/>
                </a:cubicBezTo>
                <a:cubicBezTo>
                  <a:pt x="1375923" y="60960"/>
                  <a:pt x="1374018" y="66104"/>
                  <a:pt x="1380399" y="64103"/>
                </a:cubicBezTo>
                <a:cubicBezTo>
                  <a:pt x="1386114" y="63151"/>
                  <a:pt x="1382304" y="57150"/>
                  <a:pt x="1390020" y="57341"/>
                </a:cubicBezTo>
                <a:cubicBezTo>
                  <a:pt x="1400688" y="57055"/>
                  <a:pt x="1408212" y="53626"/>
                  <a:pt x="1414404" y="54578"/>
                </a:cubicBezTo>
                <a:cubicBezTo>
                  <a:pt x="1413832" y="57912"/>
                  <a:pt x="1405736" y="59341"/>
                  <a:pt x="1410975" y="62008"/>
                </a:cubicBezTo>
                <a:cubicBezTo>
                  <a:pt x="1418404" y="59150"/>
                  <a:pt x="1429263" y="61055"/>
                  <a:pt x="1441455" y="58579"/>
                </a:cubicBezTo>
                <a:cubicBezTo>
                  <a:pt x="1442121" y="53340"/>
                  <a:pt x="1433358" y="57436"/>
                  <a:pt x="1428977" y="57150"/>
                </a:cubicBezTo>
                <a:cubicBezTo>
                  <a:pt x="1423357" y="56769"/>
                  <a:pt x="1420119" y="57150"/>
                  <a:pt x="1418404" y="54102"/>
                </a:cubicBezTo>
                <a:cubicBezTo>
                  <a:pt x="1425453" y="52578"/>
                  <a:pt x="1431453" y="50483"/>
                  <a:pt x="1440597" y="50197"/>
                </a:cubicBezTo>
                <a:cubicBezTo>
                  <a:pt x="1444598" y="50292"/>
                  <a:pt x="1442693" y="55436"/>
                  <a:pt x="1449075" y="53435"/>
                </a:cubicBezTo>
                <a:cubicBezTo>
                  <a:pt x="1453837" y="53340"/>
                  <a:pt x="1450980" y="49149"/>
                  <a:pt x="1454790" y="48578"/>
                </a:cubicBezTo>
                <a:cubicBezTo>
                  <a:pt x="1457838" y="53054"/>
                  <a:pt x="1466791" y="52387"/>
                  <a:pt x="1475649" y="51911"/>
                </a:cubicBezTo>
                <a:cubicBezTo>
                  <a:pt x="1481174" y="50483"/>
                  <a:pt x="1481745" y="46292"/>
                  <a:pt x="1487365" y="44958"/>
                </a:cubicBezTo>
                <a:cubicBezTo>
                  <a:pt x="1496700" y="42482"/>
                  <a:pt x="1502891" y="43053"/>
                  <a:pt x="1509749" y="42386"/>
                </a:cubicBezTo>
                <a:cubicBezTo>
                  <a:pt x="1516131" y="41815"/>
                  <a:pt x="1514607" y="39243"/>
                  <a:pt x="1517845" y="41434"/>
                </a:cubicBezTo>
                <a:cubicBezTo>
                  <a:pt x="1521084" y="43625"/>
                  <a:pt x="1535847" y="38005"/>
                  <a:pt x="1536038" y="37910"/>
                </a:cubicBezTo>
                <a:cubicBezTo>
                  <a:pt x="1539372" y="37529"/>
                  <a:pt x="1542991" y="38576"/>
                  <a:pt x="1546325" y="38195"/>
                </a:cubicBezTo>
                <a:cubicBezTo>
                  <a:pt x="1548420" y="38005"/>
                  <a:pt x="1548611" y="36767"/>
                  <a:pt x="1550230" y="36290"/>
                </a:cubicBezTo>
                <a:cubicBezTo>
                  <a:pt x="1556802" y="34576"/>
                  <a:pt x="1561851" y="36290"/>
                  <a:pt x="1564708" y="37433"/>
                </a:cubicBezTo>
                <a:cubicBezTo>
                  <a:pt x="1558517" y="36767"/>
                  <a:pt x="1557279" y="40672"/>
                  <a:pt x="1556802" y="41148"/>
                </a:cubicBezTo>
                <a:cubicBezTo>
                  <a:pt x="1555564" y="42482"/>
                  <a:pt x="1548325" y="41148"/>
                  <a:pt x="1550992" y="44672"/>
                </a:cubicBezTo>
                <a:cubicBezTo>
                  <a:pt x="1561756" y="41243"/>
                  <a:pt x="1586330" y="44196"/>
                  <a:pt x="1593283" y="35624"/>
                </a:cubicBezTo>
                <a:cubicBezTo>
                  <a:pt x="1583853" y="36671"/>
                  <a:pt x="1573281" y="38672"/>
                  <a:pt x="1568613" y="35624"/>
                </a:cubicBezTo>
                <a:cubicBezTo>
                  <a:pt x="1575281" y="33242"/>
                  <a:pt x="1584425" y="32861"/>
                  <a:pt x="1590807" y="31718"/>
                </a:cubicBezTo>
                <a:cubicBezTo>
                  <a:pt x="1594521" y="31052"/>
                  <a:pt x="1595283" y="29909"/>
                  <a:pt x="1598808" y="29432"/>
                </a:cubicBezTo>
                <a:cubicBezTo>
                  <a:pt x="1601475" y="29051"/>
                  <a:pt x="1602808" y="30575"/>
                  <a:pt x="1607094" y="29909"/>
                </a:cubicBezTo>
                <a:cubicBezTo>
                  <a:pt x="1610047" y="29432"/>
                  <a:pt x="1610714" y="28004"/>
                  <a:pt x="1615095" y="27623"/>
                </a:cubicBezTo>
                <a:cubicBezTo>
                  <a:pt x="1617572" y="27337"/>
                  <a:pt x="1619382" y="28289"/>
                  <a:pt x="1623382" y="28099"/>
                </a:cubicBezTo>
                <a:cubicBezTo>
                  <a:pt x="1630145" y="27813"/>
                  <a:pt x="1637765" y="26670"/>
                  <a:pt x="1645766" y="25527"/>
                </a:cubicBezTo>
                <a:cubicBezTo>
                  <a:pt x="1649004" y="25051"/>
                  <a:pt x="1650338" y="24860"/>
                  <a:pt x="1651767" y="23432"/>
                </a:cubicBezTo>
                <a:cubicBezTo>
                  <a:pt x="1652624" y="22479"/>
                  <a:pt x="1654529" y="24479"/>
                  <a:pt x="1653957" y="24575"/>
                </a:cubicBezTo>
                <a:cubicBezTo>
                  <a:pt x="1661863" y="23146"/>
                  <a:pt x="1662149" y="22955"/>
                  <a:pt x="1666149" y="23146"/>
                </a:cubicBezTo>
                <a:cubicBezTo>
                  <a:pt x="1675293" y="23717"/>
                  <a:pt x="1692057" y="20669"/>
                  <a:pt x="1698630" y="19431"/>
                </a:cubicBezTo>
                <a:cubicBezTo>
                  <a:pt x="1702344" y="18764"/>
                  <a:pt x="1704821" y="17336"/>
                  <a:pt x="1708631" y="16859"/>
                </a:cubicBezTo>
                <a:cubicBezTo>
                  <a:pt x="1713108" y="16383"/>
                  <a:pt x="1716537" y="17145"/>
                  <a:pt x="1720918" y="16859"/>
                </a:cubicBezTo>
                <a:cubicBezTo>
                  <a:pt x="1735396" y="16097"/>
                  <a:pt x="1750255" y="12097"/>
                  <a:pt x="1759399" y="11049"/>
                </a:cubicBezTo>
                <a:cubicBezTo>
                  <a:pt x="1763781" y="10573"/>
                  <a:pt x="1767877" y="11240"/>
                  <a:pt x="1771686" y="11049"/>
                </a:cubicBezTo>
                <a:cubicBezTo>
                  <a:pt x="1775496" y="10859"/>
                  <a:pt x="1779497" y="9906"/>
                  <a:pt x="1783878" y="9620"/>
                </a:cubicBezTo>
                <a:cubicBezTo>
                  <a:pt x="1790451" y="9239"/>
                  <a:pt x="1792165" y="10382"/>
                  <a:pt x="1794070" y="8477"/>
                </a:cubicBezTo>
                <a:cubicBezTo>
                  <a:pt x="1794927" y="7620"/>
                  <a:pt x="1802643" y="7620"/>
                  <a:pt x="1804262" y="7334"/>
                </a:cubicBezTo>
                <a:cubicBezTo>
                  <a:pt x="1807405" y="6668"/>
                  <a:pt x="1811120" y="5239"/>
                  <a:pt x="1814263" y="4763"/>
                </a:cubicBezTo>
                <a:cubicBezTo>
                  <a:pt x="1817978" y="4191"/>
                  <a:pt x="1818931" y="5429"/>
                  <a:pt x="1822550" y="5239"/>
                </a:cubicBezTo>
                <a:cubicBezTo>
                  <a:pt x="1824550" y="5143"/>
                  <a:pt x="1824836" y="3715"/>
                  <a:pt x="1826455" y="3334"/>
                </a:cubicBezTo>
                <a:cubicBezTo>
                  <a:pt x="1829313" y="2762"/>
                  <a:pt x="1831122" y="4286"/>
                  <a:pt x="1832646" y="4001"/>
                </a:cubicBezTo>
                <a:cubicBezTo>
                  <a:pt x="1835980" y="3429"/>
                  <a:pt x="1840933" y="2000"/>
                  <a:pt x="1842552" y="0"/>
                </a:cubicBezTo>
                <a:cubicBezTo>
                  <a:pt x="1836933" y="1429"/>
                  <a:pt x="1830646" y="286"/>
                  <a:pt x="1824550" y="762"/>
                </a:cubicBezTo>
                <a:close/>
                <a:moveTo>
                  <a:pt x="774228" y="123158"/>
                </a:moveTo>
                <a:cubicBezTo>
                  <a:pt x="777562" y="122682"/>
                  <a:pt x="782706" y="123539"/>
                  <a:pt x="784230" y="120587"/>
                </a:cubicBezTo>
                <a:cubicBezTo>
                  <a:pt x="765180" y="123063"/>
                  <a:pt x="761274" y="121825"/>
                  <a:pt x="743463" y="123825"/>
                </a:cubicBezTo>
                <a:cubicBezTo>
                  <a:pt x="740986" y="124301"/>
                  <a:pt x="738700" y="124778"/>
                  <a:pt x="739653" y="127064"/>
                </a:cubicBezTo>
                <a:cubicBezTo>
                  <a:pt x="750416" y="125635"/>
                  <a:pt x="766037" y="124206"/>
                  <a:pt x="774228" y="123158"/>
                </a:cubicBezTo>
                <a:close/>
                <a:moveTo>
                  <a:pt x="818710" y="115253"/>
                </a:moveTo>
                <a:cubicBezTo>
                  <a:pt x="816710" y="115443"/>
                  <a:pt x="814614" y="115729"/>
                  <a:pt x="812614" y="115919"/>
                </a:cubicBezTo>
                <a:cubicBezTo>
                  <a:pt x="810233" y="116396"/>
                  <a:pt x="806804" y="116300"/>
                  <a:pt x="806613" y="118015"/>
                </a:cubicBezTo>
                <a:cubicBezTo>
                  <a:pt x="810138" y="116777"/>
                  <a:pt x="818710" y="118301"/>
                  <a:pt x="818710" y="115253"/>
                </a:cubicBezTo>
                <a:close/>
                <a:moveTo>
                  <a:pt x="1644242" y="26956"/>
                </a:moveTo>
                <a:cubicBezTo>
                  <a:pt x="1637098" y="28766"/>
                  <a:pt x="1628621" y="30956"/>
                  <a:pt x="1624144" y="32099"/>
                </a:cubicBezTo>
                <a:cubicBezTo>
                  <a:pt x="1621191" y="32861"/>
                  <a:pt x="1616524" y="32290"/>
                  <a:pt x="1616143" y="34385"/>
                </a:cubicBezTo>
                <a:cubicBezTo>
                  <a:pt x="1622715" y="36290"/>
                  <a:pt x="1638146" y="33528"/>
                  <a:pt x="1644623" y="31147"/>
                </a:cubicBezTo>
                <a:cubicBezTo>
                  <a:pt x="1647195" y="33623"/>
                  <a:pt x="1653386" y="31528"/>
                  <a:pt x="1656910" y="31147"/>
                </a:cubicBezTo>
                <a:cubicBezTo>
                  <a:pt x="1673484" y="29623"/>
                  <a:pt x="1691677" y="27813"/>
                  <a:pt x="1703487" y="24384"/>
                </a:cubicBezTo>
                <a:cubicBezTo>
                  <a:pt x="1706250" y="24479"/>
                  <a:pt x="1707583" y="25908"/>
                  <a:pt x="1711774" y="24860"/>
                </a:cubicBezTo>
                <a:cubicBezTo>
                  <a:pt x="1709964" y="21241"/>
                  <a:pt x="1721490" y="24765"/>
                  <a:pt x="1719680" y="21146"/>
                </a:cubicBezTo>
                <a:cubicBezTo>
                  <a:pt x="1695391" y="22289"/>
                  <a:pt x="1667388" y="26670"/>
                  <a:pt x="1644242" y="26956"/>
                </a:cubicBezTo>
                <a:close/>
                <a:moveTo>
                  <a:pt x="1520798" y="46673"/>
                </a:moveTo>
                <a:cubicBezTo>
                  <a:pt x="1522131" y="46482"/>
                  <a:pt x="1523465" y="46387"/>
                  <a:pt x="1524894" y="46196"/>
                </a:cubicBezTo>
                <a:cubicBezTo>
                  <a:pt x="1524798" y="45244"/>
                  <a:pt x="1524703" y="44291"/>
                  <a:pt x="1524608" y="43434"/>
                </a:cubicBezTo>
                <a:cubicBezTo>
                  <a:pt x="1523274" y="43625"/>
                  <a:pt x="1521941" y="43720"/>
                  <a:pt x="1520512" y="43910"/>
                </a:cubicBezTo>
                <a:cubicBezTo>
                  <a:pt x="1520607" y="44768"/>
                  <a:pt x="1520703" y="45720"/>
                  <a:pt x="1520798" y="46673"/>
                </a:cubicBezTo>
                <a:close/>
                <a:moveTo>
                  <a:pt x="1742254" y="21431"/>
                </a:moveTo>
                <a:cubicBezTo>
                  <a:pt x="1745778" y="20193"/>
                  <a:pt x="1754351" y="21812"/>
                  <a:pt x="1754351" y="18669"/>
                </a:cubicBezTo>
                <a:cubicBezTo>
                  <a:pt x="1747207" y="20765"/>
                  <a:pt x="1743492" y="16288"/>
                  <a:pt x="1742254" y="21431"/>
                </a:cubicBezTo>
                <a:close/>
                <a:moveTo>
                  <a:pt x="1766543" y="17336"/>
                </a:moveTo>
                <a:cubicBezTo>
                  <a:pt x="1765210" y="17526"/>
                  <a:pt x="1763876" y="17621"/>
                  <a:pt x="1762447" y="17812"/>
                </a:cubicBezTo>
                <a:cubicBezTo>
                  <a:pt x="1751303" y="18669"/>
                  <a:pt x="1767305" y="21241"/>
                  <a:pt x="1766543" y="17336"/>
                </a:cubicBezTo>
                <a:close/>
                <a:moveTo>
                  <a:pt x="1789022" y="16193"/>
                </a:moveTo>
                <a:cubicBezTo>
                  <a:pt x="1780259" y="15431"/>
                  <a:pt x="1781021" y="16955"/>
                  <a:pt x="1774830" y="17812"/>
                </a:cubicBezTo>
                <a:cubicBezTo>
                  <a:pt x="1774830" y="17812"/>
                  <a:pt x="1770924" y="15335"/>
                  <a:pt x="1770734" y="18288"/>
                </a:cubicBezTo>
                <a:cubicBezTo>
                  <a:pt x="1773401" y="19526"/>
                  <a:pt x="1787022" y="19241"/>
                  <a:pt x="1789022" y="16193"/>
                </a:cubicBezTo>
                <a:close/>
                <a:moveTo>
                  <a:pt x="1626811" y="38862"/>
                </a:moveTo>
                <a:cubicBezTo>
                  <a:pt x="1623668" y="39338"/>
                  <a:pt x="1620429" y="40767"/>
                  <a:pt x="1616810" y="41434"/>
                </a:cubicBezTo>
                <a:cubicBezTo>
                  <a:pt x="1605761" y="43339"/>
                  <a:pt x="1592235" y="44291"/>
                  <a:pt x="1580234" y="45625"/>
                </a:cubicBezTo>
                <a:cubicBezTo>
                  <a:pt x="1575948" y="46101"/>
                  <a:pt x="1575948" y="44768"/>
                  <a:pt x="1574138" y="46292"/>
                </a:cubicBezTo>
                <a:cubicBezTo>
                  <a:pt x="1572519" y="47720"/>
                  <a:pt x="1567756" y="45625"/>
                  <a:pt x="1567947" y="45625"/>
                </a:cubicBezTo>
                <a:cubicBezTo>
                  <a:pt x="1565565" y="45911"/>
                  <a:pt x="1564899" y="47054"/>
                  <a:pt x="1561946" y="47720"/>
                </a:cubicBezTo>
                <a:cubicBezTo>
                  <a:pt x="1552707" y="49721"/>
                  <a:pt x="1548706" y="46958"/>
                  <a:pt x="1545658" y="49530"/>
                </a:cubicBezTo>
                <a:cubicBezTo>
                  <a:pt x="1542229" y="52483"/>
                  <a:pt x="1527465" y="47720"/>
                  <a:pt x="1531656" y="53912"/>
                </a:cubicBezTo>
                <a:cubicBezTo>
                  <a:pt x="1543182" y="53626"/>
                  <a:pt x="1556993" y="51149"/>
                  <a:pt x="1570233" y="49530"/>
                </a:cubicBezTo>
                <a:cubicBezTo>
                  <a:pt x="1584615" y="47816"/>
                  <a:pt x="1604618" y="46006"/>
                  <a:pt x="1614905" y="44482"/>
                </a:cubicBezTo>
                <a:cubicBezTo>
                  <a:pt x="1616429" y="44291"/>
                  <a:pt x="1616619" y="42862"/>
                  <a:pt x="1616810" y="42862"/>
                </a:cubicBezTo>
                <a:cubicBezTo>
                  <a:pt x="1618429" y="42482"/>
                  <a:pt x="1621096" y="43815"/>
                  <a:pt x="1621001" y="43815"/>
                </a:cubicBezTo>
                <a:cubicBezTo>
                  <a:pt x="1623001" y="43434"/>
                  <a:pt x="1623287" y="42386"/>
                  <a:pt x="1624906" y="41910"/>
                </a:cubicBezTo>
                <a:cubicBezTo>
                  <a:pt x="1635765" y="38957"/>
                  <a:pt x="1647766" y="42196"/>
                  <a:pt x="1653100" y="35909"/>
                </a:cubicBezTo>
                <a:cubicBezTo>
                  <a:pt x="1644813" y="37814"/>
                  <a:pt x="1636146" y="37529"/>
                  <a:pt x="1626811" y="38862"/>
                </a:cubicBezTo>
                <a:close/>
                <a:moveTo>
                  <a:pt x="1728633" y="30099"/>
                </a:moveTo>
                <a:cubicBezTo>
                  <a:pt x="1729967" y="29909"/>
                  <a:pt x="1731300" y="29813"/>
                  <a:pt x="1732729" y="29623"/>
                </a:cubicBezTo>
                <a:cubicBezTo>
                  <a:pt x="1732634" y="28670"/>
                  <a:pt x="1732539" y="27718"/>
                  <a:pt x="1732443" y="26861"/>
                </a:cubicBezTo>
                <a:cubicBezTo>
                  <a:pt x="1731110" y="27051"/>
                  <a:pt x="1729777" y="27146"/>
                  <a:pt x="1728348" y="27337"/>
                </a:cubicBezTo>
                <a:cubicBezTo>
                  <a:pt x="1728538" y="28194"/>
                  <a:pt x="1728538" y="29147"/>
                  <a:pt x="1728633" y="30099"/>
                </a:cubicBezTo>
                <a:close/>
                <a:moveTo>
                  <a:pt x="1486889" y="57626"/>
                </a:moveTo>
                <a:cubicBezTo>
                  <a:pt x="1483650" y="57722"/>
                  <a:pt x="1479745" y="56959"/>
                  <a:pt x="1476602" y="57341"/>
                </a:cubicBezTo>
                <a:cubicBezTo>
                  <a:pt x="1474030" y="57626"/>
                  <a:pt x="1469649" y="59341"/>
                  <a:pt x="1466601" y="59912"/>
                </a:cubicBezTo>
                <a:cubicBezTo>
                  <a:pt x="1464505" y="60293"/>
                  <a:pt x="1464124" y="58865"/>
                  <a:pt x="1462410" y="58960"/>
                </a:cubicBezTo>
                <a:cubicBezTo>
                  <a:pt x="1459743" y="59150"/>
                  <a:pt x="1454694" y="62008"/>
                  <a:pt x="1456695" y="63818"/>
                </a:cubicBezTo>
                <a:cubicBezTo>
                  <a:pt x="1462505" y="61912"/>
                  <a:pt x="1462791" y="61817"/>
                  <a:pt x="1468887" y="62389"/>
                </a:cubicBezTo>
                <a:cubicBezTo>
                  <a:pt x="1476983" y="59531"/>
                  <a:pt x="1488032" y="58007"/>
                  <a:pt x="1497176" y="57722"/>
                </a:cubicBezTo>
                <a:cubicBezTo>
                  <a:pt x="1504986" y="57531"/>
                  <a:pt x="1508701" y="57055"/>
                  <a:pt x="1515464" y="55626"/>
                </a:cubicBezTo>
                <a:cubicBezTo>
                  <a:pt x="1518988" y="54864"/>
                  <a:pt x="1524036" y="56102"/>
                  <a:pt x="1525465" y="53054"/>
                </a:cubicBezTo>
                <a:cubicBezTo>
                  <a:pt x="1514226" y="51435"/>
                  <a:pt x="1499843" y="57150"/>
                  <a:pt x="1486889" y="57626"/>
                </a:cubicBezTo>
                <a:close/>
                <a:moveTo>
                  <a:pt x="1831122" y="28385"/>
                </a:moveTo>
                <a:cubicBezTo>
                  <a:pt x="1829122" y="28575"/>
                  <a:pt x="1827027" y="28861"/>
                  <a:pt x="1825027" y="29051"/>
                </a:cubicBezTo>
                <a:cubicBezTo>
                  <a:pt x="1822645" y="29528"/>
                  <a:pt x="1819216" y="29432"/>
                  <a:pt x="1819026" y="31147"/>
                </a:cubicBezTo>
                <a:cubicBezTo>
                  <a:pt x="1822645" y="29909"/>
                  <a:pt x="1831218" y="31528"/>
                  <a:pt x="1831122" y="28385"/>
                </a:cubicBezTo>
                <a:close/>
                <a:moveTo>
                  <a:pt x="1814549" y="48673"/>
                </a:moveTo>
                <a:cubicBezTo>
                  <a:pt x="1812168" y="49625"/>
                  <a:pt x="1810072" y="50673"/>
                  <a:pt x="1808739" y="52197"/>
                </a:cubicBezTo>
                <a:cubicBezTo>
                  <a:pt x="1815311" y="52864"/>
                  <a:pt x="1816930" y="49435"/>
                  <a:pt x="1820645" y="48006"/>
                </a:cubicBezTo>
                <a:cubicBezTo>
                  <a:pt x="1822740" y="47149"/>
                  <a:pt x="1826646" y="47816"/>
                  <a:pt x="1826646" y="45911"/>
                </a:cubicBezTo>
                <a:cubicBezTo>
                  <a:pt x="1824360" y="44577"/>
                  <a:pt x="1819883" y="46768"/>
                  <a:pt x="1816454" y="47054"/>
                </a:cubicBezTo>
                <a:cubicBezTo>
                  <a:pt x="1816359" y="47054"/>
                  <a:pt x="1812644" y="44577"/>
                  <a:pt x="1812358" y="47530"/>
                </a:cubicBezTo>
                <a:cubicBezTo>
                  <a:pt x="1813596" y="47434"/>
                  <a:pt x="1814835" y="47434"/>
                  <a:pt x="1814549" y="48673"/>
                </a:cubicBezTo>
                <a:close/>
                <a:moveTo>
                  <a:pt x="1861412" y="44768"/>
                </a:moveTo>
                <a:cubicBezTo>
                  <a:pt x="1864936" y="44482"/>
                  <a:pt x="1866556" y="43053"/>
                  <a:pt x="1867222" y="41243"/>
                </a:cubicBezTo>
                <a:cubicBezTo>
                  <a:pt x="1864079" y="41815"/>
                  <a:pt x="1860174" y="41910"/>
                  <a:pt x="1861412" y="44768"/>
                </a:cubicBezTo>
                <a:close/>
                <a:moveTo>
                  <a:pt x="1871604" y="43625"/>
                </a:moveTo>
                <a:cubicBezTo>
                  <a:pt x="1873318" y="44482"/>
                  <a:pt x="1882557" y="42005"/>
                  <a:pt x="1875414" y="40386"/>
                </a:cubicBezTo>
                <a:cubicBezTo>
                  <a:pt x="1876461" y="41339"/>
                  <a:pt x="1870651" y="43148"/>
                  <a:pt x="1871604" y="43625"/>
                </a:cubicBezTo>
                <a:close/>
                <a:moveTo>
                  <a:pt x="1932564" y="36671"/>
                </a:moveTo>
                <a:cubicBezTo>
                  <a:pt x="1929706" y="37814"/>
                  <a:pt x="1921896" y="36195"/>
                  <a:pt x="1922562" y="39243"/>
                </a:cubicBezTo>
                <a:cubicBezTo>
                  <a:pt x="1925229" y="40862"/>
                  <a:pt x="1932659" y="40291"/>
                  <a:pt x="1932564" y="36671"/>
                </a:cubicBezTo>
                <a:close/>
                <a:moveTo>
                  <a:pt x="1934659" y="37814"/>
                </a:moveTo>
                <a:cubicBezTo>
                  <a:pt x="1935231" y="38862"/>
                  <a:pt x="1934945" y="40577"/>
                  <a:pt x="1936945" y="40386"/>
                </a:cubicBezTo>
                <a:cubicBezTo>
                  <a:pt x="1936755" y="38576"/>
                  <a:pt x="1940374" y="38672"/>
                  <a:pt x="1940755" y="37148"/>
                </a:cubicBezTo>
                <a:cubicBezTo>
                  <a:pt x="1937802" y="36957"/>
                  <a:pt x="1937231" y="35814"/>
                  <a:pt x="1934659" y="37814"/>
                </a:cubicBezTo>
                <a:close/>
                <a:moveTo>
                  <a:pt x="1849220" y="29242"/>
                </a:moveTo>
                <a:cubicBezTo>
                  <a:pt x="1852744" y="28956"/>
                  <a:pt x="1854363" y="27527"/>
                  <a:pt x="1855030" y="25718"/>
                </a:cubicBezTo>
                <a:cubicBezTo>
                  <a:pt x="1851887" y="26289"/>
                  <a:pt x="1847982" y="26384"/>
                  <a:pt x="1849220" y="29242"/>
                </a:cubicBezTo>
                <a:close/>
                <a:moveTo>
                  <a:pt x="1790927" y="59912"/>
                </a:moveTo>
                <a:cubicBezTo>
                  <a:pt x="1792927" y="59722"/>
                  <a:pt x="1795023" y="59436"/>
                  <a:pt x="1797023" y="59246"/>
                </a:cubicBezTo>
                <a:cubicBezTo>
                  <a:pt x="1796928" y="58293"/>
                  <a:pt x="1796832" y="57341"/>
                  <a:pt x="1796737" y="56483"/>
                </a:cubicBezTo>
                <a:cubicBezTo>
                  <a:pt x="1794737" y="56674"/>
                  <a:pt x="1792641" y="56959"/>
                  <a:pt x="1790641" y="57150"/>
                </a:cubicBezTo>
                <a:cubicBezTo>
                  <a:pt x="1790736" y="58007"/>
                  <a:pt x="1790832" y="58960"/>
                  <a:pt x="1790927" y="59912"/>
                </a:cubicBezTo>
                <a:close/>
                <a:moveTo>
                  <a:pt x="1932564" y="59341"/>
                </a:moveTo>
                <a:cubicBezTo>
                  <a:pt x="1924277" y="63246"/>
                  <a:pt x="1913704" y="60293"/>
                  <a:pt x="1910370" y="63246"/>
                </a:cubicBezTo>
                <a:cubicBezTo>
                  <a:pt x="1915514" y="63722"/>
                  <a:pt x="1931230" y="64770"/>
                  <a:pt x="1932564" y="59341"/>
                </a:cubicBezTo>
                <a:close/>
                <a:moveTo>
                  <a:pt x="366463" y="574834"/>
                </a:moveTo>
                <a:cubicBezTo>
                  <a:pt x="356271" y="579120"/>
                  <a:pt x="343127" y="576644"/>
                  <a:pt x="339031" y="579787"/>
                </a:cubicBezTo>
                <a:cubicBezTo>
                  <a:pt x="345508" y="579977"/>
                  <a:pt x="364939" y="580263"/>
                  <a:pt x="366463" y="574834"/>
                </a:cubicBezTo>
                <a:close/>
                <a:moveTo>
                  <a:pt x="1969140" y="55150"/>
                </a:moveTo>
                <a:cubicBezTo>
                  <a:pt x="1965044" y="56483"/>
                  <a:pt x="1955614" y="54959"/>
                  <a:pt x="1955043" y="58198"/>
                </a:cubicBezTo>
                <a:cubicBezTo>
                  <a:pt x="1962186" y="56198"/>
                  <a:pt x="1967616" y="60865"/>
                  <a:pt x="1969140" y="55150"/>
                </a:cubicBezTo>
                <a:close/>
                <a:moveTo>
                  <a:pt x="1965330" y="81153"/>
                </a:moveTo>
                <a:cubicBezTo>
                  <a:pt x="1972092" y="78010"/>
                  <a:pt x="1977807" y="81915"/>
                  <a:pt x="1983522" y="77629"/>
                </a:cubicBezTo>
                <a:cubicBezTo>
                  <a:pt x="1977236" y="79915"/>
                  <a:pt x="1965901" y="74200"/>
                  <a:pt x="1965330" y="81153"/>
                </a:cubicBezTo>
                <a:close/>
                <a:moveTo>
                  <a:pt x="1976093" y="86963"/>
                </a:moveTo>
                <a:cubicBezTo>
                  <a:pt x="1980570" y="85916"/>
                  <a:pt x="1988475" y="85249"/>
                  <a:pt x="1979998" y="85058"/>
                </a:cubicBezTo>
                <a:cubicBezTo>
                  <a:pt x="1975902" y="86392"/>
                  <a:pt x="1966473" y="84868"/>
                  <a:pt x="1965901" y="88106"/>
                </a:cubicBezTo>
                <a:cubicBezTo>
                  <a:pt x="1970664" y="90011"/>
                  <a:pt x="1971616" y="88011"/>
                  <a:pt x="1976093" y="86963"/>
                </a:cubicBezTo>
                <a:close/>
                <a:moveTo>
                  <a:pt x="1952661" y="99632"/>
                </a:moveTo>
                <a:cubicBezTo>
                  <a:pt x="1954090" y="94298"/>
                  <a:pt x="1944470" y="98584"/>
                  <a:pt x="1940184" y="98203"/>
                </a:cubicBezTo>
                <a:cubicBezTo>
                  <a:pt x="1938755" y="103442"/>
                  <a:pt x="1948375" y="99251"/>
                  <a:pt x="1952661" y="99632"/>
                </a:cubicBezTo>
                <a:close/>
                <a:moveTo>
                  <a:pt x="1966663" y="97822"/>
                </a:moveTo>
                <a:cubicBezTo>
                  <a:pt x="1970187" y="97536"/>
                  <a:pt x="1971807" y="96107"/>
                  <a:pt x="1972473" y="94298"/>
                </a:cubicBezTo>
                <a:cubicBezTo>
                  <a:pt x="1969330" y="94869"/>
                  <a:pt x="1965520" y="94964"/>
                  <a:pt x="1966663" y="97822"/>
                </a:cubicBezTo>
                <a:close/>
                <a:moveTo>
                  <a:pt x="1931611" y="241459"/>
                </a:moveTo>
                <a:cubicBezTo>
                  <a:pt x="1935135" y="241078"/>
                  <a:pt x="1936660" y="239744"/>
                  <a:pt x="1937326" y="237935"/>
                </a:cubicBezTo>
                <a:cubicBezTo>
                  <a:pt x="1934183" y="238411"/>
                  <a:pt x="1930278" y="238601"/>
                  <a:pt x="1931611" y="241459"/>
                </a:cubicBezTo>
                <a:close/>
                <a:moveTo>
                  <a:pt x="1979141" y="242602"/>
                </a:moveTo>
                <a:cubicBezTo>
                  <a:pt x="1979236" y="240887"/>
                  <a:pt x="1982379" y="238982"/>
                  <a:pt x="1978665" y="238411"/>
                </a:cubicBezTo>
                <a:cubicBezTo>
                  <a:pt x="1978569" y="240030"/>
                  <a:pt x="1975426" y="242030"/>
                  <a:pt x="1979141" y="242602"/>
                </a:cubicBezTo>
                <a:close/>
                <a:moveTo>
                  <a:pt x="627829" y="521113"/>
                </a:moveTo>
                <a:cubicBezTo>
                  <a:pt x="627543" y="521113"/>
                  <a:pt x="628972" y="522256"/>
                  <a:pt x="630020" y="522256"/>
                </a:cubicBezTo>
                <a:cubicBezTo>
                  <a:pt x="633735" y="522446"/>
                  <a:pt x="640878" y="521589"/>
                  <a:pt x="640021" y="519684"/>
                </a:cubicBezTo>
                <a:cubicBezTo>
                  <a:pt x="636783" y="518351"/>
                  <a:pt x="622305" y="518922"/>
                  <a:pt x="619733" y="521970"/>
                </a:cubicBezTo>
                <a:cubicBezTo>
                  <a:pt x="621352" y="524351"/>
                  <a:pt x="625067" y="521208"/>
                  <a:pt x="627829" y="521113"/>
                </a:cubicBezTo>
                <a:close/>
                <a:moveTo>
                  <a:pt x="630496" y="527876"/>
                </a:moveTo>
                <a:cubicBezTo>
                  <a:pt x="631830" y="527685"/>
                  <a:pt x="633163" y="527590"/>
                  <a:pt x="634592" y="527399"/>
                </a:cubicBezTo>
                <a:cubicBezTo>
                  <a:pt x="634497" y="526447"/>
                  <a:pt x="634401" y="525494"/>
                  <a:pt x="634306" y="524637"/>
                </a:cubicBezTo>
                <a:cubicBezTo>
                  <a:pt x="632973" y="524828"/>
                  <a:pt x="631639" y="524923"/>
                  <a:pt x="630210" y="525113"/>
                </a:cubicBezTo>
                <a:cubicBezTo>
                  <a:pt x="630306" y="525971"/>
                  <a:pt x="630401" y="526923"/>
                  <a:pt x="630496" y="527876"/>
                </a:cubicBezTo>
                <a:close/>
                <a:moveTo>
                  <a:pt x="636592" y="527209"/>
                </a:moveTo>
                <a:cubicBezTo>
                  <a:pt x="641640" y="526828"/>
                  <a:pt x="646498" y="526352"/>
                  <a:pt x="646498" y="523208"/>
                </a:cubicBezTo>
                <a:cubicBezTo>
                  <a:pt x="641450" y="523589"/>
                  <a:pt x="636592" y="524065"/>
                  <a:pt x="636592" y="527209"/>
                </a:cubicBezTo>
                <a:close/>
                <a:moveTo>
                  <a:pt x="656785" y="523494"/>
                </a:moveTo>
                <a:cubicBezTo>
                  <a:pt x="649546" y="519970"/>
                  <a:pt x="651070" y="529304"/>
                  <a:pt x="656785" y="523494"/>
                </a:cubicBezTo>
                <a:lnTo>
                  <a:pt x="656785" y="523494"/>
                </a:lnTo>
                <a:close/>
                <a:moveTo>
                  <a:pt x="744701" y="519113"/>
                </a:moveTo>
                <a:cubicBezTo>
                  <a:pt x="746796" y="518827"/>
                  <a:pt x="746130" y="517112"/>
                  <a:pt x="742510" y="517970"/>
                </a:cubicBezTo>
                <a:cubicBezTo>
                  <a:pt x="735843" y="518827"/>
                  <a:pt x="726794" y="519589"/>
                  <a:pt x="718126" y="520732"/>
                </a:cubicBezTo>
                <a:cubicBezTo>
                  <a:pt x="710601" y="521684"/>
                  <a:pt x="696790" y="521113"/>
                  <a:pt x="698028" y="525875"/>
                </a:cubicBezTo>
                <a:cubicBezTo>
                  <a:pt x="717269" y="522732"/>
                  <a:pt x="726413" y="522446"/>
                  <a:pt x="744701" y="519113"/>
                </a:cubicBezTo>
                <a:close/>
                <a:moveTo>
                  <a:pt x="518577" y="557213"/>
                </a:moveTo>
                <a:cubicBezTo>
                  <a:pt x="516577" y="557403"/>
                  <a:pt x="516101" y="556355"/>
                  <a:pt x="514386" y="556260"/>
                </a:cubicBezTo>
                <a:cubicBezTo>
                  <a:pt x="508862" y="559784"/>
                  <a:pt x="518958" y="560261"/>
                  <a:pt x="518577" y="557213"/>
                </a:cubicBezTo>
                <a:close/>
                <a:moveTo>
                  <a:pt x="524864" y="557975"/>
                </a:moveTo>
                <a:cubicBezTo>
                  <a:pt x="521625" y="556641"/>
                  <a:pt x="532960" y="557879"/>
                  <a:pt x="532865" y="555689"/>
                </a:cubicBezTo>
                <a:cubicBezTo>
                  <a:pt x="527150" y="553403"/>
                  <a:pt x="518387" y="555403"/>
                  <a:pt x="524864" y="557975"/>
                </a:cubicBezTo>
                <a:close/>
                <a:moveTo>
                  <a:pt x="541056" y="556070"/>
                </a:moveTo>
                <a:cubicBezTo>
                  <a:pt x="542390" y="555879"/>
                  <a:pt x="543723" y="555784"/>
                  <a:pt x="545152" y="555593"/>
                </a:cubicBezTo>
                <a:cubicBezTo>
                  <a:pt x="545057" y="554641"/>
                  <a:pt x="544962" y="553688"/>
                  <a:pt x="544866" y="552831"/>
                </a:cubicBezTo>
                <a:cubicBezTo>
                  <a:pt x="543533" y="553022"/>
                  <a:pt x="542199" y="553117"/>
                  <a:pt x="540771" y="553307"/>
                </a:cubicBezTo>
                <a:cubicBezTo>
                  <a:pt x="540961" y="554260"/>
                  <a:pt x="541056" y="555212"/>
                  <a:pt x="541056" y="556070"/>
                </a:cubicBezTo>
                <a:close/>
                <a:moveTo>
                  <a:pt x="248829" y="593312"/>
                </a:moveTo>
                <a:cubicBezTo>
                  <a:pt x="241971" y="594265"/>
                  <a:pt x="235685" y="597122"/>
                  <a:pt x="228732" y="598456"/>
                </a:cubicBezTo>
                <a:cubicBezTo>
                  <a:pt x="217397" y="600647"/>
                  <a:pt x="204252" y="600075"/>
                  <a:pt x="191965" y="602171"/>
                </a:cubicBezTo>
                <a:cubicBezTo>
                  <a:pt x="186060" y="603218"/>
                  <a:pt x="179583" y="604647"/>
                  <a:pt x="173772" y="605695"/>
                </a:cubicBezTo>
                <a:cubicBezTo>
                  <a:pt x="157485" y="608552"/>
                  <a:pt x="134339" y="612458"/>
                  <a:pt x="121194" y="614553"/>
                </a:cubicBezTo>
                <a:cubicBezTo>
                  <a:pt x="106716" y="616839"/>
                  <a:pt x="86809" y="617601"/>
                  <a:pt x="76236" y="619316"/>
                </a:cubicBezTo>
                <a:cubicBezTo>
                  <a:pt x="70807" y="620173"/>
                  <a:pt x="64521" y="619220"/>
                  <a:pt x="60139" y="622554"/>
                </a:cubicBezTo>
                <a:cubicBezTo>
                  <a:pt x="80142" y="625697"/>
                  <a:pt x="116527" y="620554"/>
                  <a:pt x="131862" y="617601"/>
                </a:cubicBezTo>
                <a:cubicBezTo>
                  <a:pt x="147102" y="614648"/>
                  <a:pt x="160437" y="613982"/>
                  <a:pt x="172344" y="611600"/>
                </a:cubicBezTo>
                <a:cubicBezTo>
                  <a:pt x="191775" y="607695"/>
                  <a:pt x="209586" y="602647"/>
                  <a:pt x="227017" y="601599"/>
                </a:cubicBezTo>
                <a:cubicBezTo>
                  <a:pt x="232923" y="601218"/>
                  <a:pt x="233399" y="603028"/>
                  <a:pt x="237304" y="601885"/>
                </a:cubicBezTo>
                <a:cubicBezTo>
                  <a:pt x="237971" y="601694"/>
                  <a:pt x="239876" y="600170"/>
                  <a:pt x="239209" y="600266"/>
                </a:cubicBezTo>
                <a:cubicBezTo>
                  <a:pt x="243019" y="599599"/>
                  <a:pt x="243876" y="601409"/>
                  <a:pt x="247496" y="600742"/>
                </a:cubicBezTo>
                <a:cubicBezTo>
                  <a:pt x="249591" y="600361"/>
                  <a:pt x="249782" y="599313"/>
                  <a:pt x="251401" y="598837"/>
                </a:cubicBezTo>
                <a:cubicBezTo>
                  <a:pt x="256830" y="597313"/>
                  <a:pt x="259593" y="596837"/>
                  <a:pt x="261402" y="596265"/>
                </a:cubicBezTo>
                <a:cubicBezTo>
                  <a:pt x="266546" y="594741"/>
                  <a:pt x="269213" y="595789"/>
                  <a:pt x="269308" y="592550"/>
                </a:cubicBezTo>
                <a:cubicBezTo>
                  <a:pt x="261593" y="592931"/>
                  <a:pt x="256068" y="592360"/>
                  <a:pt x="248829" y="593312"/>
                </a:cubicBezTo>
                <a:close/>
                <a:moveTo>
                  <a:pt x="679645" y="549212"/>
                </a:moveTo>
                <a:cubicBezTo>
                  <a:pt x="670977" y="545211"/>
                  <a:pt x="675264" y="554260"/>
                  <a:pt x="679645" y="549212"/>
                </a:cubicBezTo>
                <a:lnTo>
                  <a:pt x="679645" y="549212"/>
                </a:lnTo>
                <a:close/>
                <a:moveTo>
                  <a:pt x="548010" y="568452"/>
                </a:moveTo>
                <a:cubicBezTo>
                  <a:pt x="546009" y="568643"/>
                  <a:pt x="543914" y="568928"/>
                  <a:pt x="541914" y="569119"/>
                </a:cubicBezTo>
                <a:cubicBezTo>
                  <a:pt x="530103" y="570452"/>
                  <a:pt x="548867" y="572167"/>
                  <a:pt x="548010" y="568452"/>
                </a:cubicBezTo>
                <a:close/>
                <a:moveTo>
                  <a:pt x="556392" y="570357"/>
                </a:moveTo>
                <a:cubicBezTo>
                  <a:pt x="557725" y="570167"/>
                  <a:pt x="559059" y="570071"/>
                  <a:pt x="560487" y="569881"/>
                </a:cubicBezTo>
                <a:cubicBezTo>
                  <a:pt x="563345" y="566071"/>
                  <a:pt x="553248" y="566547"/>
                  <a:pt x="554296" y="569214"/>
                </a:cubicBezTo>
                <a:cubicBezTo>
                  <a:pt x="555439" y="569119"/>
                  <a:pt x="556582" y="569119"/>
                  <a:pt x="556392" y="570357"/>
                </a:cubicBezTo>
                <a:close/>
                <a:moveTo>
                  <a:pt x="651737" y="558070"/>
                </a:moveTo>
                <a:cubicBezTo>
                  <a:pt x="651451" y="562642"/>
                  <a:pt x="663262" y="559784"/>
                  <a:pt x="668215" y="559022"/>
                </a:cubicBezTo>
                <a:cubicBezTo>
                  <a:pt x="670596" y="558641"/>
                  <a:pt x="671263" y="557594"/>
                  <a:pt x="674216" y="556927"/>
                </a:cubicBezTo>
                <a:cubicBezTo>
                  <a:pt x="678597" y="555974"/>
                  <a:pt x="686884" y="556927"/>
                  <a:pt x="684122" y="552926"/>
                </a:cubicBezTo>
                <a:cubicBezTo>
                  <a:pt x="672120" y="555498"/>
                  <a:pt x="667072" y="555879"/>
                  <a:pt x="651737" y="558070"/>
                </a:cubicBezTo>
                <a:close/>
                <a:moveTo>
                  <a:pt x="700600" y="553879"/>
                </a:moveTo>
                <a:cubicBezTo>
                  <a:pt x="704124" y="553117"/>
                  <a:pt x="710887" y="554165"/>
                  <a:pt x="708506" y="550164"/>
                </a:cubicBezTo>
                <a:cubicBezTo>
                  <a:pt x="703839" y="550259"/>
                  <a:pt x="700886" y="551402"/>
                  <a:pt x="700600" y="553879"/>
                </a:cubicBezTo>
                <a:close/>
                <a:moveTo>
                  <a:pt x="619257" y="561785"/>
                </a:moveTo>
                <a:cubicBezTo>
                  <a:pt x="617256" y="561975"/>
                  <a:pt x="615161" y="562261"/>
                  <a:pt x="613161" y="562451"/>
                </a:cubicBezTo>
                <a:cubicBezTo>
                  <a:pt x="610779" y="562928"/>
                  <a:pt x="607350" y="562832"/>
                  <a:pt x="607160" y="564547"/>
                </a:cubicBezTo>
                <a:cubicBezTo>
                  <a:pt x="610684" y="563309"/>
                  <a:pt x="619257" y="564833"/>
                  <a:pt x="619257" y="561785"/>
                </a:cubicBezTo>
                <a:close/>
                <a:moveTo>
                  <a:pt x="631449" y="560356"/>
                </a:moveTo>
                <a:cubicBezTo>
                  <a:pt x="629448" y="560546"/>
                  <a:pt x="627353" y="560832"/>
                  <a:pt x="625353" y="561023"/>
                </a:cubicBezTo>
                <a:cubicBezTo>
                  <a:pt x="623829" y="561499"/>
                  <a:pt x="621352" y="561499"/>
                  <a:pt x="621447" y="562928"/>
                </a:cubicBezTo>
                <a:cubicBezTo>
                  <a:pt x="624305" y="561785"/>
                  <a:pt x="632020" y="563404"/>
                  <a:pt x="631449" y="560356"/>
                </a:cubicBezTo>
                <a:close/>
                <a:moveTo>
                  <a:pt x="637735" y="562451"/>
                </a:moveTo>
                <a:cubicBezTo>
                  <a:pt x="637545" y="560165"/>
                  <a:pt x="643260" y="561023"/>
                  <a:pt x="643545" y="558927"/>
                </a:cubicBezTo>
                <a:cubicBezTo>
                  <a:pt x="639354" y="558260"/>
                  <a:pt x="631068" y="561594"/>
                  <a:pt x="637735" y="562451"/>
                </a:cubicBezTo>
                <a:close/>
                <a:moveTo>
                  <a:pt x="284358" y="604076"/>
                </a:moveTo>
                <a:cubicBezTo>
                  <a:pt x="289977" y="600551"/>
                  <a:pt x="279881" y="600075"/>
                  <a:pt x="280167" y="603123"/>
                </a:cubicBezTo>
                <a:cubicBezTo>
                  <a:pt x="282167" y="602933"/>
                  <a:pt x="282643" y="603980"/>
                  <a:pt x="284358" y="604076"/>
                </a:cubicBezTo>
                <a:close/>
                <a:moveTo>
                  <a:pt x="219302" y="611505"/>
                </a:moveTo>
                <a:cubicBezTo>
                  <a:pt x="217873" y="611696"/>
                  <a:pt x="219302" y="609600"/>
                  <a:pt x="217302" y="611696"/>
                </a:cubicBezTo>
                <a:cubicBezTo>
                  <a:pt x="217016" y="611981"/>
                  <a:pt x="213873" y="612077"/>
                  <a:pt x="213206" y="612172"/>
                </a:cubicBezTo>
                <a:cubicBezTo>
                  <a:pt x="191584" y="616553"/>
                  <a:pt x="159675" y="620840"/>
                  <a:pt x="140435" y="624745"/>
                </a:cubicBezTo>
                <a:cubicBezTo>
                  <a:pt x="119766" y="628841"/>
                  <a:pt x="95286" y="630841"/>
                  <a:pt x="75570" y="633508"/>
                </a:cubicBezTo>
                <a:cubicBezTo>
                  <a:pt x="72141" y="633984"/>
                  <a:pt x="67664" y="632936"/>
                  <a:pt x="65568" y="636079"/>
                </a:cubicBezTo>
                <a:cubicBezTo>
                  <a:pt x="86523" y="637508"/>
                  <a:pt x="112717" y="633794"/>
                  <a:pt x="130719" y="630079"/>
                </a:cubicBezTo>
                <a:cubicBezTo>
                  <a:pt x="150246" y="626078"/>
                  <a:pt x="178249" y="623126"/>
                  <a:pt x="195489" y="619887"/>
                </a:cubicBezTo>
                <a:cubicBezTo>
                  <a:pt x="202347" y="618649"/>
                  <a:pt x="208824" y="617411"/>
                  <a:pt x="215682" y="616172"/>
                </a:cubicBezTo>
                <a:cubicBezTo>
                  <a:pt x="223588" y="614744"/>
                  <a:pt x="237399" y="613124"/>
                  <a:pt x="239781" y="610552"/>
                </a:cubicBezTo>
                <a:cubicBezTo>
                  <a:pt x="240733" y="609505"/>
                  <a:pt x="242448" y="611696"/>
                  <a:pt x="241971" y="611696"/>
                </a:cubicBezTo>
                <a:cubicBezTo>
                  <a:pt x="249115" y="611029"/>
                  <a:pt x="253878" y="609314"/>
                  <a:pt x="256068" y="608648"/>
                </a:cubicBezTo>
                <a:cubicBezTo>
                  <a:pt x="261021" y="607219"/>
                  <a:pt x="267784" y="609505"/>
                  <a:pt x="265974" y="604647"/>
                </a:cubicBezTo>
                <a:cubicBezTo>
                  <a:pt x="249115" y="606362"/>
                  <a:pt x="235685" y="608838"/>
                  <a:pt x="219302" y="611505"/>
                </a:cubicBezTo>
                <a:close/>
                <a:moveTo>
                  <a:pt x="84428" y="641033"/>
                </a:moveTo>
                <a:cubicBezTo>
                  <a:pt x="87285" y="636746"/>
                  <a:pt x="75284" y="638175"/>
                  <a:pt x="76141" y="640556"/>
                </a:cubicBezTo>
                <a:cubicBezTo>
                  <a:pt x="78999" y="640652"/>
                  <a:pt x="80237" y="642080"/>
                  <a:pt x="84428" y="641033"/>
                </a:cubicBezTo>
                <a:close/>
                <a:moveTo>
                  <a:pt x="497432" y="577310"/>
                </a:moveTo>
                <a:cubicBezTo>
                  <a:pt x="501242" y="576644"/>
                  <a:pt x="504099" y="575596"/>
                  <a:pt x="505338" y="573596"/>
                </a:cubicBezTo>
                <a:cubicBezTo>
                  <a:pt x="501718" y="574358"/>
                  <a:pt x="495051" y="573310"/>
                  <a:pt x="497432" y="577310"/>
                </a:cubicBezTo>
                <a:close/>
                <a:moveTo>
                  <a:pt x="295502" y="578930"/>
                </a:moveTo>
                <a:cubicBezTo>
                  <a:pt x="299312" y="578263"/>
                  <a:pt x="302169" y="577215"/>
                  <a:pt x="303408" y="575215"/>
                </a:cubicBezTo>
                <a:cubicBezTo>
                  <a:pt x="299788" y="575882"/>
                  <a:pt x="293025" y="574929"/>
                  <a:pt x="295502" y="578930"/>
                </a:cubicBezTo>
                <a:close/>
                <a:moveTo>
                  <a:pt x="1586235" y="22193"/>
                </a:moveTo>
                <a:cubicBezTo>
                  <a:pt x="1586711" y="21812"/>
                  <a:pt x="1584044" y="19622"/>
                  <a:pt x="1583949" y="19622"/>
                </a:cubicBezTo>
                <a:cubicBezTo>
                  <a:pt x="1580710" y="19050"/>
                  <a:pt x="1577377" y="20384"/>
                  <a:pt x="1580043" y="21527"/>
                </a:cubicBezTo>
                <a:cubicBezTo>
                  <a:pt x="1580710" y="21812"/>
                  <a:pt x="1583187" y="21050"/>
                  <a:pt x="1584139" y="21050"/>
                </a:cubicBezTo>
                <a:cubicBezTo>
                  <a:pt x="1584139" y="21050"/>
                  <a:pt x="1584901" y="23432"/>
                  <a:pt x="1586235" y="22193"/>
                </a:cubicBezTo>
                <a:close/>
                <a:moveTo>
                  <a:pt x="1603856" y="57055"/>
                </a:moveTo>
                <a:cubicBezTo>
                  <a:pt x="1612905" y="56483"/>
                  <a:pt x="1609095" y="57055"/>
                  <a:pt x="1616048" y="55626"/>
                </a:cubicBezTo>
                <a:cubicBezTo>
                  <a:pt x="1626240" y="53531"/>
                  <a:pt x="1632717" y="55436"/>
                  <a:pt x="1640527" y="54293"/>
                </a:cubicBezTo>
                <a:cubicBezTo>
                  <a:pt x="1645194" y="53531"/>
                  <a:pt x="1650147" y="50768"/>
                  <a:pt x="1654529" y="49911"/>
                </a:cubicBezTo>
                <a:cubicBezTo>
                  <a:pt x="1659577" y="48863"/>
                  <a:pt x="1665102" y="48482"/>
                  <a:pt x="1670817" y="48101"/>
                </a:cubicBezTo>
                <a:cubicBezTo>
                  <a:pt x="1678437" y="47530"/>
                  <a:pt x="1680913" y="48387"/>
                  <a:pt x="1685199" y="47911"/>
                </a:cubicBezTo>
                <a:cubicBezTo>
                  <a:pt x="1687295" y="47720"/>
                  <a:pt x="1687485" y="46482"/>
                  <a:pt x="1689105" y="46006"/>
                </a:cubicBezTo>
                <a:cubicBezTo>
                  <a:pt x="1698344" y="43529"/>
                  <a:pt x="1709869" y="44101"/>
                  <a:pt x="1717585" y="42767"/>
                </a:cubicBezTo>
                <a:cubicBezTo>
                  <a:pt x="1721299" y="42101"/>
                  <a:pt x="1721966" y="40958"/>
                  <a:pt x="1725585" y="40481"/>
                </a:cubicBezTo>
                <a:cubicBezTo>
                  <a:pt x="1729395" y="39910"/>
                  <a:pt x="1730157" y="41339"/>
                  <a:pt x="1733872" y="40958"/>
                </a:cubicBezTo>
                <a:cubicBezTo>
                  <a:pt x="1735968" y="40767"/>
                  <a:pt x="1736158" y="39529"/>
                  <a:pt x="1737777" y="39053"/>
                </a:cubicBezTo>
                <a:cubicBezTo>
                  <a:pt x="1747302" y="36481"/>
                  <a:pt x="1752541" y="40672"/>
                  <a:pt x="1756065" y="36957"/>
                </a:cubicBezTo>
                <a:cubicBezTo>
                  <a:pt x="1757018" y="35909"/>
                  <a:pt x="1758637" y="38100"/>
                  <a:pt x="1758256" y="38100"/>
                </a:cubicBezTo>
                <a:cubicBezTo>
                  <a:pt x="1761971" y="38005"/>
                  <a:pt x="1764828" y="37243"/>
                  <a:pt x="1766257" y="35814"/>
                </a:cubicBezTo>
                <a:cubicBezTo>
                  <a:pt x="1767305" y="34766"/>
                  <a:pt x="1772067" y="36481"/>
                  <a:pt x="1772448" y="36481"/>
                </a:cubicBezTo>
                <a:cubicBezTo>
                  <a:pt x="1779021" y="36862"/>
                  <a:pt x="1777592" y="34290"/>
                  <a:pt x="1782450" y="33909"/>
                </a:cubicBezTo>
                <a:cubicBezTo>
                  <a:pt x="1782164" y="33909"/>
                  <a:pt x="1783593" y="35052"/>
                  <a:pt x="1784640" y="35052"/>
                </a:cubicBezTo>
                <a:cubicBezTo>
                  <a:pt x="1791403" y="35433"/>
                  <a:pt x="1793403" y="31814"/>
                  <a:pt x="1798737" y="32004"/>
                </a:cubicBezTo>
                <a:cubicBezTo>
                  <a:pt x="1799309" y="33052"/>
                  <a:pt x="1800547" y="33433"/>
                  <a:pt x="1802928" y="32957"/>
                </a:cubicBezTo>
                <a:cubicBezTo>
                  <a:pt x="1802738" y="31147"/>
                  <a:pt x="1799214" y="32099"/>
                  <a:pt x="1798642" y="30575"/>
                </a:cubicBezTo>
                <a:cubicBezTo>
                  <a:pt x="1786355" y="33242"/>
                  <a:pt x="1773496" y="32385"/>
                  <a:pt x="1761971" y="33338"/>
                </a:cubicBezTo>
                <a:cubicBezTo>
                  <a:pt x="1757304" y="33719"/>
                  <a:pt x="1752827" y="35719"/>
                  <a:pt x="1747874" y="36386"/>
                </a:cubicBezTo>
                <a:cubicBezTo>
                  <a:pt x="1747779" y="36386"/>
                  <a:pt x="1747874" y="35052"/>
                  <a:pt x="1747779" y="34957"/>
                </a:cubicBezTo>
                <a:cubicBezTo>
                  <a:pt x="1746255" y="33909"/>
                  <a:pt x="1731586" y="36767"/>
                  <a:pt x="1731491" y="36767"/>
                </a:cubicBezTo>
                <a:cubicBezTo>
                  <a:pt x="1730062" y="37052"/>
                  <a:pt x="1729681" y="38386"/>
                  <a:pt x="1729586" y="38386"/>
                </a:cubicBezTo>
                <a:cubicBezTo>
                  <a:pt x="1728062" y="38767"/>
                  <a:pt x="1727300" y="37243"/>
                  <a:pt x="1727395" y="37243"/>
                </a:cubicBezTo>
                <a:cubicBezTo>
                  <a:pt x="1724633" y="37624"/>
                  <a:pt x="1720252" y="39624"/>
                  <a:pt x="1719394" y="39529"/>
                </a:cubicBezTo>
                <a:cubicBezTo>
                  <a:pt x="1718632" y="39529"/>
                  <a:pt x="1719489" y="38100"/>
                  <a:pt x="1717203" y="38386"/>
                </a:cubicBezTo>
                <a:cubicBezTo>
                  <a:pt x="1715108" y="38576"/>
                  <a:pt x="1714917" y="40100"/>
                  <a:pt x="1713298" y="40291"/>
                </a:cubicBezTo>
                <a:cubicBezTo>
                  <a:pt x="1713870" y="40196"/>
                  <a:pt x="1711965" y="39148"/>
                  <a:pt x="1711107" y="39148"/>
                </a:cubicBezTo>
                <a:cubicBezTo>
                  <a:pt x="1696153" y="38291"/>
                  <a:pt x="1677960" y="42958"/>
                  <a:pt x="1664340" y="44482"/>
                </a:cubicBezTo>
                <a:cubicBezTo>
                  <a:pt x="1662339" y="44672"/>
                  <a:pt x="1661768" y="43339"/>
                  <a:pt x="1660149" y="43529"/>
                </a:cubicBezTo>
                <a:cubicBezTo>
                  <a:pt x="1660720" y="43434"/>
                  <a:pt x="1659006" y="44958"/>
                  <a:pt x="1658244" y="45149"/>
                </a:cubicBezTo>
                <a:cubicBezTo>
                  <a:pt x="1643385" y="49435"/>
                  <a:pt x="1627383" y="44291"/>
                  <a:pt x="1621763" y="50673"/>
                </a:cubicBezTo>
                <a:cubicBezTo>
                  <a:pt x="1617858" y="50483"/>
                  <a:pt x="1617762" y="47054"/>
                  <a:pt x="1611381" y="49054"/>
                </a:cubicBezTo>
                <a:cubicBezTo>
                  <a:pt x="1600808" y="53150"/>
                  <a:pt x="1587282" y="55340"/>
                  <a:pt x="1576805" y="52959"/>
                </a:cubicBezTo>
                <a:cubicBezTo>
                  <a:pt x="1559279" y="59817"/>
                  <a:pt x="1525275" y="61246"/>
                  <a:pt x="1507844" y="62198"/>
                </a:cubicBezTo>
                <a:cubicBezTo>
                  <a:pt x="1504701" y="62389"/>
                  <a:pt x="1506034" y="64199"/>
                  <a:pt x="1503748" y="62675"/>
                </a:cubicBezTo>
                <a:cubicBezTo>
                  <a:pt x="1501748" y="61341"/>
                  <a:pt x="1491366" y="65437"/>
                  <a:pt x="1489651" y="65723"/>
                </a:cubicBezTo>
                <a:cubicBezTo>
                  <a:pt x="1485841" y="66199"/>
                  <a:pt x="1485079" y="64961"/>
                  <a:pt x="1481364" y="65246"/>
                </a:cubicBezTo>
                <a:cubicBezTo>
                  <a:pt x="1479269" y="65437"/>
                  <a:pt x="1479078" y="66770"/>
                  <a:pt x="1477459" y="67151"/>
                </a:cubicBezTo>
                <a:cubicBezTo>
                  <a:pt x="1474602" y="67723"/>
                  <a:pt x="1472887" y="66199"/>
                  <a:pt x="1471268" y="66485"/>
                </a:cubicBezTo>
                <a:cubicBezTo>
                  <a:pt x="1469172" y="66770"/>
                  <a:pt x="1468982" y="67913"/>
                  <a:pt x="1467363" y="68390"/>
                </a:cubicBezTo>
                <a:cubicBezTo>
                  <a:pt x="1464981" y="69056"/>
                  <a:pt x="1461743" y="68961"/>
                  <a:pt x="1459266" y="69342"/>
                </a:cubicBezTo>
                <a:cubicBezTo>
                  <a:pt x="1429072" y="73343"/>
                  <a:pt x="1394973" y="78010"/>
                  <a:pt x="1367827" y="79724"/>
                </a:cubicBezTo>
                <a:cubicBezTo>
                  <a:pt x="1360968" y="80201"/>
                  <a:pt x="1355635" y="79248"/>
                  <a:pt x="1349443" y="80391"/>
                </a:cubicBezTo>
                <a:cubicBezTo>
                  <a:pt x="1344681" y="81248"/>
                  <a:pt x="1340394" y="84392"/>
                  <a:pt x="1335441" y="84773"/>
                </a:cubicBezTo>
                <a:cubicBezTo>
                  <a:pt x="1332584" y="85058"/>
                  <a:pt x="1330965" y="83915"/>
                  <a:pt x="1329250" y="84106"/>
                </a:cubicBezTo>
                <a:cubicBezTo>
                  <a:pt x="1327345" y="84296"/>
                  <a:pt x="1327726" y="82963"/>
                  <a:pt x="1327060" y="82963"/>
                </a:cubicBezTo>
                <a:cubicBezTo>
                  <a:pt x="1322773" y="82582"/>
                  <a:pt x="1319439" y="85725"/>
                  <a:pt x="1316772" y="82677"/>
                </a:cubicBezTo>
                <a:cubicBezTo>
                  <a:pt x="1319916" y="80486"/>
                  <a:pt x="1323345" y="80486"/>
                  <a:pt x="1326774" y="80105"/>
                </a:cubicBezTo>
                <a:cubicBezTo>
                  <a:pt x="1334203" y="79248"/>
                  <a:pt x="1335156" y="80772"/>
                  <a:pt x="1336965" y="78962"/>
                </a:cubicBezTo>
                <a:cubicBezTo>
                  <a:pt x="1338775" y="77057"/>
                  <a:pt x="1357635" y="76676"/>
                  <a:pt x="1359349" y="76391"/>
                </a:cubicBezTo>
                <a:cubicBezTo>
                  <a:pt x="1362111" y="76010"/>
                  <a:pt x="1363540" y="74581"/>
                  <a:pt x="1365350" y="74295"/>
                </a:cubicBezTo>
                <a:cubicBezTo>
                  <a:pt x="1369160" y="73628"/>
                  <a:pt x="1369922" y="75343"/>
                  <a:pt x="1373637" y="74771"/>
                </a:cubicBezTo>
                <a:cubicBezTo>
                  <a:pt x="1373256" y="74867"/>
                  <a:pt x="1374589" y="73438"/>
                  <a:pt x="1375542" y="73152"/>
                </a:cubicBezTo>
                <a:cubicBezTo>
                  <a:pt x="1383066" y="70961"/>
                  <a:pt x="1392401" y="71533"/>
                  <a:pt x="1397925" y="70580"/>
                </a:cubicBezTo>
                <a:cubicBezTo>
                  <a:pt x="1401450" y="70009"/>
                  <a:pt x="1404021" y="68580"/>
                  <a:pt x="1405927" y="68294"/>
                </a:cubicBezTo>
                <a:cubicBezTo>
                  <a:pt x="1408403" y="67913"/>
                  <a:pt x="1408974" y="69342"/>
                  <a:pt x="1412118" y="68961"/>
                </a:cubicBezTo>
                <a:cubicBezTo>
                  <a:pt x="1415642" y="68580"/>
                  <a:pt x="1417261" y="67342"/>
                  <a:pt x="1417928" y="65437"/>
                </a:cubicBezTo>
                <a:cubicBezTo>
                  <a:pt x="1396306" y="68961"/>
                  <a:pt x="1372398" y="69247"/>
                  <a:pt x="1354968" y="72581"/>
                </a:cubicBezTo>
                <a:cubicBezTo>
                  <a:pt x="1348681" y="73819"/>
                  <a:pt x="1349729" y="75057"/>
                  <a:pt x="1346871" y="73533"/>
                </a:cubicBezTo>
                <a:cubicBezTo>
                  <a:pt x="1346014" y="73057"/>
                  <a:pt x="1340013" y="74390"/>
                  <a:pt x="1338775" y="74486"/>
                </a:cubicBezTo>
                <a:cubicBezTo>
                  <a:pt x="1331536" y="75057"/>
                  <a:pt x="1324488" y="75819"/>
                  <a:pt x="1322678" y="77724"/>
                </a:cubicBezTo>
                <a:cubicBezTo>
                  <a:pt x="1321821" y="78677"/>
                  <a:pt x="1319916" y="76676"/>
                  <a:pt x="1320487" y="76581"/>
                </a:cubicBezTo>
                <a:cubicBezTo>
                  <a:pt x="1316582" y="77248"/>
                  <a:pt x="1313724" y="78772"/>
                  <a:pt x="1310486" y="79153"/>
                </a:cubicBezTo>
                <a:cubicBezTo>
                  <a:pt x="1308295" y="79439"/>
                  <a:pt x="1309152" y="78105"/>
                  <a:pt x="1308295" y="78010"/>
                </a:cubicBezTo>
                <a:cubicBezTo>
                  <a:pt x="1306390" y="77724"/>
                  <a:pt x="1304581" y="79820"/>
                  <a:pt x="1304390" y="79915"/>
                </a:cubicBezTo>
                <a:cubicBezTo>
                  <a:pt x="1300675" y="80105"/>
                  <a:pt x="1299627" y="78962"/>
                  <a:pt x="1296103" y="79439"/>
                </a:cubicBezTo>
                <a:cubicBezTo>
                  <a:pt x="1293436" y="79820"/>
                  <a:pt x="1292198" y="81153"/>
                  <a:pt x="1288102" y="81725"/>
                </a:cubicBezTo>
                <a:cubicBezTo>
                  <a:pt x="1278768" y="83153"/>
                  <a:pt x="1269528" y="83725"/>
                  <a:pt x="1259622" y="84963"/>
                </a:cubicBezTo>
                <a:cubicBezTo>
                  <a:pt x="1257527" y="85249"/>
                  <a:pt x="1257336" y="86582"/>
                  <a:pt x="1255717" y="86868"/>
                </a:cubicBezTo>
                <a:cubicBezTo>
                  <a:pt x="1253241" y="87249"/>
                  <a:pt x="1252669" y="85820"/>
                  <a:pt x="1249526" y="86201"/>
                </a:cubicBezTo>
                <a:cubicBezTo>
                  <a:pt x="1246859" y="86487"/>
                  <a:pt x="1246954" y="88106"/>
                  <a:pt x="1243525" y="88297"/>
                </a:cubicBezTo>
                <a:cubicBezTo>
                  <a:pt x="1243906" y="88297"/>
                  <a:pt x="1242382" y="87154"/>
                  <a:pt x="1241335" y="87154"/>
                </a:cubicBezTo>
                <a:cubicBezTo>
                  <a:pt x="1240191" y="87059"/>
                  <a:pt x="1238477" y="87440"/>
                  <a:pt x="1237239" y="87630"/>
                </a:cubicBezTo>
                <a:cubicBezTo>
                  <a:pt x="1234572" y="88011"/>
                  <a:pt x="1233238" y="89249"/>
                  <a:pt x="1229238" y="89916"/>
                </a:cubicBezTo>
                <a:cubicBezTo>
                  <a:pt x="1225904" y="90488"/>
                  <a:pt x="1222380" y="90488"/>
                  <a:pt x="1219046" y="91059"/>
                </a:cubicBezTo>
                <a:cubicBezTo>
                  <a:pt x="1216379" y="91535"/>
                  <a:pt x="1216950" y="88583"/>
                  <a:pt x="1214760" y="88678"/>
                </a:cubicBezTo>
                <a:cubicBezTo>
                  <a:pt x="1212474" y="88868"/>
                  <a:pt x="1213617" y="87725"/>
                  <a:pt x="1212569" y="87535"/>
                </a:cubicBezTo>
                <a:cubicBezTo>
                  <a:pt x="1211807" y="87344"/>
                  <a:pt x="1205997" y="90964"/>
                  <a:pt x="1206378" y="86868"/>
                </a:cubicBezTo>
                <a:cubicBezTo>
                  <a:pt x="1208854" y="84677"/>
                  <a:pt x="1215045" y="84487"/>
                  <a:pt x="1220475" y="83820"/>
                </a:cubicBezTo>
                <a:cubicBezTo>
                  <a:pt x="1219046" y="79534"/>
                  <a:pt x="1223713" y="78486"/>
                  <a:pt x="1221618" y="73724"/>
                </a:cubicBezTo>
                <a:cubicBezTo>
                  <a:pt x="1214760" y="73914"/>
                  <a:pt x="1208664" y="76391"/>
                  <a:pt x="1201425" y="77438"/>
                </a:cubicBezTo>
                <a:cubicBezTo>
                  <a:pt x="1193900" y="78581"/>
                  <a:pt x="1193138" y="76581"/>
                  <a:pt x="1191233" y="78581"/>
                </a:cubicBezTo>
                <a:cubicBezTo>
                  <a:pt x="1190852" y="78962"/>
                  <a:pt x="1185804" y="79248"/>
                  <a:pt x="1185137" y="79248"/>
                </a:cubicBezTo>
                <a:cubicBezTo>
                  <a:pt x="1184089" y="79343"/>
                  <a:pt x="1182470" y="78105"/>
                  <a:pt x="1182946" y="78105"/>
                </a:cubicBezTo>
                <a:cubicBezTo>
                  <a:pt x="1180851" y="78391"/>
                  <a:pt x="1180660" y="79534"/>
                  <a:pt x="1179041" y="80010"/>
                </a:cubicBezTo>
                <a:cubicBezTo>
                  <a:pt x="1172564" y="81725"/>
                  <a:pt x="1166182" y="81439"/>
                  <a:pt x="1160753" y="82106"/>
                </a:cubicBezTo>
                <a:cubicBezTo>
                  <a:pt x="1140846" y="84487"/>
                  <a:pt x="1115700" y="87916"/>
                  <a:pt x="1101984" y="90202"/>
                </a:cubicBezTo>
                <a:cubicBezTo>
                  <a:pt x="1092459" y="91821"/>
                  <a:pt x="1087887" y="90488"/>
                  <a:pt x="1081505" y="91154"/>
                </a:cubicBezTo>
                <a:cubicBezTo>
                  <a:pt x="1067598" y="92488"/>
                  <a:pt x="1052739" y="96012"/>
                  <a:pt x="1038928" y="97441"/>
                </a:cubicBezTo>
                <a:cubicBezTo>
                  <a:pt x="1035023" y="97822"/>
                  <a:pt x="1030546" y="97155"/>
                  <a:pt x="1026641" y="97441"/>
                </a:cubicBezTo>
                <a:cubicBezTo>
                  <a:pt x="1022926" y="97727"/>
                  <a:pt x="1020545" y="99536"/>
                  <a:pt x="1018640" y="99727"/>
                </a:cubicBezTo>
                <a:cubicBezTo>
                  <a:pt x="1015782" y="100013"/>
                  <a:pt x="1014830" y="98489"/>
                  <a:pt x="1010353" y="99251"/>
                </a:cubicBezTo>
                <a:cubicBezTo>
                  <a:pt x="1007496" y="99727"/>
                  <a:pt x="1006638" y="100965"/>
                  <a:pt x="1002352" y="101537"/>
                </a:cubicBezTo>
                <a:cubicBezTo>
                  <a:pt x="987303" y="103632"/>
                  <a:pt x="963109" y="108014"/>
                  <a:pt x="951584" y="107347"/>
                </a:cubicBezTo>
                <a:cubicBezTo>
                  <a:pt x="951012" y="107347"/>
                  <a:pt x="948631" y="106204"/>
                  <a:pt x="949393" y="106204"/>
                </a:cubicBezTo>
                <a:cubicBezTo>
                  <a:pt x="945869" y="106490"/>
                  <a:pt x="941583" y="108680"/>
                  <a:pt x="937296" y="108966"/>
                </a:cubicBezTo>
                <a:cubicBezTo>
                  <a:pt x="934058" y="109252"/>
                  <a:pt x="929581" y="110014"/>
                  <a:pt x="926914" y="107347"/>
                </a:cubicBezTo>
                <a:cubicBezTo>
                  <a:pt x="937677" y="103251"/>
                  <a:pt x="948917" y="103823"/>
                  <a:pt x="961299" y="102013"/>
                </a:cubicBezTo>
                <a:cubicBezTo>
                  <a:pt x="963014" y="101727"/>
                  <a:pt x="962919" y="100489"/>
                  <a:pt x="963204" y="100394"/>
                </a:cubicBezTo>
                <a:cubicBezTo>
                  <a:pt x="964443" y="100108"/>
                  <a:pt x="965967" y="101441"/>
                  <a:pt x="965395" y="101537"/>
                </a:cubicBezTo>
                <a:cubicBezTo>
                  <a:pt x="967967" y="100870"/>
                  <a:pt x="968062" y="99917"/>
                  <a:pt x="971396" y="99441"/>
                </a:cubicBezTo>
                <a:cubicBezTo>
                  <a:pt x="982635" y="97631"/>
                  <a:pt x="997780" y="96203"/>
                  <a:pt x="1005972" y="95536"/>
                </a:cubicBezTo>
                <a:cubicBezTo>
                  <a:pt x="1015020" y="94774"/>
                  <a:pt x="1011210" y="95631"/>
                  <a:pt x="1018164" y="94107"/>
                </a:cubicBezTo>
                <a:cubicBezTo>
                  <a:pt x="1035404" y="90583"/>
                  <a:pt x="1056359" y="89916"/>
                  <a:pt x="1071027" y="88106"/>
                </a:cubicBezTo>
                <a:cubicBezTo>
                  <a:pt x="1075885" y="87535"/>
                  <a:pt x="1081695" y="88297"/>
                  <a:pt x="1085124" y="85058"/>
                </a:cubicBezTo>
                <a:cubicBezTo>
                  <a:pt x="1072932" y="83915"/>
                  <a:pt x="1060836" y="88773"/>
                  <a:pt x="1048548" y="89249"/>
                </a:cubicBezTo>
                <a:cubicBezTo>
                  <a:pt x="1040928" y="89535"/>
                  <a:pt x="1034070" y="88964"/>
                  <a:pt x="1026069" y="90392"/>
                </a:cubicBezTo>
                <a:cubicBezTo>
                  <a:pt x="1022640" y="90964"/>
                  <a:pt x="1019497" y="92583"/>
                  <a:pt x="1016068" y="92964"/>
                </a:cubicBezTo>
                <a:cubicBezTo>
                  <a:pt x="1014068" y="93250"/>
                  <a:pt x="1013592" y="92107"/>
                  <a:pt x="1011877" y="92012"/>
                </a:cubicBezTo>
                <a:cubicBezTo>
                  <a:pt x="1004924" y="91726"/>
                  <a:pt x="997494" y="93440"/>
                  <a:pt x="991589" y="94298"/>
                </a:cubicBezTo>
                <a:cubicBezTo>
                  <a:pt x="980635" y="95917"/>
                  <a:pt x="980254" y="96298"/>
                  <a:pt x="973301" y="96393"/>
                </a:cubicBezTo>
                <a:cubicBezTo>
                  <a:pt x="962919" y="96488"/>
                  <a:pt x="951870" y="98298"/>
                  <a:pt x="942821" y="99822"/>
                </a:cubicBezTo>
                <a:cubicBezTo>
                  <a:pt x="940154" y="100298"/>
                  <a:pt x="935677" y="102013"/>
                  <a:pt x="932820" y="102394"/>
                </a:cubicBezTo>
                <a:cubicBezTo>
                  <a:pt x="930724" y="102584"/>
                  <a:pt x="930343" y="101537"/>
                  <a:pt x="928629" y="101441"/>
                </a:cubicBezTo>
                <a:cubicBezTo>
                  <a:pt x="926724" y="101346"/>
                  <a:pt x="924438" y="102013"/>
                  <a:pt x="922533" y="102108"/>
                </a:cubicBezTo>
                <a:cubicBezTo>
                  <a:pt x="909864" y="102965"/>
                  <a:pt x="894434" y="104585"/>
                  <a:pt x="881861" y="106775"/>
                </a:cubicBezTo>
                <a:cubicBezTo>
                  <a:pt x="878337" y="107347"/>
                  <a:pt x="874908" y="108966"/>
                  <a:pt x="871860" y="109347"/>
                </a:cubicBezTo>
                <a:cubicBezTo>
                  <a:pt x="869002" y="109633"/>
                  <a:pt x="867954" y="108204"/>
                  <a:pt x="863573" y="108871"/>
                </a:cubicBezTo>
                <a:cubicBezTo>
                  <a:pt x="855381" y="110109"/>
                  <a:pt x="847761" y="113348"/>
                  <a:pt x="839284" y="113062"/>
                </a:cubicBezTo>
                <a:cubicBezTo>
                  <a:pt x="837284" y="113252"/>
                  <a:pt x="835188" y="113538"/>
                  <a:pt x="833188" y="113729"/>
                </a:cubicBezTo>
                <a:cubicBezTo>
                  <a:pt x="830997" y="113919"/>
                  <a:pt x="828045" y="114967"/>
                  <a:pt x="831283" y="115348"/>
                </a:cubicBezTo>
                <a:cubicBezTo>
                  <a:pt x="834712" y="114967"/>
                  <a:pt x="838046" y="114586"/>
                  <a:pt x="841475" y="114205"/>
                </a:cubicBezTo>
                <a:cubicBezTo>
                  <a:pt x="842427" y="117443"/>
                  <a:pt x="850428" y="114586"/>
                  <a:pt x="852048" y="117253"/>
                </a:cubicBezTo>
                <a:cubicBezTo>
                  <a:pt x="845571" y="116681"/>
                  <a:pt x="842332" y="119729"/>
                  <a:pt x="839951" y="120015"/>
                </a:cubicBezTo>
                <a:cubicBezTo>
                  <a:pt x="837570" y="120301"/>
                  <a:pt x="835569" y="119348"/>
                  <a:pt x="831664" y="119539"/>
                </a:cubicBezTo>
                <a:cubicBezTo>
                  <a:pt x="823854" y="119920"/>
                  <a:pt x="817281" y="121348"/>
                  <a:pt x="811376" y="121825"/>
                </a:cubicBezTo>
                <a:cubicBezTo>
                  <a:pt x="809947" y="121920"/>
                  <a:pt x="811376" y="120015"/>
                  <a:pt x="809376" y="122015"/>
                </a:cubicBezTo>
                <a:cubicBezTo>
                  <a:pt x="809090" y="122301"/>
                  <a:pt x="805851" y="122396"/>
                  <a:pt x="805280" y="122492"/>
                </a:cubicBezTo>
                <a:cubicBezTo>
                  <a:pt x="790992" y="124111"/>
                  <a:pt x="776705" y="125444"/>
                  <a:pt x="762608" y="127349"/>
                </a:cubicBezTo>
                <a:cubicBezTo>
                  <a:pt x="758512" y="127921"/>
                  <a:pt x="756036" y="129350"/>
                  <a:pt x="752607" y="129921"/>
                </a:cubicBezTo>
                <a:cubicBezTo>
                  <a:pt x="743463" y="131350"/>
                  <a:pt x="738986" y="130397"/>
                  <a:pt x="732128" y="130873"/>
                </a:cubicBezTo>
                <a:cubicBezTo>
                  <a:pt x="721460" y="131540"/>
                  <a:pt x="711554" y="135636"/>
                  <a:pt x="707458" y="130873"/>
                </a:cubicBezTo>
                <a:cubicBezTo>
                  <a:pt x="716793" y="125444"/>
                  <a:pt x="731556" y="130397"/>
                  <a:pt x="737652" y="124587"/>
                </a:cubicBezTo>
                <a:cubicBezTo>
                  <a:pt x="705934" y="129921"/>
                  <a:pt x="668025" y="130207"/>
                  <a:pt x="636021" y="136112"/>
                </a:cubicBezTo>
                <a:cubicBezTo>
                  <a:pt x="632973" y="136684"/>
                  <a:pt x="629353" y="138303"/>
                  <a:pt x="626019" y="138684"/>
                </a:cubicBezTo>
                <a:cubicBezTo>
                  <a:pt x="623448" y="138970"/>
                  <a:pt x="621733" y="137922"/>
                  <a:pt x="617733" y="138208"/>
                </a:cubicBezTo>
                <a:cubicBezTo>
                  <a:pt x="607255" y="138875"/>
                  <a:pt x="595920" y="140970"/>
                  <a:pt x="585252" y="141923"/>
                </a:cubicBezTo>
                <a:cubicBezTo>
                  <a:pt x="582204" y="142208"/>
                  <a:pt x="577728" y="141542"/>
                  <a:pt x="574965" y="141637"/>
                </a:cubicBezTo>
                <a:cubicBezTo>
                  <a:pt x="561345" y="142399"/>
                  <a:pt x="555630" y="145066"/>
                  <a:pt x="548676" y="146018"/>
                </a:cubicBezTo>
                <a:cubicBezTo>
                  <a:pt x="520197" y="150209"/>
                  <a:pt x="482859" y="153257"/>
                  <a:pt x="461142" y="154591"/>
                </a:cubicBezTo>
                <a:cubicBezTo>
                  <a:pt x="455808" y="154877"/>
                  <a:pt x="450283" y="155543"/>
                  <a:pt x="444854" y="156401"/>
                </a:cubicBezTo>
                <a:cubicBezTo>
                  <a:pt x="440091" y="157163"/>
                  <a:pt x="435900" y="158591"/>
                  <a:pt x="430757" y="159449"/>
                </a:cubicBezTo>
                <a:cubicBezTo>
                  <a:pt x="401515" y="163925"/>
                  <a:pt x="368654" y="164687"/>
                  <a:pt x="343413" y="169355"/>
                </a:cubicBezTo>
                <a:cubicBezTo>
                  <a:pt x="339698" y="170021"/>
                  <a:pt x="337126" y="171355"/>
                  <a:pt x="333411" y="171926"/>
                </a:cubicBezTo>
                <a:cubicBezTo>
                  <a:pt x="329220" y="172498"/>
                  <a:pt x="325220" y="171450"/>
                  <a:pt x="321124" y="171926"/>
                </a:cubicBezTo>
                <a:cubicBezTo>
                  <a:pt x="321886" y="171831"/>
                  <a:pt x="319886" y="173355"/>
                  <a:pt x="319219" y="173545"/>
                </a:cubicBezTo>
                <a:cubicBezTo>
                  <a:pt x="313790" y="175355"/>
                  <a:pt x="307313" y="174879"/>
                  <a:pt x="302931" y="175355"/>
                </a:cubicBezTo>
                <a:cubicBezTo>
                  <a:pt x="291025" y="176784"/>
                  <a:pt x="279500" y="179165"/>
                  <a:pt x="272547" y="180213"/>
                </a:cubicBezTo>
                <a:cubicBezTo>
                  <a:pt x="260926" y="181928"/>
                  <a:pt x="245877" y="183452"/>
                  <a:pt x="240162" y="185357"/>
                </a:cubicBezTo>
                <a:cubicBezTo>
                  <a:pt x="233780" y="187452"/>
                  <a:pt x="226160" y="189357"/>
                  <a:pt x="220064" y="190500"/>
                </a:cubicBezTo>
                <a:cubicBezTo>
                  <a:pt x="217968" y="190881"/>
                  <a:pt x="218540" y="189357"/>
                  <a:pt x="217873" y="189357"/>
                </a:cubicBezTo>
                <a:cubicBezTo>
                  <a:pt x="215873" y="189262"/>
                  <a:pt x="215492" y="191072"/>
                  <a:pt x="213968" y="191262"/>
                </a:cubicBezTo>
                <a:cubicBezTo>
                  <a:pt x="207681" y="191738"/>
                  <a:pt x="205776" y="190310"/>
                  <a:pt x="203776" y="192405"/>
                </a:cubicBezTo>
                <a:cubicBezTo>
                  <a:pt x="203490" y="192691"/>
                  <a:pt x="200347" y="192786"/>
                  <a:pt x="199680" y="192881"/>
                </a:cubicBezTo>
                <a:cubicBezTo>
                  <a:pt x="187774" y="195263"/>
                  <a:pt x="180535" y="195263"/>
                  <a:pt x="173391" y="197263"/>
                </a:cubicBezTo>
                <a:cubicBezTo>
                  <a:pt x="164533" y="199739"/>
                  <a:pt x="152246" y="201358"/>
                  <a:pt x="145197" y="203264"/>
                </a:cubicBezTo>
                <a:cubicBezTo>
                  <a:pt x="136339" y="205740"/>
                  <a:pt x="127290" y="208598"/>
                  <a:pt x="119194" y="210503"/>
                </a:cubicBezTo>
                <a:cubicBezTo>
                  <a:pt x="111098" y="212408"/>
                  <a:pt x="95572" y="213741"/>
                  <a:pt x="93000" y="216313"/>
                </a:cubicBezTo>
                <a:cubicBezTo>
                  <a:pt x="91857" y="217551"/>
                  <a:pt x="81856" y="217551"/>
                  <a:pt x="80808" y="217742"/>
                </a:cubicBezTo>
                <a:cubicBezTo>
                  <a:pt x="78808" y="218027"/>
                  <a:pt x="78522" y="219361"/>
                  <a:pt x="76903" y="219647"/>
                </a:cubicBezTo>
                <a:cubicBezTo>
                  <a:pt x="74331" y="220028"/>
                  <a:pt x="73950" y="218408"/>
                  <a:pt x="70712" y="218980"/>
                </a:cubicBezTo>
                <a:cubicBezTo>
                  <a:pt x="67092" y="219551"/>
                  <a:pt x="61377" y="222885"/>
                  <a:pt x="56615" y="222028"/>
                </a:cubicBezTo>
                <a:cubicBezTo>
                  <a:pt x="49947" y="228219"/>
                  <a:pt x="33945" y="229267"/>
                  <a:pt x="22706" y="232982"/>
                </a:cubicBezTo>
                <a:cubicBezTo>
                  <a:pt x="21658" y="236887"/>
                  <a:pt x="27183" y="235172"/>
                  <a:pt x="29183" y="236506"/>
                </a:cubicBezTo>
                <a:cubicBezTo>
                  <a:pt x="29469" y="239840"/>
                  <a:pt x="33088" y="240220"/>
                  <a:pt x="31945" y="244697"/>
                </a:cubicBezTo>
                <a:cubicBezTo>
                  <a:pt x="30326" y="250317"/>
                  <a:pt x="23658" y="253365"/>
                  <a:pt x="18610" y="257270"/>
                </a:cubicBezTo>
                <a:cubicBezTo>
                  <a:pt x="15753" y="260128"/>
                  <a:pt x="4608" y="258604"/>
                  <a:pt x="6894" y="264224"/>
                </a:cubicBezTo>
                <a:cubicBezTo>
                  <a:pt x="6228" y="276987"/>
                  <a:pt x="26421" y="263271"/>
                  <a:pt x="30231" y="272891"/>
                </a:cubicBezTo>
                <a:cubicBezTo>
                  <a:pt x="32898" y="279273"/>
                  <a:pt x="21087" y="277749"/>
                  <a:pt x="22992" y="283655"/>
                </a:cubicBezTo>
                <a:cubicBezTo>
                  <a:pt x="20420" y="285845"/>
                  <a:pt x="21658" y="290036"/>
                  <a:pt x="21944" y="293751"/>
                </a:cubicBezTo>
                <a:cubicBezTo>
                  <a:pt x="16705" y="296228"/>
                  <a:pt x="11466" y="298704"/>
                  <a:pt x="6228" y="301181"/>
                </a:cubicBezTo>
                <a:cubicBezTo>
                  <a:pt x="8037" y="305943"/>
                  <a:pt x="5847" y="311277"/>
                  <a:pt x="5180" y="312611"/>
                </a:cubicBezTo>
                <a:cubicBezTo>
                  <a:pt x="4989" y="312992"/>
                  <a:pt x="5275" y="313658"/>
                  <a:pt x="5275" y="314039"/>
                </a:cubicBezTo>
                <a:cubicBezTo>
                  <a:pt x="5275" y="315563"/>
                  <a:pt x="3656" y="314992"/>
                  <a:pt x="3370" y="315659"/>
                </a:cubicBezTo>
                <a:cubicBezTo>
                  <a:pt x="1465" y="319659"/>
                  <a:pt x="2799" y="322326"/>
                  <a:pt x="2227" y="325755"/>
                </a:cubicBezTo>
                <a:cubicBezTo>
                  <a:pt x="2132" y="326517"/>
                  <a:pt x="-1488" y="330422"/>
                  <a:pt x="703" y="331565"/>
                </a:cubicBezTo>
                <a:cubicBezTo>
                  <a:pt x="3084" y="332899"/>
                  <a:pt x="1941" y="332899"/>
                  <a:pt x="3084" y="335566"/>
                </a:cubicBezTo>
                <a:cubicBezTo>
                  <a:pt x="6990" y="344138"/>
                  <a:pt x="4704" y="356045"/>
                  <a:pt x="5656" y="363664"/>
                </a:cubicBezTo>
                <a:cubicBezTo>
                  <a:pt x="6609" y="371570"/>
                  <a:pt x="11657" y="378143"/>
                  <a:pt x="11752" y="385667"/>
                </a:cubicBezTo>
                <a:cubicBezTo>
                  <a:pt x="11752" y="386429"/>
                  <a:pt x="9847" y="387668"/>
                  <a:pt x="9847" y="387287"/>
                </a:cubicBezTo>
                <a:cubicBezTo>
                  <a:pt x="9942" y="388715"/>
                  <a:pt x="11657" y="388715"/>
                  <a:pt x="12133" y="389858"/>
                </a:cubicBezTo>
                <a:cubicBezTo>
                  <a:pt x="14229" y="394716"/>
                  <a:pt x="11276" y="397383"/>
                  <a:pt x="11085" y="401288"/>
                </a:cubicBezTo>
                <a:cubicBezTo>
                  <a:pt x="11085" y="404051"/>
                  <a:pt x="12514" y="407480"/>
                  <a:pt x="11943" y="409670"/>
                </a:cubicBezTo>
                <a:cubicBezTo>
                  <a:pt x="11466" y="411861"/>
                  <a:pt x="8514" y="413290"/>
                  <a:pt x="8418" y="415766"/>
                </a:cubicBezTo>
                <a:cubicBezTo>
                  <a:pt x="8228" y="418433"/>
                  <a:pt x="10800" y="419767"/>
                  <a:pt x="10990" y="421196"/>
                </a:cubicBezTo>
                <a:cubicBezTo>
                  <a:pt x="11181" y="422624"/>
                  <a:pt x="9466" y="423005"/>
                  <a:pt x="9180" y="424244"/>
                </a:cubicBezTo>
                <a:cubicBezTo>
                  <a:pt x="7371" y="432721"/>
                  <a:pt x="9561" y="447485"/>
                  <a:pt x="13562" y="449199"/>
                </a:cubicBezTo>
                <a:cubicBezTo>
                  <a:pt x="16229" y="450342"/>
                  <a:pt x="12324" y="456724"/>
                  <a:pt x="14324" y="457581"/>
                </a:cubicBezTo>
                <a:cubicBezTo>
                  <a:pt x="18801" y="458343"/>
                  <a:pt x="21944" y="461867"/>
                  <a:pt x="24992" y="462058"/>
                </a:cubicBezTo>
                <a:cubicBezTo>
                  <a:pt x="30040" y="462344"/>
                  <a:pt x="31564" y="461963"/>
                  <a:pt x="31469" y="465582"/>
                </a:cubicBezTo>
                <a:cubicBezTo>
                  <a:pt x="29088" y="467868"/>
                  <a:pt x="21944" y="467487"/>
                  <a:pt x="19563" y="469773"/>
                </a:cubicBezTo>
                <a:cubicBezTo>
                  <a:pt x="18039" y="475107"/>
                  <a:pt x="28802" y="469868"/>
                  <a:pt x="28230" y="474440"/>
                </a:cubicBezTo>
                <a:cubicBezTo>
                  <a:pt x="30135" y="478631"/>
                  <a:pt x="22896" y="477774"/>
                  <a:pt x="24801" y="481965"/>
                </a:cubicBezTo>
                <a:cubicBezTo>
                  <a:pt x="25278" y="485585"/>
                  <a:pt x="33660" y="482441"/>
                  <a:pt x="31564" y="488252"/>
                </a:cubicBezTo>
                <a:cubicBezTo>
                  <a:pt x="29373" y="490442"/>
                  <a:pt x="27278" y="490728"/>
                  <a:pt x="25849" y="493109"/>
                </a:cubicBezTo>
                <a:cubicBezTo>
                  <a:pt x="24325" y="495586"/>
                  <a:pt x="25468" y="498920"/>
                  <a:pt x="24611" y="501777"/>
                </a:cubicBezTo>
                <a:cubicBezTo>
                  <a:pt x="26706" y="504063"/>
                  <a:pt x="28802" y="506254"/>
                  <a:pt x="35184" y="504825"/>
                </a:cubicBezTo>
                <a:cubicBezTo>
                  <a:pt x="38327" y="506159"/>
                  <a:pt x="38136" y="510350"/>
                  <a:pt x="43851" y="509492"/>
                </a:cubicBezTo>
                <a:cubicBezTo>
                  <a:pt x="48233" y="507206"/>
                  <a:pt x="66426" y="503492"/>
                  <a:pt x="68331" y="508159"/>
                </a:cubicBezTo>
                <a:cubicBezTo>
                  <a:pt x="65568" y="512731"/>
                  <a:pt x="51090" y="513493"/>
                  <a:pt x="48519" y="516064"/>
                </a:cubicBezTo>
                <a:cubicBezTo>
                  <a:pt x="48233" y="516350"/>
                  <a:pt x="45090" y="516446"/>
                  <a:pt x="44423" y="516541"/>
                </a:cubicBezTo>
                <a:cubicBezTo>
                  <a:pt x="41089" y="517208"/>
                  <a:pt x="39946" y="517112"/>
                  <a:pt x="38422" y="518636"/>
                </a:cubicBezTo>
                <a:cubicBezTo>
                  <a:pt x="36517" y="520637"/>
                  <a:pt x="26135" y="517589"/>
                  <a:pt x="30516" y="522351"/>
                </a:cubicBezTo>
                <a:cubicBezTo>
                  <a:pt x="40518" y="521875"/>
                  <a:pt x="54138" y="518160"/>
                  <a:pt x="61092" y="520256"/>
                </a:cubicBezTo>
                <a:cubicBezTo>
                  <a:pt x="62044" y="523875"/>
                  <a:pt x="53281" y="522256"/>
                  <a:pt x="55472" y="526542"/>
                </a:cubicBezTo>
                <a:cubicBezTo>
                  <a:pt x="56234" y="528352"/>
                  <a:pt x="58615" y="528923"/>
                  <a:pt x="58044" y="531876"/>
                </a:cubicBezTo>
                <a:cubicBezTo>
                  <a:pt x="49185" y="536353"/>
                  <a:pt x="35946" y="538544"/>
                  <a:pt x="30516" y="544925"/>
                </a:cubicBezTo>
                <a:cubicBezTo>
                  <a:pt x="39184" y="543878"/>
                  <a:pt x="44518" y="540925"/>
                  <a:pt x="54805" y="540734"/>
                </a:cubicBezTo>
                <a:cubicBezTo>
                  <a:pt x="55758" y="543878"/>
                  <a:pt x="54996" y="546164"/>
                  <a:pt x="53376" y="547973"/>
                </a:cubicBezTo>
                <a:cubicBezTo>
                  <a:pt x="59187" y="547592"/>
                  <a:pt x="67188" y="545211"/>
                  <a:pt x="67854" y="549116"/>
                </a:cubicBezTo>
                <a:cubicBezTo>
                  <a:pt x="64330" y="549402"/>
                  <a:pt x="62711" y="550831"/>
                  <a:pt x="62044" y="552641"/>
                </a:cubicBezTo>
                <a:cubicBezTo>
                  <a:pt x="66426" y="551879"/>
                  <a:pt x="68616" y="553022"/>
                  <a:pt x="68521" y="556165"/>
                </a:cubicBezTo>
                <a:cubicBezTo>
                  <a:pt x="69664" y="559403"/>
                  <a:pt x="59187" y="556451"/>
                  <a:pt x="62806" y="561023"/>
                </a:cubicBezTo>
                <a:cubicBezTo>
                  <a:pt x="70617" y="561785"/>
                  <a:pt x="71950" y="558641"/>
                  <a:pt x="75284" y="562451"/>
                </a:cubicBezTo>
                <a:cubicBezTo>
                  <a:pt x="66997" y="563213"/>
                  <a:pt x="70521" y="563690"/>
                  <a:pt x="71474" y="565690"/>
                </a:cubicBezTo>
                <a:cubicBezTo>
                  <a:pt x="72236" y="567214"/>
                  <a:pt x="69855" y="568071"/>
                  <a:pt x="69664" y="568738"/>
                </a:cubicBezTo>
                <a:cubicBezTo>
                  <a:pt x="68902" y="571976"/>
                  <a:pt x="68997" y="576644"/>
                  <a:pt x="68616" y="580168"/>
                </a:cubicBezTo>
                <a:cubicBezTo>
                  <a:pt x="65854" y="582644"/>
                  <a:pt x="64806" y="586169"/>
                  <a:pt x="63282" y="589312"/>
                </a:cubicBezTo>
                <a:cubicBezTo>
                  <a:pt x="67950" y="590074"/>
                  <a:pt x="69378" y="591312"/>
                  <a:pt x="73665" y="590931"/>
                </a:cubicBezTo>
                <a:cubicBezTo>
                  <a:pt x="75474" y="590836"/>
                  <a:pt x="75379" y="592074"/>
                  <a:pt x="75855" y="592074"/>
                </a:cubicBezTo>
                <a:cubicBezTo>
                  <a:pt x="81380" y="592265"/>
                  <a:pt x="88809" y="590455"/>
                  <a:pt x="96144" y="589788"/>
                </a:cubicBezTo>
                <a:cubicBezTo>
                  <a:pt x="97572" y="589693"/>
                  <a:pt x="96144" y="591693"/>
                  <a:pt x="98144" y="589598"/>
                </a:cubicBezTo>
                <a:cubicBezTo>
                  <a:pt x="101382" y="586169"/>
                  <a:pt x="103573" y="591503"/>
                  <a:pt x="106240" y="588645"/>
                </a:cubicBezTo>
                <a:cubicBezTo>
                  <a:pt x="107669" y="587121"/>
                  <a:pt x="112622" y="589407"/>
                  <a:pt x="112431" y="589312"/>
                </a:cubicBezTo>
                <a:cubicBezTo>
                  <a:pt x="114336" y="589407"/>
                  <a:pt x="114908" y="587693"/>
                  <a:pt x="116337" y="587407"/>
                </a:cubicBezTo>
                <a:cubicBezTo>
                  <a:pt x="120623" y="586740"/>
                  <a:pt x="124719" y="586454"/>
                  <a:pt x="128529" y="585978"/>
                </a:cubicBezTo>
                <a:cubicBezTo>
                  <a:pt x="141006" y="584359"/>
                  <a:pt x="148912" y="585311"/>
                  <a:pt x="156437" y="584073"/>
                </a:cubicBezTo>
                <a:cubicBezTo>
                  <a:pt x="168057" y="582168"/>
                  <a:pt x="182345" y="583406"/>
                  <a:pt x="189774" y="582073"/>
                </a:cubicBezTo>
                <a:cubicBezTo>
                  <a:pt x="195013" y="581120"/>
                  <a:pt x="203871" y="580549"/>
                  <a:pt x="206062" y="580263"/>
                </a:cubicBezTo>
                <a:cubicBezTo>
                  <a:pt x="207681" y="580073"/>
                  <a:pt x="207777" y="578644"/>
                  <a:pt x="207967" y="578644"/>
                </a:cubicBezTo>
                <a:cubicBezTo>
                  <a:pt x="210825" y="577977"/>
                  <a:pt x="212539" y="579596"/>
                  <a:pt x="214158" y="579311"/>
                </a:cubicBezTo>
                <a:cubicBezTo>
                  <a:pt x="213873" y="579406"/>
                  <a:pt x="215111" y="577977"/>
                  <a:pt x="216063" y="577691"/>
                </a:cubicBezTo>
                <a:cubicBezTo>
                  <a:pt x="219683" y="576644"/>
                  <a:pt x="226827" y="575882"/>
                  <a:pt x="226350" y="577977"/>
                </a:cubicBezTo>
                <a:cubicBezTo>
                  <a:pt x="226255" y="579596"/>
                  <a:pt x="224445" y="579215"/>
                  <a:pt x="222445" y="579882"/>
                </a:cubicBezTo>
                <a:cubicBezTo>
                  <a:pt x="214539" y="582359"/>
                  <a:pt x="205681" y="582740"/>
                  <a:pt x="196156" y="584264"/>
                </a:cubicBezTo>
                <a:cubicBezTo>
                  <a:pt x="192441" y="584835"/>
                  <a:pt x="191679" y="585883"/>
                  <a:pt x="188155" y="586550"/>
                </a:cubicBezTo>
                <a:cubicBezTo>
                  <a:pt x="178535" y="588455"/>
                  <a:pt x="171391" y="587216"/>
                  <a:pt x="165390" y="588264"/>
                </a:cubicBezTo>
                <a:cubicBezTo>
                  <a:pt x="158437" y="589502"/>
                  <a:pt x="149960" y="590360"/>
                  <a:pt x="147483" y="591026"/>
                </a:cubicBezTo>
                <a:cubicBezTo>
                  <a:pt x="134339" y="594551"/>
                  <a:pt x="130529" y="593122"/>
                  <a:pt x="117956" y="595122"/>
                </a:cubicBezTo>
                <a:cubicBezTo>
                  <a:pt x="114717" y="595598"/>
                  <a:pt x="108526" y="595217"/>
                  <a:pt x="104907" y="595789"/>
                </a:cubicBezTo>
                <a:cubicBezTo>
                  <a:pt x="96906" y="597122"/>
                  <a:pt x="88714" y="597789"/>
                  <a:pt x="84714" y="599504"/>
                </a:cubicBezTo>
                <a:cubicBezTo>
                  <a:pt x="82618" y="600361"/>
                  <a:pt x="79665" y="600170"/>
                  <a:pt x="80904" y="602742"/>
                </a:cubicBezTo>
                <a:cubicBezTo>
                  <a:pt x="81951" y="606743"/>
                  <a:pt x="89857" y="604361"/>
                  <a:pt x="93381" y="604171"/>
                </a:cubicBezTo>
                <a:cubicBezTo>
                  <a:pt x="99001" y="603790"/>
                  <a:pt x="105097" y="603218"/>
                  <a:pt x="109669" y="602361"/>
                </a:cubicBezTo>
                <a:cubicBezTo>
                  <a:pt x="123576" y="599504"/>
                  <a:pt x="144531" y="599504"/>
                  <a:pt x="155675" y="597503"/>
                </a:cubicBezTo>
                <a:cubicBezTo>
                  <a:pt x="168915" y="595122"/>
                  <a:pt x="185393" y="594074"/>
                  <a:pt x="198918" y="591122"/>
                </a:cubicBezTo>
                <a:cubicBezTo>
                  <a:pt x="204062" y="589979"/>
                  <a:pt x="209777" y="590264"/>
                  <a:pt x="215206" y="589217"/>
                </a:cubicBezTo>
                <a:cubicBezTo>
                  <a:pt x="224541" y="587312"/>
                  <a:pt x="232637" y="586550"/>
                  <a:pt x="237399" y="585311"/>
                </a:cubicBezTo>
                <a:cubicBezTo>
                  <a:pt x="245305" y="583121"/>
                  <a:pt x="250639" y="582073"/>
                  <a:pt x="259593" y="581406"/>
                </a:cubicBezTo>
                <a:cubicBezTo>
                  <a:pt x="256354" y="575691"/>
                  <a:pt x="269118" y="578549"/>
                  <a:pt x="267117" y="573500"/>
                </a:cubicBezTo>
                <a:cubicBezTo>
                  <a:pt x="260069" y="571214"/>
                  <a:pt x="237209" y="581120"/>
                  <a:pt x="234447" y="575786"/>
                </a:cubicBezTo>
                <a:cubicBezTo>
                  <a:pt x="238923" y="572738"/>
                  <a:pt x="246067" y="573405"/>
                  <a:pt x="250544" y="572548"/>
                </a:cubicBezTo>
                <a:cubicBezTo>
                  <a:pt x="252830" y="572072"/>
                  <a:pt x="255306" y="570548"/>
                  <a:pt x="256545" y="570452"/>
                </a:cubicBezTo>
                <a:cubicBezTo>
                  <a:pt x="257783" y="570357"/>
                  <a:pt x="258926" y="571595"/>
                  <a:pt x="258735" y="571595"/>
                </a:cubicBezTo>
                <a:cubicBezTo>
                  <a:pt x="260831" y="571405"/>
                  <a:pt x="261021" y="570071"/>
                  <a:pt x="262641" y="569690"/>
                </a:cubicBezTo>
                <a:cubicBezTo>
                  <a:pt x="273309" y="567690"/>
                  <a:pt x="283786" y="566452"/>
                  <a:pt x="295026" y="564547"/>
                </a:cubicBezTo>
                <a:cubicBezTo>
                  <a:pt x="303503" y="563118"/>
                  <a:pt x="299312" y="564452"/>
                  <a:pt x="307408" y="563118"/>
                </a:cubicBezTo>
                <a:cubicBezTo>
                  <a:pt x="318552" y="561308"/>
                  <a:pt x="329601" y="560070"/>
                  <a:pt x="335697" y="558451"/>
                </a:cubicBezTo>
                <a:cubicBezTo>
                  <a:pt x="344746" y="556165"/>
                  <a:pt x="345413" y="556641"/>
                  <a:pt x="349890" y="556832"/>
                </a:cubicBezTo>
                <a:cubicBezTo>
                  <a:pt x="360939" y="557213"/>
                  <a:pt x="371988" y="553307"/>
                  <a:pt x="378179" y="552164"/>
                </a:cubicBezTo>
                <a:cubicBezTo>
                  <a:pt x="388275" y="550450"/>
                  <a:pt x="398943" y="550069"/>
                  <a:pt x="408659" y="548735"/>
                </a:cubicBezTo>
                <a:cubicBezTo>
                  <a:pt x="412469" y="548164"/>
                  <a:pt x="413040" y="547021"/>
                  <a:pt x="416660" y="546449"/>
                </a:cubicBezTo>
                <a:cubicBezTo>
                  <a:pt x="419613" y="545973"/>
                  <a:pt x="421041" y="547307"/>
                  <a:pt x="422851" y="547116"/>
                </a:cubicBezTo>
                <a:cubicBezTo>
                  <a:pt x="425423" y="546926"/>
                  <a:pt x="426756" y="545306"/>
                  <a:pt x="430852" y="544830"/>
                </a:cubicBezTo>
                <a:cubicBezTo>
                  <a:pt x="474762" y="539020"/>
                  <a:pt x="528674" y="532257"/>
                  <a:pt x="569060" y="529114"/>
                </a:cubicBezTo>
                <a:cubicBezTo>
                  <a:pt x="570679" y="529019"/>
                  <a:pt x="571060" y="530257"/>
                  <a:pt x="571251" y="530257"/>
                </a:cubicBezTo>
                <a:cubicBezTo>
                  <a:pt x="574203" y="530257"/>
                  <a:pt x="587253" y="524161"/>
                  <a:pt x="588967" y="523970"/>
                </a:cubicBezTo>
                <a:cubicBezTo>
                  <a:pt x="591063" y="523780"/>
                  <a:pt x="591444" y="524923"/>
                  <a:pt x="593158" y="524923"/>
                </a:cubicBezTo>
                <a:cubicBezTo>
                  <a:pt x="595158" y="524923"/>
                  <a:pt x="594587" y="523399"/>
                  <a:pt x="595063" y="523304"/>
                </a:cubicBezTo>
                <a:cubicBezTo>
                  <a:pt x="596778" y="522827"/>
                  <a:pt x="597159" y="524447"/>
                  <a:pt x="597254" y="524447"/>
                </a:cubicBezTo>
                <a:cubicBezTo>
                  <a:pt x="626115" y="521970"/>
                  <a:pt x="657642" y="513398"/>
                  <a:pt x="684122" y="508635"/>
                </a:cubicBezTo>
                <a:cubicBezTo>
                  <a:pt x="688218" y="507873"/>
                  <a:pt x="691742" y="506444"/>
                  <a:pt x="696219" y="505873"/>
                </a:cubicBezTo>
                <a:cubicBezTo>
                  <a:pt x="700600" y="505301"/>
                  <a:pt x="706315" y="506063"/>
                  <a:pt x="710601" y="505682"/>
                </a:cubicBezTo>
                <a:cubicBezTo>
                  <a:pt x="717650" y="505111"/>
                  <a:pt x="717174" y="502063"/>
                  <a:pt x="720793" y="504539"/>
                </a:cubicBezTo>
                <a:cubicBezTo>
                  <a:pt x="721269" y="504920"/>
                  <a:pt x="724889" y="502349"/>
                  <a:pt x="726794" y="502444"/>
                </a:cubicBezTo>
                <a:cubicBezTo>
                  <a:pt x="727365" y="502444"/>
                  <a:pt x="729747" y="503587"/>
                  <a:pt x="728985" y="503587"/>
                </a:cubicBezTo>
                <a:cubicBezTo>
                  <a:pt x="731747" y="503396"/>
                  <a:pt x="732604" y="501491"/>
                  <a:pt x="736986" y="501301"/>
                </a:cubicBezTo>
                <a:cubicBezTo>
                  <a:pt x="741462" y="501015"/>
                  <a:pt x="744987" y="501682"/>
                  <a:pt x="749273" y="501301"/>
                </a:cubicBezTo>
                <a:cubicBezTo>
                  <a:pt x="756226" y="500634"/>
                  <a:pt x="765180" y="495872"/>
                  <a:pt x="771752" y="500158"/>
                </a:cubicBezTo>
                <a:cubicBezTo>
                  <a:pt x="769085" y="502253"/>
                  <a:pt x="771466" y="507111"/>
                  <a:pt x="766323" y="507873"/>
                </a:cubicBezTo>
                <a:cubicBezTo>
                  <a:pt x="761560" y="508445"/>
                  <a:pt x="756798" y="508921"/>
                  <a:pt x="752130" y="509492"/>
                </a:cubicBezTo>
                <a:cubicBezTo>
                  <a:pt x="754893" y="503587"/>
                  <a:pt x="743272" y="509969"/>
                  <a:pt x="743653" y="506254"/>
                </a:cubicBezTo>
                <a:cubicBezTo>
                  <a:pt x="736128" y="505778"/>
                  <a:pt x="742510" y="512731"/>
                  <a:pt x="736033" y="512826"/>
                </a:cubicBezTo>
                <a:cubicBezTo>
                  <a:pt x="731461" y="510254"/>
                  <a:pt x="730318" y="514160"/>
                  <a:pt x="723841" y="514255"/>
                </a:cubicBezTo>
                <a:cubicBezTo>
                  <a:pt x="726508" y="508445"/>
                  <a:pt x="718317" y="511969"/>
                  <a:pt x="717269" y="509302"/>
                </a:cubicBezTo>
                <a:cubicBezTo>
                  <a:pt x="715269" y="509492"/>
                  <a:pt x="713173" y="509873"/>
                  <a:pt x="711173" y="509969"/>
                </a:cubicBezTo>
                <a:cubicBezTo>
                  <a:pt x="710030" y="510064"/>
                  <a:pt x="708601" y="508826"/>
                  <a:pt x="708982" y="508826"/>
                </a:cubicBezTo>
                <a:cubicBezTo>
                  <a:pt x="706029" y="509111"/>
                  <a:pt x="700600" y="511016"/>
                  <a:pt x="696885" y="511588"/>
                </a:cubicBezTo>
                <a:cubicBezTo>
                  <a:pt x="684979" y="513493"/>
                  <a:pt x="667834" y="512540"/>
                  <a:pt x="664596" y="518065"/>
                </a:cubicBezTo>
                <a:cubicBezTo>
                  <a:pt x="679169" y="515969"/>
                  <a:pt x="685360" y="517589"/>
                  <a:pt x="694980" y="513207"/>
                </a:cubicBezTo>
                <a:cubicBezTo>
                  <a:pt x="694409" y="517208"/>
                  <a:pt x="705934" y="510826"/>
                  <a:pt x="705363" y="514826"/>
                </a:cubicBezTo>
                <a:cubicBezTo>
                  <a:pt x="703362" y="515112"/>
                  <a:pt x="702981" y="516160"/>
                  <a:pt x="701457" y="516731"/>
                </a:cubicBezTo>
                <a:cubicBezTo>
                  <a:pt x="694599" y="519017"/>
                  <a:pt x="694885" y="517779"/>
                  <a:pt x="691266" y="517874"/>
                </a:cubicBezTo>
                <a:cubicBezTo>
                  <a:pt x="689265" y="517874"/>
                  <a:pt x="689837" y="519398"/>
                  <a:pt x="689361" y="519494"/>
                </a:cubicBezTo>
                <a:cubicBezTo>
                  <a:pt x="687837" y="519875"/>
                  <a:pt x="687075" y="518351"/>
                  <a:pt x="687170" y="518351"/>
                </a:cubicBezTo>
                <a:cubicBezTo>
                  <a:pt x="676026" y="519875"/>
                  <a:pt x="665358" y="518541"/>
                  <a:pt x="660976" y="524161"/>
                </a:cubicBezTo>
                <a:cubicBezTo>
                  <a:pt x="674787" y="522446"/>
                  <a:pt x="692313" y="520827"/>
                  <a:pt x="703648" y="519303"/>
                </a:cubicBezTo>
                <a:cubicBezTo>
                  <a:pt x="707172" y="518827"/>
                  <a:pt x="713554" y="519494"/>
                  <a:pt x="715745" y="516541"/>
                </a:cubicBezTo>
                <a:cubicBezTo>
                  <a:pt x="713935" y="516350"/>
                  <a:pt x="705172" y="514922"/>
                  <a:pt x="711268" y="512826"/>
                </a:cubicBezTo>
                <a:cubicBezTo>
                  <a:pt x="714316" y="512731"/>
                  <a:pt x="718698" y="511493"/>
                  <a:pt x="719555" y="513302"/>
                </a:cubicBezTo>
                <a:cubicBezTo>
                  <a:pt x="719269" y="516636"/>
                  <a:pt x="725556" y="514160"/>
                  <a:pt x="726032" y="516827"/>
                </a:cubicBezTo>
                <a:cubicBezTo>
                  <a:pt x="734128" y="515874"/>
                  <a:pt x="742320" y="515017"/>
                  <a:pt x="750416" y="514064"/>
                </a:cubicBezTo>
                <a:cubicBezTo>
                  <a:pt x="750511" y="515874"/>
                  <a:pt x="748035" y="516350"/>
                  <a:pt x="748797" y="518541"/>
                </a:cubicBezTo>
                <a:cubicBezTo>
                  <a:pt x="754035" y="520065"/>
                  <a:pt x="754797" y="513588"/>
                  <a:pt x="752607" y="515303"/>
                </a:cubicBezTo>
                <a:cubicBezTo>
                  <a:pt x="755369" y="513112"/>
                  <a:pt x="755369" y="514064"/>
                  <a:pt x="760512" y="511588"/>
                </a:cubicBezTo>
                <a:cubicBezTo>
                  <a:pt x="763465" y="511588"/>
                  <a:pt x="764132" y="513493"/>
                  <a:pt x="766894" y="513683"/>
                </a:cubicBezTo>
                <a:cubicBezTo>
                  <a:pt x="767085" y="515969"/>
                  <a:pt x="772609" y="513779"/>
                  <a:pt x="773276" y="515779"/>
                </a:cubicBezTo>
                <a:cubicBezTo>
                  <a:pt x="782229" y="511588"/>
                  <a:pt x="791659" y="514826"/>
                  <a:pt x="801851" y="513969"/>
                </a:cubicBezTo>
                <a:cubicBezTo>
                  <a:pt x="806613" y="513874"/>
                  <a:pt x="803756" y="509683"/>
                  <a:pt x="807566" y="509111"/>
                </a:cubicBezTo>
                <a:cubicBezTo>
                  <a:pt x="805756" y="518732"/>
                  <a:pt x="828426" y="507302"/>
                  <a:pt x="832426" y="511969"/>
                </a:cubicBezTo>
                <a:cubicBezTo>
                  <a:pt x="829664" y="514255"/>
                  <a:pt x="825949" y="513683"/>
                  <a:pt x="822425" y="514540"/>
                </a:cubicBezTo>
                <a:cubicBezTo>
                  <a:pt x="819663" y="515207"/>
                  <a:pt x="815376" y="516731"/>
                  <a:pt x="812424" y="517112"/>
                </a:cubicBezTo>
                <a:cubicBezTo>
                  <a:pt x="806042" y="517970"/>
                  <a:pt x="806994" y="515112"/>
                  <a:pt x="804327" y="518065"/>
                </a:cubicBezTo>
                <a:cubicBezTo>
                  <a:pt x="803280" y="519113"/>
                  <a:pt x="801756" y="516922"/>
                  <a:pt x="802137" y="516922"/>
                </a:cubicBezTo>
                <a:cubicBezTo>
                  <a:pt x="793659" y="516922"/>
                  <a:pt x="791945" y="519017"/>
                  <a:pt x="788135" y="521303"/>
                </a:cubicBezTo>
                <a:cubicBezTo>
                  <a:pt x="785563" y="519970"/>
                  <a:pt x="780801" y="520541"/>
                  <a:pt x="775848" y="521303"/>
                </a:cubicBezTo>
                <a:cubicBezTo>
                  <a:pt x="771085" y="521399"/>
                  <a:pt x="773943" y="525590"/>
                  <a:pt x="770133" y="526161"/>
                </a:cubicBezTo>
                <a:cubicBezTo>
                  <a:pt x="766608" y="524161"/>
                  <a:pt x="761370" y="523685"/>
                  <a:pt x="753654" y="525209"/>
                </a:cubicBezTo>
                <a:cubicBezTo>
                  <a:pt x="753750" y="526637"/>
                  <a:pt x="752130" y="527018"/>
                  <a:pt x="751845" y="528257"/>
                </a:cubicBezTo>
                <a:cubicBezTo>
                  <a:pt x="754035" y="527971"/>
                  <a:pt x="757083" y="528352"/>
                  <a:pt x="754035" y="529400"/>
                </a:cubicBezTo>
                <a:cubicBezTo>
                  <a:pt x="749463" y="529304"/>
                  <a:pt x="745272" y="527018"/>
                  <a:pt x="739462" y="526828"/>
                </a:cubicBezTo>
                <a:cubicBezTo>
                  <a:pt x="727937" y="526447"/>
                  <a:pt x="712792" y="529685"/>
                  <a:pt x="700886" y="531209"/>
                </a:cubicBezTo>
                <a:cubicBezTo>
                  <a:pt x="698790" y="536067"/>
                  <a:pt x="707553" y="531495"/>
                  <a:pt x="705458" y="536353"/>
                </a:cubicBezTo>
                <a:cubicBezTo>
                  <a:pt x="698314" y="537877"/>
                  <a:pt x="694885" y="536353"/>
                  <a:pt x="692885" y="533495"/>
                </a:cubicBezTo>
                <a:cubicBezTo>
                  <a:pt x="686503" y="533210"/>
                  <a:pt x="689361" y="537782"/>
                  <a:pt x="682979" y="537496"/>
                </a:cubicBezTo>
                <a:cubicBezTo>
                  <a:pt x="682312" y="535019"/>
                  <a:pt x="628496" y="540449"/>
                  <a:pt x="622495" y="542544"/>
                </a:cubicBezTo>
                <a:cubicBezTo>
                  <a:pt x="618399" y="543020"/>
                  <a:pt x="601635" y="542163"/>
                  <a:pt x="597635" y="542639"/>
                </a:cubicBezTo>
                <a:cubicBezTo>
                  <a:pt x="596016" y="544925"/>
                  <a:pt x="594968" y="547402"/>
                  <a:pt x="589920" y="547783"/>
                </a:cubicBezTo>
                <a:cubicBezTo>
                  <a:pt x="581633" y="549688"/>
                  <a:pt x="575918" y="549307"/>
                  <a:pt x="569631" y="550069"/>
                </a:cubicBezTo>
                <a:cubicBezTo>
                  <a:pt x="566488" y="550450"/>
                  <a:pt x="567726" y="551974"/>
                  <a:pt x="565536" y="550545"/>
                </a:cubicBezTo>
                <a:cubicBezTo>
                  <a:pt x="564297" y="549688"/>
                  <a:pt x="561726" y="552260"/>
                  <a:pt x="561630" y="552450"/>
                </a:cubicBezTo>
                <a:cubicBezTo>
                  <a:pt x="561630" y="552545"/>
                  <a:pt x="553344" y="550545"/>
                  <a:pt x="551343" y="552164"/>
                </a:cubicBezTo>
                <a:cubicBezTo>
                  <a:pt x="551724" y="558927"/>
                  <a:pt x="558392" y="553784"/>
                  <a:pt x="561726" y="553784"/>
                </a:cubicBezTo>
                <a:cubicBezTo>
                  <a:pt x="561821" y="553784"/>
                  <a:pt x="561726" y="555117"/>
                  <a:pt x="561821" y="555212"/>
                </a:cubicBezTo>
                <a:cubicBezTo>
                  <a:pt x="563440" y="556355"/>
                  <a:pt x="576204" y="553498"/>
                  <a:pt x="578109" y="553403"/>
                </a:cubicBezTo>
                <a:cubicBezTo>
                  <a:pt x="581442" y="553117"/>
                  <a:pt x="584681" y="554069"/>
                  <a:pt x="586395" y="553879"/>
                </a:cubicBezTo>
                <a:cubicBezTo>
                  <a:pt x="587348" y="553784"/>
                  <a:pt x="589062" y="552164"/>
                  <a:pt x="588300" y="552260"/>
                </a:cubicBezTo>
                <a:cubicBezTo>
                  <a:pt x="596111" y="551879"/>
                  <a:pt x="672311" y="544449"/>
                  <a:pt x="679550" y="543687"/>
                </a:cubicBezTo>
                <a:cubicBezTo>
                  <a:pt x="682407" y="543401"/>
                  <a:pt x="686979" y="541592"/>
                  <a:pt x="689551" y="541115"/>
                </a:cubicBezTo>
                <a:cubicBezTo>
                  <a:pt x="710316" y="537496"/>
                  <a:pt x="735843" y="535686"/>
                  <a:pt x="754607" y="533686"/>
                </a:cubicBezTo>
                <a:cubicBezTo>
                  <a:pt x="762608" y="532829"/>
                  <a:pt x="771085" y="530543"/>
                  <a:pt x="775086" y="532733"/>
                </a:cubicBezTo>
                <a:cubicBezTo>
                  <a:pt x="780134" y="531971"/>
                  <a:pt x="781182" y="529304"/>
                  <a:pt x="783372" y="533210"/>
                </a:cubicBezTo>
                <a:cubicBezTo>
                  <a:pt x="776038" y="535496"/>
                  <a:pt x="765846" y="537401"/>
                  <a:pt x="755178" y="539210"/>
                </a:cubicBezTo>
                <a:cubicBezTo>
                  <a:pt x="746130" y="540830"/>
                  <a:pt x="733747" y="539591"/>
                  <a:pt x="728985" y="545021"/>
                </a:cubicBezTo>
                <a:cubicBezTo>
                  <a:pt x="734795" y="545497"/>
                  <a:pt x="734033" y="542449"/>
                  <a:pt x="738986" y="542449"/>
                </a:cubicBezTo>
                <a:cubicBezTo>
                  <a:pt x="741748" y="543973"/>
                  <a:pt x="742034" y="547307"/>
                  <a:pt x="739653" y="549497"/>
                </a:cubicBezTo>
                <a:cubicBezTo>
                  <a:pt x="746320" y="549974"/>
                  <a:pt x="743558" y="545402"/>
                  <a:pt x="747368" y="544354"/>
                </a:cubicBezTo>
                <a:cubicBezTo>
                  <a:pt x="754321" y="546449"/>
                  <a:pt x="762417" y="541973"/>
                  <a:pt x="769752" y="541782"/>
                </a:cubicBezTo>
                <a:cubicBezTo>
                  <a:pt x="771180" y="541782"/>
                  <a:pt x="771752" y="542925"/>
                  <a:pt x="771942" y="542925"/>
                </a:cubicBezTo>
                <a:cubicBezTo>
                  <a:pt x="774038" y="543020"/>
                  <a:pt x="785277" y="537115"/>
                  <a:pt x="788230" y="541115"/>
                </a:cubicBezTo>
                <a:cubicBezTo>
                  <a:pt x="785468" y="547402"/>
                  <a:pt x="778134" y="543211"/>
                  <a:pt x="772133" y="544354"/>
                </a:cubicBezTo>
                <a:cubicBezTo>
                  <a:pt x="772323" y="544354"/>
                  <a:pt x="771276" y="545687"/>
                  <a:pt x="770228" y="545973"/>
                </a:cubicBezTo>
                <a:cubicBezTo>
                  <a:pt x="768990" y="546354"/>
                  <a:pt x="767466" y="546164"/>
                  <a:pt x="766132" y="546449"/>
                </a:cubicBezTo>
                <a:cubicBezTo>
                  <a:pt x="755274" y="548831"/>
                  <a:pt x="744606" y="550926"/>
                  <a:pt x="733842" y="552926"/>
                </a:cubicBezTo>
                <a:cubicBezTo>
                  <a:pt x="730128" y="553593"/>
                  <a:pt x="726984" y="555117"/>
                  <a:pt x="723841" y="555498"/>
                </a:cubicBezTo>
                <a:cubicBezTo>
                  <a:pt x="715745" y="556451"/>
                  <a:pt x="711935" y="554736"/>
                  <a:pt x="709649" y="557117"/>
                </a:cubicBezTo>
                <a:cubicBezTo>
                  <a:pt x="709268" y="557594"/>
                  <a:pt x="706315" y="557308"/>
                  <a:pt x="705553" y="557594"/>
                </a:cubicBezTo>
                <a:cubicBezTo>
                  <a:pt x="702219" y="558832"/>
                  <a:pt x="698409" y="559308"/>
                  <a:pt x="695552" y="560165"/>
                </a:cubicBezTo>
                <a:cubicBezTo>
                  <a:pt x="691170" y="561404"/>
                  <a:pt x="692504" y="562547"/>
                  <a:pt x="687646" y="563880"/>
                </a:cubicBezTo>
                <a:cubicBezTo>
                  <a:pt x="687837" y="563880"/>
                  <a:pt x="687170" y="562261"/>
                  <a:pt x="685455" y="562737"/>
                </a:cubicBezTo>
                <a:cubicBezTo>
                  <a:pt x="684884" y="562928"/>
                  <a:pt x="685455" y="563975"/>
                  <a:pt x="683550" y="564356"/>
                </a:cubicBezTo>
                <a:cubicBezTo>
                  <a:pt x="667358" y="567309"/>
                  <a:pt x="647546" y="568452"/>
                  <a:pt x="628686" y="570643"/>
                </a:cubicBezTo>
                <a:cubicBezTo>
                  <a:pt x="610113" y="572738"/>
                  <a:pt x="591348" y="576072"/>
                  <a:pt x="573822" y="576929"/>
                </a:cubicBezTo>
                <a:cubicBezTo>
                  <a:pt x="567536" y="577215"/>
                  <a:pt x="561440" y="576644"/>
                  <a:pt x="555439" y="577596"/>
                </a:cubicBezTo>
                <a:cubicBezTo>
                  <a:pt x="547152" y="578930"/>
                  <a:pt x="547914" y="579215"/>
                  <a:pt x="543247" y="579025"/>
                </a:cubicBezTo>
                <a:cubicBezTo>
                  <a:pt x="539723" y="578834"/>
                  <a:pt x="536484" y="580073"/>
                  <a:pt x="535246" y="581311"/>
                </a:cubicBezTo>
                <a:cubicBezTo>
                  <a:pt x="534198" y="582454"/>
                  <a:pt x="529341" y="580644"/>
                  <a:pt x="529055" y="580644"/>
                </a:cubicBezTo>
                <a:cubicBezTo>
                  <a:pt x="521721" y="580263"/>
                  <a:pt x="520292" y="585311"/>
                  <a:pt x="515053" y="585026"/>
                </a:cubicBezTo>
                <a:cubicBezTo>
                  <a:pt x="505814" y="581311"/>
                  <a:pt x="500004" y="585597"/>
                  <a:pt x="490574" y="586359"/>
                </a:cubicBezTo>
                <a:cubicBezTo>
                  <a:pt x="488478" y="586550"/>
                  <a:pt x="488097" y="585502"/>
                  <a:pt x="486383" y="585407"/>
                </a:cubicBezTo>
                <a:cubicBezTo>
                  <a:pt x="484668" y="585311"/>
                  <a:pt x="482001" y="585788"/>
                  <a:pt x="480287" y="586073"/>
                </a:cubicBezTo>
                <a:cubicBezTo>
                  <a:pt x="478001" y="586454"/>
                  <a:pt x="475715" y="587502"/>
                  <a:pt x="472286" y="588359"/>
                </a:cubicBezTo>
                <a:cubicBezTo>
                  <a:pt x="460475" y="591598"/>
                  <a:pt x="449331" y="590360"/>
                  <a:pt x="437710" y="592265"/>
                </a:cubicBezTo>
                <a:cubicBezTo>
                  <a:pt x="429423" y="593598"/>
                  <a:pt x="430090" y="593789"/>
                  <a:pt x="425518" y="593693"/>
                </a:cubicBezTo>
                <a:cubicBezTo>
                  <a:pt x="418374" y="593408"/>
                  <a:pt x="414088" y="596170"/>
                  <a:pt x="409421" y="596932"/>
                </a:cubicBezTo>
                <a:cubicBezTo>
                  <a:pt x="399324" y="598742"/>
                  <a:pt x="388752" y="598551"/>
                  <a:pt x="378941" y="600361"/>
                </a:cubicBezTo>
                <a:cubicBezTo>
                  <a:pt x="371892" y="601694"/>
                  <a:pt x="366082" y="603695"/>
                  <a:pt x="358748" y="604076"/>
                </a:cubicBezTo>
                <a:cubicBezTo>
                  <a:pt x="354652" y="604266"/>
                  <a:pt x="352080" y="603409"/>
                  <a:pt x="348461" y="603790"/>
                </a:cubicBezTo>
                <a:cubicBezTo>
                  <a:pt x="346270" y="604076"/>
                  <a:pt x="347413" y="605028"/>
                  <a:pt x="346556" y="605409"/>
                </a:cubicBezTo>
                <a:cubicBezTo>
                  <a:pt x="340079" y="608171"/>
                  <a:pt x="330363" y="607219"/>
                  <a:pt x="330268" y="607219"/>
                </a:cubicBezTo>
                <a:cubicBezTo>
                  <a:pt x="315600" y="606362"/>
                  <a:pt x="294073" y="612458"/>
                  <a:pt x="285691" y="613696"/>
                </a:cubicBezTo>
                <a:cubicBezTo>
                  <a:pt x="272070" y="615696"/>
                  <a:pt x="257592" y="617125"/>
                  <a:pt x="249210" y="619220"/>
                </a:cubicBezTo>
                <a:cubicBezTo>
                  <a:pt x="243305" y="620744"/>
                  <a:pt x="238161" y="622078"/>
                  <a:pt x="233113" y="622459"/>
                </a:cubicBezTo>
                <a:cubicBezTo>
                  <a:pt x="231970" y="622554"/>
                  <a:pt x="230541" y="621316"/>
                  <a:pt x="230922" y="621316"/>
                </a:cubicBezTo>
                <a:cubicBezTo>
                  <a:pt x="228255" y="621602"/>
                  <a:pt x="227112" y="623126"/>
                  <a:pt x="222921" y="623602"/>
                </a:cubicBezTo>
                <a:cubicBezTo>
                  <a:pt x="215778" y="624459"/>
                  <a:pt x="207300" y="625031"/>
                  <a:pt x="200538" y="626174"/>
                </a:cubicBezTo>
                <a:cubicBezTo>
                  <a:pt x="195870" y="626936"/>
                  <a:pt x="191203" y="628745"/>
                  <a:pt x="188441" y="628936"/>
                </a:cubicBezTo>
                <a:cubicBezTo>
                  <a:pt x="186822" y="629031"/>
                  <a:pt x="186441" y="627793"/>
                  <a:pt x="186250" y="627793"/>
                </a:cubicBezTo>
                <a:cubicBezTo>
                  <a:pt x="184440" y="627793"/>
                  <a:pt x="182535" y="629602"/>
                  <a:pt x="182345" y="629698"/>
                </a:cubicBezTo>
                <a:cubicBezTo>
                  <a:pt x="172629" y="630460"/>
                  <a:pt x="167105" y="629984"/>
                  <a:pt x="159961" y="632270"/>
                </a:cubicBezTo>
                <a:cubicBezTo>
                  <a:pt x="157770" y="628555"/>
                  <a:pt x="157104" y="635603"/>
                  <a:pt x="151960" y="634556"/>
                </a:cubicBezTo>
                <a:cubicBezTo>
                  <a:pt x="150531" y="634270"/>
                  <a:pt x="152436" y="631508"/>
                  <a:pt x="149674" y="631984"/>
                </a:cubicBezTo>
                <a:cubicBezTo>
                  <a:pt x="149388" y="631984"/>
                  <a:pt x="150150" y="634556"/>
                  <a:pt x="149960" y="634746"/>
                </a:cubicBezTo>
                <a:cubicBezTo>
                  <a:pt x="147483" y="636842"/>
                  <a:pt x="141483" y="634365"/>
                  <a:pt x="139673" y="634460"/>
                </a:cubicBezTo>
                <a:cubicBezTo>
                  <a:pt x="139673" y="634460"/>
                  <a:pt x="139387" y="635889"/>
                  <a:pt x="137768" y="636079"/>
                </a:cubicBezTo>
                <a:cubicBezTo>
                  <a:pt x="136625" y="636175"/>
                  <a:pt x="135101" y="634937"/>
                  <a:pt x="135577" y="634937"/>
                </a:cubicBezTo>
                <a:cubicBezTo>
                  <a:pt x="133196" y="635318"/>
                  <a:pt x="132529" y="636365"/>
                  <a:pt x="129576" y="637032"/>
                </a:cubicBezTo>
                <a:cubicBezTo>
                  <a:pt x="121099" y="638842"/>
                  <a:pt x="117099" y="639604"/>
                  <a:pt x="111384" y="640556"/>
                </a:cubicBezTo>
                <a:cubicBezTo>
                  <a:pt x="95667" y="642938"/>
                  <a:pt x="76141" y="644462"/>
                  <a:pt x="62616" y="646081"/>
                </a:cubicBezTo>
                <a:cubicBezTo>
                  <a:pt x="56520" y="646843"/>
                  <a:pt x="47376" y="646652"/>
                  <a:pt x="46518" y="649319"/>
                </a:cubicBezTo>
                <a:cubicBezTo>
                  <a:pt x="54234" y="649415"/>
                  <a:pt x="56996" y="652844"/>
                  <a:pt x="63282" y="653034"/>
                </a:cubicBezTo>
                <a:cubicBezTo>
                  <a:pt x="74903" y="653510"/>
                  <a:pt x="88238" y="649605"/>
                  <a:pt x="103764" y="647033"/>
                </a:cubicBezTo>
                <a:cubicBezTo>
                  <a:pt x="114908" y="645224"/>
                  <a:pt x="125385" y="643509"/>
                  <a:pt x="132053" y="642366"/>
                </a:cubicBezTo>
                <a:cubicBezTo>
                  <a:pt x="143292" y="640556"/>
                  <a:pt x="153675" y="638937"/>
                  <a:pt x="160342" y="637699"/>
                </a:cubicBezTo>
                <a:cubicBezTo>
                  <a:pt x="195108" y="631412"/>
                  <a:pt x="230732" y="627126"/>
                  <a:pt x="257497" y="622364"/>
                </a:cubicBezTo>
                <a:cubicBezTo>
                  <a:pt x="264260" y="621125"/>
                  <a:pt x="274166" y="621125"/>
                  <a:pt x="277785" y="620077"/>
                </a:cubicBezTo>
                <a:cubicBezTo>
                  <a:pt x="278357" y="619887"/>
                  <a:pt x="280548" y="618363"/>
                  <a:pt x="279690" y="618458"/>
                </a:cubicBezTo>
                <a:cubicBezTo>
                  <a:pt x="282453" y="618077"/>
                  <a:pt x="283596" y="619697"/>
                  <a:pt x="287977" y="618935"/>
                </a:cubicBezTo>
                <a:cubicBezTo>
                  <a:pt x="290644" y="618458"/>
                  <a:pt x="291978" y="617315"/>
                  <a:pt x="295978" y="616649"/>
                </a:cubicBezTo>
                <a:cubicBezTo>
                  <a:pt x="305217" y="614934"/>
                  <a:pt x="310266" y="613886"/>
                  <a:pt x="316171" y="612934"/>
                </a:cubicBezTo>
                <a:cubicBezTo>
                  <a:pt x="322743" y="611886"/>
                  <a:pt x="329792" y="611696"/>
                  <a:pt x="336459" y="610648"/>
                </a:cubicBezTo>
                <a:cubicBezTo>
                  <a:pt x="340174" y="609981"/>
                  <a:pt x="342746" y="608648"/>
                  <a:pt x="346461" y="608076"/>
                </a:cubicBezTo>
                <a:cubicBezTo>
                  <a:pt x="368749" y="604838"/>
                  <a:pt x="397229" y="601790"/>
                  <a:pt x="413421" y="599027"/>
                </a:cubicBezTo>
                <a:cubicBezTo>
                  <a:pt x="445235" y="593503"/>
                  <a:pt x="489145" y="589883"/>
                  <a:pt x="519054" y="587026"/>
                </a:cubicBezTo>
                <a:cubicBezTo>
                  <a:pt x="521721" y="586740"/>
                  <a:pt x="523816" y="587883"/>
                  <a:pt x="525245" y="587693"/>
                </a:cubicBezTo>
                <a:cubicBezTo>
                  <a:pt x="524769" y="587788"/>
                  <a:pt x="526293" y="586264"/>
                  <a:pt x="527150" y="586073"/>
                </a:cubicBezTo>
                <a:cubicBezTo>
                  <a:pt x="532674" y="584454"/>
                  <a:pt x="534484" y="586454"/>
                  <a:pt x="539437" y="586073"/>
                </a:cubicBezTo>
                <a:cubicBezTo>
                  <a:pt x="545628" y="585597"/>
                  <a:pt x="551629" y="584359"/>
                  <a:pt x="557725" y="583978"/>
                </a:cubicBezTo>
                <a:cubicBezTo>
                  <a:pt x="560964" y="583787"/>
                  <a:pt x="564964" y="584549"/>
                  <a:pt x="568012" y="584264"/>
                </a:cubicBezTo>
                <a:cubicBezTo>
                  <a:pt x="571632" y="583883"/>
                  <a:pt x="574108" y="582168"/>
                  <a:pt x="576013" y="581978"/>
                </a:cubicBezTo>
                <a:cubicBezTo>
                  <a:pt x="578871" y="581692"/>
                  <a:pt x="579918" y="583025"/>
                  <a:pt x="584300" y="582454"/>
                </a:cubicBezTo>
                <a:cubicBezTo>
                  <a:pt x="584967" y="582359"/>
                  <a:pt x="585633" y="582359"/>
                  <a:pt x="586300" y="582263"/>
                </a:cubicBezTo>
                <a:cubicBezTo>
                  <a:pt x="587824" y="582073"/>
                  <a:pt x="588015" y="580644"/>
                  <a:pt x="588205" y="580644"/>
                </a:cubicBezTo>
                <a:cubicBezTo>
                  <a:pt x="589824" y="580263"/>
                  <a:pt x="592396" y="581597"/>
                  <a:pt x="592396" y="581597"/>
                </a:cubicBezTo>
                <a:cubicBezTo>
                  <a:pt x="596016" y="580930"/>
                  <a:pt x="599159" y="579311"/>
                  <a:pt x="602397" y="579025"/>
                </a:cubicBezTo>
                <a:cubicBezTo>
                  <a:pt x="604969" y="578739"/>
                  <a:pt x="606684" y="579692"/>
                  <a:pt x="610684" y="579501"/>
                </a:cubicBezTo>
                <a:cubicBezTo>
                  <a:pt x="616494" y="579215"/>
                  <a:pt x="622400" y="577882"/>
                  <a:pt x="626972" y="577691"/>
                </a:cubicBezTo>
                <a:cubicBezTo>
                  <a:pt x="630782" y="577501"/>
                  <a:pt x="633735" y="578263"/>
                  <a:pt x="637259" y="577977"/>
                </a:cubicBezTo>
                <a:cubicBezTo>
                  <a:pt x="640688" y="577596"/>
                  <a:pt x="645736" y="575691"/>
                  <a:pt x="649356" y="575215"/>
                </a:cubicBezTo>
                <a:cubicBezTo>
                  <a:pt x="653261" y="574739"/>
                  <a:pt x="655547" y="575786"/>
                  <a:pt x="659643" y="575501"/>
                </a:cubicBezTo>
                <a:cubicBezTo>
                  <a:pt x="661738" y="575310"/>
                  <a:pt x="661929" y="573977"/>
                  <a:pt x="663548" y="573596"/>
                </a:cubicBezTo>
                <a:cubicBezTo>
                  <a:pt x="667358" y="572834"/>
                  <a:pt x="668215" y="574643"/>
                  <a:pt x="671835" y="574072"/>
                </a:cubicBezTo>
                <a:cubicBezTo>
                  <a:pt x="673168" y="573881"/>
                  <a:pt x="673835" y="572453"/>
                  <a:pt x="673740" y="572453"/>
                </a:cubicBezTo>
                <a:cubicBezTo>
                  <a:pt x="676216" y="571976"/>
                  <a:pt x="676692" y="573691"/>
                  <a:pt x="679931" y="573119"/>
                </a:cubicBezTo>
                <a:cubicBezTo>
                  <a:pt x="682788" y="572738"/>
                  <a:pt x="683646" y="571310"/>
                  <a:pt x="687932" y="570833"/>
                </a:cubicBezTo>
                <a:cubicBezTo>
                  <a:pt x="696028" y="569786"/>
                  <a:pt x="704029" y="568928"/>
                  <a:pt x="712316" y="568071"/>
                </a:cubicBezTo>
                <a:cubicBezTo>
                  <a:pt x="720031" y="567214"/>
                  <a:pt x="738224" y="563975"/>
                  <a:pt x="742986" y="563404"/>
                </a:cubicBezTo>
                <a:cubicBezTo>
                  <a:pt x="752321" y="566357"/>
                  <a:pt x="722984" y="566452"/>
                  <a:pt x="726222" y="569786"/>
                </a:cubicBezTo>
                <a:cubicBezTo>
                  <a:pt x="729651" y="569500"/>
                  <a:pt x="732985" y="568928"/>
                  <a:pt x="736414" y="568643"/>
                </a:cubicBezTo>
                <a:cubicBezTo>
                  <a:pt x="739462" y="568357"/>
                  <a:pt x="738700" y="569976"/>
                  <a:pt x="740510" y="568166"/>
                </a:cubicBezTo>
                <a:cubicBezTo>
                  <a:pt x="740796" y="567881"/>
                  <a:pt x="744034" y="567785"/>
                  <a:pt x="744606" y="567690"/>
                </a:cubicBezTo>
                <a:cubicBezTo>
                  <a:pt x="752035" y="566833"/>
                  <a:pt x="750797" y="568738"/>
                  <a:pt x="752702" y="566738"/>
                </a:cubicBezTo>
                <a:cubicBezTo>
                  <a:pt x="752988" y="566452"/>
                  <a:pt x="756131" y="566357"/>
                  <a:pt x="756798" y="566261"/>
                </a:cubicBezTo>
                <a:cubicBezTo>
                  <a:pt x="764418" y="564737"/>
                  <a:pt x="768704" y="566452"/>
                  <a:pt x="773181" y="565785"/>
                </a:cubicBezTo>
                <a:cubicBezTo>
                  <a:pt x="774514" y="565595"/>
                  <a:pt x="775181" y="564166"/>
                  <a:pt x="775086" y="564166"/>
                </a:cubicBezTo>
                <a:cubicBezTo>
                  <a:pt x="777467" y="563785"/>
                  <a:pt x="778229" y="565214"/>
                  <a:pt x="781277" y="564833"/>
                </a:cubicBezTo>
                <a:cubicBezTo>
                  <a:pt x="792231" y="563785"/>
                  <a:pt x="801184" y="561118"/>
                  <a:pt x="807566" y="560451"/>
                </a:cubicBezTo>
                <a:cubicBezTo>
                  <a:pt x="811376" y="559975"/>
                  <a:pt x="812233" y="561308"/>
                  <a:pt x="815853" y="560927"/>
                </a:cubicBezTo>
                <a:cubicBezTo>
                  <a:pt x="819567" y="560546"/>
                  <a:pt x="820425" y="558641"/>
                  <a:pt x="823854" y="558641"/>
                </a:cubicBezTo>
                <a:cubicBezTo>
                  <a:pt x="827759" y="558641"/>
                  <a:pt x="830331" y="561308"/>
                  <a:pt x="834236" y="560261"/>
                </a:cubicBezTo>
                <a:cubicBezTo>
                  <a:pt x="836522" y="558356"/>
                  <a:pt x="842332" y="556832"/>
                  <a:pt x="846142" y="556070"/>
                </a:cubicBezTo>
                <a:cubicBezTo>
                  <a:pt x="848238" y="555689"/>
                  <a:pt x="847666" y="557213"/>
                  <a:pt x="848333" y="557213"/>
                </a:cubicBezTo>
                <a:cubicBezTo>
                  <a:pt x="850238" y="557308"/>
                  <a:pt x="850809" y="555593"/>
                  <a:pt x="852238" y="555308"/>
                </a:cubicBezTo>
                <a:cubicBezTo>
                  <a:pt x="865764" y="553307"/>
                  <a:pt x="875574" y="553022"/>
                  <a:pt x="888814" y="551117"/>
                </a:cubicBezTo>
                <a:cubicBezTo>
                  <a:pt x="891957" y="551783"/>
                  <a:pt x="890814" y="553307"/>
                  <a:pt x="895196" y="553212"/>
                </a:cubicBezTo>
                <a:cubicBezTo>
                  <a:pt x="898149" y="553117"/>
                  <a:pt x="900625" y="551498"/>
                  <a:pt x="905197" y="550640"/>
                </a:cubicBezTo>
                <a:cubicBezTo>
                  <a:pt x="909388" y="549783"/>
                  <a:pt x="914627" y="549974"/>
                  <a:pt x="917389" y="549212"/>
                </a:cubicBezTo>
                <a:cubicBezTo>
                  <a:pt x="919961" y="548545"/>
                  <a:pt x="920913" y="550926"/>
                  <a:pt x="922152" y="549593"/>
                </a:cubicBezTo>
                <a:cubicBezTo>
                  <a:pt x="922533" y="549212"/>
                  <a:pt x="925581" y="549307"/>
                  <a:pt x="926247" y="549116"/>
                </a:cubicBezTo>
                <a:cubicBezTo>
                  <a:pt x="929772" y="547973"/>
                  <a:pt x="934058" y="548831"/>
                  <a:pt x="936249" y="546545"/>
                </a:cubicBezTo>
                <a:cubicBezTo>
                  <a:pt x="938058" y="549974"/>
                  <a:pt x="951203" y="543782"/>
                  <a:pt x="950822" y="549116"/>
                </a:cubicBezTo>
                <a:cubicBezTo>
                  <a:pt x="956346" y="547973"/>
                  <a:pt x="956442" y="545497"/>
                  <a:pt x="962728" y="544925"/>
                </a:cubicBezTo>
                <a:cubicBezTo>
                  <a:pt x="969586" y="544259"/>
                  <a:pt x="967872" y="546545"/>
                  <a:pt x="970824" y="543973"/>
                </a:cubicBezTo>
                <a:cubicBezTo>
                  <a:pt x="974920" y="540449"/>
                  <a:pt x="976635" y="543687"/>
                  <a:pt x="978921" y="543020"/>
                </a:cubicBezTo>
                <a:cubicBezTo>
                  <a:pt x="979683" y="542830"/>
                  <a:pt x="978540" y="541592"/>
                  <a:pt x="980826" y="541401"/>
                </a:cubicBezTo>
                <a:cubicBezTo>
                  <a:pt x="982921" y="541211"/>
                  <a:pt x="983302" y="542258"/>
                  <a:pt x="985017" y="542354"/>
                </a:cubicBezTo>
                <a:cubicBezTo>
                  <a:pt x="991303" y="542544"/>
                  <a:pt x="998256" y="541115"/>
                  <a:pt x="1003305" y="540258"/>
                </a:cubicBezTo>
                <a:cubicBezTo>
                  <a:pt x="1006734" y="539687"/>
                  <a:pt x="1010067" y="537020"/>
                  <a:pt x="1013211" y="536258"/>
                </a:cubicBezTo>
                <a:cubicBezTo>
                  <a:pt x="1023212" y="533876"/>
                  <a:pt x="1039976" y="535115"/>
                  <a:pt x="1043595" y="531400"/>
                </a:cubicBezTo>
                <a:cubicBezTo>
                  <a:pt x="1044548" y="530352"/>
                  <a:pt x="1046167" y="532543"/>
                  <a:pt x="1045786" y="532543"/>
                </a:cubicBezTo>
                <a:cubicBezTo>
                  <a:pt x="1050168" y="532352"/>
                  <a:pt x="1052454" y="531114"/>
                  <a:pt x="1056073" y="532829"/>
                </a:cubicBezTo>
                <a:cubicBezTo>
                  <a:pt x="1058169" y="529590"/>
                  <a:pt x="1062931" y="529495"/>
                  <a:pt x="1065979" y="528828"/>
                </a:cubicBezTo>
                <a:cubicBezTo>
                  <a:pt x="1075790" y="526923"/>
                  <a:pt x="1086553" y="527971"/>
                  <a:pt x="1096554" y="526733"/>
                </a:cubicBezTo>
                <a:cubicBezTo>
                  <a:pt x="1100936" y="526256"/>
                  <a:pt x="1104079" y="524732"/>
                  <a:pt x="1108651" y="523970"/>
                </a:cubicBezTo>
                <a:cubicBezTo>
                  <a:pt x="1117795" y="522351"/>
                  <a:pt x="1126939" y="522256"/>
                  <a:pt x="1137131" y="520732"/>
                </a:cubicBezTo>
                <a:cubicBezTo>
                  <a:pt x="1140655" y="520160"/>
                  <a:pt x="1143608" y="518827"/>
                  <a:pt x="1147132" y="518160"/>
                </a:cubicBezTo>
                <a:cubicBezTo>
                  <a:pt x="1155514" y="516731"/>
                  <a:pt x="1167516" y="516160"/>
                  <a:pt x="1173516" y="515112"/>
                </a:cubicBezTo>
                <a:cubicBezTo>
                  <a:pt x="1176755" y="514540"/>
                  <a:pt x="1179993" y="512921"/>
                  <a:pt x="1181517" y="512826"/>
                </a:cubicBezTo>
                <a:cubicBezTo>
                  <a:pt x="1185232" y="512445"/>
                  <a:pt x="1188375" y="514731"/>
                  <a:pt x="1191900" y="514445"/>
                </a:cubicBezTo>
                <a:cubicBezTo>
                  <a:pt x="1191995" y="514445"/>
                  <a:pt x="1191709" y="513112"/>
                  <a:pt x="1191804" y="513017"/>
                </a:cubicBezTo>
                <a:cubicBezTo>
                  <a:pt x="1192090" y="512731"/>
                  <a:pt x="1195233" y="512636"/>
                  <a:pt x="1195900" y="512540"/>
                </a:cubicBezTo>
                <a:cubicBezTo>
                  <a:pt x="1211807" y="509397"/>
                  <a:pt x="1230285" y="507778"/>
                  <a:pt x="1244668" y="507016"/>
                </a:cubicBezTo>
                <a:cubicBezTo>
                  <a:pt x="1252955" y="506539"/>
                  <a:pt x="1254955" y="506349"/>
                  <a:pt x="1260956" y="505206"/>
                </a:cubicBezTo>
                <a:cubicBezTo>
                  <a:pt x="1266766" y="503968"/>
                  <a:pt x="1269814" y="505778"/>
                  <a:pt x="1271243" y="505492"/>
                </a:cubicBezTo>
                <a:cubicBezTo>
                  <a:pt x="1271814" y="505301"/>
                  <a:pt x="1271243" y="504254"/>
                  <a:pt x="1273148" y="503873"/>
                </a:cubicBezTo>
                <a:cubicBezTo>
                  <a:pt x="1281720" y="502253"/>
                  <a:pt x="1285816" y="503492"/>
                  <a:pt x="1291531" y="503206"/>
                </a:cubicBezTo>
                <a:cubicBezTo>
                  <a:pt x="1302485" y="502634"/>
                  <a:pt x="1315915" y="500920"/>
                  <a:pt x="1324011" y="499491"/>
                </a:cubicBezTo>
                <a:cubicBezTo>
                  <a:pt x="1327536" y="498920"/>
                  <a:pt x="1331346" y="497205"/>
                  <a:pt x="1334013" y="496919"/>
                </a:cubicBezTo>
                <a:cubicBezTo>
                  <a:pt x="1337061" y="496634"/>
                  <a:pt x="1348586" y="494824"/>
                  <a:pt x="1351920" y="494729"/>
                </a:cubicBezTo>
                <a:cubicBezTo>
                  <a:pt x="1355730" y="494633"/>
                  <a:pt x="1356301" y="492728"/>
                  <a:pt x="1359921" y="492443"/>
                </a:cubicBezTo>
                <a:cubicBezTo>
                  <a:pt x="1362016" y="492252"/>
                  <a:pt x="1362397" y="493300"/>
                  <a:pt x="1364112" y="493395"/>
                </a:cubicBezTo>
                <a:cubicBezTo>
                  <a:pt x="1371256" y="493776"/>
                  <a:pt x="1380685" y="491966"/>
                  <a:pt x="1386495" y="490823"/>
                </a:cubicBezTo>
                <a:cubicBezTo>
                  <a:pt x="1398021" y="488537"/>
                  <a:pt x="1421357" y="486347"/>
                  <a:pt x="1430310" y="484632"/>
                </a:cubicBezTo>
                <a:cubicBezTo>
                  <a:pt x="1436502" y="483394"/>
                  <a:pt x="1442693" y="483203"/>
                  <a:pt x="1446503" y="482537"/>
                </a:cubicBezTo>
                <a:cubicBezTo>
                  <a:pt x="1447741" y="482346"/>
                  <a:pt x="1448694" y="480822"/>
                  <a:pt x="1448408" y="480917"/>
                </a:cubicBezTo>
                <a:cubicBezTo>
                  <a:pt x="1451075" y="480536"/>
                  <a:pt x="1452504" y="481965"/>
                  <a:pt x="1456695" y="481298"/>
                </a:cubicBezTo>
                <a:cubicBezTo>
                  <a:pt x="1460505" y="480727"/>
                  <a:pt x="1461076" y="479298"/>
                  <a:pt x="1464696" y="478822"/>
                </a:cubicBezTo>
                <a:cubicBezTo>
                  <a:pt x="1466696" y="478536"/>
                  <a:pt x="1467267" y="479679"/>
                  <a:pt x="1468887" y="479679"/>
                </a:cubicBezTo>
                <a:cubicBezTo>
                  <a:pt x="1471935" y="479774"/>
                  <a:pt x="1473840" y="478536"/>
                  <a:pt x="1474792" y="477488"/>
                </a:cubicBezTo>
                <a:cubicBezTo>
                  <a:pt x="1475840" y="476345"/>
                  <a:pt x="1480698" y="478060"/>
                  <a:pt x="1481079" y="478155"/>
                </a:cubicBezTo>
                <a:cubicBezTo>
                  <a:pt x="1482222" y="478250"/>
                  <a:pt x="1483936" y="477774"/>
                  <a:pt x="1485174" y="477679"/>
                </a:cubicBezTo>
                <a:cubicBezTo>
                  <a:pt x="1487746" y="477298"/>
                  <a:pt x="1489175" y="475964"/>
                  <a:pt x="1493080" y="475202"/>
                </a:cubicBezTo>
                <a:cubicBezTo>
                  <a:pt x="1501177" y="473678"/>
                  <a:pt x="1516702" y="471392"/>
                  <a:pt x="1521465" y="471583"/>
                </a:cubicBezTo>
                <a:cubicBezTo>
                  <a:pt x="1527085" y="471869"/>
                  <a:pt x="1524989" y="471773"/>
                  <a:pt x="1529561" y="470535"/>
                </a:cubicBezTo>
                <a:cubicBezTo>
                  <a:pt x="1538229" y="468344"/>
                  <a:pt x="1544515" y="469773"/>
                  <a:pt x="1550040" y="469392"/>
                </a:cubicBezTo>
                <a:cubicBezTo>
                  <a:pt x="1564232" y="468439"/>
                  <a:pt x="1579853" y="465296"/>
                  <a:pt x="1594712" y="463772"/>
                </a:cubicBezTo>
                <a:cubicBezTo>
                  <a:pt x="1598522" y="463391"/>
                  <a:pt x="1599379" y="464630"/>
                  <a:pt x="1602999" y="464153"/>
                </a:cubicBezTo>
                <a:cubicBezTo>
                  <a:pt x="1606713" y="463677"/>
                  <a:pt x="1607475" y="461867"/>
                  <a:pt x="1610904" y="461772"/>
                </a:cubicBezTo>
                <a:cubicBezTo>
                  <a:pt x="1610809" y="461772"/>
                  <a:pt x="1611857" y="462820"/>
                  <a:pt x="1613095" y="462915"/>
                </a:cubicBezTo>
                <a:cubicBezTo>
                  <a:pt x="1627954" y="463582"/>
                  <a:pt x="1648147" y="456057"/>
                  <a:pt x="1660530" y="455771"/>
                </a:cubicBezTo>
                <a:cubicBezTo>
                  <a:pt x="1663197" y="455676"/>
                  <a:pt x="1665959" y="454914"/>
                  <a:pt x="1668626" y="454724"/>
                </a:cubicBezTo>
                <a:cubicBezTo>
                  <a:pt x="1670436" y="454628"/>
                  <a:pt x="1670340" y="455867"/>
                  <a:pt x="1670817" y="455867"/>
                </a:cubicBezTo>
                <a:cubicBezTo>
                  <a:pt x="1672817" y="455962"/>
                  <a:pt x="1673198" y="454152"/>
                  <a:pt x="1674722" y="453962"/>
                </a:cubicBezTo>
                <a:cubicBezTo>
                  <a:pt x="1677579" y="453676"/>
                  <a:pt x="1679294" y="454724"/>
                  <a:pt x="1681008" y="454628"/>
                </a:cubicBezTo>
                <a:cubicBezTo>
                  <a:pt x="1683771" y="454343"/>
                  <a:pt x="1684628" y="452628"/>
                  <a:pt x="1688914" y="452152"/>
                </a:cubicBezTo>
                <a:cubicBezTo>
                  <a:pt x="1689200" y="452152"/>
                  <a:pt x="1689295" y="453485"/>
                  <a:pt x="1691105" y="453295"/>
                </a:cubicBezTo>
                <a:cubicBezTo>
                  <a:pt x="1692248" y="453104"/>
                  <a:pt x="1693391" y="451580"/>
                  <a:pt x="1692915" y="451676"/>
                </a:cubicBezTo>
                <a:cubicBezTo>
                  <a:pt x="1696725" y="451295"/>
                  <a:pt x="1697582" y="452342"/>
                  <a:pt x="1701202" y="452057"/>
                </a:cubicBezTo>
                <a:cubicBezTo>
                  <a:pt x="1707488" y="451485"/>
                  <a:pt x="1713489" y="450342"/>
                  <a:pt x="1717394" y="449961"/>
                </a:cubicBezTo>
                <a:cubicBezTo>
                  <a:pt x="1718442" y="449866"/>
                  <a:pt x="1720061" y="451009"/>
                  <a:pt x="1719585" y="451104"/>
                </a:cubicBezTo>
                <a:cubicBezTo>
                  <a:pt x="1722633" y="450723"/>
                  <a:pt x="1723585" y="449389"/>
                  <a:pt x="1725490" y="448913"/>
                </a:cubicBezTo>
                <a:cubicBezTo>
                  <a:pt x="1734920" y="446532"/>
                  <a:pt x="1741683" y="448247"/>
                  <a:pt x="1747969" y="447485"/>
                </a:cubicBezTo>
                <a:cubicBezTo>
                  <a:pt x="1752446" y="446913"/>
                  <a:pt x="1755399" y="445199"/>
                  <a:pt x="1759971" y="444532"/>
                </a:cubicBezTo>
                <a:cubicBezTo>
                  <a:pt x="1763781" y="444056"/>
                  <a:pt x="1764638" y="445103"/>
                  <a:pt x="1768257" y="444913"/>
                </a:cubicBezTo>
                <a:cubicBezTo>
                  <a:pt x="1768734" y="444913"/>
                  <a:pt x="1769496" y="443008"/>
                  <a:pt x="1772163" y="443008"/>
                </a:cubicBezTo>
                <a:cubicBezTo>
                  <a:pt x="1772258" y="443008"/>
                  <a:pt x="1772163" y="444341"/>
                  <a:pt x="1772353" y="444437"/>
                </a:cubicBezTo>
                <a:cubicBezTo>
                  <a:pt x="1774925" y="446151"/>
                  <a:pt x="1783021" y="441674"/>
                  <a:pt x="1784355" y="441484"/>
                </a:cubicBezTo>
                <a:cubicBezTo>
                  <a:pt x="1786450" y="441293"/>
                  <a:pt x="1786831" y="442341"/>
                  <a:pt x="1788546" y="442341"/>
                </a:cubicBezTo>
                <a:cubicBezTo>
                  <a:pt x="1808167" y="442817"/>
                  <a:pt x="1836552" y="433959"/>
                  <a:pt x="1847410" y="434912"/>
                </a:cubicBezTo>
                <a:cubicBezTo>
                  <a:pt x="1849315" y="435102"/>
                  <a:pt x="1852649" y="435674"/>
                  <a:pt x="1853697" y="435578"/>
                </a:cubicBezTo>
                <a:cubicBezTo>
                  <a:pt x="1853792" y="435578"/>
                  <a:pt x="1853411" y="434245"/>
                  <a:pt x="1853506" y="434150"/>
                </a:cubicBezTo>
                <a:cubicBezTo>
                  <a:pt x="1854268" y="433483"/>
                  <a:pt x="1860364" y="433292"/>
                  <a:pt x="1861602" y="433102"/>
                </a:cubicBezTo>
                <a:cubicBezTo>
                  <a:pt x="1886653" y="429101"/>
                  <a:pt x="1914181" y="427482"/>
                  <a:pt x="1936660" y="423577"/>
                </a:cubicBezTo>
                <a:cubicBezTo>
                  <a:pt x="1938469" y="423291"/>
                  <a:pt x="1937993" y="422053"/>
                  <a:pt x="1938564" y="421958"/>
                </a:cubicBezTo>
                <a:cubicBezTo>
                  <a:pt x="1940469" y="421386"/>
                  <a:pt x="1941231" y="423196"/>
                  <a:pt x="1942756" y="422815"/>
                </a:cubicBezTo>
                <a:cubicBezTo>
                  <a:pt x="1945708" y="422148"/>
                  <a:pt x="1946375" y="421100"/>
                  <a:pt x="1950661" y="420434"/>
                </a:cubicBezTo>
                <a:cubicBezTo>
                  <a:pt x="1964663" y="418148"/>
                  <a:pt x="1974950" y="417481"/>
                  <a:pt x="1983427" y="419100"/>
                </a:cubicBezTo>
                <a:cubicBezTo>
                  <a:pt x="1988285" y="413290"/>
                  <a:pt x="2003144" y="412718"/>
                  <a:pt x="2004382" y="405098"/>
                </a:cubicBezTo>
                <a:cubicBezTo>
                  <a:pt x="1998000" y="406146"/>
                  <a:pt x="1992095" y="406718"/>
                  <a:pt x="1989809" y="404146"/>
                </a:cubicBezTo>
                <a:cubicBezTo>
                  <a:pt x="1991333" y="401479"/>
                  <a:pt x="1989714" y="397097"/>
                  <a:pt x="1992857" y="395288"/>
                </a:cubicBezTo>
                <a:cubicBezTo>
                  <a:pt x="1994381" y="392621"/>
                  <a:pt x="2000001" y="392049"/>
                  <a:pt x="2000286" y="388715"/>
                </a:cubicBezTo>
                <a:cubicBezTo>
                  <a:pt x="1996953" y="385858"/>
                  <a:pt x="1994190" y="392239"/>
                  <a:pt x="1993905" y="386715"/>
                </a:cubicBezTo>
                <a:cubicBezTo>
                  <a:pt x="1993143" y="383286"/>
                  <a:pt x="1996477" y="381953"/>
                  <a:pt x="1999334" y="380333"/>
                </a:cubicBezTo>
                <a:cubicBezTo>
                  <a:pt x="1996953" y="376238"/>
                  <a:pt x="1996095" y="375095"/>
                  <a:pt x="1998477" y="373380"/>
                </a:cubicBezTo>
                <a:cubicBezTo>
                  <a:pt x="1999239" y="372809"/>
                  <a:pt x="1999906" y="368427"/>
                  <a:pt x="1999810" y="367570"/>
                </a:cubicBezTo>
                <a:cubicBezTo>
                  <a:pt x="1999620" y="364617"/>
                  <a:pt x="1995714" y="363188"/>
                  <a:pt x="1996762" y="359474"/>
                </a:cubicBezTo>
                <a:cubicBezTo>
                  <a:pt x="1995333" y="354330"/>
                  <a:pt x="2004573" y="354806"/>
                  <a:pt x="2001715" y="348901"/>
                </a:cubicBezTo>
                <a:cubicBezTo>
                  <a:pt x="2000096" y="346234"/>
                  <a:pt x="1991428" y="349853"/>
                  <a:pt x="1992952" y="344329"/>
                </a:cubicBezTo>
                <a:cubicBezTo>
                  <a:pt x="1994762" y="340043"/>
                  <a:pt x="1996191" y="335566"/>
                  <a:pt x="1999715" y="332137"/>
                </a:cubicBezTo>
                <a:cubicBezTo>
                  <a:pt x="1995810" y="329946"/>
                  <a:pt x="1993619" y="334804"/>
                  <a:pt x="1991238" y="330327"/>
                </a:cubicBezTo>
                <a:cubicBezTo>
                  <a:pt x="1996191" y="328517"/>
                  <a:pt x="1993238" y="322612"/>
                  <a:pt x="1996191" y="319754"/>
                </a:cubicBezTo>
                <a:cubicBezTo>
                  <a:pt x="1989333" y="319183"/>
                  <a:pt x="1989999" y="318040"/>
                  <a:pt x="1993524" y="314420"/>
                </a:cubicBezTo>
                <a:cubicBezTo>
                  <a:pt x="1978379" y="317659"/>
                  <a:pt x="1964949" y="313373"/>
                  <a:pt x="1950280" y="314230"/>
                </a:cubicBezTo>
                <a:cubicBezTo>
                  <a:pt x="1943803" y="314611"/>
                  <a:pt x="1936755" y="316802"/>
                  <a:pt x="1929992" y="316802"/>
                </a:cubicBezTo>
                <a:cubicBezTo>
                  <a:pt x="1925896" y="316802"/>
                  <a:pt x="1923515" y="315087"/>
                  <a:pt x="1919514" y="315278"/>
                </a:cubicBezTo>
                <a:cubicBezTo>
                  <a:pt x="1913228" y="315563"/>
                  <a:pt x="1906370" y="317278"/>
                  <a:pt x="1899226" y="317849"/>
                </a:cubicBezTo>
                <a:cubicBezTo>
                  <a:pt x="1895321" y="317183"/>
                  <a:pt x="1891130" y="315468"/>
                  <a:pt x="1886558" y="315182"/>
                </a:cubicBezTo>
                <a:cubicBezTo>
                  <a:pt x="1884462" y="315087"/>
                  <a:pt x="1883129" y="316992"/>
                  <a:pt x="1882653" y="317087"/>
                </a:cubicBezTo>
                <a:cubicBezTo>
                  <a:pt x="1880176" y="317468"/>
                  <a:pt x="1879414" y="314706"/>
                  <a:pt x="1878271" y="314801"/>
                </a:cubicBezTo>
                <a:cubicBezTo>
                  <a:pt x="1873128" y="315278"/>
                  <a:pt x="1869699" y="317754"/>
                  <a:pt x="1864269" y="318040"/>
                </a:cubicBezTo>
                <a:cubicBezTo>
                  <a:pt x="1860174" y="318230"/>
                  <a:pt x="1854363" y="318707"/>
                  <a:pt x="1849887" y="318421"/>
                </a:cubicBezTo>
                <a:cubicBezTo>
                  <a:pt x="1846553" y="318230"/>
                  <a:pt x="1843410" y="316897"/>
                  <a:pt x="1839409" y="316897"/>
                </a:cubicBezTo>
                <a:cubicBezTo>
                  <a:pt x="1827598" y="316992"/>
                  <a:pt x="1814263" y="319469"/>
                  <a:pt x="1800738" y="320421"/>
                </a:cubicBezTo>
                <a:cubicBezTo>
                  <a:pt x="1797690" y="320612"/>
                  <a:pt x="1793689" y="320040"/>
                  <a:pt x="1790451" y="320326"/>
                </a:cubicBezTo>
                <a:cubicBezTo>
                  <a:pt x="1776163" y="321659"/>
                  <a:pt x="1760828" y="323279"/>
                  <a:pt x="1751684" y="323850"/>
                </a:cubicBezTo>
                <a:cubicBezTo>
                  <a:pt x="1726824" y="325279"/>
                  <a:pt x="1701392" y="327946"/>
                  <a:pt x="1680151" y="328708"/>
                </a:cubicBezTo>
                <a:cubicBezTo>
                  <a:pt x="1676913" y="328803"/>
                  <a:pt x="1678437" y="330803"/>
                  <a:pt x="1676056" y="329184"/>
                </a:cubicBezTo>
                <a:cubicBezTo>
                  <a:pt x="1673388" y="327470"/>
                  <a:pt x="1661387" y="332804"/>
                  <a:pt x="1663387" y="326517"/>
                </a:cubicBezTo>
                <a:cubicBezTo>
                  <a:pt x="1669864" y="324231"/>
                  <a:pt x="1676627" y="324707"/>
                  <a:pt x="1683675" y="323945"/>
                </a:cubicBezTo>
                <a:cubicBezTo>
                  <a:pt x="1696915" y="322421"/>
                  <a:pt x="1710060" y="321564"/>
                  <a:pt x="1718346" y="320993"/>
                </a:cubicBezTo>
                <a:cubicBezTo>
                  <a:pt x="1736063" y="319754"/>
                  <a:pt x="1761399" y="317278"/>
                  <a:pt x="1775496" y="316611"/>
                </a:cubicBezTo>
                <a:cubicBezTo>
                  <a:pt x="1784831" y="316135"/>
                  <a:pt x="1792356" y="315468"/>
                  <a:pt x="1797975" y="315182"/>
                </a:cubicBezTo>
                <a:cubicBezTo>
                  <a:pt x="1805024" y="314801"/>
                  <a:pt x="1808167" y="313563"/>
                  <a:pt x="1810358" y="314992"/>
                </a:cubicBezTo>
                <a:cubicBezTo>
                  <a:pt x="1811596" y="315754"/>
                  <a:pt x="1812644" y="313277"/>
                  <a:pt x="1812263" y="313373"/>
                </a:cubicBezTo>
                <a:cubicBezTo>
                  <a:pt x="1819216" y="311753"/>
                  <a:pt x="1821216" y="313182"/>
                  <a:pt x="1826646" y="312992"/>
                </a:cubicBezTo>
                <a:cubicBezTo>
                  <a:pt x="1836075" y="312611"/>
                  <a:pt x="1839504" y="311944"/>
                  <a:pt x="1842838" y="310896"/>
                </a:cubicBezTo>
                <a:cubicBezTo>
                  <a:pt x="1845029" y="310229"/>
                  <a:pt x="1848648" y="310039"/>
                  <a:pt x="1850935" y="309848"/>
                </a:cubicBezTo>
                <a:cubicBezTo>
                  <a:pt x="1853316" y="309658"/>
                  <a:pt x="1855602" y="310229"/>
                  <a:pt x="1859221" y="310229"/>
                </a:cubicBezTo>
                <a:cubicBezTo>
                  <a:pt x="1862841" y="310229"/>
                  <a:pt x="1866746" y="310515"/>
                  <a:pt x="1869508" y="310325"/>
                </a:cubicBezTo>
                <a:cubicBezTo>
                  <a:pt x="1872175" y="310134"/>
                  <a:pt x="1873223" y="308229"/>
                  <a:pt x="1877414" y="307848"/>
                </a:cubicBezTo>
                <a:cubicBezTo>
                  <a:pt x="1880081" y="307658"/>
                  <a:pt x="1881700" y="308420"/>
                  <a:pt x="1885701" y="308229"/>
                </a:cubicBezTo>
                <a:cubicBezTo>
                  <a:pt x="1889987" y="308039"/>
                  <a:pt x="1893416" y="307372"/>
                  <a:pt x="1897893" y="306705"/>
                </a:cubicBezTo>
                <a:cubicBezTo>
                  <a:pt x="1900750" y="306229"/>
                  <a:pt x="1906465" y="306896"/>
                  <a:pt x="1907894" y="304038"/>
                </a:cubicBezTo>
                <a:cubicBezTo>
                  <a:pt x="1903989" y="303181"/>
                  <a:pt x="1900179" y="304514"/>
                  <a:pt x="1895607" y="304229"/>
                </a:cubicBezTo>
                <a:cubicBezTo>
                  <a:pt x="1892082" y="304038"/>
                  <a:pt x="1888939" y="302609"/>
                  <a:pt x="1885129" y="302705"/>
                </a:cubicBezTo>
                <a:cubicBezTo>
                  <a:pt x="1882272" y="302800"/>
                  <a:pt x="1877795" y="305086"/>
                  <a:pt x="1875128" y="305372"/>
                </a:cubicBezTo>
                <a:cubicBezTo>
                  <a:pt x="1873128" y="305657"/>
                  <a:pt x="1872652" y="304514"/>
                  <a:pt x="1870937" y="304514"/>
                </a:cubicBezTo>
                <a:cubicBezTo>
                  <a:pt x="1859697" y="304229"/>
                  <a:pt x="1851030" y="306800"/>
                  <a:pt x="1844362" y="306419"/>
                </a:cubicBezTo>
                <a:cubicBezTo>
                  <a:pt x="1841219" y="306229"/>
                  <a:pt x="1837314" y="307848"/>
                  <a:pt x="1837981" y="304419"/>
                </a:cubicBezTo>
                <a:cubicBezTo>
                  <a:pt x="1838933" y="301562"/>
                  <a:pt x="1845886" y="302038"/>
                  <a:pt x="1847982" y="301752"/>
                </a:cubicBezTo>
                <a:cubicBezTo>
                  <a:pt x="1851982" y="301181"/>
                  <a:pt x="1857031" y="300514"/>
                  <a:pt x="1860174" y="300228"/>
                </a:cubicBezTo>
                <a:cubicBezTo>
                  <a:pt x="1866270" y="299657"/>
                  <a:pt x="1868460" y="300990"/>
                  <a:pt x="1870365" y="298895"/>
                </a:cubicBezTo>
                <a:cubicBezTo>
                  <a:pt x="1871318" y="297847"/>
                  <a:pt x="1872937" y="300038"/>
                  <a:pt x="1872556" y="300038"/>
                </a:cubicBezTo>
                <a:cubicBezTo>
                  <a:pt x="1879224" y="299752"/>
                  <a:pt x="1884653" y="297561"/>
                  <a:pt x="1885034" y="301276"/>
                </a:cubicBezTo>
                <a:cubicBezTo>
                  <a:pt x="1889987" y="301181"/>
                  <a:pt x="1889130" y="298133"/>
                  <a:pt x="1895035" y="298609"/>
                </a:cubicBezTo>
                <a:cubicBezTo>
                  <a:pt x="1895607" y="300038"/>
                  <a:pt x="1900560" y="300133"/>
                  <a:pt x="1903512" y="300419"/>
                </a:cubicBezTo>
                <a:cubicBezTo>
                  <a:pt x="1906275" y="300704"/>
                  <a:pt x="1906179" y="301371"/>
                  <a:pt x="1907608" y="299942"/>
                </a:cubicBezTo>
                <a:cubicBezTo>
                  <a:pt x="1908561" y="298895"/>
                  <a:pt x="1910180" y="301085"/>
                  <a:pt x="1909799" y="301085"/>
                </a:cubicBezTo>
                <a:cubicBezTo>
                  <a:pt x="1917800" y="300895"/>
                  <a:pt x="1926563" y="298514"/>
                  <a:pt x="1936183" y="297752"/>
                </a:cubicBezTo>
                <a:cubicBezTo>
                  <a:pt x="1946280" y="296894"/>
                  <a:pt x="1961234" y="298323"/>
                  <a:pt x="1968854" y="294989"/>
                </a:cubicBezTo>
                <a:cubicBezTo>
                  <a:pt x="1968568" y="289751"/>
                  <a:pt x="1959615" y="293751"/>
                  <a:pt x="1956376" y="293751"/>
                </a:cubicBezTo>
                <a:cubicBezTo>
                  <a:pt x="1949328" y="293751"/>
                  <a:pt x="1942089" y="293275"/>
                  <a:pt x="1935707" y="293561"/>
                </a:cubicBezTo>
                <a:cubicBezTo>
                  <a:pt x="1928754" y="293846"/>
                  <a:pt x="1921991" y="293084"/>
                  <a:pt x="1915133" y="293370"/>
                </a:cubicBezTo>
                <a:cubicBezTo>
                  <a:pt x="1894273" y="294037"/>
                  <a:pt x="1866460" y="298037"/>
                  <a:pt x="1849696" y="297371"/>
                </a:cubicBezTo>
                <a:cubicBezTo>
                  <a:pt x="1836837" y="296894"/>
                  <a:pt x="1820550" y="299371"/>
                  <a:pt x="1806738" y="299942"/>
                </a:cubicBezTo>
                <a:cubicBezTo>
                  <a:pt x="1804643" y="300038"/>
                  <a:pt x="1804262" y="299085"/>
                  <a:pt x="1802547" y="299085"/>
                </a:cubicBezTo>
                <a:cubicBezTo>
                  <a:pt x="1800547" y="299085"/>
                  <a:pt x="1798452" y="299847"/>
                  <a:pt x="1796452" y="299847"/>
                </a:cubicBezTo>
                <a:cubicBezTo>
                  <a:pt x="1784450" y="300038"/>
                  <a:pt x="1764257" y="302419"/>
                  <a:pt x="1755494" y="302228"/>
                </a:cubicBezTo>
                <a:cubicBezTo>
                  <a:pt x="1754160" y="302228"/>
                  <a:pt x="1752732" y="302800"/>
                  <a:pt x="1751398" y="302705"/>
                </a:cubicBezTo>
                <a:cubicBezTo>
                  <a:pt x="1750255" y="302609"/>
                  <a:pt x="1749112" y="301562"/>
                  <a:pt x="1749207" y="301562"/>
                </a:cubicBezTo>
                <a:cubicBezTo>
                  <a:pt x="1746350" y="301466"/>
                  <a:pt x="1736920" y="305467"/>
                  <a:pt x="1736730" y="300323"/>
                </a:cubicBezTo>
                <a:cubicBezTo>
                  <a:pt x="1743302" y="299752"/>
                  <a:pt x="1747112" y="299180"/>
                  <a:pt x="1748731" y="297371"/>
                </a:cubicBezTo>
                <a:cubicBezTo>
                  <a:pt x="1749684" y="296323"/>
                  <a:pt x="1751493" y="298418"/>
                  <a:pt x="1750922" y="298514"/>
                </a:cubicBezTo>
                <a:cubicBezTo>
                  <a:pt x="1757589" y="297656"/>
                  <a:pt x="1763304" y="296704"/>
                  <a:pt x="1769210" y="296228"/>
                </a:cubicBezTo>
                <a:cubicBezTo>
                  <a:pt x="1775306" y="295751"/>
                  <a:pt x="1778449" y="297942"/>
                  <a:pt x="1781402" y="294704"/>
                </a:cubicBezTo>
                <a:cubicBezTo>
                  <a:pt x="1782354" y="293656"/>
                  <a:pt x="1784069" y="295847"/>
                  <a:pt x="1783593" y="295847"/>
                </a:cubicBezTo>
                <a:cubicBezTo>
                  <a:pt x="1786260" y="295656"/>
                  <a:pt x="1789022" y="295085"/>
                  <a:pt x="1791689" y="294799"/>
                </a:cubicBezTo>
                <a:cubicBezTo>
                  <a:pt x="1792832" y="294704"/>
                  <a:pt x="1794261" y="295942"/>
                  <a:pt x="1793880" y="295942"/>
                </a:cubicBezTo>
                <a:cubicBezTo>
                  <a:pt x="1797880" y="295561"/>
                  <a:pt x="1799881" y="293561"/>
                  <a:pt x="1803881" y="293275"/>
                </a:cubicBezTo>
                <a:cubicBezTo>
                  <a:pt x="1806643" y="293084"/>
                  <a:pt x="1808072" y="293846"/>
                  <a:pt x="1812168" y="293656"/>
                </a:cubicBezTo>
                <a:cubicBezTo>
                  <a:pt x="1826741" y="292799"/>
                  <a:pt x="1836361" y="291275"/>
                  <a:pt x="1848839" y="290417"/>
                </a:cubicBezTo>
                <a:cubicBezTo>
                  <a:pt x="1857983" y="289751"/>
                  <a:pt x="1866556" y="290608"/>
                  <a:pt x="1875604" y="289846"/>
                </a:cubicBezTo>
                <a:cubicBezTo>
                  <a:pt x="1886463" y="288989"/>
                  <a:pt x="1895607" y="288322"/>
                  <a:pt x="1902179" y="287941"/>
                </a:cubicBezTo>
                <a:cubicBezTo>
                  <a:pt x="1912371" y="287369"/>
                  <a:pt x="1918276" y="286417"/>
                  <a:pt x="1924658" y="286512"/>
                </a:cubicBezTo>
                <a:cubicBezTo>
                  <a:pt x="1933040" y="286607"/>
                  <a:pt x="1940565" y="285369"/>
                  <a:pt x="1949137" y="284798"/>
                </a:cubicBezTo>
                <a:cubicBezTo>
                  <a:pt x="1953614" y="284512"/>
                  <a:pt x="1957424" y="285179"/>
                  <a:pt x="1961520" y="284607"/>
                </a:cubicBezTo>
                <a:cubicBezTo>
                  <a:pt x="1970664" y="283274"/>
                  <a:pt x="1979141" y="280797"/>
                  <a:pt x="1987618" y="278511"/>
                </a:cubicBezTo>
                <a:cubicBezTo>
                  <a:pt x="1987618" y="273368"/>
                  <a:pt x="1976569" y="278035"/>
                  <a:pt x="1972950" y="276130"/>
                </a:cubicBezTo>
                <a:cubicBezTo>
                  <a:pt x="1974760" y="269843"/>
                  <a:pt x="1965806" y="273272"/>
                  <a:pt x="1963996" y="270129"/>
                </a:cubicBezTo>
                <a:cubicBezTo>
                  <a:pt x="1968282" y="266224"/>
                  <a:pt x="1973521" y="262795"/>
                  <a:pt x="1974855" y="257366"/>
                </a:cubicBezTo>
                <a:cubicBezTo>
                  <a:pt x="1980189" y="257080"/>
                  <a:pt x="1983522" y="255746"/>
                  <a:pt x="1982475" y="252127"/>
                </a:cubicBezTo>
                <a:cubicBezTo>
                  <a:pt x="1970664" y="253365"/>
                  <a:pt x="1962758" y="251174"/>
                  <a:pt x="1953423" y="250127"/>
                </a:cubicBezTo>
                <a:cubicBezTo>
                  <a:pt x="1949423" y="248603"/>
                  <a:pt x="1939993" y="251746"/>
                  <a:pt x="1936850" y="249365"/>
                </a:cubicBezTo>
                <a:cubicBezTo>
                  <a:pt x="1939231" y="246221"/>
                  <a:pt x="1940850" y="242697"/>
                  <a:pt x="1946185" y="241078"/>
                </a:cubicBezTo>
                <a:cubicBezTo>
                  <a:pt x="1946089" y="246602"/>
                  <a:pt x="1957138" y="242411"/>
                  <a:pt x="1960758" y="242030"/>
                </a:cubicBezTo>
                <a:cubicBezTo>
                  <a:pt x="1960853" y="242030"/>
                  <a:pt x="1960853" y="243364"/>
                  <a:pt x="1960948" y="243459"/>
                </a:cubicBezTo>
                <a:cubicBezTo>
                  <a:pt x="1967711" y="246983"/>
                  <a:pt x="1969521" y="239840"/>
                  <a:pt x="1970568" y="237935"/>
                </a:cubicBezTo>
                <a:cubicBezTo>
                  <a:pt x="1964282" y="236696"/>
                  <a:pt x="1963806" y="239935"/>
                  <a:pt x="1958186" y="238125"/>
                </a:cubicBezTo>
                <a:cubicBezTo>
                  <a:pt x="1951709" y="239268"/>
                  <a:pt x="1949328" y="236696"/>
                  <a:pt x="1941803" y="238792"/>
                </a:cubicBezTo>
                <a:cubicBezTo>
                  <a:pt x="1939898" y="239554"/>
                  <a:pt x="1939231" y="240983"/>
                  <a:pt x="1938088" y="242126"/>
                </a:cubicBezTo>
                <a:cubicBezTo>
                  <a:pt x="1936564" y="243459"/>
                  <a:pt x="1935612" y="245269"/>
                  <a:pt x="1932373" y="245650"/>
                </a:cubicBezTo>
                <a:cubicBezTo>
                  <a:pt x="1928277" y="243459"/>
                  <a:pt x="1928468" y="244983"/>
                  <a:pt x="1929706" y="240316"/>
                </a:cubicBezTo>
                <a:cubicBezTo>
                  <a:pt x="1920467" y="243173"/>
                  <a:pt x="1904941" y="241554"/>
                  <a:pt x="1898464" y="237173"/>
                </a:cubicBezTo>
                <a:cubicBezTo>
                  <a:pt x="1906179" y="230410"/>
                  <a:pt x="1914657" y="233458"/>
                  <a:pt x="1924658" y="232410"/>
                </a:cubicBezTo>
                <a:cubicBezTo>
                  <a:pt x="1925039" y="232410"/>
                  <a:pt x="1924372" y="230695"/>
                  <a:pt x="1926563" y="230791"/>
                </a:cubicBezTo>
                <a:cubicBezTo>
                  <a:pt x="1926658" y="230791"/>
                  <a:pt x="1927515" y="231839"/>
                  <a:pt x="1928754" y="231934"/>
                </a:cubicBezTo>
                <a:cubicBezTo>
                  <a:pt x="1934850" y="232410"/>
                  <a:pt x="1944279" y="233744"/>
                  <a:pt x="1946851" y="228219"/>
                </a:cubicBezTo>
                <a:cubicBezTo>
                  <a:pt x="1942279" y="229267"/>
                  <a:pt x="1938850" y="226695"/>
                  <a:pt x="1938374" y="226409"/>
                </a:cubicBezTo>
                <a:cubicBezTo>
                  <a:pt x="1936755" y="225552"/>
                  <a:pt x="1933135" y="228600"/>
                  <a:pt x="1932468" y="228600"/>
                </a:cubicBezTo>
                <a:cubicBezTo>
                  <a:pt x="1927515" y="228695"/>
                  <a:pt x="1922277" y="229076"/>
                  <a:pt x="1918086" y="228981"/>
                </a:cubicBezTo>
                <a:cubicBezTo>
                  <a:pt x="1916181" y="228981"/>
                  <a:pt x="1915419" y="228029"/>
                  <a:pt x="1913895" y="228124"/>
                </a:cubicBezTo>
                <a:cubicBezTo>
                  <a:pt x="1914085" y="228124"/>
                  <a:pt x="1913609" y="229648"/>
                  <a:pt x="1911990" y="229743"/>
                </a:cubicBezTo>
                <a:cubicBezTo>
                  <a:pt x="1911894" y="229743"/>
                  <a:pt x="1911894" y="228410"/>
                  <a:pt x="1911799" y="228314"/>
                </a:cubicBezTo>
                <a:cubicBezTo>
                  <a:pt x="1910942" y="227743"/>
                  <a:pt x="1903131" y="229457"/>
                  <a:pt x="1901607" y="229648"/>
                </a:cubicBezTo>
                <a:cubicBezTo>
                  <a:pt x="1900083" y="229743"/>
                  <a:pt x="1899512" y="228505"/>
                  <a:pt x="1899417" y="228505"/>
                </a:cubicBezTo>
                <a:cubicBezTo>
                  <a:pt x="1896083" y="228600"/>
                  <a:pt x="1892654" y="229553"/>
                  <a:pt x="1889320" y="229743"/>
                </a:cubicBezTo>
                <a:cubicBezTo>
                  <a:pt x="1885510" y="230029"/>
                  <a:pt x="1882272" y="229362"/>
                  <a:pt x="1879033" y="229648"/>
                </a:cubicBezTo>
                <a:cubicBezTo>
                  <a:pt x="1858554" y="231077"/>
                  <a:pt x="1836837" y="233648"/>
                  <a:pt x="1819883" y="234315"/>
                </a:cubicBezTo>
                <a:cubicBezTo>
                  <a:pt x="1815025" y="234506"/>
                  <a:pt x="1810453" y="234410"/>
                  <a:pt x="1805500" y="234696"/>
                </a:cubicBezTo>
                <a:cubicBezTo>
                  <a:pt x="1788736" y="235649"/>
                  <a:pt x="1768257" y="238982"/>
                  <a:pt x="1756446" y="238125"/>
                </a:cubicBezTo>
                <a:cubicBezTo>
                  <a:pt x="1734825" y="236506"/>
                  <a:pt x="1707964" y="242792"/>
                  <a:pt x="1683104" y="244602"/>
                </a:cubicBezTo>
                <a:cubicBezTo>
                  <a:pt x="1681008" y="244793"/>
                  <a:pt x="1680627" y="243745"/>
                  <a:pt x="1678913" y="243745"/>
                </a:cubicBezTo>
                <a:cubicBezTo>
                  <a:pt x="1676913" y="243745"/>
                  <a:pt x="1674817" y="244507"/>
                  <a:pt x="1672817" y="244507"/>
                </a:cubicBezTo>
                <a:cubicBezTo>
                  <a:pt x="1670912" y="244602"/>
                  <a:pt x="1670150" y="243459"/>
                  <a:pt x="1668626" y="243650"/>
                </a:cubicBezTo>
                <a:cubicBezTo>
                  <a:pt x="1668816" y="243650"/>
                  <a:pt x="1668245" y="245078"/>
                  <a:pt x="1666721" y="245269"/>
                </a:cubicBezTo>
                <a:cubicBezTo>
                  <a:pt x="1665102" y="245459"/>
                  <a:pt x="1664625" y="244126"/>
                  <a:pt x="1664530" y="244126"/>
                </a:cubicBezTo>
                <a:cubicBezTo>
                  <a:pt x="1657196" y="244412"/>
                  <a:pt x="1647195" y="248888"/>
                  <a:pt x="1641861" y="244126"/>
                </a:cubicBezTo>
                <a:cubicBezTo>
                  <a:pt x="1648433" y="243364"/>
                  <a:pt x="1649290" y="241078"/>
                  <a:pt x="1651957" y="242792"/>
                </a:cubicBezTo>
                <a:cubicBezTo>
                  <a:pt x="1652814" y="243364"/>
                  <a:pt x="1658720" y="241745"/>
                  <a:pt x="1660053" y="241745"/>
                </a:cubicBezTo>
                <a:cubicBezTo>
                  <a:pt x="1660625" y="241745"/>
                  <a:pt x="1663102" y="242792"/>
                  <a:pt x="1662244" y="242888"/>
                </a:cubicBezTo>
                <a:cubicBezTo>
                  <a:pt x="1666340" y="242507"/>
                  <a:pt x="1670150" y="240316"/>
                  <a:pt x="1674246" y="239935"/>
                </a:cubicBezTo>
                <a:cubicBezTo>
                  <a:pt x="1677579" y="239649"/>
                  <a:pt x="1680723" y="240506"/>
                  <a:pt x="1684533" y="240030"/>
                </a:cubicBezTo>
                <a:cubicBezTo>
                  <a:pt x="1688343" y="239554"/>
                  <a:pt x="1688819" y="238125"/>
                  <a:pt x="1692534" y="237649"/>
                </a:cubicBezTo>
                <a:cubicBezTo>
                  <a:pt x="1694629" y="237363"/>
                  <a:pt x="1695010" y="238697"/>
                  <a:pt x="1696725" y="238506"/>
                </a:cubicBezTo>
                <a:cubicBezTo>
                  <a:pt x="1699296" y="238316"/>
                  <a:pt x="1699296" y="236601"/>
                  <a:pt x="1702630" y="236315"/>
                </a:cubicBezTo>
                <a:cubicBezTo>
                  <a:pt x="1702344" y="236315"/>
                  <a:pt x="1703773" y="237363"/>
                  <a:pt x="1704821" y="237458"/>
                </a:cubicBezTo>
                <a:cubicBezTo>
                  <a:pt x="1710060" y="237649"/>
                  <a:pt x="1714632" y="236030"/>
                  <a:pt x="1719013" y="235649"/>
                </a:cubicBezTo>
                <a:cubicBezTo>
                  <a:pt x="1720632" y="235553"/>
                  <a:pt x="1721013" y="236792"/>
                  <a:pt x="1721204" y="236792"/>
                </a:cubicBezTo>
                <a:cubicBezTo>
                  <a:pt x="1723299" y="236792"/>
                  <a:pt x="1722537" y="235268"/>
                  <a:pt x="1723109" y="235172"/>
                </a:cubicBezTo>
                <a:cubicBezTo>
                  <a:pt x="1724919" y="234696"/>
                  <a:pt x="1725014" y="236315"/>
                  <a:pt x="1725300" y="236315"/>
                </a:cubicBezTo>
                <a:cubicBezTo>
                  <a:pt x="1730729" y="236030"/>
                  <a:pt x="1736158" y="234506"/>
                  <a:pt x="1741492" y="234220"/>
                </a:cubicBezTo>
                <a:cubicBezTo>
                  <a:pt x="1752160" y="233648"/>
                  <a:pt x="1770258" y="233077"/>
                  <a:pt x="1778354" y="232410"/>
                </a:cubicBezTo>
                <a:cubicBezTo>
                  <a:pt x="1787022" y="231648"/>
                  <a:pt x="1796070" y="229933"/>
                  <a:pt x="1804738" y="229076"/>
                </a:cubicBezTo>
                <a:cubicBezTo>
                  <a:pt x="1808358" y="228695"/>
                  <a:pt x="1811406" y="229457"/>
                  <a:pt x="1815025" y="229172"/>
                </a:cubicBezTo>
                <a:cubicBezTo>
                  <a:pt x="1818168" y="228886"/>
                  <a:pt x="1821788" y="226695"/>
                  <a:pt x="1822931" y="226695"/>
                </a:cubicBezTo>
                <a:cubicBezTo>
                  <a:pt x="1823693" y="226695"/>
                  <a:pt x="1822931" y="228124"/>
                  <a:pt x="1825122" y="227838"/>
                </a:cubicBezTo>
                <a:cubicBezTo>
                  <a:pt x="1840933" y="226028"/>
                  <a:pt x="1855221" y="222980"/>
                  <a:pt x="1869794" y="222218"/>
                </a:cubicBezTo>
                <a:cubicBezTo>
                  <a:pt x="1873604" y="222028"/>
                  <a:pt x="1874461" y="222885"/>
                  <a:pt x="1878081" y="222599"/>
                </a:cubicBezTo>
                <a:cubicBezTo>
                  <a:pt x="1880652" y="222314"/>
                  <a:pt x="1880748" y="220790"/>
                  <a:pt x="1883986" y="220408"/>
                </a:cubicBezTo>
                <a:cubicBezTo>
                  <a:pt x="1886367" y="220123"/>
                  <a:pt x="1887225" y="221170"/>
                  <a:pt x="1890273" y="221075"/>
                </a:cubicBezTo>
                <a:cubicBezTo>
                  <a:pt x="1892940" y="220980"/>
                  <a:pt x="1895702" y="220218"/>
                  <a:pt x="1898369" y="220028"/>
                </a:cubicBezTo>
                <a:cubicBezTo>
                  <a:pt x="1903608" y="219742"/>
                  <a:pt x="1908751" y="220123"/>
                  <a:pt x="1912752" y="219647"/>
                </a:cubicBezTo>
                <a:cubicBezTo>
                  <a:pt x="1914752" y="219456"/>
                  <a:pt x="1915038" y="218218"/>
                  <a:pt x="1916657" y="217742"/>
                </a:cubicBezTo>
                <a:cubicBezTo>
                  <a:pt x="1922277" y="216122"/>
                  <a:pt x="1928373" y="216027"/>
                  <a:pt x="1932849" y="215646"/>
                </a:cubicBezTo>
                <a:cubicBezTo>
                  <a:pt x="1934659" y="215456"/>
                  <a:pt x="1934564" y="216789"/>
                  <a:pt x="1935040" y="216789"/>
                </a:cubicBezTo>
                <a:cubicBezTo>
                  <a:pt x="1937040" y="216884"/>
                  <a:pt x="1937326" y="214979"/>
                  <a:pt x="1938945" y="214884"/>
                </a:cubicBezTo>
                <a:cubicBezTo>
                  <a:pt x="1941327" y="214694"/>
                  <a:pt x="1941898" y="214979"/>
                  <a:pt x="1943136" y="215741"/>
                </a:cubicBezTo>
                <a:cubicBezTo>
                  <a:pt x="1944184" y="216408"/>
                  <a:pt x="1945708" y="214027"/>
                  <a:pt x="1945041" y="214122"/>
                </a:cubicBezTo>
                <a:cubicBezTo>
                  <a:pt x="1949423" y="213932"/>
                  <a:pt x="1951328" y="215265"/>
                  <a:pt x="1955328" y="214217"/>
                </a:cubicBezTo>
                <a:cubicBezTo>
                  <a:pt x="1955519" y="212503"/>
                  <a:pt x="1958377" y="212312"/>
                  <a:pt x="1961234" y="212027"/>
                </a:cubicBezTo>
                <a:cubicBezTo>
                  <a:pt x="1961520" y="210026"/>
                  <a:pt x="1965520" y="209836"/>
                  <a:pt x="1966949" y="208502"/>
                </a:cubicBezTo>
                <a:cubicBezTo>
                  <a:pt x="1968473" y="207074"/>
                  <a:pt x="1966663" y="204026"/>
                  <a:pt x="1970473" y="203835"/>
                </a:cubicBezTo>
                <a:cubicBezTo>
                  <a:pt x="1975521" y="203359"/>
                  <a:pt x="1978855" y="202025"/>
                  <a:pt x="1980284" y="199739"/>
                </a:cubicBezTo>
                <a:cubicBezTo>
                  <a:pt x="1970664" y="197453"/>
                  <a:pt x="1952566" y="200692"/>
                  <a:pt x="1943232" y="200216"/>
                </a:cubicBezTo>
                <a:cubicBezTo>
                  <a:pt x="1940088" y="200025"/>
                  <a:pt x="1936088" y="201644"/>
                  <a:pt x="1936850" y="198215"/>
                </a:cubicBezTo>
                <a:cubicBezTo>
                  <a:pt x="1944756" y="196120"/>
                  <a:pt x="1953804" y="198025"/>
                  <a:pt x="1961329" y="196501"/>
                </a:cubicBezTo>
                <a:cubicBezTo>
                  <a:pt x="1968473" y="195072"/>
                  <a:pt x="1977617" y="192691"/>
                  <a:pt x="1976855" y="188881"/>
                </a:cubicBezTo>
                <a:cubicBezTo>
                  <a:pt x="1966282" y="190024"/>
                  <a:pt x="1955805" y="189071"/>
                  <a:pt x="1946089" y="189929"/>
                </a:cubicBezTo>
                <a:cubicBezTo>
                  <a:pt x="1944565" y="190024"/>
                  <a:pt x="1943994" y="188786"/>
                  <a:pt x="1943898" y="188786"/>
                </a:cubicBezTo>
                <a:cubicBezTo>
                  <a:pt x="1940088" y="188881"/>
                  <a:pt x="1934754" y="191548"/>
                  <a:pt x="1931516" y="188976"/>
                </a:cubicBezTo>
                <a:cubicBezTo>
                  <a:pt x="1934850" y="185928"/>
                  <a:pt x="1939707" y="188595"/>
                  <a:pt x="1943708" y="187452"/>
                </a:cubicBezTo>
                <a:cubicBezTo>
                  <a:pt x="1944851" y="187071"/>
                  <a:pt x="1945137" y="184499"/>
                  <a:pt x="1947423" y="184118"/>
                </a:cubicBezTo>
                <a:cubicBezTo>
                  <a:pt x="1949518" y="183737"/>
                  <a:pt x="1948470" y="182785"/>
                  <a:pt x="1949328" y="182499"/>
                </a:cubicBezTo>
                <a:cubicBezTo>
                  <a:pt x="1953328" y="180785"/>
                  <a:pt x="1956948" y="182499"/>
                  <a:pt x="1959329" y="179832"/>
                </a:cubicBezTo>
                <a:cubicBezTo>
                  <a:pt x="1957900" y="172974"/>
                  <a:pt x="1950280" y="180594"/>
                  <a:pt x="1948470" y="175546"/>
                </a:cubicBezTo>
                <a:cubicBezTo>
                  <a:pt x="1953233" y="174117"/>
                  <a:pt x="1963425" y="175451"/>
                  <a:pt x="1964568" y="172117"/>
                </a:cubicBezTo>
                <a:cubicBezTo>
                  <a:pt x="1961234" y="171641"/>
                  <a:pt x="1959234" y="169640"/>
                  <a:pt x="1955995" y="168974"/>
                </a:cubicBezTo>
                <a:cubicBezTo>
                  <a:pt x="1952757" y="168212"/>
                  <a:pt x="1948280" y="169164"/>
                  <a:pt x="1945518" y="167450"/>
                </a:cubicBezTo>
                <a:cubicBezTo>
                  <a:pt x="1946470" y="164402"/>
                  <a:pt x="1955710" y="165735"/>
                  <a:pt x="1952947" y="160782"/>
                </a:cubicBezTo>
                <a:cubicBezTo>
                  <a:pt x="1958091" y="159925"/>
                  <a:pt x="1956471" y="155543"/>
                  <a:pt x="1955995" y="151829"/>
                </a:cubicBezTo>
                <a:cubicBezTo>
                  <a:pt x="1931421" y="154686"/>
                  <a:pt x="1904560" y="155353"/>
                  <a:pt x="1884462" y="156686"/>
                </a:cubicBezTo>
                <a:cubicBezTo>
                  <a:pt x="1873699" y="157353"/>
                  <a:pt x="1863127" y="159449"/>
                  <a:pt x="1855887" y="158877"/>
                </a:cubicBezTo>
                <a:cubicBezTo>
                  <a:pt x="1851220" y="158496"/>
                  <a:pt x="1845600" y="160115"/>
                  <a:pt x="1847124" y="154305"/>
                </a:cubicBezTo>
                <a:cubicBezTo>
                  <a:pt x="1861126" y="152400"/>
                  <a:pt x="1879224" y="152876"/>
                  <a:pt x="1891987" y="150019"/>
                </a:cubicBezTo>
                <a:cubicBezTo>
                  <a:pt x="1898940" y="148495"/>
                  <a:pt x="1897321" y="148590"/>
                  <a:pt x="1902084" y="148685"/>
                </a:cubicBezTo>
                <a:cubicBezTo>
                  <a:pt x="1909513" y="148876"/>
                  <a:pt x="1915990" y="146685"/>
                  <a:pt x="1922372" y="146114"/>
                </a:cubicBezTo>
                <a:cubicBezTo>
                  <a:pt x="1929516" y="145542"/>
                  <a:pt x="1938088" y="148019"/>
                  <a:pt x="1942660" y="143542"/>
                </a:cubicBezTo>
                <a:cubicBezTo>
                  <a:pt x="1936850" y="144113"/>
                  <a:pt x="1932849" y="142970"/>
                  <a:pt x="1933707" y="137541"/>
                </a:cubicBezTo>
                <a:cubicBezTo>
                  <a:pt x="1938660" y="135731"/>
                  <a:pt x="1947423" y="146495"/>
                  <a:pt x="1954852" y="146018"/>
                </a:cubicBezTo>
                <a:cubicBezTo>
                  <a:pt x="1955424" y="142589"/>
                  <a:pt x="1950852" y="143351"/>
                  <a:pt x="1952185" y="139256"/>
                </a:cubicBezTo>
                <a:cubicBezTo>
                  <a:pt x="1952757" y="135255"/>
                  <a:pt x="1941231" y="141637"/>
                  <a:pt x="1941803" y="137636"/>
                </a:cubicBezTo>
                <a:cubicBezTo>
                  <a:pt x="1945327" y="137351"/>
                  <a:pt x="1946946" y="135922"/>
                  <a:pt x="1947613" y="134112"/>
                </a:cubicBezTo>
                <a:cubicBezTo>
                  <a:pt x="1945803" y="130492"/>
                  <a:pt x="1957233" y="134017"/>
                  <a:pt x="1955519" y="130397"/>
                </a:cubicBezTo>
                <a:cubicBezTo>
                  <a:pt x="1947137" y="129635"/>
                  <a:pt x="1934850" y="129159"/>
                  <a:pt x="1924658" y="129635"/>
                </a:cubicBezTo>
                <a:cubicBezTo>
                  <a:pt x="1919324" y="129921"/>
                  <a:pt x="1912561" y="133541"/>
                  <a:pt x="1910275" y="129826"/>
                </a:cubicBezTo>
                <a:cubicBezTo>
                  <a:pt x="1911323" y="127254"/>
                  <a:pt x="1919895" y="128873"/>
                  <a:pt x="1920181" y="125825"/>
                </a:cubicBezTo>
                <a:cubicBezTo>
                  <a:pt x="1920562" y="124682"/>
                  <a:pt x="1921705" y="124016"/>
                  <a:pt x="1924086" y="123920"/>
                </a:cubicBezTo>
                <a:cubicBezTo>
                  <a:pt x="1920753" y="128016"/>
                  <a:pt x="1925134" y="128302"/>
                  <a:pt x="1930468" y="126016"/>
                </a:cubicBezTo>
                <a:cubicBezTo>
                  <a:pt x="1933992" y="120301"/>
                  <a:pt x="1928277" y="123158"/>
                  <a:pt x="1925801" y="119444"/>
                </a:cubicBezTo>
                <a:cubicBezTo>
                  <a:pt x="1934278" y="117824"/>
                  <a:pt x="1941993" y="115729"/>
                  <a:pt x="1943422" y="110300"/>
                </a:cubicBezTo>
                <a:cubicBezTo>
                  <a:pt x="1936088" y="112109"/>
                  <a:pt x="1935326" y="108109"/>
                  <a:pt x="1928944" y="109157"/>
                </a:cubicBezTo>
                <a:cubicBezTo>
                  <a:pt x="1928849" y="107347"/>
                  <a:pt x="1931325" y="106966"/>
                  <a:pt x="1930563" y="104680"/>
                </a:cubicBezTo>
                <a:cubicBezTo>
                  <a:pt x="1928563" y="104870"/>
                  <a:pt x="1926468" y="105251"/>
                  <a:pt x="1924467" y="105347"/>
                </a:cubicBezTo>
                <a:cubicBezTo>
                  <a:pt x="1922848" y="105442"/>
                  <a:pt x="1922562" y="104204"/>
                  <a:pt x="1922277" y="104204"/>
                </a:cubicBezTo>
                <a:cubicBezTo>
                  <a:pt x="1919133" y="104204"/>
                  <a:pt x="1913323" y="106775"/>
                  <a:pt x="1911990" y="103918"/>
                </a:cubicBezTo>
                <a:cubicBezTo>
                  <a:pt x="1914847" y="101917"/>
                  <a:pt x="1920181" y="101251"/>
                  <a:pt x="1921800" y="98584"/>
                </a:cubicBezTo>
                <a:cubicBezTo>
                  <a:pt x="1903512" y="100584"/>
                  <a:pt x="1884177" y="99346"/>
                  <a:pt x="1864555" y="100870"/>
                </a:cubicBezTo>
                <a:cubicBezTo>
                  <a:pt x="1852649" y="101727"/>
                  <a:pt x="1842076" y="103823"/>
                  <a:pt x="1829979" y="104775"/>
                </a:cubicBezTo>
                <a:cubicBezTo>
                  <a:pt x="1826741" y="105061"/>
                  <a:pt x="1822931" y="104394"/>
                  <a:pt x="1819692" y="104489"/>
                </a:cubicBezTo>
                <a:cubicBezTo>
                  <a:pt x="1803881" y="105347"/>
                  <a:pt x="1766352" y="113633"/>
                  <a:pt x="1760637" y="109823"/>
                </a:cubicBezTo>
                <a:cubicBezTo>
                  <a:pt x="1759113" y="108776"/>
                  <a:pt x="1751970" y="112014"/>
                  <a:pt x="1752351" y="109347"/>
                </a:cubicBezTo>
                <a:cubicBezTo>
                  <a:pt x="1827027" y="100203"/>
                  <a:pt x="1892178" y="96584"/>
                  <a:pt x="1961996" y="89726"/>
                </a:cubicBezTo>
                <a:cubicBezTo>
                  <a:pt x="1962282" y="86297"/>
                  <a:pt x="1959424" y="87821"/>
                  <a:pt x="1955614" y="87630"/>
                </a:cubicBezTo>
                <a:cubicBezTo>
                  <a:pt x="1952566" y="87440"/>
                  <a:pt x="1951804" y="86487"/>
                  <a:pt x="1947327" y="87154"/>
                </a:cubicBezTo>
                <a:cubicBezTo>
                  <a:pt x="1946089" y="87344"/>
                  <a:pt x="1945137" y="88868"/>
                  <a:pt x="1945422" y="88773"/>
                </a:cubicBezTo>
                <a:cubicBezTo>
                  <a:pt x="1942565" y="89154"/>
                  <a:pt x="1937898" y="88297"/>
                  <a:pt x="1935135" y="88487"/>
                </a:cubicBezTo>
                <a:cubicBezTo>
                  <a:pt x="1928277" y="88964"/>
                  <a:pt x="1919991" y="92202"/>
                  <a:pt x="1916562" y="87725"/>
                </a:cubicBezTo>
                <a:cubicBezTo>
                  <a:pt x="1926849" y="86678"/>
                  <a:pt x="1933135" y="83439"/>
                  <a:pt x="1944851" y="83058"/>
                </a:cubicBezTo>
                <a:cubicBezTo>
                  <a:pt x="1945327" y="79629"/>
                  <a:pt x="1938660" y="79820"/>
                  <a:pt x="1936374" y="79820"/>
                </a:cubicBezTo>
                <a:cubicBezTo>
                  <a:pt x="1931611" y="79629"/>
                  <a:pt x="1924467" y="81534"/>
                  <a:pt x="1920086" y="81629"/>
                </a:cubicBezTo>
                <a:cubicBezTo>
                  <a:pt x="1916943" y="81725"/>
                  <a:pt x="1912752" y="81248"/>
                  <a:pt x="1909799" y="81344"/>
                </a:cubicBezTo>
                <a:cubicBezTo>
                  <a:pt x="1896083" y="81915"/>
                  <a:pt x="1873985" y="85344"/>
                  <a:pt x="1868746" y="81725"/>
                </a:cubicBezTo>
                <a:cubicBezTo>
                  <a:pt x="1868365" y="81439"/>
                  <a:pt x="1865317" y="82201"/>
                  <a:pt x="1864650" y="82201"/>
                </a:cubicBezTo>
                <a:cubicBezTo>
                  <a:pt x="1861317" y="82296"/>
                  <a:pt x="1860174" y="82677"/>
                  <a:pt x="1858459" y="81534"/>
                </a:cubicBezTo>
                <a:cubicBezTo>
                  <a:pt x="1857983" y="81248"/>
                  <a:pt x="1853125" y="82201"/>
                  <a:pt x="1852363" y="82201"/>
                </a:cubicBezTo>
                <a:cubicBezTo>
                  <a:pt x="1850458" y="82391"/>
                  <a:pt x="1850744" y="81058"/>
                  <a:pt x="1850172" y="81058"/>
                </a:cubicBezTo>
                <a:cubicBezTo>
                  <a:pt x="1845886" y="80772"/>
                  <a:pt x="1842743" y="82582"/>
                  <a:pt x="1839885" y="80772"/>
                </a:cubicBezTo>
                <a:cubicBezTo>
                  <a:pt x="1840838" y="84106"/>
                  <a:pt x="1837599" y="83153"/>
                  <a:pt x="1834075" y="84296"/>
                </a:cubicBezTo>
                <a:cubicBezTo>
                  <a:pt x="1825693" y="86868"/>
                  <a:pt x="1811120" y="89249"/>
                  <a:pt x="1801690" y="89440"/>
                </a:cubicBezTo>
                <a:cubicBezTo>
                  <a:pt x="1801595" y="89440"/>
                  <a:pt x="1801690" y="88106"/>
                  <a:pt x="1801595" y="88011"/>
                </a:cubicBezTo>
                <a:cubicBezTo>
                  <a:pt x="1799309" y="86392"/>
                  <a:pt x="1789784" y="91821"/>
                  <a:pt x="1791308" y="87725"/>
                </a:cubicBezTo>
                <a:cubicBezTo>
                  <a:pt x="1791594" y="85820"/>
                  <a:pt x="1799499" y="84106"/>
                  <a:pt x="1791022" y="84963"/>
                </a:cubicBezTo>
                <a:cubicBezTo>
                  <a:pt x="1790165" y="82772"/>
                  <a:pt x="1788165" y="85439"/>
                  <a:pt x="1789212" y="88011"/>
                </a:cubicBezTo>
                <a:cubicBezTo>
                  <a:pt x="1788069" y="90011"/>
                  <a:pt x="1785117" y="91154"/>
                  <a:pt x="1781307" y="91726"/>
                </a:cubicBezTo>
                <a:cubicBezTo>
                  <a:pt x="1780831" y="90107"/>
                  <a:pt x="1777402" y="88964"/>
                  <a:pt x="1780926" y="87535"/>
                </a:cubicBezTo>
                <a:cubicBezTo>
                  <a:pt x="1781211" y="85725"/>
                  <a:pt x="1783783" y="84296"/>
                  <a:pt x="1778640" y="84963"/>
                </a:cubicBezTo>
                <a:cubicBezTo>
                  <a:pt x="1773020" y="81820"/>
                  <a:pt x="1776830" y="88392"/>
                  <a:pt x="1768638" y="87535"/>
                </a:cubicBezTo>
                <a:cubicBezTo>
                  <a:pt x="1766448" y="86392"/>
                  <a:pt x="1764257" y="85249"/>
                  <a:pt x="1762161" y="84011"/>
                </a:cubicBezTo>
                <a:cubicBezTo>
                  <a:pt x="1755780" y="83630"/>
                  <a:pt x="1758637" y="88297"/>
                  <a:pt x="1752256" y="88011"/>
                </a:cubicBezTo>
                <a:cubicBezTo>
                  <a:pt x="1750541" y="83439"/>
                  <a:pt x="1739302" y="87059"/>
                  <a:pt x="1735491" y="84201"/>
                </a:cubicBezTo>
                <a:cubicBezTo>
                  <a:pt x="1745016" y="81725"/>
                  <a:pt x="1754541" y="80772"/>
                  <a:pt x="1765876" y="79343"/>
                </a:cubicBezTo>
                <a:cubicBezTo>
                  <a:pt x="1767305" y="79153"/>
                  <a:pt x="1765590" y="77534"/>
                  <a:pt x="1767877" y="79153"/>
                </a:cubicBezTo>
                <a:cubicBezTo>
                  <a:pt x="1769115" y="80010"/>
                  <a:pt x="1779211" y="77915"/>
                  <a:pt x="1780068" y="77724"/>
                </a:cubicBezTo>
                <a:cubicBezTo>
                  <a:pt x="1781116" y="77534"/>
                  <a:pt x="1782450" y="76010"/>
                  <a:pt x="1781973" y="76105"/>
                </a:cubicBezTo>
                <a:cubicBezTo>
                  <a:pt x="1784450" y="75819"/>
                  <a:pt x="1786260" y="76772"/>
                  <a:pt x="1790260" y="76581"/>
                </a:cubicBezTo>
                <a:cubicBezTo>
                  <a:pt x="1800357" y="76105"/>
                  <a:pt x="1811501" y="73914"/>
                  <a:pt x="1818740" y="73343"/>
                </a:cubicBezTo>
                <a:cubicBezTo>
                  <a:pt x="1819788" y="73247"/>
                  <a:pt x="1821407" y="74486"/>
                  <a:pt x="1820931" y="74486"/>
                </a:cubicBezTo>
                <a:cubicBezTo>
                  <a:pt x="1824455" y="74105"/>
                  <a:pt x="1829503" y="72295"/>
                  <a:pt x="1833027" y="71723"/>
                </a:cubicBezTo>
                <a:cubicBezTo>
                  <a:pt x="1837981" y="70866"/>
                  <a:pt x="1843219" y="72009"/>
                  <a:pt x="1847124" y="68675"/>
                </a:cubicBezTo>
                <a:cubicBezTo>
                  <a:pt x="1842743" y="67056"/>
                  <a:pt x="1839219" y="66199"/>
                  <a:pt x="1834552" y="65818"/>
                </a:cubicBezTo>
                <a:cubicBezTo>
                  <a:pt x="1831027" y="65627"/>
                  <a:pt x="1828074" y="68199"/>
                  <a:pt x="1826550" y="68104"/>
                </a:cubicBezTo>
                <a:cubicBezTo>
                  <a:pt x="1825312" y="68104"/>
                  <a:pt x="1823883" y="64294"/>
                  <a:pt x="1820169" y="66008"/>
                </a:cubicBezTo>
                <a:cubicBezTo>
                  <a:pt x="1816168" y="66485"/>
                  <a:pt x="1817978" y="70104"/>
                  <a:pt x="1812263" y="69723"/>
                </a:cubicBezTo>
                <a:cubicBezTo>
                  <a:pt x="1811787" y="67913"/>
                  <a:pt x="1808929" y="68771"/>
                  <a:pt x="1806072" y="69056"/>
                </a:cubicBezTo>
                <a:cubicBezTo>
                  <a:pt x="1804643" y="69152"/>
                  <a:pt x="1803881" y="67913"/>
                  <a:pt x="1803881" y="67913"/>
                </a:cubicBezTo>
                <a:cubicBezTo>
                  <a:pt x="1799023" y="68104"/>
                  <a:pt x="1795689" y="69818"/>
                  <a:pt x="1791784" y="70676"/>
                </a:cubicBezTo>
                <a:cubicBezTo>
                  <a:pt x="1788927" y="64389"/>
                  <a:pt x="1773115" y="70485"/>
                  <a:pt x="1768924" y="67628"/>
                </a:cubicBezTo>
                <a:cubicBezTo>
                  <a:pt x="1767591" y="66770"/>
                  <a:pt x="1763400" y="69723"/>
                  <a:pt x="1762923" y="69723"/>
                </a:cubicBezTo>
                <a:cubicBezTo>
                  <a:pt x="1762352" y="69723"/>
                  <a:pt x="1762638" y="68485"/>
                  <a:pt x="1760733" y="68580"/>
                </a:cubicBezTo>
                <a:cubicBezTo>
                  <a:pt x="1753494" y="68771"/>
                  <a:pt x="1741397" y="73724"/>
                  <a:pt x="1740063" y="66675"/>
                </a:cubicBezTo>
                <a:cubicBezTo>
                  <a:pt x="1757494" y="64103"/>
                  <a:pt x="1779783" y="64199"/>
                  <a:pt x="1788450" y="56959"/>
                </a:cubicBezTo>
                <a:cubicBezTo>
                  <a:pt x="1786260" y="56864"/>
                  <a:pt x="1783402" y="55245"/>
                  <a:pt x="1786164" y="54388"/>
                </a:cubicBezTo>
                <a:cubicBezTo>
                  <a:pt x="1788736" y="54197"/>
                  <a:pt x="1789117" y="55912"/>
                  <a:pt x="1792356" y="55055"/>
                </a:cubicBezTo>
                <a:cubicBezTo>
                  <a:pt x="1792927" y="52959"/>
                  <a:pt x="1794546" y="52387"/>
                  <a:pt x="1791975" y="50864"/>
                </a:cubicBezTo>
                <a:cubicBezTo>
                  <a:pt x="1796642" y="50768"/>
                  <a:pt x="1799595" y="49625"/>
                  <a:pt x="1799881" y="47149"/>
                </a:cubicBezTo>
                <a:cubicBezTo>
                  <a:pt x="1784260" y="50578"/>
                  <a:pt x="1770829" y="47149"/>
                  <a:pt x="1759209" y="51816"/>
                </a:cubicBezTo>
                <a:cubicBezTo>
                  <a:pt x="1754637" y="47911"/>
                  <a:pt x="1749017" y="49149"/>
                  <a:pt x="1742540" y="49435"/>
                </a:cubicBezTo>
                <a:cubicBezTo>
                  <a:pt x="1739778" y="49530"/>
                  <a:pt x="1738063" y="48673"/>
                  <a:pt x="1736349" y="48768"/>
                </a:cubicBezTo>
                <a:cubicBezTo>
                  <a:pt x="1734253" y="48863"/>
                  <a:pt x="1734063" y="50483"/>
                  <a:pt x="1732443" y="50673"/>
                </a:cubicBezTo>
                <a:cubicBezTo>
                  <a:pt x="1733015" y="50578"/>
                  <a:pt x="1731110" y="49530"/>
                  <a:pt x="1730253" y="49530"/>
                </a:cubicBezTo>
                <a:cubicBezTo>
                  <a:pt x="1729110" y="49435"/>
                  <a:pt x="1727395" y="49816"/>
                  <a:pt x="1726157" y="50006"/>
                </a:cubicBezTo>
                <a:cubicBezTo>
                  <a:pt x="1716727" y="51340"/>
                  <a:pt x="1716822" y="52102"/>
                  <a:pt x="1711965" y="51626"/>
                </a:cubicBezTo>
                <a:cubicBezTo>
                  <a:pt x="1710060" y="51435"/>
                  <a:pt x="1707774" y="52387"/>
                  <a:pt x="1705869" y="52292"/>
                </a:cubicBezTo>
                <a:cubicBezTo>
                  <a:pt x="1699201" y="52197"/>
                  <a:pt x="1689676" y="52959"/>
                  <a:pt x="1683390" y="53435"/>
                </a:cubicBezTo>
                <a:cubicBezTo>
                  <a:pt x="1682056" y="53531"/>
                  <a:pt x="1681008" y="52292"/>
                  <a:pt x="1681199" y="52292"/>
                </a:cubicBezTo>
                <a:cubicBezTo>
                  <a:pt x="1678722" y="52483"/>
                  <a:pt x="1678437" y="54007"/>
                  <a:pt x="1675198" y="54388"/>
                </a:cubicBezTo>
                <a:cubicBezTo>
                  <a:pt x="1672531" y="54674"/>
                  <a:pt x="1671007" y="53626"/>
                  <a:pt x="1666911" y="53912"/>
                </a:cubicBezTo>
                <a:cubicBezTo>
                  <a:pt x="1659768" y="54483"/>
                  <a:pt x="1652910" y="54959"/>
                  <a:pt x="1648623" y="56007"/>
                </a:cubicBezTo>
                <a:cubicBezTo>
                  <a:pt x="1644337" y="57055"/>
                  <a:pt x="1641194" y="59722"/>
                  <a:pt x="1636717" y="60198"/>
                </a:cubicBezTo>
                <a:cubicBezTo>
                  <a:pt x="1631097" y="60865"/>
                  <a:pt x="1623763" y="59436"/>
                  <a:pt x="1618143" y="59436"/>
                </a:cubicBezTo>
                <a:cubicBezTo>
                  <a:pt x="1608618" y="59436"/>
                  <a:pt x="1596331" y="63627"/>
                  <a:pt x="1595379" y="57817"/>
                </a:cubicBezTo>
                <a:cubicBezTo>
                  <a:pt x="1598427" y="57817"/>
                  <a:pt x="1601094" y="57245"/>
                  <a:pt x="1603856" y="57055"/>
                </a:cubicBezTo>
                <a:close/>
                <a:moveTo>
                  <a:pt x="871860" y="113443"/>
                </a:moveTo>
                <a:cubicBezTo>
                  <a:pt x="874146" y="110871"/>
                  <a:pt x="886909" y="110014"/>
                  <a:pt x="894053" y="109538"/>
                </a:cubicBezTo>
                <a:cubicBezTo>
                  <a:pt x="901292" y="108966"/>
                  <a:pt x="908436" y="107061"/>
                  <a:pt x="912627" y="110300"/>
                </a:cubicBezTo>
                <a:cubicBezTo>
                  <a:pt x="910436" y="113252"/>
                  <a:pt x="904911" y="112490"/>
                  <a:pt x="900530" y="113062"/>
                </a:cubicBezTo>
                <a:cubicBezTo>
                  <a:pt x="891291" y="114205"/>
                  <a:pt x="878432" y="115348"/>
                  <a:pt x="871860" y="113443"/>
                </a:cubicBezTo>
                <a:close/>
                <a:moveTo>
                  <a:pt x="1154847" y="86868"/>
                </a:moveTo>
                <a:cubicBezTo>
                  <a:pt x="1156181" y="86678"/>
                  <a:pt x="1157514" y="86582"/>
                  <a:pt x="1158943" y="86392"/>
                </a:cubicBezTo>
                <a:cubicBezTo>
                  <a:pt x="1160181" y="89249"/>
                  <a:pt x="1156276" y="89440"/>
                  <a:pt x="1153133" y="89916"/>
                </a:cubicBezTo>
                <a:cubicBezTo>
                  <a:pt x="1153419" y="88773"/>
                  <a:pt x="1155038" y="88297"/>
                  <a:pt x="1154847" y="86868"/>
                </a:cubicBezTo>
                <a:close/>
                <a:moveTo>
                  <a:pt x="1081981" y="98012"/>
                </a:moveTo>
                <a:cubicBezTo>
                  <a:pt x="1085601" y="97441"/>
                  <a:pt x="1086458" y="99251"/>
                  <a:pt x="1090268" y="98489"/>
                </a:cubicBezTo>
                <a:cubicBezTo>
                  <a:pt x="1091125" y="100870"/>
                  <a:pt x="1079028" y="102298"/>
                  <a:pt x="1081981" y="98012"/>
                </a:cubicBezTo>
                <a:close/>
                <a:moveTo>
                  <a:pt x="1173707" y="90392"/>
                </a:moveTo>
                <a:cubicBezTo>
                  <a:pt x="1177041" y="99346"/>
                  <a:pt x="1158848" y="96584"/>
                  <a:pt x="1149799" y="98774"/>
                </a:cubicBezTo>
                <a:cubicBezTo>
                  <a:pt x="1147608" y="90488"/>
                  <a:pt x="1163896" y="92297"/>
                  <a:pt x="1173707" y="90392"/>
                </a:cubicBezTo>
                <a:close/>
                <a:moveTo>
                  <a:pt x="1241525" y="91250"/>
                </a:moveTo>
                <a:cubicBezTo>
                  <a:pt x="1257622" y="88583"/>
                  <a:pt x="1268004" y="90678"/>
                  <a:pt x="1284292" y="87821"/>
                </a:cubicBezTo>
                <a:cubicBezTo>
                  <a:pt x="1284864" y="93059"/>
                  <a:pt x="1271338" y="91631"/>
                  <a:pt x="1264194" y="92964"/>
                </a:cubicBezTo>
                <a:cubicBezTo>
                  <a:pt x="1258765" y="93917"/>
                  <a:pt x="1253907" y="96107"/>
                  <a:pt x="1250097" y="96012"/>
                </a:cubicBezTo>
                <a:cubicBezTo>
                  <a:pt x="1248573" y="93155"/>
                  <a:pt x="1239810" y="96679"/>
                  <a:pt x="1241525" y="91250"/>
                </a:cubicBezTo>
                <a:close/>
                <a:moveTo>
                  <a:pt x="1569280" y="60960"/>
                </a:moveTo>
                <a:cubicBezTo>
                  <a:pt x="1568613" y="69152"/>
                  <a:pt x="1556517" y="64484"/>
                  <a:pt x="1553659" y="69818"/>
                </a:cubicBezTo>
                <a:cubicBezTo>
                  <a:pt x="1549754" y="69628"/>
                  <a:pt x="1548325" y="67342"/>
                  <a:pt x="1543277" y="68199"/>
                </a:cubicBezTo>
                <a:cubicBezTo>
                  <a:pt x="1535562" y="67532"/>
                  <a:pt x="1537848" y="72295"/>
                  <a:pt x="1531371" y="72390"/>
                </a:cubicBezTo>
                <a:cubicBezTo>
                  <a:pt x="1530323" y="70771"/>
                  <a:pt x="1528513" y="69818"/>
                  <a:pt x="1524989" y="70295"/>
                </a:cubicBezTo>
                <a:cubicBezTo>
                  <a:pt x="1524894" y="68866"/>
                  <a:pt x="1527465" y="69056"/>
                  <a:pt x="1528894" y="68390"/>
                </a:cubicBezTo>
                <a:cubicBezTo>
                  <a:pt x="1530037" y="67913"/>
                  <a:pt x="1535276" y="65342"/>
                  <a:pt x="1538800" y="64389"/>
                </a:cubicBezTo>
                <a:cubicBezTo>
                  <a:pt x="1548992" y="61912"/>
                  <a:pt x="1561279" y="61341"/>
                  <a:pt x="1569280" y="60960"/>
                </a:cubicBezTo>
                <a:close/>
                <a:moveTo>
                  <a:pt x="1755589" y="55436"/>
                </a:moveTo>
                <a:cubicBezTo>
                  <a:pt x="1755399" y="53245"/>
                  <a:pt x="1770353" y="50673"/>
                  <a:pt x="1767877" y="55436"/>
                </a:cubicBezTo>
                <a:cubicBezTo>
                  <a:pt x="1765400" y="54102"/>
                  <a:pt x="1760637" y="54674"/>
                  <a:pt x="1755589" y="55436"/>
                </a:cubicBezTo>
                <a:close/>
                <a:moveTo>
                  <a:pt x="1774068" y="54674"/>
                </a:moveTo>
                <a:cubicBezTo>
                  <a:pt x="1777687" y="55531"/>
                  <a:pt x="1782164" y="56959"/>
                  <a:pt x="1778640" y="59817"/>
                </a:cubicBezTo>
                <a:cubicBezTo>
                  <a:pt x="1775020" y="59912"/>
                  <a:pt x="1773782" y="58007"/>
                  <a:pt x="1774068" y="54674"/>
                </a:cubicBezTo>
                <a:close/>
                <a:moveTo>
                  <a:pt x="1732158" y="68009"/>
                </a:moveTo>
                <a:cubicBezTo>
                  <a:pt x="1735587" y="67056"/>
                  <a:pt x="1736063" y="68675"/>
                  <a:pt x="1736444" y="70390"/>
                </a:cubicBezTo>
                <a:cubicBezTo>
                  <a:pt x="1734729" y="70295"/>
                  <a:pt x="1734539" y="71152"/>
                  <a:pt x="1734539" y="72009"/>
                </a:cubicBezTo>
                <a:cubicBezTo>
                  <a:pt x="1732158" y="72009"/>
                  <a:pt x="1732634" y="69628"/>
                  <a:pt x="1732158" y="68009"/>
                </a:cubicBezTo>
                <a:close/>
                <a:moveTo>
                  <a:pt x="1572138" y="114586"/>
                </a:moveTo>
                <a:cubicBezTo>
                  <a:pt x="1565756" y="114300"/>
                  <a:pt x="1568137" y="114014"/>
                  <a:pt x="1561946" y="115729"/>
                </a:cubicBezTo>
                <a:cubicBezTo>
                  <a:pt x="1560517" y="112871"/>
                  <a:pt x="1573662" y="109252"/>
                  <a:pt x="1572138" y="114586"/>
                </a:cubicBezTo>
                <a:close/>
                <a:moveTo>
                  <a:pt x="1482698" y="124682"/>
                </a:moveTo>
                <a:cubicBezTo>
                  <a:pt x="1476983" y="130588"/>
                  <a:pt x="1475459" y="121253"/>
                  <a:pt x="1482698" y="124682"/>
                </a:cubicBezTo>
                <a:lnTo>
                  <a:pt x="1482698" y="124682"/>
                </a:lnTo>
                <a:close/>
                <a:moveTo>
                  <a:pt x="1853602" y="93821"/>
                </a:moveTo>
                <a:cubicBezTo>
                  <a:pt x="1850839" y="92488"/>
                  <a:pt x="1862364" y="90392"/>
                  <a:pt x="1863603" y="91250"/>
                </a:cubicBezTo>
                <a:cubicBezTo>
                  <a:pt x="1865793" y="92773"/>
                  <a:pt x="1865317" y="90583"/>
                  <a:pt x="1869699" y="90583"/>
                </a:cubicBezTo>
                <a:cubicBezTo>
                  <a:pt x="1869889" y="90583"/>
                  <a:pt x="1870270" y="91916"/>
                  <a:pt x="1871889" y="91726"/>
                </a:cubicBezTo>
                <a:cubicBezTo>
                  <a:pt x="1876652" y="91345"/>
                  <a:pt x="1887796" y="89821"/>
                  <a:pt x="1898274" y="88678"/>
                </a:cubicBezTo>
                <a:cubicBezTo>
                  <a:pt x="1899036" y="90488"/>
                  <a:pt x="1903417" y="89249"/>
                  <a:pt x="1906560" y="89154"/>
                </a:cubicBezTo>
                <a:cubicBezTo>
                  <a:pt x="1900560" y="93631"/>
                  <a:pt x="1888558" y="91631"/>
                  <a:pt x="1880176" y="92202"/>
                </a:cubicBezTo>
                <a:cubicBezTo>
                  <a:pt x="1871032" y="92869"/>
                  <a:pt x="1861317" y="95345"/>
                  <a:pt x="1853602" y="93821"/>
                </a:cubicBezTo>
                <a:close/>
                <a:moveTo>
                  <a:pt x="1871318" y="108871"/>
                </a:moveTo>
                <a:cubicBezTo>
                  <a:pt x="1865889" y="109442"/>
                  <a:pt x="1859793" y="110681"/>
                  <a:pt x="1856935" y="109061"/>
                </a:cubicBezTo>
                <a:cubicBezTo>
                  <a:pt x="1858745" y="105251"/>
                  <a:pt x="1871223" y="103346"/>
                  <a:pt x="1871318" y="108871"/>
                </a:cubicBezTo>
                <a:close/>
                <a:moveTo>
                  <a:pt x="1925325" y="188309"/>
                </a:moveTo>
                <a:cubicBezTo>
                  <a:pt x="1927896" y="192215"/>
                  <a:pt x="1921134" y="191357"/>
                  <a:pt x="1917514" y="192119"/>
                </a:cubicBezTo>
                <a:cubicBezTo>
                  <a:pt x="1917705" y="189643"/>
                  <a:pt x="1920657" y="188500"/>
                  <a:pt x="1925325" y="188309"/>
                </a:cubicBezTo>
                <a:close/>
                <a:moveTo>
                  <a:pt x="1883605" y="236220"/>
                </a:moveTo>
                <a:cubicBezTo>
                  <a:pt x="1895702" y="236601"/>
                  <a:pt x="1877033" y="243745"/>
                  <a:pt x="1883605" y="236220"/>
                </a:cubicBezTo>
                <a:lnTo>
                  <a:pt x="1883605" y="236220"/>
                </a:lnTo>
                <a:close/>
                <a:moveTo>
                  <a:pt x="1880557" y="245078"/>
                </a:moveTo>
                <a:cubicBezTo>
                  <a:pt x="1881891" y="244888"/>
                  <a:pt x="1883224" y="244697"/>
                  <a:pt x="1884653" y="244602"/>
                </a:cubicBezTo>
                <a:cubicBezTo>
                  <a:pt x="1884748" y="245555"/>
                  <a:pt x="1884843" y="246507"/>
                  <a:pt x="1884939" y="247364"/>
                </a:cubicBezTo>
                <a:cubicBezTo>
                  <a:pt x="1883605" y="247555"/>
                  <a:pt x="1882272" y="247745"/>
                  <a:pt x="1880843" y="247841"/>
                </a:cubicBezTo>
                <a:cubicBezTo>
                  <a:pt x="1880748" y="246983"/>
                  <a:pt x="1880652" y="246031"/>
                  <a:pt x="1880557" y="245078"/>
                </a:cubicBezTo>
                <a:close/>
                <a:moveTo>
                  <a:pt x="1567280" y="313277"/>
                </a:moveTo>
                <a:cubicBezTo>
                  <a:pt x="1569852" y="318040"/>
                  <a:pt x="1561089" y="315659"/>
                  <a:pt x="1557279" y="315944"/>
                </a:cubicBezTo>
                <a:cubicBezTo>
                  <a:pt x="1549944" y="316421"/>
                  <a:pt x="1540229" y="317373"/>
                  <a:pt x="1532799" y="317659"/>
                </a:cubicBezTo>
                <a:cubicBezTo>
                  <a:pt x="1534038" y="312706"/>
                  <a:pt x="1549849" y="316992"/>
                  <a:pt x="1552897" y="313658"/>
                </a:cubicBezTo>
                <a:cubicBezTo>
                  <a:pt x="1554802" y="311658"/>
                  <a:pt x="1553373" y="313373"/>
                  <a:pt x="1554897" y="313373"/>
                </a:cubicBezTo>
                <a:cubicBezTo>
                  <a:pt x="1558517" y="313563"/>
                  <a:pt x="1565946" y="310420"/>
                  <a:pt x="1567280" y="313277"/>
                </a:cubicBezTo>
                <a:close/>
                <a:moveTo>
                  <a:pt x="1734729" y="300514"/>
                </a:moveTo>
                <a:cubicBezTo>
                  <a:pt x="1733967" y="305562"/>
                  <a:pt x="1721680" y="301752"/>
                  <a:pt x="1712536" y="304705"/>
                </a:cubicBezTo>
                <a:cubicBezTo>
                  <a:pt x="1714917" y="298323"/>
                  <a:pt x="1725300" y="303752"/>
                  <a:pt x="1734729" y="300514"/>
                </a:cubicBezTo>
                <a:close/>
                <a:moveTo>
                  <a:pt x="1461743" y="343662"/>
                </a:moveTo>
                <a:cubicBezTo>
                  <a:pt x="1459838" y="353378"/>
                  <a:pt x="1441550" y="346424"/>
                  <a:pt x="1429644" y="350615"/>
                </a:cubicBezTo>
                <a:cubicBezTo>
                  <a:pt x="1428501" y="345662"/>
                  <a:pt x="1439645" y="346805"/>
                  <a:pt x="1443550" y="346043"/>
                </a:cubicBezTo>
                <a:cubicBezTo>
                  <a:pt x="1450027" y="344710"/>
                  <a:pt x="1456695" y="342614"/>
                  <a:pt x="1461743" y="343662"/>
                </a:cubicBezTo>
                <a:close/>
                <a:moveTo>
                  <a:pt x="1744350" y="312134"/>
                </a:moveTo>
                <a:cubicBezTo>
                  <a:pt x="1744826" y="308896"/>
                  <a:pt x="1754256" y="310325"/>
                  <a:pt x="1758352" y="308896"/>
                </a:cubicBezTo>
                <a:cubicBezTo>
                  <a:pt x="1757113" y="314420"/>
                  <a:pt x="1750350" y="310991"/>
                  <a:pt x="1744350" y="312134"/>
                </a:cubicBezTo>
                <a:close/>
                <a:moveTo>
                  <a:pt x="1762447" y="308420"/>
                </a:moveTo>
                <a:cubicBezTo>
                  <a:pt x="1764162" y="308515"/>
                  <a:pt x="1764638" y="309563"/>
                  <a:pt x="1766638" y="309277"/>
                </a:cubicBezTo>
                <a:cubicBezTo>
                  <a:pt x="1767019" y="312230"/>
                  <a:pt x="1756923" y="311944"/>
                  <a:pt x="1762447" y="308420"/>
                </a:cubicBezTo>
                <a:close/>
                <a:moveTo>
                  <a:pt x="1687771" y="339090"/>
                </a:moveTo>
                <a:cubicBezTo>
                  <a:pt x="1686819" y="336709"/>
                  <a:pt x="1698820" y="335185"/>
                  <a:pt x="1696058" y="339471"/>
                </a:cubicBezTo>
                <a:cubicBezTo>
                  <a:pt x="1691867" y="340614"/>
                  <a:pt x="1690533" y="339185"/>
                  <a:pt x="1687771" y="339090"/>
                </a:cubicBezTo>
                <a:close/>
                <a:moveTo>
                  <a:pt x="1707869" y="335185"/>
                </a:moveTo>
                <a:cubicBezTo>
                  <a:pt x="1709869" y="334899"/>
                  <a:pt x="1711965" y="334709"/>
                  <a:pt x="1713965" y="334423"/>
                </a:cubicBezTo>
                <a:cubicBezTo>
                  <a:pt x="1714060" y="335375"/>
                  <a:pt x="1714156" y="336328"/>
                  <a:pt x="1714251" y="337185"/>
                </a:cubicBezTo>
                <a:cubicBezTo>
                  <a:pt x="1712250" y="337471"/>
                  <a:pt x="1710155" y="337661"/>
                  <a:pt x="1708155" y="337947"/>
                </a:cubicBezTo>
                <a:cubicBezTo>
                  <a:pt x="1708155" y="336995"/>
                  <a:pt x="1708060" y="336042"/>
                  <a:pt x="1707869" y="335185"/>
                </a:cubicBezTo>
                <a:close/>
                <a:moveTo>
                  <a:pt x="1766924" y="329089"/>
                </a:moveTo>
                <a:cubicBezTo>
                  <a:pt x="1771972" y="329660"/>
                  <a:pt x="1777592" y="327565"/>
                  <a:pt x="1783116" y="326993"/>
                </a:cubicBezTo>
                <a:cubicBezTo>
                  <a:pt x="1788165" y="326422"/>
                  <a:pt x="1789879" y="328517"/>
                  <a:pt x="1795499" y="326803"/>
                </a:cubicBezTo>
                <a:cubicBezTo>
                  <a:pt x="1799023" y="325755"/>
                  <a:pt x="1797309" y="324993"/>
                  <a:pt x="1803595" y="325755"/>
                </a:cubicBezTo>
                <a:cubicBezTo>
                  <a:pt x="1805405" y="325946"/>
                  <a:pt x="1806929" y="327089"/>
                  <a:pt x="1809882" y="326422"/>
                </a:cubicBezTo>
                <a:cubicBezTo>
                  <a:pt x="1808262" y="331089"/>
                  <a:pt x="1797594" y="330899"/>
                  <a:pt x="1791975" y="331565"/>
                </a:cubicBezTo>
                <a:cubicBezTo>
                  <a:pt x="1788736" y="331946"/>
                  <a:pt x="1789403" y="331470"/>
                  <a:pt x="1787784" y="330708"/>
                </a:cubicBezTo>
                <a:cubicBezTo>
                  <a:pt x="1783593" y="328613"/>
                  <a:pt x="1783021" y="332899"/>
                  <a:pt x="1773591" y="332518"/>
                </a:cubicBezTo>
                <a:cubicBezTo>
                  <a:pt x="1773115" y="332518"/>
                  <a:pt x="1773210" y="331184"/>
                  <a:pt x="1771401" y="331375"/>
                </a:cubicBezTo>
                <a:cubicBezTo>
                  <a:pt x="1767877" y="331661"/>
                  <a:pt x="1767400" y="331280"/>
                  <a:pt x="1766924" y="329089"/>
                </a:cubicBezTo>
                <a:close/>
                <a:moveTo>
                  <a:pt x="1816263" y="328517"/>
                </a:moveTo>
                <a:cubicBezTo>
                  <a:pt x="1816168" y="327184"/>
                  <a:pt x="1818645" y="327089"/>
                  <a:pt x="1820169" y="326612"/>
                </a:cubicBezTo>
                <a:cubicBezTo>
                  <a:pt x="1822169" y="326327"/>
                  <a:pt x="1824264" y="326136"/>
                  <a:pt x="1826265" y="325850"/>
                </a:cubicBezTo>
                <a:cubicBezTo>
                  <a:pt x="1827027" y="328803"/>
                  <a:pt x="1819121" y="327374"/>
                  <a:pt x="1816263" y="328517"/>
                </a:cubicBezTo>
                <a:close/>
                <a:moveTo>
                  <a:pt x="579442" y="485489"/>
                </a:moveTo>
                <a:cubicBezTo>
                  <a:pt x="580680" y="488347"/>
                  <a:pt x="576775" y="488537"/>
                  <a:pt x="573632" y="489014"/>
                </a:cubicBezTo>
                <a:cubicBezTo>
                  <a:pt x="570393" y="489299"/>
                  <a:pt x="565917" y="490538"/>
                  <a:pt x="565345" y="488537"/>
                </a:cubicBezTo>
                <a:cubicBezTo>
                  <a:pt x="558963" y="489966"/>
                  <a:pt x="557249" y="493967"/>
                  <a:pt x="549438" y="494633"/>
                </a:cubicBezTo>
                <a:cubicBezTo>
                  <a:pt x="549438" y="492062"/>
                  <a:pt x="546676" y="491966"/>
                  <a:pt x="546867" y="489204"/>
                </a:cubicBezTo>
                <a:cubicBezTo>
                  <a:pt x="547438" y="489109"/>
                  <a:pt x="551343" y="486251"/>
                  <a:pt x="552867" y="487109"/>
                </a:cubicBezTo>
                <a:cubicBezTo>
                  <a:pt x="556106" y="488918"/>
                  <a:pt x="555344" y="486918"/>
                  <a:pt x="558963" y="486442"/>
                </a:cubicBezTo>
                <a:cubicBezTo>
                  <a:pt x="562297" y="485965"/>
                  <a:pt x="562583" y="487489"/>
                  <a:pt x="565155" y="487109"/>
                </a:cubicBezTo>
                <a:cubicBezTo>
                  <a:pt x="569727" y="486537"/>
                  <a:pt x="574870" y="482156"/>
                  <a:pt x="579442" y="485489"/>
                </a:cubicBezTo>
                <a:close/>
                <a:moveTo>
                  <a:pt x="504385" y="495395"/>
                </a:moveTo>
                <a:cubicBezTo>
                  <a:pt x="504099" y="497967"/>
                  <a:pt x="488097" y="502920"/>
                  <a:pt x="488097" y="497205"/>
                </a:cubicBezTo>
                <a:cubicBezTo>
                  <a:pt x="495527" y="494824"/>
                  <a:pt x="499527" y="494729"/>
                  <a:pt x="504385" y="495395"/>
                </a:cubicBezTo>
                <a:close/>
                <a:moveTo>
                  <a:pt x="506481" y="496634"/>
                </a:moveTo>
                <a:cubicBezTo>
                  <a:pt x="506576" y="494824"/>
                  <a:pt x="510100" y="495205"/>
                  <a:pt x="512481" y="494538"/>
                </a:cubicBezTo>
                <a:cubicBezTo>
                  <a:pt x="516101" y="493586"/>
                  <a:pt x="524388" y="489490"/>
                  <a:pt x="526864" y="494348"/>
                </a:cubicBezTo>
                <a:cubicBezTo>
                  <a:pt x="531531" y="492824"/>
                  <a:pt x="539437" y="489680"/>
                  <a:pt x="539342" y="495776"/>
                </a:cubicBezTo>
                <a:cubicBezTo>
                  <a:pt x="537627" y="496253"/>
                  <a:pt x="537342" y="495490"/>
                  <a:pt x="537151" y="494633"/>
                </a:cubicBezTo>
                <a:cubicBezTo>
                  <a:pt x="537342" y="491490"/>
                  <a:pt x="532960" y="495776"/>
                  <a:pt x="531150" y="496729"/>
                </a:cubicBezTo>
                <a:cubicBezTo>
                  <a:pt x="529245" y="497777"/>
                  <a:pt x="525912" y="498443"/>
                  <a:pt x="525340" y="500253"/>
                </a:cubicBezTo>
                <a:cubicBezTo>
                  <a:pt x="522578" y="498253"/>
                  <a:pt x="518577" y="500729"/>
                  <a:pt x="515053" y="499967"/>
                </a:cubicBezTo>
                <a:cubicBezTo>
                  <a:pt x="512386" y="499301"/>
                  <a:pt x="511243" y="494538"/>
                  <a:pt x="506481" y="496634"/>
                </a:cubicBezTo>
                <a:close/>
                <a:moveTo>
                  <a:pt x="799089" y="463296"/>
                </a:moveTo>
                <a:cubicBezTo>
                  <a:pt x="799660" y="460058"/>
                  <a:pt x="809090" y="461582"/>
                  <a:pt x="813186" y="460248"/>
                </a:cubicBezTo>
                <a:cubicBezTo>
                  <a:pt x="813567" y="464344"/>
                  <a:pt x="802041" y="464915"/>
                  <a:pt x="799089" y="463296"/>
                </a:cubicBezTo>
                <a:close/>
                <a:moveTo>
                  <a:pt x="742605" y="473964"/>
                </a:moveTo>
                <a:cubicBezTo>
                  <a:pt x="740986" y="474440"/>
                  <a:pt x="740700" y="475583"/>
                  <a:pt x="738700" y="475869"/>
                </a:cubicBezTo>
                <a:cubicBezTo>
                  <a:pt x="736986" y="476060"/>
                  <a:pt x="736605" y="474536"/>
                  <a:pt x="734509" y="474917"/>
                </a:cubicBezTo>
                <a:cubicBezTo>
                  <a:pt x="734604" y="474917"/>
                  <a:pt x="733938" y="476345"/>
                  <a:pt x="732604" y="476536"/>
                </a:cubicBezTo>
                <a:cubicBezTo>
                  <a:pt x="728032" y="477203"/>
                  <a:pt x="719841" y="478060"/>
                  <a:pt x="716126" y="475583"/>
                </a:cubicBezTo>
                <a:cubicBezTo>
                  <a:pt x="708411" y="478060"/>
                  <a:pt x="711173" y="482251"/>
                  <a:pt x="713078" y="487299"/>
                </a:cubicBezTo>
                <a:cubicBezTo>
                  <a:pt x="716983" y="488252"/>
                  <a:pt x="720888" y="485204"/>
                  <a:pt x="725175" y="484537"/>
                </a:cubicBezTo>
                <a:cubicBezTo>
                  <a:pt x="727080" y="484251"/>
                  <a:pt x="729651" y="485394"/>
                  <a:pt x="729366" y="485489"/>
                </a:cubicBezTo>
                <a:cubicBezTo>
                  <a:pt x="734319" y="484251"/>
                  <a:pt x="735271" y="481870"/>
                  <a:pt x="739272" y="481489"/>
                </a:cubicBezTo>
                <a:cubicBezTo>
                  <a:pt x="743558" y="481108"/>
                  <a:pt x="748606" y="481489"/>
                  <a:pt x="753750" y="482632"/>
                </a:cubicBezTo>
                <a:cubicBezTo>
                  <a:pt x="752892" y="482822"/>
                  <a:pt x="752511" y="485489"/>
                  <a:pt x="751940" y="485680"/>
                </a:cubicBezTo>
                <a:cubicBezTo>
                  <a:pt x="750511" y="486156"/>
                  <a:pt x="749559" y="484156"/>
                  <a:pt x="747749" y="484727"/>
                </a:cubicBezTo>
                <a:cubicBezTo>
                  <a:pt x="745368" y="485489"/>
                  <a:pt x="742224" y="488061"/>
                  <a:pt x="739843" y="488442"/>
                </a:cubicBezTo>
                <a:cubicBezTo>
                  <a:pt x="738700" y="488633"/>
                  <a:pt x="732318" y="488442"/>
                  <a:pt x="731556" y="487966"/>
                </a:cubicBezTo>
                <a:cubicBezTo>
                  <a:pt x="728318" y="485775"/>
                  <a:pt x="728889" y="490538"/>
                  <a:pt x="723270" y="487489"/>
                </a:cubicBezTo>
                <a:cubicBezTo>
                  <a:pt x="722222" y="486918"/>
                  <a:pt x="714697" y="488442"/>
                  <a:pt x="713078" y="488633"/>
                </a:cubicBezTo>
                <a:cubicBezTo>
                  <a:pt x="706791" y="489299"/>
                  <a:pt x="701076" y="492728"/>
                  <a:pt x="694790" y="490728"/>
                </a:cubicBezTo>
                <a:cubicBezTo>
                  <a:pt x="695361" y="487489"/>
                  <a:pt x="704791" y="489014"/>
                  <a:pt x="708887" y="487680"/>
                </a:cubicBezTo>
                <a:cubicBezTo>
                  <a:pt x="708506" y="483965"/>
                  <a:pt x="708887" y="479584"/>
                  <a:pt x="705934" y="478060"/>
                </a:cubicBezTo>
                <a:cubicBezTo>
                  <a:pt x="700886" y="480060"/>
                  <a:pt x="695552" y="478917"/>
                  <a:pt x="689646" y="479870"/>
                </a:cubicBezTo>
                <a:cubicBezTo>
                  <a:pt x="685646" y="480536"/>
                  <a:pt x="684312" y="483299"/>
                  <a:pt x="677550" y="482632"/>
                </a:cubicBezTo>
                <a:cubicBezTo>
                  <a:pt x="676883" y="482537"/>
                  <a:pt x="674787" y="481489"/>
                  <a:pt x="675359" y="481489"/>
                </a:cubicBezTo>
                <a:cubicBezTo>
                  <a:pt x="671454" y="481870"/>
                  <a:pt x="669739" y="483680"/>
                  <a:pt x="665358" y="484061"/>
                </a:cubicBezTo>
                <a:cubicBezTo>
                  <a:pt x="661738" y="484346"/>
                  <a:pt x="660881" y="483108"/>
                  <a:pt x="657071" y="483584"/>
                </a:cubicBezTo>
                <a:cubicBezTo>
                  <a:pt x="657261" y="482441"/>
                  <a:pt x="664500" y="480060"/>
                  <a:pt x="666977" y="479584"/>
                </a:cubicBezTo>
                <a:cubicBezTo>
                  <a:pt x="670215" y="479012"/>
                  <a:pt x="670596" y="480346"/>
                  <a:pt x="673168" y="480251"/>
                </a:cubicBezTo>
                <a:cubicBezTo>
                  <a:pt x="674692" y="480155"/>
                  <a:pt x="675073" y="478250"/>
                  <a:pt x="677073" y="478346"/>
                </a:cubicBezTo>
                <a:cubicBezTo>
                  <a:pt x="677740" y="478346"/>
                  <a:pt x="677169" y="479965"/>
                  <a:pt x="679264" y="479489"/>
                </a:cubicBezTo>
                <a:cubicBezTo>
                  <a:pt x="678883" y="479584"/>
                  <a:pt x="680312" y="478060"/>
                  <a:pt x="681169" y="477869"/>
                </a:cubicBezTo>
                <a:cubicBezTo>
                  <a:pt x="683550" y="477203"/>
                  <a:pt x="688884" y="476631"/>
                  <a:pt x="691361" y="476726"/>
                </a:cubicBezTo>
                <a:cubicBezTo>
                  <a:pt x="693075" y="476822"/>
                  <a:pt x="693456" y="477774"/>
                  <a:pt x="695552" y="477679"/>
                </a:cubicBezTo>
                <a:cubicBezTo>
                  <a:pt x="697171" y="477584"/>
                  <a:pt x="697457" y="475869"/>
                  <a:pt x="699457" y="475774"/>
                </a:cubicBezTo>
                <a:cubicBezTo>
                  <a:pt x="700219" y="475774"/>
                  <a:pt x="702600" y="476631"/>
                  <a:pt x="701648" y="476917"/>
                </a:cubicBezTo>
                <a:cubicBezTo>
                  <a:pt x="707172" y="475298"/>
                  <a:pt x="704696" y="473869"/>
                  <a:pt x="709554" y="473202"/>
                </a:cubicBezTo>
                <a:cubicBezTo>
                  <a:pt x="709173" y="473297"/>
                  <a:pt x="710411" y="476917"/>
                  <a:pt x="711840" y="475774"/>
                </a:cubicBezTo>
                <a:cubicBezTo>
                  <a:pt x="713840" y="475488"/>
                  <a:pt x="713268" y="473869"/>
                  <a:pt x="713649" y="472726"/>
                </a:cubicBezTo>
                <a:cubicBezTo>
                  <a:pt x="718031" y="472059"/>
                  <a:pt x="721460" y="473107"/>
                  <a:pt x="725937" y="472726"/>
                </a:cubicBezTo>
                <a:cubicBezTo>
                  <a:pt x="733271" y="472345"/>
                  <a:pt x="742034" y="466630"/>
                  <a:pt x="742605" y="473964"/>
                </a:cubicBezTo>
                <a:close/>
                <a:moveTo>
                  <a:pt x="640974" y="485585"/>
                </a:moveTo>
                <a:cubicBezTo>
                  <a:pt x="640402" y="483299"/>
                  <a:pt x="654023" y="481203"/>
                  <a:pt x="651261" y="485870"/>
                </a:cubicBezTo>
                <a:cubicBezTo>
                  <a:pt x="648879" y="484918"/>
                  <a:pt x="645736" y="484537"/>
                  <a:pt x="640974" y="485585"/>
                </a:cubicBezTo>
                <a:close/>
                <a:moveTo>
                  <a:pt x="1420214" y="392906"/>
                </a:moveTo>
                <a:cubicBezTo>
                  <a:pt x="1427072" y="391382"/>
                  <a:pt x="1431644" y="392049"/>
                  <a:pt x="1436597" y="392239"/>
                </a:cubicBezTo>
                <a:cubicBezTo>
                  <a:pt x="1436883" y="396526"/>
                  <a:pt x="1418499" y="399193"/>
                  <a:pt x="1420214" y="392906"/>
                </a:cubicBezTo>
                <a:close/>
                <a:moveTo>
                  <a:pt x="1562898" y="380524"/>
                </a:moveTo>
                <a:cubicBezTo>
                  <a:pt x="1567280" y="381381"/>
                  <a:pt x="1565375" y="377952"/>
                  <a:pt x="1566613" y="377190"/>
                </a:cubicBezTo>
                <a:cubicBezTo>
                  <a:pt x="1568518" y="376047"/>
                  <a:pt x="1573185" y="377381"/>
                  <a:pt x="1572519" y="374999"/>
                </a:cubicBezTo>
                <a:cubicBezTo>
                  <a:pt x="1578710" y="376714"/>
                  <a:pt x="1591854" y="372237"/>
                  <a:pt x="1595379" y="376333"/>
                </a:cubicBezTo>
                <a:cubicBezTo>
                  <a:pt x="1596998" y="380524"/>
                  <a:pt x="1588997" y="380905"/>
                  <a:pt x="1583663" y="382048"/>
                </a:cubicBezTo>
                <a:cubicBezTo>
                  <a:pt x="1584139" y="381953"/>
                  <a:pt x="1582806" y="380524"/>
                  <a:pt x="1581472" y="380905"/>
                </a:cubicBezTo>
                <a:cubicBezTo>
                  <a:pt x="1581282" y="381000"/>
                  <a:pt x="1581091" y="382238"/>
                  <a:pt x="1579662" y="382524"/>
                </a:cubicBezTo>
                <a:cubicBezTo>
                  <a:pt x="1574138" y="383667"/>
                  <a:pt x="1565185" y="384429"/>
                  <a:pt x="1561089" y="382048"/>
                </a:cubicBezTo>
                <a:cubicBezTo>
                  <a:pt x="1559469" y="383191"/>
                  <a:pt x="1554326" y="383191"/>
                  <a:pt x="1553183" y="384429"/>
                </a:cubicBezTo>
                <a:cubicBezTo>
                  <a:pt x="1551087" y="386715"/>
                  <a:pt x="1552231" y="383953"/>
                  <a:pt x="1549087" y="384905"/>
                </a:cubicBezTo>
                <a:cubicBezTo>
                  <a:pt x="1548611" y="385096"/>
                  <a:pt x="1549087" y="386239"/>
                  <a:pt x="1547182" y="386525"/>
                </a:cubicBezTo>
                <a:cubicBezTo>
                  <a:pt x="1542991" y="387191"/>
                  <a:pt x="1533657" y="385382"/>
                  <a:pt x="1524703" y="387953"/>
                </a:cubicBezTo>
                <a:cubicBezTo>
                  <a:pt x="1523179" y="388430"/>
                  <a:pt x="1522798" y="389763"/>
                  <a:pt x="1520798" y="389858"/>
                </a:cubicBezTo>
                <a:cubicBezTo>
                  <a:pt x="1514416" y="390335"/>
                  <a:pt x="1506320" y="390335"/>
                  <a:pt x="1502034" y="387953"/>
                </a:cubicBezTo>
                <a:cubicBezTo>
                  <a:pt x="1498319" y="389287"/>
                  <a:pt x="1493937" y="390430"/>
                  <a:pt x="1490032" y="390906"/>
                </a:cubicBezTo>
                <a:cubicBezTo>
                  <a:pt x="1485556" y="391478"/>
                  <a:pt x="1484793" y="390430"/>
                  <a:pt x="1481745" y="390525"/>
                </a:cubicBezTo>
                <a:cubicBezTo>
                  <a:pt x="1480126" y="390620"/>
                  <a:pt x="1465267" y="393954"/>
                  <a:pt x="1463457" y="392811"/>
                </a:cubicBezTo>
                <a:cubicBezTo>
                  <a:pt x="1463362" y="392716"/>
                  <a:pt x="1463457" y="391382"/>
                  <a:pt x="1463267" y="391382"/>
                </a:cubicBezTo>
                <a:cubicBezTo>
                  <a:pt x="1460505" y="391382"/>
                  <a:pt x="1460028" y="393192"/>
                  <a:pt x="1459362" y="393287"/>
                </a:cubicBezTo>
                <a:cubicBezTo>
                  <a:pt x="1456028" y="393668"/>
                  <a:pt x="1452408" y="392811"/>
                  <a:pt x="1449075" y="393192"/>
                </a:cubicBezTo>
                <a:cubicBezTo>
                  <a:pt x="1445836" y="393478"/>
                  <a:pt x="1443455" y="396431"/>
                  <a:pt x="1440978" y="394240"/>
                </a:cubicBezTo>
                <a:cubicBezTo>
                  <a:pt x="1439550" y="393192"/>
                  <a:pt x="1438216" y="392049"/>
                  <a:pt x="1440597" y="391478"/>
                </a:cubicBezTo>
                <a:cubicBezTo>
                  <a:pt x="1442312" y="390430"/>
                  <a:pt x="1444027" y="389287"/>
                  <a:pt x="1444693" y="391001"/>
                </a:cubicBezTo>
                <a:cubicBezTo>
                  <a:pt x="1458600" y="389287"/>
                  <a:pt x="1462505" y="385477"/>
                  <a:pt x="1473268" y="388811"/>
                </a:cubicBezTo>
                <a:cubicBezTo>
                  <a:pt x="1474792" y="387096"/>
                  <a:pt x="1477935" y="387287"/>
                  <a:pt x="1481174" y="386429"/>
                </a:cubicBezTo>
                <a:cubicBezTo>
                  <a:pt x="1485174" y="385382"/>
                  <a:pt x="1485079" y="386048"/>
                  <a:pt x="1487079" y="384239"/>
                </a:cubicBezTo>
                <a:cubicBezTo>
                  <a:pt x="1488222" y="383191"/>
                  <a:pt x="1506701" y="384239"/>
                  <a:pt x="1513654" y="382334"/>
                </a:cubicBezTo>
                <a:cubicBezTo>
                  <a:pt x="1515273" y="381857"/>
                  <a:pt x="1515464" y="380714"/>
                  <a:pt x="1517560" y="380429"/>
                </a:cubicBezTo>
                <a:cubicBezTo>
                  <a:pt x="1521179" y="379952"/>
                  <a:pt x="1522036" y="381190"/>
                  <a:pt x="1525846" y="380810"/>
                </a:cubicBezTo>
                <a:cubicBezTo>
                  <a:pt x="1530132" y="380333"/>
                  <a:pt x="1531085" y="378619"/>
                  <a:pt x="1533847" y="378428"/>
                </a:cubicBezTo>
                <a:cubicBezTo>
                  <a:pt x="1540896" y="377762"/>
                  <a:pt x="1547277" y="379476"/>
                  <a:pt x="1554326" y="377285"/>
                </a:cubicBezTo>
                <a:cubicBezTo>
                  <a:pt x="1560708" y="375285"/>
                  <a:pt x="1557660" y="381572"/>
                  <a:pt x="1562898" y="380524"/>
                </a:cubicBezTo>
                <a:close/>
                <a:moveTo>
                  <a:pt x="1927992" y="349853"/>
                </a:moveTo>
                <a:cubicBezTo>
                  <a:pt x="1904846" y="353187"/>
                  <a:pt x="1881414" y="355283"/>
                  <a:pt x="1858840" y="357188"/>
                </a:cubicBezTo>
                <a:cubicBezTo>
                  <a:pt x="1837123" y="359093"/>
                  <a:pt x="1816644" y="361760"/>
                  <a:pt x="1795785" y="363760"/>
                </a:cubicBezTo>
                <a:cubicBezTo>
                  <a:pt x="1782640" y="364998"/>
                  <a:pt x="1770258" y="364617"/>
                  <a:pt x="1756923" y="365855"/>
                </a:cubicBezTo>
                <a:cubicBezTo>
                  <a:pt x="1757494" y="365760"/>
                  <a:pt x="1756161" y="368237"/>
                  <a:pt x="1755018" y="367475"/>
                </a:cubicBezTo>
                <a:cubicBezTo>
                  <a:pt x="1751017" y="364808"/>
                  <a:pt x="1730824" y="369570"/>
                  <a:pt x="1720347" y="370427"/>
                </a:cubicBezTo>
                <a:cubicBezTo>
                  <a:pt x="1713108" y="370999"/>
                  <a:pt x="1705107" y="371475"/>
                  <a:pt x="1697868" y="371856"/>
                </a:cubicBezTo>
                <a:cubicBezTo>
                  <a:pt x="1697963" y="371856"/>
                  <a:pt x="1697106" y="370618"/>
                  <a:pt x="1695677" y="370713"/>
                </a:cubicBezTo>
                <a:cubicBezTo>
                  <a:pt x="1690724" y="371189"/>
                  <a:pt x="1684533" y="372523"/>
                  <a:pt x="1677389" y="372999"/>
                </a:cubicBezTo>
                <a:cubicBezTo>
                  <a:pt x="1678818" y="372904"/>
                  <a:pt x="1662244" y="370999"/>
                  <a:pt x="1659006" y="373952"/>
                </a:cubicBezTo>
                <a:cubicBezTo>
                  <a:pt x="1657291" y="375476"/>
                  <a:pt x="1658053" y="374523"/>
                  <a:pt x="1654910" y="374428"/>
                </a:cubicBezTo>
                <a:cubicBezTo>
                  <a:pt x="1653005" y="374428"/>
                  <a:pt x="1650624" y="375380"/>
                  <a:pt x="1648814" y="375190"/>
                </a:cubicBezTo>
                <a:cubicBezTo>
                  <a:pt x="1647957" y="375095"/>
                  <a:pt x="1648719" y="373856"/>
                  <a:pt x="1646623" y="374047"/>
                </a:cubicBezTo>
                <a:cubicBezTo>
                  <a:pt x="1644909" y="374237"/>
                  <a:pt x="1644432" y="372713"/>
                  <a:pt x="1642432" y="373189"/>
                </a:cubicBezTo>
                <a:cubicBezTo>
                  <a:pt x="1641194" y="372237"/>
                  <a:pt x="1640051" y="371189"/>
                  <a:pt x="1639860" y="369284"/>
                </a:cubicBezTo>
                <a:cubicBezTo>
                  <a:pt x="1641480" y="368808"/>
                  <a:pt x="1641765" y="367665"/>
                  <a:pt x="1643766" y="367379"/>
                </a:cubicBezTo>
                <a:cubicBezTo>
                  <a:pt x="1645385" y="367284"/>
                  <a:pt x="1646052" y="368713"/>
                  <a:pt x="1647957" y="368237"/>
                </a:cubicBezTo>
                <a:cubicBezTo>
                  <a:pt x="1649100" y="367951"/>
                  <a:pt x="1650147" y="366522"/>
                  <a:pt x="1649766" y="366617"/>
                </a:cubicBezTo>
                <a:cubicBezTo>
                  <a:pt x="1654053" y="366236"/>
                  <a:pt x="1655291" y="367284"/>
                  <a:pt x="1658053" y="366998"/>
                </a:cubicBezTo>
                <a:cubicBezTo>
                  <a:pt x="1674246" y="365474"/>
                  <a:pt x="1688533" y="363474"/>
                  <a:pt x="1706916" y="362236"/>
                </a:cubicBezTo>
                <a:cubicBezTo>
                  <a:pt x="1708155" y="362140"/>
                  <a:pt x="1709679" y="361664"/>
                  <a:pt x="1711012" y="361760"/>
                </a:cubicBezTo>
                <a:cubicBezTo>
                  <a:pt x="1714441" y="361950"/>
                  <a:pt x="1723681" y="361283"/>
                  <a:pt x="1733491" y="360331"/>
                </a:cubicBezTo>
                <a:cubicBezTo>
                  <a:pt x="1735301" y="360140"/>
                  <a:pt x="1737873" y="359378"/>
                  <a:pt x="1739587" y="359569"/>
                </a:cubicBezTo>
                <a:cubicBezTo>
                  <a:pt x="1740349" y="359664"/>
                  <a:pt x="1747398" y="361950"/>
                  <a:pt x="1749874" y="359664"/>
                </a:cubicBezTo>
                <a:cubicBezTo>
                  <a:pt x="1752351" y="357473"/>
                  <a:pt x="1751684" y="358902"/>
                  <a:pt x="1757970" y="358616"/>
                </a:cubicBezTo>
                <a:cubicBezTo>
                  <a:pt x="1763876" y="358331"/>
                  <a:pt x="1770448" y="356235"/>
                  <a:pt x="1778259" y="356045"/>
                </a:cubicBezTo>
                <a:cubicBezTo>
                  <a:pt x="1799023" y="355473"/>
                  <a:pt x="1833885" y="351949"/>
                  <a:pt x="1859888" y="349949"/>
                </a:cubicBezTo>
                <a:cubicBezTo>
                  <a:pt x="1869413" y="349187"/>
                  <a:pt x="1876938" y="348520"/>
                  <a:pt x="1888463" y="347758"/>
                </a:cubicBezTo>
                <a:cubicBezTo>
                  <a:pt x="1894559" y="347377"/>
                  <a:pt x="1897797" y="347663"/>
                  <a:pt x="1906846" y="346805"/>
                </a:cubicBezTo>
                <a:cubicBezTo>
                  <a:pt x="1908180" y="346710"/>
                  <a:pt x="1914085" y="345281"/>
                  <a:pt x="1914942" y="345758"/>
                </a:cubicBezTo>
                <a:cubicBezTo>
                  <a:pt x="1915133" y="345853"/>
                  <a:pt x="1914942" y="347186"/>
                  <a:pt x="1915133" y="347186"/>
                </a:cubicBezTo>
                <a:cubicBezTo>
                  <a:pt x="1918752" y="347282"/>
                  <a:pt x="1927325" y="344519"/>
                  <a:pt x="1927992" y="349853"/>
                </a:cubicBezTo>
                <a:close/>
                <a:moveTo>
                  <a:pt x="647641" y="490442"/>
                </a:moveTo>
                <a:cubicBezTo>
                  <a:pt x="648975" y="490252"/>
                  <a:pt x="650308" y="490157"/>
                  <a:pt x="651737" y="489966"/>
                </a:cubicBezTo>
                <a:cubicBezTo>
                  <a:pt x="652499" y="493871"/>
                  <a:pt x="636497" y="491395"/>
                  <a:pt x="647641" y="490442"/>
                </a:cubicBezTo>
                <a:close/>
                <a:moveTo>
                  <a:pt x="657928" y="490728"/>
                </a:moveTo>
                <a:cubicBezTo>
                  <a:pt x="658404" y="488728"/>
                  <a:pt x="662881" y="489014"/>
                  <a:pt x="665929" y="488442"/>
                </a:cubicBezTo>
                <a:cubicBezTo>
                  <a:pt x="665643" y="491681"/>
                  <a:pt x="660786" y="492252"/>
                  <a:pt x="657928" y="490728"/>
                </a:cubicBezTo>
                <a:close/>
                <a:moveTo>
                  <a:pt x="1597474" y="376142"/>
                </a:moveTo>
                <a:cubicBezTo>
                  <a:pt x="1597855" y="374142"/>
                  <a:pt x="1602427" y="374333"/>
                  <a:pt x="1605380" y="373761"/>
                </a:cubicBezTo>
                <a:cubicBezTo>
                  <a:pt x="1605189" y="377000"/>
                  <a:pt x="1600332" y="377571"/>
                  <a:pt x="1597474" y="376142"/>
                </a:cubicBezTo>
                <a:close/>
                <a:moveTo>
                  <a:pt x="776038" y="480155"/>
                </a:moveTo>
                <a:cubicBezTo>
                  <a:pt x="777276" y="483965"/>
                  <a:pt x="764894" y="480346"/>
                  <a:pt x="766132" y="484156"/>
                </a:cubicBezTo>
                <a:cubicBezTo>
                  <a:pt x="764418" y="483584"/>
                  <a:pt x="762703" y="483108"/>
                  <a:pt x="759941" y="483489"/>
                </a:cubicBezTo>
                <a:cubicBezTo>
                  <a:pt x="761655" y="477393"/>
                  <a:pt x="768894" y="481965"/>
                  <a:pt x="776038" y="480155"/>
                </a:cubicBezTo>
                <a:close/>
                <a:moveTo>
                  <a:pt x="1571757" y="385096"/>
                </a:moveTo>
                <a:cubicBezTo>
                  <a:pt x="1571947" y="387001"/>
                  <a:pt x="1572233" y="388811"/>
                  <a:pt x="1572423" y="390715"/>
                </a:cubicBezTo>
                <a:cubicBezTo>
                  <a:pt x="1564708" y="392811"/>
                  <a:pt x="1563756" y="385001"/>
                  <a:pt x="1571757" y="385096"/>
                </a:cubicBezTo>
                <a:close/>
                <a:moveTo>
                  <a:pt x="670977" y="499110"/>
                </a:moveTo>
                <a:cubicBezTo>
                  <a:pt x="673930" y="496157"/>
                  <a:pt x="691837" y="494729"/>
                  <a:pt x="697362" y="496062"/>
                </a:cubicBezTo>
                <a:cubicBezTo>
                  <a:pt x="694885" y="500444"/>
                  <a:pt x="678502" y="499586"/>
                  <a:pt x="670977" y="499110"/>
                </a:cubicBezTo>
                <a:close/>
                <a:moveTo>
                  <a:pt x="839665" y="479965"/>
                </a:moveTo>
                <a:cubicBezTo>
                  <a:pt x="838808" y="477584"/>
                  <a:pt x="850809" y="476155"/>
                  <a:pt x="847952" y="480441"/>
                </a:cubicBezTo>
                <a:cubicBezTo>
                  <a:pt x="843761" y="481489"/>
                  <a:pt x="842427" y="480060"/>
                  <a:pt x="839665" y="479965"/>
                </a:cubicBezTo>
                <a:close/>
                <a:moveTo>
                  <a:pt x="1667959" y="379952"/>
                </a:moveTo>
                <a:cubicBezTo>
                  <a:pt x="1673579" y="378047"/>
                  <a:pt x="1673484" y="381286"/>
                  <a:pt x="1678246" y="380048"/>
                </a:cubicBezTo>
                <a:cubicBezTo>
                  <a:pt x="1676817" y="383381"/>
                  <a:pt x="1667388" y="385763"/>
                  <a:pt x="1667959" y="379952"/>
                </a:cubicBezTo>
                <a:close/>
                <a:moveTo>
                  <a:pt x="1688343" y="378809"/>
                </a:moveTo>
                <a:cubicBezTo>
                  <a:pt x="1709488" y="377952"/>
                  <a:pt x="1737492" y="374237"/>
                  <a:pt x="1753589" y="373380"/>
                </a:cubicBezTo>
                <a:cubicBezTo>
                  <a:pt x="1753208" y="376428"/>
                  <a:pt x="1747588" y="375095"/>
                  <a:pt x="1743588" y="376047"/>
                </a:cubicBezTo>
                <a:cubicBezTo>
                  <a:pt x="1738730" y="377190"/>
                  <a:pt x="1728824" y="381000"/>
                  <a:pt x="1723109" y="377190"/>
                </a:cubicBezTo>
                <a:cubicBezTo>
                  <a:pt x="1720537" y="379095"/>
                  <a:pt x="1718061" y="379095"/>
                  <a:pt x="1713108" y="379857"/>
                </a:cubicBezTo>
                <a:cubicBezTo>
                  <a:pt x="1713679" y="379762"/>
                  <a:pt x="1711774" y="377762"/>
                  <a:pt x="1710917" y="378714"/>
                </a:cubicBezTo>
                <a:cubicBezTo>
                  <a:pt x="1708631" y="381190"/>
                  <a:pt x="1703202" y="380619"/>
                  <a:pt x="1696725" y="380524"/>
                </a:cubicBezTo>
                <a:cubicBezTo>
                  <a:pt x="1693962" y="380524"/>
                  <a:pt x="1686914" y="383381"/>
                  <a:pt x="1688343" y="378809"/>
                </a:cubicBezTo>
                <a:close/>
                <a:moveTo>
                  <a:pt x="1794356" y="369570"/>
                </a:moveTo>
                <a:cubicBezTo>
                  <a:pt x="1812453" y="366332"/>
                  <a:pt x="1826550" y="366713"/>
                  <a:pt x="1843219" y="364808"/>
                </a:cubicBezTo>
                <a:cubicBezTo>
                  <a:pt x="1846077" y="369761"/>
                  <a:pt x="1828265" y="370618"/>
                  <a:pt x="1811120" y="371761"/>
                </a:cubicBezTo>
                <a:cubicBezTo>
                  <a:pt x="1805786" y="372142"/>
                  <a:pt x="1788736" y="373666"/>
                  <a:pt x="1780545" y="374237"/>
                </a:cubicBezTo>
                <a:cubicBezTo>
                  <a:pt x="1777306" y="374428"/>
                  <a:pt x="1776925" y="373571"/>
                  <a:pt x="1774258" y="373571"/>
                </a:cubicBezTo>
                <a:cubicBezTo>
                  <a:pt x="1761876" y="373666"/>
                  <a:pt x="1773687" y="372332"/>
                  <a:pt x="1780164" y="371380"/>
                </a:cubicBezTo>
                <a:cubicBezTo>
                  <a:pt x="1785688" y="370618"/>
                  <a:pt x="1789879" y="370237"/>
                  <a:pt x="1794356" y="369570"/>
                </a:cubicBezTo>
                <a:close/>
                <a:moveTo>
                  <a:pt x="1280292" y="448247"/>
                </a:moveTo>
                <a:cubicBezTo>
                  <a:pt x="1283911" y="448151"/>
                  <a:pt x="1285149" y="450152"/>
                  <a:pt x="1284864" y="453390"/>
                </a:cubicBezTo>
                <a:cubicBezTo>
                  <a:pt x="1282863" y="453581"/>
                  <a:pt x="1280768" y="453866"/>
                  <a:pt x="1278768" y="454057"/>
                </a:cubicBezTo>
                <a:cubicBezTo>
                  <a:pt x="1277625" y="451295"/>
                  <a:pt x="1279815" y="450247"/>
                  <a:pt x="1280292" y="448247"/>
                </a:cubicBezTo>
                <a:close/>
                <a:moveTo>
                  <a:pt x="1628145" y="409194"/>
                </a:moveTo>
                <a:cubicBezTo>
                  <a:pt x="1629669" y="412433"/>
                  <a:pt x="1625192" y="411671"/>
                  <a:pt x="1622430" y="412718"/>
                </a:cubicBezTo>
                <a:cubicBezTo>
                  <a:pt x="1615667" y="415195"/>
                  <a:pt x="1593950" y="414623"/>
                  <a:pt x="1584235" y="420434"/>
                </a:cubicBezTo>
                <a:cubicBezTo>
                  <a:pt x="1580615" y="421481"/>
                  <a:pt x="1577567" y="419005"/>
                  <a:pt x="1573757" y="418910"/>
                </a:cubicBezTo>
                <a:cubicBezTo>
                  <a:pt x="1563375" y="418719"/>
                  <a:pt x="1550135" y="421196"/>
                  <a:pt x="1537086" y="422148"/>
                </a:cubicBezTo>
                <a:cubicBezTo>
                  <a:pt x="1534228" y="422339"/>
                  <a:pt x="1529847" y="421767"/>
                  <a:pt x="1526799" y="422053"/>
                </a:cubicBezTo>
                <a:cubicBezTo>
                  <a:pt x="1521179" y="422434"/>
                  <a:pt x="1514892" y="424244"/>
                  <a:pt x="1508511" y="424339"/>
                </a:cubicBezTo>
                <a:cubicBezTo>
                  <a:pt x="1505463" y="424434"/>
                  <a:pt x="1497747" y="425958"/>
                  <a:pt x="1497843" y="421386"/>
                </a:cubicBezTo>
                <a:cubicBezTo>
                  <a:pt x="1499462" y="420910"/>
                  <a:pt x="1499652" y="419767"/>
                  <a:pt x="1501748" y="419481"/>
                </a:cubicBezTo>
                <a:cubicBezTo>
                  <a:pt x="1503367" y="419005"/>
                  <a:pt x="1503558" y="417862"/>
                  <a:pt x="1505653" y="417576"/>
                </a:cubicBezTo>
                <a:cubicBezTo>
                  <a:pt x="1522322" y="415766"/>
                  <a:pt x="1538610" y="412718"/>
                  <a:pt x="1554516" y="412814"/>
                </a:cubicBezTo>
                <a:cubicBezTo>
                  <a:pt x="1558803" y="412814"/>
                  <a:pt x="1563279" y="414242"/>
                  <a:pt x="1566994" y="414052"/>
                </a:cubicBezTo>
                <a:cubicBezTo>
                  <a:pt x="1574424" y="413671"/>
                  <a:pt x="1588711" y="412814"/>
                  <a:pt x="1597474" y="410147"/>
                </a:cubicBezTo>
                <a:cubicBezTo>
                  <a:pt x="1600808" y="409099"/>
                  <a:pt x="1605952" y="408051"/>
                  <a:pt x="1615762" y="407861"/>
                </a:cubicBezTo>
                <a:cubicBezTo>
                  <a:pt x="1620048" y="407765"/>
                  <a:pt x="1625573" y="406146"/>
                  <a:pt x="1628145" y="409194"/>
                </a:cubicBezTo>
                <a:close/>
                <a:moveTo>
                  <a:pt x="1176850" y="462820"/>
                </a:moveTo>
                <a:cubicBezTo>
                  <a:pt x="1181136" y="463106"/>
                  <a:pt x="1181327" y="464534"/>
                  <a:pt x="1179231" y="466820"/>
                </a:cubicBezTo>
                <a:cubicBezTo>
                  <a:pt x="1177898" y="467011"/>
                  <a:pt x="1176564" y="467106"/>
                  <a:pt x="1175136" y="467297"/>
                </a:cubicBezTo>
                <a:cubicBezTo>
                  <a:pt x="1174469" y="465106"/>
                  <a:pt x="1176945" y="464630"/>
                  <a:pt x="1176850" y="462820"/>
                </a:cubicBezTo>
                <a:close/>
                <a:moveTo>
                  <a:pt x="1239906" y="455676"/>
                </a:moveTo>
                <a:cubicBezTo>
                  <a:pt x="1242954" y="464058"/>
                  <a:pt x="1230000" y="460629"/>
                  <a:pt x="1223904" y="460343"/>
                </a:cubicBezTo>
                <a:cubicBezTo>
                  <a:pt x="1223904" y="455962"/>
                  <a:pt x="1233714" y="456819"/>
                  <a:pt x="1239906" y="455676"/>
                </a:cubicBezTo>
                <a:close/>
                <a:moveTo>
                  <a:pt x="1069408" y="477869"/>
                </a:moveTo>
                <a:cubicBezTo>
                  <a:pt x="1073028" y="477774"/>
                  <a:pt x="1074266" y="479774"/>
                  <a:pt x="1073980" y="483013"/>
                </a:cubicBezTo>
                <a:cubicBezTo>
                  <a:pt x="1071980" y="483203"/>
                  <a:pt x="1069884" y="483489"/>
                  <a:pt x="1067884" y="483680"/>
                </a:cubicBezTo>
                <a:cubicBezTo>
                  <a:pt x="1066741" y="480917"/>
                  <a:pt x="1068932" y="479870"/>
                  <a:pt x="1069408" y="477869"/>
                </a:cubicBezTo>
                <a:close/>
                <a:moveTo>
                  <a:pt x="1013020" y="489966"/>
                </a:moveTo>
                <a:cubicBezTo>
                  <a:pt x="1005686" y="488633"/>
                  <a:pt x="1003971" y="491776"/>
                  <a:pt x="996637" y="490442"/>
                </a:cubicBezTo>
                <a:cubicBezTo>
                  <a:pt x="994827" y="489776"/>
                  <a:pt x="1001685" y="484823"/>
                  <a:pt x="1004543" y="486728"/>
                </a:cubicBezTo>
                <a:cubicBezTo>
                  <a:pt x="1004638" y="486823"/>
                  <a:pt x="1004543" y="488156"/>
                  <a:pt x="1004638" y="488156"/>
                </a:cubicBezTo>
                <a:cubicBezTo>
                  <a:pt x="1006829" y="488156"/>
                  <a:pt x="1015211" y="485680"/>
                  <a:pt x="1013020" y="489966"/>
                </a:cubicBezTo>
                <a:close/>
                <a:moveTo>
                  <a:pt x="1020831" y="484823"/>
                </a:moveTo>
                <a:cubicBezTo>
                  <a:pt x="1022164" y="484632"/>
                  <a:pt x="1023498" y="484537"/>
                  <a:pt x="1024926" y="484346"/>
                </a:cubicBezTo>
                <a:cubicBezTo>
                  <a:pt x="1025022" y="485299"/>
                  <a:pt x="1025117" y="486251"/>
                  <a:pt x="1025212" y="487109"/>
                </a:cubicBezTo>
                <a:cubicBezTo>
                  <a:pt x="1023879" y="487299"/>
                  <a:pt x="1022545" y="487394"/>
                  <a:pt x="1021116" y="487585"/>
                </a:cubicBezTo>
                <a:cubicBezTo>
                  <a:pt x="1020926" y="486728"/>
                  <a:pt x="1020831" y="485775"/>
                  <a:pt x="1020831" y="484823"/>
                </a:cubicBezTo>
                <a:close/>
                <a:moveTo>
                  <a:pt x="935677" y="497396"/>
                </a:moveTo>
                <a:cubicBezTo>
                  <a:pt x="936534" y="502349"/>
                  <a:pt x="922723" y="501587"/>
                  <a:pt x="915579" y="502539"/>
                </a:cubicBezTo>
                <a:cubicBezTo>
                  <a:pt x="913770" y="502730"/>
                  <a:pt x="911293" y="503301"/>
                  <a:pt x="909483" y="503206"/>
                </a:cubicBezTo>
                <a:cubicBezTo>
                  <a:pt x="907769" y="503111"/>
                  <a:pt x="907293" y="502063"/>
                  <a:pt x="905292" y="502253"/>
                </a:cubicBezTo>
                <a:cubicBezTo>
                  <a:pt x="905769" y="502158"/>
                  <a:pt x="904530" y="503682"/>
                  <a:pt x="903387" y="503873"/>
                </a:cubicBezTo>
                <a:cubicBezTo>
                  <a:pt x="900720" y="504254"/>
                  <a:pt x="897958" y="504444"/>
                  <a:pt x="895291" y="504825"/>
                </a:cubicBezTo>
                <a:cubicBezTo>
                  <a:pt x="891862" y="505778"/>
                  <a:pt x="891386" y="504158"/>
                  <a:pt x="891005" y="502444"/>
                </a:cubicBezTo>
                <a:cubicBezTo>
                  <a:pt x="892719" y="501396"/>
                  <a:pt x="894529" y="500348"/>
                  <a:pt x="895101" y="501968"/>
                </a:cubicBezTo>
                <a:cubicBezTo>
                  <a:pt x="897672" y="499586"/>
                  <a:pt x="911674" y="498443"/>
                  <a:pt x="921390" y="497586"/>
                </a:cubicBezTo>
                <a:cubicBezTo>
                  <a:pt x="925676" y="497205"/>
                  <a:pt x="926819" y="498253"/>
                  <a:pt x="929676" y="498062"/>
                </a:cubicBezTo>
                <a:cubicBezTo>
                  <a:pt x="929962" y="498062"/>
                  <a:pt x="931677" y="496062"/>
                  <a:pt x="933582" y="496157"/>
                </a:cubicBezTo>
                <a:cubicBezTo>
                  <a:pt x="935106" y="496348"/>
                  <a:pt x="935582" y="496157"/>
                  <a:pt x="935677" y="497396"/>
                </a:cubicBezTo>
                <a:close/>
                <a:moveTo>
                  <a:pt x="1658720" y="406718"/>
                </a:moveTo>
                <a:cubicBezTo>
                  <a:pt x="1663006" y="407003"/>
                  <a:pt x="1672531" y="402717"/>
                  <a:pt x="1671198" y="407956"/>
                </a:cubicBezTo>
                <a:cubicBezTo>
                  <a:pt x="1667007" y="407670"/>
                  <a:pt x="1657386" y="411956"/>
                  <a:pt x="1658720" y="406718"/>
                </a:cubicBezTo>
                <a:close/>
                <a:moveTo>
                  <a:pt x="1904941" y="381095"/>
                </a:moveTo>
                <a:cubicBezTo>
                  <a:pt x="1907227" y="384715"/>
                  <a:pt x="1896940" y="381667"/>
                  <a:pt x="1894940" y="383762"/>
                </a:cubicBezTo>
                <a:cubicBezTo>
                  <a:pt x="1894845" y="383858"/>
                  <a:pt x="1895226" y="385096"/>
                  <a:pt x="1895131" y="385191"/>
                </a:cubicBezTo>
                <a:cubicBezTo>
                  <a:pt x="1887225" y="386906"/>
                  <a:pt x="1876081" y="388239"/>
                  <a:pt x="1866746" y="388811"/>
                </a:cubicBezTo>
                <a:cubicBezTo>
                  <a:pt x="1852173" y="389763"/>
                  <a:pt x="1826169" y="393287"/>
                  <a:pt x="1805691" y="395097"/>
                </a:cubicBezTo>
                <a:cubicBezTo>
                  <a:pt x="1800357" y="395573"/>
                  <a:pt x="1795499" y="395002"/>
                  <a:pt x="1791308" y="395478"/>
                </a:cubicBezTo>
                <a:cubicBezTo>
                  <a:pt x="1787022" y="396050"/>
                  <a:pt x="1784831" y="397383"/>
                  <a:pt x="1777306" y="398717"/>
                </a:cubicBezTo>
                <a:cubicBezTo>
                  <a:pt x="1766448" y="400526"/>
                  <a:pt x="1755685" y="401003"/>
                  <a:pt x="1744635" y="401479"/>
                </a:cubicBezTo>
                <a:cubicBezTo>
                  <a:pt x="1743016" y="401574"/>
                  <a:pt x="1742731" y="403479"/>
                  <a:pt x="1740730" y="403384"/>
                </a:cubicBezTo>
                <a:cubicBezTo>
                  <a:pt x="1741111" y="403384"/>
                  <a:pt x="1739111" y="402336"/>
                  <a:pt x="1738539" y="402241"/>
                </a:cubicBezTo>
                <a:cubicBezTo>
                  <a:pt x="1735872" y="401764"/>
                  <a:pt x="1734063" y="402717"/>
                  <a:pt x="1734158" y="399955"/>
                </a:cubicBezTo>
                <a:cubicBezTo>
                  <a:pt x="1745016" y="400336"/>
                  <a:pt x="1756351" y="396907"/>
                  <a:pt x="1766638" y="395859"/>
                </a:cubicBezTo>
                <a:cubicBezTo>
                  <a:pt x="1779973" y="394526"/>
                  <a:pt x="1788736" y="394526"/>
                  <a:pt x="1805214" y="391001"/>
                </a:cubicBezTo>
                <a:cubicBezTo>
                  <a:pt x="1804833" y="391097"/>
                  <a:pt x="1805881" y="388525"/>
                  <a:pt x="1807024" y="389382"/>
                </a:cubicBezTo>
                <a:cubicBezTo>
                  <a:pt x="1808358" y="390239"/>
                  <a:pt x="1811120" y="389573"/>
                  <a:pt x="1815311" y="389763"/>
                </a:cubicBezTo>
                <a:cubicBezTo>
                  <a:pt x="1820454" y="389954"/>
                  <a:pt x="1828551" y="386715"/>
                  <a:pt x="1835409" y="385763"/>
                </a:cubicBezTo>
                <a:cubicBezTo>
                  <a:pt x="1840743" y="385096"/>
                  <a:pt x="1846267" y="384048"/>
                  <a:pt x="1851601" y="383667"/>
                </a:cubicBezTo>
                <a:cubicBezTo>
                  <a:pt x="1851601" y="383667"/>
                  <a:pt x="1852268" y="385001"/>
                  <a:pt x="1853792" y="384810"/>
                </a:cubicBezTo>
                <a:cubicBezTo>
                  <a:pt x="1855316" y="384620"/>
                  <a:pt x="1855792" y="383096"/>
                  <a:pt x="1855697" y="383191"/>
                </a:cubicBezTo>
                <a:cubicBezTo>
                  <a:pt x="1858078" y="383000"/>
                  <a:pt x="1866460" y="384620"/>
                  <a:pt x="1874080" y="382238"/>
                </a:cubicBezTo>
                <a:cubicBezTo>
                  <a:pt x="1877033" y="381286"/>
                  <a:pt x="1876938" y="380714"/>
                  <a:pt x="1884272" y="380905"/>
                </a:cubicBezTo>
                <a:cubicBezTo>
                  <a:pt x="1889320" y="381095"/>
                  <a:pt x="1896940" y="380905"/>
                  <a:pt x="1904941" y="381095"/>
                </a:cubicBezTo>
                <a:close/>
                <a:moveTo>
                  <a:pt x="823473" y="527209"/>
                </a:moveTo>
                <a:cubicBezTo>
                  <a:pt x="822901" y="532257"/>
                  <a:pt x="810423" y="530733"/>
                  <a:pt x="803375" y="532352"/>
                </a:cubicBezTo>
                <a:cubicBezTo>
                  <a:pt x="798708" y="527209"/>
                  <a:pt x="810709" y="530638"/>
                  <a:pt x="813281" y="528352"/>
                </a:cubicBezTo>
                <a:cubicBezTo>
                  <a:pt x="813376" y="528257"/>
                  <a:pt x="813090" y="526923"/>
                  <a:pt x="813186" y="526923"/>
                </a:cubicBezTo>
                <a:cubicBezTo>
                  <a:pt x="817662" y="526161"/>
                  <a:pt x="821282" y="526256"/>
                  <a:pt x="823473" y="527209"/>
                </a:cubicBezTo>
                <a:close/>
                <a:moveTo>
                  <a:pt x="1904465" y="44101"/>
                </a:moveTo>
                <a:cubicBezTo>
                  <a:pt x="1905036" y="41339"/>
                  <a:pt x="1913799" y="42958"/>
                  <a:pt x="1910085" y="37814"/>
                </a:cubicBezTo>
                <a:cubicBezTo>
                  <a:pt x="1904656" y="38386"/>
                  <a:pt x="1899226" y="39053"/>
                  <a:pt x="1893797" y="39624"/>
                </a:cubicBezTo>
                <a:cubicBezTo>
                  <a:pt x="1897416" y="44291"/>
                  <a:pt x="1886939" y="41243"/>
                  <a:pt x="1888082" y="44482"/>
                </a:cubicBezTo>
                <a:cubicBezTo>
                  <a:pt x="1890844" y="44101"/>
                  <a:pt x="1892559" y="44672"/>
                  <a:pt x="1894273" y="45149"/>
                </a:cubicBezTo>
                <a:cubicBezTo>
                  <a:pt x="1893606" y="41148"/>
                  <a:pt x="1904084" y="38576"/>
                  <a:pt x="1904274" y="42577"/>
                </a:cubicBezTo>
                <a:cubicBezTo>
                  <a:pt x="1903227" y="42862"/>
                  <a:pt x="1902179" y="44101"/>
                  <a:pt x="1904465" y="44101"/>
                </a:cubicBezTo>
                <a:close/>
                <a:moveTo>
                  <a:pt x="479049" y="560927"/>
                </a:moveTo>
                <a:cubicBezTo>
                  <a:pt x="475524" y="562166"/>
                  <a:pt x="465904" y="560927"/>
                  <a:pt x="466666" y="563880"/>
                </a:cubicBezTo>
                <a:cubicBezTo>
                  <a:pt x="470095" y="565404"/>
                  <a:pt x="479239" y="564547"/>
                  <a:pt x="479049" y="560927"/>
                </a:cubicBezTo>
                <a:close/>
                <a:moveTo>
                  <a:pt x="481716" y="561975"/>
                </a:moveTo>
                <a:cubicBezTo>
                  <a:pt x="482382" y="563023"/>
                  <a:pt x="482097" y="564737"/>
                  <a:pt x="484573" y="564452"/>
                </a:cubicBezTo>
                <a:cubicBezTo>
                  <a:pt x="484383" y="562642"/>
                  <a:pt x="488859" y="562642"/>
                  <a:pt x="489240" y="561023"/>
                </a:cubicBezTo>
                <a:cubicBezTo>
                  <a:pt x="485621" y="560927"/>
                  <a:pt x="484859" y="559880"/>
                  <a:pt x="481716" y="561975"/>
                </a:cubicBezTo>
                <a:close/>
                <a:moveTo>
                  <a:pt x="444473" y="569595"/>
                </a:moveTo>
                <a:cubicBezTo>
                  <a:pt x="445140" y="566738"/>
                  <a:pt x="455998" y="567976"/>
                  <a:pt x="451331" y="563023"/>
                </a:cubicBezTo>
                <a:cubicBezTo>
                  <a:pt x="444663" y="563880"/>
                  <a:pt x="437901" y="564737"/>
                  <a:pt x="431233" y="565595"/>
                </a:cubicBezTo>
                <a:cubicBezTo>
                  <a:pt x="435710" y="570071"/>
                  <a:pt x="422851" y="567500"/>
                  <a:pt x="424185" y="570738"/>
                </a:cubicBezTo>
                <a:cubicBezTo>
                  <a:pt x="427614" y="570262"/>
                  <a:pt x="429804" y="570738"/>
                  <a:pt x="431900" y="571214"/>
                </a:cubicBezTo>
                <a:cubicBezTo>
                  <a:pt x="431043" y="567309"/>
                  <a:pt x="443997" y="564261"/>
                  <a:pt x="444282" y="568166"/>
                </a:cubicBezTo>
                <a:cubicBezTo>
                  <a:pt x="442854" y="568357"/>
                  <a:pt x="441520" y="569690"/>
                  <a:pt x="444473" y="569595"/>
                </a:cubicBezTo>
                <a:close/>
                <a:moveTo>
                  <a:pt x="1967616" y="38386"/>
                </a:moveTo>
                <a:cubicBezTo>
                  <a:pt x="1967616" y="36195"/>
                  <a:pt x="1972664" y="36671"/>
                  <a:pt x="1971331" y="33719"/>
                </a:cubicBezTo>
                <a:cubicBezTo>
                  <a:pt x="1968949" y="34195"/>
                  <a:pt x="1965520" y="34100"/>
                  <a:pt x="1965330" y="35814"/>
                </a:cubicBezTo>
                <a:cubicBezTo>
                  <a:pt x="1969140" y="35719"/>
                  <a:pt x="1964377" y="38195"/>
                  <a:pt x="1967616" y="3838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C02A30D5-988D-4394-BEF0-1B45A36A6281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 rot="21231751">
            <a:off x="4654886" y="5720704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grpSp>
        <p:nvGrpSpPr>
          <p:cNvPr id="11" name="Graphic 2">
            <a:extLst>
              <a:ext uri="{FF2B5EF4-FFF2-40B4-BE49-F238E27FC236}">
                <a16:creationId xmlns:a16="http://schemas.microsoft.com/office/drawing/2014/main" id="{F34FC5B9-7741-47EB-8D83-EAC095CE60BB}"/>
              </a:ext>
            </a:extLst>
          </p:cNvPr>
          <p:cNvGrpSpPr/>
          <p:nvPr/>
        </p:nvGrpSpPr>
        <p:grpSpPr>
          <a:xfrm rot="21135107">
            <a:off x="8265314" y="5610857"/>
            <a:ext cx="2947442" cy="654051"/>
            <a:chOff x="4305300" y="3048050"/>
            <a:chExt cx="3581400" cy="752475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2700000" scaled="0"/>
          </a:gra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9201BD5-B067-4A66-A026-9F852A5EA437}"/>
                </a:ext>
              </a:extLst>
            </p:cNvPr>
            <p:cNvSpPr/>
            <p:nvPr/>
          </p:nvSpPr>
          <p:spPr>
            <a:xfrm>
              <a:off x="7568640" y="3465112"/>
              <a:ext cx="133350" cy="19050"/>
            </a:xfrm>
            <a:custGeom>
              <a:avLst/>
              <a:gdLst>
                <a:gd name="connsiteX0" fmla="*/ 135656 w 133350"/>
                <a:gd name="connsiteY0" fmla="*/ 3798 h 19050"/>
                <a:gd name="connsiteX1" fmla="*/ 113844 w 133350"/>
                <a:gd name="connsiteY1" fmla="*/ 4464 h 19050"/>
                <a:gd name="connsiteX2" fmla="*/ 109938 w 133350"/>
                <a:gd name="connsiteY2" fmla="*/ 4179 h 19050"/>
                <a:gd name="connsiteX3" fmla="*/ 65171 w 133350"/>
                <a:gd name="connsiteY3" fmla="*/ 3607 h 19050"/>
                <a:gd name="connsiteX4" fmla="*/ 46026 w 133350"/>
                <a:gd name="connsiteY4" fmla="*/ 6560 h 19050"/>
                <a:gd name="connsiteX5" fmla="*/ 40120 w 133350"/>
                <a:gd name="connsiteY5" fmla="*/ 13037 h 19050"/>
                <a:gd name="connsiteX6" fmla="*/ 28976 w 133350"/>
                <a:gd name="connsiteY6" fmla="*/ 9227 h 19050"/>
                <a:gd name="connsiteX7" fmla="*/ 22309 w 133350"/>
                <a:gd name="connsiteY7" fmla="*/ 14656 h 19050"/>
                <a:gd name="connsiteX8" fmla="*/ 13450 w 133350"/>
                <a:gd name="connsiteY8" fmla="*/ 16847 h 19050"/>
                <a:gd name="connsiteX9" fmla="*/ 8402 w 133350"/>
                <a:gd name="connsiteY9" fmla="*/ 11132 h 19050"/>
                <a:gd name="connsiteX10" fmla="*/ 7830 w 133350"/>
                <a:gd name="connsiteY10" fmla="*/ 5988 h 19050"/>
                <a:gd name="connsiteX11" fmla="*/ 20 w 133350"/>
                <a:gd name="connsiteY11" fmla="*/ 16085 h 19050"/>
                <a:gd name="connsiteX12" fmla="*/ 4402 w 133350"/>
                <a:gd name="connsiteY12" fmla="*/ 26086 h 19050"/>
                <a:gd name="connsiteX13" fmla="*/ 51360 w 133350"/>
                <a:gd name="connsiteY13" fmla="*/ 17799 h 19050"/>
                <a:gd name="connsiteX14" fmla="*/ 58980 w 133350"/>
                <a:gd name="connsiteY14" fmla="*/ 24086 h 19050"/>
                <a:gd name="connsiteX15" fmla="*/ 60980 w 133350"/>
                <a:gd name="connsiteY15" fmla="*/ 24562 h 19050"/>
                <a:gd name="connsiteX16" fmla="*/ 78125 w 133350"/>
                <a:gd name="connsiteY16" fmla="*/ 22371 h 19050"/>
                <a:gd name="connsiteX17" fmla="*/ 70029 w 133350"/>
                <a:gd name="connsiteY17" fmla="*/ 15513 h 19050"/>
                <a:gd name="connsiteX18" fmla="*/ 83078 w 133350"/>
                <a:gd name="connsiteY18" fmla="*/ 12275 h 19050"/>
                <a:gd name="connsiteX19" fmla="*/ 105843 w 133350"/>
                <a:gd name="connsiteY19" fmla="*/ 17990 h 19050"/>
                <a:gd name="connsiteX20" fmla="*/ 107748 w 133350"/>
                <a:gd name="connsiteY20" fmla="*/ 11513 h 19050"/>
                <a:gd name="connsiteX21" fmla="*/ 139466 w 133350"/>
                <a:gd name="connsiteY21" fmla="*/ 6750 h 19050"/>
                <a:gd name="connsiteX22" fmla="*/ 135656 w 133350"/>
                <a:gd name="connsiteY22" fmla="*/ 379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350" h="19050">
                  <a:moveTo>
                    <a:pt x="135656" y="3798"/>
                  </a:moveTo>
                  <a:cubicBezTo>
                    <a:pt x="128417" y="3798"/>
                    <a:pt x="121083" y="4179"/>
                    <a:pt x="113844" y="4464"/>
                  </a:cubicBezTo>
                  <a:cubicBezTo>
                    <a:pt x="112510" y="4464"/>
                    <a:pt x="110796" y="4750"/>
                    <a:pt x="109938" y="4179"/>
                  </a:cubicBezTo>
                  <a:cubicBezTo>
                    <a:pt x="95270" y="-4775"/>
                    <a:pt x="80030" y="3417"/>
                    <a:pt x="65171" y="3607"/>
                  </a:cubicBezTo>
                  <a:cubicBezTo>
                    <a:pt x="59265" y="3702"/>
                    <a:pt x="53360" y="5322"/>
                    <a:pt x="46026" y="6560"/>
                  </a:cubicBezTo>
                  <a:cubicBezTo>
                    <a:pt x="44502" y="8179"/>
                    <a:pt x="42311" y="10656"/>
                    <a:pt x="40120" y="13037"/>
                  </a:cubicBezTo>
                  <a:cubicBezTo>
                    <a:pt x="35834" y="13989"/>
                    <a:pt x="34691" y="10560"/>
                    <a:pt x="28976" y="9227"/>
                  </a:cubicBezTo>
                  <a:cubicBezTo>
                    <a:pt x="26690" y="11132"/>
                    <a:pt x="24309" y="12751"/>
                    <a:pt x="22309" y="14656"/>
                  </a:cubicBezTo>
                  <a:cubicBezTo>
                    <a:pt x="19927" y="16942"/>
                    <a:pt x="16975" y="17704"/>
                    <a:pt x="13450" y="16847"/>
                  </a:cubicBezTo>
                  <a:cubicBezTo>
                    <a:pt x="9926" y="15990"/>
                    <a:pt x="8021" y="14085"/>
                    <a:pt x="8402" y="11132"/>
                  </a:cubicBezTo>
                  <a:cubicBezTo>
                    <a:pt x="8593" y="9798"/>
                    <a:pt x="8116" y="8465"/>
                    <a:pt x="7830" y="5988"/>
                  </a:cubicBezTo>
                  <a:cubicBezTo>
                    <a:pt x="1163" y="8465"/>
                    <a:pt x="401" y="12751"/>
                    <a:pt x="20" y="16085"/>
                  </a:cubicBezTo>
                  <a:cubicBezTo>
                    <a:pt x="-266" y="19133"/>
                    <a:pt x="2592" y="22371"/>
                    <a:pt x="4402" y="26086"/>
                  </a:cubicBezTo>
                  <a:cubicBezTo>
                    <a:pt x="20594" y="23229"/>
                    <a:pt x="35548" y="20562"/>
                    <a:pt x="51360" y="17799"/>
                  </a:cubicBezTo>
                  <a:cubicBezTo>
                    <a:pt x="53741" y="19800"/>
                    <a:pt x="56408" y="21990"/>
                    <a:pt x="58980" y="24086"/>
                  </a:cubicBezTo>
                  <a:cubicBezTo>
                    <a:pt x="59646" y="24276"/>
                    <a:pt x="60409" y="24657"/>
                    <a:pt x="60980" y="24562"/>
                  </a:cubicBezTo>
                  <a:cubicBezTo>
                    <a:pt x="66219" y="23991"/>
                    <a:pt x="71362" y="23229"/>
                    <a:pt x="78125" y="22371"/>
                  </a:cubicBezTo>
                  <a:cubicBezTo>
                    <a:pt x="74982" y="19704"/>
                    <a:pt x="72886" y="17895"/>
                    <a:pt x="70029" y="15513"/>
                  </a:cubicBezTo>
                  <a:cubicBezTo>
                    <a:pt x="74696" y="14370"/>
                    <a:pt x="78982" y="13323"/>
                    <a:pt x="83078" y="12275"/>
                  </a:cubicBezTo>
                  <a:cubicBezTo>
                    <a:pt x="91174" y="13704"/>
                    <a:pt x="96794" y="19419"/>
                    <a:pt x="105843" y="17990"/>
                  </a:cubicBezTo>
                  <a:cubicBezTo>
                    <a:pt x="106414" y="16180"/>
                    <a:pt x="106890" y="14370"/>
                    <a:pt x="107748" y="11513"/>
                  </a:cubicBezTo>
                  <a:cubicBezTo>
                    <a:pt x="117654" y="9989"/>
                    <a:pt x="128036" y="8465"/>
                    <a:pt x="139466" y="6750"/>
                  </a:cubicBezTo>
                  <a:cubicBezTo>
                    <a:pt x="137847" y="5512"/>
                    <a:pt x="136799" y="3798"/>
                    <a:pt x="135656" y="37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73A0806A-F2DF-4830-869C-9CBE4224ACF4}"/>
                </a:ext>
              </a:extLst>
            </p:cNvPr>
            <p:cNvSpPr/>
            <p:nvPr/>
          </p:nvSpPr>
          <p:spPr>
            <a:xfrm>
              <a:off x="7361491" y="3474068"/>
              <a:ext cx="114300" cy="28575"/>
            </a:xfrm>
            <a:custGeom>
              <a:avLst/>
              <a:gdLst>
                <a:gd name="connsiteX0" fmla="*/ 30480 w 114300"/>
                <a:gd name="connsiteY0" fmla="*/ 21417 h 28575"/>
                <a:gd name="connsiteX1" fmla="*/ 33814 w 114300"/>
                <a:gd name="connsiteY1" fmla="*/ 24560 h 28575"/>
                <a:gd name="connsiteX2" fmla="*/ 46958 w 114300"/>
                <a:gd name="connsiteY2" fmla="*/ 28846 h 28575"/>
                <a:gd name="connsiteX3" fmla="*/ 72771 w 114300"/>
                <a:gd name="connsiteY3" fmla="*/ 22179 h 28575"/>
                <a:gd name="connsiteX4" fmla="*/ 62103 w 114300"/>
                <a:gd name="connsiteY4" fmla="*/ 19797 h 28575"/>
                <a:gd name="connsiteX5" fmla="*/ 69056 w 114300"/>
                <a:gd name="connsiteY5" fmla="*/ 16178 h 28575"/>
                <a:gd name="connsiteX6" fmla="*/ 111538 w 114300"/>
                <a:gd name="connsiteY6" fmla="*/ 8367 h 28575"/>
                <a:gd name="connsiteX7" fmla="*/ 114586 w 114300"/>
                <a:gd name="connsiteY7" fmla="*/ 5319 h 28575"/>
                <a:gd name="connsiteX8" fmla="*/ 99727 w 114300"/>
                <a:gd name="connsiteY8" fmla="*/ 81 h 28575"/>
                <a:gd name="connsiteX9" fmla="*/ 73724 w 114300"/>
                <a:gd name="connsiteY9" fmla="*/ 2367 h 28575"/>
                <a:gd name="connsiteX10" fmla="*/ 50197 w 114300"/>
                <a:gd name="connsiteY10" fmla="*/ 7415 h 28575"/>
                <a:gd name="connsiteX11" fmla="*/ 42482 w 114300"/>
                <a:gd name="connsiteY11" fmla="*/ 271 h 28575"/>
                <a:gd name="connsiteX12" fmla="*/ 24194 w 114300"/>
                <a:gd name="connsiteY12" fmla="*/ 11606 h 28575"/>
                <a:gd name="connsiteX13" fmla="*/ 0 w 114300"/>
                <a:gd name="connsiteY13" fmla="*/ 18940 h 28575"/>
                <a:gd name="connsiteX14" fmla="*/ 30480 w 114300"/>
                <a:gd name="connsiteY14" fmla="*/ 2141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00" h="28575">
                  <a:moveTo>
                    <a:pt x="30480" y="21417"/>
                  </a:moveTo>
                  <a:cubicBezTo>
                    <a:pt x="31433" y="22274"/>
                    <a:pt x="33052" y="23322"/>
                    <a:pt x="33814" y="24560"/>
                  </a:cubicBezTo>
                  <a:cubicBezTo>
                    <a:pt x="36291" y="29322"/>
                    <a:pt x="41339" y="30084"/>
                    <a:pt x="46958" y="28846"/>
                  </a:cubicBezTo>
                  <a:cubicBezTo>
                    <a:pt x="55245" y="27036"/>
                    <a:pt x="63341" y="24655"/>
                    <a:pt x="72771" y="22179"/>
                  </a:cubicBezTo>
                  <a:cubicBezTo>
                    <a:pt x="68390" y="21226"/>
                    <a:pt x="65246" y="20464"/>
                    <a:pt x="62103" y="19797"/>
                  </a:cubicBezTo>
                  <a:cubicBezTo>
                    <a:pt x="62484" y="16464"/>
                    <a:pt x="66199" y="15987"/>
                    <a:pt x="69056" y="16178"/>
                  </a:cubicBezTo>
                  <a:cubicBezTo>
                    <a:pt x="84392" y="17035"/>
                    <a:pt x="97536" y="11415"/>
                    <a:pt x="111538" y="8367"/>
                  </a:cubicBezTo>
                  <a:cubicBezTo>
                    <a:pt x="112491" y="8177"/>
                    <a:pt x="113062" y="6843"/>
                    <a:pt x="114586" y="5319"/>
                  </a:cubicBezTo>
                  <a:cubicBezTo>
                    <a:pt x="110109" y="1224"/>
                    <a:pt x="105633" y="-396"/>
                    <a:pt x="99727" y="81"/>
                  </a:cubicBezTo>
                  <a:cubicBezTo>
                    <a:pt x="91059" y="843"/>
                    <a:pt x="82296" y="1128"/>
                    <a:pt x="73724" y="2367"/>
                  </a:cubicBezTo>
                  <a:cubicBezTo>
                    <a:pt x="65913" y="3510"/>
                    <a:pt x="58388" y="5605"/>
                    <a:pt x="50197" y="7415"/>
                  </a:cubicBezTo>
                  <a:cubicBezTo>
                    <a:pt x="47816" y="5224"/>
                    <a:pt x="45530" y="3033"/>
                    <a:pt x="42482" y="271"/>
                  </a:cubicBezTo>
                  <a:cubicBezTo>
                    <a:pt x="36291" y="4272"/>
                    <a:pt x="32671" y="9891"/>
                    <a:pt x="24194" y="11606"/>
                  </a:cubicBezTo>
                  <a:cubicBezTo>
                    <a:pt x="16574" y="13130"/>
                    <a:pt x="9430" y="15987"/>
                    <a:pt x="0" y="18940"/>
                  </a:cubicBezTo>
                  <a:cubicBezTo>
                    <a:pt x="10954" y="22083"/>
                    <a:pt x="20860" y="19416"/>
                    <a:pt x="30480" y="214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8558C09-16AB-4CEE-BF0A-DAE6A4287CA3}"/>
                </a:ext>
              </a:extLst>
            </p:cNvPr>
            <p:cNvSpPr/>
            <p:nvPr/>
          </p:nvSpPr>
          <p:spPr>
            <a:xfrm>
              <a:off x="7424765" y="3412888"/>
              <a:ext cx="57150" cy="19050"/>
            </a:xfrm>
            <a:custGeom>
              <a:avLst/>
              <a:gdLst>
                <a:gd name="connsiteX0" fmla="*/ 65790 w 57150"/>
                <a:gd name="connsiteY0" fmla="*/ 14303 h 19050"/>
                <a:gd name="connsiteX1" fmla="*/ 47978 w 57150"/>
                <a:gd name="connsiteY1" fmla="*/ 14303 h 19050"/>
                <a:gd name="connsiteX2" fmla="*/ 57503 w 57150"/>
                <a:gd name="connsiteY2" fmla="*/ 682 h 19050"/>
                <a:gd name="connsiteX3" fmla="*/ 32834 w 57150"/>
                <a:gd name="connsiteY3" fmla="*/ 1253 h 19050"/>
                <a:gd name="connsiteX4" fmla="*/ 8164 w 57150"/>
                <a:gd name="connsiteY4" fmla="*/ 6492 h 19050"/>
                <a:gd name="connsiteX5" fmla="*/ 68 w 57150"/>
                <a:gd name="connsiteY5" fmla="*/ 25828 h 19050"/>
                <a:gd name="connsiteX6" fmla="*/ 1496 w 57150"/>
                <a:gd name="connsiteY6" fmla="*/ 28400 h 19050"/>
                <a:gd name="connsiteX7" fmla="*/ 57789 w 57150"/>
                <a:gd name="connsiteY7" fmla="*/ 19446 h 19050"/>
                <a:gd name="connsiteX8" fmla="*/ 65790 w 57150"/>
                <a:gd name="connsiteY8" fmla="*/ 1430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 h="19050">
                  <a:moveTo>
                    <a:pt x="65790" y="14303"/>
                  </a:moveTo>
                  <a:cubicBezTo>
                    <a:pt x="58361" y="14303"/>
                    <a:pt x="54265" y="14303"/>
                    <a:pt x="47978" y="14303"/>
                  </a:cubicBezTo>
                  <a:cubicBezTo>
                    <a:pt x="51503" y="9254"/>
                    <a:pt x="54170" y="5540"/>
                    <a:pt x="57503" y="682"/>
                  </a:cubicBezTo>
                  <a:cubicBezTo>
                    <a:pt x="48073" y="-652"/>
                    <a:pt x="40358" y="206"/>
                    <a:pt x="32834" y="1253"/>
                  </a:cubicBezTo>
                  <a:cubicBezTo>
                    <a:pt x="24356" y="2492"/>
                    <a:pt x="14641" y="2968"/>
                    <a:pt x="8164" y="6492"/>
                  </a:cubicBezTo>
                  <a:cubicBezTo>
                    <a:pt x="448" y="10683"/>
                    <a:pt x="3687" y="19446"/>
                    <a:pt x="68" y="25828"/>
                  </a:cubicBezTo>
                  <a:cubicBezTo>
                    <a:pt x="-313" y="26399"/>
                    <a:pt x="1020" y="27542"/>
                    <a:pt x="1496" y="28400"/>
                  </a:cubicBezTo>
                  <a:cubicBezTo>
                    <a:pt x="16355" y="28114"/>
                    <a:pt x="45787" y="23637"/>
                    <a:pt x="57789" y="19446"/>
                  </a:cubicBezTo>
                  <a:cubicBezTo>
                    <a:pt x="59980" y="18779"/>
                    <a:pt x="61504" y="17160"/>
                    <a:pt x="65790" y="14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8F3A4269-DEEC-424A-B5EB-70B91B929784}"/>
                </a:ext>
              </a:extLst>
            </p:cNvPr>
            <p:cNvSpPr/>
            <p:nvPr/>
          </p:nvSpPr>
          <p:spPr>
            <a:xfrm>
              <a:off x="7461927" y="3180350"/>
              <a:ext cx="95250" cy="19050"/>
            </a:xfrm>
            <a:custGeom>
              <a:avLst/>
              <a:gdLst>
                <a:gd name="connsiteX0" fmla="*/ 529 w 95250"/>
                <a:gd name="connsiteY0" fmla="*/ 23003 h 19050"/>
                <a:gd name="connsiteX1" fmla="*/ 5292 w 95250"/>
                <a:gd name="connsiteY1" fmla="*/ 24908 h 19050"/>
                <a:gd name="connsiteX2" fmla="*/ 40915 w 95250"/>
                <a:gd name="connsiteY2" fmla="*/ 20526 h 19050"/>
                <a:gd name="connsiteX3" fmla="*/ 47011 w 95250"/>
                <a:gd name="connsiteY3" fmla="*/ 20431 h 19050"/>
                <a:gd name="connsiteX4" fmla="*/ 64918 w 95250"/>
                <a:gd name="connsiteY4" fmla="*/ 22146 h 19050"/>
                <a:gd name="connsiteX5" fmla="*/ 98446 w 95250"/>
                <a:gd name="connsiteY5" fmla="*/ 12811 h 19050"/>
                <a:gd name="connsiteX6" fmla="*/ 99018 w 95250"/>
                <a:gd name="connsiteY6" fmla="*/ 11573 h 19050"/>
                <a:gd name="connsiteX7" fmla="*/ 50440 w 95250"/>
                <a:gd name="connsiteY7" fmla="*/ 10525 h 19050"/>
                <a:gd name="connsiteX8" fmla="*/ 39391 w 95250"/>
                <a:gd name="connsiteY8" fmla="*/ 1286 h 19050"/>
                <a:gd name="connsiteX9" fmla="*/ 31962 w 95250"/>
                <a:gd name="connsiteY9" fmla="*/ 143 h 19050"/>
                <a:gd name="connsiteX10" fmla="*/ 29676 w 95250"/>
                <a:gd name="connsiteY10" fmla="*/ 4905 h 19050"/>
                <a:gd name="connsiteX11" fmla="*/ 22913 w 95250"/>
                <a:gd name="connsiteY11" fmla="*/ 14145 h 19050"/>
                <a:gd name="connsiteX12" fmla="*/ 3577 w 95250"/>
                <a:gd name="connsiteY12" fmla="*/ 18145 h 19050"/>
                <a:gd name="connsiteX13" fmla="*/ 529 w 95250"/>
                <a:gd name="connsiteY13" fmla="*/ 2300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250" h="19050">
                  <a:moveTo>
                    <a:pt x="529" y="23003"/>
                  </a:moveTo>
                  <a:cubicBezTo>
                    <a:pt x="1577" y="23955"/>
                    <a:pt x="3863" y="25098"/>
                    <a:pt x="5292" y="24908"/>
                  </a:cubicBezTo>
                  <a:cubicBezTo>
                    <a:pt x="17198" y="23574"/>
                    <a:pt x="29009" y="21955"/>
                    <a:pt x="40915" y="20526"/>
                  </a:cubicBezTo>
                  <a:cubicBezTo>
                    <a:pt x="42915" y="20241"/>
                    <a:pt x="45011" y="20241"/>
                    <a:pt x="47011" y="20431"/>
                  </a:cubicBezTo>
                  <a:cubicBezTo>
                    <a:pt x="53012" y="20907"/>
                    <a:pt x="58917" y="21574"/>
                    <a:pt x="64918" y="22146"/>
                  </a:cubicBezTo>
                  <a:cubicBezTo>
                    <a:pt x="74729" y="16335"/>
                    <a:pt x="88255" y="17955"/>
                    <a:pt x="98446" y="12811"/>
                  </a:cubicBezTo>
                  <a:cubicBezTo>
                    <a:pt x="98827" y="12621"/>
                    <a:pt x="98827" y="12049"/>
                    <a:pt x="99018" y="11573"/>
                  </a:cubicBezTo>
                  <a:cubicBezTo>
                    <a:pt x="87397" y="7287"/>
                    <a:pt x="78348" y="7001"/>
                    <a:pt x="50440" y="10525"/>
                  </a:cubicBezTo>
                  <a:cubicBezTo>
                    <a:pt x="47392" y="7858"/>
                    <a:pt x="43773" y="4334"/>
                    <a:pt x="39391" y="1286"/>
                  </a:cubicBezTo>
                  <a:cubicBezTo>
                    <a:pt x="37772" y="143"/>
                    <a:pt x="34248" y="-238"/>
                    <a:pt x="31962" y="143"/>
                  </a:cubicBezTo>
                  <a:cubicBezTo>
                    <a:pt x="28914" y="619"/>
                    <a:pt x="28628" y="2905"/>
                    <a:pt x="29676" y="4905"/>
                  </a:cubicBezTo>
                  <a:cubicBezTo>
                    <a:pt x="32057" y="9858"/>
                    <a:pt x="28438" y="12621"/>
                    <a:pt x="22913" y="14145"/>
                  </a:cubicBezTo>
                  <a:cubicBezTo>
                    <a:pt x="16626" y="15859"/>
                    <a:pt x="10054" y="16812"/>
                    <a:pt x="3577" y="18145"/>
                  </a:cubicBezTo>
                  <a:cubicBezTo>
                    <a:pt x="1006" y="18621"/>
                    <a:pt x="-995" y="21574"/>
                    <a:pt x="529" y="23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3620CA7-9F1E-438A-9382-FA22A944732A}"/>
                </a:ext>
              </a:extLst>
            </p:cNvPr>
            <p:cNvSpPr/>
            <p:nvPr/>
          </p:nvSpPr>
          <p:spPr>
            <a:xfrm>
              <a:off x="7568179" y="3440287"/>
              <a:ext cx="114300" cy="19050"/>
            </a:xfrm>
            <a:custGeom>
              <a:avLst/>
              <a:gdLst>
                <a:gd name="connsiteX0" fmla="*/ 38200 w 114300"/>
                <a:gd name="connsiteY0" fmla="*/ 18717 h 19050"/>
                <a:gd name="connsiteX1" fmla="*/ 64585 w 114300"/>
                <a:gd name="connsiteY1" fmla="*/ 12335 h 19050"/>
                <a:gd name="connsiteX2" fmla="*/ 116591 w 114300"/>
                <a:gd name="connsiteY2" fmla="*/ 8335 h 19050"/>
                <a:gd name="connsiteX3" fmla="*/ 94493 w 114300"/>
                <a:gd name="connsiteY3" fmla="*/ 1762 h 19050"/>
                <a:gd name="connsiteX4" fmla="*/ 83063 w 114300"/>
                <a:gd name="connsiteY4" fmla="*/ 334 h 19050"/>
                <a:gd name="connsiteX5" fmla="*/ 39724 w 114300"/>
                <a:gd name="connsiteY5" fmla="*/ 7192 h 19050"/>
                <a:gd name="connsiteX6" fmla="*/ 10197 w 114300"/>
                <a:gd name="connsiteY6" fmla="*/ 11859 h 19050"/>
                <a:gd name="connsiteX7" fmla="*/ 5 w 114300"/>
                <a:gd name="connsiteY7" fmla="*/ 17764 h 19050"/>
                <a:gd name="connsiteX8" fmla="*/ 11435 w 114300"/>
                <a:gd name="connsiteY8" fmla="*/ 24337 h 19050"/>
                <a:gd name="connsiteX9" fmla="*/ 38200 w 114300"/>
                <a:gd name="connsiteY9" fmla="*/ 187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300" h="19050">
                  <a:moveTo>
                    <a:pt x="38200" y="18717"/>
                  </a:moveTo>
                  <a:cubicBezTo>
                    <a:pt x="46106" y="14335"/>
                    <a:pt x="55060" y="13002"/>
                    <a:pt x="64585" y="12335"/>
                  </a:cubicBezTo>
                  <a:cubicBezTo>
                    <a:pt x="81920" y="11097"/>
                    <a:pt x="99256" y="9668"/>
                    <a:pt x="116591" y="8335"/>
                  </a:cubicBezTo>
                  <a:cubicBezTo>
                    <a:pt x="109161" y="5858"/>
                    <a:pt x="101065" y="5858"/>
                    <a:pt x="94493" y="1762"/>
                  </a:cubicBezTo>
                  <a:cubicBezTo>
                    <a:pt x="91826" y="143"/>
                    <a:pt x="86492" y="-428"/>
                    <a:pt x="83063" y="334"/>
                  </a:cubicBezTo>
                  <a:cubicBezTo>
                    <a:pt x="68871" y="3382"/>
                    <a:pt x="53821" y="3382"/>
                    <a:pt x="39724" y="7192"/>
                  </a:cubicBezTo>
                  <a:cubicBezTo>
                    <a:pt x="30390" y="9668"/>
                    <a:pt x="20008" y="10335"/>
                    <a:pt x="10197" y="11859"/>
                  </a:cubicBezTo>
                  <a:cubicBezTo>
                    <a:pt x="3720" y="12811"/>
                    <a:pt x="195" y="14907"/>
                    <a:pt x="5" y="17764"/>
                  </a:cubicBezTo>
                  <a:cubicBezTo>
                    <a:pt x="-185" y="21289"/>
                    <a:pt x="5053" y="24432"/>
                    <a:pt x="11435" y="24337"/>
                  </a:cubicBezTo>
                  <a:cubicBezTo>
                    <a:pt x="21055" y="24241"/>
                    <a:pt x="30390" y="23098"/>
                    <a:pt x="38200" y="187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2F8774F-1EA1-4E2E-963F-0BC111563A61}"/>
                </a:ext>
              </a:extLst>
            </p:cNvPr>
            <p:cNvSpPr/>
            <p:nvPr/>
          </p:nvSpPr>
          <p:spPr>
            <a:xfrm>
              <a:off x="7363396" y="3452832"/>
              <a:ext cx="104775" cy="9525"/>
            </a:xfrm>
            <a:custGeom>
              <a:avLst/>
              <a:gdLst>
                <a:gd name="connsiteX0" fmla="*/ 96393 w 104775"/>
                <a:gd name="connsiteY0" fmla="*/ 4362 h 9525"/>
                <a:gd name="connsiteX1" fmla="*/ 108013 w 104775"/>
                <a:gd name="connsiteY1" fmla="*/ 1029 h 9525"/>
                <a:gd name="connsiteX2" fmla="*/ 84582 w 104775"/>
                <a:gd name="connsiteY2" fmla="*/ 457 h 9525"/>
                <a:gd name="connsiteX3" fmla="*/ 62770 w 104775"/>
                <a:gd name="connsiteY3" fmla="*/ 3029 h 9525"/>
                <a:gd name="connsiteX4" fmla="*/ 19336 w 104775"/>
                <a:gd name="connsiteY4" fmla="*/ 4267 h 9525"/>
                <a:gd name="connsiteX5" fmla="*/ 0 w 104775"/>
                <a:gd name="connsiteY5" fmla="*/ 12554 h 9525"/>
                <a:gd name="connsiteX6" fmla="*/ 33528 w 104775"/>
                <a:gd name="connsiteY6" fmla="*/ 14649 h 9525"/>
                <a:gd name="connsiteX7" fmla="*/ 96393 w 104775"/>
                <a:gd name="connsiteY7" fmla="*/ 43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775" h="9525">
                  <a:moveTo>
                    <a:pt x="96393" y="4362"/>
                  </a:moveTo>
                  <a:cubicBezTo>
                    <a:pt x="99536" y="3791"/>
                    <a:pt x="102489" y="2648"/>
                    <a:pt x="108013" y="1029"/>
                  </a:cubicBezTo>
                  <a:cubicBezTo>
                    <a:pt x="98584" y="-114"/>
                    <a:pt x="91630" y="-305"/>
                    <a:pt x="84582" y="457"/>
                  </a:cubicBezTo>
                  <a:cubicBezTo>
                    <a:pt x="77248" y="1219"/>
                    <a:pt x="69818" y="1600"/>
                    <a:pt x="62770" y="3029"/>
                  </a:cubicBezTo>
                  <a:cubicBezTo>
                    <a:pt x="48292" y="6077"/>
                    <a:pt x="33909" y="5315"/>
                    <a:pt x="19336" y="4267"/>
                  </a:cubicBezTo>
                  <a:cubicBezTo>
                    <a:pt x="10763" y="3696"/>
                    <a:pt x="9239" y="4458"/>
                    <a:pt x="0" y="12554"/>
                  </a:cubicBezTo>
                  <a:cubicBezTo>
                    <a:pt x="12287" y="16173"/>
                    <a:pt x="23146" y="15983"/>
                    <a:pt x="33528" y="14649"/>
                  </a:cubicBezTo>
                  <a:cubicBezTo>
                    <a:pt x="54673" y="11792"/>
                    <a:pt x="75533" y="7887"/>
                    <a:pt x="96393" y="43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9504A20-205A-4B2F-8F3F-32498E0B2831}"/>
                </a:ext>
              </a:extLst>
            </p:cNvPr>
            <p:cNvSpPr/>
            <p:nvPr/>
          </p:nvSpPr>
          <p:spPr>
            <a:xfrm>
              <a:off x="7625230" y="3501866"/>
              <a:ext cx="47625" cy="9525"/>
            </a:xfrm>
            <a:custGeom>
              <a:avLst/>
              <a:gdLst>
                <a:gd name="connsiteX0" fmla="*/ 8296 w 47625"/>
                <a:gd name="connsiteY0" fmla="*/ 4763 h 9525"/>
                <a:gd name="connsiteX1" fmla="*/ 104 w 47625"/>
                <a:gd name="connsiteY1" fmla="*/ 12764 h 9525"/>
                <a:gd name="connsiteX2" fmla="*/ 14678 w 47625"/>
                <a:gd name="connsiteY2" fmla="*/ 13525 h 9525"/>
                <a:gd name="connsiteX3" fmla="*/ 54492 w 47625"/>
                <a:gd name="connsiteY3" fmla="*/ 7620 h 9525"/>
                <a:gd name="connsiteX4" fmla="*/ 50015 w 47625"/>
                <a:gd name="connsiteY4" fmla="*/ 0 h 9525"/>
                <a:gd name="connsiteX5" fmla="*/ 8296 w 47625"/>
                <a:gd name="connsiteY5" fmla="*/ 47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9525">
                  <a:moveTo>
                    <a:pt x="8296" y="4763"/>
                  </a:moveTo>
                  <a:cubicBezTo>
                    <a:pt x="3819" y="5715"/>
                    <a:pt x="-753" y="7239"/>
                    <a:pt x="104" y="12764"/>
                  </a:cubicBezTo>
                  <a:cubicBezTo>
                    <a:pt x="4867" y="13049"/>
                    <a:pt x="10296" y="14478"/>
                    <a:pt x="14678" y="13525"/>
                  </a:cubicBezTo>
                  <a:cubicBezTo>
                    <a:pt x="27441" y="10763"/>
                    <a:pt x="42300" y="16764"/>
                    <a:pt x="54492" y="7620"/>
                  </a:cubicBezTo>
                  <a:cubicBezTo>
                    <a:pt x="53254" y="5524"/>
                    <a:pt x="51730" y="2953"/>
                    <a:pt x="50015" y="0"/>
                  </a:cubicBezTo>
                  <a:cubicBezTo>
                    <a:pt x="35633" y="1238"/>
                    <a:pt x="21726" y="1810"/>
                    <a:pt x="8296" y="47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49A9CC6-DDFD-4895-AA7F-7F4B4A7B780C}"/>
                </a:ext>
              </a:extLst>
            </p:cNvPr>
            <p:cNvSpPr/>
            <p:nvPr/>
          </p:nvSpPr>
          <p:spPr>
            <a:xfrm>
              <a:off x="7393210" y="3495961"/>
              <a:ext cx="85725" cy="9525"/>
            </a:xfrm>
            <a:custGeom>
              <a:avLst/>
              <a:gdLst>
                <a:gd name="connsiteX0" fmla="*/ 94297 w 85725"/>
                <a:gd name="connsiteY0" fmla="*/ 2858 h 9525"/>
                <a:gd name="connsiteX1" fmla="*/ 90011 w 85725"/>
                <a:gd name="connsiteY1" fmla="*/ 0 h 9525"/>
                <a:gd name="connsiteX2" fmla="*/ 46672 w 85725"/>
                <a:gd name="connsiteY2" fmla="*/ 4953 h 9525"/>
                <a:gd name="connsiteX3" fmla="*/ 17716 w 85725"/>
                <a:gd name="connsiteY3" fmla="*/ 10954 h 9525"/>
                <a:gd name="connsiteX4" fmla="*/ 0 w 85725"/>
                <a:gd name="connsiteY4" fmla="*/ 14764 h 9525"/>
                <a:gd name="connsiteX5" fmla="*/ 94297 w 85725"/>
                <a:gd name="connsiteY5" fmla="*/ 2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9525">
                  <a:moveTo>
                    <a:pt x="94297" y="2858"/>
                  </a:moveTo>
                  <a:cubicBezTo>
                    <a:pt x="92678" y="1715"/>
                    <a:pt x="91249" y="0"/>
                    <a:pt x="90011" y="0"/>
                  </a:cubicBezTo>
                  <a:cubicBezTo>
                    <a:pt x="75343" y="667"/>
                    <a:pt x="60484" y="0"/>
                    <a:pt x="46672" y="4953"/>
                  </a:cubicBezTo>
                  <a:cubicBezTo>
                    <a:pt x="37529" y="8192"/>
                    <a:pt x="28004" y="10382"/>
                    <a:pt x="17716" y="10954"/>
                  </a:cubicBezTo>
                  <a:cubicBezTo>
                    <a:pt x="12097" y="11240"/>
                    <a:pt x="6572" y="13240"/>
                    <a:pt x="0" y="14764"/>
                  </a:cubicBezTo>
                  <a:cubicBezTo>
                    <a:pt x="9430" y="18955"/>
                    <a:pt x="22765" y="17240"/>
                    <a:pt x="94297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EB733F0-1B41-40BD-B81D-9C753BB61044}"/>
                </a:ext>
              </a:extLst>
            </p:cNvPr>
            <p:cNvSpPr/>
            <p:nvPr/>
          </p:nvSpPr>
          <p:spPr>
            <a:xfrm>
              <a:off x="7628001" y="3098463"/>
              <a:ext cx="28575" cy="28575"/>
            </a:xfrm>
            <a:custGeom>
              <a:avLst/>
              <a:gdLst>
                <a:gd name="connsiteX0" fmla="*/ 30289 w 28575"/>
                <a:gd name="connsiteY0" fmla="*/ 19641 h 28575"/>
                <a:gd name="connsiteX1" fmla="*/ 22955 w 28575"/>
                <a:gd name="connsiteY1" fmla="*/ 16593 h 28575"/>
                <a:gd name="connsiteX2" fmla="*/ 19240 w 28575"/>
                <a:gd name="connsiteY2" fmla="*/ 3639 h 28575"/>
                <a:gd name="connsiteX3" fmla="*/ 11525 w 28575"/>
                <a:gd name="connsiteY3" fmla="*/ 115 h 28575"/>
                <a:gd name="connsiteX4" fmla="*/ 5620 w 28575"/>
                <a:gd name="connsiteY4" fmla="*/ 5449 h 28575"/>
                <a:gd name="connsiteX5" fmla="*/ 6477 w 28575"/>
                <a:gd name="connsiteY5" fmla="*/ 9830 h 28575"/>
                <a:gd name="connsiteX6" fmla="*/ 0 w 28575"/>
                <a:gd name="connsiteY6" fmla="*/ 29452 h 28575"/>
                <a:gd name="connsiteX7" fmla="*/ 30289 w 28575"/>
                <a:gd name="connsiteY7" fmla="*/ 196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" h="28575">
                  <a:moveTo>
                    <a:pt x="30289" y="19641"/>
                  </a:moveTo>
                  <a:cubicBezTo>
                    <a:pt x="27527" y="18498"/>
                    <a:pt x="25241" y="17546"/>
                    <a:pt x="22955" y="16593"/>
                  </a:cubicBezTo>
                  <a:cubicBezTo>
                    <a:pt x="21717" y="12307"/>
                    <a:pt x="20669" y="7925"/>
                    <a:pt x="19240" y="3639"/>
                  </a:cubicBezTo>
                  <a:cubicBezTo>
                    <a:pt x="18383" y="1163"/>
                    <a:pt x="14573" y="-457"/>
                    <a:pt x="11525" y="115"/>
                  </a:cubicBezTo>
                  <a:cubicBezTo>
                    <a:pt x="7811" y="877"/>
                    <a:pt x="6001" y="2877"/>
                    <a:pt x="5620" y="5449"/>
                  </a:cubicBezTo>
                  <a:cubicBezTo>
                    <a:pt x="5429" y="6878"/>
                    <a:pt x="5905" y="8402"/>
                    <a:pt x="6477" y="9830"/>
                  </a:cubicBezTo>
                  <a:cubicBezTo>
                    <a:pt x="8954" y="16307"/>
                    <a:pt x="8763" y="22594"/>
                    <a:pt x="0" y="29452"/>
                  </a:cubicBezTo>
                  <a:cubicBezTo>
                    <a:pt x="15621" y="30023"/>
                    <a:pt x="25908" y="29547"/>
                    <a:pt x="30289" y="19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C97CF567-7828-4EEE-B6AB-724CB32F38B8}"/>
                </a:ext>
              </a:extLst>
            </p:cNvPr>
            <p:cNvSpPr/>
            <p:nvPr/>
          </p:nvSpPr>
          <p:spPr>
            <a:xfrm>
              <a:off x="7676960" y="3140636"/>
              <a:ext cx="47625" cy="9525"/>
            </a:xfrm>
            <a:custGeom>
              <a:avLst/>
              <a:gdLst>
                <a:gd name="connsiteX0" fmla="*/ 7144 w 47625"/>
                <a:gd name="connsiteY0" fmla="*/ 10901 h 9525"/>
                <a:gd name="connsiteX1" fmla="*/ 26765 w 47625"/>
                <a:gd name="connsiteY1" fmla="*/ 10425 h 9525"/>
                <a:gd name="connsiteX2" fmla="*/ 49530 w 47625"/>
                <a:gd name="connsiteY2" fmla="*/ 7377 h 9525"/>
                <a:gd name="connsiteX3" fmla="*/ 40196 w 47625"/>
                <a:gd name="connsiteY3" fmla="*/ 2805 h 9525"/>
                <a:gd name="connsiteX4" fmla="*/ 8572 w 47625"/>
                <a:gd name="connsiteY4" fmla="*/ 233 h 9525"/>
                <a:gd name="connsiteX5" fmla="*/ 0 w 47625"/>
                <a:gd name="connsiteY5" fmla="*/ 4615 h 9525"/>
                <a:gd name="connsiteX6" fmla="*/ 7144 w 47625"/>
                <a:gd name="connsiteY6" fmla="*/ 109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7144" y="10901"/>
                  </a:moveTo>
                  <a:cubicBezTo>
                    <a:pt x="13716" y="10996"/>
                    <a:pt x="20574" y="9472"/>
                    <a:pt x="26765" y="10425"/>
                  </a:cubicBezTo>
                  <a:cubicBezTo>
                    <a:pt x="35433" y="11758"/>
                    <a:pt x="42291" y="9758"/>
                    <a:pt x="49530" y="7377"/>
                  </a:cubicBezTo>
                  <a:cubicBezTo>
                    <a:pt x="48196" y="3567"/>
                    <a:pt x="44005" y="3091"/>
                    <a:pt x="40196" y="2805"/>
                  </a:cubicBezTo>
                  <a:cubicBezTo>
                    <a:pt x="29623" y="2138"/>
                    <a:pt x="18955" y="2805"/>
                    <a:pt x="8572" y="233"/>
                  </a:cubicBezTo>
                  <a:cubicBezTo>
                    <a:pt x="4191" y="-815"/>
                    <a:pt x="0" y="1852"/>
                    <a:pt x="0" y="4615"/>
                  </a:cubicBezTo>
                  <a:cubicBezTo>
                    <a:pt x="286" y="7663"/>
                    <a:pt x="3429" y="10901"/>
                    <a:pt x="7144" y="109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AC36FA41-EFD8-4404-8F44-F3CBB61EAB26}"/>
                </a:ext>
              </a:extLst>
            </p:cNvPr>
            <p:cNvSpPr/>
            <p:nvPr/>
          </p:nvSpPr>
          <p:spPr>
            <a:xfrm>
              <a:off x="7644955" y="3239373"/>
              <a:ext cx="85725" cy="9525"/>
            </a:xfrm>
            <a:custGeom>
              <a:avLst/>
              <a:gdLst>
                <a:gd name="connsiteX0" fmla="*/ 21908 w 85725"/>
                <a:gd name="connsiteY0" fmla="*/ 2079 h 0"/>
                <a:gd name="connsiteX1" fmla="*/ 0 w 85725"/>
                <a:gd name="connsiteY1" fmla="*/ 5508 h 0"/>
                <a:gd name="connsiteX2" fmla="*/ 2286 w 85725"/>
                <a:gd name="connsiteY2" fmla="*/ 7604 h 0"/>
                <a:gd name="connsiteX3" fmla="*/ 62484 w 85725"/>
                <a:gd name="connsiteY3" fmla="*/ 6461 h 0"/>
                <a:gd name="connsiteX4" fmla="*/ 92583 w 85725"/>
                <a:gd name="connsiteY4" fmla="*/ 4175 h 0"/>
                <a:gd name="connsiteX5" fmla="*/ 85916 w 85725"/>
                <a:gd name="connsiteY5" fmla="*/ 3222 h 0"/>
                <a:gd name="connsiteX6" fmla="*/ 71723 w 85725"/>
                <a:gd name="connsiteY6" fmla="*/ 2841 h 0"/>
                <a:gd name="connsiteX7" fmla="*/ 21908 w 85725"/>
                <a:gd name="connsiteY7" fmla="*/ 20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>
                  <a:moveTo>
                    <a:pt x="21908" y="2079"/>
                  </a:moveTo>
                  <a:cubicBezTo>
                    <a:pt x="14097" y="-588"/>
                    <a:pt x="7620" y="2270"/>
                    <a:pt x="0" y="5508"/>
                  </a:cubicBezTo>
                  <a:cubicBezTo>
                    <a:pt x="1524" y="6937"/>
                    <a:pt x="2000" y="7604"/>
                    <a:pt x="2286" y="7604"/>
                  </a:cubicBezTo>
                  <a:cubicBezTo>
                    <a:pt x="22288" y="5032"/>
                    <a:pt x="42481" y="6937"/>
                    <a:pt x="62484" y="6461"/>
                  </a:cubicBezTo>
                  <a:cubicBezTo>
                    <a:pt x="72485" y="6270"/>
                    <a:pt x="82487" y="6080"/>
                    <a:pt x="92583" y="4175"/>
                  </a:cubicBezTo>
                  <a:cubicBezTo>
                    <a:pt x="90392" y="3889"/>
                    <a:pt x="88202" y="3318"/>
                    <a:pt x="85916" y="3222"/>
                  </a:cubicBezTo>
                  <a:cubicBezTo>
                    <a:pt x="81248" y="3032"/>
                    <a:pt x="76391" y="3318"/>
                    <a:pt x="71723" y="2841"/>
                  </a:cubicBezTo>
                  <a:cubicBezTo>
                    <a:pt x="55245" y="1032"/>
                    <a:pt x="38671" y="-2112"/>
                    <a:pt x="21908" y="20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C329B520-2DE8-4F57-A88D-02C07EBB3D44}"/>
                </a:ext>
              </a:extLst>
            </p:cNvPr>
            <p:cNvSpPr/>
            <p:nvPr/>
          </p:nvSpPr>
          <p:spPr>
            <a:xfrm>
              <a:off x="7772210" y="3386900"/>
              <a:ext cx="38100" cy="9525"/>
            </a:xfrm>
            <a:custGeom>
              <a:avLst/>
              <a:gdLst>
                <a:gd name="connsiteX0" fmla="*/ 0 w 38100"/>
                <a:gd name="connsiteY0" fmla="*/ 7906 h 9525"/>
                <a:gd name="connsiteX1" fmla="*/ 9811 w 38100"/>
                <a:gd name="connsiteY1" fmla="*/ 10858 h 9525"/>
                <a:gd name="connsiteX2" fmla="*/ 39814 w 38100"/>
                <a:gd name="connsiteY2" fmla="*/ 13906 h 9525"/>
                <a:gd name="connsiteX3" fmla="*/ 45148 w 38100"/>
                <a:gd name="connsiteY3" fmla="*/ 12382 h 9525"/>
                <a:gd name="connsiteX4" fmla="*/ 42005 w 38100"/>
                <a:gd name="connsiteY4" fmla="*/ 7525 h 9525"/>
                <a:gd name="connsiteX5" fmla="*/ 10096 w 38100"/>
                <a:gd name="connsiteY5" fmla="*/ 0 h 9525"/>
                <a:gd name="connsiteX6" fmla="*/ 0 w 38100"/>
                <a:gd name="connsiteY6" fmla="*/ 790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0" y="7906"/>
                  </a:moveTo>
                  <a:cubicBezTo>
                    <a:pt x="3715" y="9049"/>
                    <a:pt x="6667" y="10477"/>
                    <a:pt x="9811" y="10858"/>
                  </a:cubicBezTo>
                  <a:cubicBezTo>
                    <a:pt x="19717" y="12097"/>
                    <a:pt x="29813" y="13049"/>
                    <a:pt x="39814" y="13906"/>
                  </a:cubicBezTo>
                  <a:cubicBezTo>
                    <a:pt x="41529" y="14002"/>
                    <a:pt x="43339" y="12954"/>
                    <a:pt x="45148" y="12382"/>
                  </a:cubicBezTo>
                  <a:cubicBezTo>
                    <a:pt x="44101" y="10668"/>
                    <a:pt x="43720" y="8191"/>
                    <a:pt x="42005" y="7525"/>
                  </a:cubicBezTo>
                  <a:cubicBezTo>
                    <a:pt x="32004" y="3715"/>
                    <a:pt x="21907" y="0"/>
                    <a:pt x="10096" y="0"/>
                  </a:cubicBezTo>
                  <a:cubicBezTo>
                    <a:pt x="3905" y="0"/>
                    <a:pt x="1810" y="2476"/>
                    <a:pt x="0" y="7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DF5D7F30-C5B8-4760-B979-3C6E435325D4}"/>
                </a:ext>
              </a:extLst>
            </p:cNvPr>
            <p:cNvSpPr/>
            <p:nvPr/>
          </p:nvSpPr>
          <p:spPr>
            <a:xfrm>
              <a:off x="7497889" y="3416896"/>
              <a:ext cx="47625" cy="9525"/>
            </a:xfrm>
            <a:custGeom>
              <a:avLst/>
              <a:gdLst>
                <a:gd name="connsiteX0" fmla="*/ 42577 w 47625"/>
                <a:gd name="connsiteY0" fmla="*/ 198 h 9525"/>
                <a:gd name="connsiteX1" fmla="*/ 9239 w 47625"/>
                <a:gd name="connsiteY1" fmla="*/ 4484 h 9525"/>
                <a:gd name="connsiteX2" fmla="*/ 0 w 47625"/>
                <a:gd name="connsiteY2" fmla="*/ 13724 h 9525"/>
                <a:gd name="connsiteX3" fmla="*/ 50959 w 47625"/>
                <a:gd name="connsiteY3" fmla="*/ 3818 h 9525"/>
                <a:gd name="connsiteX4" fmla="*/ 42577 w 47625"/>
                <a:gd name="connsiteY4" fmla="*/ 19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42577" y="198"/>
                  </a:moveTo>
                  <a:cubicBezTo>
                    <a:pt x="31528" y="2008"/>
                    <a:pt x="20764" y="4675"/>
                    <a:pt x="9239" y="4484"/>
                  </a:cubicBezTo>
                  <a:cubicBezTo>
                    <a:pt x="5715" y="4389"/>
                    <a:pt x="5239" y="5342"/>
                    <a:pt x="0" y="13724"/>
                  </a:cubicBezTo>
                  <a:cubicBezTo>
                    <a:pt x="19336" y="11819"/>
                    <a:pt x="36576" y="11723"/>
                    <a:pt x="50959" y="3818"/>
                  </a:cubicBezTo>
                  <a:cubicBezTo>
                    <a:pt x="49435" y="-183"/>
                    <a:pt x="45529" y="-278"/>
                    <a:pt x="42577" y="1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34089BA-8BE9-4E99-819D-FDE404843DF5}"/>
                </a:ext>
              </a:extLst>
            </p:cNvPr>
            <p:cNvSpPr/>
            <p:nvPr/>
          </p:nvSpPr>
          <p:spPr>
            <a:xfrm>
              <a:off x="7629620" y="3274844"/>
              <a:ext cx="38100" cy="9525"/>
            </a:xfrm>
            <a:custGeom>
              <a:avLst/>
              <a:gdLst>
                <a:gd name="connsiteX0" fmla="*/ 7810 w 38100"/>
                <a:gd name="connsiteY0" fmla="*/ 613 h 9525"/>
                <a:gd name="connsiteX1" fmla="*/ 0 w 38100"/>
                <a:gd name="connsiteY1" fmla="*/ 8423 h 9525"/>
                <a:gd name="connsiteX2" fmla="*/ 43624 w 38100"/>
                <a:gd name="connsiteY2" fmla="*/ 7280 h 9525"/>
                <a:gd name="connsiteX3" fmla="*/ 7810 w 38100"/>
                <a:gd name="connsiteY3" fmla="*/ 6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7810" y="613"/>
                  </a:moveTo>
                  <a:cubicBezTo>
                    <a:pt x="3334" y="1280"/>
                    <a:pt x="2191" y="2232"/>
                    <a:pt x="0" y="8423"/>
                  </a:cubicBezTo>
                  <a:cubicBezTo>
                    <a:pt x="13716" y="10328"/>
                    <a:pt x="27051" y="10900"/>
                    <a:pt x="43624" y="7280"/>
                  </a:cubicBezTo>
                  <a:cubicBezTo>
                    <a:pt x="30289" y="994"/>
                    <a:pt x="19621" y="-1197"/>
                    <a:pt x="7810" y="6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03208708-2A86-4FAD-905E-965129B40341}"/>
                </a:ext>
              </a:extLst>
            </p:cNvPr>
            <p:cNvSpPr/>
            <p:nvPr/>
          </p:nvSpPr>
          <p:spPr>
            <a:xfrm>
              <a:off x="7350823" y="3554635"/>
              <a:ext cx="28575" cy="9525"/>
            </a:xfrm>
            <a:custGeom>
              <a:avLst/>
              <a:gdLst>
                <a:gd name="connsiteX0" fmla="*/ 0 w 28575"/>
                <a:gd name="connsiteY0" fmla="*/ 7048 h 9525"/>
                <a:gd name="connsiteX1" fmla="*/ 32861 w 28575"/>
                <a:gd name="connsiteY1" fmla="*/ 11811 h 9525"/>
                <a:gd name="connsiteX2" fmla="*/ 32099 w 28575"/>
                <a:gd name="connsiteY2" fmla="*/ 6763 h 9525"/>
                <a:gd name="connsiteX3" fmla="*/ 35624 w 28575"/>
                <a:gd name="connsiteY3" fmla="*/ 1429 h 9525"/>
                <a:gd name="connsiteX4" fmla="*/ 0 w 28575"/>
                <a:gd name="connsiteY4" fmla="*/ 704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0" y="7048"/>
                  </a:moveTo>
                  <a:cubicBezTo>
                    <a:pt x="12002" y="8953"/>
                    <a:pt x="21336" y="12859"/>
                    <a:pt x="32861" y="11811"/>
                  </a:cubicBezTo>
                  <a:cubicBezTo>
                    <a:pt x="32576" y="9906"/>
                    <a:pt x="31718" y="8287"/>
                    <a:pt x="32099" y="6763"/>
                  </a:cubicBezTo>
                  <a:cubicBezTo>
                    <a:pt x="32480" y="5143"/>
                    <a:pt x="34100" y="3715"/>
                    <a:pt x="35624" y="1429"/>
                  </a:cubicBezTo>
                  <a:cubicBezTo>
                    <a:pt x="22288" y="-667"/>
                    <a:pt x="11049" y="-1619"/>
                    <a:pt x="0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4F862D2-883D-499B-A02E-9599A2198535}"/>
                </a:ext>
              </a:extLst>
            </p:cNvPr>
            <p:cNvSpPr/>
            <p:nvPr/>
          </p:nvSpPr>
          <p:spPr>
            <a:xfrm>
              <a:off x="7621048" y="3140297"/>
              <a:ext cx="19050" cy="9525"/>
            </a:xfrm>
            <a:custGeom>
              <a:avLst/>
              <a:gdLst>
                <a:gd name="connsiteX0" fmla="*/ 11716 w 19050"/>
                <a:gd name="connsiteY0" fmla="*/ 12573 h 9525"/>
                <a:gd name="connsiteX1" fmla="*/ 20669 w 19050"/>
                <a:gd name="connsiteY1" fmla="*/ 5620 h 9525"/>
                <a:gd name="connsiteX2" fmla="*/ 28194 w 19050"/>
                <a:gd name="connsiteY2" fmla="*/ 762 h 9525"/>
                <a:gd name="connsiteX3" fmla="*/ 4382 w 19050"/>
                <a:gd name="connsiteY3" fmla="*/ 1524 h 9525"/>
                <a:gd name="connsiteX4" fmla="*/ 2000 w 19050"/>
                <a:gd name="connsiteY4" fmla="*/ 8192 h 9525"/>
                <a:gd name="connsiteX5" fmla="*/ 0 w 19050"/>
                <a:gd name="connsiteY5" fmla="*/ 15621 h 9525"/>
                <a:gd name="connsiteX6" fmla="*/ 11716 w 19050"/>
                <a:gd name="connsiteY6" fmla="*/ 12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0" h="9525">
                  <a:moveTo>
                    <a:pt x="11716" y="12573"/>
                  </a:moveTo>
                  <a:cubicBezTo>
                    <a:pt x="18383" y="12859"/>
                    <a:pt x="21241" y="10859"/>
                    <a:pt x="20669" y="5620"/>
                  </a:cubicBezTo>
                  <a:cubicBezTo>
                    <a:pt x="20574" y="4286"/>
                    <a:pt x="24956" y="2762"/>
                    <a:pt x="28194" y="762"/>
                  </a:cubicBezTo>
                  <a:cubicBezTo>
                    <a:pt x="19812" y="0"/>
                    <a:pt x="12668" y="-762"/>
                    <a:pt x="4382" y="1524"/>
                  </a:cubicBezTo>
                  <a:cubicBezTo>
                    <a:pt x="3620" y="3619"/>
                    <a:pt x="2762" y="5906"/>
                    <a:pt x="2000" y="8192"/>
                  </a:cubicBezTo>
                  <a:cubicBezTo>
                    <a:pt x="1238" y="10573"/>
                    <a:pt x="667" y="12954"/>
                    <a:pt x="0" y="15621"/>
                  </a:cubicBezTo>
                  <a:cubicBezTo>
                    <a:pt x="6191" y="18764"/>
                    <a:pt x="7430" y="12478"/>
                    <a:pt x="11716" y="12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1DF54BD-A5E2-4244-8A71-2B783705832F}"/>
                </a:ext>
              </a:extLst>
            </p:cNvPr>
            <p:cNvSpPr/>
            <p:nvPr/>
          </p:nvSpPr>
          <p:spPr>
            <a:xfrm>
              <a:off x="7571511" y="3517075"/>
              <a:ext cx="28575" cy="9525"/>
            </a:xfrm>
            <a:custGeom>
              <a:avLst/>
              <a:gdLst>
                <a:gd name="connsiteX0" fmla="*/ 7 w 28575"/>
                <a:gd name="connsiteY0" fmla="*/ 5746 h 9525"/>
                <a:gd name="connsiteX1" fmla="*/ 2388 w 28575"/>
                <a:gd name="connsiteY1" fmla="*/ 9366 h 9525"/>
                <a:gd name="connsiteX2" fmla="*/ 11818 w 28575"/>
                <a:gd name="connsiteY2" fmla="*/ 9842 h 9525"/>
                <a:gd name="connsiteX3" fmla="*/ 30868 w 28575"/>
                <a:gd name="connsiteY3" fmla="*/ 793 h 9525"/>
                <a:gd name="connsiteX4" fmla="*/ 1626 w 28575"/>
                <a:gd name="connsiteY4" fmla="*/ 3365 h 9525"/>
                <a:gd name="connsiteX5" fmla="*/ 7 w 28575"/>
                <a:gd name="connsiteY5" fmla="*/ 57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7" y="5746"/>
                  </a:moveTo>
                  <a:cubicBezTo>
                    <a:pt x="292" y="7080"/>
                    <a:pt x="1150" y="9080"/>
                    <a:pt x="2388" y="9366"/>
                  </a:cubicBezTo>
                  <a:cubicBezTo>
                    <a:pt x="5436" y="10032"/>
                    <a:pt x="9246" y="10699"/>
                    <a:pt x="11818" y="9842"/>
                  </a:cubicBezTo>
                  <a:cubicBezTo>
                    <a:pt x="17056" y="8032"/>
                    <a:pt x="21724" y="5270"/>
                    <a:pt x="30868" y="793"/>
                  </a:cubicBezTo>
                  <a:cubicBezTo>
                    <a:pt x="17247" y="-1302"/>
                    <a:pt x="9436" y="1174"/>
                    <a:pt x="1626" y="3365"/>
                  </a:cubicBezTo>
                  <a:cubicBezTo>
                    <a:pt x="864" y="3651"/>
                    <a:pt x="-89" y="5079"/>
                    <a:pt x="7" y="57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EB86932-D3CC-4FC9-A58B-AB09CA343BF2}"/>
                </a:ext>
              </a:extLst>
            </p:cNvPr>
            <p:cNvSpPr/>
            <p:nvPr/>
          </p:nvSpPr>
          <p:spPr>
            <a:xfrm>
              <a:off x="7499903" y="3461759"/>
              <a:ext cx="28575" cy="9525"/>
            </a:xfrm>
            <a:custGeom>
              <a:avLst/>
              <a:gdLst>
                <a:gd name="connsiteX0" fmla="*/ 272 w 28575"/>
                <a:gd name="connsiteY0" fmla="*/ 6103 h 9525"/>
                <a:gd name="connsiteX1" fmla="*/ 367 w 28575"/>
                <a:gd name="connsiteY1" fmla="*/ 8674 h 9525"/>
                <a:gd name="connsiteX2" fmla="*/ 1796 w 28575"/>
                <a:gd name="connsiteY2" fmla="*/ 9627 h 9525"/>
                <a:gd name="connsiteX3" fmla="*/ 35039 w 28575"/>
                <a:gd name="connsiteY3" fmla="*/ 2674 h 9525"/>
                <a:gd name="connsiteX4" fmla="*/ 35419 w 28575"/>
                <a:gd name="connsiteY4" fmla="*/ 1340 h 9525"/>
                <a:gd name="connsiteX5" fmla="*/ 32086 w 28575"/>
                <a:gd name="connsiteY5" fmla="*/ 7 h 9525"/>
                <a:gd name="connsiteX6" fmla="*/ 4749 w 28575"/>
                <a:gd name="connsiteY6" fmla="*/ 3531 h 9525"/>
                <a:gd name="connsiteX7" fmla="*/ 272 w 28575"/>
                <a:gd name="connsiteY7" fmla="*/ 61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" h="9525">
                  <a:moveTo>
                    <a:pt x="272" y="6103"/>
                  </a:moveTo>
                  <a:cubicBezTo>
                    <a:pt x="-299" y="6674"/>
                    <a:pt x="177" y="7817"/>
                    <a:pt x="367" y="8674"/>
                  </a:cubicBezTo>
                  <a:cubicBezTo>
                    <a:pt x="463" y="9055"/>
                    <a:pt x="1415" y="9627"/>
                    <a:pt x="1796" y="9627"/>
                  </a:cubicBezTo>
                  <a:cubicBezTo>
                    <a:pt x="13226" y="8293"/>
                    <a:pt x="25037" y="7627"/>
                    <a:pt x="35039" y="2674"/>
                  </a:cubicBezTo>
                  <a:cubicBezTo>
                    <a:pt x="35419" y="2483"/>
                    <a:pt x="35324" y="1816"/>
                    <a:pt x="35419" y="1340"/>
                  </a:cubicBezTo>
                  <a:cubicBezTo>
                    <a:pt x="34276" y="864"/>
                    <a:pt x="33038" y="-89"/>
                    <a:pt x="32086" y="7"/>
                  </a:cubicBezTo>
                  <a:cubicBezTo>
                    <a:pt x="22942" y="1054"/>
                    <a:pt x="13798" y="2197"/>
                    <a:pt x="4749" y="3531"/>
                  </a:cubicBezTo>
                  <a:cubicBezTo>
                    <a:pt x="3034" y="3817"/>
                    <a:pt x="1415" y="5055"/>
                    <a:pt x="272" y="61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00A552D-03FA-423B-9F5C-FC741FEDC0EF}"/>
                </a:ext>
              </a:extLst>
            </p:cNvPr>
            <p:cNvSpPr/>
            <p:nvPr/>
          </p:nvSpPr>
          <p:spPr>
            <a:xfrm>
              <a:off x="7666659" y="3176192"/>
              <a:ext cx="28575" cy="9525"/>
            </a:xfrm>
            <a:custGeom>
              <a:avLst/>
              <a:gdLst>
                <a:gd name="connsiteX0" fmla="*/ 4490 w 28575"/>
                <a:gd name="connsiteY0" fmla="*/ 6206 h 0"/>
                <a:gd name="connsiteX1" fmla="*/ 34018 w 28575"/>
                <a:gd name="connsiteY1" fmla="*/ 6301 h 0"/>
                <a:gd name="connsiteX2" fmla="*/ 14 w 28575"/>
                <a:gd name="connsiteY2" fmla="*/ 1824 h 0"/>
                <a:gd name="connsiteX3" fmla="*/ 4490 w 28575"/>
                <a:gd name="connsiteY3" fmla="*/ 620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4490" y="6206"/>
                  </a:moveTo>
                  <a:cubicBezTo>
                    <a:pt x="14301" y="6396"/>
                    <a:pt x="24207" y="6301"/>
                    <a:pt x="34018" y="6301"/>
                  </a:cubicBezTo>
                  <a:cubicBezTo>
                    <a:pt x="22683" y="491"/>
                    <a:pt x="11730" y="-1986"/>
                    <a:pt x="14" y="1824"/>
                  </a:cubicBezTo>
                  <a:cubicBezTo>
                    <a:pt x="-177" y="4777"/>
                    <a:pt x="1633" y="6206"/>
                    <a:pt x="4490" y="62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2CDAC72-BCF6-4B29-909F-E6BE5F82B32C}"/>
                </a:ext>
              </a:extLst>
            </p:cNvPr>
            <p:cNvSpPr/>
            <p:nvPr/>
          </p:nvSpPr>
          <p:spPr>
            <a:xfrm>
              <a:off x="7343204" y="3508000"/>
              <a:ext cx="19050" cy="9525"/>
            </a:xfrm>
            <a:custGeom>
              <a:avLst/>
              <a:gdLst>
                <a:gd name="connsiteX0" fmla="*/ 10287 w 19050"/>
                <a:gd name="connsiteY0" fmla="*/ 5487 h 9525"/>
                <a:gd name="connsiteX1" fmla="*/ 4191 w 19050"/>
                <a:gd name="connsiteY1" fmla="*/ 3487 h 9525"/>
                <a:gd name="connsiteX2" fmla="*/ 0 w 19050"/>
                <a:gd name="connsiteY2" fmla="*/ 11964 h 9525"/>
                <a:gd name="connsiteX3" fmla="*/ 21050 w 19050"/>
                <a:gd name="connsiteY3" fmla="*/ 11202 h 9525"/>
                <a:gd name="connsiteX4" fmla="*/ 21050 w 19050"/>
                <a:gd name="connsiteY4" fmla="*/ 248 h 9525"/>
                <a:gd name="connsiteX5" fmla="*/ 10287 w 19050"/>
                <a:gd name="connsiteY5" fmla="*/ 54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0287" y="5487"/>
                  </a:moveTo>
                  <a:cubicBezTo>
                    <a:pt x="8477" y="4915"/>
                    <a:pt x="6763" y="4344"/>
                    <a:pt x="4191" y="3487"/>
                  </a:cubicBezTo>
                  <a:cubicBezTo>
                    <a:pt x="2857" y="6154"/>
                    <a:pt x="1619" y="8725"/>
                    <a:pt x="0" y="11964"/>
                  </a:cubicBezTo>
                  <a:cubicBezTo>
                    <a:pt x="8191" y="14155"/>
                    <a:pt x="13621" y="8725"/>
                    <a:pt x="21050" y="11202"/>
                  </a:cubicBezTo>
                  <a:cubicBezTo>
                    <a:pt x="21050" y="5868"/>
                    <a:pt x="21050" y="3010"/>
                    <a:pt x="21050" y="248"/>
                  </a:cubicBezTo>
                  <a:cubicBezTo>
                    <a:pt x="14192" y="-1181"/>
                    <a:pt x="14002" y="3963"/>
                    <a:pt x="10287" y="54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0CDA254-D1D7-46E3-A244-D9F3EE196339}"/>
                </a:ext>
              </a:extLst>
            </p:cNvPr>
            <p:cNvSpPr/>
            <p:nvPr/>
          </p:nvSpPr>
          <p:spPr>
            <a:xfrm>
              <a:off x="7483507" y="3269607"/>
              <a:ext cx="47625" cy="9525"/>
            </a:xfrm>
            <a:custGeom>
              <a:avLst/>
              <a:gdLst>
                <a:gd name="connsiteX0" fmla="*/ 25527 w 47625"/>
                <a:gd name="connsiteY0" fmla="*/ 8612 h 0"/>
                <a:gd name="connsiteX1" fmla="*/ 45434 w 47625"/>
                <a:gd name="connsiteY1" fmla="*/ 6802 h 0"/>
                <a:gd name="connsiteX2" fmla="*/ 49054 w 47625"/>
                <a:gd name="connsiteY2" fmla="*/ 3754 h 0"/>
                <a:gd name="connsiteX3" fmla="*/ 44005 w 47625"/>
                <a:gd name="connsiteY3" fmla="*/ 135 h 0"/>
                <a:gd name="connsiteX4" fmla="*/ 42005 w 47625"/>
                <a:gd name="connsiteY4" fmla="*/ 39 h 0"/>
                <a:gd name="connsiteX5" fmla="*/ 0 w 47625"/>
                <a:gd name="connsiteY5" fmla="*/ 7755 h 0"/>
                <a:gd name="connsiteX6" fmla="*/ 25527 w 47625"/>
                <a:gd name="connsiteY6" fmla="*/ 86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>
                  <a:moveTo>
                    <a:pt x="25527" y="8612"/>
                  </a:moveTo>
                  <a:cubicBezTo>
                    <a:pt x="32194" y="8421"/>
                    <a:pt x="38862" y="7659"/>
                    <a:pt x="45434" y="6802"/>
                  </a:cubicBezTo>
                  <a:cubicBezTo>
                    <a:pt x="46863" y="6612"/>
                    <a:pt x="48863" y="4897"/>
                    <a:pt x="49054" y="3754"/>
                  </a:cubicBezTo>
                  <a:cubicBezTo>
                    <a:pt x="49434" y="1373"/>
                    <a:pt x="46863" y="420"/>
                    <a:pt x="44005" y="135"/>
                  </a:cubicBezTo>
                  <a:cubicBezTo>
                    <a:pt x="43339" y="39"/>
                    <a:pt x="42577" y="-56"/>
                    <a:pt x="42005" y="39"/>
                  </a:cubicBezTo>
                  <a:cubicBezTo>
                    <a:pt x="28670" y="2897"/>
                    <a:pt x="14383" y="2992"/>
                    <a:pt x="0" y="7755"/>
                  </a:cubicBezTo>
                  <a:cubicBezTo>
                    <a:pt x="9430" y="10136"/>
                    <a:pt x="17526" y="8898"/>
                    <a:pt x="25527" y="86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456DA2A6-9008-4F08-85AC-113117BF562A}"/>
                </a:ext>
              </a:extLst>
            </p:cNvPr>
            <p:cNvSpPr/>
            <p:nvPr/>
          </p:nvSpPr>
          <p:spPr>
            <a:xfrm>
              <a:off x="4305300" y="3048050"/>
              <a:ext cx="3533775" cy="742950"/>
            </a:xfrm>
            <a:custGeom>
              <a:avLst/>
              <a:gdLst>
                <a:gd name="connsiteX0" fmla="*/ 3523964 w 3533775"/>
                <a:gd name="connsiteY0" fmla="*/ 510680 h 742950"/>
                <a:gd name="connsiteX1" fmla="*/ 3505486 w 3533775"/>
                <a:gd name="connsiteY1" fmla="*/ 508870 h 742950"/>
                <a:gd name="connsiteX2" fmla="*/ 3504343 w 3533775"/>
                <a:gd name="connsiteY2" fmla="*/ 503155 h 742950"/>
                <a:gd name="connsiteX3" fmla="*/ 3509963 w 3533775"/>
                <a:gd name="connsiteY3" fmla="*/ 495154 h 742950"/>
                <a:gd name="connsiteX4" fmla="*/ 3496628 w 3533775"/>
                <a:gd name="connsiteY4" fmla="*/ 492964 h 742950"/>
                <a:gd name="connsiteX5" fmla="*/ 3516440 w 3533775"/>
                <a:gd name="connsiteY5" fmla="*/ 480200 h 742950"/>
                <a:gd name="connsiteX6" fmla="*/ 3503962 w 3533775"/>
                <a:gd name="connsiteY6" fmla="*/ 478867 h 742950"/>
                <a:gd name="connsiteX7" fmla="*/ 3467195 w 3533775"/>
                <a:gd name="connsiteY7" fmla="*/ 478771 h 742950"/>
                <a:gd name="connsiteX8" fmla="*/ 3432620 w 3533775"/>
                <a:gd name="connsiteY8" fmla="*/ 479438 h 742950"/>
                <a:gd name="connsiteX9" fmla="*/ 3397187 w 3533775"/>
                <a:gd name="connsiteY9" fmla="*/ 480486 h 742950"/>
                <a:gd name="connsiteX10" fmla="*/ 3362992 w 3533775"/>
                <a:gd name="connsiteY10" fmla="*/ 480772 h 742950"/>
                <a:gd name="connsiteX11" fmla="*/ 3345180 w 3533775"/>
                <a:gd name="connsiteY11" fmla="*/ 480200 h 742950"/>
                <a:gd name="connsiteX12" fmla="*/ 3328797 w 3533775"/>
                <a:gd name="connsiteY12" fmla="*/ 484486 h 742950"/>
                <a:gd name="connsiteX13" fmla="*/ 3321844 w 3533775"/>
                <a:gd name="connsiteY13" fmla="*/ 484677 h 742950"/>
                <a:gd name="connsiteX14" fmla="*/ 3267456 w 3533775"/>
                <a:gd name="connsiteY14" fmla="*/ 482867 h 742950"/>
                <a:gd name="connsiteX15" fmla="*/ 3246787 w 3533775"/>
                <a:gd name="connsiteY15" fmla="*/ 485629 h 742950"/>
                <a:gd name="connsiteX16" fmla="*/ 3259074 w 3533775"/>
                <a:gd name="connsiteY16" fmla="*/ 488868 h 742950"/>
                <a:gd name="connsiteX17" fmla="*/ 3275743 w 3533775"/>
                <a:gd name="connsiteY17" fmla="*/ 491535 h 742950"/>
                <a:gd name="connsiteX18" fmla="*/ 3276124 w 3533775"/>
                <a:gd name="connsiteY18" fmla="*/ 495631 h 742950"/>
                <a:gd name="connsiteX19" fmla="*/ 3261455 w 3533775"/>
                <a:gd name="connsiteY19" fmla="*/ 495059 h 742950"/>
                <a:gd name="connsiteX20" fmla="*/ 3211449 w 3533775"/>
                <a:gd name="connsiteY20" fmla="*/ 493821 h 742950"/>
                <a:gd name="connsiteX21" fmla="*/ 3182588 w 3533775"/>
                <a:gd name="connsiteY21" fmla="*/ 490868 h 742950"/>
                <a:gd name="connsiteX22" fmla="*/ 3174683 w 3533775"/>
                <a:gd name="connsiteY22" fmla="*/ 489344 h 742950"/>
                <a:gd name="connsiteX23" fmla="*/ 3150775 w 3533775"/>
                <a:gd name="connsiteY23" fmla="*/ 483439 h 742950"/>
                <a:gd name="connsiteX24" fmla="*/ 3127820 w 3533775"/>
                <a:gd name="connsiteY24" fmla="*/ 485058 h 742950"/>
                <a:gd name="connsiteX25" fmla="*/ 3122105 w 3533775"/>
                <a:gd name="connsiteY25" fmla="*/ 486487 h 742950"/>
                <a:gd name="connsiteX26" fmla="*/ 3111627 w 3533775"/>
                <a:gd name="connsiteY26" fmla="*/ 488677 h 742950"/>
                <a:gd name="connsiteX27" fmla="*/ 3096673 w 3533775"/>
                <a:gd name="connsiteY27" fmla="*/ 487058 h 742950"/>
                <a:gd name="connsiteX28" fmla="*/ 3086195 w 3533775"/>
                <a:gd name="connsiteY28" fmla="*/ 479819 h 742950"/>
                <a:gd name="connsiteX29" fmla="*/ 3079623 w 3533775"/>
                <a:gd name="connsiteY29" fmla="*/ 479152 h 742950"/>
                <a:gd name="connsiteX30" fmla="*/ 3072765 w 3533775"/>
                <a:gd name="connsiteY30" fmla="*/ 483248 h 742950"/>
                <a:gd name="connsiteX31" fmla="*/ 3056668 w 3533775"/>
                <a:gd name="connsiteY31" fmla="*/ 481438 h 742950"/>
                <a:gd name="connsiteX32" fmla="*/ 3037332 w 3533775"/>
                <a:gd name="connsiteY32" fmla="*/ 480962 h 742950"/>
                <a:gd name="connsiteX33" fmla="*/ 3041523 w 3533775"/>
                <a:gd name="connsiteY33" fmla="*/ 475057 h 742950"/>
                <a:gd name="connsiteX34" fmla="*/ 3020282 w 3533775"/>
                <a:gd name="connsiteY34" fmla="*/ 474009 h 742950"/>
                <a:gd name="connsiteX35" fmla="*/ 3028188 w 3533775"/>
                <a:gd name="connsiteY35" fmla="*/ 464103 h 742950"/>
                <a:gd name="connsiteX36" fmla="*/ 3022568 w 3533775"/>
                <a:gd name="connsiteY36" fmla="*/ 456197 h 742950"/>
                <a:gd name="connsiteX37" fmla="*/ 3020473 w 3533775"/>
                <a:gd name="connsiteY37" fmla="*/ 446386 h 742950"/>
                <a:gd name="connsiteX38" fmla="*/ 3002471 w 3533775"/>
                <a:gd name="connsiteY38" fmla="*/ 444005 h 742950"/>
                <a:gd name="connsiteX39" fmla="*/ 2998470 w 3533775"/>
                <a:gd name="connsiteY39" fmla="*/ 450863 h 742950"/>
                <a:gd name="connsiteX40" fmla="*/ 3009424 w 3533775"/>
                <a:gd name="connsiteY40" fmla="*/ 460102 h 742950"/>
                <a:gd name="connsiteX41" fmla="*/ 3007519 w 3533775"/>
                <a:gd name="connsiteY41" fmla="*/ 472390 h 742950"/>
                <a:gd name="connsiteX42" fmla="*/ 3002280 w 3533775"/>
                <a:gd name="connsiteY42" fmla="*/ 473152 h 742950"/>
                <a:gd name="connsiteX43" fmla="*/ 3001899 w 3533775"/>
                <a:gd name="connsiteY43" fmla="*/ 473152 h 742950"/>
                <a:gd name="connsiteX44" fmla="*/ 2973134 w 3533775"/>
                <a:gd name="connsiteY44" fmla="*/ 471628 h 742950"/>
                <a:gd name="connsiteX45" fmla="*/ 2988374 w 3533775"/>
                <a:gd name="connsiteY45" fmla="*/ 470294 h 742950"/>
                <a:gd name="connsiteX46" fmla="*/ 2993993 w 3533775"/>
                <a:gd name="connsiteY46" fmla="*/ 461436 h 742950"/>
                <a:gd name="connsiteX47" fmla="*/ 2991041 w 3533775"/>
                <a:gd name="connsiteY47" fmla="*/ 449053 h 742950"/>
                <a:gd name="connsiteX48" fmla="*/ 2981516 w 3533775"/>
                <a:gd name="connsiteY48" fmla="*/ 448863 h 742950"/>
                <a:gd name="connsiteX49" fmla="*/ 2973420 w 3533775"/>
                <a:gd name="connsiteY49" fmla="*/ 449434 h 742950"/>
                <a:gd name="connsiteX50" fmla="*/ 2937510 w 3533775"/>
                <a:gd name="connsiteY50" fmla="*/ 449149 h 742950"/>
                <a:gd name="connsiteX51" fmla="*/ 2901029 w 3533775"/>
                <a:gd name="connsiteY51" fmla="*/ 450006 h 742950"/>
                <a:gd name="connsiteX52" fmla="*/ 2871502 w 3533775"/>
                <a:gd name="connsiteY52" fmla="*/ 445720 h 742950"/>
                <a:gd name="connsiteX53" fmla="*/ 2857881 w 3533775"/>
                <a:gd name="connsiteY53" fmla="*/ 443053 h 742950"/>
                <a:gd name="connsiteX54" fmla="*/ 2852833 w 3533775"/>
                <a:gd name="connsiteY54" fmla="*/ 440386 h 742950"/>
                <a:gd name="connsiteX55" fmla="*/ 2855976 w 3533775"/>
                <a:gd name="connsiteY55" fmla="*/ 438576 h 742950"/>
                <a:gd name="connsiteX56" fmla="*/ 2892266 w 3533775"/>
                <a:gd name="connsiteY56" fmla="*/ 435814 h 742950"/>
                <a:gd name="connsiteX57" fmla="*/ 2975134 w 3533775"/>
                <a:gd name="connsiteY57" fmla="*/ 430289 h 742950"/>
                <a:gd name="connsiteX58" fmla="*/ 3015329 w 3533775"/>
                <a:gd name="connsiteY58" fmla="*/ 427241 h 742950"/>
                <a:gd name="connsiteX59" fmla="*/ 3044762 w 3533775"/>
                <a:gd name="connsiteY59" fmla="*/ 424288 h 742950"/>
                <a:gd name="connsiteX60" fmla="*/ 3047905 w 3533775"/>
                <a:gd name="connsiteY60" fmla="*/ 421431 h 742950"/>
                <a:gd name="connsiteX61" fmla="*/ 3034856 w 3533775"/>
                <a:gd name="connsiteY61" fmla="*/ 414097 h 742950"/>
                <a:gd name="connsiteX62" fmla="*/ 3005042 w 3533775"/>
                <a:gd name="connsiteY62" fmla="*/ 414382 h 742950"/>
                <a:gd name="connsiteX63" fmla="*/ 3047714 w 3533775"/>
                <a:gd name="connsiteY63" fmla="*/ 394666 h 742950"/>
                <a:gd name="connsiteX64" fmla="*/ 3061621 w 3533775"/>
                <a:gd name="connsiteY64" fmla="*/ 402571 h 742950"/>
                <a:gd name="connsiteX65" fmla="*/ 3084195 w 3533775"/>
                <a:gd name="connsiteY65" fmla="*/ 400952 h 742950"/>
                <a:gd name="connsiteX66" fmla="*/ 3089434 w 3533775"/>
                <a:gd name="connsiteY66" fmla="*/ 391522 h 742950"/>
                <a:gd name="connsiteX67" fmla="*/ 3098006 w 3533775"/>
                <a:gd name="connsiteY67" fmla="*/ 385236 h 742950"/>
                <a:gd name="connsiteX68" fmla="*/ 3108198 w 3533775"/>
                <a:gd name="connsiteY68" fmla="*/ 378854 h 742950"/>
                <a:gd name="connsiteX69" fmla="*/ 3092863 w 3533775"/>
                <a:gd name="connsiteY69" fmla="*/ 372949 h 742950"/>
                <a:gd name="connsiteX70" fmla="*/ 3096292 w 3533775"/>
                <a:gd name="connsiteY70" fmla="*/ 368377 h 742950"/>
                <a:gd name="connsiteX71" fmla="*/ 3159347 w 3533775"/>
                <a:gd name="connsiteY71" fmla="*/ 359423 h 742950"/>
                <a:gd name="connsiteX72" fmla="*/ 3175445 w 3533775"/>
                <a:gd name="connsiteY72" fmla="*/ 350755 h 742950"/>
                <a:gd name="connsiteX73" fmla="*/ 3182017 w 3533775"/>
                <a:gd name="connsiteY73" fmla="*/ 341040 h 742950"/>
                <a:gd name="connsiteX74" fmla="*/ 3164586 w 3533775"/>
                <a:gd name="connsiteY74" fmla="*/ 329134 h 742950"/>
                <a:gd name="connsiteX75" fmla="*/ 3189828 w 3533775"/>
                <a:gd name="connsiteY75" fmla="*/ 323800 h 742950"/>
                <a:gd name="connsiteX76" fmla="*/ 3218593 w 3533775"/>
                <a:gd name="connsiteY76" fmla="*/ 316846 h 742950"/>
                <a:gd name="connsiteX77" fmla="*/ 3204782 w 3533775"/>
                <a:gd name="connsiteY77" fmla="*/ 315037 h 742950"/>
                <a:gd name="connsiteX78" fmla="*/ 3170873 w 3533775"/>
                <a:gd name="connsiteY78" fmla="*/ 318942 h 742950"/>
                <a:gd name="connsiteX79" fmla="*/ 3162776 w 3533775"/>
                <a:gd name="connsiteY79" fmla="*/ 312370 h 742950"/>
                <a:gd name="connsiteX80" fmla="*/ 3196971 w 3533775"/>
                <a:gd name="connsiteY80" fmla="*/ 307417 h 742950"/>
                <a:gd name="connsiteX81" fmla="*/ 3176302 w 3533775"/>
                <a:gd name="connsiteY81" fmla="*/ 303035 h 742950"/>
                <a:gd name="connsiteX82" fmla="*/ 3185636 w 3533775"/>
                <a:gd name="connsiteY82" fmla="*/ 296463 h 742950"/>
                <a:gd name="connsiteX83" fmla="*/ 3193256 w 3533775"/>
                <a:gd name="connsiteY83" fmla="*/ 289224 h 742950"/>
                <a:gd name="connsiteX84" fmla="*/ 3204972 w 3533775"/>
                <a:gd name="connsiteY84" fmla="*/ 292748 h 742950"/>
                <a:gd name="connsiteX85" fmla="*/ 3211259 w 3533775"/>
                <a:gd name="connsiteY85" fmla="*/ 280747 h 742950"/>
                <a:gd name="connsiteX86" fmla="*/ 3204496 w 3533775"/>
                <a:gd name="connsiteY86" fmla="*/ 277413 h 742950"/>
                <a:gd name="connsiteX87" fmla="*/ 3206496 w 3533775"/>
                <a:gd name="connsiteY87" fmla="*/ 275698 h 742950"/>
                <a:gd name="connsiteX88" fmla="*/ 3210306 w 3533775"/>
                <a:gd name="connsiteY88" fmla="*/ 274651 h 742950"/>
                <a:gd name="connsiteX89" fmla="*/ 3225356 w 3533775"/>
                <a:gd name="connsiteY89" fmla="*/ 280937 h 742950"/>
                <a:gd name="connsiteX90" fmla="*/ 3227546 w 3533775"/>
                <a:gd name="connsiteY90" fmla="*/ 282842 h 742950"/>
                <a:gd name="connsiteX91" fmla="*/ 3261836 w 3533775"/>
                <a:gd name="connsiteY91" fmla="*/ 282366 h 742950"/>
                <a:gd name="connsiteX92" fmla="*/ 3272599 w 3533775"/>
                <a:gd name="connsiteY92" fmla="*/ 287795 h 742950"/>
                <a:gd name="connsiteX93" fmla="*/ 3266694 w 3533775"/>
                <a:gd name="connsiteY93" fmla="*/ 298844 h 742950"/>
                <a:gd name="connsiteX94" fmla="*/ 3264884 w 3533775"/>
                <a:gd name="connsiteY94" fmla="*/ 308750 h 742950"/>
                <a:gd name="connsiteX95" fmla="*/ 3265646 w 3533775"/>
                <a:gd name="connsiteY95" fmla="*/ 317227 h 742950"/>
                <a:gd name="connsiteX96" fmla="*/ 3258693 w 3533775"/>
                <a:gd name="connsiteY96" fmla="*/ 323514 h 742950"/>
                <a:gd name="connsiteX97" fmla="*/ 3237262 w 3533775"/>
                <a:gd name="connsiteY97" fmla="*/ 327038 h 742950"/>
                <a:gd name="connsiteX98" fmla="*/ 3235738 w 3533775"/>
                <a:gd name="connsiteY98" fmla="*/ 330753 h 742950"/>
                <a:gd name="connsiteX99" fmla="*/ 3238976 w 3533775"/>
                <a:gd name="connsiteY99" fmla="*/ 331991 h 742950"/>
                <a:gd name="connsiteX100" fmla="*/ 3252788 w 3533775"/>
                <a:gd name="connsiteY100" fmla="*/ 329896 h 742950"/>
                <a:gd name="connsiteX101" fmla="*/ 3261170 w 3533775"/>
                <a:gd name="connsiteY101" fmla="*/ 334849 h 742950"/>
                <a:gd name="connsiteX102" fmla="*/ 3261836 w 3533775"/>
                <a:gd name="connsiteY102" fmla="*/ 361614 h 742950"/>
                <a:gd name="connsiteX103" fmla="*/ 3268123 w 3533775"/>
                <a:gd name="connsiteY103" fmla="*/ 373711 h 742950"/>
                <a:gd name="connsiteX104" fmla="*/ 3305366 w 3533775"/>
                <a:gd name="connsiteY104" fmla="*/ 365710 h 742950"/>
                <a:gd name="connsiteX105" fmla="*/ 3316986 w 3533775"/>
                <a:gd name="connsiteY105" fmla="*/ 363424 h 742950"/>
                <a:gd name="connsiteX106" fmla="*/ 3352895 w 3533775"/>
                <a:gd name="connsiteY106" fmla="*/ 359233 h 742950"/>
                <a:gd name="connsiteX107" fmla="*/ 3408903 w 3533775"/>
                <a:gd name="connsiteY107" fmla="*/ 355423 h 742950"/>
                <a:gd name="connsiteX108" fmla="*/ 3405378 w 3533775"/>
                <a:gd name="connsiteY108" fmla="*/ 351327 h 742950"/>
                <a:gd name="connsiteX109" fmla="*/ 3382423 w 3533775"/>
                <a:gd name="connsiteY109" fmla="*/ 349708 h 742950"/>
                <a:gd name="connsiteX110" fmla="*/ 3393567 w 3533775"/>
                <a:gd name="connsiteY110" fmla="*/ 344659 h 742950"/>
                <a:gd name="connsiteX111" fmla="*/ 3358991 w 3533775"/>
                <a:gd name="connsiteY111" fmla="*/ 342754 h 742950"/>
                <a:gd name="connsiteX112" fmla="*/ 3360611 w 3533775"/>
                <a:gd name="connsiteY112" fmla="*/ 351708 h 742950"/>
                <a:gd name="connsiteX113" fmla="*/ 3350133 w 3533775"/>
                <a:gd name="connsiteY113" fmla="*/ 349612 h 742950"/>
                <a:gd name="connsiteX114" fmla="*/ 3331559 w 3533775"/>
                <a:gd name="connsiteY114" fmla="*/ 344374 h 742950"/>
                <a:gd name="connsiteX115" fmla="*/ 3321844 w 3533775"/>
                <a:gd name="connsiteY115" fmla="*/ 342659 h 742950"/>
                <a:gd name="connsiteX116" fmla="*/ 3321177 w 3533775"/>
                <a:gd name="connsiteY116" fmla="*/ 341421 h 742950"/>
                <a:gd name="connsiteX117" fmla="*/ 3329654 w 3533775"/>
                <a:gd name="connsiteY117" fmla="*/ 338849 h 742950"/>
                <a:gd name="connsiteX118" fmla="*/ 3351562 w 3533775"/>
                <a:gd name="connsiteY118" fmla="*/ 335896 h 742950"/>
                <a:gd name="connsiteX119" fmla="*/ 3362897 w 3533775"/>
                <a:gd name="connsiteY119" fmla="*/ 328562 h 742950"/>
                <a:gd name="connsiteX120" fmla="*/ 3369469 w 3533775"/>
                <a:gd name="connsiteY120" fmla="*/ 323323 h 742950"/>
                <a:gd name="connsiteX121" fmla="*/ 3379470 w 3533775"/>
                <a:gd name="connsiteY121" fmla="*/ 318656 h 742950"/>
                <a:gd name="connsiteX122" fmla="*/ 3391567 w 3533775"/>
                <a:gd name="connsiteY122" fmla="*/ 319799 h 742950"/>
                <a:gd name="connsiteX123" fmla="*/ 3397663 w 3533775"/>
                <a:gd name="connsiteY123" fmla="*/ 316561 h 742950"/>
                <a:gd name="connsiteX124" fmla="*/ 3392900 w 3533775"/>
                <a:gd name="connsiteY124" fmla="*/ 312560 h 742950"/>
                <a:gd name="connsiteX125" fmla="*/ 3386995 w 3533775"/>
                <a:gd name="connsiteY125" fmla="*/ 311798 h 742950"/>
                <a:gd name="connsiteX126" fmla="*/ 3342513 w 3533775"/>
                <a:gd name="connsiteY126" fmla="*/ 309607 h 742950"/>
                <a:gd name="connsiteX127" fmla="*/ 3318701 w 3533775"/>
                <a:gd name="connsiteY127" fmla="*/ 312274 h 742950"/>
                <a:gd name="connsiteX128" fmla="*/ 3307842 w 3533775"/>
                <a:gd name="connsiteY128" fmla="*/ 320180 h 742950"/>
                <a:gd name="connsiteX129" fmla="*/ 3292126 w 3533775"/>
                <a:gd name="connsiteY129" fmla="*/ 319704 h 742950"/>
                <a:gd name="connsiteX130" fmla="*/ 3287363 w 3533775"/>
                <a:gd name="connsiteY130" fmla="*/ 322276 h 742950"/>
                <a:gd name="connsiteX131" fmla="*/ 3278696 w 3533775"/>
                <a:gd name="connsiteY131" fmla="*/ 320561 h 742950"/>
                <a:gd name="connsiteX132" fmla="*/ 3279077 w 3533775"/>
                <a:gd name="connsiteY132" fmla="*/ 312560 h 742950"/>
                <a:gd name="connsiteX133" fmla="*/ 3292031 w 3533775"/>
                <a:gd name="connsiteY133" fmla="*/ 308941 h 742950"/>
                <a:gd name="connsiteX134" fmla="*/ 3342513 w 3533775"/>
                <a:gd name="connsiteY134" fmla="*/ 305416 h 742950"/>
                <a:gd name="connsiteX135" fmla="*/ 3351086 w 3533775"/>
                <a:gd name="connsiteY135" fmla="*/ 302749 h 742950"/>
                <a:gd name="connsiteX136" fmla="*/ 3351086 w 3533775"/>
                <a:gd name="connsiteY136" fmla="*/ 302845 h 742950"/>
                <a:gd name="connsiteX137" fmla="*/ 3358515 w 3533775"/>
                <a:gd name="connsiteY137" fmla="*/ 305226 h 742950"/>
                <a:gd name="connsiteX138" fmla="*/ 3372136 w 3533775"/>
                <a:gd name="connsiteY138" fmla="*/ 297796 h 742950"/>
                <a:gd name="connsiteX139" fmla="*/ 3373279 w 3533775"/>
                <a:gd name="connsiteY139" fmla="*/ 293415 h 742950"/>
                <a:gd name="connsiteX140" fmla="*/ 3375374 w 3533775"/>
                <a:gd name="connsiteY140" fmla="*/ 291510 h 742950"/>
                <a:gd name="connsiteX141" fmla="*/ 3416999 w 3533775"/>
                <a:gd name="connsiteY141" fmla="*/ 286652 h 742950"/>
                <a:gd name="connsiteX142" fmla="*/ 3416903 w 3533775"/>
                <a:gd name="connsiteY142" fmla="*/ 285319 h 742950"/>
                <a:gd name="connsiteX143" fmla="*/ 3409093 w 3533775"/>
                <a:gd name="connsiteY143" fmla="*/ 284366 h 742950"/>
                <a:gd name="connsiteX144" fmla="*/ 3388900 w 3533775"/>
                <a:gd name="connsiteY144" fmla="*/ 283318 h 742950"/>
                <a:gd name="connsiteX145" fmla="*/ 3369183 w 3533775"/>
                <a:gd name="connsiteY145" fmla="*/ 281699 h 742950"/>
                <a:gd name="connsiteX146" fmla="*/ 3349752 w 3533775"/>
                <a:gd name="connsiteY146" fmla="*/ 276746 h 742950"/>
                <a:gd name="connsiteX147" fmla="*/ 3394424 w 3533775"/>
                <a:gd name="connsiteY147" fmla="*/ 270841 h 742950"/>
                <a:gd name="connsiteX148" fmla="*/ 3410617 w 3533775"/>
                <a:gd name="connsiteY148" fmla="*/ 270841 h 742950"/>
                <a:gd name="connsiteX149" fmla="*/ 3434810 w 3533775"/>
                <a:gd name="connsiteY149" fmla="*/ 272365 h 742950"/>
                <a:gd name="connsiteX150" fmla="*/ 3504914 w 3533775"/>
                <a:gd name="connsiteY150" fmla="*/ 276841 h 742950"/>
                <a:gd name="connsiteX151" fmla="*/ 3501581 w 3533775"/>
                <a:gd name="connsiteY151" fmla="*/ 272650 h 742950"/>
                <a:gd name="connsiteX152" fmla="*/ 3471005 w 3533775"/>
                <a:gd name="connsiteY152" fmla="*/ 264554 h 742950"/>
                <a:gd name="connsiteX153" fmla="*/ 3463004 w 3533775"/>
                <a:gd name="connsiteY153" fmla="*/ 263887 h 742950"/>
                <a:gd name="connsiteX154" fmla="*/ 3388519 w 3533775"/>
                <a:gd name="connsiteY154" fmla="*/ 260363 h 742950"/>
                <a:gd name="connsiteX155" fmla="*/ 3381089 w 3533775"/>
                <a:gd name="connsiteY155" fmla="*/ 258458 h 742950"/>
                <a:gd name="connsiteX156" fmla="*/ 3374136 w 3533775"/>
                <a:gd name="connsiteY156" fmla="*/ 258172 h 742950"/>
                <a:gd name="connsiteX157" fmla="*/ 3334417 w 3533775"/>
                <a:gd name="connsiteY157" fmla="*/ 263125 h 742950"/>
                <a:gd name="connsiteX158" fmla="*/ 3330416 w 3533775"/>
                <a:gd name="connsiteY158" fmla="*/ 262363 h 742950"/>
                <a:gd name="connsiteX159" fmla="*/ 3345275 w 3533775"/>
                <a:gd name="connsiteY159" fmla="*/ 255410 h 742950"/>
                <a:gd name="connsiteX160" fmla="*/ 3342608 w 3533775"/>
                <a:gd name="connsiteY160" fmla="*/ 252457 h 742950"/>
                <a:gd name="connsiteX161" fmla="*/ 3332703 w 3533775"/>
                <a:gd name="connsiteY161" fmla="*/ 252553 h 742950"/>
                <a:gd name="connsiteX162" fmla="*/ 3311462 w 3533775"/>
                <a:gd name="connsiteY162" fmla="*/ 258839 h 742950"/>
                <a:gd name="connsiteX163" fmla="*/ 3290697 w 3533775"/>
                <a:gd name="connsiteY163" fmla="*/ 252648 h 742950"/>
                <a:gd name="connsiteX164" fmla="*/ 3318415 w 3533775"/>
                <a:gd name="connsiteY164" fmla="*/ 248552 h 742950"/>
                <a:gd name="connsiteX165" fmla="*/ 3356705 w 3533775"/>
                <a:gd name="connsiteY165" fmla="*/ 246076 h 742950"/>
                <a:gd name="connsiteX166" fmla="*/ 3364706 w 3533775"/>
                <a:gd name="connsiteY166" fmla="*/ 246552 h 742950"/>
                <a:gd name="connsiteX167" fmla="*/ 3384614 w 3533775"/>
                <a:gd name="connsiteY167" fmla="*/ 247123 h 742950"/>
                <a:gd name="connsiteX168" fmla="*/ 3392520 w 3533775"/>
                <a:gd name="connsiteY168" fmla="*/ 247409 h 742950"/>
                <a:gd name="connsiteX169" fmla="*/ 3412617 w 3533775"/>
                <a:gd name="connsiteY169" fmla="*/ 247028 h 742950"/>
                <a:gd name="connsiteX170" fmla="*/ 3436811 w 3533775"/>
                <a:gd name="connsiteY170" fmla="*/ 246838 h 742950"/>
                <a:gd name="connsiteX171" fmla="*/ 3462052 w 3533775"/>
                <a:gd name="connsiteY171" fmla="*/ 248552 h 742950"/>
                <a:gd name="connsiteX172" fmla="*/ 3463290 w 3533775"/>
                <a:gd name="connsiteY172" fmla="*/ 241123 h 742950"/>
                <a:gd name="connsiteX173" fmla="*/ 3459099 w 3533775"/>
                <a:gd name="connsiteY173" fmla="*/ 239980 h 742950"/>
                <a:gd name="connsiteX174" fmla="*/ 3423095 w 3533775"/>
                <a:gd name="connsiteY174" fmla="*/ 241218 h 742950"/>
                <a:gd name="connsiteX175" fmla="*/ 3356515 w 3533775"/>
                <a:gd name="connsiteY175" fmla="*/ 241313 h 742950"/>
                <a:gd name="connsiteX176" fmla="*/ 3300222 w 3533775"/>
                <a:gd name="connsiteY176" fmla="*/ 245695 h 742950"/>
                <a:gd name="connsiteX177" fmla="*/ 3290316 w 3533775"/>
                <a:gd name="connsiteY177" fmla="*/ 244837 h 742950"/>
                <a:gd name="connsiteX178" fmla="*/ 3288316 w 3533775"/>
                <a:gd name="connsiteY178" fmla="*/ 242647 h 742950"/>
                <a:gd name="connsiteX179" fmla="*/ 3290126 w 3533775"/>
                <a:gd name="connsiteY179" fmla="*/ 240361 h 742950"/>
                <a:gd name="connsiteX180" fmla="*/ 3307652 w 3533775"/>
                <a:gd name="connsiteY180" fmla="*/ 236551 h 742950"/>
                <a:gd name="connsiteX181" fmla="*/ 3314795 w 3533775"/>
                <a:gd name="connsiteY181" fmla="*/ 234074 h 742950"/>
                <a:gd name="connsiteX182" fmla="*/ 3315176 w 3533775"/>
                <a:gd name="connsiteY182" fmla="*/ 230740 h 742950"/>
                <a:gd name="connsiteX183" fmla="*/ 3301556 w 3533775"/>
                <a:gd name="connsiteY183" fmla="*/ 229407 h 742950"/>
                <a:gd name="connsiteX184" fmla="*/ 3295936 w 3533775"/>
                <a:gd name="connsiteY184" fmla="*/ 220644 h 742950"/>
                <a:gd name="connsiteX185" fmla="*/ 3326416 w 3533775"/>
                <a:gd name="connsiteY185" fmla="*/ 215881 h 742950"/>
                <a:gd name="connsiteX186" fmla="*/ 3333845 w 3533775"/>
                <a:gd name="connsiteY186" fmla="*/ 217596 h 742950"/>
                <a:gd name="connsiteX187" fmla="*/ 3361563 w 3533775"/>
                <a:gd name="connsiteY187" fmla="*/ 216739 h 742950"/>
                <a:gd name="connsiteX188" fmla="*/ 3383090 w 3533775"/>
                <a:gd name="connsiteY188" fmla="*/ 216453 h 742950"/>
                <a:gd name="connsiteX189" fmla="*/ 3389566 w 3533775"/>
                <a:gd name="connsiteY189" fmla="*/ 213214 h 742950"/>
                <a:gd name="connsiteX190" fmla="*/ 3429857 w 3533775"/>
                <a:gd name="connsiteY190" fmla="*/ 211214 h 742950"/>
                <a:gd name="connsiteX191" fmla="*/ 3447288 w 3533775"/>
                <a:gd name="connsiteY191" fmla="*/ 212167 h 742950"/>
                <a:gd name="connsiteX192" fmla="*/ 3422999 w 3533775"/>
                <a:gd name="connsiteY192" fmla="*/ 203499 h 742950"/>
                <a:gd name="connsiteX193" fmla="*/ 3375089 w 3533775"/>
                <a:gd name="connsiteY193" fmla="*/ 201213 h 742950"/>
                <a:gd name="connsiteX194" fmla="*/ 3367278 w 3533775"/>
                <a:gd name="connsiteY194" fmla="*/ 202261 h 742950"/>
                <a:gd name="connsiteX195" fmla="*/ 3297365 w 3533775"/>
                <a:gd name="connsiteY195" fmla="*/ 208928 h 742950"/>
                <a:gd name="connsiteX196" fmla="*/ 3293555 w 3533775"/>
                <a:gd name="connsiteY196" fmla="*/ 207976 h 742950"/>
                <a:gd name="connsiteX197" fmla="*/ 3297746 w 3533775"/>
                <a:gd name="connsiteY197" fmla="*/ 200737 h 742950"/>
                <a:gd name="connsiteX198" fmla="*/ 3302127 w 3533775"/>
                <a:gd name="connsiteY198" fmla="*/ 193402 h 742950"/>
                <a:gd name="connsiteX199" fmla="*/ 3338798 w 3533775"/>
                <a:gd name="connsiteY199" fmla="*/ 186163 h 742950"/>
                <a:gd name="connsiteX200" fmla="*/ 3340799 w 3533775"/>
                <a:gd name="connsiteY200" fmla="*/ 185782 h 742950"/>
                <a:gd name="connsiteX201" fmla="*/ 3360515 w 3533775"/>
                <a:gd name="connsiteY201" fmla="*/ 185592 h 742950"/>
                <a:gd name="connsiteX202" fmla="*/ 3379946 w 3533775"/>
                <a:gd name="connsiteY202" fmla="*/ 182258 h 742950"/>
                <a:gd name="connsiteX203" fmla="*/ 3404045 w 3533775"/>
                <a:gd name="connsiteY203" fmla="*/ 180258 h 742950"/>
                <a:gd name="connsiteX204" fmla="*/ 3462242 w 3533775"/>
                <a:gd name="connsiteY204" fmla="*/ 185211 h 742950"/>
                <a:gd name="connsiteX205" fmla="*/ 3506343 w 3533775"/>
                <a:gd name="connsiteY205" fmla="*/ 188449 h 742950"/>
                <a:gd name="connsiteX206" fmla="*/ 3499390 w 3533775"/>
                <a:gd name="connsiteY206" fmla="*/ 183496 h 742950"/>
                <a:gd name="connsiteX207" fmla="*/ 3469100 w 3533775"/>
                <a:gd name="connsiteY207" fmla="*/ 175495 h 742950"/>
                <a:gd name="connsiteX208" fmla="*/ 3459480 w 3533775"/>
                <a:gd name="connsiteY208" fmla="*/ 173781 h 742950"/>
                <a:gd name="connsiteX209" fmla="*/ 3393377 w 3533775"/>
                <a:gd name="connsiteY209" fmla="*/ 170542 h 742950"/>
                <a:gd name="connsiteX210" fmla="*/ 3385280 w 3533775"/>
                <a:gd name="connsiteY210" fmla="*/ 169780 h 742950"/>
                <a:gd name="connsiteX211" fmla="*/ 3377565 w 3533775"/>
                <a:gd name="connsiteY211" fmla="*/ 168447 h 742950"/>
                <a:gd name="connsiteX212" fmla="*/ 3406235 w 3533775"/>
                <a:gd name="connsiteY212" fmla="*/ 166828 h 742950"/>
                <a:gd name="connsiteX213" fmla="*/ 3409855 w 3533775"/>
                <a:gd name="connsiteY213" fmla="*/ 165589 h 742950"/>
                <a:gd name="connsiteX214" fmla="*/ 3406521 w 3533775"/>
                <a:gd name="connsiteY214" fmla="*/ 161398 h 742950"/>
                <a:gd name="connsiteX215" fmla="*/ 3373374 w 3533775"/>
                <a:gd name="connsiteY215" fmla="*/ 156445 h 742950"/>
                <a:gd name="connsiteX216" fmla="*/ 3386233 w 3533775"/>
                <a:gd name="connsiteY216" fmla="*/ 155302 h 742950"/>
                <a:gd name="connsiteX217" fmla="*/ 3402521 w 3533775"/>
                <a:gd name="connsiteY217" fmla="*/ 155207 h 742950"/>
                <a:gd name="connsiteX218" fmla="*/ 3418713 w 3533775"/>
                <a:gd name="connsiteY218" fmla="*/ 155969 h 742950"/>
                <a:gd name="connsiteX219" fmla="*/ 3416427 w 3533775"/>
                <a:gd name="connsiteY219" fmla="*/ 153493 h 742950"/>
                <a:gd name="connsiteX220" fmla="*/ 3364230 w 3533775"/>
                <a:gd name="connsiteY220" fmla="*/ 150064 h 742950"/>
                <a:gd name="connsiteX221" fmla="*/ 3311747 w 3533775"/>
                <a:gd name="connsiteY221" fmla="*/ 159589 h 742950"/>
                <a:gd name="connsiteX222" fmla="*/ 3310795 w 3533775"/>
                <a:gd name="connsiteY222" fmla="*/ 146158 h 742950"/>
                <a:gd name="connsiteX223" fmla="*/ 3324225 w 3533775"/>
                <a:gd name="connsiteY223" fmla="*/ 141682 h 742950"/>
                <a:gd name="connsiteX224" fmla="*/ 3324606 w 3533775"/>
                <a:gd name="connsiteY224" fmla="*/ 139015 h 742950"/>
                <a:gd name="connsiteX225" fmla="*/ 3321272 w 3533775"/>
                <a:gd name="connsiteY225" fmla="*/ 133871 h 742950"/>
                <a:gd name="connsiteX226" fmla="*/ 3313271 w 3533775"/>
                <a:gd name="connsiteY226" fmla="*/ 128728 h 742950"/>
                <a:gd name="connsiteX227" fmla="*/ 3306032 w 3533775"/>
                <a:gd name="connsiteY227" fmla="*/ 133014 h 742950"/>
                <a:gd name="connsiteX228" fmla="*/ 3302699 w 3533775"/>
                <a:gd name="connsiteY228" fmla="*/ 149111 h 742950"/>
                <a:gd name="connsiteX229" fmla="*/ 3296603 w 3533775"/>
                <a:gd name="connsiteY229" fmla="*/ 161398 h 742950"/>
                <a:gd name="connsiteX230" fmla="*/ 3280601 w 3533775"/>
                <a:gd name="connsiteY230" fmla="*/ 166923 h 742950"/>
                <a:gd name="connsiteX231" fmla="*/ 3229832 w 3533775"/>
                <a:gd name="connsiteY231" fmla="*/ 167399 h 742950"/>
                <a:gd name="connsiteX232" fmla="*/ 3192113 w 3533775"/>
                <a:gd name="connsiteY232" fmla="*/ 172257 h 742950"/>
                <a:gd name="connsiteX233" fmla="*/ 3168396 w 3533775"/>
                <a:gd name="connsiteY233" fmla="*/ 175686 h 742950"/>
                <a:gd name="connsiteX234" fmla="*/ 3110484 w 3533775"/>
                <a:gd name="connsiteY234" fmla="*/ 182639 h 742950"/>
                <a:gd name="connsiteX235" fmla="*/ 3088481 w 3533775"/>
                <a:gd name="connsiteY235" fmla="*/ 183496 h 742950"/>
                <a:gd name="connsiteX236" fmla="*/ 3077528 w 3533775"/>
                <a:gd name="connsiteY236" fmla="*/ 185497 h 742950"/>
                <a:gd name="connsiteX237" fmla="*/ 3071908 w 3533775"/>
                <a:gd name="connsiteY237" fmla="*/ 186544 h 742950"/>
                <a:gd name="connsiteX238" fmla="*/ 3049143 w 3533775"/>
                <a:gd name="connsiteY238" fmla="*/ 189592 h 742950"/>
                <a:gd name="connsiteX239" fmla="*/ 3046000 w 3533775"/>
                <a:gd name="connsiteY239" fmla="*/ 186068 h 742950"/>
                <a:gd name="connsiteX240" fmla="*/ 3027998 w 3533775"/>
                <a:gd name="connsiteY240" fmla="*/ 180163 h 742950"/>
                <a:gd name="connsiteX241" fmla="*/ 3016187 w 3533775"/>
                <a:gd name="connsiteY241" fmla="*/ 182163 h 742950"/>
                <a:gd name="connsiteX242" fmla="*/ 2965704 w 3533775"/>
                <a:gd name="connsiteY242" fmla="*/ 185020 h 742950"/>
                <a:gd name="connsiteX243" fmla="*/ 2931509 w 3533775"/>
                <a:gd name="connsiteY243" fmla="*/ 188259 h 742950"/>
                <a:gd name="connsiteX244" fmla="*/ 2868740 w 3533775"/>
                <a:gd name="connsiteY244" fmla="*/ 191307 h 742950"/>
                <a:gd name="connsiteX245" fmla="*/ 2832259 w 3533775"/>
                <a:gd name="connsiteY245" fmla="*/ 191974 h 742950"/>
                <a:gd name="connsiteX246" fmla="*/ 2822543 w 3533775"/>
                <a:gd name="connsiteY246" fmla="*/ 190831 h 742950"/>
                <a:gd name="connsiteX247" fmla="*/ 2808828 w 3533775"/>
                <a:gd name="connsiteY247" fmla="*/ 189878 h 742950"/>
                <a:gd name="connsiteX248" fmla="*/ 2800826 w 3533775"/>
                <a:gd name="connsiteY248" fmla="*/ 190450 h 742950"/>
                <a:gd name="connsiteX249" fmla="*/ 2742819 w 3533775"/>
                <a:gd name="connsiteY249" fmla="*/ 191878 h 742950"/>
                <a:gd name="connsiteX250" fmla="*/ 2715006 w 3533775"/>
                <a:gd name="connsiteY250" fmla="*/ 193593 h 742950"/>
                <a:gd name="connsiteX251" fmla="*/ 2707196 w 3533775"/>
                <a:gd name="connsiteY251" fmla="*/ 192736 h 742950"/>
                <a:gd name="connsiteX252" fmla="*/ 2686526 w 3533775"/>
                <a:gd name="connsiteY252" fmla="*/ 185497 h 742950"/>
                <a:gd name="connsiteX253" fmla="*/ 2710339 w 3533775"/>
                <a:gd name="connsiteY253" fmla="*/ 184735 h 742950"/>
                <a:gd name="connsiteX254" fmla="*/ 2771394 w 3533775"/>
                <a:gd name="connsiteY254" fmla="*/ 184830 h 742950"/>
                <a:gd name="connsiteX255" fmla="*/ 2811875 w 3533775"/>
                <a:gd name="connsiteY255" fmla="*/ 183020 h 742950"/>
                <a:gd name="connsiteX256" fmla="*/ 2858643 w 3533775"/>
                <a:gd name="connsiteY256" fmla="*/ 181782 h 742950"/>
                <a:gd name="connsiteX257" fmla="*/ 2957798 w 3533775"/>
                <a:gd name="connsiteY257" fmla="*/ 176734 h 742950"/>
                <a:gd name="connsiteX258" fmla="*/ 3028283 w 3533775"/>
                <a:gd name="connsiteY258" fmla="*/ 171019 h 742950"/>
                <a:gd name="connsiteX259" fmla="*/ 3039999 w 3533775"/>
                <a:gd name="connsiteY259" fmla="*/ 169399 h 742950"/>
                <a:gd name="connsiteX260" fmla="*/ 3051620 w 3533775"/>
                <a:gd name="connsiteY260" fmla="*/ 168828 h 742950"/>
                <a:gd name="connsiteX261" fmla="*/ 3059430 w 3533775"/>
                <a:gd name="connsiteY261" fmla="*/ 169209 h 742950"/>
                <a:gd name="connsiteX262" fmla="*/ 3090863 w 3533775"/>
                <a:gd name="connsiteY262" fmla="*/ 170352 h 742950"/>
                <a:gd name="connsiteX263" fmla="*/ 3097816 w 3533775"/>
                <a:gd name="connsiteY263" fmla="*/ 166732 h 742950"/>
                <a:gd name="connsiteX264" fmla="*/ 3120295 w 3533775"/>
                <a:gd name="connsiteY264" fmla="*/ 161208 h 742950"/>
                <a:gd name="connsiteX265" fmla="*/ 3139631 w 3533775"/>
                <a:gd name="connsiteY265" fmla="*/ 157684 h 742950"/>
                <a:gd name="connsiteX266" fmla="*/ 3142393 w 3533775"/>
                <a:gd name="connsiteY266" fmla="*/ 154159 h 742950"/>
                <a:gd name="connsiteX267" fmla="*/ 3124581 w 3533775"/>
                <a:gd name="connsiteY267" fmla="*/ 154445 h 742950"/>
                <a:gd name="connsiteX268" fmla="*/ 3106388 w 3533775"/>
                <a:gd name="connsiteY268" fmla="*/ 156541 h 742950"/>
                <a:gd name="connsiteX269" fmla="*/ 3097245 w 3533775"/>
                <a:gd name="connsiteY269" fmla="*/ 150159 h 742950"/>
                <a:gd name="connsiteX270" fmla="*/ 3066955 w 3533775"/>
                <a:gd name="connsiteY270" fmla="*/ 158922 h 742950"/>
                <a:gd name="connsiteX271" fmla="*/ 3057144 w 3533775"/>
                <a:gd name="connsiteY271" fmla="*/ 154731 h 742950"/>
                <a:gd name="connsiteX272" fmla="*/ 3075528 w 3533775"/>
                <a:gd name="connsiteY272" fmla="*/ 146920 h 742950"/>
                <a:gd name="connsiteX273" fmla="*/ 3062192 w 3533775"/>
                <a:gd name="connsiteY273" fmla="*/ 145873 h 742950"/>
                <a:gd name="connsiteX274" fmla="*/ 3040285 w 3533775"/>
                <a:gd name="connsiteY274" fmla="*/ 143777 h 742950"/>
                <a:gd name="connsiteX275" fmla="*/ 3034379 w 3533775"/>
                <a:gd name="connsiteY275" fmla="*/ 142825 h 742950"/>
                <a:gd name="connsiteX276" fmla="*/ 2981611 w 3533775"/>
                <a:gd name="connsiteY276" fmla="*/ 143587 h 742950"/>
                <a:gd name="connsiteX277" fmla="*/ 2939129 w 3533775"/>
                <a:gd name="connsiteY277" fmla="*/ 145777 h 742950"/>
                <a:gd name="connsiteX278" fmla="*/ 2906840 w 3533775"/>
                <a:gd name="connsiteY278" fmla="*/ 147206 h 742950"/>
                <a:gd name="connsiteX279" fmla="*/ 2878836 w 3533775"/>
                <a:gd name="connsiteY279" fmla="*/ 147301 h 742950"/>
                <a:gd name="connsiteX280" fmla="*/ 2883122 w 3533775"/>
                <a:gd name="connsiteY280" fmla="*/ 143777 h 742950"/>
                <a:gd name="connsiteX281" fmla="*/ 2885123 w 3533775"/>
                <a:gd name="connsiteY281" fmla="*/ 143491 h 742950"/>
                <a:gd name="connsiteX282" fmla="*/ 2953988 w 3533775"/>
                <a:gd name="connsiteY282" fmla="*/ 140158 h 742950"/>
                <a:gd name="connsiteX283" fmla="*/ 2996374 w 3533775"/>
                <a:gd name="connsiteY283" fmla="*/ 138443 h 742950"/>
                <a:gd name="connsiteX284" fmla="*/ 3038570 w 3533775"/>
                <a:gd name="connsiteY284" fmla="*/ 125870 h 742950"/>
                <a:gd name="connsiteX285" fmla="*/ 3053429 w 3533775"/>
                <a:gd name="connsiteY285" fmla="*/ 121679 h 742950"/>
                <a:gd name="connsiteX286" fmla="*/ 3081433 w 3533775"/>
                <a:gd name="connsiteY286" fmla="*/ 118631 h 742950"/>
                <a:gd name="connsiteX287" fmla="*/ 3085243 w 3533775"/>
                <a:gd name="connsiteY287" fmla="*/ 117679 h 742950"/>
                <a:gd name="connsiteX288" fmla="*/ 3088005 w 3533775"/>
                <a:gd name="connsiteY288" fmla="*/ 114154 h 742950"/>
                <a:gd name="connsiteX289" fmla="*/ 3084005 w 3533775"/>
                <a:gd name="connsiteY289" fmla="*/ 111773 h 742950"/>
                <a:gd name="connsiteX290" fmla="*/ 3055715 w 3533775"/>
                <a:gd name="connsiteY290" fmla="*/ 113011 h 742950"/>
                <a:gd name="connsiteX291" fmla="*/ 3010472 w 3533775"/>
                <a:gd name="connsiteY291" fmla="*/ 119298 h 742950"/>
                <a:gd name="connsiteX292" fmla="*/ 3006852 w 3533775"/>
                <a:gd name="connsiteY292" fmla="*/ 119203 h 742950"/>
                <a:gd name="connsiteX293" fmla="*/ 2973991 w 3533775"/>
                <a:gd name="connsiteY293" fmla="*/ 118060 h 742950"/>
                <a:gd name="connsiteX294" fmla="*/ 2878836 w 3533775"/>
                <a:gd name="connsiteY294" fmla="*/ 122251 h 742950"/>
                <a:gd name="connsiteX295" fmla="*/ 2846451 w 3533775"/>
                <a:gd name="connsiteY295" fmla="*/ 123870 h 742950"/>
                <a:gd name="connsiteX296" fmla="*/ 2816066 w 3533775"/>
                <a:gd name="connsiteY296" fmla="*/ 123584 h 742950"/>
                <a:gd name="connsiteX297" fmla="*/ 2755583 w 3533775"/>
                <a:gd name="connsiteY297" fmla="*/ 124060 h 742950"/>
                <a:gd name="connsiteX298" fmla="*/ 2706910 w 3533775"/>
                <a:gd name="connsiteY298" fmla="*/ 124727 h 742950"/>
                <a:gd name="connsiteX299" fmla="*/ 2680526 w 3533775"/>
                <a:gd name="connsiteY299" fmla="*/ 122917 h 742950"/>
                <a:gd name="connsiteX300" fmla="*/ 2694908 w 3533775"/>
                <a:gd name="connsiteY300" fmla="*/ 121774 h 742950"/>
                <a:gd name="connsiteX301" fmla="*/ 2753487 w 3533775"/>
                <a:gd name="connsiteY301" fmla="*/ 118536 h 742950"/>
                <a:gd name="connsiteX302" fmla="*/ 2795111 w 3533775"/>
                <a:gd name="connsiteY302" fmla="*/ 114250 h 742950"/>
                <a:gd name="connsiteX303" fmla="*/ 2825401 w 3533775"/>
                <a:gd name="connsiteY303" fmla="*/ 113011 h 742950"/>
                <a:gd name="connsiteX304" fmla="*/ 2847499 w 3533775"/>
                <a:gd name="connsiteY304" fmla="*/ 111487 h 742950"/>
                <a:gd name="connsiteX305" fmla="*/ 2855500 w 3533775"/>
                <a:gd name="connsiteY305" fmla="*/ 110725 h 742950"/>
                <a:gd name="connsiteX306" fmla="*/ 2911602 w 3533775"/>
                <a:gd name="connsiteY306" fmla="*/ 107963 h 742950"/>
                <a:gd name="connsiteX307" fmla="*/ 2935986 w 3533775"/>
                <a:gd name="connsiteY307" fmla="*/ 107106 h 742950"/>
                <a:gd name="connsiteX308" fmla="*/ 2952179 w 3533775"/>
                <a:gd name="connsiteY308" fmla="*/ 106249 h 742950"/>
                <a:gd name="connsiteX309" fmla="*/ 2975134 w 3533775"/>
                <a:gd name="connsiteY309" fmla="*/ 108439 h 742950"/>
                <a:gd name="connsiteX310" fmla="*/ 3007709 w 3533775"/>
                <a:gd name="connsiteY310" fmla="*/ 102153 h 742950"/>
                <a:gd name="connsiteX311" fmla="*/ 3024092 w 3533775"/>
                <a:gd name="connsiteY311" fmla="*/ 106249 h 742950"/>
                <a:gd name="connsiteX312" fmla="*/ 3020568 w 3533775"/>
                <a:gd name="connsiteY312" fmla="*/ 100343 h 742950"/>
                <a:gd name="connsiteX313" fmla="*/ 3022664 w 3533775"/>
                <a:gd name="connsiteY313" fmla="*/ 98248 h 742950"/>
                <a:gd name="connsiteX314" fmla="*/ 3041428 w 3533775"/>
                <a:gd name="connsiteY314" fmla="*/ 87103 h 742950"/>
                <a:gd name="connsiteX315" fmla="*/ 3085719 w 3533775"/>
                <a:gd name="connsiteY315" fmla="*/ 83389 h 742950"/>
                <a:gd name="connsiteX316" fmla="*/ 3109151 w 3533775"/>
                <a:gd name="connsiteY316" fmla="*/ 83865 h 742950"/>
                <a:gd name="connsiteX317" fmla="*/ 3155252 w 3533775"/>
                <a:gd name="connsiteY317" fmla="*/ 72530 h 742950"/>
                <a:gd name="connsiteX318" fmla="*/ 3159157 w 3533775"/>
                <a:gd name="connsiteY318" fmla="*/ 69577 h 742950"/>
                <a:gd name="connsiteX319" fmla="*/ 3150680 w 3533775"/>
                <a:gd name="connsiteY319" fmla="*/ 63672 h 742950"/>
                <a:gd name="connsiteX320" fmla="*/ 3152775 w 3533775"/>
                <a:gd name="connsiteY320" fmla="*/ 57004 h 742950"/>
                <a:gd name="connsiteX321" fmla="*/ 3134011 w 3533775"/>
                <a:gd name="connsiteY321" fmla="*/ 64624 h 742950"/>
                <a:gd name="connsiteX322" fmla="*/ 3129439 w 3533775"/>
                <a:gd name="connsiteY322" fmla="*/ 62910 h 742950"/>
                <a:gd name="connsiteX323" fmla="*/ 3115056 w 3533775"/>
                <a:gd name="connsiteY323" fmla="*/ 60433 h 742950"/>
                <a:gd name="connsiteX324" fmla="*/ 3102293 w 3533775"/>
                <a:gd name="connsiteY324" fmla="*/ 58528 h 742950"/>
                <a:gd name="connsiteX325" fmla="*/ 3085910 w 3533775"/>
                <a:gd name="connsiteY325" fmla="*/ 58624 h 742950"/>
                <a:gd name="connsiteX326" fmla="*/ 3064002 w 3533775"/>
                <a:gd name="connsiteY326" fmla="*/ 64910 h 742950"/>
                <a:gd name="connsiteX327" fmla="*/ 3054382 w 3533775"/>
                <a:gd name="connsiteY327" fmla="*/ 66720 h 742950"/>
                <a:gd name="connsiteX328" fmla="*/ 3003328 w 3533775"/>
                <a:gd name="connsiteY328" fmla="*/ 74911 h 742950"/>
                <a:gd name="connsiteX329" fmla="*/ 2990660 w 3533775"/>
                <a:gd name="connsiteY329" fmla="*/ 73006 h 742950"/>
                <a:gd name="connsiteX330" fmla="*/ 2994565 w 3533775"/>
                <a:gd name="connsiteY330" fmla="*/ 69006 h 742950"/>
                <a:gd name="connsiteX331" fmla="*/ 3021045 w 3533775"/>
                <a:gd name="connsiteY331" fmla="*/ 62815 h 742950"/>
                <a:gd name="connsiteX332" fmla="*/ 3034951 w 3533775"/>
                <a:gd name="connsiteY332" fmla="*/ 61672 h 742950"/>
                <a:gd name="connsiteX333" fmla="*/ 3052286 w 3533775"/>
                <a:gd name="connsiteY333" fmla="*/ 57957 h 742950"/>
                <a:gd name="connsiteX334" fmla="*/ 3056001 w 3533775"/>
                <a:gd name="connsiteY334" fmla="*/ 54147 h 742950"/>
                <a:gd name="connsiteX335" fmla="*/ 3035713 w 3533775"/>
                <a:gd name="connsiteY335" fmla="*/ 53766 h 742950"/>
                <a:gd name="connsiteX336" fmla="*/ 3003899 w 3533775"/>
                <a:gd name="connsiteY336" fmla="*/ 54147 h 742950"/>
                <a:gd name="connsiteX337" fmla="*/ 2996089 w 3533775"/>
                <a:gd name="connsiteY337" fmla="*/ 53766 h 742950"/>
                <a:gd name="connsiteX338" fmla="*/ 2985135 w 3533775"/>
                <a:gd name="connsiteY338" fmla="*/ 50623 h 742950"/>
                <a:gd name="connsiteX339" fmla="*/ 2975229 w 3533775"/>
                <a:gd name="connsiteY339" fmla="*/ 48051 h 742950"/>
                <a:gd name="connsiteX340" fmla="*/ 2995327 w 3533775"/>
                <a:gd name="connsiteY340" fmla="*/ 42241 h 742950"/>
                <a:gd name="connsiteX341" fmla="*/ 2998661 w 3533775"/>
                <a:gd name="connsiteY341" fmla="*/ 39097 h 742950"/>
                <a:gd name="connsiteX342" fmla="*/ 2993327 w 3533775"/>
                <a:gd name="connsiteY342" fmla="*/ 35287 h 742950"/>
                <a:gd name="connsiteX343" fmla="*/ 2977324 w 3533775"/>
                <a:gd name="connsiteY343" fmla="*/ 35002 h 742950"/>
                <a:gd name="connsiteX344" fmla="*/ 2937224 w 3533775"/>
                <a:gd name="connsiteY344" fmla="*/ 38050 h 742950"/>
                <a:gd name="connsiteX345" fmla="*/ 2923604 w 3533775"/>
                <a:gd name="connsiteY345" fmla="*/ 40240 h 742950"/>
                <a:gd name="connsiteX346" fmla="*/ 2911031 w 3533775"/>
                <a:gd name="connsiteY346" fmla="*/ 40336 h 742950"/>
                <a:gd name="connsiteX347" fmla="*/ 2883027 w 3533775"/>
                <a:gd name="connsiteY347" fmla="*/ 41764 h 742950"/>
                <a:gd name="connsiteX348" fmla="*/ 2875121 w 3533775"/>
                <a:gd name="connsiteY348" fmla="*/ 46146 h 742950"/>
                <a:gd name="connsiteX349" fmla="*/ 2866930 w 3533775"/>
                <a:gd name="connsiteY349" fmla="*/ 49099 h 742950"/>
                <a:gd name="connsiteX350" fmla="*/ 2866644 w 3533775"/>
                <a:gd name="connsiteY350" fmla="*/ 42907 h 742950"/>
                <a:gd name="connsiteX351" fmla="*/ 2859500 w 3533775"/>
                <a:gd name="connsiteY351" fmla="*/ 41193 h 742950"/>
                <a:gd name="connsiteX352" fmla="*/ 2827306 w 3533775"/>
                <a:gd name="connsiteY352" fmla="*/ 42622 h 742950"/>
                <a:gd name="connsiteX353" fmla="*/ 2795111 w 3533775"/>
                <a:gd name="connsiteY353" fmla="*/ 40526 h 742950"/>
                <a:gd name="connsiteX354" fmla="*/ 2787015 w 3533775"/>
                <a:gd name="connsiteY354" fmla="*/ 40431 h 742950"/>
                <a:gd name="connsiteX355" fmla="*/ 2746820 w 3533775"/>
                <a:gd name="connsiteY355" fmla="*/ 41383 h 742950"/>
                <a:gd name="connsiteX356" fmla="*/ 2708339 w 3533775"/>
                <a:gd name="connsiteY356" fmla="*/ 41098 h 742950"/>
                <a:gd name="connsiteX357" fmla="*/ 2669953 w 3533775"/>
                <a:gd name="connsiteY357" fmla="*/ 41288 h 742950"/>
                <a:gd name="connsiteX358" fmla="*/ 2662047 w 3533775"/>
                <a:gd name="connsiteY358" fmla="*/ 41955 h 742950"/>
                <a:gd name="connsiteX359" fmla="*/ 2640806 w 3533775"/>
                <a:gd name="connsiteY359" fmla="*/ 43955 h 742950"/>
                <a:gd name="connsiteX360" fmla="*/ 2636711 w 3533775"/>
                <a:gd name="connsiteY360" fmla="*/ 43765 h 742950"/>
                <a:gd name="connsiteX361" fmla="*/ 2600897 w 3533775"/>
                <a:gd name="connsiteY361" fmla="*/ 44431 h 742950"/>
                <a:gd name="connsiteX362" fmla="*/ 2566797 w 3533775"/>
                <a:gd name="connsiteY362" fmla="*/ 46051 h 742950"/>
                <a:gd name="connsiteX363" fmla="*/ 2546509 w 3533775"/>
                <a:gd name="connsiteY363" fmla="*/ 46622 h 742950"/>
                <a:gd name="connsiteX364" fmla="*/ 2489740 w 3533775"/>
                <a:gd name="connsiteY364" fmla="*/ 48718 h 742950"/>
                <a:gd name="connsiteX365" fmla="*/ 2438972 w 3533775"/>
                <a:gd name="connsiteY365" fmla="*/ 49480 h 742950"/>
                <a:gd name="connsiteX366" fmla="*/ 2378202 w 3533775"/>
                <a:gd name="connsiteY366" fmla="*/ 47289 h 742950"/>
                <a:gd name="connsiteX367" fmla="*/ 2295239 w 3533775"/>
                <a:gd name="connsiteY367" fmla="*/ 43574 h 742950"/>
                <a:gd name="connsiteX368" fmla="*/ 2252758 w 3533775"/>
                <a:gd name="connsiteY368" fmla="*/ 40907 h 742950"/>
                <a:gd name="connsiteX369" fmla="*/ 2236565 w 3533775"/>
                <a:gd name="connsiteY369" fmla="*/ 40621 h 742950"/>
                <a:gd name="connsiteX370" fmla="*/ 2179606 w 3533775"/>
                <a:gd name="connsiteY370" fmla="*/ 40240 h 742950"/>
                <a:gd name="connsiteX371" fmla="*/ 2128933 w 3533775"/>
                <a:gd name="connsiteY371" fmla="*/ 37764 h 742950"/>
                <a:gd name="connsiteX372" fmla="*/ 1951863 w 3533775"/>
                <a:gd name="connsiteY372" fmla="*/ 38050 h 742950"/>
                <a:gd name="connsiteX373" fmla="*/ 1876616 w 3533775"/>
                <a:gd name="connsiteY373" fmla="*/ 37383 h 742950"/>
                <a:gd name="connsiteX374" fmla="*/ 1791272 w 3533775"/>
                <a:gd name="connsiteY374" fmla="*/ 35668 h 742950"/>
                <a:gd name="connsiteX375" fmla="*/ 1762982 w 3533775"/>
                <a:gd name="connsiteY375" fmla="*/ 36811 h 742950"/>
                <a:gd name="connsiteX376" fmla="*/ 1760982 w 3533775"/>
                <a:gd name="connsiteY376" fmla="*/ 37097 h 742950"/>
                <a:gd name="connsiteX377" fmla="*/ 1710404 w 3533775"/>
                <a:gd name="connsiteY377" fmla="*/ 37764 h 742950"/>
                <a:gd name="connsiteX378" fmla="*/ 1669923 w 3533775"/>
                <a:gd name="connsiteY378" fmla="*/ 35764 h 742950"/>
                <a:gd name="connsiteX379" fmla="*/ 1576388 w 3533775"/>
                <a:gd name="connsiteY379" fmla="*/ 35573 h 742950"/>
                <a:gd name="connsiteX380" fmla="*/ 1411605 w 3533775"/>
                <a:gd name="connsiteY380" fmla="*/ 34335 h 742950"/>
                <a:gd name="connsiteX381" fmla="*/ 1320356 w 3533775"/>
                <a:gd name="connsiteY381" fmla="*/ 29858 h 742950"/>
                <a:gd name="connsiteX382" fmla="*/ 1237202 w 3533775"/>
                <a:gd name="connsiteY382" fmla="*/ 25953 h 742950"/>
                <a:gd name="connsiteX383" fmla="*/ 1196816 w 3533775"/>
                <a:gd name="connsiteY383" fmla="*/ 24715 h 742950"/>
                <a:gd name="connsiteX384" fmla="*/ 1179005 w 3533775"/>
                <a:gd name="connsiteY384" fmla="*/ 22333 h 742950"/>
                <a:gd name="connsiteX385" fmla="*/ 1157192 w 3533775"/>
                <a:gd name="connsiteY385" fmla="*/ 21381 h 742950"/>
                <a:gd name="connsiteX386" fmla="*/ 1135094 w 3533775"/>
                <a:gd name="connsiteY386" fmla="*/ 21476 h 742950"/>
                <a:gd name="connsiteX387" fmla="*/ 1058418 w 3533775"/>
                <a:gd name="connsiteY387" fmla="*/ 17095 h 742950"/>
                <a:gd name="connsiteX388" fmla="*/ 975551 w 3533775"/>
                <a:gd name="connsiteY388" fmla="*/ 13570 h 742950"/>
                <a:gd name="connsiteX389" fmla="*/ 963549 w 3533775"/>
                <a:gd name="connsiteY389" fmla="*/ 12427 h 742950"/>
                <a:gd name="connsiteX390" fmla="*/ 903351 w 3533775"/>
                <a:gd name="connsiteY390" fmla="*/ 8522 h 742950"/>
                <a:gd name="connsiteX391" fmla="*/ 889445 w 3533775"/>
                <a:gd name="connsiteY391" fmla="*/ 6903 h 742950"/>
                <a:gd name="connsiteX392" fmla="*/ 869537 w 3533775"/>
                <a:gd name="connsiteY392" fmla="*/ 6522 h 742950"/>
                <a:gd name="connsiteX393" fmla="*/ 847630 w 3533775"/>
                <a:gd name="connsiteY393" fmla="*/ 6712 h 742950"/>
                <a:gd name="connsiteX394" fmla="*/ 832104 w 3533775"/>
                <a:gd name="connsiteY394" fmla="*/ 7951 h 742950"/>
                <a:gd name="connsiteX395" fmla="*/ 816674 w 3533775"/>
                <a:gd name="connsiteY395" fmla="*/ 9760 h 742950"/>
                <a:gd name="connsiteX396" fmla="*/ 772097 w 3533775"/>
                <a:gd name="connsiteY396" fmla="*/ 9189 h 742950"/>
                <a:gd name="connsiteX397" fmla="*/ 738092 w 3533775"/>
                <a:gd name="connsiteY397" fmla="*/ 7189 h 742950"/>
                <a:gd name="connsiteX398" fmla="*/ 706184 w 3533775"/>
                <a:gd name="connsiteY398" fmla="*/ 3760 h 742950"/>
                <a:gd name="connsiteX399" fmla="*/ 700373 w 3533775"/>
                <a:gd name="connsiteY399" fmla="*/ 4712 h 742950"/>
                <a:gd name="connsiteX400" fmla="*/ 663797 w 3533775"/>
                <a:gd name="connsiteY400" fmla="*/ 4426 h 742950"/>
                <a:gd name="connsiteX401" fmla="*/ 655987 w 3533775"/>
                <a:gd name="connsiteY401" fmla="*/ 3950 h 742950"/>
                <a:gd name="connsiteX402" fmla="*/ 631698 w 3533775"/>
                <a:gd name="connsiteY402" fmla="*/ 5093 h 742950"/>
                <a:gd name="connsiteX403" fmla="*/ 591884 w 3533775"/>
                <a:gd name="connsiteY403" fmla="*/ 1093 h 742950"/>
                <a:gd name="connsiteX404" fmla="*/ 578930 w 3533775"/>
                <a:gd name="connsiteY404" fmla="*/ 2712 h 742950"/>
                <a:gd name="connsiteX405" fmla="*/ 565785 w 3533775"/>
                <a:gd name="connsiteY405" fmla="*/ 5379 h 742950"/>
                <a:gd name="connsiteX406" fmla="*/ 525209 w 3533775"/>
                <a:gd name="connsiteY406" fmla="*/ 6046 h 742950"/>
                <a:gd name="connsiteX407" fmla="*/ 486823 w 3533775"/>
                <a:gd name="connsiteY407" fmla="*/ 7951 h 742950"/>
                <a:gd name="connsiteX408" fmla="*/ 478726 w 3533775"/>
                <a:gd name="connsiteY408" fmla="*/ 8046 h 742950"/>
                <a:gd name="connsiteX409" fmla="*/ 419672 w 3533775"/>
                <a:gd name="connsiteY409" fmla="*/ 12999 h 742950"/>
                <a:gd name="connsiteX410" fmla="*/ 403765 w 3533775"/>
                <a:gd name="connsiteY410" fmla="*/ 14713 h 742950"/>
                <a:gd name="connsiteX411" fmla="*/ 361379 w 3533775"/>
                <a:gd name="connsiteY411" fmla="*/ 17285 h 742950"/>
                <a:gd name="connsiteX412" fmla="*/ 327279 w 3533775"/>
                <a:gd name="connsiteY412" fmla="*/ 20238 h 742950"/>
                <a:gd name="connsiteX413" fmla="*/ 239173 w 3533775"/>
                <a:gd name="connsiteY413" fmla="*/ 30144 h 742950"/>
                <a:gd name="connsiteX414" fmla="*/ 182880 w 3533775"/>
                <a:gd name="connsiteY414" fmla="*/ 42431 h 742950"/>
                <a:gd name="connsiteX415" fmla="*/ 144113 w 3533775"/>
                <a:gd name="connsiteY415" fmla="*/ 50623 h 742950"/>
                <a:gd name="connsiteX416" fmla="*/ 96869 w 3533775"/>
                <a:gd name="connsiteY416" fmla="*/ 66625 h 742950"/>
                <a:gd name="connsiteX417" fmla="*/ 78200 w 3533775"/>
                <a:gd name="connsiteY417" fmla="*/ 76054 h 742950"/>
                <a:gd name="connsiteX418" fmla="*/ 84106 w 3533775"/>
                <a:gd name="connsiteY418" fmla="*/ 84627 h 742950"/>
                <a:gd name="connsiteX419" fmla="*/ 64008 w 3533775"/>
                <a:gd name="connsiteY419" fmla="*/ 122536 h 742950"/>
                <a:gd name="connsiteX420" fmla="*/ 59341 w 3533775"/>
                <a:gd name="connsiteY420" fmla="*/ 128728 h 742950"/>
                <a:gd name="connsiteX421" fmla="*/ 47435 w 3533775"/>
                <a:gd name="connsiteY421" fmla="*/ 135681 h 742950"/>
                <a:gd name="connsiteX422" fmla="*/ 57055 w 3533775"/>
                <a:gd name="connsiteY422" fmla="*/ 143491 h 742950"/>
                <a:gd name="connsiteX423" fmla="*/ 57817 w 3533775"/>
                <a:gd name="connsiteY423" fmla="*/ 156541 h 742950"/>
                <a:gd name="connsiteX424" fmla="*/ 61151 w 3533775"/>
                <a:gd name="connsiteY424" fmla="*/ 161113 h 742950"/>
                <a:gd name="connsiteX425" fmla="*/ 50959 w 3533775"/>
                <a:gd name="connsiteY425" fmla="*/ 167399 h 742950"/>
                <a:gd name="connsiteX426" fmla="*/ 46101 w 3533775"/>
                <a:gd name="connsiteY426" fmla="*/ 177210 h 742950"/>
                <a:gd name="connsiteX427" fmla="*/ 41910 w 3533775"/>
                <a:gd name="connsiteY427" fmla="*/ 183782 h 742950"/>
                <a:gd name="connsiteX428" fmla="*/ 41720 w 3533775"/>
                <a:gd name="connsiteY428" fmla="*/ 196165 h 742950"/>
                <a:gd name="connsiteX429" fmla="*/ 35814 w 3533775"/>
                <a:gd name="connsiteY429" fmla="*/ 208452 h 742950"/>
                <a:gd name="connsiteX430" fmla="*/ 42863 w 3533775"/>
                <a:gd name="connsiteY430" fmla="*/ 217596 h 742950"/>
                <a:gd name="connsiteX431" fmla="*/ 33623 w 3533775"/>
                <a:gd name="connsiteY431" fmla="*/ 242647 h 742950"/>
                <a:gd name="connsiteX432" fmla="*/ 21717 w 3533775"/>
                <a:gd name="connsiteY432" fmla="*/ 259315 h 742950"/>
                <a:gd name="connsiteX433" fmla="*/ 18669 w 3533775"/>
                <a:gd name="connsiteY433" fmla="*/ 262840 h 742950"/>
                <a:gd name="connsiteX434" fmla="*/ 28099 w 3533775"/>
                <a:gd name="connsiteY434" fmla="*/ 272174 h 742950"/>
                <a:gd name="connsiteX435" fmla="*/ 22670 w 3533775"/>
                <a:gd name="connsiteY435" fmla="*/ 287605 h 742950"/>
                <a:gd name="connsiteX436" fmla="*/ 26956 w 3533775"/>
                <a:gd name="connsiteY436" fmla="*/ 296749 h 742950"/>
                <a:gd name="connsiteX437" fmla="*/ 31814 w 3533775"/>
                <a:gd name="connsiteY437" fmla="*/ 312465 h 742950"/>
                <a:gd name="connsiteX438" fmla="*/ 16002 w 3533775"/>
                <a:gd name="connsiteY438" fmla="*/ 327229 h 742950"/>
                <a:gd name="connsiteX439" fmla="*/ 16002 w 3533775"/>
                <a:gd name="connsiteY439" fmla="*/ 347707 h 742950"/>
                <a:gd name="connsiteX440" fmla="*/ 31909 w 3533775"/>
                <a:gd name="connsiteY440" fmla="*/ 363519 h 742950"/>
                <a:gd name="connsiteX441" fmla="*/ 0 w 3533775"/>
                <a:gd name="connsiteY441" fmla="*/ 375139 h 742950"/>
                <a:gd name="connsiteX442" fmla="*/ 13526 w 3533775"/>
                <a:gd name="connsiteY442" fmla="*/ 384379 h 742950"/>
                <a:gd name="connsiteX443" fmla="*/ 14383 w 3533775"/>
                <a:gd name="connsiteY443" fmla="*/ 387141 h 742950"/>
                <a:gd name="connsiteX444" fmla="*/ 14097 w 3533775"/>
                <a:gd name="connsiteY444" fmla="*/ 400476 h 742950"/>
                <a:gd name="connsiteX445" fmla="*/ 11144 w 3533775"/>
                <a:gd name="connsiteY445" fmla="*/ 414478 h 742950"/>
                <a:gd name="connsiteX446" fmla="*/ 17240 w 3533775"/>
                <a:gd name="connsiteY446" fmla="*/ 424955 h 742950"/>
                <a:gd name="connsiteX447" fmla="*/ 30671 w 3533775"/>
                <a:gd name="connsiteY447" fmla="*/ 426860 h 742950"/>
                <a:gd name="connsiteX448" fmla="*/ 27623 w 3533775"/>
                <a:gd name="connsiteY448" fmla="*/ 431908 h 742950"/>
                <a:gd name="connsiteX449" fmla="*/ 12859 w 3533775"/>
                <a:gd name="connsiteY449" fmla="*/ 448577 h 742950"/>
                <a:gd name="connsiteX450" fmla="*/ 10859 w 3533775"/>
                <a:gd name="connsiteY450" fmla="*/ 458864 h 742950"/>
                <a:gd name="connsiteX451" fmla="*/ 24955 w 3533775"/>
                <a:gd name="connsiteY451" fmla="*/ 469818 h 742950"/>
                <a:gd name="connsiteX452" fmla="*/ 18574 w 3533775"/>
                <a:gd name="connsiteY452" fmla="*/ 481724 h 742950"/>
                <a:gd name="connsiteX453" fmla="*/ 24765 w 3533775"/>
                <a:gd name="connsiteY453" fmla="*/ 490487 h 742950"/>
                <a:gd name="connsiteX454" fmla="*/ 22765 w 3533775"/>
                <a:gd name="connsiteY454" fmla="*/ 501441 h 742950"/>
                <a:gd name="connsiteX455" fmla="*/ 31337 w 3533775"/>
                <a:gd name="connsiteY455" fmla="*/ 506870 h 742950"/>
                <a:gd name="connsiteX456" fmla="*/ 41243 w 3533775"/>
                <a:gd name="connsiteY456" fmla="*/ 511728 h 742950"/>
                <a:gd name="connsiteX457" fmla="*/ 38100 w 3533775"/>
                <a:gd name="connsiteY457" fmla="*/ 516205 h 742950"/>
                <a:gd name="connsiteX458" fmla="*/ 35528 w 3533775"/>
                <a:gd name="connsiteY458" fmla="*/ 533064 h 742950"/>
                <a:gd name="connsiteX459" fmla="*/ 33433 w 3533775"/>
                <a:gd name="connsiteY459" fmla="*/ 537636 h 742950"/>
                <a:gd name="connsiteX460" fmla="*/ 31623 w 3533775"/>
                <a:gd name="connsiteY460" fmla="*/ 543351 h 742950"/>
                <a:gd name="connsiteX461" fmla="*/ 46768 w 3533775"/>
                <a:gd name="connsiteY461" fmla="*/ 547923 h 742950"/>
                <a:gd name="connsiteX462" fmla="*/ 63056 w 3533775"/>
                <a:gd name="connsiteY462" fmla="*/ 546304 h 742950"/>
                <a:gd name="connsiteX463" fmla="*/ 63437 w 3533775"/>
                <a:gd name="connsiteY463" fmla="*/ 554400 h 742950"/>
                <a:gd name="connsiteX464" fmla="*/ 71342 w 3533775"/>
                <a:gd name="connsiteY464" fmla="*/ 563353 h 742950"/>
                <a:gd name="connsiteX465" fmla="*/ 62008 w 3533775"/>
                <a:gd name="connsiteY465" fmla="*/ 568021 h 742950"/>
                <a:gd name="connsiteX466" fmla="*/ 59341 w 3533775"/>
                <a:gd name="connsiteY466" fmla="*/ 576117 h 742950"/>
                <a:gd name="connsiteX467" fmla="*/ 70580 w 3533775"/>
                <a:gd name="connsiteY467" fmla="*/ 582499 h 742950"/>
                <a:gd name="connsiteX468" fmla="*/ 71628 w 3533775"/>
                <a:gd name="connsiteY468" fmla="*/ 584499 h 742950"/>
                <a:gd name="connsiteX469" fmla="*/ 65342 w 3533775"/>
                <a:gd name="connsiteY469" fmla="*/ 589833 h 742950"/>
                <a:gd name="connsiteX470" fmla="*/ 83820 w 3533775"/>
                <a:gd name="connsiteY470" fmla="*/ 595167 h 742950"/>
                <a:gd name="connsiteX471" fmla="*/ 85820 w 3533775"/>
                <a:gd name="connsiteY471" fmla="*/ 603549 h 742950"/>
                <a:gd name="connsiteX472" fmla="*/ 80296 w 3533775"/>
                <a:gd name="connsiteY472" fmla="*/ 605930 h 742950"/>
                <a:gd name="connsiteX473" fmla="*/ 68009 w 3533775"/>
                <a:gd name="connsiteY473" fmla="*/ 613169 h 742950"/>
                <a:gd name="connsiteX474" fmla="*/ 65342 w 3533775"/>
                <a:gd name="connsiteY474" fmla="*/ 625456 h 742950"/>
                <a:gd name="connsiteX475" fmla="*/ 81629 w 3533775"/>
                <a:gd name="connsiteY475" fmla="*/ 636505 h 742950"/>
                <a:gd name="connsiteX476" fmla="*/ 106871 w 3533775"/>
                <a:gd name="connsiteY476" fmla="*/ 639363 h 742950"/>
                <a:gd name="connsiteX477" fmla="*/ 116015 w 3533775"/>
                <a:gd name="connsiteY477" fmla="*/ 639268 h 742950"/>
                <a:gd name="connsiteX478" fmla="*/ 130874 w 3533775"/>
                <a:gd name="connsiteY478" fmla="*/ 644506 h 742950"/>
                <a:gd name="connsiteX479" fmla="*/ 137827 w 3533775"/>
                <a:gd name="connsiteY479" fmla="*/ 652031 h 742950"/>
                <a:gd name="connsiteX480" fmla="*/ 122682 w 3533775"/>
                <a:gd name="connsiteY480" fmla="*/ 653269 h 742950"/>
                <a:gd name="connsiteX481" fmla="*/ 95441 w 3533775"/>
                <a:gd name="connsiteY481" fmla="*/ 653936 h 742950"/>
                <a:gd name="connsiteX482" fmla="*/ 87630 w 3533775"/>
                <a:gd name="connsiteY482" fmla="*/ 657841 h 742950"/>
                <a:gd name="connsiteX483" fmla="*/ 93155 w 3533775"/>
                <a:gd name="connsiteY483" fmla="*/ 661937 h 742950"/>
                <a:gd name="connsiteX484" fmla="*/ 108395 w 3533775"/>
                <a:gd name="connsiteY484" fmla="*/ 663556 h 742950"/>
                <a:gd name="connsiteX485" fmla="*/ 126587 w 3533775"/>
                <a:gd name="connsiteY485" fmla="*/ 664223 h 742950"/>
                <a:gd name="connsiteX486" fmla="*/ 141637 w 3533775"/>
                <a:gd name="connsiteY486" fmla="*/ 673081 h 742950"/>
                <a:gd name="connsiteX487" fmla="*/ 140970 w 3533775"/>
                <a:gd name="connsiteY487" fmla="*/ 675367 h 742950"/>
                <a:gd name="connsiteX488" fmla="*/ 151067 w 3533775"/>
                <a:gd name="connsiteY488" fmla="*/ 682416 h 742950"/>
                <a:gd name="connsiteX489" fmla="*/ 169259 w 3533775"/>
                <a:gd name="connsiteY489" fmla="*/ 682797 h 742950"/>
                <a:gd name="connsiteX490" fmla="*/ 189262 w 3533775"/>
                <a:gd name="connsiteY490" fmla="*/ 683940 h 742950"/>
                <a:gd name="connsiteX491" fmla="*/ 206502 w 3533775"/>
                <a:gd name="connsiteY491" fmla="*/ 686131 h 742950"/>
                <a:gd name="connsiteX492" fmla="*/ 223933 w 3533775"/>
                <a:gd name="connsiteY492" fmla="*/ 692989 h 742950"/>
                <a:gd name="connsiteX493" fmla="*/ 238220 w 3533775"/>
                <a:gd name="connsiteY493" fmla="*/ 696608 h 742950"/>
                <a:gd name="connsiteX494" fmla="*/ 260985 w 3533775"/>
                <a:gd name="connsiteY494" fmla="*/ 693084 h 742950"/>
                <a:gd name="connsiteX495" fmla="*/ 283559 w 3533775"/>
                <a:gd name="connsiteY495" fmla="*/ 692036 h 742950"/>
                <a:gd name="connsiteX496" fmla="*/ 316801 w 3533775"/>
                <a:gd name="connsiteY496" fmla="*/ 694513 h 742950"/>
                <a:gd name="connsiteX497" fmla="*/ 358045 w 3533775"/>
                <a:gd name="connsiteY497" fmla="*/ 698894 h 742950"/>
                <a:gd name="connsiteX498" fmla="*/ 404146 w 3533775"/>
                <a:gd name="connsiteY498" fmla="*/ 703180 h 742950"/>
                <a:gd name="connsiteX499" fmla="*/ 450342 w 3533775"/>
                <a:gd name="connsiteY499" fmla="*/ 705943 h 742950"/>
                <a:gd name="connsiteX500" fmla="*/ 451961 w 3533775"/>
                <a:gd name="connsiteY500" fmla="*/ 712801 h 742950"/>
                <a:gd name="connsiteX501" fmla="*/ 522923 w 3533775"/>
                <a:gd name="connsiteY501" fmla="*/ 713277 h 742950"/>
                <a:gd name="connsiteX502" fmla="*/ 545783 w 3533775"/>
                <a:gd name="connsiteY502" fmla="*/ 712991 h 742950"/>
                <a:gd name="connsiteX503" fmla="*/ 566071 w 3533775"/>
                <a:gd name="connsiteY503" fmla="*/ 711181 h 742950"/>
                <a:gd name="connsiteX504" fmla="*/ 604933 w 3533775"/>
                <a:gd name="connsiteY504" fmla="*/ 707752 h 742950"/>
                <a:gd name="connsiteX505" fmla="*/ 621983 w 3533775"/>
                <a:gd name="connsiteY505" fmla="*/ 712991 h 742950"/>
                <a:gd name="connsiteX506" fmla="*/ 604838 w 3533775"/>
                <a:gd name="connsiteY506" fmla="*/ 717468 h 742950"/>
                <a:gd name="connsiteX507" fmla="*/ 599313 w 3533775"/>
                <a:gd name="connsiteY507" fmla="*/ 720421 h 742950"/>
                <a:gd name="connsiteX508" fmla="*/ 603314 w 3533775"/>
                <a:gd name="connsiteY508" fmla="*/ 722516 h 742950"/>
                <a:gd name="connsiteX509" fmla="*/ 616839 w 3533775"/>
                <a:gd name="connsiteY509" fmla="*/ 722897 h 742950"/>
                <a:gd name="connsiteX510" fmla="*/ 666560 w 3533775"/>
                <a:gd name="connsiteY510" fmla="*/ 724231 h 742950"/>
                <a:gd name="connsiteX511" fmla="*/ 680276 w 3533775"/>
                <a:gd name="connsiteY511" fmla="*/ 724135 h 742950"/>
                <a:gd name="connsiteX512" fmla="*/ 705422 w 3533775"/>
                <a:gd name="connsiteY512" fmla="*/ 723945 h 742950"/>
                <a:gd name="connsiteX513" fmla="*/ 728282 w 3533775"/>
                <a:gd name="connsiteY513" fmla="*/ 728422 h 742950"/>
                <a:gd name="connsiteX514" fmla="*/ 740378 w 3533775"/>
                <a:gd name="connsiteY514" fmla="*/ 734137 h 742950"/>
                <a:gd name="connsiteX515" fmla="*/ 785527 w 3533775"/>
                <a:gd name="connsiteY515" fmla="*/ 739661 h 742950"/>
                <a:gd name="connsiteX516" fmla="*/ 806863 w 3533775"/>
                <a:gd name="connsiteY516" fmla="*/ 742138 h 742950"/>
                <a:gd name="connsiteX517" fmla="*/ 844582 w 3533775"/>
                <a:gd name="connsiteY517" fmla="*/ 744709 h 742950"/>
                <a:gd name="connsiteX518" fmla="*/ 886301 w 3533775"/>
                <a:gd name="connsiteY518" fmla="*/ 742614 h 742950"/>
                <a:gd name="connsiteX519" fmla="*/ 920306 w 3533775"/>
                <a:gd name="connsiteY519" fmla="*/ 742804 h 742950"/>
                <a:gd name="connsiteX520" fmla="*/ 924497 w 3533775"/>
                <a:gd name="connsiteY520" fmla="*/ 743471 h 742950"/>
                <a:gd name="connsiteX521" fmla="*/ 979361 w 3533775"/>
                <a:gd name="connsiteY521" fmla="*/ 747186 h 742950"/>
                <a:gd name="connsiteX522" fmla="*/ 1048322 w 3533775"/>
                <a:gd name="connsiteY522" fmla="*/ 746900 h 742950"/>
                <a:gd name="connsiteX523" fmla="*/ 1115759 w 3533775"/>
                <a:gd name="connsiteY523" fmla="*/ 748996 h 742950"/>
                <a:gd name="connsiteX524" fmla="*/ 1118045 w 3533775"/>
                <a:gd name="connsiteY524" fmla="*/ 748996 h 742950"/>
                <a:gd name="connsiteX525" fmla="*/ 1164622 w 3533775"/>
                <a:gd name="connsiteY525" fmla="*/ 746995 h 742950"/>
                <a:gd name="connsiteX526" fmla="*/ 1173004 w 3533775"/>
                <a:gd name="connsiteY526" fmla="*/ 738518 h 742950"/>
                <a:gd name="connsiteX527" fmla="*/ 1185767 w 3533775"/>
                <a:gd name="connsiteY527" fmla="*/ 737756 h 742950"/>
                <a:gd name="connsiteX528" fmla="*/ 1201769 w 3533775"/>
                <a:gd name="connsiteY528" fmla="*/ 735375 h 742950"/>
                <a:gd name="connsiteX529" fmla="*/ 1205960 w 3533775"/>
                <a:gd name="connsiteY529" fmla="*/ 732708 h 742950"/>
                <a:gd name="connsiteX530" fmla="*/ 1202246 w 3533775"/>
                <a:gd name="connsiteY530" fmla="*/ 729374 h 742950"/>
                <a:gd name="connsiteX531" fmla="*/ 1190339 w 3533775"/>
                <a:gd name="connsiteY531" fmla="*/ 726421 h 742950"/>
                <a:gd name="connsiteX532" fmla="*/ 1206246 w 3533775"/>
                <a:gd name="connsiteY532" fmla="*/ 725183 h 742950"/>
                <a:gd name="connsiteX533" fmla="*/ 1222153 w 3533775"/>
                <a:gd name="connsiteY533" fmla="*/ 723754 h 742950"/>
                <a:gd name="connsiteX534" fmla="*/ 1218438 w 3533775"/>
                <a:gd name="connsiteY534" fmla="*/ 729946 h 742950"/>
                <a:gd name="connsiteX535" fmla="*/ 1241489 w 3533775"/>
                <a:gd name="connsiteY535" fmla="*/ 726898 h 742950"/>
                <a:gd name="connsiteX536" fmla="*/ 1264253 w 3533775"/>
                <a:gd name="connsiteY536" fmla="*/ 722230 h 742950"/>
                <a:gd name="connsiteX537" fmla="*/ 1275779 w 3533775"/>
                <a:gd name="connsiteY537" fmla="*/ 721564 h 742950"/>
                <a:gd name="connsiteX538" fmla="*/ 1309783 w 3533775"/>
                <a:gd name="connsiteY538" fmla="*/ 721849 h 742950"/>
                <a:gd name="connsiteX539" fmla="*/ 1341406 w 3533775"/>
                <a:gd name="connsiteY539" fmla="*/ 722516 h 742950"/>
                <a:gd name="connsiteX540" fmla="*/ 1398937 w 3533775"/>
                <a:gd name="connsiteY540" fmla="*/ 721183 h 742950"/>
                <a:gd name="connsiteX541" fmla="*/ 1426559 w 3533775"/>
                <a:gd name="connsiteY541" fmla="*/ 720421 h 742950"/>
                <a:gd name="connsiteX542" fmla="*/ 1496092 w 3533775"/>
                <a:gd name="connsiteY542" fmla="*/ 716896 h 742950"/>
                <a:gd name="connsiteX543" fmla="*/ 1539907 w 3533775"/>
                <a:gd name="connsiteY543" fmla="*/ 716039 h 742950"/>
                <a:gd name="connsiteX544" fmla="*/ 1583436 w 3533775"/>
                <a:gd name="connsiteY544" fmla="*/ 716039 h 742950"/>
                <a:gd name="connsiteX545" fmla="*/ 1587341 w 3533775"/>
                <a:gd name="connsiteY545" fmla="*/ 713848 h 742950"/>
                <a:gd name="connsiteX546" fmla="*/ 1532287 w 3533775"/>
                <a:gd name="connsiteY546" fmla="*/ 706990 h 742950"/>
                <a:gd name="connsiteX547" fmla="*/ 1547241 w 3533775"/>
                <a:gd name="connsiteY547" fmla="*/ 706705 h 742950"/>
                <a:gd name="connsiteX548" fmla="*/ 1600295 w 3533775"/>
                <a:gd name="connsiteY548" fmla="*/ 705181 h 742950"/>
                <a:gd name="connsiteX549" fmla="*/ 1662017 w 3533775"/>
                <a:gd name="connsiteY549" fmla="*/ 705371 h 742950"/>
                <a:gd name="connsiteX550" fmla="*/ 1672018 w 3533775"/>
                <a:gd name="connsiteY550" fmla="*/ 707371 h 742950"/>
                <a:gd name="connsiteX551" fmla="*/ 1695545 w 3533775"/>
                <a:gd name="connsiteY551" fmla="*/ 709753 h 742950"/>
                <a:gd name="connsiteX552" fmla="*/ 1723358 w 3533775"/>
                <a:gd name="connsiteY552" fmla="*/ 707657 h 742950"/>
                <a:gd name="connsiteX553" fmla="*/ 1752791 w 3533775"/>
                <a:gd name="connsiteY553" fmla="*/ 707276 h 742950"/>
                <a:gd name="connsiteX554" fmla="*/ 1809655 w 3533775"/>
                <a:gd name="connsiteY554" fmla="*/ 705847 h 742950"/>
                <a:gd name="connsiteX555" fmla="*/ 1850993 w 3533775"/>
                <a:gd name="connsiteY555" fmla="*/ 703847 h 742950"/>
                <a:gd name="connsiteX556" fmla="*/ 1885569 w 3533775"/>
                <a:gd name="connsiteY556" fmla="*/ 703180 h 742950"/>
                <a:gd name="connsiteX557" fmla="*/ 1913382 w 3533775"/>
                <a:gd name="connsiteY557" fmla="*/ 702323 h 742950"/>
                <a:gd name="connsiteX558" fmla="*/ 2005965 w 3533775"/>
                <a:gd name="connsiteY558" fmla="*/ 698513 h 742950"/>
                <a:gd name="connsiteX559" fmla="*/ 2056067 w 3533775"/>
                <a:gd name="connsiteY559" fmla="*/ 698608 h 742950"/>
                <a:gd name="connsiteX560" fmla="*/ 2071688 w 3533775"/>
                <a:gd name="connsiteY560" fmla="*/ 699561 h 742950"/>
                <a:gd name="connsiteX561" fmla="*/ 2145125 w 3533775"/>
                <a:gd name="connsiteY561" fmla="*/ 698989 h 742950"/>
                <a:gd name="connsiteX562" fmla="*/ 2147411 w 3533775"/>
                <a:gd name="connsiteY562" fmla="*/ 698799 h 742950"/>
                <a:gd name="connsiteX563" fmla="*/ 2152555 w 3533775"/>
                <a:gd name="connsiteY563" fmla="*/ 695275 h 742950"/>
                <a:gd name="connsiteX564" fmla="*/ 2149126 w 3533775"/>
                <a:gd name="connsiteY564" fmla="*/ 693084 h 742950"/>
                <a:gd name="connsiteX565" fmla="*/ 2128361 w 3533775"/>
                <a:gd name="connsiteY565" fmla="*/ 694513 h 742950"/>
                <a:gd name="connsiteX566" fmla="*/ 2114931 w 3533775"/>
                <a:gd name="connsiteY566" fmla="*/ 694417 h 742950"/>
                <a:gd name="connsiteX567" fmla="*/ 2112359 w 3533775"/>
                <a:gd name="connsiteY567" fmla="*/ 691846 h 742950"/>
                <a:gd name="connsiteX568" fmla="*/ 2114931 w 3533775"/>
                <a:gd name="connsiteY568" fmla="*/ 690036 h 742950"/>
                <a:gd name="connsiteX569" fmla="*/ 2140172 w 3533775"/>
                <a:gd name="connsiteY569" fmla="*/ 686702 h 742950"/>
                <a:gd name="connsiteX570" fmla="*/ 2195703 w 3533775"/>
                <a:gd name="connsiteY570" fmla="*/ 684511 h 742950"/>
                <a:gd name="connsiteX571" fmla="*/ 2200085 w 3533775"/>
                <a:gd name="connsiteY571" fmla="*/ 687845 h 742950"/>
                <a:gd name="connsiteX572" fmla="*/ 2167795 w 3533775"/>
                <a:gd name="connsiteY572" fmla="*/ 692512 h 742950"/>
                <a:gd name="connsiteX573" fmla="*/ 2177510 w 3533775"/>
                <a:gd name="connsiteY573" fmla="*/ 694703 h 742950"/>
                <a:gd name="connsiteX574" fmla="*/ 2192941 w 3533775"/>
                <a:gd name="connsiteY574" fmla="*/ 695370 h 742950"/>
                <a:gd name="connsiteX575" fmla="*/ 2204085 w 3533775"/>
                <a:gd name="connsiteY575" fmla="*/ 700799 h 742950"/>
                <a:gd name="connsiteX576" fmla="*/ 2219420 w 3533775"/>
                <a:gd name="connsiteY576" fmla="*/ 695084 h 742950"/>
                <a:gd name="connsiteX577" fmla="*/ 2223230 w 3533775"/>
                <a:gd name="connsiteY577" fmla="*/ 689845 h 742950"/>
                <a:gd name="connsiteX578" fmla="*/ 2237899 w 3533775"/>
                <a:gd name="connsiteY578" fmla="*/ 687369 h 742950"/>
                <a:gd name="connsiteX579" fmla="*/ 2281238 w 3533775"/>
                <a:gd name="connsiteY579" fmla="*/ 682511 h 742950"/>
                <a:gd name="connsiteX580" fmla="*/ 2299240 w 3533775"/>
                <a:gd name="connsiteY580" fmla="*/ 683273 h 742950"/>
                <a:gd name="connsiteX581" fmla="*/ 2317337 w 3533775"/>
                <a:gd name="connsiteY581" fmla="*/ 683654 h 742950"/>
                <a:gd name="connsiteX582" fmla="*/ 2344484 w 3533775"/>
                <a:gd name="connsiteY582" fmla="*/ 683749 h 742950"/>
                <a:gd name="connsiteX583" fmla="*/ 2353151 w 3533775"/>
                <a:gd name="connsiteY583" fmla="*/ 682702 h 742950"/>
                <a:gd name="connsiteX584" fmla="*/ 2406206 w 3533775"/>
                <a:gd name="connsiteY584" fmla="*/ 682130 h 742950"/>
                <a:gd name="connsiteX585" fmla="*/ 2404301 w 3533775"/>
                <a:gd name="connsiteY585" fmla="*/ 686226 h 742950"/>
                <a:gd name="connsiteX586" fmla="*/ 2438876 w 3533775"/>
                <a:gd name="connsiteY586" fmla="*/ 680320 h 742950"/>
                <a:gd name="connsiteX587" fmla="*/ 2442686 w 3533775"/>
                <a:gd name="connsiteY587" fmla="*/ 675844 h 742950"/>
                <a:gd name="connsiteX588" fmla="*/ 2415064 w 3533775"/>
                <a:gd name="connsiteY588" fmla="*/ 673939 h 742950"/>
                <a:gd name="connsiteX589" fmla="*/ 2367629 w 3533775"/>
                <a:gd name="connsiteY589" fmla="*/ 672034 h 742950"/>
                <a:gd name="connsiteX590" fmla="*/ 2318099 w 3533775"/>
                <a:gd name="connsiteY590" fmla="*/ 671462 h 742950"/>
                <a:gd name="connsiteX591" fmla="*/ 2299811 w 3533775"/>
                <a:gd name="connsiteY591" fmla="*/ 671843 h 742950"/>
                <a:gd name="connsiteX592" fmla="*/ 2289143 w 3533775"/>
                <a:gd name="connsiteY592" fmla="*/ 667176 h 742950"/>
                <a:gd name="connsiteX593" fmla="*/ 2308384 w 3533775"/>
                <a:gd name="connsiteY593" fmla="*/ 665842 h 742950"/>
                <a:gd name="connsiteX594" fmla="*/ 2380202 w 3533775"/>
                <a:gd name="connsiteY594" fmla="*/ 662794 h 742950"/>
                <a:gd name="connsiteX595" fmla="*/ 2447639 w 3533775"/>
                <a:gd name="connsiteY595" fmla="*/ 658889 h 742950"/>
                <a:gd name="connsiteX596" fmla="*/ 2470404 w 3533775"/>
                <a:gd name="connsiteY596" fmla="*/ 659461 h 742950"/>
                <a:gd name="connsiteX597" fmla="*/ 2501360 w 3533775"/>
                <a:gd name="connsiteY597" fmla="*/ 659270 h 742950"/>
                <a:gd name="connsiteX598" fmla="*/ 2512600 w 3533775"/>
                <a:gd name="connsiteY598" fmla="*/ 659365 h 742950"/>
                <a:gd name="connsiteX599" fmla="*/ 2528507 w 3533775"/>
                <a:gd name="connsiteY599" fmla="*/ 659365 h 742950"/>
                <a:gd name="connsiteX600" fmla="*/ 2560701 w 3533775"/>
                <a:gd name="connsiteY600" fmla="*/ 659080 h 742950"/>
                <a:gd name="connsiteX601" fmla="*/ 2588133 w 3533775"/>
                <a:gd name="connsiteY601" fmla="*/ 659461 h 742950"/>
                <a:gd name="connsiteX602" fmla="*/ 2615851 w 3533775"/>
                <a:gd name="connsiteY602" fmla="*/ 658603 h 742950"/>
                <a:gd name="connsiteX603" fmla="*/ 2728246 w 3533775"/>
                <a:gd name="connsiteY603" fmla="*/ 659556 h 742950"/>
                <a:gd name="connsiteX604" fmla="*/ 2758249 w 3533775"/>
                <a:gd name="connsiteY604" fmla="*/ 658508 h 742950"/>
                <a:gd name="connsiteX605" fmla="*/ 2828544 w 3533775"/>
                <a:gd name="connsiteY605" fmla="*/ 658603 h 742950"/>
                <a:gd name="connsiteX606" fmla="*/ 2837212 w 3533775"/>
                <a:gd name="connsiteY606" fmla="*/ 659365 h 742950"/>
                <a:gd name="connsiteX607" fmla="*/ 2880265 w 3533775"/>
                <a:gd name="connsiteY607" fmla="*/ 660032 h 742950"/>
                <a:gd name="connsiteX608" fmla="*/ 2912174 w 3533775"/>
                <a:gd name="connsiteY608" fmla="*/ 660127 h 742950"/>
                <a:gd name="connsiteX609" fmla="*/ 2930176 w 3533775"/>
                <a:gd name="connsiteY609" fmla="*/ 661175 h 742950"/>
                <a:gd name="connsiteX610" fmla="*/ 3026664 w 3533775"/>
                <a:gd name="connsiteY610" fmla="*/ 666985 h 742950"/>
                <a:gd name="connsiteX611" fmla="*/ 3074194 w 3533775"/>
                <a:gd name="connsiteY611" fmla="*/ 668986 h 742950"/>
                <a:gd name="connsiteX612" fmla="*/ 3089815 w 3533775"/>
                <a:gd name="connsiteY612" fmla="*/ 665938 h 742950"/>
                <a:gd name="connsiteX613" fmla="*/ 3078195 w 3533775"/>
                <a:gd name="connsiteY613" fmla="*/ 664890 h 742950"/>
                <a:gd name="connsiteX614" fmla="*/ 3044476 w 3533775"/>
                <a:gd name="connsiteY614" fmla="*/ 663080 h 742950"/>
                <a:gd name="connsiteX615" fmla="*/ 3019711 w 3533775"/>
                <a:gd name="connsiteY615" fmla="*/ 662128 h 742950"/>
                <a:gd name="connsiteX616" fmla="*/ 2974753 w 3533775"/>
                <a:gd name="connsiteY616" fmla="*/ 659842 h 742950"/>
                <a:gd name="connsiteX617" fmla="*/ 2948178 w 3533775"/>
                <a:gd name="connsiteY617" fmla="*/ 658222 h 742950"/>
                <a:gd name="connsiteX618" fmla="*/ 2930081 w 3533775"/>
                <a:gd name="connsiteY618" fmla="*/ 657460 h 742950"/>
                <a:gd name="connsiteX619" fmla="*/ 2892647 w 3533775"/>
                <a:gd name="connsiteY619" fmla="*/ 654222 h 742950"/>
                <a:gd name="connsiteX620" fmla="*/ 2873121 w 3533775"/>
                <a:gd name="connsiteY620" fmla="*/ 652126 h 742950"/>
                <a:gd name="connsiteX621" fmla="*/ 2848928 w 3533775"/>
                <a:gd name="connsiteY621" fmla="*/ 650126 h 742950"/>
                <a:gd name="connsiteX622" fmla="*/ 2775871 w 3533775"/>
                <a:gd name="connsiteY622" fmla="*/ 649174 h 742950"/>
                <a:gd name="connsiteX623" fmla="*/ 2773585 w 3533775"/>
                <a:gd name="connsiteY623" fmla="*/ 649174 h 742950"/>
                <a:gd name="connsiteX624" fmla="*/ 2735390 w 3533775"/>
                <a:gd name="connsiteY624" fmla="*/ 647364 h 742950"/>
                <a:gd name="connsiteX625" fmla="*/ 2687955 w 3533775"/>
                <a:gd name="connsiteY625" fmla="*/ 645840 h 742950"/>
                <a:gd name="connsiteX626" fmla="*/ 2654332 w 3533775"/>
                <a:gd name="connsiteY626" fmla="*/ 645268 h 742950"/>
                <a:gd name="connsiteX627" fmla="*/ 2629662 w 3533775"/>
                <a:gd name="connsiteY627" fmla="*/ 643840 h 742950"/>
                <a:gd name="connsiteX628" fmla="*/ 2590610 w 3533775"/>
                <a:gd name="connsiteY628" fmla="*/ 643554 h 742950"/>
                <a:gd name="connsiteX629" fmla="*/ 2560606 w 3533775"/>
                <a:gd name="connsiteY629" fmla="*/ 640220 h 742950"/>
                <a:gd name="connsiteX630" fmla="*/ 2550128 w 3533775"/>
                <a:gd name="connsiteY630" fmla="*/ 638887 h 742950"/>
                <a:gd name="connsiteX631" fmla="*/ 2517648 w 3533775"/>
                <a:gd name="connsiteY631" fmla="*/ 641363 h 742950"/>
                <a:gd name="connsiteX632" fmla="*/ 2497170 w 3533775"/>
                <a:gd name="connsiteY632" fmla="*/ 642316 h 742950"/>
                <a:gd name="connsiteX633" fmla="*/ 2414492 w 3533775"/>
                <a:gd name="connsiteY633" fmla="*/ 644125 h 742950"/>
                <a:gd name="connsiteX634" fmla="*/ 2394204 w 3533775"/>
                <a:gd name="connsiteY634" fmla="*/ 644316 h 742950"/>
                <a:gd name="connsiteX635" fmla="*/ 2395823 w 3533775"/>
                <a:gd name="connsiteY635" fmla="*/ 639363 h 742950"/>
                <a:gd name="connsiteX636" fmla="*/ 2375726 w 3533775"/>
                <a:gd name="connsiteY636" fmla="*/ 638410 h 742950"/>
                <a:gd name="connsiteX637" fmla="*/ 2351627 w 3533775"/>
                <a:gd name="connsiteY637" fmla="*/ 637553 h 742950"/>
                <a:gd name="connsiteX638" fmla="*/ 2371725 w 3533775"/>
                <a:gd name="connsiteY638" fmla="*/ 634600 h 742950"/>
                <a:gd name="connsiteX639" fmla="*/ 2408873 w 3533775"/>
                <a:gd name="connsiteY639" fmla="*/ 633267 h 742950"/>
                <a:gd name="connsiteX640" fmla="*/ 2482596 w 3533775"/>
                <a:gd name="connsiteY640" fmla="*/ 626695 h 742950"/>
                <a:gd name="connsiteX641" fmla="*/ 2486978 w 3533775"/>
                <a:gd name="connsiteY641" fmla="*/ 625647 h 742950"/>
                <a:gd name="connsiteX642" fmla="*/ 2513743 w 3533775"/>
                <a:gd name="connsiteY642" fmla="*/ 623361 h 742950"/>
                <a:gd name="connsiteX643" fmla="*/ 2553748 w 3533775"/>
                <a:gd name="connsiteY643" fmla="*/ 618884 h 742950"/>
                <a:gd name="connsiteX644" fmla="*/ 2567178 w 3533775"/>
                <a:gd name="connsiteY644" fmla="*/ 616693 h 742950"/>
                <a:gd name="connsiteX645" fmla="*/ 2580989 w 3533775"/>
                <a:gd name="connsiteY645" fmla="*/ 616312 h 742950"/>
                <a:gd name="connsiteX646" fmla="*/ 2635377 w 3533775"/>
                <a:gd name="connsiteY646" fmla="*/ 617836 h 742950"/>
                <a:gd name="connsiteX647" fmla="*/ 2700623 w 3533775"/>
                <a:gd name="connsiteY647" fmla="*/ 620218 h 742950"/>
                <a:gd name="connsiteX648" fmla="*/ 2728341 w 3533775"/>
                <a:gd name="connsiteY648" fmla="*/ 619741 h 742950"/>
                <a:gd name="connsiteX649" fmla="*/ 2779586 w 3533775"/>
                <a:gd name="connsiteY649" fmla="*/ 623551 h 742950"/>
                <a:gd name="connsiteX650" fmla="*/ 2841308 w 3533775"/>
                <a:gd name="connsiteY650" fmla="*/ 628981 h 742950"/>
                <a:gd name="connsiteX651" fmla="*/ 2852642 w 3533775"/>
                <a:gd name="connsiteY651" fmla="*/ 629171 h 742950"/>
                <a:gd name="connsiteX652" fmla="*/ 2861215 w 3533775"/>
                <a:gd name="connsiteY652" fmla="*/ 627457 h 742950"/>
                <a:gd name="connsiteX653" fmla="*/ 2835116 w 3533775"/>
                <a:gd name="connsiteY653" fmla="*/ 622313 h 742950"/>
                <a:gd name="connsiteX654" fmla="*/ 2816733 w 3533775"/>
                <a:gd name="connsiteY654" fmla="*/ 619551 h 742950"/>
                <a:gd name="connsiteX655" fmla="*/ 2826353 w 3533775"/>
                <a:gd name="connsiteY655" fmla="*/ 614788 h 742950"/>
                <a:gd name="connsiteX656" fmla="*/ 2821972 w 3533775"/>
                <a:gd name="connsiteY656" fmla="*/ 613169 h 742950"/>
                <a:gd name="connsiteX657" fmla="*/ 2733580 w 3533775"/>
                <a:gd name="connsiteY657" fmla="*/ 606216 h 742950"/>
                <a:gd name="connsiteX658" fmla="*/ 2704148 w 3533775"/>
                <a:gd name="connsiteY658" fmla="*/ 605073 h 742950"/>
                <a:gd name="connsiteX659" fmla="*/ 2624519 w 3533775"/>
                <a:gd name="connsiteY659" fmla="*/ 603358 h 742950"/>
                <a:gd name="connsiteX660" fmla="*/ 2583180 w 3533775"/>
                <a:gd name="connsiteY660" fmla="*/ 603358 h 742950"/>
                <a:gd name="connsiteX661" fmla="*/ 2521934 w 3533775"/>
                <a:gd name="connsiteY661" fmla="*/ 601072 h 742950"/>
                <a:gd name="connsiteX662" fmla="*/ 2508218 w 3533775"/>
                <a:gd name="connsiteY662" fmla="*/ 599739 h 742950"/>
                <a:gd name="connsiteX663" fmla="*/ 2563940 w 3533775"/>
                <a:gd name="connsiteY663" fmla="*/ 596786 h 742950"/>
                <a:gd name="connsiteX664" fmla="*/ 2596324 w 3533775"/>
                <a:gd name="connsiteY664" fmla="*/ 595834 h 742950"/>
                <a:gd name="connsiteX665" fmla="*/ 2651760 w 3533775"/>
                <a:gd name="connsiteY665" fmla="*/ 594024 h 742950"/>
                <a:gd name="connsiteX666" fmla="*/ 2674334 w 3533775"/>
                <a:gd name="connsiteY666" fmla="*/ 594976 h 742950"/>
                <a:gd name="connsiteX667" fmla="*/ 2697290 w 3533775"/>
                <a:gd name="connsiteY667" fmla="*/ 594691 h 742950"/>
                <a:gd name="connsiteX668" fmla="*/ 2752820 w 3533775"/>
                <a:gd name="connsiteY668" fmla="*/ 589642 h 742950"/>
                <a:gd name="connsiteX669" fmla="*/ 2768918 w 3533775"/>
                <a:gd name="connsiteY669" fmla="*/ 589071 h 742950"/>
                <a:gd name="connsiteX670" fmla="*/ 2795778 w 3533775"/>
                <a:gd name="connsiteY670" fmla="*/ 590881 h 742950"/>
                <a:gd name="connsiteX671" fmla="*/ 2839117 w 3533775"/>
                <a:gd name="connsiteY671" fmla="*/ 591262 h 742950"/>
                <a:gd name="connsiteX672" fmla="*/ 2857500 w 3533775"/>
                <a:gd name="connsiteY672" fmla="*/ 591071 h 742950"/>
                <a:gd name="connsiteX673" fmla="*/ 2890647 w 3533775"/>
                <a:gd name="connsiteY673" fmla="*/ 593833 h 742950"/>
                <a:gd name="connsiteX674" fmla="*/ 2906173 w 3533775"/>
                <a:gd name="connsiteY674" fmla="*/ 590214 h 742950"/>
                <a:gd name="connsiteX675" fmla="*/ 2890933 w 3533775"/>
                <a:gd name="connsiteY675" fmla="*/ 580879 h 742950"/>
                <a:gd name="connsiteX676" fmla="*/ 2883122 w 3533775"/>
                <a:gd name="connsiteY676" fmla="*/ 578212 h 742950"/>
                <a:gd name="connsiteX677" fmla="*/ 2876264 w 3533775"/>
                <a:gd name="connsiteY677" fmla="*/ 582594 h 742950"/>
                <a:gd name="connsiteX678" fmla="*/ 2873407 w 3533775"/>
                <a:gd name="connsiteY678" fmla="*/ 584213 h 742950"/>
                <a:gd name="connsiteX679" fmla="*/ 2865406 w 3533775"/>
                <a:gd name="connsiteY679" fmla="*/ 580213 h 742950"/>
                <a:gd name="connsiteX680" fmla="*/ 2859024 w 3533775"/>
                <a:gd name="connsiteY680" fmla="*/ 573831 h 742950"/>
                <a:gd name="connsiteX681" fmla="*/ 2857310 w 3533775"/>
                <a:gd name="connsiteY681" fmla="*/ 570497 h 742950"/>
                <a:gd name="connsiteX682" fmla="*/ 2929319 w 3533775"/>
                <a:gd name="connsiteY682" fmla="*/ 575260 h 742950"/>
                <a:gd name="connsiteX683" fmla="*/ 2956655 w 3533775"/>
                <a:gd name="connsiteY683" fmla="*/ 569068 h 742950"/>
                <a:gd name="connsiteX684" fmla="*/ 2975705 w 3533775"/>
                <a:gd name="connsiteY684" fmla="*/ 571831 h 742950"/>
                <a:gd name="connsiteX685" fmla="*/ 3010186 w 3533775"/>
                <a:gd name="connsiteY685" fmla="*/ 568116 h 742950"/>
                <a:gd name="connsiteX686" fmla="*/ 3044095 w 3533775"/>
                <a:gd name="connsiteY686" fmla="*/ 567735 h 742950"/>
                <a:gd name="connsiteX687" fmla="*/ 3080004 w 3533775"/>
                <a:gd name="connsiteY687" fmla="*/ 570878 h 742950"/>
                <a:gd name="connsiteX688" fmla="*/ 3102769 w 3533775"/>
                <a:gd name="connsiteY688" fmla="*/ 570021 h 742950"/>
                <a:gd name="connsiteX689" fmla="*/ 3130391 w 3533775"/>
                <a:gd name="connsiteY689" fmla="*/ 569259 h 742950"/>
                <a:gd name="connsiteX690" fmla="*/ 3125915 w 3533775"/>
                <a:gd name="connsiteY690" fmla="*/ 567354 h 742950"/>
                <a:gd name="connsiteX691" fmla="*/ 3111437 w 3533775"/>
                <a:gd name="connsiteY691" fmla="*/ 564782 h 742950"/>
                <a:gd name="connsiteX692" fmla="*/ 3108198 w 3533775"/>
                <a:gd name="connsiteY692" fmla="*/ 562401 h 742950"/>
                <a:gd name="connsiteX693" fmla="*/ 3115151 w 3533775"/>
                <a:gd name="connsiteY693" fmla="*/ 559734 h 742950"/>
                <a:gd name="connsiteX694" fmla="*/ 3131153 w 3533775"/>
                <a:gd name="connsiteY694" fmla="*/ 558972 h 742950"/>
                <a:gd name="connsiteX695" fmla="*/ 3136011 w 3533775"/>
                <a:gd name="connsiteY695" fmla="*/ 555924 h 742950"/>
                <a:gd name="connsiteX696" fmla="*/ 3107055 w 3533775"/>
                <a:gd name="connsiteY696" fmla="*/ 552685 h 742950"/>
                <a:gd name="connsiteX697" fmla="*/ 3124105 w 3533775"/>
                <a:gd name="connsiteY697" fmla="*/ 548875 h 742950"/>
                <a:gd name="connsiteX698" fmla="*/ 3109817 w 3533775"/>
                <a:gd name="connsiteY698" fmla="*/ 542875 h 742950"/>
                <a:gd name="connsiteX699" fmla="*/ 3110198 w 3533775"/>
                <a:gd name="connsiteY699" fmla="*/ 538398 h 742950"/>
                <a:gd name="connsiteX700" fmla="*/ 3091815 w 3533775"/>
                <a:gd name="connsiteY700" fmla="*/ 530016 h 742950"/>
                <a:gd name="connsiteX701" fmla="*/ 3050572 w 3533775"/>
                <a:gd name="connsiteY701" fmla="*/ 525349 h 742950"/>
                <a:gd name="connsiteX702" fmla="*/ 3023140 w 3533775"/>
                <a:gd name="connsiteY702" fmla="*/ 522872 h 742950"/>
                <a:gd name="connsiteX703" fmla="*/ 3038189 w 3533775"/>
                <a:gd name="connsiteY703" fmla="*/ 517633 h 742950"/>
                <a:gd name="connsiteX704" fmla="*/ 3020568 w 3533775"/>
                <a:gd name="connsiteY704" fmla="*/ 511347 h 742950"/>
                <a:gd name="connsiteX705" fmla="*/ 2983706 w 3533775"/>
                <a:gd name="connsiteY705" fmla="*/ 504584 h 742950"/>
                <a:gd name="connsiteX706" fmla="*/ 2983706 w 3533775"/>
                <a:gd name="connsiteY706" fmla="*/ 500488 h 742950"/>
                <a:gd name="connsiteX707" fmla="*/ 3018091 w 3533775"/>
                <a:gd name="connsiteY707" fmla="*/ 504108 h 742950"/>
                <a:gd name="connsiteX708" fmla="*/ 3030855 w 3533775"/>
                <a:gd name="connsiteY708" fmla="*/ 497821 h 742950"/>
                <a:gd name="connsiteX709" fmla="*/ 3082481 w 3533775"/>
                <a:gd name="connsiteY709" fmla="*/ 501536 h 742950"/>
                <a:gd name="connsiteX710" fmla="*/ 3092006 w 3533775"/>
                <a:gd name="connsiteY710" fmla="*/ 503822 h 742950"/>
                <a:gd name="connsiteX711" fmla="*/ 3093149 w 3533775"/>
                <a:gd name="connsiteY711" fmla="*/ 504203 h 742950"/>
                <a:gd name="connsiteX712" fmla="*/ 3092672 w 3533775"/>
                <a:gd name="connsiteY712" fmla="*/ 504394 h 742950"/>
                <a:gd name="connsiteX713" fmla="*/ 3087720 w 3533775"/>
                <a:gd name="connsiteY713" fmla="*/ 511537 h 742950"/>
                <a:gd name="connsiteX714" fmla="*/ 3097245 w 3533775"/>
                <a:gd name="connsiteY714" fmla="*/ 514966 h 742950"/>
                <a:gd name="connsiteX715" fmla="*/ 3117628 w 3533775"/>
                <a:gd name="connsiteY715" fmla="*/ 506775 h 742950"/>
                <a:gd name="connsiteX716" fmla="*/ 3117247 w 3533775"/>
                <a:gd name="connsiteY716" fmla="*/ 506013 h 742950"/>
                <a:gd name="connsiteX717" fmla="*/ 3122200 w 3533775"/>
                <a:gd name="connsiteY717" fmla="*/ 506203 h 742950"/>
                <a:gd name="connsiteX718" fmla="*/ 3186874 w 3533775"/>
                <a:gd name="connsiteY718" fmla="*/ 510585 h 742950"/>
                <a:gd name="connsiteX719" fmla="*/ 3197352 w 3533775"/>
                <a:gd name="connsiteY719" fmla="*/ 512299 h 742950"/>
                <a:gd name="connsiteX720" fmla="*/ 3203448 w 3533775"/>
                <a:gd name="connsiteY720" fmla="*/ 516109 h 742950"/>
                <a:gd name="connsiteX721" fmla="*/ 3211735 w 3533775"/>
                <a:gd name="connsiteY721" fmla="*/ 520300 h 742950"/>
                <a:gd name="connsiteX722" fmla="*/ 3229547 w 3533775"/>
                <a:gd name="connsiteY722" fmla="*/ 522777 h 742950"/>
                <a:gd name="connsiteX723" fmla="*/ 3223641 w 3533775"/>
                <a:gd name="connsiteY723" fmla="*/ 529921 h 742950"/>
                <a:gd name="connsiteX724" fmla="*/ 3204686 w 3533775"/>
                <a:gd name="connsiteY724" fmla="*/ 530206 h 742950"/>
                <a:gd name="connsiteX725" fmla="*/ 3196876 w 3533775"/>
                <a:gd name="connsiteY725" fmla="*/ 533921 h 742950"/>
                <a:gd name="connsiteX726" fmla="*/ 3213449 w 3533775"/>
                <a:gd name="connsiteY726" fmla="*/ 538779 h 742950"/>
                <a:gd name="connsiteX727" fmla="*/ 3216593 w 3533775"/>
                <a:gd name="connsiteY727" fmla="*/ 547828 h 742950"/>
                <a:gd name="connsiteX728" fmla="*/ 3231547 w 3533775"/>
                <a:gd name="connsiteY728" fmla="*/ 553828 h 742950"/>
                <a:gd name="connsiteX729" fmla="*/ 3250502 w 3533775"/>
                <a:gd name="connsiteY729" fmla="*/ 556210 h 742950"/>
                <a:gd name="connsiteX730" fmla="*/ 3234499 w 3533775"/>
                <a:gd name="connsiteY730" fmla="*/ 561544 h 742950"/>
                <a:gd name="connsiteX731" fmla="*/ 3202781 w 3533775"/>
                <a:gd name="connsiteY731" fmla="*/ 563163 h 742950"/>
                <a:gd name="connsiteX732" fmla="*/ 3186779 w 3533775"/>
                <a:gd name="connsiteY732" fmla="*/ 563544 h 742950"/>
                <a:gd name="connsiteX733" fmla="*/ 3172301 w 3533775"/>
                <a:gd name="connsiteY733" fmla="*/ 562401 h 742950"/>
                <a:gd name="connsiteX734" fmla="*/ 3164300 w 3533775"/>
                <a:gd name="connsiteY734" fmla="*/ 569068 h 742950"/>
                <a:gd name="connsiteX735" fmla="*/ 3153728 w 3533775"/>
                <a:gd name="connsiteY735" fmla="*/ 573640 h 742950"/>
                <a:gd name="connsiteX736" fmla="*/ 3183350 w 3533775"/>
                <a:gd name="connsiteY736" fmla="*/ 580403 h 742950"/>
                <a:gd name="connsiteX737" fmla="*/ 3156109 w 3533775"/>
                <a:gd name="connsiteY737" fmla="*/ 582213 h 742950"/>
                <a:gd name="connsiteX738" fmla="*/ 3138392 w 3533775"/>
                <a:gd name="connsiteY738" fmla="*/ 580784 h 742950"/>
                <a:gd name="connsiteX739" fmla="*/ 3127915 w 3533775"/>
                <a:gd name="connsiteY739" fmla="*/ 582403 h 742950"/>
                <a:gd name="connsiteX740" fmla="*/ 3128486 w 3533775"/>
                <a:gd name="connsiteY740" fmla="*/ 584594 h 742950"/>
                <a:gd name="connsiteX741" fmla="*/ 3134297 w 3533775"/>
                <a:gd name="connsiteY741" fmla="*/ 587642 h 742950"/>
                <a:gd name="connsiteX742" fmla="*/ 3159633 w 3533775"/>
                <a:gd name="connsiteY742" fmla="*/ 590976 h 742950"/>
                <a:gd name="connsiteX743" fmla="*/ 3186970 w 3533775"/>
                <a:gd name="connsiteY743" fmla="*/ 595262 h 742950"/>
                <a:gd name="connsiteX744" fmla="*/ 3140964 w 3533775"/>
                <a:gd name="connsiteY744" fmla="*/ 593738 h 742950"/>
                <a:gd name="connsiteX745" fmla="*/ 3152680 w 3533775"/>
                <a:gd name="connsiteY745" fmla="*/ 603263 h 742950"/>
                <a:gd name="connsiteX746" fmla="*/ 3172682 w 3533775"/>
                <a:gd name="connsiteY746" fmla="*/ 604692 h 742950"/>
                <a:gd name="connsiteX747" fmla="*/ 3212211 w 3533775"/>
                <a:gd name="connsiteY747" fmla="*/ 608311 h 742950"/>
                <a:gd name="connsiteX748" fmla="*/ 3245739 w 3533775"/>
                <a:gd name="connsiteY748" fmla="*/ 610502 h 742950"/>
                <a:gd name="connsiteX749" fmla="*/ 3249359 w 3533775"/>
                <a:gd name="connsiteY749" fmla="*/ 612502 h 742950"/>
                <a:gd name="connsiteX750" fmla="*/ 3235452 w 3533775"/>
                <a:gd name="connsiteY750" fmla="*/ 614598 h 742950"/>
                <a:gd name="connsiteX751" fmla="*/ 3217069 w 3533775"/>
                <a:gd name="connsiteY751" fmla="*/ 615360 h 742950"/>
                <a:gd name="connsiteX752" fmla="*/ 3212878 w 3533775"/>
                <a:gd name="connsiteY752" fmla="*/ 619170 h 742950"/>
                <a:gd name="connsiteX753" fmla="*/ 3241072 w 3533775"/>
                <a:gd name="connsiteY753" fmla="*/ 620694 h 742950"/>
                <a:gd name="connsiteX754" fmla="*/ 3259836 w 3533775"/>
                <a:gd name="connsiteY754" fmla="*/ 635648 h 742950"/>
                <a:gd name="connsiteX755" fmla="*/ 3306509 w 3533775"/>
                <a:gd name="connsiteY755" fmla="*/ 635458 h 742950"/>
                <a:gd name="connsiteX756" fmla="*/ 3310604 w 3533775"/>
                <a:gd name="connsiteY756" fmla="*/ 634029 h 742950"/>
                <a:gd name="connsiteX757" fmla="*/ 3309176 w 3533775"/>
                <a:gd name="connsiteY757" fmla="*/ 628123 h 742950"/>
                <a:gd name="connsiteX758" fmla="*/ 3345371 w 3533775"/>
                <a:gd name="connsiteY758" fmla="*/ 615360 h 742950"/>
                <a:gd name="connsiteX759" fmla="*/ 3339656 w 3533775"/>
                <a:gd name="connsiteY759" fmla="*/ 608121 h 742950"/>
                <a:gd name="connsiteX760" fmla="*/ 3353562 w 3533775"/>
                <a:gd name="connsiteY760" fmla="*/ 604025 h 742950"/>
                <a:gd name="connsiteX761" fmla="*/ 3366611 w 3533775"/>
                <a:gd name="connsiteY761" fmla="*/ 600882 h 742950"/>
                <a:gd name="connsiteX762" fmla="*/ 3380423 w 3533775"/>
                <a:gd name="connsiteY762" fmla="*/ 598977 h 742950"/>
                <a:gd name="connsiteX763" fmla="*/ 3392329 w 3533775"/>
                <a:gd name="connsiteY763" fmla="*/ 595453 h 742950"/>
                <a:gd name="connsiteX764" fmla="*/ 3363945 w 3533775"/>
                <a:gd name="connsiteY764" fmla="*/ 595548 h 742950"/>
                <a:gd name="connsiteX765" fmla="*/ 3354324 w 3533775"/>
                <a:gd name="connsiteY765" fmla="*/ 591738 h 742950"/>
                <a:gd name="connsiteX766" fmla="*/ 3396901 w 3533775"/>
                <a:gd name="connsiteY766" fmla="*/ 583832 h 742950"/>
                <a:gd name="connsiteX767" fmla="*/ 3417475 w 3533775"/>
                <a:gd name="connsiteY767" fmla="*/ 570402 h 742950"/>
                <a:gd name="connsiteX768" fmla="*/ 3432810 w 3533775"/>
                <a:gd name="connsiteY768" fmla="*/ 566782 h 742950"/>
                <a:gd name="connsiteX769" fmla="*/ 3435096 w 3533775"/>
                <a:gd name="connsiteY769" fmla="*/ 564211 h 742950"/>
                <a:gd name="connsiteX770" fmla="*/ 3417380 w 3533775"/>
                <a:gd name="connsiteY770" fmla="*/ 561448 h 742950"/>
                <a:gd name="connsiteX771" fmla="*/ 3446240 w 3533775"/>
                <a:gd name="connsiteY771" fmla="*/ 555924 h 742950"/>
                <a:gd name="connsiteX772" fmla="*/ 3466719 w 3533775"/>
                <a:gd name="connsiteY772" fmla="*/ 552495 h 742950"/>
                <a:gd name="connsiteX773" fmla="*/ 3479864 w 3533775"/>
                <a:gd name="connsiteY773" fmla="*/ 544494 h 742950"/>
                <a:gd name="connsiteX774" fmla="*/ 3486245 w 3533775"/>
                <a:gd name="connsiteY774" fmla="*/ 537160 h 742950"/>
                <a:gd name="connsiteX775" fmla="*/ 3519011 w 3533775"/>
                <a:gd name="connsiteY775" fmla="*/ 526968 h 742950"/>
                <a:gd name="connsiteX776" fmla="*/ 3534632 w 3533775"/>
                <a:gd name="connsiteY776" fmla="*/ 514966 h 742950"/>
                <a:gd name="connsiteX777" fmla="*/ 3523964 w 3533775"/>
                <a:gd name="connsiteY777" fmla="*/ 510680 h 742950"/>
                <a:gd name="connsiteX778" fmla="*/ 2929699 w 3533775"/>
                <a:gd name="connsiteY778" fmla="*/ 130633 h 742950"/>
                <a:gd name="connsiteX779" fmla="*/ 2947511 w 3533775"/>
                <a:gd name="connsiteY779" fmla="*/ 129775 h 742950"/>
                <a:gd name="connsiteX780" fmla="*/ 2967419 w 3533775"/>
                <a:gd name="connsiteY780" fmla="*/ 128632 h 742950"/>
                <a:gd name="connsiteX781" fmla="*/ 2983611 w 3533775"/>
                <a:gd name="connsiteY781" fmla="*/ 123108 h 742950"/>
                <a:gd name="connsiteX782" fmla="*/ 2991803 w 3533775"/>
                <a:gd name="connsiteY782" fmla="*/ 130156 h 742950"/>
                <a:gd name="connsiteX783" fmla="*/ 2928842 w 3533775"/>
                <a:gd name="connsiteY783" fmla="*/ 136633 h 742950"/>
                <a:gd name="connsiteX784" fmla="*/ 2920746 w 3533775"/>
                <a:gd name="connsiteY784" fmla="*/ 136443 h 742950"/>
                <a:gd name="connsiteX785" fmla="*/ 2916746 w 3533775"/>
                <a:gd name="connsiteY785" fmla="*/ 134062 h 742950"/>
                <a:gd name="connsiteX786" fmla="*/ 2929699 w 3533775"/>
                <a:gd name="connsiteY786" fmla="*/ 130633 h 742950"/>
                <a:gd name="connsiteX787" fmla="*/ 2886266 w 3533775"/>
                <a:gd name="connsiteY787" fmla="*/ 161970 h 742950"/>
                <a:gd name="connsiteX788" fmla="*/ 2916079 w 3533775"/>
                <a:gd name="connsiteY788" fmla="*/ 158731 h 742950"/>
                <a:gd name="connsiteX789" fmla="*/ 2941987 w 3533775"/>
                <a:gd name="connsiteY789" fmla="*/ 156541 h 742950"/>
                <a:gd name="connsiteX790" fmla="*/ 2961704 w 3533775"/>
                <a:gd name="connsiteY790" fmla="*/ 159779 h 742950"/>
                <a:gd name="connsiteX791" fmla="*/ 2920937 w 3533775"/>
                <a:gd name="connsiteY791" fmla="*/ 164637 h 742950"/>
                <a:gd name="connsiteX792" fmla="*/ 2880646 w 3533775"/>
                <a:gd name="connsiteY792" fmla="*/ 166732 h 742950"/>
                <a:gd name="connsiteX793" fmla="*/ 2837593 w 3533775"/>
                <a:gd name="connsiteY793" fmla="*/ 165780 h 742950"/>
                <a:gd name="connsiteX794" fmla="*/ 2886266 w 3533775"/>
                <a:gd name="connsiteY794" fmla="*/ 161970 h 742950"/>
                <a:gd name="connsiteX795" fmla="*/ 2918841 w 3533775"/>
                <a:gd name="connsiteY795" fmla="*/ 55766 h 742950"/>
                <a:gd name="connsiteX796" fmla="*/ 2922556 w 3533775"/>
                <a:gd name="connsiteY796" fmla="*/ 48051 h 742950"/>
                <a:gd name="connsiteX797" fmla="*/ 2949321 w 3533775"/>
                <a:gd name="connsiteY797" fmla="*/ 50432 h 742950"/>
                <a:gd name="connsiteX798" fmla="*/ 2949321 w 3533775"/>
                <a:gd name="connsiteY798" fmla="*/ 59100 h 742950"/>
                <a:gd name="connsiteX799" fmla="*/ 2931319 w 3533775"/>
                <a:gd name="connsiteY799" fmla="*/ 59195 h 742950"/>
                <a:gd name="connsiteX800" fmla="*/ 2914555 w 3533775"/>
                <a:gd name="connsiteY800" fmla="*/ 61386 h 742950"/>
                <a:gd name="connsiteX801" fmla="*/ 2918841 w 3533775"/>
                <a:gd name="connsiteY801" fmla="*/ 55766 h 742950"/>
                <a:gd name="connsiteX802" fmla="*/ 2843403 w 3533775"/>
                <a:gd name="connsiteY802" fmla="*/ 80817 h 742950"/>
                <a:gd name="connsiteX803" fmla="*/ 2895791 w 3533775"/>
                <a:gd name="connsiteY803" fmla="*/ 78340 h 742950"/>
                <a:gd name="connsiteX804" fmla="*/ 2939796 w 3533775"/>
                <a:gd name="connsiteY804" fmla="*/ 79579 h 742950"/>
                <a:gd name="connsiteX805" fmla="*/ 2867216 w 3533775"/>
                <a:gd name="connsiteY805" fmla="*/ 83008 h 742950"/>
                <a:gd name="connsiteX806" fmla="*/ 2841212 w 3533775"/>
                <a:gd name="connsiteY806" fmla="*/ 85103 h 742950"/>
                <a:gd name="connsiteX807" fmla="*/ 2806256 w 3533775"/>
                <a:gd name="connsiteY807" fmla="*/ 85389 h 742950"/>
                <a:gd name="connsiteX808" fmla="*/ 2843403 w 3533775"/>
                <a:gd name="connsiteY808" fmla="*/ 80817 h 742950"/>
                <a:gd name="connsiteX809" fmla="*/ 3078004 w 3533775"/>
                <a:gd name="connsiteY809" fmla="*/ 551828 h 742950"/>
                <a:gd name="connsiteX810" fmla="*/ 3090291 w 3533775"/>
                <a:gd name="connsiteY810" fmla="*/ 556591 h 742950"/>
                <a:gd name="connsiteX811" fmla="*/ 3088481 w 3533775"/>
                <a:gd name="connsiteY811" fmla="*/ 560305 h 742950"/>
                <a:gd name="connsiteX812" fmla="*/ 3059049 w 3533775"/>
                <a:gd name="connsiteY812" fmla="*/ 556781 h 742950"/>
                <a:gd name="connsiteX813" fmla="*/ 3078004 w 3533775"/>
                <a:gd name="connsiteY813" fmla="*/ 551828 h 742950"/>
                <a:gd name="connsiteX814" fmla="*/ 2859500 w 3533775"/>
                <a:gd name="connsiteY814" fmla="*/ 491725 h 742950"/>
                <a:gd name="connsiteX815" fmla="*/ 2899315 w 3533775"/>
                <a:gd name="connsiteY815" fmla="*/ 490201 h 742950"/>
                <a:gd name="connsiteX816" fmla="*/ 2908364 w 3533775"/>
                <a:gd name="connsiteY816" fmla="*/ 487915 h 742950"/>
                <a:gd name="connsiteX817" fmla="*/ 2917508 w 3533775"/>
                <a:gd name="connsiteY817" fmla="*/ 486963 h 742950"/>
                <a:gd name="connsiteX818" fmla="*/ 2936558 w 3533775"/>
                <a:gd name="connsiteY818" fmla="*/ 488582 h 742950"/>
                <a:gd name="connsiteX819" fmla="*/ 2938558 w 3533775"/>
                <a:gd name="connsiteY819" fmla="*/ 488296 h 742950"/>
                <a:gd name="connsiteX820" fmla="*/ 2938653 w 3533775"/>
                <a:gd name="connsiteY820" fmla="*/ 488487 h 742950"/>
                <a:gd name="connsiteX821" fmla="*/ 2929985 w 3533775"/>
                <a:gd name="connsiteY821" fmla="*/ 494107 h 742950"/>
                <a:gd name="connsiteX822" fmla="*/ 2922080 w 3533775"/>
                <a:gd name="connsiteY822" fmla="*/ 499155 h 742950"/>
                <a:gd name="connsiteX823" fmla="*/ 2925604 w 3533775"/>
                <a:gd name="connsiteY823" fmla="*/ 505727 h 742950"/>
                <a:gd name="connsiteX824" fmla="*/ 2910935 w 3533775"/>
                <a:gd name="connsiteY824" fmla="*/ 506013 h 742950"/>
                <a:gd name="connsiteX825" fmla="*/ 2900648 w 3533775"/>
                <a:gd name="connsiteY825" fmla="*/ 497059 h 742950"/>
                <a:gd name="connsiteX826" fmla="*/ 2883980 w 3533775"/>
                <a:gd name="connsiteY826" fmla="*/ 495345 h 742950"/>
                <a:gd name="connsiteX827" fmla="*/ 2876169 w 3533775"/>
                <a:gd name="connsiteY827" fmla="*/ 495916 h 742950"/>
                <a:gd name="connsiteX828" fmla="*/ 2873312 w 3533775"/>
                <a:gd name="connsiteY828" fmla="*/ 499250 h 742950"/>
                <a:gd name="connsiteX829" fmla="*/ 2877217 w 3533775"/>
                <a:gd name="connsiteY829" fmla="*/ 501727 h 742950"/>
                <a:gd name="connsiteX830" fmla="*/ 2899791 w 3533775"/>
                <a:gd name="connsiteY830" fmla="*/ 506203 h 742950"/>
                <a:gd name="connsiteX831" fmla="*/ 2874169 w 3533775"/>
                <a:gd name="connsiteY831" fmla="*/ 505060 h 742950"/>
                <a:gd name="connsiteX832" fmla="*/ 2856738 w 3533775"/>
                <a:gd name="connsiteY832" fmla="*/ 502774 h 742950"/>
                <a:gd name="connsiteX833" fmla="*/ 2864549 w 3533775"/>
                <a:gd name="connsiteY833" fmla="*/ 501250 h 742950"/>
                <a:gd name="connsiteX834" fmla="*/ 2829401 w 3533775"/>
                <a:gd name="connsiteY834" fmla="*/ 496297 h 742950"/>
                <a:gd name="connsiteX835" fmla="*/ 2841593 w 3533775"/>
                <a:gd name="connsiteY835" fmla="*/ 492106 h 742950"/>
                <a:gd name="connsiteX836" fmla="*/ 2859500 w 3533775"/>
                <a:gd name="connsiteY836" fmla="*/ 491725 h 742950"/>
                <a:gd name="connsiteX837" fmla="*/ 2961704 w 3533775"/>
                <a:gd name="connsiteY837" fmla="*/ 419812 h 742950"/>
                <a:gd name="connsiteX838" fmla="*/ 2945606 w 3533775"/>
                <a:gd name="connsiteY838" fmla="*/ 414001 h 742950"/>
                <a:gd name="connsiteX839" fmla="*/ 2942939 w 3533775"/>
                <a:gd name="connsiteY839" fmla="*/ 415716 h 742950"/>
                <a:gd name="connsiteX840" fmla="*/ 2944082 w 3533775"/>
                <a:gd name="connsiteY840" fmla="*/ 418478 h 742950"/>
                <a:gd name="connsiteX841" fmla="*/ 2944463 w 3533775"/>
                <a:gd name="connsiteY841" fmla="*/ 421050 h 742950"/>
                <a:gd name="connsiteX842" fmla="*/ 2939129 w 3533775"/>
                <a:gd name="connsiteY842" fmla="*/ 408667 h 742950"/>
                <a:gd name="connsiteX843" fmla="*/ 2962656 w 3533775"/>
                <a:gd name="connsiteY843" fmla="*/ 408096 h 742950"/>
                <a:gd name="connsiteX844" fmla="*/ 2967133 w 3533775"/>
                <a:gd name="connsiteY844" fmla="*/ 409810 h 742950"/>
                <a:gd name="connsiteX845" fmla="*/ 2970943 w 3533775"/>
                <a:gd name="connsiteY845" fmla="*/ 419907 h 742950"/>
                <a:gd name="connsiteX846" fmla="*/ 2961704 w 3533775"/>
                <a:gd name="connsiteY846" fmla="*/ 419812 h 742950"/>
                <a:gd name="connsiteX847" fmla="*/ 3066098 w 3533775"/>
                <a:gd name="connsiteY847" fmla="*/ 380283 h 742950"/>
                <a:gd name="connsiteX848" fmla="*/ 3050191 w 3533775"/>
                <a:gd name="connsiteY848" fmla="*/ 386093 h 742950"/>
                <a:gd name="connsiteX849" fmla="*/ 2982182 w 3533775"/>
                <a:gd name="connsiteY849" fmla="*/ 392475 h 742950"/>
                <a:gd name="connsiteX850" fmla="*/ 2974277 w 3533775"/>
                <a:gd name="connsiteY850" fmla="*/ 393618 h 742950"/>
                <a:gd name="connsiteX851" fmla="*/ 2915031 w 3533775"/>
                <a:gd name="connsiteY851" fmla="*/ 394189 h 742950"/>
                <a:gd name="connsiteX852" fmla="*/ 2924175 w 3533775"/>
                <a:gd name="connsiteY852" fmla="*/ 392665 h 742950"/>
                <a:gd name="connsiteX853" fmla="*/ 2946464 w 3533775"/>
                <a:gd name="connsiteY853" fmla="*/ 392189 h 742950"/>
                <a:gd name="connsiteX854" fmla="*/ 2957227 w 3533775"/>
                <a:gd name="connsiteY854" fmla="*/ 387236 h 742950"/>
                <a:gd name="connsiteX855" fmla="*/ 2946749 w 3533775"/>
                <a:gd name="connsiteY855" fmla="*/ 384569 h 742950"/>
                <a:gd name="connsiteX856" fmla="*/ 2915507 w 3533775"/>
                <a:gd name="connsiteY856" fmla="*/ 385998 h 742950"/>
                <a:gd name="connsiteX857" fmla="*/ 2929890 w 3533775"/>
                <a:gd name="connsiteY857" fmla="*/ 382188 h 742950"/>
                <a:gd name="connsiteX858" fmla="*/ 2937891 w 3533775"/>
                <a:gd name="connsiteY858" fmla="*/ 381331 h 742950"/>
                <a:gd name="connsiteX859" fmla="*/ 2978372 w 3533775"/>
                <a:gd name="connsiteY859" fmla="*/ 380759 h 742950"/>
                <a:gd name="connsiteX860" fmla="*/ 2980468 w 3533775"/>
                <a:gd name="connsiteY860" fmla="*/ 382188 h 742950"/>
                <a:gd name="connsiteX861" fmla="*/ 2971133 w 3533775"/>
                <a:gd name="connsiteY861" fmla="*/ 388093 h 742950"/>
                <a:gd name="connsiteX862" fmla="*/ 2976563 w 3533775"/>
                <a:gd name="connsiteY862" fmla="*/ 389427 h 742950"/>
                <a:gd name="connsiteX863" fmla="*/ 3016568 w 3533775"/>
                <a:gd name="connsiteY863" fmla="*/ 385807 h 742950"/>
                <a:gd name="connsiteX864" fmla="*/ 3019901 w 3533775"/>
                <a:gd name="connsiteY864" fmla="*/ 383331 h 742950"/>
                <a:gd name="connsiteX865" fmla="*/ 3013805 w 3533775"/>
                <a:gd name="connsiteY865" fmla="*/ 379235 h 742950"/>
                <a:gd name="connsiteX866" fmla="*/ 3045333 w 3533775"/>
                <a:gd name="connsiteY866" fmla="*/ 373520 h 742950"/>
                <a:gd name="connsiteX867" fmla="*/ 3081719 w 3533775"/>
                <a:gd name="connsiteY867" fmla="*/ 369805 h 742950"/>
                <a:gd name="connsiteX868" fmla="*/ 3066098 w 3533775"/>
                <a:gd name="connsiteY868" fmla="*/ 380283 h 742950"/>
                <a:gd name="connsiteX869" fmla="*/ 3044762 w 3533775"/>
                <a:gd name="connsiteY869" fmla="*/ 279508 h 742950"/>
                <a:gd name="connsiteX870" fmla="*/ 3046190 w 3533775"/>
                <a:gd name="connsiteY870" fmla="*/ 277032 h 742950"/>
                <a:gd name="connsiteX871" fmla="*/ 3054668 w 3533775"/>
                <a:gd name="connsiteY871" fmla="*/ 273412 h 742950"/>
                <a:gd name="connsiteX872" fmla="*/ 3079718 w 3533775"/>
                <a:gd name="connsiteY872" fmla="*/ 273317 h 742950"/>
                <a:gd name="connsiteX873" fmla="*/ 3046381 w 3533775"/>
                <a:gd name="connsiteY873" fmla="*/ 280175 h 742950"/>
                <a:gd name="connsiteX874" fmla="*/ 3044762 w 3533775"/>
                <a:gd name="connsiteY874" fmla="*/ 279508 h 742950"/>
                <a:gd name="connsiteX875" fmla="*/ 3142774 w 3533775"/>
                <a:gd name="connsiteY875" fmla="*/ 308083 h 742950"/>
                <a:gd name="connsiteX876" fmla="*/ 3127820 w 3533775"/>
                <a:gd name="connsiteY876" fmla="*/ 312655 h 742950"/>
                <a:gd name="connsiteX877" fmla="*/ 3110008 w 3533775"/>
                <a:gd name="connsiteY877" fmla="*/ 314275 h 742950"/>
                <a:gd name="connsiteX878" fmla="*/ 3093339 w 3533775"/>
                <a:gd name="connsiteY878" fmla="*/ 316370 h 742950"/>
                <a:gd name="connsiteX879" fmla="*/ 3118295 w 3533775"/>
                <a:gd name="connsiteY879" fmla="*/ 307036 h 742950"/>
                <a:gd name="connsiteX880" fmla="*/ 3142583 w 3533775"/>
                <a:gd name="connsiteY880" fmla="*/ 297606 h 742950"/>
                <a:gd name="connsiteX881" fmla="*/ 3159919 w 3533775"/>
                <a:gd name="connsiteY881" fmla="*/ 304178 h 742950"/>
                <a:gd name="connsiteX882" fmla="*/ 3142774 w 3533775"/>
                <a:gd name="connsiteY882" fmla="*/ 308083 h 742950"/>
                <a:gd name="connsiteX883" fmla="*/ 3308414 w 3533775"/>
                <a:gd name="connsiteY883" fmla="*/ 332944 h 742950"/>
                <a:gd name="connsiteX884" fmla="*/ 3311557 w 3533775"/>
                <a:gd name="connsiteY884" fmla="*/ 334944 h 742950"/>
                <a:gd name="connsiteX885" fmla="*/ 3303270 w 3533775"/>
                <a:gd name="connsiteY885" fmla="*/ 341707 h 742950"/>
                <a:gd name="connsiteX886" fmla="*/ 3312224 w 3533775"/>
                <a:gd name="connsiteY886" fmla="*/ 357709 h 742950"/>
                <a:gd name="connsiteX887" fmla="*/ 3291840 w 3533775"/>
                <a:gd name="connsiteY887" fmla="*/ 359137 h 742950"/>
                <a:gd name="connsiteX888" fmla="*/ 3284125 w 3533775"/>
                <a:gd name="connsiteY888" fmla="*/ 355137 h 742950"/>
                <a:gd name="connsiteX889" fmla="*/ 3274505 w 3533775"/>
                <a:gd name="connsiteY889" fmla="*/ 337230 h 742950"/>
                <a:gd name="connsiteX890" fmla="*/ 3308414 w 3533775"/>
                <a:gd name="connsiteY890" fmla="*/ 332944 h 742950"/>
                <a:gd name="connsiteX891" fmla="*/ 3345085 w 3533775"/>
                <a:gd name="connsiteY891" fmla="*/ 292843 h 742950"/>
                <a:gd name="connsiteX892" fmla="*/ 3350705 w 3533775"/>
                <a:gd name="connsiteY892" fmla="*/ 302368 h 742950"/>
                <a:gd name="connsiteX893" fmla="*/ 3331750 w 3533775"/>
                <a:gd name="connsiteY893" fmla="*/ 300463 h 742950"/>
                <a:gd name="connsiteX894" fmla="*/ 3291935 w 3533775"/>
                <a:gd name="connsiteY894" fmla="*/ 304750 h 742950"/>
                <a:gd name="connsiteX895" fmla="*/ 3288221 w 3533775"/>
                <a:gd name="connsiteY895" fmla="*/ 303892 h 742950"/>
                <a:gd name="connsiteX896" fmla="*/ 3284696 w 3533775"/>
                <a:gd name="connsiteY896" fmla="*/ 298844 h 742950"/>
                <a:gd name="connsiteX897" fmla="*/ 3288411 w 3533775"/>
                <a:gd name="connsiteY897" fmla="*/ 295796 h 742950"/>
                <a:gd name="connsiteX898" fmla="*/ 3296126 w 3533775"/>
                <a:gd name="connsiteY898" fmla="*/ 294653 h 742950"/>
                <a:gd name="connsiteX899" fmla="*/ 3345085 w 3533775"/>
                <a:gd name="connsiteY899" fmla="*/ 292843 h 742950"/>
                <a:gd name="connsiteX900" fmla="*/ 3296698 w 3533775"/>
                <a:gd name="connsiteY900" fmla="*/ 277222 h 742950"/>
                <a:gd name="connsiteX901" fmla="*/ 3308699 w 3533775"/>
                <a:gd name="connsiteY901" fmla="*/ 276270 h 742950"/>
                <a:gd name="connsiteX902" fmla="*/ 3316129 w 3533775"/>
                <a:gd name="connsiteY902" fmla="*/ 283414 h 742950"/>
                <a:gd name="connsiteX903" fmla="*/ 3288411 w 3533775"/>
                <a:gd name="connsiteY903" fmla="*/ 286652 h 742950"/>
                <a:gd name="connsiteX904" fmla="*/ 3285554 w 3533775"/>
                <a:gd name="connsiteY904" fmla="*/ 281509 h 742950"/>
                <a:gd name="connsiteX905" fmla="*/ 3284315 w 3533775"/>
                <a:gd name="connsiteY905" fmla="*/ 276937 h 742950"/>
                <a:gd name="connsiteX906" fmla="*/ 3296698 w 3533775"/>
                <a:gd name="connsiteY906" fmla="*/ 277222 h 742950"/>
                <a:gd name="connsiteX907" fmla="*/ 3081433 w 3533775"/>
                <a:gd name="connsiteY907" fmla="*/ 249790 h 742950"/>
                <a:gd name="connsiteX908" fmla="*/ 3110294 w 3533775"/>
                <a:gd name="connsiteY908" fmla="*/ 243313 h 742950"/>
                <a:gd name="connsiteX909" fmla="*/ 3135916 w 3533775"/>
                <a:gd name="connsiteY909" fmla="*/ 239122 h 742950"/>
                <a:gd name="connsiteX910" fmla="*/ 3164872 w 3533775"/>
                <a:gd name="connsiteY910" fmla="*/ 232931 h 742950"/>
                <a:gd name="connsiteX911" fmla="*/ 3169444 w 3533775"/>
                <a:gd name="connsiteY911" fmla="*/ 229026 h 742950"/>
                <a:gd name="connsiteX912" fmla="*/ 3120009 w 3533775"/>
                <a:gd name="connsiteY912" fmla="*/ 229121 h 742950"/>
                <a:gd name="connsiteX913" fmla="*/ 3133725 w 3533775"/>
                <a:gd name="connsiteY913" fmla="*/ 224263 h 742950"/>
                <a:gd name="connsiteX914" fmla="*/ 3158966 w 3533775"/>
                <a:gd name="connsiteY914" fmla="*/ 219310 h 742950"/>
                <a:gd name="connsiteX915" fmla="*/ 3160776 w 3533775"/>
                <a:gd name="connsiteY915" fmla="*/ 216548 h 742950"/>
                <a:gd name="connsiteX916" fmla="*/ 3154966 w 3533775"/>
                <a:gd name="connsiteY916" fmla="*/ 216929 h 742950"/>
                <a:gd name="connsiteX917" fmla="*/ 3149346 w 3533775"/>
                <a:gd name="connsiteY917" fmla="*/ 216929 h 742950"/>
                <a:gd name="connsiteX918" fmla="*/ 3150584 w 3533775"/>
                <a:gd name="connsiteY918" fmla="*/ 201784 h 742950"/>
                <a:gd name="connsiteX919" fmla="*/ 3159252 w 3533775"/>
                <a:gd name="connsiteY919" fmla="*/ 203404 h 742950"/>
                <a:gd name="connsiteX920" fmla="*/ 3197066 w 3533775"/>
                <a:gd name="connsiteY920" fmla="*/ 214548 h 742950"/>
                <a:gd name="connsiteX921" fmla="*/ 3200781 w 3533775"/>
                <a:gd name="connsiteY921" fmla="*/ 210166 h 742950"/>
                <a:gd name="connsiteX922" fmla="*/ 3195257 w 3533775"/>
                <a:gd name="connsiteY922" fmla="*/ 209404 h 742950"/>
                <a:gd name="connsiteX923" fmla="*/ 3187732 w 3533775"/>
                <a:gd name="connsiteY923" fmla="*/ 208833 h 742950"/>
                <a:gd name="connsiteX924" fmla="*/ 3219831 w 3533775"/>
                <a:gd name="connsiteY924" fmla="*/ 200070 h 742950"/>
                <a:gd name="connsiteX925" fmla="*/ 3187541 w 3533775"/>
                <a:gd name="connsiteY925" fmla="*/ 199213 h 742950"/>
                <a:gd name="connsiteX926" fmla="*/ 3208401 w 3533775"/>
                <a:gd name="connsiteY926" fmla="*/ 194545 h 742950"/>
                <a:gd name="connsiteX927" fmla="*/ 3234309 w 3533775"/>
                <a:gd name="connsiteY927" fmla="*/ 191212 h 742950"/>
                <a:gd name="connsiteX928" fmla="*/ 3252216 w 3533775"/>
                <a:gd name="connsiteY928" fmla="*/ 189021 h 742950"/>
                <a:gd name="connsiteX929" fmla="*/ 3274314 w 3533775"/>
                <a:gd name="connsiteY929" fmla="*/ 187116 h 742950"/>
                <a:gd name="connsiteX930" fmla="*/ 3285458 w 3533775"/>
                <a:gd name="connsiteY930" fmla="*/ 194355 h 742950"/>
                <a:gd name="connsiteX931" fmla="*/ 3278315 w 3533775"/>
                <a:gd name="connsiteY931" fmla="*/ 220453 h 742950"/>
                <a:gd name="connsiteX932" fmla="*/ 3276219 w 3533775"/>
                <a:gd name="connsiteY932" fmla="*/ 227502 h 742950"/>
                <a:gd name="connsiteX933" fmla="*/ 3271552 w 3533775"/>
                <a:gd name="connsiteY933" fmla="*/ 238551 h 742950"/>
                <a:gd name="connsiteX934" fmla="*/ 3276410 w 3533775"/>
                <a:gd name="connsiteY934" fmla="*/ 245409 h 742950"/>
                <a:gd name="connsiteX935" fmla="*/ 3272123 w 3533775"/>
                <a:gd name="connsiteY935" fmla="*/ 259315 h 742950"/>
                <a:gd name="connsiteX936" fmla="*/ 3271933 w 3533775"/>
                <a:gd name="connsiteY936" fmla="*/ 268174 h 742950"/>
                <a:gd name="connsiteX937" fmla="*/ 3262408 w 3533775"/>
                <a:gd name="connsiteY937" fmla="*/ 277032 h 742950"/>
                <a:gd name="connsiteX938" fmla="*/ 3232214 w 3533775"/>
                <a:gd name="connsiteY938" fmla="*/ 275032 h 742950"/>
                <a:gd name="connsiteX939" fmla="*/ 3231071 w 3533775"/>
                <a:gd name="connsiteY939" fmla="*/ 268936 h 742950"/>
                <a:gd name="connsiteX940" fmla="*/ 3222022 w 3533775"/>
                <a:gd name="connsiteY940" fmla="*/ 267031 h 742950"/>
                <a:gd name="connsiteX941" fmla="*/ 3198114 w 3533775"/>
                <a:gd name="connsiteY941" fmla="*/ 270079 h 742950"/>
                <a:gd name="connsiteX942" fmla="*/ 3153918 w 3533775"/>
                <a:gd name="connsiteY942" fmla="*/ 279985 h 742950"/>
                <a:gd name="connsiteX943" fmla="*/ 3130487 w 3533775"/>
                <a:gd name="connsiteY943" fmla="*/ 284271 h 742950"/>
                <a:gd name="connsiteX944" fmla="*/ 3126010 w 3533775"/>
                <a:gd name="connsiteY944" fmla="*/ 282271 h 742950"/>
                <a:gd name="connsiteX945" fmla="*/ 3128010 w 3533775"/>
                <a:gd name="connsiteY945" fmla="*/ 278365 h 742950"/>
                <a:gd name="connsiteX946" fmla="*/ 3133249 w 3533775"/>
                <a:gd name="connsiteY946" fmla="*/ 276365 h 742950"/>
                <a:gd name="connsiteX947" fmla="*/ 3203829 w 3533775"/>
                <a:gd name="connsiteY947" fmla="*/ 263221 h 742950"/>
                <a:gd name="connsiteX948" fmla="*/ 3247549 w 3533775"/>
                <a:gd name="connsiteY948" fmla="*/ 257029 h 742950"/>
                <a:gd name="connsiteX949" fmla="*/ 3258503 w 3533775"/>
                <a:gd name="connsiteY949" fmla="*/ 254172 h 742950"/>
                <a:gd name="connsiteX950" fmla="*/ 3250692 w 3533775"/>
                <a:gd name="connsiteY950" fmla="*/ 252076 h 742950"/>
                <a:gd name="connsiteX951" fmla="*/ 3192875 w 3533775"/>
                <a:gd name="connsiteY951" fmla="*/ 259411 h 742950"/>
                <a:gd name="connsiteX952" fmla="*/ 3157538 w 3533775"/>
                <a:gd name="connsiteY952" fmla="*/ 265411 h 742950"/>
                <a:gd name="connsiteX953" fmla="*/ 3151632 w 3533775"/>
                <a:gd name="connsiteY953" fmla="*/ 266269 h 742950"/>
                <a:gd name="connsiteX954" fmla="*/ 3103531 w 3533775"/>
                <a:gd name="connsiteY954" fmla="*/ 271984 h 742950"/>
                <a:gd name="connsiteX955" fmla="*/ 3091910 w 3533775"/>
                <a:gd name="connsiteY955" fmla="*/ 272079 h 742950"/>
                <a:gd name="connsiteX956" fmla="*/ 3098387 w 3533775"/>
                <a:gd name="connsiteY956" fmla="*/ 268364 h 742950"/>
                <a:gd name="connsiteX957" fmla="*/ 3142298 w 3533775"/>
                <a:gd name="connsiteY957" fmla="*/ 253219 h 742950"/>
                <a:gd name="connsiteX958" fmla="*/ 3144488 w 3533775"/>
                <a:gd name="connsiteY958" fmla="*/ 247504 h 742950"/>
                <a:gd name="connsiteX959" fmla="*/ 3138773 w 3533775"/>
                <a:gd name="connsiteY959" fmla="*/ 248933 h 742950"/>
                <a:gd name="connsiteX960" fmla="*/ 3099245 w 3533775"/>
                <a:gd name="connsiteY960" fmla="*/ 252457 h 742950"/>
                <a:gd name="connsiteX961" fmla="*/ 3089910 w 3533775"/>
                <a:gd name="connsiteY961" fmla="*/ 254077 h 742950"/>
                <a:gd name="connsiteX962" fmla="*/ 3073051 w 3533775"/>
                <a:gd name="connsiteY962" fmla="*/ 258363 h 742950"/>
                <a:gd name="connsiteX963" fmla="*/ 3045143 w 3533775"/>
                <a:gd name="connsiteY963" fmla="*/ 259125 h 742950"/>
                <a:gd name="connsiteX964" fmla="*/ 3043047 w 3533775"/>
                <a:gd name="connsiteY964" fmla="*/ 257887 h 742950"/>
                <a:gd name="connsiteX965" fmla="*/ 3045809 w 3533775"/>
                <a:gd name="connsiteY965" fmla="*/ 254743 h 742950"/>
                <a:gd name="connsiteX966" fmla="*/ 3061526 w 3533775"/>
                <a:gd name="connsiteY966" fmla="*/ 252172 h 742950"/>
                <a:gd name="connsiteX967" fmla="*/ 3081433 w 3533775"/>
                <a:gd name="connsiteY967" fmla="*/ 249790 h 742950"/>
                <a:gd name="connsiteX968" fmla="*/ 3015996 w 3533775"/>
                <a:gd name="connsiteY968" fmla="*/ 237884 h 742950"/>
                <a:gd name="connsiteX969" fmla="*/ 3065907 w 3533775"/>
                <a:gd name="connsiteY969" fmla="*/ 234169 h 742950"/>
                <a:gd name="connsiteX970" fmla="*/ 2971419 w 3533775"/>
                <a:gd name="connsiteY970" fmla="*/ 243694 h 742950"/>
                <a:gd name="connsiteX971" fmla="*/ 3015996 w 3533775"/>
                <a:gd name="connsiteY971" fmla="*/ 237884 h 742950"/>
                <a:gd name="connsiteX972" fmla="*/ 2833307 w 3533775"/>
                <a:gd name="connsiteY972" fmla="*/ 267221 h 742950"/>
                <a:gd name="connsiteX973" fmla="*/ 2894076 w 3533775"/>
                <a:gd name="connsiteY973" fmla="*/ 266173 h 742950"/>
                <a:gd name="connsiteX974" fmla="*/ 2906173 w 3533775"/>
                <a:gd name="connsiteY974" fmla="*/ 265316 h 742950"/>
                <a:gd name="connsiteX975" fmla="*/ 2934462 w 3533775"/>
                <a:gd name="connsiteY975" fmla="*/ 263506 h 742950"/>
                <a:gd name="connsiteX976" fmla="*/ 2970466 w 3533775"/>
                <a:gd name="connsiteY976" fmla="*/ 259792 h 742950"/>
                <a:gd name="connsiteX977" fmla="*/ 2998470 w 3533775"/>
                <a:gd name="connsiteY977" fmla="*/ 258839 h 742950"/>
                <a:gd name="connsiteX978" fmla="*/ 3003233 w 3533775"/>
                <a:gd name="connsiteY978" fmla="*/ 262935 h 742950"/>
                <a:gd name="connsiteX979" fmla="*/ 2999613 w 3533775"/>
                <a:gd name="connsiteY979" fmla="*/ 267602 h 742950"/>
                <a:gd name="connsiteX980" fmla="*/ 2989898 w 3533775"/>
                <a:gd name="connsiteY980" fmla="*/ 268745 h 742950"/>
                <a:gd name="connsiteX981" fmla="*/ 2986088 w 3533775"/>
                <a:gd name="connsiteY981" fmla="*/ 264459 h 742950"/>
                <a:gd name="connsiteX982" fmla="*/ 2983706 w 3533775"/>
                <a:gd name="connsiteY982" fmla="*/ 260935 h 742950"/>
                <a:gd name="connsiteX983" fmla="*/ 2979039 w 3533775"/>
                <a:gd name="connsiteY983" fmla="*/ 267126 h 742950"/>
                <a:gd name="connsiteX984" fmla="*/ 2968371 w 3533775"/>
                <a:gd name="connsiteY984" fmla="*/ 265697 h 742950"/>
                <a:gd name="connsiteX985" fmla="*/ 2951036 w 3533775"/>
                <a:gd name="connsiteY985" fmla="*/ 269031 h 742950"/>
                <a:gd name="connsiteX986" fmla="*/ 2914745 w 3533775"/>
                <a:gd name="connsiteY986" fmla="*/ 271603 h 742950"/>
                <a:gd name="connsiteX987" fmla="*/ 2898839 w 3533775"/>
                <a:gd name="connsiteY987" fmla="*/ 270745 h 742950"/>
                <a:gd name="connsiteX988" fmla="*/ 2872645 w 3533775"/>
                <a:gd name="connsiteY988" fmla="*/ 270745 h 742950"/>
                <a:gd name="connsiteX989" fmla="*/ 2801588 w 3533775"/>
                <a:gd name="connsiteY989" fmla="*/ 269983 h 742950"/>
                <a:gd name="connsiteX990" fmla="*/ 2833307 w 3533775"/>
                <a:gd name="connsiteY990" fmla="*/ 267221 h 742950"/>
                <a:gd name="connsiteX991" fmla="*/ 2851118 w 3533775"/>
                <a:gd name="connsiteY991" fmla="*/ 302940 h 742950"/>
                <a:gd name="connsiteX992" fmla="*/ 2897505 w 3533775"/>
                <a:gd name="connsiteY992" fmla="*/ 300463 h 742950"/>
                <a:gd name="connsiteX993" fmla="*/ 2905601 w 3533775"/>
                <a:gd name="connsiteY993" fmla="*/ 300749 h 742950"/>
                <a:gd name="connsiteX994" fmla="*/ 2931605 w 3533775"/>
                <a:gd name="connsiteY994" fmla="*/ 300368 h 742950"/>
                <a:gd name="connsiteX995" fmla="*/ 2980373 w 3533775"/>
                <a:gd name="connsiteY995" fmla="*/ 301321 h 742950"/>
                <a:gd name="connsiteX996" fmla="*/ 2948749 w 3533775"/>
                <a:gd name="connsiteY996" fmla="*/ 305512 h 742950"/>
                <a:gd name="connsiteX997" fmla="*/ 2912459 w 3533775"/>
                <a:gd name="connsiteY997" fmla="*/ 306845 h 742950"/>
                <a:gd name="connsiteX998" fmla="*/ 2874169 w 3533775"/>
                <a:gd name="connsiteY998" fmla="*/ 307512 h 742950"/>
                <a:gd name="connsiteX999" fmla="*/ 2811399 w 3533775"/>
                <a:gd name="connsiteY999" fmla="*/ 308274 h 742950"/>
                <a:gd name="connsiteX1000" fmla="*/ 2791397 w 3533775"/>
                <a:gd name="connsiteY1000" fmla="*/ 310084 h 742950"/>
                <a:gd name="connsiteX1001" fmla="*/ 2784348 w 3533775"/>
                <a:gd name="connsiteY1001" fmla="*/ 309226 h 742950"/>
                <a:gd name="connsiteX1002" fmla="*/ 2851118 w 3533775"/>
                <a:gd name="connsiteY1002" fmla="*/ 302940 h 742950"/>
                <a:gd name="connsiteX1003" fmla="*/ 2670810 w 3533775"/>
                <a:gd name="connsiteY1003" fmla="*/ 442576 h 742950"/>
                <a:gd name="connsiteX1004" fmla="*/ 2704719 w 3533775"/>
                <a:gd name="connsiteY1004" fmla="*/ 441052 h 742950"/>
                <a:gd name="connsiteX1005" fmla="*/ 2726246 w 3533775"/>
                <a:gd name="connsiteY1005" fmla="*/ 440957 h 742950"/>
                <a:gd name="connsiteX1006" fmla="*/ 2738533 w 3533775"/>
                <a:gd name="connsiteY1006" fmla="*/ 445339 h 742950"/>
                <a:gd name="connsiteX1007" fmla="*/ 2735390 w 3533775"/>
                <a:gd name="connsiteY1007" fmla="*/ 453054 h 742950"/>
                <a:gd name="connsiteX1008" fmla="*/ 2687003 w 3533775"/>
                <a:gd name="connsiteY1008" fmla="*/ 451816 h 742950"/>
                <a:gd name="connsiteX1009" fmla="*/ 2634615 w 3533775"/>
                <a:gd name="connsiteY1009" fmla="*/ 451149 h 742950"/>
                <a:gd name="connsiteX1010" fmla="*/ 2645378 w 3533775"/>
                <a:gd name="connsiteY1010" fmla="*/ 444862 h 742950"/>
                <a:gd name="connsiteX1011" fmla="*/ 2670810 w 3533775"/>
                <a:gd name="connsiteY1011" fmla="*/ 442576 h 742950"/>
                <a:gd name="connsiteX1012" fmla="*/ 2217420 w 3533775"/>
                <a:gd name="connsiteY1012" fmla="*/ 501536 h 742950"/>
                <a:gd name="connsiteX1013" fmla="*/ 2207609 w 3533775"/>
                <a:gd name="connsiteY1013" fmla="*/ 494488 h 742950"/>
                <a:gd name="connsiteX1014" fmla="*/ 2242471 w 3533775"/>
                <a:gd name="connsiteY1014" fmla="*/ 500012 h 742950"/>
                <a:gd name="connsiteX1015" fmla="*/ 2243042 w 3533775"/>
                <a:gd name="connsiteY1015" fmla="*/ 501536 h 742950"/>
                <a:gd name="connsiteX1016" fmla="*/ 2217420 w 3533775"/>
                <a:gd name="connsiteY1016" fmla="*/ 501536 h 742950"/>
                <a:gd name="connsiteX1017" fmla="*/ 2283333 w 3533775"/>
                <a:gd name="connsiteY1017" fmla="*/ 275508 h 742950"/>
                <a:gd name="connsiteX1018" fmla="*/ 2267712 w 3533775"/>
                <a:gd name="connsiteY1018" fmla="*/ 273412 h 742950"/>
                <a:gd name="connsiteX1019" fmla="*/ 2262569 w 3533775"/>
                <a:gd name="connsiteY1019" fmla="*/ 270174 h 742950"/>
                <a:gd name="connsiteX1020" fmla="*/ 2328196 w 3533775"/>
                <a:gd name="connsiteY1020" fmla="*/ 274079 h 742950"/>
                <a:gd name="connsiteX1021" fmla="*/ 2283333 w 3533775"/>
                <a:gd name="connsiteY1021" fmla="*/ 275508 h 742950"/>
                <a:gd name="connsiteX1022" fmla="*/ 2193989 w 3533775"/>
                <a:gd name="connsiteY1022" fmla="*/ 501250 h 742950"/>
                <a:gd name="connsiteX1023" fmla="*/ 2217134 w 3533775"/>
                <a:gd name="connsiteY1023" fmla="*/ 501631 h 742950"/>
                <a:gd name="connsiteX1024" fmla="*/ 2219992 w 3533775"/>
                <a:gd name="connsiteY1024" fmla="*/ 504775 h 742950"/>
                <a:gd name="connsiteX1025" fmla="*/ 2211229 w 3533775"/>
                <a:gd name="connsiteY1025" fmla="*/ 506584 h 742950"/>
                <a:gd name="connsiteX1026" fmla="*/ 2205990 w 3533775"/>
                <a:gd name="connsiteY1026" fmla="*/ 506775 h 742950"/>
                <a:gd name="connsiteX1027" fmla="*/ 2193989 w 3533775"/>
                <a:gd name="connsiteY1027" fmla="*/ 501250 h 742950"/>
                <a:gd name="connsiteX1028" fmla="*/ 2601278 w 3533775"/>
                <a:gd name="connsiteY1028" fmla="*/ 123775 h 742950"/>
                <a:gd name="connsiteX1029" fmla="*/ 2617184 w 3533775"/>
                <a:gd name="connsiteY1029" fmla="*/ 121584 h 742950"/>
                <a:gd name="connsiteX1030" fmla="*/ 2659380 w 3533775"/>
                <a:gd name="connsiteY1030" fmla="*/ 120250 h 742950"/>
                <a:gd name="connsiteX1031" fmla="*/ 2663571 w 3533775"/>
                <a:gd name="connsiteY1031" fmla="*/ 122917 h 742950"/>
                <a:gd name="connsiteX1032" fmla="*/ 2660618 w 3533775"/>
                <a:gd name="connsiteY1032" fmla="*/ 125965 h 742950"/>
                <a:gd name="connsiteX1033" fmla="*/ 2648807 w 3533775"/>
                <a:gd name="connsiteY1033" fmla="*/ 127585 h 742950"/>
                <a:gd name="connsiteX1034" fmla="*/ 2602040 w 3533775"/>
                <a:gd name="connsiteY1034" fmla="*/ 127966 h 742950"/>
                <a:gd name="connsiteX1035" fmla="*/ 2595753 w 3533775"/>
                <a:gd name="connsiteY1035" fmla="*/ 126537 h 742950"/>
                <a:gd name="connsiteX1036" fmla="*/ 2601278 w 3533775"/>
                <a:gd name="connsiteY1036" fmla="*/ 123775 h 742950"/>
                <a:gd name="connsiteX1037" fmla="*/ 2427637 w 3533775"/>
                <a:gd name="connsiteY1037" fmla="*/ 126251 h 742950"/>
                <a:gd name="connsiteX1038" fmla="*/ 2461736 w 3533775"/>
                <a:gd name="connsiteY1038" fmla="*/ 123489 h 742950"/>
                <a:gd name="connsiteX1039" fmla="*/ 2501837 w 3533775"/>
                <a:gd name="connsiteY1039" fmla="*/ 123203 h 742950"/>
                <a:gd name="connsiteX1040" fmla="*/ 2542032 w 3533775"/>
                <a:gd name="connsiteY1040" fmla="*/ 120441 h 742950"/>
                <a:gd name="connsiteX1041" fmla="*/ 2561844 w 3533775"/>
                <a:gd name="connsiteY1041" fmla="*/ 121584 h 742950"/>
                <a:gd name="connsiteX1042" fmla="*/ 2581656 w 3533775"/>
                <a:gd name="connsiteY1042" fmla="*/ 121489 h 742950"/>
                <a:gd name="connsiteX1043" fmla="*/ 2587371 w 3533775"/>
                <a:gd name="connsiteY1043" fmla="*/ 127204 h 742950"/>
                <a:gd name="connsiteX1044" fmla="*/ 2537365 w 3533775"/>
                <a:gd name="connsiteY1044" fmla="*/ 131204 h 742950"/>
                <a:gd name="connsiteX1045" fmla="*/ 2462784 w 3533775"/>
                <a:gd name="connsiteY1045" fmla="*/ 132347 h 742950"/>
                <a:gd name="connsiteX1046" fmla="*/ 2423732 w 3533775"/>
                <a:gd name="connsiteY1046" fmla="*/ 130156 h 742950"/>
                <a:gd name="connsiteX1047" fmla="*/ 2427637 w 3533775"/>
                <a:gd name="connsiteY1047" fmla="*/ 126251 h 742950"/>
                <a:gd name="connsiteX1048" fmla="*/ 2156841 w 3533775"/>
                <a:gd name="connsiteY1048" fmla="*/ 50337 h 742950"/>
                <a:gd name="connsiteX1049" fmla="*/ 2198751 w 3533775"/>
                <a:gd name="connsiteY1049" fmla="*/ 51289 h 742950"/>
                <a:gd name="connsiteX1050" fmla="*/ 2212943 w 3533775"/>
                <a:gd name="connsiteY1050" fmla="*/ 59005 h 742950"/>
                <a:gd name="connsiteX1051" fmla="*/ 2188464 w 3533775"/>
                <a:gd name="connsiteY1051" fmla="*/ 58814 h 742950"/>
                <a:gd name="connsiteX1052" fmla="*/ 2167223 w 3533775"/>
                <a:gd name="connsiteY1052" fmla="*/ 56433 h 742950"/>
                <a:gd name="connsiteX1053" fmla="*/ 2142554 w 3533775"/>
                <a:gd name="connsiteY1053" fmla="*/ 50908 h 742950"/>
                <a:gd name="connsiteX1054" fmla="*/ 2156841 w 3533775"/>
                <a:gd name="connsiteY1054" fmla="*/ 50337 h 742950"/>
                <a:gd name="connsiteX1055" fmla="*/ 2176844 w 3533775"/>
                <a:gd name="connsiteY1055" fmla="*/ 113678 h 742950"/>
                <a:gd name="connsiteX1056" fmla="*/ 2184845 w 3533775"/>
                <a:gd name="connsiteY1056" fmla="*/ 113392 h 742950"/>
                <a:gd name="connsiteX1057" fmla="*/ 2247614 w 3533775"/>
                <a:gd name="connsiteY1057" fmla="*/ 113773 h 742950"/>
                <a:gd name="connsiteX1058" fmla="*/ 2328386 w 3533775"/>
                <a:gd name="connsiteY1058" fmla="*/ 116631 h 742950"/>
                <a:gd name="connsiteX1059" fmla="*/ 2334387 w 3533775"/>
                <a:gd name="connsiteY1059" fmla="*/ 117202 h 742950"/>
                <a:gd name="connsiteX1060" fmla="*/ 2337149 w 3533775"/>
                <a:gd name="connsiteY1060" fmla="*/ 126346 h 742950"/>
                <a:gd name="connsiteX1061" fmla="*/ 2258759 w 3533775"/>
                <a:gd name="connsiteY1061" fmla="*/ 124918 h 742950"/>
                <a:gd name="connsiteX1062" fmla="*/ 2186083 w 3533775"/>
                <a:gd name="connsiteY1062" fmla="*/ 121965 h 742950"/>
                <a:gd name="connsiteX1063" fmla="*/ 2139601 w 3533775"/>
                <a:gd name="connsiteY1063" fmla="*/ 117583 h 742950"/>
                <a:gd name="connsiteX1064" fmla="*/ 2176844 w 3533775"/>
                <a:gd name="connsiteY1064" fmla="*/ 113678 h 742950"/>
                <a:gd name="connsiteX1065" fmla="*/ 2246186 w 3533775"/>
                <a:gd name="connsiteY1065" fmla="*/ 145873 h 742950"/>
                <a:gd name="connsiteX1066" fmla="*/ 2244281 w 3533775"/>
                <a:gd name="connsiteY1066" fmla="*/ 147492 h 742950"/>
                <a:gd name="connsiteX1067" fmla="*/ 2179701 w 3533775"/>
                <a:gd name="connsiteY1067" fmla="*/ 145396 h 742950"/>
                <a:gd name="connsiteX1068" fmla="*/ 2179225 w 3533775"/>
                <a:gd name="connsiteY1068" fmla="*/ 144063 h 742950"/>
                <a:gd name="connsiteX1069" fmla="*/ 2192655 w 3533775"/>
                <a:gd name="connsiteY1069" fmla="*/ 141967 h 742950"/>
                <a:gd name="connsiteX1070" fmla="*/ 2231041 w 3533775"/>
                <a:gd name="connsiteY1070" fmla="*/ 143396 h 742950"/>
                <a:gd name="connsiteX1071" fmla="*/ 2246186 w 3533775"/>
                <a:gd name="connsiteY1071" fmla="*/ 145873 h 742950"/>
                <a:gd name="connsiteX1072" fmla="*/ 2121027 w 3533775"/>
                <a:gd name="connsiteY1072" fmla="*/ 182734 h 742950"/>
                <a:gd name="connsiteX1073" fmla="*/ 2125694 w 3533775"/>
                <a:gd name="connsiteY1073" fmla="*/ 180639 h 742950"/>
                <a:gd name="connsiteX1074" fmla="*/ 2161413 w 3533775"/>
                <a:gd name="connsiteY1074" fmla="*/ 180829 h 742950"/>
                <a:gd name="connsiteX1075" fmla="*/ 2201704 w 3533775"/>
                <a:gd name="connsiteY1075" fmla="*/ 180353 h 742950"/>
                <a:gd name="connsiteX1076" fmla="*/ 2276380 w 3533775"/>
                <a:gd name="connsiteY1076" fmla="*/ 183782 h 742950"/>
                <a:gd name="connsiteX1077" fmla="*/ 2324862 w 3533775"/>
                <a:gd name="connsiteY1077" fmla="*/ 185878 h 742950"/>
                <a:gd name="connsiteX1078" fmla="*/ 2381060 w 3533775"/>
                <a:gd name="connsiteY1078" fmla="*/ 188259 h 742950"/>
                <a:gd name="connsiteX1079" fmla="*/ 2401348 w 3533775"/>
                <a:gd name="connsiteY1079" fmla="*/ 188735 h 742950"/>
                <a:gd name="connsiteX1080" fmla="*/ 2408206 w 3533775"/>
                <a:gd name="connsiteY1080" fmla="*/ 191116 h 742950"/>
                <a:gd name="connsiteX1081" fmla="*/ 2408015 w 3533775"/>
                <a:gd name="connsiteY1081" fmla="*/ 193974 h 742950"/>
                <a:gd name="connsiteX1082" fmla="*/ 2396966 w 3533775"/>
                <a:gd name="connsiteY1082" fmla="*/ 196165 h 742950"/>
                <a:gd name="connsiteX1083" fmla="*/ 2360581 w 3533775"/>
                <a:gd name="connsiteY1083" fmla="*/ 194164 h 742950"/>
                <a:gd name="connsiteX1084" fmla="*/ 2277904 w 3533775"/>
                <a:gd name="connsiteY1084" fmla="*/ 191212 h 742950"/>
                <a:gd name="connsiteX1085" fmla="*/ 2261902 w 3533775"/>
                <a:gd name="connsiteY1085" fmla="*/ 189688 h 742950"/>
                <a:gd name="connsiteX1086" fmla="*/ 2245900 w 3533775"/>
                <a:gd name="connsiteY1086" fmla="*/ 189402 h 742950"/>
                <a:gd name="connsiteX1087" fmla="*/ 2235994 w 3533775"/>
                <a:gd name="connsiteY1087" fmla="*/ 189878 h 742950"/>
                <a:gd name="connsiteX1088" fmla="*/ 2203609 w 3533775"/>
                <a:gd name="connsiteY1088" fmla="*/ 188354 h 742950"/>
                <a:gd name="connsiteX1089" fmla="*/ 2121027 w 3533775"/>
                <a:gd name="connsiteY1089" fmla="*/ 185020 h 742950"/>
                <a:gd name="connsiteX1090" fmla="*/ 2121027 w 3533775"/>
                <a:gd name="connsiteY1090" fmla="*/ 182734 h 742950"/>
                <a:gd name="connsiteX1091" fmla="*/ 2023682 w 3533775"/>
                <a:gd name="connsiteY1091" fmla="*/ 113773 h 742950"/>
                <a:gd name="connsiteX1092" fmla="*/ 2056924 w 3533775"/>
                <a:gd name="connsiteY1092" fmla="*/ 115869 h 742950"/>
                <a:gd name="connsiteX1093" fmla="*/ 2070545 w 3533775"/>
                <a:gd name="connsiteY1093" fmla="*/ 115202 h 742950"/>
                <a:gd name="connsiteX1094" fmla="*/ 2104549 w 3533775"/>
                <a:gd name="connsiteY1094" fmla="*/ 114059 h 742950"/>
                <a:gd name="connsiteX1095" fmla="*/ 2110169 w 3533775"/>
                <a:gd name="connsiteY1095" fmla="*/ 118250 h 742950"/>
                <a:gd name="connsiteX1096" fmla="*/ 2098929 w 3533775"/>
                <a:gd name="connsiteY1096" fmla="*/ 119107 h 742950"/>
                <a:gd name="connsiteX1097" fmla="*/ 2034445 w 3533775"/>
                <a:gd name="connsiteY1097" fmla="*/ 118822 h 742950"/>
                <a:gd name="connsiteX1098" fmla="*/ 2003584 w 3533775"/>
                <a:gd name="connsiteY1098" fmla="*/ 114250 h 742950"/>
                <a:gd name="connsiteX1099" fmla="*/ 2023682 w 3533775"/>
                <a:gd name="connsiteY1099" fmla="*/ 113773 h 742950"/>
                <a:gd name="connsiteX1100" fmla="*/ 2110645 w 3533775"/>
                <a:gd name="connsiteY1100" fmla="*/ 182544 h 742950"/>
                <a:gd name="connsiteX1101" fmla="*/ 2101882 w 3533775"/>
                <a:gd name="connsiteY1101" fmla="*/ 185020 h 742950"/>
                <a:gd name="connsiteX1102" fmla="*/ 2009870 w 3533775"/>
                <a:gd name="connsiteY1102" fmla="*/ 180163 h 742950"/>
                <a:gd name="connsiteX1103" fmla="*/ 2051495 w 3533775"/>
                <a:gd name="connsiteY1103" fmla="*/ 179496 h 742950"/>
                <a:gd name="connsiteX1104" fmla="*/ 2069592 w 3533775"/>
                <a:gd name="connsiteY1104" fmla="*/ 181115 h 742950"/>
                <a:gd name="connsiteX1105" fmla="*/ 2083499 w 3533775"/>
                <a:gd name="connsiteY1105" fmla="*/ 180448 h 742950"/>
                <a:gd name="connsiteX1106" fmla="*/ 2110645 w 3533775"/>
                <a:gd name="connsiteY1106" fmla="*/ 182544 h 742950"/>
                <a:gd name="connsiteX1107" fmla="*/ 1963103 w 3533775"/>
                <a:gd name="connsiteY1107" fmla="*/ 443434 h 742950"/>
                <a:gd name="connsiteX1108" fmla="*/ 2089118 w 3533775"/>
                <a:gd name="connsiteY1108" fmla="*/ 443910 h 742950"/>
                <a:gd name="connsiteX1109" fmla="*/ 2115217 w 3533775"/>
                <a:gd name="connsiteY1109" fmla="*/ 441910 h 742950"/>
                <a:gd name="connsiteX1110" fmla="*/ 2123123 w 3533775"/>
                <a:gd name="connsiteY1110" fmla="*/ 441529 h 742950"/>
                <a:gd name="connsiteX1111" fmla="*/ 2175510 w 3533775"/>
                <a:gd name="connsiteY1111" fmla="*/ 442291 h 742950"/>
                <a:gd name="connsiteX1112" fmla="*/ 2194560 w 3533775"/>
                <a:gd name="connsiteY1112" fmla="*/ 443338 h 742950"/>
                <a:gd name="connsiteX1113" fmla="*/ 2182749 w 3533775"/>
                <a:gd name="connsiteY1113" fmla="*/ 444481 h 742950"/>
                <a:gd name="connsiteX1114" fmla="*/ 2131981 w 3533775"/>
                <a:gd name="connsiteY1114" fmla="*/ 446767 h 742950"/>
                <a:gd name="connsiteX1115" fmla="*/ 2097500 w 3533775"/>
                <a:gd name="connsiteY1115" fmla="*/ 448577 h 742950"/>
                <a:gd name="connsiteX1116" fmla="*/ 2054924 w 3533775"/>
                <a:gd name="connsiteY1116" fmla="*/ 451911 h 742950"/>
                <a:gd name="connsiteX1117" fmla="*/ 2049971 w 3533775"/>
                <a:gd name="connsiteY1117" fmla="*/ 448482 h 742950"/>
                <a:gd name="connsiteX1118" fmla="*/ 1951101 w 3533775"/>
                <a:gd name="connsiteY1118" fmla="*/ 443815 h 742950"/>
                <a:gd name="connsiteX1119" fmla="*/ 1963103 w 3533775"/>
                <a:gd name="connsiteY1119" fmla="*/ 443434 h 742950"/>
                <a:gd name="connsiteX1120" fmla="*/ 1854137 w 3533775"/>
                <a:gd name="connsiteY1120" fmla="*/ 441338 h 742950"/>
                <a:gd name="connsiteX1121" fmla="*/ 1869853 w 3533775"/>
                <a:gd name="connsiteY1121" fmla="*/ 443243 h 742950"/>
                <a:gd name="connsiteX1122" fmla="*/ 1883283 w 3533775"/>
                <a:gd name="connsiteY1122" fmla="*/ 442005 h 742950"/>
                <a:gd name="connsiteX1123" fmla="*/ 1876235 w 3533775"/>
                <a:gd name="connsiteY1123" fmla="*/ 446291 h 742950"/>
                <a:gd name="connsiteX1124" fmla="*/ 1838992 w 3533775"/>
                <a:gd name="connsiteY1124" fmla="*/ 441243 h 742950"/>
                <a:gd name="connsiteX1125" fmla="*/ 1854137 w 3533775"/>
                <a:gd name="connsiteY1125" fmla="*/ 441338 h 742950"/>
                <a:gd name="connsiteX1126" fmla="*/ 1598105 w 3533775"/>
                <a:gd name="connsiteY1126" fmla="*/ 436099 h 742950"/>
                <a:gd name="connsiteX1127" fmla="*/ 1605820 w 3533775"/>
                <a:gd name="connsiteY1127" fmla="*/ 435528 h 742950"/>
                <a:gd name="connsiteX1128" fmla="*/ 1628013 w 3533775"/>
                <a:gd name="connsiteY1128" fmla="*/ 439147 h 742950"/>
                <a:gd name="connsiteX1129" fmla="*/ 1626203 w 3533775"/>
                <a:gd name="connsiteY1129" fmla="*/ 442195 h 742950"/>
                <a:gd name="connsiteX1130" fmla="*/ 1597343 w 3533775"/>
                <a:gd name="connsiteY1130" fmla="*/ 441624 h 742950"/>
                <a:gd name="connsiteX1131" fmla="*/ 1595247 w 3533775"/>
                <a:gd name="connsiteY1131" fmla="*/ 439433 h 742950"/>
                <a:gd name="connsiteX1132" fmla="*/ 1598105 w 3533775"/>
                <a:gd name="connsiteY1132" fmla="*/ 436099 h 742950"/>
                <a:gd name="connsiteX1133" fmla="*/ 903732 w 3533775"/>
                <a:gd name="connsiteY1133" fmla="*/ 725564 h 742950"/>
                <a:gd name="connsiteX1134" fmla="*/ 878777 w 3533775"/>
                <a:gd name="connsiteY1134" fmla="*/ 728993 h 742950"/>
                <a:gd name="connsiteX1135" fmla="*/ 833247 w 3533775"/>
                <a:gd name="connsiteY1135" fmla="*/ 726326 h 742950"/>
                <a:gd name="connsiteX1136" fmla="*/ 838295 w 3533775"/>
                <a:gd name="connsiteY1136" fmla="*/ 723469 h 742950"/>
                <a:gd name="connsiteX1137" fmla="*/ 867537 w 3533775"/>
                <a:gd name="connsiteY1137" fmla="*/ 720421 h 742950"/>
                <a:gd name="connsiteX1138" fmla="*/ 899065 w 3533775"/>
                <a:gd name="connsiteY1138" fmla="*/ 720516 h 742950"/>
                <a:gd name="connsiteX1139" fmla="*/ 904780 w 3533775"/>
                <a:gd name="connsiteY1139" fmla="*/ 721849 h 742950"/>
                <a:gd name="connsiteX1140" fmla="*/ 906018 w 3533775"/>
                <a:gd name="connsiteY1140" fmla="*/ 723754 h 742950"/>
                <a:gd name="connsiteX1141" fmla="*/ 903732 w 3533775"/>
                <a:gd name="connsiteY1141" fmla="*/ 725564 h 742950"/>
                <a:gd name="connsiteX1142" fmla="*/ 956786 w 3533775"/>
                <a:gd name="connsiteY1142" fmla="*/ 728231 h 742950"/>
                <a:gd name="connsiteX1143" fmla="*/ 940689 w 3533775"/>
                <a:gd name="connsiteY1143" fmla="*/ 730231 h 742950"/>
                <a:gd name="connsiteX1144" fmla="*/ 926592 w 3533775"/>
                <a:gd name="connsiteY1144" fmla="*/ 726136 h 742950"/>
                <a:gd name="connsiteX1145" fmla="*/ 972598 w 3533775"/>
                <a:gd name="connsiteY1145" fmla="*/ 722230 h 742950"/>
                <a:gd name="connsiteX1146" fmla="*/ 956786 w 3533775"/>
                <a:gd name="connsiteY1146" fmla="*/ 728231 h 742950"/>
                <a:gd name="connsiteX1147" fmla="*/ 1121093 w 3533775"/>
                <a:gd name="connsiteY1147" fmla="*/ 731470 h 742950"/>
                <a:gd name="connsiteX1148" fmla="*/ 1116902 w 3533775"/>
                <a:gd name="connsiteY1148" fmla="*/ 732517 h 742950"/>
                <a:gd name="connsiteX1149" fmla="*/ 1070991 w 3533775"/>
                <a:gd name="connsiteY1149" fmla="*/ 733660 h 742950"/>
                <a:gd name="connsiteX1150" fmla="*/ 1057466 w 3533775"/>
                <a:gd name="connsiteY1150" fmla="*/ 734613 h 742950"/>
                <a:gd name="connsiteX1151" fmla="*/ 1046798 w 3533775"/>
                <a:gd name="connsiteY1151" fmla="*/ 730898 h 742950"/>
                <a:gd name="connsiteX1152" fmla="*/ 1063943 w 3533775"/>
                <a:gd name="connsiteY1152" fmla="*/ 728803 h 742950"/>
                <a:gd name="connsiteX1153" fmla="*/ 1114806 w 3533775"/>
                <a:gd name="connsiteY1153" fmla="*/ 726898 h 742950"/>
                <a:gd name="connsiteX1154" fmla="*/ 1121093 w 3533775"/>
                <a:gd name="connsiteY1154" fmla="*/ 727660 h 742950"/>
                <a:gd name="connsiteX1155" fmla="*/ 1122998 w 3533775"/>
                <a:gd name="connsiteY1155" fmla="*/ 729374 h 742950"/>
                <a:gd name="connsiteX1156" fmla="*/ 1121093 w 3533775"/>
                <a:gd name="connsiteY1156" fmla="*/ 731470 h 742950"/>
                <a:gd name="connsiteX1157" fmla="*/ 1338739 w 3533775"/>
                <a:gd name="connsiteY1157" fmla="*/ 708705 h 742950"/>
                <a:gd name="connsiteX1158" fmla="*/ 1312069 w 3533775"/>
                <a:gd name="connsiteY1158" fmla="*/ 708705 h 742950"/>
                <a:gd name="connsiteX1159" fmla="*/ 1309783 w 3533775"/>
                <a:gd name="connsiteY1159" fmla="*/ 706705 h 742950"/>
                <a:gd name="connsiteX1160" fmla="*/ 1340453 w 3533775"/>
                <a:gd name="connsiteY1160" fmla="*/ 705276 h 742950"/>
                <a:gd name="connsiteX1161" fmla="*/ 1341882 w 3533775"/>
                <a:gd name="connsiteY1161" fmla="*/ 706990 h 742950"/>
                <a:gd name="connsiteX1162" fmla="*/ 1338739 w 3533775"/>
                <a:gd name="connsiteY1162" fmla="*/ 708705 h 742950"/>
                <a:gd name="connsiteX1163" fmla="*/ 2598706 w 3533775"/>
                <a:gd name="connsiteY1163" fmla="*/ 546780 h 742950"/>
                <a:gd name="connsiteX1164" fmla="*/ 2589848 w 3533775"/>
                <a:gd name="connsiteY1164" fmla="*/ 546018 h 742950"/>
                <a:gd name="connsiteX1165" fmla="*/ 2510885 w 3533775"/>
                <a:gd name="connsiteY1165" fmla="*/ 542113 h 742950"/>
                <a:gd name="connsiteX1166" fmla="*/ 2482215 w 3533775"/>
                <a:gd name="connsiteY1166" fmla="*/ 540112 h 742950"/>
                <a:gd name="connsiteX1167" fmla="*/ 2490121 w 3533775"/>
                <a:gd name="connsiteY1167" fmla="*/ 536398 h 742950"/>
                <a:gd name="connsiteX1168" fmla="*/ 2510790 w 3533775"/>
                <a:gd name="connsiteY1168" fmla="*/ 536207 h 742950"/>
                <a:gd name="connsiteX1169" fmla="*/ 2567369 w 3533775"/>
                <a:gd name="connsiteY1169" fmla="*/ 533731 h 742950"/>
                <a:gd name="connsiteX1170" fmla="*/ 2585657 w 3533775"/>
                <a:gd name="connsiteY1170" fmla="*/ 534016 h 742950"/>
                <a:gd name="connsiteX1171" fmla="*/ 2616327 w 3533775"/>
                <a:gd name="connsiteY1171" fmla="*/ 545542 h 742950"/>
                <a:gd name="connsiteX1172" fmla="*/ 2619185 w 3533775"/>
                <a:gd name="connsiteY1172" fmla="*/ 546875 h 742950"/>
                <a:gd name="connsiteX1173" fmla="*/ 2598706 w 3533775"/>
                <a:gd name="connsiteY1173" fmla="*/ 546780 h 742950"/>
                <a:gd name="connsiteX1174" fmla="*/ 2721293 w 3533775"/>
                <a:gd name="connsiteY1174" fmla="*/ 548113 h 742950"/>
                <a:gd name="connsiteX1175" fmla="*/ 2684431 w 3533775"/>
                <a:gd name="connsiteY1175" fmla="*/ 550209 h 742950"/>
                <a:gd name="connsiteX1176" fmla="*/ 2624423 w 3533775"/>
                <a:gd name="connsiteY1176" fmla="*/ 547161 h 742950"/>
                <a:gd name="connsiteX1177" fmla="*/ 2681669 w 3533775"/>
                <a:gd name="connsiteY1177" fmla="*/ 543160 h 742950"/>
                <a:gd name="connsiteX1178" fmla="*/ 2717006 w 3533775"/>
                <a:gd name="connsiteY1178" fmla="*/ 542684 h 742950"/>
                <a:gd name="connsiteX1179" fmla="*/ 2722626 w 3533775"/>
                <a:gd name="connsiteY1179" fmla="*/ 543160 h 742950"/>
                <a:gd name="connsiteX1180" fmla="*/ 2725579 w 3533775"/>
                <a:gd name="connsiteY1180" fmla="*/ 545542 h 742950"/>
                <a:gd name="connsiteX1181" fmla="*/ 2721293 w 3533775"/>
                <a:gd name="connsiteY1181" fmla="*/ 548113 h 742950"/>
                <a:gd name="connsiteX1182" fmla="*/ 3244977 w 3533775"/>
                <a:gd name="connsiteY1182" fmla="*/ 531064 h 742950"/>
                <a:gd name="connsiteX1183" fmla="*/ 3250121 w 3533775"/>
                <a:gd name="connsiteY1183" fmla="*/ 528968 h 742950"/>
                <a:gd name="connsiteX1184" fmla="*/ 3321749 w 3533775"/>
                <a:gd name="connsiteY1184" fmla="*/ 530683 h 742950"/>
                <a:gd name="connsiteX1185" fmla="*/ 3323939 w 3533775"/>
                <a:gd name="connsiteY1185" fmla="*/ 532207 h 742950"/>
                <a:gd name="connsiteX1186" fmla="*/ 3244977 w 3533775"/>
                <a:gd name="connsiteY1186" fmla="*/ 531064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</a:cxnLst>
              <a:rect l="l" t="t" r="r" b="b"/>
              <a:pathLst>
                <a:path w="3533775" h="742950">
                  <a:moveTo>
                    <a:pt x="3523964" y="510680"/>
                  </a:moveTo>
                  <a:cubicBezTo>
                    <a:pt x="3518059" y="510585"/>
                    <a:pt x="3511296" y="512014"/>
                    <a:pt x="3505486" y="508870"/>
                  </a:cubicBezTo>
                  <a:cubicBezTo>
                    <a:pt x="3505200" y="507537"/>
                    <a:pt x="3503771" y="505346"/>
                    <a:pt x="3504343" y="503155"/>
                  </a:cubicBezTo>
                  <a:cubicBezTo>
                    <a:pt x="3505010" y="500679"/>
                    <a:pt x="3507677" y="498298"/>
                    <a:pt x="3509963" y="495154"/>
                  </a:cubicBezTo>
                  <a:cubicBezTo>
                    <a:pt x="3505486" y="494392"/>
                    <a:pt x="3501295" y="493726"/>
                    <a:pt x="3496628" y="492964"/>
                  </a:cubicBezTo>
                  <a:cubicBezTo>
                    <a:pt x="3505772" y="488677"/>
                    <a:pt x="3513391" y="485629"/>
                    <a:pt x="3516440" y="480200"/>
                  </a:cubicBezTo>
                  <a:cubicBezTo>
                    <a:pt x="3512153" y="479724"/>
                    <a:pt x="3508248" y="478962"/>
                    <a:pt x="3503962" y="478867"/>
                  </a:cubicBezTo>
                  <a:cubicBezTo>
                    <a:pt x="3491770" y="478676"/>
                    <a:pt x="3479483" y="478676"/>
                    <a:pt x="3467195" y="478771"/>
                  </a:cubicBezTo>
                  <a:cubicBezTo>
                    <a:pt x="3455670" y="478867"/>
                    <a:pt x="3444145" y="479248"/>
                    <a:pt x="3432620" y="479438"/>
                  </a:cubicBezTo>
                  <a:cubicBezTo>
                    <a:pt x="3419951" y="484963"/>
                    <a:pt x="3409283" y="478771"/>
                    <a:pt x="3397187" y="480486"/>
                  </a:cubicBezTo>
                  <a:cubicBezTo>
                    <a:pt x="3385471" y="482105"/>
                    <a:pt x="3375184" y="478200"/>
                    <a:pt x="3362992" y="480772"/>
                  </a:cubicBezTo>
                  <a:cubicBezTo>
                    <a:pt x="3356610" y="482105"/>
                    <a:pt x="3350990" y="480867"/>
                    <a:pt x="3345180" y="480200"/>
                  </a:cubicBezTo>
                  <a:cubicBezTo>
                    <a:pt x="3338036" y="479343"/>
                    <a:pt x="3335560" y="484486"/>
                    <a:pt x="3328797" y="484486"/>
                  </a:cubicBezTo>
                  <a:cubicBezTo>
                    <a:pt x="3326511" y="484486"/>
                    <a:pt x="3324130" y="484772"/>
                    <a:pt x="3321844" y="484677"/>
                  </a:cubicBezTo>
                  <a:cubicBezTo>
                    <a:pt x="3303746" y="484010"/>
                    <a:pt x="3284887" y="484963"/>
                    <a:pt x="3267456" y="482867"/>
                  </a:cubicBezTo>
                  <a:cubicBezTo>
                    <a:pt x="3260979" y="482105"/>
                    <a:pt x="3254502" y="482200"/>
                    <a:pt x="3246787" y="485629"/>
                  </a:cubicBezTo>
                  <a:cubicBezTo>
                    <a:pt x="3251740" y="486963"/>
                    <a:pt x="3255169" y="488106"/>
                    <a:pt x="3259074" y="488868"/>
                  </a:cubicBezTo>
                  <a:cubicBezTo>
                    <a:pt x="3264503" y="489916"/>
                    <a:pt x="3270409" y="490487"/>
                    <a:pt x="3275743" y="491535"/>
                  </a:cubicBezTo>
                  <a:cubicBezTo>
                    <a:pt x="3278220" y="492011"/>
                    <a:pt x="3280505" y="493345"/>
                    <a:pt x="3276124" y="495631"/>
                  </a:cubicBezTo>
                  <a:cubicBezTo>
                    <a:pt x="3271742" y="495440"/>
                    <a:pt x="3266599" y="495154"/>
                    <a:pt x="3261455" y="495059"/>
                  </a:cubicBezTo>
                  <a:cubicBezTo>
                    <a:pt x="3244787" y="494488"/>
                    <a:pt x="3228213" y="493249"/>
                    <a:pt x="3211449" y="493821"/>
                  </a:cubicBezTo>
                  <a:cubicBezTo>
                    <a:pt x="3200210" y="494202"/>
                    <a:pt x="3190018" y="495345"/>
                    <a:pt x="3182588" y="490868"/>
                  </a:cubicBezTo>
                  <a:cubicBezTo>
                    <a:pt x="3180969" y="489916"/>
                    <a:pt x="3177445" y="489249"/>
                    <a:pt x="3174683" y="489344"/>
                  </a:cubicBezTo>
                  <a:cubicBezTo>
                    <a:pt x="3163634" y="489630"/>
                    <a:pt x="3157061" y="486391"/>
                    <a:pt x="3150775" y="483439"/>
                  </a:cubicBezTo>
                  <a:cubicBezTo>
                    <a:pt x="3142583" y="483915"/>
                    <a:pt x="3135249" y="488106"/>
                    <a:pt x="3127820" y="485058"/>
                  </a:cubicBezTo>
                  <a:cubicBezTo>
                    <a:pt x="3127153" y="484772"/>
                    <a:pt x="3123343" y="485725"/>
                    <a:pt x="3122105" y="486487"/>
                  </a:cubicBezTo>
                  <a:cubicBezTo>
                    <a:pt x="3119057" y="488296"/>
                    <a:pt x="3115628" y="488963"/>
                    <a:pt x="3111627" y="488677"/>
                  </a:cubicBezTo>
                  <a:cubicBezTo>
                    <a:pt x="3106484" y="488201"/>
                    <a:pt x="3101531" y="487630"/>
                    <a:pt x="3096673" y="487058"/>
                  </a:cubicBezTo>
                  <a:cubicBezTo>
                    <a:pt x="3096101" y="483248"/>
                    <a:pt x="3094768" y="480105"/>
                    <a:pt x="3086195" y="479819"/>
                  </a:cubicBezTo>
                  <a:cubicBezTo>
                    <a:pt x="3083909" y="479724"/>
                    <a:pt x="3081909" y="479248"/>
                    <a:pt x="3079623" y="479152"/>
                  </a:cubicBezTo>
                  <a:cubicBezTo>
                    <a:pt x="3073051" y="478771"/>
                    <a:pt x="3076004" y="481915"/>
                    <a:pt x="3072765" y="483248"/>
                  </a:cubicBezTo>
                  <a:cubicBezTo>
                    <a:pt x="3067622" y="482677"/>
                    <a:pt x="3062288" y="481629"/>
                    <a:pt x="3056668" y="481438"/>
                  </a:cubicBezTo>
                  <a:cubicBezTo>
                    <a:pt x="3050286" y="481248"/>
                    <a:pt x="3042666" y="484010"/>
                    <a:pt x="3037332" y="480962"/>
                  </a:cubicBezTo>
                  <a:cubicBezTo>
                    <a:pt x="3038570" y="479152"/>
                    <a:pt x="3039809" y="477438"/>
                    <a:pt x="3041523" y="475057"/>
                  </a:cubicBezTo>
                  <a:cubicBezTo>
                    <a:pt x="3034094" y="474676"/>
                    <a:pt x="3027140" y="474295"/>
                    <a:pt x="3020282" y="474009"/>
                  </a:cubicBezTo>
                  <a:cubicBezTo>
                    <a:pt x="3022568" y="471151"/>
                    <a:pt x="3025140" y="467913"/>
                    <a:pt x="3028188" y="464103"/>
                  </a:cubicBezTo>
                  <a:cubicBezTo>
                    <a:pt x="3026759" y="462198"/>
                    <a:pt x="3023902" y="459340"/>
                    <a:pt x="3022568" y="456197"/>
                  </a:cubicBezTo>
                  <a:cubicBezTo>
                    <a:pt x="3021140" y="452959"/>
                    <a:pt x="3021140" y="449434"/>
                    <a:pt x="3020473" y="446386"/>
                  </a:cubicBezTo>
                  <a:cubicBezTo>
                    <a:pt x="3014663" y="442672"/>
                    <a:pt x="3008376" y="443815"/>
                    <a:pt x="3002471" y="444005"/>
                  </a:cubicBezTo>
                  <a:cubicBezTo>
                    <a:pt x="2998280" y="444100"/>
                    <a:pt x="2995803" y="448291"/>
                    <a:pt x="2998470" y="450863"/>
                  </a:cubicBezTo>
                  <a:cubicBezTo>
                    <a:pt x="3001709" y="454006"/>
                    <a:pt x="3005519" y="456769"/>
                    <a:pt x="3009424" y="460102"/>
                  </a:cubicBezTo>
                  <a:cubicBezTo>
                    <a:pt x="3004661" y="463246"/>
                    <a:pt x="3007995" y="467627"/>
                    <a:pt x="3007519" y="472390"/>
                  </a:cubicBezTo>
                  <a:cubicBezTo>
                    <a:pt x="3005804" y="472771"/>
                    <a:pt x="3004090" y="472961"/>
                    <a:pt x="3002280" y="473152"/>
                  </a:cubicBezTo>
                  <a:cubicBezTo>
                    <a:pt x="3002185" y="473152"/>
                    <a:pt x="3001995" y="473152"/>
                    <a:pt x="3001899" y="473152"/>
                  </a:cubicBezTo>
                  <a:cubicBezTo>
                    <a:pt x="2992279" y="472675"/>
                    <a:pt x="2982754" y="472104"/>
                    <a:pt x="2973134" y="471628"/>
                  </a:cubicBezTo>
                  <a:cubicBezTo>
                    <a:pt x="2978182" y="471247"/>
                    <a:pt x="2983325" y="470961"/>
                    <a:pt x="2988374" y="470294"/>
                  </a:cubicBezTo>
                  <a:cubicBezTo>
                    <a:pt x="2994660" y="469437"/>
                    <a:pt x="2996660" y="465913"/>
                    <a:pt x="2993993" y="461436"/>
                  </a:cubicBezTo>
                  <a:cubicBezTo>
                    <a:pt x="2990850" y="456197"/>
                    <a:pt x="2990755" y="455721"/>
                    <a:pt x="2991041" y="449053"/>
                  </a:cubicBezTo>
                  <a:cubicBezTo>
                    <a:pt x="2987993" y="446863"/>
                    <a:pt x="2984659" y="448577"/>
                    <a:pt x="2981516" y="448863"/>
                  </a:cubicBezTo>
                  <a:cubicBezTo>
                    <a:pt x="2978849" y="449053"/>
                    <a:pt x="2976086" y="449434"/>
                    <a:pt x="2973420" y="449434"/>
                  </a:cubicBezTo>
                  <a:cubicBezTo>
                    <a:pt x="2961513" y="449530"/>
                    <a:pt x="2949988" y="447053"/>
                    <a:pt x="2937510" y="449149"/>
                  </a:cubicBezTo>
                  <a:cubicBezTo>
                    <a:pt x="2925890" y="451149"/>
                    <a:pt x="2913221" y="449815"/>
                    <a:pt x="2901029" y="450006"/>
                  </a:cubicBezTo>
                  <a:cubicBezTo>
                    <a:pt x="2890742" y="450196"/>
                    <a:pt x="2880836" y="449815"/>
                    <a:pt x="2871502" y="445720"/>
                  </a:cubicBezTo>
                  <a:cubicBezTo>
                    <a:pt x="2867597" y="444005"/>
                    <a:pt x="2862358" y="444100"/>
                    <a:pt x="2857881" y="443053"/>
                  </a:cubicBezTo>
                  <a:cubicBezTo>
                    <a:pt x="2856166" y="442672"/>
                    <a:pt x="2854833" y="441433"/>
                    <a:pt x="2852833" y="440386"/>
                  </a:cubicBezTo>
                  <a:cubicBezTo>
                    <a:pt x="2854166" y="439528"/>
                    <a:pt x="2855024" y="438671"/>
                    <a:pt x="2855976" y="438576"/>
                  </a:cubicBezTo>
                  <a:cubicBezTo>
                    <a:pt x="2868073" y="437528"/>
                    <a:pt x="2880170" y="436004"/>
                    <a:pt x="2892266" y="435814"/>
                  </a:cubicBezTo>
                  <a:cubicBezTo>
                    <a:pt x="2920079" y="435242"/>
                    <a:pt x="2947607" y="432956"/>
                    <a:pt x="2975134" y="430289"/>
                  </a:cubicBezTo>
                  <a:cubicBezTo>
                    <a:pt x="2988469" y="429051"/>
                    <a:pt x="3001995" y="429622"/>
                    <a:pt x="3015329" y="427241"/>
                  </a:cubicBezTo>
                  <a:cubicBezTo>
                    <a:pt x="3024854" y="425527"/>
                    <a:pt x="3034474" y="422764"/>
                    <a:pt x="3044762" y="424288"/>
                  </a:cubicBezTo>
                  <a:cubicBezTo>
                    <a:pt x="3045333" y="424384"/>
                    <a:pt x="3046286" y="422860"/>
                    <a:pt x="3047905" y="421431"/>
                  </a:cubicBezTo>
                  <a:cubicBezTo>
                    <a:pt x="3043809" y="419145"/>
                    <a:pt x="3039618" y="416764"/>
                    <a:pt x="3034856" y="414097"/>
                  </a:cubicBezTo>
                  <a:cubicBezTo>
                    <a:pt x="3025045" y="419145"/>
                    <a:pt x="3015044" y="419431"/>
                    <a:pt x="3005042" y="414382"/>
                  </a:cubicBezTo>
                  <a:cubicBezTo>
                    <a:pt x="3022854" y="397142"/>
                    <a:pt x="3017234" y="400381"/>
                    <a:pt x="3047714" y="394666"/>
                  </a:cubicBezTo>
                  <a:cubicBezTo>
                    <a:pt x="3054287" y="395237"/>
                    <a:pt x="3054287" y="401714"/>
                    <a:pt x="3061621" y="402571"/>
                  </a:cubicBezTo>
                  <a:cubicBezTo>
                    <a:pt x="3069527" y="403524"/>
                    <a:pt x="3076289" y="402000"/>
                    <a:pt x="3084195" y="400952"/>
                  </a:cubicBezTo>
                  <a:cubicBezTo>
                    <a:pt x="3085910" y="397714"/>
                    <a:pt x="3086957" y="394380"/>
                    <a:pt x="3089434" y="391522"/>
                  </a:cubicBezTo>
                  <a:cubicBezTo>
                    <a:pt x="3091529" y="389046"/>
                    <a:pt x="3094958" y="387236"/>
                    <a:pt x="3098006" y="385236"/>
                  </a:cubicBezTo>
                  <a:cubicBezTo>
                    <a:pt x="3101340" y="383045"/>
                    <a:pt x="3104864" y="380950"/>
                    <a:pt x="3108198" y="378854"/>
                  </a:cubicBezTo>
                  <a:cubicBezTo>
                    <a:pt x="3105626" y="373139"/>
                    <a:pt x="3096959" y="376378"/>
                    <a:pt x="3092863" y="372949"/>
                  </a:cubicBezTo>
                  <a:cubicBezTo>
                    <a:pt x="3091910" y="370472"/>
                    <a:pt x="3093720" y="369139"/>
                    <a:pt x="3096292" y="368377"/>
                  </a:cubicBezTo>
                  <a:cubicBezTo>
                    <a:pt x="3116675" y="362757"/>
                    <a:pt x="3137440" y="358852"/>
                    <a:pt x="3159347" y="359423"/>
                  </a:cubicBezTo>
                  <a:cubicBezTo>
                    <a:pt x="3165062" y="356661"/>
                    <a:pt x="3167634" y="351041"/>
                    <a:pt x="3175445" y="350755"/>
                  </a:cubicBezTo>
                  <a:cubicBezTo>
                    <a:pt x="3178016" y="346945"/>
                    <a:pt x="3180588" y="343135"/>
                    <a:pt x="3182017" y="341040"/>
                  </a:cubicBezTo>
                  <a:cubicBezTo>
                    <a:pt x="3181541" y="331610"/>
                    <a:pt x="3170015" y="334182"/>
                    <a:pt x="3164586" y="329134"/>
                  </a:cubicBezTo>
                  <a:cubicBezTo>
                    <a:pt x="3173063" y="325609"/>
                    <a:pt x="3181445" y="323800"/>
                    <a:pt x="3189828" y="323800"/>
                  </a:cubicBezTo>
                  <a:cubicBezTo>
                    <a:pt x="3200686" y="323895"/>
                    <a:pt x="3209068" y="320371"/>
                    <a:pt x="3218593" y="316846"/>
                  </a:cubicBezTo>
                  <a:cubicBezTo>
                    <a:pt x="3213735" y="313227"/>
                    <a:pt x="3209163" y="314560"/>
                    <a:pt x="3204782" y="315037"/>
                  </a:cubicBezTo>
                  <a:cubicBezTo>
                    <a:pt x="3193447" y="316275"/>
                    <a:pt x="3182207" y="317989"/>
                    <a:pt x="3170873" y="318942"/>
                  </a:cubicBezTo>
                  <a:cubicBezTo>
                    <a:pt x="3166491" y="319323"/>
                    <a:pt x="3163538" y="316846"/>
                    <a:pt x="3162776" y="312370"/>
                  </a:cubicBezTo>
                  <a:cubicBezTo>
                    <a:pt x="3174111" y="310750"/>
                    <a:pt x="3185541" y="309036"/>
                    <a:pt x="3196971" y="307417"/>
                  </a:cubicBezTo>
                  <a:cubicBezTo>
                    <a:pt x="3192590" y="300178"/>
                    <a:pt x="3183350" y="306274"/>
                    <a:pt x="3176302" y="303035"/>
                  </a:cubicBezTo>
                  <a:cubicBezTo>
                    <a:pt x="3180016" y="300463"/>
                    <a:pt x="3182970" y="298558"/>
                    <a:pt x="3185636" y="296463"/>
                  </a:cubicBezTo>
                  <a:cubicBezTo>
                    <a:pt x="3188303" y="294272"/>
                    <a:pt x="3190589" y="291891"/>
                    <a:pt x="3193256" y="289224"/>
                  </a:cubicBezTo>
                  <a:cubicBezTo>
                    <a:pt x="3197257" y="290462"/>
                    <a:pt x="3200876" y="291510"/>
                    <a:pt x="3204972" y="292748"/>
                  </a:cubicBezTo>
                  <a:cubicBezTo>
                    <a:pt x="3209925" y="289605"/>
                    <a:pt x="3209925" y="285128"/>
                    <a:pt x="3211259" y="280747"/>
                  </a:cubicBezTo>
                  <a:cubicBezTo>
                    <a:pt x="3208973" y="279604"/>
                    <a:pt x="3206782" y="278556"/>
                    <a:pt x="3204496" y="277413"/>
                  </a:cubicBezTo>
                  <a:cubicBezTo>
                    <a:pt x="3205163" y="276841"/>
                    <a:pt x="3205734" y="276079"/>
                    <a:pt x="3206496" y="275698"/>
                  </a:cubicBezTo>
                  <a:cubicBezTo>
                    <a:pt x="3207639" y="275222"/>
                    <a:pt x="3208973" y="274936"/>
                    <a:pt x="3210306" y="274651"/>
                  </a:cubicBezTo>
                  <a:cubicBezTo>
                    <a:pt x="3221450" y="272174"/>
                    <a:pt x="3221450" y="272174"/>
                    <a:pt x="3225356" y="280937"/>
                  </a:cubicBezTo>
                  <a:cubicBezTo>
                    <a:pt x="3225546" y="281413"/>
                    <a:pt x="3226213" y="281699"/>
                    <a:pt x="3227546" y="282842"/>
                  </a:cubicBezTo>
                  <a:cubicBezTo>
                    <a:pt x="3238405" y="279985"/>
                    <a:pt x="3250311" y="279699"/>
                    <a:pt x="3261836" y="282366"/>
                  </a:cubicBezTo>
                  <a:cubicBezTo>
                    <a:pt x="3265456" y="283223"/>
                    <a:pt x="3268409" y="285604"/>
                    <a:pt x="3272599" y="287795"/>
                  </a:cubicBezTo>
                  <a:cubicBezTo>
                    <a:pt x="3270409" y="291700"/>
                    <a:pt x="3267647" y="295129"/>
                    <a:pt x="3266694" y="298844"/>
                  </a:cubicBezTo>
                  <a:cubicBezTo>
                    <a:pt x="3265837" y="302083"/>
                    <a:pt x="3267742" y="305321"/>
                    <a:pt x="3264884" y="308750"/>
                  </a:cubicBezTo>
                  <a:cubicBezTo>
                    <a:pt x="3263265" y="310750"/>
                    <a:pt x="3265456" y="314370"/>
                    <a:pt x="3265646" y="317227"/>
                  </a:cubicBezTo>
                  <a:cubicBezTo>
                    <a:pt x="3265837" y="320561"/>
                    <a:pt x="3263074" y="323133"/>
                    <a:pt x="3258693" y="323514"/>
                  </a:cubicBezTo>
                  <a:cubicBezTo>
                    <a:pt x="3251359" y="324085"/>
                    <a:pt x="3243548" y="323419"/>
                    <a:pt x="3237262" y="327038"/>
                  </a:cubicBezTo>
                  <a:cubicBezTo>
                    <a:pt x="3236119" y="327705"/>
                    <a:pt x="3235738" y="329515"/>
                    <a:pt x="3235738" y="330753"/>
                  </a:cubicBezTo>
                  <a:cubicBezTo>
                    <a:pt x="3235738" y="331134"/>
                    <a:pt x="3238024" y="332086"/>
                    <a:pt x="3238976" y="331991"/>
                  </a:cubicBezTo>
                  <a:cubicBezTo>
                    <a:pt x="3243644" y="331420"/>
                    <a:pt x="3248120" y="330372"/>
                    <a:pt x="3252788" y="329896"/>
                  </a:cubicBezTo>
                  <a:cubicBezTo>
                    <a:pt x="3257169" y="329419"/>
                    <a:pt x="3260979" y="331610"/>
                    <a:pt x="3261170" y="334849"/>
                  </a:cubicBezTo>
                  <a:cubicBezTo>
                    <a:pt x="3261741" y="343707"/>
                    <a:pt x="3263741" y="352660"/>
                    <a:pt x="3261836" y="361614"/>
                  </a:cubicBezTo>
                  <a:cubicBezTo>
                    <a:pt x="3260979" y="365995"/>
                    <a:pt x="3260217" y="370758"/>
                    <a:pt x="3268123" y="373711"/>
                  </a:cubicBezTo>
                  <a:cubicBezTo>
                    <a:pt x="3279077" y="368472"/>
                    <a:pt x="3291745" y="365995"/>
                    <a:pt x="3305366" y="365710"/>
                  </a:cubicBezTo>
                  <a:cubicBezTo>
                    <a:pt x="3309271" y="365614"/>
                    <a:pt x="3313081" y="364090"/>
                    <a:pt x="3316986" y="363424"/>
                  </a:cubicBezTo>
                  <a:cubicBezTo>
                    <a:pt x="3328797" y="361328"/>
                    <a:pt x="3340513" y="359518"/>
                    <a:pt x="3352895" y="359233"/>
                  </a:cubicBezTo>
                  <a:cubicBezTo>
                    <a:pt x="3371660" y="358852"/>
                    <a:pt x="3390329" y="356756"/>
                    <a:pt x="3408903" y="355423"/>
                  </a:cubicBezTo>
                  <a:cubicBezTo>
                    <a:pt x="3410426" y="352375"/>
                    <a:pt x="3408140" y="351517"/>
                    <a:pt x="3405378" y="351327"/>
                  </a:cubicBezTo>
                  <a:cubicBezTo>
                    <a:pt x="3398139" y="350755"/>
                    <a:pt x="3390805" y="350279"/>
                    <a:pt x="3382423" y="349708"/>
                  </a:cubicBezTo>
                  <a:cubicBezTo>
                    <a:pt x="3386709" y="347803"/>
                    <a:pt x="3389853" y="346279"/>
                    <a:pt x="3393567" y="344659"/>
                  </a:cubicBezTo>
                  <a:cubicBezTo>
                    <a:pt x="3383280" y="340564"/>
                    <a:pt x="3383280" y="340564"/>
                    <a:pt x="3358991" y="342754"/>
                  </a:cubicBezTo>
                  <a:cubicBezTo>
                    <a:pt x="3359468" y="345802"/>
                    <a:pt x="3366611" y="348469"/>
                    <a:pt x="3360611" y="351708"/>
                  </a:cubicBezTo>
                  <a:cubicBezTo>
                    <a:pt x="3356705" y="353899"/>
                    <a:pt x="3353181" y="351994"/>
                    <a:pt x="3350133" y="349612"/>
                  </a:cubicBezTo>
                  <a:cubicBezTo>
                    <a:pt x="3345180" y="345707"/>
                    <a:pt x="3338513" y="344850"/>
                    <a:pt x="3331559" y="344374"/>
                  </a:cubicBezTo>
                  <a:cubicBezTo>
                    <a:pt x="3328321" y="344183"/>
                    <a:pt x="3325082" y="343326"/>
                    <a:pt x="3321844" y="342659"/>
                  </a:cubicBezTo>
                  <a:cubicBezTo>
                    <a:pt x="3321463" y="342564"/>
                    <a:pt x="3321368" y="341897"/>
                    <a:pt x="3321177" y="341421"/>
                  </a:cubicBezTo>
                  <a:cubicBezTo>
                    <a:pt x="3322701" y="338373"/>
                    <a:pt x="3326606" y="339230"/>
                    <a:pt x="3329654" y="338849"/>
                  </a:cubicBezTo>
                  <a:cubicBezTo>
                    <a:pt x="3336893" y="337801"/>
                    <a:pt x="3344228" y="336849"/>
                    <a:pt x="3351562" y="335896"/>
                  </a:cubicBezTo>
                  <a:cubicBezTo>
                    <a:pt x="3357372" y="335134"/>
                    <a:pt x="3361658" y="333134"/>
                    <a:pt x="3362897" y="328562"/>
                  </a:cubicBezTo>
                  <a:cubicBezTo>
                    <a:pt x="3363659" y="325895"/>
                    <a:pt x="3366135" y="324466"/>
                    <a:pt x="3369469" y="323323"/>
                  </a:cubicBezTo>
                  <a:cubicBezTo>
                    <a:pt x="3372993" y="322085"/>
                    <a:pt x="3376232" y="320275"/>
                    <a:pt x="3379470" y="318656"/>
                  </a:cubicBezTo>
                  <a:cubicBezTo>
                    <a:pt x="3383566" y="319132"/>
                    <a:pt x="3387566" y="319990"/>
                    <a:pt x="3391567" y="319799"/>
                  </a:cubicBezTo>
                  <a:cubicBezTo>
                    <a:pt x="3393662" y="319704"/>
                    <a:pt x="3395567" y="317704"/>
                    <a:pt x="3397663" y="316561"/>
                  </a:cubicBezTo>
                  <a:cubicBezTo>
                    <a:pt x="3396139" y="315132"/>
                    <a:pt x="3394901" y="313513"/>
                    <a:pt x="3392900" y="312560"/>
                  </a:cubicBezTo>
                  <a:cubicBezTo>
                    <a:pt x="3391376" y="311798"/>
                    <a:pt x="3388995" y="311893"/>
                    <a:pt x="3386995" y="311798"/>
                  </a:cubicBezTo>
                  <a:cubicBezTo>
                    <a:pt x="3372231" y="310941"/>
                    <a:pt x="3357372" y="311893"/>
                    <a:pt x="3342513" y="309607"/>
                  </a:cubicBezTo>
                  <a:cubicBezTo>
                    <a:pt x="3335084" y="308464"/>
                    <a:pt x="3326511" y="310846"/>
                    <a:pt x="3318701" y="312274"/>
                  </a:cubicBezTo>
                  <a:cubicBezTo>
                    <a:pt x="3313271" y="313227"/>
                    <a:pt x="3314605" y="320085"/>
                    <a:pt x="3307842" y="320180"/>
                  </a:cubicBezTo>
                  <a:cubicBezTo>
                    <a:pt x="3302603" y="320275"/>
                    <a:pt x="3297365" y="319609"/>
                    <a:pt x="3292126" y="319704"/>
                  </a:cubicBezTo>
                  <a:cubicBezTo>
                    <a:pt x="3290507" y="319704"/>
                    <a:pt x="3289078" y="321609"/>
                    <a:pt x="3287363" y="322276"/>
                  </a:cubicBezTo>
                  <a:cubicBezTo>
                    <a:pt x="3283839" y="323609"/>
                    <a:pt x="3280982" y="322942"/>
                    <a:pt x="3278696" y="320561"/>
                  </a:cubicBezTo>
                  <a:cubicBezTo>
                    <a:pt x="3275838" y="317418"/>
                    <a:pt x="3276029" y="314656"/>
                    <a:pt x="3279077" y="312560"/>
                  </a:cubicBezTo>
                  <a:cubicBezTo>
                    <a:pt x="3282696" y="309988"/>
                    <a:pt x="3287078" y="308941"/>
                    <a:pt x="3292031" y="308941"/>
                  </a:cubicBezTo>
                  <a:cubicBezTo>
                    <a:pt x="3308985" y="309036"/>
                    <a:pt x="3325368" y="304369"/>
                    <a:pt x="3342513" y="305416"/>
                  </a:cubicBezTo>
                  <a:cubicBezTo>
                    <a:pt x="3345275" y="305607"/>
                    <a:pt x="3348228" y="303797"/>
                    <a:pt x="3351086" y="302749"/>
                  </a:cubicBezTo>
                  <a:cubicBezTo>
                    <a:pt x="3351086" y="302749"/>
                    <a:pt x="3351086" y="302845"/>
                    <a:pt x="3351086" y="302845"/>
                  </a:cubicBezTo>
                  <a:cubicBezTo>
                    <a:pt x="3353562" y="303607"/>
                    <a:pt x="3356039" y="304464"/>
                    <a:pt x="3358515" y="305226"/>
                  </a:cubicBezTo>
                  <a:cubicBezTo>
                    <a:pt x="3371374" y="309322"/>
                    <a:pt x="3372136" y="308845"/>
                    <a:pt x="3372136" y="297796"/>
                  </a:cubicBezTo>
                  <a:cubicBezTo>
                    <a:pt x="3372136" y="296368"/>
                    <a:pt x="3372803" y="294844"/>
                    <a:pt x="3373279" y="293415"/>
                  </a:cubicBezTo>
                  <a:cubicBezTo>
                    <a:pt x="3373470" y="293034"/>
                    <a:pt x="3374136" y="292653"/>
                    <a:pt x="3375374" y="291510"/>
                  </a:cubicBezTo>
                  <a:cubicBezTo>
                    <a:pt x="3388519" y="289986"/>
                    <a:pt x="3402806" y="288271"/>
                    <a:pt x="3416999" y="286652"/>
                  </a:cubicBezTo>
                  <a:cubicBezTo>
                    <a:pt x="3416999" y="286176"/>
                    <a:pt x="3416903" y="285795"/>
                    <a:pt x="3416903" y="285319"/>
                  </a:cubicBezTo>
                  <a:cubicBezTo>
                    <a:pt x="3414332" y="285033"/>
                    <a:pt x="3411760" y="284557"/>
                    <a:pt x="3409093" y="284366"/>
                  </a:cubicBezTo>
                  <a:cubicBezTo>
                    <a:pt x="3402330" y="283890"/>
                    <a:pt x="3395567" y="283223"/>
                    <a:pt x="3388900" y="283318"/>
                  </a:cubicBezTo>
                  <a:cubicBezTo>
                    <a:pt x="3382232" y="283414"/>
                    <a:pt x="3375755" y="284461"/>
                    <a:pt x="3369183" y="281699"/>
                  </a:cubicBezTo>
                  <a:cubicBezTo>
                    <a:pt x="3363659" y="279413"/>
                    <a:pt x="3357086" y="278556"/>
                    <a:pt x="3349752" y="276746"/>
                  </a:cubicBezTo>
                  <a:cubicBezTo>
                    <a:pt x="3365373" y="274651"/>
                    <a:pt x="3379851" y="272555"/>
                    <a:pt x="3394424" y="270841"/>
                  </a:cubicBezTo>
                  <a:cubicBezTo>
                    <a:pt x="3399663" y="270269"/>
                    <a:pt x="3405188" y="270555"/>
                    <a:pt x="3410617" y="270841"/>
                  </a:cubicBezTo>
                  <a:cubicBezTo>
                    <a:pt x="3418713" y="271222"/>
                    <a:pt x="3426809" y="272555"/>
                    <a:pt x="3434810" y="272365"/>
                  </a:cubicBezTo>
                  <a:cubicBezTo>
                    <a:pt x="3457766" y="271793"/>
                    <a:pt x="3480435" y="273984"/>
                    <a:pt x="3504914" y="276841"/>
                  </a:cubicBezTo>
                  <a:cubicBezTo>
                    <a:pt x="3503200" y="274651"/>
                    <a:pt x="3502724" y="273031"/>
                    <a:pt x="3501581" y="272650"/>
                  </a:cubicBezTo>
                  <a:cubicBezTo>
                    <a:pt x="3491484" y="269793"/>
                    <a:pt x="3481292" y="267126"/>
                    <a:pt x="3471005" y="264554"/>
                  </a:cubicBezTo>
                  <a:cubicBezTo>
                    <a:pt x="3468529" y="263887"/>
                    <a:pt x="3465576" y="263506"/>
                    <a:pt x="3463004" y="263887"/>
                  </a:cubicBezTo>
                  <a:cubicBezTo>
                    <a:pt x="3437763" y="266935"/>
                    <a:pt x="3413474" y="260554"/>
                    <a:pt x="3388519" y="260363"/>
                  </a:cubicBezTo>
                  <a:cubicBezTo>
                    <a:pt x="3385947" y="260363"/>
                    <a:pt x="3383090" y="259601"/>
                    <a:pt x="3381089" y="258458"/>
                  </a:cubicBezTo>
                  <a:cubicBezTo>
                    <a:pt x="3378518" y="257029"/>
                    <a:pt x="3376898" y="257696"/>
                    <a:pt x="3374136" y="258172"/>
                  </a:cubicBezTo>
                  <a:cubicBezTo>
                    <a:pt x="3360991" y="260268"/>
                    <a:pt x="3347752" y="261601"/>
                    <a:pt x="3334417" y="263125"/>
                  </a:cubicBezTo>
                  <a:cubicBezTo>
                    <a:pt x="3333179" y="263221"/>
                    <a:pt x="3331845" y="262649"/>
                    <a:pt x="3330416" y="262363"/>
                  </a:cubicBezTo>
                  <a:cubicBezTo>
                    <a:pt x="3332607" y="257029"/>
                    <a:pt x="3340513" y="258553"/>
                    <a:pt x="3345275" y="255410"/>
                  </a:cubicBezTo>
                  <a:cubicBezTo>
                    <a:pt x="3344418" y="254458"/>
                    <a:pt x="3343751" y="252553"/>
                    <a:pt x="3342608" y="252457"/>
                  </a:cubicBezTo>
                  <a:cubicBezTo>
                    <a:pt x="3339370" y="252076"/>
                    <a:pt x="3335750" y="251886"/>
                    <a:pt x="3332703" y="252553"/>
                  </a:cubicBezTo>
                  <a:cubicBezTo>
                    <a:pt x="3325654" y="254267"/>
                    <a:pt x="3318986" y="256553"/>
                    <a:pt x="3311462" y="258839"/>
                  </a:cubicBezTo>
                  <a:cubicBezTo>
                    <a:pt x="3305937" y="257220"/>
                    <a:pt x="3299746" y="255315"/>
                    <a:pt x="3290697" y="252648"/>
                  </a:cubicBezTo>
                  <a:cubicBezTo>
                    <a:pt x="3301841" y="250933"/>
                    <a:pt x="3310033" y="248933"/>
                    <a:pt x="3318415" y="248552"/>
                  </a:cubicBezTo>
                  <a:cubicBezTo>
                    <a:pt x="3331274" y="247981"/>
                    <a:pt x="3344132" y="248838"/>
                    <a:pt x="3356705" y="246076"/>
                  </a:cubicBezTo>
                  <a:cubicBezTo>
                    <a:pt x="3359087" y="245504"/>
                    <a:pt x="3362230" y="245885"/>
                    <a:pt x="3364706" y="246552"/>
                  </a:cubicBezTo>
                  <a:cubicBezTo>
                    <a:pt x="3371374" y="248362"/>
                    <a:pt x="3377756" y="248647"/>
                    <a:pt x="3384614" y="247123"/>
                  </a:cubicBezTo>
                  <a:cubicBezTo>
                    <a:pt x="3386995" y="246552"/>
                    <a:pt x="3390043" y="246933"/>
                    <a:pt x="3392520" y="247409"/>
                  </a:cubicBezTo>
                  <a:cubicBezTo>
                    <a:pt x="3399282" y="248743"/>
                    <a:pt x="3405854" y="248457"/>
                    <a:pt x="3412617" y="247028"/>
                  </a:cubicBezTo>
                  <a:cubicBezTo>
                    <a:pt x="3420618" y="245409"/>
                    <a:pt x="3428619" y="245790"/>
                    <a:pt x="3436811" y="246838"/>
                  </a:cubicBezTo>
                  <a:cubicBezTo>
                    <a:pt x="3444716" y="247790"/>
                    <a:pt x="3452813" y="247981"/>
                    <a:pt x="3462052" y="248552"/>
                  </a:cubicBezTo>
                  <a:cubicBezTo>
                    <a:pt x="3462528" y="245504"/>
                    <a:pt x="3462909" y="243218"/>
                    <a:pt x="3463290" y="241123"/>
                  </a:cubicBezTo>
                  <a:cubicBezTo>
                    <a:pt x="3461385" y="240551"/>
                    <a:pt x="3459956" y="239694"/>
                    <a:pt x="3459099" y="239980"/>
                  </a:cubicBezTo>
                  <a:cubicBezTo>
                    <a:pt x="3447288" y="243504"/>
                    <a:pt x="3435096" y="242456"/>
                    <a:pt x="3423095" y="241218"/>
                  </a:cubicBezTo>
                  <a:cubicBezTo>
                    <a:pt x="3400901" y="238932"/>
                    <a:pt x="3378899" y="238265"/>
                    <a:pt x="3356515" y="241313"/>
                  </a:cubicBezTo>
                  <a:cubicBezTo>
                    <a:pt x="3338036" y="243790"/>
                    <a:pt x="3318986" y="244456"/>
                    <a:pt x="3300222" y="245695"/>
                  </a:cubicBezTo>
                  <a:cubicBezTo>
                    <a:pt x="3296984" y="245885"/>
                    <a:pt x="3293555" y="245314"/>
                    <a:pt x="3290316" y="244837"/>
                  </a:cubicBezTo>
                  <a:cubicBezTo>
                    <a:pt x="3289459" y="244742"/>
                    <a:pt x="3288411" y="243409"/>
                    <a:pt x="3288316" y="242647"/>
                  </a:cubicBezTo>
                  <a:cubicBezTo>
                    <a:pt x="3288316" y="241885"/>
                    <a:pt x="3289268" y="240551"/>
                    <a:pt x="3290126" y="240361"/>
                  </a:cubicBezTo>
                  <a:cubicBezTo>
                    <a:pt x="3295936" y="238932"/>
                    <a:pt x="3301841" y="237884"/>
                    <a:pt x="3307652" y="236551"/>
                  </a:cubicBezTo>
                  <a:cubicBezTo>
                    <a:pt x="3310128" y="235979"/>
                    <a:pt x="3312605" y="235122"/>
                    <a:pt x="3314795" y="234074"/>
                  </a:cubicBezTo>
                  <a:cubicBezTo>
                    <a:pt x="3315367" y="233788"/>
                    <a:pt x="3315081" y="232360"/>
                    <a:pt x="3315176" y="230740"/>
                  </a:cubicBezTo>
                  <a:cubicBezTo>
                    <a:pt x="3310699" y="230359"/>
                    <a:pt x="3306032" y="230169"/>
                    <a:pt x="3301556" y="229407"/>
                  </a:cubicBezTo>
                  <a:cubicBezTo>
                    <a:pt x="3296031" y="228359"/>
                    <a:pt x="3294126" y="225502"/>
                    <a:pt x="3295936" y="220644"/>
                  </a:cubicBezTo>
                  <a:cubicBezTo>
                    <a:pt x="3305747" y="219025"/>
                    <a:pt x="3316034" y="217215"/>
                    <a:pt x="3326416" y="215881"/>
                  </a:cubicBezTo>
                  <a:cubicBezTo>
                    <a:pt x="3328702" y="215596"/>
                    <a:pt x="3332131" y="216358"/>
                    <a:pt x="3333845" y="217596"/>
                  </a:cubicBezTo>
                  <a:cubicBezTo>
                    <a:pt x="3343275" y="224073"/>
                    <a:pt x="3352229" y="222358"/>
                    <a:pt x="3361563" y="216739"/>
                  </a:cubicBezTo>
                  <a:cubicBezTo>
                    <a:pt x="3368897" y="221406"/>
                    <a:pt x="3376136" y="221692"/>
                    <a:pt x="3383090" y="216453"/>
                  </a:cubicBezTo>
                  <a:cubicBezTo>
                    <a:pt x="3384899" y="215119"/>
                    <a:pt x="3387376" y="213310"/>
                    <a:pt x="3389566" y="213214"/>
                  </a:cubicBezTo>
                  <a:cubicBezTo>
                    <a:pt x="3402997" y="212929"/>
                    <a:pt x="3416237" y="209690"/>
                    <a:pt x="3429857" y="211214"/>
                  </a:cubicBezTo>
                  <a:cubicBezTo>
                    <a:pt x="3435001" y="211786"/>
                    <a:pt x="3440335" y="211786"/>
                    <a:pt x="3447288" y="212167"/>
                  </a:cubicBezTo>
                  <a:cubicBezTo>
                    <a:pt x="3439478" y="206452"/>
                    <a:pt x="3432905" y="202356"/>
                    <a:pt x="3422999" y="203499"/>
                  </a:cubicBezTo>
                  <a:cubicBezTo>
                    <a:pt x="3407283" y="199594"/>
                    <a:pt x="3390900" y="203975"/>
                    <a:pt x="3375089" y="201213"/>
                  </a:cubicBezTo>
                  <a:cubicBezTo>
                    <a:pt x="3372707" y="200832"/>
                    <a:pt x="3369755" y="201689"/>
                    <a:pt x="3367278" y="202261"/>
                  </a:cubicBezTo>
                  <a:cubicBezTo>
                    <a:pt x="3344418" y="207309"/>
                    <a:pt x="3320701" y="207023"/>
                    <a:pt x="3297365" y="208928"/>
                  </a:cubicBezTo>
                  <a:cubicBezTo>
                    <a:pt x="3296126" y="209023"/>
                    <a:pt x="3294888" y="208357"/>
                    <a:pt x="3293555" y="207976"/>
                  </a:cubicBezTo>
                  <a:cubicBezTo>
                    <a:pt x="3290221" y="204166"/>
                    <a:pt x="3296507" y="203213"/>
                    <a:pt x="3297746" y="200737"/>
                  </a:cubicBezTo>
                  <a:cubicBezTo>
                    <a:pt x="3298889" y="198451"/>
                    <a:pt x="3300413" y="196260"/>
                    <a:pt x="3302127" y="193402"/>
                  </a:cubicBezTo>
                  <a:cubicBezTo>
                    <a:pt x="3314510" y="191593"/>
                    <a:pt x="3327368" y="190545"/>
                    <a:pt x="3338798" y="186163"/>
                  </a:cubicBezTo>
                  <a:cubicBezTo>
                    <a:pt x="3339370" y="185973"/>
                    <a:pt x="3340132" y="185782"/>
                    <a:pt x="3340799" y="185782"/>
                  </a:cubicBezTo>
                  <a:cubicBezTo>
                    <a:pt x="3347466" y="185782"/>
                    <a:pt x="3354800" y="187211"/>
                    <a:pt x="3360515" y="185592"/>
                  </a:cubicBezTo>
                  <a:cubicBezTo>
                    <a:pt x="3366992" y="183687"/>
                    <a:pt x="3373088" y="182544"/>
                    <a:pt x="3379946" y="182258"/>
                  </a:cubicBezTo>
                  <a:cubicBezTo>
                    <a:pt x="3388043" y="181972"/>
                    <a:pt x="3395948" y="180448"/>
                    <a:pt x="3404045" y="180258"/>
                  </a:cubicBezTo>
                  <a:cubicBezTo>
                    <a:pt x="3423761" y="179782"/>
                    <a:pt x="3443097" y="181972"/>
                    <a:pt x="3462242" y="185211"/>
                  </a:cubicBezTo>
                  <a:cubicBezTo>
                    <a:pt x="3476816" y="187687"/>
                    <a:pt x="3491294" y="189402"/>
                    <a:pt x="3506343" y="188449"/>
                  </a:cubicBezTo>
                  <a:cubicBezTo>
                    <a:pt x="3506057" y="184449"/>
                    <a:pt x="3502247" y="183877"/>
                    <a:pt x="3499390" y="183496"/>
                  </a:cubicBezTo>
                  <a:cubicBezTo>
                    <a:pt x="3488531" y="182258"/>
                    <a:pt x="3478245" y="180258"/>
                    <a:pt x="3469100" y="175495"/>
                  </a:cubicBezTo>
                  <a:cubicBezTo>
                    <a:pt x="3466529" y="174162"/>
                    <a:pt x="3462719" y="173686"/>
                    <a:pt x="3459480" y="173781"/>
                  </a:cubicBezTo>
                  <a:cubicBezTo>
                    <a:pt x="3438716" y="174543"/>
                    <a:pt x="3412808" y="173305"/>
                    <a:pt x="3393377" y="170542"/>
                  </a:cubicBezTo>
                  <a:cubicBezTo>
                    <a:pt x="3390710" y="170161"/>
                    <a:pt x="3387947" y="170161"/>
                    <a:pt x="3385280" y="169780"/>
                  </a:cubicBezTo>
                  <a:cubicBezTo>
                    <a:pt x="3383471" y="169590"/>
                    <a:pt x="3381756" y="169209"/>
                    <a:pt x="3377565" y="168447"/>
                  </a:cubicBezTo>
                  <a:cubicBezTo>
                    <a:pt x="3388805" y="167780"/>
                    <a:pt x="3397472" y="167399"/>
                    <a:pt x="3406235" y="166828"/>
                  </a:cubicBezTo>
                  <a:cubicBezTo>
                    <a:pt x="3407474" y="166732"/>
                    <a:pt x="3408616" y="166066"/>
                    <a:pt x="3409855" y="165589"/>
                  </a:cubicBezTo>
                  <a:cubicBezTo>
                    <a:pt x="3411093" y="163208"/>
                    <a:pt x="3409569" y="161875"/>
                    <a:pt x="3406521" y="161398"/>
                  </a:cubicBezTo>
                  <a:cubicBezTo>
                    <a:pt x="3395377" y="159684"/>
                    <a:pt x="3384137" y="158065"/>
                    <a:pt x="3373374" y="156445"/>
                  </a:cubicBezTo>
                  <a:cubicBezTo>
                    <a:pt x="3376613" y="153778"/>
                    <a:pt x="3381756" y="155588"/>
                    <a:pt x="3386233" y="155302"/>
                  </a:cubicBezTo>
                  <a:cubicBezTo>
                    <a:pt x="3391662" y="154921"/>
                    <a:pt x="3397091" y="155112"/>
                    <a:pt x="3402521" y="155207"/>
                  </a:cubicBezTo>
                  <a:cubicBezTo>
                    <a:pt x="3407759" y="155302"/>
                    <a:pt x="3412998" y="155683"/>
                    <a:pt x="3418713" y="155969"/>
                  </a:cubicBezTo>
                  <a:cubicBezTo>
                    <a:pt x="3417665" y="154731"/>
                    <a:pt x="3417094" y="153493"/>
                    <a:pt x="3416427" y="153493"/>
                  </a:cubicBezTo>
                  <a:cubicBezTo>
                    <a:pt x="3398996" y="152540"/>
                    <a:pt x="3382042" y="147778"/>
                    <a:pt x="3364230" y="150064"/>
                  </a:cubicBezTo>
                  <a:cubicBezTo>
                    <a:pt x="3350990" y="164827"/>
                    <a:pt x="3332703" y="164256"/>
                    <a:pt x="3311747" y="159589"/>
                  </a:cubicBezTo>
                  <a:cubicBezTo>
                    <a:pt x="3311462" y="155112"/>
                    <a:pt x="3311081" y="150826"/>
                    <a:pt x="3310795" y="146158"/>
                  </a:cubicBezTo>
                  <a:cubicBezTo>
                    <a:pt x="3315748" y="144539"/>
                    <a:pt x="3320034" y="143110"/>
                    <a:pt x="3324225" y="141682"/>
                  </a:cubicBezTo>
                  <a:cubicBezTo>
                    <a:pt x="3324416" y="140824"/>
                    <a:pt x="3324987" y="139777"/>
                    <a:pt x="3324606" y="139015"/>
                  </a:cubicBezTo>
                  <a:cubicBezTo>
                    <a:pt x="3323749" y="137205"/>
                    <a:pt x="3321653" y="135681"/>
                    <a:pt x="3321272" y="133871"/>
                  </a:cubicBezTo>
                  <a:cubicBezTo>
                    <a:pt x="3320606" y="130252"/>
                    <a:pt x="3317748" y="128156"/>
                    <a:pt x="3313271" y="128728"/>
                  </a:cubicBezTo>
                  <a:cubicBezTo>
                    <a:pt x="3310509" y="129109"/>
                    <a:pt x="3306699" y="131204"/>
                    <a:pt x="3306032" y="133014"/>
                  </a:cubicBezTo>
                  <a:cubicBezTo>
                    <a:pt x="3304128" y="138253"/>
                    <a:pt x="3303175" y="143682"/>
                    <a:pt x="3302699" y="149111"/>
                  </a:cubicBezTo>
                  <a:cubicBezTo>
                    <a:pt x="3302318" y="153778"/>
                    <a:pt x="3301079" y="157874"/>
                    <a:pt x="3296603" y="161398"/>
                  </a:cubicBezTo>
                  <a:cubicBezTo>
                    <a:pt x="3292221" y="164923"/>
                    <a:pt x="3287268" y="166828"/>
                    <a:pt x="3280601" y="166923"/>
                  </a:cubicBezTo>
                  <a:cubicBezTo>
                    <a:pt x="3263646" y="167018"/>
                    <a:pt x="3246691" y="167875"/>
                    <a:pt x="3229832" y="167399"/>
                  </a:cubicBezTo>
                  <a:cubicBezTo>
                    <a:pt x="3216593" y="167018"/>
                    <a:pt x="3204115" y="169114"/>
                    <a:pt x="3192113" y="172257"/>
                  </a:cubicBezTo>
                  <a:cubicBezTo>
                    <a:pt x="3184303" y="174257"/>
                    <a:pt x="3176492" y="174924"/>
                    <a:pt x="3168396" y="175686"/>
                  </a:cubicBezTo>
                  <a:cubicBezTo>
                    <a:pt x="3149060" y="177686"/>
                    <a:pt x="3129820" y="180448"/>
                    <a:pt x="3110484" y="182639"/>
                  </a:cubicBezTo>
                  <a:cubicBezTo>
                    <a:pt x="3103245" y="183496"/>
                    <a:pt x="3095720" y="184068"/>
                    <a:pt x="3088481" y="183496"/>
                  </a:cubicBezTo>
                  <a:cubicBezTo>
                    <a:pt x="3084005" y="183115"/>
                    <a:pt x="3080861" y="183211"/>
                    <a:pt x="3077528" y="185497"/>
                  </a:cubicBezTo>
                  <a:cubicBezTo>
                    <a:pt x="3076289" y="186354"/>
                    <a:pt x="3073813" y="186544"/>
                    <a:pt x="3071908" y="186544"/>
                  </a:cubicBezTo>
                  <a:cubicBezTo>
                    <a:pt x="3062192" y="186544"/>
                    <a:pt x="3056287" y="187306"/>
                    <a:pt x="3049143" y="189592"/>
                  </a:cubicBezTo>
                  <a:cubicBezTo>
                    <a:pt x="3048095" y="188449"/>
                    <a:pt x="3047048" y="187211"/>
                    <a:pt x="3046000" y="186068"/>
                  </a:cubicBezTo>
                  <a:cubicBezTo>
                    <a:pt x="3039428" y="178829"/>
                    <a:pt x="3038094" y="178353"/>
                    <a:pt x="3027998" y="180163"/>
                  </a:cubicBezTo>
                  <a:cubicBezTo>
                    <a:pt x="3024092" y="180829"/>
                    <a:pt x="3020187" y="181972"/>
                    <a:pt x="3016187" y="182163"/>
                  </a:cubicBezTo>
                  <a:cubicBezTo>
                    <a:pt x="2999423" y="183211"/>
                    <a:pt x="2982563" y="183877"/>
                    <a:pt x="2965704" y="185020"/>
                  </a:cubicBezTo>
                  <a:cubicBezTo>
                    <a:pt x="2954274" y="185782"/>
                    <a:pt x="2942749" y="186735"/>
                    <a:pt x="2931509" y="188259"/>
                  </a:cubicBezTo>
                  <a:cubicBezTo>
                    <a:pt x="2910745" y="191212"/>
                    <a:pt x="2889695" y="190831"/>
                    <a:pt x="2868740" y="191307"/>
                  </a:cubicBezTo>
                  <a:cubicBezTo>
                    <a:pt x="2856548" y="191593"/>
                    <a:pt x="2844356" y="191878"/>
                    <a:pt x="2832259" y="191974"/>
                  </a:cubicBezTo>
                  <a:cubicBezTo>
                    <a:pt x="2829020" y="191974"/>
                    <a:pt x="2825591" y="191688"/>
                    <a:pt x="2822543" y="190831"/>
                  </a:cubicBezTo>
                  <a:cubicBezTo>
                    <a:pt x="2817971" y="189592"/>
                    <a:pt x="2813685" y="188640"/>
                    <a:pt x="2808828" y="189878"/>
                  </a:cubicBezTo>
                  <a:cubicBezTo>
                    <a:pt x="2806351" y="190545"/>
                    <a:pt x="2803112" y="191116"/>
                    <a:pt x="2800826" y="190450"/>
                  </a:cubicBezTo>
                  <a:cubicBezTo>
                    <a:pt x="2781110" y="184925"/>
                    <a:pt x="2762155" y="191688"/>
                    <a:pt x="2742819" y="191878"/>
                  </a:cubicBezTo>
                  <a:cubicBezTo>
                    <a:pt x="2733485" y="191974"/>
                    <a:pt x="2724150" y="192069"/>
                    <a:pt x="2715006" y="193593"/>
                  </a:cubicBezTo>
                  <a:cubicBezTo>
                    <a:pt x="2712625" y="193974"/>
                    <a:pt x="2709577" y="193498"/>
                    <a:pt x="2707196" y="192736"/>
                  </a:cubicBezTo>
                  <a:cubicBezTo>
                    <a:pt x="2700719" y="190735"/>
                    <a:pt x="2694528" y="188354"/>
                    <a:pt x="2686526" y="185497"/>
                  </a:cubicBezTo>
                  <a:cubicBezTo>
                    <a:pt x="2695480" y="185211"/>
                    <a:pt x="2702909" y="184830"/>
                    <a:pt x="2710339" y="184735"/>
                  </a:cubicBezTo>
                  <a:cubicBezTo>
                    <a:pt x="2730722" y="184735"/>
                    <a:pt x="2751011" y="184925"/>
                    <a:pt x="2771394" y="184830"/>
                  </a:cubicBezTo>
                  <a:cubicBezTo>
                    <a:pt x="2784920" y="184830"/>
                    <a:pt x="2798350" y="184354"/>
                    <a:pt x="2811875" y="183020"/>
                  </a:cubicBezTo>
                  <a:cubicBezTo>
                    <a:pt x="2827306" y="181496"/>
                    <a:pt x="2843022" y="182449"/>
                    <a:pt x="2858643" y="181782"/>
                  </a:cubicBezTo>
                  <a:cubicBezTo>
                    <a:pt x="2891695" y="180258"/>
                    <a:pt x="2924747" y="177972"/>
                    <a:pt x="2957798" y="176734"/>
                  </a:cubicBezTo>
                  <a:cubicBezTo>
                    <a:pt x="2981516" y="175876"/>
                    <a:pt x="3004852" y="173305"/>
                    <a:pt x="3028283" y="171019"/>
                  </a:cubicBezTo>
                  <a:cubicBezTo>
                    <a:pt x="3032189" y="170638"/>
                    <a:pt x="3036380" y="170447"/>
                    <a:pt x="3039999" y="169399"/>
                  </a:cubicBezTo>
                  <a:cubicBezTo>
                    <a:pt x="3043999" y="168256"/>
                    <a:pt x="3047333" y="167494"/>
                    <a:pt x="3051620" y="168828"/>
                  </a:cubicBezTo>
                  <a:cubicBezTo>
                    <a:pt x="3053906" y="169590"/>
                    <a:pt x="3057430" y="169971"/>
                    <a:pt x="3059430" y="169209"/>
                  </a:cubicBezTo>
                  <a:cubicBezTo>
                    <a:pt x="3070193" y="164827"/>
                    <a:pt x="3080576" y="167780"/>
                    <a:pt x="3090863" y="170352"/>
                  </a:cubicBezTo>
                  <a:cubicBezTo>
                    <a:pt x="3093434" y="169018"/>
                    <a:pt x="3095720" y="167971"/>
                    <a:pt x="3097816" y="166732"/>
                  </a:cubicBezTo>
                  <a:cubicBezTo>
                    <a:pt x="3104388" y="162827"/>
                    <a:pt x="3111627" y="160732"/>
                    <a:pt x="3120295" y="161208"/>
                  </a:cubicBezTo>
                  <a:cubicBezTo>
                    <a:pt x="3127153" y="161589"/>
                    <a:pt x="3133916" y="160732"/>
                    <a:pt x="3139631" y="157684"/>
                  </a:cubicBezTo>
                  <a:cubicBezTo>
                    <a:pt x="3140964" y="156922"/>
                    <a:pt x="3141536" y="155398"/>
                    <a:pt x="3142393" y="154159"/>
                  </a:cubicBezTo>
                  <a:cubicBezTo>
                    <a:pt x="3135916" y="150349"/>
                    <a:pt x="3130296" y="154255"/>
                    <a:pt x="3124581" y="154445"/>
                  </a:cubicBezTo>
                  <a:cubicBezTo>
                    <a:pt x="3118676" y="154636"/>
                    <a:pt x="3112770" y="155779"/>
                    <a:pt x="3106388" y="156541"/>
                  </a:cubicBezTo>
                  <a:cubicBezTo>
                    <a:pt x="3103816" y="154731"/>
                    <a:pt x="3100959" y="152731"/>
                    <a:pt x="3097245" y="150159"/>
                  </a:cubicBezTo>
                  <a:cubicBezTo>
                    <a:pt x="3090386" y="159684"/>
                    <a:pt x="3077813" y="157684"/>
                    <a:pt x="3066955" y="158922"/>
                  </a:cubicBezTo>
                  <a:cubicBezTo>
                    <a:pt x="3064574" y="159208"/>
                    <a:pt x="3061716" y="156826"/>
                    <a:pt x="3057144" y="154731"/>
                  </a:cubicBezTo>
                  <a:cubicBezTo>
                    <a:pt x="3064097" y="151778"/>
                    <a:pt x="3069146" y="149587"/>
                    <a:pt x="3075528" y="146920"/>
                  </a:cubicBezTo>
                  <a:cubicBezTo>
                    <a:pt x="3070670" y="145492"/>
                    <a:pt x="3066288" y="145968"/>
                    <a:pt x="3062192" y="145873"/>
                  </a:cubicBezTo>
                  <a:cubicBezTo>
                    <a:pt x="3054763" y="145682"/>
                    <a:pt x="3047238" y="146635"/>
                    <a:pt x="3040285" y="143777"/>
                  </a:cubicBezTo>
                  <a:cubicBezTo>
                    <a:pt x="3038570" y="143110"/>
                    <a:pt x="3036380" y="142825"/>
                    <a:pt x="3034379" y="142825"/>
                  </a:cubicBezTo>
                  <a:cubicBezTo>
                    <a:pt x="3016758" y="143015"/>
                    <a:pt x="2999137" y="143110"/>
                    <a:pt x="2981611" y="143587"/>
                  </a:cubicBezTo>
                  <a:cubicBezTo>
                    <a:pt x="2967419" y="143968"/>
                    <a:pt x="2953322" y="145015"/>
                    <a:pt x="2939129" y="145777"/>
                  </a:cubicBezTo>
                  <a:cubicBezTo>
                    <a:pt x="2928366" y="146349"/>
                    <a:pt x="2917603" y="146920"/>
                    <a:pt x="2906840" y="147206"/>
                  </a:cubicBezTo>
                  <a:cubicBezTo>
                    <a:pt x="2897600" y="147492"/>
                    <a:pt x="2888266" y="147301"/>
                    <a:pt x="2878836" y="147301"/>
                  </a:cubicBezTo>
                  <a:cubicBezTo>
                    <a:pt x="2877788" y="144634"/>
                    <a:pt x="2880836" y="144444"/>
                    <a:pt x="2883122" y="143777"/>
                  </a:cubicBezTo>
                  <a:cubicBezTo>
                    <a:pt x="2883789" y="143587"/>
                    <a:pt x="2884456" y="143491"/>
                    <a:pt x="2885123" y="143491"/>
                  </a:cubicBezTo>
                  <a:cubicBezTo>
                    <a:pt x="2908078" y="142348"/>
                    <a:pt x="2931033" y="141205"/>
                    <a:pt x="2953988" y="140158"/>
                  </a:cubicBezTo>
                  <a:cubicBezTo>
                    <a:pt x="2968085" y="139491"/>
                    <a:pt x="2982278" y="139300"/>
                    <a:pt x="2996374" y="138443"/>
                  </a:cubicBezTo>
                  <a:cubicBezTo>
                    <a:pt x="3008376" y="137681"/>
                    <a:pt x="3028379" y="131585"/>
                    <a:pt x="3038570" y="125870"/>
                  </a:cubicBezTo>
                  <a:cubicBezTo>
                    <a:pt x="3043142" y="123298"/>
                    <a:pt x="3047810" y="122060"/>
                    <a:pt x="3053429" y="121679"/>
                  </a:cubicBezTo>
                  <a:cubicBezTo>
                    <a:pt x="3062764" y="120917"/>
                    <a:pt x="3072098" y="119679"/>
                    <a:pt x="3081433" y="118631"/>
                  </a:cubicBezTo>
                  <a:cubicBezTo>
                    <a:pt x="3082766" y="118441"/>
                    <a:pt x="3084386" y="118345"/>
                    <a:pt x="3085243" y="117679"/>
                  </a:cubicBezTo>
                  <a:cubicBezTo>
                    <a:pt x="3086576" y="116726"/>
                    <a:pt x="3088196" y="115297"/>
                    <a:pt x="3088005" y="114154"/>
                  </a:cubicBezTo>
                  <a:cubicBezTo>
                    <a:pt x="3087910" y="113202"/>
                    <a:pt x="3085338" y="111773"/>
                    <a:pt x="3084005" y="111773"/>
                  </a:cubicBezTo>
                  <a:cubicBezTo>
                    <a:pt x="3074575" y="111868"/>
                    <a:pt x="3064574" y="111106"/>
                    <a:pt x="3055715" y="113011"/>
                  </a:cubicBezTo>
                  <a:cubicBezTo>
                    <a:pt x="3040856" y="116250"/>
                    <a:pt x="3024378" y="112916"/>
                    <a:pt x="3010472" y="119298"/>
                  </a:cubicBezTo>
                  <a:cubicBezTo>
                    <a:pt x="3009614" y="119679"/>
                    <a:pt x="3007614" y="119679"/>
                    <a:pt x="3006852" y="119203"/>
                  </a:cubicBezTo>
                  <a:cubicBezTo>
                    <a:pt x="2996279" y="112440"/>
                    <a:pt x="2984849" y="120155"/>
                    <a:pt x="2973991" y="118060"/>
                  </a:cubicBezTo>
                  <a:cubicBezTo>
                    <a:pt x="2942463" y="121298"/>
                    <a:pt x="2910745" y="122441"/>
                    <a:pt x="2878836" y="122251"/>
                  </a:cubicBezTo>
                  <a:cubicBezTo>
                    <a:pt x="2868073" y="122251"/>
                    <a:pt x="2857214" y="123584"/>
                    <a:pt x="2846451" y="123870"/>
                  </a:cubicBezTo>
                  <a:cubicBezTo>
                    <a:pt x="2836355" y="124060"/>
                    <a:pt x="2826258" y="123584"/>
                    <a:pt x="2816066" y="123584"/>
                  </a:cubicBezTo>
                  <a:cubicBezTo>
                    <a:pt x="2795873" y="123394"/>
                    <a:pt x="2775966" y="121393"/>
                    <a:pt x="2755583" y="124060"/>
                  </a:cubicBezTo>
                  <a:cubicBezTo>
                    <a:pt x="2739771" y="126156"/>
                    <a:pt x="2723103" y="124727"/>
                    <a:pt x="2706910" y="124727"/>
                  </a:cubicBezTo>
                  <a:cubicBezTo>
                    <a:pt x="2698147" y="124727"/>
                    <a:pt x="2689384" y="124727"/>
                    <a:pt x="2680526" y="122917"/>
                  </a:cubicBezTo>
                  <a:cubicBezTo>
                    <a:pt x="2685288" y="122536"/>
                    <a:pt x="2690146" y="122060"/>
                    <a:pt x="2694908" y="121774"/>
                  </a:cubicBezTo>
                  <a:cubicBezTo>
                    <a:pt x="2714435" y="120631"/>
                    <a:pt x="2733961" y="118822"/>
                    <a:pt x="2753487" y="118536"/>
                  </a:cubicBezTo>
                  <a:cubicBezTo>
                    <a:pt x="2767774" y="118345"/>
                    <a:pt x="2781300" y="116536"/>
                    <a:pt x="2795111" y="114250"/>
                  </a:cubicBezTo>
                  <a:cubicBezTo>
                    <a:pt x="2804827" y="112630"/>
                    <a:pt x="2815304" y="113488"/>
                    <a:pt x="2825401" y="113011"/>
                  </a:cubicBezTo>
                  <a:cubicBezTo>
                    <a:pt x="2832735" y="112630"/>
                    <a:pt x="2840165" y="112059"/>
                    <a:pt x="2847499" y="111487"/>
                  </a:cubicBezTo>
                  <a:cubicBezTo>
                    <a:pt x="2850166" y="111297"/>
                    <a:pt x="2853023" y="110344"/>
                    <a:pt x="2855500" y="110725"/>
                  </a:cubicBezTo>
                  <a:cubicBezTo>
                    <a:pt x="2874550" y="113678"/>
                    <a:pt x="2892933" y="108820"/>
                    <a:pt x="2911602" y="107963"/>
                  </a:cubicBezTo>
                  <a:cubicBezTo>
                    <a:pt x="2919698" y="107582"/>
                    <a:pt x="2927890" y="107392"/>
                    <a:pt x="2935986" y="107106"/>
                  </a:cubicBezTo>
                  <a:cubicBezTo>
                    <a:pt x="2941415" y="106915"/>
                    <a:pt x="2947226" y="107487"/>
                    <a:pt x="2952179" y="106249"/>
                  </a:cubicBezTo>
                  <a:cubicBezTo>
                    <a:pt x="2961323" y="103963"/>
                    <a:pt x="2969324" y="104915"/>
                    <a:pt x="2975134" y="108439"/>
                  </a:cubicBezTo>
                  <a:cubicBezTo>
                    <a:pt x="2987135" y="105963"/>
                    <a:pt x="2997327" y="103296"/>
                    <a:pt x="3007709" y="102153"/>
                  </a:cubicBezTo>
                  <a:cubicBezTo>
                    <a:pt x="3012186" y="101677"/>
                    <a:pt x="3017330" y="104439"/>
                    <a:pt x="3024092" y="106249"/>
                  </a:cubicBezTo>
                  <a:cubicBezTo>
                    <a:pt x="3022473" y="103486"/>
                    <a:pt x="3021521" y="101962"/>
                    <a:pt x="3020568" y="100343"/>
                  </a:cubicBezTo>
                  <a:cubicBezTo>
                    <a:pt x="3021235" y="99581"/>
                    <a:pt x="3021711" y="98438"/>
                    <a:pt x="3022664" y="98248"/>
                  </a:cubicBezTo>
                  <a:cubicBezTo>
                    <a:pt x="3033903" y="95962"/>
                    <a:pt x="3033903" y="96057"/>
                    <a:pt x="3041428" y="87103"/>
                  </a:cubicBezTo>
                  <a:cubicBezTo>
                    <a:pt x="3056954" y="91961"/>
                    <a:pt x="3071336" y="89008"/>
                    <a:pt x="3085719" y="83389"/>
                  </a:cubicBezTo>
                  <a:cubicBezTo>
                    <a:pt x="3093339" y="86056"/>
                    <a:pt x="3100959" y="86151"/>
                    <a:pt x="3109151" y="83865"/>
                  </a:cubicBezTo>
                  <a:cubicBezTo>
                    <a:pt x="3124391" y="79769"/>
                    <a:pt x="3139916" y="76340"/>
                    <a:pt x="3155252" y="72530"/>
                  </a:cubicBezTo>
                  <a:cubicBezTo>
                    <a:pt x="3156871" y="72149"/>
                    <a:pt x="3158014" y="70435"/>
                    <a:pt x="3159157" y="69577"/>
                  </a:cubicBezTo>
                  <a:cubicBezTo>
                    <a:pt x="3159443" y="64910"/>
                    <a:pt x="3153156" y="66053"/>
                    <a:pt x="3150680" y="63672"/>
                  </a:cubicBezTo>
                  <a:cubicBezTo>
                    <a:pt x="3151346" y="61481"/>
                    <a:pt x="3152013" y="59290"/>
                    <a:pt x="3152775" y="57004"/>
                  </a:cubicBezTo>
                  <a:cubicBezTo>
                    <a:pt x="3142393" y="54242"/>
                    <a:pt x="3141821" y="63481"/>
                    <a:pt x="3134011" y="64624"/>
                  </a:cubicBezTo>
                  <a:cubicBezTo>
                    <a:pt x="3132773" y="64148"/>
                    <a:pt x="3130487" y="63862"/>
                    <a:pt x="3129439" y="62910"/>
                  </a:cubicBezTo>
                  <a:cubicBezTo>
                    <a:pt x="3125343" y="59290"/>
                    <a:pt x="3120866" y="58433"/>
                    <a:pt x="3115056" y="60433"/>
                  </a:cubicBezTo>
                  <a:cubicBezTo>
                    <a:pt x="3110294" y="62148"/>
                    <a:pt x="3106103" y="61576"/>
                    <a:pt x="3102293" y="58528"/>
                  </a:cubicBezTo>
                  <a:cubicBezTo>
                    <a:pt x="3097054" y="54433"/>
                    <a:pt x="3090672" y="55290"/>
                    <a:pt x="3085910" y="58624"/>
                  </a:cubicBezTo>
                  <a:cubicBezTo>
                    <a:pt x="3079528" y="63100"/>
                    <a:pt x="3072765" y="65291"/>
                    <a:pt x="3064002" y="64910"/>
                  </a:cubicBezTo>
                  <a:cubicBezTo>
                    <a:pt x="3060859" y="64720"/>
                    <a:pt x="3057239" y="65577"/>
                    <a:pt x="3054382" y="66720"/>
                  </a:cubicBezTo>
                  <a:cubicBezTo>
                    <a:pt x="3038380" y="73197"/>
                    <a:pt x="3020568" y="73102"/>
                    <a:pt x="3003328" y="74911"/>
                  </a:cubicBezTo>
                  <a:cubicBezTo>
                    <a:pt x="2999708" y="75292"/>
                    <a:pt x="2995613" y="73768"/>
                    <a:pt x="2990660" y="73006"/>
                  </a:cubicBezTo>
                  <a:cubicBezTo>
                    <a:pt x="2992565" y="71006"/>
                    <a:pt x="2993422" y="69101"/>
                    <a:pt x="2994565" y="69006"/>
                  </a:cubicBezTo>
                  <a:cubicBezTo>
                    <a:pt x="3003995" y="68339"/>
                    <a:pt x="3012662" y="66529"/>
                    <a:pt x="3021045" y="62815"/>
                  </a:cubicBezTo>
                  <a:cubicBezTo>
                    <a:pt x="3024664" y="61195"/>
                    <a:pt x="3030379" y="62338"/>
                    <a:pt x="3034951" y="61672"/>
                  </a:cubicBezTo>
                  <a:cubicBezTo>
                    <a:pt x="3040856" y="60814"/>
                    <a:pt x="3046666" y="59481"/>
                    <a:pt x="3052286" y="57957"/>
                  </a:cubicBezTo>
                  <a:cubicBezTo>
                    <a:pt x="3053715" y="57576"/>
                    <a:pt x="3054477" y="55766"/>
                    <a:pt x="3056001" y="54147"/>
                  </a:cubicBezTo>
                  <a:cubicBezTo>
                    <a:pt x="3048762" y="51861"/>
                    <a:pt x="3042190" y="52337"/>
                    <a:pt x="3035713" y="53766"/>
                  </a:cubicBezTo>
                  <a:cubicBezTo>
                    <a:pt x="3025140" y="56052"/>
                    <a:pt x="3014567" y="56147"/>
                    <a:pt x="3003899" y="54147"/>
                  </a:cubicBezTo>
                  <a:cubicBezTo>
                    <a:pt x="3001423" y="53671"/>
                    <a:pt x="2998280" y="53099"/>
                    <a:pt x="2996089" y="53766"/>
                  </a:cubicBezTo>
                  <a:cubicBezTo>
                    <a:pt x="2990660" y="55385"/>
                    <a:pt x="2987993" y="54337"/>
                    <a:pt x="2985135" y="50623"/>
                  </a:cubicBezTo>
                  <a:cubicBezTo>
                    <a:pt x="2983992" y="49194"/>
                    <a:pt x="2979515" y="49099"/>
                    <a:pt x="2975229" y="48051"/>
                  </a:cubicBezTo>
                  <a:cubicBezTo>
                    <a:pt x="2982754" y="45860"/>
                    <a:pt x="2989136" y="44241"/>
                    <a:pt x="2995327" y="42241"/>
                  </a:cubicBezTo>
                  <a:cubicBezTo>
                    <a:pt x="2996851" y="41764"/>
                    <a:pt x="2999041" y="39574"/>
                    <a:pt x="2998661" y="39097"/>
                  </a:cubicBezTo>
                  <a:cubicBezTo>
                    <a:pt x="2997518" y="37573"/>
                    <a:pt x="2995422" y="35573"/>
                    <a:pt x="2993327" y="35287"/>
                  </a:cubicBezTo>
                  <a:cubicBezTo>
                    <a:pt x="2987993" y="34716"/>
                    <a:pt x="2981992" y="33763"/>
                    <a:pt x="2977324" y="35002"/>
                  </a:cubicBezTo>
                  <a:cubicBezTo>
                    <a:pt x="2964180" y="38526"/>
                    <a:pt x="2950750" y="37764"/>
                    <a:pt x="2937224" y="38050"/>
                  </a:cubicBezTo>
                  <a:cubicBezTo>
                    <a:pt x="2932653" y="38145"/>
                    <a:pt x="2927795" y="38812"/>
                    <a:pt x="2923604" y="40240"/>
                  </a:cubicBezTo>
                  <a:cubicBezTo>
                    <a:pt x="2919127" y="41764"/>
                    <a:pt x="2915317" y="43860"/>
                    <a:pt x="2911031" y="40336"/>
                  </a:cubicBezTo>
                  <a:cubicBezTo>
                    <a:pt x="2901696" y="40717"/>
                    <a:pt x="2892266" y="40812"/>
                    <a:pt x="2883027" y="41764"/>
                  </a:cubicBezTo>
                  <a:cubicBezTo>
                    <a:pt x="2880170" y="42050"/>
                    <a:pt x="2877503" y="44431"/>
                    <a:pt x="2875121" y="46146"/>
                  </a:cubicBezTo>
                  <a:cubicBezTo>
                    <a:pt x="2872740" y="47956"/>
                    <a:pt x="2870740" y="49956"/>
                    <a:pt x="2866930" y="49099"/>
                  </a:cubicBezTo>
                  <a:cubicBezTo>
                    <a:pt x="2866930" y="47003"/>
                    <a:pt x="2867882" y="44431"/>
                    <a:pt x="2866644" y="42907"/>
                  </a:cubicBezTo>
                  <a:cubicBezTo>
                    <a:pt x="2865691" y="41669"/>
                    <a:pt x="2861786" y="40907"/>
                    <a:pt x="2859500" y="41193"/>
                  </a:cubicBezTo>
                  <a:cubicBezTo>
                    <a:pt x="2848832" y="42336"/>
                    <a:pt x="2837783" y="44812"/>
                    <a:pt x="2827306" y="42622"/>
                  </a:cubicBezTo>
                  <a:cubicBezTo>
                    <a:pt x="2816543" y="40336"/>
                    <a:pt x="2805874" y="41002"/>
                    <a:pt x="2795111" y="40526"/>
                  </a:cubicBezTo>
                  <a:cubicBezTo>
                    <a:pt x="2792445" y="40431"/>
                    <a:pt x="2789682" y="40621"/>
                    <a:pt x="2787015" y="40431"/>
                  </a:cubicBezTo>
                  <a:cubicBezTo>
                    <a:pt x="2773585" y="39574"/>
                    <a:pt x="2760726" y="43288"/>
                    <a:pt x="2746820" y="41383"/>
                  </a:cubicBezTo>
                  <a:cubicBezTo>
                    <a:pt x="2734437" y="39669"/>
                    <a:pt x="2721197" y="41383"/>
                    <a:pt x="2708339" y="41098"/>
                  </a:cubicBezTo>
                  <a:cubicBezTo>
                    <a:pt x="2695575" y="40812"/>
                    <a:pt x="2682812" y="43479"/>
                    <a:pt x="2669953" y="41288"/>
                  </a:cubicBezTo>
                  <a:cubicBezTo>
                    <a:pt x="2667476" y="40907"/>
                    <a:pt x="2663857" y="40907"/>
                    <a:pt x="2662047" y="41955"/>
                  </a:cubicBezTo>
                  <a:cubicBezTo>
                    <a:pt x="2655284" y="45860"/>
                    <a:pt x="2648141" y="44812"/>
                    <a:pt x="2640806" y="43955"/>
                  </a:cubicBezTo>
                  <a:cubicBezTo>
                    <a:pt x="2639473" y="43765"/>
                    <a:pt x="2638139" y="43860"/>
                    <a:pt x="2636711" y="43765"/>
                  </a:cubicBezTo>
                  <a:cubicBezTo>
                    <a:pt x="2624804" y="42907"/>
                    <a:pt x="2613851" y="48146"/>
                    <a:pt x="2600897" y="44431"/>
                  </a:cubicBezTo>
                  <a:cubicBezTo>
                    <a:pt x="2590514" y="41383"/>
                    <a:pt x="2578227" y="44717"/>
                    <a:pt x="2566797" y="46051"/>
                  </a:cubicBezTo>
                  <a:cubicBezTo>
                    <a:pt x="2560130" y="46813"/>
                    <a:pt x="2553272" y="46622"/>
                    <a:pt x="2546509" y="46622"/>
                  </a:cubicBezTo>
                  <a:cubicBezTo>
                    <a:pt x="2527554" y="46622"/>
                    <a:pt x="2508695" y="46813"/>
                    <a:pt x="2489740" y="48718"/>
                  </a:cubicBezTo>
                  <a:cubicBezTo>
                    <a:pt x="2473071" y="50432"/>
                    <a:pt x="2455926" y="49670"/>
                    <a:pt x="2438972" y="49480"/>
                  </a:cubicBezTo>
                  <a:cubicBezTo>
                    <a:pt x="2418683" y="49289"/>
                    <a:pt x="2398586" y="49289"/>
                    <a:pt x="2378202" y="47289"/>
                  </a:cubicBezTo>
                  <a:cubicBezTo>
                    <a:pt x="2350770" y="44622"/>
                    <a:pt x="2322862" y="44717"/>
                    <a:pt x="2295239" y="43574"/>
                  </a:cubicBezTo>
                  <a:cubicBezTo>
                    <a:pt x="2281047" y="43003"/>
                    <a:pt x="2266855" y="43765"/>
                    <a:pt x="2252758" y="40907"/>
                  </a:cubicBezTo>
                  <a:cubicBezTo>
                    <a:pt x="2247710" y="39859"/>
                    <a:pt x="2241995" y="40717"/>
                    <a:pt x="2236565" y="40621"/>
                  </a:cubicBezTo>
                  <a:cubicBezTo>
                    <a:pt x="2217611" y="40526"/>
                    <a:pt x="2198561" y="40907"/>
                    <a:pt x="2179606" y="40240"/>
                  </a:cubicBezTo>
                  <a:cubicBezTo>
                    <a:pt x="2162747" y="39669"/>
                    <a:pt x="2145983" y="37764"/>
                    <a:pt x="2128933" y="37764"/>
                  </a:cubicBezTo>
                  <a:cubicBezTo>
                    <a:pt x="2069783" y="38526"/>
                    <a:pt x="2010823" y="38240"/>
                    <a:pt x="1951863" y="38050"/>
                  </a:cubicBezTo>
                  <a:cubicBezTo>
                    <a:pt x="1926812" y="37954"/>
                    <a:pt x="1901571" y="38907"/>
                    <a:pt x="1876616" y="37383"/>
                  </a:cubicBezTo>
                  <a:cubicBezTo>
                    <a:pt x="1848136" y="35668"/>
                    <a:pt x="1819751" y="35859"/>
                    <a:pt x="1791272" y="35668"/>
                  </a:cubicBezTo>
                  <a:cubicBezTo>
                    <a:pt x="1781842" y="35573"/>
                    <a:pt x="1772412" y="36430"/>
                    <a:pt x="1762982" y="36811"/>
                  </a:cubicBezTo>
                  <a:cubicBezTo>
                    <a:pt x="1762316" y="36811"/>
                    <a:pt x="1761554" y="37192"/>
                    <a:pt x="1760982" y="37097"/>
                  </a:cubicBezTo>
                  <a:cubicBezTo>
                    <a:pt x="1744028" y="34144"/>
                    <a:pt x="1727264" y="38335"/>
                    <a:pt x="1710404" y="37764"/>
                  </a:cubicBezTo>
                  <a:cubicBezTo>
                    <a:pt x="1696879" y="37288"/>
                    <a:pt x="1683449" y="35859"/>
                    <a:pt x="1669923" y="35764"/>
                  </a:cubicBezTo>
                  <a:cubicBezTo>
                    <a:pt x="1638776" y="35478"/>
                    <a:pt x="1607534" y="35764"/>
                    <a:pt x="1576388" y="35573"/>
                  </a:cubicBezTo>
                  <a:cubicBezTo>
                    <a:pt x="1521428" y="35287"/>
                    <a:pt x="1466564" y="35287"/>
                    <a:pt x="1411605" y="34335"/>
                  </a:cubicBezTo>
                  <a:cubicBezTo>
                    <a:pt x="1381125" y="33763"/>
                    <a:pt x="1350836" y="31382"/>
                    <a:pt x="1320356" y="29858"/>
                  </a:cubicBezTo>
                  <a:cubicBezTo>
                    <a:pt x="1292638" y="28525"/>
                    <a:pt x="1264920" y="27096"/>
                    <a:pt x="1237202" y="25953"/>
                  </a:cubicBezTo>
                  <a:cubicBezTo>
                    <a:pt x="1223772" y="25381"/>
                    <a:pt x="1210628" y="22619"/>
                    <a:pt x="1196816" y="24715"/>
                  </a:cubicBezTo>
                  <a:cubicBezTo>
                    <a:pt x="1191292" y="25572"/>
                    <a:pt x="1184624" y="23857"/>
                    <a:pt x="1179005" y="22333"/>
                  </a:cubicBezTo>
                  <a:cubicBezTo>
                    <a:pt x="1171670" y="20333"/>
                    <a:pt x="1164717" y="19857"/>
                    <a:pt x="1157192" y="21381"/>
                  </a:cubicBezTo>
                  <a:cubicBezTo>
                    <a:pt x="1149858" y="22905"/>
                    <a:pt x="1142619" y="22048"/>
                    <a:pt x="1135094" y="21476"/>
                  </a:cubicBezTo>
                  <a:cubicBezTo>
                    <a:pt x="1109663" y="19381"/>
                    <a:pt x="1084421" y="16237"/>
                    <a:pt x="1058418" y="17095"/>
                  </a:cubicBezTo>
                  <a:cubicBezTo>
                    <a:pt x="1030796" y="17952"/>
                    <a:pt x="1003078" y="16618"/>
                    <a:pt x="975551" y="13570"/>
                  </a:cubicBezTo>
                  <a:cubicBezTo>
                    <a:pt x="971550" y="13094"/>
                    <a:pt x="967550" y="12332"/>
                    <a:pt x="963549" y="12427"/>
                  </a:cubicBezTo>
                  <a:cubicBezTo>
                    <a:pt x="943261" y="12808"/>
                    <a:pt x="923354" y="10237"/>
                    <a:pt x="903351" y="8522"/>
                  </a:cubicBezTo>
                  <a:cubicBezTo>
                    <a:pt x="898684" y="8141"/>
                    <a:pt x="893826" y="8046"/>
                    <a:pt x="889445" y="6903"/>
                  </a:cubicBezTo>
                  <a:cubicBezTo>
                    <a:pt x="882682" y="5188"/>
                    <a:pt x="876110" y="4998"/>
                    <a:pt x="869537" y="6522"/>
                  </a:cubicBezTo>
                  <a:cubicBezTo>
                    <a:pt x="862203" y="8141"/>
                    <a:pt x="854869" y="8903"/>
                    <a:pt x="847630" y="6712"/>
                  </a:cubicBezTo>
                  <a:cubicBezTo>
                    <a:pt x="842010" y="4998"/>
                    <a:pt x="836962" y="5665"/>
                    <a:pt x="832104" y="7951"/>
                  </a:cubicBezTo>
                  <a:cubicBezTo>
                    <a:pt x="827246" y="10237"/>
                    <a:pt x="822293" y="10046"/>
                    <a:pt x="816674" y="9760"/>
                  </a:cubicBezTo>
                  <a:cubicBezTo>
                    <a:pt x="801910" y="8998"/>
                    <a:pt x="786956" y="9570"/>
                    <a:pt x="772097" y="9189"/>
                  </a:cubicBezTo>
                  <a:cubicBezTo>
                    <a:pt x="760762" y="8903"/>
                    <a:pt x="749332" y="8141"/>
                    <a:pt x="738092" y="7189"/>
                  </a:cubicBezTo>
                  <a:cubicBezTo>
                    <a:pt x="727424" y="6331"/>
                    <a:pt x="716852" y="4807"/>
                    <a:pt x="706184" y="3760"/>
                  </a:cubicBezTo>
                  <a:cubicBezTo>
                    <a:pt x="704374" y="3569"/>
                    <a:pt x="702278" y="4331"/>
                    <a:pt x="700373" y="4712"/>
                  </a:cubicBezTo>
                  <a:cubicBezTo>
                    <a:pt x="688086" y="7284"/>
                    <a:pt x="675989" y="9284"/>
                    <a:pt x="663797" y="4426"/>
                  </a:cubicBezTo>
                  <a:cubicBezTo>
                    <a:pt x="661702" y="3569"/>
                    <a:pt x="658654" y="3855"/>
                    <a:pt x="655987" y="3950"/>
                  </a:cubicBezTo>
                  <a:cubicBezTo>
                    <a:pt x="647890" y="4236"/>
                    <a:pt x="639794" y="4903"/>
                    <a:pt x="631698" y="5093"/>
                  </a:cubicBezTo>
                  <a:cubicBezTo>
                    <a:pt x="618173" y="5474"/>
                    <a:pt x="604647" y="5665"/>
                    <a:pt x="591884" y="1093"/>
                  </a:cubicBezTo>
                  <a:cubicBezTo>
                    <a:pt x="587407" y="-527"/>
                    <a:pt x="582644" y="-622"/>
                    <a:pt x="578930" y="2712"/>
                  </a:cubicBezTo>
                  <a:cubicBezTo>
                    <a:pt x="575405" y="5855"/>
                    <a:pt x="570452" y="5284"/>
                    <a:pt x="565785" y="5379"/>
                  </a:cubicBezTo>
                  <a:cubicBezTo>
                    <a:pt x="552260" y="5569"/>
                    <a:pt x="538448" y="4522"/>
                    <a:pt x="525209" y="6046"/>
                  </a:cubicBezTo>
                  <a:cubicBezTo>
                    <a:pt x="512350" y="7570"/>
                    <a:pt x="499586" y="7665"/>
                    <a:pt x="486823" y="7951"/>
                  </a:cubicBezTo>
                  <a:cubicBezTo>
                    <a:pt x="484156" y="8046"/>
                    <a:pt x="481203" y="8617"/>
                    <a:pt x="478726" y="8046"/>
                  </a:cubicBezTo>
                  <a:cubicBezTo>
                    <a:pt x="457962" y="3188"/>
                    <a:pt x="438912" y="7760"/>
                    <a:pt x="419672" y="12999"/>
                  </a:cubicBezTo>
                  <a:cubicBezTo>
                    <a:pt x="414719" y="14332"/>
                    <a:pt x="409099" y="14809"/>
                    <a:pt x="403765" y="14713"/>
                  </a:cubicBezTo>
                  <a:cubicBezTo>
                    <a:pt x="389477" y="14332"/>
                    <a:pt x="375475" y="15094"/>
                    <a:pt x="361379" y="17285"/>
                  </a:cubicBezTo>
                  <a:cubicBezTo>
                    <a:pt x="350234" y="19000"/>
                    <a:pt x="338709" y="19571"/>
                    <a:pt x="327279" y="20238"/>
                  </a:cubicBezTo>
                  <a:cubicBezTo>
                    <a:pt x="297561" y="21952"/>
                    <a:pt x="268034" y="25191"/>
                    <a:pt x="239173" y="30144"/>
                  </a:cubicBezTo>
                  <a:cubicBezTo>
                    <a:pt x="220218" y="33382"/>
                    <a:pt x="200978" y="36430"/>
                    <a:pt x="182880" y="42431"/>
                  </a:cubicBezTo>
                  <a:cubicBezTo>
                    <a:pt x="170783" y="46432"/>
                    <a:pt x="156877" y="47479"/>
                    <a:pt x="144113" y="50623"/>
                  </a:cubicBezTo>
                  <a:cubicBezTo>
                    <a:pt x="127635" y="54433"/>
                    <a:pt x="110395" y="57385"/>
                    <a:pt x="96869" y="66625"/>
                  </a:cubicBezTo>
                  <a:cubicBezTo>
                    <a:pt x="91631" y="70244"/>
                    <a:pt x="84963" y="72721"/>
                    <a:pt x="78200" y="76054"/>
                  </a:cubicBezTo>
                  <a:cubicBezTo>
                    <a:pt x="80486" y="79388"/>
                    <a:pt x="82296" y="81960"/>
                    <a:pt x="84106" y="84627"/>
                  </a:cubicBezTo>
                  <a:cubicBezTo>
                    <a:pt x="72581" y="95962"/>
                    <a:pt x="65913" y="107963"/>
                    <a:pt x="64008" y="122536"/>
                  </a:cubicBezTo>
                  <a:cubicBezTo>
                    <a:pt x="63627" y="125394"/>
                    <a:pt x="61817" y="127108"/>
                    <a:pt x="59341" y="128728"/>
                  </a:cubicBezTo>
                  <a:cubicBezTo>
                    <a:pt x="55340" y="131299"/>
                    <a:pt x="51054" y="133585"/>
                    <a:pt x="47435" y="135681"/>
                  </a:cubicBezTo>
                  <a:cubicBezTo>
                    <a:pt x="46958" y="141491"/>
                    <a:pt x="55531" y="139777"/>
                    <a:pt x="57055" y="143491"/>
                  </a:cubicBezTo>
                  <a:cubicBezTo>
                    <a:pt x="57245" y="147873"/>
                    <a:pt x="57245" y="152254"/>
                    <a:pt x="57817" y="156541"/>
                  </a:cubicBezTo>
                  <a:cubicBezTo>
                    <a:pt x="58007" y="157874"/>
                    <a:pt x="59627" y="159112"/>
                    <a:pt x="61151" y="161113"/>
                  </a:cubicBezTo>
                  <a:cubicBezTo>
                    <a:pt x="57722" y="163208"/>
                    <a:pt x="53340" y="164827"/>
                    <a:pt x="50959" y="167399"/>
                  </a:cubicBezTo>
                  <a:cubicBezTo>
                    <a:pt x="48387" y="170161"/>
                    <a:pt x="47816" y="173971"/>
                    <a:pt x="46101" y="177210"/>
                  </a:cubicBezTo>
                  <a:cubicBezTo>
                    <a:pt x="44958" y="179401"/>
                    <a:pt x="43815" y="181877"/>
                    <a:pt x="41910" y="183782"/>
                  </a:cubicBezTo>
                  <a:cubicBezTo>
                    <a:pt x="37814" y="187973"/>
                    <a:pt x="38005" y="191593"/>
                    <a:pt x="41720" y="196165"/>
                  </a:cubicBezTo>
                  <a:cubicBezTo>
                    <a:pt x="47149" y="202737"/>
                    <a:pt x="46673" y="203023"/>
                    <a:pt x="35814" y="208452"/>
                  </a:cubicBezTo>
                  <a:cubicBezTo>
                    <a:pt x="34100" y="213691"/>
                    <a:pt x="42577" y="215500"/>
                    <a:pt x="42863" y="217596"/>
                  </a:cubicBezTo>
                  <a:cubicBezTo>
                    <a:pt x="39243" y="227407"/>
                    <a:pt x="36100" y="234931"/>
                    <a:pt x="33623" y="242647"/>
                  </a:cubicBezTo>
                  <a:cubicBezTo>
                    <a:pt x="31528" y="249028"/>
                    <a:pt x="29147" y="255029"/>
                    <a:pt x="21717" y="259315"/>
                  </a:cubicBezTo>
                  <a:cubicBezTo>
                    <a:pt x="20288" y="260173"/>
                    <a:pt x="19526" y="261792"/>
                    <a:pt x="18669" y="262840"/>
                  </a:cubicBezTo>
                  <a:cubicBezTo>
                    <a:pt x="18193" y="268269"/>
                    <a:pt x="25527" y="268840"/>
                    <a:pt x="28099" y="272174"/>
                  </a:cubicBezTo>
                  <a:cubicBezTo>
                    <a:pt x="30575" y="278175"/>
                    <a:pt x="23051" y="282271"/>
                    <a:pt x="22670" y="287605"/>
                  </a:cubicBezTo>
                  <a:cubicBezTo>
                    <a:pt x="24289" y="290653"/>
                    <a:pt x="30099" y="292272"/>
                    <a:pt x="26956" y="296749"/>
                  </a:cubicBezTo>
                  <a:cubicBezTo>
                    <a:pt x="22860" y="302464"/>
                    <a:pt x="26384" y="307321"/>
                    <a:pt x="31814" y="312465"/>
                  </a:cubicBezTo>
                  <a:cubicBezTo>
                    <a:pt x="25432" y="316942"/>
                    <a:pt x="16002" y="320466"/>
                    <a:pt x="16002" y="327229"/>
                  </a:cubicBezTo>
                  <a:cubicBezTo>
                    <a:pt x="16002" y="334087"/>
                    <a:pt x="10287" y="341135"/>
                    <a:pt x="16002" y="347707"/>
                  </a:cubicBezTo>
                  <a:cubicBezTo>
                    <a:pt x="20669" y="353041"/>
                    <a:pt x="26289" y="357899"/>
                    <a:pt x="31909" y="363519"/>
                  </a:cubicBezTo>
                  <a:cubicBezTo>
                    <a:pt x="23432" y="369710"/>
                    <a:pt x="13526" y="374377"/>
                    <a:pt x="0" y="375139"/>
                  </a:cubicBezTo>
                  <a:cubicBezTo>
                    <a:pt x="3524" y="379711"/>
                    <a:pt x="9239" y="381521"/>
                    <a:pt x="13526" y="384379"/>
                  </a:cubicBezTo>
                  <a:cubicBezTo>
                    <a:pt x="13811" y="385331"/>
                    <a:pt x="14383" y="386188"/>
                    <a:pt x="14383" y="387141"/>
                  </a:cubicBezTo>
                  <a:cubicBezTo>
                    <a:pt x="14288" y="391618"/>
                    <a:pt x="12859" y="396285"/>
                    <a:pt x="14097" y="400476"/>
                  </a:cubicBezTo>
                  <a:cubicBezTo>
                    <a:pt x="15526" y="405715"/>
                    <a:pt x="15335" y="409810"/>
                    <a:pt x="11144" y="414478"/>
                  </a:cubicBezTo>
                  <a:cubicBezTo>
                    <a:pt x="7144" y="418859"/>
                    <a:pt x="10382" y="423526"/>
                    <a:pt x="17240" y="424955"/>
                  </a:cubicBezTo>
                  <a:cubicBezTo>
                    <a:pt x="21717" y="425908"/>
                    <a:pt x="26384" y="426289"/>
                    <a:pt x="30671" y="426860"/>
                  </a:cubicBezTo>
                  <a:cubicBezTo>
                    <a:pt x="32195" y="429813"/>
                    <a:pt x="30099" y="431051"/>
                    <a:pt x="27623" y="431908"/>
                  </a:cubicBezTo>
                  <a:cubicBezTo>
                    <a:pt x="17907" y="435147"/>
                    <a:pt x="13907" y="441148"/>
                    <a:pt x="12859" y="448577"/>
                  </a:cubicBezTo>
                  <a:cubicBezTo>
                    <a:pt x="12383" y="452006"/>
                    <a:pt x="11525" y="455435"/>
                    <a:pt x="10859" y="458864"/>
                  </a:cubicBezTo>
                  <a:cubicBezTo>
                    <a:pt x="15526" y="462484"/>
                    <a:pt x="20098" y="466008"/>
                    <a:pt x="24955" y="469818"/>
                  </a:cubicBezTo>
                  <a:cubicBezTo>
                    <a:pt x="22670" y="474009"/>
                    <a:pt x="20669" y="477628"/>
                    <a:pt x="18574" y="481724"/>
                  </a:cubicBezTo>
                  <a:cubicBezTo>
                    <a:pt x="20669" y="484486"/>
                    <a:pt x="24003" y="487344"/>
                    <a:pt x="24765" y="490487"/>
                  </a:cubicBezTo>
                  <a:cubicBezTo>
                    <a:pt x="25527" y="493726"/>
                    <a:pt x="23622" y="497250"/>
                    <a:pt x="22765" y="501441"/>
                  </a:cubicBezTo>
                  <a:cubicBezTo>
                    <a:pt x="25337" y="503060"/>
                    <a:pt x="28194" y="505060"/>
                    <a:pt x="31337" y="506870"/>
                  </a:cubicBezTo>
                  <a:cubicBezTo>
                    <a:pt x="34290" y="508489"/>
                    <a:pt x="37529" y="509918"/>
                    <a:pt x="41243" y="511728"/>
                  </a:cubicBezTo>
                  <a:cubicBezTo>
                    <a:pt x="40481" y="513252"/>
                    <a:pt x="39529" y="514776"/>
                    <a:pt x="38100" y="516205"/>
                  </a:cubicBezTo>
                  <a:cubicBezTo>
                    <a:pt x="32290" y="522301"/>
                    <a:pt x="38576" y="527349"/>
                    <a:pt x="35528" y="533064"/>
                  </a:cubicBezTo>
                  <a:cubicBezTo>
                    <a:pt x="34671" y="534588"/>
                    <a:pt x="34004" y="536112"/>
                    <a:pt x="33433" y="537636"/>
                  </a:cubicBezTo>
                  <a:cubicBezTo>
                    <a:pt x="32671" y="539541"/>
                    <a:pt x="31909" y="541446"/>
                    <a:pt x="31623" y="543351"/>
                  </a:cubicBezTo>
                  <a:cubicBezTo>
                    <a:pt x="30956" y="547732"/>
                    <a:pt x="38005" y="549923"/>
                    <a:pt x="46768" y="547923"/>
                  </a:cubicBezTo>
                  <a:cubicBezTo>
                    <a:pt x="51721" y="546780"/>
                    <a:pt x="56198" y="544303"/>
                    <a:pt x="63056" y="546304"/>
                  </a:cubicBezTo>
                  <a:cubicBezTo>
                    <a:pt x="63056" y="548780"/>
                    <a:pt x="62103" y="551828"/>
                    <a:pt x="63437" y="554400"/>
                  </a:cubicBezTo>
                  <a:cubicBezTo>
                    <a:pt x="64961" y="557448"/>
                    <a:pt x="68485" y="560210"/>
                    <a:pt x="71342" y="563353"/>
                  </a:cubicBezTo>
                  <a:cubicBezTo>
                    <a:pt x="67723" y="565163"/>
                    <a:pt x="64770" y="566497"/>
                    <a:pt x="62008" y="568021"/>
                  </a:cubicBezTo>
                  <a:cubicBezTo>
                    <a:pt x="55912" y="571354"/>
                    <a:pt x="55150" y="573355"/>
                    <a:pt x="59341" y="576117"/>
                  </a:cubicBezTo>
                  <a:cubicBezTo>
                    <a:pt x="62770" y="578403"/>
                    <a:pt x="66961" y="580308"/>
                    <a:pt x="70580" y="582499"/>
                  </a:cubicBezTo>
                  <a:cubicBezTo>
                    <a:pt x="71342" y="582975"/>
                    <a:pt x="71247" y="583832"/>
                    <a:pt x="71628" y="584499"/>
                  </a:cubicBezTo>
                  <a:cubicBezTo>
                    <a:pt x="69628" y="586118"/>
                    <a:pt x="67723" y="587833"/>
                    <a:pt x="65342" y="589833"/>
                  </a:cubicBezTo>
                  <a:cubicBezTo>
                    <a:pt x="72581" y="591928"/>
                    <a:pt x="78581" y="593643"/>
                    <a:pt x="83820" y="595167"/>
                  </a:cubicBezTo>
                  <a:cubicBezTo>
                    <a:pt x="84582" y="598405"/>
                    <a:pt x="85153" y="600882"/>
                    <a:pt x="85820" y="603549"/>
                  </a:cubicBezTo>
                  <a:cubicBezTo>
                    <a:pt x="83915" y="604406"/>
                    <a:pt x="82296" y="605359"/>
                    <a:pt x="80296" y="605930"/>
                  </a:cubicBezTo>
                  <a:cubicBezTo>
                    <a:pt x="74200" y="607645"/>
                    <a:pt x="69247" y="609835"/>
                    <a:pt x="68009" y="613169"/>
                  </a:cubicBezTo>
                  <a:cubicBezTo>
                    <a:pt x="66485" y="617265"/>
                    <a:pt x="61341" y="621837"/>
                    <a:pt x="65342" y="625456"/>
                  </a:cubicBezTo>
                  <a:cubicBezTo>
                    <a:pt x="69628" y="629457"/>
                    <a:pt x="75057" y="633362"/>
                    <a:pt x="81629" y="636505"/>
                  </a:cubicBezTo>
                  <a:cubicBezTo>
                    <a:pt x="87916" y="639458"/>
                    <a:pt x="96679" y="640601"/>
                    <a:pt x="106871" y="639363"/>
                  </a:cubicBezTo>
                  <a:cubicBezTo>
                    <a:pt x="109919" y="638982"/>
                    <a:pt x="113062" y="639172"/>
                    <a:pt x="116015" y="639268"/>
                  </a:cubicBezTo>
                  <a:cubicBezTo>
                    <a:pt x="123253" y="639553"/>
                    <a:pt x="128588" y="640982"/>
                    <a:pt x="130874" y="644506"/>
                  </a:cubicBezTo>
                  <a:cubicBezTo>
                    <a:pt x="132588" y="647173"/>
                    <a:pt x="135446" y="649555"/>
                    <a:pt x="137827" y="652031"/>
                  </a:cubicBezTo>
                  <a:cubicBezTo>
                    <a:pt x="127064" y="653746"/>
                    <a:pt x="126683" y="654127"/>
                    <a:pt x="122682" y="653269"/>
                  </a:cubicBezTo>
                  <a:cubicBezTo>
                    <a:pt x="113824" y="651364"/>
                    <a:pt x="104680" y="652698"/>
                    <a:pt x="95441" y="653936"/>
                  </a:cubicBezTo>
                  <a:cubicBezTo>
                    <a:pt x="91440" y="654508"/>
                    <a:pt x="87154" y="655651"/>
                    <a:pt x="87630" y="657841"/>
                  </a:cubicBezTo>
                  <a:cubicBezTo>
                    <a:pt x="88011" y="659461"/>
                    <a:pt x="90392" y="661270"/>
                    <a:pt x="93155" y="661937"/>
                  </a:cubicBezTo>
                  <a:cubicBezTo>
                    <a:pt x="97631" y="662985"/>
                    <a:pt x="103156" y="663175"/>
                    <a:pt x="108395" y="663556"/>
                  </a:cubicBezTo>
                  <a:cubicBezTo>
                    <a:pt x="114395" y="663937"/>
                    <a:pt x="120682" y="663747"/>
                    <a:pt x="126587" y="664223"/>
                  </a:cubicBezTo>
                  <a:cubicBezTo>
                    <a:pt x="137446" y="665080"/>
                    <a:pt x="141542" y="667652"/>
                    <a:pt x="141637" y="673081"/>
                  </a:cubicBezTo>
                  <a:cubicBezTo>
                    <a:pt x="141637" y="673843"/>
                    <a:pt x="140970" y="674605"/>
                    <a:pt x="140970" y="675367"/>
                  </a:cubicBezTo>
                  <a:cubicBezTo>
                    <a:pt x="140875" y="679463"/>
                    <a:pt x="143828" y="681940"/>
                    <a:pt x="151067" y="682416"/>
                  </a:cubicBezTo>
                  <a:cubicBezTo>
                    <a:pt x="156972" y="682892"/>
                    <a:pt x="163163" y="683083"/>
                    <a:pt x="169259" y="682797"/>
                  </a:cubicBezTo>
                  <a:cubicBezTo>
                    <a:pt x="176403" y="682416"/>
                    <a:pt x="182880" y="682702"/>
                    <a:pt x="189262" y="683940"/>
                  </a:cubicBezTo>
                  <a:cubicBezTo>
                    <a:pt x="194691" y="684988"/>
                    <a:pt x="200597" y="685559"/>
                    <a:pt x="206502" y="686131"/>
                  </a:cubicBezTo>
                  <a:cubicBezTo>
                    <a:pt x="214979" y="686893"/>
                    <a:pt x="222028" y="688226"/>
                    <a:pt x="223933" y="692989"/>
                  </a:cubicBezTo>
                  <a:cubicBezTo>
                    <a:pt x="225362" y="696418"/>
                    <a:pt x="231934" y="697180"/>
                    <a:pt x="238220" y="696608"/>
                  </a:cubicBezTo>
                  <a:cubicBezTo>
                    <a:pt x="245840" y="695941"/>
                    <a:pt x="253746" y="694798"/>
                    <a:pt x="260985" y="693084"/>
                  </a:cubicBezTo>
                  <a:cubicBezTo>
                    <a:pt x="268986" y="691274"/>
                    <a:pt x="276701" y="690607"/>
                    <a:pt x="283559" y="692036"/>
                  </a:cubicBezTo>
                  <a:cubicBezTo>
                    <a:pt x="293942" y="694322"/>
                    <a:pt x="305372" y="694513"/>
                    <a:pt x="316801" y="694513"/>
                  </a:cubicBezTo>
                  <a:cubicBezTo>
                    <a:pt x="331661" y="694608"/>
                    <a:pt x="345567" y="696037"/>
                    <a:pt x="358045" y="698894"/>
                  </a:cubicBezTo>
                  <a:cubicBezTo>
                    <a:pt x="372332" y="702133"/>
                    <a:pt x="389001" y="701466"/>
                    <a:pt x="404146" y="703180"/>
                  </a:cubicBezTo>
                  <a:cubicBezTo>
                    <a:pt x="421386" y="700990"/>
                    <a:pt x="435102" y="704704"/>
                    <a:pt x="450342" y="705943"/>
                  </a:cubicBezTo>
                  <a:cubicBezTo>
                    <a:pt x="450914" y="708419"/>
                    <a:pt x="451390" y="710515"/>
                    <a:pt x="451961" y="712801"/>
                  </a:cubicBezTo>
                  <a:cubicBezTo>
                    <a:pt x="475393" y="714610"/>
                    <a:pt x="498253" y="716230"/>
                    <a:pt x="522923" y="713277"/>
                  </a:cubicBezTo>
                  <a:cubicBezTo>
                    <a:pt x="530447" y="712420"/>
                    <a:pt x="538353" y="712705"/>
                    <a:pt x="545783" y="712991"/>
                  </a:cubicBezTo>
                  <a:cubicBezTo>
                    <a:pt x="552831" y="713277"/>
                    <a:pt x="559499" y="713467"/>
                    <a:pt x="566071" y="711181"/>
                  </a:cubicBezTo>
                  <a:cubicBezTo>
                    <a:pt x="578739" y="706800"/>
                    <a:pt x="592074" y="708133"/>
                    <a:pt x="604933" y="707752"/>
                  </a:cubicBezTo>
                  <a:cubicBezTo>
                    <a:pt x="612648" y="707562"/>
                    <a:pt x="618554" y="709753"/>
                    <a:pt x="621983" y="712991"/>
                  </a:cubicBezTo>
                  <a:cubicBezTo>
                    <a:pt x="616934" y="716325"/>
                    <a:pt x="611696" y="717658"/>
                    <a:pt x="604838" y="717468"/>
                  </a:cubicBezTo>
                  <a:cubicBezTo>
                    <a:pt x="601504" y="717373"/>
                    <a:pt x="598456" y="718516"/>
                    <a:pt x="599313" y="720421"/>
                  </a:cubicBezTo>
                  <a:cubicBezTo>
                    <a:pt x="599694" y="721278"/>
                    <a:pt x="601504" y="722421"/>
                    <a:pt x="603314" y="722516"/>
                  </a:cubicBezTo>
                  <a:cubicBezTo>
                    <a:pt x="607695" y="722897"/>
                    <a:pt x="612838" y="722230"/>
                    <a:pt x="616839" y="722897"/>
                  </a:cubicBezTo>
                  <a:cubicBezTo>
                    <a:pt x="632651" y="725374"/>
                    <a:pt x="649319" y="725278"/>
                    <a:pt x="666560" y="724231"/>
                  </a:cubicBezTo>
                  <a:cubicBezTo>
                    <a:pt x="671132" y="723945"/>
                    <a:pt x="675704" y="724135"/>
                    <a:pt x="680276" y="724135"/>
                  </a:cubicBezTo>
                  <a:cubicBezTo>
                    <a:pt x="688658" y="724135"/>
                    <a:pt x="697135" y="724612"/>
                    <a:pt x="705422" y="723945"/>
                  </a:cubicBezTo>
                  <a:cubicBezTo>
                    <a:pt x="716090" y="722992"/>
                    <a:pt x="723710" y="724231"/>
                    <a:pt x="728282" y="728422"/>
                  </a:cubicBezTo>
                  <a:cubicBezTo>
                    <a:pt x="731139" y="731089"/>
                    <a:pt x="734568" y="733279"/>
                    <a:pt x="740378" y="734137"/>
                  </a:cubicBezTo>
                  <a:cubicBezTo>
                    <a:pt x="755142" y="736327"/>
                    <a:pt x="768763" y="739947"/>
                    <a:pt x="785527" y="739661"/>
                  </a:cubicBezTo>
                  <a:cubicBezTo>
                    <a:pt x="793242" y="739566"/>
                    <a:pt x="800005" y="740614"/>
                    <a:pt x="806863" y="742138"/>
                  </a:cubicBezTo>
                  <a:cubicBezTo>
                    <a:pt x="818198" y="744614"/>
                    <a:pt x="831152" y="745281"/>
                    <a:pt x="844582" y="744709"/>
                  </a:cubicBezTo>
                  <a:cubicBezTo>
                    <a:pt x="858488" y="744138"/>
                    <a:pt x="872490" y="742995"/>
                    <a:pt x="886301" y="742614"/>
                  </a:cubicBezTo>
                  <a:cubicBezTo>
                    <a:pt x="897731" y="742233"/>
                    <a:pt x="908495" y="744138"/>
                    <a:pt x="920306" y="742804"/>
                  </a:cubicBezTo>
                  <a:cubicBezTo>
                    <a:pt x="921639" y="742614"/>
                    <a:pt x="923163" y="743090"/>
                    <a:pt x="924497" y="743471"/>
                  </a:cubicBezTo>
                  <a:cubicBezTo>
                    <a:pt x="941261" y="747376"/>
                    <a:pt x="959072" y="748424"/>
                    <a:pt x="979361" y="747186"/>
                  </a:cubicBezTo>
                  <a:cubicBezTo>
                    <a:pt x="1002506" y="745852"/>
                    <a:pt x="1025843" y="745948"/>
                    <a:pt x="1048322" y="746900"/>
                  </a:cubicBezTo>
                  <a:cubicBezTo>
                    <a:pt x="1070705" y="747853"/>
                    <a:pt x="1095280" y="743662"/>
                    <a:pt x="1115759" y="748996"/>
                  </a:cubicBezTo>
                  <a:cubicBezTo>
                    <a:pt x="1116330" y="749186"/>
                    <a:pt x="1117283" y="748996"/>
                    <a:pt x="1118045" y="748996"/>
                  </a:cubicBezTo>
                  <a:cubicBezTo>
                    <a:pt x="1133475" y="748329"/>
                    <a:pt x="1148810" y="747662"/>
                    <a:pt x="1164622" y="746995"/>
                  </a:cubicBezTo>
                  <a:cubicBezTo>
                    <a:pt x="1167670" y="743947"/>
                    <a:pt x="1170432" y="741090"/>
                    <a:pt x="1173004" y="738518"/>
                  </a:cubicBezTo>
                  <a:cubicBezTo>
                    <a:pt x="1178052" y="738232"/>
                    <a:pt x="1181957" y="738232"/>
                    <a:pt x="1185767" y="737756"/>
                  </a:cubicBezTo>
                  <a:cubicBezTo>
                    <a:pt x="1191101" y="737185"/>
                    <a:pt x="1196531" y="736423"/>
                    <a:pt x="1201769" y="735375"/>
                  </a:cubicBezTo>
                  <a:cubicBezTo>
                    <a:pt x="1203484" y="734994"/>
                    <a:pt x="1205294" y="733660"/>
                    <a:pt x="1205960" y="732708"/>
                  </a:cubicBezTo>
                  <a:cubicBezTo>
                    <a:pt x="1207103" y="730993"/>
                    <a:pt x="1205198" y="729946"/>
                    <a:pt x="1202246" y="729374"/>
                  </a:cubicBezTo>
                  <a:cubicBezTo>
                    <a:pt x="1198436" y="728612"/>
                    <a:pt x="1192435" y="730041"/>
                    <a:pt x="1190339" y="726421"/>
                  </a:cubicBezTo>
                  <a:cubicBezTo>
                    <a:pt x="1195864" y="726040"/>
                    <a:pt x="1201103" y="725659"/>
                    <a:pt x="1206246" y="725183"/>
                  </a:cubicBezTo>
                  <a:cubicBezTo>
                    <a:pt x="1211485" y="724802"/>
                    <a:pt x="1216628" y="724231"/>
                    <a:pt x="1222153" y="723754"/>
                  </a:cubicBezTo>
                  <a:cubicBezTo>
                    <a:pt x="1220914" y="725755"/>
                    <a:pt x="1219772" y="727755"/>
                    <a:pt x="1218438" y="729946"/>
                  </a:cubicBezTo>
                  <a:cubicBezTo>
                    <a:pt x="1227487" y="730327"/>
                    <a:pt x="1236155" y="730422"/>
                    <a:pt x="1241489" y="726898"/>
                  </a:cubicBezTo>
                  <a:cubicBezTo>
                    <a:pt x="1248251" y="722516"/>
                    <a:pt x="1255395" y="721849"/>
                    <a:pt x="1264253" y="722230"/>
                  </a:cubicBezTo>
                  <a:cubicBezTo>
                    <a:pt x="1267968" y="722421"/>
                    <a:pt x="1272064" y="722040"/>
                    <a:pt x="1275779" y="721564"/>
                  </a:cubicBezTo>
                  <a:cubicBezTo>
                    <a:pt x="1287780" y="719944"/>
                    <a:pt x="1298639" y="720706"/>
                    <a:pt x="1309783" y="721849"/>
                  </a:cubicBezTo>
                  <a:cubicBezTo>
                    <a:pt x="1319784" y="722897"/>
                    <a:pt x="1331214" y="723850"/>
                    <a:pt x="1341406" y="722516"/>
                  </a:cubicBezTo>
                  <a:cubicBezTo>
                    <a:pt x="1361313" y="719944"/>
                    <a:pt x="1379982" y="720802"/>
                    <a:pt x="1398937" y="721183"/>
                  </a:cubicBezTo>
                  <a:cubicBezTo>
                    <a:pt x="1407986" y="721373"/>
                    <a:pt x="1417606" y="721659"/>
                    <a:pt x="1426559" y="720421"/>
                  </a:cubicBezTo>
                  <a:cubicBezTo>
                    <a:pt x="1449991" y="717277"/>
                    <a:pt x="1472946" y="717373"/>
                    <a:pt x="1496092" y="716896"/>
                  </a:cubicBezTo>
                  <a:cubicBezTo>
                    <a:pt x="1510665" y="716611"/>
                    <a:pt x="1525334" y="716230"/>
                    <a:pt x="1539907" y="716039"/>
                  </a:cubicBezTo>
                  <a:cubicBezTo>
                    <a:pt x="1554480" y="715944"/>
                    <a:pt x="1568958" y="716134"/>
                    <a:pt x="1583436" y="716039"/>
                  </a:cubicBezTo>
                  <a:cubicBezTo>
                    <a:pt x="1584198" y="716039"/>
                    <a:pt x="1585246" y="715087"/>
                    <a:pt x="1587341" y="713848"/>
                  </a:cubicBezTo>
                  <a:cubicBezTo>
                    <a:pt x="1569149" y="712420"/>
                    <a:pt x="1550384" y="712515"/>
                    <a:pt x="1532287" y="706990"/>
                  </a:cubicBezTo>
                  <a:cubicBezTo>
                    <a:pt x="1539716" y="706895"/>
                    <a:pt x="1543431" y="706800"/>
                    <a:pt x="1547241" y="706705"/>
                  </a:cubicBezTo>
                  <a:cubicBezTo>
                    <a:pt x="1564958" y="706324"/>
                    <a:pt x="1582769" y="706895"/>
                    <a:pt x="1600295" y="705181"/>
                  </a:cubicBezTo>
                  <a:cubicBezTo>
                    <a:pt x="1621822" y="703180"/>
                    <a:pt x="1641348" y="705752"/>
                    <a:pt x="1662017" y="705371"/>
                  </a:cubicBezTo>
                  <a:cubicBezTo>
                    <a:pt x="1665542" y="705276"/>
                    <a:pt x="1669256" y="706324"/>
                    <a:pt x="1672018" y="707371"/>
                  </a:cubicBezTo>
                  <a:cubicBezTo>
                    <a:pt x="1678781" y="709943"/>
                    <a:pt x="1686687" y="710419"/>
                    <a:pt x="1695545" y="709753"/>
                  </a:cubicBezTo>
                  <a:cubicBezTo>
                    <a:pt x="1704785" y="709086"/>
                    <a:pt x="1714119" y="708705"/>
                    <a:pt x="1723358" y="707657"/>
                  </a:cubicBezTo>
                  <a:cubicBezTo>
                    <a:pt x="1733550" y="706514"/>
                    <a:pt x="1742694" y="706228"/>
                    <a:pt x="1752791" y="707276"/>
                  </a:cubicBezTo>
                  <a:cubicBezTo>
                    <a:pt x="1770888" y="709086"/>
                    <a:pt x="1789557" y="709943"/>
                    <a:pt x="1809655" y="705847"/>
                  </a:cubicBezTo>
                  <a:cubicBezTo>
                    <a:pt x="1822990" y="703180"/>
                    <a:pt x="1836992" y="702799"/>
                    <a:pt x="1850993" y="703847"/>
                  </a:cubicBezTo>
                  <a:cubicBezTo>
                    <a:pt x="1861852" y="704704"/>
                    <a:pt x="1873949" y="703561"/>
                    <a:pt x="1885569" y="703180"/>
                  </a:cubicBezTo>
                  <a:cubicBezTo>
                    <a:pt x="1894808" y="702895"/>
                    <a:pt x="1904333" y="702037"/>
                    <a:pt x="1913382" y="702323"/>
                  </a:cubicBezTo>
                  <a:cubicBezTo>
                    <a:pt x="1943957" y="703466"/>
                    <a:pt x="1975104" y="700894"/>
                    <a:pt x="2005965" y="698513"/>
                  </a:cubicBezTo>
                  <a:cubicBezTo>
                    <a:pt x="2023491" y="697180"/>
                    <a:pt x="2039874" y="696989"/>
                    <a:pt x="2056067" y="698608"/>
                  </a:cubicBezTo>
                  <a:cubicBezTo>
                    <a:pt x="2061115" y="699085"/>
                    <a:pt x="2066354" y="699751"/>
                    <a:pt x="2071688" y="699561"/>
                  </a:cubicBezTo>
                  <a:cubicBezTo>
                    <a:pt x="2096262" y="698989"/>
                    <a:pt x="2121218" y="697180"/>
                    <a:pt x="2145125" y="698989"/>
                  </a:cubicBezTo>
                  <a:cubicBezTo>
                    <a:pt x="2145792" y="699085"/>
                    <a:pt x="2147030" y="698989"/>
                    <a:pt x="2147411" y="698799"/>
                  </a:cubicBezTo>
                  <a:cubicBezTo>
                    <a:pt x="2149316" y="697656"/>
                    <a:pt x="2151698" y="696513"/>
                    <a:pt x="2152555" y="695275"/>
                  </a:cubicBezTo>
                  <a:cubicBezTo>
                    <a:pt x="2152936" y="694608"/>
                    <a:pt x="2150459" y="692989"/>
                    <a:pt x="2149126" y="693084"/>
                  </a:cubicBezTo>
                  <a:cubicBezTo>
                    <a:pt x="2142268" y="693370"/>
                    <a:pt x="2135315" y="694132"/>
                    <a:pt x="2128361" y="694513"/>
                  </a:cubicBezTo>
                  <a:cubicBezTo>
                    <a:pt x="2123885" y="694703"/>
                    <a:pt x="2119217" y="694798"/>
                    <a:pt x="2114931" y="694417"/>
                  </a:cubicBezTo>
                  <a:cubicBezTo>
                    <a:pt x="2113502" y="694322"/>
                    <a:pt x="2112645" y="692798"/>
                    <a:pt x="2112359" y="691846"/>
                  </a:cubicBezTo>
                  <a:cubicBezTo>
                    <a:pt x="2112169" y="691369"/>
                    <a:pt x="2113883" y="690226"/>
                    <a:pt x="2114931" y="690036"/>
                  </a:cubicBezTo>
                  <a:cubicBezTo>
                    <a:pt x="2123313" y="688798"/>
                    <a:pt x="2131790" y="687178"/>
                    <a:pt x="2140172" y="686702"/>
                  </a:cubicBezTo>
                  <a:cubicBezTo>
                    <a:pt x="2158746" y="685654"/>
                    <a:pt x="2177225" y="685178"/>
                    <a:pt x="2195703" y="684511"/>
                  </a:cubicBezTo>
                  <a:cubicBezTo>
                    <a:pt x="2198846" y="684416"/>
                    <a:pt x="2201323" y="685083"/>
                    <a:pt x="2200085" y="687845"/>
                  </a:cubicBezTo>
                  <a:cubicBezTo>
                    <a:pt x="2190941" y="689179"/>
                    <a:pt x="2181130" y="690607"/>
                    <a:pt x="2167795" y="692512"/>
                  </a:cubicBezTo>
                  <a:cubicBezTo>
                    <a:pt x="2173034" y="693751"/>
                    <a:pt x="2175034" y="694608"/>
                    <a:pt x="2177510" y="694703"/>
                  </a:cubicBezTo>
                  <a:cubicBezTo>
                    <a:pt x="2182654" y="695084"/>
                    <a:pt x="2188750" y="694322"/>
                    <a:pt x="2192941" y="695370"/>
                  </a:cubicBezTo>
                  <a:cubicBezTo>
                    <a:pt x="2197608" y="696513"/>
                    <a:pt x="2200561" y="698989"/>
                    <a:pt x="2204085" y="700799"/>
                  </a:cubicBezTo>
                  <a:cubicBezTo>
                    <a:pt x="2216944" y="697942"/>
                    <a:pt x="2217039" y="697942"/>
                    <a:pt x="2219420" y="695084"/>
                  </a:cubicBezTo>
                  <a:cubicBezTo>
                    <a:pt x="2220849" y="693370"/>
                    <a:pt x="2221992" y="691560"/>
                    <a:pt x="2223230" y="689845"/>
                  </a:cubicBezTo>
                  <a:cubicBezTo>
                    <a:pt x="2228850" y="688893"/>
                    <a:pt x="2233994" y="688702"/>
                    <a:pt x="2237899" y="687369"/>
                  </a:cubicBezTo>
                  <a:cubicBezTo>
                    <a:pt x="2251996" y="682606"/>
                    <a:pt x="2266569" y="682702"/>
                    <a:pt x="2281238" y="682511"/>
                  </a:cubicBezTo>
                  <a:cubicBezTo>
                    <a:pt x="2287334" y="682416"/>
                    <a:pt x="2293239" y="683083"/>
                    <a:pt x="2299240" y="683273"/>
                  </a:cubicBezTo>
                  <a:cubicBezTo>
                    <a:pt x="2305241" y="683464"/>
                    <a:pt x="2311241" y="683940"/>
                    <a:pt x="2317337" y="683654"/>
                  </a:cubicBezTo>
                  <a:cubicBezTo>
                    <a:pt x="2326577" y="683178"/>
                    <a:pt x="2335816" y="681749"/>
                    <a:pt x="2344484" y="683749"/>
                  </a:cubicBezTo>
                  <a:cubicBezTo>
                    <a:pt x="2346484" y="684226"/>
                    <a:pt x="2350294" y="683273"/>
                    <a:pt x="2353151" y="682702"/>
                  </a:cubicBezTo>
                  <a:cubicBezTo>
                    <a:pt x="2372392" y="678987"/>
                    <a:pt x="2384965" y="678892"/>
                    <a:pt x="2406206" y="682130"/>
                  </a:cubicBezTo>
                  <a:cubicBezTo>
                    <a:pt x="2405634" y="683464"/>
                    <a:pt x="2404967" y="684797"/>
                    <a:pt x="2404301" y="686226"/>
                  </a:cubicBezTo>
                  <a:cubicBezTo>
                    <a:pt x="2417159" y="685940"/>
                    <a:pt x="2428208" y="683464"/>
                    <a:pt x="2438876" y="680320"/>
                  </a:cubicBezTo>
                  <a:cubicBezTo>
                    <a:pt x="2441829" y="679463"/>
                    <a:pt x="2444115" y="678415"/>
                    <a:pt x="2442686" y="675844"/>
                  </a:cubicBezTo>
                  <a:cubicBezTo>
                    <a:pt x="2434019" y="675272"/>
                    <a:pt x="2424589" y="674415"/>
                    <a:pt x="2415064" y="673939"/>
                  </a:cubicBezTo>
                  <a:cubicBezTo>
                    <a:pt x="2399348" y="673177"/>
                    <a:pt x="2383631" y="671938"/>
                    <a:pt x="2367629" y="672034"/>
                  </a:cubicBezTo>
                  <a:cubicBezTo>
                    <a:pt x="2350961" y="672129"/>
                    <a:pt x="2333816" y="674796"/>
                    <a:pt x="2318099" y="671462"/>
                  </a:cubicBezTo>
                  <a:cubicBezTo>
                    <a:pt x="2313242" y="670414"/>
                    <a:pt x="2305812" y="672034"/>
                    <a:pt x="2299811" y="671843"/>
                  </a:cubicBezTo>
                  <a:cubicBezTo>
                    <a:pt x="2294954" y="671653"/>
                    <a:pt x="2289810" y="671081"/>
                    <a:pt x="2289143" y="667176"/>
                  </a:cubicBezTo>
                  <a:cubicBezTo>
                    <a:pt x="2296287" y="666604"/>
                    <a:pt x="2302574" y="665652"/>
                    <a:pt x="2308384" y="665842"/>
                  </a:cubicBezTo>
                  <a:cubicBezTo>
                    <a:pt x="2332196" y="666509"/>
                    <a:pt x="2356104" y="664699"/>
                    <a:pt x="2380202" y="662794"/>
                  </a:cubicBezTo>
                  <a:cubicBezTo>
                    <a:pt x="2402681" y="660985"/>
                    <a:pt x="2425160" y="659937"/>
                    <a:pt x="2447639" y="658889"/>
                  </a:cubicBezTo>
                  <a:cubicBezTo>
                    <a:pt x="2455259" y="658508"/>
                    <a:pt x="2463070" y="658889"/>
                    <a:pt x="2470404" y="659461"/>
                  </a:cubicBezTo>
                  <a:cubicBezTo>
                    <a:pt x="2480501" y="660318"/>
                    <a:pt x="2489740" y="662890"/>
                    <a:pt x="2501360" y="659270"/>
                  </a:cubicBezTo>
                  <a:cubicBezTo>
                    <a:pt x="2504123" y="658413"/>
                    <a:pt x="2508790" y="659365"/>
                    <a:pt x="2512600" y="659365"/>
                  </a:cubicBezTo>
                  <a:cubicBezTo>
                    <a:pt x="2517934" y="659461"/>
                    <a:pt x="2523363" y="660032"/>
                    <a:pt x="2528507" y="659365"/>
                  </a:cubicBezTo>
                  <a:cubicBezTo>
                    <a:pt x="2539651" y="658032"/>
                    <a:pt x="2550224" y="658603"/>
                    <a:pt x="2560701" y="659080"/>
                  </a:cubicBezTo>
                  <a:cubicBezTo>
                    <a:pt x="2569750" y="659556"/>
                    <a:pt x="2578608" y="660127"/>
                    <a:pt x="2588133" y="659461"/>
                  </a:cubicBezTo>
                  <a:cubicBezTo>
                    <a:pt x="2597372" y="658794"/>
                    <a:pt x="2606802" y="658413"/>
                    <a:pt x="2615851" y="658603"/>
                  </a:cubicBezTo>
                  <a:cubicBezTo>
                    <a:pt x="2653094" y="659461"/>
                    <a:pt x="2691384" y="657365"/>
                    <a:pt x="2728246" y="659556"/>
                  </a:cubicBezTo>
                  <a:cubicBezTo>
                    <a:pt x="2737771" y="660127"/>
                    <a:pt x="2748248" y="658984"/>
                    <a:pt x="2758249" y="658508"/>
                  </a:cubicBezTo>
                  <a:cubicBezTo>
                    <a:pt x="2781967" y="657460"/>
                    <a:pt x="2803874" y="662509"/>
                    <a:pt x="2828544" y="658603"/>
                  </a:cubicBezTo>
                  <a:cubicBezTo>
                    <a:pt x="2831211" y="658222"/>
                    <a:pt x="2834259" y="659461"/>
                    <a:pt x="2837212" y="659365"/>
                  </a:cubicBezTo>
                  <a:cubicBezTo>
                    <a:pt x="2851785" y="659080"/>
                    <a:pt x="2865406" y="661651"/>
                    <a:pt x="2880265" y="660032"/>
                  </a:cubicBezTo>
                  <a:cubicBezTo>
                    <a:pt x="2891409" y="658794"/>
                    <a:pt x="2901791" y="658794"/>
                    <a:pt x="2912174" y="660127"/>
                  </a:cubicBezTo>
                  <a:cubicBezTo>
                    <a:pt x="2917889" y="660889"/>
                    <a:pt x="2924175" y="660794"/>
                    <a:pt x="2930176" y="661175"/>
                  </a:cubicBezTo>
                  <a:cubicBezTo>
                    <a:pt x="2962370" y="663080"/>
                    <a:pt x="2994470" y="665176"/>
                    <a:pt x="3026664" y="666985"/>
                  </a:cubicBezTo>
                  <a:cubicBezTo>
                    <a:pt x="3042380" y="667843"/>
                    <a:pt x="3058287" y="668509"/>
                    <a:pt x="3074194" y="668986"/>
                  </a:cubicBezTo>
                  <a:cubicBezTo>
                    <a:pt x="3078861" y="669081"/>
                    <a:pt x="3084576" y="669271"/>
                    <a:pt x="3089815" y="665938"/>
                  </a:cubicBezTo>
                  <a:cubicBezTo>
                    <a:pt x="3085243" y="665557"/>
                    <a:pt x="3081719" y="665080"/>
                    <a:pt x="3078195" y="664890"/>
                  </a:cubicBezTo>
                  <a:cubicBezTo>
                    <a:pt x="3066955" y="664223"/>
                    <a:pt x="3055715" y="663652"/>
                    <a:pt x="3044476" y="663080"/>
                  </a:cubicBezTo>
                  <a:cubicBezTo>
                    <a:pt x="3036284" y="662699"/>
                    <a:pt x="3027903" y="662509"/>
                    <a:pt x="3019711" y="662128"/>
                  </a:cubicBezTo>
                  <a:cubicBezTo>
                    <a:pt x="3004661" y="661461"/>
                    <a:pt x="2989231" y="661270"/>
                    <a:pt x="2974753" y="659842"/>
                  </a:cubicBezTo>
                  <a:cubicBezTo>
                    <a:pt x="2965990" y="658889"/>
                    <a:pt x="2957703" y="657746"/>
                    <a:pt x="2948178" y="658222"/>
                  </a:cubicBezTo>
                  <a:cubicBezTo>
                    <a:pt x="2942082" y="658508"/>
                    <a:pt x="2935986" y="657937"/>
                    <a:pt x="2930081" y="657460"/>
                  </a:cubicBezTo>
                  <a:cubicBezTo>
                    <a:pt x="2917508" y="656508"/>
                    <a:pt x="2905030" y="655365"/>
                    <a:pt x="2892647" y="654222"/>
                  </a:cubicBezTo>
                  <a:cubicBezTo>
                    <a:pt x="2886075" y="653650"/>
                    <a:pt x="2879122" y="653269"/>
                    <a:pt x="2873121" y="652126"/>
                  </a:cubicBezTo>
                  <a:cubicBezTo>
                    <a:pt x="2865406" y="650602"/>
                    <a:pt x="2857310" y="650317"/>
                    <a:pt x="2848928" y="650126"/>
                  </a:cubicBezTo>
                  <a:cubicBezTo>
                    <a:pt x="2824639" y="649555"/>
                    <a:pt x="2799493" y="651555"/>
                    <a:pt x="2775871" y="649174"/>
                  </a:cubicBezTo>
                  <a:cubicBezTo>
                    <a:pt x="2775109" y="649078"/>
                    <a:pt x="2774347" y="649174"/>
                    <a:pt x="2773585" y="649174"/>
                  </a:cubicBezTo>
                  <a:cubicBezTo>
                    <a:pt x="2760821" y="648602"/>
                    <a:pt x="2747296" y="648983"/>
                    <a:pt x="2735390" y="647364"/>
                  </a:cubicBezTo>
                  <a:cubicBezTo>
                    <a:pt x="2719959" y="645268"/>
                    <a:pt x="2703386" y="647173"/>
                    <a:pt x="2687955" y="645840"/>
                  </a:cubicBezTo>
                  <a:cubicBezTo>
                    <a:pt x="2675763" y="648221"/>
                    <a:pt x="2665286" y="646602"/>
                    <a:pt x="2654332" y="645268"/>
                  </a:cubicBezTo>
                  <a:cubicBezTo>
                    <a:pt x="2646426" y="644316"/>
                    <a:pt x="2638044" y="644030"/>
                    <a:pt x="2629662" y="643840"/>
                  </a:cubicBezTo>
                  <a:cubicBezTo>
                    <a:pt x="2616708" y="643554"/>
                    <a:pt x="2603564" y="643649"/>
                    <a:pt x="2590610" y="643554"/>
                  </a:cubicBezTo>
                  <a:cubicBezTo>
                    <a:pt x="2579941" y="643363"/>
                    <a:pt x="2569083" y="643554"/>
                    <a:pt x="2560606" y="640220"/>
                  </a:cubicBezTo>
                  <a:cubicBezTo>
                    <a:pt x="2558034" y="639172"/>
                    <a:pt x="2553557" y="638601"/>
                    <a:pt x="2550128" y="638887"/>
                  </a:cubicBezTo>
                  <a:cubicBezTo>
                    <a:pt x="2539365" y="639934"/>
                    <a:pt x="2528697" y="639172"/>
                    <a:pt x="2517648" y="641363"/>
                  </a:cubicBezTo>
                  <a:cubicBezTo>
                    <a:pt x="2511266" y="642601"/>
                    <a:pt x="2503551" y="642792"/>
                    <a:pt x="2497170" y="642316"/>
                  </a:cubicBezTo>
                  <a:cubicBezTo>
                    <a:pt x="2470118" y="639934"/>
                    <a:pt x="2442782" y="640315"/>
                    <a:pt x="2414492" y="644125"/>
                  </a:cubicBezTo>
                  <a:cubicBezTo>
                    <a:pt x="2407634" y="645078"/>
                    <a:pt x="2400491" y="646030"/>
                    <a:pt x="2394204" y="644316"/>
                  </a:cubicBezTo>
                  <a:cubicBezTo>
                    <a:pt x="2394680" y="642887"/>
                    <a:pt x="2395061" y="641554"/>
                    <a:pt x="2395823" y="639363"/>
                  </a:cubicBezTo>
                  <a:cubicBezTo>
                    <a:pt x="2388965" y="639077"/>
                    <a:pt x="2382298" y="638791"/>
                    <a:pt x="2375726" y="638410"/>
                  </a:cubicBezTo>
                  <a:cubicBezTo>
                    <a:pt x="2368677" y="637934"/>
                    <a:pt x="2360390" y="640696"/>
                    <a:pt x="2351627" y="637553"/>
                  </a:cubicBezTo>
                  <a:cubicBezTo>
                    <a:pt x="2360105" y="636315"/>
                    <a:pt x="2365915" y="634981"/>
                    <a:pt x="2371725" y="634600"/>
                  </a:cubicBezTo>
                  <a:cubicBezTo>
                    <a:pt x="2384108" y="633838"/>
                    <a:pt x="2396681" y="632981"/>
                    <a:pt x="2408873" y="633267"/>
                  </a:cubicBezTo>
                  <a:cubicBezTo>
                    <a:pt x="2433733" y="633743"/>
                    <a:pt x="2457926" y="627361"/>
                    <a:pt x="2482596" y="626695"/>
                  </a:cubicBezTo>
                  <a:cubicBezTo>
                    <a:pt x="2484025" y="626695"/>
                    <a:pt x="2485644" y="626123"/>
                    <a:pt x="2486978" y="625647"/>
                  </a:cubicBezTo>
                  <a:cubicBezTo>
                    <a:pt x="2495836" y="622789"/>
                    <a:pt x="2504123" y="622789"/>
                    <a:pt x="2513743" y="623361"/>
                  </a:cubicBezTo>
                  <a:cubicBezTo>
                    <a:pt x="2526697" y="624123"/>
                    <a:pt x="2540889" y="624599"/>
                    <a:pt x="2553748" y="618884"/>
                  </a:cubicBezTo>
                  <a:cubicBezTo>
                    <a:pt x="2556986" y="617455"/>
                    <a:pt x="2562606" y="617074"/>
                    <a:pt x="2567178" y="616693"/>
                  </a:cubicBezTo>
                  <a:cubicBezTo>
                    <a:pt x="2571750" y="616312"/>
                    <a:pt x="2576417" y="616789"/>
                    <a:pt x="2580989" y="616312"/>
                  </a:cubicBezTo>
                  <a:cubicBezTo>
                    <a:pt x="2600135" y="614407"/>
                    <a:pt x="2618708" y="615265"/>
                    <a:pt x="2635377" y="617836"/>
                  </a:cubicBezTo>
                  <a:cubicBezTo>
                    <a:pt x="2656523" y="621075"/>
                    <a:pt x="2678049" y="621265"/>
                    <a:pt x="2700623" y="620218"/>
                  </a:cubicBezTo>
                  <a:cubicBezTo>
                    <a:pt x="2709863" y="619837"/>
                    <a:pt x="2719388" y="619265"/>
                    <a:pt x="2728341" y="619741"/>
                  </a:cubicBezTo>
                  <a:cubicBezTo>
                    <a:pt x="2745581" y="620599"/>
                    <a:pt x="2762822" y="621837"/>
                    <a:pt x="2779586" y="623551"/>
                  </a:cubicBezTo>
                  <a:cubicBezTo>
                    <a:pt x="2799969" y="625647"/>
                    <a:pt x="2821972" y="625266"/>
                    <a:pt x="2841308" y="628981"/>
                  </a:cubicBezTo>
                  <a:cubicBezTo>
                    <a:pt x="2844546" y="629647"/>
                    <a:pt x="2848832" y="629362"/>
                    <a:pt x="2852642" y="629171"/>
                  </a:cubicBezTo>
                  <a:cubicBezTo>
                    <a:pt x="2855214" y="628981"/>
                    <a:pt x="2857786" y="628219"/>
                    <a:pt x="2861215" y="627457"/>
                  </a:cubicBezTo>
                  <a:cubicBezTo>
                    <a:pt x="2848547" y="622218"/>
                    <a:pt x="2848547" y="622218"/>
                    <a:pt x="2835116" y="622313"/>
                  </a:cubicBezTo>
                  <a:cubicBezTo>
                    <a:pt x="2828163" y="622313"/>
                    <a:pt x="2821400" y="622218"/>
                    <a:pt x="2816733" y="619551"/>
                  </a:cubicBezTo>
                  <a:cubicBezTo>
                    <a:pt x="2820067" y="617932"/>
                    <a:pt x="2823210" y="616312"/>
                    <a:pt x="2826353" y="614788"/>
                  </a:cubicBezTo>
                  <a:cubicBezTo>
                    <a:pt x="2824163" y="613931"/>
                    <a:pt x="2823305" y="613360"/>
                    <a:pt x="2821972" y="613169"/>
                  </a:cubicBezTo>
                  <a:cubicBezTo>
                    <a:pt x="2793873" y="608692"/>
                    <a:pt x="2764346" y="606502"/>
                    <a:pt x="2733580" y="606216"/>
                  </a:cubicBezTo>
                  <a:cubicBezTo>
                    <a:pt x="2723674" y="606121"/>
                    <a:pt x="2713578" y="605930"/>
                    <a:pt x="2704148" y="605073"/>
                  </a:cubicBezTo>
                  <a:cubicBezTo>
                    <a:pt x="2678240" y="602692"/>
                    <a:pt x="2651474" y="602787"/>
                    <a:pt x="2624519" y="603358"/>
                  </a:cubicBezTo>
                  <a:cubicBezTo>
                    <a:pt x="2610707" y="603644"/>
                    <a:pt x="2596801" y="603644"/>
                    <a:pt x="2583180" y="603358"/>
                  </a:cubicBezTo>
                  <a:cubicBezTo>
                    <a:pt x="2562701" y="602787"/>
                    <a:pt x="2542318" y="601930"/>
                    <a:pt x="2521934" y="601072"/>
                  </a:cubicBezTo>
                  <a:cubicBezTo>
                    <a:pt x="2517267" y="600882"/>
                    <a:pt x="2512790" y="600215"/>
                    <a:pt x="2508218" y="599739"/>
                  </a:cubicBezTo>
                  <a:cubicBezTo>
                    <a:pt x="2527173" y="597929"/>
                    <a:pt x="2545556" y="597358"/>
                    <a:pt x="2563940" y="596786"/>
                  </a:cubicBezTo>
                  <a:cubicBezTo>
                    <a:pt x="2574798" y="596405"/>
                    <a:pt x="2585657" y="596881"/>
                    <a:pt x="2596324" y="595834"/>
                  </a:cubicBezTo>
                  <a:cubicBezTo>
                    <a:pt x="2615184" y="593929"/>
                    <a:pt x="2633472" y="593643"/>
                    <a:pt x="2651760" y="594024"/>
                  </a:cubicBezTo>
                  <a:cubicBezTo>
                    <a:pt x="2659380" y="594214"/>
                    <a:pt x="2666810" y="594881"/>
                    <a:pt x="2674334" y="594976"/>
                  </a:cubicBezTo>
                  <a:cubicBezTo>
                    <a:pt x="2681954" y="595167"/>
                    <a:pt x="2689670" y="595453"/>
                    <a:pt x="2697290" y="594691"/>
                  </a:cubicBezTo>
                  <a:cubicBezTo>
                    <a:pt x="2715768" y="592881"/>
                    <a:pt x="2734342" y="593643"/>
                    <a:pt x="2752820" y="589642"/>
                  </a:cubicBezTo>
                  <a:cubicBezTo>
                    <a:pt x="2757678" y="588595"/>
                    <a:pt x="2763679" y="588785"/>
                    <a:pt x="2768918" y="589071"/>
                  </a:cubicBezTo>
                  <a:cubicBezTo>
                    <a:pt x="2777966" y="589452"/>
                    <a:pt x="2786824" y="590214"/>
                    <a:pt x="2795778" y="590881"/>
                  </a:cubicBezTo>
                  <a:cubicBezTo>
                    <a:pt x="2809875" y="591833"/>
                    <a:pt x="2823782" y="593262"/>
                    <a:pt x="2839117" y="591262"/>
                  </a:cubicBezTo>
                  <a:cubicBezTo>
                    <a:pt x="2845118" y="590500"/>
                    <a:pt x="2851595" y="590690"/>
                    <a:pt x="2857500" y="591071"/>
                  </a:cubicBezTo>
                  <a:cubicBezTo>
                    <a:pt x="2868645" y="591738"/>
                    <a:pt x="2879598" y="592881"/>
                    <a:pt x="2890647" y="593833"/>
                  </a:cubicBezTo>
                  <a:cubicBezTo>
                    <a:pt x="2897410" y="594405"/>
                    <a:pt x="2899124" y="594119"/>
                    <a:pt x="2906173" y="590214"/>
                  </a:cubicBezTo>
                  <a:cubicBezTo>
                    <a:pt x="2900553" y="587356"/>
                    <a:pt x="2889695" y="586690"/>
                    <a:pt x="2890933" y="580879"/>
                  </a:cubicBezTo>
                  <a:cubicBezTo>
                    <a:pt x="2891409" y="578879"/>
                    <a:pt x="2887695" y="577736"/>
                    <a:pt x="2883122" y="578212"/>
                  </a:cubicBezTo>
                  <a:cubicBezTo>
                    <a:pt x="2878265" y="578689"/>
                    <a:pt x="2877122" y="580498"/>
                    <a:pt x="2876264" y="582594"/>
                  </a:cubicBezTo>
                  <a:cubicBezTo>
                    <a:pt x="2876074" y="583165"/>
                    <a:pt x="2874455" y="583642"/>
                    <a:pt x="2873407" y="584213"/>
                  </a:cubicBezTo>
                  <a:cubicBezTo>
                    <a:pt x="2868454" y="584023"/>
                    <a:pt x="2864453" y="583070"/>
                    <a:pt x="2865406" y="580213"/>
                  </a:cubicBezTo>
                  <a:cubicBezTo>
                    <a:pt x="2866454" y="576974"/>
                    <a:pt x="2862929" y="575545"/>
                    <a:pt x="2859024" y="573831"/>
                  </a:cubicBezTo>
                  <a:cubicBezTo>
                    <a:pt x="2857881" y="573355"/>
                    <a:pt x="2858072" y="572116"/>
                    <a:pt x="2857310" y="570497"/>
                  </a:cubicBezTo>
                  <a:cubicBezTo>
                    <a:pt x="2882456" y="572212"/>
                    <a:pt x="2905982" y="573736"/>
                    <a:pt x="2929319" y="575260"/>
                  </a:cubicBezTo>
                  <a:cubicBezTo>
                    <a:pt x="2941511" y="567544"/>
                    <a:pt x="2941511" y="567449"/>
                    <a:pt x="2956655" y="569068"/>
                  </a:cubicBezTo>
                  <a:cubicBezTo>
                    <a:pt x="2963132" y="569735"/>
                    <a:pt x="2969133" y="571259"/>
                    <a:pt x="2975705" y="571831"/>
                  </a:cubicBezTo>
                  <a:cubicBezTo>
                    <a:pt x="2988088" y="572974"/>
                    <a:pt x="3000947" y="574498"/>
                    <a:pt x="3010186" y="568116"/>
                  </a:cubicBezTo>
                  <a:cubicBezTo>
                    <a:pt x="3022283" y="568021"/>
                    <a:pt x="3032855" y="567830"/>
                    <a:pt x="3044095" y="567735"/>
                  </a:cubicBezTo>
                  <a:cubicBezTo>
                    <a:pt x="3052763" y="572974"/>
                    <a:pt x="3064478" y="574593"/>
                    <a:pt x="3080004" y="570878"/>
                  </a:cubicBezTo>
                  <a:cubicBezTo>
                    <a:pt x="3087720" y="569068"/>
                    <a:pt x="3095339" y="569259"/>
                    <a:pt x="3102769" y="570021"/>
                  </a:cubicBezTo>
                  <a:cubicBezTo>
                    <a:pt x="3111437" y="570973"/>
                    <a:pt x="3120199" y="571640"/>
                    <a:pt x="3130391" y="569259"/>
                  </a:cubicBezTo>
                  <a:cubicBezTo>
                    <a:pt x="3128772" y="568497"/>
                    <a:pt x="3127629" y="567640"/>
                    <a:pt x="3125915" y="567354"/>
                  </a:cubicBezTo>
                  <a:cubicBezTo>
                    <a:pt x="3121152" y="566401"/>
                    <a:pt x="3116104" y="565830"/>
                    <a:pt x="3111437" y="564782"/>
                  </a:cubicBezTo>
                  <a:cubicBezTo>
                    <a:pt x="3109817" y="564401"/>
                    <a:pt x="3107817" y="562687"/>
                    <a:pt x="3108198" y="562401"/>
                  </a:cubicBezTo>
                  <a:cubicBezTo>
                    <a:pt x="3110103" y="561353"/>
                    <a:pt x="3112675" y="560020"/>
                    <a:pt x="3115151" y="559734"/>
                  </a:cubicBezTo>
                  <a:cubicBezTo>
                    <a:pt x="3120485" y="559162"/>
                    <a:pt x="3125820" y="559353"/>
                    <a:pt x="3131153" y="558972"/>
                  </a:cubicBezTo>
                  <a:cubicBezTo>
                    <a:pt x="3132487" y="558877"/>
                    <a:pt x="3133820" y="557353"/>
                    <a:pt x="3136011" y="555924"/>
                  </a:cubicBezTo>
                  <a:cubicBezTo>
                    <a:pt x="3125438" y="555067"/>
                    <a:pt x="3112294" y="558972"/>
                    <a:pt x="3107055" y="552685"/>
                  </a:cubicBezTo>
                  <a:cubicBezTo>
                    <a:pt x="3113056" y="551352"/>
                    <a:pt x="3118771" y="550114"/>
                    <a:pt x="3124105" y="548875"/>
                  </a:cubicBezTo>
                  <a:cubicBezTo>
                    <a:pt x="3124010" y="543732"/>
                    <a:pt x="3115437" y="544208"/>
                    <a:pt x="3109817" y="542875"/>
                  </a:cubicBezTo>
                  <a:cubicBezTo>
                    <a:pt x="3110008" y="541351"/>
                    <a:pt x="3111437" y="539446"/>
                    <a:pt x="3110198" y="538398"/>
                  </a:cubicBezTo>
                  <a:cubicBezTo>
                    <a:pt x="3105817" y="534778"/>
                    <a:pt x="3101435" y="531064"/>
                    <a:pt x="3091815" y="530016"/>
                  </a:cubicBezTo>
                  <a:cubicBezTo>
                    <a:pt x="3078004" y="528492"/>
                    <a:pt x="3064383" y="526777"/>
                    <a:pt x="3050572" y="525349"/>
                  </a:cubicBezTo>
                  <a:cubicBezTo>
                    <a:pt x="3041904" y="524396"/>
                    <a:pt x="3033141" y="523825"/>
                    <a:pt x="3023140" y="522872"/>
                  </a:cubicBezTo>
                  <a:cubicBezTo>
                    <a:pt x="3029141" y="520777"/>
                    <a:pt x="3033427" y="519348"/>
                    <a:pt x="3038189" y="517633"/>
                  </a:cubicBezTo>
                  <a:cubicBezTo>
                    <a:pt x="3034474" y="513442"/>
                    <a:pt x="3027712" y="511823"/>
                    <a:pt x="3020568" y="511347"/>
                  </a:cubicBezTo>
                  <a:cubicBezTo>
                    <a:pt x="3006852" y="510394"/>
                    <a:pt x="2996374" y="506489"/>
                    <a:pt x="2983706" y="504584"/>
                  </a:cubicBezTo>
                  <a:cubicBezTo>
                    <a:pt x="2979230" y="503917"/>
                    <a:pt x="2979134" y="502108"/>
                    <a:pt x="2983706" y="500488"/>
                  </a:cubicBezTo>
                  <a:cubicBezTo>
                    <a:pt x="2995327" y="501727"/>
                    <a:pt x="3006852" y="502965"/>
                    <a:pt x="3018091" y="504108"/>
                  </a:cubicBezTo>
                  <a:cubicBezTo>
                    <a:pt x="3023045" y="501631"/>
                    <a:pt x="3027045" y="499726"/>
                    <a:pt x="3030855" y="497821"/>
                  </a:cubicBezTo>
                  <a:cubicBezTo>
                    <a:pt x="3049238" y="497821"/>
                    <a:pt x="3064193" y="502393"/>
                    <a:pt x="3082481" y="501536"/>
                  </a:cubicBezTo>
                  <a:cubicBezTo>
                    <a:pt x="3085814" y="501346"/>
                    <a:pt x="3089339" y="502679"/>
                    <a:pt x="3092006" y="503822"/>
                  </a:cubicBezTo>
                  <a:cubicBezTo>
                    <a:pt x="3092387" y="504013"/>
                    <a:pt x="3092768" y="504108"/>
                    <a:pt x="3093149" y="504203"/>
                  </a:cubicBezTo>
                  <a:cubicBezTo>
                    <a:pt x="3092958" y="504298"/>
                    <a:pt x="3092768" y="504298"/>
                    <a:pt x="3092672" y="504394"/>
                  </a:cubicBezTo>
                  <a:cubicBezTo>
                    <a:pt x="3089053" y="505441"/>
                    <a:pt x="3086767" y="508775"/>
                    <a:pt x="3087720" y="511537"/>
                  </a:cubicBezTo>
                  <a:cubicBezTo>
                    <a:pt x="3088672" y="514300"/>
                    <a:pt x="3093339" y="516109"/>
                    <a:pt x="3097245" y="514966"/>
                  </a:cubicBezTo>
                  <a:cubicBezTo>
                    <a:pt x="3104674" y="512966"/>
                    <a:pt x="3110294" y="508870"/>
                    <a:pt x="3117628" y="506775"/>
                  </a:cubicBezTo>
                  <a:cubicBezTo>
                    <a:pt x="3117533" y="506489"/>
                    <a:pt x="3117342" y="506299"/>
                    <a:pt x="3117247" y="506013"/>
                  </a:cubicBezTo>
                  <a:cubicBezTo>
                    <a:pt x="3118866" y="506108"/>
                    <a:pt x="3120581" y="506108"/>
                    <a:pt x="3122200" y="506203"/>
                  </a:cubicBezTo>
                  <a:cubicBezTo>
                    <a:pt x="3143822" y="507632"/>
                    <a:pt x="3165348" y="509061"/>
                    <a:pt x="3186874" y="510585"/>
                  </a:cubicBezTo>
                  <a:cubicBezTo>
                    <a:pt x="3190494" y="510871"/>
                    <a:pt x="3193828" y="511728"/>
                    <a:pt x="3197352" y="512299"/>
                  </a:cubicBezTo>
                  <a:cubicBezTo>
                    <a:pt x="3201067" y="512871"/>
                    <a:pt x="3203639" y="513919"/>
                    <a:pt x="3203448" y="516109"/>
                  </a:cubicBezTo>
                  <a:cubicBezTo>
                    <a:pt x="3203162" y="518872"/>
                    <a:pt x="3207258" y="519634"/>
                    <a:pt x="3211735" y="520300"/>
                  </a:cubicBezTo>
                  <a:cubicBezTo>
                    <a:pt x="3217259" y="521062"/>
                    <a:pt x="3222784" y="521824"/>
                    <a:pt x="3229547" y="522777"/>
                  </a:cubicBezTo>
                  <a:cubicBezTo>
                    <a:pt x="3227356" y="525539"/>
                    <a:pt x="3225641" y="527539"/>
                    <a:pt x="3223641" y="529921"/>
                  </a:cubicBezTo>
                  <a:cubicBezTo>
                    <a:pt x="3216783" y="530016"/>
                    <a:pt x="3210782" y="530016"/>
                    <a:pt x="3204686" y="530206"/>
                  </a:cubicBezTo>
                  <a:cubicBezTo>
                    <a:pt x="3200781" y="530397"/>
                    <a:pt x="3196876" y="531064"/>
                    <a:pt x="3196876" y="533921"/>
                  </a:cubicBezTo>
                  <a:cubicBezTo>
                    <a:pt x="3202305" y="535540"/>
                    <a:pt x="3208020" y="537064"/>
                    <a:pt x="3213449" y="538779"/>
                  </a:cubicBezTo>
                  <a:cubicBezTo>
                    <a:pt x="3221736" y="541351"/>
                    <a:pt x="3221736" y="541541"/>
                    <a:pt x="3216593" y="547828"/>
                  </a:cubicBezTo>
                  <a:cubicBezTo>
                    <a:pt x="3221546" y="549923"/>
                    <a:pt x="3225832" y="552400"/>
                    <a:pt x="3231547" y="553828"/>
                  </a:cubicBezTo>
                  <a:cubicBezTo>
                    <a:pt x="3237071" y="555162"/>
                    <a:pt x="3243929" y="555448"/>
                    <a:pt x="3250502" y="556210"/>
                  </a:cubicBezTo>
                  <a:cubicBezTo>
                    <a:pt x="3246501" y="560305"/>
                    <a:pt x="3241167" y="561734"/>
                    <a:pt x="3234499" y="561544"/>
                  </a:cubicBezTo>
                  <a:cubicBezTo>
                    <a:pt x="3224022" y="561258"/>
                    <a:pt x="3213926" y="560210"/>
                    <a:pt x="3202781" y="563163"/>
                  </a:cubicBezTo>
                  <a:cubicBezTo>
                    <a:pt x="3198305" y="564306"/>
                    <a:pt x="3192018" y="563639"/>
                    <a:pt x="3186779" y="563544"/>
                  </a:cubicBezTo>
                  <a:cubicBezTo>
                    <a:pt x="3181731" y="563353"/>
                    <a:pt x="3176873" y="562782"/>
                    <a:pt x="3172301" y="562401"/>
                  </a:cubicBezTo>
                  <a:cubicBezTo>
                    <a:pt x="3169158" y="565068"/>
                    <a:pt x="3167348" y="567354"/>
                    <a:pt x="3164300" y="569068"/>
                  </a:cubicBezTo>
                  <a:cubicBezTo>
                    <a:pt x="3161443" y="570688"/>
                    <a:pt x="3154775" y="570307"/>
                    <a:pt x="3153728" y="573640"/>
                  </a:cubicBezTo>
                  <a:cubicBezTo>
                    <a:pt x="3159062" y="579355"/>
                    <a:pt x="3178302" y="573450"/>
                    <a:pt x="3183350" y="580403"/>
                  </a:cubicBezTo>
                  <a:cubicBezTo>
                    <a:pt x="3174111" y="582784"/>
                    <a:pt x="3165158" y="582975"/>
                    <a:pt x="3156109" y="582213"/>
                  </a:cubicBezTo>
                  <a:cubicBezTo>
                    <a:pt x="3150203" y="581737"/>
                    <a:pt x="3144298" y="581165"/>
                    <a:pt x="3138392" y="580784"/>
                  </a:cubicBezTo>
                  <a:cubicBezTo>
                    <a:pt x="3134678" y="580498"/>
                    <a:pt x="3130772" y="580498"/>
                    <a:pt x="3127915" y="582403"/>
                  </a:cubicBezTo>
                  <a:cubicBezTo>
                    <a:pt x="3128105" y="583165"/>
                    <a:pt x="3127820" y="584023"/>
                    <a:pt x="3128486" y="584594"/>
                  </a:cubicBezTo>
                  <a:cubicBezTo>
                    <a:pt x="3130106" y="585737"/>
                    <a:pt x="3132011" y="586880"/>
                    <a:pt x="3134297" y="587642"/>
                  </a:cubicBezTo>
                  <a:cubicBezTo>
                    <a:pt x="3141631" y="590023"/>
                    <a:pt x="3150108" y="591071"/>
                    <a:pt x="3159633" y="590976"/>
                  </a:cubicBezTo>
                  <a:cubicBezTo>
                    <a:pt x="3170968" y="590881"/>
                    <a:pt x="3179636" y="592214"/>
                    <a:pt x="3186970" y="595262"/>
                  </a:cubicBezTo>
                  <a:cubicBezTo>
                    <a:pt x="3171730" y="594500"/>
                    <a:pt x="3156585" y="593452"/>
                    <a:pt x="3140964" y="593738"/>
                  </a:cubicBezTo>
                  <a:cubicBezTo>
                    <a:pt x="3139916" y="602120"/>
                    <a:pt x="3140583" y="602596"/>
                    <a:pt x="3152680" y="603263"/>
                  </a:cubicBezTo>
                  <a:cubicBezTo>
                    <a:pt x="3159443" y="603644"/>
                    <a:pt x="3166777" y="603549"/>
                    <a:pt x="3172682" y="604692"/>
                  </a:cubicBezTo>
                  <a:cubicBezTo>
                    <a:pt x="3185160" y="607168"/>
                    <a:pt x="3198971" y="607168"/>
                    <a:pt x="3212211" y="608311"/>
                  </a:cubicBezTo>
                  <a:cubicBezTo>
                    <a:pt x="3223260" y="609264"/>
                    <a:pt x="3234595" y="609645"/>
                    <a:pt x="3245739" y="610502"/>
                  </a:cubicBezTo>
                  <a:cubicBezTo>
                    <a:pt x="3247263" y="610597"/>
                    <a:pt x="3248120" y="611836"/>
                    <a:pt x="3249359" y="612502"/>
                  </a:cubicBezTo>
                  <a:cubicBezTo>
                    <a:pt x="3244691" y="614693"/>
                    <a:pt x="3240120" y="614503"/>
                    <a:pt x="3235452" y="614598"/>
                  </a:cubicBezTo>
                  <a:cubicBezTo>
                    <a:pt x="3229356" y="614788"/>
                    <a:pt x="3223165" y="614884"/>
                    <a:pt x="3217069" y="615360"/>
                  </a:cubicBezTo>
                  <a:cubicBezTo>
                    <a:pt x="3213640" y="615646"/>
                    <a:pt x="3211640" y="616884"/>
                    <a:pt x="3212878" y="619170"/>
                  </a:cubicBezTo>
                  <a:cubicBezTo>
                    <a:pt x="3221927" y="619646"/>
                    <a:pt x="3231547" y="620122"/>
                    <a:pt x="3241072" y="620694"/>
                  </a:cubicBezTo>
                  <a:cubicBezTo>
                    <a:pt x="3247739" y="625933"/>
                    <a:pt x="3254026" y="630981"/>
                    <a:pt x="3259836" y="635648"/>
                  </a:cubicBezTo>
                  <a:cubicBezTo>
                    <a:pt x="3276029" y="635553"/>
                    <a:pt x="3291269" y="635553"/>
                    <a:pt x="3306509" y="635458"/>
                  </a:cubicBezTo>
                  <a:cubicBezTo>
                    <a:pt x="3307652" y="635458"/>
                    <a:pt x="3309080" y="634600"/>
                    <a:pt x="3310604" y="634029"/>
                  </a:cubicBezTo>
                  <a:cubicBezTo>
                    <a:pt x="3310128" y="632029"/>
                    <a:pt x="3309652" y="629933"/>
                    <a:pt x="3309176" y="628123"/>
                  </a:cubicBezTo>
                  <a:cubicBezTo>
                    <a:pt x="3321749" y="623647"/>
                    <a:pt x="3333560" y="619551"/>
                    <a:pt x="3345371" y="615360"/>
                  </a:cubicBezTo>
                  <a:cubicBezTo>
                    <a:pt x="3343180" y="612598"/>
                    <a:pt x="3341465" y="610502"/>
                    <a:pt x="3339656" y="608121"/>
                  </a:cubicBezTo>
                  <a:cubicBezTo>
                    <a:pt x="3345180" y="606502"/>
                    <a:pt x="3349276" y="605168"/>
                    <a:pt x="3353562" y="604025"/>
                  </a:cubicBezTo>
                  <a:cubicBezTo>
                    <a:pt x="3357848" y="602882"/>
                    <a:pt x="3362135" y="601739"/>
                    <a:pt x="3366611" y="600882"/>
                  </a:cubicBezTo>
                  <a:cubicBezTo>
                    <a:pt x="3371088" y="600025"/>
                    <a:pt x="3375946" y="599834"/>
                    <a:pt x="3380423" y="598977"/>
                  </a:cubicBezTo>
                  <a:cubicBezTo>
                    <a:pt x="3384137" y="598215"/>
                    <a:pt x="3389281" y="598691"/>
                    <a:pt x="3392329" y="595453"/>
                  </a:cubicBezTo>
                  <a:cubicBezTo>
                    <a:pt x="3382137" y="595548"/>
                    <a:pt x="3372993" y="595834"/>
                    <a:pt x="3363945" y="595548"/>
                  </a:cubicBezTo>
                  <a:cubicBezTo>
                    <a:pt x="3359753" y="595453"/>
                    <a:pt x="3354610" y="595357"/>
                    <a:pt x="3354324" y="591738"/>
                  </a:cubicBezTo>
                  <a:cubicBezTo>
                    <a:pt x="3367373" y="588023"/>
                    <a:pt x="3383375" y="588880"/>
                    <a:pt x="3396901" y="583832"/>
                  </a:cubicBezTo>
                  <a:cubicBezTo>
                    <a:pt x="3396901" y="577260"/>
                    <a:pt x="3405759" y="573355"/>
                    <a:pt x="3417475" y="570402"/>
                  </a:cubicBezTo>
                  <a:cubicBezTo>
                    <a:pt x="3422523" y="569164"/>
                    <a:pt x="3427762" y="568116"/>
                    <a:pt x="3432810" y="566782"/>
                  </a:cubicBezTo>
                  <a:cubicBezTo>
                    <a:pt x="3433763" y="566497"/>
                    <a:pt x="3433953" y="565544"/>
                    <a:pt x="3435096" y="564211"/>
                  </a:cubicBezTo>
                  <a:cubicBezTo>
                    <a:pt x="3430048" y="563449"/>
                    <a:pt x="3424904" y="562591"/>
                    <a:pt x="3417380" y="561448"/>
                  </a:cubicBezTo>
                  <a:cubicBezTo>
                    <a:pt x="3428429" y="558305"/>
                    <a:pt x="3437382" y="557162"/>
                    <a:pt x="3446240" y="555924"/>
                  </a:cubicBezTo>
                  <a:cubicBezTo>
                    <a:pt x="3453098" y="554876"/>
                    <a:pt x="3460052" y="553828"/>
                    <a:pt x="3466719" y="552495"/>
                  </a:cubicBezTo>
                  <a:cubicBezTo>
                    <a:pt x="3473863" y="551066"/>
                    <a:pt x="3479197" y="548494"/>
                    <a:pt x="3479864" y="544494"/>
                  </a:cubicBezTo>
                  <a:cubicBezTo>
                    <a:pt x="3480340" y="541732"/>
                    <a:pt x="3480911" y="538588"/>
                    <a:pt x="3486245" y="537160"/>
                  </a:cubicBezTo>
                  <a:cubicBezTo>
                    <a:pt x="3497390" y="534016"/>
                    <a:pt x="3505200" y="528301"/>
                    <a:pt x="3519011" y="526968"/>
                  </a:cubicBezTo>
                  <a:cubicBezTo>
                    <a:pt x="3533489" y="525444"/>
                    <a:pt x="3537204" y="521729"/>
                    <a:pt x="3534632" y="514966"/>
                  </a:cubicBezTo>
                  <a:cubicBezTo>
                    <a:pt x="3533108" y="512014"/>
                    <a:pt x="3530537" y="510775"/>
                    <a:pt x="3523964" y="510680"/>
                  </a:cubicBezTo>
                  <a:close/>
                  <a:moveTo>
                    <a:pt x="2929699" y="130633"/>
                  </a:moveTo>
                  <a:cubicBezTo>
                    <a:pt x="2935891" y="132157"/>
                    <a:pt x="2941796" y="129680"/>
                    <a:pt x="2947511" y="129775"/>
                  </a:cubicBezTo>
                  <a:cubicBezTo>
                    <a:pt x="2954370" y="129966"/>
                    <a:pt x="2961037" y="130156"/>
                    <a:pt x="2967419" y="128632"/>
                  </a:cubicBezTo>
                  <a:cubicBezTo>
                    <a:pt x="2972848" y="127394"/>
                    <a:pt x="2977801" y="125203"/>
                    <a:pt x="2983611" y="123108"/>
                  </a:cubicBezTo>
                  <a:cubicBezTo>
                    <a:pt x="2985802" y="125013"/>
                    <a:pt x="2987897" y="126823"/>
                    <a:pt x="2991803" y="130156"/>
                  </a:cubicBezTo>
                  <a:cubicBezTo>
                    <a:pt x="2968752" y="132538"/>
                    <a:pt x="2948845" y="134633"/>
                    <a:pt x="2928842" y="136633"/>
                  </a:cubicBezTo>
                  <a:cubicBezTo>
                    <a:pt x="2926175" y="136919"/>
                    <a:pt x="2923318" y="136824"/>
                    <a:pt x="2920746" y="136443"/>
                  </a:cubicBezTo>
                  <a:cubicBezTo>
                    <a:pt x="2919222" y="136157"/>
                    <a:pt x="2918079" y="134824"/>
                    <a:pt x="2916746" y="134062"/>
                  </a:cubicBezTo>
                  <a:cubicBezTo>
                    <a:pt x="2920365" y="130347"/>
                    <a:pt x="2924651" y="129490"/>
                    <a:pt x="2929699" y="130633"/>
                  </a:cubicBezTo>
                  <a:close/>
                  <a:moveTo>
                    <a:pt x="2886266" y="161970"/>
                  </a:moveTo>
                  <a:cubicBezTo>
                    <a:pt x="2896267" y="161113"/>
                    <a:pt x="2906173" y="159684"/>
                    <a:pt x="2916079" y="158731"/>
                  </a:cubicBezTo>
                  <a:cubicBezTo>
                    <a:pt x="2924747" y="157874"/>
                    <a:pt x="2933414" y="157493"/>
                    <a:pt x="2941987" y="156541"/>
                  </a:cubicBezTo>
                  <a:cubicBezTo>
                    <a:pt x="2949035" y="155779"/>
                    <a:pt x="2954846" y="157588"/>
                    <a:pt x="2961704" y="159779"/>
                  </a:cubicBezTo>
                  <a:cubicBezTo>
                    <a:pt x="2947797" y="163494"/>
                    <a:pt x="2934462" y="164351"/>
                    <a:pt x="2920937" y="164637"/>
                  </a:cubicBezTo>
                  <a:cubicBezTo>
                    <a:pt x="2907506" y="164923"/>
                    <a:pt x="2894076" y="166351"/>
                    <a:pt x="2880646" y="166732"/>
                  </a:cubicBezTo>
                  <a:cubicBezTo>
                    <a:pt x="2867882" y="167018"/>
                    <a:pt x="2855024" y="168828"/>
                    <a:pt x="2837593" y="165780"/>
                  </a:cubicBezTo>
                  <a:cubicBezTo>
                    <a:pt x="2857024" y="164351"/>
                    <a:pt x="2871692" y="163303"/>
                    <a:pt x="2886266" y="161970"/>
                  </a:cubicBezTo>
                  <a:close/>
                  <a:moveTo>
                    <a:pt x="2918841" y="55766"/>
                  </a:moveTo>
                  <a:cubicBezTo>
                    <a:pt x="2920651" y="54052"/>
                    <a:pt x="2921032" y="51480"/>
                    <a:pt x="2922556" y="48051"/>
                  </a:cubicBezTo>
                  <a:cubicBezTo>
                    <a:pt x="2932462" y="47670"/>
                    <a:pt x="2941701" y="45193"/>
                    <a:pt x="2949321" y="50432"/>
                  </a:cubicBezTo>
                  <a:cubicBezTo>
                    <a:pt x="2949321" y="53480"/>
                    <a:pt x="2949321" y="55957"/>
                    <a:pt x="2949321" y="59100"/>
                  </a:cubicBezTo>
                  <a:cubicBezTo>
                    <a:pt x="2943035" y="59100"/>
                    <a:pt x="2937129" y="58814"/>
                    <a:pt x="2931319" y="59195"/>
                  </a:cubicBezTo>
                  <a:cubicBezTo>
                    <a:pt x="2925604" y="59576"/>
                    <a:pt x="2920079" y="60624"/>
                    <a:pt x="2914555" y="61386"/>
                  </a:cubicBezTo>
                  <a:cubicBezTo>
                    <a:pt x="2912269" y="57100"/>
                    <a:pt x="2917031" y="57290"/>
                    <a:pt x="2918841" y="55766"/>
                  </a:cubicBezTo>
                  <a:close/>
                  <a:moveTo>
                    <a:pt x="2843403" y="80817"/>
                  </a:moveTo>
                  <a:cubicBezTo>
                    <a:pt x="2860929" y="81007"/>
                    <a:pt x="2878360" y="80531"/>
                    <a:pt x="2895791" y="78340"/>
                  </a:cubicBezTo>
                  <a:cubicBezTo>
                    <a:pt x="2910173" y="76531"/>
                    <a:pt x="2925128" y="76054"/>
                    <a:pt x="2939796" y="79579"/>
                  </a:cubicBezTo>
                  <a:cubicBezTo>
                    <a:pt x="2915603" y="80722"/>
                    <a:pt x="2891409" y="81769"/>
                    <a:pt x="2867216" y="83008"/>
                  </a:cubicBezTo>
                  <a:cubicBezTo>
                    <a:pt x="2858548" y="83484"/>
                    <a:pt x="2849785" y="84151"/>
                    <a:pt x="2841212" y="85103"/>
                  </a:cubicBezTo>
                  <a:cubicBezTo>
                    <a:pt x="2830735" y="86151"/>
                    <a:pt x="2820257" y="86151"/>
                    <a:pt x="2806256" y="85389"/>
                  </a:cubicBezTo>
                  <a:cubicBezTo>
                    <a:pt x="2820734" y="82341"/>
                    <a:pt x="2831687" y="80722"/>
                    <a:pt x="2843403" y="80817"/>
                  </a:cubicBezTo>
                  <a:close/>
                  <a:moveTo>
                    <a:pt x="3078004" y="551828"/>
                  </a:moveTo>
                  <a:cubicBezTo>
                    <a:pt x="3087053" y="549733"/>
                    <a:pt x="3091624" y="551542"/>
                    <a:pt x="3090291" y="556591"/>
                  </a:cubicBezTo>
                  <a:cubicBezTo>
                    <a:pt x="3090005" y="557638"/>
                    <a:pt x="3089243" y="558686"/>
                    <a:pt x="3088481" y="560305"/>
                  </a:cubicBezTo>
                  <a:cubicBezTo>
                    <a:pt x="3078004" y="560972"/>
                    <a:pt x="3069812" y="559162"/>
                    <a:pt x="3059049" y="556781"/>
                  </a:cubicBezTo>
                  <a:cubicBezTo>
                    <a:pt x="3066860" y="554781"/>
                    <a:pt x="3072384" y="553066"/>
                    <a:pt x="3078004" y="551828"/>
                  </a:cubicBezTo>
                  <a:close/>
                  <a:moveTo>
                    <a:pt x="2859500" y="491725"/>
                  </a:moveTo>
                  <a:cubicBezTo>
                    <a:pt x="2872740" y="489535"/>
                    <a:pt x="2885885" y="488677"/>
                    <a:pt x="2899315" y="490201"/>
                  </a:cubicBezTo>
                  <a:cubicBezTo>
                    <a:pt x="2903125" y="490582"/>
                    <a:pt x="2905792" y="489820"/>
                    <a:pt x="2908364" y="487915"/>
                  </a:cubicBezTo>
                  <a:cubicBezTo>
                    <a:pt x="2911031" y="485915"/>
                    <a:pt x="2914745" y="485153"/>
                    <a:pt x="2917508" y="486963"/>
                  </a:cubicBezTo>
                  <a:cubicBezTo>
                    <a:pt x="2923604" y="490868"/>
                    <a:pt x="2929890" y="489535"/>
                    <a:pt x="2936558" y="488582"/>
                  </a:cubicBezTo>
                  <a:cubicBezTo>
                    <a:pt x="2937129" y="488487"/>
                    <a:pt x="2937891" y="488392"/>
                    <a:pt x="2938558" y="488296"/>
                  </a:cubicBezTo>
                  <a:cubicBezTo>
                    <a:pt x="2938558" y="488392"/>
                    <a:pt x="2938558" y="488392"/>
                    <a:pt x="2938653" y="488487"/>
                  </a:cubicBezTo>
                  <a:cubicBezTo>
                    <a:pt x="2939796" y="491535"/>
                    <a:pt x="2931700" y="491916"/>
                    <a:pt x="2929985" y="494107"/>
                  </a:cubicBezTo>
                  <a:cubicBezTo>
                    <a:pt x="2927699" y="495154"/>
                    <a:pt x="2925699" y="496583"/>
                    <a:pt x="2922080" y="499155"/>
                  </a:cubicBezTo>
                  <a:cubicBezTo>
                    <a:pt x="2923889" y="502108"/>
                    <a:pt x="2925032" y="504013"/>
                    <a:pt x="2925604" y="505727"/>
                  </a:cubicBezTo>
                  <a:cubicBezTo>
                    <a:pt x="2920651" y="505822"/>
                    <a:pt x="2915793" y="505918"/>
                    <a:pt x="2910935" y="506013"/>
                  </a:cubicBezTo>
                  <a:cubicBezTo>
                    <a:pt x="2907316" y="502870"/>
                    <a:pt x="2903791" y="499726"/>
                    <a:pt x="2900648" y="497059"/>
                  </a:cubicBezTo>
                  <a:cubicBezTo>
                    <a:pt x="2894362" y="496393"/>
                    <a:pt x="2889218" y="495726"/>
                    <a:pt x="2883980" y="495345"/>
                  </a:cubicBezTo>
                  <a:cubicBezTo>
                    <a:pt x="2881408" y="495154"/>
                    <a:pt x="2878550" y="495250"/>
                    <a:pt x="2876169" y="495916"/>
                  </a:cubicBezTo>
                  <a:cubicBezTo>
                    <a:pt x="2874740" y="496297"/>
                    <a:pt x="2873121" y="498202"/>
                    <a:pt x="2873312" y="499250"/>
                  </a:cubicBezTo>
                  <a:cubicBezTo>
                    <a:pt x="2873407" y="500203"/>
                    <a:pt x="2876264" y="502012"/>
                    <a:pt x="2877217" y="501727"/>
                  </a:cubicBezTo>
                  <a:cubicBezTo>
                    <a:pt x="2886742" y="499536"/>
                    <a:pt x="2894743" y="499631"/>
                    <a:pt x="2899791" y="506203"/>
                  </a:cubicBezTo>
                  <a:cubicBezTo>
                    <a:pt x="2891123" y="506299"/>
                    <a:pt x="2882551" y="506584"/>
                    <a:pt x="2874169" y="505060"/>
                  </a:cubicBezTo>
                  <a:cubicBezTo>
                    <a:pt x="2868645" y="504013"/>
                    <a:pt x="2862739" y="503346"/>
                    <a:pt x="2856738" y="502774"/>
                  </a:cubicBezTo>
                  <a:cubicBezTo>
                    <a:pt x="2859120" y="502298"/>
                    <a:pt x="2861691" y="501822"/>
                    <a:pt x="2864549" y="501250"/>
                  </a:cubicBezTo>
                  <a:cubicBezTo>
                    <a:pt x="2851785" y="495059"/>
                    <a:pt x="2839498" y="499441"/>
                    <a:pt x="2829401" y="496297"/>
                  </a:cubicBezTo>
                  <a:cubicBezTo>
                    <a:pt x="2831973" y="492487"/>
                    <a:pt x="2837021" y="492392"/>
                    <a:pt x="2841593" y="492106"/>
                  </a:cubicBezTo>
                  <a:cubicBezTo>
                    <a:pt x="2847404" y="491821"/>
                    <a:pt x="2853690" y="492678"/>
                    <a:pt x="2859500" y="491725"/>
                  </a:cubicBezTo>
                  <a:close/>
                  <a:moveTo>
                    <a:pt x="2961704" y="419812"/>
                  </a:moveTo>
                  <a:cubicBezTo>
                    <a:pt x="2958751" y="413525"/>
                    <a:pt x="2952941" y="412858"/>
                    <a:pt x="2945606" y="414001"/>
                  </a:cubicBezTo>
                  <a:cubicBezTo>
                    <a:pt x="2944559" y="414192"/>
                    <a:pt x="2943797" y="415144"/>
                    <a:pt x="2942939" y="415716"/>
                  </a:cubicBezTo>
                  <a:cubicBezTo>
                    <a:pt x="2943320" y="416668"/>
                    <a:pt x="2943797" y="417526"/>
                    <a:pt x="2944082" y="418478"/>
                  </a:cubicBezTo>
                  <a:cubicBezTo>
                    <a:pt x="2944368" y="419335"/>
                    <a:pt x="2944368" y="420193"/>
                    <a:pt x="2944463" y="421050"/>
                  </a:cubicBezTo>
                  <a:cubicBezTo>
                    <a:pt x="2935510" y="418764"/>
                    <a:pt x="2935224" y="418192"/>
                    <a:pt x="2939129" y="408667"/>
                  </a:cubicBezTo>
                  <a:cubicBezTo>
                    <a:pt x="2946654" y="408477"/>
                    <a:pt x="2954655" y="408191"/>
                    <a:pt x="2962656" y="408096"/>
                  </a:cubicBezTo>
                  <a:cubicBezTo>
                    <a:pt x="2963799" y="408096"/>
                    <a:pt x="2965037" y="408953"/>
                    <a:pt x="2967133" y="409810"/>
                  </a:cubicBezTo>
                  <a:cubicBezTo>
                    <a:pt x="2968276" y="412954"/>
                    <a:pt x="2969705" y="416573"/>
                    <a:pt x="2970943" y="419907"/>
                  </a:cubicBezTo>
                  <a:cubicBezTo>
                    <a:pt x="2966847" y="422669"/>
                    <a:pt x="2962847" y="422193"/>
                    <a:pt x="2961704" y="419812"/>
                  </a:cubicBezTo>
                  <a:close/>
                  <a:moveTo>
                    <a:pt x="3066098" y="380283"/>
                  </a:moveTo>
                  <a:cubicBezTo>
                    <a:pt x="3061716" y="383902"/>
                    <a:pt x="3056287" y="385807"/>
                    <a:pt x="3050191" y="386093"/>
                  </a:cubicBezTo>
                  <a:cubicBezTo>
                    <a:pt x="3027331" y="387331"/>
                    <a:pt x="3005519" y="394285"/>
                    <a:pt x="2982182" y="392475"/>
                  </a:cubicBezTo>
                  <a:cubicBezTo>
                    <a:pt x="2979611" y="392284"/>
                    <a:pt x="2976944" y="393046"/>
                    <a:pt x="2974277" y="393618"/>
                  </a:cubicBezTo>
                  <a:cubicBezTo>
                    <a:pt x="2954655" y="397428"/>
                    <a:pt x="2934938" y="397523"/>
                    <a:pt x="2915031" y="394189"/>
                  </a:cubicBezTo>
                  <a:cubicBezTo>
                    <a:pt x="2917984" y="393142"/>
                    <a:pt x="2921127" y="392761"/>
                    <a:pt x="2924175" y="392665"/>
                  </a:cubicBezTo>
                  <a:cubicBezTo>
                    <a:pt x="2931605" y="392475"/>
                    <a:pt x="2939034" y="392665"/>
                    <a:pt x="2946464" y="392189"/>
                  </a:cubicBezTo>
                  <a:cubicBezTo>
                    <a:pt x="2950940" y="391903"/>
                    <a:pt x="2955989" y="391522"/>
                    <a:pt x="2957227" y="387236"/>
                  </a:cubicBezTo>
                  <a:cubicBezTo>
                    <a:pt x="2954846" y="383617"/>
                    <a:pt x="2950655" y="383521"/>
                    <a:pt x="2946749" y="384569"/>
                  </a:cubicBezTo>
                  <a:cubicBezTo>
                    <a:pt x="2937605" y="387046"/>
                    <a:pt x="2928366" y="386760"/>
                    <a:pt x="2915507" y="385998"/>
                  </a:cubicBezTo>
                  <a:cubicBezTo>
                    <a:pt x="2922461" y="384093"/>
                    <a:pt x="2926080" y="382950"/>
                    <a:pt x="2929890" y="382188"/>
                  </a:cubicBezTo>
                  <a:cubicBezTo>
                    <a:pt x="2932462" y="381616"/>
                    <a:pt x="2935224" y="381331"/>
                    <a:pt x="2937891" y="381331"/>
                  </a:cubicBezTo>
                  <a:cubicBezTo>
                    <a:pt x="2951416" y="381045"/>
                    <a:pt x="2964942" y="380854"/>
                    <a:pt x="2978372" y="380759"/>
                  </a:cubicBezTo>
                  <a:cubicBezTo>
                    <a:pt x="2979134" y="380759"/>
                    <a:pt x="2979801" y="381712"/>
                    <a:pt x="2980468" y="382188"/>
                  </a:cubicBezTo>
                  <a:cubicBezTo>
                    <a:pt x="2978372" y="385141"/>
                    <a:pt x="2969895" y="381997"/>
                    <a:pt x="2971133" y="388093"/>
                  </a:cubicBezTo>
                  <a:cubicBezTo>
                    <a:pt x="2972848" y="388570"/>
                    <a:pt x="2974753" y="389522"/>
                    <a:pt x="2976563" y="389427"/>
                  </a:cubicBezTo>
                  <a:cubicBezTo>
                    <a:pt x="2989898" y="388379"/>
                    <a:pt x="3003233" y="387141"/>
                    <a:pt x="3016568" y="385807"/>
                  </a:cubicBezTo>
                  <a:cubicBezTo>
                    <a:pt x="3017520" y="385712"/>
                    <a:pt x="3018282" y="384474"/>
                    <a:pt x="3019901" y="383331"/>
                  </a:cubicBezTo>
                  <a:cubicBezTo>
                    <a:pt x="3017711" y="381902"/>
                    <a:pt x="3015424" y="380378"/>
                    <a:pt x="3013805" y="379235"/>
                  </a:cubicBezTo>
                  <a:cubicBezTo>
                    <a:pt x="3024569" y="377235"/>
                    <a:pt x="3034856" y="374949"/>
                    <a:pt x="3045333" y="373520"/>
                  </a:cubicBezTo>
                  <a:cubicBezTo>
                    <a:pt x="3056382" y="371996"/>
                    <a:pt x="3067717" y="371234"/>
                    <a:pt x="3081719" y="369805"/>
                  </a:cubicBezTo>
                  <a:cubicBezTo>
                    <a:pt x="3074861" y="374282"/>
                    <a:pt x="3070098" y="377044"/>
                    <a:pt x="3066098" y="380283"/>
                  </a:cubicBezTo>
                  <a:close/>
                  <a:moveTo>
                    <a:pt x="3044762" y="279508"/>
                  </a:moveTo>
                  <a:cubicBezTo>
                    <a:pt x="3045047" y="278651"/>
                    <a:pt x="3045333" y="277413"/>
                    <a:pt x="3046190" y="277032"/>
                  </a:cubicBezTo>
                  <a:cubicBezTo>
                    <a:pt x="3048857" y="275603"/>
                    <a:pt x="3051715" y="273698"/>
                    <a:pt x="3054668" y="273412"/>
                  </a:cubicBezTo>
                  <a:cubicBezTo>
                    <a:pt x="3062573" y="272555"/>
                    <a:pt x="3070574" y="271603"/>
                    <a:pt x="3079718" y="273317"/>
                  </a:cubicBezTo>
                  <a:cubicBezTo>
                    <a:pt x="3068955" y="278651"/>
                    <a:pt x="3056954" y="277603"/>
                    <a:pt x="3046381" y="280175"/>
                  </a:cubicBezTo>
                  <a:cubicBezTo>
                    <a:pt x="3046000" y="280270"/>
                    <a:pt x="3044762" y="279604"/>
                    <a:pt x="3044762" y="279508"/>
                  </a:cubicBezTo>
                  <a:close/>
                  <a:moveTo>
                    <a:pt x="3142774" y="308083"/>
                  </a:moveTo>
                  <a:cubicBezTo>
                    <a:pt x="3137726" y="309417"/>
                    <a:pt x="3133058" y="311703"/>
                    <a:pt x="3127820" y="312655"/>
                  </a:cubicBezTo>
                  <a:cubicBezTo>
                    <a:pt x="3122009" y="313703"/>
                    <a:pt x="3115913" y="313703"/>
                    <a:pt x="3110008" y="314275"/>
                  </a:cubicBezTo>
                  <a:cubicBezTo>
                    <a:pt x="3104388" y="314846"/>
                    <a:pt x="3098864" y="315608"/>
                    <a:pt x="3093339" y="316370"/>
                  </a:cubicBezTo>
                  <a:cubicBezTo>
                    <a:pt x="3100483" y="310846"/>
                    <a:pt x="3109817" y="309703"/>
                    <a:pt x="3118295" y="307036"/>
                  </a:cubicBezTo>
                  <a:cubicBezTo>
                    <a:pt x="3126867" y="304369"/>
                    <a:pt x="3132391" y="297415"/>
                    <a:pt x="3142583" y="297606"/>
                  </a:cubicBezTo>
                  <a:cubicBezTo>
                    <a:pt x="3148584" y="299892"/>
                    <a:pt x="3154299" y="302083"/>
                    <a:pt x="3159919" y="304178"/>
                  </a:cubicBezTo>
                  <a:cubicBezTo>
                    <a:pt x="3154299" y="305512"/>
                    <a:pt x="3148394" y="306559"/>
                    <a:pt x="3142774" y="308083"/>
                  </a:cubicBezTo>
                  <a:close/>
                  <a:moveTo>
                    <a:pt x="3308414" y="332944"/>
                  </a:moveTo>
                  <a:cubicBezTo>
                    <a:pt x="3309366" y="333039"/>
                    <a:pt x="3310128" y="334087"/>
                    <a:pt x="3311557" y="334944"/>
                  </a:cubicBezTo>
                  <a:cubicBezTo>
                    <a:pt x="3308985" y="337039"/>
                    <a:pt x="3306413" y="339135"/>
                    <a:pt x="3303270" y="341707"/>
                  </a:cubicBezTo>
                  <a:cubicBezTo>
                    <a:pt x="3306128" y="346850"/>
                    <a:pt x="3309176" y="352279"/>
                    <a:pt x="3312224" y="357709"/>
                  </a:cubicBezTo>
                  <a:cubicBezTo>
                    <a:pt x="3305080" y="359899"/>
                    <a:pt x="3298317" y="360185"/>
                    <a:pt x="3291840" y="359137"/>
                  </a:cubicBezTo>
                  <a:cubicBezTo>
                    <a:pt x="3288983" y="358661"/>
                    <a:pt x="3285268" y="357042"/>
                    <a:pt x="3284125" y="355137"/>
                  </a:cubicBezTo>
                  <a:cubicBezTo>
                    <a:pt x="3280410" y="349517"/>
                    <a:pt x="3277743" y="343516"/>
                    <a:pt x="3274505" y="337230"/>
                  </a:cubicBezTo>
                  <a:cubicBezTo>
                    <a:pt x="3285839" y="333134"/>
                    <a:pt x="3296888" y="331991"/>
                    <a:pt x="3308414" y="332944"/>
                  </a:cubicBezTo>
                  <a:close/>
                  <a:moveTo>
                    <a:pt x="3345085" y="292843"/>
                  </a:moveTo>
                  <a:cubicBezTo>
                    <a:pt x="3348799" y="294844"/>
                    <a:pt x="3350419" y="298368"/>
                    <a:pt x="3350705" y="302368"/>
                  </a:cubicBezTo>
                  <a:cubicBezTo>
                    <a:pt x="3344704" y="300178"/>
                    <a:pt x="3338894" y="299320"/>
                    <a:pt x="3331750" y="300463"/>
                  </a:cubicBezTo>
                  <a:cubicBezTo>
                    <a:pt x="3318701" y="302559"/>
                    <a:pt x="3305270" y="303416"/>
                    <a:pt x="3291935" y="304750"/>
                  </a:cubicBezTo>
                  <a:cubicBezTo>
                    <a:pt x="3290697" y="304845"/>
                    <a:pt x="3288887" y="304464"/>
                    <a:pt x="3288221" y="303892"/>
                  </a:cubicBezTo>
                  <a:cubicBezTo>
                    <a:pt x="3286697" y="302368"/>
                    <a:pt x="3285078" y="300654"/>
                    <a:pt x="3284696" y="298844"/>
                  </a:cubicBezTo>
                  <a:cubicBezTo>
                    <a:pt x="3284506" y="297987"/>
                    <a:pt x="3286792" y="296368"/>
                    <a:pt x="3288411" y="295796"/>
                  </a:cubicBezTo>
                  <a:cubicBezTo>
                    <a:pt x="3290792" y="295034"/>
                    <a:pt x="3293459" y="294748"/>
                    <a:pt x="3296126" y="294653"/>
                  </a:cubicBezTo>
                  <a:cubicBezTo>
                    <a:pt x="3312128" y="293986"/>
                    <a:pt x="3328130" y="293415"/>
                    <a:pt x="3345085" y="292843"/>
                  </a:cubicBezTo>
                  <a:close/>
                  <a:moveTo>
                    <a:pt x="3296698" y="277222"/>
                  </a:moveTo>
                  <a:cubicBezTo>
                    <a:pt x="3300698" y="277127"/>
                    <a:pt x="3304699" y="276365"/>
                    <a:pt x="3308699" y="276270"/>
                  </a:cubicBezTo>
                  <a:cubicBezTo>
                    <a:pt x="3313462" y="276175"/>
                    <a:pt x="3314986" y="277699"/>
                    <a:pt x="3316129" y="283414"/>
                  </a:cubicBezTo>
                  <a:cubicBezTo>
                    <a:pt x="3307271" y="284938"/>
                    <a:pt x="3299270" y="289414"/>
                    <a:pt x="3288411" y="286652"/>
                  </a:cubicBezTo>
                  <a:cubicBezTo>
                    <a:pt x="3287554" y="285033"/>
                    <a:pt x="3286411" y="283318"/>
                    <a:pt x="3285554" y="281509"/>
                  </a:cubicBezTo>
                  <a:cubicBezTo>
                    <a:pt x="3284982" y="280175"/>
                    <a:pt x="3284791" y="278842"/>
                    <a:pt x="3284315" y="276937"/>
                  </a:cubicBezTo>
                  <a:cubicBezTo>
                    <a:pt x="3288887" y="276937"/>
                    <a:pt x="3292793" y="277318"/>
                    <a:pt x="3296698" y="277222"/>
                  </a:cubicBezTo>
                  <a:close/>
                  <a:moveTo>
                    <a:pt x="3081433" y="249790"/>
                  </a:moveTo>
                  <a:cubicBezTo>
                    <a:pt x="3091624" y="248552"/>
                    <a:pt x="3100864" y="245980"/>
                    <a:pt x="3110294" y="243313"/>
                  </a:cubicBezTo>
                  <a:cubicBezTo>
                    <a:pt x="3118485" y="241027"/>
                    <a:pt x="3126867" y="238932"/>
                    <a:pt x="3135916" y="239122"/>
                  </a:cubicBezTo>
                  <a:cubicBezTo>
                    <a:pt x="3146393" y="239313"/>
                    <a:pt x="3155728" y="236265"/>
                    <a:pt x="3164872" y="232931"/>
                  </a:cubicBezTo>
                  <a:cubicBezTo>
                    <a:pt x="3166777" y="232264"/>
                    <a:pt x="3167824" y="230455"/>
                    <a:pt x="3169444" y="229026"/>
                  </a:cubicBezTo>
                  <a:cubicBezTo>
                    <a:pt x="3152775" y="223501"/>
                    <a:pt x="3137249" y="230264"/>
                    <a:pt x="3120009" y="229121"/>
                  </a:cubicBezTo>
                  <a:cubicBezTo>
                    <a:pt x="3129058" y="224549"/>
                    <a:pt x="3129153" y="224168"/>
                    <a:pt x="3133725" y="224263"/>
                  </a:cubicBezTo>
                  <a:cubicBezTo>
                    <a:pt x="3142869" y="224359"/>
                    <a:pt x="3150965" y="222073"/>
                    <a:pt x="3158966" y="219310"/>
                  </a:cubicBezTo>
                  <a:cubicBezTo>
                    <a:pt x="3159728" y="219025"/>
                    <a:pt x="3159919" y="217786"/>
                    <a:pt x="3160776" y="216548"/>
                  </a:cubicBezTo>
                  <a:cubicBezTo>
                    <a:pt x="3158585" y="216739"/>
                    <a:pt x="3156776" y="216929"/>
                    <a:pt x="3154966" y="216929"/>
                  </a:cubicBezTo>
                  <a:cubicBezTo>
                    <a:pt x="3153156" y="217024"/>
                    <a:pt x="3151346" y="216929"/>
                    <a:pt x="3149346" y="216929"/>
                  </a:cubicBezTo>
                  <a:cubicBezTo>
                    <a:pt x="3152489" y="207404"/>
                    <a:pt x="3152489" y="207404"/>
                    <a:pt x="3150584" y="201784"/>
                  </a:cubicBezTo>
                  <a:cubicBezTo>
                    <a:pt x="3157633" y="201784"/>
                    <a:pt x="3157823" y="201689"/>
                    <a:pt x="3159252" y="203404"/>
                  </a:cubicBezTo>
                  <a:cubicBezTo>
                    <a:pt x="3168015" y="214262"/>
                    <a:pt x="3181160" y="217024"/>
                    <a:pt x="3197066" y="214548"/>
                  </a:cubicBezTo>
                  <a:cubicBezTo>
                    <a:pt x="3199638" y="214167"/>
                    <a:pt x="3201924" y="213024"/>
                    <a:pt x="3200781" y="210166"/>
                  </a:cubicBezTo>
                  <a:cubicBezTo>
                    <a:pt x="3199066" y="209976"/>
                    <a:pt x="3197162" y="209595"/>
                    <a:pt x="3195257" y="209404"/>
                  </a:cubicBezTo>
                  <a:cubicBezTo>
                    <a:pt x="3192780" y="209119"/>
                    <a:pt x="3190304" y="209023"/>
                    <a:pt x="3187732" y="208833"/>
                  </a:cubicBezTo>
                  <a:cubicBezTo>
                    <a:pt x="3198019" y="205404"/>
                    <a:pt x="3210401" y="207404"/>
                    <a:pt x="3219831" y="200070"/>
                  </a:cubicBezTo>
                  <a:cubicBezTo>
                    <a:pt x="3208496" y="194641"/>
                    <a:pt x="3197924" y="203594"/>
                    <a:pt x="3187541" y="199213"/>
                  </a:cubicBezTo>
                  <a:cubicBezTo>
                    <a:pt x="3194114" y="196165"/>
                    <a:pt x="3201067" y="195212"/>
                    <a:pt x="3208401" y="194545"/>
                  </a:cubicBezTo>
                  <a:cubicBezTo>
                    <a:pt x="3217069" y="193783"/>
                    <a:pt x="3225641" y="192355"/>
                    <a:pt x="3234309" y="191212"/>
                  </a:cubicBezTo>
                  <a:cubicBezTo>
                    <a:pt x="3240310" y="190450"/>
                    <a:pt x="3246215" y="189592"/>
                    <a:pt x="3252216" y="189021"/>
                  </a:cubicBezTo>
                  <a:cubicBezTo>
                    <a:pt x="3259550" y="188259"/>
                    <a:pt x="3266980" y="187878"/>
                    <a:pt x="3274314" y="187116"/>
                  </a:cubicBezTo>
                  <a:cubicBezTo>
                    <a:pt x="3282124" y="186354"/>
                    <a:pt x="3286982" y="189021"/>
                    <a:pt x="3285458" y="194355"/>
                  </a:cubicBezTo>
                  <a:cubicBezTo>
                    <a:pt x="3282982" y="203023"/>
                    <a:pt x="3283268" y="212167"/>
                    <a:pt x="3278315" y="220453"/>
                  </a:cubicBezTo>
                  <a:cubicBezTo>
                    <a:pt x="3276981" y="222644"/>
                    <a:pt x="3275362" y="225502"/>
                    <a:pt x="3276219" y="227502"/>
                  </a:cubicBezTo>
                  <a:cubicBezTo>
                    <a:pt x="3278505" y="232360"/>
                    <a:pt x="3272885" y="234741"/>
                    <a:pt x="3271552" y="238551"/>
                  </a:cubicBezTo>
                  <a:cubicBezTo>
                    <a:pt x="3273076" y="240742"/>
                    <a:pt x="3274600" y="242932"/>
                    <a:pt x="3276410" y="245409"/>
                  </a:cubicBezTo>
                  <a:cubicBezTo>
                    <a:pt x="3273838" y="249695"/>
                    <a:pt x="3270314" y="253886"/>
                    <a:pt x="3272123" y="259315"/>
                  </a:cubicBezTo>
                  <a:cubicBezTo>
                    <a:pt x="3273076" y="262078"/>
                    <a:pt x="3271838" y="265221"/>
                    <a:pt x="3271933" y="268174"/>
                  </a:cubicBezTo>
                  <a:cubicBezTo>
                    <a:pt x="3272028" y="272841"/>
                    <a:pt x="3268980" y="275603"/>
                    <a:pt x="3262408" y="277032"/>
                  </a:cubicBezTo>
                  <a:cubicBezTo>
                    <a:pt x="3253931" y="269221"/>
                    <a:pt x="3242786" y="274555"/>
                    <a:pt x="3232214" y="275032"/>
                  </a:cubicBezTo>
                  <a:cubicBezTo>
                    <a:pt x="3231833" y="272555"/>
                    <a:pt x="3232214" y="270460"/>
                    <a:pt x="3231071" y="268936"/>
                  </a:cubicBezTo>
                  <a:cubicBezTo>
                    <a:pt x="3229166" y="266364"/>
                    <a:pt x="3225356" y="266650"/>
                    <a:pt x="3222022" y="267031"/>
                  </a:cubicBezTo>
                  <a:cubicBezTo>
                    <a:pt x="3214021" y="267983"/>
                    <a:pt x="3206020" y="268745"/>
                    <a:pt x="3198114" y="270079"/>
                  </a:cubicBezTo>
                  <a:cubicBezTo>
                    <a:pt x="3183065" y="272555"/>
                    <a:pt x="3167634" y="273317"/>
                    <a:pt x="3153918" y="279985"/>
                  </a:cubicBezTo>
                  <a:cubicBezTo>
                    <a:pt x="3147536" y="283033"/>
                    <a:pt x="3138488" y="283128"/>
                    <a:pt x="3130487" y="284271"/>
                  </a:cubicBezTo>
                  <a:cubicBezTo>
                    <a:pt x="3129153" y="284461"/>
                    <a:pt x="3126296" y="283223"/>
                    <a:pt x="3126010" y="282271"/>
                  </a:cubicBezTo>
                  <a:cubicBezTo>
                    <a:pt x="3125629" y="281128"/>
                    <a:pt x="3126772" y="279318"/>
                    <a:pt x="3128010" y="278365"/>
                  </a:cubicBezTo>
                  <a:cubicBezTo>
                    <a:pt x="3129248" y="277318"/>
                    <a:pt x="3131344" y="276841"/>
                    <a:pt x="3133249" y="276365"/>
                  </a:cubicBezTo>
                  <a:cubicBezTo>
                    <a:pt x="3156395" y="270936"/>
                    <a:pt x="3180016" y="266745"/>
                    <a:pt x="3203829" y="263221"/>
                  </a:cubicBezTo>
                  <a:cubicBezTo>
                    <a:pt x="3218403" y="261030"/>
                    <a:pt x="3232976" y="259220"/>
                    <a:pt x="3247549" y="257029"/>
                  </a:cubicBezTo>
                  <a:cubicBezTo>
                    <a:pt x="3251359" y="256458"/>
                    <a:pt x="3254883" y="255124"/>
                    <a:pt x="3258503" y="254172"/>
                  </a:cubicBezTo>
                  <a:cubicBezTo>
                    <a:pt x="3255645" y="252362"/>
                    <a:pt x="3253073" y="251791"/>
                    <a:pt x="3250692" y="252076"/>
                  </a:cubicBezTo>
                  <a:cubicBezTo>
                    <a:pt x="3231356" y="254553"/>
                    <a:pt x="3212211" y="257601"/>
                    <a:pt x="3192875" y="259411"/>
                  </a:cubicBezTo>
                  <a:cubicBezTo>
                    <a:pt x="3180683" y="260554"/>
                    <a:pt x="3168682" y="261125"/>
                    <a:pt x="3157538" y="265411"/>
                  </a:cubicBezTo>
                  <a:cubicBezTo>
                    <a:pt x="3155823" y="266078"/>
                    <a:pt x="3153632" y="266078"/>
                    <a:pt x="3151632" y="266269"/>
                  </a:cubicBezTo>
                  <a:cubicBezTo>
                    <a:pt x="3135630" y="268174"/>
                    <a:pt x="3119628" y="270174"/>
                    <a:pt x="3103531" y="271984"/>
                  </a:cubicBezTo>
                  <a:cubicBezTo>
                    <a:pt x="3100388" y="272365"/>
                    <a:pt x="3097149" y="272079"/>
                    <a:pt x="3091910" y="272079"/>
                  </a:cubicBezTo>
                  <a:cubicBezTo>
                    <a:pt x="3095244" y="270174"/>
                    <a:pt x="3096578" y="268936"/>
                    <a:pt x="3098387" y="268364"/>
                  </a:cubicBezTo>
                  <a:cubicBezTo>
                    <a:pt x="3112961" y="263316"/>
                    <a:pt x="3127724" y="258458"/>
                    <a:pt x="3142298" y="253219"/>
                  </a:cubicBezTo>
                  <a:cubicBezTo>
                    <a:pt x="3144965" y="252267"/>
                    <a:pt x="3148489" y="250457"/>
                    <a:pt x="3144488" y="247504"/>
                  </a:cubicBezTo>
                  <a:cubicBezTo>
                    <a:pt x="3142583" y="247981"/>
                    <a:pt x="3140678" y="248647"/>
                    <a:pt x="3138773" y="248933"/>
                  </a:cubicBezTo>
                  <a:cubicBezTo>
                    <a:pt x="3125724" y="250552"/>
                    <a:pt x="3113246" y="255505"/>
                    <a:pt x="3099245" y="252457"/>
                  </a:cubicBezTo>
                  <a:cubicBezTo>
                    <a:pt x="3096482" y="251886"/>
                    <a:pt x="3092101" y="252648"/>
                    <a:pt x="3089910" y="254077"/>
                  </a:cubicBezTo>
                  <a:cubicBezTo>
                    <a:pt x="3084862" y="257410"/>
                    <a:pt x="3079147" y="258077"/>
                    <a:pt x="3073051" y="258363"/>
                  </a:cubicBezTo>
                  <a:cubicBezTo>
                    <a:pt x="3063716" y="258744"/>
                    <a:pt x="3054477" y="258934"/>
                    <a:pt x="3045143" y="259125"/>
                  </a:cubicBezTo>
                  <a:cubicBezTo>
                    <a:pt x="3044666" y="259125"/>
                    <a:pt x="3044095" y="258553"/>
                    <a:pt x="3043047" y="257887"/>
                  </a:cubicBezTo>
                  <a:cubicBezTo>
                    <a:pt x="3043904" y="256839"/>
                    <a:pt x="3044571" y="255029"/>
                    <a:pt x="3045809" y="254743"/>
                  </a:cubicBezTo>
                  <a:cubicBezTo>
                    <a:pt x="3050953" y="253600"/>
                    <a:pt x="3056191" y="252362"/>
                    <a:pt x="3061526" y="252172"/>
                  </a:cubicBezTo>
                  <a:cubicBezTo>
                    <a:pt x="3068384" y="251695"/>
                    <a:pt x="3074861" y="250552"/>
                    <a:pt x="3081433" y="249790"/>
                  </a:cubicBezTo>
                  <a:close/>
                  <a:moveTo>
                    <a:pt x="3015996" y="237884"/>
                  </a:moveTo>
                  <a:cubicBezTo>
                    <a:pt x="3030855" y="235693"/>
                    <a:pt x="3046190" y="233026"/>
                    <a:pt x="3065907" y="234169"/>
                  </a:cubicBezTo>
                  <a:cubicBezTo>
                    <a:pt x="3032474" y="241980"/>
                    <a:pt x="3002566" y="245980"/>
                    <a:pt x="2971419" y="243694"/>
                  </a:cubicBezTo>
                  <a:cubicBezTo>
                    <a:pt x="2985326" y="237313"/>
                    <a:pt x="3001137" y="240075"/>
                    <a:pt x="3015996" y="237884"/>
                  </a:cubicBezTo>
                  <a:close/>
                  <a:moveTo>
                    <a:pt x="2833307" y="267221"/>
                  </a:moveTo>
                  <a:cubicBezTo>
                    <a:pt x="2853499" y="266840"/>
                    <a:pt x="2873693" y="264840"/>
                    <a:pt x="2894076" y="266173"/>
                  </a:cubicBezTo>
                  <a:cubicBezTo>
                    <a:pt x="2898077" y="266459"/>
                    <a:pt x="2902172" y="265602"/>
                    <a:pt x="2906173" y="265316"/>
                  </a:cubicBezTo>
                  <a:cubicBezTo>
                    <a:pt x="2915603" y="264649"/>
                    <a:pt x="2925032" y="263506"/>
                    <a:pt x="2934462" y="263506"/>
                  </a:cubicBezTo>
                  <a:cubicBezTo>
                    <a:pt x="2946749" y="263506"/>
                    <a:pt x="2958751" y="263030"/>
                    <a:pt x="2970466" y="259792"/>
                  </a:cubicBezTo>
                  <a:cubicBezTo>
                    <a:pt x="2979515" y="257220"/>
                    <a:pt x="2989136" y="257506"/>
                    <a:pt x="2998470" y="258839"/>
                  </a:cubicBezTo>
                  <a:cubicBezTo>
                    <a:pt x="3000470" y="259125"/>
                    <a:pt x="3003042" y="261411"/>
                    <a:pt x="3003233" y="262935"/>
                  </a:cubicBezTo>
                  <a:cubicBezTo>
                    <a:pt x="3003423" y="264459"/>
                    <a:pt x="3001518" y="266935"/>
                    <a:pt x="2999613" y="267602"/>
                  </a:cubicBezTo>
                  <a:cubicBezTo>
                    <a:pt x="2996756" y="268650"/>
                    <a:pt x="2993136" y="268840"/>
                    <a:pt x="2989898" y="268745"/>
                  </a:cubicBezTo>
                  <a:cubicBezTo>
                    <a:pt x="2986754" y="268650"/>
                    <a:pt x="2985802" y="266745"/>
                    <a:pt x="2986088" y="264459"/>
                  </a:cubicBezTo>
                  <a:cubicBezTo>
                    <a:pt x="2986183" y="263506"/>
                    <a:pt x="2984849" y="262554"/>
                    <a:pt x="2983706" y="260935"/>
                  </a:cubicBezTo>
                  <a:cubicBezTo>
                    <a:pt x="2981611" y="263697"/>
                    <a:pt x="2980278" y="265316"/>
                    <a:pt x="2979039" y="267126"/>
                  </a:cubicBezTo>
                  <a:cubicBezTo>
                    <a:pt x="2975610" y="266269"/>
                    <a:pt x="2972562" y="263030"/>
                    <a:pt x="2968371" y="265697"/>
                  </a:cubicBezTo>
                  <a:cubicBezTo>
                    <a:pt x="2963323" y="268936"/>
                    <a:pt x="2957132" y="268650"/>
                    <a:pt x="2951036" y="269031"/>
                  </a:cubicBezTo>
                  <a:cubicBezTo>
                    <a:pt x="2938939" y="269793"/>
                    <a:pt x="2926747" y="269126"/>
                    <a:pt x="2914745" y="271603"/>
                  </a:cubicBezTo>
                  <a:cubicBezTo>
                    <a:pt x="2909888" y="272555"/>
                    <a:pt x="2903982" y="271603"/>
                    <a:pt x="2898839" y="270745"/>
                  </a:cubicBezTo>
                  <a:cubicBezTo>
                    <a:pt x="2889980" y="269412"/>
                    <a:pt x="2881313" y="269412"/>
                    <a:pt x="2872645" y="270745"/>
                  </a:cubicBezTo>
                  <a:cubicBezTo>
                    <a:pt x="2849213" y="274460"/>
                    <a:pt x="2825782" y="273031"/>
                    <a:pt x="2801588" y="269983"/>
                  </a:cubicBezTo>
                  <a:cubicBezTo>
                    <a:pt x="2811971" y="268936"/>
                    <a:pt x="2822639" y="267412"/>
                    <a:pt x="2833307" y="267221"/>
                  </a:cubicBezTo>
                  <a:close/>
                  <a:moveTo>
                    <a:pt x="2851118" y="302940"/>
                  </a:moveTo>
                  <a:cubicBezTo>
                    <a:pt x="2866263" y="300940"/>
                    <a:pt x="2881979" y="301130"/>
                    <a:pt x="2897505" y="300463"/>
                  </a:cubicBezTo>
                  <a:cubicBezTo>
                    <a:pt x="2900172" y="300368"/>
                    <a:pt x="2903030" y="300178"/>
                    <a:pt x="2905601" y="300749"/>
                  </a:cubicBezTo>
                  <a:cubicBezTo>
                    <a:pt x="2914364" y="302749"/>
                    <a:pt x="2922841" y="301702"/>
                    <a:pt x="2931605" y="300368"/>
                  </a:cubicBezTo>
                  <a:cubicBezTo>
                    <a:pt x="2947797" y="297987"/>
                    <a:pt x="2964180" y="298844"/>
                    <a:pt x="2980373" y="301321"/>
                  </a:cubicBezTo>
                  <a:cubicBezTo>
                    <a:pt x="2969895" y="303321"/>
                    <a:pt x="2959322" y="304750"/>
                    <a:pt x="2948749" y="305512"/>
                  </a:cubicBezTo>
                  <a:cubicBezTo>
                    <a:pt x="2936653" y="306369"/>
                    <a:pt x="2924366" y="307702"/>
                    <a:pt x="2912459" y="306845"/>
                  </a:cubicBezTo>
                  <a:cubicBezTo>
                    <a:pt x="2899505" y="305893"/>
                    <a:pt x="2886932" y="307036"/>
                    <a:pt x="2874169" y="307512"/>
                  </a:cubicBezTo>
                  <a:cubicBezTo>
                    <a:pt x="2853309" y="308179"/>
                    <a:pt x="2832354" y="308179"/>
                    <a:pt x="2811399" y="308274"/>
                  </a:cubicBezTo>
                  <a:cubicBezTo>
                    <a:pt x="2804636" y="308369"/>
                    <a:pt x="2797969" y="307988"/>
                    <a:pt x="2791397" y="310084"/>
                  </a:cubicBezTo>
                  <a:cubicBezTo>
                    <a:pt x="2789587" y="310655"/>
                    <a:pt x="2786729" y="309512"/>
                    <a:pt x="2784348" y="309226"/>
                  </a:cubicBezTo>
                  <a:cubicBezTo>
                    <a:pt x="2806827" y="305512"/>
                    <a:pt x="2829116" y="305797"/>
                    <a:pt x="2851118" y="302940"/>
                  </a:cubicBezTo>
                  <a:close/>
                  <a:moveTo>
                    <a:pt x="2670810" y="442576"/>
                  </a:moveTo>
                  <a:cubicBezTo>
                    <a:pt x="2681954" y="441243"/>
                    <a:pt x="2693480" y="440481"/>
                    <a:pt x="2704719" y="441052"/>
                  </a:cubicBezTo>
                  <a:cubicBezTo>
                    <a:pt x="2711958" y="441433"/>
                    <a:pt x="2718721" y="442862"/>
                    <a:pt x="2726246" y="440957"/>
                  </a:cubicBezTo>
                  <a:cubicBezTo>
                    <a:pt x="2730437" y="439909"/>
                    <a:pt x="2735675" y="441052"/>
                    <a:pt x="2738533" y="445339"/>
                  </a:cubicBezTo>
                  <a:cubicBezTo>
                    <a:pt x="2737580" y="447720"/>
                    <a:pt x="2736437" y="450482"/>
                    <a:pt x="2735390" y="453054"/>
                  </a:cubicBezTo>
                  <a:cubicBezTo>
                    <a:pt x="2718530" y="453911"/>
                    <a:pt x="2703005" y="448482"/>
                    <a:pt x="2687003" y="451816"/>
                  </a:cubicBezTo>
                  <a:cubicBezTo>
                    <a:pt x="2670429" y="449911"/>
                    <a:pt x="2653760" y="454387"/>
                    <a:pt x="2634615" y="451149"/>
                  </a:cubicBezTo>
                  <a:cubicBezTo>
                    <a:pt x="2642616" y="445148"/>
                    <a:pt x="2643283" y="444386"/>
                    <a:pt x="2645378" y="444862"/>
                  </a:cubicBezTo>
                  <a:cubicBezTo>
                    <a:pt x="2654332" y="446863"/>
                    <a:pt x="2662333" y="443529"/>
                    <a:pt x="2670810" y="442576"/>
                  </a:cubicBezTo>
                  <a:close/>
                  <a:moveTo>
                    <a:pt x="2217420" y="501536"/>
                  </a:moveTo>
                  <a:cubicBezTo>
                    <a:pt x="2215229" y="498774"/>
                    <a:pt x="2213515" y="495726"/>
                    <a:pt x="2207609" y="494488"/>
                  </a:cubicBezTo>
                  <a:cubicBezTo>
                    <a:pt x="2218468" y="494678"/>
                    <a:pt x="2228469" y="496393"/>
                    <a:pt x="2242471" y="500012"/>
                  </a:cubicBezTo>
                  <a:cubicBezTo>
                    <a:pt x="2242661" y="500488"/>
                    <a:pt x="2242852" y="500965"/>
                    <a:pt x="2243042" y="501536"/>
                  </a:cubicBezTo>
                  <a:cubicBezTo>
                    <a:pt x="2234470" y="501441"/>
                    <a:pt x="2225897" y="501441"/>
                    <a:pt x="2217420" y="501536"/>
                  </a:cubicBezTo>
                  <a:close/>
                  <a:moveTo>
                    <a:pt x="2283333" y="275508"/>
                  </a:moveTo>
                  <a:cubicBezTo>
                    <a:pt x="2278094" y="275508"/>
                    <a:pt x="2272856" y="274365"/>
                    <a:pt x="2267712" y="273412"/>
                  </a:cubicBezTo>
                  <a:cubicBezTo>
                    <a:pt x="2266188" y="273127"/>
                    <a:pt x="2265045" y="271793"/>
                    <a:pt x="2262569" y="270174"/>
                  </a:cubicBezTo>
                  <a:cubicBezTo>
                    <a:pt x="2284667" y="269507"/>
                    <a:pt x="2305336" y="267697"/>
                    <a:pt x="2328196" y="274079"/>
                  </a:cubicBezTo>
                  <a:cubicBezTo>
                    <a:pt x="2311241" y="278461"/>
                    <a:pt x="2297240" y="275508"/>
                    <a:pt x="2283333" y="275508"/>
                  </a:cubicBezTo>
                  <a:close/>
                  <a:moveTo>
                    <a:pt x="2193989" y="501250"/>
                  </a:moveTo>
                  <a:cubicBezTo>
                    <a:pt x="2201799" y="501250"/>
                    <a:pt x="2209610" y="501060"/>
                    <a:pt x="2217134" y="501631"/>
                  </a:cubicBezTo>
                  <a:cubicBezTo>
                    <a:pt x="2217896" y="502489"/>
                    <a:pt x="2218754" y="503441"/>
                    <a:pt x="2219992" y="504775"/>
                  </a:cubicBezTo>
                  <a:cubicBezTo>
                    <a:pt x="2216753" y="505537"/>
                    <a:pt x="2213896" y="506584"/>
                    <a:pt x="2211229" y="506584"/>
                  </a:cubicBezTo>
                  <a:cubicBezTo>
                    <a:pt x="2209514" y="506680"/>
                    <a:pt x="2207800" y="506680"/>
                    <a:pt x="2205990" y="506775"/>
                  </a:cubicBezTo>
                  <a:cubicBezTo>
                    <a:pt x="2202466" y="504394"/>
                    <a:pt x="2198465" y="502489"/>
                    <a:pt x="2193989" y="501250"/>
                  </a:cubicBezTo>
                  <a:close/>
                  <a:moveTo>
                    <a:pt x="2601278" y="123775"/>
                  </a:moveTo>
                  <a:cubicBezTo>
                    <a:pt x="2606516" y="122917"/>
                    <a:pt x="2612041" y="122727"/>
                    <a:pt x="2617184" y="121584"/>
                  </a:cubicBezTo>
                  <a:cubicBezTo>
                    <a:pt x="2631091" y="118441"/>
                    <a:pt x="2645283" y="119774"/>
                    <a:pt x="2659380" y="120250"/>
                  </a:cubicBezTo>
                  <a:cubicBezTo>
                    <a:pt x="2660904" y="120346"/>
                    <a:pt x="2663095" y="121774"/>
                    <a:pt x="2663571" y="122917"/>
                  </a:cubicBezTo>
                  <a:cubicBezTo>
                    <a:pt x="2663857" y="123679"/>
                    <a:pt x="2661952" y="125680"/>
                    <a:pt x="2660618" y="125965"/>
                  </a:cubicBezTo>
                  <a:cubicBezTo>
                    <a:pt x="2656808" y="126823"/>
                    <a:pt x="2652713" y="127489"/>
                    <a:pt x="2648807" y="127585"/>
                  </a:cubicBezTo>
                  <a:cubicBezTo>
                    <a:pt x="2633186" y="127870"/>
                    <a:pt x="2617661" y="127966"/>
                    <a:pt x="2602040" y="127966"/>
                  </a:cubicBezTo>
                  <a:cubicBezTo>
                    <a:pt x="2600325" y="127966"/>
                    <a:pt x="2598706" y="127204"/>
                    <a:pt x="2595753" y="126537"/>
                  </a:cubicBezTo>
                  <a:cubicBezTo>
                    <a:pt x="2598230" y="125108"/>
                    <a:pt x="2599658" y="124060"/>
                    <a:pt x="2601278" y="123775"/>
                  </a:cubicBezTo>
                  <a:close/>
                  <a:moveTo>
                    <a:pt x="2427637" y="126251"/>
                  </a:moveTo>
                  <a:cubicBezTo>
                    <a:pt x="2438972" y="125108"/>
                    <a:pt x="2450306" y="123870"/>
                    <a:pt x="2461736" y="123489"/>
                  </a:cubicBezTo>
                  <a:cubicBezTo>
                    <a:pt x="2475071" y="123013"/>
                    <a:pt x="2488597" y="124251"/>
                    <a:pt x="2501837" y="123203"/>
                  </a:cubicBezTo>
                  <a:cubicBezTo>
                    <a:pt x="2515172" y="122155"/>
                    <a:pt x="2528792" y="123394"/>
                    <a:pt x="2542032" y="120441"/>
                  </a:cubicBezTo>
                  <a:cubicBezTo>
                    <a:pt x="2548033" y="119107"/>
                    <a:pt x="2555462" y="120250"/>
                    <a:pt x="2561844" y="121584"/>
                  </a:cubicBezTo>
                  <a:cubicBezTo>
                    <a:pt x="2568702" y="122917"/>
                    <a:pt x="2574893" y="123013"/>
                    <a:pt x="2581656" y="121489"/>
                  </a:cubicBezTo>
                  <a:cubicBezTo>
                    <a:pt x="2585752" y="120536"/>
                    <a:pt x="2586609" y="121584"/>
                    <a:pt x="2587371" y="127204"/>
                  </a:cubicBezTo>
                  <a:cubicBezTo>
                    <a:pt x="2570893" y="129299"/>
                    <a:pt x="2554320" y="131109"/>
                    <a:pt x="2537365" y="131204"/>
                  </a:cubicBezTo>
                  <a:cubicBezTo>
                    <a:pt x="2512505" y="131299"/>
                    <a:pt x="2487645" y="132442"/>
                    <a:pt x="2462784" y="132347"/>
                  </a:cubicBezTo>
                  <a:cubicBezTo>
                    <a:pt x="2450211" y="132252"/>
                    <a:pt x="2437352" y="132538"/>
                    <a:pt x="2423732" y="130156"/>
                  </a:cubicBezTo>
                  <a:cubicBezTo>
                    <a:pt x="2425637" y="128251"/>
                    <a:pt x="2426494" y="126346"/>
                    <a:pt x="2427637" y="126251"/>
                  </a:cubicBezTo>
                  <a:close/>
                  <a:moveTo>
                    <a:pt x="2156841" y="50337"/>
                  </a:moveTo>
                  <a:cubicBezTo>
                    <a:pt x="2170938" y="48051"/>
                    <a:pt x="2184749" y="51004"/>
                    <a:pt x="2198751" y="51289"/>
                  </a:cubicBezTo>
                  <a:cubicBezTo>
                    <a:pt x="2204371" y="51385"/>
                    <a:pt x="2210562" y="52813"/>
                    <a:pt x="2212943" y="59005"/>
                  </a:cubicBezTo>
                  <a:cubicBezTo>
                    <a:pt x="2204371" y="59957"/>
                    <a:pt x="2196275" y="59671"/>
                    <a:pt x="2188464" y="58814"/>
                  </a:cubicBezTo>
                  <a:cubicBezTo>
                    <a:pt x="2181416" y="58052"/>
                    <a:pt x="2175224" y="55671"/>
                    <a:pt x="2167223" y="56433"/>
                  </a:cubicBezTo>
                  <a:cubicBezTo>
                    <a:pt x="2160270" y="57100"/>
                    <a:pt x="2152650" y="53385"/>
                    <a:pt x="2142554" y="50908"/>
                  </a:cubicBezTo>
                  <a:cubicBezTo>
                    <a:pt x="2149031" y="50813"/>
                    <a:pt x="2153031" y="51004"/>
                    <a:pt x="2156841" y="50337"/>
                  </a:cubicBezTo>
                  <a:close/>
                  <a:moveTo>
                    <a:pt x="2176844" y="113678"/>
                  </a:moveTo>
                  <a:cubicBezTo>
                    <a:pt x="2179130" y="112916"/>
                    <a:pt x="2182178" y="113392"/>
                    <a:pt x="2184845" y="113392"/>
                  </a:cubicBezTo>
                  <a:cubicBezTo>
                    <a:pt x="2205800" y="113488"/>
                    <a:pt x="2226755" y="113297"/>
                    <a:pt x="2247614" y="113773"/>
                  </a:cubicBezTo>
                  <a:cubicBezTo>
                    <a:pt x="2274570" y="114440"/>
                    <a:pt x="2301431" y="115678"/>
                    <a:pt x="2328386" y="116631"/>
                  </a:cubicBezTo>
                  <a:cubicBezTo>
                    <a:pt x="2330387" y="116726"/>
                    <a:pt x="2332387" y="116917"/>
                    <a:pt x="2334387" y="117202"/>
                  </a:cubicBezTo>
                  <a:cubicBezTo>
                    <a:pt x="2339721" y="118060"/>
                    <a:pt x="2340674" y="121108"/>
                    <a:pt x="2337149" y="126346"/>
                  </a:cubicBezTo>
                  <a:cubicBezTo>
                    <a:pt x="2311051" y="125870"/>
                    <a:pt x="2284857" y="125775"/>
                    <a:pt x="2258759" y="124918"/>
                  </a:cubicBezTo>
                  <a:cubicBezTo>
                    <a:pt x="2234565" y="124156"/>
                    <a:pt x="2210372" y="122251"/>
                    <a:pt x="2186083" y="121965"/>
                  </a:cubicBezTo>
                  <a:cubicBezTo>
                    <a:pt x="2171224" y="121774"/>
                    <a:pt x="2156651" y="120822"/>
                    <a:pt x="2139601" y="117583"/>
                  </a:cubicBezTo>
                  <a:cubicBezTo>
                    <a:pt x="2154460" y="116440"/>
                    <a:pt x="2165985" y="117107"/>
                    <a:pt x="2176844" y="113678"/>
                  </a:cubicBezTo>
                  <a:close/>
                  <a:moveTo>
                    <a:pt x="2246186" y="145873"/>
                  </a:moveTo>
                  <a:cubicBezTo>
                    <a:pt x="2245138" y="146825"/>
                    <a:pt x="2244662" y="147492"/>
                    <a:pt x="2244281" y="147492"/>
                  </a:cubicBezTo>
                  <a:cubicBezTo>
                    <a:pt x="2222754" y="146825"/>
                    <a:pt x="2201228" y="146063"/>
                    <a:pt x="2179701" y="145396"/>
                  </a:cubicBezTo>
                  <a:cubicBezTo>
                    <a:pt x="2179511" y="144920"/>
                    <a:pt x="2179415" y="144539"/>
                    <a:pt x="2179225" y="144063"/>
                  </a:cubicBezTo>
                  <a:cubicBezTo>
                    <a:pt x="2183702" y="143301"/>
                    <a:pt x="2188655" y="141205"/>
                    <a:pt x="2192655" y="141967"/>
                  </a:cubicBezTo>
                  <a:cubicBezTo>
                    <a:pt x="2205419" y="144444"/>
                    <a:pt x="2218277" y="142920"/>
                    <a:pt x="2231041" y="143396"/>
                  </a:cubicBezTo>
                  <a:cubicBezTo>
                    <a:pt x="2236089" y="143587"/>
                    <a:pt x="2241614" y="143110"/>
                    <a:pt x="2246186" y="145873"/>
                  </a:cubicBezTo>
                  <a:close/>
                  <a:moveTo>
                    <a:pt x="2121027" y="182734"/>
                  </a:moveTo>
                  <a:cubicBezTo>
                    <a:pt x="2122551" y="181877"/>
                    <a:pt x="2124647" y="180353"/>
                    <a:pt x="2125694" y="180639"/>
                  </a:cubicBezTo>
                  <a:cubicBezTo>
                    <a:pt x="2137601" y="184068"/>
                    <a:pt x="2149507" y="178734"/>
                    <a:pt x="2161413" y="180829"/>
                  </a:cubicBezTo>
                  <a:cubicBezTo>
                    <a:pt x="2174748" y="177972"/>
                    <a:pt x="2188655" y="178829"/>
                    <a:pt x="2201704" y="180353"/>
                  </a:cubicBezTo>
                  <a:cubicBezTo>
                    <a:pt x="2226564" y="183211"/>
                    <a:pt x="2251520" y="181782"/>
                    <a:pt x="2276380" y="183782"/>
                  </a:cubicBezTo>
                  <a:cubicBezTo>
                    <a:pt x="2292477" y="185116"/>
                    <a:pt x="2308765" y="184735"/>
                    <a:pt x="2324862" y="185878"/>
                  </a:cubicBezTo>
                  <a:cubicBezTo>
                    <a:pt x="2343531" y="187116"/>
                    <a:pt x="2362200" y="188640"/>
                    <a:pt x="2381060" y="188259"/>
                  </a:cubicBezTo>
                  <a:cubicBezTo>
                    <a:pt x="2387822" y="188068"/>
                    <a:pt x="2394585" y="188259"/>
                    <a:pt x="2401348" y="188735"/>
                  </a:cubicBezTo>
                  <a:cubicBezTo>
                    <a:pt x="2403729" y="188926"/>
                    <a:pt x="2405920" y="190259"/>
                    <a:pt x="2408206" y="191116"/>
                  </a:cubicBezTo>
                  <a:cubicBezTo>
                    <a:pt x="2408111" y="192069"/>
                    <a:pt x="2408111" y="193021"/>
                    <a:pt x="2408015" y="193974"/>
                  </a:cubicBezTo>
                  <a:cubicBezTo>
                    <a:pt x="2404301" y="194736"/>
                    <a:pt x="2400586" y="196260"/>
                    <a:pt x="2396966" y="196165"/>
                  </a:cubicBezTo>
                  <a:cubicBezTo>
                    <a:pt x="2384870" y="195784"/>
                    <a:pt x="2372773" y="194545"/>
                    <a:pt x="2360581" y="194164"/>
                  </a:cubicBezTo>
                  <a:cubicBezTo>
                    <a:pt x="2333054" y="193212"/>
                    <a:pt x="2305336" y="194641"/>
                    <a:pt x="2277904" y="191212"/>
                  </a:cubicBezTo>
                  <a:cubicBezTo>
                    <a:pt x="2272570" y="190545"/>
                    <a:pt x="2267236" y="189973"/>
                    <a:pt x="2261902" y="189688"/>
                  </a:cubicBezTo>
                  <a:cubicBezTo>
                    <a:pt x="2256568" y="189402"/>
                    <a:pt x="2251234" y="189402"/>
                    <a:pt x="2245900" y="189402"/>
                  </a:cubicBezTo>
                  <a:cubicBezTo>
                    <a:pt x="2242566" y="189402"/>
                    <a:pt x="2239232" y="189973"/>
                    <a:pt x="2235994" y="189878"/>
                  </a:cubicBezTo>
                  <a:cubicBezTo>
                    <a:pt x="2225231" y="189497"/>
                    <a:pt x="2214372" y="188830"/>
                    <a:pt x="2203609" y="188354"/>
                  </a:cubicBezTo>
                  <a:cubicBezTo>
                    <a:pt x="2176082" y="187211"/>
                    <a:pt x="2148554" y="186068"/>
                    <a:pt x="2121027" y="185020"/>
                  </a:cubicBezTo>
                  <a:cubicBezTo>
                    <a:pt x="2120932" y="183687"/>
                    <a:pt x="2120646" y="182925"/>
                    <a:pt x="2121027" y="182734"/>
                  </a:cubicBezTo>
                  <a:close/>
                  <a:moveTo>
                    <a:pt x="2023682" y="113773"/>
                  </a:moveTo>
                  <a:cubicBezTo>
                    <a:pt x="2034826" y="113583"/>
                    <a:pt x="2045970" y="110821"/>
                    <a:pt x="2056924" y="115869"/>
                  </a:cubicBezTo>
                  <a:cubicBezTo>
                    <a:pt x="2060067" y="117298"/>
                    <a:pt x="2066163" y="116155"/>
                    <a:pt x="2070545" y="115202"/>
                  </a:cubicBezTo>
                  <a:cubicBezTo>
                    <a:pt x="2081879" y="113011"/>
                    <a:pt x="2093214" y="113583"/>
                    <a:pt x="2104549" y="114059"/>
                  </a:cubicBezTo>
                  <a:cubicBezTo>
                    <a:pt x="2107025" y="114154"/>
                    <a:pt x="2109978" y="114821"/>
                    <a:pt x="2110169" y="118250"/>
                  </a:cubicBezTo>
                  <a:cubicBezTo>
                    <a:pt x="2106454" y="118536"/>
                    <a:pt x="2102644" y="119107"/>
                    <a:pt x="2098929" y="119107"/>
                  </a:cubicBezTo>
                  <a:cubicBezTo>
                    <a:pt x="2077403" y="119107"/>
                    <a:pt x="2055876" y="118822"/>
                    <a:pt x="2034445" y="118822"/>
                  </a:cubicBezTo>
                  <a:cubicBezTo>
                    <a:pt x="2023777" y="118822"/>
                    <a:pt x="2013776" y="116536"/>
                    <a:pt x="2003584" y="114250"/>
                  </a:cubicBezTo>
                  <a:cubicBezTo>
                    <a:pt x="2010347" y="114154"/>
                    <a:pt x="2017014" y="113964"/>
                    <a:pt x="2023682" y="113773"/>
                  </a:cubicBezTo>
                  <a:close/>
                  <a:moveTo>
                    <a:pt x="2110645" y="182544"/>
                  </a:moveTo>
                  <a:cubicBezTo>
                    <a:pt x="2105406" y="184068"/>
                    <a:pt x="2103692" y="185020"/>
                    <a:pt x="2101882" y="185020"/>
                  </a:cubicBezTo>
                  <a:cubicBezTo>
                    <a:pt x="2079974" y="185973"/>
                    <a:pt x="2034731" y="183592"/>
                    <a:pt x="2009870" y="180163"/>
                  </a:cubicBezTo>
                  <a:cubicBezTo>
                    <a:pt x="2025777" y="179877"/>
                    <a:pt x="2038636" y="179401"/>
                    <a:pt x="2051495" y="179496"/>
                  </a:cubicBezTo>
                  <a:cubicBezTo>
                    <a:pt x="2057495" y="179496"/>
                    <a:pt x="2063496" y="180829"/>
                    <a:pt x="2069592" y="181115"/>
                  </a:cubicBezTo>
                  <a:cubicBezTo>
                    <a:pt x="2074164" y="181306"/>
                    <a:pt x="2078927" y="180829"/>
                    <a:pt x="2083499" y="180448"/>
                  </a:cubicBezTo>
                  <a:cubicBezTo>
                    <a:pt x="2091404" y="179972"/>
                    <a:pt x="2099405" y="178734"/>
                    <a:pt x="2110645" y="182544"/>
                  </a:cubicBezTo>
                  <a:close/>
                  <a:moveTo>
                    <a:pt x="1963103" y="443434"/>
                  </a:moveTo>
                  <a:cubicBezTo>
                    <a:pt x="2005108" y="443529"/>
                    <a:pt x="2047113" y="443719"/>
                    <a:pt x="2089118" y="443910"/>
                  </a:cubicBezTo>
                  <a:cubicBezTo>
                    <a:pt x="2097881" y="443910"/>
                    <a:pt x="2106740" y="444386"/>
                    <a:pt x="2115217" y="441910"/>
                  </a:cubicBezTo>
                  <a:cubicBezTo>
                    <a:pt x="2117598" y="441243"/>
                    <a:pt x="2120837" y="440862"/>
                    <a:pt x="2123123" y="441529"/>
                  </a:cubicBezTo>
                  <a:cubicBezTo>
                    <a:pt x="2140458" y="446005"/>
                    <a:pt x="2158079" y="443053"/>
                    <a:pt x="2175510" y="442291"/>
                  </a:cubicBezTo>
                  <a:cubicBezTo>
                    <a:pt x="2184749" y="441910"/>
                    <a:pt x="2189131" y="441719"/>
                    <a:pt x="2194560" y="443338"/>
                  </a:cubicBezTo>
                  <a:cubicBezTo>
                    <a:pt x="2190655" y="443529"/>
                    <a:pt x="2186750" y="443815"/>
                    <a:pt x="2182749" y="444481"/>
                  </a:cubicBezTo>
                  <a:cubicBezTo>
                    <a:pt x="2165604" y="447244"/>
                    <a:pt x="2148459" y="447434"/>
                    <a:pt x="2131981" y="446767"/>
                  </a:cubicBezTo>
                  <a:cubicBezTo>
                    <a:pt x="2120265" y="446386"/>
                    <a:pt x="2109121" y="446767"/>
                    <a:pt x="2097500" y="448577"/>
                  </a:cubicBezTo>
                  <a:cubicBezTo>
                    <a:pt x="2083308" y="450673"/>
                    <a:pt x="2069116" y="451720"/>
                    <a:pt x="2054924" y="451911"/>
                  </a:cubicBezTo>
                  <a:cubicBezTo>
                    <a:pt x="2053114" y="450673"/>
                    <a:pt x="2051018" y="449244"/>
                    <a:pt x="2049971" y="448482"/>
                  </a:cubicBezTo>
                  <a:cubicBezTo>
                    <a:pt x="2015681" y="448672"/>
                    <a:pt x="1983391" y="452292"/>
                    <a:pt x="1951101" y="443815"/>
                  </a:cubicBezTo>
                  <a:cubicBezTo>
                    <a:pt x="1955102" y="443719"/>
                    <a:pt x="1959102" y="443434"/>
                    <a:pt x="1963103" y="443434"/>
                  </a:cubicBezTo>
                  <a:close/>
                  <a:moveTo>
                    <a:pt x="1854137" y="441338"/>
                  </a:moveTo>
                  <a:cubicBezTo>
                    <a:pt x="1859375" y="441719"/>
                    <a:pt x="1864614" y="443053"/>
                    <a:pt x="1869853" y="443243"/>
                  </a:cubicBezTo>
                  <a:cubicBezTo>
                    <a:pt x="1874234" y="443434"/>
                    <a:pt x="1878616" y="442481"/>
                    <a:pt x="1883283" y="442005"/>
                  </a:cubicBezTo>
                  <a:cubicBezTo>
                    <a:pt x="1883093" y="446482"/>
                    <a:pt x="1879187" y="446101"/>
                    <a:pt x="1876235" y="446291"/>
                  </a:cubicBezTo>
                  <a:cubicBezTo>
                    <a:pt x="1857470" y="447434"/>
                    <a:pt x="1849755" y="446386"/>
                    <a:pt x="1838992" y="441243"/>
                  </a:cubicBezTo>
                  <a:cubicBezTo>
                    <a:pt x="1844993" y="441243"/>
                    <a:pt x="1849564" y="440957"/>
                    <a:pt x="1854137" y="441338"/>
                  </a:cubicBezTo>
                  <a:close/>
                  <a:moveTo>
                    <a:pt x="1598105" y="436099"/>
                  </a:moveTo>
                  <a:cubicBezTo>
                    <a:pt x="1600486" y="435433"/>
                    <a:pt x="1603343" y="435147"/>
                    <a:pt x="1605820" y="435528"/>
                  </a:cubicBezTo>
                  <a:cubicBezTo>
                    <a:pt x="1612868" y="436480"/>
                    <a:pt x="1619822" y="437719"/>
                    <a:pt x="1628013" y="439147"/>
                  </a:cubicBezTo>
                  <a:cubicBezTo>
                    <a:pt x="1626680" y="441433"/>
                    <a:pt x="1626584" y="442100"/>
                    <a:pt x="1626203" y="442195"/>
                  </a:cubicBezTo>
                  <a:cubicBezTo>
                    <a:pt x="1616488" y="444481"/>
                    <a:pt x="1606868" y="443148"/>
                    <a:pt x="1597343" y="441624"/>
                  </a:cubicBezTo>
                  <a:cubicBezTo>
                    <a:pt x="1596390" y="441433"/>
                    <a:pt x="1594961" y="440005"/>
                    <a:pt x="1595247" y="439433"/>
                  </a:cubicBezTo>
                  <a:cubicBezTo>
                    <a:pt x="1595628" y="438195"/>
                    <a:pt x="1596676" y="436480"/>
                    <a:pt x="1598105" y="436099"/>
                  </a:cubicBezTo>
                  <a:close/>
                  <a:moveTo>
                    <a:pt x="903732" y="725564"/>
                  </a:moveTo>
                  <a:cubicBezTo>
                    <a:pt x="895445" y="726802"/>
                    <a:pt x="887063" y="728517"/>
                    <a:pt x="878777" y="728993"/>
                  </a:cubicBezTo>
                  <a:cubicBezTo>
                    <a:pt x="863441" y="729946"/>
                    <a:pt x="848582" y="729374"/>
                    <a:pt x="833247" y="726326"/>
                  </a:cubicBezTo>
                  <a:cubicBezTo>
                    <a:pt x="836295" y="724612"/>
                    <a:pt x="837152" y="723659"/>
                    <a:pt x="838295" y="723469"/>
                  </a:cubicBezTo>
                  <a:cubicBezTo>
                    <a:pt x="848011" y="722326"/>
                    <a:pt x="857822" y="720897"/>
                    <a:pt x="867537" y="720421"/>
                  </a:cubicBezTo>
                  <a:cubicBezTo>
                    <a:pt x="878110" y="719944"/>
                    <a:pt x="888587" y="720325"/>
                    <a:pt x="899065" y="720516"/>
                  </a:cubicBezTo>
                  <a:cubicBezTo>
                    <a:pt x="901160" y="720516"/>
                    <a:pt x="903161" y="721183"/>
                    <a:pt x="904780" y="721849"/>
                  </a:cubicBezTo>
                  <a:cubicBezTo>
                    <a:pt x="905732" y="722230"/>
                    <a:pt x="906209" y="723088"/>
                    <a:pt x="906018" y="723754"/>
                  </a:cubicBezTo>
                  <a:cubicBezTo>
                    <a:pt x="905923" y="724326"/>
                    <a:pt x="904685" y="725374"/>
                    <a:pt x="903732" y="725564"/>
                  </a:cubicBezTo>
                  <a:close/>
                  <a:moveTo>
                    <a:pt x="956786" y="728231"/>
                  </a:moveTo>
                  <a:cubicBezTo>
                    <a:pt x="951452" y="729088"/>
                    <a:pt x="946118" y="729850"/>
                    <a:pt x="940689" y="730231"/>
                  </a:cubicBezTo>
                  <a:cubicBezTo>
                    <a:pt x="934117" y="730708"/>
                    <a:pt x="929164" y="729565"/>
                    <a:pt x="926592" y="726136"/>
                  </a:cubicBezTo>
                  <a:cubicBezTo>
                    <a:pt x="941642" y="721659"/>
                    <a:pt x="956024" y="724516"/>
                    <a:pt x="972598" y="722230"/>
                  </a:cubicBezTo>
                  <a:cubicBezTo>
                    <a:pt x="967740" y="725945"/>
                    <a:pt x="962501" y="727374"/>
                    <a:pt x="956786" y="728231"/>
                  </a:cubicBezTo>
                  <a:close/>
                  <a:moveTo>
                    <a:pt x="1121093" y="731470"/>
                  </a:moveTo>
                  <a:cubicBezTo>
                    <a:pt x="1120045" y="732041"/>
                    <a:pt x="1118140" y="732613"/>
                    <a:pt x="1116902" y="732517"/>
                  </a:cubicBezTo>
                  <a:cubicBezTo>
                    <a:pt x="1101757" y="732136"/>
                    <a:pt x="1085945" y="735470"/>
                    <a:pt x="1070991" y="733660"/>
                  </a:cubicBezTo>
                  <a:cubicBezTo>
                    <a:pt x="1067086" y="733184"/>
                    <a:pt x="1061942" y="734422"/>
                    <a:pt x="1057466" y="734613"/>
                  </a:cubicBezTo>
                  <a:cubicBezTo>
                    <a:pt x="1052322" y="734803"/>
                    <a:pt x="1049465" y="733470"/>
                    <a:pt x="1046798" y="730898"/>
                  </a:cubicBezTo>
                  <a:cubicBezTo>
                    <a:pt x="1053465" y="730041"/>
                    <a:pt x="1058894" y="728898"/>
                    <a:pt x="1063943" y="728803"/>
                  </a:cubicBezTo>
                  <a:cubicBezTo>
                    <a:pt x="1080802" y="728517"/>
                    <a:pt x="1097566" y="729184"/>
                    <a:pt x="1114806" y="726898"/>
                  </a:cubicBezTo>
                  <a:cubicBezTo>
                    <a:pt x="1116806" y="726612"/>
                    <a:pt x="1119283" y="727183"/>
                    <a:pt x="1121093" y="727660"/>
                  </a:cubicBezTo>
                  <a:cubicBezTo>
                    <a:pt x="1122140" y="727945"/>
                    <a:pt x="1122998" y="728803"/>
                    <a:pt x="1122998" y="729374"/>
                  </a:cubicBezTo>
                  <a:cubicBezTo>
                    <a:pt x="1122998" y="730136"/>
                    <a:pt x="1122045" y="730993"/>
                    <a:pt x="1121093" y="731470"/>
                  </a:cubicBezTo>
                  <a:close/>
                  <a:moveTo>
                    <a:pt x="1338739" y="708705"/>
                  </a:moveTo>
                  <a:cubicBezTo>
                    <a:pt x="1329785" y="708800"/>
                    <a:pt x="1320927" y="708895"/>
                    <a:pt x="1312069" y="708705"/>
                  </a:cubicBezTo>
                  <a:cubicBezTo>
                    <a:pt x="1311212" y="708705"/>
                    <a:pt x="1310735" y="707657"/>
                    <a:pt x="1309783" y="706705"/>
                  </a:cubicBezTo>
                  <a:cubicBezTo>
                    <a:pt x="1320356" y="704323"/>
                    <a:pt x="1330643" y="702895"/>
                    <a:pt x="1340453" y="705276"/>
                  </a:cubicBezTo>
                  <a:cubicBezTo>
                    <a:pt x="1341406" y="705562"/>
                    <a:pt x="1342168" y="706514"/>
                    <a:pt x="1341882" y="706990"/>
                  </a:cubicBezTo>
                  <a:cubicBezTo>
                    <a:pt x="1341501" y="707752"/>
                    <a:pt x="1339691" y="708705"/>
                    <a:pt x="1338739" y="708705"/>
                  </a:cubicBezTo>
                  <a:close/>
                  <a:moveTo>
                    <a:pt x="2598706" y="546780"/>
                  </a:moveTo>
                  <a:cubicBezTo>
                    <a:pt x="2595658" y="546875"/>
                    <a:pt x="2592800" y="546208"/>
                    <a:pt x="2589848" y="546018"/>
                  </a:cubicBezTo>
                  <a:cubicBezTo>
                    <a:pt x="2563654" y="544494"/>
                    <a:pt x="2538222" y="541636"/>
                    <a:pt x="2510885" y="542113"/>
                  </a:cubicBezTo>
                  <a:cubicBezTo>
                    <a:pt x="2501265" y="542303"/>
                    <a:pt x="2490883" y="542589"/>
                    <a:pt x="2482215" y="540112"/>
                  </a:cubicBezTo>
                  <a:cubicBezTo>
                    <a:pt x="2484501" y="538398"/>
                    <a:pt x="2487263" y="537255"/>
                    <a:pt x="2490121" y="536398"/>
                  </a:cubicBezTo>
                  <a:cubicBezTo>
                    <a:pt x="2497074" y="536398"/>
                    <a:pt x="2503932" y="536493"/>
                    <a:pt x="2510790" y="536207"/>
                  </a:cubicBezTo>
                  <a:cubicBezTo>
                    <a:pt x="2529649" y="535540"/>
                    <a:pt x="2548509" y="534397"/>
                    <a:pt x="2567369" y="533731"/>
                  </a:cubicBezTo>
                  <a:cubicBezTo>
                    <a:pt x="2573465" y="533540"/>
                    <a:pt x="2579561" y="534016"/>
                    <a:pt x="2585657" y="534016"/>
                  </a:cubicBezTo>
                  <a:cubicBezTo>
                    <a:pt x="2598706" y="533921"/>
                    <a:pt x="2609564" y="536588"/>
                    <a:pt x="2616327" y="545542"/>
                  </a:cubicBezTo>
                  <a:cubicBezTo>
                    <a:pt x="2616803" y="546208"/>
                    <a:pt x="2618137" y="546494"/>
                    <a:pt x="2619185" y="546875"/>
                  </a:cubicBezTo>
                  <a:cubicBezTo>
                    <a:pt x="2612517" y="546589"/>
                    <a:pt x="2605659" y="546494"/>
                    <a:pt x="2598706" y="546780"/>
                  </a:cubicBezTo>
                  <a:close/>
                  <a:moveTo>
                    <a:pt x="2721293" y="548113"/>
                  </a:moveTo>
                  <a:cubicBezTo>
                    <a:pt x="2709005" y="548971"/>
                    <a:pt x="2696623" y="549923"/>
                    <a:pt x="2684431" y="550209"/>
                  </a:cubicBezTo>
                  <a:cubicBezTo>
                    <a:pt x="2663666" y="550780"/>
                    <a:pt x="2644426" y="548304"/>
                    <a:pt x="2624423" y="547161"/>
                  </a:cubicBezTo>
                  <a:cubicBezTo>
                    <a:pt x="2642807" y="540303"/>
                    <a:pt x="2662523" y="543732"/>
                    <a:pt x="2681669" y="543160"/>
                  </a:cubicBezTo>
                  <a:cubicBezTo>
                    <a:pt x="2693575" y="542875"/>
                    <a:pt x="2705386" y="542779"/>
                    <a:pt x="2717006" y="542684"/>
                  </a:cubicBezTo>
                  <a:cubicBezTo>
                    <a:pt x="2718911" y="542875"/>
                    <a:pt x="2720816" y="542970"/>
                    <a:pt x="2722626" y="543160"/>
                  </a:cubicBezTo>
                  <a:cubicBezTo>
                    <a:pt x="2724150" y="543351"/>
                    <a:pt x="2725865" y="544780"/>
                    <a:pt x="2725579" y="545542"/>
                  </a:cubicBezTo>
                  <a:cubicBezTo>
                    <a:pt x="2725293" y="546494"/>
                    <a:pt x="2722816" y="548018"/>
                    <a:pt x="2721293" y="548113"/>
                  </a:cubicBezTo>
                  <a:close/>
                  <a:moveTo>
                    <a:pt x="3244977" y="531064"/>
                  </a:moveTo>
                  <a:cubicBezTo>
                    <a:pt x="3247073" y="530206"/>
                    <a:pt x="3248597" y="529159"/>
                    <a:pt x="3250121" y="528968"/>
                  </a:cubicBezTo>
                  <a:cubicBezTo>
                    <a:pt x="3274886" y="527349"/>
                    <a:pt x="3299270" y="526682"/>
                    <a:pt x="3321749" y="530683"/>
                  </a:cubicBezTo>
                  <a:cubicBezTo>
                    <a:pt x="3322796" y="530873"/>
                    <a:pt x="3323273" y="531730"/>
                    <a:pt x="3323939" y="532207"/>
                  </a:cubicBezTo>
                  <a:cubicBezTo>
                    <a:pt x="3300603" y="534493"/>
                    <a:pt x="3270695" y="534112"/>
                    <a:pt x="3244977" y="531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B32271B3-B475-40F0-B86C-88A3EB6A91CD}"/>
                </a:ext>
              </a:extLst>
            </p:cNvPr>
            <p:cNvSpPr/>
            <p:nvPr/>
          </p:nvSpPr>
          <p:spPr>
            <a:xfrm>
              <a:off x="7699534" y="3478500"/>
              <a:ext cx="180975" cy="38100"/>
            </a:xfrm>
            <a:custGeom>
              <a:avLst/>
              <a:gdLst>
                <a:gd name="connsiteX0" fmla="*/ 189071 w 180975"/>
                <a:gd name="connsiteY0" fmla="*/ 983 h 38100"/>
                <a:gd name="connsiteX1" fmla="*/ 185452 w 180975"/>
                <a:gd name="connsiteY1" fmla="*/ 30 h 38100"/>
                <a:gd name="connsiteX2" fmla="*/ 138589 w 180975"/>
                <a:gd name="connsiteY2" fmla="*/ 4316 h 38100"/>
                <a:gd name="connsiteX3" fmla="*/ 135826 w 180975"/>
                <a:gd name="connsiteY3" fmla="*/ 4507 h 38100"/>
                <a:gd name="connsiteX4" fmla="*/ 126301 w 180975"/>
                <a:gd name="connsiteY4" fmla="*/ 1078 h 38100"/>
                <a:gd name="connsiteX5" fmla="*/ 107442 w 180975"/>
                <a:gd name="connsiteY5" fmla="*/ 3650 h 38100"/>
                <a:gd name="connsiteX6" fmla="*/ 82677 w 180975"/>
                <a:gd name="connsiteY6" fmla="*/ 6507 h 38100"/>
                <a:gd name="connsiteX7" fmla="*/ 22574 w 180975"/>
                <a:gd name="connsiteY7" fmla="*/ 9746 h 38100"/>
                <a:gd name="connsiteX8" fmla="*/ 20003 w 180975"/>
                <a:gd name="connsiteY8" fmla="*/ 11079 h 38100"/>
                <a:gd name="connsiteX9" fmla="*/ 42958 w 180975"/>
                <a:gd name="connsiteY9" fmla="*/ 13270 h 38100"/>
                <a:gd name="connsiteX10" fmla="*/ 63817 w 180975"/>
                <a:gd name="connsiteY10" fmla="*/ 11365 h 38100"/>
                <a:gd name="connsiteX11" fmla="*/ 68866 w 180975"/>
                <a:gd name="connsiteY11" fmla="*/ 13270 h 38100"/>
                <a:gd name="connsiteX12" fmla="*/ 56483 w 180975"/>
                <a:gd name="connsiteY12" fmla="*/ 14413 h 38100"/>
                <a:gd name="connsiteX13" fmla="*/ 42577 w 180975"/>
                <a:gd name="connsiteY13" fmla="*/ 15937 h 38100"/>
                <a:gd name="connsiteX14" fmla="*/ 19717 w 180975"/>
                <a:gd name="connsiteY14" fmla="*/ 16794 h 38100"/>
                <a:gd name="connsiteX15" fmla="*/ 6001 w 180975"/>
                <a:gd name="connsiteY15" fmla="*/ 16889 h 38100"/>
                <a:gd name="connsiteX16" fmla="*/ 2096 w 180975"/>
                <a:gd name="connsiteY16" fmla="*/ 18318 h 38100"/>
                <a:gd name="connsiteX17" fmla="*/ 9430 w 180975"/>
                <a:gd name="connsiteY17" fmla="*/ 22795 h 38100"/>
                <a:gd name="connsiteX18" fmla="*/ 0 w 180975"/>
                <a:gd name="connsiteY18" fmla="*/ 25462 h 38100"/>
                <a:gd name="connsiteX19" fmla="*/ 14097 w 180975"/>
                <a:gd name="connsiteY19" fmla="*/ 33463 h 38100"/>
                <a:gd name="connsiteX20" fmla="*/ 43529 w 180975"/>
                <a:gd name="connsiteY20" fmla="*/ 41178 h 38100"/>
                <a:gd name="connsiteX21" fmla="*/ 47530 w 180975"/>
                <a:gd name="connsiteY21" fmla="*/ 41845 h 38100"/>
                <a:gd name="connsiteX22" fmla="*/ 54388 w 180975"/>
                <a:gd name="connsiteY22" fmla="*/ 41654 h 38100"/>
                <a:gd name="connsiteX23" fmla="*/ 81915 w 180975"/>
                <a:gd name="connsiteY23" fmla="*/ 41369 h 38100"/>
                <a:gd name="connsiteX24" fmla="*/ 98107 w 180975"/>
                <a:gd name="connsiteY24" fmla="*/ 38892 h 38100"/>
                <a:gd name="connsiteX25" fmla="*/ 101155 w 180975"/>
                <a:gd name="connsiteY25" fmla="*/ 27938 h 38100"/>
                <a:gd name="connsiteX26" fmla="*/ 125635 w 180975"/>
                <a:gd name="connsiteY26" fmla="*/ 24795 h 38100"/>
                <a:gd name="connsiteX27" fmla="*/ 127254 w 180975"/>
                <a:gd name="connsiteY27" fmla="*/ 19366 h 38100"/>
                <a:gd name="connsiteX28" fmla="*/ 184499 w 180975"/>
                <a:gd name="connsiteY28" fmla="*/ 4507 h 38100"/>
                <a:gd name="connsiteX29" fmla="*/ 189071 w 180975"/>
                <a:gd name="connsiteY29" fmla="*/ 98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80975" h="38100">
                  <a:moveTo>
                    <a:pt x="189071" y="983"/>
                  </a:moveTo>
                  <a:cubicBezTo>
                    <a:pt x="187833" y="602"/>
                    <a:pt x="186404" y="-160"/>
                    <a:pt x="185452" y="30"/>
                  </a:cubicBezTo>
                  <a:cubicBezTo>
                    <a:pt x="169926" y="2792"/>
                    <a:pt x="153733" y="-2637"/>
                    <a:pt x="138589" y="4316"/>
                  </a:cubicBezTo>
                  <a:cubicBezTo>
                    <a:pt x="138113" y="4507"/>
                    <a:pt x="137160" y="4412"/>
                    <a:pt x="135826" y="4507"/>
                  </a:cubicBezTo>
                  <a:cubicBezTo>
                    <a:pt x="132779" y="3459"/>
                    <a:pt x="129445" y="2221"/>
                    <a:pt x="126301" y="1078"/>
                  </a:cubicBezTo>
                  <a:cubicBezTo>
                    <a:pt x="119634" y="1935"/>
                    <a:pt x="113157" y="2221"/>
                    <a:pt x="107442" y="3650"/>
                  </a:cubicBezTo>
                  <a:cubicBezTo>
                    <a:pt x="99155" y="5745"/>
                    <a:pt x="91535" y="6317"/>
                    <a:pt x="82677" y="6507"/>
                  </a:cubicBezTo>
                  <a:cubicBezTo>
                    <a:pt x="62770" y="6983"/>
                    <a:pt x="42577" y="8603"/>
                    <a:pt x="22574" y="9746"/>
                  </a:cubicBezTo>
                  <a:cubicBezTo>
                    <a:pt x="22003" y="9746"/>
                    <a:pt x="21431" y="10317"/>
                    <a:pt x="20003" y="11079"/>
                  </a:cubicBezTo>
                  <a:cubicBezTo>
                    <a:pt x="26575" y="13651"/>
                    <a:pt x="34099" y="14222"/>
                    <a:pt x="42958" y="13270"/>
                  </a:cubicBezTo>
                  <a:cubicBezTo>
                    <a:pt x="49911" y="12508"/>
                    <a:pt x="56864" y="11841"/>
                    <a:pt x="63817" y="11365"/>
                  </a:cubicBezTo>
                  <a:cubicBezTo>
                    <a:pt x="65151" y="11270"/>
                    <a:pt x="66484" y="12413"/>
                    <a:pt x="68866" y="13270"/>
                  </a:cubicBezTo>
                  <a:cubicBezTo>
                    <a:pt x="63817" y="14889"/>
                    <a:pt x="60103" y="14127"/>
                    <a:pt x="56483" y="14413"/>
                  </a:cubicBezTo>
                  <a:cubicBezTo>
                    <a:pt x="51816" y="14699"/>
                    <a:pt x="47149" y="15270"/>
                    <a:pt x="42577" y="15937"/>
                  </a:cubicBezTo>
                  <a:cubicBezTo>
                    <a:pt x="34766" y="16985"/>
                    <a:pt x="27337" y="17651"/>
                    <a:pt x="19717" y="16794"/>
                  </a:cubicBezTo>
                  <a:cubicBezTo>
                    <a:pt x="15526" y="16318"/>
                    <a:pt x="10573" y="16699"/>
                    <a:pt x="6001" y="16889"/>
                  </a:cubicBezTo>
                  <a:cubicBezTo>
                    <a:pt x="4858" y="16985"/>
                    <a:pt x="3524" y="17747"/>
                    <a:pt x="2096" y="18318"/>
                  </a:cubicBezTo>
                  <a:cubicBezTo>
                    <a:pt x="4477" y="19747"/>
                    <a:pt x="6858" y="21271"/>
                    <a:pt x="9430" y="22795"/>
                  </a:cubicBezTo>
                  <a:cubicBezTo>
                    <a:pt x="5524" y="23938"/>
                    <a:pt x="2857" y="24700"/>
                    <a:pt x="0" y="25462"/>
                  </a:cubicBezTo>
                  <a:cubicBezTo>
                    <a:pt x="5048" y="28319"/>
                    <a:pt x="9620" y="30891"/>
                    <a:pt x="14097" y="33463"/>
                  </a:cubicBezTo>
                  <a:cubicBezTo>
                    <a:pt x="21622" y="37844"/>
                    <a:pt x="38290" y="34987"/>
                    <a:pt x="43529" y="41178"/>
                  </a:cubicBezTo>
                  <a:cubicBezTo>
                    <a:pt x="43910" y="41654"/>
                    <a:pt x="46101" y="41845"/>
                    <a:pt x="47530" y="41845"/>
                  </a:cubicBezTo>
                  <a:cubicBezTo>
                    <a:pt x="49816" y="41940"/>
                    <a:pt x="52102" y="41654"/>
                    <a:pt x="54388" y="41654"/>
                  </a:cubicBezTo>
                  <a:cubicBezTo>
                    <a:pt x="63532" y="41559"/>
                    <a:pt x="72771" y="41273"/>
                    <a:pt x="81915" y="41369"/>
                  </a:cubicBezTo>
                  <a:cubicBezTo>
                    <a:pt x="87344" y="41369"/>
                    <a:pt x="92583" y="41559"/>
                    <a:pt x="98107" y="38892"/>
                  </a:cubicBezTo>
                  <a:cubicBezTo>
                    <a:pt x="99060" y="35558"/>
                    <a:pt x="100013" y="31939"/>
                    <a:pt x="101155" y="27938"/>
                  </a:cubicBezTo>
                  <a:cubicBezTo>
                    <a:pt x="110299" y="26795"/>
                    <a:pt x="118491" y="25748"/>
                    <a:pt x="125635" y="24795"/>
                  </a:cubicBezTo>
                  <a:cubicBezTo>
                    <a:pt x="127825" y="22414"/>
                    <a:pt x="124015" y="20604"/>
                    <a:pt x="127254" y="19366"/>
                  </a:cubicBezTo>
                  <a:cubicBezTo>
                    <a:pt x="147256" y="14222"/>
                    <a:pt x="165925" y="9365"/>
                    <a:pt x="184499" y="4507"/>
                  </a:cubicBezTo>
                  <a:cubicBezTo>
                    <a:pt x="187166" y="3840"/>
                    <a:pt x="190214" y="2888"/>
                    <a:pt x="189071" y="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FD7BC8EC-1AB0-45A7-A7F1-634C8FD7EDBF}"/>
                </a:ext>
              </a:extLst>
            </p:cNvPr>
            <p:cNvSpPr/>
            <p:nvPr/>
          </p:nvSpPr>
          <p:spPr>
            <a:xfrm>
              <a:off x="6351746" y="3760279"/>
              <a:ext cx="361950" cy="19050"/>
            </a:xfrm>
            <a:custGeom>
              <a:avLst/>
              <a:gdLst>
                <a:gd name="connsiteX0" fmla="*/ 330803 w 361950"/>
                <a:gd name="connsiteY0" fmla="*/ 10477 h 19050"/>
                <a:gd name="connsiteX1" fmla="*/ 300133 w 361950"/>
                <a:gd name="connsiteY1" fmla="*/ 5906 h 19050"/>
                <a:gd name="connsiteX2" fmla="*/ 218503 w 361950"/>
                <a:gd name="connsiteY2" fmla="*/ 7906 h 19050"/>
                <a:gd name="connsiteX3" fmla="*/ 216027 w 361950"/>
                <a:gd name="connsiteY3" fmla="*/ 6858 h 19050"/>
                <a:gd name="connsiteX4" fmla="*/ 222123 w 361950"/>
                <a:gd name="connsiteY4" fmla="*/ 0 h 19050"/>
                <a:gd name="connsiteX5" fmla="*/ 188214 w 361950"/>
                <a:gd name="connsiteY5" fmla="*/ 1524 h 19050"/>
                <a:gd name="connsiteX6" fmla="*/ 140684 w 361950"/>
                <a:gd name="connsiteY6" fmla="*/ 2953 h 19050"/>
                <a:gd name="connsiteX7" fmla="*/ 123825 w 361950"/>
                <a:gd name="connsiteY7" fmla="*/ 9144 h 19050"/>
                <a:gd name="connsiteX8" fmla="*/ 98774 w 361950"/>
                <a:gd name="connsiteY8" fmla="*/ 10954 h 19050"/>
                <a:gd name="connsiteX9" fmla="*/ 92964 w 361950"/>
                <a:gd name="connsiteY9" fmla="*/ 9620 h 19050"/>
                <a:gd name="connsiteX10" fmla="*/ 31432 w 361950"/>
                <a:gd name="connsiteY10" fmla="*/ 12287 h 19050"/>
                <a:gd name="connsiteX11" fmla="*/ 0 w 361950"/>
                <a:gd name="connsiteY11" fmla="*/ 19336 h 19050"/>
                <a:gd name="connsiteX12" fmla="*/ 21050 w 361950"/>
                <a:gd name="connsiteY12" fmla="*/ 19907 h 19050"/>
                <a:gd name="connsiteX13" fmla="*/ 51816 w 361950"/>
                <a:gd name="connsiteY13" fmla="*/ 20860 h 19050"/>
                <a:gd name="connsiteX14" fmla="*/ 68008 w 361950"/>
                <a:gd name="connsiteY14" fmla="*/ 19907 h 19050"/>
                <a:gd name="connsiteX15" fmla="*/ 104965 w 361950"/>
                <a:gd name="connsiteY15" fmla="*/ 18479 h 19050"/>
                <a:gd name="connsiteX16" fmla="*/ 151162 w 361950"/>
                <a:gd name="connsiteY16" fmla="*/ 16478 h 19050"/>
                <a:gd name="connsiteX17" fmla="*/ 220313 w 361950"/>
                <a:gd name="connsiteY17" fmla="*/ 14954 h 19050"/>
                <a:gd name="connsiteX18" fmla="*/ 263938 w 361950"/>
                <a:gd name="connsiteY18" fmla="*/ 14383 h 19050"/>
                <a:gd name="connsiteX19" fmla="*/ 282226 w 361950"/>
                <a:gd name="connsiteY19" fmla="*/ 14288 h 19050"/>
                <a:gd name="connsiteX20" fmla="*/ 298323 w 361950"/>
                <a:gd name="connsiteY20" fmla="*/ 13716 h 19050"/>
                <a:gd name="connsiteX21" fmla="*/ 362902 w 361950"/>
                <a:gd name="connsiteY21" fmla="*/ 12478 h 19050"/>
                <a:gd name="connsiteX22" fmla="*/ 368808 w 361950"/>
                <a:gd name="connsiteY22" fmla="*/ 10763 h 19050"/>
                <a:gd name="connsiteX23" fmla="*/ 363284 w 361950"/>
                <a:gd name="connsiteY23" fmla="*/ 8668 h 19050"/>
                <a:gd name="connsiteX24" fmla="*/ 330803 w 361950"/>
                <a:gd name="connsiteY24" fmla="*/ 104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1950" h="19050">
                  <a:moveTo>
                    <a:pt x="330803" y="10477"/>
                  </a:moveTo>
                  <a:cubicBezTo>
                    <a:pt x="316801" y="12287"/>
                    <a:pt x="306514" y="11240"/>
                    <a:pt x="300133" y="5906"/>
                  </a:cubicBezTo>
                  <a:cubicBezTo>
                    <a:pt x="272224" y="6763"/>
                    <a:pt x="245078" y="8763"/>
                    <a:pt x="218503" y="7906"/>
                  </a:cubicBezTo>
                  <a:cubicBezTo>
                    <a:pt x="217360" y="7906"/>
                    <a:pt x="216598" y="7048"/>
                    <a:pt x="216027" y="6858"/>
                  </a:cubicBezTo>
                  <a:cubicBezTo>
                    <a:pt x="214408" y="3810"/>
                    <a:pt x="226885" y="3905"/>
                    <a:pt x="222123" y="0"/>
                  </a:cubicBezTo>
                  <a:cubicBezTo>
                    <a:pt x="211169" y="476"/>
                    <a:pt x="199549" y="286"/>
                    <a:pt x="188214" y="1524"/>
                  </a:cubicBezTo>
                  <a:cubicBezTo>
                    <a:pt x="171831" y="3334"/>
                    <a:pt x="155734" y="5334"/>
                    <a:pt x="140684" y="2953"/>
                  </a:cubicBezTo>
                  <a:cubicBezTo>
                    <a:pt x="134302" y="5239"/>
                    <a:pt x="128873" y="7048"/>
                    <a:pt x="123825" y="9144"/>
                  </a:cubicBezTo>
                  <a:cubicBezTo>
                    <a:pt x="115348" y="12668"/>
                    <a:pt x="107156" y="14383"/>
                    <a:pt x="98774" y="10954"/>
                  </a:cubicBezTo>
                  <a:cubicBezTo>
                    <a:pt x="97155" y="10287"/>
                    <a:pt x="95059" y="9620"/>
                    <a:pt x="92964" y="9620"/>
                  </a:cubicBezTo>
                  <a:cubicBezTo>
                    <a:pt x="72676" y="8954"/>
                    <a:pt x="52292" y="8001"/>
                    <a:pt x="31432" y="12287"/>
                  </a:cubicBezTo>
                  <a:cubicBezTo>
                    <a:pt x="21241" y="14383"/>
                    <a:pt x="11239" y="16764"/>
                    <a:pt x="0" y="19336"/>
                  </a:cubicBezTo>
                  <a:cubicBezTo>
                    <a:pt x="7906" y="19431"/>
                    <a:pt x="15907" y="18574"/>
                    <a:pt x="21050" y="19907"/>
                  </a:cubicBezTo>
                  <a:cubicBezTo>
                    <a:pt x="30861" y="22384"/>
                    <a:pt x="40481" y="22574"/>
                    <a:pt x="51816" y="20860"/>
                  </a:cubicBezTo>
                  <a:cubicBezTo>
                    <a:pt x="57055" y="20098"/>
                    <a:pt x="62579" y="20098"/>
                    <a:pt x="68008" y="19907"/>
                  </a:cubicBezTo>
                  <a:cubicBezTo>
                    <a:pt x="80296" y="19431"/>
                    <a:pt x="92773" y="19812"/>
                    <a:pt x="104965" y="18479"/>
                  </a:cubicBezTo>
                  <a:cubicBezTo>
                    <a:pt x="120682" y="16669"/>
                    <a:pt x="135731" y="16573"/>
                    <a:pt x="151162" y="16478"/>
                  </a:cubicBezTo>
                  <a:cubicBezTo>
                    <a:pt x="174117" y="16383"/>
                    <a:pt x="197167" y="15907"/>
                    <a:pt x="220313" y="14954"/>
                  </a:cubicBezTo>
                  <a:cubicBezTo>
                    <a:pt x="234982" y="14383"/>
                    <a:pt x="249650" y="13525"/>
                    <a:pt x="263938" y="14383"/>
                  </a:cubicBezTo>
                  <a:cubicBezTo>
                    <a:pt x="269843" y="14764"/>
                    <a:pt x="276130" y="14383"/>
                    <a:pt x="282226" y="14288"/>
                  </a:cubicBezTo>
                  <a:cubicBezTo>
                    <a:pt x="287560" y="14192"/>
                    <a:pt x="292989" y="13906"/>
                    <a:pt x="298323" y="13716"/>
                  </a:cubicBezTo>
                  <a:cubicBezTo>
                    <a:pt x="319849" y="13335"/>
                    <a:pt x="341376" y="12954"/>
                    <a:pt x="362902" y="12478"/>
                  </a:cubicBezTo>
                  <a:cubicBezTo>
                    <a:pt x="364807" y="12478"/>
                    <a:pt x="367093" y="11525"/>
                    <a:pt x="368808" y="10763"/>
                  </a:cubicBezTo>
                  <a:cubicBezTo>
                    <a:pt x="370618" y="10001"/>
                    <a:pt x="366998" y="8477"/>
                    <a:pt x="363284" y="8668"/>
                  </a:cubicBezTo>
                  <a:cubicBezTo>
                    <a:pt x="352425" y="9239"/>
                    <a:pt x="341471" y="9144"/>
                    <a:pt x="330803" y="10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700200F8-1BC8-41CD-BE13-4E037DFCEE4A}"/>
                </a:ext>
              </a:extLst>
            </p:cNvPr>
            <p:cNvSpPr/>
            <p:nvPr/>
          </p:nvSpPr>
          <p:spPr>
            <a:xfrm>
              <a:off x="6649498" y="3728149"/>
              <a:ext cx="295275" cy="9525"/>
            </a:xfrm>
            <a:custGeom>
              <a:avLst/>
              <a:gdLst>
                <a:gd name="connsiteX0" fmla="*/ 242983 w 295275"/>
                <a:gd name="connsiteY0" fmla="*/ 127 h 9525"/>
                <a:gd name="connsiteX1" fmla="*/ 236125 w 295275"/>
                <a:gd name="connsiteY1" fmla="*/ 603 h 9525"/>
                <a:gd name="connsiteX2" fmla="*/ 208407 w 295275"/>
                <a:gd name="connsiteY2" fmla="*/ 1556 h 9525"/>
                <a:gd name="connsiteX3" fmla="*/ 120777 w 295275"/>
                <a:gd name="connsiteY3" fmla="*/ 2699 h 9525"/>
                <a:gd name="connsiteX4" fmla="*/ 100393 w 295275"/>
                <a:gd name="connsiteY4" fmla="*/ 5175 h 9525"/>
                <a:gd name="connsiteX5" fmla="*/ 64008 w 295275"/>
                <a:gd name="connsiteY5" fmla="*/ 10509 h 9525"/>
                <a:gd name="connsiteX6" fmla="*/ 28766 w 295275"/>
                <a:gd name="connsiteY6" fmla="*/ 7175 h 9525"/>
                <a:gd name="connsiteX7" fmla="*/ 0 w 295275"/>
                <a:gd name="connsiteY7" fmla="*/ 13843 h 9525"/>
                <a:gd name="connsiteX8" fmla="*/ 22098 w 295275"/>
                <a:gd name="connsiteY8" fmla="*/ 16415 h 9525"/>
                <a:gd name="connsiteX9" fmla="*/ 52102 w 295275"/>
                <a:gd name="connsiteY9" fmla="*/ 15557 h 9525"/>
                <a:gd name="connsiteX10" fmla="*/ 107156 w 295275"/>
                <a:gd name="connsiteY10" fmla="*/ 15557 h 9525"/>
                <a:gd name="connsiteX11" fmla="*/ 120872 w 295275"/>
                <a:gd name="connsiteY11" fmla="*/ 15843 h 9525"/>
                <a:gd name="connsiteX12" fmla="*/ 187166 w 295275"/>
                <a:gd name="connsiteY12" fmla="*/ 15081 h 9525"/>
                <a:gd name="connsiteX13" fmla="*/ 194691 w 295275"/>
                <a:gd name="connsiteY13" fmla="*/ 8128 h 9525"/>
                <a:gd name="connsiteX14" fmla="*/ 231458 w 295275"/>
                <a:gd name="connsiteY14" fmla="*/ 9080 h 9525"/>
                <a:gd name="connsiteX15" fmla="*/ 270319 w 295275"/>
                <a:gd name="connsiteY15" fmla="*/ 8604 h 9525"/>
                <a:gd name="connsiteX16" fmla="*/ 296609 w 295275"/>
                <a:gd name="connsiteY16" fmla="*/ 4032 h 9525"/>
                <a:gd name="connsiteX17" fmla="*/ 290036 w 295275"/>
                <a:gd name="connsiteY17" fmla="*/ 2318 h 9525"/>
                <a:gd name="connsiteX18" fmla="*/ 242983 w 295275"/>
                <a:gd name="connsiteY18" fmla="*/ 1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5275" h="9525">
                  <a:moveTo>
                    <a:pt x="242983" y="127"/>
                  </a:moveTo>
                  <a:cubicBezTo>
                    <a:pt x="241268" y="-254"/>
                    <a:pt x="238411" y="317"/>
                    <a:pt x="236125" y="603"/>
                  </a:cubicBezTo>
                  <a:cubicBezTo>
                    <a:pt x="226695" y="1937"/>
                    <a:pt x="217646" y="1460"/>
                    <a:pt x="208407" y="1556"/>
                  </a:cubicBezTo>
                  <a:cubicBezTo>
                    <a:pt x="179260" y="1746"/>
                    <a:pt x="150019" y="2127"/>
                    <a:pt x="120777" y="2699"/>
                  </a:cubicBezTo>
                  <a:cubicBezTo>
                    <a:pt x="114109" y="2794"/>
                    <a:pt x="106680" y="3651"/>
                    <a:pt x="100393" y="5175"/>
                  </a:cubicBezTo>
                  <a:cubicBezTo>
                    <a:pt x="88487" y="8033"/>
                    <a:pt x="76009" y="9461"/>
                    <a:pt x="64008" y="10509"/>
                  </a:cubicBezTo>
                  <a:cubicBezTo>
                    <a:pt x="51435" y="11652"/>
                    <a:pt x="37052" y="12890"/>
                    <a:pt x="28766" y="7175"/>
                  </a:cubicBezTo>
                  <a:cubicBezTo>
                    <a:pt x="19241" y="9366"/>
                    <a:pt x="10668" y="11366"/>
                    <a:pt x="0" y="13843"/>
                  </a:cubicBezTo>
                  <a:cubicBezTo>
                    <a:pt x="7906" y="17558"/>
                    <a:pt x="15145" y="16700"/>
                    <a:pt x="22098" y="16415"/>
                  </a:cubicBezTo>
                  <a:cubicBezTo>
                    <a:pt x="32099" y="16034"/>
                    <a:pt x="42482" y="14986"/>
                    <a:pt x="52102" y="15557"/>
                  </a:cubicBezTo>
                  <a:cubicBezTo>
                    <a:pt x="70199" y="16510"/>
                    <a:pt x="88773" y="15748"/>
                    <a:pt x="107156" y="15557"/>
                  </a:cubicBezTo>
                  <a:cubicBezTo>
                    <a:pt x="111728" y="15557"/>
                    <a:pt x="116491" y="15462"/>
                    <a:pt x="120872" y="15843"/>
                  </a:cubicBezTo>
                  <a:cubicBezTo>
                    <a:pt x="142494" y="17939"/>
                    <a:pt x="165068" y="15748"/>
                    <a:pt x="187166" y="15081"/>
                  </a:cubicBezTo>
                  <a:cubicBezTo>
                    <a:pt x="189738" y="12700"/>
                    <a:pt x="191929" y="10700"/>
                    <a:pt x="194691" y="8128"/>
                  </a:cubicBezTo>
                  <a:cubicBezTo>
                    <a:pt x="207264" y="8414"/>
                    <a:pt x="219266" y="8795"/>
                    <a:pt x="231458" y="9080"/>
                  </a:cubicBezTo>
                  <a:cubicBezTo>
                    <a:pt x="244316" y="9366"/>
                    <a:pt x="257651" y="6890"/>
                    <a:pt x="270319" y="8604"/>
                  </a:cubicBezTo>
                  <a:cubicBezTo>
                    <a:pt x="279368" y="9842"/>
                    <a:pt x="288131" y="8033"/>
                    <a:pt x="296609" y="4032"/>
                  </a:cubicBezTo>
                  <a:cubicBezTo>
                    <a:pt x="293560" y="3270"/>
                    <a:pt x="291941" y="2603"/>
                    <a:pt x="290036" y="2318"/>
                  </a:cubicBezTo>
                  <a:cubicBezTo>
                    <a:pt x="274892" y="222"/>
                    <a:pt x="257461" y="3175"/>
                    <a:pt x="242983" y="1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641B527-A645-4D87-A4A3-AB98FD1415CA}"/>
                </a:ext>
              </a:extLst>
            </p:cNvPr>
            <p:cNvSpPr/>
            <p:nvPr/>
          </p:nvSpPr>
          <p:spPr>
            <a:xfrm>
              <a:off x="7040118" y="3793450"/>
              <a:ext cx="142875" cy="9525"/>
            </a:xfrm>
            <a:custGeom>
              <a:avLst/>
              <a:gdLst>
                <a:gd name="connsiteX0" fmla="*/ 105156 w 142875"/>
                <a:gd name="connsiteY0" fmla="*/ 7502 h 9525"/>
                <a:gd name="connsiteX1" fmla="*/ 24289 w 142875"/>
                <a:gd name="connsiteY1" fmla="*/ 739 h 9525"/>
                <a:gd name="connsiteX2" fmla="*/ 0 w 142875"/>
                <a:gd name="connsiteY2" fmla="*/ 3692 h 9525"/>
                <a:gd name="connsiteX3" fmla="*/ 8382 w 142875"/>
                <a:gd name="connsiteY3" fmla="*/ 4835 h 9525"/>
                <a:gd name="connsiteX4" fmla="*/ 107347 w 142875"/>
                <a:gd name="connsiteY4" fmla="*/ 13026 h 9525"/>
                <a:gd name="connsiteX5" fmla="*/ 148209 w 142875"/>
                <a:gd name="connsiteY5" fmla="*/ 14169 h 9525"/>
                <a:gd name="connsiteX6" fmla="*/ 131826 w 142875"/>
                <a:gd name="connsiteY6" fmla="*/ 8930 h 9525"/>
                <a:gd name="connsiteX7" fmla="*/ 105156 w 142875"/>
                <a:gd name="connsiteY7" fmla="*/ 75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75" h="9525">
                  <a:moveTo>
                    <a:pt x="105156" y="7502"/>
                  </a:moveTo>
                  <a:cubicBezTo>
                    <a:pt x="77248" y="6740"/>
                    <a:pt x="49244" y="6263"/>
                    <a:pt x="24289" y="739"/>
                  </a:cubicBezTo>
                  <a:cubicBezTo>
                    <a:pt x="17431" y="-785"/>
                    <a:pt x="10096" y="-23"/>
                    <a:pt x="0" y="3692"/>
                  </a:cubicBezTo>
                  <a:cubicBezTo>
                    <a:pt x="4191" y="4263"/>
                    <a:pt x="6191" y="4644"/>
                    <a:pt x="8382" y="4835"/>
                  </a:cubicBezTo>
                  <a:cubicBezTo>
                    <a:pt x="41434" y="7502"/>
                    <a:pt x="75247" y="8740"/>
                    <a:pt x="107347" y="13026"/>
                  </a:cubicBezTo>
                  <a:cubicBezTo>
                    <a:pt x="119539" y="14645"/>
                    <a:pt x="133160" y="15693"/>
                    <a:pt x="148209" y="14169"/>
                  </a:cubicBezTo>
                  <a:cubicBezTo>
                    <a:pt x="143923" y="10931"/>
                    <a:pt x="138494" y="9407"/>
                    <a:pt x="131826" y="8930"/>
                  </a:cubicBezTo>
                  <a:cubicBezTo>
                    <a:pt x="123063" y="8264"/>
                    <a:pt x="114110" y="7692"/>
                    <a:pt x="105156" y="75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47716D5D-AC98-4245-831B-E62A29664973}"/>
                </a:ext>
              </a:extLst>
            </p:cNvPr>
            <p:cNvSpPr/>
            <p:nvPr/>
          </p:nvSpPr>
          <p:spPr>
            <a:xfrm>
              <a:off x="6402877" y="3751117"/>
              <a:ext cx="85725" cy="9525"/>
            </a:xfrm>
            <a:custGeom>
              <a:avLst/>
              <a:gdLst>
                <a:gd name="connsiteX0" fmla="*/ 22783 w 85725"/>
                <a:gd name="connsiteY0" fmla="*/ 9067 h 9525"/>
                <a:gd name="connsiteX1" fmla="*/ 76218 w 85725"/>
                <a:gd name="connsiteY1" fmla="*/ 4686 h 9525"/>
                <a:gd name="connsiteX2" fmla="*/ 89934 w 85725"/>
                <a:gd name="connsiteY2" fmla="*/ 4400 h 9525"/>
                <a:gd name="connsiteX3" fmla="*/ 94316 w 85725"/>
                <a:gd name="connsiteY3" fmla="*/ 2019 h 9525"/>
                <a:gd name="connsiteX4" fmla="*/ 92220 w 85725"/>
                <a:gd name="connsiteY4" fmla="*/ 495 h 9525"/>
                <a:gd name="connsiteX5" fmla="*/ 76504 w 85725"/>
                <a:gd name="connsiteY5" fmla="*/ 19 h 9525"/>
                <a:gd name="connsiteX6" fmla="*/ 58025 w 85725"/>
                <a:gd name="connsiteY6" fmla="*/ 971 h 9525"/>
                <a:gd name="connsiteX7" fmla="*/ 13734 w 85725"/>
                <a:gd name="connsiteY7" fmla="*/ 2971 h 9525"/>
                <a:gd name="connsiteX8" fmla="*/ 4781 w 85725"/>
                <a:gd name="connsiteY8" fmla="*/ 4400 h 9525"/>
                <a:gd name="connsiteX9" fmla="*/ 18 w 85725"/>
                <a:gd name="connsiteY9" fmla="*/ 6686 h 9525"/>
                <a:gd name="connsiteX10" fmla="*/ 4495 w 85725"/>
                <a:gd name="connsiteY10" fmla="*/ 9734 h 9525"/>
                <a:gd name="connsiteX11" fmla="*/ 22783 w 85725"/>
                <a:gd name="connsiteY11" fmla="*/ 90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725" h="9525">
                  <a:moveTo>
                    <a:pt x="22783" y="9067"/>
                  </a:moveTo>
                  <a:cubicBezTo>
                    <a:pt x="40595" y="6781"/>
                    <a:pt x="58407" y="5257"/>
                    <a:pt x="76218" y="4686"/>
                  </a:cubicBezTo>
                  <a:cubicBezTo>
                    <a:pt x="80790" y="4495"/>
                    <a:pt x="85362" y="4781"/>
                    <a:pt x="89934" y="4400"/>
                  </a:cubicBezTo>
                  <a:cubicBezTo>
                    <a:pt x="91458" y="4305"/>
                    <a:pt x="93268" y="2971"/>
                    <a:pt x="94316" y="2019"/>
                  </a:cubicBezTo>
                  <a:cubicBezTo>
                    <a:pt x="94697" y="1733"/>
                    <a:pt x="93268" y="495"/>
                    <a:pt x="92220" y="495"/>
                  </a:cubicBezTo>
                  <a:cubicBezTo>
                    <a:pt x="87077" y="209"/>
                    <a:pt x="81838" y="-77"/>
                    <a:pt x="76504" y="19"/>
                  </a:cubicBezTo>
                  <a:cubicBezTo>
                    <a:pt x="70408" y="114"/>
                    <a:pt x="64121" y="685"/>
                    <a:pt x="58025" y="971"/>
                  </a:cubicBezTo>
                  <a:cubicBezTo>
                    <a:pt x="42595" y="1733"/>
                    <a:pt x="27165" y="2400"/>
                    <a:pt x="13734" y="2971"/>
                  </a:cubicBezTo>
                  <a:cubicBezTo>
                    <a:pt x="9353" y="3638"/>
                    <a:pt x="6876" y="3829"/>
                    <a:pt x="4781" y="4400"/>
                  </a:cubicBezTo>
                  <a:cubicBezTo>
                    <a:pt x="2876" y="4972"/>
                    <a:pt x="-268" y="6305"/>
                    <a:pt x="18" y="6686"/>
                  </a:cubicBezTo>
                  <a:cubicBezTo>
                    <a:pt x="780" y="7924"/>
                    <a:pt x="2495" y="9639"/>
                    <a:pt x="4495" y="9734"/>
                  </a:cubicBezTo>
                  <a:cubicBezTo>
                    <a:pt x="10400" y="10020"/>
                    <a:pt x="16782" y="9829"/>
                    <a:pt x="22783" y="90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F266BAA-78C6-46F0-95D4-447525359E5E}"/>
                </a:ext>
              </a:extLst>
            </p:cNvPr>
            <p:cNvSpPr/>
            <p:nvPr/>
          </p:nvSpPr>
          <p:spPr>
            <a:xfrm>
              <a:off x="5492591" y="3787885"/>
              <a:ext cx="66675" cy="9525"/>
            </a:xfrm>
            <a:custGeom>
              <a:avLst/>
              <a:gdLst>
                <a:gd name="connsiteX0" fmla="*/ 0 w 66675"/>
                <a:gd name="connsiteY0" fmla="*/ 1731 h 0"/>
                <a:gd name="connsiteX1" fmla="*/ 8858 w 66675"/>
                <a:gd name="connsiteY1" fmla="*/ 5351 h 0"/>
                <a:gd name="connsiteX2" fmla="*/ 57340 w 66675"/>
                <a:gd name="connsiteY2" fmla="*/ 4112 h 0"/>
                <a:gd name="connsiteX3" fmla="*/ 70485 w 66675"/>
                <a:gd name="connsiteY3" fmla="*/ 1636 h 0"/>
                <a:gd name="connsiteX4" fmla="*/ 0 w 66675"/>
                <a:gd name="connsiteY4" fmla="*/ 17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>
                  <a:moveTo>
                    <a:pt x="0" y="1731"/>
                  </a:moveTo>
                  <a:cubicBezTo>
                    <a:pt x="476" y="4398"/>
                    <a:pt x="4000" y="5446"/>
                    <a:pt x="8858" y="5351"/>
                  </a:cubicBezTo>
                  <a:cubicBezTo>
                    <a:pt x="24955" y="5065"/>
                    <a:pt x="41148" y="4589"/>
                    <a:pt x="57340" y="4112"/>
                  </a:cubicBezTo>
                  <a:cubicBezTo>
                    <a:pt x="60198" y="4017"/>
                    <a:pt x="63151" y="3065"/>
                    <a:pt x="70485" y="1636"/>
                  </a:cubicBezTo>
                  <a:cubicBezTo>
                    <a:pt x="49911" y="-745"/>
                    <a:pt x="18288" y="-364"/>
                    <a:pt x="0" y="17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7640188-BA5E-4B12-9F59-6C01FFBB7DD2}"/>
                </a:ext>
              </a:extLst>
            </p:cNvPr>
            <p:cNvSpPr/>
            <p:nvPr/>
          </p:nvSpPr>
          <p:spPr>
            <a:xfrm>
              <a:off x="7226427" y="3741603"/>
              <a:ext cx="47625" cy="9525"/>
            </a:xfrm>
            <a:custGeom>
              <a:avLst/>
              <a:gdLst>
                <a:gd name="connsiteX0" fmla="*/ 0 w 47625"/>
                <a:gd name="connsiteY0" fmla="*/ 6770 h 0"/>
                <a:gd name="connsiteX1" fmla="*/ 17717 w 47625"/>
                <a:gd name="connsiteY1" fmla="*/ 8580 h 0"/>
                <a:gd name="connsiteX2" fmla="*/ 47149 w 47625"/>
                <a:gd name="connsiteY2" fmla="*/ 5055 h 0"/>
                <a:gd name="connsiteX3" fmla="*/ 55912 w 47625"/>
                <a:gd name="connsiteY3" fmla="*/ 2674 h 0"/>
                <a:gd name="connsiteX4" fmla="*/ 0 w 47625"/>
                <a:gd name="connsiteY4" fmla="*/ 67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>
                  <a:moveTo>
                    <a:pt x="0" y="6770"/>
                  </a:moveTo>
                  <a:cubicBezTo>
                    <a:pt x="4477" y="9437"/>
                    <a:pt x="10001" y="10389"/>
                    <a:pt x="17717" y="8580"/>
                  </a:cubicBezTo>
                  <a:cubicBezTo>
                    <a:pt x="27242" y="6294"/>
                    <a:pt x="37052" y="5151"/>
                    <a:pt x="47149" y="5055"/>
                  </a:cubicBezTo>
                  <a:cubicBezTo>
                    <a:pt x="48863" y="5055"/>
                    <a:pt x="50863" y="4103"/>
                    <a:pt x="55912" y="2674"/>
                  </a:cubicBezTo>
                  <a:cubicBezTo>
                    <a:pt x="20860" y="-1517"/>
                    <a:pt x="16954" y="-1231"/>
                    <a:pt x="0" y="67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4400115-AD8D-4369-B736-49828FA7FFE0}"/>
                </a:ext>
              </a:extLst>
            </p:cNvPr>
            <p:cNvSpPr/>
            <p:nvPr/>
          </p:nvSpPr>
          <p:spPr>
            <a:xfrm>
              <a:off x="6856286" y="3755264"/>
              <a:ext cx="57150" cy="9525"/>
            </a:xfrm>
            <a:custGeom>
              <a:avLst/>
              <a:gdLst>
                <a:gd name="connsiteX0" fmla="*/ 0 w 57150"/>
                <a:gd name="connsiteY0" fmla="*/ 3205 h 0"/>
                <a:gd name="connsiteX1" fmla="*/ 58483 w 57150"/>
                <a:gd name="connsiteY1" fmla="*/ 3110 h 0"/>
                <a:gd name="connsiteX2" fmla="*/ 0 w 57150"/>
                <a:gd name="connsiteY2" fmla="*/ 32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>
                  <a:moveTo>
                    <a:pt x="0" y="3205"/>
                  </a:moveTo>
                  <a:cubicBezTo>
                    <a:pt x="15335" y="6634"/>
                    <a:pt x="29051" y="6634"/>
                    <a:pt x="58483" y="3110"/>
                  </a:cubicBezTo>
                  <a:cubicBezTo>
                    <a:pt x="38671" y="-414"/>
                    <a:pt x="21050" y="-1652"/>
                    <a:pt x="0" y="32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7136E4E-A770-40C6-9E58-C6528A9CCE2F}"/>
                </a:ext>
              </a:extLst>
            </p:cNvPr>
            <p:cNvSpPr/>
            <p:nvPr/>
          </p:nvSpPr>
          <p:spPr>
            <a:xfrm>
              <a:off x="7192042" y="3678199"/>
              <a:ext cx="47625" cy="9525"/>
            </a:xfrm>
            <a:custGeom>
              <a:avLst/>
              <a:gdLst>
                <a:gd name="connsiteX0" fmla="*/ 2381 w 47625"/>
                <a:gd name="connsiteY0" fmla="*/ 356 h 0"/>
                <a:gd name="connsiteX1" fmla="*/ 0 w 47625"/>
                <a:gd name="connsiteY1" fmla="*/ 2261 h 0"/>
                <a:gd name="connsiteX2" fmla="*/ 56102 w 47625"/>
                <a:gd name="connsiteY2" fmla="*/ 5023 h 0"/>
                <a:gd name="connsiteX3" fmla="*/ 2381 w 47625"/>
                <a:gd name="connsiteY3" fmla="*/ 35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>
                  <a:moveTo>
                    <a:pt x="2381" y="356"/>
                  </a:moveTo>
                  <a:cubicBezTo>
                    <a:pt x="1714" y="356"/>
                    <a:pt x="1048" y="1404"/>
                    <a:pt x="0" y="2261"/>
                  </a:cubicBezTo>
                  <a:cubicBezTo>
                    <a:pt x="17336" y="5690"/>
                    <a:pt x="36195" y="5881"/>
                    <a:pt x="56102" y="5023"/>
                  </a:cubicBezTo>
                  <a:cubicBezTo>
                    <a:pt x="39814" y="1213"/>
                    <a:pt x="22098" y="-882"/>
                    <a:pt x="2381" y="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34831EED-54EA-4100-97A5-9D6364C351AC}"/>
                </a:ext>
              </a:extLst>
            </p:cNvPr>
            <p:cNvSpPr/>
            <p:nvPr/>
          </p:nvSpPr>
          <p:spPr>
            <a:xfrm>
              <a:off x="6859514" y="3783872"/>
              <a:ext cx="38100" cy="9525"/>
            </a:xfrm>
            <a:custGeom>
              <a:avLst/>
              <a:gdLst>
                <a:gd name="connsiteX0" fmla="*/ 3820 w 38100"/>
                <a:gd name="connsiteY0" fmla="*/ 220 h 0"/>
                <a:gd name="connsiteX1" fmla="*/ 106 w 38100"/>
                <a:gd name="connsiteY1" fmla="*/ 1554 h 0"/>
                <a:gd name="connsiteX2" fmla="*/ 1058 w 38100"/>
                <a:gd name="connsiteY2" fmla="*/ 4507 h 0"/>
                <a:gd name="connsiteX3" fmla="*/ 14774 w 38100"/>
                <a:gd name="connsiteY3" fmla="*/ 7078 h 0"/>
                <a:gd name="connsiteX4" fmla="*/ 43349 w 38100"/>
                <a:gd name="connsiteY4" fmla="*/ 3554 h 0"/>
                <a:gd name="connsiteX5" fmla="*/ 3820 w 38100"/>
                <a:gd name="connsiteY5" fmla="*/ 2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>
                  <a:moveTo>
                    <a:pt x="3820" y="220"/>
                  </a:moveTo>
                  <a:cubicBezTo>
                    <a:pt x="2487" y="316"/>
                    <a:pt x="201" y="1078"/>
                    <a:pt x="106" y="1554"/>
                  </a:cubicBezTo>
                  <a:cubicBezTo>
                    <a:pt x="-180" y="2602"/>
                    <a:pt x="106" y="3745"/>
                    <a:pt x="1058" y="4507"/>
                  </a:cubicBezTo>
                  <a:cubicBezTo>
                    <a:pt x="3820" y="6983"/>
                    <a:pt x="9535" y="7459"/>
                    <a:pt x="14774" y="7078"/>
                  </a:cubicBezTo>
                  <a:cubicBezTo>
                    <a:pt x="23156" y="6507"/>
                    <a:pt x="31443" y="5078"/>
                    <a:pt x="43349" y="3554"/>
                  </a:cubicBezTo>
                  <a:cubicBezTo>
                    <a:pt x="28681" y="697"/>
                    <a:pt x="12964" y="-542"/>
                    <a:pt x="3820" y="2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9D7F071B-D371-4865-869F-766CB52A8BCA}"/>
                </a:ext>
              </a:extLst>
            </p:cNvPr>
            <p:cNvSpPr/>
            <p:nvPr/>
          </p:nvSpPr>
          <p:spPr>
            <a:xfrm>
              <a:off x="6748429" y="3762548"/>
              <a:ext cx="28575" cy="9525"/>
            </a:xfrm>
            <a:custGeom>
              <a:avLst/>
              <a:gdLst>
                <a:gd name="connsiteX0" fmla="*/ 14416 w 28575"/>
                <a:gd name="connsiteY0" fmla="*/ 399 h 0"/>
                <a:gd name="connsiteX1" fmla="*/ 5368 w 28575"/>
                <a:gd name="connsiteY1" fmla="*/ 1637 h 0"/>
                <a:gd name="connsiteX2" fmla="*/ 34 w 28575"/>
                <a:gd name="connsiteY2" fmla="*/ 5066 h 0"/>
                <a:gd name="connsiteX3" fmla="*/ 4320 w 28575"/>
                <a:gd name="connsiteY3" fmla="*/ 6971 h 0"/>
                <a:gd name="connsiteX4" fmla="*/ 33752 w 28575"/>
                <a:gd name="connsiteY4" fmla="*/ 6685 h 0"/>
                <a:gd name="connsiteX5" fmla="*/ 14416 w 28575"/>
                <a:gd name="connsiteY5" fmla="*/ 3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>
                  <a:moveTo>
                    <a:pt x="14416" y="399"/>
                  </a:moveTo>
                  <a:cubicBezTo>
                    <a:pt x="11368" y="780"/>
                    <a:pt x="7939" y="875"/>
                    <a:pt x="5368" y="1637"/>
                  </a:cubicBezTo>
                  <a:cubicBezTo>
                    <a:pt x="3082" y="2304"/>
                    <a:pt x="986" y="3828"/>
                    <a:pt x="34" y="5066"/>
                  </a:cubicBezTo>
                  <a:cubicBezTo>
                    <a:pt x="-348" y="5542"/>
                    <a:pt x="2605" y="6971"/>
                    <a:pt x="4320" y="6971"/>
                  </a:cubicBezTo>
                  <a:cubicBezTo>
                    <a:pt x="13273" y="7066"/>
                    <a:pt x="22322" y="6876"/>
                    <a:pt x="33752" y="6685"/>
                  </a:cubicBezTo>
                  <a:cubicBezTo>
                    <a:pt x="30704" y="685"/>
                    <a:pt x="24322" y="-839"/>
                    <a:pt x="14416" y="3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FFA6823-0B23-4C5C-A464-FE3CA55EF95C}"/>
                </a:ext>
              </a:extLst>
            </p:cNvPr>
            <p:cNvSpPr/>
            <p:nvPr/>
          </p:nvSpPr>
          <p:spPr>
            <a:xfrm>
              <a:off x="7372921" y="3654872"/>
              <a:ext cx="28575" cy="9525"/>
            </a:xfrm>
            <a:custGeom>
              <a:avLst/>
              <a:gdLst>
                <a:gd name="connsiteX0" fmla="*/ 0 w 28575"/>
                <a:gd name="connsiteY0" fmla="*/ 1490 h 0"/>
                <a:gd name="connsiteX1" fmla="*/ 8001 w 28575"/>
                <a:gd name="connsiteY1" fmla="*/ 8253 h 0"/>
                <a:gd name="connsiteX2" fmla="*/ 32195 w 28575"/>
                <a:gd name="connsiteY2" fmla="*/ 633 h 0"/>
                <a:gd name="connsiteX3" fmla="*/ 0 w 28575"/>
                <a:gd name="connsiteY3" fmla="*/ 1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0" y="1490"/>
                  </a:moveTo>
                  <a:cubicBezTo>
                    <a:pt x="2477" y="3586"/>
                    <a:pt x="4858" y="5586"/>
                    <a:pt x="8001" y="8253"/>
                  </a:cubicBezTo>
                  <a:cubicBezTo>
                    <a:pt x="22479" y="5491"/>
                    <a:pt x="22479" y="5491"/>
                    <a:pt x="32195" y="633"/>
                  </a:cubicBezTo>
                  <a:cubicBezTo>
                    <a:pt x="20003" y="-510"/>
                    <a:pt x="2953" y="-34"/>
                    <a:pt x="0" y="1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D9C8D23-209D-40C1-B661-8A5BE3E58D6F}"/>
                </a:ext>
              </a:extLst>
            </p:cNvPr>
            <p:cNvSpPr/>
            <p:nvPr/>
          </p:nvSpPr>
          <p:spPr>
            <a:xfrm>
              <a:off x="7469886" y="3599222"/>
              <a:ext cx="38100" cy="9525"/>
            </a:xfrm>
            <a:custGeom>
              <a:avLst/>
              <a:gdLst>
                <a:gd name="connsiteX0" fmla="*/ 39910 w 38100"/>
                <a:gd name="connsiteY0" fmla="*/ 3705 h 0"/>
                <a:gd name="connsiteX1" fmla="*/ 9049 w 38100"/>
                <a:gd name="connsiteY1" fmla="*/ 181 h 0"/>
                <a:gd name="connsiteX2" fmla="*/ 0 w 38100"/>
                <a:gd name="connsiteY2" fmla="*/ 2181 h 0"/>
                <a:gd name="connsiteX3" fmla="*/ 24765 w 38100"/>
                <a:gd name="connsiteY3" fmla="*/ 8372 h 0"/>
                <a:gd name="connsiteX4" fmla="*/ 39910 w 38100"/>
                <a:gd name="connsiteY4" fmla="*/ 37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>
                  <a:moveTo>
                    <a:pt x="39910" y="3705"/>
                  </a:moveTo>
                  <a:cubicBezTo>
                    <a:pt x="27432" y="2276"/>
                    <a:pt x="18383" y="1038"/>
                    <a:pt x="9049" y="181"/>
                  </a:cubicBezTo>
                  <a:cubicBezTo>
                    <a:pt x="6001" y="-105"/>
                    <a:pt x="1810" y="-391"/>
                    <a:pt x="0" y="2181"/>
                  </a:cubicBezTo>
                  <a:cubicBezTo>
                    <a:pt x="6191" y="5896"/>
                    <a:pt x="16097" y="6372"/>
                    <a:pt x="24765" y="8372"/>
                  </a:cubicBezTo>
                  <a:cubicBezTo>
                    <a:pt x="28956" y="7039"/>
                    <a:pt x="32861" y="5896"/>
                    <a:pt x="39910" y="37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AA345391-7774-4B49-A991-FA3A642E7115}"/>
                </a:ext>
              </a:extLst>
            </p:cNvPr>
            <p:cNvSpPr/>
            <p:nvPr/>
          </p:nvSpPr>
          <p:spPr>
            <a:xfrm>
              <a:off x="7092315" y="3763898"/>
              <a:ext cx="19050" cy="9525"/>
            </a:xfrm>
            <a:custGeom>
              <a:avLst/>
              <a:gdLst>
                <a:gd name="connsiteX0" fmla="*/ 27146 w 19050"/>
                <a:gd name="connsiteY0" fmla="*/ 1620 h 0"/>
                <a:gd name="connsiteX1" fmla="*/ 0 w 19050"/>
                <a:gd name="connsiteY1" fmla="*/ 1810 h 0"/>
                <a:gd name="connsiteX2" fmla="*/ 27146 w 19050"/>
                <a:gd name="connsiteY2" fmla="*/ 1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7146" y="1620"/>
                  </a:moveTo>
                  <a:cubicBezTo>
                    <a:pt x="17336" y="-571"/>
                    <a:pt x="17336" y="-571"/>
                    <a:pt x="0" y="1810"/>
                  </a:cubicBezTo>
                  <a:cubicBezTo>
                    <a:pt x="7429" y="8383"/>
                    <a:pt x="9906" y="8383"/>
                    <a:pt x="27146" y="1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A8E8442-F67E-4B5B-A214-D1340844702E}"/>
                </a:ext>
              </a:extLst>
            </p:cNvPr>
            <p:cNvSpPr/>
            <p:nvPr/>
          </p:nvSpPr>
          <p:spPr>
            <a:xfrm>
              <a:off x="7266337" y="3669109"/>
              <a:ext cx="28575" cy="9525"/>
            </a:xfrm>
            <a:custGeom>
              <a:avLst/>
              <a:gdLst>
                <a:gd name="connsiteX0" fmla="*/ 0 w 28575"/>
                <a:gd name="connsiteY0" fmla="*/ 4398 h 0"/>
                <a:gd name="connsiteX1" fmla="*/ 28575 w 28575"/>
                <a:gd name="connsiteY1" fmla="*/ 5636 h 0"/>
                <a:gd name="connsiteX2" fmla="*/ 0 w 28575"/>
                <a:gd name="connsiteY2" fmla="*/ 4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4398"/>
                  </a:moveTo>
                  <a:cubicBezTo>
                    <a:pt x="10096" y="5160"/>
                    <a:pt x="18193" y="7446"/>
                    <a:pt x="28575" y="5636"/>
                  </a:cubicBezTo>
                  <a:cubicBezTo>
                    <a:pt x="22670" y="-1508"/>
                    <a:pt x="17907" y="-1793"/>
                    <a:pt x="0" y="4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447" name="Text Placeholder 21">
            <a:extLst>
              <a:ext uri="{FF2B5EF4-FFF2-40B4-BE49-F238E27FC236}">
                <a16:creationId xmlns:a16="http://schemas.microsoft.com/office/drawing/2014/main" id="{26B5A4EF-4D4C-436A-A1CF-8EA2E84F6F9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21231751">
            <a:off x="8314377" y="5789582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450" name="Picture Placeholder 14">
            <a:extLst>
              <a:ext uri="{FF2B5EF4-FFF2-40B4-BE49-F238E27FC236}">
                <a16:creationId xmlns:a16="http://schemas.microsoft.com/office/drawing/2014/main" id="{B6C1817A-AC45-4155-A9AD-F411F23481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0563" y="3549697"/>
            <a:ext cx="3310128" cy="2231136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598" name="Text Placeholder 21">
            <a:extLst>
              <a:ext uri="{FF2B5EF4-FFF2-40B4-BE49-F238E27FC236}">
                <a16:creationId xmlns:a16="http://schemas.microsoft.com/office/drawing/2014/main" id="{AC64016B-E323-4BB8-A4BF-80197E08379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594646">
            <a:off x="735167" y="600566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grpSp>
        <p:nvGrpSpPr>
          <p:cNvPr id="727" name="Graphic 725">
            <a:extLst>
              <a:ext uri="{FF2B5EF4-FFF2-40B4-BE49-F238E27FC236}">
                <a16:creationId xmlns:a16="http://schemas.microsoft.com/office/drawing/2014/main" id="{04598BBD-3873-493A-AA30-589E7EF9CD98}"/>
              </a:ext>
            </a:extLst>
          </p:cNvPr>
          <p:cNvGrpSpPr>
            <a:grpSpLocks noChangeAspect="1"/>
          </p:cNvGrpSpPr>
          <p:nvPr/>
        </p:nvGrpSpPr>
        <p:grpSpPr>
          <a:xfrm rot="480000">
            <a:off x="9160774" y="470460"/>
            <a:ext cx="2448000" cy="561597"/>
            <a:chOff x="4229100" y="3109912"/>
            <a:chExt cx="3724275" cy="628650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780000" scaled="0"/>
          </a:gradFill>
        </p:grpSpPr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B58A2E8D-161E-4D69-A207-0AF8ED9DE991}"/>
                </a:ext>
              </a:extLst>
            </p:cNvPr>
            <p:cNvSpPr/>
            <p:nvPr/>
          </p:nvSpPr>
          <p:spPr>
            <a:xfrm>
              <a:off x="7474744" y="3293459"/>
              <a:ext cx="9525" cy="9525"/>
            </a:xfrm>
            <a:custGeom>
              <a:avLst/>
              <a:gdLst>
                <a:gd name="connsiteX0" fmla="*/ 10382 w 9525"/>
                <a:gd name="connsiteY0" fmla="*/ 3048 h 0"/>
                <a:gd name="connsiteX1" fmla="*/ 1905 w 9525"/>
                <a:gd name="connsiteY1" fmla="*/ 0 h 0"/>
                <a:gd name="connsiteX2" fmla="*/ 0 w 9525"/>
                <a:gd name="connsiteY2" fmla="*/ 4381 h 0"/>
                <a:gd name="connsiteX3" fmla="*/ 9049 w 9525"/>
                <a:gd name="connsiteY3" fmla="*/ 6096 h 0"/>
                <a:gd name="connsiteX4" fmla="*/ 10382 w 9525"/>
                <a:gd name="connsiteY4" fmla="*/ 30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382" y="3048"/>
                  </a:moveTo>
                  <a:cubicBezTo>
                    <a:pt x="7620" y="1905"/>
                    <a:pt x="4763" y="953"/>
                    <a:pt x="1905" y="0"/>
                  </a:cubicBezTo>
                  <a:cubicBezTo>
                    <a:pt x="1238" y="1429"/>
                    <a:pt x="571" y="2857"/>
                    <a:pt x="0" y="4381"/>
                  </a:cubicBezTo>
                  <a:cubicBezTo>
                    <a:pt x="3048" y="5048"/>
                    <a:pt x="6001" y="5715"/>
                    <a:pt x="9049" y="6096"/>
                  </a:cubicBezTo>
                  <a:cubicBezTo>
                    <a:pt x="9239" y="6096"/>
                    <a:pt x="10573" y="3143"/>
                    <a:pt x="10382" y="3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703DE9C0-D31B-49F7-842C-D8DCD87B62B3}"/>
                </a:ext>
              </a:extLst>
            </p:cNvPr>
            <p:cNvSpPr/>
            <p:nvPr/>
          </p:nvSpPr>
          <p:spPr>
            <a:xfrm>
              <a:off x="7459694" y="3290887"/>
              <a:ext cx="9525" cy="9525"/>
            </a:xfrm>
            <a:custGeom>
              <a:avLst/>
              <a:gdLst>
                <a:gd name="connsiteX0" fmla="*/ 2476 w 0"/>
                <a:gd name="connsiteY0" fmla="*/ 5810 h 0"/>
                <a:gd name="connsiteX1" fmla="*/ 6001 w 0"/>
                <a:gd name="connsiteY1" fmla="*/ 4191 h 0"/>
                <a:gd name="connsiteX2" fmla="*/ 4286 w 0"/>
                <a:gd name="connsiteY2" fmla="*/ 0 h 0"/>
                <a:gd name="connsiteX3" fmla="*/ 0 w 0"/>
                <a:gd name="connsiteY3" fmla="*/ 4667 h 0"/>
                <a:gd name="connsiteX4" fmla="*/ 2476 w 0"/>
                <a:gd name="connsiteY4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476" y="5810"/>
                  </a:moveTo>
                  <a:cubicBezTo>
                    <a:pt x="3810" y="5620"/>
                    <a:pt x="5715" y="4953"/>
                    <a:pt x="6001" y="4191"/>
                  </a:cubicBezTo>
                  <a:cubicBezTo>
                    <a:pt x="6286" y="3239"/>
                    <a:pt x="5143" y="2000"/>
                    <a:pt x="4286" y="0"/>
                  </a:cubicBezTo>
                  <a:cubicBezTo>
                    <a:pt x="1619" y="2857"/>
                    <a:pt x="762" y="3715"/>
                    <a:pt x="0" y="4667"/>
                  </a:cubicBezTo>
                  <a:cubicBezTo>
                    <a:pt x="857" y="5048"/>
                    <a:pt x="1809" y="5906"/>
                    <a:pt x="2476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8CCF4CAF-6DDA-4F40-A832-75623AE6EBCB}"/>
                </a:ext>
              </a:extLst>
            </p:cNvPr>
            <p:cNvSpPr/>
            <p:nvPr/>
          </p:nvSpPr>
          <p:spPr>
            <a:xfrm>
              <a:off x="4229100" y="3109912"/>
              <a:ext cx="3724275" cy="628650"/>
            </a:xfrm>
            <a:custGeom>
              <a:avLst/>
              <a:gdLst>
                <a:gd name="connsiteX0" fmla="*/ 3631121 w 3724275"/>
                <a:gd name="connsiteY0" fmla="*/ 362807 h 628650"/>
                <a:gd name="connsiteX1" fmla="*/ 3697891 w 3724275"/>
                <a:gd name="connsiteY1" fmla="*/ 350330 h 628650"/>
                <a:gd name="connsiteX2" fmla="*/ 3689128 w 3724275"/>
                <a:gd name="connsiteY2" fmla="*/ 348425 h 628650"/>
                <a:gd name="connsiteX3" fmla="*/ 3655600 w 3724275"/>
                <a:gd name="connsiteY3" fmla="*/ 350234 h 628650"/>
                <a:gd name="connsiteX4" fmla="*/ 3637693 w 3724275"/>
                <a:gd name="connsiteY4" fmla="*/ 342424 h 628650"/>
                <a:gd name="connsiteX5" fmla="*/ 3730562 w 3724275"/>
                <a:gd name="connsiteY5" fmla="*/ 323755 h 628650"/>
                <a:gd name="connsiteX6" fmla="*/ 3722751 w 3724275"/>
                <a:gd name="connsiteY6" fmla="*/ 322802 h 628650"/>
                <a:gd name="connsiteX7" fmla="*/ 3653028 w 3724275"/>
                <a:gd name="connsiteY7" fmla="*/ 327946 h 628650"/>
                <a:gd name="connsiteX8" fmla="*/ 3631597 w 3724275"/>
                <a:gd name="connsiteY8" fmla="*/ 327946 h 628650"/>
                <a:gd name="connsiteX9" fmla="*/ 3626739 w 3724275"/>
                <a:gd name="connsiteY9" fmla="*/ 324136 h 628650"/>
                <a:gd name="connsiteX10" fmla="*/ 3619786 w 3724275"/>
                <a:gd name="connsiteY10" fmla="*/ 319088 h 628650"/>
                <a:gd name="connsiteX11" fmla="*/ 3646361 w 3724275"/>
                <a:gd name="connsiteY11" fmla="*/ 316325 h 628650"/>
                <a:gd name="connsiteX12" fmla="*/ 3630549 w 3724275"/>
                <a:gd name="connsiteY12" fmla="*/ 312325 h 628650"/>
                <a:gd name="connsiteX13" fmla="*/ 3637503 w 3724275"/>
                <a:gd name="connsiteY13" fmla="*/ 310515 h 628650"/>
                <a:gd name="connsiteX14" fmla="*/ 3637121 w 3724275"/>
                <a:gd name="connsiteY14" fmla="*/ 306419 h 628650"/>
                <a:gd name="connsiteX15" fmla="*/ 3643408 w 3724275"/>
                <a:gd name="connsiteY15" fmla="*/ 305753 h 628650"/>
                <a:gd name="connsiteX16" fmla="*/ 3636931 w 3724275"/>
                <a:gd name="connsiteY16" fmla="*/ 304419 h 628650"/>
                <a:gd name="connsiteX17" fmla="*/ 3636455 w 3724275"/>
                <a:gd name="connsiteY17" fmla="*/ 299276 h 628650"/>
                <a:gd name="connsiteX18" fmla="*/ 3672078 w 3724275"/>
                <a:gd name="connsiteY18" fmla="*/ 298418 h 628650"/>
                <a:gd name="connsiteX19" fmla="*/ 3659124 w 3724275"/>
                <a:gd name="connsiteY19" fmla="*/ 296799 h 628650"/>
                <a:gd name="connsiteX20" fmla="*/ 3637788 w 3724275"/>
                <a:gd name="connsiteY20" fmla="*/ 294323 h 628650"/>
                <a:gd name="connsiteX21" fmla="*/ 3608546 w 3724275"/>
                <a:gd name="connsiteY21" fmla="*/ 288227 h 628650"/>
                <a:gd name="connsiteX22" fmla="*/ 3608641 w 3724275"/>
                <a:gd name="connsiteY22" fmla="*/ 288036 h 628650"/>
                <a:gd name="connsiteX23" fmla="*/ 3637312 w 3724275"/>
                <a:gd name="connsiteY23" fmla="*/ 290703 h 628650"/>
                <a:gd name="connsiteX24" fmla="*/ 3639407 w 3724275"/>
                <a:gd name="connsiteY24" fmla="*/ 282226 h 628650"/>
                <a:gd name="connsiteX25" fmla="*/ 3668268 w 3724275"/>
                <a:gd name="connsiteY25" fmla="*/ 282035 h 628650"/>
                <a:gd name="connsiteX26" fmla="*/ 3727895 w 3724275"/>
                <a:gd name="connsiteY26" fmla="*/ 275558 h 628650"/>
                <a:gd name="connsiteX27" fmla="*/ 3696748 w 3724275"/>
                <a:gd name="connsiteY27" fmla="*/ 276320 h 628650"/>
                <a:gd name="connsiteX28" fmla="*/ 3666458 w 3724275"/>
                <a:gd name="connsiteY28" fmla="*/ 276035 h 628650"/>
                <a:gd name="connsiteX29" fmla="*/ 3635216 w 3724275"/>
                <a:gd name="connsiteY29" fmla="*/ 273368 h 628650"/>
                <a:gd name="connsiteX30" fmla="*/ 3606927 w 3724275"/>
                <a:gd name="connsiteY30" fmla="*/ 266129 h 628650"/>
                <a:gd name="connsiteX31" fmla="*/ 3606641 w 3724275"/>
                <a:gd name="connsiteY31" fmla="*/ 265938 h 628650"/>
                <a:gd name="connsiteX32" fmla="*/ 3644741 w 3724275"/>
                <a:gd name="connsiteY32" fmla="*/ 268034 h 628650"/>
                <a:gd name="connsiteX33" fmla="*/ 3619214 w 3724275"/>
                <a:gd name="connsiteY33" fmla="*/ 250603 h 628650"/>
                <a:gd name="connsiteX34" fmla="*/ 3605784 w 3724275"/>
                <a:gd name="connsiteY34" fmla="*/ 246602 h 628650"/>
                <a:gd name="connsiteX35" fmla="*/ 3606451 w 3724275"/>
                <a:gd name="connsiteY35" fmla="*/ 245364 h 628650"/>
                <a:gd name="connsiteX36" fmla="*/ 3645218 w 3724275"/>
                <a:gd name="connsiteY36" fmla="*/ 247269 h 628650"/>
                <a:gd name="connsiteX37" fmla="*/ 3631883 w 3724275"/>
                <a:gd name="connsiteY37" fmla="*/ 231458 h 628650"/>
                <a:gd name="connsiteX38" fmla="*/ 3645694 w 3724275"/>
                <a:gd name="connsiteY38" fmla="*/ 228219 h 628650"/>
                <a:gd name="connsiteX39" fmla="*/ 3630359 w 3724275"/>
                <a:gd name="connsiteY39" fmla="*/ 221361 h 628650"/>
                <a:gd name="connsiteX40" fmla="*/ 3631597 w 3724275"/>
                <a:gd name="connsiteY40" fmla="*/ 219647 h 628650"/>
                <a:gd name="connsiteX41" fmla="*/ 3655600 w 3724275"/>
                <a:gd name="connsiteY41" fmla="*/ 223742 h 628650"/>
                <a:gd name="connsiteX42" fmla="*/ 3644741 w 3724275"/>
                <a:gd name="connsiteY42" fmla="*/ 214313 h 628650"/>
                <a:gd name="connsiteX43" fmla="*/ 3658172 w 3724275"/>
                <a:gd name="connsiteY43" fmla="*/ 215170 h 628650"/>
                <a:gd name="connsiteX44" fmla="*/ 3659600 w 3724275"/>
                <a:gd name="connsiteY44" fmla="*/ 212979 h 628650"/>
                <a:gd name="connsiteX45" fmla="*/ 3620167 w 3724275"/>
                <a:gd name="connsiteY45" fmla="*/ 198596 h 628650"/>
                <a:gd name="connsiteX46" fmla="*/ 3539871 w 3724275"/>
                <a:gd name="connsiteY46" fmla="*/ 186881 h 628650"/>
                <a:gd name="connsiteX47" fmla="*/ 3487103 w 3724275"/>
                <a:gd name="connsiteY47" fmla="*/ 174212 h 628650"/>
                <a:gd name="connsiteX48" fmla="*/ 3440430 w 3724275"/>
                <a:gd name="connsiteY48" fmla="*/ 169259 h 628650"/>
                <a:gd name="connsiteX49" fmla="*/ 3435477 w 3724275"/>
                <a:gd name="connsiteY49" fmla="*/ 166688 h 628650"/>
                <a:gd name="connsiteX50" fmla="*/ 3430524 w 3724275"/>
                <a:gd name="connsiteY50" fmla="*/ 168021 h 628650"/>
                <a:gd name="connsiteX51" fmla="*/ 3431477 w 3724275"/>
                <a:gd name="connsiteY51" fmla="*/ 168497 h 628650"/>
                <a:gd name="connsiteX52" fmla="*/ 3419285 w 3724275"/>
                <a:gd name="connsiteY52" fmla="*/ 167259 h 628650"/>
                <a:gd name="connsiteX53" fmla="*/ 3403092 w 3724275"/>
                <a:gd name="connsiteY53" fmla="*/ 166116 h 628650"/>
                <a:gd name="connsiteX54" fmla="*/ 3358706 w 3724275"/>
                <a:gd name="connsiteY54" fmla="*/ 168402 h 628650"/>
                <a:gd name="connsiteX55" fmla="*/ 3323558 w 3724275"/>
                <a:gd name="connsiteY55" fmla="*/ 169736 h 628650"/>
                <a:gd name="connsiteX56" fmla="*/ 3360896 w 3724275"/>
                <a:gd name="connsiteY56" fmla="*/ 177070 h 628650"/>
                <a:gd name="connsiteX57" fmla="*/ 3400997 w 3724275"/>
                <a:gd name="connsiteY57" fmla="*/ 181261 h 628650"/>
                <a:gd name="connsiteX58" fmla="*/ 3366992 w 3724275"/>
                <a:gd name="connsiteY58" fmla="*/ 187928 h 628650"/>
                <a:gd name="connsiteX59" fmla="*/ 3328607 w 3724275"/>
                <a:gd name="connsiteY59" fmla="*/ 186404 h 628650"/>
                <a:gd name="connsiteX60" fmla="*/ 3353467 w 3724275"/>
                <a:gd name="connsiteY60" fmla="*/ 192691 h 628650"/>
                <a:gd name="connsiteX61" fmla="*/ 3336512 w 3724275"/>
                <a:gd name="connsiteY61" fmla="*/ 194310 h 628650"/>
                <a:gd name="connsiteX62" fmla="*/ 3337370 w 3724275"/>
                <a:gd name="connsiteY62" fmla="*/ 196025 h 628650"/>
                <a:gd name="connsiteX63" fmla="*/ 3326321 w 3724275"/>
                <a:gd name="connsiteY63" fmla="*/ 199168 h 628650"/>
                <a:gd name="connsiteX64" fmla="*/ 3343561 w 3724275"/>
                <a:gd name="connsiteY64" fmla="*/ 198882 h 628650"/>
                <a:gd name="connsiteX65" fmla="*/ 3338894 w 3724275"/>
                <a:gd name="connsiteY65" fmla="*/ 196406 h 628650"/>
                <a:gd name="connsiteX66" fmla="*/ 3354610 w 3724275"/>
                <a:gd name="connsiteY66" fmla="*/ 195929 h 628650"/>
                <a:gd name="connsiteX67" fmla="*/ 3353753 w 3724275"/>
                <a:gd name="connsiteY67" fmla="*/ 192786 h 628650"/>
                <a:gd name="connsiteX68" fmla="*/ 3359753 w 3724275"/>
                <a:gd name="connsiteY68" fmla="*/ 200501 h 628650"/>
                <a:gd name="connsiteX69" fmla="*/ 3399091 w 3724275"/>
                <a:gd name="connsiteY69" fmla="*/ 201263 h 628650"/>
                <a:gd name="connsiteX70" fmla="*/ 3432620 w 3724275"/>
                <a:gd name="connsiteY70" fmla="*/ 205550 h 628650"/>
                <a:gd name="connsiteX71" fmla="*/ 3475578 w 3724275"/>
                <a:gd name="connsiteY71" fmla="*/ 206883 h 628650"/>
                <a:gd name="connsiteX72" fmla="*/ 3476149 w 3724275"/>
                <a:gd name="connsiteY72" fmla="*/ 210598 h 628650"/>
                <a:gd name="connsiteX73" fmla="*/ 3474911 w 3724275"/>
                <a:gd name="connsiteY73" fmla="*/ 210788 h 628650"/>
                <a:gd name="connsiteX74" fmla="*/ 3434715 w 3724275"/>
                <a:gd name="connsiteY74" fmla="*/ 210884 h 628650"/>
                <a:gd name="connsiteX75" fmla="*/ 3423571 w 3724275"/>
                <a:gd name="connsiteY75" fmla="*/ 210122 h 628650"/>
                <a:gd name="connsiteX76" fmla="*/ 3420047 w 3724275"/>
                <a:gd name="connsiteY76" fmla="*/ 210026 h 628650"/>
                <a:gd name="connsiteX77" fmla="*/ 3391567 w 3724275"/>
                <a:gd name="connsiteY77" fmla="*/ 205359 h 628650"/>
                <a:gd name="connsiteX78" fmla="*/ 3373660 w 3724275"/>
                <a:gd name="connsiteY78" fmla="*/ 202978 h 628650"/>
                <a:gd name="connsiteX79" fmla="*/ 3373470 w 3724275"/>
                <a:gd name="connsiteY79" fmla="*/ 204978 h 628650"/>
                <a:gd name="connsiteX80" fmla="*/ 3386804 w 3724275"/>
                <a:gd name="connsiteY80" fmla="*/ 210407 h 628650"/>
                <a:gd name="connsiteX81" fmla="*/ 3384709 w 3724275"/>
                <a:gd name="connsiteY81" fmla="*/ 216503 h 628650"/>
                <a:gd name="connsiteX82" fmla="*/ 3390995 w 3724275"/>
                <a:gd name="connsiteY82" fmla="*/ 215075 h 628650"/>
                <a:gd name="connsiteX83" fmla="*/ 3389757 w 3724275"/>
                <a:gd name="connsiteY83" fmla="*/ 222885 h 628650"/>
                <a:gd name="connsiteX84" fmla="*/ 3421571 w 3724275"/>
                <a:gd name="connsiteY84" fmla="*/ 223171 h 628650"/>
                <a:gd name="connsiteX85" fmla="*/ 3442240 w 3724275"/>
                <a:gd name="connsiteY85" fmla="*/ 223933 h 628650"/>
                <a:gd name="connsiteX86" fmla="*/ 3444335 w 3724275"/>
                <a:gd name="connsiteY86" fmla="*/ 226505 h 628650"/>
                <a:gd name="connsiteX87" fmla="*/ 3431572 w 3724275"/>
                <a:gd name="connsiteY87" fmla="*/ 226695 h 628650"/>
                <a:gd name="connsiteX88" fmla="*/ 3431381 w 3724275"/>
                <a:gd name="connsiteY88" fmla="*/ 231458 h 628650"/>
                <a:gd name="connsiteX89" fmla="*/ 3430905 w 3724275"/>
                <a:gd name="connsiteY89" fmla="*/ 231458 h 628650"/>
                <a:gd name="connsiteX90" fmla="*/ 3410045 w 3724275"/>
                <a:gd name="connsiteY90" fmla="*/ 231267 h 628650"/>
                <a:gd name="connsiteX91" fmla="*/ 3374612 w 3724275"/>
                <a:gd name="connsiteY91" fmla="*/ 214122 h 628650"/>
                <a:gd name="connsiteX92" fmla="*/ 3365564 w 3724275"/>
                <a:gd name="connsiteY92" fmla="*/ 224123 h 628650"/>
                <a:gd name="connsiteX93" fmla="*/ 3351086 w 3724275"/>
                <a:gd name="connsiteY93" fmla="*/ 215075 h 628650"/>
                <a:gd name="connsiteX94" fmla="*/ 3350324 w 3724275"/>
                <a:gd name="connsiteY94" fmla="*/ 214694 h 628650"/>
                <a:gd name="connsiteX95" fmla="*/ 3358039 w 3724275"/>
                <a:gd name="connsiteY95" fmla="*/ 214122 h 628650"/>
                <a:gd name="connsiteX96" fmla="*/ 3357467 w 3724275"/>
                <a:gd name="connsiteY96" fmla="*/ 211265 h 628650"/>
                <a:gd name="connsiteX97" fmla="*/ 3341370 w 3724275"/>
                <a:gd name="connsiteY97" fmla="*/ 211265 h 628650"/>
                <a:gd name="connsiteX98" fmla="*/ 3337941 w 3724275"/>
                <a:gd name="connsiteY98" fmla="*/ 210979 h 628650"/>
                <a:gd name="connsiteX99" fmla="*/ 3335084 w 3724275"/>
                <a:gd name="connsiteY99" fmla="*/ 211265 h 628650"/>
                <a:gd name="connsiteX100" fmla="*/ 3316320 w 3724275"/>
                <a:gd name="connsiteY100" fmla="*/ 211265 h 628650"/>
                <a:gd name="connsiteX101" fmla="*/ 3294698 w 3724275"/>
                <a:gd name="connsiteY101" fmla="*/ 204883 h 628650"/>
                <a:gd name="connsiteX102" fmla="*/ 3286887 w 3724275"/>
                <a:gd name="connsiteY102" fmla="*/ 204311 h 628650"/>
                <a:gd name="connsiteX103" fmla="*/ 3259170 w 3724275"/>
                <a:gd name="connsiteY103" fmla="*/ 204597 h 628650"/>
                <a:gd name="connsiteX104" fmla="*/ 3253359 w 3724275"/>
                <a:gd name="connsiteY104" fmla="*/ 204121 h 628650"/>
                <a:gd name="connsiteX105" fmla="*/ 3294507 w 3724275"/>
                <a:gd name="connsiteY105" fmla="*/ 180213 h 628650"/>
                <a:gd name="connsiteX106" fmla="*/ 3316320 w 3724275"/>
                <a:gd name="connsiteY106" fmla="*/ 167354 h 628650"/>
                <a:gd name="connsiteX107" fmla="*/ 3234976 w 3724275"/>
                <a:gd name="connsiteY107" fmla="*/ 170307 h 628650"/>
                <a:gd name="connsiteX108" fmla="*/ 3250121 w 3724275"/>
                <a:gd name="connsiteY108" fmla="*/ 167354 h 628650"/>
                <a:gd name="connsiteX109" fmla="*/ 3274790 w 3724275"/>
                <a:gd name="connsiteY109" fmla="*/ 168212 h 628650"/>
                <a:gd name="connsiteX110" fmla="*/ 3276029 w 3724275"/>
                <a:gd name="connsiteY110" fmla="*/ 165354 h 628650"/>
                <a:gd name="connsiteX111" fmla="*/ 3262027 w 3724275"/>
                <a:gd name="connsiteY111" fmla="*/ 157734 h 628650"/>
                <a:gd name="connsiteX112" fmla="*/ 3205734 w 3724275"/>
                <a:gd name="connsiteY112" fmla="*/ 158115 h 628650"/>
                <a:gd name="connsiteX113" fmla="*/ 3194304 w 3724275"/>
                <a:gd name="connsiteY113" fmla="*/ 156686 h 628650"/>
                <a:gd name="connsiteX114" fmla="*/ 3209735 w 3724275"/>
                <a:gd name="connsiteY114" fmla="*/ 136398 h 628650"/>
                <a:gd name="connsiteX115" fmla="*/ 3247263 w 3724275"/>
                <a:gd name="connsiteY115" fmla="*/ 137446 h 628650"/>
                <a:gd name="connsiteX116" fmla="*/ 3249359 w 3724275"/>
                <a:gd name="connsiteY116" fmla="*/ 139160 h 628650"/>
                <a:gd name="connsiteX117" fmla="*/ 3279172 w 3724275"/>
                <a:gd name="connsiteY117" fmla="*/ 136112 h 628650"/>
                <a:gd name="connsiteX118" fmla="*/ 3275171 w 3724275"/>
                <a:gd name="connsiteY118" fmla="*/ 138494 h 628650"/>
                <a:gd name="connsiteX119" fmla="*/ 3301937 w 3724275"/>
                <a:gd name="connsiteY119" fmla="*/ 142113 h 628650"/>
                <a:gd name="connsiteX120" fmla="*/ 3329083 w 3724275"/>
                <a:gd name="connsiteY120" fmla="*/ 141542 h 628650"/>
                <a:gd name="connsiteX121" fmla="*/ 3312890 w 3724275"/>
                <a:gd name="connsiteY121" fmla="*/ 134874 h 628650"/>
                <a:gd name="connsiteX122" fmla="*/ 3286030 w 3724275"/>
                <a:gd name="connsiteY122" fmla="*/ 133255 h 628650"/>
                <a:gd name="connsiteX123" fmla="*/ 3265741 w 3724275"/>
                <a:gd name="connsiteY123" fmla="*/ 130397 h 628650"/>
                <a:gd name="connsiteX124" fmla="*/ 3262313 w 3724275"/>
                <a:gd name="connsiteY124" fmla="*/ 120206 h 628650"/>
                <a:gd name="connsiteX125" fmla="*/ 3294316 w 3724275"/>
                <a:gd name="connsiteY125" fmla="*/ 123539 h 628650"/>
                <a:gd name="connsiteX126" fmla="*/ 3355181 w 3724275"/>
                <a:gd name="connsiteY126" fmla="*/ 124778 h 628650"/>
                <a:gd name="connsiteX127" fmla="*/ 3383280 w 3724275"/>
                <a:gd name="connsiteY127" fmla="*/ 137160 h 628650"/>
                <a:gd name="connsiteX128" fmla="*/ 3369564 w 3724275"/>
                <a:gd name="connsiteY128" fmla="*/ 143256 h 628650"/>
                <a:gd name="connsiteX129" fmla="*/ 3406045 w 3724275"/>
                <a:gd name="connsiteY129" fmla="*/ 154210 h 628650"/>
                <a:gd name="connsiteX130" fmla="*/ 3429286 w 3724275"/>
                <a:gd name="connsiteY130" fmla="*/ 157353 h 628650"/>
                <a:gd name="connsiteX131" fmla="*/ 3439287 w 3724275"/>
                <a:gd name="connsiteY131" fmla="*/ 160877 h 628650"/>
                <a:gd name="connsiteX132" fmla="*/ 3506629 w 3724275"/>
                <a:gd name="connsiteY132" fmla="*/ 170117 h 628650"/>
                <a:gd name="connsiteX133" fmla="*/ 3518154 w 3724275"/>
                <a:gd name="connsiteY133" fmla="*/ 172403 h 628650"/>
                <a:gd name="connsiteX134" fmla="*/ 3591687 w 3724275"/>
                <a:gd name="connsiteY134" fmla="*/ 190786 h 628650"/>
                <a:gd name="connsiteX135" fmla="*/ 3630168 w 3724275"/>
                <a:gd name="connsiteY135" fmla="*/ 190595 h 628650"/>
                <a:gd name="connsiteX136" fmla="*/ 3620262 w 3724275"/>
                <a:gd name="connsiteY136" fmla="*/ 169736 h 628650"/>
                <a:gd name="connsiteX137" fmla="*/ 3634931 w 3724275"/>
                <a:gd name="connsiteY137" fmla="*/ 170783 h 628650"/>
                <a:gd name="connsiteX138" fmla="*/ 3645218 w 3724275"/>
                <a:gd name="connsiteY138" fmla="*/ 168116 h 628650"/>
                <a:gd name="connsiteX139" fmla="*/ 3640265 w 3724275"/>
                <a:gd name="connsiteY139" fmla="*/ 161735 h 628650"/>
                <a:gd name="connsiteX140" fmla="*/ 3624739 w 3724275"/>
                <a:gd name="connsiteY140" fmla="*/ 156019 h 628650"/>
                <a:gd name="connsiteX141" fmla="*/ 3638931 w 3724275"/>
                <a:gd name="connsiteY141" fmla="*/ 147257 h 628650"/>
                <a:gd name="connsiteX142" fmla="*/ 3656553 w 3724275"/>
                <a:gd name="connsiteY142" fmla="*/ 150019 h 628650"/>
                <a:gd name="connsiteX143" fmla="*/ 3657791 w 3724275"/>
                <a:gd name="connsiteY143" fmla="*/ 147257 h 628650"/>
                <a:gd name="connsiteX144" fmla="*/ 3583781 w 3724275"/>
                <a:gd name="connsiteY144" fmla="*/ 126397 h 628650"/>
                <a:gd name="connsiteX145" fmla="*/ 3551968 w 3724275"/>
                <a:gd name="connsiteY145" fmla="*/ 119920 h 628650"/>
                <a:gd name="connsiteX146" fmla="*/ 3554349 w 3724275"/>
                <a:gd name="connsiteY146" fmla="*/ 106109 h 628650"/>
                <a:gd name="connsiteX147" fmla="*/ 3486436 w 3724275"/>
                <a:gd name="connsiteY147" fmla="*/ 104966 h 628650"/>
                <a:gd name="connsiteX148" fmla="*/ 3468148 w 3724275"/>
                <a:gd name="connsiteY148" fmla="*/ 109252 h 628650"/>
                <a:gd name="connsiteX149" fmla="*/ 3467957 w 3724275"/>
                <a:gd name="connsiteY149" fmla="*/ 109442 h 628650"/>
                <a:gd name="connsiteX150" fmla="*/ 3456146 w 3724275"/>
                <a:gd name="connsiteY150" fmla="*/ 107823 h 628650"/>
                <a:gd name="connsiteX151" fmla="*/ 3444049 w 3724275"/>
                <a:gd name="connsiteY151" fmla="*/ 108395 h 628650"/>
                <a:gd name="connsiteX152" fmla="*/ 3410522 w 3724275"/>
                <a:gd name="connsiteY152" fmla="*/ 113443 h 628650"/>
                <a:gd name="connsiteX153" fmla="*/ 3384423 w 3724275"/>
                <a:gd name="connsiteY153" fmla="*/ 119348 h 628650"/>
                <a:gd name="connsiteX154" fmla="*/ 3369945 w 3724275"/>
                <a:gd name="connsiteY154" fmla="*/ 119729 h 628650"/>
                <a:gd name="connsiteX155" fmla="*/ 3381280 w 3724275"/>
                <a:gd name="connsiteY155" fmla="*/ 110395 h 628650"/>
                <a:gd name="connsiteX156" fmla="*/ 3369469 w 3724275"/>
                <a:gd name="connsiteY156" fmla="*/ 106490 h 628650"/>
                <a:gd name="connsiteX157" fmla="*/ 3360230 w 3724275"/>
                <a:gd name="connsiteY157" fmla="*/ 101251 h 628650"/>
                <a:gd name="connsiteX158" fmla="*/ 3294316 w 3724275"/>
                <a:gd name="connsiteY158" fmla="*/ 96965 h 628650"/>
                <a:gd name="connsiteX159" fmla="*/ 3286506 w 3724275"/>
                <a:gd name="connsiteY159" fmla="*/ 96107 h 628650"/>
                <a:gd name="connsiteX160" fmla="*/ 3236309 w 3724275"/>
                <a:gd name="connsiteY160" fmla="*/ 96203 h 628650"/>
                <a:gd name="connsiteX161" fmla="*/ 3235071 w 3724275"/>
                <a:gd name="connsiteY161" fmla="*/ 96965 h 628650"/>
                <a:gd name="connsiteX162" fmla="*/ 3181636 w 3724275"/>
                <a:gd name="connsiteY162" fmla="*/ 91631 h 628650"/>
                <a:gd name="connsiteX163" fmla="*/ 3181445 w 3724275"/>
                <a:gd name="connsiteY163" fmla="*/ 91821 h 628650"/>
                <a:gd name="connsiteX164" fmla="*/ 3145727 w 3724275"/>
                <a:gd name="connsiteY164" fmla="*/ 90964 h 628650"/>
                <a:gd name="connsiteX165" fmla="*/ 3153823 w 3724275"/>
                <a:gd name="connsiteY165" fmla="*/ 106585 h 628650"/>
                <a:gd name="connsiteX166" fmla="*/ 3150870 w 3724275"/>
                <a:gd name="connsiteY166" fmla="*/ 106394 h 628650"/>
                <a:gd name="connsiteX167" fmla="*/ 3150013 w 3724275"/>
                <a:gd name="connsiteY167" fmla="*/ 102965 h 628650"/>
                <a:gd name="connsiteX168" fmla="*/ 3141536 w 3724275"/>
                <a:gd name="connsiteY168" fmla="*/ 105823 h 628650"/>
                <a:gd name="connsiteX169" fmla="*/ 3096578 w 3724275"/>
                <a:gd name="connsiteY169" fmla="*/ 103061 h 628650"/>
                <a:gd name="connsiteX170" fmla="*/ 2983421 w 3724275"/>
                <a:gd name="connsiteY170" fmla="*/ 94583 h 628650"/>
                <a:gd name="connsiteX171" fmla="*/ 2871597 w 3724275"/>
                <a:gd name="connsiteY171" fmla="*/ 89821 h 628650"/>
                <a:gd name="connsiteX172" fmla="*/ 2847594 w 3724275"/>
                <a:gd name="connsiteY172" fmla="*/ 84296 h 628650"/>
                <a:gd name="connsiteX173" fmla="*/ 2874074 w 3724275"/>
                <a:gd name="connsiteY173" fmla="*/ 80391 h 628650"/>
                <a:gd name="connsiteX174" fmla="*/ 2873693 w 3724275"/>
                <a:gd name="connsiteY174" fmla="*/ 80772 h 628650"/>
                <a:gd name="connsiteX175" fmla="*/ 2897600 w 3724275"/>
                <a:gd name="connsiteY175" fmla="*/ 76676 h 628650"/>
                <a:gd name="connsiteX176" fmla="*/ 2899315 w 3724275"/>
                <a:gd name="connsiteY176" fmla="*/ 76486 h 628650"/>
                <a:gd name="connsiteX177" fmla="*/ 2900172 w 3724275"/>
                <a:gd name="connsiteY177" fmla="*/ 76581 h 628650"/>
                <a:gd name="connsiteX178" fmla="*/ 2940272 w 3724275"/>
                <a:gd name="connsiteY178" fmla="*/ 77248 h 628650"/>
                <a:gd name="connsiteX179" fmla="*/ 2935224 w 3724275"/>
                <a:gd name="connsiteY179" fmla="*/ 89154 h 628650"/>
                <a:gd name="connsiteX180" fmla="*/ 3001995 w 3724275"/>
                <a:gd name="connsiteY180" fmla="*/ 81153 h 628650"/>
                <a:gd name="connsiteX181" fmla="*/ 2956084 w 3724275"/>
                <a:gd name="connsiteY181" fmla="*/ 75724 h 628650"/>
                <a:gd name="connsiteX182" fmla="*/ 2975515 w 3724275"/>
                <a:gd name="connsiteY182" fmla="*/ 75533 h 628650"/>
                <a:gd name="connsiteX183" fmla="*/ 2937034 w 3724275"/>
                <a:gd name="connsiteY183" fmla="*/ 70771 h 628650"/>
                <a:gd name="connsiteX184" fmla="*/ 2889599 w 3724275"/>
                <a:gd name="connsiteY184" fmla="*/ 69152 h 628650"/>
                <a:gd name="connsiteX185" fmla="*/ 2889409 w 3724275"/>
                <a:gd name="connsiteY185" fmla="*/ 66294 h 628650"/>
                <a:gd name="connsiteX186" fmla="*/ 2997803 w 3724275"/>
                <a:gd name="connsiteY186" fmla="*/ 62389 h 628650"/>
                <a:gd name="connsiteX187" fmla="*/ 3025235 w 3724275"/>
                <a:gd name="connsiteY187" fmla="*/ 49911 h 628650"/>
                <a:gd name="connsiteX188" fmla="*/ 3025235 w 3724275"/>
                <a:gd name="connsiteY188" fmla="*/ 36576 h 628650"/>
                <a:gd name="connsiteX189" fmla="*/ 3072956 w 3724275"/>
                <a:gd name="connsiteY189" fmla="*/ 37338 h 628650"/>
                <a:gd name="connsiteX190" fmla="*/ 3055049 w 3724275"/>
                <a:gd name="connsiteY190" fmla="*/ 47149 h 628650"/>
                <a:gd name="connsiteX191" fmla="*/ 3083719 w 3724275"/>
                <a:gd name="connsiteY191" fmla="*/ 46577 h 628650"/>
                <a:gd name="connsiteX192" fmla="*/ 3135535 w 3724275"/>
                <a:gd name="connsiteY192" fmla="*/ 45148 h 628650"/>
                <a:gd name="connsiteX193" fmla="*/ 3117723 w 3724275"/>
                <a:gd name="connsiteY193" fmla="*/ 51340 h 628650"/>
                <a:gd name="connsiteX194" fmla="*/ 3081528 w 3724275"/>
                <a:gd name="connsiteY194" fmla="*/ 55340 h 628650"/>
                <a:gd name="connsiteX195" fmla="*/ 3065145 w 3724275"/>
                <a:gd name="connsiteY195" fmla="*/ 59817 h 628650"/>
                <a:gd name="connsiteX196" fmla="*/ 3070384 w 3724275"/>
                <a:gd name="connsiteY196" fmla="*/ 74295 h 628650"/>
                <a:gd name="connsiteX197" fmla="*/ 3086957 w 3724275"/>
                <a:gd name="connsiteY197" fmla="*/ 78962 h 628650"/>
                <a:gd name="connsiteX198" fmla="*/ 3142298 w 3724275"/>
                <a:gd name="connsiteY198" fmla="*/ 75057 h 628650"/>
                <a:gd name="connsiteX199" fmla="*/ 3122200 w 3724275"/>
                <a:gd name="connsiteY199" fmla="*/ 67151 h 628650"/>
                <a:gd name="connsiteX200" fmla="*/ 3159443 w 3724275"/>
                <a:gd name="connsiteY200" fmla="*/ 59817 h 628650"/>
                <a:gd name="connsiteX201" fmla="*/ 3171063 w 3724275"/>
                <a:gd name="connsiteY201" fmla="*/ 58007 h 628650"/>
                <a:gd name="connsiteX202" fmla="*/ 3240310 w 3724275"/>
                <a:gd name="connsiteY202" fmla="*/ 64580 h 628650"/>
                <a:gd name="connsiteX203" fmla="*/ 3261551 w 3724275"/>
                <a:gd name="connsiteY203" fmla="*/ 58865 h 628650"/>
                <a:gd name="connsiteX204" fmla="*/ 3268123 w 3724275"/>
                <a:gd name="connsiteY204" fmla="*/ 53340 h 628650"/>
                <a:gd name="connsiteX205" fmla="*/ 3326511 w 3724275"/>
                <a:gd name="connsiteY205" fmla="*/ 53626 h 628650"/>
                <a:gd name="connsiteX206" fmla="*/ 3344228 w 3724275"/>
                <a:gd name="connsiteY206" fmla="*/ 66866 h 628650"/>
                <a:gd name="connsiteX207" fmla="*/ 3350228 w 3724275"/>
                <a:gd name="connsiteY207" fmla="*/ 67247 h 628650"/>
                <a:gd name="connsiteX208" fmla="*/ 3382328 w 3724275"/>
                <a:gd name="connsiteY208" fmla="*/ 47530 h 628650"/>
                <a:gd name="connsiteX209" fmla="*/ 3338322 w 3724275"/>
                <a:gd name="connsiteY209" fmla="*/ 43244 h 628650"/>
                <a:gd name="connsiteX210" fmla="*/ 3282124 w 3724275"/>
                <a:gd name="connsiteY210" fmla="*/ 42767 h 628650"/>
                <a:gd name="connsiteX211" fmla="*/ 3253931 w 3724275"/>
                <a:gd name="connsiteY211" fmla="*/ 41910 h 628650"/>
                <a:gd name="connsiteX212" fmla="*/ 3214116 w 3724275"/>
                <a:gd name="connsiteY212" fmla="*/ 39338 h 628650"/>
                <a:gd name="connsiteX213" fmla="*/ 3205734 w 3724275"/>
                <a:gd name="connsiteY213" fmla="*/ 37338 h 628650"/>
                <a:gd name="connsiteX214" fmla="*/ 3200591 w 3724275"/>
                <a:gd name="connsiteY214" fmla="*/ 47816 h 628650"/>
                <a:gd name="connsiteX215" fmla="*/ 3157252 w 3724275"/>
                <a:gd name="connsiteY215" fmla="*/ 52864 h 628650"/>
                <a:gd name="connsiteX216" fmla="*/ 3088862 w 3724275"/>
                <a:gd name="connsiteY216" fmla="*/ 30671 h 628650"/>
                <a:gd name="connsiteX217" fmla="*/ 2946464 w 3724275"/>
                <a:gd name="connsiteY217" fmla="*/ 33909 h 628650"/>
                <a:gd name="connsiteX218" fmla="*/ 2931795 w 3724275"/>
                <a:gd name="connsiteY218" fmla="*/ 37338 h 628650"/>
                <a:gd name="connsiteX219" fmla="*/ 2924842 w 3724275"/>
                <a:gd name="connsiteY219" fmla="*/ 37052 h 628650"/>
                <a:gd name="connsiteX220" fmla="*/ 2924842 w 3724275"/>
                <a:gd name="connsiteY220" fmla="*/ 29432 h 628650"/>
                <a:gd name="connsiteX221" fmla="*/ 2889409 w 3724275"/>
                <a:gd name="connsiteY221" fmla="*/ 32385 h 628650"/>
                <a:gd name="connsiteX222" fmla="*/ 2814161 w 3724275"/>
                <a:gd name="connsiteY222" fmla="*/ 37719 h 628650"/>
                <a:gd name="connsiteX223" fmla="*/ 2793302 w 3724275"/>
                <a:gd name="connsiteY223" fmla="*/ 37814 h 628650"/>
                <a:gd name="connsiteX224" fmla="*/ 2610993 w 3724275"/>
                <a:gd name="connsiteY224" fmla="*/ 42767 h 628650"/>
                <a:gd name="connsiteX225" fmla="*/ 2581370 w 3724275"/>
                <a:gd name="connsiteY225" fmla="*/ 42672 h 628650"/>
                <a:gd name="connsiteX226" fmla="*/ 2524411 w 3724275"/>
                <a:gd name="connsiteY226" fmla="*/ 42577 h 628650"/>
                <a:gd name="connsiteX227" fmla="*/ 2466118 w 3724275"/>
                <a:gd name="connsiteY227" fmla="*/ 48006 h 628650"/>
                <a:gd name="connsiteX228" fmla="*/ 2456212 w 3724275"/>
                <a:gd name="connsiteY228" fmla="*/ 40577 h 628650"/>
                <a:gd name="connsiteX229" fmla="*/ 2384012 w 3724275"/>
                <a:gd name="connsiteY229" fmla="*/ 42863 h 628650"/>
                <a:gd name="connsiteX230" fmla="*/ 2276094 w 3724275"/>
                <a:gd name="connsiteY230" fmla="*/ 41053 h 628650"/>
                <a:gd name="connsiteX231" fmla="*/ 2216087 w 3724275"/>
                <a:gd name="connsiteY231" fmla="*/ 36481 h 628650"/>
                <a:gd name="connsiteX232" fmla="*/ 2287048 w 3724275"/>
                <a:gd name="connsiteY232" fmla="*/ 14954 h 628650"/>
                <a:gd name="connsiteX233" fmla="*/ 2140268 w 3724275"/>
                <a:gd name="connsiteY233" fmla="*/ 15145 h 628650"/>
                <a:gd name="connsiteX234" fmla="*/ 2130362 w 3724275"/>
                <a:gd name="connsiteY234" fmla="*/ 21146 h 628650"/>
                <a:gd name="connsiteX235" fmla="*/ 2113121 w 3724275"/>
                <a:gd name="connsiteY235" fmla="*/ 14192 h 628650"/>
                <a:gd name="connsiteX236" fmla="*/ 2113121 w 3724275"/>
                <a:gd name="connsiteY236" fmla="*/ 25527 h 628650"/>
                <a:gd name="connsiteX237" fmla="*/ 2174272 w 3724275"/>
                <a:gd name="connsiteY237" fmla="*/ 20860 h 628650"/>
                <a:gd name="connsiteX238" fmla="*/ 2187893 w 3724275"/>
                <a:gd name="connsiteY238" fmla="*/ 30956 h 628650"/>
                <a:gd name="connsiteX239" fmla="*/ 2182463 w 3724275"/>
                <a:gd name="connsiteY239" fmla="*/ 36386 h 628650"/>
                <a:gd name="connsiteX240" fmla="*/ 2127028 w 3724275"/>
                <a:gd name="connsiteY240" fmla="*/ 37814 h 628650"/>
                <a:gd name="connsiteX241" fmla="*/ 2105597 w 3724275"/>
                <a:gd name="connsiteY241" fmla="*/ 31718 h 628650"/>
                <a:gd name="connsiteX242" fmla="*/ 2006632 w 3724275"/>
                <a:gd name="connsiteY242" fmla="*/ 38195 h 628650"/>
                <a:gd name="connsiteX243" fmla="*/ 1894618 w 3724275"/>
                <a:gd name="connsiteY243" fmla="*/ 36767 h 628650"/>
                <a:gd name="connsiteX244" fmla="*/ 1916144 w 3724275"/>
                <a:gd name="connsiteY244" fmla="*/ 29623 h 628650"/>
                <a:gd name="connsiteX245" fmla="*/ 1892427 w 3724275"/>
                <a:gd name="connsiteY245" fmla="*/ 21527 h 628650"/>
                <a:gd name="connsiteX246" fmla="*/ 1927955 w 3724275"/>
                <a:gd name="connsiteY246" fmla="*/ 17050 h 628650"/>
                <a:gd name="connsiteX247" fmla="*/ 1948434 w 3724275"/>
                <a:gd name="connsiteY247" fmla="*/ 25432 h 628650"/>
                <a:gd name="connsiteX248" fmla="*/ 1981200 w 3724275"/>
                <a:gd name="connsiteY248" fmla="*/ 11335 h 628650"/>
                <a:gd name="connsiteX249" fmla="*/ 1948720 w 3724275"/>
                <a:gd name="connsiteY249" fmla="*/ 12478 h 628650"/>
                <a:gd name="connsiteX250" fmla="*/ 1955864 w 3724275"/>
                <a:gd name="connsiteY250" fmla="*/ 10763 h 628650"/>
                <a:gd name="connsiteX251" fmla="*/ 1952720 w 3724275"/>
                <a:gd name="connsiteY251" fmla="*/ 7715 h 628650"/>
                <a:gd name="connsiteX252" fmla="*/ 1930146 w 3724275"/>
                <a:gd name="connsiteY252" fmla="*/ 9620 h 628650"/>
                <a:gd name="connsiteX253" fmla="*/ 1932813 w 3724275"/>
                <a:gd name="connsiteY253" fmla="*/ 13049 h 628650"/>
                <a:gd name="connsiteX254" fmla="*/ 1907096 w 3724275"/>
                <a:gd name="connsiteY254" fmla="*/ 13907 h 628650"/>
                <a:gd name="connsiteX255" fmla="*/ 1908048 w 3724275"/>
                <a:gd name="connsiteY255" fmla="*/ 6763 h 628650"/>
                <a:gd name="connsiteX256" fmla="*/ 1861661 w 3724275"/>
                <a:gd name="connsiteY256" fmla="*/ 15526 h 628650"/>
                <a:gd name="connsiteX257" fmla="*/ 1854613 w 3724275"/>
                <a:gd name="connsiteY257" fmla="*/ 15812 h 628650"/>
                <a:gd name="connsiteX258" fmla="*/ 1875092 w 3724275"/>
                <a:gd name="connsiteY258" fmla="*/ 34957 h 628650"/>
                <a:gd name="connsiteX259" fmla="*/ 1773936 w 3724275"/>
                <a:gd name="connsiteY259" fmla="*/ 37052 h 628650"/>
                <a:gd name="connsiteX260" fmla="*/ 1482662 w 3724275"/>
                <a:gd name="connsiteY260" fmla="*/ 34004 h 628650"/>
                <a:gd name="connsiteX261" fmla="*/ 1448753 w 3724275"/>
                <a:gd name="connsiteY261" fmla="*/ 33814 h 628650"/>
                <a:gd name="connsiteX262" fmla="*/ 1485995 w 3724275"/>
                <a:gd name="connsiteY262" fmla="*/ 21050 h 628650"/>
                <a:gd name="connsiteX263" fmla="*/ 1466374 w 3724275"/>
                <a:gd name="connsiteY263" fmla="*/ 14478 h 628650"/>
                <a:gd name="connsiteX264" fmla="*/ 1434084 w 3724275"/>
                <a:gd name="connsiteY264" fmla="*/ 12764 h 628650"/>
                <a:gd name="connsiteX265" fmla="*/ 1377410 w 3724275"/>
                <a:gd name="connsiteY265" fmla="*/ 10287 h 628650"/>
                <a:gd name="connsiteX266" fmla="*/ 1364456 w 3724275"/>
                <a:gd name="connsiteY266" fmla="*/ 14383 h 628650"/>
                <a:gd name="connsiteX267" fmla="*/ 1444657 w 3724275"/>
                <a:gd name="connsiteY267" fmla="*/ 26384 h 628650"/>
                <a:gd name="connsiteX268" fmla="*/ 1438466 w 3724275"/>
                <a:gd name="connsiteY268" fmla="*/ 33719 h 628650"/>
                <a:gd name="connsiteX269" fmla="*/ 1125379 w 3724275"/>
                <a:gd name="connsiteY269" fmla="*/ 33719 h 628650"/>
                <a:gd name="connsiteX270" fmla="*/ 1112330 w 3724275"/>
                <a:gd name="connsiteY270" fmla="*/ 33052 h 628650"/>
                <a:gd name="connsiteX271" fmla="*/ 1160812 w 3724275"/>
                <a:gd name="connsiteY271" fmla="*/ 21146 h 628650"/>
                <a:gd name="connsiteX272" fmla="*/ 1173099 w 3724275"/>
                <a:gd name="connsiteY272" fmla="*/ 23622 h 628650"/>
                <a:gd name="connsiteX273" fmla="*/ 1213961 w 3724275"/>
                <a:gd name="connsiteY273" fmla="*/ 24765 h 628650"/>
                <a:gd name="connsiteX274" fmla="*/ 1251014 w 3724275"/>
                <a:gd name="connsiteY274" fmla="*/ 20860 h 628650"/>
                <a:gd name="connsiteX275" fmla="*/ 1265587 w 3724275"/>
                <a:gd name="connsiteY275" fmla="*/ 12859 h 628650"/>
                <a:gd name="connsiteX276" fmla="*/ 1273969 w 3724275"/>
                <a:gd name="connsiteY276" fmla="*/ 14192 h 628650"/>
                <a:gd name="connsiteX277" fmla="*/ 1310450 w 3724275"/>
                <a:gd name="connsiteY277" fmla="*/ 8573 h 628650"/>
                <a:gd name="connsiteX278" fmla="*/ 1263682 w 3724275"/>
                <a:gd name="connsiteY278" fmla="*/ 5620 h 628650"/>
                <a:gd name="connsiteX279" fmla="*/ 1257586 w 3724275"/>
                <a:gd name="connsiteY279" fmla="*/ 11049 h 628650"/>
                <a:gd name="connsiteX280" fmla="*/ 1179671 w 3724275"/>
                <a:gd name="connsiteY280" fmla="*/ 8668 h 628650"/>
                <a:gd name="connsiteX281" fmla="*/ 1057466 w 3724275"/>
                <a:gd name="connsiteY281" fmla="*/ 10478 h 628650"/>
                <a:gd name="connsiteX282" fmla="*/ 964121 w 3724275"/>
                <a:gd name="connsiteY282" fmla="*/ 11525 h 628650"/>
                <a:gd name="connsiteX283" fmla="*/ 909923 w 3724275"/>
                <a:gd name="connsiteY283" fmla="*/ 14573 h 628650"/>
                <a:gd name="connsiteX284" fmla="*/ 956501 w 3724275"/>
                <a:gd name="connsiteY284" fmla="*/ 21336 h 628650"/>
                <a:gd name="connsiteX285" fmla="*/ 893064 w 3724275"/>
                <a:gd name="connsiteY285" fmla="*/ 29242 h 628650"/>
                <a:gd name="connsiteX286" fmla="*/ 796862 w 3724275"/>
                <a:gd name="connsiteY286" fmla="*/ 29432 h 628650"/>
                <a:gd name="connsiteX287" fmla="*/ 806006 w 3724275"/>
                <a:gd name="connsiteY287" fmla="*/ 23717 h 628650"/>
                <a:gd name="connsiteX288" fmla="*/ 880110 w 3724275"/>
                <a:gd name="connsiteY288" fmla="*/ 18764 h 628650"/>
                <a:gd name="connsiteX289" fmla="*/ 910971 w 3724275"/>
                <a:gd name="connsiteY289" fmla="*/ 14764 h 628650"/>
                <a:gd name="connsiteX290" fmla="*/ 882682 w 3724275"/>
                <a:gd name="connsiteY290" fmla="*/ 11811 h 628650"/>
                <a:gd name="connsiteX291" fmla="*/ 847630 w 3724275"/>
                <a:gd name="connsiteY291" fmla="*/ 11716 h 628650"/>
                <a:gd name="connsiteX292" fmla="*/ 880301 w 3724275"/>
                <a:gd name="connsiteY292" fmla="*/ 2572 h 628650"/>
                <a:gd name="connsiteX293" fmla="*/ 877348 w 3724275"/>
                <a:gd name="connsiteY293" fmla="*/ 0 h 628650"/>
                <a:gd name="connsiteX294" fmla="*/ 827151 w 3724275"/>
                <a:gd name="connsiteY294" fmla="*/ 3524 h 628650"/>
                <a:gd name="connsiteX295" fmla="*/ 761524 w 3724275"/>
                <a:gd name="connsiteY295" fmla="*/ 6572 h 628650"/>
                <a:gd name="connsiteX296" fmla="*/ 709232 w 3724275"/>
                <a:gd name="connsiteY296" fmla="*/ 6287 h 628650"/>
                <a:gd name="connsiteX297" fmla="*/ 587502 w 3724275"/>
                <a:gd name="connsiteY297" fmla="*/ 8192 h 628650"/>
                <a:gd name="connsiteX298" fmla="*/ 582835 w 3724275"/>
                <a:gd name="connsiteY298" fmla="*/ 6572 h 628650"/>
                <a:gd name="connsiteX299" fmla="*/ 579215 w 3724275"/>
                <a:gd name="connsiteY299" fmla="*/ 8287 h 628650"/>
                <a:gd name="connsiteX300" fmla="*/ 478060 w 3724275"/>
                <a:gd name="connsiteY300" fmla="*/ 9906 h 628650"/>
                <a:gd name="connsiteX301" fmla="*/ 465296 w 3724275"/>
                <a:gd name="connsiteY301" fmla="*/ 10001 h 628650"/>
                <a:gd name="connsiteX302" fmla="*/ 451675 w 3724275"/>
                <a:gd name="connsiteY302" fmla="*/ 8763 h 628650"/>
                <a:gd name="connsiteX303" fmla="*/ 439960 w 3724275"/>
                <a:gd name="connsiteY303" fmla="*/ 10192 h 628650"/>
                <a:gd name="connsiteX304" fmla="*/ 400431 w 3724275"/>
                <a:gd name="connsiteY304" fmla="*/ 10478 h 628650"/>
                <a:gd name="connsiteX305" fmla="*/ 385096 w 3724275"/>
                <a:gd name="connsiteY305" fmla="*/ 9049 h 628650"/>
                <a:gd name="connsiteX306" fmla="*/ 367094 w 3724275"/>
                <a:gd name="connsiteY306" fmla="*/ 9144 h 628650"/>
                <a:gd name="connsiteX307" fmla="*/ 359759 w 3724275"/>
                <a:gd name="connsiteY307" fmla="*/ 10763 h 628650"/>
                <a:gd name="connsiteX308" fmla="*/ 340233 w 3724275"/>
                <a:gd name="connsiteY308" fmla="*/ 8573 h 628650"/>
                <a:gd name="connsiteX309" fmla="*/ 304991 w 3724275"/>
                <a:gd name="connsiteY309" fmla="*/ 5810 h 628650"/>
                <a:gd name="connsiteX310" fmla="*/ 250889 w 3724275"/>
                <a:gd name="connsiteY310" fmla="*/ 6763 h 628650"/>
                <a:gd name="connsiteX311" fmla="*/ 189357 w 3724275"/>
                <a:gd name="connsiteY311" fmla="*/ 4572 h 628650"/>
                <a:gd name="connsiteX312" fmla="*/ 142780 w 3724275"/>
                <a:gd name="connsiteY312" fmla="*/ 17145 h 628650"/>
                <a:gd name="connsiteX313" fmla="*/ 127254 w 3724275"/>
                <a:gd name="connsiteY313" fmla="*/ 18574 h 628650"/>
                <a:gd name="connsiteX314" fmla="*/ 101727 w 3724275"/>
                <a:gd name="connsiteY314" fmla="*/ 22289 h 628650"/>
                <a:gd name="connsiteX315" fmla="*/ 58293 w 3724275"/>
                <a:gd name="connsiteY315" fmla="*/ 40195 h 628650"/>
                <a:gd name="connsiteX316" fmla="*/ 55436 w 3724275"/>
                <a:gd name="connsiteY316" fmla="*/ 56864 h 628650"/>
                <a:gd name="connsiteX317" fmla="*/ 45815 w 3724275"/>
                <a:gd name="connsiteY317" fmla="*/ 57531 h 628650"/>
                <a:gd name="connsiteX318" fmla="*/ 28766 w 3724275"/>
                <a:gd name="connsiteY318" fmla="*/ 48197 h 628650"/>
                <a:gd name="connsiteX319" fmla="*/ 28766 w 3724275"/>
                <a:gd name="connsiteY319" fmla="*/ 61151 h 628650"/>
                <a:gd name="connsiteX320" fmla="*/ 28766 w 3724275"/>
                <a:gd name="connsiteY320" fmla="*/ 61151 h 628650"/>
                <a:gd name="connsiteX321" fmla="*/ 28766 w 3724275"/>
                <a:gd name="connsiteY321" fmla="*/ 61151 h 628650"/>
                <a:gd name="connsiteX322" fmla="*/ 28766 w 3724275"/>
                <a:gd name="connsiteY322" fmla="*/ 61436 h 628650"/>
                <a:gd name="connsiteX323" fmla="*/ 28766 w 3724275"/>
                <a:gd name="connsiteY323" fmla="*/ 61436 h 628650"/>
                <a:gd name="connsiteX324" fmla="*/ 28766 w 3724275"/>
                <a:gd name="connsiteY324" fmla="*/ 61436 h 628650"/>
                <a:gd name="connsiteX325" fmla="*/ 28766 w 3724275"/>
                <a:gd name="connsiteY325" fmla="*/ 67342 h 628650"/>
                <a:gd name="connsiteX326" fmla="*/ 28766 w 3724275"/>
                <a:gd name="connsiteY326" fmla="*/ 67437 h 628650"/>
                <a:gd name="connsiteX327" fmla="*/ 28766 w 3724275"/>
                <a:gd name="connsiteY327" fmla="*/ 80486 h 628650"/>
                <a:gd name="connsiteX328" fmla="*/ 30099 w 3724275"/>
                <a:gd name="connsiteY328" fmla="*/ 80391 h 628650"/>
                <a:gd name="connsiteX329" fmla="*/ 28670 w 3724275"/>
                <a:gd name="connsiteY329" fmla="*/ 82010 h 628650"/>
                <a:gd name="connsiteX330" fmla="*/ 35338 w 3724275"/>
                <a:gd name="connsiteY330" fmla="*/ 81153 h 628650"/>
                <a:gd name="connsiteX331" fmla="*/ 28670 w 3724275"/>
                <a:gd name="connsiteY331" fmla="*/ 87821 h 628650"/>
                <a:gd name="connsiteX332" fmla="*/ 45815 w 3724275"/>
                <a:gd name="connsiteY332" fmla="*/ 88583 h 628650"/>
                <a:gd name="connsiteX333" fmla="*/ 45911 w 3724275"/>
                <a:gd name="connsiteY333" fmla="*/ 89916 h 628650"/>
                <a:gd name="connsiteX334" fmla="*/ 28766 w 3724275"/>
                <a:gd name="connsiteY334" fmla="*/ 94774 h 628650"/>
                <a:gd name="connsiteX335" fmla="*/ 31718 w 3724275"/>
                <a:gd name="connsiteY335" fmla="*/ 95155 h 628650"/>
                <a:gd name="connsiteX336" fmla="*/ 30861 w 3724275"/>
                <a:gd name="connsiteY336" fmla="*/ 95536 h 628650"/>
                <a:gd name="connsiteX337" fmla="*/ 28766 w 3724275"/>
                <a:gd name="connsiteY337" fmla="*/ 95917 h 628650"/>
                <a:gd name="connsiteX338" fmla="*/ 29432 w 3724275"/>
                <a:gd name="connsiteY338" fmla="*/ 96107 h 628650"/>
                <a:gd name="connsiteX339" fmla="*/ 28766 w 3724275"/>
                <a:gd name="connsiteY339" fmla="*/ 96393 h 628650"/>
                <a:gd name="connsiteX340" fmla="*/ 30861 w 3724275"/>
                <a:gd name="connsiteY340" fmla="*/ 97155 h 628650"/>
                <a:gd name="connsiteX341" fmla="*/ 28766 w 3724275"/>
                <a:gd name="connsiteY341" fmla="*/ 102108 h 628650"/>
                <a:gd name="connsiteX342" fmla="*/ 37338 w 3724275"/>
                <a:gd name="connsiteY342" fmla="*/ 102394 h 628650"/>
                <a:gd name="connsiteX343" fmla="*/ 37338 w 3724275"/>
                <a:gd name="connsiteY343" fmla="*/ 98108 h 628650"/>
                <a:gd name="connsiteX344" fmla="*/ 43434 w 3724275"/>
                <a:gd name="connsiteY344" fmla="*/ 99632 h 628650"/>
                <a:gd name="connsiteX345" fmla="*/ 31528 w 3724275"/>
                <a:gd name="connsiteY345" fmla="*/ 108109 h 628650"/>
                <a:gd name="connsiteX346" fmla="*/ 30575 w 3724275"/>
                <a:gd name="connsiteY346" fmla="*/ 108395 h 628650"/>
                <a:gd name="connsiteX347" fmla="*/ 31147 w 3724275"/>
                <a:gd name="connsiteY347" fmla="*/ 108490 h 628650"/>
                <a:gd name="connsiteX348" fmla="*/ 22765 w 3724275"/>
                <a:gd name="connsiteY348" fmla="*/ 126397 h 628650"/>
                <a:gd name="connsiteX349" fmla="*/ 28480 w 3724275"/>
                <a:gd name="connsiteY349" fmla="*/ 158877 h 628650"/>
                <a:gd name="connsiteX350" fmla="*/ 28670 w 3724275"/>
                <a:gd name="connsiteY350" fmla="*/ 159163 h 628650"/>
                <a:gd name="connsiteX351" fmla="*/ 28670 w 3724275"/>
                <a:gd name="connsiteY351" fmla="*/ 160306 h 628650"/>
                <a:gd name="connsiteX352" fmla="*/ 29051 w 3724275"/>
                <a:gd name="connsiteY352" fmla="*/ 160306 h 628650"/>
                <a:gd name="connsiteX353" fmla="*/ 28480 w 3724275"/>
                <a:gd name="connsiteY353" fmla="*/ 162592 h 628650"/>
                <a:gd name="connsiteX354" fmla="*/ 20955 w 3724275"/>
                <a:gd name="connsiteY354" fmla="*/ 177165 h 628650"/>
                <a:gd name="connsiteX355" fmla="*/ 22860 w 3724275"/>
                <a:gd name="connsiteY355" fmla="*/ 190214 h 628650"/>
                <a:gd name="connsiteX356" fmla="*/ 29051 w 3724275"/>
                <a:gd name="connsiteY356" fmla="*/ 195263 h 628650"/>
                <a:gd name="connsiteX357" fmla="*/ 28670 w 3724275"/>
                <a:gd name="connsiteY357" fmla="*/ 195644 h 628650"/>
                <a:gd name="connsiteX358" fmla="*/ 29242 w 3724275"/>
                <a:gd name="connsiteY358" fmla="*/ 195644 h 628650"/>
                <a:gd name="connsiteX359" fmla="*/ 29051 w 3724275"/>
                <a:gd name="connsiteY359" fmla="*/ 195739 h 628650"/>
                <a:gd name="connsiteX360" fmla="*/ 28670 w 3724275"/>
                <a:gd name="connsiteY360" fmla="*/ 195739 h 628650"/>
                <a:gd name="connsiteX361" fmla="*/ 28861 w 3724275"/>
                <a:gd name="connsiteY361" fmla="*/ 195834 h 628650"/>
                <a:gd name="connsiteX362" fmla="*/ 28670 w 3724275"/>
                <a:gd name="connsiteY362" fmla="*/ 195929 h 628650"/>
                <a:gd name="connsiteX363" fmla="*/ 28956 w 3724275"/>
                <a:gd name="connsiteY363" fmla="*/ 195929 h 628650"/>
                <a:gd name="connsiteX364" fmla="*/ 29147 w 3724275"/>
                <a:gd name="connsiteY364" fmla="*/ 196025 h 628650"/>
                <a:gd name="connsiteX365" fmla="*/ 15621 w 3724275"/>
                <a:gd name="connsiteY365" fmla="*/ 198501 h 628650"/>
                <a:gd name="connsiteX366" fmla="*/ 29051 w 3724275"/>
                <a:gd name="connsiteY366" fmla="*/ 206788 h 628650"/>
                <a:gd name="connsiteX367" fmla="*/ 28480 w 3724275"/>
                <a:gd name="connsiteY367" fmla="*/ 207264 h 628650"/>
                <a:gd name="connsiteX368" fmla="*/ 29051 w 3724275"/>
                <a:gd name="connsiteY368" fmla="*/ 207264 h 628650"/>
                <a:gd name="connsiteX369" fmla="*/ 28480 w 3724275"/>
                <a:gd name="connsiteY369" fmla="*/ 208026 h 628650"/>
                <a:gd name="connsiteX370" fmla="*/ 29718 w 3724275"/>
                <a:gd name="connsiteY370" fmla="*/ 208026 h 628650"/>
                <a:gd name="connsiteX371" fmla="*/ 28575 w 3724275"/>
                <a:gd name="connsiteY371" fmla="*/ 208312 h 628650"/>
                <a:gd name="connsiteX372" fmla="*/ 29147 w 3724275"/>
                <a:gd name="connsiteY372" fmla="*/ 209074 h 628650"/>
                <a:gd name="connsiteX373" fmla="*/ 28480 w 3724275"/>
                <a:gd name="connsiteY373" fmla="*/ 209264 h 628650"/>
                <a:gd name="connsiteX374" fmla="*/ 29432 w 3724275"/>
                <a:gd name="connsiteY374" fmla="*/ 209360 h 628650"/>
                <a:gd name="connsiteX375" fmla="*/ 30575 w 3724275"/>
                <a:gd name="connsiteY375" fmla="*/ 210312 h 628650"/>
                <a:gd name="connsiteX376" fmla="*/ 30194 w 3724275"/>
                <a:gd name="connsiteY376" fmla="*/ 210884 h 628650"/>
                <a:gd name="connsiteX377" fmla="*/ 28575 w 3724275"/>
                <a:gd name="connsiteY377" fmla="*/ 211455 h 628650"/>
                <a:gd name="connsiteX378" fmla="*/ 29623 w 3724275"/>
                <a:gd name="connsiteY378" fmla="*/ 211836 h 628650"/>
                <a:gd name="connsiteX379" fmla="*/ 28575 w 3724275"/>
                <a:gd name="connsiteY379" fmla="*/ 213741 h 628650"/>
                <a:gd name="connsiteX380" fmla="*/ 32957 w 3724275"/>
                <a:gd name="connsiteY380" fmla="*/ 212979 h 628650"/>
                <a:gd name="connsiteX381" fmla="*/ 37338 w 3724275"/>
                <a:gd name="connsiteY381" fmla="*/ 214027 h 628650"/>
                <a:gd name="connsiteX382" fmla="*/ 47244 w 3724275"/>
                <a:gd name="connsiteY382" fmla="*/ 211169 h 628650"/>
                <a:gd name="connsiteX383" fmla="*/ 45815 w 3724275"/>
                <a:gd name="connsiteY383" fmla="*/ 210598 h 628650"/>
                <a:gd name="connsiteX384" fmla="*/ 46196 w 3724275"/>
                <a:gd name="connsiteY384" fmla="*/ 210503 h 628650"/>
                <a:gd name="connsiteX385" fmla="*/ 54769 w 3724275"/>
                <a:gd name="connsiteY385" fmla="*/ 211074 h 628650"/>
                <a:gd name="connsiteX386" fmla="*/ 55721 w 3724275"/>
                <a:gd name="connsiteY386" fmla="*/ 211646 h 628650"/>
                <a:gd name="connsiteX387" fmla="*/ 56198 w 3724275"/>
                <a:gd name="connsiteY387" fmla="*/ 211169 h 628650"/>
                <a:gd name="connsiteX388" fmla="*/ 65437 w 3724275"/>
                <a:gd name="connsiteY388" fmla="*/ 211836 h 628650"/>
                <a:gd name="connsiteX389" fmla="*/ 64961 w 3724275"/>
                <a:gd name="connsiteY389" fmla="*/ 212789 h 628650"/>
                <a:gd name="connsiteX390" fmla="*/ 57912 w 3724275"/>
                <a:gd name="connsiteY390" fmla="*/ 212122 h 628650"/>
                <a:gd name="connsiteX391" fmla="*/ 41529 w 3724275"/>
                <a:gd name="connsiteY391" fmla="*/ 215932 h 628650"/>
                <a:gd name="connsiteX392" fmla="*/ 43910 w 3724275"/>
                <a:gd name="connsiteY392" fmla="*/ 219647 h 628650"/>
                <a:gd name="connsiteX393" fmla="*/ 28480 w 3724275"/>
                <a:gd name="connsiteY393" fmla="*/ 219932 h 628650"/>
                <a:gd name="connsiteX394" fmla="*/ 64389 w 3724275"/>
                <a:gd name="connsiteY394" fmla="*/ 222028 h 628650"/>
                <a:gd name="connsiteX395" fmla="*/ 65246 w 3724275"/>
                <a:gd name="connsiteY395" fmla="*/ 222599 h 628650"/>
                <a:gd name="connsiteX396" fmla="*/ 55055 w 3724275"/>
                <a:gd name="connsiteY396" fmla="*/ 223361 h 628650"/>
                <a:gd name="connsiteX397" fmla="*/ 55055 w 3724275"/>
                <a:gd name="connsiteY397" fmla="*/ 223266 h 628650"/>
                <a:gd name="connsiteX398" fmla="*/ 54007 w 3724275"/>
                <a:gd name="connsiteY398" fmla="*/ 223361 h 628650"/>
                <a:gd name="connsiteX399" fmla="*/ 37529 w 3724275"/>
                <a:gd name="connsiteY399" fmla="*/ 224028 h 628650"/>
                <a:gd name="connsiteX400" fmla="*/ 40386 w 3724275"/>
                <a:gd name="connsiteY400" fmla="*/ 225076 h 628650"/>
                <a:gd name="connsiteX401" fmla="*/ 35909 w 3724275"/>
                <a:gd name="connsiteY401" fmla="*/ 225647 h 628650"/>
                <a:gd name="connsiteX402" fmla="*/ 31052 w 3724275"/>
                <a:gd name="connsiteY402" fmla="*/ 224790 h 628650"/>
                <a:gd name="connsiteX403" fmla="*/ 30575 w 3724275"/>
                <a:gd name="connsiteY403" fmla="*/ 225171 h 628650"/>
                <a:gd name="connsiteX404" fmla="*/ 23717 w 3724275"/>
                <a:gd name="connsiteY404" fmla="*/ 223838 h 628650"/>
                <a:gd name="connsiteX405" fmla="*/ 12097 w 3724275"/>
                <a:gd name="connsiteY405" fmla="*/ 229743 h 628650"/>
                <a:gd name="connsiteX406" fmla="*/ 29623 w 3724275"/>
                <a:gd name="connsiteY406" fmla="*/ 238125 h 628650"/>
                <a:gd name="connsiteX407" fmla="*/ 28385 w 3724275"/>
                <a:gd name="connsiteY407" fmla="*/ 238887 h 628650"/>
                <a:gd name="connsiteX408" fmla="*/ 33814 w 3724275"/>
                <a:gd name="connsiteY408" fmla="*/ 240125 h 628650"/>
                <a:gd name="connsiteX409" fmla="*/ 41624 w 3724275"/>
                <a:gd name="connsiteY409" fmla="*/ 243840 h 628650"/>
                <a:gd name="connsiteX410" fmla="*/ 41529 w 3724275"/>
                <a:gd name="connsiteY410" fmla="*/ 243935 h 628650"/>
                <a:gd name="connsiteX411" fmla="*/ 31718 w 3724275"/>
                <a:gd name="connsiteY411" fmla="*/ 245840 h 628650"/>
                <a:gd name="connsiteX412" fmla="*/ 28385 w 3724275"/>
                <a:gd name="connsiteY412" fmla="*/ 245650 h 628650"/>
                <a:gd name="connsiteX413" fmla="*/ 29242 w 3724275"/>
                <a:gd name="connsiteY413" fmla="*/ 246317 h 628650"/>
                <a:gd name="connsiteX414" fmla="*/ 27051 w 3724275"/>
                <a:gd name="connsiteY414" fmla="*/ 246793 h 628650"/>
                <a:gd name="connsiteX415" fmla="*/ 29623 w 3724275"/>
                <a:gd name="connsiteY415" fmla="*/ 252603 h 628650"/>
                <a:gd name="connsiteX416" fmla="*/ 29432 w 3724275"/>
                <a:gd name="connsiteY416" fmla="*/ 252603 h 628650"/>
                <a:gd name="connsiteX417" fmla="*/ 28480 w 3724275"/>
                <a:gd name="connsiteY417" fmla="*/ 260318 h 628650"/>
                <a:gd name="connsiteX418" fmla="*/ 28385 w 3724275"/>
                <a:gd name="connsiteY418" fmla="*/ 260318 h 628650"/>
                <a:gd name="connsiteX419" fmla="*/ 28385 w 3724275"/>
                <a:gd name="connsiteY419" fmla="*/ 260985 h 628650"/>
                <a:gd name="connsiteX420" fmla="*/ 28385 w 3724275"/>
                <a:gd name="connsiteY420" fmla="*/ 261080 h 628650"/>
                <a:gd name="connsiteX421" fmla="*/ 28385 w 3724275"/>
                <a:gd name="connsiteY421" fmla="*/ 261080 h 628650"/>
                <a:gd name="connsiteX422" fmla="*/ 28385 w 3724275"/>
                <a:gd name="connsiteY422" fmla="*/ 261747 h 628650"/>
                <a:gd name="connsiteX423" fmla="*/ 34290 w 3724275"/>
                <a:gd name="connsiteY423" fmla="*/ 261842 h 628650"/>
                <a:gd name="connsiteX424" fmla="*/ 34385 w 3724275"/>
                <a:gd name="connsiteY424" fmla="*/ 261938 h 628650"/>
                <a:gd name="connsiteX425" fmla="*/ 36481 w 3724275"/>
                <a:gd name="connsiteY425" fmla="*/ 263938 h 628650"/>
                <a:gd name="connsiteX426" fmla="*/ 31909 w 3724275"/>
                <a:gd name="connsiteY426" fmla="*/ 266319 h 628650"/>
                <a:gd name="connsiteX427" fmla="*/ 35909 w 3724275"/>
                <a:gd name="connsiteY427" fmla="*/ 270986 h 628650"/>
                <a:gd name="connsiteX428" fmla="*/ 31718 w 3724275"/>
                <a:gd name="connsiteY428" fmla="*/ 271653 h 628650"/>
                <a:gd name="connsiteX429" fmla="*/ 28575 w 3724275"/>
                <a:gd name="connsiteY429" fmla="*/ 271653 h 628650"/>
                <a:gd name="connsiteX430" fmla="*/ 28480 w 3724275"/>
                <a:gd name="connsiteY430" fmla="*/ 272225 h 628650"/>
                <a:gd name="connsiteX431" fmla="*/ 28385 w 3724275"/>
                <a:gd name="connsiteY431" fmla="*/ 272225 h 628650"/>
                <a:gd name="connsiteX432" fmla="*/ 28385 w 3724275"/>
                <a:gd name="connsiteY432" fmla="*/ 272225 h 628650"/>
                <a:gd name="connsiteX433" fmla="*/ 28385 w 3724275"/>
                <a:gd name="connsiteY433" fmla="*/ 272225 h 628650"/>
                <a:gd name="connsiteX434" fmla="*/ 28385 w 3724275"/>
                <a:gd name="connsiteY434" fmla="*/ 272225 h 628650"/>
                <a:gd name="connsiteX435" fmla="*/ 28385 w 3724275"/>
                <a:gd name="connsiteY435" fmla="*/ 272320 h 628650"/>
                <a:gd name="connsiteX436" fmla="*/ 28385 w 3724275"/>
                <a:gd name="connsiteY436" fmla="*/ 272510 h 628650"/>
                <a:gd name="connsiteX437" fmla="*/ 28480 w 3724275"/>
                <a:gd name="connsiteY437" fmla="*/ 272510 h 628650"/>
                <a:gd name="connsiteX438" fmla="*/ 29528 w 3724275"/>
                <a:gd name="connsiteY438" fmla="*/ 274511 h 628650"/>
                <a:gd name="connsiteX439" fmla="*/ 28385 w 3724275"/>
                <a:gd name="connsiteY439" fmla="*/ 274796 h 628650"/>
                <a:gd name="connsiteX440" fmla="*/ 29718 w 3724275"/>
                <a:gd name="connsiteY440" fmla="*/ 274892 h 628650"/>
                <a:gd name="connsiteX441" fmla="*/ 29718 w 3724275"/>
                <a:gd name="connsiteY441" fmla="*/ 274892 h 628650"/>
                <a:gd name="connsiteX442" fmla="*/ 29242 w 3724275"/>
                <a:gd name="connsiteY442" fmla="*/ 275463 h 628650"/>
                <a:gd name="connsiteX443" fmla="*/ 29432 w 3724275"/>
                <a:gd name="connsiteY443" fmla="*/ 280511 h 628650"/>
                <a:gd name="connsiteX444" fmla="*/ 28385 w 3724275"/>
                <a:gd name="connsiteY444" fmla="*/ 280607 h 628650"/>
                <a:gd name="connsiteX445" fmla="*/ 29242 w 3724275"/>
                <a:gd name="connsiteY445" fmla="*/ 282702 h 628650"/>
                <a:gd name="connsiteX446" fmla="*/ 32099 w 3724275"/>
                <a:gd name="connsiteY446" fmla="*/ 282607 h 628650"/>
                <a:gd name="connsiteX447" fmla="*/ 30671 w 3724275"/>
                <a:gd name="connsiteY447" fmla="*/ 284417 h 628650"/>
                <a:gd name="connsiteX448" fmla="*/ 28385 w 3724275"/>
                <a:gd name="connsiteY448" fmla="*/ 285560 h 628650"/>
                <a:gd name="connsiteX449" fmla="*/ 30671 w 3724275"/>
                <a:gd name="connsiteY449" fmla="*/ 287655 h 628650"/>
                <a:gd name="connsiteX450" fmla="*/ 31433 w 3724275"/>
                <a:gd name="connsiteY450" fmla="*/ 289751 h 628650"/>
                <a:gd name="connsiteX451" fmla="*/ 28289 w 3724275"/>
                <a:gd name="connsiteY451" fmla="*/ 289560 h 628650"/>
                <a:gd name="connsiteX452" fmla="*/ 31242 w 3724275"/>
                <a:gd name="connsiteY452" fmla="*/ 290608 h 628650"/>
                <a:gd name="connsiteX453" fmla="*/ 28289 w 3724275"/>
                <a:gd name="connsiteY453" fmla="*/ 291179 h 628650"/>
                <a:gd name="connsiteX454" fmla="*/ 29909 w 3724275"/>
                <a:gd name="connsiteY454" fmla="*/ 292037 h 628650"/>
                <a:gd name="connsiteX455" fmla="*/ 26480 w 3724275"/>
                <a:gd name="connsiteY455" fmla="*/ 293465 h 628650"/>
                <a:gd name="connsiteX456" fmla="*/ 25622 w 3724275"/>
                <a:gd name="connsiteY456" fmla="*/ 312325 h 628650"/>
                <a:gd name="connsiteX457" fmla="*/ 29242 w 3724275"/>
                <a:gd name="connsiteY457" fmla="*/ 327946 h 628650"/>
                <a:gd name="connsiteX458" fmla="*/ 30194 w 3724275"/>
                <a:gd name="connsiteY458" fmla="*/ 327565 h 628650"/>
                <a:gd name="connsiteX459" fmla="*/ 30861 w 3724275"/>
                <a:gd name="connsiteY459" fmla="*/ 327755 h 628650"/>
                <a:gd name="connsiteX460" fmla="*/ 31052 w 3724275"/>
                <a:gd name="connsiteY460" fmla="*/ 328041 h 628650"/>
                <a:gd name="connsiteX461" fmla="*/ 31623 w 3724275"/>
                <a:gd name="connsiteY461" fmla="*/ 328041 h 628650"/>
                <a:gd name="connsiteX462" fmla="*/ 33338 w 3724275"/>
                <a:gd name="connsiteY462" fmla="*/ 328613 h 628650"/>
                <a:gd name="connsiteX463" fmla="*/ 28194 w 3724275"/>
                <a:gd name="connsiteY463" fmla="*/ 331375 h 628650"/>
                <a:gd name="connsiteX464" fmla="*/ 38291 w 3724275"/>
                <a:gd name="connsiteY464" fmla="*/ 332804 h 628650"/>
                <a:gd name="connsiteX465" fmla="*/ 36576 w 3724275"/>
                <a:gd name="connsiteY465" fmla="*/ 336233 h 628650"/>
                <a:gd name="connsiteX466" fmla="*/ 35147 w 3724275"/>
                <a:gd name="connsiteY466" fmla="*/ 336995 h 628650"/>
                <a:gd name="connsiteX467" fmla="*/ 30290 w 3724275"/>
                <a:gd name="connsiteY467" fmla="*/ 336899 h 628650"/>
                <a:gd name="connsiteX468" fmla="*/ 29623 w 3724275"/>
                <a:gd name="connsiteY468" fmla="*/ 337852 h 628650"/>
                <a:gd name="connsiteX469" fmla="*/ 28099 w 3724275"/>
                <a:gd name="connsiteY469" fmla="*/ 338138 h 628650"/>
                <a:gd name="connsiteX470" fmla="*/ 29147 w 3724275"/>
                <a:gd name="connsiteY470" fmla="*/ 338519 h 628650"/>
                <a:gd name="connsiteX471" fmla="*/ 28289 w 3724275"/>
                <a:gd name="connsiteY471" fmla="*/ 339662 h 628650"/>
                <a:gd name="connsiteX472" fmla="*/ 29528 w 3724275"/>
                <a:gd name="connsiteY472" fmla="*/ 339757 h 628650"/>
                <a:gd name="connsiteX473" fmla="*/ 28099 w 3724275"/>
                <a:gd name="connsiteY473" fmla="*/ 340519 h 628650"/>
                <a:gd name="connsiteX474" fmla="*/ 11525 w 3724275"/>
                <a:gd name="connsiteY474" fmla="*/ 377476 h 628650"/>
                <a:gd name="connsiteX475" fmla="*/ 30290 w 3724275"/>
                <a:gd name="connsiteY475" fmla="*/ 373856 h 628650"/>
                <a:gd name="connsiteX476" fmla="*/ 31814 w 3724275"/>
                <a:gd name="connsiteY476" fmla="*/ 378714 h 628650"/>
                <a:gd name="connsiteX477" fmla="*/ 28194 w 3724275"/>
                <a:gd name="connsiteY477" fmla="*/ 379476 h 628650"/>
                <a:gd name="connsiteX478" fmla="*/ 32385 w 3724275"/>
                <a:gd name="connsiteY478" fmla="*/ 380714 h 628650"/>
                <a:gd name="connsiteX479" fmla="*/ 32766 w 3724275"/>
                <a:gd name="connsiteY479" fmla="*/ 381953 h 628650"/>
                <a:gd name="connsiteX480" fmla="*/ 24955 w 3724275"/>
                <a:gd name="connsiteY480" fmla="*/ 384905 h 628650"/>
                <a:gd name="connsiteX481" fmla="*/ 9430 w 3724275"/>
                <a:gd name="connsiteY481" fmla="*/ 406527 h 628650"/>
                <a:gd name="connsiteX482" fmla="*/ 25337 w 3724275"/>
                <a:gd name="connsiteY482" fmla="*/ 417100 h 628650"/>
                <a:gd name="connsiteX483" fmla="*/ 62294 w 3724275"/>
                <a:gd name="connsiteY483" fmla="*/ 421672 h 628650"/>
                <a:gd name="connsiteX484" fmla="*/ 43815 w 3724275"/>
                <a:gd name="connsiteY484" fmla="*/ 430244 h 628650"/>
                <a:gd name="connsiteX485" fmla="*/ 28956 w 3724275"/>
                <a:gd name="connsiteY485" fmla="*/ 441484 h 628650"/>
                <a:gd name="connsiteX486" fmla="*/ 22860 w 3724275"/>
                <a:gd name="connsiteY486" fmla="*/ 429673 h 628650"/>
                <a:gd name="connsiteX487" fmla="*/ 13430 w 3724275"/>
                <a:gd name="connsiteY487" fmla="*/ 436626 h 628650"/>
                <a:gd name="connsiteX488" fmla="*/ 10954 w 3724275"/>
                <a:gd name="connsiteY488" fmla="*/ 449104 h 628650"/>
                <a:gd name="connsiteX489" fmla="*/ 19526 w 3724275"/>
                <a:gd name="connsiteY489" fmla="*/ 453200 h 628650"/>
                <a:gd name="connsiteX490" fmla="*/ 5715 w 3724275"/>
                <a:gd name="connsiteY490" fmla="*/ 460343 h 628650"/>
                <a:gd name="connsiteX491" fmla="*/ 6191 w 3724275"/>
                <a:gd name="connsiteY491" fmla="*/ 465773 h 628650"/>
                <a:gd name="connsiteX492" fmla="*/ 22955 w 3724275"/>
                <a:gd name="connsiteY492" fmla="*/ 473393 h 628650"/>
                <a:gd name="connsiteX493" fmla="*/ 41624 w 3724275"/>
                <a:gd name="connsiteY493" fmla="*/ 475679 h 628650"/>
                <a:gd name="connsiteX494" fmla="*/ 33433 w 3724275"/>
                <a:gd name="connsiteY494" fmla="*/ 488633 h 628650"/>
                <a:gd name="connsiteX495" fmla="*/ 0 w 3724275"/>
                <a:gd name="connsiteY495" fmla="*/ 489775 h 628650"/>
                <a:gd name="connsiteX496" fmla="*/ 11716 w 3724275"/>
                <a:gd name="connsiteY496" fmla="*/ 516065 h 628650"/>
                <a:gd name="connsiteX497" fmla="*/ 12573 w 3724275"/>
                <a:gd name="connsiteY497" fmla="*/ 518541 h 628650"/>
                <a:gd name="connsiteX498" fmla="*/ 10573 w 3724275"/>
                <a:gd name="connsiteY498" fmla="*/ 540258 h 628650"/>
                <a:gd name="connsiteX499" fmla="*/ 26765 w 3724275"/>
                <a:gd name="connsiteY499" fmla="*/ 555498 h 628650"/>
                <a:gd name="connsiteX500" fmla="*/ 45339 w 3724275"/>
                <a:gd name="connsiteY500" fmla="*/ 554355 h 628650"/>
                <a:gd name="connsiteX501" fmla="*/ 47339 w 3724275"/>
                <a:gd name="connsiteY501" fmla="*/ 557594 h 628650"/>
                <a:gd name="connsiteX502" fmla="*/ 14669 w 3724275"/>
                <a:gd name="connsiteY502" fmla="*/ 575691 h 628650"/>
                <a:gd name="connsiteX503" fmla="*/ 53721 w 3724275"/>
                <a:gd name="connsiteY503" fmla="*/ 581597 h 628650"/>
                <a:gd name="connsiteX504" fmla="*/ 15050 w 3724275"/>
                <a:gd name="connsiteY504" fmla="*/ 591503 h 628650"/>
                <a:gd name="connsiteX505" fmla="*/ 28194 w 3724275"/>
                <a:gd name="connsiteY505" fmla="*/ 632270 h 628650"/>
                <a:gd name="connsiteX506" fmla="*/ 50197 w 3724275"/>
                <a:gd name="connsiteY506" fmla="*/ 631888 h 628650"/>
                <a:gd name="connsiteX507" fmla="*/ 95250 w 3724275"/>
                <a:gd name="connsiteY507" fmla="*/ 628745 h 628650"/>
                <a:gd name="connsiteX508" fmla="*/ 209645 w 3724275"/>
                <a:gd name="connsiteY508" fmla="*/ 627317 h 628650"/>
                <a:gd name="connsiteX509" fmla="*/ 338900 w 3724275"/>
                <a:gd name="connsiteY509" fmla="*/ 626650 h 628650"/>
                <a:gd name="connsiteX510" fmla="*/ 490252 w 3724275"/>
                <a:gd name="connsiteY510" fmla="*/ 626364 h 628650"/>
                <a:gd name="connsiteX511" fmla="*/ 725900 w 3724275"/>
                <a:gd name="connsiteY511" fmla="*/ 625126 h 628650"/>
                <a:gd name="connsiteX512" fmla="*/ 813340 w 3724275"/>
                <a:gd name="connsiteY512" fmla="*/ 626078 h 628650"/>
                <a:gd name="connsiteX513" fmla="*/ 888968 w 3724275"/>
                <a:gd name="connsiteY513" fmla="*/ 625126 h 628650"/>
                <a:gd name="connsiteX514" fmla="*/ 919258 w 3724275"/>
                <a:gd name="connsiteY514" fmla="*/ 625412 h 628650"/>
                <a:gd name="connsiteX515" fmla="*/ 1004792 w 3724275"/>
                <a:gd name="connsiteY515" fmla="*/ 625983 h 628650"/>
                <a:gd name="connsiteX516" fmla="*/ 1008126 w 3724275"/>
                <a:gd name="connsiteY516" fmla="*/ 625793 h 628650"/>
                <a:gd name="connsiteX517" fmla="*/ 1059942 w 3724275"/>
                <a:gd name="connsiteY517" fmla="*/ 622363 h 628650"/>
                <a:gd name="connsiteX518" fmla="*/ 1172623 w 3724275"/>
                <a:gd name="connsiteY518" fmla="*/ 624459 h 628650"/>
                <a:gd name="connsiteX519" fmla="*/ 1266825 w 3724275"/>
                <a:gd name="connsiteY519" fmla="*/ 625126 h 628650"/>
                <a:gd name="connsiteX520" fmla="*/ 1421321 w 3724275"/>
                <a:gd name="connsiteY520" fmla="*/ 625031 h 628650"/>
                <a:gd name="connsiteX521" fmla="*/ 1495235 w 3724275"/>
                <a:gd name="connsiteY521" fmla="*/ 624650 h 628650"/>
                <a:gd name="connsiteX522" fmla="*/ 1552289 w 3724275"/>
                <a:gd name="connsiteY522" fmla="*/ 623411 h 628650"/>
                <a:gd name="connsiteX523" fmla="*/ 1660112 w 3724275"/>
                <a:gd name="connsiteY523" fmla="*/ 624173 h 628650"/>
                <a:gd name="connsiteX524" fmla="*/ 1772984 w 3724275"/>
                <a:gd name="connsiteY524" fmla="*/ 623888 h 628650"/>
                <a:gd name="connsiteX525" fmla="*/ 1905572 w 3724275"/>
                <a:gd name="connsiteY525" fmla="*/ 622935 h 628650"/>
                <a:gd name="connsiteX526" fmla="*/ 1925764 w 3724275"/>
                <a:gd name="connsiteY526" fmla="*/ 624078 h 628650"/>
                <a:gd name="connsiteX527" fmla="*/ 2028349 w 3724275"/>
                <a:gd name="connsiteY527" fmla="*/ 624935 h 628650"/>
                <a:gd name="connsiteX528" fmla="*/ 2203514 w 3724275"/>
                <a:gd name="connsiteY528" fmla="*/ 627412 h 628650"/>
                <a:gd name="connsiteX529" fmla="*/ 2289048 w 3724275"/>
                <a:gd name="connsiteY529" fmla="*/ 628650 h 628650"/>
                <a:gd name="connsiteX530" fmla="*/ 2357438 w 3724275"/>
                <a:gd name="connsiteY530" fmla="*/ 629031 h 628650"/>
                <a:gd name="connsiteX531" fmla="*/ 2416207 w 3724275"/>
                <a:gd name="connsiteY531" fmla="*/ 629698 h 628650"/>
                <a:gd name="connsiteX532" fmla="*/ 2517172 w 3724275"/>
                <a:gd name="connsiteY532" fmla="*/ 627317 h 628650"/>
                <a:gd name="connsiteX533" fmla="*/ 2562035 w 3724275"/>
                <a:gd name="connsiteY533" fmla="*/ 624078 h 628650"/>
                <a:gd name="connsiteX534" fmla="*/ 2573655 w 3724275"/>
                <a:gd name="connsiteY534" fmla="*/ 624364 h 628650"/>
                <a:gd name="connsiteX535" fmla="*/ 2588705 w 3724275"/>
                <a:gd name="connsiteY535" fmla="*/ 625031 h 628650"/>
                <a:gd name="connsiteX536" fmla="*/ 2678716 w 3724275"/>
                <a:gd name="connsiteY536" fmla="*/ 623221 h 628650"/>
                <a:gd name="connsiteX537" fmla="*/ 2692146 w 3724275"/>
                <a:gd name="connsiteY537" fmla="*/ 623316 h 628650"/>
                <a:gd name="connsiteX538" fmla="*/ 2765870 w 3724275"/>
                <a:gd name="connsiteY538" fmla="*/ 621316 h 628650"/>
                <a:gd name="connsiteX539" fmla="*/ 2861691 w 3724275"/>
                <a:gd name="connsiteY539" fmla="*/ 620554 h 628650"/>
                <a:gd name="connsiteX540" fmla="*/ 2873502 w 3724275"/>
                <a:gd name="connsiteY540" fmla="*/ 621030 h 628650"/>
                <a:gd name="connsiteX541" fmla="*/ 2957417 w 3724275"/>
                <a:gd name="connsiteY541" fmla="*/ 623697 h 628650"/>
                <a:gd name="connsiteX542" fmla="*/ 2965799 w 3724275"/>
                <a:gd name="connsiteY542" fmla="*/ 623983 h 628650"/>
                <a:gd name="connsiteX543" fmla="*/ 3087148 w 3724275"/>
                <a:gd name="connsiteY543" fmla="*/ 628174 h 628650"/>
                <a:gd name="connsiteX544" fmla="*/ 3134106 w 3724275"/>
                <a:gd name="connsiteY544" fmla="*/ 628364 h 628650"/>
                <a:gd name="connsiteX545" fmla="*/ 3206115 w 3724275"/>
                <a:gd name="connsiteY545" fmla="*/ 626936 h 628650"/>
                <a:gd name="connsiteX546" fmla="*/ 3290221 w 3724275"/>
                <a:gd name="connsiteY546" fmla="*/ 630746 h 628650"/>
                <a:gd name="connsiteX547" fmla="*/ 3379089 w 3724275"/>
                <a:gd name="connsiteY547" fmla="*/ 637508 h 628650"/>
                <a:gd name="connsiteX548" fmla="*/ 3381375 w 3724275"/>
                <a:gd name="connsiteY548" fmla="*/ 628650 h 628650"/>
                <a:gd name="connsiteX549" fmla="*/ 3424142 w 3724275"/>
                <a:gd name="connsiteY549" fmla="*/ 625126 h 628650"/>
                <a:gd name="connsiteX550" fmla="*/ 3402616 w 3724275"/>
                <a:gd name="connsiteY550" fmla="*/ 616077 h 628650"/>
                <a:gd name="connsiteX551" fmla="*/ 3321749 w 3724275"/>
                <a:gd name="connsiteY551" fmla="*/ 604171 h 628650"/>
                <a:gd name="connsiteX552" fmla="*/ 3314319 w 3724275"/>
                <a:gd name="connsiteY552" fmla="*/ 594074 h 628650"/>
                <a:gd name="connsiteX553" fmla="*/ 3413760 w 3724275"/>
                <a:gd name="connsiteY553" fmla="*/ 602837 h 628650"/>
                <a:gd name="connsiteX554" fmla="*/ 3399758 w 3724275"/>
                <a:gd name="connsiteY554" fmla="*/ 592360 h 628650"/>
                <a:gd name="connsiteX555" fmla="*/ 3400425 w 3724275"/>
                <a:gd name="connsiteY555" fmla="*/ 588645 h 628650"/>
                <a:gd name="connsiteX556" fmla="*/ 3482626 w 3724275"/>
                <a:gd name="connsiteY556" fmla="*/ 589788 h 628650"/>
                <a:gd name="connsiteX557" fmla="*/ 3484912 w 3724275"/>
                <a:gd name="connsiteY557" fmla="*/ 579596 h 628650"/>
                <a:gd name="connsiteX558" fmla="*/ 3504343 w 3724275"/>
                <a:gd name="connsiteY558" fmla="*/ 582644 h 628650"/>
                <a:gd name="connsiteX559" fmla="*/ 3525965 w 3724275"/>
                <a:gd name="connsiteY559" fmla="*/ 583406 h 628650"/>
                <a:gd name="connsiteX560" fmla="*/ 3529774 w 3724275"/>
                <a:gd name="connsiteY560" fmla="*/ 581025 h 628650"/>
                <a:gd name="connsiteX561" fmla="*/ 3516249 w 3724275"/>
                <a:gd name="connsiteY561" fmla="*/ 574834 h 628650"/>
                <a:gd name="connsiteX562" fmla="*/ 3536918 w 3724275"/>
                <a:gd name="connsiteY562" fmla="*/ 568928 h 628650"/>
                <a:gd name="connsiteX563" fmla="*/ 3560350 w 3724275"/>
                <a:gd name="connsiteY563" fmla="*/ 563118 h 628650"/>
                <a:gd name="connsiteX564" fmla="*/ 3517202 w 3724275"/>
                <a:gd name="connsiteY564" fmla="*/ 546926 h 628650"/>
                <a:gd name="connsiteX565" fmla="*/ 3468053 w 3724275"/>
                <a:gd name="connsiteY565" fmla="*/ 537305 h 628650"/>
                <a:gd name="connsiteX566" fmla="*/ 3450241 w 3724275"/>
                <a:gd name="connsiteY566" fmla="*/ 530352 h 628650"/>
                <a:gd name="connsiteX567" fmla="*/ 3499009 w 3724275"/>
                <a:gd name="connsiteY567" fmla="*/ 530638 h 628650"/>
                <a:gd name="connsiteX568" fmla="*/ 3487007 w 3724275"/>
                <a:gd name="connsiteY568" fmla="*/ 517112 h 628650"/>
                <a:gd name="connsiteX569" fmla="*/ 3545015 w 3724275"/>
                <a:gd name="connsiteY569" fmla="*/ 522732 h 628650"/>
                <a:gd name="connsiteX570" fmla="*/ 3586448 w 3724275"/>
                <a:gd name="connsiteY570" fmla="*/ 526256 h 628650"/>
                <a:gd name="connsiteX571" fmla="*/ 3626358 w 3724275"/>
                <a:gd name="connsiteY571" fmla="*/ 523018 h 628650"/>
                <a:gd name="connsiteX572" fmla="*/ 3633407 w 3724275"/>
                <a:gd name="connsiteY572" fmla="*/ 519684 h 628650"/>
                <a:gd name="connsiteX573" fmla="*/ 3633216 w 3724275"/>
                <a:gd name="connsiteY573" fmla="*/ 516826 h 628650"/>
                <a:gd name="connsiteX574" fmla="*/ 3579209 w 3724275"/>
                <a:gd name="connsiteY574" fmla="*/ 506444 h 628650"/>
                <a:gd name="connsiteX575" fmla="*/ 3561207 w 3724275"/>
                <a:gd name="connsiteY575" fmla="*/ 503015 h 628650"/>
                <a:gd name="connsiteX576" fmla="*/ 3505962 w 3724275"/>
                <a:gd name="connsiteY576" fmla="*/ 489299 h 628650"/>
                <a:gd name="connsiteX577" fmla="*/ 3476720 w 3724275"/>
                <a:gd name="connsiteY577" fmla="*/ 475298 h 628650"/>
                <a:gd name="connsiteX578" fmla="*/ 3487388 w 3724275"/>
                <a:gd name="connsiteY578" fmla="*/ 475679 h 628650"/>
                <a:gd name="connsiteX579" fmla="*/ 3555587 w 3724275"/>
                <a:gd name="connsiteY579" fmla="*/ 483870 h 628650"/>
                <a:gd name="connsiteX580" fmla="*/ 3573780 w 3724275"/>
                <a:gd name="connsiteY580" fmla="*/ 483203 h 628650"/>
                <a:gd name="connsiteX581" fmla="*/ 3601117 w 3724275"/>
                <a:gd name="connsiteY581" fmla="*/ 477298 h 628650"/>
                <a:gd name="connsiteX582" fmla="*/ 3585115 w 3724275"/>
                <a:gd name="connsiteY582" fmla="*/ 474917 h 628650"/>
                <a:gd name="connsiteX583" fmla="*/ 3591497 w 3724275"/>
                <a:gd name="connsiteY583" fmla="*/ 472154 h 628650"/>
                <a:gd name="connsiteX584" fmla="*/ 3612166 w 3724275"/>
                <a:gd name="connsiteY584" fmla="*/ 455676 h 628650"/>
                <a:gd name="connsiteX585" fmla="*/ 3593497 w 3724275"/>
                <a:gd name="connsiteY585" fmla="*/ 436626 h 628650"/>
                <a:gd name="connsiteX586" fmla="*/ 3598259 w 3724275"/>
                <a:gd name="connsiteY586" fmla="*/ 436721 h 628650"/>
                <a:gd name="connsiteX587" fmla="*/ 3611023 w 3724275"/>
                <a:gd name="connsiteY587" fmla="*/ 443579 h 628650"/>
                <a:gd name="connsiteX588" fmla="*/ 3613880 w 3724275"/>
                <a:gd name="connsiteY588" fmla="*/ 436055 h 628650"/>
                <a:gd name="connsiteX589" fmla="*/ 3620929 w 3724275"/>
                <a:gd name="connsiteY589" fmla="*/ 436245 h 628650"/>
                <a:gd name="connsiteX590" fmla="*/ 3641598 w 3724275"/>
                <a:gd name="connsiteY590" fmla="*/ 432911 h 628650"/>
                <a:gd name="connsiteX591" fmla="*/ 3627596 w 3724275"/>
                <a:gd name="connsiteY591" fmla="*/ 421291 h 628650"/>
                <a:gd name="connsiteX592" fmla="*/ 3623024 w 3724275"/>
                <a:gd name="connsiteY592" fmla="*/ 421576 h 628650"/>
                <a:gd name="connsiteX593" fmla="*/ 3625406 w 3724275"/>
                <a:gd name="connsiteY593" fmla="*/ 412337 h 628650"/>
                <a:gd name="connsiteX594" fmla="*/ 3636455 w 3724275"/>
                <a:gd name="connsiteY594" fmla="*/ 412242 h 628650"/>
                <a:gd name="connsiteX595" fmla="*/ 3646361 w 3724275"/>
                <a:gd name="connsiteY595" fmla="*/ 401384 h 628650"/>
                <a:gd name="connsiteX596" fmla="*/ 3638169 w 3724275"/>
                <a:gd name="connsiteY596" fmla="*/ 400336 h 628650"/>
                <a:gd name="connsiteX597" fmla="*/ 3624548 w 3724275"/>
                <a:gd name="connsiteY597" fmla="*/ 399288 h 628650"/>
                <a:gd name="connsiteX598" fmla="*/ 3625215 w 3724275"/>
                <a:gd name="connsiteY598" fmla="*/ 398526 h 628650"/>
                <a:gd name="connsiteX599" fmla="*/ 3629120 w 3724275"/>
                <a:gd name="connsiteY599" fmla="*/ 383191 h 628650"/>
                <a:gd name="connsiteX600" fmla="*/ 3660172 w 3724275"/>
                <a:gd name="connsiteY600" fmla="*/ 380905 h 628650"/>
                <a:gd name="connsiteX601" fmla="*/ 3688461 w 3724275"/>
                <a:gd name="connsiteY601" fmla="*/ 376142 h 628650"/>
                <a:gd name="connsiteX602" fmla="*/ 3627406 w 3724275"/>
                <a:gd name="connsiteY602" fmla="*/ 371856 h 628650"/>
                <a:gd name="connsiteX603" fmla="*/ 3631121 w 3724275"/>
                <a:gd name="connsiteY603" fmla="*/ 362807 h 628650"/>
                <a:gd name="connsiteX604" fmla="*/ 3438811 w 3724275"/>
                <a:gd name="connsiteY604" fmla="*/ 126492 h 628650"/>
                <a:gd name="connsiteX605" fmla="*/ 3440525 w 3724275"/>
                <a:gd name="connsiteY605" fmla="*/ 124111 h 628650"/>
                <a:gd name="connsiteX606" fmla="*/ 3478435 w 3724275"/>
                <a:gd name="connsiteY606" fmla="*/ 123634 h 628650"/>
                <a:gd name="connsiteX607" fmla="*/ 3503771 w 3724275"/>
                <a:gd name="connsiteY607" fmla="*/ 125921 h 628650"/>
                <a:gd name="connsiteX608" fmla="*/ 3499199 w 3724275"/>
                <a:gd name="connsiteY608" fmla="*/ 130493 h 628650"/>
                <a:gd name="connsiteX609" fmla="*/ 3497866 w 3724275"/>
                <a:gd name="connsiteY609" fmla="*/ 132398 h 628650"/>
                <a:gd name="connsiteX610" fmla="*/ 3478625 w 3724275"/>
                <a:gd name="connsiteY610" fmla="*/ 130874 h 628650"/>
                <a:gd name="connsiteX611" fmla="*/ 3438811 w 3724275"/>
                <a:gd name="connsiteY611" fmla="*/ 126492 h 628650"/>
                <a:gd name="connsiteX612" fmla="*/ 3557016 w 3724275"/>
                <a:gd name="connsiteY612" fmla="*/ 136017 h 628650"/>
                <a:gd name="connsiteX613" fmla="*/ 3519107 w 3724275"/>
                <a:gd name="connsiteY613" fmla="*/ 134207 h 628650"/>
                <a:gd name="connsiteX614" fmla="*/ 3510820 w 3724275"/>
                <a:gd name="connsiteY614" fmla="*/ 133445 h 628650"/>
                <a:gd name="connsiteX615" fmla="*/ 3545967 w 3724275"/>
                <a:gd name="connsiteY615" fmla="*/ 132779 h 628650"/>
                <a:gd name="connsiteX616" fmla="*/ 3557016 w 3724275"/>
                <a:gd name="connsiteY616" fmla="*/ 136017 h 628650"/>
                <a:gd name="connsiteX617" fmla="*/ 3523488 w 3724275"/>
                <a:gd name="connsiteY617" fmla="*/ 147066 h 628650"/>
                <a:gd name="connsiteX618" fmla="*/ 3511772 w 3724275"/>
                <a:gd name="connsiteY618" fmla="*/ 145542 h 628650"/>
                <a:gd name="connsiteX619" fmla="*/ 3515582 w 3724275"/>
                <a:gd name="connsiteY619" fmla="*/ 142304 h 628650"/>
                <a:gd name="connsiteX620" fmla="*/ 3523488 w 3724275"/>
                <a:gd name="connsiteY620" fmla="*/ 147066 h 628650"/>
                <a:gd name="connsiteX621" fmla="*/ 3481292 w 3724275"/>
                <a:gd name="connsiteY621" fmla="*/ 146018 h 628650"/>
                <a:gd name="connsiteX622" fmla="*/ 3462242 w 3724275"/>
                <a:gd name="connsiteY622" fmla="*/ 146971 h 628650"/>
                <a:gd name="connsiteX623" fmla="*/ 3454337 w 3724275"/>
                <a:gd name="connsiteY623" fmla="*/ 144304 h 628650"/>
                <a:gd name="connsiteX624" fmla="*/ 3481292 w 3724275"/>
                <a:gd name="connsiteY624" fmla="*/ 146018 h 628650"/>
                <a:gd name="connsiteX625" fmla="*/ 3474911 w 3724275"/>
                <a:gd name="connsiteY625" fmla="*/ 149066 h 628650"/>
                <a:gd name="connsiteX626" fmla="*/ 3462242 w 3724275"/>
                <a:gd name="connsiteY626" fmla="*/ 146971 h 628650"/>
                <a:gd name="connsiteX627" fmla="*/ 3474911 w 3724275"/>
                <a:gd name="connsiteY627" fmla="*/ 149066 h 628650"/>
                <a:gd name="connsiteX628" fmla="*/ 3507581 w 3724275"/>
                <a:gd name="connsiteY628" fmla="*/ 150495 h 628650"/>
                <a:gd name="connsiteX629" fmla="*/ 3525584 w 3724275"/>
                <a:gd name="connsiteY629" fmla="*/ 148019 h 628650"/>
                <a:gd name="connsiteX630" fmla="*/ 3566160 w 3724275"/>
                <a:gd name="connsiteY630" fmla="*/ 165640 h 628650"/>
                <a:gd name="connsiteX631" fmla="*/ 3559207 w 3724275"/>
                <a:gd name="connsiteY631" fmla="*/ 165640 h 628650"/>
                <a:gd name="connsiteX632" fmla="*/ 3513582 w 3724275"/>
                <a:gd name="connsiteY632" fmla="*/ 155924 h 628650"/>
                <a:gd name="connsiteX633" fmla="*/ 3507581 w 3724275"/>
                <a:gd name="connsiteY633" fmla="*/ 150495 h 628650"/>
                <a:gd name="connsiteX634" fmla="*/ 3459099 w 3724275"/>
                <a:gd name="connsiteY634" fmla="*/ 115634 h 628650"/>
                <a:gd name="connsiteX635" fmla="*/ 3445193 w 3724275"/>
                <a:gd name="connsiteY635" fmla="*/ 117729 h 628650"/>
                <a:gd name="connsiteX636" fmla="*/ 3447955 w 3724275"/>
                <a:gd name="connsiteY636" fmla="*/ 113824 h 628650"/>
                <a:gd name="connsiteX637" fmla="*/ 3459099 w 3724275"/>
                <a:gd name="connsiteY637" fmla="*/ 115634 h 628650"/>
                <a:gd name="connsiteX638" fmla="*/ 3324797 w 3724275"/>
                <a:gd name="connsiteY638" fmla="*/ 105537 h 628650"/>
                <a:gd name="connsiteX639" fmla="*/ 3324892 w 3724275"/>
                <a:gd name="connsiteY639" fmla="*/ 107061 h 628650"/>
                <a:gd name="connsiteX640" fmla="*/ 3319367 w 3724275"/>
                <a:gd name="connsiteY640" fmla="*/ 107347 h 628650"/>
                <a:gd name="connsiteX641" fmla="*/ 3314891 w 3724275"/>
                <a:gd name="connsiteY641" fmla="*/ 104966 h 628650"/>
                <a:gd name="connsiteX642" fmla="*/ 3324797 w 3724275"/>
                <a:gd name="connsiteY642" fmla="*/ 105537 h 628650"/>
                <a:gd name="connsiteX643" fmla="*/ 3347180 w 3724275"/>
                <a:gd name="connsiteY643" fmla="*/ 109442 h 628650"/>
                <a:gd name="connsiteX644" fmla="*/ 3332512 w 3724275"/>
                <a:gd name="connsiteY644" fmla="*/ 120682 h 628650"/>
                <a:gd name="connsiteX645" fmla="*/ 3297841 w 3724275"/>
                <a:gd name="connsiteY645" fmla="*/ 116015 h 628650"/>
                <a:gd name="connsiteX646" fmla="*/ 3347180 w 3724275"/>
                <a:gd name="connsiteY646" fmla="*/ 109442 h 628650"/>
                <a:gd name="connsiteX647" fmla="*/ 3236690 w 3724275"/>
                <a:gd name="connsiteY647" fmla="*/ 49054 h 628650"/>
                <a:gd name="connsiteX648" fmla="*/ 3240786 w 3724275"/>
                <a:gd name="connsiteY648" fmla="*/ 51911 h 628650"/>
                <a:gd name="connsiteX649" fmla="*/ 3229642 w 3724275"/>
                <a:gd name="connsiteY649" fmla="*/ 56579 h 628650"/>
                <a:gd name="connsiteX650" fmla="*/ 3224974 w 3724275"/>
                <a:gd name="connsiteY650" fmla="*/ 52578 h 628650"/>
                <a:gd name="connsiteX651" fmla="*/ 3236690 w 3724275"/>
                <a:gd name="connsiteY651" fmla="*/ 49054 h 628650"/>
                <a:gd name="connsiteX652" fmla="*/ 2940749 w 3724275"/>
                <a:gd name="connsiteY652" fmla="*/ 54959 h 628650"/>
                <a:gd name="connsiteX653" fmla="*/ 2945130 w 3724275"/>
                <a:gd name="connsiteY653" fmla="*/ 56388 h 628650"/>
                <a:gd name="connsiteX654" fmla="*/ 2940177 w 3724275"/>
                <a:gd name="connsiteY654" fmla="*/ 57341 h 628650"/>
                <a:gd name="connsiteX655" fmla="*/ 2934462 w 3724275"/>
                <a:gd name="connsiteY655" fmla="*/ 56483 h 628650"/>
                <a:gd name="connsiteX656" fmla="*/ 2940749 w 3724275"/>
                <a:gd name="connsiteY656" fmla="*/ 54959 h 628650"/>
                <a:gd name="connsiteX657" fmla="*/ 3505772 w 3724275"/>
                <a:gd name="connsiteY657" fmla="*/ 214122 h 628650"/>
                <a:gd name="connsiteX658" fmla="*/ 3512153 w 3724275"/>
                <a:gd name="connsiteY658" fmla="*/ 217742 h 628650"/>
                <a:gd name="connsiteX659" fmla="*/ 3509391 w 3724275"/>
                <a:gd name="connsiteY659" fmla="*/ 218123 h 628650"/>
                <a:gd name="connsiteX660" fmla="*/ 3491770 w 3724275"/>
                <a:gd name="connsiteY660" fmla="*/ 215265 h 628650"/>
                <a:gd name="connsiteX661" fmla="*/ 3490627 w 3724275"/>
                <a:gd name="connsiteY661" fmla="*/ 214217 h 628650"/>
                <a:gd name="connsiteX662" fmla="*/ 3505772 w 3724275"/>
                <a:gd name="connsiteY662" fmla="*/ 214122 h 628650"/>
                <a:gd name="connsiteX663" fmla="*/ 3559112 w 3724275"/>
                <a:gd name="connsiteY663" fmla="*/ 448151 h 628650"/>
                <a:gd name="connsiteX664" fmla="*/ 3552063 w 3724275"/>
                <a:gd name="connsiteY664" fmla="*/ 444056 h 628650"/>
                <a:gd name="connsiteX665" fmla="*/ 3561398 w 3724275"/>
                <a:gd name="connsiteY665" fmla="*/ 439579 h 628650"/>
                <a:gd name="connsiteX666" fmla="*/ 3559112 w 3724275"/>
                <a:gd name="connsiteY666" fmla="*/ 448151 h 628650"/>
                <a:gd name="connsiteX667" fmla="*/ 3532728 w 3724275"/>
                <a:gd name="connsiteY667" fmla="*/ 413575 h 628650"/>
                <a:gd name="connsiteX668" fmla="*/ 3529965 w 3724275"/>
                <a:gd name="connsiteY668" fmla="*/ 410337 h 628650"/>
                <a:gd name="connsiteX669" fmla="*/ 3534537 w 3724275"/>
                <a:gd name="connsiteY669" fmla="*/ 408527 h 628650"/>
                <a:gd name="connsiteX670" fmla="*/ 3543872 w 3724275"/>
                <a:gd name="connsiteY670" fmla="*/ 409289 h 628650"/>
                <a:gd name="connsiteX671" fmla="*/ 3578352 w 3724275"/>
                <a:gd name="connsiteY671" fmla="*/ 420910 h 628650"/>
                <a:gd name="connsiteX672" fmla="*/ 3532728 w 3724275"/>
                <a:gd name="connsiteY672" fmla="*/ 413575 h 628650"/>
                <a:gd name="connsiteX673" fmla="*/ 3490436 w 3724275"/>
                <a:gd name="connsiteY673" fmla="*/ 187071 h 628650"/>
                <a:gd name="connsiteX674" fmla="*/ 3555206 w 3724275"/>
                <a:gd name="connsiteY674" fmla="*/ 198692 h 628650"/>
                <a:gd name="connsiteX675" fmla="*/ 3533775 w 3724275"/>
                <a:gd name="connsiteY675" fmla="*/ 206216 h 628650"/>
                <a:gd name="connsiteX676" fmla="*/ 3477292 w 3724275"/>
                <a:gd name="connsiteY676" fmla="*/ 194881 h 628650"/>
                <a:gd name="connsiteX677" fmla="*/ 3477197 w 3724275"/>
                <a:gd name="connsiteY677" fmla="*/ 194881 h 628650"/>
                <a:gd name="connsiteX678" fmla="*/ 3490436 w 3724275"/>
                <a:gd name="connsiteY678" fmla="*/ 187071 h 628650"/>
                <a:gd name="connsiteX679" fmla="*/ 3441859 w 3724275"/>
                <a:gd name="connsiteY679" fmla="*/ 190119 h 628650"/>
                <a:gd name="connsiteX680" fmla="*/ 3441859 w 3724275"/>
                <a:gd name="connsiteY680" fmla="*/ 190119 h 628650"/>
                <a:gd name="connsiteX681" fmla="*/ 3432620 w 3724275"/>
                <a:gd name="connsiteY681" fmla="*/ 187928 h 628650"/>
                <a:gd name="connsiteX682" fmla="*/ 3428619 w 3724275"/>
                <a:gd name="connsiteY682" fmla="*/ 189452 h 628650"/>
                <a:gd name="connsiteX683" fmla="*/ 3413665 w 3724275"/>
                <a:gd name="connsiteY683" fmla="*/ 190024 h 628650"/>
                <a:gd name="connsiteX684" fmla="*/ 3405759 w 3724275"/>
                <a:gd name="connsiteY684" fmla="*/ 184309 h 628650"/>
                <a:gd name="connsiteX685" fmla="*/ 3416141 w 3724275"/>
                <a:gd name="connsiteY685" fmla="*/ 178499 h 628650"/>
                <a:gd name="connsiteX686" fmla="*/ 3459766 w 3724275"/>
                <a:gd name="connsiteY686" fmla="*/ 182213 h 628650"/>
                <a:gd name="connsiteX687" fmla="*/ 3477101 w 3724275"/>
                <a:gd name="connsiteY687" fmla="*/ 194881 h 628650"/>
                <a:gd name="connsiteX688" fmla="*/ 3441859 w 3724275"/>
                <a:gd name="connsiteY688" fmla="*/ 190119 h 628650"/>
                <a:gd name="connsiteX689" fmla="*/ 3002661 w 3724275"/>
                <a:gd name="connsiteY689" fmla="*/ 201740 h 628650"/>
                <a:gd name="connsiteX690" fmla="*/ 2937129 w 3724275"/>
                <a:gd name="connsiteY690" fmla="*/ 199835 h 628650"/>
                <a:gd name="connsiteX691" fmla="*/ 2918651 w 3724275"/>
                <a:gd name="connsiteY691" fmla="*/ 198977 h 628650"/>
                <a:gd name="connsiteX692" fmla="*/ 2913698 w 3724275"/>
                <a:gd name="connsiteY692" fmla="*/ 187547 h 628650"/>
                <a:gd name="connsiteX693" fmla="*/ 2944559 w 3724275"/>
                <a:gd name="connsiteY693" fmla="*/ 182594 h 628650"/>
                <a:gd name="connsiteX694" fmla="*/ 2906745 w 3724275"/>
                <a:gd name="connsiteY694" fmla="*/ 185833 h 628650"/>
                <a:gd name="connsiteX695" fmla="*/ 2879789 w 3724275"/>
                <a:gd name="connsiteY695" fmla="*/ 184594 h 628650"/>
                <a:gd name="connsiteX696" fmla="*/ 2896838 w 3724275"/>
                <a:gd name="connsiteY696" fmla="*/ 174974 h 628650"/>
                <a:gd name="connsiteX697" fmla="*/ 2834259 w 3724275"/>
                <a:gd name="connsiteY697" fmla="*/ 172974 h 628650"/>
                <a:gd name="connsiteX698" fmla="*/ 2879503 w 3724275"/>
                <a:gd name="connsiteY698" fmla="*/ 167545 h 628650"/>
                <a:gd name="connsiteX699" fmla="*/ 2850356 w 3724275"/>
                <a:gd name="connsiteY699" fmla="*/ 166402 h 628650"/>
                <a:gd name="connsiteX700" fmla="*/ 2873216 w 3724275"/>
                <a:gd name="connsiteY700" fmla="*/ 161830 h 628650"/>
                <a:gd name="connsiteX701" fmla="*/ 2884932 w 3724275"/>
                <a:gd name="connsiteY701" fmla="*/ 162401 h 628650"/>
                <a:gd name="connsiteX702" fmla="*/ 2880455 w 3724275"/>
                <a:gd name="connsiteY702" fmla="*/ 170974 h 628650"/>
                <a:gd name="connsiteX703" fmla="*/ 2911221 w 3724275"/>
                <a:gd name="connsiteY703" fmla="*/ 170879 h 628650"/>
                <a:gd name="connsiteX704" fmla="*/ 2924842 w 3724275"/>
                <a:gd name="connsiteY704" fmla="*/ 171164 h 628650"/>
                <a:gd name="connsiteX705" fmla="*/ 2950750 w 3724275"/>
                <a:gd name="connsiteY705" fmla="*/ 172307 h 628650"/>
                <a:gd name="connsiteX706" fmla="*/ 2982754 w 3724275"/>
                <a:gd name="connsiteY706" fmla="*/ 173260 h 628650"/>
                <a:gd name="connsiteX707" fmla="*/ 3031617 w 3724275"/>
                <a:gd name="connsiteY707" fmla="*/ 165926 h 628650"/>
                <a:gd name="connsiteX708" fmla="*/ 3019997 w 3724275"/>
                <a:gd name="connsiteY708" fmla="*/ 162592 h 628650"/>
                <a:gd name="connsiteX709" fmla="*/ 2966942 w 3724275"/>
                <a:gd name="connsiteY709" fmla="*/ 161735 h 628650"/>
                <a:gd name="connsiteX710" fmla="*/ 2875598 w 3724275"/>
                <a:gd name="connsiteY710" fmla="*/ 156972 h 628650"/>
                <a:gd name="connsiteX711" fmla="*/ 2871692 w 3724275"/>
                <a:gd name="connsiteY711" fmla="*/ 156591 h 628650"/>
                <a:gd name="connsiteX712" fmla="*/ 2849309 w 3724275"/>
                <a:gd name="connsiteY712" fmla="*/ 155829 h 628650"/>
                <a:gd name="connsiteX713" fmla="*/ 2829020 w 3724275"/>
                <a:gd name="connsiteY713" fmla="*/ 156305 h 628650"/>
                <a:gd name="connsiteX714" fmla="*/ 2793111 w 3724275"/>
                <a:gd name="connsiteY714" fmla="*/ 154305 h 628650"/>
                <a:gd name="connsiteX715" fmla="*/ 2782824 w 3724275"/>
                <a:gd name="connsiteY715" fmla="*/ 153257 h 628650"/>
                <a:gd name="connsiteX716" fmla="*/ 2782824 w 3724275"/>
                <a:gd name="connsiteY716" fmla="*/ 152591 h 628650"/>
                <a:gd name="connsiteX717" fmla="*/ 2876074 w 3724275"/>
                <a:gd name="connsiteY717" fmla="*/ 149543 h 628650"/>
                <a:gd name="connsiteX718" fmla="*/ 2893409 w 3724275"/>
                <a:gd name="connsiteY718" fmla="*/ 145923 h 628650"/>
                <a:gd name="connsiteX719" fmla="*/ 2976848 w 3724275"/>
                <a:gd name="connsiteY719" fmla="*/ 149924 h 628650"/>
                <a:gd name="connsiteX720" fmla="*/ 3119342 w 3724275"/>
                <a:gd name="connsiteY720" fmla="*/ 158591 h 628650"/>
                <a:gd name="connsiteX721" fmla="*/ 3121724 w 3724275"/>
                <a:gd name="connsiteY721" fmla="*/ 166306 h 628650"/>
                <a:gd name="connsiteX722" fmla="*/ 3083528 w 3724275"/>
                <a:gd name="connsiteY722" fmla="*/ 168688 h 628650"/>
                <a:gd name="connsiteX723" fmla="*/ 3093339 w 3724275"/>
                <a:gd name="connsiteY723" fmla="*/ 188214 h 628650"/>
                <a:gd name="connsiteX724" fmla="*/ 3119342 w 3724275"/>
                <a:gd name="connsiteY724" fmla="*/ 191548 h 628650"/>
                <a:gd name="connsiteX725" fmla="*/ 3118866 w 3724275"/>
                <a:gd name="connsiteY725" fmla="*/ 194596 h 628650"/>
                <a:gd name="connsiteX726" fmla="*/ 3052763 w 3724275"/>
                <a:gd name="connsiteY726" fmla="*/ 197739 h 628650"/>
                <a:gd name="connsiteX727" fmla="*/ 3058192 w 3724275"/>
                <a:gd name="connsiteY727" fmla="*/ 201930 h 628650"/>
                <a:gd name="connsiteX728" fmla="*/ 3002661 w 3724275"/>
                <a:gd name="connsiteY728" fmla="*/ 201740 h 628650"/>
                <a:gd name="connsiteX729" fmla="*/ 28289 w 3724275"/>
                <a:gd name="connsiteY729" fmla="*/ 400145 h 628650"/>
                <a:gd name="connsiteX730" fmla="*/ 28670 w 3724275"/>
                <a:gd name="connsiteY730" fmla="*/ 400050 h 628650"/>
                <a:gd name="connsiteX731" fmla="*/ 30194 w 3724275"/>
                <a:gd name="connsiteY731" fmla="*/ 400431 h 628650"/>
                <a:gd name="connsiteX732" fmla="*/ 29242 w 3724275"/>
                <a:gd name="connsiteY732" fmla="*/ 401479 h 628650"/>
                <a:gd name="connsiteX733" fmla="*/ 28289 w 3724275"/>
                <a:gd name="connsiteY733" fmla="*/ 400145 h 628650"/>
                <a:gd name="connsiteX734" fmla="*/ 1631728 w 3724275"/>
                <a:gd name="connsiteY734" fmla="*/ 88964 h 628650"/>
                <a:gd name="connsiteX735" fmla="*/ 1630966 w 3724275"/>
                <a:gd name="connsiteY735" fmla="*/ 91440 h 628650"/>
                <a:gd name="connsiteX736" fmla="*/ 1647444 w 3724275"/>
                <a:gd name="connsiteY736" fmla="*/ 88868 h 628650"/>
                <a:gd name="connsiteX737" fmla="*/ 1648301 w 3724275"/>
                <a:gd name="connsiteY737" fmla="*/ 88297 h 628650"/>
                <a:gd name="connsiteX738" fmla="*/ 1664780 w 3724275"/>
                <a:gd name="connsiteY738" fmla="*/ 87059 h 628650"/>
                <a:gd name="connsiteX739" fmla="*/ 1676591 w 3724275"/>
                <a:gd name="connsiteY739" fmla="*/ 85916 h 628650"/>
                <a:gd name="connsiteX740" fmla="*/ 1687639 w 3724275"/>
                <a:gd name="connsiteY740" fmla="*/ 88583 h 628650"/>
                <a:gd name="connsiteX741" fmla="*/ 1724025 w 3724275"/>
                <a:gd name="connsiteY741" fmla="*/ 86678 h 628650"/>
                <a:gd name="connsiteX742" fmla="*/ 1728692 w 3724275"/>
                <a:gd name="connsiteY742" fmla="*/ 84963 h 628650"/>
                <a:gd name="connsiteX743" fmla="*/ 1759649 w 3724275"/>
                <a:gd name="connsiteY743" fmla="*/ 88868 h 628650"/>
                <a:gd name="connsiteX744" fmla="*/ 1756315 w 3724275"/>
                <a:gd name="connsiteY744" fmla="*/ 94774 h 628650"/>
                <a:gd name="connsiteX745" fmla="*/ 1458182 w 3724275"/>
                <a:gd name="connsiteY745" fmla="*/ 94774 h 628650"/>
                <a:gd name="connsiteX746" fmla="*/ 1466374 w 3724275"/>
                <a:gd name="connsiteY746" fmla="*/ 83153 h 628650"/>
                <a:gd name="connsiteX747" fmla="*/ 1420082 w 3724275"/>
                <a:gd name="connsiteY747" fmla="*/ 80867 h 628650"/>
                <a:gd name="connsiteX748" fmla="*/ 1401509 w 3724275"/>
                <a:gd name="connsiteY748" fmla="*/ 80201 h 628650"/>
                <a:gd name="connsiteX749" fmla="*/ 1400366 w 3724275"/>
                <a:gd name="connsiteY749" fmla="*/ 75057 h 628650"/>
                <a:gd name="connsiteX750" fmla="*/ 1441704 w 3724275"/>
                <a:gd name="connsiteY750" fmla="*/ 76867 h 628650"/>
                <a:gd name="connsiteX751" fmla="*/ 1470374 w 3724275"/>
                <a:gd name="connsiteY751" fmla="*/ 81534 h 628650"/>
                <a:gd name="connsiteX752" fmla="*/ 1495616 w 3724275"/>
                <a:gd name="connsiteY752" fmla="*/ 79058 h 628650"/>
                <a:gd name="connsiteX753" fmla="*/ 1495997 w 3724275"/>
                <a:gd name="connsiteY753" fmla="*/ 80486 h 628650"/>
                <a:gd name="connsiteX754" fmla="*/ 1500473 w 3724275"/>
                <a:gd name="connsiteY754" fmla="*/ 79534 h 628650"/>
                <a:gd name="connsiteX755" fmla="*/ 1499997 w 3724275"/>
                <a:gd name="connsiteY755" fmla="*/ 78581 h 628650"/>
                <a:gd name="connsiteX756" fmla="*/ 1524000 w 3724275"/>
                <a:gd name="connsiteY756" fmla="*/ 76200 h 628650"/>
                <a:gd name="connsiteX757" fmla="*/ 1518857 w 3724275"/>
                <a:gd name="connsiteY757" fmla="*/ 84963 h 628650"/>
                <a:gd name="connsiteX758" fmla="*/ 1631728 w 3724275"/>
                <a:gd name="connsiteY758" fmla="*/ 88964 h 628650"/>
                <a:gd name="connsiteX759" fmla="*/ 1562100 w 3724275"/>
                <a:gd name="connsiteY759" fmla="*/ 80963 h 628650"/>
                <a:gd name="connsiteX760" fmla="*/ 1562195 w 3724275"/>
                <a:gd name="connsiteY760" fmla="*/ 79058 h 628650"/>
                <a:gd name="connsiteX761" fmla="*/ 1578769 w 3724275"/>
                <a:gd name="connsiteY761" fmla="*/ 79058 h 628650"/>
                <a:gd name="connsiteX762" fmla="*/ 1578674 w 3724275"/>
                <a:gd name="connsiteY762" fmla="*/ 80963 h 628650"/>
                <a:gd name="connsiteX763" fmla="*/ 1562100 w 3724275"/>
                <a:gd name="connsiteY763" fmla="*/ 80963 h 628650"/>
                <a:gd name="connsiteX764" fmla="*/ 2038922 w 3724275"/>
                <a:gd name="connsiteY764" fmla="*/ 85916 h 628650"/>
                <a:gd name="connsiteX765" fmla="*/ 2037969 w 3724275"/>
                <a:gd name="connsiteY765" fmla="*/ 88106 h 628650"/>
                <a:gd name="connsiteX766" fmla="*/ 2045970 w 3724275"/>
                <a:gd name="connsiteY766" fmla="*/ 94774 h 628650"/>
                <a:gd name="connsiteX767" fmla="*/ 1926622 w 3724275"/>
                <a:gd name="connsiteY767" fmla="*/ 94774 h 628650"/>
                <a:gd name="connsiteX768" fmla="*/ 1927289 w 3724275"/>
                <a:gd name="connsiteY768" fmla="*/ 92297 h 628650"/>
                <a:gd name="connsiteX769" fmla="*/ 1914620 w 3724275"/>
                <a:gd name="connsiteY769" fmla="*/ 88678 h 628650"/>
                <a:gd name="connsiteX770" fmla="*/ 1864328 w 3724275"/>
                <a:gd name="connsiteY770" fmla="*/ 86392 h 628650"/>
                <a:gd name="connsiteX771" fmla="*/ 1861852 w 3724275"/>
                <a:gd name="connsiteY771" fmla="*/ 86106 h 628650"/>
                <a:gd name="connsiteX772" fmla="*/ 1872996 w 3724275"/>
                <a:gd name="connsiteY772" fmla="*/ 87154 h 628650"/>
                <a:gd name="connsiteX773" fmla="*/ 1907096 w 3724275"/>
                <a:gd name="connsiteY773" fmla="*/ 87344 h 628650"/>
                <a:gd name="connsiteX774" fmla="*/ 1941195 w 3724275"/>
                <a:gd name="connsiteY774" fmla="*/ 85725 h 628650"/>
                <a:gd name="connsiteX775" fmla="*/ 2038922 w 3724275"/>
                <a:gd name="connsiteY775" fmla="*/ 85916 h 628650"/>
                <a:gd name="connsiteX776" fmla="*/ 2765203 w 3724275"/>
                <a:gd name="connsiteY776" fmla="*/ 76295 h 628650"/>
                <a:gd name="connsiteX777" fmla="*/ 2782062 w 3724275"/>
                <a:gd name="connsiteY777" fmla="*/ 75629 h 628650"/>
                <a:gd name="connsiteX778" fmla="*/ 2807399 w 3724275"/>
                <a:gd name="connsiteY778" fmla="*/ 73438 h 628650"/>
                <a:gd name="connsiteX779" fmla="*/ 2809875 w 3724275"/>
                <a:gd name="connsiteY779" fmla="*/ 77534 h 628650"/>
                <a:gd name="connsiteX780" fmla="*/ 2801207 w 3724275"/>
                <a:gd name="connsiteY780" fmla="*/ 83534 h 628650"/>
                <a:gd name="connsiteX781" fmla="*/ 2787968 w 3724275"/>
                <a:gd name="connsiteY781" fmla="*/ 85725 h 628650"/>
                <a:gd name="connsiteX782" fmla="*/ 2749010 w 3724275"/>
                <a:gd name="connsiteY782" fmla="*/ 82677 h 628650"/>
                <a:gd name="connsiteX783" fmla="*/ 2765203 w 3724275"/>
                <a:gd name="connsiteY783" fmla="*/ 76295 h 628650"/>
                <a:gd name="connsiteX784" fmla="*/ 2793111 w 3724275"/>
                <a:gd name="connsiteY784" fmla="*/ 64675 h 628650"/>
                <a:gd name="connsiteX785" fmla="*/ 2780633 w 3724275"/>
                <a:gd name="connsiteY785" fmla="*/ 64865 h 628650"/>
                <a:gd name="connsiteX786" fmla="*/ 2801588 w 3724275"/>
                <a:gd name="connsiteY786" fmla="*/ 63818 h 628650"/>
                <a:gd name="connsiteX787" fmla="*/ 2801874 w 3724275"/>
                <a:gd name="connsiteY787" fmla="*/ 64294 h 628650"/>
                <a:gd name="connsiteX788" fmla="*/ 2793111 w 3724275"/>
                <a:gd name="connsiteY788" fmla="*/ 64675 h 628650"/>
                <a:gd name="connsiteX789" fmla="*/ 2784539 w 3724275"/>
                <a:gd name="connsiteY789" fmla="*/ 156210 h 628650"/>
                <a:gd name="connsiteX790" fmla="*/ 2801493 w 3724275"/>
                <a:gd name="connsiteY790" fmla="*/ 161925 h 628650"/>
                <a:gd name="connsiteX791" fmla="*/ 2805017 w 3724275"/>
                <a:gd name="connsiteY791" fmla="*/ 164402 h 628650"/>
                <a:gd name="connsiteX792" fmla="*/ 2786920 w 3724275"/>
                <a:gd name="connsiteY792" fmla="*/ 163830 h 628650"/>
                <a:gd name="connsiteX793" fmla="*/ 2784539 w 3724275"/>
                <a:gd name="connsiteY793" fmla="*/ 156210 h 628650"/>
                <a:gd name="connsiteX794" fmla="*/ 2792254 w 3724275"/>
                <a:gd name="connsiteY794" fmla="*/ 286131 h 628650"/>
                <a:gd name="connsiteX795" fmla="*/ 2810828 w 3724275"/>
                <a:gd name="connsiteY795" fmla="*/ 290798 h 628650"/>
                <a:gd name="connsiteX796" fmla="*/ 2792254 w 3724275"/>
                <a:gd name="connsiteY796" fmla="*/ 286131 h 628650"/>
                <a:gd name="connsiteX797" fmla="*/ 45911 w 3724275"/>
                <a:gd name="connsiteY797" fmla="*/ 401955 h 628650"/>
                <a:gd name="connsiteX798" fmla="*/ 45339 w 3724275"/>
                <a:gd name="connsiteY798" fmla="*/ 401669 h 628650"/>
                <a:gd name="connsiteX799" fmla="*/ 46958 w 3724275"/>
                <a:gd name="connsiteY799" fmla="*/ 397193 h 628650"/>
                <a:gd name="connsiteX800" fmla="*/ 48292 w 3724275"/>
                <a:gd name="connsiteY800" fmla="*/ 397097 h 628650"/>
                <a:gd name="connsiteX801" fmla="*/ 51721 w 3724275"/>
                <a:gd name="connsiteY801" fmla="*/ 403765 h 628650"/>
                <a:gd name="connsiteX802" fmla="*/ 44101 w 3724275"/>
                <a:gd name="connsiteY802" fmla="*/ 402717 h 628650"/>
                <a:gd name="connsiteX803" fmla="*/ 45911 w 3724275"/>
                <a:gd name="connsiteY803" fmla="*/ 401955 h 628650"/>
                <a:gd name="connsiteX804" fmla="*/ 167069 w 3724275"/>
                <a:gd name="connsiteY804" fmla="*/ 33814 h 628650"/>
                <a:gd name="connsiteX805" fmla="*/ 183071 w 3724275"/>
                <a:gd name="connsiteY805" fmla="*/ 33338 h 628650"/>
                <a:gd name="connsiteX806" fmla="*/ 167069 w 3724275"/>
                <a:gd name="connsiteY806" fmla="*/ 33814 h 628650"/>
                <a:gd name="connsiteX807" fmla="*/ 2609564 w 3724275"/>
                <a:gd name="connsiteY807" fmla="*/ 84392 h 628650"/>
                <a:gd name="connsiteX808" fmla="*/ 2617375 w 3724275"/>
                <a:gd name="connsiteY808" fmla="*/ 88964 h 628650"/>
                <a:gd name="connsiteX809" fmla="*/ 2609469 w 3724275"/>
                <a:gd name="connsiteY809" fmla="*/ 93631 h 628650"/>
                <a:gd name="connsiteX810" fmla="*/ 2604230 w 3724275"/>
                <a:gd name="connsiteY810" fmla="*/ 86773 h 628650"/>
                <a:gd name="connsiteX811" fmla="*/ 2609564 w 3724275"/>
                <a:gd name="connsiteY811" fmla="*/ 84392 h 628650"/>
                <a:gd name="connsiteX812" fmla="*/ 78772 w 3724275"/>
                <a:gd name="connsiteY812" fmla="*/ 368141 h 628650"/>
                <a:gd name="connsiteX813" fmla="*/ 87630 w 3724275"/>
                <a:gd name="connsiteY813" fmla="*/ 369951 h 628650"/>
                <a:gd name="connsiteX814" fmla="*/ 82868 w 3724275"/>
                <a:gd name="connsiteY814" fmla="*/ 371380 h 628650"/>
                <a:gd name="connsiteX815" fmla="*/ 76200 w 3724275"/>
                <a:gd name="connsiteY815" fmla="*/ 369189 h 628650"/>
                <a:gd name="connsiteX816" fmla="*/ 78772 w 3724275"/>
                <a:gd name="connsiteY816" fmla="*/ 368141 h 628650"/>
                <a:gd name="connsiteX817" fmla="*/ 746855 w 3724275"/>
                <a:gd name="connsiteY817" fmla="*/ 163068 h 628650"/>
                <a:gd name="connsiteX818" fmla="*/ 763429 w 3724275"/>
                <a:gd name="connsiteY818" fmla="*/ 161068 h 628650"/>
                <a:gd name="connsiteX819" fmla="*/ 763429 w 3724275"/>
                <a:gd name="connsiteY819" fmla="*/ 162687 h 628650"/>
                <a:gd name="connsiteX820" fmla="*/ 746855 w 3724275"/>
                <a:gd name="connsiteY820" fmla="*/ 163068 h 628650"/>
                <a:gd name="connsiteX821" fmla="*/ 1293495 w 3724275"/>
                <a:gd name="connsiteY821" fmla="*/ 92012 h 628650"/>
                <a:gd name="connsiteX822" fmla="*/ 1294638 w 3724275"/>
                <a:gd name="connsiteY822" fmla="*/ 91631 h 628650"/>
                <a:gd name="connsiteX823" fmla="*/ 1334262 w 3724275"/>
                <a:gd name="connsiteY823" fmla="*/ 93821 h 628650"/>
                <a:gd name="connsiteX824" fmla="*/ 1293495 w 3724275"/>
                <a:gd name="connsiteY824" fmla="*/ 92012 h 628650"/>
                <a:gd name="connsiteX825" fmla="*/ 559880 w 3724275"/>
                <a:gd name="connsiteY825" fmla="*/ 349663 h 628650"/>
                <a:gd name="connsiteX826" fmla="*/ 581216 w 3724275"/>
                <a:gd name="connsiteY826" fmla="*/ 348520 h 628650"/>
                <a:gd name="connsiteX827" fmla="*/ 581692 w 3724275"/>
                <a:gd name="connsiteY827" fmla="*/ 348710 h 628650"/>
                <a:gd name="connsiteX828" fmla="*/ 582644 w 3724275"/>
                <a:gd name="connsiteY828" fmla="*/ 348520 h 628650"/>
                <a:gd name="connsiteX829" fmla="*/ 611029 w 3724275"/>
                <a:gd name="connsiteY829" fmla="*/ 347472 h 628650"/>
                <a:gd name="connsiteX830" fmla="*/ 614553 w 3724275"/>
                <a:gd name="connsiteY830" fmla="*/ 347472 h 628650"/>
                <a:gd name="connsiteX831" fmla="*/ 614077 w 3724275"/>
                <a:gd name="connsiteY831" fmla="*/ 349472 h 628650"/>
                <a:gd name="connsiteX832" fmla="*/ 617220 w 3724275"/>
                <a:gd name="connsiteY832" fmla="*/ 347472 h 628650"/>
                <a:gd name="connsiteX833" fmla="*/ 621506 w 3724275"/>
                <a:gd name="connsiteY833" fmla="*/ 347472 h 628650"/>
                <a:gd name="connsiteX834" fmla="*/ 628460 w 3724275"/>
                <a:gd name="connsiteY834" fmla="*/ 349853 h 628650"/>
                <a:gd name="connsiteX835" fmla="*/ 565023 w 3724275"/>
                <a:gd name="connsiteY835" fmla="*/ 352330 h 628650"/>
                <a:gd name="connsiteX836" fmla="*/ 559880 w 3724275"/>
                <a:gd name="connsiteY836" fmla="*/ 349663 h 628650"/>
                <a:gd name="connsiteX837" fmla="*/ 649034 w 3724275"/>
                <a:gd name="connsiteY837" fmla="*/ 347472 h 628650"/>
                <a:gd name="connsiteX838" fmla="*/ 649034 w 3724275"/>
                <a:gd name="connsiteY838" fmla="*/ 347282 h 628650"/>
                <a:gd name="connsiteX839" fmla="*/ 673132 w 3724275"/>
                <a:gd name="connsiteY839" fmla="*/ 347091 h 628650"/>
                <a:gd name="connsiteX840" fmla="*/ 673037 w 3724275"/>
                <a:gd name="connsiteY840" fmla="*/ 347853 h 628650"/>
                <a:gd name="connsiteX841" fmla="*/ 649034 w 3724275"/>
                <a:gd name="connsiteY841" fmla="*/ 347472 h 628650"/>
                <a:gd name="connsiteX842" fmla="*/ 763429 w 3724275"/>
                <a:gd name="connsiteY842" fmla="*/ 346615 h 628650"/>
                <a:gd name="connsiteX843" fmla="*/ 763429 w 3724275"/>
                <a:gd name="connsiteY843" fmla="*/ 346615 h 628650"/>
                <a:gd name="connsiteX844" fmla="*/ 762190 w 3724275"/>
                <a:gd name="connsiteY844" fmla="*/ 346900 h 628650"/>
                <a:gd name="connsiteX845" fmla="*/ 743426 w 3724275"/>
                <a:gd name="connsiteY845" fmla="*/ 346710 h 628650"/>
                <a:gd name="connsiteX846" fmla="*/ 763429 w 3724275"/>
                <a:gd name="connsiteY846" fmla="*/ 346615 h 628650"/>
                <a:gd name="connsiteX847" fmla="*/ 316897 w 3724275"/>
                <a:gd name="connsiteY847" fmla="*/ 29337 h 628650"/>
                <a:gd name="connsiteX848" fmla="*/ 300419 w 3724275"/>
                <a:gd name="connsiteY848" fmla="*/ 29051 h 628650"/>
                <a:gd name="connsiteX849" fmla="*/ 300704 w 3724275"/>
                <a:gd name="connsiteY849" fmla="*/ 26765 h 628650"/>
                <a:gd name="connsiteX850" fmla="*/ 317183 w 3724275"/>
                <a:gd name="connsiteY850" fmla="*/ 27051 h 628650"/>
                <a:gd name="connsiteX851" fmla="*/ 316897 w 3724275"/>
                <a:gd name="connsiteY851" fmla="*/ 29337 h 628650"/>
                <a:gd name="connsiteX852" fmla="*/ 61627 w 3724275"/>
                <a:gd name="connsiteY852" fmla="*/ 343948 h 628650"/>
                <a:gd name="connsiteX853" fmla="*/ 61722 w 3724275"/>
                <a:gd name="connsiteY853" fmla="*/ 345948 h 628650"/>
                <a:gd name="connsiteX854" fmla="*/ 74105 w 3724275"/>
                <a:gd name="connsiteY854" fmla="*/ 346900 h 628650"/>
                <a:gd name="connsiteX855" fmla="*/ 65056 w 3724275"/>
                <a:gd name="connsiteY855" fmla="*/ 353187 h 628650"/>
                <a:gd name="connsiteX856" fmla="*/ 53816 w 3724275"/>
                <a:gd name="connsiteY856" fmla="*/ 343757 h 628650"/>
                <a:gd name="connsiteX857" fmla="*/ 61627 w 3724275"/>
                <a:gd name="connsiteY857" fmla="*/ 343948 h 628650"/>
                <a:gd name="connsiteX858" fmla="*/ 753237 w 3724275"/>
                <a:gd name="connsiteY858" fmla="*/ 352139 h 628650"/>
                <a:gd name="connsiteX859" fmla="*/ 753142 w 3724275"/>
                <a:gd name="connsiteY859" fmla="*/ 352235 h 628650"/>
                <a:gd name="connsiteX860" fmla="*/ 750284 w 3724275"/>
                <a:gd name="connsiteY860" fmla="*/ 352235 h 628650"/>
                <a:gd name="connsiteX861" fmla="*/ 753237 w 3724275"/>
                <a:gd name="connsiteY861" fmla="*/ 352139 h 628650"/>
                <a:gd name="connsiteX862" fmla="*/ 2782729 w 3724275"/>
                <a:gd name="connsiteY862" fmla="*/ 235363 h 628650"/>
                <a:gd name="connsiteX863" fmla="*/ 2782729 w 3724275"/>
                <a:gd name="connsiteY863" fmla="*/ 232124 h 628650"/>
                <a:gd name="connsiteX864" fmla="*/ 2783396 w 3724275"/>
                <a:gd name="connsiteY864" fmla="*/ 232029 h 628650"/>
                <a:gd name="connsiteX865" fmla="*/ 2783681 w 3724275"/>
                <a:gd name="connsiteY865" fmla="*/ 235268 h 628650"/>
                <a:gd name="connsiteX866" fmla="*/ 2782729 w 3724275"/>
                <a:gd name="connsiteY866" fmla="*/ 235363 h 628650"/>
                <a:gd name="connsiteX867" fmla="*/ 2895124 w 3724275"/>
                <a:gd name="connsiteY867" fmla="*/ 198215 h 628650"/>
                <a:gd name="connsiteX868" fmla="*/ 2856643 w 3724275"/>
                <a:gd name="connsiteY868" fmla="*/ 198311 h 628650"/>
                <a:gd name="connsiteX869" fmla="*/ 2872454 w 3724275"/>
                <a:gd name="connsiteY869" fmla="*/ 193262 h 628650"/>
                <a:gd name="connsiteX870" fmla="*/ 2888075 w 3724275"/>
                <a:gd name="connsiteY870" fmla="*/ 190310 h 628650"/>
                <a:gd name="connsiteX871" fmla="*/ 2916746 w 3724275"/>
                <a:gd name="connsiteY871" fmla="*/ 198977 h 628650"/>
                <a:gd name="connsiteX872" fmla="*/ 2895124 w 3724275"/>
                <a:gd name="connsiteY872" fmla="*/ 198215 h 628650"/>
                <a:gd name="connsiteX873" fmla="*/ 2835212 w 3724275"/>
                <a:gd name="connsiteY873" fmla="*/ 132874 h 628650"/>
                <a:gd name="connsiteX874" fmla="*/ 2846737 w 3724275"/>
                <a:gd name="connsiteY874" fmla="*/ 133350 h 628650"/>
                <a:gd name="connsiteX875" fmla="*/ 2879217 w 3724275"/>
                <a:gd name="connsiteY875" fmla="*/ 133636 h 628650"/>
                <a:gd name="connsiteX876" fmla="*/ 2835212 w 3724275"/>
                <a:gd name="connsiteY876" fmla="*/ 132874 h 628650"/>
                <a:gd name="connsiteX877" fmla="*/ 2629472 w 3724275"/>
                <a:gd name="connsiteY877" fmla="*/ 94774 h 628650"/>
                <a:gd name="connsiteX878" fmla="*/ 2630234 w 3724275"/>
                <a:gd name="connsiteY878" fmla="*/ 90107 h 628650"/>
                <a:gd name="connsiteX879" fmla="*/ 2632329 w 3724275"/>
                <a:gd name="connsiteY879" fmla="*/ 89249 h 628650"/>
                <a:gd name="connsiteX880" fmla="*/ 2648807 w 3724275"/>
                <a:gd name="connsiteY880" fmla="*/ 91916 h 628650"/>
                <a:gd name="connsiteX881" fmla="*/ 2658047 w 3724275"/>
                <a:gd name="connsiteY881" fmla="*/ 88297 h 628650"/>
                <a:gd name="connsiteX882" fmla="*/ 2665666 w 3724275"/>
                <a:gd name="connsiteY882" fmla="*/ 88678 h 628650"/>
                <a:gd name="connsiteX883" fmla="*/ 2653379 w 3724275"/>
                <a:gd name="connsiteY883" fmla="*/ 94774 h 628650"/>
                <a:gd name="connsiteX884" fmla="*/ 2629472 w 3724275"/>
                <a:gd name="connsiteY884" fmla="*/ 94774 h 628650"/>
                <a:gd name="connsiteX885" fmla="*/ 2582037 w 3724275"/>
                <a:gd name="connsiteY885" fmla="*/ 64580 h 628650"/>
                <a:gd name="connsiteX886" fmla="*/ 2583847 w 3724275"/>
                <a:gd name="connsiteY886" fmla="*/ 79343 h 628650"/>
                <a:gd name="connsiteX887" fmla="*/ 2548699 w 3724275"/>
                <a:gd name="connsiteY887" fmla="*/ 77724 h 628650"/>
                <a:gd name="connsiteX888" fmla="*/ 2582037 w 3724275"/>
                <a:gd name="connsiteY888" fmla="*/ 64580 h 628650"/>
                <a:gd name="connsiteX889" fmla="*/ 2576417 w 3724275"/>
                <a:gd name="connsiteY889" fmla="*/ 61436 h 628650"/>
                <a:gd name="connsiteX890" fmla="*/ 2594229 w 3724275"/>
                <a:gd name="connsiteY890" fmla="*/ 61722 h 628650"/>
                <a:gd name="connsiteX891" fmla="*/ 2576417 w 3724275"/>
                <a:gd name="connsiteY891" fmla="*/ 61436 h 628650"/>
                <a:gd name="connsiteX892" fmla="*/ 2552033 w 3724275"/>
                <a:gd name="connsiteY892" fmla="*/ 85820 h 628650"/>
                <a:gd name="connsiteX893" fmla="*/ 2591372 w 3724275"/>
                <a:gd name="connsiteY893" fmla="*/ 86392 h 628650"/>
                <a:gd name="connsiteX894" fmla="*/ 2588228 w 3724275"/>
                <a:gd name="connsiteY894" fmla="*/ 94774 h 628650"/>
                <a:gd name="connsiteX895" fmla="*/ 2564511 w 3724275"/>
                <a:gd name="connsiteY895" fmla="*/ 94774 h 628650"/>
                <a:gd name="connsiteX896" fmla="*/ 2552033 w 3724275"/>
                <a:gd name="connsiteY896" fmla="*/ 85820 h 628650"/>
                <a:gd name="connsiteX897" fmla="*/ 2159508 w 3724275"/>
                <a:gd name="connsiteY897" fmla="*/ 94774 h 628650"/>
                <a:gd name="connsiteX898" fmla="*/ 2182559 w 3724275"/>
                <a:gd name="connsiteY898" fmla="*/ 91821 h 628650"/>
                <a:gd name="connsiteX899" fmla="*/ 2190464 w 3724275"/>
                <a:gd name="connsiteY899" fmla="*/ 94774 h 628650"/>
                <a:gd name="connsiteX900" fmla="*/ 2159508 w 3724275"/>
                <a:gd name="connsiteY900" fmla="*/ 94774 h 628650"/>
                <a:gd name="connsiteX901" fmla="*/ 2353342 w 3724275"/>
                <a:gd name="connsiteY901" fmla="*/ 72485 h 628650"/>
                <a:gd name="connsiteX902" fmla="*/ 2354866 w 3724275"/>
                <a:gd name="connsiteY902" fmla="*/ 72676 h 628650"/>
                <a:gd name="connsiteX903" fmla="*/ 2341912 w 3724275"/>
                <a:gd name="connsiteY903" fmla="*/ 72009 h 628650"/>
                <a:gd name="connsiteX904" fmla="*/ 2353342 w 3724275"/>
                <a:gd name="connsiteY904" fmla="*/ 72485 h 628650"/>
                <a:gd name="connsiteX905" fmla="*/ 1665161 w 3724275"/>
                <a:gd name="connsiteY905" fmla="*/ 57055 h 628650"/>
                <a:gd name="connsiteX906" fmla="*/ 1663065 w 3724275"/>
                <a:gd name="connsiteY906" fmla="*/ 62198 h 628650"/>
                <a:gd name="connsiteX907" fmla="*/ 1650302 w 3724275"/>
                <a:gd name="connsiteY907" fmla="*/ 62198 h 628650"/>
                <a:gd name="connsiteX908" fmla="*/ 1642872 w 3724275"/>
                <a:gd name="connsiteY908" fmla="*/ 52292 h 628650"/>
                <a:gd name="connsiteX909" fmla="*/ 1656874 w 3724275"/>
                <a:gd name="connsiteY909" fmla="*/ 52483 h 628650"/>
                <a:gd name="connsiteX910" fmla="*/ 1665161 w 3724275"/>
                <a:gd name="connsiteY910" fmla="*/ 57055 h 628650"/>
                <a:gd name="connsiteX911" fmla="*/ 1747647 w 3724275"/>
                <a:gd name="connsiteY911" fmla="*/ 72676 h 628650"/>
                <a:gd name="connsiteX912" fmla="*/ 1685544 w 3724275"/>
                <a:gd name="connsiteY912" fmla="*/ 72771 h 628650"/>
                <a:gd name="connsiteX913" fmla="*/ 1684877 w 3724275"/>
                <a:gd name="connsiteY913" fmla="*/ 72485 h 628650"/>
                <a:gd name="connsiteX914" fmla="*/ 1686592 w 3724275"/>
                <a:gd name="connsiteY914" fmla="*/ 69628 h 628650"/>
                <a:gd name="connsiteX915" fmla="*/ 1747647 w 3724275"/>
                <a:gd name="connsiteY915" fmla="*/ 72676 h 628650"/>
                <a:gd name="connsiteX916" fmla="*/ 1636490 w 3724275"/>
                <a:gd name="connsiteY916" fmla="*/ 72866 h 628650"/>
                <a:gd name="connsiteX917" fmla="*/ 1589342 w 3724275"/>
                <a:gd name="connsiteY917" fmla="*/ 72962 h 628650"/>
                <a:gd name="connsiteX918" fmla="*/ 1636871 w 3724275"/>
                <a:gd name="connsiteY918" fmla="*/ 71533 h 628650"/>
                <a:gd name="connsiteX919" fmla="*/ 1636490 w 3724275"/>
                <a:gd name="connsiteY919" fmla="*/ 72866 h 628650"/>
                <a:gd name="connsiteX920" fmla="*/ 1501045 w 3724275"/>
                <a:gd name="connsiteY920" fmla="*/ 59912 h 628650"/>
                <a:gd name="connsiteX921" fmla="*/ 1512284 w 3724275"/>
                <a:gd name="connsiteY921" fmla="*/ 55626 h 628650"/>
                <a:gd name="connsiteX922" fmla="*/ 1515428 w 3724275"/>
                <a:gd name="connsiteY922" fmla="*/ 55626 h 628650"/>
                <a:gd name="connsiteX923" fmla="*/ 1518761 w 3724275"/>
                <a:gd name="connsiteY923" fmla="*/ 55912 h 628650"/>
                <a:gd name="connsiteX924" fmla="*/ 1525048 w 3724275"/>
                <a:gd name="connsiteY924" fmla="*/ 60389 h 628650"/>
                <a:gd name="connsiteX925" fmla="*/ 1501045 w 3724275"/>
                <a:gd name="connsiteY925" fmla="*/ 59912 h 628650"/>
                <a:gd name="connsiteX926" fmla="*/ 749427 w 3724275"/>
                <a:gd name="connsiteY926" fmla="*/ 29813 h 628650"/>
                <a:gd name="connsiteX927" fmla="*/ 737711 w 3724275"/>
                <a:gd name="connsiteY927" fmla="*/ 29051 h 628650"/>
                <a:gd name="connsiteX928" fmla="*/ 705612 w 3724275"/>
                <a:gd name="connsiteY928" fmla="*/ 30480 h 628650"/>
                <a:gd name="connsiteX929" fmla="*/ 658273 w 3724275"/>
                <a:gd name="connsiteY929" fmla="*/ 27051 h 628650"/>
                <a:gd name="connsiteX930" fmla="*/ 701326 w 3724275"/>
                <a:gd name="connsiteY930" fmla="*/ 22955 h 628650"/>
                <a:gd name="connsiteX931" fmla="*/ 784765 w 3724275"/>
                <a:gd name="connsiteY931" fmla="*/ 26956 h 628650"/>
                <a:gd name="connsiteX932" fmla="*/ 749427 w 3724275"/>
                <a:gd name="connsiteY932" fmla="*/ 29813 h 628650"/>
                <a:gd name="connsiteX933" fmla="*/ 597789 w 3724275"/>
                <a:gd name="connsiteY933" fmla="*/ 22003 h 628650"/>
                <a:gd name="connsiteX934" fmla="*/ 648653 w 3724275"/>
                <a:gd name="connsiteY934" fmla="*/ 21527 h 628650"/>
                <a:gd name="connsiteX935" fmla="*/ 627698 w 3724275"/>
                <a:gd name="connsiteY935" fmla="*/ 26194 h 628650"/>
                <a:gd name="connsiteX936" fmla="*/ 542354 w 3724275"/>
                <a:gd name="connsiteY936" fmla="*/ 24575 h 628650"/>
                <a:gd name="connsiteX937" fmla="*/ 563213 w 3724275"/>
                <a:gd name="connsiteY937" fmla="*/ 22384 h 628650"/>
                <a:gd name="connsiteX938" fmla="*/ 597789 w 3724275"/>
                <a:gd name="connsiteY938" fmla="*/ 22003 h 628650"/>
                <a:gd name="connsiteX939" fmla="*/ 79439 w 3724275"/>
                <a:gd name="connsiteY939" fmla="*/ 239554 h 628650"/>
                <a:gd name="connsiteX940" fmla="*/ 82868 w 3724275"/>
                <a:gd name="connsiteY940" fmla="*/ 239554 h 628650"/>
                <a:gd name="connsiteX941" fmla="*/ 84677 w 3724275"/>
                <a:gd name="connsiteY941" fmla="*/ 244412 h 628650"/>
                <a:gd name="connsiteX942" fmla="*/ 85820 w 3724275"/>
                <a:gd name="connsiteY942" fmla="*/ 244602 h 628650"/>
                <a:gd name="connsiteX943" fmla="*/ 83820 w 3724275"/>
                <a:gd name="connsiteY943" fmla="*/ 245840 h 628650"/>
                <a:gd name="connsiteX944" fmla="*/ 80391 w 3724275"/>
                <a:gd name="connsiteY944" fmla="*/ 242602 h 628650"/>
                <a:gd name="connsiteX945" fmla="*/ 67056 w 3724275"/>
                <a:gd name="connsiteY945" fmla="*/ 244316 h 628650"/>
                <a:gd name="connsiteX946" fmla="*/ 66389 w 3724275"/>
                <a:gd name="connsiteY946" fmla="*/ 244031 h 628650"/>
                <a:gd name="connsiteX947" fmla="*/ 72009 w 3724275"/>
                <a:gd name="connsiteY947" fmla="*/ 239268 h 628650"/>
                <a:gd name="connsiteX948" fmla="*/ 79439 w 3724275"/>
                <a:gd name="connsiteY948" fmla="*/ 239554 h 628650"/>
                <a:gd name="connsiteX949" fmla="*/ 57817 w 3724275"/>
                <a:gd name="connsiteY949" fmla="*/ 277273 h 628650"/>
                <a:gd name="connsiteX950" fmla="*/ 57245 w 3724275"/>
                <a:gd name="connsiteY950" fmla="*/ 277463 h 628650"/>
                <a:gd name="connsiteX951" fmla="*/ 57150 w 3724275"/>
                <a:gd name="connsiteY951" fmla="*/ 277178 h 628650"/>
                <a:gd name="connsiteX952" fmla="*/ 57817 w 3724275"/>
                <a:gd name="connsiteY952" fmla="*/ 277273 h 628650"/>
                <a:gd name="connsiteX953" fmla="*/ 64294 w 3724275"/>
                <a:gd name="connsiteY953" fmla="*/ 353473 h 628650"/>
                <a:gd name="connsiteX954" fmla="*/ 59722 w 3724275"/>
                <a:gd name="connsiteY954" fmla="*/ 355187 h 628650"/>
                <a:gd name="connsiteX955" fmla="*/ 43529 w 3724275"/>
                <a:gd name="connsiteY955" fmla="*/ 349663 h 628650"/>
                <a:gd name="connsiteX956" fmla="*/ 40577 w 3724275"/>
                <a:gd name="connsiteY956" fmla="*/ 355854 h 628650"/>
                <a:gd name="connsiteX957" fmla="*/ 33147 w 3724275"/>
                <a:gd name="connsiteY957" fmla="*/ 344805 h 628650"/>
                <a:gd name="connsiteX958" fmla="*/ 64294 w 3724275"/>
                <a:gd name="connsiteY958" fmla="*/ 353473 h 628650"/>
                <a:gd name="connsiteX959" fmla="*/ 2782729 w 3724275"/>
                <a:gd name="connsiteY959" fmla="*/ 324612 h 628650"/>
                <a:gd name="connsiteX960" fmla="*/ 2815019 w 3724275"/>
                <a:gd name="connsiteY960" fmla="*/ 326993 h 628650"/>
                <a:gd name="connsiteX961" fmla="*/ 2782729 w 3724275"/>
                <a:gd name="connsiteY961" fmla="*/ 328898 h 628650"/>
                <a:gd name="connsiteX962" fmla="*/ 2782729 w 3724275"/>
                <a:gd name="connsiteY962" fmla="*/ 324612 h 628650"/>
                <a:gd name="connsiteX963" fmla="*/ 2832640 w 3724275"/>
                <a:gd name="connsiteY963" fmla="*/ 284512 h 628650"/>
                <a:gd name="connsiteX964" fmla="*/ 2850928 w 3724275"/>
                <a:gd name="connsiteY964" fmla="*/ 290798 h 628650"/>
                <a:gd name="connsiteX965" fmla="*/ 2827211 w 3724275"/>
                <a:gd name="connsiteY965" fmla="*/ 292322 h 628650"/>
                <a:gd name="connsiteX966" fmla="*/ 2832640 w 3724275"/>
                <a:gd name="connsiteY966" fmla="*/ 284512 h 628650"/>
                <a:gd name="connsiteX967" fmla="*/ 2816638 w 3724275"/>
                <a:gd name="connsiteY967" fmla="*/ 234220 h 628650"/>
                <a:gd name="connsiteX968" fmla="*/ 2823686 w 3724275"/>
                <a:gd name="connsiteY968" fmla="*/ 232696 h 628650"/>
                <a:gd name="connsiteX969" fmla="*/ 2888837 w 3724275"/>
                <a:gd name="connsiteY969" fmla="*/ 235363 h 628650"/>
                <a:gd name="connsiteX970" fmla="*/ 2816638 w 3724275"/>
                <a:gd name="connsiteY970" fmla="*/ 234220 h 628650"/>
                <a:gd name="connsiteX971" fmla="*/ 2870835 w 3724275"/>
                <a:gd name="connsiteY971" fmla="*/ 293465 h 628650"/>
                <a:gd name="connsiteX972" fmla="*/ 2910269 w 3724275"/>
                <a:gd name="connsiteY972" fmla="*/ 291275 h 628650"/>
                <a:gd name="connsiteX973" fmla="*/ 2891599 w 3724275"/>
                <a:gd name="connsiteY973" fmla="*/ 295180 h 628650"/>
                <a:gd name="connsiteX974" fmla="*/ 2870835 w 3724275"/>
                <a:gd name="connsiteY974" fmla="*/ 293465 h 628650"/>
                <a:gd name="connsiteX975" fmla="*/ 2961418 w 3724275"/>
                <a:gd name="connsiteY975" fmla="*/ 238601 h 628650"/>
                <a:gd name="connsiteX976" fmla="*/ 2961799 w 3724275"/>
                <a:gd name="connsiteY976" fmla="*/ 236696 h 628650"/>
                <a:gd name="connsiteX977" fmla="*/ 2968466 w 3724275"/>
                <a:gd name="connsiteY977" fmla="*/ 237554 h 628650"/>
                <a:gd name="connsiteX978" fmla="*/ 2968371 w 3724275"/>
                <a:gd name="connsiteY978" fmla="*/ 239840 h 628650"/>
                <a:gd name="connsiteX979" fmla="*/ 2961418 w 3724275"/>
                <a:gd name="connsiteY979" fmla="*/ 238601 h 628650"/>
                <a:gd name="connsiteX980" fmla="*/ 3177254 w 3724275"/>
                <a:gd name="connsiteY980" fmla="*/ 239935 h 628650"/>
                <a:gd name="connsiteX981" fmla="*/ 3161348 w 3724275"/>
                <a:gd name="connsiteY981" fmla="*/ 244412 h 628650"/>
                <a:gd name="connsiteX982" fmla="*/ 3157252 w 3724275"/>
                <a:gd name="connsiteY982" fmla="*/ 244412 h 628650"/>
                <a:gd name="connsiteX983" fmla="*/ 3139440 w 3724275"/>
                <a:gd name="connsiteY983" fmla="*/ 240506 h 628650"/>
                <a:gd name="connsiteX984" fmla="*/ 3177254 w 3724275"/>
                <a:gd name="connsiteY984" fmla="*/ 239935 h 628650"/>
                <a:gd name="connsiteX985" fmla="*/ 3197162 w 3724275"/>
                <a:gd name="connsiteY985" fmla="*/ 204502 h 628650"/>
                <a:gd name="connsiteX986" fmla="*/ 3198876 w 3724275"/>
                <a:gd name="connsiteY986" fmla="*/ 204311 h 628650"/>
                <a:gd name="connsiteX987" fmla="*/ 3200781 w 3724275"/>
                <a:gd name="connsiteY987" fmla="*/ 204692 h 628650"/>
                <a:gd name="connsiteX988" fmla="*/ 3197257 w 3724275"/>
                <a:gd name="connsiteY988" fmla="*/ 204502 h 628650"/>
                <a:gd name="connsiteX989" fmla="*/ 3197162 w 3724275"/>
                <a:gd name="connsiteY989" fmla="*/ 204502 h 628650"/>
                <a:gd name="connsiteX990" fmla="*/ 3327368 w 3724275"/>
                <a:gd name="connsiteY990" fmla="*/ 231172 h 628650"/>
                <a:gd name="connsiteX991" fmla="*/ 3327273 w 3724275"/>
                <a:gd name="connsiteY991" fmla="*/ 234982 h 628650"/>
                <a:gd name="connsiteX992" fmla="*/ 3308128 w 3724275"/>
                <a:gd name="connsiteY992" fmla="*/ 232791 h 628650"/>
                <a:gd name="connsiteX993" fmla="*/ 3308509 w 3724275"/>
                <a:gd name="connsiteY993" fmla="*/ 229934 h 628650"/>
                <a:gd name="connsiteX994" fmla="*/ 3327368 w 3724275"/>
                <a:gd name="connsiteY994" fmla="*/ 231172 h 628650"/>
                <a:gd name="connsiteX995" fmla="*/ 3280220 w 3724275"/>
                <a:gd name="connsiteY995" fmla="*/ 179451 h 628650"/>
                <a:gd name="connsiteX996" fmla="*/ 3258026 w 3724275"/>
                <a:gd name="connsiteY996" fmla="*/ 183261 h 628650"/>
                <a:gd name="connsiteX997" fmla="*/ 3278220 w 3724275"/>
                <a:gd name="connsiteY997" fmla="*/ 188595 h 628650"/>
                <a:gd name="connsiteX998" fmla="*/ 3197257 w 3724275"/>
                <a:gd name="connsiteY998" fmla="*/ 197358 h 628650"/>
                <a:gd name="connsiteX999" fmla="*/ 3181826 w 3724275"/>
                <a:gd name="connsiteY999" fmla="*/ 198977 h 628650"/>
                <a:gd name="connsiteX1000" fmla="*/ 3154775 w 3724275"/>
                <a:gd name="connsiteY1000" fmla="*/ 199358 h 628650"/>
                <a:gd name="connsiteX1001" fmla="*/ 3134582 w 3724275"/>
                <a:gd name="connsiteY1001" fmla="*/ 190024 h 628650"/>
                <a:gd name="connsiteX1002" fmla="*/ 3148679 w 3724275"/>
                <a:gd name="connsiteY1002" fmla="*/ 184880 h 628650"/>
                <a:gd name="connsiteX1003" fmla="*/ 3194114 w 3724275"/>
                <a:gd name="connsiteY1003" fmla="*/ 186214 h 628650"/>
                <a:gd name="connsiteX1004" fmla="*/ 3194399 w 3724275"/>
                <a:gd name="connsiteY1004" fmla="*/ 182594 h 628650"/>
                <a:gd name="connsiteX1005" fmla="*/ 3194399 w 3724275"/>
                <a:gd name="connsiteY1005" fmla="*/ 182594 h 628650"/>
                <a:gd name="connsiteX1006" fmla="*/ 3205829 w 3724275"/>
                <a:gd name="connsiteY1006" fmla="*/ 177546 h 628650"/>
                <a:gd name="connsiteX1007" fmla="*/ 3227928 w 3724275"/>
                <a:gd name="connsiteY1007" fmla="*/ 175546 h 628650"/>
                <a:gd name="connsiteX1008" fmla="*/ 3231642 w 3724275"/>
                <a:gd name="connsiteY1008" fmla="*/ 175736 h 628650"/>
                <a:gd name="connsiteX1009" fmla="*/ 3232214 w 3724275"/>
                <a:gd name="connsiteY1009" fmla="*/ 177260 h 628650"/>
                <a:gd name="connsiteX1010" fmla="*/ 3232595 w 3724275"/>
                <a:gd name="connsiteY1010" fmla="*/ 175736 h 628650"/>
                <a:gd name="connsiteX1011" fmla="*/ 3280220 w 3724275"/>
                <a:gd name="connsiteY1011" fmla="*/ 179451 h 628650"/>
                <a:gd name="connsiteX1012" fmla="*/ 3210592 w 3724275"/>
                <a:gd name="connsiteY1012" fmla="*/ 132112 h 628650"/>
                <a:gd name="connsiteX1013" fmla="*/ 3213068 w 3724275"/>
                <a:gd name="connsiteY1013" fmla="*/ 125921 h 628650"/>
                <a:gd name="connsiteX1014" fmla="*/ 3230118 w 3724275"/>
                <a:gd name="connsiteY1014" fmla="*/ 125540 h 628650"/>
                <a:gd name="connsiteX1015" fmla="*/ 3243644 w 3724275"/>
                <a:gd name="connsiteY1015" fmla="*/ 134874 h 628650"/>
                <a:gd name="connsiteX1016" fmla="*/ 3210592 w 3724275"/>
                <a:gd name="connsiteY1016" fmla="*/ 132112 h 628650"/>
                <a:gd name="connsiteX1017" fmla="*/ 3215449 w 3724275"/>
                <a:gd name="connsiteY1017" fmla="*/ 116491 h 628650"/>
                <a:gd name="connsiteX1018" fmla="*/ 3242786 w 3724275"/>
                <a:gd name="connsiteY1018" fmla="*/ 118491 h 628650"/>
                <a:gd name="connsiteX1019" fmla="*/ 3230023 w 3724275"/>
                <a:gd name="connsiteY1019" fmla="*/ 118777 h 628650"/>
                <a:gd name="connsiteX1020" fmla="*/ 3209258 w 3724275"/>
                <a:gd name="connsiteY1020" fmla="*/ 117920 h 628650"/>
                <a:gd name="connsiteX1021" fmla="*/ 3215449 w 3724275"/>
                <a:gd name="connsiteY1021" fmla="*/ 116491 h 628650"/>
                <a:gd name="connsiteX1022" fmla="*/ 3280410 w 3724275"/>
                <a:gd name="connsiteY1022" fmla="*/ 102870 h 628650"/>
                <a:gd name="connsiteX1023" fmla="*/ 3286506 w 3724275"/>
                <a:gd name="connsiteY1023" fmla="*/ 115824 h 628650"/>
                <a:gd name="connsiteX1024" fmla="*/ 3230499 w 3724275"/>
                <a:gd name="connsiteY1024" fmla="*/ 112776 h 628650"/>
                <a:gd name="connsiteX1025" fmla="*/ 3248025 w 3724275"/>
                <a:gd name="connsiteY1025" fmla="*/ 108395 h 628650"/>
                <a:gd name="connsiteX1026" fmla="*/ 3248025 w 3724275"/>
                <a:gd name="connsiteY1026" fmla="*/ 107061 h 628650"/>
                <a:gd name="connsiteX1027" fmla="*/ 3251264 w 3724275"/>
                <a:gd name="connsiteY1027" fmla="*/ 108395 h 628650"/>
                <a:gd name="connsiteX1028" fmla="*/ 3280410 w 3724275"/>
                <a:gd name="connsiteY1028" fmla="*/ 102870 h 628650"/>
                <a:gd name="connsiteX1029" fmla="*/ 3165920 w 3724275"/>
                <a:gd name="connsiteY1029" fmla="*/ 113252 h 628650"/>
                <a:gd name="connsiteX1030" fmla="*/ 3180969 w 3724275"/>
                <a:gd name="connsiteY1030" fmla="*/ 114205 h 628650"/>
                <a:gd name="connsiteX1031" fmla="*/ 3190304 w 3724275"/>
                <a:gd name="connsiteY1031" fmla="*/ 124016 h 628650"/>
                <a:gd name="connsiteX1032" fmla="*/ 3185732 w 3724275"/>
                <a:gd name="connsiteY1032" fmla="*/ 127635 h 628650"/>
                <a:gd name="connsiteX1033" fmla="*/ 3158204 w 3724275"/>
                <a:gd name="connsiteY1033" fmla="*/ 116015 h 628650"/>
                <a:gd name="connsiteX1034" fmla="*/ 3165920 w 3724275"/>
                <a:gd name="connsiteY1034" fmla="*/ 113252 h 628650"/>
                <a:gd name="connsiteX1035" fmla="*/ 3159443 w 3724275"/>
                <a:gd name="connsiteY1035" fmla="*/ 133064 h 628650"/>
                <a:gd name="connsiteX1036" fmla="*/ 3180874 w 3724275"/>
                <a:gd name="connsiteY1036" fmla="*/ 135255 h 628650"/>
                <a:gd name="connsiteX1037" fmla="*/ 3186779 w 3724275"/>
                <a:gd name="connsiteY1037" fmla="*/ 159068 h 628650"/>
                <a:gd name="connsiteX1038" fmla="*/ 3184017 w 3724275"/>
                <a:gd name="connsiteY1038" fmla="*/ 161068 h 628650"/>
                <a:gd name="connsiteX1039" fmla="*/ 3208496 w 3724275"/>
                <a:gd name="connsiteY1039" fmla="*/ 164878 h 628650"/>
                <a:gd name="connsiteX1040" fmla="*/ 3228785 w 3724275"/>
                <a:gd name="connsiteY1040" fmla="*/ 170593 h 628650"/>
                <a:gd name="connsiteX1041" fmla="*/ 3185636 w 3724275"/>
                <a:gd name="connsiteY1041" fmla="*/ 172212 h 628650"/>
                <a:gd name="connsiteX1042" fmla="*/ 3169253 w 3724275"/>
                <a:gd name="connsiteY1042" fmla="*/ 169069 h 628650"/>
                <a:gd name="connsiteX1043" fmla="*/ 3168777 w 3724275"/>
                <a:gd name="connsiteY1043" fmla="*/ 172784 h 628650"/>
                <a:gd name="connsiteX1044" fmla="*/ 3162967 w 3724275"/>
                <a:gd name="connsiteY1044" fmla="*/ 172974 h 628650"/>
                <a:gd name="connsiteX1045" fmla="*/ 3138107 w 3724275"/>
                <a:gd name="connsiteY1045" fmla="*/ 159449 h 628650"/>
                <a:gd name="connsiteX1046" fmla="*/ 3166301 w 3724275"/>
                <a:gd name="connsiteY1046" fmla="*/ 161258 h 628650"/>
                <a:gd name="connsiteX1047" fmla="*/ 3161443 w 3724275"/>
                <a:gd name="connsiteY1047" fmla="*/ 157353 h 628650"/>
                <a:gd name="connsiteX1048" fmla="*/ 3130296 w 3724275"/>
                <a:gd name="connsiteY1048" fmla="*/ 155258 h 628650"/>
                <a:gd name="connsiteX1049" fmla="*/ 3158966 w 3724275"/>
                <a:gd name="connsiteY1049" fmla="*/ 145256 h 628650"/>
                <a:gd name="connsiteX1050" fmla="*/ 3113341 w 3724275"/>
                <a:gd name="connsiteY1050" fmla="*/ 139256 h 628650"/>
                <a:gd name="connsiteX1051" fmla="*/ 3118009 w 3724275"/>
                <a:gd name="connsiteY1051" fmla="*/ 154305 h 628650"/>
                <a:gd name="connsiteX1052" fmla="*/ 3103055 w 3724275"/>
                <a:gd name="connsiteY1052" fmla="*/ 153162 h 628650"/>
                <a:gd name="connsiteX1053" fmla="*/ 3040952 w 3724275"/>
                <a:gd name="connsiteY1053" fmla="*/ 146209 h 628650"/>
                <a:gd name="connsiteX1054" fmla="*/ 3018473 w 3724275"/>
                <a:gd name="connsiteY1054" fmla="*/ 145161 h 628650"/>
                <a:gd name="connsiteX1055" fmla="*/ 2993041 w 3724275"/>
                <a:gd name="connsiteY1055" fmla="*/ 143066 h 628650"/>
                <a:gd name="connsiteX1056" fmla="*/ 2915984 w 3724275"/>
                <a:gd name="connsiteY1056" fmla="*/ 138494 h 628650"/>
                <a:gd name="connsiteX1057" fmla="*/ 2899886 w 3724275"/>
                <a:gd name="connsiteY1057" fmla="*/ 136874 h 628650"/>
                <a:gd name="connsiteX1058" fmla="*/ 2891981 w 3724275"/>
                <a:gd name="connsiteY1058" fmla="*/ 133064 h 628650"/>
                <a:gd name="connsiteX1059" fmla="*/ 2927795 w 3724275"/>
                <a:gd name="connsiteY1059" fmla="*/ 128588 h 628650"/>
                <a:gd name="connsiteX1060" fmla="*/ 2814638 w 3724275"/>
                <a:gd name="connsiteY1060" fmla="*/ 125635 h 628650"/>
                <a:gd name="connsiteX1061" fmla="*/ 2825591 w 3724275"/>
                <a:gd name="connsiteY1061" fmla="*/ 121253 h 628650"/>
                <a:gd name="connsiteX1062" fmla="*/ 2782634 w 3724275"/>
                <a:gd name="connsiteY1062" fmla="*/ 121539 h 628650"/>
                <a:gd name="connsiteX1063" fmla="*/ 2782634 w 3724275"/>
                <a:gd name="connsiteY1063" fmla="*/ 115348 h 628650"/>
                <a:gd name="connsiteX1064" fmla="*/ 2802922 w 3724275"/>
                <a:gd name="connsiteY1064" fmla="*/ 115062 h 628650"/>
                <a:gd name="connsiteX1065" fmla="*/ 2809685 w 3724275"/>
                <a:gd name="connsiteY1065" fmla="*/ 116967 h 628650"/>
                <a:gd name="connsiteX1066" fmla="*/ 2817305 w 3724275"/>
                <a:gd name="connsiteY1066" fmla="*/ 116396 h 628650"/>
                <a:gd name="connsiteX1067" fmla="*/ 2826258 w 3724275"/>
                <a:gd name="connsiteY1067" fmla="*/ 114681 h 628650"/>
                <a:gd name="connsiteX1068" fmla="*/ 2839688 w 3724275"/>
                <a:gd name="connsiteY1068" fmla="*/ 114395 h 628650"/>
                <a:gd name="connsiteX1069" fmla="*/ 2857500 w 3724275"/>
                <a:gd name="connsiteY1069" fmla="*/ 115538 h 628650"/>
                <a:gd name="connsiteX1070" fmla="*/ 2909602 w 3724275"/>
                <a:gd name="connsiteY1070" fmla="*/ 115062 h 628650"/>
                <a:gd name="connsiteX1071" fmla="*/ 2909792 w 3724275"/>
                <a:gd name="connsiteY1071" fmla="*/ 113633 h 628650"/>
                <a:gd name="connsiteX1072" fmla="*/ 2915031 w 3724275"/>
                <a:gd name="connsiteY1072" fmla="*/ 113633 h 628650"/>
                <a:gd name="connsiteX1073" fmla="*/ 2929414 w 3724275"/>
                <a:gd name="connsiteY1073" fmla="*/ 113443 h 628650"/>
                <a:gd name="connsiteX1074" fmla="*/ 2922556 w 3724275"/>
                <a:gd name="connsiteY1074" fmla="*/ 116872 h 628650"/>
                <a:gd name="connsiteX1075" fmla="*/ 2942273 w 3724275"/>
                <a:gd name="connsiteY1075" fmla="*/ 119063 h 628650"/>
                <a:gd name="connsiteX1076" fmla="*/ 3017425 w 3724275"/>
                <a:gd name="connsiteY1076" fmla="*/ 121539 h 628650"/>
                <a:gd name="connsiteX1077" fmla="*/ 3059906 w 3724275"/>
                <a:gd name="connsiteY1077" fmla="*/ 131159 h 628650"/>
                <a:gd name="connsiteX1078" fmla="*/ 3072479 w 3724275"/>
                <a:gd name="connsiteY1078" fmla="*/ 134493 h 628650"/>
                <a:gd name="connsiteX1079" fmla="*/ 3092101 w 3724275"/>
                <a:gd name="connsiteY1079" fmla="*/ 137351 h 628650"/>
                <a:gd name="connsiteX1080" fmla="*/ 3108389 w 3724275"/>
                <a:gd name="connsiteY1080" fmla="*/ 132302 h 628650"/>
                <a:gd name="connsiteX1081" fmla="*/ 3159443 w 3724275"/>
                <a:gd name="connsiteY1081" fmla="*/ 133064 h 628650"/>
                <a:gd name="connsiteX1082" fmla="*/ 2969895 w 3724275"/>
                <a:gd name="connsiteY1082" fmla="*/ 111252 h 628650"/>
                <a:gd name="connsiteX1083" fmla="*/ 2962847 w 3724275"/>
                <a:gd name="connsiteY1083" fmla="*/ 113062 h 628650"/>
                <a:gd name="connsiteX1084" fmla="*/ 2963132 w 3724275"/>
                <a:gd name="connsiteY1084" fmla="*/ 111919 h 628650"/>
                <a:gd name="connsiteX1085" fmla="*/ 2969895 w 3724275"/>
                <a:gd name="connsiteY1085" fmla="*/ 111252 h 628650"/>
                <a:gd name="connsiteX1086" fmla="*/ 3008471 w 3724275"/>
                <a:gd name="connsiteY1086" fmla="*/ 103442 h 628650"/>
                <a:gd name="connsiteX1087" fmla="*/ 3127534 w 3724275"/>
                <a:gd name="connsiteY1087" fmla="*/ 109442 h 628650"/>
                <a:gd name="connsiteX1088" fmla="*/ 3131058 w 3724275"/>
                <a:gd name="connsiteY1088" fmla="*/ 109728 h 628650"/>
                <a:gd name="connsiteX1089" fmla="*/ 3122676 w 3724275"/>
                <a:gd name="connsiteY1089" fmla="*/ 112586 h 628650"/>
                <a:gd name="connsiteX1090" fmla="*/ 3144012 w 3724275"/>
                <a:gd name="connsiteY1090" fmla="*/ 113728 h 628650"/>
                <a:gd name="connsiteX1091" fmla="*/ 3149632 w 3724275"/>
                <a:gd name="connsiteY1091" fmla="*/ 121825 h 628650"/>
                <a:gd name="connsiteX1092" fmla="*/ 3136583 w 3724275"/>
                <a:gd name="connsiteY1092" fmla="*/ 125730 h 628650"/>
                <a:gd name="connsiteX1093" fmla="*/ 3100673 w 3724275"/>
                <a:gd name="connsiteY1093" fmla="*/ 122777 h 628650"/>
                <a:gd name="connsiteX1094" fmla="*/ 3088577 w 3724275"/>
                <a:gd name="connsiteY1094" fmla="*/ 121730 h 628650"/>
                <a:gd name="connsiteX1095" fmla="*/ 3030379 w 3724275"/>
                <a:gd name="connsiteY1095" fmla="*/ 118301 h 628650"/>
                <a:gd name="connsiteX1096" fmla="*/ 3014091 w 3724275"/>
                <a:gd name="connsiteY1096" fmla="*/ 113919 h 628650"/>
                <a:gd name="connsiteX1097" fmla="*/ 2987897 w 3724275"/>
                <a:gd name="connsiteY1097" fmla="*/ 107252 h 628650"/>
                <a:gd name="connsiteX1098" fmla="*/ 2978849 w 3724275"/>
                <a:gd name="connsiteY1098" fmla="*/ 106585 h 628650"/>
                <a:gd name="connsiteX1099" fmla="*/ 2965704 w 3724275"/>
                <a:gd name="connsiteY1099" fmla="*/ 106585 h 628650"/>
                <a:gd name="connsiteX1100" fmla="*/ 2982087 w 3724275"/>
                <a:gd name="connsiteY1100" fmla="*/ 102013 h 628650"/>
                <a:gd name="connsiteX1101" fmla="*/ 3008471 w 3724275"/>
                <a:gd name="connsiteY1101" fmla="*/ 103442 h 628650"/>
                <a:gd name="connsiteX1102" fmla="*/ 2954560 w 3724275"/>
                <a:gd name="connsiteY1102" fmla="*/ 99536 h 628650"/>
                <a:gd name="connsiteX1103" fmla="*/ 2956655 w 3724275"/>
                <a:gd name="connsiteY1103" fmla="*/ 101441 h 628650"/>
                <a:gd name="connsiteX1104" fmla="*/ 2951798 w 3724275"/>
                <a:gd name="connsiteY1104" fmla="*/ 106585 h 628650"/>
                <a:gd name="connsiteX1105" fmla="*/ 2830830 w 3724275"/>
                <a:gd name="connsiteY1105" fmla="*/ 106013 h 628650"/>
                <a:gd name="connsiteX1106" fmla="*/ 2817686 w 3724275"/>
                <a:gd name="connsiteY1106" fmla="*/ 100584 h 628650"/>
                <a:gd name="connsiteX1107" fmla="*/ 2803303 w 3724275"/>
                <a:gd name="connsiteY1107" fmla="*/ 99727 h 628650"/>
                <a:gd name="connsiteX1108" fmla="*/ 2782729 w 3724275"/>
                <a:gd name="connsiteY1108" fmla="*/ 103632 h 628650"/>
                <a:gd name="connsiteX1109" fmla="*/ 2782729 w 3724275"/>
                <a:gd name="connsiteY1109" fmla="*/ 94774 h 628650"/>
                <a:gd name="connsiteX1110" fmla="*/ 2663952 w 3724275"/>
                <a:gd name="connsiteY1110" fmla="*/ 94774 h 628650"/>
                <a:gd name="connsiteX1111" fmla="*/ 2666143 w 3724275"/>
                <a:gd name="connsiteY1111" fmla="*/ 88678 h 628650"/>
                <a:gd name="connsiteX1112" fmla="*/ 2669953 w 3724275"/>
                <a:gd name="connsiteY1112" fmla="*/ 88773 h 628650"/>
                <a:gd name="connsiteX1113" fmla="*/ 2683478 w 3724275"/>
                <a:gd name="connsiteY1113" fmla="*/ 90773 h 628650"/>
                <a:gd name="connsiteX1114" fmla="*/ 2700433 w 3724275"/>
                <a:gd name="connsiteY1114" fmla="*/ 89249 h 628650"/>
                <a:gd name="connsiteX1115" fmla="*/ 2716054 w 3724275"/>
                <a:gd name="connsiteY1115" fmla="*/ 92012 h 628650"/>
                <a:gd name="connsiteX1116" fmla="*/ 2737104 w 3724275"/>
                <a:gd name="connsiteY1116" fmla="*/ 94012 h 628650"/>
                <a:gd name="connsiteX1117" fmla="*/ 2794826 w 3724275"/>
                <a:gd name="connsiteY1117" fmla="*/ 92202 h 628650"/>
                <a:gd name="connsiteX1118" fmla="*/ 2954560 w 3724275"/>
                <a:gd name="connsiteY1118" fmla="*/ 99536 h 628650"/>
                <a:gd name="connsiteX1119" fmla="*/ 2853595 w 3724275"/>
                <a:gd name="connsiteY1119" fmla="*/ 69628 h 628650"/>
                <a:gd name="connsiteX1120" fmla="*/ 2847689 w 3724275"/>
                <a:gd name="connsiteY1120" fmla="*/ 70009 h 628650"/>
                <a:gd name="connsiteX1121" fmla="*/ 2842260 w 3724275"/>
                <a:gd name="connsiteY1121" fmla="*/ 67628 h 628650"/>
                <a:gd name="connsiteX1122" fmla="*/ 2851976 w 3724275"/>
                <a:gd name="connsiteY1122" fmla="*/ 66389 h 628650"/>
                <a:gd name="connsiteX1123" fmla="*/ 2853595 w 3724275"/>
                <a:gd name="connsiteY1123" fmla="*/ 69628 h 628650"/>
                <a:gd name="connsiteX1124" fmla="*/ 2849975 w 3724275"/>
                <a:gd name="connsiteY1124" fmla="*/ 57245 h 628650"/>
                <a:gd name="connsiteX1125" fmla="*/ 2777871 w 3724275"/>
                <a:gd name="connsiteY1125" fmla="*/ 55721 h 628650"/>
                <a:gd name="connsiteX1126" fmla="*/ 2849975 w 3724275"/>
                <a:gd name="connsiteY1126" fmla="*/ 57245 h 628650"/>
                <a:gd name="connsiteX1127" fmla="*/ 2702814 w 3724275"/>
                <a:gd name="connsiteY1127" fmla="*/ 65532 h 628650"/>
                <a:gd name="connsiteX1128" fmla="*/ 2699385 w 3724275"/>
                <a:gd name="connsiteY1128" fmla="*/ 65532 h 628650"/>
                <a:gd name="connsiteX1129" fmla="*/ 2661190 w 3724275"/>
                <a:gd name="connsiteY1129" fmla="*/ 73247 h 628650"/>
                <a:gd name="connsiteX1130" fmla="*/ 2659571 w 3724275"/>
                <a:gd name="connsiteY1130" fmla="*/ 66866 h 628650"/>
                <a:gd name="connsiteX1131" fmla="*/ 2701385 w 3724275"/>
                <a:gd name="connsiteY1131" fmla="*/ 58769 h 628650"/>
                <a:gd name="connsiteX1132" fmla="*/ 2702814 w 3724275"/>
                <a:gd name="connsiteY1132" fmla="*/ 65532 h 628650"/>
                <a:gd name="connsiteX1133" fmla="*/ 2644045 w 3724275"/>
                <a:gd name="connsiteY1133" fmla="*/ 51054 h 628650"/>
                <a:gd name="connsiteX1134" fmla="*/ 2548890 w 3724275"/>
                <a:gd name="connsiteY1134" fmla="*/ 54864 h 628650"/>
                <a:gd name="connsiteX1135" fmla="*/ 2644045 w 3724275"/>
                <a:gd name="connsiteY1135" fmla="*/ 51054 h 628650"/>
                <a:gd name="connsiteX1136" fmla="*/ 2471071 w 3724275"/>
                <a:gd name="connsiteY1136" fmla="*/ 53721 h 628650"/>
                <a:gd name="connsiteX1137" fmla="*/ 2478786 w 3724275"/>
                <a:gd name="connsiteY1137" fmla="*/ 55531 h 628650"/>
                <a:gd name="connsiteX1138" fmla="*/ 2469737 w 3724275"/>
                <a:gd name="connsiteY1138" fmla="*/ 59436 h 628650"/>
                <a:gd name="connsiteX1139" fmla="*/ 2463546 w 3724275"/>
                <a:gd name="connsiteY1139" fmla="*/ 55817 h 628650"/>
                <a:gd name="connsiteX1140" fmla="*/ 2471071 w 3724275"/>
                <a:gd name="connsiteY1140" fmla="*/ 53721 h 628650"/>
                <a:gd name="connsiteX1141" fmla="*/ 2510409 w 3724275"/>
                <a:gd name="connsiteY1141" fmla="*/ 65342 h 628650"/>
                <a:gd name="connsiteX1142" fmla="*/ 2529269 w 3724275"/>
                <a:gd name="connsiteY1142" fmla="*/ 64389 h 628650"/>
                <a:gd name="connsiteX1143" fmla="*/ 2530602 w 3724275"/>
                <a:gd name="connsiteY1143" fmla="*/ 65532 h 628650"/>
                <a:gd name="connsiteX1144" fmla="*/ 2548223 w 3724275"/>
                <a:gd name="connsiteY1144" fmla="*/ 62960 h 628650"/>
                <a:gd name="connsiteX1145" fmla="*/ 2538794 w 3724275"/>
                <a:gd name="connsiteY1145" fmla="*/ 76391 h 628650"/>
                <a:gd name="connsiteX1146" fmla="*/ 2519934 w 3724275"/>
                <a:gd name="connsiteY1146" fmla="*/ 79058 h 628650"/>
                <a:gd name="connsiteX1147" fmla="*/ 2520410 w 3724275"/>
                <a:gd name="connsiteY1147" fmla="*/ 81820 h 628650"/>
                <a:gd name="connsiteX1148" fmla="*/ 2545080 w 3724275"/>
                <a:gd name="connsiteY1148" fmla="*/ 83534 h 628650"/>
                <a:gd name="connsiteX1149" fmla="*/ 2538032 w 3724275"/>
                <a:gd name="connsiteY1149" fmla="*/ 94774 h 628650"/>
                <a:gd name="connsiteX1150" fmla="*/ 2195989 w 3724275"/>
                <a:gd name="connsiteY1150" fmla="*/ 94774 h 628650"/>
                <a:gd name="connsiteX1151" fmla="*/ 2195989 w 3724275"/>
                <a:gd name="connsiteY1151" fmla="*/ 92774 h 628650"/>
                <a:gd name="connsiteX1152" fmla="*/ 2244281 w 3724275"/>
                <a:gd name="connsiteY1152" fmla="*/ 93059 h 628650"/>
                <a:gd name="connsiteX1153" fmla="*/ 2297049 w 3724275"/>
                <a:gd name="connsiteY1153" fmla="*/ 93345 h 628650"/>
                <a:gd name="connsiteX1154" fmla="*/ 2324291 w 3724275"/>
                <a:gd name="connsiteY1154" fmla="*/ 92869 h 628650"/>
                <a:gd name="connsiteX1155" fmla="*/ 2338578 w 3724275"/>
                <a:gd name="connsiteY1155" fmla="*/ 94107 h 628650"/>
                <a:gd name="connsiteX1156" fmla="*/ 2347436 w 3724275"/>
                <a:gd name="connsiteY1156" fmla="*/ 92393 h 628650"/>
                <a:gd name="connsiteX1157" fmla="*/ 2396871 w 3724275"/>
                <a:gd name="connsiteY1157" fmla="*/ 85249 h 628650"/>
                <a:gd name="connsiteX1158" fmla="*/ 2486501 w 3724275"/>
                <a:gd name="connsiteY1158" fmla="*/ 73343 h 628650"/>
                <a:gd name="connsiteX1159" fmla="*/ 2373440 w 3724275"/>
                <a:gd name="connsiteY1159" fmla="*/ 73247 h 628650"/>
                <a:gd name="connsiteX1160" fmla="*/ 2388775 w 3724275"/>
                <a:gd name="connsiteY1160" fmla="*/ 72200 h 628650"/>
                <a:gd name="connsiteX1161" fmla="*/ 2352008 w 3724275"/>
                <a:gd name="connsiteY1161" fmla="*/ 67628 h 628650"/>
                <a:gd name="connsiteX1162" fmla="*/ 2359914 w 3724275"/>
                <a:gd name="connsiteY1162" fmla="*/ 67247 h 628650"/>
                <a:gd name="connsiteX1163" fmla="*/ 2510409 w 3724275"/>
                <a:gd name="connsiteY1163" fmla="*/ 65342 h 628650"/>
                <a:gd name="connsiteX1164" fmla="*/ 2363915 w 3724275"/>
                <a:gd name="connsiteY1164" fmla="*/ 53435 h 628650"/>
                <a:gd name="connsiteX1165" fmla="*/ 2379250 w 3724275"/>
                <a:gd name="connsiteY1165" fmla="*/ 54769 h 628650"/>
                <a:gd name="connsiteX1166" fmla="*/ 2366105 w 3724275"/>
                <a:gd name="connsiteY1166" fmla="*/ 58198 h 628650"/>
                <a:gd name="connsiteX1167" fmla="*/ 2357628 w 3724275"/>
                <a:gd name="connsiteY1167" fmla="*/ 57055 h 628650"/>
                <a:gd name="connsiteX1168" fmla="*/ 2363915 w 3724275"/>
                <a:gd name="connsiteY1168" fmla="*/ 53435 h 628650"/>
                <a:gd name="connsiteX1169" fmla="*/ 2070259 w 3724275"/>
                <a:gd name="connsiteY1169" fmla="*/ 50578 h 628650"/>
                <a:gd name="connsiteX1170" fmla="*/ 2044256 w 3724275"/>
                <a:gd name="connsiteY1170" fmla="*/ 52197 h 628650"/>
                <a:gd name="connsiteX1171" fmla="*/ 2028444 w 3724275"/>
                <a:gd name="connsiteY1171" fmla="*/ 59245 h 628650"/>
                <a:gd name="connsiteX1172" fmla="*/ 2011204 w 3724275"/>
                <a:gd name="connsiteY1172" fmla="*/ 57150 h 628650"/>
                <a:gd name="connsiteX1173" fmla="*/ 2010728 w 3724275"/>
                <a:gd name="connsiteY1173" fmla="*/ 56198 h 628650"/>
                <a:gd name="connsiteX1174" fmla="*/ 2008442 w 3724275"/>
                <a:gd name="connsiteY1174" fmla="*/ 56674 h 628650"/>
                <a:gd name="connsiteX1175" fmla="*/ 1995678 w 3724275"/>
                <a:gd name="connsiteY1175" fmla="*/ 54102 h 628650"/>
                <a:gd name="connsiteX1176" fmla="*/ 2070259 w 3724275"/>
                <a:gd name="connsiteY1176" fmla="*/ 50578 h 628650"/>
                <a:gd name="connsiteX1177" fmla="*/ 1973485 w 3724275"/>
                <a:gd name="connsiteY1177" fmla="*/ 55817 h 628650"/>
                <a:gd name="connsiteX1178" fmla="*/ 1937957 w 3724275"/>
                <a:gd name="connsiteY1178" fmla="*/ 55817 h 628650"/>
                <a:gd name="connsiteX1179" fmla="*/ 1926908 w 3724275"/>
                <a:gd name="connsiteY1179" fmla="*/ 52864 h 628650"/>
                <a:gd name="connsiteX1180" fmla="*/ 1973485 w 3724275"/>
                <a:gd name="connsiteY1180" fmla="*/ 55817 h 628650"/>
                <a:gd name="connsiteX1181" fmla="*/ 1925193 w 3724275"/>
                <a:gd name="connsiteY1181" fmla="*/ 53245 h 628650"/>
                <a:gd name="connsiteX1182" fmla="*/ 1918145 w 3724275"/>
                <a:gd name="connsiteY1182" fmla="*/ 55912 h 628650"/>
                <a:gd name="connsiteX1183" fmla="*/ 1914239 w 3724275"/>
                <a:gd name="connsiteY1183" fmla="*/ 55912 h 628650"/>
                <a:gd name="connsiteX1184" fmla="*/ 1925193 w 3724275"/>
                <a:gd name="connsiteY1184" fmla="*/ 53245 h 628650"/>
                <a:gd name="connsiteX1185" fmla="*/ 1614107 w 3724275"/>
                <a:gd name="connsiteY1185" fmla="*/ 52007 h 628650"/>
                <a:gd name="connsiteX1186" fmla="*/ 1642491 w 3724275"/>
                <a:gd name="connsiteY1186" fmla="*/ 52388 h 628650"/>
                <a:gd name="connsiteX1187" fmla="*/ 1639538 w 3724275"/>
                <a:gd name="connsiteY1187" fmla="*/ 62294 h 628650"/>
                <a:gd name="connsiteX1188" fmla="*/ 1537907 w 3724275"/>
                <a:gd name="connsiteY1188" fmla="*/ 60674 h 628650"/>
                <a:gd name="connsiteX1189" fmla="*/ 1554671 w 3724275"/>
                <a:gd name="connsiteY1189" fmla="*/ 54864 h 628650"/>
                <a:gd name="connsiteX1190" fmla="*/ 1589532 w 3724275"/>
                <a:gd name="connsiteY1190" fmla="*/ 52388 h 628650"/>
                <a:gd name="connsiteX1191" fmla="*/ 1614107 w 3724275"/>
                <a:gd name="connsiteY1191" fmla="*/ 52007 h 628650"/>
                <a:gd name="connsiteX1192" fmla="*/ 1024033 w 3724275"/>
                <a:gd name="connsiteY1192" fmla="*/ 19431 h 628650"/>
                <a:gd name="connsiteX1193" fmla="*/ 1099757 w 3724275"/>
                <a:gd name="connsiteY1193" fmla="*/ 20098 h 628650"/>
                <a:gd name="connsiteX1194" fmla="*/ 1098233 w 3724275"/>
                <a:gd name="connsiteY1194" fmla="*/ 24860 h 628650"/>
                <a:gd name="connsiteX1195" fmla="*/ 1023557 w 3724275"/>
                <a:gd name="connsiteY1195" fmla="*/ 22098 h 628650"/>
                <a:gd name="connsiteX1196" fmla="*/ 1024033 w 3724275"/>
                <a:gd name="connsiteY1196" fmla="*/ 19431 h 628650"/>
                <a:gd name="connsiteX1197" fmla="*/ 536448 w 3724275"/>
                <a:gd name="connsiteY1197" fmla="*/ 19907 h 628650"/>
                <a:gd name="connsiteX1198" fmla="*/ 535400 w 3724275"/>
                <a:gd name="connsiteY1198" fmla="*/ 24479 h 628650"/>
                <a:gd name="connsiteX1199" fmla="*/ 523780 w 3724275"/>
                <a:gd name="connsiteY1199" fmla="*/ 24194 h 628650"/>
                <a:gd name="connsiteX1200" fmla="*/ 513017 w 3724275"/>
                <a:gd name="connsiteY1200" fmla="*/ 21146 h 628650"/>
                <a:gd name="connsiteX1201" fmla="*/ 536448 w 3724275"/>
                <a:gd name="connsiteY1201" fmla="*/ 19907 h 628650"/>
                <a:gd name="connsiteX1202" fmla="*/ 102394 w 3724275"/>
                <a:gd name="connsiteY1202" fmla="*/ 34766 h 628650"/>
                <a:gd name="connsiteX1203" fmla="*/ 104013 w 3724275"/>
                <a:gd name="connsiteY1203" fmla="*/ 36957 h 628650"/>
                <a:gd name="connsiteX1204" fmla="*/ 98679 w 3724275"/>
                <a:gd name="connsiteY1204" fmla="*/ 37814 h 628650"/>
                <a:gd name="connsiteX1205" fmla="*/ 96869 w 3724275"/>
                <a:gd name="connsiteY1205" fmla="*/ 35147 h 628650"/>
                <a:gd name="connsiteX1206" fmla="*/ 102394 w 3724275"/>
                <a:gd name="connsiteY1206" fmla="*/ 34766 h 628650"/>
                <a:gd name="connsiteX1207" fmla="*/ 60008 w 3724275"/>
                <a:gd name="connsiteY1207" fmla="*/ 230791 h 628650"/>
                <a:gd name="connsiteX1208" fmla="*/ 57626 w 3724275"/>
                <a:gd name="connsiteY1208" fmla="*/ 232410 h 628650"/>
                <a:gd name="connsiteX1209" fmla="*/ 55055 w 3724275"/>
                <a:gd name="connsiteY1209" fmla="*/ 232601 h 628650"/>
                <a:gd name="connsiteX1210" fmla="*/ 48292 w 3724275"/>
                <a:gd name="connsiteY1210" fmla="*/ 232981 h 628650"/>
                <a:gd name="connsiteX1211" fmla="*/ 44768 w 3724275"/>
                <a:gd name="connsiteY1211" fmla="*/ 229362 h 628650"/>
                <a:gd name="connsiteX1212" fmla="*/ 50673 w 3724275"/>
                <a:gd name="connsiteY1212" fmla="*/ 228505 h 628650"/>
                <a:gd name="connsiteX1213" fmla="*/ 60008 w 3724275"/>
                <a:gd name="connsiteY1213" fmla="*/ 230791 h 628650"/>
                <a:gd name="connsiteX1214" fmla="*/ 50387 w 3724275"/>
                <a:gd name="connsiteY1214" fmla="*/ 236982 h 628650"/>
                <a:gd name="connsiteX1215" fmla="*/ 51054 w 3724275"/>
                <a:gd name="connsiteY1215" fmla="*/ 237077 h 628650"/>
                <a:gd name="connsiteX1216" fmla="*/ 50768 w 3724275"/>
                <a:gd name="connsiteY1216" fmla="*/ 237268 h 628650"/>
                <a:gd name="connsiteX1217" fmla="*/ 50387 w 3724275"/>
                <a:gd name="connsiteY1217" fmla="*/ 236982 h 628650"/>
                <a:gd name="connsiteX1218" fmla="*/ 2137124 w 3724275"/>
                <a:gd name="connsiteY1218" fmla="*/ 597503 h 628650"/>
                <a:gd name="connsiteX1219" fmla="*/ 2117503 w 3724275"/>
                <a:gd name="connsiteY1219" fmla="*/ 595789 h 628650"/>
                <a:gd name="connsiteX1220" fmla="*/ 2117789 w 3724275"/>
                <a:gd name="connsiteY1220" fmla="*/ 592741 h 628650"/>
                <a:gd name="connsiteX1221" fmla="*/ 2137315 w 3724275"/>
                <a:gd name="connsiteY1221" fmla="*/ 593979 h 628650"/>
                <a:gd name="connsiteX1222" fmla="*/ 2137124 w 3724275"/>
                <a:gd name="connsiteY1222" fmla="*/ 597503 h 628650"/>
                <a:gd name="connsiteX1223" fmla="*/ 2179415 w 3724275"/>
                <a:gd name="connsiteY1223" fmla="*/ 580549 h 628650"/>
                <a:gd name="connsiteX1224" fmla="*/ 2183892 w 3724275"/>
                <a:gd name="connsiteY1224" fmla="*/ 580549 h 628650"/>
                <a:gd name="connsiteX1225" fmla="*/ 2180749 w 3724275"/>
                <a:gd name="connsiteY1225" fmla="*/ 581120 h 628650"/>
                <a:gd name="connsiteX1226" fmla="*/ 2179415 w 3724275"/>
                <a:gd name="connsiteY1226" fmla="*/ 580549 h 628650"/>
                <a:gd name="connsiteX1227" fmla="*/ 2181511 w 3724275"/>
                <a:gd name="connsiteY1227" fmla="*/ 593884 h 628650"/>
                <a:gd name="connsiteX1228" fmla="*/ 2195798 w 3724275"/>
                <a:gd name="connsiteY1228" fmla="*/ 593503 h 628650"/>
                <a:gd name="connsiteX1229" fmla="*/ 2181511 w 3724275"/>
                <a:gd name="connsiteY1229" fmla="*/ 593884 h 628650"/>
                <a:gd name="connsiteX1230" fmla="*/ 2350199 w 3724275"/>
                <a:gd name="connsiteY1230" fmla="*/ 582644 h 628650"/>
                <a:gd name="connsiteX1231" fmla="*/ 2262950 w 3724275"/>
                <a:gd name="connsiteY1231" fmla="*/ 581597 h 628650"/>
                <a:gd name="connsiteX1232" fmla="*/ 2243709 w 3724275"/>
                <a:gd name="connsiteY1232" fmla="*/ 580644 h 628650"/>
                <a:gd name="connsiteX1233" fmla="*/ 2389346 w 3724275"/>
                <a:gd name="connsiteY1233" fmla="*/ 580644 h 628650"/>
                <a:gd name="connsiteX1234" fmla="*/ 2376964 w 3724275"/>
                <a:gd name="connsiteY1234" fmla="*/ 583597 h 628650"/>
                <a:gd name="connsiteX1235" fmla="*/ 2350199 w 3724275"/>
                <a:gd name="connsiteY1235" fmla="*/ 582644 h 628650"/>
                <a:gd name="connsiteX1236" fmla="*/ 2370487 w 3724275"/>
                <a:gd name="connsiteY1236" fmla="*/ 598932 h 628650"/>
                <a:gd name="connsiteX1237" fmla="*/ 2397633 w 3724275"/>
                <a:gd name="connsiteY1237" fmla="*/ 595217 h 628650"/>
                <a:gd name="connsiteX1238" fmla="*/ 2370487 w 3724275"/>
                <a:gd name="connsiteY1238" fmla="*/ 598932 h 628650"/>
                <a:gd name="connsiteX1239" fmla="*/ 2418398 w 3724275"/>
                <a:gd name="connsiteY1239" fmla="*/ 580549 h 628650"/>
                <a:gd name="connsiteX1240" fmla="*/ 2446973 w 3724275"/>
                <a:gd name="connsiteY1240" fmla="*/ 580549 h 628650"/>
                <a:gd name="connsiteX1241" fmla="*/ 2430685 w 3724275"/>
                <a:gd name="connsiteY1241" fmla="*/ 581311 h 628650"/>
                <a:gd name="connsiteX1242" fmla="*/ 2418398 w 3724275"/>
                <a:gd name="connsiteY1242" fmla="*/ 580549 h 628650"/>
                <a:gd name="connsiteX1243" fmla="*/ 2782729 w 3724275"/>
                <a:gd name="connsiteY1243" fmla="*/ 510921 h 628650"/>
                <a:gd name="connsiteX1244" fmla="*/ 2782729 w 3724275"/>
                <a:gd name="connsiteY1244" fmla="*/ 500634 h 628650"/>
                <a:gd name="connsiteX1245" fmla="*/ 2789206 w 3724275"/>
                <a:gd name="connsiteY1245" fmla="*/ 500825 h 628650"/>
                <a:gd name="connsiteX1246" fmla="*/ 2805684 w 3724275"/>
                <a:gd name="connsiteY1246" fmla="*/ 504730 h 628650"/>
                <a:gd name="connsiteX1247" fmla="*/ 2782729 w 3724275"/>
                <a:gd name="connsiteY1247" fmla="*/ 510921 h 628650"/>
                <a:gd name="connsiteX1248" fmla="*/ 3088767 w 3724275"/>
                <a:gd name="connsiteY1248" fmla="*/ 364712 h 628650"/>
                <a:gd name="connsiteX1249" fmla="*/ 2999804 w 3724275"/>
                <a:gd name="connsiteY1249" fmla="*/ 362045 h 628650"/>
                <a:gd name="connsiteX1250" fmla="*/ 2978087 w 3724275"/>
                <a:gd name="connsiteY1250" fmla="*/ 360140 h 628650"/>
                <a:gd name="connsiteX1251" fmla="*/ 2971514 w 3724275"/>
                <a:gd name="connsiteY1251" fmla="*/ 359283 h 628650"/>
                <a:gd name="connsiteX1252" fmla="*/ 2865787 w 3724275"/>
                <a:gd name="connsiteY1252" fmla="*/ 357854 h 628650"/>
                <a:gd name="connsiteX1253" fmla="*/ 2783872 w 3724275"/>
                <a:gd name="connsiteY1253" fmla="*/ 358235 h 628650"/>
                <a:gd name="connsiteX1254" fmla="*/ 2782729 w 3724275"/>
                <a:gd name="connsiteY1254" fmla="*/ 358235 h 628650"/>
                <a:gd name="connsiteX1255" fmla="*/ 2782729 w 3724275"/>
                <a:gd name="connsiteY1255" fmla="*/ 347663 h 628650"/>
                <a:gd name="connsiteX1256" fmla="*/ 2844451 w 3724275"/>
                <a:gd name="connsiteY1256" fmla="*/ 348425 h 628650"/>
                <a:gd name="connsiteX1257" fmla="*/ 2958751 w 3724275"/>
                <a:gd name="connsiteY1257" fmla="*/ 352425 h 628650"/>
                <a:gd name="connsiteX1258" fmla="*/ 3103531 w 3724275"/>
                <a:gd name="connsiteY1258" fmla="*/ 356521 h 628650"/>
                <a:gd name="connsiteX1259" fmla="*/ 3136297 w 3724275"/>
                <a:gd name="connsiteY1259" fmla="*/ 358807 h 628650"/>
                <a:gd name="connsiteX1260" fmla="*/ 3136487 w 3724275"/>
                <a:gd name="connsiteY1260" fmla="*/ 362141 h 628650"/>
                <a:gd name="connsiteX1261" fmla="*/ 3088767 w 3724275"/>
                <a:gd name="connsiteY1261" fmla="*/ 364712 h 628650"/>
                <a:gd name="connsiteX1262" fmla="*/ 3340513 w 3724275"/>
                <a:gd name="connsiteY1262" fmla="*/ 237268 h 628650"/>
                <a:gd name="connsiteX1263" fmla="*/ 3347371 w 3724275"/>
                <a:gd name="connsiteY1263" fmla="*/ 237458 h 628650"/>
                <a:gd name="connsiteX1264" fmla="*/ 3342418 w 3724275"/>
                <a:gd name="connsiteY1264" fmla="*/ 235172 h 628650"/>
                <a:gd name="connsiteX1265" fmla="*/ 3347657 w 3724275"/>
                <a:gd name="connsiteY1265" fmla="*/ 235458 h 628650"/>
                <a:gd name="connsiteX1266" fmla="*/ 3370231 w 3724275"/>
                <a:gd name="connsiteY1266" fmla="*/ 239268 h 628650"/>
                <a:gd name="connsiteX1267" fmla="*/ 3400139 w 3724275"/>
                <a:gd name="connsiteY1267" fmla="*/ 247079 h 628650"/>
                <a:gd name="connsiteX1268" fmla="*/ 3399091 w 3724275"/>
                <a:gd name="connsiteY1268" fmla="*/ 249746 h 628650"/>
                <a:gd name="connsiteX1269" fmla="*/ 3340322 w 3724275"/>
                <a:gd name="connsiteY1269" fmla="*/ 237554 h 628650"/>
                <a:gd name="connsiteX1270" fmla="*/ 3340513 w 3724275"/>
                <a:gd name="connsiteY1270" fmla="*/ 237268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</a:cxnLst>
              <a:rect l="l" t="t" r="r" b="b"/>
              <a:pathLst>
                <a:path w="3724275" h="628650">
                  <a:moveTo>
                    <a:pt x="3631121" y="362807"/>
                  </a:moveTo>
                  <a:cubicBezTo>
                    <a:pt x="3655409" y="362331"/>
                    <a:pt x="3677412" y="359093"/>
                    <a:pt x="3697891" y="350330"/>
                  </a:cubicBezTo>
                  <a:cubicBezTo>
                    <a:pt x="3694938" y="348996"/>
                    <a:pt x="3691985" y="348329"/>
                    <a:pt x="3689128" y="348425"/>
                  </a:cubicBezTo>
                  <a:cubicBezTo>
                    <a:pt x="3677888" y="348901"/>
                    <a:pt x="3666744" y="349758"/>
                    <a:pt x="3655600" y="350234"/>
                  </a:cubicBezTo>
                  <a:cubicBezTo>
                    <a:pt x="3648837" y="350520"/>
                    <a:pt x="3641979" y="350330"/>
                    <a:pt x="3637693" y="342424"/>
                  </a:cubicBezTo>
                  <a:cubicBezTo>
                    <a:pt x="3668554" y="334804"/>
                    <a:pt x="3702082" y="336042"/>
                    <a:pt x="3730562" y="323755"/>
                  </a:cubicBezTo>
                  <a:cubicBezTo>
                    <a:pt x="3727895" y="322898"/>
                    <a:pt x="3725323" y="322612"/>
                    <a:pt x="3722751" y="322802"/>
                  </a:cubicBezTo>
                  <a:cubicBezTo>
                    <a:pt x="3699510" y="324517"/>
                    <a:pt x="3676269" y="326517"/>
                    <a:pt x="3653028" y="327946"/>
                  </a:cubicBezTo>
                  <a:cubicBezTo>
                    <a:pt x="3645789" y="328327"/>
                    <a:pt x="3638645" y="328422"/>
                    <a:pt x="3631597" y="327946"/>
                  </a:cubicBezTo>
                  <a:cubicBezTo>
                    <a:pt x="3630263" y="326708"/>
                    <a:pt x="3628739" y="325374"/>
                    <a:pt x="3626739" y="324136"/>
                  </a:cubicBezTo>
                  <a:cubicBezTo>
                    <a:pt x="3624358" y="322612"/>
                    <a:pt x="3622262" y="320993"/>
                    <a:pt x="3619786" y="319088"/>
                  </a:cubicBezTo>
                  <a:cubicBezTo>
                    <a:pt x="3628739" y="318802"/>
                    <a:pt x="3637598" y="318040"/>
                    <a:pt x="3646361" y="316325"/>
                  </a:cubicBezTo>
                  <a:cubicBezTo>
                    <a:pt x="3641122" y="314992"/>
                    <a:pt x="3635883" y="313563"/>
                    <a:pt x="3630549" y="312325"/>
                  </a:cubicBezTo>
                  <a:cubicBezTo>
                    <a:pt x="3632835" y="311753"/>
                    <a:pt x="3635121" y="311182"/>
                    <a:pt x="3637503" y="310515"/>
                  </a:cubicBezTo>
                  <a:cubicBezTo>
                    <a:pt x="3637407" y="309086"/>
                    <a:pt x="3637216" y="307753"/>
                    <a:pt x="3637121" y="306419"/>
                  </a:cubicBezTo>
                  <a:cubicBezTo>
                    <a:pt x="3639122" y="306229"/>
                    <a:pt x="3641122" y="306038"/>
                    <a:pt x="3643408" y="305753"/>
                  </a:cubicBezTo>
                  <a:cubicBezTo>
                    <a:pt x="3641217" y="305181"/>
                    <a:pt x="3639026" y="304800"/>
                    <a:pt x="3636931" y="304419"/>
                  </a:cubicBezTo>
                  <a:cubicBezTo>
                    <a:pt x="3636740" y="302609"/>
                    <a:pt x="3636645" y="300895"/>
                    <a:pt x="3636455" y="299276"/>
                  </a:cubicBezTo>
                  <a:cubicBezTo>
                    <a:pt x="3648456" y="299752"/>
                    <a:pt x="3660362" y="299942"/>
                    <a:pt x="3672078" y="298418"/>
                  </a:cubicBezTo>
                  <a:cubicBezTo>
                    <a:pt x="3667697" y="297085"/>
                    <a:pt x="3663410" y="297085"/>
                    <a:pt x="3659124" y="296799"/>
                  </a:cubicBezTo>
                  <a:cubicBezTo>
                    <a:pt x="3651885" y="296228"/>
                    <a:pt x="3643408" y="297085"/>
                    <a:pt x="3637788" y="294323"/>
                  </a:cubicBezTo>
                  <a:cubicBezTo>
                    <a:pt x="3628549" y="289751"/>
                    <a:pt x="3618453" y="289179"/>
                    <a:pt x="3608546" y="288227"/>
                  </a:cubicBezTo>
                  <a:cubicBezTo>
                    <a:pt x="3608546" y="288131"/>
                    <a:pt x="3608641" y="288131"/>
                    <a:pt x="3608641" y="288036"/>
                  </a:cubicBezTo>
                  <a:cubicBezTo>
                    <a:pt x="3617786" y="288893"/>
                    <a:pt x="3626834" y="289751"/>
                    <a:pt x="3637312" y="290703"/>
                  </a:cubicBezTo>
                  <a:cubicBezTo>
                    <a:pt x="3638074" y="287465"/>
                    <a:pt x="3638741" y="284798"/>
                    <a:pt x="3639407" y="282226"/>
                  </a:cubicBezTo>
                  <a:cubicBezTo>
                    <a:pt x="3649028" y="282416"/>
                    <a:pt x="3658743" y="282512"/>
                    <a:pt x="3668268" y="282035"/>
                  </a:cubicBezTo>
                  <a:cubicBezTo>
                    <a:pt x="3688271" y="281178"/>
                    <a:pt x="3708940" y="282131"/>
                    <a:pt x="3727895" y="275558"/>
                  </a:cubicBezTo>
                  <a:cubicBezTo>
                    <a:pt x="3717322" y="274606"/>
                    <a:pt x="3707035" y="275939"/>
                    <a:pt x="3696748" y="276320"/>
                  </a:cubicBezTo>
                  <a:cubicBezTo>
                    <a:pt x="3686651" y="276701"/>
                    <a:pt x="3676555" y="276130"/>
                    <a:pt x="3666458" y="276035"/>
                  </a:cubicBezTo>
                  <a:cubicBezTo>
                    <a:pt x="3655981" y="275939"/>
                    <a:pt x="3645694" y="277559"/>
                    <a:pt x="3635216" y="273368"/>
                  </a:cubicBezTo>
                  <a:cubicBezTo>
                    <a:pt x="3626453" y="269843"/>
                    <a:pt x="3614261" y="270605"/>
                    <a:pt x="3606927" y="266129"/>
                  </a:cubicBezTo>
                  <a:cubicBezTo>
                    <a:pt x="3606832" y="266033"/>
                    <a:pt x="3606737" y="266033"/>
                    <a:pt x="3606641" y="265938"/>
                  </a:cubicBezTo>
                  <a:cubicBezTo>
                    <a:pt x="3619310" y="266605"/>
                    <a:pt x="3631978" y="267367"/>
                    <a:pt x="3644741" y="268034"/>
                  </a:cubicBezTo>
                  <a:cubicBezTo>
                    <a:pt x="3642836" y="257175"/>
                    <a:pt x="3632930" y="252698"/>
                    <a:pt x="3619214" y="250603"/>
                  </a:cubicBezTo>
                  <a:cubicBezTo>
                    <a:pt x="3614547" y="249269"/>
                    <a:pt x="3610070" y="248031"/>
                    <a:pt x="3605784" y="246602"/>
                  </a:cubicBezTo>
                  <a:cubicBezTo>
                    <a:pt x="3605974" y="246221"/>
                    <a:pt x="3606165" y="245840"/>
                    <a:pt x="3606451" y="245364"/>
                  </a:cubicBezTo>
                  <a:cubicBezTo>
                    <a:pt x="3619595" y="246031"/>
                    <a:pt x="3632740" y="246698"/>
                    <a:pt x="3645218" y="247269"/>
                  </a:cubicBezTo>
                  <a:cubicBezTo>
                    <a:pt x="3651218" y="237839"/>
                    <a:pt x="3638360" y="236315"/>
                    <a:pt x="3631883" y="231458"/>
                  </a:cubicBezTo>
                  <a:cubicBezTo>
                    <a:pt x="3636836" y="230315"/>
                    <a:pt x="3640646" y="229362"/>
                    <a:pt x="3645694" y="228219"/>
                  </a:cubicBezTo>
                  <a:cubicBezTo>
                    <a:pt x="3639503" y="225457"/>
                    <a:pt x="3634931" y="223456"/>
                    <a:pt x="3630359" y="221361"/>
                  </a:cubicBezTo>
                  <a:cubicBezTo>
                    <a:pt x="3630740" y="220790"/>
                    <a:pt x="3631216" y="220218"/>
                    <a:pt x="3631597" y="219647"/>
                  </a:cubicBezTo>
                  <a:cubicBezTo>
                    <a:pt x="3638169" y="220790"/>
                    <a:pt x="3644837" y="221837"/>
                    <a:pt x="3655600" y="223742"/>
                  </a:cubicBezTo>
                  <a:cubicBezTo>
                    <a:pt x="3650361" y="219266"/>
                    <a:pt x="3647885" y="217075"/>
                    <a:pt x="3644741" y="214313"/>
                  </a:cubicBezTo>
                  <a:cubicBezTo>
                    <a:pt x="3649695" y="214694"/>
                    <a:pt x="3653981" y="214884"/>
                    <a:pt x="3658172" y="215170"/>
                  </a:cubicBezTo>
                  <a:cubicBezTo>
                    <a:pt x="3658648" y="214408"/>
                    <a:pt x="3659124" y="213741"/>
                    <a:pt x="3659600" y="212979"/>
                  </a:cubicBezTo>
                  <a:cubicBezTo>
                    <a:pt x="3646551" y="208026"/>
                    <a:pt x="3634359" y="201359"/>
                    <a:pt x="3620167" y="198596"/>
                  </a:cubicBezTo>
                  <a:cubicBezTo>
                    <a:pt x="3593973" y="193453"/>
                    <a:pt x="3566827" y="190310"/>
                    <a:pt x="3539871" y="186881"/>
                  </a:cubicBezTo>
                  <a:cubicBezTo>
                    <a:pt x="3521012" y="184499"/>
                    <a:pt x="3504914" y="177546"/>
                    <a:pt x="3487103" y="174212"/>
                  </a:cubicBezTo>
                  <a:cubicBezTo>
                    <a:pt x="3472053" y="171355"/>
                    <a:pt x="3456241" y="170498"/>
                    <a:pt x="3440430" y="169259"/>
                  </a:cubicBezTo>
                  <a:cubicBezTo>
                    <a:pt x="3438811" y="168402"/>
                    <a:pt x="3437096" y="167545"/>
                    <a:pt x="3435477" y="166688"/>
                  </a:cubicBezTo>
                  <a:cubicBezTo>
                    <a:pt x="3433858" y="167164"/>
                    <a:pt x="3432143" y="167545"/>
                    <a:pt x="3430524" y="168021"/>
                  </a:cubicBezTo>
                  <a:cubicBezTo>
                    <a:pt x="3430810" y="168212"/>
                    <a:pt x="3431191" y="168307"/>
                    <a:pt x="3431477" y="168497"/>
                  </a:cubicBezTo>
                  <a:cubicBezTo>
                    <a:pt x="3427381" y="168116"/>
                    <a:pt x="3423380" y="167735"/>
                    <a:pt x="3419285" y="167259"/>
                  </a:cubicBezTo>
                  <a:cubicBezTo>
                    <a:pt x="3413855" y="166592"/>
                    <a:pt x="3408426" y="166306"/>
                    <a:pt x="3403092" y="166116"/>
                  </a:cubicBezTo>
                  <a:cubicBezTo>
                    <a:pt x="3385471" y="162497"/>
                    <a:pt x="3371660" y="164687"/>
                    <a:pt x="3358706" y="168402"/>
                  </a:cubicBezTo>
                  <a:cubicBezTo>
                    <a:pt x="3347180" y="169355"/>
                    <a:pt x="3335560" y="170117"/>
                    <a:pt x="3323558" y="169736"/>
                  </a:cubicBezTo>
                  <a:cubicBezTo>
                    <a:pt x="3332988" y="180404"/>
                    <a:pt x="3349276" y="173165"/>
                    <a:pt x="3360896" y="177070"/>
                  </a:cubicBezTo>
                  <a:cubicBezTo>
                    <a:pt x="3371755" y="180689"/>
                    <a:pt x="3387281" y="175641"/>
                    <a:pt x="3400997" y="181261"/>
                  </a:cubicBezTo>
                  <a:cubicBezTo>
                    <a:pt x="3390710" y="188405"/>
                    <a:pt x="3376327" y="191262"/>
                    <a:pt x="3366992" y="187928"/>
                  </a:cubicBezTo>
                  <a:cubicBezTo>
                    <a:pt x="3353181" y="183071"/>
                    <a:pt x="3341084" y="188881"/>
                    <a:pt x="3328607" y="186404"/>
                  </a:cubicBezTo>
                  <a:cubicBezTo>
                    <a:pt x="3333941" y="191929"/>
                    <a:pt x="3346037" y="189738"/>
                    <a:pt x="3353467" y="192691"/>
                  </a:cubicBezTo>
                  <a:cubicBezTo>
                    <a:pt x="3347752" y="193167"/>
                    <a:pt x="3342037" y="193739"/>
                    <a:pt x="3336512" y="194310"/>
                  </a:cubicBezTo>
                  <a:cubicBezTo>
                    <a:pt x="3336417" y="194310"/>
                    <a:pt x="3336893" y="195453"/>
                    <a:pt x="3337370" y="196025"/>
                  </a:cubicBezTo>
                  <a:cubicBezTo>
                    <a:pt x="3333274" y="195263"/>
                    <a:pt x="3329749" y="197168"/>
                    <a:pt x="3326321" y="199168"/>
                  </a:cubicBezTo>
                  <a:cubicBezTo>
                    <a:pt x="3332131" y="198977"/>
                    <a:pt x="3337846" y="198977"/>
                    <a:pt x="3343561" y="198882"/>
                  </a:cubicBezTo>
                  <a:cubicBezTo>
                    <a:pt x="3341941" y="197644"/>
                    <a:pt x="3340322" y="196882"/>
                    <a:pt x="3338894" y="196406"/>
                  </a:cubicBezTo>
                  <a:cubicBezTo>
                    <a:pt x="3344132" y="196310"/>
                    <a:pt x="3349371" y="196120"/>
                    <a:pt x="3354610" y="195929"/>
                  </a:cubicBezTo>
                  <a:cubicBezTo>
                    <a:pt x="3354324" y="194881"/>
                    <a:pt x="3354038" y="193834"/>
                    <a:pt x="3353753" y="192786"/>
                  </a:cubicBezTo>
                  <a:cubicBezTo>
                    <a:pt x="3356896" y="194119"/>
                    <a:pt x="3359277" y="196215"/>
                    <a:pt x="3359753" y="200501"/>
                  </a:cubicBezTo>
                  <a:cubicBezTo>
                    <a:pt x="3375565" y="193167"/>
                    <a:pt x="3388233" y="208407"/>
                    <a:pt x="3399091" y="201263"/>
                  </a:cubicBezTo>
                  <a:cubicBezTo>
                    <a:pt x="3412427" y="202978"/>
                    <a:pt x="3422428" y="204883"/>
                    <a:pt x="3432620" y="205550"/>
                  </a:cubicBezTo>
                  <a:cubicBezTo>
                    <a:pt x="3446907" y="206502"/>
                    <a:pt x="3461290" y="206502"/>
                    <a:pt x="3475578" y="206883"/>
                  </a:cubicBezTo>
                  <a:cubicBezTo>
                    <a:pt x="3475768" y="208121"/>
                    <a:pt x="3475958" y="209360"/>
                    <a:pt x="3476149" y="210598"/>
                  </a:cubicBezTo>
                  <a:cubicBezTo>
                    <a:pt x="3475768" y="210693"/>
                    <a:pt x="3475387" y="210693"/>
                    <a:pt x="3474911" y="210788"/>
                  </a:cubicBezTo>
                  <a:cubicBezTo>
                    <a:pt x="3461480" y="210788"/>
                    <a:pt x="3448145" y="210788"/>
                    <a:pt x="3434715" y="210884"/>
                  </a:cubicBezTo>
                  <a:cubicBezTo>
                    <a:pt x="3431000" y="210598"/>
                    <a:pt x="3427286" y="210312"/>
                    <a:pt x="3423571" y="210122"/>
                  </a:cubicBezTo>
                  <a:cubicBezTo>
                    <a:pt x="3422428" y="210026"/>
                    <a:pt x="3421190" y="210026"/>
                    <a:pt x="3420047" y="210026"/>
                  </a:cubicBezTo>
                  <a:cubicBezTo>
                    <a:pt x="3410522" y="208407"/>
                    <a:pt x="3401092" y="206883"/>
                    <a:pt x="3391567" y="205359"/>
                  </a:cubicBezTo>
                  <a:cubicBezTo>
                    <a:pt x="3385661" y="204406"/>
                    <a:pt x="3379661" y="203835"/>
                    <a:pt x="3373660" y="202978"/>
                  </a:cubicBezTo>
                  <a:cubicBezTo>
                    <a:pt x="3373565" y="203644"/>
                    <a:pt x="3373565" y="204311"/>
                    <a:pt x="3373470" y="204978"/>
                  </a:cubicBezTo>
                  <a:cubicBezTo>
                    <a:pt x="3377851" y="206788"/>
                    <a:pt x="3382328" y="208598"/>
                    <a:pt x="3386804" y="210407"/>
                  </a:cubicBezTo>
                  <a:cubicBezTo>
                    <a:pt x="3384328" y="211360"/>
                    <a:pt x="3383280" y="213265"/>
                    <a:pt x="3384709" y="216503"/>
                  </a:cubicBezTo>
                  <a:cubicBezTo>
                    <a:pt x="3386899" y="215837"/>
                    <a:pt x="3388900" y="215456"/>
                    <a:pt x="3390995" y="215075"/>
                  </a:cubicBezTo>
                  <a:cubicBezTo>
                    <a:pt x="3390614" y="217456"/>
                    <a:pt x="3390233" y="219742"/>
                    <a:pt x="3389757" y="222885"/>
                  </a:cubicBezTo>
                  <a:cubicBezTo>
                    <a:pt x="3400997" y="223266"/>
                    <a:pt x="3412427" y="225743"/>
                    <a:pt x="3421571" y="223171"/>
                  </a:cubicBezTo>
                  <a:cubicBezTo>
                    <a:pt x="3429667" y="220980"/>
                    <a:pt x="3435477" y="222885"/>
                    <a:pt x="3442240" y="223933"/>
                  </a:cubicBezTo>
                  <a:cubicBezTo>
                    <a:pt x="3442907" y="224028"/>
                    <a:pt x="3443288" y="225266"/>
                    <a:pt x="3444335" y="226505"/>
                  </a:cubicBezTo>
                  <a:cubicBezTo>
                    <a:pt x="3439859" y="226600"/>
                    <a:pt x="3435858" y="226600"/>
                    <a:pt x="3431572" y="226695"/>
                  </a:cubicBezTo>
                  <a:cubicBezTo>
                    <a:pt x="3431477" y="228410"/>
                    <a:pt x="3431477" y="229838"/>
                    <a:pt x="3431381" y="231458"/>
                  </a:cubicBezTo>
                  <a:cubicBezTo>
                    <a:pt x="3431191" y="231458"/>
                    <a:pt x="3431096" y="231458"/>
                    <a:pt x="3430905" y="231458"/>
                  </a:cubicBezTo>
                  <a:cubicBezTo>
                    <a:pt x="3423952" y="231172"/>
                    <a:pt x="3416999" y="231172"/>
                    <a:pt x="3410045" y="231267"/>
                  </a:cubicBezTo>
                  <a:cubicBezTo>
                    <a:pt x="3396329" y="228981"/>
                    <a:pt x="3382709" y="227076"/>
                    <a:pt x="3374612" y="214122"/>
                  </a:cubicBezTo>
                  <a:cubicBezTo>
                    <a:pt x="3371183" y="217932"/>
                    <a:pt x="3368993" y="220409"/>
                    <a:pt x="3365564" y="224123"/>
                  </a:cubicBezTo>
                  <a:cubicBezTo>
                    <a:pt x="3360325" y="220790"/>
                    <a:pt x="3355943" y="217551"/>
                    <a:pt x="3351086" y="215075"/>
                  </a:cubicBezTo>
                  <a:cubicBezTo>
                    <a:pt x="3350800" y="214979"/>
                    <a:pt x="3350609" y="214789"/>
                    <a:pt x="3350324" y="214694"/>
                  </a:cubicBezTo>
                  <a:cubicBezTo>
                    <a:pt x="3352895" y="214503"/>
                    <a:pt x="3355467" y="214217"/>
                    <a:pt x="3358039" y="214122"/>
                  </a:cubicBezTo>
                  <a:cubicBezTo>
                    <a:pt x="3357848" y="213169"/>
                    <a:pt x="3357658" y="212217"/>
                    <a:pt x="3357467" y="211265"/>
                  </a:cubicBezTo>
                  <a:cubicBezTo>
                    <a:pt x="3352133" y="211265"/>
                    <a:pt x="3346799" y="211265"/>
                    <a:pt x="3341370" y="211265"/>
                  </a:cubicBezTo>
                  <a:cubicBezTo>
                    <a:pt x="3340227" y="211074"/>
                    <a:pt x="3338989" y="210884"/>
                    <a:pt x="3337941" y="210979"/>
                  </a:cubicBezTo>
                  <a:cubicBezTo>
                    <a:pt x="3336989" y="211074"/>
                    <a:pt x="3336036" y="211169"/>
                    <a:pt x="3335084" y="211265"/>
                  </a:cubicBezTo>
                  <a:cubicBezTo>
                    <a:pt x="3328797" y="211265"/>
                    <a:pt x="3322606" y="211265"/>
                    <a:pt x="3316320" y="211265"/>
                  </a:cubicBezTo>
                  <a:cubicBezTo>
                    <a:pt x="3308890" y="210503"/>
                    <a:pt x="3301651" y="208598"/>
                    <a:pt x="3294698" y="204883"/>
                  </a:cubicBezTo>
                  <a:cubicBezTo>
                    <a:pt x="3292697" y="203835"/>
                    <a:pt x="3288697" y="203454"/>
                    <a:pt x="3286887" y="204311"/>
                  </a:cubicBezTo>
                  <a:cubicBezTo>
                    <a:pt x="3277648" y="208693"/>
                    <a:pt x="3268504" y="205931"/>
                    <a:pt x="3259170" y="204597"/>
                  </a:cubicBezTo>
                  <a:cubicBezTo>
                    <a:pt x="3257264" y="204311"/>
                    <a:pt x="3255264" y="204216"/>
                    <a:pt x="3253359" y="204121"/>
                  </a:cubicBezTo>
                  <a:cubicBezTo>
                    <a:pt x="3301365" y="199454"/>
                    <a:pt x="3300984" y="198311"/>
                    <a:pt x="3294507" y="180213"/>
                  </a:cubicBezTo>
                  <a:cubicBezTo>
                    <a:pt x="3300698" y="175641"/>
                    <a:pt x="3322701" y="174593"/>
                    <a:pt x="3316320" y="167354"/>
                  </a:cubicBezTo>
                  <a:cubicBezTo>
                    <a:pt x="3289173" y="168307"/>
                    <a:pt x="3262217" y="169355"/>
                    <a:pt x="3234976" y="170307"/>
                  </a:cubicBezTo>
                  <a:cubicBezTo>
                    <a:pt x="3238310" y="166783"/>
                    <a:pt x="3243644" y="166688"/>
                    <a:pt x="3250121" y="167354"/>
                  </a:cubicBezTo>
                  <a:cubicBezTo>
                    <a:pt x="3258217" y="168212"/>
                    <a:pt x="3266504" y="168021"/>
                    <a:pt x="3274790" y="168212"/>
                  </a:cubicBezTo>
                  <a:cubicBezTo>
                    <a:pt x="3275171" y="167259"/>
                    <a:pt x="3275553" y="166306"/>
                    <a:pt x="3276029" y="165354"/>
                  </a:cubicBezTo>
                  <a:cubicBezTo>
                    <a:pt x="3271171" y="162687"/>
                    <a:pt x="3266313" y="160115"/>
                    <a:pt x="3262027" y="157734"/>
                  </a:cubicBezTo>
                  <a:cubicBezTo>
                    <a:pt x="3240881" y="163640"/>
                    <a:pt x="3233928" y="163830"/>
                    <a:pt x="3205734" y="158115"/>
                  </a:cubicBezTo>
                  <a:cubicBezTo>
                    <a:pt x="3201734" y="157258"/>
                    <a:pt x="3197924" y="156496"/>
                    <a:pt x="3194304" y="156686"/>
                  </a:cubicBezTo>
                  <a:cubicBezTo>
                    <a:pt x="3207734" y="150495"/>
                    <a:pt x="3208687" y="143447"/>
                    <a:pt x="3209735" y="136398"/>
                  </a:cubicBezTo>
                  <a:cubicBezTo>
                    <a:pt x="3222212" y="136779"/>
                    <a:pt x="3234785" y="136970"/>
                    <a:pt x="3247263" y="137446"/>
                  </a:cubicBezTo>
                  <a:cubicBezTo>
                    <a:pt x="3248025" y="138017"/>
                    <a:pt x="3248692" y="138589"/>
                    <a:pt x="3249359" y="139160"/>
                  </a:cubicBezTo>
                  <a:cubicBezTo>
                    <a:pt x="3259265" y="138113"/>
                    <a:pt x="3269171" y="137160"/>
                    <a:pt x="3279172" y="136112"/>
                  </a:cubicBezTo>
                  <a:cubicBezTo>
                    <a:pt x="3277838" y="136874"/>
                    <a:pt x="3276505" y="137636"/>
                    <a:pt x="3275171" y="138494"/>
                  </a:cubicBezTo>
                  <a:cubicBezTo>
                    <a:pt x="3281553" y="146780"/>
                    <a:pt x="3292888" y="141827"/>
                    <a:pt x="3301937" y="142113"/>
                  </a:cubicBezTo>
                  <a:cubicBezTo>
                    <a:pt x="3310985" y="142399"/>
                    <a:pt x="3320796" y="146399"/>
                    <a:pt x="3329083" y="141542"/>
                  </a:cubicBezTo>
                  <a:cubicBezTo>
                    <a:pt x="3323178" y="139160"/>
                    <a:pt x="3317843" y="137160"/>
                    <a:pt x="3312890" y="134874"/>
                  </a:cubicBezTo>
                  <a:cubicBezTo>
                    <a:pt x="3304032" y="130874"/>
                    <a:pt x="3294888" y="130397"/>
                    <a:pt x="3286030" y="133255"/>
                  </a:cubicBezTo>
                  <a:cubicBezTo>
                    <a:pt x="3279267" y="132302"/>
                    <a:pt x="3272504" y="131350"/>
                    <a:pt x="3265741" y="130397"/>
                  </a:cubicBezTo>
                  <a:cubicBezTo>
                    <a:pt x="3265361" y="125063"/>
                    <a:pt x="3265075" y="121920"/>
                    <a:pt x="3262313" y="120206"/>
                  </a:cubicBezTo>
                  <a:cubicBezTo>
                    <a:pt x="3272981" y="121634"/>
                    <a:pt x="3283553" y="123539"/>
                    <a:pt x="3294316" y="123539"/>
                  </a:cubicBezTo>
                  <a:cubicBezTo>
                    <a:pt x="3314700" y="123634"/>
                    <a:pt x="3334703" y="123539"/>
                    <a:pt x="3355181" y="124778"/>
                  </a:cubicBezTo>
                  <a:cubicBezTo>
                    <a:pt x="3371755" y="125825"/>
                    <a:pt x="3378613" y="130302"/>
                    <a:pt x="3383280" y="137160"/>
                  </a:cubicBezTo>
                  <a:cubicBezTo>
                    <a:pt x="3378327" y="139351"/>
                    <a:pt x="3374803" y="140970"/>
                    <a:pt x="3369564" y="143256"/>
                  </a:cubicBezTo>
                  <a:cubicBezTo>
                    <a:pt x="3385566" y="148114"/>
                    <a:pt x="3395758" y="151162"/>
                    <a:pt x="3406045" y="154210"/>
                  </a:cubicBezTo>
                  <a:cubicBezTo>
                    <a:pt x="3419856" y="148590"/>
                    <a:pt x="3419570" y="148685"/>
                    <a:pt x="3429286" y="157353"/>
                  </a:cubicBezTo>
                  <a:cubicBezTo>
                    <a:pt x="3431286" y="159163"/>
                    <a:pt x="3435668" y="160306"/>
                    <a:pt x="3439287" y="160877"/>
                  </a:cubicBezTo>
                  <a:cubicBezTo>
                    <a:pt x="3461671" y="164116"/>
                    <a:pt x="3484150" y="166973"/>
                    <a:pt x="3506629" y="170117"/>
                  </a:cubicBezTo>
                  <a:cubicBezTo>
                    <a:pt x="3510534" y="170688"/>
                    <a:pt x="3514439" y="171450"/>
                    <a:pt x="3518154" y="172403"/>
                  </a:cubicBezTo>
                  <a:cubicBezTo>
                    <a:pt x="3542633" y="178499"/>
                    <a:pt x="3567113" y="184690"/>
                    <a:pt x="3591687" y="190786"/>
                  </a:cubicBezTo>
                  <a:cubicBezTo>
                    <a:pt x="3604927" y="194119"/>
                    <a:pt x="3618071" y="193167"/>
                    <a:pt x="3630168" y="190595"/>
                  </a:cubicBezTo>
                  <a:cubicBezTo>
                    <a:pt x="3640741" y="180404"/>
                    <a:pt x="3629692" y="175355"/>
                    <a:pt x="3620262" y="169736"/>
                  </a:cubicBezTo>
                  <a:cubicBezTo>
                    <a:pt x="3625977" y="169736"/>
                    <a:pt x="3630454" y="170879"/>
                    <a:pt x="3634931" y="170783"/>
                  </a:cubicBezTo>
                  <a:cubicBezTo>
                    <a:pt x="3638360" y="170688"/>
                    <a:pt x="3641789" y="169069"/>
                    <a:pt x="3645218" y="168116"/>
                  </a:cubicBezTo>
                  <a:cubicBezTo>
                    <a:pt x="3643598" y="165926"/>
                    <a:pt x="3642836" y="163068"/>
                    <a:pt x="3640265" y="161735"/>
                  </a:cubicBezTo>
                  <a:cubicBezTo>
                    <a:pt x="3635788" y="159353"/>
                    <a:pt x="3630168" y="157925"/>
                    <a:pt x="3624739" y="156019"/>
                  </a:cubicBezTo>
                  <a:cubicBezTo>
                    <a:pt x="3629978" y="152781"/>
                    <a:pt x="3634073" y="150305"/>
                    <a:pt x="3638931" y="147257"/>
                  </a:cubicBezTo>
                  <a:cubicBezTo>
                    <a:pt x="3643598" y="148019"/>
                    <a:pt x="3650075" y="148971"/>
                    <a:pt x="3656553" y="150019"/>
                  </a:cubicBezTo>
                  <a:cubicBezTo>
                    <a:pt x="3656933" y="149066"/>
                    <a:pt x="3657314" y="148114"/>
                    <a:pt x="3657791" y="147257"/>
                  </a:cubicBezTo>
                  <a:cubicBezTo>
                    <a:pt x="3633502" y="139827"/>
                    <a:pt x="3609594" y="131636"/>
                    <a:pt x="3583781" y="126397"/>
                  </a:cubicBezTo>
                  <a:cubicBezTo>
                    <a:pt x="3580066" y="119348"/>
                    <a:pt x="3561969" y="123730"/>
                    <a:pt x="3551968" y="119920"/>
                  </a:cubicBezTo>
                  <a:cubicBezTo>
                    <a:pt x="3552730" y="115348"/>
                    <a:pt x="3553492" y="110776"/>
                    <a:pt x="3554349" y="106109"/>
                  </a:cubicBezTo>
                  <a:cubicBezTo>
                    <a:pt x="3529870" y="105632"/>
                    <a:pt x="3508153" y="104775"/>
                    <a:pt x="3486436" y="104966"/>
                  </a:cubicBezTo>
                  <a:cubicBezTo>
                    <a:pt x="3480054" y="104966"/>
                    <a:pt x="3469291" y="107347"/>
                    <a:pt x="3468148" y="109252"/>
                  </a:cubicBezTo>
                  <a:cubicBezTo>
                    <a:pt x="3468053" y="109347"/>
                    <a:pt x="3467957" y="109442"/>
                    <a:pt x="3467957" y="109442"/>
                  </a:cubicBezTo>
                  <a:cubicBezTo>
                    <a:pt x="3464052" y="108871"/>
                    <a:pt x="3460052" y="108299"/>
                    <a:pt x="3456146" y="107823"/>
                  </a:cubicBezTo>
                  <a:cubicBezTo>
                    <a:pt x="3452336" y="107347"/>
                    <a:pt x="3448050" y="107918"/>
                    <a:pt x="3444049" y="108395"/>
                  </a:cubicBezTo>
                  <a:cubicBezTo>
                    <a:pt x="3432715" y="109633"/>
                    <a:pt x="3421666" y="110300"/>
                    <a:pt x="3410522" y="113443"/>
                  </a:cubicBezTo>
                  <a:cubicBezTo>
                    <a:pt x="3402521" y="115729"/>
                    <a:pt x="3392329" y="114872"/>
                    <a:pt x="3384423" y="119348"/>
                  </a:cubicBezTo>
                  <a:cubicBezTo>
                    <a:pt x="3382042" y="120682"/>
                    <a:pt x="3376517" y="119634"/>
                    <a:pt x="3369945" y="119729"/>
                  </a:cubicBezTo>
                  <a:cubicBezTo>
                    <a:pt x="3374993" y="115538"/>
                    <a:pt x="3378137" y="112967"/>
                    <a:pt x="3381280" y="110395"/>
                  </a:cubicBezTo>
                  <a:cubicBezTo>
                    <a:pt x="3377565" y="107728"/>
                    <a:pt x="3368993" y="113062"/>
                    <a:pt x="3369469" y="106490"/>
                  </a:cubicBezTo>
                  <a:cubicBezTo>
                    <a:pt x="3369755" y="102299"/>
                    <a:pt x="3365373" y="101346"/>
                    <a:pt x="3360230" y="101251"/>
                  </a:cubicBezTo>
                  <a:cubicBezTo>
                    <a:pt x="3338132" y="100679"/>
                    <a:pt x="3317272" y="93345"/>
                    <a:pt x="3294316" y="96965"/>
                  </a:cubicBezTo>
                  <a:cubicBezTo>
                    <a:pt x="3291935" y="97346"/>
                    <a:pt x="3288983" y="96679"/>
                    <a:pt x="3286506" y="96107"/>
                  </a:cubicBezTo>
                  <a:cubicBezTo>
                    <a:pt x="3269837" y="92107"/>
                    <a:pt x="3253073" y="96679"/>
                    <a:pt x="3236309" y="96203"/>
                  </a:cubicBezTo>
                  <a:cubicBezTo>
                    <a:pt x="3235928" y="96203"/>
                    <a:pt x="3235452" y="96488"/>
                    <a:pt x="3235071" y="96965"/>
                  </a:cubicBezTo>
                  <a:cubicBezTo>
                    <a:pt x="3215545" y="97250"/>
                    <a:pt x="3197543" y="96107"/>
                    <a:pt x="3181636" y="91631"/>
                  </a:cubicBezTo>
                  <a:cubicBezTo>
                    <a:pt x="3181541" y="91726"/>
                    <a:pt x="3181541" y="91726"/>
                    <a:pt x="3181445" y="91821"/>
                  </a:cubicBezTo>
                  <a:cubicBezTo>
                    <a:pt x="3170111" y="89535"/>
                    <a:pt x="3158585" y="88297"/>
                    <a:pt x="3145727" y="90964"/>
                  </a:cubicBezTo>
                  <a:cubicBezTo>
                    <a:pt x="3148489" y="96298"/>
                    <a:pt x="3150680" y="100489"/>
                    <a:pt x="3153823" y="106585"/>
                  </a:cubicBezTo>
                  <a:cubicBezTo>
                    <a:pt x="3152775" y="106490"/>
                    <a:pt x="3151918" y="106490"/>
                    <a:pt x="3150870" y="106394"/>
                  </a:cubicBezTo>
                  <a:cubicBezTo>
                    <a:pt x="3150584" y="105251"/>
                    <a:pt x="3150299" y="104203"/>
                    <a:pt x="3150013" y="102965"/>
                  </a:cubicBezTo>
                  <a:cubicBezTo>
                    <a:pt x="3147060" y="103918"/>
                    <a:pt x="3144298" y="104870"/>
                    <a:pt x="3141536" y="105823"/>
                  </a:cubicBezTo>
                  <a:cubicBezTo>
                    <a:pt x="3125534" y="104870"/>
                    <a:pt x="3110960" y="104108"/>
                    <a:pt x="3096578" y="103061"/>
                  </a:cubicBezTo>
                  <a:cubicBezTo>
                    <a:pt x="3058859" y="100298"/>
                    <a:pt x="3021235" y="96869"/>
                    <a:pt x="2983421" y="94583"/>
                  </a:cubicBezTo>
                  <a:cubicBezTo>
                    <a:pt x="2946273" y="92393"/>
                    <a:pt x="2908840" y="91535"/>
                    <a:pt x="2871597" y="89821"/>
                  </a:cubicBezTo>
                  <a:cubicBezTo>
                    <a:pt x="2862834" y="89440"/>
                    <a:pt x="2853881" y="88583"/>
                    <a:pt x="2847594" y="84296"/>
                  </a:cubicBezTo>
                  <a:cubicBezTo>
                    <a:pt x="2856166" y="84296"/>
                    <a:pt x="2865025" y="83249"/>
                    <a:pt x="2874074" y="80391"/>
                  </a:cubicBezTo>
                  <a:cubicBezTo>
                    <a:pt x="2873978" y="80486"/>
                    <a:pt x="2873883" y="80677"/>
                    <a:pt x="2873693" y="80772"/>
                  </a:cubicBezTo>
                  <a:cubicBezTo>
                    <a:pt x="2883218" y="82772"/>
                    <a:pt x="2889695" y="78486"/>
                    <a:pt x="2897600" y="76676"/>
                  </a:cubicBezTo>
                  <a:cubicBezTo>
                    <a:pt x="2898172" y="76581"/>
                    <a:pt x="2898743" y="76581"/>
                    <a:pt x="2899315" y="76486"/>
                  </a:cubicBezTo>
                  <a:cubicBezTo>
                    <a:pt x="2899601" y="76486"/>
                    <a:pt x="2899982" y="76581"/>
                    <a:pt x="2900172" y="76581"/>
                  </a:cubicBezTo>
                  <a:cubicBezTo>
                    <a:pt x="2914079" y="79629"/>
                    <a:pt x="2927223" y="78581"/>
                    <a:pt x="2940272" y="77248"/>
                  </a:cubicBezTo>
                  <a:cubicBezTo>
                    <a:pt x="2939034" y="80201"/>
                    <a:pt x="2937701" y="83344"/>
                    <a:pt x="2935224" y="89154"/>
                  </a:cubicBezTo>
                  <a:cubicBezTo>
                    <a:pt x="2957989" y="75914"/>
                    <a:pt x="2980278" y="81248"/>
                    <a:pt x="3001995" y="81153"/>
                  </a:cubicBezTo>
                  <a:cubicBezTo>
                    <a:pt x="2987231" y="77248"/>
                    <a:pt x="2972086" y="75629"/>
                    <a:pt x="2956084" y="75724"/>
                  </a:cubicBezTo>
                  <a:cubicBezTo>
                    <a:pt x="2962466" y="75248"/>
                    <a:pt x="2968943" y="74962"/>
                    <a:pt x="2975515" y="75533"/>
                  </a:cubicBezTo>
                  <a:cubicBezTo>
                    <a:pt x="2966466" y="68961"/>
                    <a:pt x="2950940" y="71057"/>
                    <a:pt x="2937034" y="70771"/>
                  </a:cubicBezTo>
                  <a:cubicBezTo>
                    <a:pt x="2921222" y="70485"/>
                    <a:pt x="2905411" y="69723"/>
                    <a:pt x="2889599" y="69152"/>
                  </a:cubicBezTo>
                  <a:cubicBezTo>
                    <a:pt x="2889504" y="68199"/>
                    <a:pt x="2889504" y="67247"/>
                    <a:pt x="2889409" y="66294"/>
                  </a:cubicBezTo>
                  <a:cubicBezTo>
                    <a:pt x="2925413" y="64961"/>
                    <a:pt x="2961418" y="63722"/>
                    <a:pt x="2997803" y="62389"/>
                  </a:cubicBezTo>
                  <a:cubicBezTo>
                    <a:pt x="2999137" y="55436"/>
                    <a:pt x="3003042" y="49720"/>
                    <a:pt x="3025235" y="49911"/>
                  </a:cubicBezTo>
                  <a:cubicBezTo>
                    <a:pt x="3025235" y="46006"/>
                    <a:pt x="3025235" y="42101"/>
                    <a:pt x="3025235" y="36576"/>
                  </a:cubicBezTo>
                  <a:cubicBezTo>
                    <a:pt x="3039332" y="36767"/>
                    <a:pt x="3056382" y="37052"/>
                    <a:pt x="3072956" y="37338"/>
                  </a:cubicBezTo>
                  <a:cubicBezTo>
                    <a:pt x="3081147" y="45053"/>
                    <a:pt x="3062669" y="44577"/>
                    <a:pt x="3055049" y="47149"/>
                  </a:cubicBezTo>
                  <a:cubicBezTo>
                    <a:pt x="3065336" y="47244"/>
                    <a:pt x="3078766" y="48387"/>
                    <a:pt x="3083719" y="46577"/>
                  </a:cubicBezTo>
                  <a:cubicBezTo>
                    <a:pt x="3102007" y="39529"/>
                    <a:pt x="3118199" y="46196"/>
                    <a:pt x="3135535" y="45148"/>
                  </a:cubicBezTo>
                  <a:cubicBezTo>
                    <a:pt x="3135154" y="50864"/>
                    <a:pt x="3128677" y="53054"/>
                    <a:pt x="3117723" y="51340"/>
                  </a:cubicBezTo>
                  <a:cubicBezTo>
                    <a:pt x="3101816" y="48768"/>
                    <a:pt x="3091339" y="50483"/>
                    <a:pt x="3081528" y="55340"/>
                  </a:cubicBezTo>
                  <a:cubicBezTo>
                    <a:pt x="3077623" y="57245"/>
                    <a:pt x="3070765" y="58388"/>
                    <a:pt x="3065145" y="59817"/>
                  </a:cubicBezTo>
                  <a:cubicBezTo>
                    <a:pt x="3066764" y="64961"/>
                    <a:pt x="3066669" y="69818"/>
                    <a:pt x="3070384" y="74295"/>
                  </a:cubicBezTo>
                  <a:cubicBezTo>
                    <a:pt x="3072194" y="76391"/>
                    <a:pt x="3081623" y="79153"/>
                    <a:pt x="3086957" y="78962"/>
                  </a:cubicBezTo>
                  <a:cubicBezTo>
                    <a:pt x="3104483" y="78391"/>
                    <a:pt x="3121819" y="76581"/>
                    <a:pt x="3142298" y="75057"/>
                  </a:cubicBezTo>
                  <a:cubicBezTo>
                    <a:pt x="3134963" y="72200"/>
                    <a:pt x="3129058" y="69818"/>
                    <a:pt x="3122200" y="67151"/>
                  </a:cubicBezTo>
                  <a:cubicBezTo>
                    <a:pt x="3136868" y="64580"/>
                    <a:pt x="3155061" y="67151"/>
                    <a:pt x="3159443" y="59817"/>
                  </a:cubicBezTo>
                  <a:cubicBezTo>
                    <a:pt x="3160014" y="58865"/>
                    <a:pt x="3167063" y="57912"/>
                    <a:pt x="3171063" y="58007"/>
                  </a:cubicBezTo>
                  <a:cubicBezTo>
                    <a:pt x="3195352" y="58103"/>
                    <a:pt x="3219069" y="59150"/>
                    <a:pt x="3240310" y="64580"/>
                  </a:cubicBezTo>
                  <a:cubicBezTo>
                    <a:pt x="3247263" y="62675"/>
                    <a:pt x="3254407" y="60770"/>
                    <a:pt x="3261551" y="58865"/>
                  </a:cubicBezTo>
                  <a:cubicBezTo>
                    <a:pt x="3263741" y="56960"/>
                    <a:pt x="3265646" y="53435"/>
                    <a:pt x="3268123" y="53340"/>
                  </a:cubicBezTo>
                  <a:cubicBezTo>
                    <a:pt x="3287649" y="52864"/>
                    <a:pt x="3308604" y="51530"/>
                    <a:pt x="3326511" y="53626"/>
                  </a:cubicBezTo>
                  <a:cubicBezTo>
                    <a:pt x="3335179" y="54578"/>
                    <a:pt x="3338227" y="62294"/>
                    <a:pt x="3344228" y="66866"/>
                  </a:cubicBezTo>
                  <a:cubicBezTo>
                    <a:pt x="3344799" y="67247"/>
                    <a:pt x="3348133" y="67151"/>
                    <a:pt x="3350228" y="67247"/>
                  </a:cubicBezTo>
                  <a:cubicBezTo>
                    <a:pt x="3358991" y="51816"/>
                    <a:pt x="3358991" y="51816"/>
                    <a:pt x="3382328" y="47530"/>
                  </a:cubicBezTo>
                  <a:cubicBezTo>
                    <a:pt x="3367754" y="39815"/>
                    <a:pt x="3363659" y="38386"/>
                    <a:pt x="3338322" y="43244"/>
                  </a:cubicBezTo>
                  <a:cubicBezTo>
                    <a:pt x="3317272" y="47244"/>
                    <a:pt x="3300889" y="44958"/>
                    <a:pt x="3282124" y="42767"/>
                  </a:cubicBezTo>
                  <a:cubicBezTo>
                    <a:pt x="3273076" y="41720"/>
                    <a:pt x="3260408" y="40386"/>
                    <a:pt x="3253931" y="41910"/>
                  </a:cubicBezTo>
                  <a:cubicBezTo>
                    <a:pt x="3236976" y="45815"/>
                    <a:pt x="3225641" y="44006"/>
                    <a:pt x="3214116" y="39338"/>
                  </a:cubicBezTo>
                  <a:cubicBezTo>
                    <a:pt x="3212116" y="38576"/>
                    <a:pt x="3209068" y="38100"/>
                    <a:pt x="3205734" y="37338"/>
                  </a:cubicBezTo>
                  <a:cubicBezTo>
                    <a:pt x="3203829" y="41148"/>
                    <a:pt x="3202210" y="44482"/>
                    <a:pt x="3200591" y="47816"/>
                  </a:cubicBezTo>
                  <a:cubicBezTo>
                    <a:pt x="3185065" y="49625"/>
                    <a:pt x="3171158" y="51245"/>
                    <a:pt x="3157252" y="52864"/>
                  </a:cubicBezTo>
                  <a:cubicBezTo>
                    <a:pt x="3146679" y="38957"/>
                    <a:pt x="3121533" y="33433"/>
                    <a:pt x="3088862" y="30671"/>
                  </a:cubicBezTo>
                  <a:cubicBezTo>
                    <a:pt x="3040380" y="26575"/>
                    <a:pt x="2994279" y="35147"/>
                    <a:pt x="2946464" y="33909"/>
                  </a:cubicBezTo>
                  <a:cubicBezTo>
                    <a:pt x="2941891" y="33814"/>
                    <a:pt x="2936939" y="36290"/>
                    <a:pt x="2931795" y="37338"/>
                  </a:cubicBezTo>
                  <a:cubicBezTo>
                    <a:pt x="2930176" y="37624"/>
                    <a:pt x="2927414" y="37148"/>
                    <a:pt x="2924842" y="37052"/>
                  </a:cubicBezTo>
                  <a:cubicBezTo>
                    <a:pt x="2924842" y="34766"/>
                    <a:pt x="2924842" y="32480"/>
                    <a:pt x="2924842" y="29432"/>
                  </a:cubicBezTo>
                  <a:cubicBezTo>
                    <a:pt x="2911697" y="30575"/>
                    <a:pt x="2900648" y="31623"/>
                    <a:pt x="2889409" y="32385"/>
                  </a:cubicBezTo>
                  <a:cubicBezTo>
                    <a:pt x="2864358" y="34195"/>
                    <a:pt x="2839307" y="36100"/>
                    <a:pt x="2814161" y="37719"/>
                  </a:cubicBezTo>
                  <a:cubicBezTo>
                    <a:pt x="2807399" y="38195"/>
                    <a:pt x="2800160" y="38100"/>
                    <a:pt x="2793302" y="37814"/>
                  </a:cubicBezTo>
                  <a:cubicBezTo>
                    <a:pt x="2731675" y="35052"/>
                    <a:pt x="2671667" y="40862"/>
                    <a:pt x="2610993" y="42767"/>
                  </a:cubicBezTo>
                  <a:cubicBezTo>
                    <a:pt x="2600801" y="43053"/>
                    <a:pt x="2592420" y="43625"/>
                    <a:pt x="2581370" y="42672"/>
                  </a:cubicBezTo>
                  <a:cubicBezTo>
                    <a:pt x="2562892" y="40958"/>
                    <a:pt x="2536412" y="39053"/>
                    <a:pt x="2524411" y="42577"/>
                  </a:cubicBezTo>
                  <a:cubicBezTo>
                    <a:pt x="2504504" y="48387"/>
                    <a:pt x="2485263" y="46387"/>
                    <a:pt x="2466118" y="48006"/>
                  </a:cubicBezTo>
                  <a:cubicBezTo>
                    <a:pt x="2462498" y="45339"/>
                    <a:pt x="2459641" y="43148"/>
                    <a:pt x="2456212" y="40577"/>
                  </a:cubicBezTo>
                  <a:cubicBezTo>
                    <a:pt x="2431923" y="45244"/>
                    <a:pt x="2409349" y="44577"/>
                    <a:pt x="2384012" y="42863"/>
                  </a:cubicBezTo>
                  <a:cubicBezTo>
                    <a:pt x="2348865" y="40481"/>
                    <a:pt x="2312099" y="41053"/>
                    <a:pt x="2276094" y="41053"/>
                  </a:cubicBezTo>
                  <a:cubicBezTo>
                    <a:pt x="2254853" y="41053"/>
                    <a:pt x="2235327" y="39910"/>
                    <a:pt x="2216087" y="36481"/>
                  </a:cubicBezTo>
                  <a:cubicBezTo>
                    <a:pt x="2226469" y="21622"/>
                    <a:pt x="2265712" y="23527"/>
                    <a:pt x="2287048" y="14954"/>
                  </a:cubicBezTo>
                  <a:cubicBezTo>
                    <a:pt x="2238470" y="15050"/>
                    <a:pt x="2189893" y="15050"/>
                    <a:pt x="2140268" y="15145"/>
                  </a:cubicBezTo>
                  <a:cubicBezTo>
                    <a:pt x="2137791" y="16669"/>
                    <a:pt x="2134457" y="18669"/>
                    <a:pt x="2130362" y="21146"/>
                  </a:cubicBezTo>
                  <a:cubicBezTo>
                    <a:pt x="2124647" y="18860"/>
                    <a:pt x="2120456" y="17145"/>
                    <a:pt x="2113121" y="14192"/>
                  </a:cubicBezTo>
                  <a:cubicBezTo>
                    <a:pt x="2113121" y="18574"/>
                    <a:pt x="2113121" y="21336"/>
                    <a:pt x="2113121" y="25527"/>
                  </a:cubicBezTo>
                  <a:cubicBezTo>
                    <a:pt x="2134743" y="23908"/>
                    <a:pt x="2153603" y="22384"/>
                    <a:pt x="2174272" y="20860"/>
                  </a:cubicBezTo>
                  <a:cubicBezTo>
                    <a:pt x="2178844" y="24098"/>
                    <a:pt x="2184749" y="27337"/>
                    <a:pt x="2187893" y="30956"/>
                  </a:cubicBezTo>
                  <a:cubicBezTo>
                    <a:pt x="2189226" y="32480"/>
                    <a:pt x="2185130" y="36290"/>
                    <a:pt x="2182463" y="36386"/>
                  </a:cubicBezTo>
                  <a:cubicBezTo>
                    <a:pt x="2164080" y="37338"/>
                    <a:pt x="2145411" y="38195"/>
                    <a:pt x="2127028" y="37814"/>
                  </a:cubicBezTo>
                  <a:cubicBezTo>
                    <a:pt x="2120170" y="37719"/>
                    <a:pt x="2113788" y="34195"/>
                    <a:pt x="2105597" y="31718"/>
                  </a:cubicBezTo>
                  <a:cubicBezTo>
                    <a:pt x="2076355" y="39053"/>
                    <a:pt x="2042160" y="39243"/>
                    <a:pt x="2006632" y="38195"/>
                  </a:cubicBezTo>
                  <a:cubicBezTo>
                    <a:pt x="1971199" y="37148"/>
                    <a:pt x="1935289" y="38576"/>
                    <a:pt x="1894618" y="36767"/>
                  </a:cubicBezTo>
                  <a:cubicBezTo>
                    <a:pt x="1905286" y="33242"/>
                    <a:pt x="1910715" y="31433"/>
                    <a:pt x="1916144" y="29623"/>
                  </a:cubicBezTo>
                  <a:cubicBezTo>
                    <a:pt x="1908143" y="26861"/>
                    <a:pt x="1901857" y="24765"/>
                    <a:pt x="1892427" y="21527"/>
                  </a:cubicBezTo>
                  <a:cubicBezTo>
                    <a:pt x="1907667" y="19622"/>
                    <a:pt x="1918240" y="18288"/>
                    <a:pt x="1927955" y="17050"/>
                  </a:cubicBezTo>
                  <a:cubicBezTo>
                    <a:pt x="1935766" y="20193"/>
                    <a:pt x="1941767" y="22670"/>
                    <a:pt x="1948434" y="25432"/>
                  </a:cubicBezTo>
                  <a:cubicBezTo>
                    <a:pt x="1963674" y="22384"/>
                    <a:pt x="1979486" y="20574"/>
                    <a:pt x="1981200" y="11335"/>
                  </a:cubicBezTo>
                  <a:cubicBezTo>
                    <a:pt x="1970246" y="11716"/>
                    <a:pt x="1959388" y="12097"/>
                    <a:pt x="1948720" y="12478"/>
                  </a:cubicBezTo>
                  <a:cubicBezTo>
                    <a:pt x="1951196" y="11906"/>
                    <a:pt x="1953482" y="11335"/>
                    <a:pt x="1955864" y="10763"/>
                  </a:cubicBezTo>
                  <a:cubicBezTo>
                    <a:pt x="1954816" y="9716"/>
                    <a:pt x="1953768" y="8668"/>
                    <a:pt x="1952720" y="7715"/>
                  </a:cubicBezTo>
                  <a:cubicBezTo>
                    <a:pt x="1945196" y="8382"/>
                    <a:pt x="1937671" y="9049"/>
                    <a:pt x="1930146" y="9620"/>
                  </a:cubicBezTo>
                  <a:cubicBezTo>
                    <a:pt x="1931003" y="10668"/>
                    <a:pt x="1931861" y="11811"/>
                    <a:pt x="1932813" y="13049"/>
                  </a:cubicBezTo>
                  <a:cubicBezTo>
                    <a:pt x="1924241" y="13335"/>
                    <a:pt x="1915668" y="13621"/>
                    <a:pt x="1907096" y="13907"/>
                  </a:cubicBezTo>
                  <a:cubicBezTo>
                    <a:pt x="1909096" y="12287"/>
                    <a:pt x="1909096" y="9906"/>
                    <a:pt x="1908048" y="6763"/>
                  </a:cubicBezTo>
                  <a:cubicBezTo>
                    <a:pt x="1893570" y="9525"/>
                    <a:pt x="1879283" y="12192"/>
                    <a:pt x="1861661" y="15526"/>
                  </a:cubicBezTo>
                  <a:cubicBezTo>
                    <a:pt x="1859280" y="15621"/>
                    <a:pt x="1856994" y="15716"/>
                    <a:pt x="1854613" y="15812"/>
                  </a:cubicBezTo>
                  <a:cubicBezTo>
                    <a:pt x="1860709" y="21527"/>
                    <a:pt x="1867281" y="27718"/>
                    <a:pt x="1875092" y="34957"/>
                  </a:cubicBezTo>
                  <a:cubicBezTo>
                    <a:pt x="1838611" y="35719"/>
                    <a:pt x="1806226" y="37243"/>
                    <a:pt x="1773936" y="37052"/>
                  </a:cubicBezTo>
                  <a:cubicBezTo>
                    <a:pt x="1676876" y="36290"/>
                    <a:pt x="1579817" y="34100"/>
                    <a:pt x="1482662" y="34004"/>
                  </a:cubicBezTo>
                  <a:cubicBezTo>
                    <a:pt x="1471327" y="34004"/>
                    <a:pt x="1460087" y="33909"/>
                    <a:pt x="1448753" y="33814"/>
                  </a:cubicBezTo>
                  <a:cubicBezTo>
                    <a:pt x="1456563" y="24098"/>
                    <a:pt x="1471517" y="22860"/>
                    <a:pt x="1485995" y="21050"/>
                  </a:cubicBezTo>
                  <a:cubicBezTo>
                    <a:pt x="1481614" y="14192"/>
                    <a:pt x="1473708" y="14859"/>
                    <a:pt x="1466374" y="14478"/>
                  </a:cubicBezTo>
                  <a:cubicBezTo>
                    <a:pt x="1455611" y="14002"/>
                    <a:pt x="1444847" y="13240"/>
                    <a:pt x="1434084" y="12764"/>
                  </a:cubicBezTo>
                  <a:cubicBezTo>
                    <a:pt x="1415225" y="11811"/>
                    <a:pt x="1396365" y="10763"/>
                    <a:pt x="1377410" y="10287"/>
                  </a:cubicBezTo>
                  <a:cubicBezTo>
                    <a:pt x="1373791" y="10192"/>
                    <a:pt x="1369981" y="12573"/>
                    <a:pt x="1364456" y="14383"/>
                  </a:cubicBezTo>
                  <a:cubicBezTo>
                    <a:pt x="1389412" y="26670"/>
                    <a:pt x="1420273" y="16097"/>
                    <a:pt x="1444657" y="26384"/>
                  </a:cubicBezTo>
                  <a:cubicBezTo>
                    <a:pt x="1442657" y="29337"/>
                    <a:pt x="1441037" y="32004"/>
                    <a:pt x="1438466" y="33719"/>
                  </a:cubicBezTo>
                  <a:cubicBezTo>
                    <a:pt x="1334072" y="33052"/>
                    <a:pt x="1229773" y="31337"/>
                    <a:pt x="1125379" y="33719"/>
                  </a:cubicBezTo>
                  <a:cubicBezTo>
                    <a:pt x="1120997" y="33814"/>
                    <a:pt x="1116616" y="33242"/>
                    <a:pt x="1112330" y="33052"/>
                  </a:cubicBezTo>
                  <a:cubicBezTo>
                    <a:pt x="1115663" y="17240"/>
                    <a:pt x="1125665" y="14859"/>
                    <a:pt x="1160812" y="21146"/>
                  </a:cubicBezTo>
                  <a:cubicBezTo>
                    <a:pt x="1165003" y="21908"/>
                    <a:pt x="1168813" y="23336"/>
                    <a:pt x="1173099" y="23622"/>
                  </a:cubicBezTo>
                  <a:cubicBezTo>
                    <a:pt x="1186625" y="24289"/>
                    <a:pt x="1200531" y="25241"/>
                    <a:pt x="1213961" y="24765"/>
                  </a:cubicBezTo>
                  <a:cubicBezTo>
                    <a:pt x="1226534" y="24289"/>
                    <a:pt x="1238441" y="21717"/>
                    <a:pt x="1251014" y="20860"/>
                  </a:cubicBezTo>
                  <a:cubicBezTo>
                    <a:pt x="1265396" y="19812"/>
                    <a:pt x="1267873" y="16955"/>
                    <a:pt x="1265587" y="12859"/>
                  </a:cubicBezTo>
                  <a:cubicBezTo>
                    <a:pt x="1268825" y="13049"/>
                    <a:pt x="1271588" y="13335"/>
                    <a:pt x="1273969" y="14192"/>
                  </a:cubicBezTo>
                  <a:cubicBezTo>
                    <a:pt x="1287494" y="19050"/>
                    <a:pt x="1298448" y="17050"/>
                    <a:pt x="1310450" y="8573"/>
                  </a:cubicBezTo>
                  <a:cubicBezTo>
                    <a:pt x="1294162" y="3524"/>
                    <a:pt x="1278922" y="3810"/>
                    <a:pt x="1263682" y="5620"/>
                  </a:cubicBezTo>
                  <a:cubicBezTo>
                    <a:pt x="1261491" y="5906"/>
                    <a:pt x="1259872" y="8477"/>
                    <a:pt x="1257586" y="11049"/>
                  </a:cubicBezTo>
                  <a:cubicBezTo>
                    <a:pt x="1231297" y="10954"/>
                    <a:pt x="1205770" y="10287"/>
                    <a:pt x="1179671" y="8668"/>
                  </a:cubicBezTo>
                  <a:cubicBezTo>
                    <a:pt x="1140333" y="6191"/>
                    <a:pt x="1098328" y="9716"/>
                    <a:pt x="1057466" y="10478"/>
                  </a:cubicBezTo>
                  <a:cubicBezTo>
                    <a:pt x="1026319" y="11049"/>
                    <a:pt x="995172" y="11906"/>
                    <a:pt x="964121" y="11525"/>
                  </a:cubicBezTo>
                  <a:cubicBezTo>
                    <a:pt x="945071" y="11239"/>
                    <a:pt x="927163" y="11335"/>
                    <a:pt x="909923" y="14573"/>
                  </a:cubicBezTo>
                  <a:cubicBezTo>
                    <a:pt x="924306" y="16669"/>
                    <a:pt x="938784" y="18764"/>
                    <a:pt x="956501" y="21336"/>
                  </a:cubicBezTo>
                  <a:cubicBezTo>
                    <a:pt x="935641" y="26861"/>
                    <a:pt x="914590" y="28861"/>
                    <a:pt x="893064" y="29242"/>
                  </a:cubicBezTo>
                  <a:cubicBezTo>
                    <a:pt x="862298" y="29813"/>
                    <a:pt x="831437" y="29432"/>
                    <a:pt x="796862" y="29432"/>
                  </a:cubicBezTo>
                  <a:cubicBezTo>
                    <a:pt x="800862" y="26765"/>
                    <a:pt x="802386" y="24194"/>
                    <a:pt x="806006" y="23717"/>
                  </a:cubicBezTo>
                  <a:cubicBezTo>
                    <a:pt x="829913" y="20479"/>
                    <a:pt x="853821" y="16288"/>
                    <a:pt x="880110" y="18764"/>
                  </a:cubicBezTo>
                  <a:cubicBezTo>
                    <a:pt x="893636" y="20003"/>
                    <a:pt x="902303" y="17717"/>
                    <a:pt x="910971" y="14764"/>
                  </a:cubicBezTo>
                  <a:cubicBezTo>
                    <a:pt x="901446" y="13716"/>
                    <a:pt x="892302" y="12287"/>
                    <a:pt x="882682" y="11811"/>
                  </a:cubicBezTo>
                  <a:cubicBezTo>
                    <a:pt x="873347" y="11335"/>
                    <a:pt x="863632" y="11716"/>
                    <a:pt x="847630" y="11716"/>
                  </a:cubicBezTo>
                  <a:cubicBezTo>
                    <a:pt x="863156" y="7429"/>
                    <a:pt x="871728" y="5048"/>
                    <a:pt x="880301" y="2572"/>
                  </a:cubicBezTo>
                  <a:cubicBezTo>
                    <a:pt x="879158" y="1715"/>
                    <a:pt x="878205" y="857"/>
                    <a:pt x="877348" y="0"/>
                  </a:cubicBezTo>
                  <a:cubicBezTo>
                    <a:pt x="860584" y="1143"/>
                    <a:pt x="844010" y="2572"/>
                    <a:pt x="827151" y="3524"/>
                  </a:cubicBezTo>
                  <a:cubicBezTo>
                    <a:pt x="805339" y="4763"/>
                    <a:pt x="783527" y="6001"/>
                    <a:pt x="761524" y="6572"/>
                  </a:cubicBezTo>
                  <a:cubicBezTo>
                    <a:pt x="744188" y="7049"/>
                    <a:pt x="726662" y="6096"/>
                    <a:pt x="709232" y="6287"/>
                  </a:cubicBezTo>
                  <a:cubicBezTo>
                    <a:pt x="668655" y="6858"/>
                    <a:pt x="628079" y="7525"/>
                    <a:pt x="587502" y="8192"/>
                  </a:cubicBezTo>
                  <a:cubicBezTo>
                    <a:pt x="585883" y="7715"/>
                    <a:pt x="584359" y="7239"/>
                    <a:pt x="582835" y="6572"/>
                  </a:cubicBezTo>
                  <a:cubicBezTo>
                    <a:pt x="581501" y="7239"/>
                    <a:pt x="580263" y="7811"/>
                    <a:pt x="579215" y="8287"/>
                  </a:cubicBezTo>
                  <a:cubicBezTo>
                    <a:pt x="545497" y="8858"/>
                    <a:pt x="511778" y="9430"/>
                    <a:pt x="478060" y="9906"/>
                  </a:cubicBezTo>
                  <a:cubicBezTo>
                    <a:pt x="473774" y="10001"/>
                    <a:pt x="469583" y="9906"/>
                    <a:pt x="465296" y="10001"/>
                  </a:cubicBezTo>
                  <a:cubicBezTo>
                    <a:pt x="461391" y="8477"/>
                    <a:pt x="457105" y="7811"/>
                    <a:pt x="451675" y="8763"/>
                  </a:cubicBezTo>
                  <a:cubicBezTo>
                    <a:pt x="447770" y="9430"/>
                    <a:pt x="443865" y="9811"/>
                    <a:pt x="439960" y="10192"/>
                  </a:cubicBezTo>
                  <a:cubicBezTo>
                    <a:pt x="426815" y="10287"/>
                    <a:pt x="413671" y="10382"/>
                    <a:pt x="400431" y="10478"/>
                  </a:cubicBezTo>
                  <a:cubicBezTo>
                    <a:pt x="395288" y="10096"/>
                    <a:pt x="390239" y="9620"/>
                    <a:pt x="385096" y="9049"/>
                  </a:cubicBezTo>
                  <a:cubicBezTo>
                    <a:pt x="379190" y="8382"/>
                    <a:pt x="372047" y="7620"/>
                    <a:pt x="367094" y="9144"/>
                  </a:cubicBezTo>
                  <a:cubicBezTo>
                    <a:pt x="364617" y="9906"/>
                    <a:pt x="362141" y="10382"/>
                    <a:pt x="359759" y="10763"/>
                  </a:cubicBezTo>
                  <a:cubicBezTo>
                    <a:pt x="352330" y="10668"/>
                    <a:pt x="342424" y="10096"/>
                    <a:pt x="340233" y="8573"/>
                  </a:cubicBezTo>
                  <a:cubicBezTo>
                    <a:pt x="330708" y="1810"/>
                    <a:pt x="317564" y="2953"/>
                    <a:pt x="304991" y="5810"/>
                  </a:cubicBezTo>
                  <a:cubicBezTo>
                    <a:pt x="286798" y="9906"/>
                    <a:pt x="269653" y="8192"/>
                    <a:pt x="250889" y="6763"/>
                  </a:cubicBezTo>
                  <a:cubicBezTo>
                    <a:pt x="230791" y="5144"/>
                    <a:pt x="209741" y="4096"/>
                    <a:pt x="189357" y="4572"/>
                  </a:cubicBezTo>
                  <a:cubicBezTo>
                    <a:pt x="161735" y="5144"/>
                    <a:pt x="150781" y="8001"/>
                    <a:pt x="142780" y="17145"/>
                  </a:cubicBezTo>
                  <a:cubicBezTo>
                    <a:pt x="137541" y="17526"/>
                    <a:pt x="132398" y="18002"/>
                    <a:pt x="127254" y="18574"/>
                  </a:cubicBezTo>
                  <a:cubicBezTo>
                    <a:pt x="118682" y="19431"/>
                    <a:pt x="110300" y="21527"/>
                    <a:pt x="101727" y="22289"/>
                  </a:cubicBezTo>
                  <a:cubicBezTo>
                    <a:pt x="82868" y="24003"/>
                    <a:pt x="65342" y="26670"/>
                    <a:pt x="58293" y="40195"/>
                  </a:cubicBezTo>
                  <a:cubicBezTo>
                    <a:pt x="65913" y="48863"/>
                    <a:pt x="65342" y="48673"/>
                    <a:pt x="55436" y="56864"/>
                  </a:cubicBezTo>
                  <a:cubicBezTo>
                    <a:pt x="51626" y="56960"/>
                    <a:pt x="48578" y="57150"/>
                    <a:pt x="45815" y="57531"/>
                  </a:cubicBezTo>
                  <a:cubicBezTo>
                    <a:pt x="41053" y="54959"/>
                    <a:pt x="35814" y="52007"/>
                    <a:pt x="28766" y="48197"/>
                  </a:cubicBezTo>
                  <a:cubicBezTo>
                    <a:pt x="28766" y="52864"/>
                    <a:pt x="28766" y="57055"/>
                    <a:pt x="28766" y="61151"/>
                  </a:cubicBezTo>
                  <a:cubicBezTo>
                    <a:pt x="28766" y="61151"/>
                    <a:pt x="28766" y="61151"/>
                    <a:pt x="28766" y="61151"/>
                  </a:cubicBezTo>
                  <a:cubicBezTo>
                    <a:pt x="28766" y="61151"/>
                    <a:pt x="28766" y="61151"/>
                    <a:pt x="28766" y="61151"/>
                  </a:cubicBezTo>
                  <a:cubicBezTo>
                    <a:pt x="28766" y="61246"/>
                    <a:pt x="28766" y="61341"/>
                    <a:pt x="28766" y="61436"/>
                  </a:cubicBezTo>
                  <a:cubicBezTo>
                    <a:pt x="28766" y="61436"/>
                    <a:pt x="28766" y="61436"/>
                    <a:pt x="28766" y="61436"/>
                  </a:cubicBezTo>
                  <a:cubicBezTo>
                    <a:pt x="28766" y="61436"/>
                    <a:pt x="28766" y="61436"/>
                    <a:pt x="28766" y="61436"/>
                  </a:cubicBezTo>
                  <a:cubicBezTo>
                    <a:pt x="28766" y="63437"/>
                    <a:pt x="28766" y="65342"/>
                    <a:pt x="28766" y="67342"/>
                  </a:cubicBezTo>
                  <a:cubicBezTo>
                    <a:pt x="28766" y="67342"/>
                    <a:pt x="28766" y="67437"/>
                    <a:pt x="28766" y="67437"/>
                  </a:cubicBezTo>
                  <a:cubicBezTo>
                    <a:pt x="28766" y="71723"/>
                    <a:pt x="28766" y="76010"/>
                    <a:pt x="28766" y="80486"/>
                  </a:cubicBezTo>
                  <a:cubicBezTo>
                    <a:pt x="29242" y="80486"/>
                    <a:pt x="29623" y="80391"/>
                    <a:pt x="30099" y="80391"/>
                  </a:cubicBezTo>
                  <a:cubicBezTo>
                    <a:pt x="29623" y="80867"/>
                    <a:pt x="29147" y="81439"/>
                    <a:pt x="28670" y="82010"/>
                  </a:cubicBezTo>
                  <a:cubicBezTo>
                    <a:pt x="31052" y="81725"/>
                    <a:pt x="33242" y="81439"/>
                    <a:pt x="35338" y="81153"/>
                  </a:cubicBezTo>
                  <a:cubicBezTo>
                    <a:pt x="32671" y="82487"/>
                    <a:pt x="31147" y="84582"/>
                    <a:pt x="28670" y="87821"/>
                  </a:cubicBezTo>
                  <a:cubicBezTo>
                    <a:pt x="34766" y="88487"/>
                    <a:pt x="40481" y="88773"/>
                    <a:pt x="45815" y="88583"/>
                  </a:cubicBezTo>
                  <a:cubicBezTo>
                    <a:pt x="45815" y="89059"/>
                    <a:pt x="45815" y="89440"/>
                    <a:pt x="45911" y="89916"/>
                  </a:cubicBezTo>
                  <a:cubicBezTo>
                    <a:pt x="41148" y="91154"/>
                    <a:pt x="35719" y="92774"/>
                    <a:pt x="28766" y="94774"/>
                  </a:cubicBezTo>
                  <a:cubicBezTo>
                    <a:pt x="29813" y="94869"/>
                    <a:pt x="30766" y="95059"/>
                    <a:pt x="31718" y="95155"/>
                  </a:cubicBezTo>
                  <a:cubicBezTo>
                    <a:pt x="31433" y="95250"/>
                    <a:pt x="31147" y="95441"/>
                    <a:pt x="30861" y="95536"/>
                  </a:cubicBezTo>
                  <a:cubicBezTo>
                    <a:pt x="30194" y="95631"/>
                    <a:pt x="29528" y="95822"/>
                    <a:pt x="28766" y="95917"/>
                  </a:cubicBezTo>
                  <a:cubicBezTo>
                    <a:pt x="28956" y="96012"/>
                    <a:pt x="29242" y="96012"/>
                    <a:pt x="29432" y="96107"/>
                  </a:cubicBezTo>
                  <a:cubicBezTo>
                    <a:pt x="29242" y="96203"/>
                    <a:pt x="28956" y="96298"/>
                    <a:pt x="28766" y="96393"/>
                  </a:cubicBezTo>
                  <a:cubicBezTo>
                    <a:pt x="29432" y="96679"/>
                    <a:pt x="30099" y="96869"/>
                    <a:pt x="30861" y="97155"/>
                  </a:cubicBezTo>
                  <a:cubicBezTo>
                    <a:pt x="30194" y="98774"/>
                    <a:pt x="29432" y="100394"/>
                    <a:pt x="28766" y="102108"/>
                  </a:cubicBezTo>
                  <a:cubicBezTo>
                    <a:pt x="31623" y="102203"/>
                    <a:pt x="34481" y="102299"/>
                    <a:pt x="37338" y="102394"/>
                  </a:cubicBezTo>
                  <a:cubicBezTo>
                    <a:pt x="37338" y="100965"/>
                    <a:pt x="37338" y="99536"/>
                    <a:pt x="37338" y="98108"/>
                  </a:cubicBezTo>
                  <a:cubicBezTo>
                    <a:pt x="39434" y="98584"/>
                    <a:pt x="41434" y="99155"/>
                    <a:pt x="43434" y="99632"/>
                  </a:cubicBezTo>
                  <a:cubicBezTo>
                    <a:pt x="38957" y="102013"/>
                    <a:pt x="34862" y="104870"/>
                    <a:pt x="31528" y="108109"/>
                  </a:cubicBezTo>
                  <a:cubicBezTo>
                    <a:pt x="31242" y="108204"/>
                    <a:pt x="30861" y="108299"/>
                    <a:pt x="30575" y="108395"/>
                  </a:cubicBezTo>
                  <a:cubicBezTo>
                    <a:pt x="30766" y="108395"/>
                    <a:pt x="30956" y="108395"/>
                    <a:pt x="31147" y="108490"/>
                  </a:cubicBezTo>
                  <a:cubicBezTo>
                    <a:pt x="25908" y="113728"/>
                    <a:pt x="22574" y="119825"/>
                    <a:pt x="22765" y="126397"/>
                  </a:cubicBezTo>
                  <a:cubicBezTo>
                    <a:pt x="23051" y="137065"/>
                    <a:pt x="8382" y="149638"/>
                    <a:pt x="28480" y="158877"/>
                  </a:cubicBezTo>
                  <a:cubicBezTo>
                    <a:pt x="28575" y="158877"/>
                    <a:pt x="28575" y="159068"/>
                    <a:pt x="28670" y="159163"/>
                  </a:cubicBezTo>
                  <a:cubicBezTo>
                    <a:pt x="28670" y="159544"/>
                    <a:pt x="28670" y="159925"/>
                    <a:pt x="28670" y="160306"/>
                  </a:cubicBezTo>
                  <a:cubicBezTo>
                    <a:pt x="28766" y="160306"/>
                    <a:pt x="28861" y="160306"/>
                    <a:pt x="29051" y="160306"/>
                  </a:cubicBezTo>
                  <a:cubicBezTo>
                    <a:pt x="29051" y="161068"/>
                    <a:pt x="28766" y="162020"/>
                    <a:pt x="28480" y="162592"/>
                  </a:cubicBezTo>
                  <a:cubicBezTo>
                    <a:pt x="26194" y="167450"/>
                    <a:pt x="24384" y="172593"/>
                    <a:pt x="20955" y="177165"/>
                  </a:cubicBezTo>
                  <a:cubicBezTo>
                    <a:pt x="17240" y="182118"/>
                    <a:pt x="16193" y="186214"/>
                    <a:pt x="22860" y="190214"/>
                  </a:cubicBezTo>
                  <a:cubicBezTo>
                    <a:pt x="24955" y="191453"/>
                    <a:pt x="26670" y="193167"/>
                    <a:pt x="29051" y="195263"/>
                  </a:cubicBezTo>
                  <a:cubicBezTo>
                    <a:pt x="28956" y="195358"/>
                    <a:pt x="28766" y="195453"/>
                    <a:pt x="28670" y="195644"/>
                  </a:cubicBezTo>
                  <a:cubicBezTo>
                    <a:pt x="28861" y="195644"/>
                    <a:pt x="29051" y="195644"/>
                    <a:pt x="29242" y="195644"/>
                  </a:cubicBezTo>
                  <a:cubicBezTo>
                    <a:pt x="29147" y="195644"/>
                    <a:pt x="29051" y="195739"/>
                    <a:pt x="29051" y="195739"/>
                  </a:cubicBezTo>
                  <a:cubicBezTo>
                    <a:pt x="28956" y="195739"/>
                    <a:pt x="28766" y="195739"/>
                    <a:pt x="28670" y="195739"/>
                  </a:cubicBezTo>
                  <a:cubicBezTo>
                    <a:pt x="28766" y="195739"/>
                    <a:pt x="28766" y="195834"/>
                    <a:pt x="28861" y="195834"/>
                  </a:cubicBezTo>
                  <a:cubicBezTo>
                    <a:pt x="28766" y="195834"/>
                    <a:pt x="28766" y="195834"/>
                    <a:pt x="28670" y="195929"/>
                  </a:cubicBezTo>
                  <a:cubicBezTo>
                    <a:pt x="28766" y="195929"/>
                    <a:pt x="28861" y="195929"/>
                    <a:pt x="28956" y="195929"/>
                  </a:cubicBezTo>
                  <a:cubicBezTo>
                    <a:pt x="29051" y="196025"/>
                    <a:pt x="29147" y="196025"/>
                    <a:pt x="29147" y="196025"/>
                  </a:cubicBezTo>
                  <a:cubicBezTo>
                    <a:pt x="23908" y="196977"/>
                    <a:pt x="20003" y="197644"/>
                    <a:pt x="15621" y="198501"/>
                  </a:cubicBezTo>
                  <a:cubicBezTo>
                    <a:pt x="20765" y="202692"/>
                    <a:pt x="24955" y="205359"/>
                    <a:pt x="29051" y="206788"/>
                  </a:cubicBezTo>
                  <a:cubicBezTo>
                    <a:pt x="28861" y="206978"/>
                    <a:pt x="28575" y="207169"/>
                    <a:pt x="28480" y="207264"/>
                  </a:cubicBezTo>
                  <a:cubicBezTo>
                    <a:pt x="28670" y="207264"/>
                    <a:pt x="28861" y="207264"/>
                    <a:pt x="29051" y="207264"/>
                  </a:cubicBezTo>
                  <a:cubicBezTo>
                    <a:pt x="28861" y="207550"/>
                    <a:pt x="28670" y="207740"/>
                    <a:pt x="28480" y="208026"/>
                  </a:cubicBezTo>
                  <a:cubicBezTo>
                    <a:pt x="28861" y="208026"/>
                    <a:pt x="29242" y="208026"/>
                    <a:pt x="29718" y="208026"/>
                  </a:cubicBezTo>
                  <a:cubicBezTo>
                    <a:pt x="29337" y="208121"/>
                    <a:pt x="28956" y="208217"/>
                    <a:pt x="28575" y="208312"/>
                  </a:cubicBezTo>
                  <a:cubicBezTo>
                    <a:pt x="28385" y="208407"/>
                    <a:pt x="28670" y="208693"/>
                    <a:pt x="29147" y="209074"/>
                  </a:cubicBezTo>
                  <a:cubicBezTo>
                    <a:pt x="28956" y="209169"/>
                    <a:pt x="28670" y="209169"/>
                    <a:pt x="28480" y="209264"/>
                  </a:cubicBezTo>
                  <a:cubicBezTo>
                    <a:pt x="28766" y="209264"/>
                    <a:pt x="29051" y="209264"/>
                    <a:pt x="29432" y="209360"/>
                  </a:cubicBezTo>
                  <a:cubicBezTo>
                    <a:pt x="29813" y="209645"/>
                    <a:pt x="30194" y="210026"/>
                    <a:pt x="30575" y="210312"/>
                  </a:cubicBezTo>
                  <a:cubicBezTo>
                    <a:pt x="30480" y="210503"/>
                    <a:pt x="30290" y="210693"/>
                    <a:pt x="30194" y="210884"/>
                  </a:cubicBezTo>
                  <a:cubicBezTo>
                    <a:pt x="29623" y="211074"/>
                    <a:pt x="29147" y="211265"/>
                    <a:pt x="28575" y="211455"/>
                  </a:cubicBezTo>
                  <a:cubicBezTo>
                    <a:pt x="28956" y="211550"/>
                    <a:pt x="29337" y="211646"/>
                    <a:pt x="29623" y="211836"/>
                  </a:cubicBezTo>
                  <a:cubicBezTo>
                    <a:pt x="29242" y="212408"/>
                    <a:pt x="28956" y="212979"/>
                    <a:pt x="28575" y="213741"/>
                  </a:cubicBezTo>
                  <a:cubicBezTo>
                    <a:pt x="30099" y="213455"/>
                    <a:pt x="31528" y="213169"/>
                    <a:pt x="32957" y="212979"/>
                  </a:cubicBezTo>
                  <a:cubicBezTo>
                    <a:pt x="34957" y="213646"/>
                    <a:pt x="36481" y="214217"/>
                    <a:pt x="37338" y="214027"/>
                  </a:cubicBezTo>
                  <a:cubicBezTo>
                    <a:pt x="41053" y="213455"/>
                    <a:pt x="44006" y="212217"/>
                    <a:pt x="47244" y="211169"/>
                  </a:cubicBezTo>
                  <a:cubicBezTo>
                    <a:pt x="46768" y="210979"/>
                    <a:pt x="46292" y="210788"/>
                    <a:pt x="45815" y="210598"/>
                  </a:cubicBezTo>
                  <a:cubicBezTo>
                    <a:pt x="45911" y="210598"/>
                    <a:pt x="46101" y="210598"/>
                    <a:pt x="46196" y="210503"/>
                  </a:cubicBezTo>
                  <a:cubicBezTo>
                    <a:pt x="49054" y="210693"/>
                    <a:pt x="51911" y="210884"/>
                    <a:pt x="54769" y="211074"/>
                  </a:cubicBezTo>
                  <a:cubicBezTo>
                    <a:pt x="55055" y="211265"/>
                    <a:pt x="55436" y="211455"/>
                    <a:pt x="55721" y="211646"/>
                  </a:cubicBezTo>
                  <a:cubicBezTo>
                    <a:pt x="55912" y="211455"/>
                    <a:pt x="56007" y="211360"/>
                    <a:pt x="56198" y="211169"/>
                  </a:cubicBezTo>
                  <a:cubicBezTo>
                    <a:pt x="59245" y="211360"/>
                    <a:pt x="62294" y="211550"/>
                    <a:pt x="65437" y="211836"/>
                  </a:cubicBezTo>
                  <a:cubicBezTo>
                    <a:pt x="65342" y="212122"/>
                    <a:pt x="65246" y="212503"/>
                    <a:pt x="64961" y="212789"/>
                  </a:cubicBezTo>
                  <a:cubicBezTo>
                    <a:pt x="62675" y="212598"/>
                    <a:pt x="60293" y="212503"/>
                    <a:pt x="57912" y="212122"/>
                  </a:cubicBezTo>
                  <a:cubicBezTo>
                    <a:pt x="51911" y="211265"/>
                    <a:pt x="41815" y="209741"/>
                    <a:pt x="41529" y="215932"/>
                  </a:cubicBezTo>
                  <a:cubicBezTo>
                    <a:pt x="41529" y="217932"/>
                    <a:pt x="42482" y="219075"/>
                    <a:pt x="43910" y="219647"/>
                  </a:cubicBezTo>
                  <a:cubicBezTo>
                    <a:pt x="38672" y="219742"/>
                    <a:pt x="33528" y="219837"/>
                    <a:pt x="28480" y="219932"/>
                  </a:cubicBezTo>
                  <a:cubicBezTo>
                    <a:pt x="47720" y="221837"/>
                    <a:pt x="55531" y="222599"/>
                    <a:pt x="64389" y="222028"/>
                  </a:cubicBezTo>
                  <a:cubicBezTo>
                    <a:pt x="64675" y="222218"/>
                    <a:pt x="64961" y="222409"/>
                    <a:pt x="65246" y="222599"/>
                  </a:cubicBezTo>
                  <a:cubicBezTo>
                    <a:pt x="61913" y="222885"/>
                    <a:pt x="58579" y="223171"/>
                    <a:pt x="55055" y="223361"/>
                  </a:cubicBezTo>
                  <a:cubicBezTo>
                    <a:pt x="55055" y="223361"/>
                    <a:pt x="55055" y="223266"/>
                    <a:pt x="55055" y="223266"/>
                  </a:cubicBezTo>
                  <a:cubicBezTo>
                    <a:pt x="54673" y="223266"/>
                    <a:pt x="54388" y="223361"/>
                    <a:pt x="54007" y="223361"/>
                  </a:cubicBezTo>
                  <a:cubicBezTo>
                    <a:pt x="48482" y="223552"/>
                    <a:pt x="42958" y="223742"/>
                    <a:pt x="37529" y="224028"/>
                  </a:cubicBezTo>
                  <a:cubicBezTo>
                    <a:pt x="38386" y="224409"/>
                    <a:pt x="39434" y="224695"/>
                    <a:pt x="40386" y="225076"/>
                  </a:cubicBezTo>
                  <a:cubicBezTo>
                    <a:pt x="38862" y="225266"/>
                    <a:pt x="37338" y="225457"/>
                    <a:pt x="35909" y="225647"/>
                  </a:cubicBezTo>
                  <a:cubicBezTo>
                    <a:pt x="34290" y="225362"/>
                    <a:pt x="32671" y="225076"/>
                    <a:pt x="31052" y="224790"/>
                  </a:cubicBezTo>
                  <a:cubicBezTo>
                    <a:pt x="30861" y="224885"/>
                    <a:pt x="30766" y="225076"/>
                    <a:pt x="30575" y="225171"/>
                  </a:cubicBezTo>
                  <a:cubicBezTo>
                    <a:pt x="28194" y="224790"/>
                    <a:pt x="25908" y="224409"/>
                    <a:pt x="23717" y="223838"/>
                  </a:cubicBezTo>
                  <a:cubicBezTo>
                    <a:pt x="18002" y="222314"/>
                    <a:pt x="13526" y="224504"/>
                    <a:pt x="12097" y="229743"/>
                  </a:cubicBezTo>
                  <a:cubicBezTo>
                    <a:pt x="17717" y="232505"/>
                    <a:pt x="23622" y="235268"/>
                    <a:pt x="29623" y="238125"/>
                  </a:cubicBezTo>
                  <a:cubicBezTo>
                    <a:pt x="29242" y="238411"/>
                    <a:pt x="28766" y="238601"/>
                    <a:pt x="28385" y="238887"/>
                  </a:cubicBezTo>
                  <a:cubicBezTo>
                    <a:pt x="30099" y="239268"/>
                    <a:pt x="31909" y="239744"/>
                    <a:pt x="33814" y="240125"/>
                  </a:cubicBezTo>
                  <a:cubicBezTo>
                    <a:pt x="36386" y="241364"/>
                    <a:pt x="38957" y="242602"/>
                    <a:pt x="41624" y="243840"/>
                  </a:cubicBezTo>
                  <a:cubicBezTo>
                    <a:pt x="41624" y="243840"/>
                    <a:pt x="41529" y="243935"/>
                    <a:pt x="41529" y="243935"/>
                  </a:cubicBezTo>
                  <a:cubicBezTo>
                    <a:pt x="37910" y="244697"/>
                    <a:pt x="34766" y="245269"/>
                    <a:pt x="31718" y="245840"/>
                  </a:cubicBezTo>
                  <a:cubicBezTo>
                    <a:pt x="30671" y="245745"/>
                    <a:pt x="29528" y="245745"/>
                    <a:pt x="28385" y="245650"/>
                  </a:cubicBezTo>
                  <a:cubicBezTo>
                    <a:pt x="28670" y="245840"/>
                    <a:pt x="28956" y="246126"/>
                    <a:pt x="29242" y="246317"/>
                  </a:cubicBezTo>
                  <a:cubicBezTo>
                    <a:pt x="28575" y="246507"/>
                    <a:pt x="27813" y="246602"/>
                    <a:pt x="27051" y="246793"/>
                  </a:cubicBezTo>
                  <a:cubicBezTo>
                    <a:pt x="28004" y="248793"/>
                    <a:pt x="28766" y="250698"/>
                    <a:pt x="29623" y="252603"/>
                  </a:cubicBezTo>
                  <a:cubicBezTo>
                    <a:pt x="29528" y="252603"/>
                    <a:pt x="29528" y="252603"/>
                    <a:pt x="29432" y="252603"/>
                  </a:cubicBezTo>
                  <a:cubicBezTo>
                    <a:pt x="29242" y="253937"/>
                    <a:pt x="28956" y="256604"/>
                    <a:pt x="28480" y="260318"/>
                  </a:cubicBezTo>
                  <a:cubicBezTo>
                    <a:pt x="28480" y="260318"/>
                    <a:pt x="28480" y="260318"/>
                    <a:pt x="28385" y="260318"/>
                  </a:cubicBezTo>
                  <a:cubicBezTo>
                    <a:pt x="28385" y="260509"/>
                    <a:pt x="28385" y="260699"/>
                    <a:pt x="28385" y="260985"/>
                  </a:cubicBezTo>
                  <a:cubicBezTo>
                    <a:pt x="28385" y="260985"/>
                    <a:pt x="28385" y="261080"/>
                    <a:pt x="28385" y="261080"/>
                  </a:cubicBezTo>
                  <a:cubicBezTo>
                    <a:pt x="28385" y="261080"/>
                    <a:pt x="28385" y="261080"/>
                    <a:pt x="28385" y="261080"/>
                  </a:cubicBezTo>
                  <a:cubicBezTo>
                    <a:pt x="28385" y="261271"/>
                    <a:pt x="28385" y="261556"/>
                    <a:pt x="28385" y="261747"/>
                  </a:cubicBezTo>
                  <a:cubicBezTo>
                    <a:pt x="30385" y="261747"/>
                    <a:pt x="32290" y="261842"/>
                    <a:pt x="34290" y="261842"/>
                  </a:cubicBezTo>
                  <a:cubicBezTo>
                    <a:pt x="34290" y="261842"/>
                    <a:pt x="34290" y="261938"/>
                    <a:pt x="34385" y="261938"/>
                  </a:cubicBezTo>
                  <a:cubicBezTo>
                    <a:pt x="34957" y="262795"/>
                    <a:pt x="35719" y="263271"/>
                    <a:pt x="36481" y="263938"/>
                  </a:cubicBezTo>
                  <a:cubicBezTo>
                    <a:pt x="34957" y="264700"/>
                    <a:pt x="33338" y="265462"/>
                    <a:pt x="31909" y="266319"/>
                  </a:cubicBezTo>
                  <a:cubicBezTo>
                    <a:pt x="33052" y="268319"/>
                    <a:pt x="34385" y="269748"/>
                    <a:pt x="35909" y="270986"/>
                  </a:cubicBezTo>
                  <a:cubicBezTo>
                    <a:pt x="34481" y="271177"/>
                    <a:pt x="33147" y="271463"/>
                    <a:pt x="31718" y="271653"/>
                  </a:cubicBezTo>
                  <a:cubicBezTo>
                    <a:pt x="30671" y="271653"/>
                    <a:pt x="29623" y="271653"/>
                    <a:pt x="28575" y="271653"/>
                  </a:cubicBezTo>
                  <a:cubicBezTo>
                    <a:pt x="28575" y="271844"/>
                    <a:pt x="28480" y="272034"/>
                    <a:pt x="28480" y="272225"/>
                  </a:cubicBezTo>
                  <a:cubicBezTo>
                    <a:pt x="28480" y="272225"/>
                    <a:pt x="28480" y="272225"/>
                    <a:pt x="28385" y="272225"/>
                  </a:cubicBezTo>
                  <a:cubicBezTo>
                    <a:pt x="28385" y="272225"/>
                    <a:pt x="28385" y="272225"/>
                    <a:pt x="28385" y="272225"/>
                  </a:cubicBezTo>
                  <a:cubicBezTo>
                    <a:pt x="28385" y="272225"/>
                    <a:pt x="28385" y="272225"/>
                    <a:pt x="28385" y="272225"/>
                  </a:cubicBezTo>
                  <a:cubicBezTo>
                    <a:pt x="28385" y="272225"/>
                    <a:pt x="28385" y="272225"/>
                    <a:pt x="28385" y="272225"/>
                  </a:cubicBezTo>
                  <a:cubicBezTo>
                    <a:pt x="28385" y="272225"/>
                    <a:pt x="28385" y="272225"/>
                    <a:pt x="28385" y="272320"/>
                  </a:cubicBezTo>
                  <a:cubicBezTo>
                    <a:pt x="28385" y="272415"/>
                    <a:pt x="28385" y="272415"/>
                    <a:pt x="28385" y="272510"/>
                  </a:cubicBezTo>
                  <a:cubicBezTo>
                    <a:pt x="28385" y="272510"/>
                    <a:pt x="28480" y="272510"/>
                    <a:pt x="28480" y="272510"/>
                  </a:cubicBezTo>
                  <a:cubicBezTo>
                    <a:pt x="28861" y="273177"/>
                    <a:pt x="29147" y="273844"/>
                    <a:pt x="29528" y="274511"/>
                  </a:cubicBezTo>
                  <a:cubicBezTo>
                    <a:pt x="29147" y="274606"/>
                    <a:pt x="28766" y="274701"/>
                    <a:pt x="28385" y="274796"/>
                  </a:cubicBezTo>
                  <a:cubicBezTo>
                    <a:pt x="28861" y="274796"/>
                    <a:pt x="29242" y="274892"/>
                    <a:pt x="29718" y="274892"/>
                  </a:cubicBezTo>
                  <a:cubicBezTo>
                    <a:pt x="29718" y="274892"/>
                    <a:pt x="29718" y="274892"/>
                    <a:pt x="29718" y="274892"/>
                  </a:cubicBezTo>
                  <a:cubicBezTo>
                    <a:pt x="29528" y="275082"/>
                    <a:pt x="29337" y="275273"/>
                    <a:pt x="29242" y="275463"/>
                  </a:cubicBezTo>
                  <a:cubicBezTo>
                    <a:pt x="27908" y="277559"/>
                    <a:pt x="28194" y="279178"/>
                    <a:pt x="29432" y="280511"/>
                  </a:cubicBezTo>
                  <a:cubicBezTo>
                    <a:pt x="29051" y="280511"/>
                    <a:pt x="28766" y="280607"/>
                    <a:pt x="28385" y="280607"/>
                  </a:cubicBezTo>
                  <a:cubicBezTo>
                    <a:pt x="28670" y="281273"/>
                    <a:pt x="28956" y="282035"/>
                    <a:pt x="29242" y="282702"/>
                  </a:cubicBezTo>
                  <a:cubicBezTo>
                    <a:pt x="30194" y="282702"/>
                    <a:pt x="31147" y="282702"/>
                    <a:pt x="32099" y="282607"/>
                  </a:cubicBezTo>
                  <a:cubicBezTo>
                    <a:pt x="31337" y="283178"/>
                    <a:pt x="30956" y="283750"/>
                    <a:pt x="30671" y="284417"/>
                  </a:cubicBezTo>
                  <a:cubicBezTo>
                    <a:pt x="29337" y="284798"/>
                    <a:pt x="28289" y="285274"/>
                    <a:pt x="28385" y="285560"/>
                  </a:cubicBezTo>
                  <a:cubicBezTo>
                    <a:pt x="28575" y="286226"/>
                    <a:pt x="29528" y="286893"/>
                    <a:pt x="30671" y="287655"/>
                  </a:cubicBezTo>
                  <a:cubicBezTo>
                    <a:pt x="30861" y="288322"/>
                    <a:pt x="31147" y="289084"/>
                    <a:pt x="31433" y="289751"/>
                  </a:cubicBezTo>
                  <a:cubicBezTo>
                    <a:pt x="30385" y="289655"/>
                    <a:pt x="29337" y="289655"/>
                    <a:pt x="28289" y="289560"/>
                  </a:cubicBezTo>
                  <a:cubicBezTo>
                    <a:pt x="29432" y="289941"/>
                    <a:pt x="30290" y="290322"/>
                    <a:pt x="31242" y="290608"/>
                  </a:cubicBezTo>
                  <a:cubicBezTo>
                    <a:pt x="30290" y="290798"/>
                    <a:pt x="29337" y="290989"/>
                    <a:pt x="28289" y="291179"/>
                  </a:cubicBezTo>
                  <a:cubicBezTo>
                    <a:pt x="28861" y="291465"/>
                    <a:pt x="29337" y="291751"/>
                    <a:pt x="29909" y="292037"/>
                  </a:cubicBezTo>
                  <a:cubicBezTo>
                    <a:pt x="28766" y="292513"/>
                    <a:pt x="27527" y="292989"/>
                    <a:pt x="26480" y="293465"/>
                  </a:cubicBezTo>
                  <a:cubicBezTo>
                    <a:pt x="26289" y="301085"/>
                    <a:pt x="27241" y="306991"/>
                    <a:pt x="25622" y="312325"/>
                  </a:cubicBezTo>
                  <a:cubicBezTo>
                    <a:pt x="23717" y="318421"/>
                    <a:pt x="20574" y="323945"/>
                    <a:pt x="29242" y="327946"/>
                  </a:cubicBezTo>
                  <a:cubicBezTo>
                    <a:pt x="29528" y="327850"/>
                    <a:pt x="29909" y="327660"/>
                    <a:pt x="30194" y="327565"/>
                  </a:cubicBezTo>
                  <a:cubicBezTo>
                    <a:pt x="30385" y="327660"/>
                    <a:pt x="30671" y="327660"/>
                    <a:pt x="30861" y="327755"/>
                  </a:cubicBezTo>
                  <a:cubicBezTo>
                    <a:pt x="30956" y="327850"/>
                    <a:pt x="31052" y="327946"/>
                    <a:pt x="31052" y="328041"/>
                  </a:cubicBezTo>
                  <a:cubicBezTo>
                    <a:pt x="31242" y="328041"/>
                    <a:pt x="31433" y="328041"/>
                    <a:pt x="31623" y="328041"/>
                  </a:cubicBezTo>
                  <a:cubicBezTo>
                    <a:pt x="32195" y="328232"/>
                    <a:pt x="32766" y="328422"/>
                    <a:pt x="33338" y="328613"/>
                  </a:cubicBezTo>
                  <a:cubicBezTo>
                    <a:pt x="31528" y="329184"/>
                    <a:pt x="29718" y="330041"/>
                    <a:pt x="28194" y="331375"/>
                  </a:cubicBezTo>
                  <a:cubicBezTo>
                    <a:pt x="31718" y="331756"/>
                    <a:pt x="35052" y="332327"/>
                    <a:pt x="38291" y="332804"/>
                  </a:cubicBezTo>
                  <a:cubicBezTo>
                    <a:pt x="37910" y="333947"/>
                    <a:pt x="37338" y="335090"/>
                    <a:pt x="36576" y="336233"/>
                  </a:cubicBezTo>
                  <a:cubicBezTo>
                    <a:pt x="36100" y="336518"/>
                    <a:pt x="35624" y="336709"/>
                    <a:pt x="35147" y="336995"/>
                  </a:cubicBezTo>
                  <a:cubicBezTo>
                    <a:pt x="33528" y="336995"/>
                    <a:pt x="31909" y="336899"/>
                    <a:pt x="30290" y="336899"/>
                  </a:cubicBezTo>
                  <a:cubicBezTo>
                    <a:pt x="30099" y="337185"/>
                    <a:pt x="29813" y="337471"/>
                    <a:pt x="29623" y="337852"/>
                  </a:cubicBezTo>
                  <a:cubicBezTo>
                    <a:pt x="29147" y="337947"/>
                    <a:pt x="28575" y="338042"/>
                    <a:pt x="28099" y="338138"/>
                  </a:cubicBezTo>
                  <a:cubicBezTo>
                    <a:pt x="28575" y="338138"/>
                    <a:pt x="28861" y="338328"/>
                    <a:pt x="29147" y="338519"/>
                  </a:cubicBezTo>
                  <a:cubicBezTo>
                    <a:pt x="28861" y="338900"/>
                    <a:pt x="28575" y="339281"/>
                    <a:pt x="28289" y="339662"/>
                  </a:cubicBezTo>
                  <a:cubicBezTo>
                    <a:pt x="28670" y="339662"/>
                    <a:pt x="29147" y="339757"/>
                    <a:pt x="29528" y="339757"/>
                  </a:cubicBezTo>
                  <a:cubicBezTo>
                    <a:pt x="29051" y="340043"/>
                    <a:pt x="28575" y="340328"/>
                    <a:pt x="28099" y="340519"/>
                  </a:cubicBezTo>
                  <a:cubicBezTo>
                    <a:pt x="8287" y="348996"/>
                    <a:pt x="13430" y="362522"/>
                    <a:pt x="11525" y="377476"/>
                  </a:cubicBezTo>
                  <a:cubicBezTo>
                    <a:pt x="18002" y="376619"/>
                    <a:pt x="24194" y="375285"/>
                    <a:pt x="30290" y="373856"/>
                  </a:cubicBezTo>
                  <a:cubicBezTo>
                    <a:pt x="30766" y="375475"/>
                    <a:pt x="31337" y="377095"/>
                    <a:pt x="31814" y="378714"/>
                  </a:cubicBezTo>
                  <a:cubicBezTo>
                    <a:pt x="30671" y="379000"/>
                    <a:pt x="29623" y="379190"/>
                    <a:pt x="28194" y="379476"/>
                  </a:cubicBezTo>
                  <a:cubicBezTo>
                    <a:pt x="29909" y="379952"/>
                    <a:pt x="31242" y="380333"/>
                    <a:pt x="32385" y="380714"/>
                  </a:cubicBezTo>
                  <a:cubicBezTo>
                    <a:pt x="32480" y="381095"/>
                    <a:pt x="32671" y="381572"/>
                    <a:pt x="32766" y="381953"/>
                  </a:cubicBezTo>
                  <a:cubicBezTo>
                    <a:pt x="30099" y="382810"/>
                    <a:pt x="27527" y="383667"/>
                    <a:pt x="24955" y="384905"/>
                  </a:cubicBezTo>
                  <a:cubicBezTo>
                    <a:pt x="13335" y="390239"/>
                    <a:pt x="7620" y="395478"/>
                    <a:pt x="9430" y="406527"/>
                  </a:cubicBezTo>
                  <a:cubicBezTo>
                    <a:pt x="11335" y="417862"/>
                    <a:pt x="10573" y="417767"/>
                    <a:pt x="25337" y="417100"/>
                  </a:cubicBezTo>
                  <a:cubicBezTo>
                    <a:pt x="37243" y="416528"/>
                    <a:pt x="48863" y="418624"/>
                    <a:pt x="62294" y="421672"/>
                  </a:cubicBezTo>
                  <a:cubicBezTo>
                    <a:pt x="54578" y="425101"/>
                    <a:pt x="48387" y="427006"/>
                    <a:pt x="43815" y="430244"/>
                  </a:cubicBezTo>
                  <a:cubicBezTo>
                    <a:pt x="38957" y="433673"/>
                    <a:pt x="38005" y="440436"/>
                    <a:pt x="28956" y="441484"/>
                  </a:cubicBezTo>
                  <a:cubicBezTo>
                    <a:pt x="26670" y="437102"/>
                    <a:pt x="24765" y="433388"/>
                    <a:pt x="22860" y="429673"/>
                  </a:cubicBezTo>
                  <a:cubicBezTo>
                    <a:pt x="16288" y="430340"/>
                    <a:pt x="9716" y="432054"/>
                    <a:pt x="13430" y="436626"/>
                  </a:cubicBezTo>
                  <a:cubicBezTo>
                    <a:pt x="17812" y="442150"/>
                    <a:pt x="11049" y="445294"/>
                    <a:pt x="10954" y="449104"/>
                  </a:cubicBezTo>
                  <a:cubicBezTo>
                    <a:pt x="14192" y="450628"/>
                    <a:pt x="16288" y="451675"/>
                    <a:pt x="19526" y="453200"/>
                  </a:cubicBezTo>
                  <a:cubicBezTo>
                    <a:pt x="14002" y="456057"/>
                    <a:pt x="9906" y="458153"/>
                    <a:pt x="5715" y="460343"/>
                  </a:cubicBezTo>
                  <a:cubicBezTo>
                    <a:pt x="5906" y="462439"/>
                    <a:pt x="5715" y="464153"/>
                    <a:pt x="6191" y="465773"/>
                  </a:cubicBezTo>
                  <a:cubicBezTo>
                    <a:pt x="9144" y="476060"/>
                    <a:pt x="9906" y="476441"/>
                    <a:pt x="22955" y="473393"/>
                  </a:cubicBezTo>
                  <a:cubicBezTo>
                    <a:pt x="28861" y="471964"/>
                    <a:pt x="34671" y="470535"/>
                    <a:pt x="41624" y="475679"/>
                  </a:cubicBezTo>
                  <a:cubicBezTo>
                    <a:pt x="39053" y="479870"/>
                    <a:pt x="36290" y="484156"/>
                    <a:pt x="33433" y="488633"/>
                  </a:cubicBezTo>
                  <a:cubicBezTo>
                    <a:pt x="19336" y="481013"/>
                    <a:pt x="14859" y="481203"/>
                    <a:pt x="0" y="489775"/>
                  </a:cubicBezTo>
                  <a:cubicBezTo>
                    <a:pt x="3810" y="498253"/>
                    <a:pt x="7811" y="507111"/>
                    <a:pt x="11716" y="516065"/>
                  </a:cubicBezTo>
                  <a:cubicBezTo>
                    <a:pt x="12097" y="516922"/>
                    <a:pt x="12954" y="518160"/>
                    <a:pt x="12573" y="518541"/>
                  </a:cubicBezTo>
                  <a:cubicBezTo>
                    <a:pt x="6001" y="525304"/>
                    <a:pt x="13811" y="532829"/>
                    <a:pt x="10573" y="540258"/>
                  </a:cubicBezTo>
                  <a:cubicBezTo>
                    <a:pt x="5906" y="551212"/>
                    <a:pt x="11716" y="555689"/>
                    <a:pt x="26765" y="555498"/>
                  </a:cubicBezTo>
                  <a:cubicBezTo>
                    <a:pt x="32957" y="555498"/>
                    <a:pt x="39148" y="554736"/>
                    <a:pt x="45339" y="554355"/>
                  </a:cubicBezTo>
                  <a:cubicBezTo>
                    <a:pt x="46006" y="555403"/>
                    <a:pt x="46673" y="556546"/>
                    <a:pt x="47339" y="557594"/>
                  </a:cubicBezTo>
                  <a:cubicBezTo>
                    <a:pt x="29909" y="557022"/>
                    <a:pt x="14859" y="558737"/>
                    <a:pt x="14669" y="575691"/>
                  </a:cubicBezTo>
                  <a:cubicBezTo>
                    <a:pt x="24194" y="586359"/>
                    <a:pt x="39815" y="573786"/>
                    <a:pt x="53721" y="581597"/>
                  </a:cubicBezTo>
                  <a:cubicBezTo>
                    <a:pt x="38862" y="585407"/>
                    <a:pt x="25908" y="588740"/>
                    <a:pt x="15050" y="591503"/>
                  </a:cubicBezTo>
                  <a:cubicBezTo>
                    <a:pt x="12192" y="607409"/>
                    <a:pt x="18955" y="619220"/>
                    <a:pt x="28194" y="632270"/>
                  </a:cubicBezTo>
                  <a:cubicBezTo>
                    <a:pt x="34862" y="632174"/>
                    <a:pt x="42482" y="632365"/>
                    <a:pt x="50197" y="631888"/>
                  </a:cubicBezTo>
                  <a:cubicBezTo>
                    <a:pt x="65246" y="631031"/>
                    <a:pt x="80201" y="629031"/>
                    <a:pt x="95250" y="628745"/>
                  </a:cubicBezTo>
                  <a:cubicBezTo>
                    <a:pt x="133350" y="627888"/>
                    <a:pt x="171450" y="627602"/>
                    <a:pt x="209645" y="627317"/>
                  </a:cubicBezTo>
                  <a:cubicBezTo>
                    <a:pt x="252698" y="626936"/>
                    <a:pt x="295751" y="626745"/>
                    <a:pt x="338900" y="626650"/>
                  </a:cubicBezTo>
                  <a:cubicBezTo>
                    <a:pt x="389382" y="626459"/>
                    <a:pt x="439769" y="626555"/>
                    <a:pt x="490252" y="626364"/>
                  </a:cubicBezTo>
                  <a:cubicBezTo>
                    <a:pt x="568833" y="625983"/>
                    <a:pt x="647319" y="625412"/>
                    <a:pt x="725900" y="625126"/>
                  </a:cubicBezTo>
                  <a:cubicBezTo>
                    <a:pt x="755047" y="625031"/>
                    <a:pt x="784193" y="626078"/>
                    <a:pt x="813340" y="626078"/>
                  </a:cubicBezTo>
                  <a:cubicBezTo>
                    <a:pt x="838581" y="626078"/>
                    <a:pt x="863727" y="625412"/>
                    <a:pt x="888968" y="625126"/>
                  </a:cubicBezTo>
                  <a:cubicBezTo>
                    <a:pt x="899065" y="625031"/>
                    <a:pt x="909161" y="625316"/>
                    <a:pt x="919258" y="625412"/>
                  </a:cubicBezTo>
                  <a:cubicBezTo>
                    <a:pt x="947738" y="625602"/>
                    <a:pt x="976313" y="625793"/>
                    <a:pt x="1004792" y="625983"/>
                  </a:cubicBezTo>
                  <a:cubicBezTo>
                    <a:pt x="1005935" y="625983"/>
                    <a:pt x="1006983" y="625888"/>
                    <a:pt x="1008126" y="625793"/>
                  </a:cubicBezTo>
                  <a:cubicBezTo>
                    <a:pt x="1025366" y="624554"/>
                    <a:pt x="1042607" y="622363"/>
                    <a:pt x="1059942" y="622363"/>
                  </a:cubicBezTo>
                  <a:cubicBezTo>
                    <a:pt x="1097471" y="622459"/>
                    <a:pt x="1135094" y="623888"/>
                    <a:pt x="1172623" y="624459"/>
                  </a:cubicBezTo>
                  <a:cubicBezTo>
                    <a:pt x="1204055" y="624935"/>
                    <a:pt x="1235393" y="625126"/>
                    <a:pt x="1266825" y="625126"/>
                  </a:cubicBezTo>
                  <a:cubicBezTo>
                    <a:pt x="1318355" y="625221"/>
                    <a:pt x="1369790" y="625126"/>
                    <a:pt x="1421321" y="625031"/>
                  </a:cubicBezTo>
                  <a:cubicBezTo>
                    <a:pt x="1445990" y="625031"/>
                    <a:pt x="1470565" y="625031"/>
                    <a:pt x="1495235" y="624650"/>
                  </a:cubicBezTo>
                  <a:cubicBezTo>
                    <a:pt x="1514285" y="624459"/>
                    <a:pt x="1533239" y="623411"/>
                    <a:pt x="1552289" y="623411"/>
                  </a:cubicBezTo>
                  <a:cubicBezTo>
                    <a:pt x="1588199" y="623411"/>
                    <a:pt x="1624203" y="624078"/>
                    <a:pt x="1660112" y="624173"/>
                  </a:cubicBezTo>
                  <a:cubicBezTo>
                    <a:pt x="1697736" y="624269"/>
                    <a:pt x="1735360" y="624078"/>
                    <a:pt x="1772984" y="623888"/>
                  </a:cubicBezTo>
                  <a:cubicBezTo>
                    <a:pt x="1817180" y="623602"/>
                    <a:pt x="1861376" y="623126"/>
                    <a:pt x="1905572" y="622935"/>
                  </a:cubicBezTo>
                  <a:cubicBezTo>
                    <a:pt x="1912239" y="622935"/>
                    <a:pt x="1919002" y="623983"/>
                    <a:pt x="1925764" y="624078"/>
                  </a:cubicBezTo>
                  <a:cubicBezTo>
                    <a:pt x="1959959" y="624459"/>
                    <a:pt x="1994154" y="624078"/>
                    <a:pt x="2028349" y="624935"/>
                  </a:cubicBezTo>
                  <a:cubicBezTo>
                    <a:pt x="2086737" y="626459"/>
                    <a:pt x="2145030" y="629317"/>
                    <a:pt x="2203514" y="627412"/>
                  </a:cubicBezTo>
                  <a:cubicBezTo>
                    <a:pt x="2231803" y="626555"/>
                    <a:pt x="2260283" y="630936"/>
                    <a:pt x="2289048" y="628650"/>
                  </a:cubicBezTo>
                  <a:cubicBezTo>
                    <a:pt x="2311527" y="626840"/>
                    <a:pt x="2334387" y="630841"/>
                    <a:pt x="2357438" y="629031"/>
                  </a:cubicBezTo>
                  <a:cubicBezTo>
                    <a:pt x="2376773" y="627507"/>
                    <a:pt x="2396681" y="629888"/>
                    <a:pt x="2416207" y="629698"/>
                  </a:cubicBezTo>
                  <a:cubicBezTo>
                    <a:pt x="2449830" y="629317"/>
                    <a:pt x="2483549" y="628555"/>
                    <a:pt x="2517172" y="627317"/>
                  </a:cubicBezTo>
                  <a:cubicBezTo>
                    <a:pt x="2532126" y="626745"/>
                    <a:pt x="2547557" y="629222"/>
                    <a:pt x="2562035" y="624078"/>
                  </a:cubicBezTo>
                  <a:cubicBezTo>
                    <a:pt x="2565178" y="622935"/>
                    <a:pt x="2569750" y="624173"/>
                    <a:pt x="2573655" y="624364"/>
                  </a:cubicBezTo>
                  <a:cubicBezTo>
                    <a:pt x="2578703" y="624554"/>
                    <a:pt x="2583847" y="625507"/>
                    <a:pt x="2588705" y="625031"/>
                  </a:cubicBezTo>
                  <a:cubicBezTo>
                    <a:pt x="2618613" y="622268"/>
                    <a:pt x="2648522" y="620268"/>
                    <a:pt x="2678716" y="623221"/>
                  </a:cubicBezTo>
                  <a:cubicBezTo>
                    <a:pt x="2683193" y="623697"/>
                    <a:pt x="2687670" y="623411"/>
                    <a:pt x="2692146" y="623316"/>
                  </a:cubicBezTo>
                  <a:cubicBezTo>
                    <a:pt x="2716721" y="622649"/>
                    <a:pt x="2741295" y="621697"/>
                    <a:pt x="2765870" y="621316"/>
                  </a:cubicBezTo>
                  <a:cubicBezTo>
                    <a:pt x="2797778" y="620840"/>
                    <a:pt x="2829687" y="620744"/>
                    <a:pt x="2861691" y="620554"/>
                  </a:cubicBezTo>
                  <a:cubicBezTo>
                    <a:pt x="2865596" y="620554"/>
                    <a:pt x="2869597" y="620744"/>
                    <a:pt x="2873502" y="621030"/>
                  </a:cubicBezTo>
                  <a:cubicBezTo>
                    <a:pt x="2901506" y="622649"/>
                    <a:pt x="2929319" y="627221"/>
                    <a:pt x="2957417" y="623697"/>
                  </a:cubicBezTo>
                  <a:cubicBezTo>
                    <a:pt x="2960084" y="623316"/>
                    <a:pt x="2963037" y="623888"/>
                    <a:pt x="2965799" y="623983"/>
                  </a:cubicBezTo>
                  <a:cubicBezTo>
                    <a:pt x="3006281" y="625412"/>
                    <a:pt x="3046666" y="626840"/>
                    <a:pt x="3087148" y="628174"/>
                  </a:cubicBezTo>
                  <a:cubicBezTo>
                    <a:pt x="3102864" y="628650"/>
                    <a:pt x="3119247" y="630841"/>
                    <a:pt x="3134106" y="628364"/>
                  </a:cubicBezTo>
                  <a:cubicBezTo>
                    <a:pt x="3158299" y="624269"/>
                    <a:pt x="3182112" y="626078"/>
                    <a:pt x="3206115" y="626936"/>
                  </a:cubicBezTo>
                  <a:cubicBezTo>
                    <a:pt x="3234119" y="627983"/>
                    <a:pt x="3262122" y="630365"/>
                    <a:pt x="3290221" y="630746"/>
                  </a:cubicBezTo>
                  <a:cubicBezTo>
                    <a:pt x="3319748" y="631222"/>
                    <a:pt x="3348799" y="634841"/>
                    <a:pt x="3379089" y="637508"/>
                  </a:cubicBezTo>
                  <a:cubicBezTo>
                    <a:pt x="3379756" y="634937"/>
                    <a:pt x="3380613" y="631698"/>
                    <a:pt x="3381375" y="628650"/>
                  </a:cubicBezTo>
                  <a:cubicBezTo>
                    <a:pt x="3393948" y="621411"/>
                    <a:pt x="3408712" y="628364"/>
                    <a:pt x="3424142" y="625126"/>
                  </a:cubicBezTo>
                  <a:cubicBezTo>
                    <a:pt x="3417094" y="619411"/>
                    <a:pt x="3410712" y="617125"/>
                    <a:pt x="3402616" y="616077"/>
                  </a:cubicBezTo>
                  <a:cubicBezTo>
                    <a:pt x="3375565" y="612458"/>
                    <a:pt x="3348704" y="608267"/>
                    <a:pt x="3321749" y="604171"/>
                  </a:cubicBezTo>
                  <a:cubicBezTo>
                    <a:pt x="3315557" y="603218"/>
                    <a:pt x="3311462" y="600837"/>
                    <a:pt x="3314319" y="594074"/>
                  </a:cubicBezTo>
                  <a:cubicBezTo>
                    <a:pt x="3346799" y="594932"/>
                    <a:pt x="3378518" y="602742"/>
                    <a:pt x="3413760" y="602837"/>
                  </a:cubicBezTo>
                  <a:cubicBezTo>
                    <a:pt x="3407378" y="598075"/>
                    <a:pt x="3403568" y="595217"/>
                    <a:pt x="3399758" y="592360"/>
                  </a:cubicBezTo>
                  <a:cubicBezTo>
                    <a:pt x="3399949" y="591122"/>
                    <a:pt x="3400235" y="589883"/>
                    <a:pt x="3400425" y="588645"/>
                  </a:cubicBezTo>
                  <a:cubicBezTo>
                    <a:pt x="3427857" y="587312"/>
                    <a:pt x="3455575" y="589693"/>
                    <a:pt x="3482626" y="589788"/>
                  </a:cubicBezTo>
                  <a:cubicBezTo>
                    <a:pt x="3483578" y="585597"/>
                    <a:pt x="3484150" y="582930"/>
                    <a:pt x="3484912" y="579596"/>
                  </a:cubicBezTo>
                  <a:cubicBezTo>
                    <a:pt x="3492341" y="580835"/>
                    <a:pt x="3498247" y="582073"/>
                    <a:pt x="3504343" y="582644"/>
                  </a:cubicBezTo>
                  <a:cubicBezTo>
                    <a:pt x="3511487" y="583311"/>
                    <a:pt x="3518726" y="583311"/>
                    <a:pt x="3525965" y="583406"/>
                  </a:cubicBezTo>
                  <a:cubicBezTo>
                    <a:pt x="3527108" y="583406"/>
                    <a:pt x="3528155" y="582073"/>
                    <a:pt x="3529774" y="581025"/>
                  </a:cubicBezTo>
                  <a:cubicBezTo>
                    <a:pt x="3525393" y="579025"/>
                    <a:pt x="3521774" y="577406"/>
                    <a:pt x="3516249" y="574834"/>
                  </a:cubicBezTo>
                  <a:cubicBezTo>
                    <a:pt x="3524441" y="572643"/>
                    <a:pt x="3532156" y="575882"/>
                    <a:pt x="3536918" y="568928"/>
                  </a:cubicBezTo>
                  <a:cubicBezTo>
                    <a:pt x="3539299" y="565499"/>
                    <a:pt x="3549872" y="565499"/>
                    <a:pt x="3560350" y="563118"/>
                  </a:cubicBezTo>
                  <a:cubicBezTo>
                    <a:pt x="3543491" y="557213"/>
                    <a:pt x="3533585" y="548450"/>
                    <a:pt x="3517202" y="546926"/>
                  </a:cubicBezTo>
                  <a:cubicBezTo>
                    <a:pt x="3500628" y="545497"/>
                    <a:pt x="3484340" y="540925"/>
                    <a:pt x="3468053" y="537305"/>
                  </a:cubicBezTo>
                  <a:cubicBezTo>
                    <a:pt x="3463004" y="536162"/>
                    <a:pt x="3458432" y="533591"/>
                    <a:pt x="3450241" y="530352"/>
                  </a:cubicBezTo>
                  <a:cubicBezTo>
                    <a:pt x="3469100" y="523780"/>
                    <a:pt x="3484721" y="536924"/>
                    <a:pt x="3499009" y="530638"/>
                  </a:cubicBezTo>
                  <a:cubicBezTo>
                    <a:pt x="3502724" y="522065"/>
                    <a:pt x="3490246" y="522827"/>
                    <a:pt x="3487007" y="517112"/>
                  </a:cubicBezTo>
                  <a:cubicBezTo>
                    <a:pt x="3507772" y="515874"/>
                    <a:pt x="3526250" y="520541"/>
                    <a:pt x="3545015" y="522732"/>
                  </a:cubicBezTo>
                  <a:cubicBezTo>
                    <a:pt x="3558731" y="524351"/>
                    <a:pt x="3572637" y="526161"/>
                    <a:pt x="3586448" y="526256"/>
                  </a:cubicBezTo>
                  <a:cubicBezTo>
                    <a:pt x="3599783" y="526352"/>
                    <a:pt x="3613118" y="524447"/>
                    <a:pt x="3626358" y="523018"/>
                  </a:cubicBezTo>
                  <a:cubicBezTo>
                    <a:pt x="3628835" y="522732"/>
                    <a:pt x="3631025" y="520827"/>
                    <a:pt x="3633407" y="519684"/>
                  </a:cubicBezTo>
                  <a:cubicBezTo>
                    <a:pt x="3633311" y="518732"/>
                    <a:pt x="3633311" y="517779"/>
                    <a:pt x="3633216" y="516826"/>
                  </a:cubicBezTo>
                  <a:cubicBezTo>
                    <a:pt x="3614261" y="516160"/>
                    <a:pt x="3596735" y="511397"/>
                    <a:pt x="3579209" y="506444"/>
                  </a:cubicBezTo>
                  <a:cubicBezTo>
                    <a:pt x="3573399" y="504825"/>
                    <a:pt x="3567113" y="504444"/>
                    <a:pt x="3561207" y="503015"/>
                  </a:cubicBezTo>
                  <a:cubicBezTo>
                    <a:pt x="3542729" y="498539"/>
                    <a:pt x="3524536" y="493490"/>
                    <a:pt x="3505962" y="489299"/>
                  </a:cubicBezTo>
                  <a:cubicBezTo>
                    <a:pt x="3495008" y="486823"/>
                    <a:pt x="3485007" y="483584"/>
                    <a:pt x="3476720" y="475298"/>
                  </a:cubicBezTo>
                  <a:cubicBezTo>
                    <a:pt x="3481197" y="475393"/>
                    <a:pt x="3484340" y="475298"/>
                    <a:pt x="3487388" y="475679"/>
                  </a:cubicBezTo>
                  <a:cubicBezTo>
                    <a:pt x="3510153" y="478441"/>
                    <a:pt x="3532823" y="481394"/>
                    <a:pt x="3555587" y="483870"/>
                  </a:cubicBezTo>
                  <a:cubicBezTo>
                    <a:pt x="3561588" y="484537"/>
                    <a:pt x="3567874" y="484156"/>
                    <a:pt x="3573780" y="483203"/>
                  </a:cubicBezTo>
                  <a:cubicBezTo>
                    <a:pt x="3582257" y="481870"/>
                    <a:pt x="3590449" y="479679"/>
                    <a:pt x="3601117" y="477298"/>
                  </a:cubicBezTo>
                  <a:cubicBezTo>
                    <a:pt x="3595497" y="476345"/>
                    <a:pt x="3590258" y="475679"/>
                    <a:pt x="3585115" y="474917"/>
                  </a:cubicBezTo>
                  <a:cubicBezTo>
                    <a:pt x="3587496" y="474155"/>
                    <a:pt x="3589782" y="473202"/>
                    <a:pt x="3591497" y="472154"/>
                  </a:cubicBezTo>
                  <a:cubicBezTo>
                    <a:pt x="3599021" y="467487"/>
                    <a:pt x="3604832" y="461677"/>
                    <a:pt x="3612166" y="455676"/>
                  </a:cubicBezTo>
                  <a:cubicBezTo>
                    <a:pt x="3606165" y="450437"/>
                    <a:pt x="3587782" y="447866"/>
                    <a:pt x="3593497" y="436626"/>
                  </a:cubicBezTo>
                  <a:cubicBezTo>
                    <a:pt x="3595116" y="436721"/>
                    <a:pt x="3596735" y="436721"/>
                    <a:pt x="3598259" y="436721"/>
                  </a:cubicBezTo>
                  <a:cubicBezTo>
                    <a:pt x="3603022" y="439293"/>
                    <a:pt x="3607403" y="441674"/>
                    <a:pt x="3611023" y="443579"/>
                  </a:cubicBezTo>
                  <a:cubicBezTo>
                    <a:pt x="3612166" y="441008"/>
                    <a:pt x="3612928" y="438436"/>
                    <a:pt x="3613880" y="436055"/>
                  </a:cubicBezTo>
                  <a:cubicBezTo>
                    <a:pt x="3616262" y="436055"/>
                    <a:pt x="3618643" y="436055"/>
                    <a:pt x="3620929" y="436245"/>
                  </a:cubicBezTo>
                  <a:cubicBezTo>
                    <a:pt x="3627596" y="436912"/>
                    <a:pt x="3634740" y="434150"/>
                    <a:pt x="3641598" y="432911"/>
                  </a:cubicBezTo>
                  <a:cubicBezTo>
                    <a:pt x="3638264" y="420815"/>
                    <a:pt x="3637979" y="420338"/>
                    <a:pt x="3627596" y="421291"/>
                  </a:cubicBezTo>
                  <a:cubicBezTo>
                    <a:pt x="3626072" y="421386"/>
                    <a:pt x="3624548" y="421481"/>
                    <a:pt x="3623024" y="421576"/>
                  </a:cubicBezTo>
                  <a:cubicBezTo>
                    <a:pt x="3624453" y="418529"/>
                    <a:pt x="3625310" y="415481"/>
                    <a:pt x="3625406" y="412337"/>
                  </a:cubicBezTo>
                  <a:cubicBezTo>
                    <a:pt x="3629120" y="412337"/>
                    <a:pt x="3632740" y="412337"/>
                    <a:pt x="3636455" y="412242"/>
                  </a:cubicBezTo>
                  <a:cubicBezTo>
                    <a:pt x="3645122" y="412242"/>
                    <a:pt x="3648266" y="408432"/>
                    <a:pt x="3646361" y="401384"/>
                  </a:cubicBezTo>
                  <a:cubicBezTo>
                    <a:pt x="3643598" y="401003"/>
                    <a:pt x="3640931" y="400431"/>
                    <a:pt x="3638169" y="400336"/>
                  </a:cubicBezTo>
                  <a:cubicBezTo>
                    <a:pt x="3633597" y="400145"/>
                    <a:pt x="3629025" y="399860"/>
                    <a:pt x="3624548" y="399288"/>
                  </a:cubicBezTo>
                  <a:cubicBezTo>
                    <a:pt x="3624739" y="399002"/>
                    <a:pt x="3624929" y="398717"/>
                    <a:pt x="3625215" y="398526"/>
                  </a:cubicBezTo>
                  <a:cubicBezTo>
                    <a:pt x="3634931" y="393859"/>
                    <a:pt x="3629787" y="388525"/>
                    <a:pt x="3629120" y="383191"/>
                  </a:cubicBezTo>
                  <a:cubicBezTo>
                    <a:pt x="3639503" y="382619"/>
                    <a:pt x="3649790" y="381667"/>
                    <a:pt x="3660172" y="380905"/>
                  </a:cubicBezTo>
                  <a:cubicBezTo>
                    <a:pt x="3669792" y="380238"/>
                    <a:pt x="3680460" y="382810"/>
                    <a:pt x="3688461" y="376142"/>
                  </a:cubicBezTo>
                  <a:cubicBezTo>
                    <a:pt x="3668554" y="374809"/>
                    <a:pt x="3647123" y="380333"/>
                    <a:pt x="3627406" y="371856"/>
                  </a:cubicBezTo>
                  <a:cubicBezTo>
                    <a:pt x="3626930" y="368903"/>
                    <a:pt x="3627501" y="365665"/>
                    <a:pt x="3631121" y="362807"/>
                  </a:cubicBezTo>
                  <a:close/>
                  <a:moveTo>
                    <a:pt x="3438811" y="126492"/>
                  </a:moveTo>
                  <a:cubicBezTo>
                    <a:pt x="3439382" y="125635"/>
                    <a:pt x="3439954" y="124873"/>
                    <a:pt x="3440525" y="124111"/>
                  </a:cubicBezTo>
                  <a:cubicBezTo>
                    <a:pt x="3453194" y="124492"/>
                    <a:pt x="3465862" y="124873"/>
                    <a:pt x="3478435" y="123634"/>
                  </a:cubicBezTo>
                  <a:cubicBezTo>
                    <a:pt x="3486817" y="124397"/>
                    <a:pt x="3495294" y="125063"/>
                    <a:pt x="3503771" y="125921"/>
                  </a:cubicBezTo>
                  <a:cubicBezTo>
                    <a:pt x="3502247" y="127445"/>
                    <a:pt x="3500628" y="128969"/>
                    <a:pt x="3499199" y="130493"/>
                  </a:cubicBezTo>
                  <a:cubicBezTo>
                    <a:pt x="3498723" y="131064"/>
                    <a:pt x="3498342" y="131636"/>
                    <a:pt x="3497866" y="132398"/>
                  </a:cubicBezTo>
                  <a:cubicBezTo>
                    <a:pt x="3491484" y="131921"/>
                    <a:pt x="3485007" y="131445"/>
                    <a:pt x="3478625" y="130874"/>
                  </a:cubicBezTo>
                  <a:cubicBezTo>
                    <a:pt x="3466053" y="129540"/>
                    <a:pt x="3453574" y="128111"/>
                    <a:pt x="3438811" y="126492"/>
                  </a:cubicBezTo>
                  <a:close/>
                  <a:moveTo>
                    <a:pt x="3557016" y="136017"/>
                  </a:moveTo>
                  <a:cubicBezTo>
                    <a:pt x="3541109" y="142494"/>
                    <a:pt x="3530632" y="135446"/>
                    <a:pt x="3519107" y="134207"/>
                  </a:cubicBezTo>
                  <a:cubicBezTo>
                    <a:pt x="3516345" y="133922"/>
                    <a:pt x="3513582" y="133731"/>
                    <a:pt x="3510820" y="133445"/>
                  </a:cubicBezTo>
                  <a:cubicBezTo>
                    <a:pt x="3522631" y="132874"/>
                    <a:pt x="3534537" y="132969"/>
                    <a:pt x="3545967" y="132779"/>
                  </a:cubicBezTo>
                  <a:cubicBezTo>
                    <a:pt x="3549587" y="133731"/>
                    <a:pt x="3553301" y="134779"/>
                    <a:pt x="3557016" y="136017"/>
                  </a:cubicBezTo>
                  <a:close/>
                  <a:moveTo>
                    <a:pt x="3523488" y="147066"/>
                  </a:moveTo>
                  <a:cubicBezTo>
                    <a:pt x="3519488" y="146304"/>
                    <a:pt x="3515582" y="145828"/>
                    <a:pt x="3511772" y="145542"/>
                  </a:cubicBezTo>
                  <a:cubicBezTo>
                    <a:pt x="3512915" y="144590"/>
                    <a:pt x="3514154" y="143542"/>
                    <a:pt x="3515582" y="142304"/>
                  </a:cubicBezTo>
                  <a:cubicBezTo>
                    <a:pt x="3517868" y="144209"/>
                    <a:pt x="3520535" y="145733"/>
                    <a:pt x="3523488" y="147066"/>
                  </a:cubicBezTo>
                  <a:close/>
                  <a:moveTo>
                    <a:pt x="3481292" y="146018"/>
                  </a:moveTo>
                  <a:cubicBezTo>
                    <a:pt x="3474815" y="146495"/>
                    <a:pt x="3468529" y="146971"/>
                    <a:pt x="3462242" y="146971"/>
                  </a:cubicBezTo>
                  <a:cubicBezTo>
                    <a:pt x="3459575" y="146209"/>
                    <a:pt x="3456908" y="145447"/>
                    <a:pt x="3454337" y="144304"/>
                  </a:cubicBezTo>
                  <a:cubicBezTo>
                    <a:pt x="3465766" y="138589"/>
                    <a:pt x="3473482" y="142685"/>
                    <a:pt x="3481292" y="146018"/>
                  </a:cubicBezTo>
                  <a:close/>
                  <a:moveTo>
                    <a:pt x="3474911" y="149066"/>
                  </a:moveTo>
                  <a:cubicBezTo>
                    <a:pt x="3470624" y="148781"/>
                    <a:pt x="3466433" y="148019"/>
                    <a:pt x="3462242" y="146971"/>
                  </a:cubicBezTo>
                  <a:cubicBezTo>
                    <a:pt x="3466433" y="147733"/>
                    <a:pt x="3470624" y="148495"/>
                    <a:pt x="3474911" y="149066"/>
                  </a:cubicBezTo>
                  <a:close/>
                  <a:moveTo>
                    <a:pt x="3507581" y="150495"/>
                  </a:moveTo>
                  <a:cubicBezTo>
                    <a:pt x="3513296" y="150114"/>
                    <a:pt x="3519297" y="149257"/>
                    <a:pt x="3525584" y="148019"/>
                  </a:cubicBezTo>
                  <a:cubicBezTo>
                    <a:pt x="3539014" y="153638"/>
                    <a:pt x="3556349" y="155639"/>
                    <a:pt x="3566160" y="165640"/>
                  </a:cubicBezTo>
                  <a:cubicBezTo>
                    <a:pt x="3563874" y="165640"/>
                    <a:pt x="3561588" y="165640"/>
                    <a:pt x="3559207" y="165640"/>
                  </a:cubicBezTo>
                  <a:cubicBezTo>
                    <a:pt x="3543872" y="162592"/>
                    <a:pt x="3528441" y="159639"/>
                    <a:pt x="3513582" y="155924"/>
                  </a:cubicBezTo>
                  <a:cubicBezTo>
                    <a:pt x="3508343" y="154591"/>
                    <a:pt x="3506438" y="153067"/>
                    <a:pt x="3507581" y="150495"/>
                  </a:cubicBezTo>
                  <a:close/>
                  <a:moveTo>
                    <a:pt x="3459099" y="115634"/>
                  </a:moveTo>
                  <a:cubicBezTo>
                    <a:pt x="3455194" y="116872"/>
                    <a:pt x="3450431" y="117443"/>
                    <a:pt x="3445193" y="117729"/>
                  </a:cubicBezTo>
                  <a:cubicBezTo>
                    <a:pt x="3446145" y="116396"/>
                    <a:pt x="3447003" y="115157"/>
                    <a:pt x="3447955" y="113824"/>
                  </a:cubicBezTo>
                  <a:cubicBezTo>
                    <a:pt x="3454622" y="111824"/>
                    <a:pt x="3457385" y="113252"/>
                    <a:pt x="3459099" y="115634"/>
                  </a:cubicBezTo>
                  <a:close/>
                  <a:moveTo>
                    <a:pt x="3324797" y="105537"/>
                  </a:moveTo>
                  <a:cubicBezTo>
                    <a:pt x="3324797" y="106013"/>
                    <a:pt x="3324797" y="106585"/>
                    <a:pt x="3324892" y="107061"/>
                  </a:cubicBezTo>
                  <a:cubicBezTo>
                    <a:pt x="3323082" y="107156"/>
                    <a:pt x="3321177" y="107442"/>
                    <a:pt x="3319367" y="107347"/>
                  </a:cubicBezTo>
                  <a:cubicBezTo>
                    <a:pt x="3317748" y="107252"/>
                    <a:pt x="3316129" y="106680"/>
                    <a:pt x="3314891" y="104966"/>
                  </a:cubicBezTo>
                  <a:cubicBezTo>
                    <a:pt x="3318129" y="105061"/>
                    <a:pt x="3321463" y="105347"/>
                    <a:pt x="3324797" y="105537"/>
                  </a:cubicBezTo>
                  <a:close/>
                  <a:moveTo>
                    <a:pt x="3347180" y="109442"/>
                  </a:moveTo>
                  <a:cubicBezTo>
                    <a:pt x="3346323" y="119920"/>
                    <a:pt x="3344513" y="121634"/>
                    <a:pt x="3332512" y="120682"/>
                  </a:cubicBezTo>
                  <a:cubicBezTo>
                    <a:pt x="3322130" y="119825"/>
                    <a:pt x="3311938" y="117920"/>
                    <a:pt x="3297841" y="116015"/>
                  </a:cubicBezTo>
                  <a:cubicBezTo>
                    <a:pt x="3315748" y="104680"/>
                    <a:pt x="3333083" y="115634"/>
                    <a:pt x="3347180" y="109442"/>
                  </a:cubicBezTo>
                  <a:close/>
                  <a:moveTo>
                    <a:pt x="3236690" y="49054"/>
                  </a:moveTo>
                  <a:cubicBezTo>
                    <a:pt x="3238119" y="50006"/>
                    <a:pt x="3241548" y="51435"/>
                    <a:pt x="3240786" y="51911"/>
                  </a:cubicBezTo>
                  <a:cubicBezTo>
                    <a:pt x="3238500" y="53435"/>
                    <a:pt x="3234595" y="54673"/>
                    <a:pt x="3229642" y="56579"/>
                  </a:cubicBezTo>
                  <a:cubicBezTo>
                    <a:pt x="3227070" y="54388"/>
                    <a:pt x="3224213" y="52864"/>
                    <a:pt x="3224974" y="52578"/>
                  </a:cubicBezTo>
                  <a:cubicBezTo>
                    <a:pt x="3228308" y="51245"/>
                    <a:pt x="3232690" y="50197"/>
                    <a:pt x="3236690" y="49054"/>
                  </a:cubicBezTo>
                  <a:close/>
                  <a:moveTo>
                    <a:pt x="2940749" y="54959"/>
                  </a:moveTo>
                  <a:cubicBezTo>
                    <a:pt x="2941891" y="54864"/>
                    <a:pt x="2943606" y="55817"/>
                    <a:pt x="2945130" y="56388"/>
                  </a:cubicBezTo>
                  <a:cubicBezTo>
                    <a:pt x="2943511" y="56674"/>
                    <a:pt x="2941796" y="57055"/>
                    <a:pt x="2940177" y="57341"/>
                  </a:cubicBezTo>
                  <a:cubicBezTo>
                    <a:pt x="2938272" y="57055"/>
                    <a:pt x="2936367" y="56769"/>
                    <a:pt x="2934462" y="56483"/>
                  </a:cubicBezTo>
                  <a:cubicBezTo>
                    <a:pt x="2936462" y="55912"/>
                    <a:pt x="2938463" y="55150"/>
                    <a:pt x="2940749" y="54959"/>
                  </a:cubicBezTo>
                  <a:close/>
                  <a:moveTo>
                    <a:pt x="3505772" y="214122"/>
                  </a:moveTo>
                  <a:cubicBezTo>
                    <a:pt x="3508058" y="215170"/>
                    <a:pt x="3510058" y="216408"/>
                    <a:pt x="3512153" y="217742"/>
                  </a:cubicBezTo>
                  <a:cubicBezTo>
                    <a:pt x="3511201" y="217837"/>
                    <a:pt x="3510344" y="218027"/>
                    <a:pt x="3509391" y="218123"/>
                  </a:cubicBezTo>
                  <a:cubicBezTo>
                    <a:pt x="3503486" y="217170"/>
                    <a:pt x="3497675" y="216218"/>
                    <a:pt x="3491770" y="215265"/>
                  </a:cubicBezTo>
                  <a:cubicBezTo>
                    <a:pt x="3491389" y="214979"/>
                    <a:pt x="3491008" y="214503"/>
                    <a:pt x="3490627" y="214217"/>
                  </a:cubicBezTo>
                  <a:cubicBezTo>
                    <a:pt x="3495675" y="214122"/>
                    <a:pt x="3500723" y="214122"/>
                    <a:pt x="3505772" y="214122"/>
                  </a:cubicBezTo>
                  <a:close/>
                  <a:moveTo>
                    <a:pt x="3559112" y="448151"/>
                  </a:moveTo>
                  <a:cubicBezTo>
                    <a:pt x="3555492" y="447770"/>
                    <a:pt x="3552349" y="447294"/>
                    <a:pt x="3552063" y="444056"/>
                  </a:cubicBezTo>
                  <a:cubicBezTo>
                    <a:pt x="3555492" y="442436"/>
                    <a:pt x="3558540" y="440912"/>
                    <a:pt x="3561398" y="439579"/>
                  </a:cubicBezTo>
                  <a:cubicBezTo>
                    <a:pt x="3560731" y="441960"/>
                    <a:pt x="3559969" y="444913"/>
                    <a:pt x="3559112" y="448151"/>
                  </a:cubicBezTo>
                  <a:close/>
                  <a:moveTo>
                    <a:pt x="3532728" y="413575"/>
                  </a:moveTo>
                  <a:cubicBezTo>
                    <a:pt x="3531680" y="413385"/>
                    <a:pt x="3531013" y="411671"/>
                    <a:pt x="3529965" y="410337"/>
                  </a:cubicBezTo>
                  <a:cubicBezTo>
                    <a:pt x="3531870" y="409575"/>
                    <a:pt x="3533204" y="408432"/>
                    <a:pt x="3534537" y="408527"/>
                  </a:cubicBezTo>
                  <a:cubicBezTo>
                    <a:pt x="3537680" y="408718"/>
                    <a:pt x="3540824" y="409099"/>
                    <a:pt x="3543872" y="409289"/>
                  </a:cubicBezTo>
                  <a:cubicBezTo>
                    <a:pt x="3556064" y="411766"/>
                    <a:pt x="3567779" y="415195"/>
                    <a:pt x="3578352" y="420910"/>
                  </a:cubicBezTo>
                  <a:cubicBezTo>
                    <a:pt x="3563112" y="419291"/>
                    <a:pt x="3547872" y="416624"/>
                    <a:pt x="3532728" y="413575"/>
                  </a:cubicBezTo>
                  <a:close/>
                  <a:moveTo>
                    <a:pt x="3490436" y="187071"/>
                  </a:moveTo>
                  <a:cubicBezTo>
                    <a:pt x="3512725" y="187643"/>
                    <a:pt x="3531870" y="193548"/>
                    <a:pt x="3555206" y="198692"/>
                  </a:cubicBezTo>
                  <a:cubicBezTo>
                    <a:pt x="3546443" y="201740"/>
                    <a:pt x="3540347" y="203930"/>
                    <a:pt x="3533775" y="206216"/>
                  </a:cubicBezTo>
                  <a:cubicBezTo>
                    <a:pt x="3516440" y="199073"/>
                    <a:pt x="3500438" y="189548"/>
                    <a:pt x="3477292" y="194881"/>
                  </a:cubicBezTo>
                  <a:cubicBezTo>
                    <a:pt x="3477292" y="194881"/>
                    <a:pt x="3477292" y="194881"/>
                    <a:pt x="3477197" y="194881"/>
                  </a:cubicBezTo>
                  <a:cubicBezTo>
                    <a:pt x="3477101" y="189167"/>
                    <a:pt x="3479959" y="186785"/>
                    <a:pt x="3490436" y="187071"/>
                  </a:cubicBezTo>
                  <a:close/>
                  <a:moveTo>
                    <a:pt x="3441859" y="190119"/>
                  </a:moveTo>
                  <a:cubicBezTo>
                    <a:pt x="3441954" y="190119"/>
                    <a:pt x="3441954" y="190119"/>
                    <a:pt x="3441859" y="190119"/>
                  </a:cubicBezTo>
                  <a:cubicBezTo>
                    <a:pt x="3438811" y="189262"/>
                    <a:pt x="3434810" y="187643"/>
                    <a:pt x="3432620" y="187928"/>
                  </a:cubicBezTo>
                  <a:cubicBezTo>
                    <a:pt x="3431096" y="188119"/>
                    <a:pt x="3429667" y="188690"/>
                    <a:pt x="3428619" y="189452"/>
                  </a:cubicBezTo>
                  <a:cubicBezTo>
                    <a:pt x="3423666" y="189452"/>
                    <a:pt x="3418713" y="189548"/>
                    <a:pt x="3413665" y="190024"/>
                  </a:cubicBezTo>
                  <a:cubicBezTo>
                    <a:pt x="3411284" y="190214"/>
                    <a:pt x="3406140" y="186500"/>
                    <a:pt x="3405759" y="184309"/>
                  </a:cubicBezTo>
                  <a:cubicBezTo>
                    <a:pt x="3404997" y="180213"/>
                    <a:pt x="3410712" y="176975"/>
                    <a:pt x="3416141" y="178499"/>
                  </a:cubicBezTo>
                  <a:cubicBezTo>
                    <a:pt x="3430334" y="182594"/>
                    <a:pt x="3444716" y="182499"/>
                    <a:pt x="3459766" y="182213"/>
                  </a:cubicBezTo>
                  <a:cubicBezTo>
                    <a:pt x="3472053" y="182023"/>
                    <a:pt x="3472910" y="189738"/>
                    <a:pt x="3477101" y="194881"/>
                  </a:cubicBezTo>
                  <a:cubicBezTo>
                    <a:pt x="3465481" y="192881"/>
                    <a:pt x="3453765" y="191072"/>
                    <a:pt x="3441859" y="190119"/>
                  </a:cubicBezTo>
                  <a:close/>
                  <a:moveTo>
                    <a:pt x="3002661" y="201740"/>
                  </a:moveTo>
                  <a:cubicBezTo>
                    <a:pt x="2980849" y="201644"/>
                    <a:pt x="2958941" y="200501"/>
                    <a:pt x="2937129" y="199835"/>
                  </a:cubicBezTo>
                  <a:cubicBezTo>
                    <a:pt x="2930938" y="199644"/>
                    <a:pt x="2924747" y="199263"/>
                    <a:pt x="2918651" y="198977"/>
                  </a:cubicBezTo>
                  <a:cubicBezTo>
                    <a:pt x="2916460" y="193929"/>
                    <a:pt x="2915031" y="190595"/>
                    <a:pt x="2913698" y="187547"/>
                  </a:cubicBezTo>
                  <a:cubicBezTo>
                    <a:pt x="2925032" y="185738"/>
                    <a:pt x="2934653" y="184118"/>
                    <a:pt x="2944559" y="182594"/>
                  </a:cubicBezTo>
                  <a:cubicBezTo>
                    <a:pt x="2926937" y="177737"/>
                    <a:pt x="2917127" y="178022"/>
                    <a:pt x="2906745" y="185833"/>
                  </a:cubicBezTo>
                  <a:cubicBezTo>
                    <a:pt x="2896743" y="185356"/>
                    <a:pt x="2888075" y="184976"/>
                    <a:pt x="2879789" y="184594"/>
                  </a:cubicBezTo>
                  <a:cubicBezTo>
                    <a:pt x="2884361" y="182023"/>
                    <a:pt x="2888837" y="179451"/>
                    <a:pt x="2896838" y="174974"/>
                  </a:cubicBezTo>
                  <a:cubicBezTo>
                    <a:pt x="2874645" y="174308"/>
                    <a:pt x="2858072" y="173736"/>
                    <a:pt x="2834259" y="172974"/>
                  </a:cubicBezTo>
                  <a:cubicBezTo>
                    <a:pt x="2853976" y="170593"/>
                    <a:pt x="2866930" y="169069"/>
                    <a:pt x="2879503" y="167545"/>
                  </a:cubicBezTo>
                  <a:cubicBezTo>
                    <a:pt x="2869787" y="167259"/>
                    <a:pt x="2860072" y="166878"/>
                    <a:pt x="2850356" y="166402"/>
                  </a:cubicBezTo>
                  <a:cubicBezTo>
                    <a:pt x="2857976" y="164973"/>
                    <a:pt x="2865501" y="163068"/>
                    <a:pt x="2873216" y="161830"/>
                  </a:cubicBezTo>
                  <a:cubicBezTo>
                    <a:pt x="2876645" y="161258"/>
                    <a:pt x="2880646" y="162116"/>
                    <a:pt x="2884932" y="162401"/>
                  </a:cubicBezTo>
                  <a:cubicBezTo>
                    <a:pt x="2883503" y="165164"/>
                    <a:pt x="2882456" y="167069"/>
                    <a:pt x="2880455" y="170974"/>
                  </a:cubicBezTo>
                  <a:cubicBezTo>
                    <a:pt x="2891599" y="170974"/>
                    <a:pt x="2901410" y="170879"/>
                    <a:pt x="2911221" y="170879"/>
                  </a:cubicBezTo>
                  <a:cubicBezTo>
                    <a:pt x="2915793" y="170879"/>
                    <a:pt x="2920270" y="170974"/>
                    <a:pt x="2924842" y="171164"/>
                  </a:cubicBezTo>
                  <a:cubicBezTo>
                    <a:pt x="2933510" y="171450"/>
                    <a:pt x="2942082" y="172022"/>
                    <a:pt x="2950750" y="172307"/>
                  </a:cubicBezTo>
                  <a:cubicBezTo>
                    <a:pt x="2960180" y="172688"/>
                    <a:pt x="2969514" y="172879"/>
                    <a:pt x="2982754" y="173260"/>
                  </a:cubicBezTo>
                  <a:cubicBezTo>
                    <a:pt x="2993136" y="164402"/>
                    <a:pt x="3015139" y="172784"/>
                    <a:pt x="3031617" y="165926"/>
                  </a:cubicBezTo>
                  <a:cubicBezTo>
                    <a:pt x="3027712" y="163830"/>
                    <a:pt x="3022759" y="161735"/>
                    <a:pt x="3019997" y="162592"/>
                  </a:cubicBezTo>
                  <a:cubicBezTo>
                    <a:pt x="3001899" y="168402"/>
                    <a:pt x="2984183" y="162401"/>
                    <a:pt x="2966942" y="161735"/>
                  </a:cubicBezTo>
                  <a:cubicBezTo>
                    <a:pt x="2936558" y="160496"/>
                    <a:pt x="2907125" y="151829"/>
                    <a:pt x="2875598" y="156972"/>
                  </a:cubicBezTo>
                  <a:cubicBezTo>
                    <a:pt x="2874359" y="157163"/>
                    <a:pt x="2872549" y="157067"/>
                    <a:pt x="2871692" y="156591"/>
                  </a:cubicBezTo>
                  <a:cubicBezTo>
                    <a:pt x="2864453" y="152591"/>
                    <a:pt x="2857500" y="153924"/>
                    <a:pt x="2849309" y="155829"/>
                  </a:cubicBezTo>
                  <a:cubicBezTo>
                    <a:pt x="2843213" y="157258"/>
                    <a:pt x="2835783" y="156591"/>
                    <a:pt x="2829020" y="156305"/>
                  </a:cubicBezTo>
                  <a:cubicBezTo>
                    <a:pt x="2817019" y="155734"/>
                    <a:pt x="2805017" y="153734"/>
                    <a:pt x="2793111" y="154305"/>
                  </a:cubicBezTo>
                  <a:cubicBezTo>
                    <a:pt x="2789587" y="154496"/>
                    <a:pt x="2786158" y="153924"/>
                    <a:pt x="2782824" y="153257"/>
                  </a:cubicBezTo>
                  <a:lnTo>
                    <a:pt x="2782824" y="152591"/>
                  </a:lnTo>
                  <a:cubicBezTo>
                    <a:pt x="2813971" y="152210"/>
                    <a:pt x="2845022" y="150971"/>
                    <a:pt x="2876074" y="149543"/>
                  </a:cubicBezTo>
                  <a:cubicBezTo>
                    <a:pt x="2883980" y="149162"/>
                    <a:pt x="2890552" y="148114"/>
                    <a:pt x="2893409" y="145923"/>
                  </a:cubicBezTo>
                  <a:cubicBezTo>
                    <a:pt x="2921222" y="147161"/>
                    <a:pt x="2949035" y="148400"/>
                    <a:pt x="2976848" y="149924"/>
                  </a:cubicBezTo>
                  <a:cubicBezTo>
                    <a:pt x="3023997" y="152400"/>
                    <a:pt x="3071051" y="155448"/>
                    <a:pt x="3119342" y="158591"/>
                  </a:cubicBezTo>
                  <a:cubicBezTo>
                    <a:pt x="3120104" y="161163"/>
                    <a:pt x="3120962" y="163735"/>
                    <a:pt x="3121724" y="166306"/>
                  </a:cubicBezTo>
                  <a:cubicBezTo>
                    <a:pt x="3106674" y="167259"/>
                    <a:pt x="3093530" y="168116"/>
                    <a:pt x="3083528" y="168688"/>
                  </a:cubicBezTo>
                  <a:cubicBezTo>
                    <a:pt x="3086957" y="175546"/>
                    <a:pt x="3089910" y="181451"/>
                    <a:pt x="3093339" y="188214"/>
                  </a:cubicBezTo>
                  <a:cubicBezTo>
                    <a:pt x="3100578" y="189167"/>
                    <a:pt x="3110008" y="190310"/>
                    <a:pt x="3119342" y="191548"/>
                  </a:cubicBezTo>
                  <a:cubicBezTo>
                    <a:pt x="3119152" y="192596"/>
                    <a:pt x="3118961" y="193548"/>
                    <a:pt x="3118866" y="194596"/>
                  </a:cubicBezTo>
                  <a:cubicBezTo>
                    <a:pt x="3097625" y="195644"/>
                    <a:pt x="3076385" y="196596"/>
                    <a:pt x="3052763" y="197739"/>
                  </a:cubicBezTo>
                  <a:cubicBezTo>
                    <a:pt x="3054572" y="199263"/>
                    <a:pt x="3056382" y="200597"/>
                    <a:pt x="3058192" y="201930"/>
                  </a:cubicBezTo>
                  <a:cubicBezTo>
                    <a:pt x="3039523" y="201740"/>
                    <a:pt x="3021140" y="201835"/>
                    <a:pt x="3002661" y="201740"/>
                  </a:cubicBezTo>
                  <a:close/>
                  <a:moveTo>
                    <a:pt x="28289" y="400145"/>
                  </a:moveTo>
                  <a:cubicBezTo>
                    <a:pt x="28385" y="400145"/>
                    <a:pt x="28575" y="400050"/>
                    <a:pt x="28670" y="400050"/>
                  </a:cubicBezTo>
                  <a:cubicBezTo>
                    <a:pt x="29147" y="400145"/>
                    <a:pt x="29623" y="400336"/>
                    <a:pt x="30194" y="400431"/>
                  </a:cubicBezTo>
                  <a:cubicBezTo>
                    <a:pt x="29813" y="400812"/>
                    <a:pt x="29432" y="401193"/>
                    <a:pt x="29242" y="401479"/>
                  </a:cubicBezTo>
                  <a:cubicBezTo>
                    <a:pt x="28861" y="401003"/>
                    <a:pt x="28575" y="400622"/>
                    <a:pt x="28289" y="400145"/>
                  </a:cubicBezTo>
                  <a:close/>
                  <a:moveTo>
                    <a:pt x="1631728" y="88964"/>
                  </a:moveTo>
                  <a:cubicBezTo>
                    <a:pt x="1631442" y="89821"/>
                    <a:pt x="1631252" y="90583"/>
                    <a:pt x="1630966" y="91440"/>
                  </a:cubicBezTo>
                  <a:cubicBezTo>
                    <a:pt x="1638110" y="90488"/>
                    <a:pt x="1645158" y="90869"/>
                    <a:pt x="1647444" y="88868"/>
                  </a:cubicBezTo>
                  <a:cubicBezTo>
                    <a:pt x="1647730" y="88678"/>
                    <a:pt x="1648016" y="88487"/>
                    <a:pt x="1648301" y="88297"/>
                  </a:cubicBezTo>
                  <a:cubicBezTo>
                    <a:pt x="1653731" y="88011"/>
                    <a:pt x="1659255" y="87630"/>
                    <a:pt x="1664780" y="87059"/>
                  </a:cubicBezTo>
                  <a:cubicBezTo>
                    <a:pt x="1668685" y="86678"/>
                    <a:pt x="1672590" y="86297"/>
                    <a:pt x="1676591" y="85916"/>
                  </a:cubicBezTo>
                  <a:cubicBezTo>
                    <a:pt x="1680305" y="87344"/>
                    <a:pt x="1683544" y="89154"/>
                    <a:pt x="1687639" y="88583"/>
                  </a:cubicBezTo>
                  <a:cubicBezTo>
                    <a:pt x="1699736" y="86773"/>
                    <a:pt x="1711547" y="84106"/>
                    <a:pt x="1724025" y="86678"/>
                  </a:cubicBezTo>
                  <a:cubicBezTo>
                    <a:pt x="1725549" y="85916"/>
                    <a:pt x="1727168" y="85344"/>
                    <a:pt x="1728692" y="84963"/>
                  </a:cubicBezTo>
                  <a:cubicBezTo>
                    <a:pt x="1738979" y="85630"/>
                    <a:pt x="1749266" y="86773"/>
                    <a:pt x="1759649" y="88868"/>
                  </a:cubicBezTo>
                  <a:cubicBezTo>
                    <a:pt x="1758601" y="90678"/>
                    <a:pt x="1757458" y="92678"/>
                    <a:pt x="1756315" y="94774"/>
                  </a:cubicBezTo>
                  <a:lnTo>
                    <a:pt x="1458182" y="94774"/>
                  </a:lnTo>
                  <a:cubicBezTo>
                    <a:pt x="1460849" y="90869"/>
                    <a:pt x="1463612" y="87059"/>
                    <a:pt x="1466374" y="83153"/>
                  </a:cubicBezTo>
                  <a:cubicBezTo>
                    <a:pt x="1450086" y="82391"/>
                    <a:pt x="1435132" y="81534"/>
                    <a:pt x="1420082" y="80867"/>
                  </a:cubicBezTo>
                  <a:cubicBezTo>
                    <a:pt x="1413891" y="80582"/>
                    <a:pt x="1407700" y="80391"/>
                    <a:pt x="1401509" y="80201"/>
                  </a:cubicBezTo>
                  <a:cubicBezTo>
                    <a:pt x="1401318" y="78772"/>
                    <a:pt x="1400937" y="77153"/>
                    <a:pt x="1400366" y="75057"/>
                  </a:cubicBezTo>
                  <a:cubicBezTo>
                    <a:pt x="1416653" y="75914"/>
                    <a:pt x="1430274" y="78010"/>
                    <a:pt x="1441704" y="76867"/>
                  </a:cubicBezTo>
                  <a:cubicBezTo>
                    <a:pt x="1457897" y="75343"/>
                    <a:pt x="1464564" y="78867"/>
                    <a:pt x="1470374" y="81534"/>
                  </a:cubicBezTo>
                  <a:cubicBezTo>
                    <a:pt x="1479137" y="80677"/>
                    <a:pt x="1487234" y="79820"/>
                    <a:pt x="1495616" y="79058"/>
                  </a:cubicBezTo>
                  <a:cubicBezTo>
                    <a:pt x="1495711" y="79534"/>
                    <a:pt x="1495901" y="80010"/>
                    <a:pt x="1495997" y="80486"/>
                  </a:cubicBezTo>
                  <a:cubicBezTo>
                    <a:pt x="1497997" y="80105"/>
                    <a:pt x="1499235" y="79820"/>
                    <a:pt x="1500473" y="79534"/>
                  </a:cubicBezTo>
                  <a:cubicBezTo>
                    <a:pt x="1500283" y="79248"/>
                    <a:pt x="1500188" y="78867"/>
                    <a:pt x="1499997" y="78581"/>
                  </a:cubicBezTo>
                  <a:cubicBezTo>
                    <a:pt x="1507427" y="77819"/>
                    <a:pt x="1515142" y="77057"/>
                    <a:pt x="1524000" y="76200"/>
                  </a:cubicBezTo>
                  <a:cubicBezTo>
                    <a:pt x="1521714" y="80201"/>
                    <a:pt x="1520666" y="81915"/>
                    <a:pt x="1518857" y="84963"/>
                  </a:cubicBezTo>
                  <a:cubicBezTo>
                    <a:pt x="1556861" y="86106"/>
                    <a:pt x="1593533" y="89821"/>
                    <a:pt x="1631728" y="88964"/>
                  </a:cubicBezTo>
                  <a:close/>
                  <a:moveTo>
                    <a:pt x="1562100" y="80963"/>
                  </a:moveTo>
                  <a:cubicBezTo>
                    <a:pt x="1562100" y="80296"/>
                    <a:pt x="1562100" y="79724"/>
                    <a:pt x="1562195" y="79058"/>
                  </a:cubicBezTo>
                  <a:cubicBezTo>
                    <a:pt x="1567720" y="79058"/>
                    <a:pt x="1573244" y="79058"/>
                    <a:pt x="1578769" y="79058"/>
                  </a:cubicBezTo>
                  <a:cubicBezTo>
                    <a:pt x="1578769" y="79724"/>
                    <a:pt x="1578674" y="80296"/>
                    <a:pt x="1578674" y="80963"/>
                  </a:cubicBezTo>
                  <a:cubicBezTo>
                    <a:pt x="1573149" y="80963"/>
                    <a:pt x="1567625" y="80963"/>
                    <a:pt x="1562100" y="80963"/>
                  </a:cubicBezTo>
                  <a:close/>
                  <a:moveTo>
                    <a:pt x="2038922" y="85916"/>
                  </a:moveTo>
                  <a:cubicBezTo>
                    <a:pt x="2038541" y="86487"/>
                    <a:pt x="2038160" y="87249"/>
                    <a:pt x="2037969" y="88106"/>
                  </a:cubicBezTo>
                  <a:cubicBezTo>
                    <a:pt x="2040541" y="90488"/>
                    <a:pt x="2043493" y="92678"/>
                    <a:pt x="2045970" y="94774"/>
                  </a:cubicBezTo>
                  <a:lnTo>
                    <a:pt x="1926622" y="94774"/>
                  </a:lnTo>
                  <a:cubicBezTo>
                    <a:pt x="1926812" y="93917"/>
                    <a:pt x="1927098" y="93155"/>
                    <a:pt x="1927289" y="92297"/>
                  </a:cubicBezTo>
                  <a:cubicBezTo>
                    <a:pt x="1923002" y="91059"/>
                    <a:pt x="1918335" y="88202"/>
                    <a:pt x="1914620" y="88678"/>
                  </a:cubicBezTo>
                  <a:cubicBezTo>
                    <a:pt x="1897285" y="90964"/>
                    <a:pt x="1880997" y="88202"/>
                    <a:pt x="1864328" y="86392"/>
                  </a:cubicBezTo>
                  <a:cubicBezTo>
                    <a:pt x="1863471" y="86297"/>
                    <a:pt x="1862709" y="86201"/>
                    <a:pt x="1861852" y="86106"/>
                  </a:cubicBezTo>
                  <a:cubicBezTo>
                    <a:pt x="1865567" y="86392"/>
                    <a:pt x="1869281" y="86678"/>
                    <a:pt x="1872996" y="87154"/>
                  </a:cubicBezTo>
                  <a:cubicBezTo>
                    <a:pt x="1883378" y="88392"/>
                    <a:pt x="1895666" y="87725"/>
                    <a:pt x="1907096" y="87344"/>
                  </a:cubicBezTo>
                  <a:cubicBezTo>
                    <a:pt x="1918335" y="87154"/>
                    <a:pt x="1929765" y="85725"/>
                    <a:pt x="1941195" y="85725"/>
                  </a:cubicBezTo>
                  <a:cubicBezTo>
                    <a:pt x="1973771" y="85630"/>
                    <a:pt x="2006346" y="85630"/>
                    <a:pt x="2038922" y="85916"/>
                  </a:cubicBezTo>
                  <a:close/>
                  <a:moveTo>
                    <a:pt x="2765203" y="76295"/>
                  </a:moveTo>
                  <a:cubicBezTo>
                    <a:pt x="2770823" y="78010"/>
                    <a:pt x="2776538" y="78486"/>
                    <a:pt x="2782062" y="75629"/>
                  </a:cubicBezTo>
                  <a:cubicBezTo>
                    <a:pt x="2789873" y="71628"/>
                    <a:pt x="2797588" y="72581"/>
                    <a:pt x="2807399" y="73438"/>
                  </a:cubicBezTo>
                  <a:cubicBezTo>
                    <a:pt x="2808161" y="74771"/>
                    <a:pt x="2809018" y="76105"/>
                    <a:pt x="2809875" y="77534"/>
                  </a:cubicBezTo>
                  <a:cubicBezTo>
                    <a:pt x="2806827" y="80105"/>
                    <a:pt x="2804351" y="82106"/>
                    <a:pt x="2801207" y="83534"/>
                  </a:cubicBezTo>
                  <a:cubicBezTo>
                    <a:pt x="2797683" y="85153"/>
                    <a:pt x="2792254" y="85916"/>
                    <a:pt x="2787968" y="85725"/>
                  </a:cubicBezTo>
                  <a:cubicBezTo>
                    <a:pt x="2774918" y="85058"/>
                    <a:pt x="2761869" y="84106"/>
                    <a:pt x="2749010" y="82677"/>
                  </a:cubicBezTo>
                  <a:cubicBezTo>
                    <a:pt x="2754345" y="80582"/>
                    <a:pt x="2759774" y="78486"/>
                    <a:pt x="2765203" y="76295"/>
                  </a:cubicBezTo>
                  <a:close/>
                  <a:moveTo>
                    <a:pt x="2793111" y="64675"/>
                  </a:moveTo>
                  <a:cubicBezTo>
                    <a:pt x="2788920" y="64770"/>
                    <a:pt x="2784824" y="64770"/>
                    <a:pt x="2780633" y="64865"/>
                  </a:cubicBezTo>
                  <a:cubicBezTo>
                    <a:pt x="2787206" y="64484"/>
                    <a:pt x="2794064" y="64198"/>
                    <a:pt x="2801588" y="63818"/>
                  </a:cubicBezTo>
                  <a:cubicBezTo>
                    <a:pt x="2801684" y="64008"/>
                    <a:pt x="2801779" y="64103"/>
                    <a:pt x="2801874" y="64294"/>
                  </a:cubicBezTo>
                  <a:cubicBezTo>
                    <a:pt x="2799016" y="64389"/>
                    <a:pt x="2796064" y="64675"/>
                    <a:pt x="2793111" y="64675"/>
                  </a:cubicBezTo>
                  <a:close/>
                  <a:moveTo>
                    <a:pt x="2784539" y="156210"/>
                  </a:moveTo>
                  <a:cubicBezTo>
                    <a:pt x="2792254" y="158687"/>
                    <a:pt x="2798540" y="159449"/>
                    <a:pt x="2801493" y="161925"/>
                  </a:cubicBezTo>
                  <a:cubicBezTo>
                    <a:pt x="2802636" y="162878"/>
                    <a:pt x="2803779" y="163640"/>
                    <a:pt x="2805017" y="164402"/>
                  </a:cubicBezTo>
                  <a:cubicBezTo>
                    <a:pt x="2799016" y="164211"/>
                    <a:pt x="2793016" y="163925"/>
                    <a:pt x="2786920" y="163830"/>
                  </a:cubicBezTo>
                  <a:cubicBezTo>
                    <a:pt x="2786348" y="161830"/>
                    <a:pt x="2785586" y="159639"/>
                    <a:pt x="2784539" y="156210"/>
                  </a:cubicBezTo>
                  <a:close/>
                  <a:moveTo>
                    <a:pt x="2792254" y="286131"/>
                  </a:moveTo>
                  <a:cubicBezTo>
                    <a:pt x="2804255" y="284798"/>
                    <a:pt x="2804255" y="284798"/>
                    <a:pt x="2810828" y="290798"/>
                  </a:cubicBezTo>
                  <a:cubicBezTo>
                    <a:pt x="2801874" y="292703"/>
                    <a:pt x="2801874" y="292703"/>
                    <a:pt x="2792254" y="286131"/>
                  </a:cubicBezTo>
                  <a:close/>
                  <a:moveTo>
                    <a:pt x="45911" y="401955"/>
                  </a:moveTo>
                  <a:cubicBezTo>
                    <a:pt x="45720" y="401860"/>
                    <a:pt x="45530" y="401765"/>
                    <a:pt x="45339" y="401669"/>
                  </a:cubicBezTo>
                  <a:cubicBezTo>
                    <a:pt x="46863" y="399860"/>
                    <a:pt x="47244" y="398431"/>
                    <a:pt x="46958" y="397193"/>
                  </a:cubicBezTo>
                  <a:cubicBezTo>
                    <a:pt x="47435" y="397097"/>
                    <a:pt x="47816" y="397097"/>
                    <a:pt x="48292" y="397097"/>
                  </a:cubicBezTo>
                  <a:cubicBezTo>
                    <a:pt x="49625" y="398336"/>
                    <a:pt x="50578" y="400431"/>
                    <a:pt x="51721" y="403765"/>
                  </a:cubicBezTo>
                  <a:cubicBezTo>
                    <a:pt x="49149" y="403574"/>
                    <a:pt x="46577" y="403193"/>
                    <a:pt x="44101" y="402717"/>
                  </a:cubicBezTo>
                  <a:cubicBezTo>
                    <a:pt x="45053" y="402431"/>
                    <a:pt x="46006" y="401955"/>
                    <a:pt x="45911" y="401955"/>
                  </a:cubicBezTo>
                  <a:close/>
                  <a:moveTo>
                    <a:pt x="167069" y="33814"/>
                  </a:moveTo>
                  <a:cubicBezTo>
                    <a:pt x="172688" y="30575"/>
                    <a:pt x="177927" y="31242"/>
                    <a:pt x="183071" y="33338"/>
                  </a:cubicBezTo>
                  <a:cubicBezTo>
                    <a:pt x="177260" y="33528"/>
                    <a:pt x="172022" y="33623"/>
                    <a:pt x="167069" y="33814"/>
                  </a:cubicBezTo>
                  <a:close/>
                  <a:moveTo>
                    <a:pt x="2609564" y="84392"/>
                  </a:moveTo>
                  <a:cubicBezTo>
                    <a:pt x="2612517" y="85439"/>
                    <a:pt x="2614803" y="87344"/>
                    <a:pt x="2617375" y="88964"/>
                  </a:cubicBezTo>
                  <a:cubicBezTo>
                    <a:pt x="2615279" y="90202"/>
                    <a:pt x="2613089" y="91535"/>
                    <a:pt x="2609469" y="93631"/>
                  </a:cubicBezTo>
                  <a:cubicBezTo>
                    <a:pt x="2606993" y="90678"/>
                    <a:pt x="2604992" y="88773"/>
                    <a:pt x="2604230" y="86773"/>
                  </a:cubicBezTo>
                  <a:cubicBezTo>
                    <a:pt x="2603945" y="86201"/>
                    <a:pt x="2608707" y="84011"/>
                    <a:pt x="2609564" y="84392"/>
                  </a:cubicBezTo>
                  <a:close/>
                  <a:moveTo>
                    <a:pt x="78772" y="368141"/>
                  </a:moveTo>
                  <a:cubicBezTo>
                    <a:pt x="81725" y="368522"/>
                    <a:pt x="84677" y="369094"/>
                    <a:pt x="87630" y="369951"/>
                  </a:cubicBezTo>
                  <a:cubicBezTo>
                    <a:pt x="85725" y="370523"/>
                    <a:pt x="84296" y="370904"/>
                    <a:pt x="82868" y="371380"/>
                  </a:cubicBezTo>
                  <a:cubicBezTo>
                    <a:pt x="80772" y="370523"/>
                    <a:pt x="78581" y="369761"/>
                    <a:pt x="76200" y="369189"/>
                  </a:cubicBezTo>
                  <a:cubicBezTo>
                    <a:pt x="77057" y="368903"/>
                    <a:pt x="77915" y="368522"/>
                    <a:pt x="78772" y="368141"/>
                  </a:cubicBezTo>
                  <a:close/>
                  <a:moveTo>
                    <a:pt x="746855" y="163068"/>
                  </a:moveTo>
                  <a:cubicBezTo>
                    <a:pt x="750570" y="162401"/>
                    <a:pt x="756285" y="161735"/>
                    <a:pt x="763429" y="161068"/>
                  </a:cubicBezTo>
                  <a:lnTo>
                    <a:pt x="763429" y="162687"/>
                  </a:lnTo>
                  <a:cubicBezTo>
                    <a:pt x="757904" y="162782"/>
                    <a:pt x="752380" y="162973"/>
                    <a:pt x="746855" y="163068"/>
                  </a:cubicBezTo>
                  <a:close/>
                  <a:moveTo>
                    <a:pt x="1293495" y="92012"/>
                  </a:moveTo>
                  <a:cubicBezTo>
                    <a:pt x="1293876" y="91916"/>
                    <a:pt x="1294257" y="91821"/>
                    <a:pt x="1294638" y="91631"/>
                  </a:cubicBezTo>
                  <a:cubicBezTo>
                    <a:pt x="1308926" y="86487"/>
                    <a:pt x="1321784" y="85439"/>
                    <a:pt x="1334262" y="93821"/>
                  </a:cubicBezTo>
                  <a:cubicBezTo>
                    <a:pt x="1320927" y="93250"/>
                    <a:pt x="1307306" y="92678"/>
                    <a:pt x="1293495" y="92012"/>
                  </a:cubicBezTo>
                  <a:close/>
                  <a:moveTo>
                    <a:pt x="559880" y="349663"/>
                  </a:moveTo>
                  <a:cubicBezTo>
                    <a:pt x="567023" y="349377"/>
                    <a:pt x="574167" y="348901"/>
                    <a:pt x="581216" y="348520"/>
                  </a:cubicBezTo>
                  <a:cubicBezTo>
                    <a:pt x="581406" y="348615"/>
                    <a:pt x="581501" y="348615"/>
                    <a:pt x="581692" y="348710"/>
                  </a:cubicBezTo>
                  <a:cubicBezTo>
                    <a:pt x="581882" y="348710"/>
                    <a:pt x="582263" y="348615"/>
                    <a:pt x="582644" y="348520"/>
                  </a:cubicBezTo>
                  <a:cubicBezTo>
                    <a:pt x="592074" y="348044"/>
                    <a:pt x="601599" y="347567"/>
                    <a:pt x="611029" y="347472"/>
                  </a:cubicBezTo>
                  <a:cubicBezTo>
                    <a:pt x="612172" y="347472"/>
                    <a:pt x="613410" y="347472"/>
                    <a:pt x="614553" y="347472"/>
                  </a:cubicBezTo>
                  <a:cubicBezTo>
                    <a:pt x="614363" y="348139"/>
                    <a:pt x="614267" y="348710"/>
                    <a:pt x="614077" y="349472"/>
                  </a:cubicBezTo>
                  <a:cubicBezTo>
                    <a:pt x="615220" y="348806"/>
                    <a:pt x="616172" y="348139"/>
                    <a:pt x="617220" y="347472"/>
                  </a:cubicBezTo>
                  <a:cubicBezTo>
                    <a:pt x="618649" y="347472"/>
                    <a:pt x="620078" y="347472"/>
                    <a:pt x="621506" y="347472"/>
                  </a:cubicBezTo>
                  <a:cubicBezTo>
                    <a:pt x="623411" y="348139"/>
                    <a:pt x="625697" y="348996"/>
                    <a:pt x="628460" y="349853"/>
                  </a:cubicBezTo>
                  <a:cubicBezTo>
                    <a:pt x="604361" y="350711"/>
                    <a:pt x="584168" y="351854"/>
                    <a:pt x="565023" y="352330"/>
                  </a:cubicBezTo>
                  <a:cubicBezTo>
                    <a:pt x="563309" y="351758"/>
                    <a:pt x="561594" y="350996"/>
                    <a:pt x="559880" y="349663"/>
                  </a:cubicBezTo>
                  <a:close/>
                  <a:moveTo>
                    <a:pt x="649034" y="347472"/>
                  </a:moveTo>
                  <a:cubicBezTo>
                    <a:pt x="649034" y="347377"/>
                    <a:pt x="649034" y="347377"/>
                    <a:pt x="649034" y="347282"/>
                  </a:cubicBezTo>
                  <a:cubicBezTo>
                    <a:pt x="657035" y="347186"/>
                    <a:pt x="665131" y="347186"/>
                    <a:pt x="673132" y="347091"/>
                  </a:cubicBezTo>
                  <a:cubicBezTo>
                    <a:pt x="673132" y="347377"/>
                    <a:pt x="673037" y="347663"/>
                    <a:pt x="673037" y="347853"/>
                  </a:cubicBezTo>
                  <a:cubicBezTo>
                    <a:pt x="665036" y="347758"/>
                    <a:pt x="657035" y="347567"/>
                    <a:pt x="649034" y="347472"/>
                  </a:cubicBezTo>
                  <a:close/>
                  <a:moveTo>
                    <a:pt x="763429" y="346615"/>
                  </a:moveTo>
                  <a:lnTo>
                    <a:pt x="763429" y="346615"/>
                  </a:lnTo>
                  <a:cubicBezTo>
                    <a:pt x="763048" y="346710"/>
                    <a:pt x="762572" y="346805"/>
                    <a:pt x="762190" y="346900"/>
                  </a:cubicBezTo>
                  <a:cubicBezTo>
                    <a:pt x="755904" y="346900"/>
                    <a:pt x="749713" y="346805"/>
                    <a:pt x="743426" y="346710"/>
                  </a:cubicBezTo>
                  <a:cubicBezTo>
                    <a:pt x="750094" y="346615"/>
                    <a:pt x="756761" y="346615"/>
                    <a:pt x="763429" y="346615"/>
                  </a:cubicBezTo>
                  <a:close/>
                  <a:moveTo>
                    <a:pt x="316897" y="29337"/>
                  </a:moveTo>
                  <a:cubicBezTo>
                    <a:pt x="311372" y="29242"/>
                    <a:pt x="305943" y="29147"/>
                    <a:pt x="300419" y="29051"/>
                  </a:cubicBezTo>
                  <a:cubicBezTo>
                    <a:pt x="300514" y="28289"/>
                    <a:pt x="300609" y="27527"/>
                    <a:pt x="300704" y="26765"/>
                  </a:cubicBezTo>
                  <a:cubicBezTo>
                    <a:pt x="306229" y="26861"/>
                    <a:pt x="311753" y="26956"/>
                    <a:pt x="317183" y="27051"/>
                  </a:cubicBezTo>
                  <a:cubicBezTo>
                    <a:pt x="317087" y="27813"/>
                    <a:pt x="316992" y="28575"/>
                    <a:pt x="316897" y="29337"/>
                  </a:cubicBezTo>
                  <a:close/>
                  <a:moveTo>
                    <a:pt x="61627" y="343948"/>
                  </a:moveTo>
                  <a:cubicBezTo>
                    <a:pt x="61722" y="344615"/>
                    <a:pt x="61817" y="345186"/>
                    <a:pt x="61722" y="345948"/>
                  </a:cubicBezTo>
                  <a:cubicBezTo>
                    <a:pt x="66008" y="346329"/>
                    <a:pt x="70104" y="346615"/>
                    <a:pt x="74105" y="346900"/>
                  </a:cubicBezTo>
                  <a:cubicBezTo>
                    <a:pt x="71819" y="349377"/>
                    <a:pt x="68675" y="351473"/>
                    <a:pt x="65056" y="353187"/>
                  </a:cubicBezTo>
                  <a:cubicBezTo>
                    <a:pt x="61055" y="349758"/>
                    <a:pt x="57436" y="346710"/>
                    <a:pt x="53816" y="343757"/>
                  </a:cubicBezTo>
                  <a:cubicBezTo>
                    <a:pt x="56483" y="343757"/>
                    <a:pt x="59055" y="343853"/>
                    <a:pt x="61627" y="343948"/>
                  </a:cubicBezTo>
                  <a:close/>
                  <a:moveTo>
                    <a:pt x="753237" y="352139"/>
                  </a:moveTo>
                  <a:cubicBezTo>
                    <a:pt x="753237" y="352139"/>
                    <a:pt x="753142" y="352235"/>
                    <a:pt x="753142" y="352235"/>
                  </a:cubicBezTo>
                  <a:cubicBezTo>
                    <a:pt x="752189" y="352235"/>
                    <a:pt x="751237" y="352235"/>
                    <a:pt x="750284" y="352235"/>
                  </a:cubicBezTo>
                  <a:cubicBezTo>
                    <a:pt x="751332" y="352235"/>
                    <a:pt x="752285" y="352139"/>
                    <a:pt x="753237" y="352139"/>
                  </a:cubicBezTo>
                  <a:close/>
                  <a:moveTo>
                    <a:pt x="2782729" y="235363"/>
                  </a:moveTo>
                  <a:lnTo>
                    <a:pt x="2782729" y="232124"/>
                  </a:lnTo>
                  <a:cubicBezTo>
                    <a:pt x="2782920" y="232124"/>
                    <a:pt x="2783205" y="232124"/>
                    <a:pt x="2783396" y="232029"/>
                  </a:cubicBezTo>
                  <a:cubicBezTo>
                    <a:pt x="2783491" y="233077"/>
                    <a:pt x="2783586" y="234220"/>
                    <a:pt x="2783681" y="235268"/>
                  </a:cubicBezTo>
                  <a:cubicBezTo>
                    <a:pt x="2783396" y="235363"/>
                    <a:pt x="2783015" y="235363"/>
                    <a:pt x="2782729" y="235363"/>
                  </a:cubicBezTo>
                  <a:close/>
                  <a:moveTo>
                    <a:pt x="2895124" y="198215"/>
                  </a:moveTo>
                  <a:cubicBezTo>
                    <a:pt x="2882265" y="198120"/>
                    <a:pt x="2869406" y="198215"/>
                    <a:pt x="2856643" y="198311"/>
                  </a:cubicBezTo>
                  <a:cubicBezTo>
                    <a:pt x="2862358" y="197168"/>
                    <a:pt x="2867692" y="195644"/>
                    <a:pt x="2872454" y="193262"/>
                  </a:cubicBezTo>
                  <a:cubicBezTo>
                    <a:pt x="2875503" y="191738"/>
                    <a:pt x="2882360" y="191357"/>
                    <a:pt x="2888075" y="190310"/>
                  </a:cubicBezTo>
                  <a:cubicBezTo>
                    <a:pt x="2896553" y="192881"/>
                    <a:pt x="2904554" y="195263"/>
                    <a:pt x="2916746" y="198977"/>
                  </a:cubicBezTo>
                  <a:cubicBezTo>
                    <a:pt x="2909507" y="198501"/>
                    <a:pt x="2902268" y="198215"/>
                    <a:pt x="2895124" y="198215"/>
                  </a:cubicBezTo>
                  <a:close/>
                  <a:moveTo>
                    <a:pt x="2835212" y="132874"/>
                  </a:moveTo>
                  <a:cubicBezTo>
                    <a:pt x="2839022" y="133064"/>
                    <a:pt x="2842927" y="133255"/>
                    <a:pt x="2846737" y="133350"/>
                  </a:cubicBezTo>
                  <a:cubicBezTo>
                    <a:pt x="2857786" y="133826"/>
                    <a:pt x="2868549" y="133826"/>
                    <a:pt x="2879217" y="133636"/>
                  </a:cubicBezTo>
                  <a:cubicBezTo>
                    <a:pt x="2864453" y="134779"/>
                    <a:pt x="2848642" y="140875"/>
                    <a:pt x="2835212" y="132874"/>
                  </a:cubicBezTo>
                  <a:close/>
                  <a:moveTo>
                    <a:pt x="2629472" y="94774"/>
                  </a:moveTo>
                  <a:cubicBezTo>
                    <a:pt x="2629757" y="93250"/>
                    <a:pt x="2630138" y="91631"/>
                    <a:pt x="2630234" y="90107"/>
                  </a:cubicBezTo>
                  <a:cubicBezTo>
                    <a:pt x="2630900" y="89726"/>
                    <a:pt x="2631567" y="89535"/>
                    <a:pt x="2632329" y="89249"/>
                  </a:cubicBezTo>
                  <a:cubicBezTo>
                    <a:pt x="2636425" y="90488"/>
                    <a:pt x="2641664" y="91440"/>
                    <a:pt x="2648807" y="91916"/>
                  </a:cubicBezTo>
                  <a:cubicBezTo>
                    <a:pt x="2651855" y="90773"/>
                    <a:pt x="2655094" y="89059"/>
                    <a:pt x="2658047" y="88297"/>
                  </a:cubicBezTo>
                  <a:cubicBezTo>
                    <a:pt x="2660618" y="88583"/>
                    <a:pt x="2663095" y="88773"/>
                    <a:pt x="2665666" y="88678"/>
                  </a:cubicBezTo>
                  <a:cubicBezTo>
                    <a:pt x="2661571" y="90678"/>
                    <a:pt x="2657475" y="92774"/>
                    <a:pt x="2653379" y="94774"/>
                  </a:cubicBezTo>
                  <a:lnTo>
                    <a:pt x="2629472" y="94774"/>
                  </a:lnTo>
                  <a:close/>
                  <a:moveTo>
                    <a:pt x="2582037" y="64580"/>
                  </a:moveTo>
                  <a:cubicBezTo>
                    <a:pt x="2582704" y="69628"/>
                    <a:pt x="2583180" y="73533"/>
                    <a:pt x="2583847" y="79343"/>
                  </a:cubicBezTo>
                  <a:cubicBezTo>
                    <a:pt x="2570226" y="78677"/>
                    <a:pt x="2560701" y="78296"/>
                    <a:pt x="2548699" y="77724"/>
                  </a:cubicBezTo>
                  <a:cubicBezTo>
                    <a:pt x="2556320" y="67532"/>
                    <a:pt x="2568607" y="67532"/>
                    <a:pt x="2582037" y="64580"/>
                  </a:cubicBezTo>
                  <a:close/>
                  <a:moveTo>
                    <a:pt x="2576417" y="61436"/>
                  </a:moveTo>
                  <a:cubicBezTo>
                    <a:pt x="2583752" y="61341"/>
                    <a:pt x="2589562" y="61436"/>
                    <a:pt x="2594229" y="61722"/>
                  </a:cubicBezTo>
                  <a:cubicBezTo>
                    <a:pt x="2588419" y="62484"/>
                    <a:pt x="2582418" y="62008"/>
                    <a:pt x="2576417" y="61436"/>
                  </a:cubicBezTo>
                  <a:close/>
                  <a:moveTo>
                    <a:pt x="2552033" y="85820"/>
                  </a:moveTo>
                  <a:cubicBezTo>
                    <a:pt x="2566321" y="79915"/>
                    <a:pt x="2578322" y="86963"/>
                    <a:pt x="2591372" y="86392"/>
                  </a:cubicBezTo>
                  <a:cubicBezTo>
                    <a:pt x="2592324" y="90011"/>
                    <a:pt x="2590800" y="92678"/>
                    <a:pt x="2588228" y="94774"/>
                  </a:cubicBezTo>
                  <a:lnTo>
                    <a:pt x="2564511" y="94774"/>
                  </a:lnTo>
                  <a:cubicBezTo>
                    <a:pt x="2560415" y="92107"/>
                    <a:pt x="2556605" y="89059"/>
                    <a:pt x="2552033" y="85820"/>
                  </a:cubicBezTo>
                  <a:close/>
                  <a:moveTo>
                    <a:pt x="2159508" y="94774"/>
                  </a:moveTo>
                  <a:cubicBezTo>
                    <a:pt x="2166938" y="92774"/>
                    <a:pt x="2174653" y="91726"/>
                    <a:pt x="2182559" y="91821"/>
                  </a:cubicBezTo>
                  <a:cubicBezTo>
                    <a:pt x="2185226" y="92583"/>
                    <a:pt x="2187893" y="93631"/>
                    <a:pt x="2190464" y="94774"/>
                  </a:cubicBezTo>
                  <a:lnTo>
                    <a:pt x="2159508" y="94774"/>
                  </a:lnTo>
                  <a:close/>
                  <a:moveTo>
                    <a:pt x="2353342" y="72485"/>
                  </a:moveTo>
                  <a:cubicBezTo>
                    <a:pt x="2353913" y="72581"/>
                    <a:pt x="2354390" y="72581"/>
                    <a:pt x="2354866" y="72676"/>
                  </a:cubicBezTo>
                  <a:cubicBezTo>
                    <a:pt x="2350580" y="72485"/>
                    <a:pt x="2346293" y="72295"/>
                    <a:pt x="2341912" y="72009"/>
                  </a:cubicBezTo>
                  <a:cubicBezTo>
                    <a:pt x="2345912" y="71819"/>
                    <a:pt x="2349722" y="71819"/>
                    <a:pt x="2353342" y="72485"/>
                  </a:cubicBezTo>
                  <a:close/>
                  <a:moveTo>
                    <a:pt x="1665161" y="57055"/>
                  </a:moveTo>
                  <a:cubicBezTo>
                    <a:pt x="1664399" y="58865"/>
                    <a:pt x="1663732" y="60579"/>
                    <a:pt x="1663065" y="62198"/>
                  </a:cubicBezTo>
                  <a:cubicBezTo>
                    <a:pt x="1658779" y="62198"/>
                    <a:pt x="1654493" y="62198"/>
                    <a:pt x="1650302" y="62198"/>
                  </a:cubicBezTo>
                  <a:cubicBezTo>
                    <a:pt x="1648111" y="59245"/>
                    <a:pt x="1645730" y="56007"/>
                    <a:pt x="1642872" y="52292"/>
                  </a:cubicBezTo>
                  <a:cubicBezTo>
                    <a:pt x="1647539" y="52388"/>
                    <a:pt x="1652207" y="52388"/>
                    <a:pt x="1656874" y="52483"/>
                  </a:cubicBezTo>
                  <a:cubicBezTo>
                    <a:pt x="1659731" y="54102"/>
                    <a:pt x="1662493" y="55626"/>
                    <a:pt x="1665161" y="57055"/>
                  </a:cubicBezTo>
                  <a:close/>
                  <a:moveTo>
                    <a:pt x="1747647" y="72676"/>
                  </a:moveTo>
                  <a:cubicBezTo>
                    <a:pt x="1726978" y="72676"/>
                    <a:pt x="1706309" y="72676"/>
                    <a:pt x="1685544" y="72771"/>
                  </a:cubicBezTo>
                  <a:cubicBezTo>
                    <a:pt x="1685258" y="72676"/>
                    <a:pt x="1685163" y="72581"/>
                    <a:pt x="1684877" y="72485"/>
                  </a:cubicBezTo>
                  <a:cubicBezTo>
                    <a:pt x="1685449" y="71723"/>
                    <a:pt x="1686020" y="70580"/>
                    <a:pt x="1686592" y="69628"/>
                  </a:cubicBezTo>
                  <a:cubicBezTo>
                    <a:pt x="1707071" y="69437"/>
                    <a:pt x="1727359" y="70009"/>
                    <a:pt x="1747647" y="72676"/>
                  </a:cubicBezTo>
                  <a:close/>
                  <a:moveTo>
                    <a:pt x="1636490" y="72866"/>
                  </a:moveTo>
                  <a:cubicBezTo>
                    <a:pt x="1620774" y="72866"/>
                    <a:pt x="1605058" y="72866"/>
                    <a:pt x="1589342" y="72962"/>
                  </a:cubicBezTo>
                  <a:cubicBezTo>
                    <a:pt x="1605153" y="72866"/>
                    <a:pt x="1621060" y="72200"/>
                    <a:pt x="1636871" y="71533"/>
                  </a:cubicBezTo>
                  <a:cubicBezTo>
                    <a:pt x="1636776" y="71914"/>
                    <a:pt x="1636681" y="72390"/>
                    <a:pt x="1636490" y="72866"/>
                  </a:cubicBezTo>
                  <a:close/>
                  <a:moveTo>
                    <a:pt x="1501045" y="59912"/>
                  </a:moveTo>
                  <a:cubicBezTo>
                    <a:pt x="1503617" y="57626"/>
                    <a:pt x="1507141" y="55912"/>
                    <a:pt x="1512284" y="55626"/>
                  </a:cubicBezTo>
                  <a:cubicBezTo>
                    <a:pt x="1513332" y="55626"/>
                    <a:pt x="1514380" y="55626"/>
                    <a:pt x="1515428" y="55626"/>
                  </a:cubicBezTo>
                  <a:cubicBezTo>
                    <a:pt x="1516475" y="55721"/>
                    <a:pt x="1517523" y="55721"/>
                    <a:pt x="1518761" y="55912"/>
                  </a:cubicBezTo>
                  <a:cubicBezTo>
                    <a:pt x="1521238" y="56293"/>
                    <a:pt x="1523048" y="58293"/>
                    <a:pt x="1525048" y="60389"/>
                  </a:cubicBezTo>
                  <a:cubicBezTo>
                    <a:pt x="1517047" y="60293"/>
                    <a:pt x="1509046" y="60103"/>
                    <a:pt x="1501045" y="59912"/>
                  </a:cubicBezTo>
                  <a:close/>
                  <a:moveTo>
                    <a:pt x="749427" y="29813"/>
                  </a:moveTo>
                  <a:cubicBezTo>
                    <a:pt x="745617" y="28956"/>
                    <a:pt x="741140" y="28575"/>
                    <a:pt x="737711" y="29051"/>
                  </a:cubicBezTo>
                  <a:cubicBezTo>
                    <a:pt x="727138" y="30480"/>
                    <a:pt x="716471" y="30480"/>
                    <a:pt x="705612" y="30480"/>
                  </a:cubicBezTo>
                  <a:cubicBezTo>
                    <a:pt x="691515" y="30004"/>
                    <a:pt x="676465" y="28861"/>
                    <a:pt x="658273" y="27051"/>
                  </a:cubicBezTo>
                  <a:cubicBezTo>
                    <a:pt x="672656" y="25622"/>
                    <a:pt x="687038" y="22860"/>
                    <a:pt x="701326" y="22955"/>
                  </a:cubicBezTo>
                  <a:cubicBezTo>
                    <a:pt x="728282" y="23146"/>
                    <a:pt x="757809" y="16288"/>
                    <a:pt x="784765" y="26956"/>
                  </a:cubicBezTo>
                  <a:cubicBezTo>
                    <a:pt x="771715" y="28289"/>
                    <a:pt x="760190" y="29242"/>
                    <a:pt x="749427" y="29813"/>
                  </a:cubicBezTo>
                  <a:close/>
                  <a:moveTo>
                    <a:pt x="597789" y="22003"/>
                  </a:moveTo>
                  <a:cubicBezTo>
                    <a:pt x="614744" y="21717"/>
                    <a:pt x="631698" y="21812"/>
                    <a:pt x="648653" y="21527"/>
                  </a:cubicBezTo>
                  <a:cubicBezTo>
                    <a:pt x="641699" y="23241"/>
                    <a:pt x="634556" y="26289"/>
                    <a:pt x="627698" y="26194"/>
                  </a:cubicBezTo>
                  <a:cubicBezTo>
                    <a:pt x="599218" y="26003"/>
                    <a:pt x="570833" y="25337"/>
                    <a:pt x="542354" y="24575"/>
                  </a:cubicBezTo>
                  <a:cubicBezTo>
                    <a:pt x="549688" y="23622"/>
                    <a:pt x="556451" y="22670"/>
                    <a:pt x="563213" y="22384"/>
                  </a:cubicBezTo>
                  <a:cubicBezTo>
                    <a:pt x="574739" y="21812"/>
                    <a:pt x="586359" y="22193"/>
                    <a:pt x="597789" y="22003"/>
                  </a:cubicBezTo>
                  <a:close/>
                  <a:moveTo>
                    <a:pt x="79439" y="239554"/>
                  </a:moveTo>
                  <a:cubicBezTo>
                    <a:pt x="80582" y="239554"/>
                    <a:pt x="81725" y="239554"/>
                    <a:pt x="82868" y="239554"/>
                  </a:cubicBezTo>
                  <a:cubicBezTo>
                    <a:pt x="83534" y="241459"/>
                    <a:pt x="84201" y="243078"/>
                    <a:pt x="84677" y="244412"/>
                  </a:cubicBezTo>
                  <a:cubicBezTo>
                    <a:pt x="85058" y="244507"/>
                    <a:pt x="85439" y="244602"/>
                    <a:pt x="85820" y="244602"/>
                  </a:cubicBezTo>
                  <a:cubicBezTo>
                    <a:pt x="85153" y="244983"/>
                    <a:pt x="84487" y="245459"/>
                    <a:pt x="83820" y="245840"/>
                  </a:cubicBezTo>
                  <a:cubicBezTo>
                    <a:pt x="82582" y="244793"/>
                    <a:pt x="81344" y="243745"/>
                    <a:pt x="80391" y="242602"/>
                  </a:cubicBezTo>
                  <a:cubicBezTo>
                    <a:pt x="74962" y="242888"/>
                    <a:pt x="70676" y="243459"/>
                    <a:pt x="67056" y="244316"/>
                  </a:cubicBezTo>
                  <a:cubicBezTo>
                    <a:pt x="66866" y="244221"/>
                    <a:pt x="66580" y="244126"/>
                    <a:pt x="66389" y="244031"/>
                  </a:cubicBezTo>
                  <a:cubicBezTo>
                    <a:pt x="68390" y="242030"/>
                    <a:pt x="70295" y="240411"/>
                    <a:pt x="72009" y="239268"/>
                  </a:cubicBezTo>
                  <a:cubicBezTo>
                    <a:pt x="74390" y="239459"/>
                    <a:pt x="76962" y="239554"/>
                    <a:pt x="79439" y="239554"/>
                  </a:cubicBezTo>
                  <a:close/>
                  <a:moveTo>
                    <a:pt x="57817" y="277273"/>
                  </a:moveTo>
                  <a:cubicBezTo>
                    <a:pt x="57626" y="277368"/>
                    <a:pt x="57436" y="277463"/>
                    <a:pt x="57245" y="277463"/>
                  </a:cubicBezTo>
                  <a:cubicBezTo>
                    <a:pt x="57245" y="277368"/>
                    <a:pt x="57150" y="277273"/>
                    <a:pt x="57150" y="277178"/>
                  </a:cubicBezTo>
                  <a:cubicBezTo>
                    <a:pt x="57341" y="277178"/>
                    <a:pt x="57626" y="277178"/>
                    <a:pt x="57817" y="277273"/>
                  </a:cubicBezTo>
                  <a:close/>
                  <a:moveTo>
                    <a:pt x="64294" y="353473"/>
                  </a:moveTo>
                  <a:cubicBezTo>
                    <a:pt x="62770" y="354140"/>
                    <a:pt x="61246" y="354711"/>
                    <a:pt x="59722" y="355187"/>
                  </a:cubicBezTo>
                  <a:cubicBezTo>
                    <a:pt x="56102" y="351854"/>
                    <a:pt x="50387" y="350330"/>
                    <a:pt x="43529" y="349663"/>
                  </a:cubicBezTo>
                  <a:cubicBezTo>
                    <a:pt x="40862" y="352139"/>
                    <a:pt x="39719" y="354330"/>
                    <a:pt x="40577" y="355854"/>
                  </a:cubicBezTo>
                  <a:cubicBezTo>
                    <a:pt x="35147" y="354140"/>
                    <a:pt x="33052" y="350520"/>
                    <a:pt x="33147" y="344805"/>
                  </a:cubicBezTo>
                  <a:cubicBezTo>
                    <a:pt x="43244" y="347567"/>
                    <a:pt x="52673" y="350234"/>
                    <a:pt x="64294" y="353473"/>
                  </a:cubicBezTo>
                  <a:close/>
                  <a:moveTo>
                    <a:pt x="2782729" y="324612"/>
                  </a:moveTo>
                  <a:cubicBezTo>
                    <a:pt x="2790825" y="322231"/>
                    <a:pt x="2802446" y="322802"/>
                    <a:pt x="2815019" y="326993"/>
                  </a:cubicBezTo>
                  <a:cubicBezTo>
                    <a:pt x="2804636" y="330803"/>
                    <a:pt x="2793968" y="330327"/>
                    <a:pt x="2782729" y="328898"/>
                  </a:cubicBezTo>
                  <a:lnTo>
                    <a:pt x="2782729" y="324612"/>
                  </a:lnTo>
                  <a:close/>
                  <a:moveTo>
                    <a:pt x="2832640" y="284512"/>
                  </a:moveTo>
                  <a:cubicBezTo>
                    <a:pt x="2842355" y="283464"/>
                    <a:pt x="2846356" y="284798"/>
                    <a:pt x="2850928" y="290798"/>
                  </a:cubicBezTo>
                  <a:cubicBezTo>
                    <a:pt x="2842546" y="291275"/>
                    <a:pt x="2834640" y="291846"/>
                    <a:pt x="2827211" y="292322"/>
                  </a:cubicBezTo>
                  <a:cubicBezTo>
                    <a:pt x="2823782" y="286131"/>
                    <a:pt x="2827878" y="284988"/>
                    <a:pt x="2832640" y="284512"/>
                  </a:cubicBezTo>
                  <a:close/>
                  <a:moveTo>
                    <a:pt x="2816638" y="234220"/>
                  </a:moveTo>
                  <a:cubicBezTo>
                    <a:pt x="2820829" y="233267"/>
                    <a:pt x="2822258" y="232696"/>
                    <a:pt x="2823686" y="232696"/>
                  </a:cubicBezTo>
                  <a:cubicBezTo>
                    <a:pt x="2845403" y="233267"/>
                    <a:pt x="2867120" y="233934"/>
                    <a:pt x="2888837" y="235363"/>
                  </a:cubicBezTo>
                  <a:cubicBezTo>
                    <a:pt x="2865787" y="241173"/>
                    <a:pt x="2842641" y="238220"/>
                    <a:pt x="2816638" y="234220"/>
                  </a:cubicBezTo>
                  <a:close/>
                  <a:moveTo>
                    <a:pt x="2870835" y="293465"/>
                  </a:moveTo>
                  <a:cubicBezTo>
                    <a:pt x="2883884" y="284226"/>
                    <a:pt x="2890171" y="284321"/>
                    <a:pt x="2910269" y="291275"/>
                  </a:cubicBezTo>
                  <a:cubicBezTo>
                    <a:pt x="2905601" y="297752"/>
                    <a:pt x="2897886" y="295370"/>
                    <a:pt x="2891599" y="295180"/>
                  </a:cubicBezTo>
                  <a:cubicBezTo>
                    <a:pt x="2884646" y="295085"/>
                    <a:pt x="2877788" y="294037"/>
                    <a:pt x="2870835" y="293465"/>
                  </a:cubicBezTo>
                  <a:close/>
                  <a:moveTo>
                    <a:pt x="2961418" y="238601"/>
                  </a:moveTo>
                  <a:cubicBezTo>
                    <a:pt x="2961513" y="237935"/>
                    <a:pt x="2961704" y="237268"/>
                    <a:pt x="2961799" y="236696"/>
                  </a:cubicBezTo>
                  <a:cubicBezTo>
                    <a:pt x="2963990" y="236982"/>
                    <a:pt x="2966180" y="237268"/>
                    <a:pt x="2968466" y="237554"/>
                  </a:cubicBezTo>
                  <a:cubicBezTo>
                    <a:pt x="2968466" y="238316"/>
                    <a:pt x="2968371" y="239078"/>
                    <a:pt x="2968371" y="239840"/>
                  </a:cubicBezTo>
                  <a:cubicBezTo>
                    <a:pt x="2965990" y="239363"/>
                    <a:pt x="2963704" y="238982"/>
                    <a:pt x="2961418" y="238601"/>
                  </a:cubicBezTo>
                  <a:close/>
                  <a:moveTo>
                    <a:pt x="3177254" y="239935"/>
                  </a:moveTo>
                  <a:cubicBezTo>
                    <a:pt x="3173540" y="242697"/>
                    <a:pt x="3167729" y="244126"/>
                    <a:pt x="3161348" y="244412"/>
                  </a:cubicBezTo>
                  <a:cubicBezTo>
                    <a:pt x="3160109" y="244031"/>
                    <a:pt x="3158681" y="244031"/>
                    <a:pt x="3157252" y="244412"/>
                  </a:cubicBezTo>
                  <a:cubicBezTo>
                    <a:pt x="3151156" y="244126"/>
                    <a:pt x="3144870" y="242888"/>
                    <a:pt x="3139440" y="240506"/>
                  </a:cubicBezTo>
                  <a:cubicBezTo>
                    <a:pt x="3152013" y="240221"/>
                    <a:pt x="3164681" y="240125"/>
                    <a:pt x="3177254" y="239935"/>
                  </a:cubicBezTo>
                  <a:close/>
                  <a:moveTo>
                    <a:pt x="3197162" y="204502"/>
                  </a:moveTo>
                  <a:cubicBezTo>
                    <a:pt x="3197733" y="204406"/>
                    <a:pt x="3198305" y="204406"/>
                    <a:pt x="3198876" y="204311"/>
                  </a:cubicBezTo>
                  <a:cubicBezTo>
                    <a:pt x="3199448" y="204406"/>
                    <a:pt x="3200210" y="204597"/>
                    <a:pt x="3200781" y="204692"/>
                  </a:cubicBezTo>
                  <a:cubicBezTo>
                    <a:pt x="3199638" y="204597"/>
                    <a:pt x="3198400" y="204597"/>
                    <a:pt x="3197257" y="204502"/>
                  </a:cubicBezTo>
                  <a:cubicBezTo>
                    <a:pt x="3197257" y="204502"/>
                    <a:pt x="3197162" y="204502"/>
                    <a:pt x="3197162" y="204502"/>
                  </a:cubicBezTo>
                  <a:close/>
                  <a:moveTo>
                    <a:pt x="3327368" y="231172"/>
                  </a:moveTo>
                  <a:cubicBezTo>
                    <a:pt x="3327368" y="232410"/>
                    <a:pt x="3327273" y="233648"/>
                    <a:pt x="3327273" y="234982"/>
                  </a:cubicBezTo>
                  <a:cubicBezTo>
                    <a:pt x="3320891" y="234220"/>
                    <a:pt x="3314510" y="233458"/>
                    <a:pt x="3308128" y="232791"/>
                  </a:cubicBezTo>
                  <a:cubicBezTo>
                    <a:pt x="3308223" y="231839"/>
                    <a:pt x="3308414" y="230886"/>
                    <a:pt x="3308509" y="229934"/>
                  </a:cubicBezTo>
                  <a:cubicBezTo>
                    <a:pt x="3314795" y="230315"/>
                    <a:pt x="3321082" y="230791"/>
                    <a:pt x="3327368" y="231172"/>
                  </a:cubicBezTo>
                  <a:close/>
                  <a:moveTo>
                    <a:pt x="3280220" y="179451"/>
                  </a:moveTo>
                  <a:cubicBezTo>
                    <a:pt x="3268504" y="181451"/>
                    <a:pt x="3264503" y="182118"/>
                    <a:pt x="3258026" y="183261"/>
                  </a:cubicBezTo>
                  <a:cubicBezTo>
                    <a:pt x="3264218" y="184880"/>
                    <a:pt x="3269742" y="186309"/>
                    <a:pt x="3278220" y="188595"/>
                  </a:cubicBezTo>
                  <a:cubicBezTo>
                    <a:pt x="3250502" y="194119"/>
                    <a:pt x="3227070" y="199454"/>
                    <a:pt x="3197257" y="197358"/>
                  </a:cubicBezTo>
                  <a:cubicBezTo>
                    <a:pt x="3192590" y="197072"/>
                    <a:pt x="3187160" y="198787"/>
                    <a:pt x="3181826" y="198977"/>
                  </a:cubicBezTo>
                  <a:cubicBezTo>
                    <a:pt x="3172682" y="199454"/>
                    <a:pt x="3161443" y="200787"/>
                    <a:pt x="3154775" y="199358"/>
                  </a:cubicBezTo>
                  <a:cubicBezTo>
                    <a:pt x="3145917" y="197453"/>
                    <a:pt x="3135916" y="193548"/>
                    <a:pt x="3134582" y="190024"/>
                  </a:cubicBezTo>
                  <a:cubicBezTo>
                    <a:pt x="3133154" y="186119"/>
                    <a:pt x="3140297" y="185166"/>
                    <a:pt x="3148679" y="184880"/>
                  </a:cubicBezTo>
                  <a:cubicBezTo>
                    <a:pt x="3163824" y="185738"/>
                    <a:pt x="3178969" y="185642"/>
                    <a:pt x="3194114" y="186214"/>
                  </a:cubicBezTo>
                  <a:cubicBezTo>
                    <a:pt x="3194209" y="184976"/>
                    <a:pt x="3194304" y="183833"/>
                    <a:pt x="3194399" y="182594"/>
                  </a:cubicBezTo>
                  <a:cubicBezTo>
                    <a:pt x="3194399" y="182594"/>
                    <a:pt x="3194399" y="182594"/>
                    <a:pt x="3194399" y="182594"/>
                  </a:cubicBezTo>
                  <a:cubicBezTo>
                    <a:pt x="3198686" y="181547"/>
                    <a:pt x="3202591" y="179927"/>
                    <a:pt x="3205829" y="177546"/>
                  </a:cubicBezTo>
                  <a:cubicBezTo>
                    <a:pt x="3208020" y="175831"/>
                    <a:pt x="3220498" y="175260"/>
                    <a:pt x="3227928" y="175546"/>
                  </a:cubicBezTo>
                  <a:cubicBezTo>
                    <a:pt x="3229166" y="175546"/>
                    <a:pt x="3230404" y="175641"/>
                    <a:pt x="3231642" y="175736"/>
                  </a:cubicBezTo>
                  <a:cubicBezTo>
                    <a:pt x="3231833" y="176308"/>
                    <a:pt x="3232023" y="176689"/>
                    <a:pt x="3232214" y="177260"/>
                  </a:cubicBezTo>
                  <a:cubicBezTo>
                    <a:pt x="3232309" y="176689"/>
                    <a:pt x="3232499" y="176308"/>
                    <a:pt x="3232595" y="175736"/>
                  </a:cubicBezTo>
                  <a:cubicBezTo>
                    <a:pt x="3245549" y="176498"/>
                    <a:pt x="3259265" y="177832"/>
                    <a:pt x="3280220" y="179451"/>
                  </a:cubicBezTo>
                  <a:close/>
                  <a:moveTo>
                    <a:pt x="3210592" y="132112"/>
                  </a:moveTo>
                  <a:cubicBezTo>
                    <a:pt x="3211068" y="130016"/>
                    <a:pt x="3211830" y="127921"/>
                    <a:pt x="3213068" y="125921"/>
                  </a:cubicBezTo>
                  <a:cubicBezTo>
                    <a:pt x="3217545" y="125825"/>
                    <a:pt x="3228118" y="124492"/>
                    <a:pt x="3230118" y="125540"/>
                  </a:cubicBezTo>
                  <a:cubicBezTo>
                    <a:pt x="3235452" y="128302"/>
                    <a:pt x="3239453" y="131445"/>
                    <a:pt x="3243644" y="134874"/>
                  </a:cubicBezTo>
                  <a:cubicBezTo>
                    <a:pt x="3232595" y="134112"/>
                    <a:pt x="3221450" y="133445"/>
                    <a:pt x="3210592" y="132112"/>
                  </a:cubicBezTo>
                  <a:close/>
                  <a:moveTo>
                    <a:pt x="3215449" y="116491"/>
                  </a:moveTo>
                  <a:cubicBezTo>
                    <a:pt x="3224594" y="117158"/>
                    <a:pt x="3233738" y="117824"/>
                    <a:pt x="3242786" y="118491"/>
                  </a:cubicBezTo>
                  <a:cubicBezTo>
                    <a:pt x="3239167" y="118586"/>
                    <a:pt x="3234976" y="118682"/>
                    <a:pt x="3230023" y="118777"/>
                  </a:cubicBezTo>
                  <a:cubicBezTo>
                    <a:pt x="3225260" y="118872"/>
                    <a:pt x="3220498" y="118396"/>
                    <a:pt x="3209258" y="117920"/>
                  </a:cubicBezTo>
                  <a:cubicBezTo>
                    <a:pt x="3211449" y="117539"/>
                    <a:pt x="3213449" y="116967"/>
                    <a:pt x="3215449" y="116491"/>
                  </a:cubicBezTo>
                  <a:close/>
                  <a:moveTo>
                    <a:pt x="3280410" y="102870"/>
                  </a:moveTo>
                  <a:cubicBezTo>
                    <a:pt x="3282696" y="107633"/>
                    <a:pt x="3284315" y="111157"/>
                    <a:pt x="3286506" y="115824"/>
                  </a:cubicBezTo>
                  <a:cubicBezTo>
                    <a:pt x="3267266" y="116110"/>
                    <a:pt x="3249168" y="114872"/>
                    <a:pt x="3230499" y="112776"/>
                  </a:cubicBezTo>
                  <a:cubicBezTo>
                    <a:pt x="3236500" y="111252"/>
                    <a:pt x="3242120" y="109919"/>
                    <a:pt x="3248025" y="108395"/>
                  </a:cubicBezTo>
                  <a:cubicBezTo>
                    <a:pt x="3248025" y="108014"/>
                    <a:pt x="3248025" y="107537"/>
                    <a:pt x="3248025" y="107061"/>
                  </a:cubicBezTo>
                  <a:cubicBezTo>
                    <a:pt x="3249168" y="107537"/>
                    <a:pt x="3250216" y="107918"/>
                    <a:pt x="3251264" y="108395"/>
                  </a:cubicBezTo>
                  <a:cubicBezTo>
                    <a:pt x="3262122" y="106299"/>
                    <a:pt x="3270980" y="104680"/>
                    <a:pt x="3280410" y="102870"/>
                  </a:cubicBezTo>
                  <a:close/>
                  <a:moveTo>
                    <a:pt x="3165920" y="113252"/>
                  </a:moveTo>
                  <a:cubicBezTo>
                    <a:pt x="3170968" y="113538"/>
                    <a:pt x="3176016" y="113919"/>
                    <a:pt x="3180969" y="114205"/>
                  </a:cubicBezTo>
                  <a:cubicBezTo>
                    <a:pt x="3193923" y="119729"/>
                    <a:pt x="3195161" y="120777"/>
                    <a:pt x="3190304" y="124016"/>
                  </a:cubicBezTo>
                  <a:cubicBezTo>
                    <a:pt x="3188494" y="125254"/>
                    <a:pt x="3186970" y="126492"/>
                    <a:pt x="3185732" y="127635"/>
                  </a:cubicBezTo>
                  <a:cubicBezTo>
                    <a:pt x="3176016" y="125063"/>
                    <a:pt x="3166777" y="121539"/>
                    <a:pt x="3158204" y="116015"/>
                  </a:cubicBezTo>
                  <a:cubicBezTo>
                    <a:pt x="3161633" y="114681"/>
                    <a:pt x="3164015" y="113062"/>
                    <a:pt x="3165920" y="113252"/>
                  </a:cubicBezTo>
                  <a:close/>
                  <a:moveTo>
                    <a:pt x="3159443" y="133064"/>
                  </a:moveTo>
                  <a:cubicBezTo>
                    <a:pt x="3166491" y="134017"/>
                    <a:pt x="3173635" y="134684"/>
                    <a:pt x="3180874" y="135255"/>
                  </a:cubicBezTo>
                  <a:cubicBezTo>
                    <a:pt x="3178683" y="142970"/>
                    <a:pt x="3183731" y="150781"/>
                    <a:pt x="3186779" y="159068"/>
                  </a:cubicBezTo>
                  <a:cubicBezTo>
                    <a:pt x="3185827" y="159639"/>
                    <a:pt x="3184970" y="160211"/>
                    <a:pt x="3184017" y="161068"/>
                  </a:cubicBezTo>
                  <a:cubicBezTo>
                    <a:pt x="3191066" y="166306"/>
                    <a:pt x="3199733" y="165449"/>
                    <a:pt x="3208496" y="164878"/>
                  </a:cubicBezTo>
                  <a:cubicBezTo>
                    <a:pt x="3216878" y="164402"/>
                    <a:pt x="3224308" y="165164"/>
                    <a:pt x="3228785" y="170593"/>
                  </a:cubicBezTo>
                  <a:cubicBezTo>
                    <a:pt x="3214497" y="171069"/>
                    <a:pt x="3200114" y="171641"/>
                    <a:pt x="3185636" y="172212"/>
                  </a:cubicBezTo>
                  <a:cubicBezTo>
                    <a:pt x="3180493" y="170498"/>
                    <a:pt x="3174968" y="169736"/>
                    <a:pt x="3169253" y="169069"/>
                  </a:cubicBezTo>
                  <a:cubicBezTo>
                    <a:pt x="3169063" y="170498"/>
                    <a:pt x="3168872" y="171736"/>
                    <a:pt x="3168777" y="172784"/>
                  </a:cubicBezTo>
                  <a:cubicBezTo>
                    <a:pt x="3166872" y="172879"/>
                    <a:pt x="3164967" y="172879"/>
                    <a:pt x="3162967" y="172974"/>
                  </a:cubicBezTo>
                  <a:cubicBezTo>
                    <a:pt x="3155252" y="168783"/>
                    <a:pt x="3146870" y="164211"/>
                    <a:pt x="3138107" y="159449"/>
                  </a:cubicBezTo>
                  <a:cubicBezTo>
                    <a:pt x="3147536" y="160020"/>
                    <a:pt x="3156871" y="160687"/>
                    <a:pt x="3166301" y="161258"/>
                  </a:cubicBezTo>
                  <a:cubicBezTo>
                    <a:pt x="3163062" y="158591"/>
                    <a:pt x="3162395" y="157448"/>
                    <a:pt x="3161443" y="157353"/>
                  </a:cubicBezTo>
                  <a:cubicBezTo>
                    <a:pt x="3151061" y="156591"/>
                    <a:pt x="3140678" y="155924"/>
                    <a:pt x="3130296" y="155258"/>
                  </a:cubicBezTo>
                  <a:cubicBezTo>
                    <a:pt x="3140583" y="151638"/>
                    <a:pt x="3149251" y="148685"/>
                    <a:pt x="3158966" y="145256"/>
                  </a:cubicBezTo>
                  <a:cubicBezTo>
                    <a:pt x="3144965" y="143447"/>
                    <a:pt x="3132296" y="141732"/>
                    <a:pt x="3113341" y="139256"/>
                  </a:cubicBezTo>
                  <a:cubicBezTo>
                    <a:pt x="3115056" y="144685"/>
                    <a:pt x="3116580" y="149543"/>
                    <a:pt x="3118009" y="154305"/>
                  </a:cubicBezTo>
                  <a:cubicBezTo>
                    <a:pt x="3113056" y="153924"/>
                    <a:pt x="3108008" y="153638"/>
                    <a:pt x="3103055" y="153162"/>
                  </a:cubicBezTo>
                  <a:cubicBezTo>
                    <a:pt x="3082195" y="151352"/>
                    <a:pt x="3061335" y="149543"/>
                    <a:pt x="3040952" y="146209"/>
                  </a:cubicBezTo>
                  <a:cubicBezTo>
                    <a:pt x="3033046" y="144971"/>
                    <a:pt x="3027426" y="143161"/>
                    <a:pt x="3018473" y="145161"/>
                  </a:cubicBezTo>
                  <a:cubicBezTo>
                    <a:pt x="3011138" y="146780"/>
                    <a:pt x="3000470" y="145352"/>
                    <a:pt x="2993041" y="143066"/>
                  </a:cubicBezTo>
                  <a:cubicBezTo>
                    <a:pt x="2967419" y="135160"/>
                    <a:pt x="2941891" y="132969"/>
                    <a:pt x="2915984" y="138494"/>
                  </a:cubicBezTo>
                  <a:cubicBezTo>
                    <a:pt x="2909411" y="139922"/>
                    <a:pt x="2903696" y="140970"/>
                    <a:pt x="2899886" y="136874"/>
                  </a:cubicBezTo>
                  <a:cubicBezTo>
                    <a:pt x="2897600" y="134398"/>
                    <a:pt x="2894933" y="133350"/>
                    <a:pt x="2891981" y="133064"/>
                  </a:cubicBezTo>
                  <a:cubicBezTo>
                    <a:pt x="2904363" y="132398"/>
                    <a:pt x="2916365" y="131064"/>
                    <a:pt x="2927795" y="128588"/>
                  </a:cubicBezTo>
                  <a:cubicBezTo>
                    <a:pt x="2890742" y="120872"/>
                    <a:pt x="2852833" y="122111"/>
                    <a:pt x="2814638" y="125635"/>
                  </a:cubicBezTo>
                  <a:cubicBezTo>
                    <a:pt x="2817114" y="124682"/>
                    <a:pt x="2819591" y="123634"/>
                    <a:pt x="2825591" y="121253"/>
                  </a:cubicBezTo>
                  <a:cubicBezTo>
                    <a:pt x="2811018" y="121539"/>
                    <a:pt x="2796826" y="121539"/>
                    <a:pt x="2782634" y="121539"/>
                  </a:cubicBezTo>
                  <a:lnTo>
                    <a:pt x="2782634" y="115348"/>
                  </a:lnTo>
                  <a:cubicBezTo>
                    <a:pt x="2789396" y="115253"/>
                    <a:pt x="2796159" y="115253"/>
                    <a:pt x="2802922" y="115062"/>
                  </a:cubicBezTo>
                  <a:cubicBezTo>
                    <a:pt x="2805208" y="115634"/>
                    <a:pt x="2807494" y="116205"/>
                    <a:pt x="2809685" y="116967"/>
                  </a:cubicBezTo>
                  <a:cubicBezTo>
                    <a:pt x="2811495" y="117634"/>
                    <a:pt x="2815019" y="117062"/>
                    <a:pt x="2817305" y="116396"/>
                  </a:cubicBezTo>
                  <a:cubicBezTo>
                    <a:pt x="2820257" y="115538"/>
                    <a:pt x="2823305" y="114967"/>
                    <a:pt x="2826258" y="114681"/>
                  </a:cubicBezTo>
                  <a:cubicBezTo>
                    <a:pt x="2830735" y="114586"/>
                    <a:pt x="2835212" y="114491"/>
                    <a:pt x="2839688" y="114395"/>
                  </a:cubicBezTo>
                  <a:cubicBezTo>
                    <a:pt x="2845594" y="114681"/>
                    <a:pt x="2851499" y="115253"/>
                    <a:pt x="2857500" y="115538"/>
                  </a:cubicBezTo>
                  <a:cubicBezTo>
                    <a:pt x="2874740" y="116110"/>
                    <a:pt x="2892171" y="115253"/>
                    <a:pt x="2909602" y="115062"/>
                  </a:cubicBezTo>
                  <a:cubicBezTo>
                    <a:pt x="2909697" y="114586"/>
                    <a:pt x="2909697" y="114109"/>
                    <a:pt x="2909792" y="113633"/>
                  </a:cubicBezTo>
                  <a:cubicBezTo>
                    <a:pt x="2911507" y="113633"/>
                    <a:pt x="2913221" y="113633"/>
                    <a:pt x="2915031" y="113633"/>
                  </a:cubicBezTo>
                  <a:cubicBezTo>
                    <a:pt x="2919794" y="113633"/>
                    <a:pt x="2924651" y="113538"/>
                    <a:pt x="2929414" y="113443"/>
                  </a:cubicBezTo>
                  <a:cubicBezTo>
                    <a:pt x="2926937" y="114395"/>
                    <a:pt x="2924651" y="115443"/>
                    <a:pt x="2922556" y="116872"/>
                  </a:cubicBezTo>
                  <a:cubicBezTo>
                    <a:pt x="2931033" y="117824"/>
                    <a:pt x="2936653" y="118872"/>
                    <a:pt x="2942273" y="119063"/>
                  </a:cubicBezTo>
                  <a:cubicBezTo>
                    <a:pt x="2967323" y="120015"/>
                    <a:pt x="2992374" y="120682"/>
                    <a:pt x="3017425" y="121539"/>
                  </a:cubicBezTo>
                  <a:cubicBezTo>
                    <a:pt x="3033046" y="122111"/>
                    <a:pt x="3048667" y="122301"/>
                    <a:pt x="3059906" y="131159"/>
                  </a:cubicBezTo>
                  <a:cubicBezTo>
                    <a:pt x="3062478" y="133160"/>
                    <a:pt x="3068098" y="133731"/>
                    <a:pt x="3072479" y="134493"/>
                  </a:cubicBezTo>
                  <a:cubicBezTo>
                    <a:pt x="3079337" y="135731"/>
                    <a:pt x="3086386" y="136493"/>
                    <a:pt x="3092101" y="137351"/>
                  </a:cubicBezTo>
                  <a:cubicBezTo>
                    <a:pt x="3098102" y="135350"/>
                    <a:pt x="3104103" y="131636"/>
                    <a:pt x="3108389" y="132302"/>
                  </a:cubicBezTo>
                  <a:cubicBezTo>
                    <a:pt x="3125343" y="135065"/>
                    <a:pt x="3141821" y="130683"/>
                    <a:pt x="3159443" y="133064"/>
                  </a:cubicBezTo>
                  <a:close/>
                  <a:moveTo>
                    <a:pt x="2969895" y="111252"/>
                  </a:moveTo>
                  <a:cubicBezTo>
                    <a:pt x="2967990" y="111728"/>
                    <a:pt x="2965799" y="112300"/>
                    <a:pt x="2962847" y="113062"/>
                  </a:cubicBezTo>
                  <a:cubicBezTo>
                    <a:pt x="2962942" y="112586"/>
                    <a:pt x="2963037" y="112300"/>
                    <a:pt x="2963132" y="111919"/>
                  </a:cubicBezTo>
                  <a:cubicBezTo>
                    <a:pt x="2965418" y="111633"/>
                    <a:pt x="2967704" y="111443"/>
                    <a:pt x="2969895" y="111252"/>
                  </a:cubicBezTo>
                  <a:close/>
                  <a:moveTo>
                    <a:pt x="3008471" y="103442"/>
                  </a:moveTo>
                  <a:cubicBezTo>
                    <a:pt x="3048191" y="105537"/>
                    <a:pt x="3087815" y="107823"/>
                    <a:pt x="3127534" y="109442"/>
                  </a:cubicBezTo>
                  <a:cubicBezTo>
                    <a:pt x="3128772" y="109538"/>
                    <a:pt x="3129915" y="109633"/>
                    <a:pt x="3131058" y="109728"/>
                  </a:cubicBezTo>
                  <a:cubicBezTo>
                    <a:pt x="3128486" y="110585"/>
                    <a:pt x="3125724" y="111538"/>
                    <a:pt x="3122676" y="112586"/>
                  </a:cubicBezTo>
                  <a:cubicBezTo>
                    <a:pt x="3131344" y="113062"/>
                    <a:pt x="3137345" y="113348"/>
                    <a:pt x="3144012" y="113728"/>
                  </a:cubicBezTo>
                  <a:cubicBezTo>
                    <a:pt x="3146584" y="115634"/>
                    <a:pt x="3148489" y="118205"/>
                    <a:pt x="3149632" y="121825"/>
                  </a:cubicBezTo>
                  <a:cubicBezTo>
                    <a:pt x="3145536" y="123158"/>
                    <a:pt x="3140964" y="125825"/>
                    <a:pt x="3136583" y="125730"/>
                  </a:cubicBezTo>
                  <a:cubicBezTo>
                    <a:pt x="3124581" y="125349"/>
                    <a:pt x="3112580" y="123825"/>
                    <a:pt x="3100673" y="122777"/>
                  </a:cubicBezTo>
                  <a:cubicBezTo>
                    <a:pt x="3096673" y="122396"/>
                    <a:pt x="3092672" y="122015"/>
                    <a:pt x="3088577" y="121730"/>
                  </a:cubicBezTo>
                  <a:cubicBezTo>
                    <a:pt x="3069146" y="120587"/>
                    <a:pt x="3049715" y="119825"/>
                    <a:pt x="3030379" y="118301"/>
                  </a:cubicBezTo>
                  <a:cubicBezTo>
                    <a:pt x="3024664" y="117824"/>
                    <a:pt x="3018378" y="116300"/>
                    <a:pt x="3014091" y="113919"/>
                  </a:cubicBezTo>
                  <a:cubicBezTo>
                    <a:pt x="3004376" y="108585"/>
                    <a:pt x="2997041" y="106394"/>
                    <a:pt x="2987897" y="107252"/>
                  </a:cubicBezTo>
                  <a:cubicBezTo>
                    <a:pt x="2984849" y="106871"/>
                    <a:pt x="2981801" y="106680"/>
                    <a:pt x="2978849" y="106585"/>
                  </a:cubicBezTo>
                  <a:cubicBezTo>
                    <a:pt x="2974467" y="106585"/>
                    <a:pt x="2970086" y="106585"/>
                    <a:pt x="2965704" y="106585"/>
                  </a:cubicBezTo>
                  <a:cubicBezTo>
                    <a:pt x="2969419" y="102680"/>
                    <a:pt x="2975801" y="102108"/>
                    <a:pt x="2982087" y="102013"/>
                  </a:cubicBezTo>
                  <a:cubicBezTo>
                    <a:pt x="2990945" y="101822"/>
                    <a:pt x="2999708" y="102965"/>
                    <a:pt x="3008471" y="103442"/>
                  </a:cubicBezTo>
                  <a:close/>
                  <a:moveTo>
                    <a:pt x="2954560" y="99536"/>
                  </a:moveTo>
                  <a:cubicBezTo>
                    <a:pt x="2955322" y="99536"/>
                    <a:pt x="2955989" y="100775"/>
                    <a:pt x="2956655" y="101441"/>
                  </a:cubicBezTo>
                  <a:cubicBezTo>
                    <a:pt x="2955703" y="103727"/>
                    <a:pt x="2953988" y="105251"/>
                    <a:pt x="2951798" y="106585"/>
                  </a:cubicBezTo>
                  <a:cubicBezTo>
                    <a:pt x="2911412" y="106680"/>
                    <a:pt x="2871026" y="106871"/>
                    <a:pt x="2830830" y="106013"/>
                  </a:cubicBezTo>
                  <a:cubicBezTo>
                    <a:pt x="2826068" y="105251"/>
                    <a:pt x="2821591" y="103727"/>
                    <a:pt x="2817686" y="100584"/>
                  </a:cubicBezTo>
                  <a:cubicBezTo>
                    <a:pt x="2815495" y="98870"/>
                    <a:pt x="2807303" y="98489"/>
                    <a:pt x="2803303" y="99727"/>
                  </a:cubicBezTo>
                  <a:cubicBezTo>
                    <a:pt x="2796349" y="101727"/>
                    <a:pt x="2790158" y="105156"/>
                    <a:pt x="2782729" y="103632"/>
                  </a:cubicBezTo>
                  <a:lnTo>
                    <a:pt x="2782729" y="94774"/>
                  </a:lnTo>
                  <a:lnTo>
                    <a:pt x="2663952" y="94774"/>
                  </a:lnTo>
                  <a:cubicBezTo>
                    <a:pt x="2664714" y="92678"/>
                    <a:pt x="2665381" y="90678"/>
                    <a:pt x="2666143" y="88678"/>
                  </a:cubicBezTo>
                  <a:cubicBezTo>
                    <a:pt x="2667381" y="88678"/>
                    <a:pt x="2668715" y="88678"/>
                    <a:pt x="2669953" y="88773"/>
                  </a:cubicBezTo>
                  <a:cubicBezTo>
                    <a:pt x="2676144" y="89535"/>
                    <a:pt x="2681288" y="90488"/>
                    <a:pt x="2683478" y="90773"/>
                  </a:cubicBezTo>
                  <a:cubicBezTo>
                    <a:pt x="2689479" y="90202"/>
                    <a:pt x="2695099" y="89726"/>
                    <a:pt x="2700433" y="89249"/>
                  </a:cubicBezTo>
                  <a:cubicBezTo>
                    <a:pt x="2705672" y="89726"/>
                    <a:pt x="2710910" y="90488"/>
                    <a:pt x="2716054" y="92012"/>
                  </a:cubicBezTo>
                  <a:cubicBezTo>
                    <a:pt x="2722340" y="93917"/>
                    <a:pt x="2731770" y="95726"/>
                    <a:pt x="2737104" y="94012"/>
                  </a:cubicBezTo>
                  <a:cubicBezTo>
                    <a:pt x="2756345" y="87821"/>
                    <a:pt x="2776157" y="92012"/>
                    <a:pt x="2794826" y="92202"/>
                  </a:cubicBezTo>
                  <a:cubicBezTo>
                    <a:pt x="2848166" y="93059"/>
                    <a:pt x="2901315" y="96869"/>
                    <a:pt x="2954560" y="99536"/>
                  </a:cubicBezTo>
                  <a:close/>
                  <a:moveTo>
                    <a:pt x="2853595" y="69628"/>
                  </a:moveTo>
                  <a:cubicBezTo>
                    <a:pt x="2851595" y="69723"/>
                    <a:pt x="2849595" y="69818"/>
                    <a:pt x="2847689" y="70009"/>
                  </a:cubicBezTo>
                  <a:cubicBezTo>
                    <a:pt x="2845880" y="69056"/>
                    <a:pt x="2844070" y="68294"/>
                    <a:pt x="2842260" y="67628"/>
                  </a:cubicBezTo>
                  <a:cubicBezTo>
                    <a:pt x="2845499" y="67247"/>
                    <a:pt x="2848737" y="66770"/>
                    <a:pt x="2851976" y="66389"/>
                  </a:cubicBezTo>
                  <a:cubicBezTo>
                    <a:pt x="2852452" y="67437"/>
                    <a:pt x="2853023" y="68580"/>
                    <a:pt x="2853595" y="69628"/>
                  </a:cubicBezTo>
                  <a:close/>
                  <a:moveTo>
                    <a:pt x="2849975" y="57245"/>
                  </a:moveTo>
                  <a:cubicBezTo>
                    <a:pt x="2791397" y="62103"/>
                    <a:pt x="2791397" y="62103"/>
                    <a:pt x="2777871" y="55721"/>
                  </a:cubicBezTo>
                  <a:cubicBezTo>
                    <a:pt x="2804065" y="56198"/>
                    <a:pt x="2827020" y="56674"/>
                    <a:pt x="2849975" y="57245"/>
                  </a:cubicBezTo>
                  <a:close/>
                  <a:moveTo>
                    <a:pt x="2702814" y="65532"/>
                  </a:moveTo>
                  <a:cubicBezTo>
                    <a:pt x="2701671" y="65532"/>
                    <a:pt x="2700528" y="65532"/>
                    <a:pt x="2699385" y="65532"/>
                  </a:cubicBezTo>
                  <a:cubicBezTo>
                    <a:pt x="2685193" y="65342"/>
                    <a:pt x="2671191" y="62103"/>
                    <a:pt x="2661190" y="73247"/>
                  </a:cubicBezTo>
                  <a:cubicBezTo>
                    <a:pt x="2660618" y="71152"/>
                    <a:pt x="2660142" y="69056"/>
                    <a:pt x="2659571" y="66866"/>
                  </a:cubicBezTo>
                  <a:cubicBezTo>
                    <a:pt x="2673953" y="64103"/>
                    <a:pt x="2687193" y="61532"/>
                    <a:pt x="2701385" y="58769"/>
                  </a:cubicBezTo>
                  <a:cubicBezTo>
                    <a:pt x="2704529" y="61151"/>
                    <a:pt x="2704529" y="63532"/>
                    <a:pt x="2702814" y="65532"/>
                  </a:cubicBezTo>
                  <a:close/>
                  <a:moveTo>
                    <a:pt x="2644045" y="51054"/>
                  </a:moveTo>
                  <a:cubicBezTo>
                    <a:pt x="2614136" y="57055"/>
                    <a:pt x="2582895" y="59341"/>
                    <a:pt x="2548890" y="54864"/>
                  </a:cubicBezTo>
                  <a:cubicBezTo>
                    <a:pt x="2578799" y="48101"/>
                    <a:pt x="2611755" y="51149"/>
                    <a:pt x="2644045" y="51054"/>
                  </a:cubicBezTo>
                  <a:close/>
                  <a:moveTo>
                    <a:pt x="2471071" y="53721"/>
                  </a:moveTo>
                  <a:cubicBezTo>
                    <a:pt x="2473547" y="53626"/>
                    <a:pt x="2476214" y="54864"/>
                    <a:pt x="2478786" y="55531"/>
                  </a:cubicBezTo>
                  <a:cubicBezTo>
                    <a:pt x="2476214" y="56674"/>
                    <a:pt x="2473738" y="57722"/>
                    <a:pt x="2469737" y="59436"/>
                  </a:cubicBezTo>
                  <a:cubicBezTo>
                    <a:pt x="2466404" y="57626"/>
                    <a:pt x="2462879" y="56388"/>
                    <a:pt x="2463546" y="55817"/>
                  </a:cubicBezTo>
                  <a:cubicBezTo>
                    <a:pt x="2464880" y="54864"/>
                    <a:pt x="2468404" y="53816"/>
                    <a:pt x="2471071" y="53721"/>
                  </a:cubicBezTo>
                  <a:close/>
                  <a:moveTo>
                    <a:pt x="2510409" y="65342"/>
                  </a:moveTo>
                  <a:cubicBezTo>
                    <a:pt x="2516696" y="65246"/>
                    <a:pt x="2522982" y="64865"/>
                    <a:pt x="2529269" y="64389"/>
                  </a:cubicBezTo>
                  <a:cubicBezTo>
                    <a:pt x="2529649" y="64865"/>
                    <a:pt x="2530412" y="65342"/>
                    <a:pt x="2530602" y="65532"/>
                  </a:cubicBezTo>
                  <a:cubicBezTo>
                    <a:pt x="2535936" y="64770"/>
                    <a:pt x="2540984" y="64008"/>
                    <a:pt x="2548223" y="62960"/>
                  </a:cubicBezTo>
                  <a:cubicBezTo>
                    <a:pt x="2543937" y="69056"/>
                    <a:pt x="2541175" y="72962"/>
                    <a:pt x="2538794" y="76391"/>
                  </a:cubicBezTo>
                  <a:cubicBezTo>
                    <a:pt x="2531745" y="77438"/>
                    <a:pt x="2525840" y="78200"/>
                    <a:pt x="2519934" y="79058"/>
                  </a:cubicBezTo>
                  <a:cubicBezTo>
                    <a:pt x="2520124" y="80010"/>
                    <a:pt x="2520315" y="80963"/>
                    <a:pt x="2520410" y="81820"/>
                  </a:cubicBezTo>
                  <a:cubicBezTo>
                    <a:pt x="2527745" y="82296"/>
                    <a:pt x="2535079" y="82868"/>
                    <a:pt x="2545080" y="83534"/>
                  </a:cubicBezTo>
                  <a:cubicBezTo>
                    <a:pt x="2541651" y="87440"/>
                    <a:pt x="2539174" y="91154"/>
                    <a:pt x="2538032" y="94774"/>
                  </a:cubicBezTo>
                  <a:lnTo>
                    <a:pt x="2195989" y="94774"/>
                  </a:lnTo>
                  <a:cubicBezTo>
                    <a:pt x="2195989" y="94012"/>
                    <a:pt x="2195989" y="93345"/>
                    <a:pt x="2195989" y="92774"/>
                  </a:cubicBezTo>
                  <a:cubicBezTo>
                    <a:pt x="2212181" y="94202"/>
                    <a:pt x="2228183" y="94107"/>
                    <a:pt x="2244281" y="93059"/>
                  </a:cubicBezTo>
                  <a:cubicBezTo>
                    <a:pt x="2261330" y="95441"/>
                    <a:pt x="2279237" y="94202"/>
                    <a:pt x="2297049" y="93345"/>
                  </a:cubicBezTo>
                  <a:cubicBezTo>
                    <a:pt x="2306098" y="93631"/>
                    <a:pt x="2315242" y="93631"/>
                    <a:pt x="2324291" y="92869"/>
                  </a:cubicBezTo>
                  <a:cubicBezTo>
                    <a:pt x="2329148" y="93059"/>
                    <a:pt x="2333911" y="93440"/>
                    <a:pt x="2338578" y="94107"/>
                  </a:cubicBezTo>
                  <a:cubicBezTo>
                    <a:pt x="2340769" y="94393"/>
                    <a:pt x="2346008" y="93345"/>
                    <a:pt x="2347436" y="92393"/>
                  </a:cubicBezTo>
                  <a:cubicBezTo>
                    <a:pt x="2358771" y="84773"/>
                    <a:pt x="2378393" y="86011"/>
                    <a:pt x="2396871" y="85249"/>
                  </a:cubicBezTo>
                  <a:cubicBezTo>
                    <a:pt x="2426589" y="84011"/>
                    <a:pt x="2453831" y="79820"/>
                    <a:pt x="2486501" y="73343"/>
                  </a:cubicBezTo>
                  <a:cubicBezTo>
                    <a:pt x="2447068" y="70866"/>
                    <a:pt x="2410587" y="73533"/>
                    <a:pt x="2373440" y="73247"/>
                  </a:cubicBezTo>
                  <a:cubicBezTo>
                    <a:pt x="2378583" y="72866"/>
                    <a:pt x="2383631" y="72390"/>
                    <a:pt x="2388775" y="72200"/>
                  </a:cubicBezTo>
                  <a:cubicBezTo>
                    <a:pt x="2376488" y="70390"/>
                    <a:pt x="2364296" y="68961"/>
                    <a:pt x="2352008" y="67628"/>
                  </a:cubicBezTo>
                  <a:cubicBezTo>
                    <a:pt x="2354675" y="67437"/>
                    <a:pt x="2357342" y="67342"/>
                    <a:pt x="2359914" y="67247"/>
                  </a:cubicBezTo>
                  <a:cubicBezTo>
                    <a:pt x="2410206" y="66389"/>
                    <a:pt x="2460308" y="66389"/>
                    <a:pt x="2510409" y="65342"/>
                  </a:cubicBezTo>
                  <a:close/>
                  <a:moveTo>
                    <a:pt x="2363915" y="53435"/>
                  </a:moveTo>
                  <a:cubicBezTo>
                    <a:pt x="2366391" y="52959"/>
                    <a:pt x="2370868" y="54007"/>
                    <a:pt x="2379250" y="54769"/>
                  </a:cubicBezTo>
                  <a:cubicBezTo>
                    <a:pt x="2372201" y="56674"/>
                    <a:pt x="2369439" y="57912"/>
                    <a:pt x="2366105" y="58198"/>
                  </a:cubicBezTo>
                  <a:cubicBezTo>
                    <a:pt x="2363629" y="58388"/>
                    <a:pt x="2360486" y="57531"/>
                    <a:pt x="2357628" y="57055"/>
                  </a:cubicBezTo>
                  <a:cubicBezTo>
                    <a:pt x="2359628" y="55817"/>
                    <a:pt x="2360867" y="54007"/>
                    <a:pt x="2363915" y="53435"/>
                  </a:cubicBezTo>
                  <a:close/>
                  <a:moveTo>
                    <a:pt x="2070259" y="50578"/>
                  </a:moveTo>
                  <a:cubicBezTo>
                    <a:pt x="2061686" y="51530"/>
                    <a:pt x="2053114" y="52197"/>
                    <a:pt x="2044256" y="52197"/>
                  </a:cubicBezTo>
                  <a:cubicBezTo>
                    <a:pt x="2035778" y="52292"/>
                    <a:pt x="2030349" y="54959"/>
                    <a:pt x="2028444" y="59245"/>
                  </a:cubicBezTo>
                  <a:cubicBezTo>
                    <a:pt x="2023015" y="58769"/>
                    <a:pt x="2017300" y="58103"/>
                    <a:pt x="2011204" y="57150"/>
                  </a:cubicBezTo>
                  <a:cubicBezTo>
                    <a:pt x="2011013" y="56864"/>
                    <a:pt x="2010918" y="56483"/>
                    <a:pt x="2010728" y="56198"/>
                  </a:cubicBezTo>
                  <a:cubicBezTo>
                    <a:pt x="2010061" y="56388"/>
                    <a:pt x="2009108" y="56483"/>
                    <a:pt x="2008442" y="56674"/>
                  </a:cubicBezTo>
                  <a:cubicBezTo>
                    <a:pt x="2004346" y="55912"/>
                    <a:pt x="2000060" y="55055"/>
                    <a:pt x="1995678" y="54102"/>
                  </a:cubicBezTo>
                  <a:cubicBezTo>
                    <a:pt x="2023777" y="52769"/>
                    <a:pt x="2046256" y="51721"/>
                    <a:pt x="2070259" y="50578"/>
                  </a:cubicBezTo>
                  <a:close/>
                  <a:moveTo>
                    <a:pt x="1973485" y="55817"/>
                  </a:moveTo>
                  <a:cubicBezTo>
                    <a:pt x="1960055" y="55817"/>
                    <a:pt x="1948625" y="55817"/>
                    <a:pt x="1937957" y="55817"/>
                  </a:cubicBezTo>
                  <a:cubicBezTo>
                    <a:pt x="1934242" y="54864"/>
                    <a:pt x="1930622" y="53816"/>
                    <a:pt x="1926908" y="52864"/>
                  </a:cubicBezTo>
                  <a:cubicBezTo>
                    <a:pt x="1940624" y="50673"/>
                    <a:pt x="1955292" y="51721"/>
                    <a:pt x="1973485" y="55817"/>
                  </a:cubicBezTo>
                  <a:close/>
                  <a:moveTo>
                    <a:pt x="1925193" y="53245"/>
                  </a:moveTo>
                  <a:cubicBezTo>
                    <a:pt x="1923479" y="53912"/>
                    <a:pt x="1921383" y="54673"/>
                    <a:pt x="1918145" y="55912"/>
                  </a:cubicBezTo>
                  <a:cubicBezTo>
                    <a:pt x="1916811" y="55912"/>
                    <a:pt x="1915573" y="55912"/>
                    <a:pt x="1914239" y="55912"/>
                  </a:cubicBezTo>
                  <a:cubicBezTo>
                    <a:pt x="1917859" y="54769"/>
                    <a:pt x="1921478" y="53912"/>
                    <a:pt x="1925193" y="53245"/>
                  </a:cubicBezTo>
                  <a:close/>
                  <a:moveTo>
                    <a:pt x="1614107" y="52007"/>
                  </a:moveTo>
                  <a:cubicBezTo>
                    <a:pt x="1623536" y="52102"/>
                    <a:pt x="1633061" y="52292"/>
                    <a:pt x="1642491" y="52388"/>
                  </a:cubicBezTo>
                  <a:cubicBezTo>
                    <a:pt x="1641443" y="55817"/>
                    <a:pt x="1640491" y="59150"/>
                    <a:pt x="1639538" y="62294"/>
                  </a:cubicBezTo>
                  <a:cubicBezTo>
                    <a:pt x="1605629" y="62103"/>
                    <a:pt x="1571816" y="61436"/>
                    <a:pt x="1537907" y="60674"/>
                  </a:cubicBezTo>
                  <a:cubicBezTo>
                    <a:pt x="1543145" y="58865"/>
                    <a:pt x="1548765" y="56960"/>
                    <a:pt x="1554671" y="54864"/>
                  </a:cubicBezTo>
                  <a:cubicBezTo>
                    <a:pt x="1566291" y="54293"/>
                    <a:pt x="1577912" y="53626"/>
                    <a:pt x="1589532" y="52388"/>
                  </a:cubicBezTo>
                  <a:cubicBezTo>
                    <a:pt x="1597343" y="51721"/>
                    <a:pt x="1606010" y="51911"/>
                    <a:pt x="1614107" y="52007"/>
                  </a:cubicBezTo>
                  <a:close/>
                  <a:moveTo>
                    <a:pt x="1024033" y="19431"/>
                  </a:moveTo>
                  <a:cubicBezTo>
                    <a:pt x="1048988" y="22289"/>
                    <a:pt x="1074992" y="15335"/>
                    <a:pt x="1099757" y="20098"/>
                  </a:cubicBezTo>
                  <a:cubicBezTo>
                    <a:pt x="1099280" y="21717"/>
                    <a:pt x="1098709" y="23241"/>
                    <a:pt x="1098233" y="24860"/>
                  </a:cubicBezTo>
                  <a:cubicBezTo>
                    <a:pt x="1073372" y="23908"/>
                    <a:pt x="1048512" y="23051"/>
                    <a:pt x="1023557" y="22098"/>
                  </a:cubicBezTo>
                  <a:cubicBezTo>
                    <a:pt x="1023652" y="21241"/>
                    <a:pt x="1023842" y="20288"/>
                    <a:pt x="1024033" y="19431"/>
                  </a:cubicBezTo>
                  <a:close/>
                  <a:moveTo>
                    <a:pt x="536448" y="19907"/>
                  </a:moveTo>
                  <a:cubicBezTo>
                    <a:pt x="535972" y="21146"/>
                    <a:pt x="535686" y="22670"/>
                    <a:pt x="535400" y="24479"/>
                  </a:cubicBezTo>
                  <a:cubicBezTo>
                    <a:pt x="531495" y="24384"/>
                    <a:pt x="527685" y="24289"/>
                    <a:pt x="523780" y="24194"/>
                  </a:cubicBezTo>
                  <a:cubicBezTo>
                    <a:pt x="521970" y="24194"/>
                    <a:pt x="520256" y="23241"/>
                    <a:pt x="513017" y="21146"/>
                  </a:cubicBezTo>
                  <a:cubicBezTo>
                    <a:pt x="521018" y="20765"/>
                    <a:pt x="528733" y="20288"/>
                    <a:pt x="536448" y="19907"/>
                  </a:cubicBezTo>
                  <a:close/>
                  <a:moveTo>
                    <a:pt x="102394" y="34766"/>
                  </a:moveTo>
                  <a:cubicBezTo>
                    <a:pt x="103156" y="34862"/>
                    <a:pt x="103442" y="36195"/>
                    <a:pt x="104013" y="36957"/>
                  </a:cubicBezTo>
                  <a:cubicBezTo>
                    <a:pt x="102203" y="37243"/>
                    <a:pt x="100489" y="37814"/>
                    <a:pt x="98679" y="37814"/>
                  </a:cubicBezTo>
                  <a:cubicBezTo>
                    <a:pt x="98203" y="37814"/>
                    <a:pt x="97727" y="36386"/>
                    <a:pt x="96869" y="35147"/>
                  </a:cubicBezTo>
                  <a:cubicBezTo>
                    <a:pt x="98870" y="34957"/>
                    <a:pt x="100679" y="34576"/>
                    <a:pt x="102394" y="34766"/>
                  </a:cubicBezTo>
                  <a:close/>
                  <a:moveTo>
                    <a:pt x="60008" y="230791"/>
                  </a:moveTo>
                  <a:cubicBezTo>
                    <a:pt x="59245" y="231362"/>
                    <a:pt x="58484" y="231934"/>
                    <a:pt x="57626" y="232410"/>
                  </a:cubicBezTo>
                  <a:cubicBezTo>
                    <a:pt x="56769" y="232505"/>
                    <a:pt x="55912" y="232505"/>
                    <a:pt x="55055" y="232601"/>
                  </a:cubicBezTo>
                  <a:cubicBezTo>
                    <a:pt x="52864" y="232696"/>
                    <a:pt x="50578" y="232791"/>
                    <a:pt x="48292" y="232981"/>
                  </a:cubicBezTo>
                  <a:cubicBezTo>
                    <a:pt x="47435" y="231458"/>
                    <a:pt x="46196" y="230315"/>
                    <a:pt x="44768" y="229362"/>
                  </a:cubicBezTo>
                  <a:cubicBezTo>
                    <a:pt x="47054" y="229362"/>
                    <a:pt x="49054" y="229076"/>
                    <a:pt x="50673" y="228505"/>
                  </a:cubicBezTo>
                  <a:cubicBezTo>
                    <a:pt x="53721" y="229267"/>
                    <a:pt x="56864" y="230124"/>
                    <a:pt x="60008" y="230791"/>
                  </a:cubicBezTo>
                  <a:close/>
                  <a:moveTo>
                    <a:pt x="50387" y="236982"/>
                  </a:moveTo>
                  <a:cubicBezTo>
                    <a:pt x="50578" y="236982"/>
                    <a:pt x="50864" y="237077"/>
                    <a:pt x="51054" y="237077"/>
                  </a:cubicBezTo>
                  <a:cubicBezTo>
                    <a:pt x="50959" y="237173"/>
                    <a:pt x="50864" y="237173"/>
                    <a:pt x="50768" y="237268"/>
                  </a:cubicBezTo>
                  <a:cubicBezTo>
                    <a:pt x="50673" y="237173"/>
                    <a:pt x="50578" y="237077"/>
                    <a:pt x="50387" y="236982"/>
                  </a:cubicBezTo>
                  <a:close/>
                  <a:moveTo>
                    <a:pt x="2137124" y="597503"/>
                  </a:moveTo>
                  <a:cubicBezTo>
                    <a:pt x="2130552" y="596932"/>
                    <a:pt x="2124075" y="596360"/>
                    <a:pt x="2117503" y="595789"/>
                  </a:cubicBezTo>
                  <a:cubicBezTo>
                    <a:pt x="2117598" y="594741"/>
                    <a:pt x="2117693" y="593789"/>
                    <a:pt x="2117789" y="592741"/>
                  </a:cubicBezTo>
                  <a:cubicBezTo>
                    <a:pt x="2124361" y="590741"/>
                    <a:pt x="2130838" y="593217"/>
                    <a:pt x="2137315" y="593979"/>
                  </a:cubicBezTo>
                  <a:cubicBezTo>
                    <a:pt x="2137220" y="595217"/>
                    <a:pt x="2137220" y="596360"/>
                    <a:pt x="2137124" y="597503"/>
                  </a:cubicBezTo>
                  <a:close/>
                  <a:moveTo>
                    <a:pt x="2179415" y="580549"/>
                  </a:moveTo>
                  <a:lnTo>
                    <a:pt x="2183892" y="580549"/>
                  </a:lnTo>
                  <a:cubicBezTo>
                    <a:pt x="2182844" y="580835"/>
                    <a:pt x="2181797" y="581025"/>
                    <a:pt x="2180749" y="581120"/>
                  </a:cubicBezTo>
                  <a:cubicBezTo>
                    <a:pt x="2180368" y="581216"/>
                    <a:pt x="2179987" y="580930"/>
                    <a:pt x="2179415" y="580549"/>
                  </a:cubicBezTo>
                  <a:close/>
                  <a:moveTo>
                    <a:pt x="2181511" y="593884"/>
                  </a:moveTo>
                  <a:cubicBezTo>
                    <a:pt x="2185892" y="593789"/>
                    <a:pt x="2190274" y="593693"/>
                    <a:pt x="2195798" y="593503"/>
                  </a:cubicBezTo>
                  <a:cubicBezTo>
                    <a:pt x="2190464" y="599885"/>
                    <a:pt x="2190464" y="599885"/>
                    <a:pt x="2181511" y="593884"/>
                  </a:cubicBezTo>
                  <a:close/>
                  <a:moveTo>
                    <a:pt x="2350199" y="582644"/>
                  </a:moveTo>
                  <a:cubicBezTo>
                    <a:pt x="2321052" y="579692"/>
                    <a:pt x="2292001" y="580835"/>
                    <a:pt x="2262950" y="581597"/>
                  </a:cubicBezTo>
                  <a:cubicBezTo>
                    <a:pt x="2256473" y="581787"/>
                    <a:pt x="2249996" y="581692"/>
                    <a:pt x="2243709" y="580644"/>
                  </a:cubicBezTo>
                  <a:lnTo>
                    <a:pt x="2389346" y="580644"/>
                  </a:lnTo>
                  <a:cubicBezTo>
                    <a:pt x="2385536" y="582549"/>
                    <a:pt x="2381441" y="583502"/>
                    <a:pt x="2376964" y="583597"/>
                  </a:cubicBezTo>
                  <a:cubicBezTo>
                    <a:pt x="2368010" y="583597"/>
                    <a:pt x="2359057" y="583502"/>
                    <a:pt x="2350199" y="582644"/>
                  </a:cubicBezTo>
                  <a:close/>
                  <a:moveTo>
                    <a:pt x="2370487" y="598932"/>
                  </a:moveTo>
                  <a:cubicBezTo>
                    <a:pt x="2379821" y="591217"/>
                    <a:pt x="2388584" y="593789"/>
                    <a:pt x="2397633" y="595217"/>
                  </a:cubicBezTo>
                  <a:cubicBezTo>
                    <a:pt x="2392299" y="602361"/>
                    <a:pt x="2390870" y="602552"/>
                    <a:pt x="2370487" y="598932"/>
                  </a:cubicBezTo>
                  <a:close/>
                  <a:moveTo>
                    <a:pt x="2418398" y="580549"/>
                  </a:moveTo>
                  <a:lnTo>
                    <a:pt x="2446973" y="580549"/>
                  </a:lnTo>
                  <a:cubicBezTo>
                    <a:pt x="2441543" y="580930"/>
                    <a:pt x="2436114" y="581120"/>
                    <a:pt x="2430685" y="581311"/>
                  </a:cubicBezTo>
                  <a:cubicBezTo>
                    <a:pt x="2426494" y="581406"/>
                    <a:pt x="2422208" y="581501"/>
                    <a:pt x="2418398" y="580549"/>
                  </a:cubicBezTo>
                  <a:close/>
                  <a:moveTo>
                    <a:pt x="2782729" y="510921"/>
                  </a:moveTo>
                  <a:lnTo>
                    <a:pt x="2782729" y="500634"/>
                  </a:lnTo>
                  <a:cubicBezTo>
                    <a:pt x="2784920" y="500729"/>
                    <a:pt x="2787015" y="500729"/>
                    <a:pt x="2789206" y="500825"/>
                  </a:cubicBezTo>
                  <a:cubicBezTo>
                    <a:pt x="2793683" y="501015"/>
                    <a:pt x="2798159" y="502825"/>
                    <a:pt x="2805684" y="504730"/>
                  </a:cubicBezTo>
                  <a:cubicBezTo>
                    <a:pt x="2797493" y="510921"/>
                    <a:pt x="2789873" y="511207"/>
                    <a:pt x="2782729" y="510921"/>
                  </a:cubicBezTo>
                  <a:close/>
                  <a:moveTo>
                    <a:pt x="3088767" y="364712"/>
                  </a:moveTo>
                  <a:cubicBezTo>
                    <a:pt x="3059145" y="364236"/>
                    <a:pt x="3029426" y="363093"/>
                    <a:pt x="2999804" y="362045"/>
                  </a:cubicBezTo>
                  <a:cubicBezTo>
                    <a:pt x="2992565" y="361760"/>
                    <a:pt x="2985326" y="360807"/>
                    <a:pt x="2978087" y="360140"/>
                  </a:cubicBezTo>
                  <a:cubicBezTo>
                    <a:pt x="2975896" y="359950"/>
                    <a:pt x="2973515" y="358997"/>
                    <a:pt x="2971514" y="359283"/>
                  </a:cubicBezTo>
                  <a:cubicBezTo>
                    <a:pt x="2936272" y="363474"/>
                    <a:pt x="2901029" y="357664"/>
                    <a:pt x="2865787" y="357854"/>
                  </a:cubicBezTo>
                  <a:cubicBezTo>
                    <a:pt x="2838545" y="358045"/>
                    <a:pt x="2811209" y="355568"/>
                    <a:pt x="2783872" y="358235"/>
                  </a:cubicBezTo>
                  <a:cubicBezTo>
                    <a:pt x="2783491" y="358235"/>
                    <a:pt x="2783110" y="358235"/>
                    <a:pt x="2782729" y="358235"/>
                  </a:cubicBezTo>
                  <a:lnTo>
                    <a:pt x="2782729" y="347663"/>
                  </a:lnTo>
                  <a:cubicBezTo>
                    <a:pt x="2803303" y="347948"/>
                    <a:pt x="2823877" y="348044"/>
                    <a:pt x="2844451" y="348425"/>
                  </a:cubicBezTo>
                  <a:cubicBezTo>
                    <a:pt x="2882551" y="349091"/>
                    <a:pt x="2920651" y="351187"/>
                    <a:pt x="2958751" y="352425"/>
                  </a:cubicBezTo>
                  <a:cubicBezTo>
                    <a:pt x="3006947" y="353949"/>
                    <a:pt x="3055239" y="355092"/>
                    <a:pt x="3103531" y="356521"/>
                  </a:cubicBezTo>
                  <a:cubicBezTo>
                    <a:pt x="3114485" y="356902"/>
                    <a:pt x="3125343" y="358045"/>
                    <a:pt x="3136297" y="358807"/>
                  </a:cubicBezTo>
                  <a:cubicBezTo>
                    <a:pt x="3136392" y="359950"/>
                    <a:pt x="3136392" y="360998"/>
                    <a:pt x="3136487" y="362141"/>
                  </a:cubicBezTo>
                  <a:cubicBezTo>
                    <a:pt x="3120866" y="365855"/>
                    <a:pt x="3104674" y="364998"/>
                    <a:pt x="3088767" y="364712"/>
                  </a:cubicBezTo>
                  <a:close/>
                  <a:moveTo>
                    <a:pt x="3340513" y="237268"/>
                  </a:moveTo>
                  <a:cubicBezTo>
                    <a:pt x="3342799" y="237363"/>
                    <a:pt x="3344990" y="237363"/>
                    <a:pt x="3347371" y="237458"/>
                  </a:cubicBezTo>
                  <a:cubicBezTo>
                    <a:pt x="3345371" y="236506"/>
                    <a:pt x="3343751" y="235744"/>
                    <a:pt x="3342418" y="235172"/>
                  </a:cubicBezTo>
                  <a:cubicBezTo>
                    <a:pt x="3344228" y="235172"/>
                    <a:pt x="3345942" y="235172"/>
                    <a:pt x="3347657" y="235458"/>
                  </a:cubicBezTo>
                  <a:cubicBezTo>
                    <a:pt x="3355181" y="236696"/>
                    <a:pt x="3362706" y="238411"/>
                    <a:pt x="3370231" y="239268"/>
                  </a:cubicBezTo>
                  <a:cubicBezTo>
                    <a:pt x="3380994" y="240506"/>
                    <a:pt x="3391757" y="241173"/>
                    <a:pt x="3400139" y="247079"/>
                  </a:cubicBezTo>
                  <a:cubicBezTo>
                    <a:pt x="3399758" y="247936"/>
                    <a:pt x="3399473" y="248888"/>
                    <a:pt x="3399091" y="249746"/>
                  </a:cubicBezTo>
                  <a:cubicBezTo>
                    <a:pt x="3379470" y="245650"/>
                    <a:pt x="3359944" y="241649"/>
                    <a:pt x="3340322" y="237554"/>
                  </a:cubicBezTo>
                  <a:cubicBezTo>
                    <a:pt x="3340418" y="237458"/>
                    <a:pt x="3340513" y="237363"/>
                    <a:pt x="3340513" y="2372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51C22FA-85B1-4EC8-A9D8-2C864FA53D19}"/>
                </a:ext>
              </a:extLst>
            </p:cNvPr>
            <p:cNvSpPr/>
            <p:nvPr/>
          </p:nvSpPr>
          <p:spPr>
            <a:xfrm>
              <a:off x="7274061" y="3192684"/>
              <a:ext cx="66675" cy="9525"/>
            </a:xfrm>
            <a:custGeom>
              <a:avLst/>
              <a:gdLst>
                <a:gd name="connsiteX0" fmla="*/ 1610 w 66675"/>
                <a:gd name="connsiteY0" fmla="*/ 0 h 9525"/>
                <a:gd name="connsiteX1" fmla="*/ 86 w 66675"/>
                <a:gd name="connsiteY1" fmla="*/ 667 h 9525"/>
                <a:gd name="connsiteX2" fmla="*/ 276 w 66675"/>
                <a:gd name="connsiteY2" fmla="*/ 11525 h 9525"/>
                <a:gd name="connsiteX3" fmla="*/ 71428 w 66675"/>
                <a:gd name="connsiteY3" fmla="*/ 10192 h 9525"/>
                <a:gd name="connsiteX4" fmla="*/ 60284 w 66675"/>
                <a:gd name="connsiteY4" fmla="*/ 1810 h 9525"/>
                <a:gd name="connsiteX5" fmla="*/ 1610 w 66675"/>
                <a:gd name="connsiteY5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9525">
                  <a:moveTo>
                    <a:pt x="1610" y="0"/>
                  </a:moveTo>
                  <a:cubicBezTo>
                    <a:pt x="658" y="0"/>
                    <a:pt x="-295" y="953"/>
                    <a:pt x="86" y="667"/>
                  </a:cubicBezTo>
                  <a:cubicBezTo>
                    <a:pt x="86" y="4096"/>
                    <a:pt x="181" y="6858"/>
                    <a:pt x="276" y="11525"/>
                  </a:cubicBezTo>
                  <a:cubicBezTo>
                    <a:pt x="23708" y="9525"/>
                    <a:pt x="47711" y="14954"/>
                    <a:pt x="71428" y="10192"/>
                  </a:cubicBezTo>
                  <a:cubicBezTo>
                    <a:pt x="72571" y="3048"/>
                    <a:pt x="66856" y="2000"/>
                    <a:pt x="60284" y="1810"/>
                  </a:cubicBezTo>
                  <a:cubicBezTo>
                    <a:pt x="40758" y="1143"/>
                    <a:pt x="21136" y="572"/>
                    <a:pt x="161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237BD755-0113-4FF5-87B6-E5CB37B82AEB}"/>
                </a:ext>
              </a:extLst>
            </p:cNvPr>
            <p:cNvSpPr/>
            <p:nvPr/>
          </p:nvSpPr>
          <p:spPr>
            <a:xfrm>
              <a:off x="7538653" y="3294888"/>
              <a:ext cx="9525" cy="9525"/>
            </a:xfrm>
            <a:custGeom>
              <a:avLst/>
              <a:gdLst>
                <a:gd name="connsiteX0" fmla="*/ 16005 w 9525"/>
                <a:gd name="connsiteY0" fmla="*/ 14192 h 9525"/>
                <a:gd name="connsiteX1" fmla="*/ 1908 w 9525"/>
                <a:gd name="connsiteY1" fmla="*/ 0 h 9525"/>
                <a:gd name="connsiteX2" fmla="*/ 16005 w 9525"/>
                <a:gd name="connsiteY2" fmla="*/ 14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6005" y="14192"/>
                  </a:moveTo>
                  <a:cubicBezTo>
                    <a:pt x="11814" y="10001"/>
                    <a:pt x="7623" y="5810"/>
                    <a:pt x="1908" y="0"/>
                  </a:cubicBezTo>
                  <a:cubicBezTo>
                    <a:pt x="-4664" y="12478"/>
                    <a:pt x="7147" y="12573"/>
                    <a:pt x="16005" y="14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998DB842-1F49-4852-8C6B-030E83E4FE87}"/>
                </a:ext>
              </a:extLst>
            </p:cNvPr>
            <p:cNvSpPr/>
            <p:nvPr/>
          </p:nvSpPr>
          <p:spPr>
            <a:xfrm>
              <a:off x="7554659" y="3309080"/>
              <a:ext cx="9525" cy="9525"/>
            </a:xfrm>
            <a:custGeom>
              <a:avLst/>
              <a:gdLst>
                <a:gd name="connsiteX0" fmla="*/ 0 w 0"/>
                <a:gd name="connsiteY0" fmla="*/ 0 h 0"/>
                <a:gd name="connsiteX1" fmla="*/ 286 w 0"/>
                <a:gd name="connsiteY1" fmla="*/ 286 h 0"/>
                <a:gd name="connsiteX2" fmla="*/ 381 w 0"/>
                <a:gd name="connsiteY2" fmla="*/ 95 h 0"/>
                <a:gd name="connsiteX3" fmla="*/ 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95" y="95"/>
                    <a:pt x="190" y="191"/>
                    <a:pt x="286" y="286"/>
                  </a:cubicBezTo>
                  <a:lnTo>
                    <a:pt x="381" y="95"/>
                  </a:lnTo>
                  <a:cubicBezTo>
                    <a:pt x="286" y="0"/>
                    <a:pt x="190" y="0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4EEDA6F9-DD57-400D-85B6-DE8103F567F2}"/>
                </a:ext>
              </a:extLst>
            </p:cNvPr>
            <p:cNvSpPr/>
            <p:nvPr/>
          </p:nvSpPr>
          <p:spPr>
            <a:xfrm>
              <a:off x="7809929" y="3212020"/>
              <a:ext cx="9525" cy="9525"/>
            </a:xfrm>
            <a:custGeom>
              <a:avLst/>
              <a:gdLst>
                <a:gd name="connsiteX0" fmla="*/ 0 w 9525"/>
                <a:gd name="connsiteY0" fmla="*/ 2191 h 0"/>
                <a:gd name="connsiteX1" fmla="*/ 11525 w 9525"/>
                <a:gd name="connsiteY1" fmla="*/ 5620 h 0"/>
                <a:gd name="connsiteX2" fmla="*/ 13145 w 9525"/>
                <a:gd name="connsiteY2" fmla="*/ 3334 h 0"/>
                <a:gd name="connsiteX3" fmla="*/ 1524 w 9525"/>
                <a:gd name="connsiteY3" fmla="*/ 0 h 0"/>
                <a:gd name="connsiteX4" fmla="*/ 0 w 9525"/>
                <a:gd name="connsiteY4" fmla="*/ 21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2191"/>
                  </a:moveTo>
                  <a:cubicBezTo>
                    <a:pt x="3810" y="3334"/>
                    <a:pt x="7715" y="4477"/>
                    <a:pt x="11525" y="5620"/>
                  </a:cubicBezTo>
                  <a:cubicBezTo>
                    <a:pt x="12097" y="4858"/>
                    <a:pt x="12573" y="4096"/>
                    <a:pt x="13145" y="3334"/>
                  </a:cubicBezTo>
                  <a:cubicBezTo>
                    <a:pt x="9239" y="2191"/>
                    <a:pt x="5334" y="1143"/>
                    <a:pt x="1524" y="0"/>
                  </a:cubicBezTo>
                  <a:cubicBezTo>
                    <a:pt x="953" y="762"/>
                    <a:pt x="476" y="1524"/>
                    <a:pt x="0" y="21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3F98A5D-8849-4CF7-8298-03E99505ED27}"/>
                </a:ext>
              </a:extLst>
            </p:cNvPr>
            <p:cNvSpPr/>
            <p:nvPr/>
          </p:nvSpPr>
          <p:spPr>
            <a:xfrm>
              <a:off x="7179278" y="3235166"/>
              <a:ext cx="9525" cy="9525"/>
            </a:xfrm>
            <a:custGeom>
              <a:avLst/>
              <a:gdLst>
                <a:gd name="connsiteX0" fmla="*/ 0 w 9525"/>
                <a:gd name="connsiteY0" fmla="*/ 2096 h 0"/>
                <a:gd name="connsiteX1" fmla="*/ 8382 w 9525"/>
                <a:gd name="connsiteY1" fmla="*/ 4477 h 0"/>
                <a:gd name="connsiteX2" fmla="*/ 9811 w 9525"/>
                <a:gd name="connsiteY2" fmla="*/ 2381 h 0"/>
                <a:gd name="connsiteX3" fmla="*/ 1429 w 9525"/>
                <a:gd name="connsiteY3" fmla="*/ 0 h 0"/>
                <a:gd name="connsiteX4" fmla="*/ 0 w 9525"/>
                <a:gd name="connsiteY4" fmla="*/ 2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2096"/>
                  </a:moveTo>
                  <a:cubicBezTo>
                    <a:pt x="2762" y="2858"/>
                    <a:pt x="5620" y="3715"/>
                    <a:pt x="8382" y="4477"/>
                  </a:cubicBezTo>
                  <a:cubicBezTo>
                    <a:pt x="8858" y="3810"/>
                    <a:pt x="9334" y="3143"/>
                    <a:pt x="9811" y="2381"/>
                  </a:cubicBezTo>
                  <a:cubicBezTo>
                    <a:pt x="7048" y="1619"/>
                    <a:pt x="4191" y="762"/>
                    <a:pt x="1429" y="0"/>
                  </a:cubicBezTo>
                  <a:cubicBezTo>
                    <a:pt x="952" y="667"/>
                    <a:pt x="476" y="1334"/>
                    <a:pt x="0" y="2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98DF0F8-799B-4405-B82A-A3403D098468}"/>
                </a:ext>
              </a:extLst>
            </p:cNvPr>
            <p:cNvSpPr/>
            <p:nvPr/>
          </p:nvSpPr>
          <p:spPr>
            <a:xfrm>
              <a:off x="5564696" y="3122580"/>
              <a:ext cx="9525" cy="9525"/>
            </a:xfrm>
            <a:custGeom>
              <a:avLst/>
              <a:gdLst>
                <a:gd name="connsiteX0" fmla="*/ 11049 w 9525"/>
                <a:gd name="connsiteY0" fmla="*/ 3334 h 0"/>
                <a:gd name="connsiteX1" fmla="*/ 2096 w 9525"/>
                <a:gd name="connsiteY1" fmla="*/ 0 h 0"/>
                <a:gd name="connsiteX2" fmla="*/ 0 w 9525"/>
                <a:gd name="connsiteY2" fmla="*/ 2095 h 0"/>
                <a:gd name="connsiteX3" fmla="*/ 7906 w 9525"/>
                <a:gd name="connsiteY3" fmla="*/ 6096 h 0"/>
                <a:gd name="connsiteX4" fmla="*/ 11049 w 9525"/>
                <a:gd name="connsiteY4" fmla="*/ 33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1049" y="3334"/>
                  </a:moveTo>
                  <a:cubicBezTo>
                    <a:pt x="8096" y="2191"/>
                    <a:pt x="5048" y="1143"/>
                    <a:pt x="2096" y="0"/>
                  </a:cubicBezTo>
                  <a:cubicBezTo>
                    <a:pt x="1429" y="667"/>
                    <a:pt x="667" y="1333"/>
                    <a:pt x="0" y="2095"/>
                  </a:cubicBezTo>
                  <a:cubicBezTo>
                    <a:pt x="2667" y="3429"/>
                    <a:pt x="5334" y="4763"/>
                    <a:pt x="7906" y="6096"/>
                  </a:cubicBezTo>
                  <a:cubicBezTo>
                    <a:pt x="8954" y="5143"/>
                    <a:pt x="10001" y="4286"/>
                    <a:pt x="11049" y="3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B713BE6A-7F43-4CF1-9E63-1761F8329983}"/>
                </a:ext>
              </a:extLst>
            </p:cNvPr>
            <p:cNvSpPr/>
            <p:nvPr/>
          </p:nvSpPr>
          <p:spPr>
            <a:xfrm>
              <a:off x="7250195" y="3188955"/>
              <a:ext cx="9525" cy="9525"/>
            </a:xfrm>
            <a:custGeom>
              <a:avLst/>
              <a:gdLst>
                <a:gd name="connsiteX0" fmla="*/ 44 w 0"/>
                <a:gd name="connsiteY0" fmla="*/ 2682 h 0"/>
                <a:gd name="connsiteX1" fmla="*/ 5855 w 0"/>
                <a:gd name="connsiteY1" fmla="*/ 8397 h 0"/>
                <a:gd name="connsiteX2" fmla="*/ 8712 w 0"/>
                <a:gd name="connsiteY2" fmla="*/ 2396 h 0"/>
                <a:gd name="connsiteX3" fmla="*/ 5378 w 0"/>
                <a:gd name="connsiteY3" fmla="*/ 15 h 0"/>
                <a:gd name="connsiteX4" fmla="*/ 44 w 0"/>
                <a:gd name="connsiteY4" fmla="*/ 26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4" y="2682"/>
                  </a:moveTo>
                  <a:cubicBezTo>
                    <a:pt x="-337" y="2967"/>
                    <a:pt x="1759" y="4491"/>
                    <a:pt x="5855" y="8397"/>
                  </a:cubicBezTo>
                  <a:cubicBezTo>
                    <a:pt x="7283" y="5634"/>
                    <a:pt x="8617" y="4015"/>
                    <a:pt x="8712" y="2396"/>
                  </a:cubicBezTo>
                  <a:cubicBezTo>
                    <a:pt x="8712" y="1539"/>
                    <a:pt x="6045" y="-176"/>
                    <a:pt x="5378" y="15"/>
                  </a:cubicBezTo>
                  <a:cubicBezTo>
                    <a:pt x="3283" y="491"/>
                    <a:pt x="1282" y="1539"/>
                    <a:pt x="44" y="26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8B8A9601-4125-4FEE-8AC8-773008931426}"/>
                </a:ext>
              </a:extLst>
            </p:cNvPr>
            <p:cNvSpPr/>
            <p:nvPr/>
          </p:nvSpPr>
          <p:spPr>
            <a:xfrm>
              <a:off x="7554944" y="3309080"/>
              <a:ext cx="9525" cy="9525"/>
            </a:xfrm>
            <a:custGeom>
              <a:avLst/>
              <a:gdLst>
                <a:gd name="connsiteX0" fmla="*/ 0 w 0"/>
                <a:gd name="connsiteY0" fmla="*/ 286 h 0"/>
                <a:gd name="connsiteX1" fmla="*/ 476 w 0"/>
                <a:gd name="connsiteY1" fmla="*/ 0 h 0"/>
                <a:gd name="connsiteX2" fmla="*/ 190 w 0"/>
                <a:gd name="connsiteY2" fmla="*/ 0 h 0"/>
                <a:gd name="connsiteX3" fmla="*/ 0 w 0"/>
                <a:gd name="connsiteY3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86"/>
                  </a:moveTo>
                  <a:cubicBezTo>
                    <a:pt x="190" y="191"/>
                    <a:pt x="381" y="95"/>
                    <a:pt x="476" y="0"/>
                  </a:cubicBezTo>
                  <a:cubicBezTo>
                    <a:pt x="381" y="0"/>
                    <a:pt x="286" y="0"/>
                    <a:pt x="190" y="0"/>
                  </a:cubicBezTo>
                  <a:cubicBezTo>
                    <a:pt x="95" y="95"/>
                    <a:pt x="0" y="286"/>
                    <a:pt x="0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C71D0B30-7BEC-4CE7-89F1-22E185448870}"/>
                </a:ext>
              </a:extLst>
            </p:cNvPr>
            <p:cNvSpPr/>
            <p:nvPr/>
          </p:nvSpPr>
          <p:spPr>
            <a:xfrm>
              <a:off x="6027896" y="3129038"/>
              <a:ext cx="9525" cy="9525"/>
            </a:xfrm>
            <a:custGeom>
              <a:avLst/>
              <a:gdLst>
                <a:gd name="connsiteX0" fmla="*/ 6858 w 0"/>
                <a:gd name="connsiteY0" fmla="*/ 400 h 0"/>
                <a:gd name="connsiteX1" fmla="*/ 1429 w 0"/>
                <a:gd name="connsiteY1" fmla="*/ 19 h 0"/>
                <a:gd name="connsiteX2" fmla="*/ 0 w 0"/>
                <a:gd name="connsiteY2" fmla="*/ 2114 h 0"/>
                <a:gd name="connsiteX3" fmla="*/ 5048 w 0"/>
                <a:gd name="connsiteY3" fmla="*/ 2876 h 0"/>
                <a:gd name="connsiteX4" fmla="*/ 6858 w 0"/>
                <a:gd name="connsiteY4" fmla="*/ 4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858" y="400"/>
                  </a:moveTo>
                  <a:cubicBezTo>
                    <a:pt x="4858" y="209"/>
                    <a:pt x="3048" y="-76"/>
                    <a:pt x="1429" y="19"/>
                  </a:cubicBezTo>
                  <a:cubicBezTo>
                    <a:pt x="762" y="114"/>
                    <a:pt x="476" y="1352"/>
                    <a:pt x="0" y="2114"/>
                  </a:cubicBezTo>
                  <a:cubicBezTo>
                    <a:pt x="1714" y="2400"/>
                    <a:pt x="3429" y="2876"/>
                    <a:pt x="5048" y="2876"/>
                  </a:cubicBezTo>
                  <a:cubicBezTo>
                    <a:pt x="5524" y="2972"/>
                    <a:pt x="6096" y="1638"/>
                    <a:pt x="6858" y="4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3BDE25AE-4F89-4205-997A-AEDEBF6E60B2}"/>
                </a:ext>
              </a:extLst>
            </p:cNvPr>
            <p:cNvSpPr/>
            <p:nvPr/>
          </p:nvSpPr>
          <p:spPr>
            <a:xfrm>
              <a:off x="4245959" y="3209829"/>
              <a:ext cx="9525" cy="9525"/>
            </a:xfrm>
            <a:custGeom>
              <a:avLst/>
              <a:gdLst>
                <a:gd name="connsiteX0" fmla="*/ 6001 w 0"/>
                <a:gd name="connsiteY0" fmla="*/ 2762 h 0"/>
                <a:gd name="connsiteX1" fmla="*/ 3238 w 0"/>
                <a:gd name="connsiteY1" fmla="*/ 0 h 0"/>
                <a:gd name="connsiteX2" fmla="*/ 0 w 0"/>
                <a:gd name="connsiteY2" fmla="*/ 1715 h 0"/>
                <a:gd name="connsiteX3" fmla="*/ 3524 w 0"/>
                <a:gd name="connsiteY3" fmla="*/ 4191 h 0"/>
                <a:gd name="connsiteX4" fmla="*/ 6001 w 0"/>
                <a:gd name="connsiteY4" fmla="*/ 2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001" y="2762"/>
                  </a:moveTo>
                  <a:cubicBezTo>
                    <a:pt x="5429" y="1715"/>
                    <a:pt x="4191" y="857"/>
                    <a:pt x="3238" y="0"/>
                  </a:cubicBezTo>
                  <a:cubicBezTo>
                    <a:pt x="2286" y="476"/>
                    <a:pt x="1333" y="953"/>
                    <a:pt x="0" y="1715"/>
                  </a:cubicBezTo>
                  <a:cubicBezTo>
                    <a:pt x="1143" y="2572"/>
                    <a:pt x="2286" y="3429"/>
                    <a:pt x="3524" y="4191"/>
                  </a:cubicBezTo>
                  <a:cubicBezTo>
                    <a:pt x="3715" y="4286"/>
                    <a:pt x="6191" y="3048"/>
                    <a:pt x="6001" y="27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911041C4-0AA3-4A59-BB79-F443CF21965D}"/>
                </a:ext>
              </a:extLst>
            </p:cNvPr>
            <p:cNvSpPr/>
            <p:nvPr/>
          </p:nvSpPr>
          <p:spPr>
            <a:xfrm>
              <a:off x="7282339" y="3157347"/>
              <a:ext cx="9525" cy="9525"/>
            </a:xfrm>
            <a:custGeom>
              <a:avLst/>
              <a:gdLst>
                <a:gd name="connsiteX0" fmla="*/ 667 w 0"/>
                <a:gd name="connsiteY0" fmla="*/ 381 h 0"/>
                <a:gd name="connsiteX1" fmla="*/ 1715 w 0"/>
                <a:gd name="connsiteY1" fmla="*/ 0 h 0"/>
                <a:gd name="connsiteX2" fmla="*/ 0 w 0"/>
                <a:gd name="connsiteY2" fmla="*/ 0 h 0"/>
                <a:gd name="connsiteX3" fmla="*/ 667 w 0"/>
                <a:gd name="connsiteY3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67" y="381"/>
                  </a:moveTo>
                  <a:cubicBezTo>
                    <a:pt x="953" y="286"/>
                    <a:pt x="1334" y="95"/>
                    <a:pt x="1715" y="0"/>
                  </a:cubicBezTo>
                  <a:cubicBezTo>
                    <a:pt x="1143" y="0"/>
                    <a:pt x="476" y="0"/>
                    <a:pt x="0" y="0"/>
                  </a:cubicBezTo>
                  <a:lnTo>
                    <a:pt x="667" y="3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6AEDF948-26C6-4653-B222-2E60A3103671}"/>
                </a:ext>
              </a:extLst>
            </p:cNvPr>
            <p:cNvSpPr/>
            <p:nvPr/>
          </p:nvSpPr>
          <p:spPr>
            <a:xfrm>
              <a:off x="7490460" y="3168872"/>
              <a:ext cx="9525" cy="9525"/>
            </a:xfrm>
            <a:custGeom>
              <a:avLst/>
              <a:gdLst>
                <a:gd name="connsiteX0" fmla="*/ 667 w 0"/>
                <a:gd name="connsiteY0" fmla="*/ 0 h 0"/>
                <a:gd name="connsiteX1" fmla="*/ 0 w 0"/>
                <a:gd name="connsiteY1" fmla="*/ 190 h 0"/>
                <a:gd name="connsiteX2" fmla="*/ 0 w 0"/>
                <a:gd name="connsiteY2" fmla="*/ 190 h 0"/>
                <a:gd name="connsiteX3" fmla="*/ 667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67" y="0"/>
                  </a:moveTo>
                  <a:cubicBezTo>
                    <a:pt x="381" y="95"/>
                    <a:pt x="191" y="95"/>
                    <a:pt x="0" y="190"/>
                  </a:cubicBezTo>
                  <a:cubicBezTo>
                    <a:pt x="0" y="190"/>
                    <a:pt x="0" y="190"/>
                    <a:pt x="0" y="190"/>
                  </a:cubicBezTo>
                  <a:lnTo>
                    <a:pt x="667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D7C15FCA-06E1-4218-BDF5-82F968E5F440}"/>
                </a:ext>
              </a:extLst>
            </p:cNvPr>
            <p:cNvSpPr/>
            <p:nvPr/>
          </p:nvSpPr>
          <p:spPr>
            <a:xfrm>
              <a:off x="7254145" y="3160109"/>
              <a:ext cx="9525" cy="9525"/>
            </a:xfrm>
            <a:custGeom>
              <a:avLst/>
              <a:gdLst>
                <a:gd name="connsiteX0" fmla="*/ 381 w 0"/>
                <a:gd name="connsiteY0" fmla="*/ 0 h 0"/>
                <a:gd name="connsiteX1" fmla="*/ 0 w 0"/>
                <a:gd name="connsiteY1" fmla="*/ 0 h 0"/>
                <a:gd name="connsiteX2" fmla="*/ 0 w 0"/>
                <a:gd name="connsiteY2" fmla="*/ 381 h 0"/>
                <a:gd name="connsiteX3" fmla="*/ 38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" y="0"/>
                  </a:moveTo>
                  <a:cubicBezTo>
                    <a:pt x="286" y="0"/>
                    <a:pt x="95" y="0"/>
                    <a:pt x="0" y="0"/>
                  </a:cubicBezTo>
                  <a:cubicBezTo>
                    <a:pt x="0" y="95"/>
                    <a:pt x="0" y="190"/>
                    <a:pt x="0" y="381"/>
                  </a:cubicBezTo>
                  <a:lnTo>
                    <a:pt x="38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9C0136E1-A030-4EAF-99EA-275942E88F79}"/>
                </a:ext>
              </a:extLst>
            </p:cNvPr>
            <p:cNvSpPr/>
            <p:nvPr/>
          </p:nvSpPr>
          <p:spPr>
            <a:xfrm>
              <a:off x="6877240" y="3201923"/>
              <a:ext cx="9525" cy="9525"/>
            </a:xfrm>
            <a:custGeom>
              <a:avLst/>
              <a:gdLst>
                <a:gd name="connsiteX0" fmla="*/ 953 w 0"/>
                <a:gd name="connsiteY0" fmla="*/ 0 h 0"/>
                <a:gd name="connsiteX1" fmla="*/ 667 w 0"/>
                <a:gd name="connsiteY1" fmla="*/ 0 h 0"/>
                <a:gd name="connsiteX2" fmla="*/ 0 w 0"/>
                <a:gd name="connsiteY2" fmla="*/ 286 h 0"/>
                <a:gd name="connsiteX3" fmla="*/ 95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953" y="0"/>
                  </a:moveTo>
                  <a:cubicBezTo>
                    <a:pt x="857" y="0"/>
                    <a:pt x="762" y="0"/>
                    <a:pt x="667" y="0"/>
                  </a:cubicBezTo>
                  <a:cubicBezTo>
                    <a:pt x="476" y="95"/>
                    <a:pt x="191" y="191"/>
                    <a:pt x="0" y="286"/>
                  </a:cubicBezTo>
                  <a:lnTo>
                    <a:pt x="95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6AC25F90-C0C5-47F3-B504-D17D39C3D456}"/>
                </a:ext>
              </a:extLst>
            </p:cNvPr>
            <p:cNvSpPr/>
            <p:nvPr/>
          </p:nvSpPr>
          <p:spPr>
            <a:xfrm>
              <a:off x="7409974" y="3201618"/>
              <a:ext cx="9525" cy="9525"/>
            </a:xfrm>
            <a:custGeom>
              <a:avLst/>
              <a:gdLst>
                <a:gd name="connsiteX0" fmla="*/ 0 w 0"/>
                <a:gd name="connsiteY0" fmla="*/ 210 h 0"/>
                <a:gd name="connsiteX1" fmla="*/ 476 w 0"/>
                <a:gd name="connsiteY1" fmla="*/ 305 h 0"/>
                <a:gd name="connsiteX2" fmla="*/ 857 w 0"/>
                <a:gd name="connsiteY2" fmla="*/ 19 h 0"/>
                <a:gd name="connsiteX3" fmla="*/ 0 w 0"/>
                <a:gd name="connsiteY3" fmla="*/ 2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10"/>
                  </a:moveTo>
                  <a:cubicBezTo>
                    <a:pt x="190" y="210"/>
                    <a:pt x="286" y="305"/>
                    <a:pt x="476" y="305"/>
                  </a:cubicBezTo>
                  <a:cubicBezTo>
                    <a:pt x="571" y="210"/>
                    <a:pt x="667" y="115"/>
                    <a:pt x="857" y="19"/>
                  </a:cubicBezTo>
                  <a:cubicBezTo>
                    <a:pt x="857" y="-76"/>
                    <a:pt x="0" y="210"/>
                    <a:pt x="0" y="2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7C95F13D-6418-4472-81DD-ADB3EB5310E8}"/>
                </a:ext>
              </a:extLst>
            </p:cNvPr>
            <p:cNvSpPr/>
            <p:nvPr/>
          </p:nvSpPr>
          <p:spPr>
            <a:xfrm>
              <a:off x="7861805" y="3191827"/>
              <a:ext cx="19050" cy="9525"/>
            </a:xfrm>
            <a:custGeom>
              <a:avLst/>
              <a:gdLst>
                <a:gd name="connsiteX0" fmla="*/ 7655 w 19050"/>
                <a:gd name="connsiteY0" fmla="*/ 14573 h 9525"/>
                <a:gd name="connsiteX1" fmla="*/ 19466 w 19050"/>
                <a:gd name="connsiteY1" fmla="*/ 15049 h 9525"/>
                <a:gd name="connsiteX2" fmla="*/ 22323 w 19050"/>
                <a:gd name="connsiteY2" fmla="*/ 9525 h 9525"/>
                <a:gd name="connsiteX3" fmla="*/ 17084 w 19050"/>
                <a:gd name="connsiteY3" fmla="*/ 0 h 9525"/>
                <a:gd name="connsiteX4" fmla="*/ 225 w 19050"/>
                <a:gd name="connsiteY4" fmla="*/ 8382 h 9525"/>
                <a:gd name="connsiteX5" fmla="*/ 7655 w 19050"/>
                <a:gd name="connsiteY5" fmla="*/ 14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7655" y="14573"/>
                  </a:moveTo>
                  <a:cubicBezTo>
                    <a:pt x="9655" y="15430"/>
                    <a:pt x="18513" y="15621"/>
                    <a:pt x="19466" y="15049"/>
                  </a:cubicBezTo>
                  <a:cubicBezTo>
                    <a:pt x="21942" y="13526"/>
                    <a:pt x="22704" y="11335"/>
                    <a:pt x="22323" y="9525"/>
                  </a:cubicBezTo>
                  <a:cubicBezTo>
                    <a:pt x="21847" y="7048"/>
                    <a:pt x="19751" y="4667"/>
                    <a:pt x="17084" y="0"/>
                  </a:cubicBezTo>
                  <a:cubicBezTo>
                    <a:pt x="9274" y="3715"/>
                    <a:pt x="2225" y="5715"/>
                    <a:pt x="225" y="8382"/>
                  </a:cubicBezTo>
                  <a:cubicBezTo>
                    <a:pt x="-1108" y="10096"/>
                    <a:pt x="3750" y="12859"/>
                    <a:pt x="7655" y="14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DC0C2918-F229-445E-B23B-88E29EE19BAF}"/>
                </a:ext>
              </a:extLst>
            </p:cNvPr>
            <p:cNvSpPr/>
            <p:nvPr/>
          </p:nvSpPr>
          <p:spPr>
            <a:xfrm>
              <a:off x="7842409" y="3235071"/>
              <a:ext cx="38100" cy="9525"/>
            </a:xfrm>
            <a:custGeom>
              <a:avLst/>
              <a:gdLst>
                <a:gd name="connsiteX0" fmla="*/ 39624 w 38100"/>
                <a:gd name="connsiteY0" fmla="*/ 0 h 0"/>
                <a:gd name="connsiteX1" fmla="*/ 0 w 38100"/>
                <a:gd name="connsiteY1" fmla="*/ 6572 h 0"/>
                <a:gd name="connsiteX2" fmla="*/ 39624 w 3810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39624" y="0"/>
                  </a:moveTo>
                  <a:cubicBezTo>
                    <a:pt x="26861" y="2095"/>
                    <a:pt x="16669" y="3810"/>
                    <a:pt x="0" y="6572"/>
                  </a:cubicBezTo>
                  <a:cubicBezTo>
                    <a:pt x="32480" y="7429"/>
                    <a:pt x="32480" y="7429"/>
                    <a:pt x="3962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164DB83E-F680-4827-A8DA-CAFC21BD6084}"/>
                </a:ext>
              </a:extLst>
            </p:cNvPr>
            <p:cNvSpPr/>
            <p:nvPr/>
          </p:nvSpPr>
          <p:spPr>
            <a:xfrm>
              <a:off x="7719822" y="3204805"/>
              <a:ext cx="28575" cy="9525"/>
            </a:xfrm>
            <a:custGeom>
              <a:avLst/>
              <a:gdLst>
                <a:gd name="connsiteX0" fmla="*/ 0 w 28575"/>
                <a:gd name="connsiteY0" fmla="*/ 3500 h 0"/>
                <a:gd name="connsiteX1" fmla="*/ 29527 w 28575"/>
                <a:gd name="connsiteY1" fmla="*/ 3500 h 0"/>
                <a:gd name="connsiteX2" fmla="*/ 0 w 28575"/>
                <a:gd name="connsiteY2" fmla="*/ 35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3500"/>
                  </a:moveTo>
                  <a:cubicBezTo>
                    <a:pt x="10001" y="3500"/>
                    <a:pt x="19717" y="3500"/>
                    <a:pt x="29527" y="3500"/>
                  </a:cubicBezTo>
                  <a:cubicBezTo>
                    <a:pt x="6382" y="-1167"/>
                    <a:pt x="6382" y="-1167"/>
                    <a:pt x="0" y="35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467F1DFD-3AD3-407B-B01C-2F5BD2703904}"/>
                </a:ext>
              </a:extLst>
            </p:cNvPr>
            <p:cNvSpPr/>
            <p:nvPr/>
          </p:nvSpPr>
          <p:spPr>
            <a:xfrm>
              <a:off x="6202394" y="3115532"/>
              <a:ext cx="19050" cy="9525"/>
            </a:xfrm>
            <a:custGeom>
              <a:avLst/>
              <a:gdLst>
                <a:gd name="connsiteX0" fmla="*/ 27146 w 19050"/>
                <a:gd name="connsiteY0" fmla="*/ 0 h 0"/>
                <a:gd name="connsiteX1" fmla="*/ 0 w 19050"/>
                <a:gd name="connsiteY1" fmla="*/ 2381 h 0"/>
                <a:gd name="connsiteX2" fmla="*/ 27146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7146" y="0"/>
                  </a:moveTo>
                  <a:cubicBezTo>
                    <a:pt x="15335" y="1048"/>
                    <a:pt x="7620" y="1715"/>
                    <a:pt x="0" y="2381"/>
                  </a:cubicBezTo>
                  <a:cubicBezTo>
                    <a:pt x="11430" y="6191"/>
                    <a:pt x="20003" y="6382"/>
                    <a:pt x="2714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D56926E7-DC0C-483E-ADFF-5AD3523598FC}"/>
                </a:ext>
              </a:extLst>
            </p:cNvPr>
            <p:cNvSpPr/>
            <p:nvPr/>
          </p:nvSpPr>
          <p:spPr>
            <a:xfrm>
              <a:off x="7882604" y="3414175"/>
              <a:ext cx="19050" cy="9525"/>
            </a:xfrm>
            <a:custGeom>
              <a:avLst/>
              <a:gdLst>
                <a:gd name="connsiteX0" fmla="*/ 0 w 19050"/>
                <a:gd name="connsiteY0" fmla="*/ 6538 h 0"/>
                <a:gd name="connsiteX1" fmla="*/ 21717 w 19050"/>
                <a:gd name="connsiteY1" fmla="*/ 1299 h 0"/>
                <a:gd name="connsiteX2" fmla="*/ 0 w 19050"/>
                <a:gd name="connsiteY2" fmla="*/ 65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6538"/>
                  </a:moveTo>
                  <a:cubicBezTo>
                    <a:pt x="9525" y="4252"/>
                    <a:pt x="15621" y="2728"/>
                    <a:pt x="21717" y="1299"/>
                  </a:cubicBezTo>
                  <a:cubicBezTo>
                    <a:pt x="6858" y="-1558"/>
                    <a:pt x="1333" y="347"/>
                    <a:pt x="0" y="6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63FC49E3-C21E-4E0F-8DA8-55E76B572A76}"/>
                </a:ext>
              </a:extLst>
            </p:cNvPr>
            <p:cNvSpPr/>
            <p:nvPr/>
          </p:nvSpPr>
          <p:spPr>
            <a:xfrm>
              <a:off x="6752939" y="3111627"/>
              <a:ext cx="19050" cy="9525"/>
            </a:xfrm>
            <a:custGeom>
              <a:avLst/>
              <a:gdLst>
                <a:gd name="connsiteX0" fmla="*/ 27241 w 19050"/>
                <a:gd name="connsiteY0" fmla="*/ 0 h 0"/>
                <a:gd name="connsiteX1" fmla="*/ 190 w 19050"/>
                <a:gd name="connsiteY1" fmla="*/ 476 h 0"/>
                <a:gd name="connsiteX2" fmla="*/ 0 w 19050"/>
                <a:gd name="connsiteY2" fmla="*/ 2477 h 0"/>
                <a:gd name="connsiteX3" fmla="*/ 27527 w 19050"/>
                <a:gd name="connsiteY3" fmla="*/ 2477 h 0"/>
                <a:gd name="connsiteX4" fmla="*/ 27241 w 1905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27241" y="0"/>
                  </a:moveTo>
                  <a:cubicBezTo>
                    <a:pt x="18193" y="190"/>
                    <a:pt x="9239" y="286"/>
                    <a:pt x="190" y="476"/>
                  </a:cubicBezTo>
                  <a:cubicBezTo>
                    <a:pt x="95" y="1143"/>
                    <a:pt x="0" y="1810"/>
                    <a:pt x="0" y="2477"/>
                  </a:cubicBezTo>
                  <a:cubicBezTo>
                    <a:pt x="9144" y="2477"/>
                    <a:pt x="18383" y="2477"/>
                    <a:pt x="27527" y="2477"/>
                  </a:cubicBezTo>
                  <a:cubicBezTo>
                    <a:pt x="27432" y="1619"/>
                    <a:pt x="27337" y="857"/>
                    <a:pt x="2724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1FE1286C-3B96-4A71-866D-402435E71D42}"/>
                </a:ext>
              </a:extLst>
            </p:cNvPr>
            <p:cNvSpPr/>
            <p:nvPr/>
          </p:nvSpPr>
          <p:spPr>
            <a:xfrm>
              <a:off x="6694932" y="3111424"/>
              <a:ext cx="28575" cy="9525"/>
            </a:xfrm>
            <a:custGeom>
              <a:avLst/>
              <a:gdLst>
                <a:gd name="connsiteX0" fmla="*/ 0 w 28575"/>
                <a:gd name="connsiteY0" fmla="*/ 4584 h 0"/>
                <a:gd name="connsiteX1" fmla="*/ 30194 w 28575"/>
                <a:gd name="connsiteY1" fmla="*/ 1631 h 0"/>
                <a:gd name="connsiteX2" fmla="*/ 0 w 28575"/>
                <a:gd name="connsiteY2" fmla="*/ 45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4584"/>
                  </a:moveTo>
                  <a:cubicBezTo>
                    <a:pt x="10096" y="3632"/>
                    <a:pt x="20098" y="2584"/>
                    <a:pt x="30194" y="1631"/>
                  </a:cubicBezTo>
                  <a:cubicBezTo>
                    <a:pt x="18669" y="393"/>
                    <a:pt x="6477" y="-2464"/>
                    <a:pt x="0" y="45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1439172B-FD61-4ABF-9905-2274355AB632}"/>
                </a:ext>
              </a:extLst>
            </p:cNvPr>
            <p:cNvSpPr/>
            <p:nvPr/>
          </p:nvSpPr>
          <p:spPr>
            <a:xfrm>
              <a:off x="6805613" y="3110098"/>
              <a:ext cx="9525" cy="9525"/>
            </a:xfrm>
            <a:custGeom>
              <a:avLst/>
              <a:gdLst>
                <a:gd name="connsiteX0" fmla="*/ 17716 w 9525"/>
                <a:gd name="connsiteY0" fmla="*/ 2481 h 0"/>
                <a:gd name="connsiteX1" fmla="*/ 6382 w 9525"/>
                <a:gd name="connsiteY1" fmla="*/ 4 h 0"/>
                <a:gd name="connsiteX2" fmla="*/ 0 w 9525"/>
                <a:gd name="connsiteY2" fmla="*/ 2290 h 0"/>
                <a:gd name="connsiteX3" fmla="*/ 8668 w 9525"/>
                <a:gd name="connsiteY3" fmla="*/ 5052 h 0"/>
                <a:gd name="connsiteX4" fmla="*/ 17716 w 9525"/>
                <a:gd name="connsiteY4" fmla="*/ 24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7716" y="2481"/>
                  </a:moveTo>
                  <a:cubicBezTo>
                    <a:pt x="12763" y="1338"/>
                    <a:pt x="9811" y="195"/>
                    <a:pt x="6382" y="4"/>
                  </a:cubicBezTo>
                  <a:cubicBezTo>
                    <a:pt x="4667" y="-91"/>
                    <a:pt x="2191" y="1528"/>
                    <a:pt x="0" y="2290"/>
                  </a:cubicBezTo>
                  <a:cubicBezTo>
                    <a:pt x="2857" y="3243"/>
                    <a:pt x="5334" y="4481"/>
                    <a:pt x="8668" y="5052"/>
                  </a:cubicBezTo>
                  <a:cubicBezTo>
                    <a:pt x="9906" y="5243"/>
                    <a:pt x="13145" y="3814"/>
                    <a:pt x="17716" y="24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BA41F664-240C-47CD-A26B-04E786097C6F}"/>
                </a:ext>
              </a:extLst>
            </p:cNvPr>
            <p:cNvSpPr/>
            <p:nvPr/>
          </p:nvSpPr>
          <p:spPr>
            <a:xfrm>
              <a:off x="4257865" y="3153060"/>
              <a:ext cx="19050" cy="9525"/>
            </a:xfrm>
            <a:custGeom>
              <a:avLst/>
              <a:gdLst>
                <a:gd name="connsiteX0" fmla="*/ 22289 w 19050"/>
                <a:gd name="connsiteY0" fmla="*/ 2476 h 0"/>
                <a:gd name="connsiteX1" fmla="*/ 18193 w 19050"/>
                <a:gd name="connsiteY1" fmla="*/ 0 h 0"/>
                <a:gd name="connsiteX2" fmla="*/ 0 w 19050"/>
                <a:gd name="connsiteY2" fmla="*/ 3715 h 0"/>
                <a:gd name="connsiteX3" fmla="*/ 5048 w 19050"/>
                <a:gd name="connsiteY3" fmla="*/ 6763 h 0"/>
                <a:gd name="connsiteX4" fmla="*/ 22289 w 19050"/>
                <a:gd name="connsiteY4" fmla="*/ 2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22289" y="2476"/>
                  </a:moveTo>
                  <a:cubicBezTo>
                    <a:pt x="20955" y="1619"/>
                    <a:pt x="19526" y="857"/>
                    <a:pt x="18193" y="0"/>
                  </a:cubicBezTo>
                  <a:cubicBezTo>
                    <a:pt x="12097" y="1238"/>
                    <a:pt x="6001" y="2476"/>
                    <a:pt x="0" y="3715"/>
                  </a:cubicBezTo>
                  <a:cubicBezTo>
                    <a:pt x="1715" y="4763"/>
                    <a:pt x="3334" y="5715"/>
                    <a:pt x="5048" y="6763"/>
                  </a:cubicBezTo>
                  <a:cubicBezTo>
                    <a:pt x="10763" y="5334"/>
                    <a:pt x="16574" y="3905"/>
                    <a:pt x="22289" y="2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67134C19-7D5A-4324-A395-0E6E2E651A32}"/>
                </a:ext>
              </a:extLst>
            </p:cNvPr>
            <p:cNvSpPr/>
            <p:nvPr/>
          </p:nvSpPr>
          <p:spPr>
            <a:xfrm>
              <a:off x="6768274" y="3122407"/>
              <a:ext cx="19050" cy="9525"/>
            </a:xfrm>
            <a:custGeom>
              <a:avLst/>
              <a:gdLst>
                <a:gd name="connsiteX0" fmla="*/ 7239 w 19050"/>
                <a:gd name="connsiteY0" fmla="*/ 78 h 0"/>
                <a:gd name="connsiteX1" fmla="*/ 0 w 19050"/>
                <a:gd name="connsiteY1" fmla="*/ 2269 h 0"/>
                <a:gd name="connsiteX2" fmla="*/ 2762 w 19050"/>
                <a:gd name="connsiteY2" fmla="*/ 3697 h 0"/>
                <a:gd name="connsiteX3" fmla="*/ 20574 w 19050"/>
                <a:gd name="connsiteY3" fmla="*/ 649 h 0"/>
                <a:gd name="connsiteX4" fmla="*/ 7239 w 19050"/>
                <a:gd name="connsiteY4" fmla="*/ 7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7239" y="78"/>
                  </a:moveTo>
                  <a:cubicBezTo>
                    <a:pt x="4477" y="364"/>
                    <a:pt x="2381" y="1507"/>
                    <a:pt x="0" y="2269"/>
                  </a:cubicBezTo>
                  <a:cubicBezTo>
                    <a:pt x="953" y="2745"/>
                    <a:pt x="1905" y="3221"/>
                    <a:pt x="2762" y="3697"/>
                  </a:cubicBezTo>
                  <a:cubicBezTo>
                    <a:pt x="7429" y="2935"/>
                    <a:pt x="12192" y="2078"/>
                    <a:pt x="20574" y="649"/>
                  </a:cubicBezTo>
                  <a:cubicBezTo>
                    <a:pt x="13335" y="364"/>
                    <a:pt x="9906" y="-208"/>
                    <a:pt x="7239" y="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DD9C340E-B97E-4CCF-9A9B-ECA61B5FDF5B}"/>
                </a:ext>
              </a:extLst>
            </p:cNvPr>
            <p:cNvSpPr/>
            <p:nvPr/>
          </p:nvSpPr>
          <p:spPr>
            <a:xfrm>
              <a:off x="4257233" y="3528631"/>
              <a:ext cx="9525" cy="9525"/>
            </a:xfrm>
            <a:custGeom>
              <a:avLst/>
              <a:gdLst>
                <a:gd name="connsiteX0" fmla="*/ 9777 w 9525"/>
                <a:gd name="connsiteY0" fmla="*/ 2000 h 0"/>
                <a:gd name="connsiteX1" fmla="*/ 8634 w 9525"/>
                <a:gd name="connsiteY1" fmla="*/ 0 h 0"/>
                <a:gd name="connsiteX2" fmla="*/ 156 w 9525"/>
                <a:gd name="connsiteY2" fmla="*/ 1143 h 0"/>
                <a:gd name="connsiteX3" fmla="*/ 1204 w 9525"/>
                <a:gd name="connsiteY3" fmla="*/ 3524 h 0"/>
                <a:gd name="connsiteX4" fmla="*/ 9777 w 9525"/>
                <a:gd name="connsiteY4" fmla="*/ 20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9777" y="2000"/>
                  </a:moveTo>
                  <a:cubicBezTo>
                    <a:pt x="10348" y="1810"/>
                    <a:pt x="9015" y="667"/>
                    <a:pt x="8634" y="0"/>
                  </a:cubicBezTo>
                  <a:cubicBezTo>
                    <a:pt x="5776" y="381"/>
                    <a:pt x="2728" y="667"/>
                    <a:pt x="156" y="1143"/>
                  </a:cubicBezTo>
                  <a:cubicBezTo>
                    <a:pt x="-415" y="1238"/>
                    <a:pt x="728" y="2477"/>
                    <a:pt x="1204" y="3524"/>
                  </a:cubicBezTo>
                  <a:cubicBezTo>
                    <a:pt x="4252" y="3048"/>
                    <a:pt x="7300" y="2667"/>
                    <a:pt x="9777" y="20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177872C-F352-499A-A5F9-88D225351E0F}"/>
                </a:ext>
              </a:extLst>
            </p:cNvPr>
            <p:cNvSpPr/>
            <p:nvPr/>
          </p:nvSpPr>
          <p:spPr>
            <a:xfrm>
              <a:off x="7492452" y="3219164"/>
              <a:ext cx="9525" cy="9525"/>
            </a:xfrm>
            <a:custGeom>
              <a:avLst/>
              <a:gdLst>
                <a:gd name="connsiteX0" fmla="*/ 11629 w 9525"/>
                <a:gd name="connsiteY0" fmla="*/ 2000 h 0"/>
                <a:gd name="connsiteX1" fmla="*/ 4580 w 9525"/>
                <a:gd name="connsiteY1" fmla="*/ 0 h 0"/>
                <a:gd name="connsiteX2" fmla="*/ 8 w 9525"/>
                <a:gd name="connsiteY2" fmla="*/ 2953 h 0"/>
                <a:gd name="connsiteX3" fmla="*/ 7438 w 9525"/>
                <a:gd name="connsiteY3" fmla="*/ 5620 h 0"/>
                <a:gd name="connsiteX4" fmla="*/ 11629 w 9525"/>
                <a:gd name="connsiteY4" fmla="*/ 20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1629" y="2000"/>
                  </a:moveTo>
                  <a:cubicBezTo>
                    <a:pt x="10962" y="1143"/>
                    <a:pt x="7057" y="667"/>
                    <a:pt x="4580" y="0"/>
                  </a:cubicBezTo>
                  <a:cubicBezTo>
                    <a:pt x="2961" y="952"/>
                    <a:pt x="-182" y="2000"/>
                    <a:pt x="8" y="2953"/>
                  </a:cubicBezTo>
                  <a:cubicBezTo>
                    <a:pt x="199" y="3810"/>
                    <a:pt x="4009" y="4477"/>
                    <a:pt x="7438" y="5620"/>
                  </a:cubicBezTo>
                  <a:cubicBezTo>
                    <a:pt x="9438" y="4001"/>
                    <a:pt x="12201" y="2858"/>
                    <a:pt x="11629" y="20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C8942534-8AED-4D96-B2A2-77132EFFC6B3}"/>
                </a:ext>
              </a:extLst>
            </p:cNvPr>
            <p:cNvSpPr/>
            <p:nvPr/>
          </p:nvSpPr>
          <p:spPr>
            <a:xfrm>
              <a:off x="7814405" y="3157061"/>
              <a:ext cx="9525" cy="9525"/>
            </a:xfrm>
            <a:custGeom>
              <a:avLst/>
              <a:gdLst>
                <a:gd name="connsiteX0" fmla="*/ 476 w 0"/>
                <a:gd name="connsiteY0" fmla="*/ 0 h 0"/>
                <a:gd name="connsiteX1" fmla="*/ 0 w 0"/>
                <a:gd name="connsiteY1" fmla="*/ 476 h 0"/>
                <a:gd name="connsiteX2" fmla="*/ 1238 w 0"/>
                <a:gd name="connsiteY2" fmla="*/ 381 h 0"/>
                <a:gd name="connsiteX3" fmla="*/ 476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76" y="0"/>
                  </a:moveTo>
                  <a:cubicBezTo>
                    <a:pt x="286" y="190"/>
                    <a:pt x="95" y="286"/>
                    <a:pt x="0" y="476"/>
                  </a:cubicBezTo>
                  <a:cubicBezTo>
                    <a:pt x="381" y="476"/>
                    <a:pt x="857" y="381"/>
                    <a:pt x="1238" y="381"/>
                  </a:cubicBezTo>
                  <a:lnTo>
                    <a:pt x="47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5478C9E7-0388-4CD6-9F77-12A41FCD8D9A}"/>
                </a:ext>
              </a:extLst>
            </p:cNvPr>
            <p:cNvSpPr/>
            <p:nvPr/>
          </p:nvSpPr>
          <p:spPr>
            <a:xfrm>
              <a:off x="7788116" y="3157537"/>
              <a:ext cx="19050" cy="9525"/>
            </a:xfrm>
            <a:custGeom>
              <a:avLst/>
              <a:gdLst>
                <a:gd name="connsiteX0" fmla="*/ 26289 w 19050"/>
                <a:gd name="connsiteY0" fmla="*/ 0 h 0"/>
                <a:gd name="connsiteX1" fmla="*/ 0 w 19050"/>
                <a:gd name="connsiteY1" fmla="*/ 2477 h 0"/>
                <a:gd name="connsiteX2" fmla="*/ 26289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6289" y="0"/>
                  </a:moveTo>
                  <a:cubicBezTo>
                    <a:pt x="17526" y="857"/>
                    <a:pt x="8763" y="1619"/>
                    <a:pt x="0" y="2477"/>
                  </a:cubicBezTo>
                  <a:cubicBezTo>
                    <a:pt x="11621" y="5810"/>
                    <a:pt x="21146" y="5905"/>
                    <a:pt x="2628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E3853830-BB79-4CEC-B9D3-0C6331B96C04}"/>
                </a:ext>
              </a:extLst>
            </p:cNvPr>
            <p:cNvSpPr/>
            <p:nvPr/>
          </p:nvSpPr>
          <p:spPr>
            <a:xfrm>
              <a:off x="7786783" y="3159823"/>
              <a:ext cx="9525" cy="9525"/>
            </a:xfrm>
            <a:custGeom>
              <a:avLst/>
              <a:gdLst>
                <a:gd name="connsiteX0" fmla="*/ 381 w 0"/>
                <a:gd name="connsiteY0" fmla="*/ 0 h 0"/>
                <a:gd name="connsiteX1" fmla="*/ 0 w 0"/>
                <a:gd name="connsiteY1" fmla="*/ 381 h 0"/>
                <a:gd name="connsiteX2" fmla="*/ 1238 w 0"/>
                <a:gd name="connsiteY2" fmla="*/ 286 h 0"/>
                <a:gd name="connsiteX3" fmla="*/ 38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" y="0"/>
                  </a:moveTo>
                  <a:lnTo>
                    <a:pt x="0" y="381"/>
                  </a:lnTo>
                  <a:cubicBezTo>
                    <a:pt x="381" y="381"/>
                    <a:pt x="857" y="286"/>
                    <a:pt x="1238" y="286"/>
                  </a:cubicBezTo>
                  <a:cubicBezTo>
                    <a:pt x="952" y="95"/>
                    <a:pt x="762" y="95"/>
                    <a:pt x="38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761" name="Text Placeholder 21">
            <a:extLst>
              <a:ext uri="{FF2B5EF4-FFF2-40B4-BE49-F238E27FC236}">
                <a16:creationId xmlns:a16="http://schemas.microsoft.com/office/drawing/2014/main" id="{87ECFF5B-68B0-4DF8-B867-24FB904E5AE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594646">
            <a:off x="9199039" y="600566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</p:spTree>
    <p:extLst>
      <p:ext uri="{BB962C8B-B14F-4D97-AF65-F5344CB8AC3E}">
        <p14:creationId xmlns:p14="http://schemas.microsoft.com/office/powerpoint/2010/main" val="18909891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images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68A757C-0F3E-47CD-AEDE-836230FCA3F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561263" y="1180711"/>
            <a:ext cx="6588000" cy="4525200"/>
          </a:xfrm>
          <a:ln w="38100">
            <a:noFill/>
          </a:ln>
        </p:spPr>
        <p:txBody>
          <a:bodyPr lIns="90000" rIns="90000" anchor="ctr" anchorCtr="0"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accent2"/>
                </a:solidFill>
              </a:defRPr>
            </a:lvl2pPr>
            <a:lvl3pPr marL="914400" indent="0">
              <a:buNone/>
              <a:defRPr sz="1800">
                <a:solidFill>
                  <a:schemeClr val="accent2"/>
                </a:solidFill>
              </a:defRPr>
            </a:lvl3pPr>
            <a:lvl4pPr marL="1371600" indent="0">
              <a:buNone/>
              <a:defRPr sz="1800">
                <a:solidFill>
                  <a:schemeClr val="accent2"/>
                </a:solidFill>
              </a:defRPr>
            </a:lvl4pPr>
            <a:lvl5pPr marL="1828800" indent="0">
              <a:buNone/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7" name="Graphic 2">
            <a:extLst>
              <a:ext uri="{FF2B5EF4-FFF2-40B4-BE49-F238E27FC236}">
                <a16:creationId xmlns:a16="http://schemas.microsoft.com/office/drawing/2014/main" id="{8EB9B021-BBA0-4A8C-B0E8-7D96B6402D25}"/>
              </a:ext>
            </a:extLst>
          </p:cNvPr>
          <p:cNvGrpSpPr/>
          <p:nvPr/>
        </p:nvGrpSpPr>
        <p:grpSpPr>
          <a:xfrm>
            <a:off x="3648000" y="0"/>
            <a:ext cx="4896000" cy="1594800"/>
            <a:chOff x="4262421" y="2828925"/>
            <a:chExt cx="3667125" cy="1190625"/>
          </a:xfr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B937230-1375-40FA-B669-3A594DA4BADC}"/>
                </a:ext>
              </a:extLst>
            </p:cNvPr>
            <p:cNvSpPr/>
            <p:nvPr/>
          </p:nvSpPr>
          <p:spPr>
            <a:xfrm>
              <a:off x="6180325" y="3755993"/>
              <a:ext cx="9525" cy="9525"/>
            </a:xfrm>
            <a:custGeom>
              <a:avLst/>
              <a:gdLst>
                <a:gd name="connsiteX0" fmla="*/ 1400 w 9525"/>
                <a:gd name="connsiteY0" fmla="*/ 6382 h 0"/>
                <a:gd name="connsiteX1" fmla="*/ 10449 w 9525"/>
                <a:gd name="connsiteY1" fmla="*/ 0 h 0"/>
                <a:gd name="connsiteX2" fmla="*/ 1400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0" y="6382"/>
                  </a:moveTo>
                  <a:cubicBezTo>
                    <a:pt x="6162" y="5048"/>
                    <a:pt x="9687" y="3143"/>
                    <a:pt x="10449" y="0"/>
                  </a:cubicBezTo>
                  <a:cubicBezTo>
                    <a:pt x="5877" y="1524"/>
                    <a:pt x="-3553" y="857"/>
                    <a:pt x="140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3A26142-55AC-4FDB-914C-48E62F5E44EA}"/>
                </a:ext>
              </a:extLst>
            </p:cNvPr>
            <p:cNvSpPr/>
            <p:nvPr/>
          </p:nvSpPr>
          <p:spPr>
            <a:xfrm>
              <a:off x="6162143" y="3736658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048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DF06276-2CC1-43BF-97DE-C142E565C2B7}"/>
                </a:ext>
              </a:extLst>
            </p:cNvPr>
            <p:cNvSpPr/>
            <p:nvPr/>
          </p:nvSpPr>
          <p:spPr>
            <a:xfrm>
              <a:off x="6129045" y="3767900"/>
              <a:ext cx="9525" cy="9525"/>
            </a:xfrm>
            <a:custGeom>
              <a:avLst/>
              <a:gdLst>
                <a:gd name="connsiteX0" fmla="*/ 6 w 9525"/>
                <a:gd name="connsiteY0" fmla="*/ 6001 h 0"/>
                <a:gd name="connsiteX1" fmla="*/ 17723 w 9525"/>
                <a:gd name="connsiteY1" fmla="*/ 0 h 0"/>
                <a:gd name="connsiteX2" fmla="*/ 6 w 9525"/>
                <a:gd name="connsiteY2" fmla="*/ 60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6" y="6001"/>
                  </a:moveTo>
                  <a:cubicBezTo>
                    <a:pt x="5055" y="3619"/>
                    <a:pt x="18199" y="4763"/>
                    <a:pt x="17723" y="0"/>
                  </a:cubicBezTo>
                  <a:cubicBezTo>
                    <a:pt x="8960" y="3715"/>
                    <a:pt x="-279" y="-2477"/>
                    <a:pt x="6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B74CDD-C4C3-4FE0-8613-1F62732295AC}"/>
                </a:ext>
              </a:extLst>
            </p:cNvPr>
            <p:cNvSpPr/>
            <p:nvPr/>
          </p:nvSpPr>
          <p:spPr>
            <a:xfrm>
              <a:off x="6107993" y="3773010"/>
              <a:ext cx="19050" cy="9525"/>
            </a:xfrm>
            <a:custGeom>
              <a:avLst/>
              <a:gdLst>
                <a:gd name="connsiteX0" fmla="*/ 8 w 19050"/>
                <a:gd name="connsiteY0" fmla="*/ 5463 h 0"/>
                <a:gd name="connsiteX1" fmla="*/ 19154 w 19050"/>
                <a:gd name="connsiteY1" fmla="*/ 3462 h 0"/>
                <a:gd name="connsiteX2" fmla="*/ 8 w 19050"/>
                <a:gd name="connsiteY2" fmla="*/ 54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8" y="5463"/>
                  </a:moveTo>
                  <a:cubicBezTo>
                    <a:pt x="8581" y="1843"/>
                    <a:pt x="11248" y="6320"/>
                    <a:pt x="19154" y="3462"/>
                  </a:cubicBezTo>
                  <a:cubicBezTo>
                    <a:pt x="19916" y="-3967"/>
                    <a:pt x="-468" y="2415"/>
                    <a:pt x="8" y="5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317A6BD-10A1-4EEF-A9AC-E8047CB79436}"/>
                </a:ext>
              </a:extLst>
            </p:cNvPr>
            <p:cNvSpPr/>
            <p:nvPr/>
          </p:nvSpPr>
          <p:spPr>
            <a:xfrm>
              <a:off x="6293591" y="3708067"/>
              <a:ext cx="38100" cy="9525"/>
            </a:xfrm>
            <a:custGeom>
              <a:avLst/>
              <a:gdLst>
                <a:gd name="connsiteX0" fmla="*/ 17578 w 38100"/>
                <a:gd name="connsiteY0" fmla="*/ 4302 h 9525"/>
                <a:gd name="connsiteX1" fmla="*/ 7767 w 38100"/>
                <a:gd name="connsiteY1" fmla="*/ 8588 h 9525"/>
                <a:gd name="connsiteX2" fmla="*/ 1385 w 38100"/>
                <a:gd name="connsiteY2" fmla="*/ 14398 h 9525"/>
                <a:gd name="connsiteX3" fmla="*/ 21674 w 38100"/>
                <a:gd name="connsiteY3" fmla="*/ 7826 h 9525"/>
                <a:gd name="connsiteX4" fmla="*/ 41962 w 38100"/>
                <a:gd name="connsiteY4" fmla="*/ 1254 h 9525"/>
                <a:gd name="connsiteX5" fmla="*/ 17578 w 38100"/>
                <a:gd name="connsiteY5" fmla="*/ 43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17578" y="4302"/>
                  </a:moveTo>
                  <a:cubicBezTo>
                    <a:pt x="12625" y="5921"/>
                    <a:pt x="9482" y="5731"/>
                    <a:pt x="7767" y="8588"/>
                  </a:cubicBezTo>
                  <a:cubicBezTo>
                    <a:pt x="6624" y="10684"/>
                    <a:pt x="-3663" y="9541"/>
                    <a:pt x="1385" y="14398"/>
                  </a:cubicBezTo>
                  <a:cubicBezTo>
                    <a:pt x="9196" y="14494"/>
                    <a:pt x="13958" y="9922"/>
                    <a:pt x="21674" y="7826"/>
                  </a:cubicBezTo>
                  <a:cubicBezTo>
                    <a:pt x="29579" y="5635"/>
                    <a:pt x="42248" y="8112"/>
                    <a:pt x="41962" y="1254"/>
                  </a:cubicBezTo>
                  <a:cubicBezTo>
                    <a:pt x="33199" y="-2175"/>
                    <a:pt x="23674" y="2302"/>
                    <a:pt x="17578" y="43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D2B5251-1C35-4C8A-BAE6-C762922FBB65}"/>
                </a:ext>
              </a:extLst>
            </p:cNvPr>
            <p:cNvSpPr/>
            <p:nvPr/>
          </p:nvSpPr>
          <p:spPr>
            <a:xfrm>
              <a:off x="6206202" y="3732673"/>
              <a:ext cx="19050" cy="9525"/>
            </a:xfrm>
            <a:custGeom>
              <a:avLst/>
              <a:gdLst>
                <a:gd name="connsiteX0" fmla="*/ 2 w 19050"/>
                <a:gd name="connsiteY0" fmla="*/ 11319 h 9525"/>
                <a:gd name="connsiteX1" fmla="*/ 22195 w 19050"/>
                <a:gd name="connsiteY1" fmla="*/ 2080 h 9525"/>
                <a:gd name="connsiteX2" fmla="*/ 2 w 19050"/>
                <a:gd name="connsiteY2" fmla="*/ 113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" y="11319"/>
                  </a:moveTo>
                  <a:cubicBezTo>
                    <a:pt x="6098" y="7890"/>
                    <a:pt x="20766" y="6175"/>
                    <a:pt x="22195" y="2080"/>
                  </a:cubicBezTo>
                  <a:cubicBezTo>
                    <a:pt x="12861" y="-3635"/>
                    <a:pt x="-188" y="3413"/>
                    <a:pt x="2" y="11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296FE6B-7954-4BA7-978F-F5655F8F0282}"/>
                </a:ext>
              </a:extLst>
            </p:cNvPr>
            <p:cNvSpPr/>
            <p:nvPr/>
          </p:nvSpPr>
          <p:spPr>
            <a:xfrm>
              <a:off x="4887544" y="3765637"/>
              <a:ext cx="9525" cy="9525"/>
            </a:xfrm>
            <a:custGeom>
              <a:avLst/>
              <a:gdLst>
                <a:gd name="connsiteX0" fmla="*/ 114 w 9525"/>
                <a:gd name="connsiteY0" fmla="*/ 5120 h 0"/>
                <a:gd name="connsiteX1" fmla="*/ 9925 w 9525"/>
                <a:gd name="connsiteY1" fmla="*/ 833 h 0"/>
                <a:gd name="connsiteX2" fmla="*/ 114 w 9525"/>
                <a:gd name="connsiteY2" fmla="*/ 51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" y="5120"/>
                  </a:moveTo>
                  <a:cubicBezTo>
                    <a:pt x="4591" y="7025"/>
                    <a:pt x="10878" y="5691"/>
                    <a:pt x="9925" y="833"/>
                  </a:cubicBezTo>
                  <a:cubicBezTo>
                    <a:pt x="5448" y="-1072"/>
                    <a:pt x="-933" y="262"/>
                    <a:pt x="114" y="51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DA8F757-1222-4F7C-A094-7FEE47C8C76D}"/>
                </a:ext>
              </a:extLst>
            </p:cNvPr>
            <p:cNvSpPr/>
            <p:nvPr/>
          </p:nvSpPr>
          <p:spPr>
            <a:xfrm>
              <a:off x="6288214" y="3729718"/>
              <a:ext cx="9525" cy="9525"/>
            </a:xfrm>
            <a:custGeom>
              <a:avLst/>
              <a:gdLst>
                <a:gd name="connsiteX0" fmla="*/ 0 w 9525"/>
                <a:gd name="connsiteY0" fmla="*/ 5130 h 0"/>
                <a:gd name="connsiteX1" fmla="*/ 8668 w 9525"/>
                <a:gd name="connsiteY1" fmla="*/ 5415 h 0"/>
                <a:gd name="connsiteX2" fmla="*/ 12478 w 9525"/>
                <a:gd name="connsiteY2" fmla="*/ 177 h 0"/>
                <a:gd name="connsiteX3" fmla="*/ 0 w 9525"/>
                <a:gd name="connsiteY3" fmla="*/ 5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5130"/>
                  </a:moveTo>
                  <a:cubicBezTo>
                    <a:pt x="3143" y="3320"/>
                    <a:pt x="6763" y="5987"/>
                    <a:pt x="8668" y="5415"/>
                  </a:cubicBezTo>
                  <a:cubicBezTo>
                    <a:pt x="9811" y="5034"/>
                    <a:pt x="13716" y="558"/>
                    <a:pt x="12478" y="177"/>
                  </a:cubicBezTo>
                  <a:cubicBezTo>
                    <a:pt x="9239" y="-585"/>
                    <a:pt x="2000" y="1129"/>
                    <a:pt x="0" y="5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2432FAC-820C-44F6-BA42-72FEF278108A}"/>
                </a:ext>
              </a:extLst>
            </p:cNvPr>
            <p:cNvSpPr/>
            <p:nvPr/>
          </p:nvSpPr>
          <p:spPr>
            <a:xfrm>
              <a:off x="6161353" y="3693697"/>
              <a:ext cx="104775" cy="28575"/>
            </a:xfrm>
            <a:custGeom>
              <a:avLst/>
              <a:gdLst>
                <a:gd name="connsiteX0" fmla="*/ 96096 w 104775"/>
                <a:gd name="connsiteY0" fmla="*/ 4099 h 28575"/>
                <a:gd name="connsiteX1" fmla="*/ 92000 w 104775"/>
                <a:gd name="connsiteY1" fmla="*/ 574 h 28575"/>
                <a:gd name="connsiteX2" fmla="*/ 83332 w 104775"/>
                <a:gd name="connsiteY2" fmla="*/ 289 h 28575"/>
                <a:gd name="connsiteX3" fmla="*/ 2465 w 104775"/>
                <a:gd name="connsiteY3" fmla="*/ 20101 h 28575"/>
                <a:gd name="connsiteX4" fmla="*/ 179 w 104775"/>
                <a:gd name="connsiteY4" fmla="*/ 29340 h 28575"/>
                <a:gd name="connsiteX5" fmla="*/ 30278 w 104775"/>
                <a:gd name="connsiteY5" fmla="*/ 18386 h 28575"/>
                <a:gd name="connsiteX6" fmla="*/ 41136 w 104775"/>
                <a:gd name="connsiteY6" fmla="*/ 24768 h 28575"/>
                <a:gd name="connsiteX7" fmla="*/ 58472 w 104775"/>
                <a:gd name="connsiteY7" fmla="*/ 10099 h 28575"/>
                <a:gd name="connsiteX8" fmla="*/ 58091 w 104775"/>
                <a:gd name="connsiteY8" fmla="*/ 16767 h 28575"/>
                <a:gd name="connsiteX9" fmla="*/ 76474 w 104775"/>
                <a:gd name="connsiteY9" fmla="*/ 12766 h 28575"/>
                <a:gd name="connsiteX10" fmla="*/ 74188 w 104775"/>
                <a:gd name="connsiteY10" fmla="*/ 6670 h 28575"/>
                <a:gd name="connsiteX11" fmla="*/ 89619 w 104775"/>
                <a:gd name="connsiteY11" fmla="*/ 9909 h 28575"/>
                <a:gd name="connsiteX12" fmla="*/ 108002 w 104775"/>
                <a:gd name="connsiteY12" fmla="*/ 5908 h 28575"/>
                <a:gd name="connsiteX13" fmla="*/ 96096 w 104775"/>
                <a:gd name="connsiteY13" fmla="*/ 409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75" h="28575">
                  <a:moveTo>
                    <a:pt x="96096" y="4099"/>
                  </a:moveTo>
                  <a:cubicBezTo>
                    <a:pt x="95048" y="3908"/>
                    <a:pt x="93048" y="1051"/>
                    <a:pt x="92000" y="574"/>
                  </a:cubicBezTo>
                  <a:cubicBezTo>
                    <a:pt x="89523" y="-378"/>
                    <a:pt x="86666" y="98"/>
                    <a:pt x="83332" y="289"/>
                  </a:cubicBezTo>
                  <a:cubicBezTo>
                    <a:pt x="59139" y="1622"/>
                    <a:pt x="30088" y="17719"/>
                    <a:pt x="2465" y="20101"/>
                  </a:cubicBezTo>
                  <a:cubicBezTo>
                    <a:pt x="6465" y="25244"/>
                    <a:pt x="-1250" y="25339"/>
                    <a:pt x="179" y="29340"/>
                  </a:cubicBezTo>
                  <a:cubicBezTo>
                    <a:pt x="12466" y="36007"/>
                    <a:pt x="22563" y="23720"/>
                    <a:pt x="30278" y="18386"/>
                  </a:cubicBezTo>
                  <a:cubicBezTo>
                    <a:pt x="32850" y="22006"/>
                    <a:pt x="34469" y="26863"/>
                    <a:pt x="41136" y="24768"/>
                  </a:cubicBezTo>
                  <a:cubicBezTo>
                    <a:pt x="45899" y="19434"/>
                    <a:pt x="46851" y="12481"/>
                    <a:pt x="58472" y="10099"/>
                  </a:cubicBezTo>
                  <a:cubicBezTo>
                    <a:pt x="59234" y="12766"/>
                    <a:pt x="56091" y="13624"/>
                    <a:pt x="58091" y="16767"/>
                  </a:cubicBezTo>
                  <a:cubicBezTo>
                    <a:pt x="64187" y="15433"/>
                    <a:pt x="70378" y="14100"/>
                    <a:pt x="76474" y="12766"/>
                  </a:cubicBezTo>
                  <a:cubicBezTo>
                    <a:pt x="76188" y="9052"/>
                    <a:pt x="70664" y="8385"/>
                    <a:pt x="74188" y="6670"/>
                  </a:cubicBezTo>
                  <a:cubicBezTo>
                    <a:pt x="82665" y="3146"/>
                    <a:pt x="86476" y="6004"/>
                    <a:pt x="89619" y="9909"/>
                  </a:cubicBezTo>
                  <a:cubicBezTo>
                    <a:pt x="95715" y="8575"/>
                    <a:pt x="101906" y="7242"/>
                    <a:pt x="108002" y="5908"/>
                  </a:cubicBezTo>
                  <a:cubicBezTo>
                    <a:pt x="109431" y="-1331"/>
                    <a:pt x="99715" y="4765"/>
                    <a:pt x="96096" y="4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F9A15B-CF7F-4DD4-8799-8647FCD33BA3}"/>
                </a:ext>
              </a:extLst>
            </p:cNvPr>
            <p:cNvSpPr/>
            <p:nvPr/>
          </p:nvSpPr>
          <p:spPr>
            <a:xfrm>
              <a:off x="6202771" y="3716560"/>
              <a:ext cx="19050" cy="9525"/>
            </a:xfrm>
            <a:custGeom>
              <a:avLst/>
              <a:gdLst>
                <a:gd name="connsiteX0" fmla="*/ 18864 w 19050"/>
                <a:gd name="connsiteY0" fmla="*/ 0 h 9525"/>
                <a:gd name="connsiteX1" fmla="*/ 9815 w 19050"/>
                <a:gd name="connsiteY1" fmla="*/ 6382 h 9525"/>
                <a:gd name="connsiteX2" fmla="*/ 4 w 19050"/>
                <a:gd name="connsiteY2" fmla="*/ 10668 h 9525"/>
                <a:gd name="connsiteX3" fmla="*/ 18864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864" y="0"/>
                  </a:moveTo>
                  <a:cubicBezTo>
                    <a:pt x="11149" y="95"/>
                    <a:pt x="15054" y="5144"/>
                    <a:pt x="9815" y="6382"/>
                  </a:cubicBezTo>
                  <a:cubicBezTo>
                    <a:pt x="6005" y="7620"/>
                    <a:pt x="-186" y="7810"/>
                    <a:pt x="4" y="10668"/>
                  </a:cubicBezTo>
                  <a:cubicBezTo>
                    <a:pt x="8958" y="12573"/>
                    <a:pt x="26770" y="12859"/>
                    <a:pt x="1886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16EF64F-9ECF-42BA-8058-B56F98188D56}"/>
                </a:ext>
              </a:extLst>
            </p:cNvPr>
            <p:cNvSpPr/>
            <p:nvPr/>
          </p:nvSpPr>
          <p:spPr>
            <a:xfrm>
              <a:off x="6117812" y="3736703"/>
              <a:ext cx="9525" cy="9525"/>
            </a:xfrm>
            <a:custGeom>
              <a:avLst/>
              <a:gdLst>
                <a:gd name="connsiteX0" fmla="*/ 0 w 9525"/>
                <a:gd name="connsiteY0" fmla="*/ 6813 h 0"/>
                <a:gd name="connsiteX1" fmla="*/ 17717 w 9525"/>
                <a:gd name="connsiteY1" fmla="*/ 812 h 0"/>
                <a:gd name="connsiteX2" fmla="*/ 0 w 9525"/>
                <a:gd name="connsiteY2" fmla="*/ 68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6813"/>
                  </a:moveTo>
                  <a:cubicBezTo>
                    <a:pt x="6953" y="7003"/>
                    <a:pt x="13335" y="5670"/>
                    <a:pt x="17717" y="812"/>
                  </a:cubicBezTo>
                  <a:cubicBezTo>
                    <a:pt x="11525" y="-1950"/>
                    <a:pt x="2572" y="2907"/>
                    <a:pt x="0" y="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150FB71-BD7C-4B70-B992-77A53B776FD8}"/>
                </a:ext>
              </a:extLst>
            </p:cNvPr>
            <p:cNvSpPr/>
            <p:nvPr/>
          </p:nvSpPr>
          <p:spPr>
            <a:xfrm>
              <a:off x="6233896" y="3743917"/>
              <a:ext cx="9525" cy="9525"/>
            </a:xfrm>
            <a:custGeom>
              <a:avLst/>
              <a:gdLst>
                <a:gd name="connsiteX0" fmla="*/ 883 w 9525"/>
                <a:gd name="connsiteY0" fmla="*/ 360 h 9525"/>
                <a:gd name="connsiteX1" fmla="*/ 2026 w 9525"/>
                <a:gd name="connsiteY1" fmla="*/ 11028 h 9525"/>
                <a:gd name="connsiteX2" fmla="*/ 12218 w 9525"/>
                <a:gd name="connsiteY2" fmla="*/ 74 h 9525"/>
                <a:gd name="connsiteX3" fmla="*/ 883 w 9525"/>
                <a:gd name="connsiteY3" fmla="*/ 3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883" y="360"/>
                  </a:moveTo>
                  <a:cubicBezTo>
                    <a:pt x="-2737" y="5027"/>
                    <a:pt x="6217" y="5599"/>
                    <a:pt x="2026" y="11028"/>
                  </a:cubicBezTo>
                  <a:cubicBezTo>
                    <a:pt x="12503" y="10361"/>
                    <a:pt x="14027" y="5980"/>
                    <a:pt x="12218" y="74"/>
                  </a:cubicBezTo>
                  <a:cubicBezTo>
                    <a:pt x="7360" y="1598"/>
                    <a:pt x="5455" y="-878"/>
                    <a:pt x="883" y="3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A217CD-67A7-4B62-9F58-B94AC2DA90C6}"/>
                </a:ext>
              </a:extLst>
            </p:cNvPr>
            <p:cNvSpPr/>
            <p:nvPr/>
          </p:nvSpPr>
          <p:spPr>
            <a:xfrm>
              <a:off x="6196291" y="3749992"/>
              <a:ext cx="19050" cy="9525"/>
            </a:xfrm>
            <a:custGeom>
              <a:avLst/>
              <a:gdLst>
                <a:gd name="connsiteX0" fmla="*/ 12104 w 19050"/>
                <a:gd name="connsiteY0" fmla="*/ 0 h 0"/>
                <a:gd name="connsiteX1" fmla="*/ 388 w 19050"/>
                <a:gd name="connsiteY1" fmla="*/ 6953 h 0"/>
                <a:gd name="connsiteX2" fmla="*/ 20676 w 19050"/>
                <a:gd name="connsiteY2" fmla="*/ 381 h 0"/>
                <a:gd name="connsiteX3" fmla="*/ 12104 w 1905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12104" y="0"/>
                  </a:moveTo>
                  <a:cubicBezTo>
                    <a:pt x="15342" y="5334"/>
                    <a:pt x="-2851" y="1524"/>
                    <a:pt x="388" y="6953"/>
                  </a:cubicBezTo>
                  <a:cubicBezTo>
                    <a:pt x="6579" y="9430"/>
                    <a:pt x="20200" y="5429"/>
                    <a:pt x="20676" y="381"/>
                  </a:cubicBezTo>
                  <a:cubicBezTo>
                    <a:pt x="17152" y="1238"/>
                    <a:pt x="14676" y="667"/>
                    <a:pt x="12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9825BC9-4EEA-4802-9233-3F296BFDE801}"/>
                </a:ext>
              </a:extLst>
            </p:cNvPr>
            <p:cNvSpPr/>
            <p:nvPr/>
          </p:nvSpPr>
          <p:spPr>
            <a:xfrm>
              <a:off x="6755415" y="3591496"/>
              <a:ext cx="19050" cy="19050"/>
            </a:xfrm>
            <a:custGeom>
              <a:avLst/>
              <a:gdLst>
                <a:gd name="connsiteX0" fmla="*/ 0 w 19050"/>
                <a:gd name="connsiteY0" fmla="*/ 21908 h 19050"/>
                <a:gd name="connsiteX1" fmla="*/ 20383 w 19050"/>
                <a:gd name="connsiteY1" fmla="*/ 0 h 19050"/>
                <a:gd name="connsiteX2" fmla="*/ 10192 w 19050"/>
                <a:gd name="connsiteY2" fmla="*/ 10954 h 19050"/>
                <a:gd name="connsiteX3" fmla="*/ 0 w 19050"/>
                <a:gd name="connsiteY3" fmla="*/ 219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21908"/>
                  </a:moveTo>
                  <a:cubicBezTo>
                    <a:pt x="12287" y="16954"/>
                    <a:pt x="24289" y="11906"/>
                    <a:pt x="20383" y="0"/>
                  </a:cubicBezTo>
                  <a:cubicBezTo>
                    <a:pt x="12478" y="953"/>
                    <a:pt x="13144" y="7620"/>
                    <a:pt x="10192" y="10954"/>
                  </a:cubicBezTo>
                  <a:cubicBezTo>
                    <a:pt x="6953" y="14669"/>
                    <a:pt x="667" y="17145"/>
                    <a:pt x="0" y="219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54F69C7-CF89-41A1-A9D6-8FFA4E7EB378}"/>
                </a:ext>
              </a:extLst>
            </p:cNvPr>
            <p:cNvSpPr/>
            <p:nvPr/>
          </p:nvSpPr>
          <p:spPr>
            <a:xfrm>
              <a:off x="6052756" y="3723156"/>
              <a:ext cx="85725" cy="19050"/>
            </a:xfrm>
            <a:custGeom>
              <a:avLst/>
              <a:gdLst>
                <a:gd name="connsiteX0" fmla="*/ 86963 w 85725"/>
                <a:gd name="connsiteY0" fmla="*/ 2453 h 19050"/>
                <a:gd name="connsiteX1" fmla="*/ 76390 w 85725"/>
                <a:gd name="connsiteY1" fmla="*/ 4739 h 19050"/>
                <a:gd name="connsiteX2" fmla="*/ 77533 w 85725"/>
                <a:gd name="connsiteY2" fmla="*/ 72 h 19050"/>
                <a:gd name="connsiteX3" fmla="*/ 63627 w 85725"/>
                <a:gd name="connsiteY3" fmla="*/ 929 h 19050"/>
                <a:gd name="connsiteX4" fmla="*/ 46672 w 85725"/>
                <a:gd name="connsiteY4" fmla="*/ 9025 h 19050"/>
                <a:gd name="connsiteX5" fmla="*/ 46672 w 85725"/>
                <a:gd name="connsiteY5" fmla="*/ 9025 h 19050"/>
                <a:gd name="connsiteX6" fmla="*/ 41434 w 85725"/>
                <a:gd name="connsiteY6" fmla="*/ 10168 h 19050"/>
                <a:gd name="connsiteX7" fmla="*/ 22288 w 85725"/>
                <a:gd name="connsiteY7" fmla="*/ 12168 h 19050"/>
                <a:gd name="connsiteX8" fmla="*/ 12478 w 85725"/>
                <a:gd name="connsiteY8" fmla="*/ 16455 h 19050"/>
                <a:gd name="connsiteX9" fmla="*/ 3810 w 85725"/>
                <a:gd name="connsiteY9" fmla="*/ 16169 h 19050"/>
                <a:gd name="connsiteX10" fmla="*/ 0 w 85725"/>
                <a:gd name="connsiteY10" fmla="*/ 21407 h 19050"/>
                <a:gd name="connsiteX11" fmla="*/ 12001 w 85725"/>
                <a:gd name="connsiteY11" fmla="*/ 23122 h 19050"/>
                <a:gd name="connsiteX12" fmla="*/ 40195 w 85725"/>
                <a:gd name="connsiteY12" fmla="*/ 14835 h 19050"/>
                <a:gd name="connsiteX13" fmla="*/ 48863 w 85725"/>
                <a:gd name="connsiteY13" fmla="*/ 15121 h 19050"/>
                <a:gd name="connsiteX14" fmla="*/ 56769 w 85725"/>
                <a:gd name="connsiteY14" fmla="*/ 13407 h 19050"/>
                <a:gd name="connsiteX15" fmla="*/ 86963 w 85725"/>
                <a:gd name="connsiteY15" fmla="*/ 24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25" h="19050">
                  <a:moveTo>
                    <a:pt x="86963" y="2453"/>
                  </a:moveTo>
                  <a:cubicBezTo>
                    <a:pt x="84582" y="1881"/>
                    <a:pt x="78391" y="5786"/>
                    <a:pt x="76390" y="4739"/>
                  </a:cubicBezTo>
                  <a:cubicBezTo>
                    <a:pt x="75152" y="4072"/>
                    <a:pt x="78105" y="167"/>
                    <a:pt x="77533" y="72"/>
                  </a:cubicBezTo>
                  <a:cubicBezTo>
                    <a:pt x="72866" y="-595"/>
                    <a:pt x="71723" y="3691"/>
                    <a:pt x="63627" y="929"/>
                  </a:cubicBezTo>
                  <a:cubicBezTo>
                    <a:pt x="63913" y="5310"/>
                    <a:pt x="50387" y="3786"/>
                    <a:pt x="46672" y="9025"/>
                  </a:cubicBezTo>
                  <a:cubicBezTo>
                    <a:pt x="47530" y="7882"/>
                    <a:pt x="51340" y="11501"/>
                    <a:pt x="46672" y="9025"/>
                  </a:cubicBezTo>
                  <a:cubicBezTo>
                    <a:pt x="46101" y="8739"/>
                    <a:pt x="42196" y="10073"/>
                    <a:pt x="41434" y="10168"/>
                  </a:cubicBezTo>
                  <a:cubicBezTo>
                    <a:pt x="31051" y="11406"/>
                    <a:pt x="30480" y="10644"/>
                    <a:pt x="22288" y="12168"/>
                  </a:cubicBezTo>
                  <a:cubicBezTo>
                    <a:pt x="17335" y="13121"/>
                    <a:pt x="17145" y="15311"/>
                    <a:pt x="12478" y="16455"/>
                  </a:cubicBezTo>
                  <a:cubicBezTo>
                    <a:pt x="9144" y="17312"/>
                    <a:pt x="8001" y="14740"/>
                    <a:pt x="3810" y="16169"/>
                  </a:cubicBezTo>
                  <a:cubicBezTo>
                    <a:pt x="952" y="17121"/>
                    <a:pt x="571" y="19407"/>
                    <a:pt x="0" y="21407"/>
                  </a:cubicBezTo>
                  <a:cubicBezTo>
                    <a:pt x="5810" y="19503"/>
                    <a:pt x="10096" y="19788"/>
                    <a:pt x="12001" y="23122"/>
                  </a:cubicBezTo>
                  <a:cubicBezTo>
                    <a:pt x="23717" y="22741"/>
                    <a:pt x="31051" y="16931"/>
                    <a:pt x="40195" y="14835"/>
                  </a:cubicBezTo>
                  <a:cubicBezTo>
                    <a:pt x="43339" y="14073"/>
                    <a:pt x="44767" y="15788"/>
                    <a:pt x="48863" y="15121"/>
                  </a:cubicBezTo>
                  <a:cubicBezTo>
                    <a:pt x="53340" y="14454"/>
                    <a:pt x="51721" y="10740"/>
                    <a:pt x="56769" y="13407"/>
                  </a:cubicBezTo>
                  <a:cubicBezTo>
                    <a:pt x="61150" y="15693"/>
                    <a:pt x="88963" y="7120"/>
                    <a:pt x="86963" y="2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8CA7E56-47B6-4E46-976A-0BE4F600A8DC}"/>
                </a:ext>
              </a:extLst>
            </p:cNvPr>
            <p:cNvSpPr/>
            <p:nvPr/>
          </p:nvSpPr>
          <p:spPr>
            <a:xfrm>
              <a:off x="6094742" y="3777520"/>
              <a:ext cx="9525" cy="9525"/>
            </a:xfrm>
            <a:custGeom>
              <a:avLst/>
              <a:gdLst>
                <a:gd name="connsiteX0" fmla="*/ 781 w 0"/>
                <a:gd name="connsiteY0" fmla="*/ 5810 h 0"/>
                <a:gd name="connsiteX1" fmla="*/ 7163 w 0"/>
                <a:gd name="connsiteY1" fmla="*/ 0 h 0"/>
                <a:gd name="connsiteX2" fmla="*/ 781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81" y="5810"/>
                  </a:moveTo>
                  <a:cubicBezTo>
                    <a:pt x="5353" y="4953"/>
                    <a:pt x="6973" y="2762"/>
                    <a:pt x="7163" y="0"/>
                  </a:cubicBezTo>
                  <a:cubicBezTo>
                    <a:pt x="3162" y="1143"/>
                    <a:pt x="-1981" y="1810"/>
                    <a:pt x="781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0531CC-3648-4C3F-B0CB-B5ECA2E182FB}"/>
                </a:ext>
              </a:extLst>
            </p:cNvPr>
            <p:cNvSpPr/>
            <p:nvPr/>
          </p:nvSpPr>
          <p:spPr>
            <a:xfrm>
              <a:off x="6290500" y="3691795"/>
              <a:ext cx="19050" cy="9525"/>
            </a:xfrm>
            <a:custGeom>
              <a:avLst/>
              <a:gdLst>
                <a:gd name="connsiteX0" fmla="*/ 16192 w 19050"/>
                <a:gd name="connsiteY0" fmla="*/ 8382 h 9525"/>
                <a:gd name="connsiteX1" fmla="*/ 11240 w 19050"/>
                <a:gd name="connsiteY1" fmla="*/ 18193 h 9525"/>
                <a:gd name="connsiteX2" fmla="*/ 28194 w 19050"/>
                <a:gd name="connsiteY2" fmla="*/ 10097 h 9525"/>
                <a:gd name="connsiteX3" fmla="*/ 24479 w 19050"/>
                <a:gd name="connsiteY3" fmla="*/ 0 h 9525"/>
                <a:gd name="connsiteX4" fmla="*/ 0 w 19050"/>
                <a:gd name="connsiteY4" fmla="*/ 3143 h 9525"/>
                <a:gd name="connsiteX5" fmla="*/ 16192 w 19050"/>
                <a:gd name="connsiteY5" fmla="*/ 8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6192" y="8382"/>
                  </a:moveTo>
                  <a:cubicBezTo>
                    <a:pt x="12954" y="10954"/>
                    <a:pt x="6572" y="12192"/>
                    <a:pt x="11240" y="18193"/>
                  </a:cubicBezTo>
                  <a:cubicBezTo>
                    <a:pt x="19526" y="16669"/>
                    <a:pt x="16383" y="10192"/>
                    <a:pt x="28194" y="10097"/>
                  </a:cubicBezTo>
                  <a:cubicBezTo>
                    <a:pt x="24003" y="4286"/>
                    <a:pt x="24955" y="6572"/>
                    <a:pt x="24479" y="0"/>
                  </a:cubicBezTo>
                  <a:cubicBezTo>
                    <a:pt x="14383" y="3715"/>
                    <a:pt x="8763" y="1334"/>
                    <a:pt x="0" y="3143"/>
                  </a:cubicBezTo>
                  <a:cubicBezTo>
                    <a:pt x="0" y="12383"/>
                    <a:pt x="12478" y="4382"/>
                    <a:pt x="16192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0E55E53-9956-46BB-B7C4-4DFC78A8250F}"/>
                </a:ext>
              </a:extLst>
            </p:cNvPr>
            <p:cNvSpPr/>
            <p:nvPr/>
          </p:nvSpPr>
          <p:spPr>
            <a:xfrm>
              <a:off x="6060412" y="3782663"/>
              <a:ext cx="9525" cy="9525"/>
            </a:xfrm>
            <a:custGeom>
              <a:avLst/>
              <a:gdLst>
                <a:gd name="connsiteX0" fmla="*/ 917 w 9525"/>
                <a:gd name="connsiteY0" fmla="*/ 8096 h 0"/>
                <a:gd name="connsiteX1" fmla="*/ 17871 w 9525"/>
                <a:gd name="connsiteY1" fmla="*/ 0 h 0"/>
                <a:gd name="connsiteX2" fmla="*/ 917 w 9525"/>
                <a:gd name="connsiteY2" fmla="*/ 8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" y="8096"/>
                  </a:moveTo>
                  <a:cubicBezTo>
                    <a:pt x="9394" y="6572"/>
                    <a:pt x="16823" y="4667"/>
                    <a:pt x="17871" y="0"/>
                  </a:cubicBezTo>
                  <a:cubicBezTo>
                    <a:pt x="12442" y="2858"/>
                    <a:pt x="-4036" y="857"/>
                    <a:pt x="91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2C4F44A-C7AD-4264-A760-CF4AD57FF137}"/>
                </a:ext>
              </a:extLst>
            </p:cNvPr>
            <p:cNvSpPr/>
            <p:nvPr/>
          </p:nvSpPr>
          <p:spPr>
            <a:xfrm>
              <a:off x="6042713" y="3770124"/>
              <a:ext cx="19050" cy="9525"/>
            </a:xfrm>
            <a:custGeom>
              <a:avLst/>
              <a:gdLst>
                <a:gd name="connsiteX0" fmla="*/ 6614 w 19050"/>
                <a:gd name="connsiteY0" fmla="*/ 3586 h 0"/>
                <a:gd name="connsiteX1" fmla="*/ 2137 w 19050"/>
                <a:gd name="connsiteY1" fmla="*/ 6729 h 0"/>
                <a:gd name="connsiteX2" fmla="*/ 21282 w 19050"/>
                <a:gd name="connsiteY2" fmla="*/ 4729 h 0"/>
                <a:gd name="connsiteX3" fmla="*/ 6614 w 19050"/>
                <a:gd name="connsiteY3" fmla="*/ 3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6614" y="3586"/>
                  </a:moveTo>
                  <a:cubicBezTo>
                    <a:pt x="2899" y="4253"/>
                    <a:pt x="-3292" y="6253"/>
                    <a:pt x="2137" y="6729"/>
                  </a:cubicBezTo>
                  <a:cubicBezTo>
                    <a:pt x="10233" y="3681"/>
                    <a:pt x="14900" y="5396"/>
                    <a:pt x="21282" y="4729"/>
                  </a:cubicBezTo>
                  <a:cubicBezTo>
                    <a:pt x="18615" y="-3463"/>
                    <a:pt x="12519" y="919"/>
                    <a:pt x="6614" y="3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0478A94-4E30-4244-8386-225C06C4D540}"/>
                </a:ext>
              </a:extLst>
            </p:cNvPr>
            <p:cNvSpPr/>
            <p:nvPr/>
          </p:nvSpPr>
          <p:spPr>
            <a:xfrm>
              <a:off x="7704738" y="2950750"/>
              <a:ext cx="9525" cy="9525"/>
            </a:xfrm>
            <a:custGeom>
              <a:avLst/>
              <a:gdLst>
                <a:gd name="connsiteX0" fmla="*/ 34 w 9525"/>
                <a:gd name="connsiteY0" fmla="*/ 5429 h 0"/>
                <a:gd name="connsiteX1" fmla="*/ 15083 w 9525"/>
                <a:gd name="connsiteY1" fmla="*/ 0 h 0"/>
                <a:gd name="connsiteX2" fmla="*/ 7178 w 9525"/>
                <a:gd name="connsiteY2" fmla="*/ 1715 h 0"/>
                <a:gd name="connsiteX3" fmla="*/ 34 w 9525"/>
                <a:gd name="connsiteY3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34" y="5429"/>
                  </a:moveTo>
                  <a:cubicBezTo>
                    <a:pt x="4225" y="3239"/>
                    <a:pt x="16417" y="4477"/>
                    <a:pt x="15083" y="0"/>
                  </a:cubicBezTo>
                  <a:cubicBezTo>
                    <a:pt x="12416" y="572"/>
                    <a:pt x="9845" y="1143"/>
                    <a:pt x="7178" y="1715"/>
                  </a:cubicBezTo>
                  <a:cubicBezTo>
                    <a:pt x="4225" y="2667"/>
                    <a:pt x="-442" y="2953"/>
                    <a:pt x="34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ACA86BB-BC28-4F6B-B5DF-E3DA63DC24B9}"/>
                </a:ext>
              </a:extLst>
            </p:cNvPr>
            <p:cNvSpPr/>
            <p:nvPr/>
          </p:nvSpPr>
          <p:spPr>
            <a:xfrm>
              <a:off x="6072755" y="3723513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0"/>
                    <a:pt x="3" y="5810"/>
                  </a:cubicBezTo>
                  <a:cubicBezTo>
                    <a:pt x="4099" y="4667"/>
                    <a:pt x="9243" y="4000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6994F70-8022-4926-A6E0-802DEF2A5A1C}"/>
                </a:ext>
              </a:extLst>
            </p:cNvPr>
            <p:cNvSpPr/>
            <p:nvPr/>
          </p:nvSpPr>
          <p:spPr>
            <a:xfrm>
              <a:off x="6088379" y="3667125"/>
              <a:ext cx="200025" cy="57150"/>
            </a:xfrm>
            <a:custGeom>
              <a:avLst/>
              <a:gdLst>
                <a:gd name="connsiteX0" fmla="*/ 191 w 200025"/>
                <a:gd name="connsiteY0" fmla="*/ 58674 h 57150"/>
                <a:gd name="connsiteX1" fmla="*/ 25814 w 200025"/>
                <a:gd name="connsiteY1" fmla="*/ 50959 h 57150"/>
                <a:gd name="connsiteX2" fmla="*/ 32576 w 200025"/>
                <a:gd name="connsiteY2" fmla="*/ 53816 h 57150"/>
                <a:gd name="connsiteX3" fmla="*/ 42387 w 200025"/>
                <a:gd name="connsiteY3" fmla="*/ 49530 h 57150"/>
                <a:gd name="connsiteX4" fmla="*/ 87155 w 200025"/>
                <a:gd name="connsiteY4" fmla="*/ 39815 h 57150"/>
                <a:gd name="connsiteX5" fmla="*/ 96965 w 200025"/>
                <a:gd name="connsiteY5" fmla="*/ 35528 h 57150"/>
                <a:gd name="connsiteX6" fmla="*/ 105633 w 200025"/>
                <a:gd name="connsiteY6" fmla="*/ 35814 h 57150"/>
                <a:gd name="connsiteX7" fmla="*/ 112777 w 200025"/>
                <a:gd name="connsiteY7" fmla="*/ 32099 h 57150"/>
                <a:gd name="connsiteX8" fmla="*/ 170689 w 200025"/>
                <a:gd name="connsiteY8" fmla="*/ 19526 h 57150"/>
                <a:gd name="connsiteX9" fmla="*/ 177833 w 200025"/>
                <a:gd name="connsiteY9" fmla="*/ 15812 h 57150"/>
                <a:gd name="connsiteX10" fmla="*/ 193644 w 200025"/>
                <a:gd name="connsiteY10" fmla="*/ 12383 h 57150"/>
                <a:gd name="connsiteX11" fmla="*/ 208694 w 200025"/>
                <a:gd name="connsiteY11" fmla="*/ 6953 h 57150"/>
                <a:gd name="connsiteX12" fmla="*/ 197454 w 200025"/>
                <a:gd name="connsiteY12" fmla="*/ 7239 h 57150"/>
                <a:gd name="connsiteX13" fmla="*/ 186881 w 200025"/>
                <a:gd name="connsiteY13" fmla="*/ 9525 h 57150"/>
                <a:gd name="connsiteX14" fmla="*/ 190691 w 200025"/>
                <a:gd name="connsiteY14" fmla="*/ 4286 h 57150"/>
                <a:gd name="connsiteX15" fmla="*/ 182786 w 200025"/>
                <a:gd name="connsiteY15" fmla="*/ 6001 h 57150"/>
                <a:gd name="connsiteX16" fmla="*/ 173737 w 200025"/>
                <a:gd name="connsiteY16" fmla="*/ 12383 h 57150"/>
                <a:gd name="connsiteX17" fmla="*/ 176785 w 200025"/>
                <a:gd name="connsiteY17" fmla="*/ 5144 h 57150"/>
                <a:gd name="connsiteX18" fmla="*/ 172689 w 200025"/>
                <a:gd name="connsiteY18" fmla="*/ 1715 h 57150"/>
                <a:gd name="connsiteX19" fmla="*/ 160688 w 200025"/>
                <a:gd name="connsiteY19" fmla="*/ 0 h 57150"/>
                <a:gd name="connsiteX20" fmla="*/ 148305 w 200025"/>
                <a:gd name="connsiteY20" fmla="*/ 4858 h 57150"/>
                <a:gd name="connsiteX21" fmla="*/ 144971 w 200025"/>
                <a:gd name="connsiteY21" fmla="*/ 3429 h 57150"/>
                <a:gd name="connsiteX22" fmla="*/ 143828 w 200025"/>
                <a:gd name="connsiteY22" fmla="*/ 8096 h 57150"/>
                <a:gd name="connsiteX23" fmla="*/ 153258 w 200025"/>
                <a:gd name="connsiteY23" fmla="*/ 10382 h 57150"/>
                <a:gd name="connsiteX24" fmla="*/ 124302 w 200025"/>
                <a:gd name="connsiteY24" fmla="*/ 16669 h 57150"/>
                <a:gd name="connsiteX25" fmla="*/ 105824 w 200025"/>
                <a:gd name="connsiteY25" fmla="*/ 20669 h 57150"/>
                <a:gd name="connsiteX26" fmla="*/ 71629 w 200025"/>
                <a:gd name="connsiteY26" fmla="*/ 28099 h 57150"/>
                <a:gd name="connsiteX27" fmla="*/ 64485 w 200025"/>
                <a:gd name="connsiteY27" fmla="*/ 31813 h 57150"/>
                <a:gd name="connsiteX28" fmla="*/ 53246 w 200025"/>
                <a:gd name="connsiteY28" fmla="*/ 32099 h 57150"/>
                <a:gd name="connsiteX29" fmla="*/ 44197 w 200025"/>
                <a:gd name="connsiteY29" fmla="*/ 38481 h 57150"/>
                <a:gd name="connsiteX30" fmla="*/ 38196 w 200025"/>
                <a:gd name="connsiteY30" fmla="*/ 37624 h 57150"/>
                <a:gd name="connsiteX31" fmla="*/ 20480 w 200025"/>
                <a:gd name="connsiteY31" fmla="*/ 43625 h 57150"/>
                <a:gd name="connsiteX32" fmla="*/ 2763 w 200025"/>
                <a:gd name="connsiteY32" fmla="*/ 49625 h 57150"/>
                <a:gd name="connsiteX33" fmla="*/ 17432 w 200025"/>
                <a:gd name="connsiteY33" fmla="*/ 50768 h 57150"/>
                <a:gd name="connsiteX34" fmla="*/ 191 w 200025"/>
                <a:gd name="connsiteY34" fmla="*/ 58674 h 57150"/>
                <a:gd name="connsiteX35" fmla="*/ 162688 w 200025"/>
                <a:gd name="connsiteY35" fmla="*/ 5810 h 57150"/>
                <a:gd name="connsiteX36" fmla="*/ 170594 w 200025"/>
                <a:gd name="connsiteY36" fmla="*/ 4096 h 57150"/>
                <a:gd name="connsiteX37" fmla="*/ 155544 w 200025"/>
                <a:gd name="connsiteY37" fmla="*/ 9525 h 57150"/>
                <a:gd name="connsiteX38" fmla="*/ 162688 w 200025"/>
                <a:gd name="connsiteY38" fmla="*/ 5810 h 57150"/>
                <a:gd name="connsiteX39" fmla="*/ 53246 w 200025"/>
                <a:gd name="connsiteY39" fmla="*/ 40577 h 57150"/>
                <a:gd name="connsiteX40" fmla="*/ 38196 w 200025"/>
                <a:gd name="connsiteY40" fmla="*/ 46006 h 57150"/>
                <a:gd name="connsiteX41" fmla="*/ 53246 w 200025"/>
                <a:gd name="connsiteY41" fmla="*/ 4057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00025" h="57150">
                  <a:moveTo>
                    <a:pt x="191" y="58674"/>
                  </a:moveTo>
                  <a:cubicBezTo>
                    <a:pt x="11050" y="58769"/>
                    <a:pt x="19051" y="51149"/>
                    <a:pt x="25814" y="50959"/>
                  </a:cubicBezTo>
                  <a:cubicBezTo>
                    <a:pt x="29338" y="50863"/>
                    <a:pt x="29528" y="53531"/>
                    <a:pt x="32576" y="53816"/>
                  </a:cubicBezTo>
                  <a:cubicBezTo>
                    <a:pt x="31910" y="50673"/>
                    <a:pt x="38291" y="50578"/>
                    <a:pt x="42387" y="49530"/>
                  </a:cubicBezTo>
                  <a:cubicBezTo>
                    <a:pt x="58770" y="45244"/>
                    <a:pt x="74105" y="43720"/>
                    <a:pt x="87155" y="39815"/>
                  </a:cubicBezTo>
                  <a:cubicBezTo>
                    <a:pt x="91822" y="38386"/>
                    <a:pt x="92393" y="36576"/>
                    <a:pt x="96965" y="35528"/>
                  </a:cubicBezTo>
                  <a:cubicBezTo>
                    <a:pt x="100394" y="34766"/>
                    <a:pt x="101347" y="37052"/>
                    <a:pt x="105633" y="35814"/>
                  </a:cubicBezTo>
                  <a:cubicBezTo>
                    <a:pt x="108300" y="35052"/>
                    <a:pt x="109824" y="33528"/>
                    <a:pt x="112777" y="32099"/>
                  </a:cubicBezTo>
                  <a:cubicBezTo>
                    <a:pt x="128874" y="24289"/>
                    <a:pt x="154687" y="26289"/>
                    <a:pt x="170689" y="19526"/>
                  </a:cubicBezTo>
                  <a:cubicBezTo>
                    <a:pt x="177642" y="16573"/>
                    <a:pt x="172213" y="12763"/>
                    <a:pt x="177833" y="15812"/>
                  </a:cubicBezTo>
                  <a:cubicBezTo>
                    <a:pt x="179928" y="16954"/>
                    <a:pt x="192406" y="12668"/>
                    <a:pt x="193644" y="12383"/>
                  </a:cubicBezTo>
                  <a:cubicBezTo>
                    <a:pt x="197645" y="11525"/>
                    <a:pt x="206979" y="11430"/>
                    <a:pt x="208694" y="6953"/>
                  </a:cubicBezTo>
                  <a:cubicBezTo>
                    <a:pt x="204598" y="7429"/>
                    <a:pt x="199264" y="9811"/>
                    <a:pt x="197454" y="7239"/>
                  </a:cubicBezTo>
                  <a:cubicBezTo>
                    <a:pt x="196025" y="8192"/>
                    <a:pt x="189167" y="14478"/>
                    <a:pt x="186881" y="9525"/>
                  </a:cubicBezTo>
                  <a:cubicBezTo>
                    <a:pt x="185929" y="6858"/>
                    <a:pt x="190787" y="6667"/>
                    <a:pt x="190691" y="4286"/>
                  </a:cubicBezTo>
                  <a:cubicBezTo>
                    <a:pt x="186596" y="4286"/>
                    <a:pt x="185357" y="2858"/>
                    <a:pt x="182786" y="6001"/>
                  </a:cubicBezTo>
                  <a:cubicBezTo>
                    <a:pt x="178976" y="7810"/>
                    <a:pt x="182881" y="12859"/>
                    <a:pt x="173737" y="12383"/>
                  </a:cubicBezTo>
                  <a:cubicBezTo>
                    <a:pt x="172784" y="9144"/>
                    <a:pt x="179833" y="9335"/>
                    <a:pt x="176785" y="5144"/>
                  </a:cubicBezTo>
                  <a:cubicBezTo>
                    <a:pt x="174594" y="5144"/>
                    <a:pt x="173070" y="4096"/>
                    <a:pt x="172689" y="1715"/>
                  </a:cubicBezTo>
                  <a:cubicBezTo>
                    <a:pt x="168974" y="1905"/>
                    <a:pt x="159068" y="95"/>
                    <a:pt x="160688" y="0"/>
                  </a:cubicBezTo>
                  <a:cubicBezTo>
                    <a:pt x="155830" y="381"/>
                    <a:pt x="153068" y="2953"/>
                    <a:pt x="148305" y="4858"/>
                  </a:cubicBezTo>
                  <a:cubicBezTo>
                    <a:pt x="148591" y="4763"/>
                    <a:pt x="146972" y="2667"/>
                    <a:pt x="144971" y="3429"/>
                  </a:cubicBezTo>
                  <a:cubicBezTo>
                    <a:pt x="144590" y="3619"/>
                    <a:pt x="144686" y="7810"/>
                    <a:pt x="143828" y="8096"/>
                  </a:cubicBezTo>
                  <a:cubicBezTo>
                    <a:pt x="148305" y="7048"/>
                    <a:pt x="151163" y="8192"/>
                    <a:pt x="153258" y="10382"/>
                  </a:cubicBezTo>
                  <a:cubicBezTo>
                    <a:pt x="144114" y="13049"/>
                    <a:pt x="132875" y="13906"/>
                    <a:pt x="124302" y="16669"/>
                  </a:cubicBezTo>
                  <a:cubicBezTo>
                    <a:pt x="114872" y="19717"/>
                    <a:pt x="115730" y="19240"/>
                    <a:pt x="105824" y="20669"/>
                  </a:cubicBezTo>
                  <a:cubicBezTo>
                    <a:pt x="94298" y="22384"/>
                    <a:pt x="81821" y="24860"/>
                    <a:pt x="71629" y="28099"/>
                  </a:cubicBezTo>
                  <a:cubicBezTo>
                    <a:pt x="68295" y="29146"/>
                    <a:pt x="68771" y="30861"/>
                    <a:pt x="64485" y="31813"/>
                  </a:cubicBezTo>
                  <a:cubicBezTo>
                    <a:pt x="59532" y="32956"/>
                    <a:pt x="57818" y="30861"/>
                    <a:pt x="53246" y="32099"/>
                  </a:cubicBezTo>
                  <a:cubicBezTo>
                    <a:pt x="49721" y="33052"/>
                    <a:pt x="48959" y="37052"/>
                    <a:pt x="44197" y="38481"/>
                  </a:cubicBezTo>
                  <a:cubicBezTo>
                    <a:pt x="44959" y="38290"/>
                    <a:pt x="39911" y="37433"/>
                    <a:pt x="38196" y="37624"/>
                  </a:cubicBezTo>
                  <a:cubicBezTo>
                    <a:pt x="27719" y="38671"/>
                    <a:pt x="26004" y="41815"/>
                    <a:pt x="20480" y="43625"/>
                  </a:cubicBezTo>
                  <a:cubicBezTo>
                    <a:pt x="14955" y="45434"/>
                    <a:pt x="6002" y="44482"/>
                    <a:pt x="2763" y="49625"/>
                  </a:cubicBezTo>
                  <a:cubicBezTo>
                    <a:pt x="9145" y="47911"/>
                    <a:pt x="15431" y="46482"/>
                    <a:pt x="17432" y="50768"/>
                  </a:cubicBezTo>
                  <a:cubicBezTo>
                    <a:pt x="9812" y="52578"/>
                    <a:pt x="-1618" y="52864"/>
                    <a:pt x="191" y="58674"/>
                  </a:cubicBezTo>
                  <a:close/>
                  <a:moveTo>
                    <a:pt x="162688" y="5810"/>
                  </a:moveTo>
                  <a:cubicBezTo>
                    <a:pt x="165355" y="5239"/>
                    <a:pt x="167927" y="4667"/>
                    <a:pt x="170594" y="4096"/>
                  </a:cubicBezTo>
                  <a:cubicBezTo>
                    <a:pt x="171927" y="8668"/>
                    <a:pt x="159735" y="7429"/>
                    <a:pt x="155544" y="9525"/>
                  </a:cubicBezTo>
                  <a:cubicBezTo>
                    <a:pt x="155068" y="7048"/>
                    <a:pt x="159735" y="6763"/>
                    <a:pt x="162688" y="5810"/>
                  </a:cubicBezTo>
                  <a:close/>
                  <a:moveTo>
                    <a:pt x="53246" y="40577"/>
                  </a:moveTo>
                  <a:cubicBezTo>
                    <a:pt x="54579" y="45148"/>
                    <a:pt x="42387" y="43910"/>
                    <a:pt x="38196" y="46006"/>
                  </a:cubicBezTo>
                  <a:cubicBezTo>
                    <a:pt x="38958" y="41719"/>
                    <a:pt x="47721" y="38100"/>
                    <a:pt x="53246" y="4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8754DD9-84B1-4D94-808F-EC51BA4E18F3}"/>
                </a:ext>
              </a:extLst>
            </p:cNvPr>
            <p:cNvSpPr/>
            <p:nvPr/>
          </p:nvSpPr>
          <p:spPr>
            <a:xfrm>
              <a:off x="7923752" y="3370517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2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3" y="2762"/>
                    <a:pt x="8477" y="1429"/>
                    <a:pt x="7906" y="0"/>
                  </a:cubicBezTo>
                  <a:cubicBezTo>
                    <a:pt x="5239" y="571"/>
                    <a:pt x="2572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2F3ED6-FB20-4541-8F01-6D3EC0708E28}"/>
                </a:ext>
              </a:extLst>
            </p:cNvPr>
            <p:cNvSpPr/>
            <p:nvPr/>
          </p:nvSpPr>
          <p:spPr>
            <a:xfrm>
              <a:off x="6064459" y="371627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6204" y="5810"/>
                    <a:pt x="18872" y="7239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E539870-5416-4C64-88F5-6D1DAC6C6DF5}"/>
                </a:ext>
              </a:extLst>
            </p:cNvPr>
            <p:cNvSpPr/>
            <p:nvPr/>
          </p:nvSpPr>
          <p:spPr>
            <a:xfrm>
              <a:off x="6308303" y="3668140"/>
              <a:ext cx="19050" cy="9525"/>
            </a:xfrm>
            <a:custGeom>
              <a:avLst/>
              <a:gdLst>
                <a:gd name="connsiteX0" fmla="*/ 19154 w 19050"/>
                <a:gd name="connsiteY0" fmla="*/ 3462 h 0"/>
                <a:gd name="connsiteX1" fmla="*/ 8 w 19050"/>
                <a:gd name="connsiteY1" fmla="*/ 5462 h 0"/>
                <a:gd name="connsiteX2" fmla="*/ 19154 w 19050"/>
                <a:gd name="connsiteY2" fmla="*/ 34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154" y="3462"/>
                  </a:moveTo>
                  <a:cubicBezTo>
                    <a:pt x="19916" y="-3967"/>
                    <a:pt x="-468" y="2414"/>
                    <a:pt x="8" y="5462"/>
                  </a:cubicBezTo>
                  <a:cubicBezTo>
                    <a:pt x="8485" y="1843"/>
                    <a:pt x="11153" y="6320"/>
                    <a:pt x="19154" y="3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A3723D-198C-430D-B7C5-C602984E475F}"/>
                </a:ext>
              </a:extLst>
            </p:cNvPr>
            <p:cNvSpPr/>
            <p:nvPr/>
          </p:nvSpPr>
          <p:spPr>
            <a:xfrm>
              <a:off x="6595735" y="3632549"/>
              <a:ext cx="38100" cy="19050"/>
            </a:xfrm>
            <a:custGeom>
              <a:avLst/>
              <a:gdLst>
                <a:gd name="connsiteX0" fmla="*/ 518 w 38100"/>
                <a:gd name="connsiteY0" fmla="*/ 19907 h 19050"/>
                <a:gd name="connsiteX1" fmla="*/ 41571 w 38100"/>
                <a:gd name="connsiteY1" fmla="*/ 0 h 19050"/>
                <a:gd name="connsiteX2" fmla="*/ 23854 w 38100"/>
                <a:gd name="connsiteY2" fmla="*/ 6001 h 19050"/>
                <a:gd name="connsiteX3" fmla="*/ 16710 w 38100"/>
                <a:gd name="connsiteY3" fmla="*/ 9715 h 19050"/>
                <a:gd name="connsiteX4" fmla="*/ 6900 w 38100"/>
                <a:gd name="connsiteY4" fmla="*/ 14002 h 19050"/>
                <a:gd name="connsiteX5" fmla="*/ 3470 w 38100"/>
                <a:gd name="connsiteY5" fmla="*/ 12573 h 19050"/>
                <a:gd name="connsiteX6" fmla="*/ 518 w 38100"/>
                <a:gd name="connsiteY6" fmla="*/ 1990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9050">
                  <a:moveTo>
                    <a:pt x="518" y="19907"/>
                  </a:moveTo>
                  <a:cubicBezTo>
                    <a:pt x="11567" y="12097"/>
                    <a:pt x="44904" y="14002"/>
                    <a:pt x="41571" y="0"/>
                  </a:cubicBezTo>
                  <a:cubicBezTo>
                    <a:pt x="32426" y="286"/>
                    <a:pt x="25664" y="5239"/>
                    <a:pt x="23854" y="6001"/>
                  </a:cubicBezTo>
                  <a:cubicBezTo>
                    <a:pt x="20616" y="7429"/>
                    <a:pt x="18996" y="8668"/>
                    <a:pt x="16710" y="9715"/>
                  </a:cubicBezTo>
                  <a:cubicBezTo>
                    <a:pt x="14138" y="10954"/>
                    <a:pt x="7852" y="13811"/>
                    <a:pt x="6900" y="14002"/>
                  </a:cubicBezTo>
                  <a:cubicBezTo>
                    <a:pt x="6137" y="14192"/>
                    <a:pt x="2042" y="13240"/>
                    <a:pt x="3470" y="12573"/>
                  </a:cubicBezTo>
                  <a:cubicBezTo>
                    <a:pt x="518" y="14097"/>
                    <a:pt x="-816" y="16573"/>
                    <a:pt x="518" y="19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EAD6FF-2070-4121-9850-3F3DC3145F76}"/>
                </a:ext>
              </a:extLst>
            </p:cNvPr>
            <p:cNvSpPr/>
            <p:nvPr/>
          </p:nvSpPr>
          <p:spPr>
            <a:xfrm>
              <a:off x="6607363" y="3617778"/>
              <a:ext cx="9525" cy="9525"/>
            </a:xfrm>
            <a:custGeom>
              <a:avLst/>
              <a:gdLst>
                <a:gd name="connsiteX0" fmla="*/ 1748 w 9525"/>
                <a:gd name="connsiteY0" fmla="*/ 7818 h 0"/>
                <a:gd name="connsiteX1" fmla="*/ 7368 w 9525"/>
                <a:gd name="connsiteY1" fmla="*/ 7 h 0"/>
                <a:gd name="connsiteX2" fmla="*/ 1748 w 9525"/>
                <a:gd name="connsiteY2" fmla="*/ 78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8"/>
                  </a:moveTo>
                  <a:cubicBezTo>
                    <a:pt x="12321" y="7723"/>
                    <a:pt x="18131" y="-278"/>
                    <a:pt x="7368" y="7"/>
                  </a:cubicBezTo>
                  <a:cubicBezTo>
                    <a:pt x="10225" y="4675"/>
                    <a:pt x="-5015" y="1532"/>
                    <a:pt x="1748" y="7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47CD83-3E1B-450C-A57C-62474A8A077E}"/>
                </a:ext>
              </a:extLst>
            </p:cNvPr>
            <p:cNvSpPr/>
            <p:nvPr/>
          </p:nvSpPr>
          <p:spPr>
            <a:xfrm>
              <a:off x="6340125" y="3713988"/>
              <a:ext cx="28575" cy="9525"/>
            </a:xfrm>
            <a:custGeom>
              <a:avLst/>
              <a:gdLst>
                <a:gd name="connsiteX0" fmla="*/ 13906 w 28575"/>
                <a:gd name="connsiteY0" fmla="*/ 6572 h 9525"/>
                <a:gd name="connsiteX1" fmla="*/ 34195 w 28575"/>
                <a:gd name="connsiteY1" fmla="*/ 0 h 9525"/>
                <a:gd name="connsiteX2" fmla="*/ 0 w 28575"/>
                <a:gd name="connsiteY2" fmla="*/ 7429 h 9525"/>
                <a:gd name="connsiteX3" fmla="*/ 19526 w 28575"/>
                <a:gd name="connsiteY3" fmla="*/ 14097 h 9525"/>
                <a:gd name="connsiteX4" fmla="*/ 13906 w 28575"/>
                <a:gd name="connsiteY4" fmla="*/ 6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13906" y="6572"/>
                  </a:moveTo>
                  <a:cubicBezTo>
                    <a:pt x="21622" y="4572"/>
                    <a:pt x="34671" y="8382"/>
                    <a:pt x="34195" y="0"/>
                  </a:cubicBezTo>
                  <a:cubicBezTo>
                    <a:pt x="15811" y="4667"/>
                    <a:pt x="9811" y="1810"/>
                    <a:pt x="0" y="7429"/>
                  </a:cubicBezTo>
                  <a:cubicBezTo>
                    <a:pt x="1810" y="16193"/>
                    <a:pt x="10287" y="15716"/>
                    <a:pt x="19526" y="14097"/>
                  </a:cubicBezTo>
                  <a:cubicBezTo>
                    <a:pt x="21146" y="8192"/>
                    <a:pt x="6763" y="10001"/>
                    <a:pt x="13906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B54DB3-64AE-46FA-AE34-FA771F9F4776}"/>
                </a:ext>
              </a:extLst>
            </p:cNvPr>
            <p:cNvSpPr/>
            <p:nvPr/>
          </p:nvSpPr>
          <p:spPr>
            <a:xfrm>
              <a:off x="6613144" y="3649885"/>
              <a:ext cx="38100" cy="19050"/>
            </a:xfrm>
            <a:custGeom>
              <a:avLst/>
              <a:gdLst>
                <a:gd name="connsiteX0" fmla="*/ 27876 w 38100"/>
                <a:gd name="connsiteY0" fmla="*/ 8096 h 19050"/>
                <a:gd name="connsiteX1" fmla="*/ 24923 w 38100"/>
                <a:gd name="connsiteY1" fmla="*/ 0 h 19050"/>
                <a:gd name="connsiteX2" fmla="*/ 63 w 38100"/>
                <a:gd name="connsiteY2" fmla="*/ 9811 h 19050"/>
                <a:gd name="connsiteX3" fmla="*/ 9779 w 38100"/>
                <a:gd name="connsiteY3" fmla="*/ 20860 h 19050"/>
                <a:gd name="connsiteX4" fmla="*/ 38734 w 38100"/>
                <a:gd name="connsiteY4" fmla="*/ 14573 h 19050"/>
                <a:gd name="connsiteX5" fmla="*/ 27876 w 38100"/>
                <a:gd name="connsiteY5" fmla="*/ 80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9050">
                  <a:moveTo>
                    <a:pt x="27876" y="8096"/>
                  </a:moveTo>
                  <a:cubicBezTo>
                    <a:pt x="26923" y="5429"/>
                    <a:pt x="25876" y="2667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ubicBezTo>
                    <a:pt x="10064" y="9239"/>
                    <a:pt x="16160" y="14192"/>
                    <a:pt x="9779" y="20860"/>
                  </a:cubicBezTo>
                  <a:cubicBezTo>
                    <a:pt x="19970" y="20193"/>
                    <a:pt x="31114" y="20002"/>
                    <a:pt x="38734" y="14573"/>
                  </a:cubicBezTo>
                  <a:cubicBezTo>
                    <a:pt x="38639" y="7525"/>
                    <a:pt x="30352" y="11811"/>
                    <a:pt x="2787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1B8FEC8-C6B6-457A-9553-CC857E81284C}"/>
                </a:ext>
              </a:extLst>
            </p:cNvPr>
            <p:cNvSpPr/>
            <p:nvPr/>
          </p:nvSpPr>
          <p:spPr>
            <a:xfrm>
              <a:off x="6591887" y="3656267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7508" y="6096"/>
                    <a:pt x="18938" y="5810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55A4359-A0EC-4C41-A6CC-F4D9F5EA017A}"/>
                </a:ext>
              </a:extLst>
            </p:cNvPr>
            <p:cNvSpPr/>
            <p:nvPr/>
          </p:nvSpPr>
          <p:spPr>
            <a:xfrm>
              <a:off x="6550056" y="3629311"/>
              <a:ext cx="28575" cy="28575"/>
            </a:xfrm>
            <a:custGeom>
              <a:avLst/>
              <a:gdLst>
                <a:gd name="connsiteX0" fmla="*/ 30099 w 28575"/>
                <a:gd name="connsiteY0" fmla="*/ 17907 h 28575"/>
                <a:gd name="connsiteX1" fmla="*/ 32004 w 28575"/>
                <a:gd name="connsiteY1" fmla="*/ 0 h 28575"/>
                <a:gd name="connsiteX2" fmla="*/ 10192 w 28575"/>
                <a:gd name="connsiteY2" fmla="*/ 2572 h 28575"/>
                <a:gd name="connsiteX3" fmla="*/ 0 w 28575"/>
                <a:gd name="connsiteY3" fmla="*/ 13525 h 28575"/>
                <a:gd name="connsiteX4" fmla="*/ 7525 w 28575"/>
                <a:gd name="connsiteY4" fmla="*/ 18479 h 28575"/>
                <a:gd name="connsiteX5" fmla="*/ 1429 w 28575"/>
                <a:gd name="connsiteY5" fmla="*/ 32956 h 28575"/>
                <a:gd name="connsiteX6" fmla="*/ 13811 w 28575"/>
                <a:gd name="connsiteY6" fmla="*/ 28099 h 28575"/>
                <a:gd name="connsiteX7" fmla="*/ 25527 w 28575"/>
                <a:gd name="connsiteY7" fmla="*/ 21146 h 28575"/>
                <a:gd name="connsiteX8" fmla="*/ 37529 w 28575"/>
                <a:gd name="connsiteY8" fmla="*/ 22860 h 28575"/>
                <a:gd name="connsiteX9" fmla="*/ 30099 w 28575"/>
                <a:gd name="connsiteY9" fmla="*/ 17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" h="28575">
                  <a:moveTo>
                    <a:pt x="30099" y="17907"/>
                  </a:moveTo>
                  <a:cubicBezTo>
                    <a:pt x="30194" y="11716"/>
                    <a:pt x="35528" y="7715"/>
                    <a:pt x="32004" y="0"/>
                  </a:cubicBezTo>
                  <a:cubicBezTo>
                    <a:pt x="25241" y="191"/>
                    <a:pt x="18955" y="-286"/>
                    <a:pt x="10192" y="2572"/>
                  </a:cubicBezTo>
                  <a:cubicBezTo>
                    <a:pt x="11621" y="8287"/>
                    <a:pt x="2096" y="9335"/>
                    <a:pt x="0" y="13525"/>
                  </a:cubicBezTo>
                  <a:cubicBezTo>
                    <a:pt x="4667" y="12287"/>
                    <a:pt x="6953" y="14192"/>
                    <a:pt x="7525" y="18479"/>
                  </a:cubicBezTo>
                  <a:cubicBezTo>
                    <a:pt x="7906" y="24289"/>
                    <a:pt x="-1619" y="25908"/>
                    <a:pt x="1429" y="32956"/>
                  </a:cubicBezTo>
                  <a:cubicBezTo>
                    <a:pt x="10192" y="29813"/>
                    <a:pt x="9811" y="26289"/>
                    <a:pt x="13811" y="28099"/>
                  </a:cubicBezTo>
                  <a:cubicBezTo>
                    <a:pt x="22955" y="32004"/>
                    <a:pt x="24384" y="19526"/>
                    <a:pt x="25527" y="21146"/>
                  </a:cubicBezTo>
                  <a:cubicBezTo>
                    <a:pt x="30004" y="21146"/>
                    <a:pt x="30099" y="27051"/>
                    <a:pt x="37529" y="22860"/>
                  </a:cubicBezTo>
                  <a:cubicBezTo>
                    <a:pt x="36862" y="18669"/>
                    <a:pt x="32575" y="19621"/>
                    <a:pt x="30099" y="17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9F2BA00-FB80-4DF9-A2B2-1B852DDB7F1A}"/>
                </a:ext>
              </a:extLst>
            </p:cNvPr>
            <p:cNvSpPr/>
            <p:nvPr/>
          </p:nvSpPr>
          <p:spPr>
            <a:xfrm>
              <a:off x="6535388" y="3639979"/>
              <a:ext cx="9525" cy="9525"/>
            </a:xfrm>
            <a:custGeom>
              <a:avLst/>
              <a:gdLst>
                <a:gd name="connsiteX0" fmla="*/ 7906 w 0"/>
                <a:gd name="connsiteY0" fmla="*/ 0 h 0"/>
                <a:gd name="connsiteX1" fmla="*/ 0 w 0"/>
                <a:gd name="connsiteY1" fmla="*/ 1715 h 0"/>
                <a:gd name="connsiteX2" fmla="*/ 1524 w 0"/>
                <a:gd name="connsiteY2" fmla="*/ 5715 h 0"/>
                <a:gd name="connsiteX3" fmla="*/ 9430 w 0"/>
                <a:gd name="connsiteY3" fmla="*/ 4000 h 0"/>
                <a:gd name="connsiteX4" fmla="*/ 7906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906" y="0"/>
                  </a:moveTo>
                  <a:cubicBezTo>
                    <a:pt x="5239" y="571"/>
                    <a:pt x="2667" y="1143"/>
                    <a:pt x="0" y="1715"/>
                  </a:cubicBezTo>
                  <a:cubicBezTo>
                    <a:pt x="476" y="3048"/>
                    <a:pt x="952" y="4381"/>
                    <a:pt x="1524" y="5715"/>
                  </a:cubicBezTo>
                  <a:cubicBezTo>
                    <a:pt x="4191" y="5144"/>
                    <a:pt x="6763" y="4572"/>
                    <a:pt x="9430" y="4000"/>
                  </a:cubicBezTo>
                  <a:cubicBezTo>
                    <a:pt x="8858" y="2667"/>
                    <a:pt x="8382" y="1333"/>
                    <a:pt x="790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19D7614-D734-4755-9A5C-6C699B0754AE}"/>
                </a:ext>
              </a:extLst>
            </p:cNvPr>
            <p:cNvSpPr/>
            <p:nvPr/>
          </p:nvSpPr>
          <p:spPr>
            <a:xfrm>
              <a:off x="6674548" y="3614617"/>
              <a:ext cx="9525" cy="9525"/>
            </a:xfrm>
            <a:custGeom>
              <a:avLst/>
              <a:gdLst>
                <a:gd name="connsiteX0" fmla="*/ 0 w 0"/>
                <a:gd name="connsiteY0" fmla="*/ 3263 h 0"/>
                <a:gd name="connsiteX1" fmla="*/ 0 w 0"/>
                <a:gd name="connsiteY1" fmla="*/ 3263 h 0"/>
                <a:gd name="connsiteX2" fmla="*/ 0 w 0"/>
                <a:gd name="connsiteY2" fmla="*/ 3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263"/>
                  </a:moveTo>
                  <a:cubicBezTo>
                    <a:pt x="11144" y="7550"/>
                    <a:pt x="5239" y="-5881"/>
                    <a:pt x="0" y="3263"/>
                  </a:cubicBezTo>
                  <a:lnTo>
                    <a:pt x="0" y="32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75FD-868C-4E63-B503-1F7A84984BA5}"/>
                </a:ext>
              </a:extLst>
            </p:cNvPr>
            <p:cNvSpPr/>
            <p:nvPr/>
          </p:nvSpPr>
          <p:spPr>
            <a:xfrm>
              <a:off x="6652355" y="3607784"/>
              <a:ext cx="9525" cy="9525"/>
            </a:xfrm>
            <a:custGeom>
              <a:avLst/>
              <a:gdLst>
                <a:gd name="connsiteX0" fmla="*/ 18479 w 9525"/>
                <a:gd name="connsiteY0" fmla="*/ 0 h 9525"/>
                <a:gd name="connsiteX1" fmla="*/ 0 w 9525"/>
                <a:gd name="connsiteY1" fmla="*/ 4001 h 9525"/>
                <a:gd name="connsiteX2" fmla="*/ 1810 w 9525"/>
                <a:gd name="connsiteY2" fmla="*/ 16669 h 9525"/>
                <a:gd name="connsiteX3" fmla="*/ 18764 w 9525"/>
                <a:gd name="connsiteY3" fmla="*/ 8573 h 9525"/>
                <a:gd name="connsiteX4" fmla="*/ 18479 w 9525"/>
                <a:gd name="connsiteY4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8479" y="0"/>
                  </a:moveTo>
                  <a:cubicBezTo>
                    <a:pt x="12383" y="1334"/>
                    <a:pt x="6191" y="2667"/>
                    <a:pt x="0" y="4001"/>
                  </a:cubicBezTo>
                  <a:cubicBezTo>
                    <a:pt x="4191" y="9811"/>
                    <a:pt x="-2381" y="10954"/>
                    <a:pt x="1810" y="16669"/>
                  </a:cubicBezTo>
                  <a:cubicBezTo>
                    <a:pt x="12859" y="16288"/>
                    <a:pt x="5810" y="8192"/>
                    <a:pt x="18764" y="8573"/>
                  </a:cubicBezTo>
                  <a:cubicBezTo>
                    <a:pt x="17335" y="5239"/>
                    <a:pt x="17050" y="2286"/>
                    <a:pt x="1847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384B0B0-0928-40C9-8D79-63F652A07F64}"/>
                </a:ext>
              </a:extLst>
            </p:cNvPr>
            <p:cNvSpPr/>
            <p:nvPr/>
          </p:nvSpPr>
          <p:spPr>
            <a:xfrm>
              <a:off x="6690074" y="3630644"/>
              <a:ext cx="19050" cy="9525"/>
            </a:xfrm>
            <a:custGeom>
              <a:avLst/>
              <a:gdLst>
                <a:gd name="connsiteX0" fmla="*/ 3620 w 19050"/>
                <a:gd name="connsiteY0" fmla="*/ 15907 h 9525"/>
                <a:gd name="connsiteX1" fmla="*/ 13049 w 19050"/>
                <a:gd name="connsiteY1" fmla="*/ 18193 h 9525"/>
                <a:gd name="connsiteX2" fmla="*/ 26289 w 19050"/>
                <a:gd name="connsiteY2" fmla="*/ 0 h 9525"/>
                <a:gd name="connsiteX3" fmla="*/ 0 w 19050"/>
                <a:gd name="connsiteY3" fmla="*/ 5715 h 9525"/>
                <a:gd name="connsiteX4" fmla="*/ 3620 w 19050"/>
                <a:gd name="connsiteY4" fmla="*/ 15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3620" y="15907"/>
                  </a:moveTo>
                  <a:cubicBezTo>
                    <a:pt x="7144" y="16193"/>
                    <a:pt x="10382" y="16764"/>
                    <a:pt x="13049" y="18193"/>
                  </a:cubicBezTo>
                  <a:cubicBezTo>
                    <a:pt x="23813" y="14859"/>
                    <a:pt x="21146" y="5715"/>
                    <a:pt x="26289" y="0"/>
                  </a:cubicBezTo>
                  <a:cubicBezTo>
                    <a:pt x="16002" y="5048"/>
                    <a:pt x="13240" y="2667"/>
                    <a:pt x="0" y="5715"/>
                  </a:cubicBezTo>
                  <a:cubicBezTo>
                    <a:pt x="2000" y="10763"/>
                    <a:pt x="7144" y="10954"/>
                    <a:pt x="3620" y="15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2B817D-A654-4E15-B206-C2F38894F8ED}"/>
                </a:ext>
              </a:extLst>
            </p:cNvPr>
            <p:cNvSpPr/>
            <p:nvPr/>
          </p:nvSpPr>
          <p:spPr>
            <a:xfrm>
              <a:off x="6043304" y="372292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396"/>
                    <a:pt x="6785" y="4968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D294A42-686D-4A49-B7DC-823773F896A3}"/>
                </a:ext>
              </a:extLst>
            </p:cNvPr>
            <p:cNvSpPr/>
            <p:nvPr/>
          </p:nvSpPr>
          <p:spPr>
            <a:xfrm>
              <a:off x="6673495" y="3584829"/>
              <a:ext cx="85725" cy="38100"/>
            </a:xfrm>
            <a:custGeom>
              <a:avLst/>
              <a:gdLst>
                <a:gd name="connsiteX0" fmla="*/ 63537 w 85725"/>
                <a:gd name="connsiteY0" fmla="*/ 17335 h 38100"/>
                <a:gd name="connsiteX1" fmla="*/ 85349 w 85725"/>
                <a:gd name="connsiteY1" fmla="*/ 14764 h 38100"/>
                <a:gd name="connsiteX2" fmla="*/ 82778 w 85725"/>
                <a:gd name="connsiteY2" fmla="*/ 0 h 38100"/>
                <a:gd name="connsiteX3" fmla="*/ 54583 w 85725"/>
                <a:gd name="connsiteY3" fmla="*/ 8287 h 38100"/>
                <a:gd name="connsiteX4" fmla="*/ 36105 w 85725"/>
                <a:gd name="connsiteY4" fmla="*/ 27623 h 38100"/>
                <a:gd name="connsiteX5" fmla="*/ 33819 w 85725"/>
                <a:gd name="connsiteY5" fmla="*/ 21527 h 38100"/>
                <a:gd name="connsiteX6" fmla="*/ 28580 w 85725"/>
                <a:gd name="connsiteY6" fmla="*/ 22669 h 38100"/>
                <a:gd name="connsiteX7" fmla="*/ 27056 w 85725"/>
                <a:gd name="connsiteY7" fmla="*/ 18669 h 38100"/>
                <a:gd name="connsiteX8" fmla="*/ 20294 w 85725"/>
                <a:gd name="connsiteY8" fmla="*/ 15811 h 38100"/>
                <a:gd name="connsiteX9" fmla="*/ 5 w 85725"/>
                <a:gd name="connsiteY9" fmla="*/ 22384 h 38100"/>
                <a:gd name="connsiteX10" fmla="*/ 9435 w 85725"/>
                <a:gd name="connsiteY10" fmla="*/ 24670 h 38100"/>
                <a:gd name="connsiteX11" fmla="*/ 20008 w 85725"/>
                <a:gd name="connsiteY11" fmla="*/ 22384 h 38100"/>
                <a:gd name="connsiteX12" fmla="*/ 16960 w 85725"/>
                <a:gd name="connsiteY12" fmla="*/ 29623 h 38100"/>
                <a:gd name="connsiteX13" fmla="*/ 28199 w 85725"/>
                <a:gd name="connsiteY13" fmla="*/ 29337 h 38100"/>
                <a:gd name="connsiteX14" fmla="*/ 13150 w 85725"/>
                <a:gd name="connsiteY14" fmla="*/ 34766 h 38100"/>
                <a:gd name="connsiteX15" fmla="*/ 29247 w 85725"/>
                <a:gd name="connsiteY15" fmla="*/ 40005 h 38100"/>
                <a:gd name="connsiteX16" fmla="*/ 39058 w 85725"/>
                <a:gd name="connsiteY16" fmla="*/ 35719 h 38100"/>
                <a:gd name="connsiteX17" fmla="*/ 50297 w 85725"/>
                <a:gd name="connsiteY17" fmla="*/ 35433 h 38100"/>
                <a:gd name="connsiteX18" fmla="*/ 63537 w 85725"/>
                <a:gd name="connsiteY18" fmla="*/ 173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5725" h="38100">
                  <a:moveTo>
                    <a:pt x="63537" y="17335"/>
                  </a:moveTo>
                  <a:cubicBezTo>
                    <a:pt x="71252" y="15907"/>
                    <a:pt x="80396" y="12478"/>
                    <a:pt x="85349" y="14764"/>
                  </a:cubicBezTo>
                  <a:cubicBezTo>
                    <a:pt x="88016" y="11335"/>
                    <a:pt x="84683" y="5429"/>
                    <a:pt x="82778" y="0"/>
                  </a:cubicBezTo>
                  <a:cubicBezTo>
                    <a:pt x="72872" y="3524"/>
                    <a:pt x="65918" y="10192"/>
                    <a:pt x="54583" y="8287"/>
                  </a:cubicBezTo>
                  <a:cubicBezTo>
                    <a:pt x="51726" y="17335"/>
                    <a:pt x="54012" y="29527"/>
                    <a:pt x="36105" y="27623"/>
                  </a:cubicBezTo>
                  <a:cubicBezTo>
                    <a:pt x="34581" y="26194"/>
                    <a:pt x="35533" y="22860"/>
                    <a:pt x="33819" y="21527"/>
                  </a:cubicBezTo>
                  <a:cubicBezTo>
                    <a:pt x="33152" y="21050"/>
                    <a:pt x="29438" y="23050"/>
                    <a:pt x="28580" y="22669"/>
                  </a:cubicBezTo>
                  <a:cubicBezTo>
                    <a:pt x="27437" y="22193"/>
                    <a:pt x="28199" y="19145"/>
                    <a:pt x="27056" y="18669"/>
                  </a:cubicBezTo>
                  <a:cubicBezTo>
                    <a:pt x="24961" y="17621"/>
                    <a:pt x="21341" y="18288"/>
                    <a:pt x="20294" y="15811"/>
                  </a:cubicBezTo>
                  <a:cubicBezTo>
                    <a:pt x="10769" y="20383"/>
                    <a:pt x="-280" y="13716"/>
                    <a:pt x="5" y="22384"/>
                  </a:cubicBezTo>
                  <a:cubicBezTo>
                    <a:pt x="4482" y="21241"/>
                    <a:pt x="7340" y="22479"/>
                    <a:pt x="9435" y="24670"/>
                  </a:cubicBezTo>
                  <a:cubicBezTo>
                    <a:pt x="16484" y="26098"/>
                    <a:pt x="17436" y="17335"/>
                    <a:pt x="20008" y="22384"/>
                  </a:cubicBezTo>
                  <a:cubicBezTo>
                    <a:pt x="20389" y="25432"/>
                    <a:pt x="16960" y="26765"/>
                    <a:pt x="16960" y="29623"/>
                  </a:cubicBezTo>
                  <a:cubicBezTo>
                    <a:pt x="21056" y="29146"/>
                    <a:pt x="26390" y="26765"/>
                    <a:pt x="28199" y="29337"/>
                  </a:cubicBezTo>
                  <a:cubicBezTo>
                    <a:pt x="25913" y="32385"/>
                    <a:pt x="19722" y="33623"/>
                    <a:pt x="13150" y="34766"/>
                  </a:cubicBezTo>
                  <a:cubicBezTo>
                    <a:pt x="16484" y="40291"/>
                    <a:pt x="23532" y="40291"/>
                    <a:pt x="29247" y="40005"/>
                  </a:cubicBezTo>
                  <a:cubicBezTo>
                    <a:pt x="32105" y="39910"/>
                    <a:pt x="34010" y="36576"/>
                    <a:pt x="39058" y="35719"/>
                  </a:cubicBezTo>
                  <a:cubicBezTo>
                    <a:pt x="42677" y="35052"/>
                    <a:pt x="45249" y="37909"/>
                    <a:pt x="50297" y="35433"/>
                  </a:cubicBezTo>
                  <a:cubicBezTo>
                    <a:pt x="56108" y="30004"/>
                    <a:pt x="55917" y="19431"/>
                    <a:pt x="63537" y="1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2F561E3-2147-4380-8803-DEBD205A2D63}"/>
                </a:ext>
              </a:extLst>
            </p:cNvPr>
            <p:cNvSpPr/>
            <p:nvPr/>
          </p:nvSpPr>
          <p:spPr>
            <a:xfrm>
              <a:off x="6595871" y="3665163"/>
              <a:ext cx="19050" cy="9525"/>
            </a:xfrm>
            <a:custGeom>
              <a:avLst/>
              <a:gdLst>
                <a:gd name="connsiteX0" fmla="*/ 0 w 19050"/>
                <a:gd name="connsiteY0" fmla="*/ 9296 h 0"/>
                <a:gd name="connsiteX1" fmla="*/ 19526 w 19050"/>
                <a:gd name="connsiteY1" fmla="*/ 628 h 0"/>
                <a:gd name="connsiteX2" fmla="*/ 0 w 19050"/>
                <a:gd name="connsiteY2" fmla="*/ 92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9296"/>
                  </a:moveTo>
                  <a:cubicBezTo>
                    <a:pt x="7715" y="6914"/>
                    <a:pt x="21336" y="7105"/>
                    <a:pt x="19526" y="628"/>
                  </a:cubicBezTo>
                  <a:cubicBezTo>
                    <a:pt x="12383" y="-1944"/>
                    <a:pt x="762" y="3866"/>
                    <a:pt x="0" y="9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04AFE8-EF5C-48E9-AD46-72C237549685}"/>
                </a:ext>
              </a:extLst>
            </p:cNvPr>
            <p:cNvSpPr/>
            <p:nvPr/>
          </p:nvSpPr>
          <p:spPr>
            <a:xfrm>
              <a:off x="6386166" y="3677507"/>
              <a:ext cx="9525" cy="9525"/>
            </a:xfrm>
            <a:custGeom>
              <a:avLst/>
              <a:gdLst>
                <a:gd name="connsiteX0" fmla="*/ 1774 w 9525"/>
                <a:gd name="connsiteY0" fmla="*/ 11525 h 9525"/>
                <a:gd name="connsiteX1" fmla="*/ 14633 w 9525"/>
                <a:gd name="connsiteY1" fmla="*/ 0 h 9525"/>
                <a:gd name="connsiteX2" fmla="*/ 1774 w 9525"/>
                <a:gd name="connsiteY2" fmla="*/ 11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774" y="11525"/>
                  </a:moveTo>
                  <a:cubicBezTo>
                    <a:pt x="9014" y="8954"/>
                    <a:pt x="15395" y="6001"/>
                    <a:pt x="14633" y="0"/>
                  </a:cubicBezTo>
                  <a:cubicBezTo>
                    <a:pt x="4823" y="1524"/>
                    <a:pt x="-3845" y="3524"/>
                    <a:pt x="1774" y="11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106C287-D4A0-4CFE-ADEA-6C38EA02F2BF}"/>
                </a:ext>
              </a:extLst>
            </p:cNvPr>
            <p:cNvSpPr/>
            <p:nvPr/>
          </p:nvSpPr>
          <p:spPr>
            <a:xfrm>
              <a:off x="6342202" y="3692990"/>
              <a:ext cx="47625" cy="19050"/>
            </a:xfrm>
            <a:custGeom>
              <a:avLst/>
              <a:gdLst>
                <a:gd name="connsiteX0" fmla="*/ 36690 w 47625"/>
                <a:gd name="connsiteY0" fmla="*/ 2424 h 19050"/>
                <a:gd name="connsiteX1" fmla="*/ 20878 w 47625"/>
                <a:gd name="connsiteY1" fmla="*/ 5853 h 19050"/>
                <a:gd name="connsiteX2" fmla="*/ 209 w 47625"/>
                <a:gd name="connsiteY2" fmla="*/ 19093 h 19050"/>
                <a:gd name="connsiteX3" fmla="*/ 38976 w 47625"/>
                <a:gd name="connsiteY3" fmla="*/ 8425 h 19050"/>
                <a:gd name="connsiteX4" fmla="*/ 42405 w 47625"/>
                <a:gd name="connsiteY4" fmla="*/ 9853 h 19050"/>
                <a:gd name="connsiteX5" fmla="*/ 44310 w 47625"/>
                <a:gd name="connsiteY5" fmla="*/ 7282 h 19050"/>
                <a:gd name="connsiteX6" fmla="*/ 50692 w 47625"/>
                <a:gd name="connsiteY6" fmla="*/ 1471 h 19050"/>
                <a:gd name="connsiteX7" fmla="*/ 36690 w 47625"/>
                <a:gd name="connsiteY7" fmla="*/ 24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6690" y="2424"/>
                  </a:moveTo>
                  <a:cubicBezTo>
                    <a:pt x="31546" y="3376"/>
                    <a:pt x="25831" y="4329"/>
                    <a:pt x="20878" y="5853"/>
                  </a:cubicBezTo>
                  <a:cubicBezTo>
                    <a:pt x="10972" y="8901"/>
                    <a:pt x="-1791" y="12520"/>
                    <a:pt x="209" y="19093"/>
                  </a:cubicBezTo>
                  <a:cubicBezTo>
                    <a:pt x="10591" y="13759"/>
                    <a:pt x="26974" y="11568"/>
                    <a:pt x="38976" y="8425"/>
                  </a:cubicBezTo>
                  <a:cubicBezTo>
                    <a:pt x="41452" y="7758"/>
                    <a:pt x="41738" y="9949"/>
                    <a:pt x="42405" y="9853"/>
                  </a:cubicBezTo>
                  <a:cubicBezTo>
                    <a:pt x="45262" y="9663"/>
                    <a:pt x="43643" y="7472"/>
                    <a:pt x="44310" y="7282"/>
                  </a:cubicBezTo>
                  <a:cubicBezTo>
                    <a:pt x="48025" y="5758"/>
                    <a:pt x="53740" y="5853"/>
                    <a:pt x="50692" y="1471"/>
                  </a:cubicBezTo>
                  <a:cubicBezTo>
                    <a:pt x="47929" y="-1958"/>
                    <a:pt x="41071" y="1566"/>
                    <a:pt x="36690" y="24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DD694C4-431F-42C4-8F03-2553E147DAFF}"/>
                </a:ext>
              </a:extLst>
            </p:cNvPr>
            <p:cNvSpPr/>
            <p:nvPr/>
          </p:nvSpPr>
          <p:spPr>
            <a:xfrm>
              <a:off x="6400419" y="3668505"/>
              <a:ext cx="9525" cy="9525"/>
            </a:xfrm>
            <a:custGeom>
              <a:avLst/>
              <a:gdLst>
                <a:gd name="connsiteX0" fmla="*/ 12763 w 9525"/>
                <a:gd name="connsiteY0" fmla="*/ 4145 h 0"/>
                <a:gd name="connsiteX1" fmla="*/ 0 w 9525"/>
                <a:gd name="connsiteY1" fmla="*/ 335 h 0"/>
                <a:gd name="connsiteX2" fmla="*/ 12763 w 9525"/>
                <a:gd name="connsiteY2" fmla="*/ 41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145"/>
                  </a:moveTo>
                  <a:cubicBezTo>
                    <a:pt x="11620" y="-1380"/>
                    <a:pt x="5334" y="144"/>
                    <a:pt x="0" y="335"/>
                  </a:cubicBezTo>
                  <a:cubicBezTo>
                    <a:pt x="571" y="7955"/>
                    <a:pt x="10192" y="7955"/>
                    <a:pt x="12763" y="4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7441EDD-61E2-4169-B06D-82B5B5008280}"/>
                </a:ext>
              </a:extLst>
            </p:cNvPr>
            <p:cNvSpPr/>
            <p:nvPr/>
          </p:nvSpPr>
          <p:spPr>
            <a:xfrm>
              <a:off x="6377573" y="3708940"/>
              <a:ext cx="9525" cy="9525"/>
            </a:xfrm>
            <a:custGeom>
              <a:avLst/>
              <a:gdLst>
                <a:gd name="connsiteX0" fmla="*/ 80 w 0"/>
                <a:gd name="connsiteY0" fmla="*/ 6382 h 0"/>
                <a:gd name="connsiteX1" fmla="*/ 9129 w 0"/>
                <a:gd name="connsiteY1" fmla="*/ 0 h 0"/>
                <a:gd name="connsiteX2" fmla="*/ 80 w 0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0" y="6382"/>
                  </a:moveTo>
                  <a:cubicBezTo>
                    <a:pt x="6272" y="5620"/>
                    <a:pt x="9796" y="3715"/>
                    <a:pt x="9129" y="0"/>
                  </a:cubicBezTo>
                  <a:cubicBezTo>
                    <a:pt x="2938" y="857"/>
                    <a:pt x="-586" y="2762"/>
                    <a:pt x="8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2132B35-5715-4B67-A0D7-E3A0583E1F64}"/>
                </a:ext>
              </a:extLst>
            </p:cNvPr>
            <p:cNvSpPr/>
            <p:nvPr/>
          </p:nvSpPr>
          <p:spPr>
            <a:xfrm>
              <a:off x="6502500" y="3662987"/>
              <a:ext cx="9525" cy="9525"/>
            </a:xfrm>
            <a:custGeom>
              <a:avLst/>
              <a:gdLst>
                <a:gd name="connsiteX0" fmla="*/ 122 w 9525"/>
                <a:gd name="connsiteY0" fmla="*/ 5472 h 0"/>
                <a:gd name="connsiteX1" fmla="*/ 17457 w 9525"/>
                <a:gd name="connsiteY1" fmla="*/ 6043 h 0"/>
                <a:gd name="connsiteX2" fmla="*/ 122 w 9525"/>
                <a:gd name="connsiteY2" fmla="*/ 54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2" y="5472"/>
                  </a:moveTo>
                  <a:cubicBezTo>
                    <a:pt x="6027" y="5472"/>
                    <a:pt x="9456" y="8901"/>
                    <a:pt x="17457" y="6043"/>
                  </a:cubicBezTo>
                  <a:cubicBezTo>
                    <a:pt x="17267" y="-2720"/>
                    <a:pt x="-1688" y="-1101"/>
                    <a:pt x="122" y="54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4A87DCF-9D6A-4454-9165-AFD03BCFFB82}"/>
                </a:ext>
              </a:extLst>
            </p:cNvPr>
            <p:cNvSpPr/>
            <p:nvPr/>
          </p:nvSpPr>
          <p:spPr>
            <a:xfrm>
              <a:off x="6373939" y="3719417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15570F8-3B14-4AEB-8E51-F78B640BF516}"/>
                </a:ext>
              </a:extLst>
            </p:cNvPr>
            <p:cNvSpPr/>
            <p:nvPr/>
          </p:nvSpPr>
          <p:spPr>
            <a:xfrm>
              <a:off x="6731349" y="3608165"/>
              <a:ext cx="9525" cy="9525"/>
            </a:xfrm>
            <a:custGeom>
              <a:avLst/>
              <a:gdLst>
                <a:gd name="connsiteX0" fmla="*/ 3016 w 0"/>
                <a:gd name="connsiteY0" fmla="*/ 9811 h 9525"/>
                <a:gd name="connsiteX1" fmla="*/ 7969 w 0"/>
                <a:gd name="connsiteY1" fmla="*/ 0 h 9525"/>
                <a:gd name="connsiteX2" fmla="*/ 3016 w 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3016" y="9811"/>
                  </a:moveTo>
                  <a:cubicBezTo>
                    <a:pt x="10159" y="8954"/>
                    <a:pt x="10636" y="5144"/>
                    <a:pt x="7969" y="0"/>
                  </a:cubicBezTo>
                  <a:cubicBezTo>
                    <a:pt x="825" y="1715"/>
                    <a:pt x="-3080" y="7429"/>
                    <a:pt x="3016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FDF4558-F9A7-49CC-80E1-35CBFF81FEEE}"/>
                </a:ext>
              </a:extLst>
            </p:cNvPr>
            <p:cNvSpPr/>
            <p:nvPr/>
          </p:nvSpPr>
          <p:spPr>
            <a:xfrm>
              <a:off x="6482231" y="3660389"/>
              <a:ext cx="9525" cy="9525"/>
            </a:xfrm>
            <a:custGeom>
              <a:avLst/>
              <a:gdLst>
                <a:gd name="connsiteX0" fmla="*/ 16295 w 9525"/>
                <a:gd name="connsiteY0" fmla="*/ 4641 h 9525"/>
                <a:gd name="connsiteX1" fmla="*/ 864 w 9525"/>
                <a:gd name="connsiteY1" fmla="*/ 1402 h 9525"/>
                <a:gd name="connsiteX2" fmla="*/ 1245 w 9525"/>
                <a:gd name="connsiteY2" fmla="*/ 10070 h 9525"/>
                <a:gd name="connsiteX3" fmla="*/ 16295 w 9525"/>
                <a:gd name="connsiteY3" fmla="*/ 464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6295" y="4641"/>
                  </a:moveTo>
                  <a:cubicBezTo>
                    <a:pt x="9437" y="5974"/>
                    <a:pt x="10294" y="-3455"/>
                    <a:pt x="864" y="1402"/>
                  </a:cubicBezTo>
                  <a:cubicBezTo>
                    <a:pt x="1055" y="4355"/>
                    <a:pt x="-1422" y="6070"/>
                    <a:pt x="1245" y="10070"/>
                  </a:cubicBezTo>
                  <a:cubicBezTo>
                    <a:pt x="5436" y="7879"/>
                    <a:pt x="17628" y="9118"/>
                    <a:pt x="16295" y="4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8468BB3-086F-452C-B616-FA92A67F832B}"/>
                </a:ext>
              </a:extLst>
            </p:cNvPr>
            <p:cNvSpPr/>
            <p:nvPr/>
          </p:nvSpPr>
          <p:spPr>
            <a:xfrm>
              <a:off x="6425988" y="3671792"/>
              <a:ext cx="9525" cy="9525"/>
            </a:xfrm>
            <a:custGeom>
              <a:avLst/>
              <a:gdLst>
                <a:gd name="connsiteX0" fmla="*/ 624 w 0"/>
                <a:gd name="connsiteY0" fmla="*/ 6668 h 0"/>
                <a:gd name="connsiteX1" fmla="*/ 5863 w 0"/>
                <a:gd name="connsiteY1" fmla="*/ 5525 h 0"/>
                <a:gd name="connsiteX2" fmla="*/ 1005 w 0"/>
                <a:gd name="connsiteY2" fmla="*/ 0 h 0"/>
                <a:gd name="connsiteX3" fmla="*/ 624 w 0"/>
                <a:gd name="connsiteY3" fmla="*/ 6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24" y="6668"/>
                  </a:moveTo>
                  <a:cubicBezTo>
                    <a:pt x="2339" y="6287"/>
                    <a:pt x="4149" y="5906"/>
                    <a:pt x="5863" y="5525"/>
                  </a:cubicBezTo>
                  <a:cubicBezTo>
                    <a:pt x="7768" y="2000"/>
                    <a:pt x="6911" y="0"/>
                    <a:pt x="1005" y="0"/>
                  </a:cubicBezTo>
                  <a:cubicBezTo>
                    <a:pt x="1863" y="2667"/>
                    <a:pt x="-1281" y="3524"/>
                    <a:pt x="624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4C32C-E02D-4CDA-8C12-2868AFFA79BF}"/>
                </a:ext>
              </a:extLst>
            </p:cNvPr>
            <p:cNvSpPr/>
            <p:nvPr/>
          </p:nvSpPr>
          <p:spPr>
            <a:xfrm>
              <a:off x="6415373" y="3685127"/>
              <a:ext cx="9525" cy="9525"/>
            </a:xfrm>
            <a:custGeom>
              <a:avLst/>
              <a:gdLst>
                <a:gd name="connsiteX0" fmla="*/ 10858 w 9525"/>
                <a:gd name="connsiteY0" fmla="*/ 0 h 0"/>
                <a:gd name="connsiteX1" fmla="*/ 381 w 9525"/>
                <a:gd name="connsiteY1" fmla="*/ 2286 h 0"/>
                <a:gd name="connsiteX2" fmla="*/ 0 w 9525"/>
                <a:gd name="connsiteY2" fmla="*/ 8954 h 0"/>
                <a:gd name="connsiteX3" fmla="*/ 10858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0858" y="0"/>
                  </a:moveTo>
                  <a:cubicBezTo>
                    <a:pt x="7334" y="762"/>
                    <a:pt x="3810" y="1524"/>
                    <a:pt x="381" y="2286"/>
                  </a:cubicBezTo>
                  <a:cubicBezTo>
                    <a:pt x="1524" y="5048"/>
                    <a:pt x="762" y="7048"/>
                    <a:pt x="0" y="8954"/>
                  </a:cubicBezTo>
                  <a:cubicBezTo>
                    <a:pt x="7620" y="7715"/>
                    <a:pt x="14383" y="6001"/>
                    <a:pt x="108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5FDA04-B525-40D6-BE54-F626BA9FA9B5}"/>
                </a:ext>
              </a:extLst>
            </p:cNvPr>
            <p:cNvSpPr/>
            <p:nvPr/>
          </p:nvSpPr>
          <p:spPr>
            <a:xfrm>
              <a:off x="6398037" y="3697033"/>
              <a:ext cx="38100" cy="9525"/>
            </a:xfrm>
            <a:custGeom>
              <a:avLst/>
              <a:gdLst>
                <a:gd name="connsiteX0" fmla="*/ 0 w 38100"/>
                <a:gd name="connsiteY0" fmla="*/ 11716 h 9525"/>
                <a:gd name="connsiteX1" fmla="*/ 13906 w 38100"/>
                <a:gd name="connsiteY1" fmla="*/ 10858 h 9525"/>
                <a:gd name="connsiteX2" fmla="*/ 18002 w 38100"/>
                <a:gd name="connsiteY2" fmla="*/ 14383 h 9525"/>
                <a:gd name="connsiteX3" fmla="*/ 39814 w 38100"/>
                <a:gd name="connsiteY3" fmla="*/ 11811 h 9525"/>
                <a:gd name="connsiteX4" fmla="*/ 44005 w 38100"/>
                <a:gd name="connsiteY4" fmla="*/ 0 h 9525"/>
                <a:gd name="connsiteX5" fmla="*/ 0 w 38100"/>
                <a:gd name="connsiteY5" fmla="*/ 1171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716"/>
                  </a:moveTo>
                  <a:cubicBezTo>
                    <a:pt x="667" y="12573"/>
                    <a:pt x="13049" y="10287"/>
                    <a:pt x="13906" y="10858"/>
                  </a:cubicBezTo>
                  <a:cubicBezTo>
                    <a:pt x="17621" y="13335"/>
                    <a:pt x="8763" y="14573"/>
                    <a:pt x="18002" y="14383"/>
                  </a:cubicBezTo>
                  <a:cubicBezTo>
                    <a:pt x="24003" y="14288"/>
                    <a:pt x="27718" y="15621"/>
                    <a:pt x="39814" y="11811"/>
                  </a:cubicBezTo>
                  <a:cubicBezTo>
                    <a:pt x="39814" y="7239"/>
                    <a:pt x="42958" y="4096"/>
                    <a:pt x="44005" y="0"/>
                  </a:cubicBezTo>
                  <a:cubicBezTo>
                    <a:pt x="27718" y="6382"/>
                    <a:pt x="6096" y="476"/>
                    <a:pt x="0" y="11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6BF508-DF4F-4FE8-8FF4-179DD3108B37}"/>
                </a:ext>
              </a:extLst>
            </p:cNvPr>
            <p:cNvSpPr/>
            <p:nvPr/>
          </p:nvSpPr>
          <p:spPr>
            <a:xfrm>
              <a:off x="6488239" y="3669697"/>
              <a:ext cx="85725" cy="19050"/>
            </a:xfrm>
            <a:custGeom>
              <a:avLst/>
              <a:gdLst>
                <a:gd name="connsiteX0" fmla="*/ 77534 w 85725"/>
                <a:gd name="connsiteY0" fmla="*/ 286 h 19050"/>
                <a:gd name="connsiteX1" fmla="*/ 68866 w 85725"/>
                <a:gd name="connsiteY1" fmla="*/ 0 h 19050"/>
                <a:gd name="connsiteX2" fmla="*/ 60960 w 85725"/>
                <a:gd name="connsiteY2" fmla="*/ 1715 h 19050"/>
                <a:gd name="connsiteX3" fmla="*/ 50387 w 85725"/>
                <a:gd name="connsiteY3" fmla="*/ 4001 h 19050"/>
                <a:gd name="connsiteX4" fmla="*/ 45149 w 85725"/>
                <a:gd name="connsiteY4" fmla="*/ 5144 h 19050"/>
                <a:gd name="connsiteX5" fmla="*/ 10192 w 85725"/>
                <a:gd name="connsiteY5" fmla="*/ 10573 h 19050"/>
                <a:gd name="connsiteX6" fmla="*/ 5715 w 85725"/>
                <a:gd name="connsiteY6" fmla="*/ 13716 h 19050"/>
                <a:gd name="connsiteX7" fmla="*/ 9811 w 85725"/>
                <a:gd name="connsiteY7" fmla="*/ 17145 h 19050"/>
                <a:gd name="connsiteX8" fmla="*/ 0 w 85725"/>
                <a:gd name="connsiteY8" fmla="*/ 21431 h 19050"/>
                <a:gd name="connsiteX9" fmla="*/ 17240 w 85725"/>
                <a:gd name="connsiteY9" fmla="*/ 22003 h 19050"/>
                <a:gd name="connsiteX10" fmla="*/ 19526 w 85725"/>
                <a:gd name="connsiteY10" fmla="*/ 12764 h 19050"/>
                <a:gd name="connsiteX11" fmla="*/ 36100 w 85725"/>
                <a:gd name="connsiteY11" fmla="*/ 11335 h 19050"/>
                <a:gd name="connsiteX12" fmla="*/ 46196 w 85725"/>
                <a:gd name="connsiteY12" fmla="*/ 15716 h 19050"/>
                <a:gd name="connsiteX13" fmla="*/ 43910 w 85725"/>
                <a:gd name="connsiteY13" fmla="*/ 9620 h 19050"/>
                <a:gd name="connsiteX14" fmla="*/ 50673 w 85725"/>
                <a:gd name="connsiteY14" fmla="*/ 12478 h 19050"/>
                <a:gd name="connsiteX15" fmla="*/ 61913 w 85725"/>
                <a:gd name="connsiteY15" fmla="*/ 12192 h 19050"/>
                <a:gd name="connsiteX16" fmla="*/ 62294 w 85725"/>
                <a:gd name="connsiteY16" fmla="*/ 5525 h 19050"/>
                <a:gd name="connsiteX17" fmla="*/ 79915 w 85725"/>
                <a:gd name="connsiteY17" fmla="*/ 14764 h 19050"/>
                <a:gd name="connsiteX18" fmla="*/ 86297 w 85725"/>
                <a:gd name="connsiteY18" fmla="*/ 8954 h 19050"/>
                <a:gd name="connsiteX19" fmla="*/ 77534 w 85725"/>
                <a:gd name="connsiteY19" fmla="*/ 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725" h="19050">
                  <a:moveTo>
                    <a:pt x="77534" y="286"/>
                  </a:moveTo>
                  <a:cubicBezTo>
                    <a:pt x="74295" y="667"/>
                    <a:pt x="70199" y="2286"/>
                    <a:pt x="68866" y="0"/>
                  </a:cubicBezTo>
                  <a:cubicBezTo>
                    <a:pt x="66294" y="762"/>
                    <a:pt x="63532" y="953"/>
                    <a:pt x="60960" y="1715"/>
                  </a:cubicBezTo>
                  <a:cubicBezTo>
                    <a:pt x="52007" y="4477"/>
                    <a:pt x="56864" y="3810"/>
                    <a:pt x="50387" y="4001"/>
                  </a:cubicBezTo>
                  <a:cubicBezTo>
                    <a:pt x="48673" y="4001"/>
                    <a:pt x="46768" y="4858"/>
                    <a:pt x="45149" y="5144"/>
                  </a:cubicBezTo>
                  <a:cubicBezTo>
                    <a:pt x="30290" y="7430"/>
                    <a:pt x="17812" y="12478"/>
                    <a:pt x="10192" y="10573"/>
                  </a:cubicBezTo>
                  <a:cubicBezTo>
                    <a:pt x="12573" y="12668"/>
                    <a:pt x="5906" y="12954"/>
                    <a:pt x="5715" y="13716"/>
                  </a:cubicBezTo>
                  <a:cubicBezTo>
                    <a:pt x="5334" y="15050"/>
                    <a:pt x="10382" y="16574"/>
                    <a:pt x="9811" y="17145"/>
                  </a:cubicBezTo>
                  <a:cubicBezTo>
                    <a:pt x="8096" y="19336"/>
                    <a:pt x="4572" y="20574"/>
                    <a:pt x="0" y="21431"/>
                  </a:cubicBezTo>
                  <a:cubicBezTo>
                    <a:pt x="2286" y="30290"/>
                    <a:pt x="11621" y="24860"/>
                    <a:pt x="17240" y="22003"/>
                  </a:cubicBezTo>
                  <a:cubicBezTo>
                    <a:pt x="20479" y="20003"/>
                    <a:pt x="14764" y="14097"/>
                    <a:pt x="19526" y="12764"/>
                  </a:cubicBezTo>
                  <a:cubicBezTo>
                    <a:pt x="25718" y="11335"/>
                    <a:pt x="28575" y="14573"/>
                    <a:pt x="36100" y="11335"/>
                  </a:cubicBezTo>
                  <a:cubicBezTo>
                    <a:pt x="37148" y="17907"/>
                    <a:pt x="42958" y="20384"/>
                    <a:pt x="46196" y="15716"/>
                  </a:cubicBezTo>
                  <a:cubicBezTo>
                    <a:pt x="55245" y="13145"/>
                    <a:pt x="34862" y="12287"/>
                    <a:pt x="43910" y="9620"/>
                  </a:cubicBezTo>
                  <a:cubicBezTo>
                    <a:pt x="47244" y="9144"/>
                    <a:pt x="50387" y="8858"/>
                    <a:pt x="50673" y="12478"/>
                  </a:cubicBezTo>
                  <a:cubicBezTo>
                    <a:pt x="55436" y="10954"/>
                    <a:pt x="57341" y="13526"/>
                    <a:pt x="61913" y="12192"/>
                  </a:cubicBezTo>
                  <a:cubicBezTo>
                    <a:pt x="61436" y="9716"/>
                    <a:pt x="59341" y="6572"/>
                    <a:pt x="62294" y="5525"/>
                  </a:cubicBezTo>
                  <a:cubicBezTo>
                    <a:pt x="70009" y="6096"/>
                    <a:pt x="72866" y="13335"/>
                    <a:pt x="79915" y="14764"/>
                  </a:cubicBezTo>
                  <a:cubicBezTo>
                    <a:pt x="79534" y="11811"/>
                    <a:pt x="84868" y="11240"/>
                    <a:pt x="86297" y="8954"/>
                  </a:cubicBezTo>
                  <a:cubicBezTo>
                    <a:pt x="86201" y="2667"/>
                    <a:pt x="77915" y="6953"/>
                    <a:pt x="77534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9EAB9DE-012A-48D0-86F4-5CA87FF0D638}"/>
                </a:ext>
              </a:extLst>
            </p:cNvPr>
            <p:cNvSpPr/>
            <p:nvPr/>
          </p:nvSpPr>
          <p:spPr>
            <a:xfrm>
              <a:off x="4771548" y="3887304"/>
              <a:ext cx="9525" cy="9525"/>
            </a:xfrm>
            <a:custGeom>
              <a:avLst/>
              <a:gdLst>
                <a:gd name="connsiteX0" fmla="*/ 0 w 0"/>
                <a:gd name="connsiteY0" fmla="*/ 610 h 0"/>
                <a:gd name="connsiteX1" fmla="*/ 4858 w 0"/>
                <a:gd name="connsiteY1" fmla="*/ 6135 h 0"/>
                <a:gd name="connsiteX2" fmla="*/ 6763 w 0"/>
                <a:gd name="connsiteY2" fmla="*/ 3563 h 0"/>
                <a:gd name="connsiteX3" fmla="*/ 0 w 0"/>
                <a:gd name="connsiteY3" fmla="*/ 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610"/>
                  </a:moveTo>
                  <a:cubicBezTo>
                    <a:pt x="1333" y="2896"/>
                    <a:pt x="1619" y="6420"/>
                    <a:pt x="4858" y="6135"/>
                  </a:cubicBezTo>
                  <a:cubicBezTo>
                    <a:pt x="4572" y="4896"/>
                    <a:pt x="4381" y="3658"/>
                    <a:pt x="6763" y="3563"/>
                  </a:cubicBezTo>
                  <a:cubicBezTo>
                    <a:pt x="5524" y="1087"/>
                    <a:pt x="4191" y="-1104"/>
                    <a:pt x="0" y="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5523FE1-4565-4784-9CA3-A3B45020CD8C}"/>
                </a:ext>
              </a:extLst>
            </p:cNvPr>
            <p:cNvSpPr/>
            <p:nvPr/>
          </p:nvSpPr>
          <p:spPr>
            <a:xfrm>
              <a:off x="4760627" y="3871722"/>
              <a:ext cx="19050" cy="9525"/>
            </a:xfrm>
            <a:custGeom>
              <a:avLst/>
              <a:gdLst>
                <a:gd name="connsiteX0" fmla="*/ 63 w 19050"/>
                <a:gd name="connsiteY0" fmla="*/ 9811 h 9525"/>
                <a:gd name="connsiteX1" fmla="*/ 24923 w 19050"/>
                <a:gd name="connsiteY1" fmla="*/ 0 h 9525"/>
                <a:gd name="connsiteX2" fmla="*/ 63 w 1905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63" y="9811"/>
                  </a:moveTo>
                  <a:cubicBezTo>
                    <a:pt x="10921" y="7715"/>
                    <a:pt x="21685" y="5429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E2E006B-5832-41E0-8506-0368543CF926}"/>
                </a:ext>
              </a:extLst>
            </p:cNvPr>
            <p:cNvSpPr/>
            <p:nvPr/>
          </p:nvSpPr>
          <p:spPr>
            <a:xfrm>
              <a:off x="5799874" y="3840671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1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ubicBezTo>
                    <a:pt x="9804" y="571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ECF78C-390F-404F-80C5-3C40038F6F62}"/>
                </a:ext>
              </a:extLst>
            </p:cNvPr>
            <p:cNvSpPr/>
            <p:nvPr/>
          </p:nvSpPr>
          <p:spPr>
            <a:xfrm>
              <a:off x="4778212" y="3930967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1"/>
                    <a:pt x="3" y="5810"/>
                  </a:cubicBezTo>
                  <a:cubicBezTo>
                    <a:pt x="4099" y="4667"/>
                    <a:pt x="9243" y="4096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04E37C7-1586-4433-AF59-1CDB349CCA88}"/>
                </a:ext>
              </a:extLst>
            </p:cNvPr>
            <p:cNvSpPr/>
            <p:nvPr/>
          </p:nvSpPr>
          <p:spPr>
            <a:xfrm>
              <a:off x="4720597" y="3879818"/>
              <a:ext cx="28575" cy="9525"/>
            </a:xfrm>
            <a:custGeom>
              <a:avLst/>
              <a:gdLst>
                <a:gd name="connsiteX0" fmla="*/ 4660 w 28575"/>
                <a:gd name="connsiteY0" fmla="*/ 13811 h 9525"/>
                <a:gd name="connsiteX1" fmla="*/ 27996 w 28575"/>
                <a:gd name="connsiteY1" fmla="*/ 0 h 9525"/>
                <a:gd name="connsiteX2" fmla="*/ 7708 w 28575"/>
                <a:gd name="connsiteY2" fmla="*/ 6572 h 9525"/>
                <a:gd name="connsiteX3" fmla="*/ 8470 w 28575"/>
                <a:gd name="connsiteY3" fmla="*/ 8573 h 9525"/>
                <a:gd name="connsiteX4" fmla="*/ 4660 w 28575"/>
                <a:gd name="connsiteY4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4660" y="13811"/>
                  </a:moveTo>
                  <a:cubicBezTo>
                    <a:pt x="7613" y="7144"/>
                    <a:pt x="33235" y="10192"/>
                    <a:pt x="27996" y="0"/>
                  </a:cubicBezTo>
                  <a:cubicBezTo>
                    <a:pt x="25901" y="3524"/>
                    <a:pt x="13423" y="3429"/>
                    <a:pt x="7708" y="6572"/>
                  </a:cubicBezTo>
                  <a:cubicBezTo>
                    <a:pt x="7422" y="6667"/>
                    <a:pt x="8565" y="8382"/>
                    <a:pt x="8470" y="8573"/>
                  </a:cubicBezTo>
                  <a:cubicBezTo>
                    <a:pt x="7517" y="10192"/>
                    <a:pt x="-7342" y="12954"/>
                    <a:pt x="466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4376764-3BA4-4589-9351-DD60977561F9}"/>
                </a:ext>
              </a:extLst>
            </p:cNvPr>
            <p:cNvSpPr/>
            <p:nvPr/>
          </p:nvSpPr>
          <p:spPr>
            <a:xfrm>
              <a:off x="4652040" y="3941350"/>
              <a:ext cx="104775" cy="47625"/>
            </a:xfrm>
            <a:custGeom>
              <a:avLst/>
              <a:gdLst>
                <a:gd name="connsiteX0" fmla="*/ 7209 w 104775"/>
                <a:gd name="connsiteY0" fmla="*/ 43148 h 47625"/>
                <a:gd name="connsiteX1" fmla="*/ 827 w 104775"/>
                <a:gd name="connsiteY1" fmla="*/ 48958 h 47625"/>
                <a:gd name="connsiteX2" fmla="*/ 18067 w 104775"/>
                <a:gd name="connsiteY2" fmla="*/ 49530 h 47625"/>
                <a:gd name="connsiteX3" fmla="*/ 26735 w 104775"/>
                <a:gd name="connsiteY3" fmla="*/ 49816 h 47625"/>
                <a:gd name="connsiteX4" fmla="*/ 21115 w 104775"/>
                <a:gd name="connsiteY4" fmla="*/ 42291 h 47625"/>
                <a:gd name="connsiteX5" fmla="*/ 34355 w 104775"/>
                <a:gd name="connsiteY5" fmla="*/ 24098 h 47625"/>
                <a:gd name="connsiteX6" fmla="*/ 45975 w 104775"/>
                <a:gd name="connsiteY6" fmla="*/ 32480 h 47625"/>
                <a:gd name="connsiteX7" fmla="*/ 38451 w 104775"/>
                <a:gd name="connsiteY7" fmla="*/ 42863 h 47625"/>
                <a:gd name="connsiteX8" fmla="*/ 51214 w 104775"/>
                <a:gd name="connsiteY8" fmla="*/ 31337 h 47625"/>
                <a:gd name="connsiteX9" fmla="*/ 68931 w 104775"/>
                <a:gd name="connsiteY9" fmla="*/ 25336 h 47625"/>
                <a:gd name="connsiteX10" fmla="*/ 79122 w 104775"/>
                <a:gd name="connsiteY10" fmla="*/ 14383 h 47625"/>
                <a:gd name="connsiteX11" fmla="*/ 87695 w 104775"/>
                <a:gd name="connsiteY11" fmla="*/ 30004 h 47625"/>
                <a:gd name="connsiteX12" fmla="*/ 100935 w 104775"/>
                <a:gd name="connsiteY12" fmla="*/ 11811 h 47625"/>
                <a:gd name="connsiteX13" fmla="*/ 111888 w 104775"/>
                <a:gd name="connsiteY13" fmla="*/ 2857 h 47625"/>
                <a:gd name="connsiteX14" fmla="*/ 105126 w 104775"/>
                <a:gd name="connsiteY14" fmla="*/ 0 h 47625"/>
                <a:gd name="connsiteX15" fmla="*/ 8066 w 104775"/>
                <a:gd name="connsiteY15" fmla="*/ 29908 h 47625"/>
                <a:gd name="connsiteX16" fmla="*/ 11019 w 104775"/>
                <a:gd name="connsiteY16" fmla="*/ 38005 h 47625"/>
                <a:gd name="connsiteX17" fmla="*/ 7209 w 104775"/>
                <a:gd name="connsiteY17" fmla="*/ 4314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47625">
                  <a:moveTo>
                    <a:pt x="7209" y="43148"/>
                  </a:moveTo>
                  <a:cubicBezTo>
                    <a:pt x="3113" y="44291"/>
                    <a:pt x="-2031" y="44863"/>
                    <a:pt x="827" y="48958"/>
                  </a:cubicBezTo>
                  <a:cubicBezTo>
                    <a:pt x="3208" y="53626"/>
                    <a:pt x="12447" y="49435"/>
                    <a:pt x="18067" y="49530"/>
                  </a:cubicBezTo>
                  <a:cubicBezTo>
                    <a:pt x="19782" y="49625"/>
                    <a:pt x="28830" y="54959"/>
                    <a:pt x="26735" y="49816"/>
                  </a:cubicBezTo>
                  <a:cubicBezTo>
                    <a:pt x="22734" y="50292"/>
                    <a:pt x="22544" y="45434"/>
                    <a:pt x="21115" y="42291"/>
                  </a:cubicBezTo>
                  <a:cubicBezTo>
                    <a:pt x="25020" y="36004"/>
                    <a:pt x="21306" y="26479"/>
                    <a:pt x="34355" y="24098"/>
                  </a:cubicBezTo>
                  <a:cubicBezTo>
                    <a:pt x="40070" y="24384"/>
                    <a:pt x="43404" y="28004"/>
                    <a:pt x="45975" y="32480"/>
                  </a:cubicBezTo>
                  <a:cubicBezTo>
                    <a:pt x="37403" y="33338"/>
                    <a:pt x="34831" y="36767"/>
                    <a:pt x="38451" y="42863"/>
                  </a:cubicBezTo>
                  <a:cubicBezTo>
                    <a:pt x="53310" y="43529"/>
                    <a:pt x="43785" y="33814"/>
                    <a:pt x="51214" y="31337"/>
                  </a:cubicBezTo>
                  <a:cubicBezTo>
                    <a:pt x="54738" y="26098"/>
                    <a:pt x="60072" y="24289"/>
                    <a:pt x="68931" y="25336"/>
                  </a:cubicBezTo>
                  <a:cubicBezTo>
                    <a:pt x="72169" y="21622"/>
                    <a:pt x="68645" y="14954"/>
                    <a:pt x="79122" y="14383"/>
                  </a:cubicBezTo>
                  <a:cubicBezTo>
                    <a:pt x="78265" y="20479"/>
                    <a:pt x="82456" y="24860"/>
                    <a:pt x="87695" y="30004"/>
                  </a:cubicBezTo>
                  <a:cubicBezTo>
                    <a:pt x="101030" y="27813"/>
                    <a:pt x="90933" y="15526"/>
                    <a:pt x="100935" y="11811"/>
                  </a:cubicBezTo>
                  <a:cubicBezTo>
                    <a:pt x="108650" y="10573"/>
                    <a:pt x="115413" y="8954"/>
                    <a:pt x="111888" y="2857"/>
                  </a:cubicBezTo>
                  <a:cubicBezTo>
                    <a:pt x="102554" y="6001"/>
                    <a:pt x="106554" y="7715"/>
                    <a:pt x="105126" y="0"/>
                  </a:cubicBezTo>
                  <a:cubicBezTo>
                    <a:pt x="73026" y="10096"/>
                    <a:pt x="39498" y="19526"/>
                    <a:pt x="8066" y="29908"/>
                  </a:cubicBezTo>
                  <a:cubicBezTo>
                    <a:pt x="9018" y="32575"/>
                    <a:pt x="10066" y="35338"/>
                    <a:pt x="11019" y="38005"/>
                  </a:cubicBezTo>
                  <a:cubicBezTo>
                    <a:pt x="8256" y="39052"/>
                    <a:pt x="7780" y="41148"/>
                    <a:pt x="7209" y="43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7947CF9-69F9-493D-A3E2-D3013FBD39F2}"/>
                </a:ext>
              </a:extLst>
            </p:cNvPr>
            <p:cNvSpPr/>
            <p:nvPr/>
          </p:nvSpPr>
          <p:spPr>
            <a:xfrm>
              <a:off x="4577238" y="3978267"/>
              <a:ext cx="219075" cy="38100"/>
            </a:xfrm>
            <a:custGeom>
              <a:avLst/>
              <a:gdLst>
                <a:gd name="connsiteX0" fmla="*/ 216218 w 219075"/>
                <a:gd name="connsiteY0" fmla="*/ 7660 h 38100"/>
                <a:gd name="connsiteX1" fmla="*/ 210217 w 219075"/>
                <a:gd name="connsiteY1" fmla="*/ 6802 h 38100"/>
                <a:gd name="connsiteX2" fmla="*/ 208693 w 219075"/>
                <a:gd name="connsiteY2" fmla="*/ 2802 h 38100"/>
                <a:gd name="connsiteX3" fmla="*/ 190691 w 219075"/>
                <a:gd name="connsiteY3" fmla="*/ 135 h 38100"/>
                <a:gd name="connsiteX4" fmla="*/ 175260 w 219075"/>
                <a:gd name="connsiteY4" fmla="*/ 12232 h 38100"/>
                <a:gd name="connsiteX5" fmla="*/ 141065 w 219075"/>
                <a:gd name="connsiteY5" fmla="*/ 19661 h 38100"/>
                <a:gd name="connsiteX6" fmla="*/ 137636 w 219075"/>
                <a:gd name="connsiteY6" fmla="*/ 18232 h 38100"/>
                <a:gd name="connsiteX7" fmla="*/ 104108 w 219075"/>
                <a:gd name="connsiteY7" fmla="*/ 27662 h 38100"/>
                <a:gd name="connsiteX8" fmla="*/ 102203 w 219075"/>
                <a:gd name="connsiteY8" fmla="*/ 30234 h 38100"/>
                <a:gd name="connsiteX9" fmla="*/ 90964 w 219075"/>
                <a:gd name="connsiteY9" fmla="*/ 30520 h 38100"/>
                <a:gd name="connsiteX10" fmla="*/ 78581 w 219075"/>
                <a:gd name="connsiteY10" fmla="*/ 35377 h 38100"/>
                <a:gd name="connsiteX11" fmla="*/ 69152 w 219075"/>
                <a:gd name="connsiteY11" fmla="*/ 33091 h 38100"/>
                <a:gd name="connsiteX12" fmla="*/ 26289 w 219075"/>
                <a:gd name="connsiteY12" fmla="*/ 40235 h 38100"/>
                <a:gd name="connsiteX13" fmla="*/ 21050 w 219075"/>
                <a:gd name="connsiteY13" fmla="*/ 41378 h 38100"/>
                <a:gd name="connsiteX14" fmla="*/ 0 w 219075"/>
                <a:gd name="connsiteY14" fmla="*/ 45950 h 38100"/>
                <a:gd name="connsiteX15" fmla="*/ 80105 w 219075"/>
                <a:gd name="connsiteY15" fmla="*/ 39473 h 38100"/>
                <a:gd name="connsiteX16" fmla="*/ 92107 w 219075"/>
                <a:gd name="connsiteY16" fmla="*/ 41188 h 38100"/>
                <a:gd name="connsiteX17" fmla="*/ 106013 w 219075"/>
                <a:gd name="connsiteY17" fmla="*/ 40330 h 38100"/>
                <a:gd name="connsiteX18" fmla="*/ 148114 w 219075"/>
                <a:gd name="connsiteY18" fmla="*/ 31186 h 38100"/>
                <a:gd name="connsiteX19" fmla="*/ 170688 w 219075"/>
                <a:gd name="connsiteY19" fmla="*/ 30615 h 38100"/>
                <a:gd name="connsiteX20" fmla="*/ 189548 w 219075"/>
                <a:gd name="connsiteY20" fmla="*/ 19947 h 38100"/>
                <a:gd name="connsiteX21" fmla="*/ 221171 w 219075"/>
                <a:gd name="connsiteY21" fmla="*/ 13089 h 38100"/>
                <a:gd name="connsiteX22" fmla="*/ 216218 w 219075"/>
                <a:gd name="connsiteY22" fmla="*/ 766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075" h="38100">
                  <a:moveTo>
                    <a:pt x="216218" y="7660"/>
                  </a:moveTo>
                  <a:cubicBezTo>
                    <a:pt x="215837" y="7279"/>
                    <a:pt x="210979" y="6993"/>
                    <a:pt x="210217" y="6802"/>
                  </a:cubicBezTo>
                  <a:cubicBezTo>
                    <a:pt x="209074" y="6421"/>
                    <a:pt x="209741" y="3278"/>
                    <a:pt x="208693" y="2802"/>
                  </a:cubicBezTo>
                  <a:cubicBezTo>
                    <a:pt x="204026" y="421"/>
                    <a:pt x="197453" y="-341"/>
                    <a:pt x="190691" y="135"/>
                  </a:cubicBezTo>
                  <a:cubicBezTo>
                    <a:pt x="181070" y="2230"/>
                    <a:pt x="180975" y="8422"/>
                    <a:pt x="175260" y="12232"/>
                  </a:cubicBezTo>
                  <a:cubicBezTo>
                    <a:pt x="163449" y="11470"/>
                    <a:pt x="143447" y="15184"/>
                    <a:pt x="141065" y="19661"/>
                  </a:cubicBezTo>
                  <a:cubicBezTo>
                    <a:pt x="140208" y="21280"/>
                    <a:pt x="136970" y="18328"/>
                    <a:pt x="137636" y="18232"/>
                  </a:cubicBezTo>
                  <a:cubicBezTo>
                    <a:pt x="123158" y="21090"/>
                    <a:pt x="113824" y="25186"/>
                    <a:pt x="104108" y="27662"/>
                  </a:cubicBezTo>
                  <a:cubicBezTo>
                    <a:pt x="102489" y="28138"/>
                    <a:pt x="102013" y="30329"/>
                    <a:pt x="102203" y="30234"/>
                  </a:cubicBezTo>
                  <a:cubicBezTo>
                    <a:pt x="99251" y="31091"/>
                    <a:pt x="96012" y="29567"/>
                    <a:pt x="90964" y="30520"/>
                  </a:cubicBezTo>
                  <a:cubicBezTo>
                    <a:pt x="82963" y="31948"/>
                    <a:pt x="81344" y="34996"/>
                    <a:pt x="78581" y="35377"/>
                  </a:cubicBezTo>
                  <a:cubicBezTo>
                    <a:pt x="74771" y="36044"/>
                    <a:pt x="72771" y="32996"/>
                    <a:pt x="69152" y="33091"/>
                  </a:cubicBezTo>
                  <a:cubicBezTo>
                    <a:pt x="53626" y="33472"/>
                    <a:pt x="35338" y="39854"/>
                    <a:pt x="26289" y="40235"/>
                  </a:cubicBezTo>
                  <a:cubicBezTo>
                    <a:pt x="24479" y="40330"/>
                    <a:pt x="22765" y="41378"/>
                    <a:pt x="21050" y="41378"/>
                  </a:cubicBezTo>
                  <a:cubicBezTo>
                    <a:pt x="15621" y="41473"/>
                    <a:pt x="4096" y="39473"/>
                    <a:pt x="0" y="45950"/>
                  </a:cubicBezTo>
                  <a:cubicBezTo>
                    <a:pt x="24765" y="46426"/>
                    <a:pt x="48768" y="47950"/>
                    <a:pt x="80105" y="39473"/>
                  </a:cubicBezTo>
                  <a:cubicBezTo>
                    <a:pt x="85820" y="41188"/>
                    <a:pt x="87154" y="41378"/>
                    <a:pt x="92107" y="41188"/>
                  </a:cubicBezTo>
                  <a:cubicBezTo>
                    <a:pt x="97250" y="41092"/>
                    <a:pt x="99631" y="41378"/>
                    <a:pt x="106013" y="40330"/>
                  </a:cubicBezTo>
                  <a:cubicBezTo>
                    <a:pt x="122968" y="37663"/>
                    <a:pt x="140875" y="40140"/>
                    <a:pt x="148114" y="31186"/>
                  </a:cubicBezTo>
                  <a:cubicBezTo>
                    <a:pt x="154781" y="32234"/>
                    <a:pt x="160782" y="34044"/>
                    <a:pt x="170688" y="30615"/>
                  </a:cubicBezTo>
                  <a:cubicBezTo>
                    <a:pt x="177927" y="27472"/>
                    <a:pt x="186119" y="24709"/>
                    <a:pt x="189548" y="19947"/>
                  </a:cubicBezTo>
                  <a:cubicBezTo>
                    <a:pt x="198501" y="25090"/>
                    <a:pt x="217456" y="22519"/>
                    <a:pt x="221171" y="13089"/>
                  </a:cubicBezTo>
                  <a:cubicBezTo>
                    <a:pt x="216884" y="14232"/>
                    <a:pt x="218504" y="9565"/>
                    <a:pt x="216218" y="76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57E8721-76FB-4485-80CB-7D92827F3D8A}"/>
                </a:ext>
              </a:extLst>
            </p:cNvPr>
            <p:cNvSpPr/>
            <p:nvPr/>
          </p:nvSpPr>
          <p:spPr>
            <a:xfrm>
              <a:off x="5755224" y="3773805"/>
              <a:ext cx="9525" cy="9525"/>
            </a:xfrm>
            <a:custGeom>
              <a:avLst/>
              <a:gdLst>
                <a:gd name="connsiteX0" fmla="*/ 4639 w 9525"/>
                <a:gd name="connsiteY0" fmla="*/ 1715 h 0"/>
                <a:gd name="connsiteX1" fmla="*/ 67 w 9525"/>
                <a:gd name="connsiteY1" fmla="*/ 4858 h 0"/>
                <a:gd name="connsiteX2" fmla="*/ 12449 w 9525"/>
                <a:gd name="connsiteY2" fmla="*/ 0 h 0"/>
                <a:gd name="connsiteX3" fmla="*/ 4639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639" y="1715"/>
                  </a:moveTo>
                  <a:cubicBezTo>
                    <a:pt x="2734" y="2572"/>
                    <a:pt x="-505" y="2858"/>
                    <a:pt x="67" y="4858"/>
                  </a:cubicBezTo>
                  <a:cubicBezTo>
                    <a:pt x="3496" y="2953"/>
                    <a:pt x="14545" y="4286"/>
                    <a:pt x="12449" y="0"/>
                  </a:cubicBezTo>
                  <a:cubicBezTo>
                    <a:pt x="9877" y="572"/>
                    <a:pt x="7210" y="1143"/>
                    <a:pt x="4639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EAB8DA-2DCD-4DCE-9299-FB6FE93A9942}"/>
                </a:ext>
              </a:extLst>
            </p:cNvPr>
            <p:cNvSpPr/>
            <p:nvPr/>
          </p:nvSpPr>
          <p:spPr>
            <a:xfrm>
              <a:off x="5773769" y="3766375"/>
              <a:ext cx="19050" cy="9525"/>
            </a:xfrm>
            <a:custGeom>
              <a:avLst/>
              <a:gdLst>
                <a:gd name="connsiteX0" fmla="*/ 28194 w 19050"/>
                <a:gd name="connsiteY0" fmla="*/ 0 h 0"/>
                <a:gd name="connsiteX1" fmla="*/ 0 w 19050"/>
                <a:gd name="connsiteY1" fmla="*/ 8287 h 0"/>
                <a:gd name="connsiteX2" fmla="*/ 28194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8194" y="0"/>
                  </a:moveTo>
                  <a:cubicBezTo>
                    <a:pt x="19812" y="3239"/>
                    <a:pt x="2762" y="2762"/>
                    <a:pt x="0" y="8287"/>
                  </a:cubicBezTo>
                  <a:cubicBezTo>
                    <a:pt x="6191" y="9716"/>
                    <a:pt x="29337" y="7049"/>
                    <a:pt x="2819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0A7B963-3C8A-4E76-962F-364F69CB5C5A}"/>
                </a:ext>
              </a:extLst>
            </p:cNvPr>
            <p:cNvSpPr/>
            <p:nvPr/>
          </p:nvSpPr>
          <p:spPr>
            <a:xfrm>
              <a:off x="6041208" y="3741359"/>
              <a:ext cx="9525" cy="9525"/>
            </a:xfrm>
            <a:custGeom>
              <a:avLst/>
              <a:gdLst>
                <a:gd name="connsiteX0" fmla="*/ 308 w 0"/>
                <a:gd name="connsiteY0" fmla="*/ 3490 h 0"/>
                <a:gd name="connsiteX1" fmla="*/ 3737 w 0"/>
                <a:gd name="connsiteY1" fmla="*/ 4919 h 0"/>
                <a:gd name="connsiteX2" fmla="*/ 8976 w 0"/>
                <a:gd name="connsiteY2" fmla="*/ 3776 h 0"/>
                <a:gd name="connsiteX3" fmla="*/ 308 w 0"/>
                <a:gd name="connsiteY3" fmla="*/ 3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8" y="3490"/>
                  </a:moveTo>
                  <a:cubicBezTo>
                    <a:pt x="1927" y="3204"/>
                    <a:pt x="3547" y="3109"/>
                    <a:pt x="3737" y="4919"/>
                  </a:cubicBezTo>
                  <a:cubicBezTo>
                    <a:pt x="5452" y="4538"/>
                    <a:pt x="7261" y="4157"/>
                    <a:pt x="8976" y="3776"/>
                  </a:cubicBezTo>
                  <a:cubicBezTo>
                    <a:pt x="11167" y="-2130"/>
                    <a:pt x="-2168" y="-225"/>
                    <a:pt x="308" y="3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7F0487D-39FD-4C77-981A-BB1D2CA3DD8C}"/>
                </a:ext>
              </a:extLst>
            </p:cNvPr>
            <p:cNvSpPr/>
            <p:nvPr/>
          </p:nvSpPr>
          <p:spPr>
            <a:xfrm>
              <a:off x="4750606" y="3971354"/>
              <a:ext cx="9525" cy="9525"/>
            </a:xfrm>
            <a:custGeom>
              <a:avLst/>
              <a:gdLst>
                <a:gd name="connsiteX0" fmla="*/ 82 w 9525"/>
                <a:gd name="connsiteY0" fmla="*/ 6382 h 0"/>
                <a:gd name="connsiteX1" fmla="*/ 9131 w 9525"/>
                <a:gd name="connsiteY1" fmla="*/ 0 h 0"/>
                <a:gd name="connsiteX2" fmla="*/ 82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82" y="6382"/>
                  </a:moveTo>
                  <a:cubicBezTo>
                    <a:pt x="4559" y="4858"/>
                    <a:pt x="13989" y="5524"/>
                    <a:pt x="9131" y="0"/>
                  </a:cubicBezTo>
                  <a:cubicBezTo>
                    <a:pt x="2844" y="762"/>
                    <a:pt x="-585" y="2667"/>
                    <a:pt x="82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5BF7D09-58C7-4A66-AAA1-EC507487BE15}"/>
                </a:ext>
              </a:extLst>
            </p:cNvPr>
            <p:cNvSpPr/>
            <p:nvPr/>
          </p:nvSpPr>
          <p:spPr>
            <a:xfrm>
              <a:off x="5689282" y="3866572"/>
              <a:ext cx="9525" cy="9525"/>
            </a:xfrm>
            <a:custGeom>
              <a:avLst/>
              <a:gdLst>
                <a:gd name="connsiteX0" fmla="*/ 0 w 9525"/>
                <a:gd name="connsiteY0" fmla="*/ 3054 h 0"/>
                <a:gd name="connsiteX1" fmla="*/ 17335 w 9525"/>
                <a:gd name="connsiteY1" fmla="*/ 3626 h 0"/>
                <a:gd name="connsiteX2" fmla="*/ 0 w 9525"/>
                <a:gd name="connsiteY2" fmla="*/ 3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3054"/>
                  </a:moveTo>
                  <a:cubicBezTo>
                    <a:pt x="191" y="10960"/>
                    <a:pt x="11430" y="3626"/>
                    <a:pt x="17335" y="3626"/>
                  </a:cubicBezTo>
                  <a:cubicBezTo>
                    <a:pt x="17145" y="-4185"/>
                    <a:pt x="5905" y="3054"/>
                    <a:pt x="0" y="30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FB08528-4F51-48C4-BEED-7DDA2F251EAB}"/>
                </a:ext>
              </a:extLst>
            </p:cNvPr>
            <p:cNvSpPr/>
            <p:nvPr/>
          </p:nvSpPr>
          <p:spPr>
            <a:xfrm>
              <a:off x="4766976" y="3948967"/>
              <a:ext cx="19050" cy="9525"/>
            </a:xfrm>
            <a:custGeom>
              <a:avLst/>
              <a:gdLst>
                <a:gd name="connsiteX0" fmla="*/ 14192 w 19050"/>
                <a:gd name="connsiteY0" fmla="*/ 11243 h 9525"/>
                <a:gd name="connsiteX1" fmla="*/ 18002 w 19050"/>
                <a:gd name="connsiteY1" fmla="*/ 6004 h 9525"/>
                <a:gd name="connsiteX2" fmla="*/ 21812 w 19050"/>
                <a:gd name="connsiteY2" fmla="*/ 765 h 9525"/>
                <a:gd name="connsiteX3" fmla="*/ 0 w 19050"/>
                <a:gd name="connsiteY3" fmla="*/ 3337 h 9525"/>
                <a:gd name="connsiteX4" fmla="*/ 14192 w 19050"/>
                <a:gd name="connsiteY4" fmla="*/ 11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4192" y="11243"/>
                  </a:moveTo>
                  <a:cubicBezTo>
                    <a:pt x="16669" y="10004"/>
                    <a:pt x="16573" y="7814"/>
                    <a:pt x="18002" y="6004"/>
                  </a:cubicBezTo>
                  <a:cubicBezTo>
                    <a:pt x="19336" y="4289"/>
                    <a:pt x="22384" y="3337"/>
                    <a:pt x="21812" y="765"/>
                  </a:cubicBezTo>
                  <a:cubicBezTo>
                    <a:pt x="16859" y="-1521"/>
                    <a:pt x="7715" y="1908"/>
                    <a:pt x="0" y="3337"/>
                  </a:cubicBezTo>
                  <a:cubicBezTo>
                    <a:pt x="1619" y="10100"/>
                    <a:pt x="6667" y="12481"/>
                    <a:pt x="14192" y="1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47347A-1635-430B-ABB2-AB15D19D15DD}"/>
                </a:ext>
              </a:extLst>
            </p:cNvPr>
            <p:cNvSpPr/>
            <p:nvPr/>
          </p:nvSpPr>
          <p:spPr>
            <a:xfrm>
              <a:off x="5196173" y="2846451"/>
              <a:ext cx="19050" cy="9525"/>
            </a:xfrm>
            <a:custGeom>
              <a:avLst/>
              <a:gdLst>
                <a:gd name="connsiteX0" fmla="*/ 0 w 19050"/>
                <a:gd name="connsiteY0" fmla="*/ 10668 h 9525"/>
                <a:gd name="connsiteX1" fmla="*/ 7906 w 19050"/>
                <a:gd name="connsiteY1" fmla="*/ 8953 h 9525"/>
                <a:gd name="connsiteX2" fmla="*/ 9811 w 19050"/>
                <a:gd name="connsiteY2" fmla="*/ 6382 h 9525"/>
                <a:gd name="connsiteX3" fmla="*/ 18860 w 19050"/>
                <a:gd name="connsiteY3" fmla="*/ 0 h 9525"/>
                <a:gd name="connsiteX4" fmla="*/ 0 w 19050"/>
                <a:gd name="connsiteY4" fmla="*/ 106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0" y="10668"/>
                  </a:moveTo>
                  <a:cubicBezTo>
                    <a:pt x="2572" y="10001"/>
                    <a:pt x="5334" y="9620"/>
                    <a:pt x="7906" y="8953"/>
                  </a:cubicBezTo>
                  <a:cubicBezTo>
                    <a:pt x="10287" y="8287"/>
                    <a:pt x="9144" y="6667"/>
                    <a:pt x="9811" y="6382"/>
                  </a:cubicBezTo>
                  <a:cubicBezTo>
                    <a:pt x="13811" y="4572"/>
                    <a:pt x="23431" y="5906"/>
                    <a:pt x="18860" y="0"/>
                  </a:cubicBezTo>
                  <a:cubicBezTo>
                    <a:pt x="8287" y="1714"/>
                    <a:pt x="857" y="4762"/>
                    <a:pt x="0" y="10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9E891D-A15E-4067-9E24-096C2BA73219}"/>
                </a:ext>
              </a:extLst>
            </p:cNvPr>
            <p:cNvSpPr/>
            <p:nvPr/>
          </p:nvSpPr>
          <p:spPr>
            <a:xfrm>
              <a:off x="5229796" y="2833783"/>
              <a:ext cx="47625" cy="9525"/>
            </a:xfrm>
            <a:custGeom>
              <a:avLst/>
              <a:gdLst>
                <a:gd name="connsiteX0" fmla="*/ 47339 w 47625"/>
                <a:gd name="connsiteY0" fmla="*/ 3524 h 9525"/>
                <a:gd name="connsiteX1" fmla="*/ 28194 w 47625"/>
                <a:gd name="connsiteY1" fmla="*/ 5525 h 9525"/>
                <a:gd name="connsiteX2" fmla="*/ 14288 w 47625"/>
                <a:gd name="connsiteY2" fmla="*/ 6382 h 9525"/>
                <a:gd name="connsiteX3" fmla="*/ 23336 w 47625"/>
                <a:gd name="connsiteY3" fmla="*/ 0 h 9525"/>
                <a:gd name="connsiteX4" fmla="*/ 0 w 47625"/>
                <a:gd name="connsiteY4" fmla="*/ 13811 h 9525"/>
                <a:gd name="connsiteX5" fmla="*/ 31623 w 47625"/>
                <a:gd name="connsiteY5" fmla="*/ 6953 h 9525"/>
                <a:gd name="connsiteX6" fmla="*/ 47339 w 47625"/>
                <a:gd name="connsiteY6" fmla="*/ 352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47339" y="3524"/>
                  </a:moveTo>
                  <a:cubicBezTo>
                    <a:pt x="60865" y="-2000"/>
                    <a:pt x="33814" y="4096"/>
                    <a:pt x="28194" y="5525"/>
                  </a:cubicBezTo>
                  <a:cubicBezTo>
                    <a:pt x="24003" y="5239"/>
                    <a:pt x="15431" y="10859"/>
                    <a:pt x="14288" y="6382"/>
                  </a:cubicBezTo>
                  <a:cubicBezTo>
                    <a:pt x="18764" y="4858"/>
                    <a:pt x="28194" y="5525"/>
                    <a:pt x="23336" y="0"/>
                  </a:cubicBezTo>
                  <a:cubicBezTo>
                    <a:pt x="12478" y="3239"/>
                    <a:pt x="4667" y="7906"/>
                    <a:pt x="0" y="13811"/>
                  </a:cubicBezTo>
                  <a:cubicBezTo>
                    <a:pt x="13906" y="11811"/>
                    <a:pt x="19526" y="12383"/>
                    <a:pt x="31623" y="6953"/>
                  </a:cubicBezTo>
                  <a:cubicBezTo>
                    <a:pt x="36767" y="5810"/>
                    <a:pt x="42005" y="4667"/>
                    <a:pt x="47339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E6CFACF-DF05-4A46-BDC5-669439A177A2}"/>
                </a:ext>
              </a:extLst>
            </p:cNvPr>
            <p:cNvSpPr/>
            <p:nvPr/>
          </p:nvSpPr>
          <p:spPr>
            <a:xfrm>
              <a:off x="5236464" y="2829106"/>
              <a:ext cx="9525" cy="9525"/>
            </a:xfrm>
            <a:custGeom>
              <a:avLst/>
              <a:gdLst>
                <a:gd name="connsiteX0" fmla="*/ 17717 w 9525"/>
                <a:gd name="connsiteY0" fmla="*/ 105 h 0"/>
                <a:gd name="connsiteX1" fmla="*/ 0 w 9525"/>
                <a:gd name="connsiteY1" fmla="*/ 6105 h 0"/>
                <a:gd name="connsiteX2" fmla="*/ 17717 w 9525"/>
                <a:gd name="connsiteY2" fmla="*/ 1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17" y="105"/>
                  </a:moveTo>
                  <a:cubicBezTo>
                    <a:pt x="10287" y="-276"/>
                    <a:pt x="1619" y="105"/>
                    <a:pt x="0" y="6105"/>
                  </a:cubicBezTo>
                  <a:cubicBezTo>
                    <a:pt x="5048" y="3724"/>
                    <a:pt x="18288" y="4867"/>
                    <a:pt x="17717" y="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CE18FC5-EBF6-4AD3-9DCD-F3F6C3491617}"/>
                </a:ext>
              </a:extLst>
            </p:cNvPr>
            <p:cNvSpPr/>
            <p:nvPr/>
          </p:nvSpPr>
          <p:spPr>
            <a:xfrm>
              <a:off x="5212841" y="2834132"/>
              <a:ext cx="9525" cy="9525"/>
            </a:xfrm>
            <a:custGeom>
              <a:avLst/>
              <a:gdLst>
                <a:gd name="connsiteX0" fmla="*/ 11621 w 9525"/>
                <a:gd name="connsiteY0" fmla="*/ 14605 h 9525"/>
                <a:gd name="connsiteX1" fmla="*/ 14669 w 9525"/>
                <a:gd name="connsiteY1" fmla="*/ 7366 h 9525"/>
                <a:gd name="connsiteX2" fmla="*/ 17717 w 9525"/>
                <a:gd name="connsiteY2" fmla="*/ 127 h 9525"/>
                <a:gd name="connsiteX3" fmla="*/ 0 w 9525"/>
                <a:gd name="connsiteY3" fmla="*/ 6127 h 9525"/>
                <a:gd name="connsiteX4" fmla="*/ 11621 w 9525"/>
                <a:gd name="connsiteY4" fmla="*/ 146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1621" y="14605"/>
                  </a:moveTo>
                  <a:cubicBezTo>
                    <a:pt x="12192" y="11938"/>
                    <a:pt x="13335" y="9842"/>
                    <a:pt x="14669" y="7366"/>
                  </a:cubicBezTo>
                  <a:cubicBezTo>
                    <a:pt x="16002" y="4889"/>
                    <a:pt x="19050" y="3746"/>
                    <a:pt x="17717" y="127"/>
                  </a:cubicBezTo>
                  <a:cubicBezTo>
                    <a:pt x="9430" y="-635"/>
                    <a:pt x="6382" y="2127"/>
                    <a:pt x="0" y="6127"/>
                  </a:cubicBezTo>
                  <a:cubicBezTo>
                    <a:pt x="2572" y="10795"/>
                    <a:pt x="5906" y="14414"/>
                    <a:pt x="11621" y="146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7A2232D-3937-4324-9E48-1CF516ECFCA9}"/>
                </a:ext>
              </a:extLst>
            </p:cNvPr>
            <p:cNvSpPr/>
            <p:nvPr/>
          </p:nvSpPr>
          <p:spPr>
            <a:xfrm>
              <a:off x="5329929" y="2828925"/>
              <a:ext cx="9525" cy="9525"/>
            </a:xfrm>
            <a:custGeom>
              <a:avLst/>
              <a:gdLst>
                <a:gd name="connsiteX0" fmla="*/ 165 w 9525"/>
                <a:gd name="connsiteY0" fmla="*/ 5620 h 0"/>
                <a:gd name="connsiteX1" fmla="*/ 12643 w 9525"/>
                <a:gd name="connsiteY1" fmla="*/ 0 h 0"/>
                <a:gd name="connsiteX2" fmla="*/ 5595 w 9525"/>
                <a:gd name="connsiteY2" fmla="*/ 0 h 0"/>
                <a:gd name="connsiteX3" fmla="*/ 165 w 9525"/>
                <a:gd name="connsiteY3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65" y="5620"/>
                  </a:moveTo>
                  <a:cubicBezTo>
                    <a:pt x="4452" y="3810"/>
                    <a:pt x="14929" y="4667"/>
                    <a:pt x="12643" y="0"/>
                  </a:cubicBezTo>
                  <a:lnTo>
                    <a:pt x="5595" y="0"/>
                  </a:lnTo>
                  <a:cubicBezTo>
                    <a:pt x="1880" y="1048"/>
                    <a:pt x="-692" y="2572"/>
                    <a:pt x="165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0250634-988C-467B-99E4-7C99DC066399}"/>
                </a:ext>
              </a:extLst>
            </p:cNvPr>
            <p:cNvSpPr/>
            <p:nvPr/>
          </p:nvSpPr>
          <p:spPr>
            <a:xfrm>
              <a:off x="4558569" y="3948779"/>
              <a:ext cx="28575" cy="9525"/>
            </a:xfrm>
            <a:custGeom>
              <a:avLst/>
              <a:gdLst>
                <a:gd name="connsiteX0" fmla="*/ 8668 w 28575"/>
                <a:gd name="connsiteY0" fmla="*/ 9811 h 9525"/>
                <a:gd name="connsiteX1" fmla="*/ 22193 w 28575"/>
                <a:gd name="connsiteY1" fmla="*/ 15621 h 9525"/>
                <a:gd name="connsiteX2" fmla="*/ 33528 w 28575"/>
                <a:gd name="connsiteY2" fmla="*/ 0 h 9525"/>
                <a:gd name="connsiteX3" fmla="*/ 0 w 28575"/>
                <a:gd name="connsiteY3" fmla="*/ 9525 h 9525"/>
                <a:gd name="connsiteX4" fmla="*/ 8668 w 28575"/>
                <a:gd name="connsiteY4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8668" y="9811"/>
                  </a:moveTo>
                  <a:cubicBezTo>
                    <a:pt x="16574" y="7048"/>
                    <a:pt x="13335" y="19621"/>
                    <a:pt x="22193" y="15621"/>
                  </a:cubicBezTo>
                  <a:cubicBezTo>
                    <a:pt x="31528" y="12764"/>
                    <a:pt x="35243" y="7620"/>
                    <a:pt x="33528" y="0"/>
                  </a:cubicBezTo>
                  <a:cubicBezTo>
                    <a:pt x="23431" y="3619"/>
                    <a:pt x="4572" y="3429"/>
                    <a:pt x="0" y="9525"/>
                  </a:cubicBezTo>
                  <a:cubicBezTo>
                    <a:pt x="3429" y="8954"/>
                    <a:pt x="4667" y="11335"/>
                    <a:pt x="866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E8BDFCD-6CA7-4E60-A820-249954834377}"/>
                </a:ext>
              </a:extLst>
            </p:cNvPr>
            <p:cNvSpPr/>
            <p:nvPr/>
          </p:nvSpPr>
          <p:spPr>
            <a:xfrm>
              <a:off x="4615338" y="3964496"/>
              <a:ext cx="9525" cy="9525"/>
            </a:xfrm>
            <a:custGeom>
              <a:avLst/>
              <a:gdLst>
                <a:gd name="connsiteX0" fmla="*/ 1524 w 0"/>
                <a:gd name="connsiteY0" fmla="*/ 5239 h 0"/>
                <a:gd name="connsiteX1" fmla="*/ 6763 w 0"/>
                <a:gd name="connsiteY1" fmla="*/ 4096 h 0"/>
                <a:gd name="connsiteX2" fmla="*/ 5239 w 0"/>
                <a:gd name="connsiteY2" fmla="*/ 0 h 0"/>
                <a:gd name="connsiteX3" fmla="*/ 0 w 0"/>
                <a:gd name="connsiteY3" fmla="*/ 1143 h 0"/>
                <a:gd name="connsiteX4" fmla="*/ 1524 w 0"/>
                <a:gd name="connsiteY4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524" y="5239"/>
                  </a:moveTo>
                  <a:cubicBezTo>
                    <a:pt x="3239" y="4858"/>
                    <a:pt x="5048" y="4477"/>
                    <a:pt x="6763" y="4096"/>
                  </a:cubicBez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1048" y="3810"/>
                    <a:pt x="1524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2D460ED-EC7E-472C-870C-2C78FF7D0D5C}"/>
                </a:ext>
              </a:extLst>
            </p:cNvPr>
            <p:cNvSpPr/>
            <p:nvPr/>
          </p:nvSpPr>
          <p:spPr>
            <a:xfrm>
              <a:off x="4262421" y="3444812"/>
              <a:ext cx="9525" cy="9525"/>
            </a:xfrm>
            <a:custGeom>
              <a:avLst/>
              <a:gdLst>
                <a:gd name="connsiteX0" fmla="*/ 4874 w 9525"/>
                <a:gd name="connsiteY0" fmla="*/ 1714 h 0"/>
                <a:gd name="connsiteX1" fmla="*/ 12780 w 9525"/>
                <a:gd name="connsiteY1" fmla="*/ 0 h 0"/>
                <a:gd name="connsiteX2" fmla="*/ 4874 w 9525"/>
                <a:gd name="connsiteY2" fmla="*/ 17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874" y="1714"/>
                  </a:moveTo>
                  <a:cubicBezTo>
                    <a:pt x="-10461" y="5048"/>
                    <a:pt x="15542" y="5334"/>
                    <a:pt x="12780" y="0"/>
                  </a:cubicBezTo>
                  <a:cubicBezTo>
                    <a:pt x="10113" y="571"/>
                    <a:pt x="7541" y="1143"/>
                    <a:pt x="4874" y="17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265AEB-FF0B-4CDC-B66D-0EC1D6876D2C}"/>
                </a:ext>
              </a:extLst>
            </p:cNvPr>
            <p:cNvSpPr/>
            <p:nvPr/>
          </p:nvSpPr>
          <p:spPr>
            <a:xfrm>
              <a:off x="4582372" y="3968782"/>
              <a:ext cx="19050" cy="9525"/>
            </a:xfrm>
            <a:custGeom>
              <a:avLst/>
              <a:gdLst>
                <a:gd name="connsiteX0" fmla="*/ 2105 w 19050"/>
                <a:gd name="connsiteY0" fmla="*/ 5810 h 0"/>
                <a:gd name="connsiteX1" fmla="*/ 8868 w 19050"/>
                <a:gd name="connsiteY1" fmla="*/ 8668 h 0"/>
                <a:gd name="connsiteX2" fmla="*/ 28394 w 19050"/>
                <a:gd name="connsiteY2" fmla="*/ 0 h 0"/>
                <a:gd name="connsiteX3" fmla="*/ 2105 w 19050"/>
                <a:gd name="connsiteY3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105" y="5810"/>
                  </a:moveTo>
                  <a:cubicBezTo>
                    <a:pt x="4391" y="6763"/>
                    <a:pt x="6486" y="8001"/>
                    <a:pt x="8868" y="8668"/>
                  </a:cubicBezTo>
                  <a:cubicBezTo>
                    <a:pt x="12678" y="4667"/>
                    <a:pt x="26298" y="4763"/>
                    <a:pt x="28394" y="0"/>
                  </a:cubicBezTo>
                  <a:cubicBezTo>
                    <a:pt x="18393" y="2477"/>
                    <a:pt x="-7515" y="1619"/>
                    <a:pt x="2105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1C65FFC-0A03-4624-A518-EE0BFC9EF3F5}"/>
                </a:ext>
              </a:extLst>
            </p:cNvPr>
            <p:cNvSpPr/>
            <p:nvPr/>
          </p:nvSpPr>
          <p:spPr>
            <a:xfrm>
              <a:off x="4605528" y="3944017"/>
              <a:ext cx="19050" cy="9525"/>
            </a:xfrm>
            <a:custGeom>
              <a:avLst/>
              <a:gdLst>
                <a:gd name="connsiteX0" fmla="*/ 18859 w 19050"/>
                <a:gd name="connsiteY0" fmla="*/ 0 h 9525"/>
                <a:gd name="connsiteX1" fmla="*/ 0 w 19050"/>
                <a:gd name="connsiteY1" fmla="*/ 10668 h 9525"/>
                <a:gd name="connsiteX2" fmla="*/ 18859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859" y="0"/>
                  </a:moveTo>
                  <a:cubicBezTo>
                    <a:pt x="20002" y="6763"/>
                    <a:pt x="1905" y="5239"/>
                    <a:pt x="0" y="10668"/>
                  </a:cubicBezTo>
                  <a:cubicBezTo>
                    <a:pt x="9430" y="12097"/>
                    <a:pt x="34290" y="2953"/>
                    <a:pt x="1885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EED53C-151A-45CE-8CED-0D8987038F36}"/>
                </a:ext>
              </a:extLst>
            </p:cNvPr>
            <p:cNvSpPr/>
            <p:nvPr/>
          </p:nvSpPr>
          <p:spPr>
            <a:xfrm>
              <a:off x="4562380" y="3977735"/>
              <a:ext cx="85725" cy="28575"/>
            </a:xfrm>
            <a:custGeom>
              <a:avLst/>
              <a:gdLst>
                <a:gd name="connsiteX0" fmla="*/ 19049 w 85725"/>
                <a:gd name="connsiteY0" fmla="*/ 34671 h 28575"/>
                <a:gd name="connsiteX1" fmla="*/ 40861 w 85725"/>
                <a:gd name="connsiteY1" fmla="*/ 32099 h 28575"/>
                <a:gd name="connsiteX2" fmla="*/ 44671 w 85725"/>
                <a:gd name="connsiteY2" fmla="*/ 26860 h 28575"/>
                <a:gd name="connsiteX3" fmla="*/ 59340 w 85725"/>
                <a:gd name="connsiteY3" fmla="*/ 28004 h 28575"/>
                <a:gd name="connsiteX4" fmla="*/ 89439 w 85725"/>
                <a:gd name="connsiteY4" fmla="*/ 17050 h 28575"/>
                <a:gd name="connsiteX5" fmla="*/ 77437 w 85725"/>
                <a:gd name="connsiteY5" fmla="*/ 0 h 28575"/>
                <a:gd name="connsiteX6" fmla="*/ 62769 w 85725"/>
                <a:gd name="connsiteY6" fmla="*/ 14097 h 28575"/>
                <a:gd name="connsiteX7" fmla="*/ 11620 w 85725"/>
                <a:gd name="connsiteY7" fmla="*/ 14288 h 28575"/>
                <a:gd name="connsiteX8" fmla="*/ 8191 w 85725"/>
                <a:gd name="connsiteY8" fmla="*/ 28194 h 28575"/>
                <a:gd name="connsiteX9" fmla="*/ 1047 w 85725"/>
                <a:gd name="connsiteY9" fmla="*/ 31909 h 28575"/>
                <a:gd name="connsiteX10" fmla="*/ 13048 w 85725"/>
                <a:gd name="connsiteY10" fmla="*/ 33623 h 28575"/>
                <a:gd name="connsiteX11" fmla="*/ 15715 w 85725"/>
                <a:gd name="connsiteY11" fmla="*/ 33052 h 28575"/>
                <a:gd name="connsiteX12" fmla="*/ 19049 w 85725"/>
                <a:gd name="connsiteY12" fmla="*/ 346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28575">
                  <a:moveTo>
                    <a:pt x="19049" y="34671"/>
                  </a:moveTo>
                  <a:cubicBezTo>
                    <a:pt x="27622" y="34576"/>
                    <a:pt x="34289" y="31433"/>
                    <a:pt x="40861" y="32099"/>
                  </a:cubicBezTo>
                  <a:cubicBezTo>
                    <a:pt x="44290" y="31337"/>
                    <a:pt x="42004" y="28004"/>
                    <a:pt x="44671" y="26860"/>
                  </a:cubicBezTo>
                  <a:cubicBezTo>
                    <a:pt x="50005" y="26670"/>
                    <a:pt x="52863" y="29813"/>
                    <a:pt x="59340" y="28004"/>
                  </a:cubicBezTo>
                  <a:cubicBezTo>
                    <a:pt x="65436" y="20002"/>
                    <a:pt x="82676" y="21336"/>
                    <a:pt x="89439" y="17050"/>
                  </a:cubicBezTo>
                  <a:cubicBezTo>
                    <a:pt x="86200" y="8192"/>
                    <a:pt x="74961" y="8477"/>
                    <a:pt x="77437" y="0"/>
                  </a:cubicBezTo>
                  <a:cubicBezTo>
                    <a:pt x="65912" y="1810"/>
                    <a:pt x="70198" y="10477"/>
                    <a:pt x="62769" y="14097"/>
                  </a:cubicBezTo>
                  <a:cubicBezTo>
                    <a:pt x="41528" y="20002"/>
                    <a:pt x="24478" y="20098"/>
                    <a:pt x="11620" y="14288"/>
                  </a:cubicBezTo>
                  <a:cubicBezTo>
                    <a:pt x="8095" y="17907"/>
                    <a:pt x="16001" y="26384"/>
                    <a:pt x="8191" y="28194"/>
                  </a:cubicBezTo>
                  <a:cubicBezTo>
                    <a:pt x="2952" y="30766"/>
                    <a:pt x="-2287" y="24289"/>
                    <a:pt x="1047" y="31909"/>
                  </a:cubicBezTo>
                  <a:cubicBezTo>
                    <a:pt x="4285" y="33719"/>
                    <a:pt x="11620" y="33528"/>
                    <a:pt x="13048" y="33623"/>
                  </a:cubicBezTo>
                  <a:cubicBezTo>
                    <a:pt x="13810" y="33719"/>
                    <a:pt x="14953" y="33147"/>
                    <a:pt x="15715" y="33052"/>
                  </a:cubicBezTo>
                  <a:cubicBezTo>
                    <a:pt x="18097" y="32766"/>
                    <a:pt x="18287" y="34671"/>
                    <a:pt x="19049" y="34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ADE7698-9A09-4768-94EA-8569A5BD2E8A}"/>
                </a:ext>
              </a:extLst>
            </p:cNvPr>
            <p:cNvSpPr/>
            <p:nvPr/>
          </p:nvSpPr>
          <p:spPr>
            <a:xfrm>
              <a:off x="4710605" y="3969639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414 w 9525"/>
                <a:gd name="connsiteY2" fmla="*/ 8668 h 0"/>
                <a:gd name="connsiteX3" fmla="*/ 17129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9223" y="3810"/>
                    <a:pt x="9509" y="11525"/>
                    <a:pt x="17414" y="8668"/>
                  </a:cubicBezTo>
                  <a:cubicBezTo>
                    <a:pt x="15509" y="4953"/>
                    <a:pt x="18843" y="3524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460F00A-8ED9-4124-9436-E716BB1E60E1}"/>
                </a:ext>
              </a:extLst>
            </p:cNvPr>
            <p:cNvSpPr/>
            <p:nvPr/>
          </p:nvSpPr>
          <p:spPr>
            <a:xfrm>
              <a:off x="5830347" y="3841528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3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4" y="2762"/>
                    <a:pt x="8477" y="1429"/>
                    <a:pt x="7906" y="0"/>
                  </a:cubicBezTo>
                  <a:cubicBezTo>
                    <a:pt x="5239" y="572"/>
                    <a:pt x="2667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79E6B1-6044-4B11-A3A3-08F7D396B202}"/>
                </a:ext>
              </a:extLst>
            </p:cNvPr>
            <p:cNvSpPr/>
            <p:nvPr/>
          </p:nvSpPr>
          <p:spPr>
            <a:xfrm>
              <a:off x="5980579" y="3803481"/>
              <a:ext cx="9525" cy="9525"/>
            </a:xfrm>
            <a:custGeom>
              <a:avLst/>
              <a:gdLst>
                <a:gd name="connsiteX0" fmla="*/ 263 w 0"/>
                <a:gd name="connsiteY0" fmla="*/ 518 h 0"/>
                <a:gd name="connsiteX1" fmla="*/ 8931 w 0"/>
                <a:gd name="connsiteY1" fmla="*/ 804 h 0"/>
                <a:gd name="connsiteX2" fmla="*/ 263 w 0"/>
                <a:gd name="connsiteY2" fmla="*/ 5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3" y="518"/>
                  </a:moveTo>
                  <a:cubicBezTo>
                    <a:pt x="-2023" y="6423"/>
                    <a:pt x="11407" y="4518"/>
                    <a:pt x="8931" y="804"/>
                  </a:cubicBezTo>
                  <a:cubicBezTo>
                    <a:pt x="5502" y="1375"/>
                    <a:pt x="4264" y="-1006"/>
                    <a:pt x="263" y="5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A010111-7E43-4FBB-A657-5103CDB131CE}"/>
                </a:ext>
              </a:extLst>
            </p:cNvPr>
            <p:cNvSpPr/>
            <p:nvPr/>
          </p:nvSpPr>
          <p:spPr>
            <a:xfrm>
              <a:off x="5962071" y="3746768"/>
              <a:ext cx="19050" cy="9525"/>
            </a:xfrm>
            <a:custGeom>
              <a:avLst/>
              <a:gdLst>
                <a:gd name="connsiteX0" fmla="*/ 9913 w 19050"/>
                <a:gd name="connsiteY0" fmla="*/ 2272 h 0"/>
                <a:gd name="connsiteX1" fmla="*/ 103 w 19050"/>
                <a:gd name="connsiteY1" fmla="*/ 6559 h 0"/>
                <a:gd name="connsiteX2" fmla="*/ 21153 w 19050"/>
                <a:gd name="connsiteY2" fmla="*/ 1987 h 0"/>
                <a:gd name="connsiteX3" fmla="*/ 9913 w 19050"/>
                <a:gd name="connsiteY3" fmla="*/ 22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9913" y="2272"/>
                  </a:moveTo>
                  <a:cubicBezTo>
                    <a:pt x="6294" y="3034"/>
                    <a:pt x="-945" y="-395"/>
                    <a:pt x="103" y="6559"/>
                  </a:cubicBezTo>
                  <a:cubicBezTo>
                    <a:pt x="10866" y="3892"/>
                    <a:pt x="18200" y="3034"/>
                    <a:pt x="21153" y="1987"/>
                  </a:cubicBezTo>
                  <a:cubicBezTo>
                    <a:pt x="31440" y="-1823"/>
                    <a:pt x="17343" y="748"/>
                    <a:pt x="9913" y="22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E3725B5-FC86-440D-A391-40A2A410A7AB}"/>
                </a:ext>
              </a:extLst>
            </p:cNvPr>
            <p:cNvSpPr/>
            <p:nvPr/>
          </p:nvSpPr>
          <p:spPr>
            <a:xfrm>
              <a:off x="5991589" y="3733787"/>
              <a:ext cx="9525" cy="9525"/>
            </a:xfrm>
            <a:custGeom>
              <a:avLst/>
              <a:gdLst>
                <a:gd name="connsiteX0" fmla="*/ 6303 w 0"/>
                <a:gd name="connsiteY0" fmla="*/ 870 h 0"/>
                <a:gd name="connsiteX1" fmla="*/ 6303 w 0"/>
                <a:gd name="connsiteY1" fmla="*/ 870 h 0"/>
                <a:gd name="connsiteX2" fmla="*/ 6303 w 0"/>
                <a:gd name="connsiteY2" fmla="*/ 8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03" y="870"/>
                  </a:moveTo>
                  <a:cubicBezTo>
                    <a:pt x="-4841" y="-3416"/>
                    <a:pt x="1159" y="10014"/>
                    <a:pt x="6303" y="870"/>
                  </a:cubicBezTo>
                  <a:lnTo>
                    <a:pt x="6303" y="8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1E6247-0E78-455B-BC69-6B8E63E67C08}"/>
                </a:ext>
              </a:extLst>
            </p:cNvPr>
            <p:cNvSpPr/>
            <p:nvPr/>
          </p:nvSpPr>
          <p:spPr>
            <a:xfrm>
              <a:off x="5942898" y="3764566"/>
              <a:ext cx="9525" cy="9525"/>
            </a:xfrm>
            <a:custGeom>
              <a:avLst/>
              <a:gdLst>
                <a:gd name="connsiteX0" fmla="*/ 7179 w 9525"/>
                <a:gd name="connsiteY0" fmla="*/ 2286 h 0"/>
                <a:gd name="connsiteX1" fmla="*/ 17752 w 9525"/>
                <a:gd name="connsiteY1" fmla="*/ 0 h 0"/>
                <a:gd name="connsiteX2" fmla="*/ 7179 w 9525"/>
                <a:gd name="connsiteY2" fmla="*/ 2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7179" y="2286"/>
                  </a:moveTo>
                  <a:cubicBezTo>
                    <a:pt x="-15205" y="8477"/>
                    <a:pt x="22324" y="3619"/>
                    <a:pt x="17752" y="0"/>
                  </a:cubicBezTo>
                  <a:cubicBezTo>
                    <a:pt x="14323" y="952"/>
                    <a:pt x="10608" y="1429"/>
                    <a:pt x="7179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5EB896D-0869-4CB0-AB13-8D029F398B2B}"/>
                </a:ext>
              </a:extLst>
            </p:cNvPr>
            <p:cNvSpPr/>
            <p:nvPr/>
          </p:nvSpPr>
          <p:spPr>
            <a:xfrm>
              <a:off x="5985129" y="3723132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6763" y="7810"/>
                    <a:pt x="26384" y="7715"/>
                    <a:pt x="25622" y="0"/>
                  </a:cubicBezTo>
                  <a:cubicBezTo>
                    <a:pt x="14954" y="5144"/>
                    <a:pt x="476" y="-1810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9C7F93C-EC6D-49BD-96FE-6181504F8F97}"/>
                </a:ext>
              </a:extLst>
            </p:cNvPr>
            <p:cNvSpPr/>
            <p:nvPr/>
          </p:nvSpPr>
          <p:spPr>
            <a:xfrm>
              <a:off x="6011805" y="3728847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572"/>
                    <a:pt x="-578" y="2857"/>
                    <a:pt x="89" y="4858"/>
                  </a:cubicBezTo>
                  <a:cubicBezTo>
                    <a:pt x="3423" y="2953"/>
                    <a:pt x="14472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1C424D9-8F05-474B-A24D-AC58FA411FBC}"/>
                </a:ext>
              </a:extLst>
            </p:cNvPr>
            <p:cNvSpPr/>
            <p:nvPr/>
          </p:nvSpPr>
          <p:spPr>
            <a:xfrm>
              <a:off x="6023510" y="3792814"/>
              <a:ext cx="9525" cy="9525"/>
            </a:xfrm>
            <a:custGeom>
              <a:avLst/>
              <a:gdLst>
                <a:gd name="connsiteX0" fmla="*/ 195 w 9525"/>
                <a:gd name="connsiteY0" fmla="*/ 3946 h 0"/>
                <a:gd name="connsiteX1" fmla="*/ 11435 w 9525"/>
                <a:gd name="connsiteY1" fmla="*/ 3661 h 0"/>
                <a:gd name="connsiteX2" fmla="*/ 195 w 9525"/>
                <a:gd name="connsiteY2" fmla="*/ 39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46"/>
                  </a:moveTo>
                  <a:cubicBezTo>
                    <a:pt x="4005" y="3851"/>
                    <a:pt x="6291" y="5756"/>
                    <a:pt x="11435" y="3661"/>
                  </a:cubicBezTo>
                  <a:cubicBezTo>
                    <a:pt x="13625" y="-2816"/>
                    <a:pt x="-1900" y="613"/>
                    <a:pt x="195" y="39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D110880-C43A-4997-BDC8-A1BDF3D3984E}"/>
                </a:ext>
              </a:extLst>
            </p:cNvPr>
            <p:cNvSpPr/>
            <p:nvPr/>
          </p:nvSpPr>
          <p:spPr>
            <a:xfrm>
              <a:off x="6036807" y="3788935"/>
              <a:ext cx="9525" cy="9525"/>
            </a:xfrm>
            <a:custGeom>
              <a:avLst/>
              <a:gdLst>
                <a:gd name="connsiteX0" fmla="*/ 42 w 9525"/>
                <a:gd name="connsiteY0" fmla="*/ 4967 h 0"/>
                <a:gd name="connsiteX1" fmla="*/ 16615 w 9525"/>
                <a:gd name="connsiteY1" fmla="*/ 3539 h 0"/>
                <a:gd name="connsiteX2" fmla="*/ 42 w 9525"/>
                <a:gd name="connsiteY2" fmla="*/ 49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67"/>
                  </a:moveTo>
                  <a:cubicBezTo>
                    <a:pt x="4043" y="6587"/>
                    <a:pt x="10234" y="5253"/>
                    <a:pt x="16615" y="3539"/>
                  </a:cubicBezTo>
                  <a:cubicBezTo>
                    <a:pt x="17949" y="-3700"/>
                    <a:pt x="-1006" y="1919"/>
                    <a:pt x="42" y="4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88CCD30-904B-41E3-B832-B74F25972D12}"/>
                </a:ext>
              </a:extLst>
            </p:cNvPr>
            <p:cNvSpPr/>
            <p:nvPr/>
          </p:nvSpPr>
          <p:spPr>
            <a:xfrm>
              <a:off x="5992082" y="3795998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5525" y="7239"/>
                    <a:pt x="28385" y="8573"/>
                    <a:pt x="25622" y="0"/>
                  </a:cubicBezTo>
                  <a:cubicBezTo>
                    <a:pt x="18098" y="2953"/>
                    <a:pt x="2000" y="2286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4E0A8DB-B320-4FAF-A9AB-F9D5D6FD22AB}"/>
                </a:ext>
              </a:extLst>
            </p:cNvPr>
            <p:cNvSpPr/>
            <p:nvPr/>
          </p:nvSpPr>
          <p:spPr>
            <a:xfrm>
              <a:off x="6003416" y="3784424"/>
              <a:ext cx="9525" cy="9525"/>
            </a:xfrm>
            <a:custGeom>
              <a:avLst/>
              <a:gdLst>
                <a:gd name="connsiteX0" fmla="*/ 4858 w 9525"/>
                <a:gd name="connsiteY0" fmla="*/ 9193 h 0"/>
                <a:gd name="connsiteX1" fmla="*/ 13145 w 9525"/>
                <a:gd name="connsiteY1" fmla="*/ 811 h 0"/>
                <a:gd name="connsiteX2" fmla="*/ 0 w 9525"/>
                <a:gd name="connsiteY2" fmla="*/ 3669 h 0"/>
                <a:gd name="connsiteX3" fmla="*/ 4858 w 9525"/>
                <a:gd name="connsiteY3" fmla="*/ 9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858" y="9193"/>
                  </a:moveTo>
                  <a:cubicBezTo>
                    <a:pt x="11621" y="8145"/>
                    <a:pt x="11906" y="4335"/>
                    <a:pt x="13145" y="811"/>
                  </a:cubicBezTo>
                  <a:cubicBezTo>
                    <a:pt x="8763" y="-999"/>
                    <a:pt x="2476" y="335"/>
                    <a:pt x="0" y="3669"/>
                  </a:cubicBezTo>
                  <a:cubicBezTo>
                    <a:pt x="953" y="6526"/>
                    <a:pt x="2858" y="7860"/>
                    <a:pt x="4858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4FE2811-1DAC-4F24-9CD1-C2D21BB75DC9}"/>
                </a:ext>
              </a:extLst>
            </p:cNvPr>
            <p:cNvSpPr/>
            <p:nvPr/>
          </p:nvSpPr>
          <p:spPr>
            <a:xfrm>
              <a:off x="5991645" y="3806571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143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FDFA72-7BA7-4BDD-AB47-A0B43219BAB1}"/>
                </a:ext>
              </a:extLst>
            </p:cNvPr>
            <p:cNvSpPr/>
            <p:nvPr/>
          </p:nvSpPr>
          <p:spPr>
            <a:xfrm>
              <a:off x="5968277" y="3805471"/>
              <a:ext cx="9525" cy="9525"/>
            </a:xfrm>
            <a:custGeom>
              <a:avLst/>
              <a:gdLst>
                <a:gd name="connsiteX0" fmla="*/ 183 w 9525"/>
                <a:gd name="connsiteY0" fmla="*/ 3386 h 0"/>
                <a:gd name="connsiteX1" fmla="*/ 8851 w 9525"/>
                <a:gd name="connsiteY1" fmla="*/ 3672 h 0"/>
                <a:gd name="connsiteX2" fmla="*/ 183 w 9525"/>
                <a:gd name="connsiteY2" fmla="*/ 33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3" y="3386"/>
                  </a:moveTo>
                  <a:cubicBezTo>
                    <a:pt x="88" y="3291"/>
                    <a:pt x="9518" y="2719"/>
                    <a:pt x="8851" y="3672"/>
                  </a:cubicBezTo>
                  <a:cubicBezTo>
                    <a:pt x="13328" y="-2519"/>
                    <a:pt x="-1817" y="338"/>
                    <a:pt x="183" y="33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BD6D6FC-B007-4895-8C8D-29F9747BA360}"/>
                </a:ext>
              </a:extLst>
            </p:cNvPr>
            <p:cNvSpPr/>
            <p:nvPr/>
          </p:nvSpPr>
          <p:spPr>
            <a:xfrm>
              <a:off x="5883284" y="3808626"/>
              <a:ext cx="9525" cy="9525"/>
            </a:xfrm>
            <a:custGeom>
              <a:avLst/>
              <a:gdLst>
                <a:gd name="connsiteX0" fmla="*/ 12214 w 9525"/>
                <a:gd name="connsiteY0" fmla="*/ 2993 h 0"/>
                <a:gd name="connsiteX1" fmla="*/ 213 w 9525"/>
                <a:gd name="connsiteY1" fmla="*/ 1278 h 0"/>
                <a:gd name="connsiteX2" fmla="*/ 6214 w 9525"/>
                <a:gd name="connsiteY2" fmla="*/ 2136 h 0"/>
                <a:gd name="connsiteX3" fmla="*/ 7738 w 9525"/>
                <a:gd name="connsiteY3" fmla="*/ 6231 h 0"/>
                <a:gd name="connsiteX4" fmla="*/ 12214 w 9525"/>
                <a:gd name="connsiteY4" fmla="*/ 2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214" y="2993"/>
                  </a:moveTo>
                  <a:cubicBezTo>
                    <a:pt x="7928" y="4041"/>
                    <a:pt x="3070" y="-2722"/>
                    <a:pt x="213" y="1278"/>
                  </a:cubicBezTo>
                  <a:cubicBezTo>
                    <a:pt x="-1311" y="3374"/>
                    <a:pt x="5833" y="2040"/>
                    <a:pt x="6214" y="2136"/>
                  </a:cubicBezTo>
                  <a:cubicBezTo>
                    <a:pt x="7166" y="2421"/>
                    <a:pt x="6785" y="6041"/>
                    <a:pt x="7738" y="6231"/>
                  </a:cubicBezTo>
                  <a:cubicBezTo>
                    <a:pt x="9166" y="6422"/>
                    <a:pt x="13167" y="4041"/>
                    <a:pt x="12214" y="29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B22A55A-4692-4DD7-A94A-69D0285ED1E7}"/>
                </a:ext>
              </a:extLst>
            </p:cNvPr>
            <p:cNvSpPr/>
            <p:nvPr/>
          </p:nvSpPr>
          <p:spPr>
            <a:xfrm>
              <a:off x="5905720" y="3750850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810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83FB55-870C-4F9F-BA28-B0A2A421E673}"/>
                </a:ext>
              </a:extLst>
            </p:cNvPr>
            <p:cNvSpPr/>
            <p:nvPr/>
          </p:nvSpPr>
          <p:spPr>
            <a:xfrm>
              <a:off x="5894635" y="3819430"/>
              <a:ext cx="9525" cy="9525"/>
            </a:xfrm>
            <a:custGeom>
              <a:avLst/>
              <a:gdLst>
                <a:gd name="connsiteX0" fmla="*/ 101 w 9525"/>
                <a:gd name="connsiteY0" fmla="*/ 5429 h 0"/>
                <a:gd name="connsiteX1" fmla="*/ 15151 w 9525"/>
                <a:gd name="connsiteY1" fmla="*/ 0 h 0"/>
                <a:gd name="connsiteX2" fmla="*/ 101 w 9525"/>
                <a:gd name="connsiteY2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1" y="5429"/>
                  </a:moveTo>
                  <a:cubicBezTo>
                    <a:pt x="6293" y="5048"/>
                    <a:pt x="16103" y="6953"/>
                    <a:pt x="15151" y="0"/>
                  </a:cubicBezTo>
                  <a:cubicBezTo>
                    <a:pt x="10960" y="2191"/>
                    <a:pt x="-1232" y="952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D10B9C6-B18D-4E62-99DE-A95451CCEC56}"/>
                </a:ext>
              </a:extLst>
            </p:cNvPr>
            <p:cNvSpPr/>
            <p:nvPr/>
          </p:nvSpPr>
          <p:spPr>
            <a:xfrm>
              <a:off x="5845689" y="3758454"/>
              <a:ext cx="28575" cy="9525"/>
            </a:xfrm>
            <a:custGeom>
              <a:avLst/>
              <a:gdLst>
                <a:gd name="connsiteX0" fmla="*/ 17234 w 28575"/>
                <a:gd name="connsiteY0" fmla="*/ 3349 h 0"/>
                <a:gd name="connsiteX1" fmla="*/ 2185 w 28575"/>
                <a:gd name="connsiteY1" fmla="*/ 8778 h 0"/>
                <a:gd name="connsiteX2" fmla="*/ 37141 w 28575"/>
                <a:gd name="connsiteY2" fmla="*/ 3349 h 0"/>
                <a:gd name="connsiteX3" fmla="*/ 17234 w 28575"/>
                <a:gd name="connsiteY3" fmla="*/ 33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17234" y="3349"/>
                  </a:moveTo>
                  <a:cubicBezTo>
                    <a:pt x="9424" y="4968"/>
                    <a:pt x="-5626" y="7254"/>
                    <a:pt x="2185" y="8778"/>
                  </a:cubicBezTo>
                  <a:cubicBezTo>
                    <a:pt x="15901" y="4111"/>
                    <a:pt x="23806" y="7540"/>
                    <a:pt x="37141" y="3349"/>
                  </a:cubicBezTo>
                  <a:cubicBezTo>
                    <a:pt x="37522" y="-3414"/>
                    <a:pt x="24473" y="1920"/>
                    <a:pt x="17234" y="3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9AC2ED-63EF-4570-8E69-1BD4ADE4B1E1}"/>
                </a:ext>
              </a:extLst>
            </p:cNvPr>
            <p:cNvSpPr/>
            <p:nvPr/>
          </p:nvSpPr>
          <p:spPr>
            <a:xfrm>
              <a:off x="5841998" y="3832574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715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D2A15C1-499F-40AF-8DC8-A98206BA9196}"/>
                </a:ext>
              </a:extLst>
            </p:cNvPr>
            <p:cNvSpPr/>
            <p:nvPr/>
          </p:nvSpPr>
          <p:spPr>
            <a:xfrm>
              <a:off x="5927204" y="3736848"/>
              <a:ext cx="19050" cy="9525"/>
            </a:xfrm>
            <a:custGeom>
              <a:avLst/>
              <a:gdLst>
                <a:gd name="connsiteX0" fmla="*/ 20301 w 19050"/>
                <a:gd name="connsiteY0" fmla="*/ 0 h 0"/>
                <a:gd name="connsiteX1" fmla="*/ 13 w 19050"/>
                <a:gd name="connsiteY1" fmla="*/ 6572 h 0"/>
                <a:gd name="connsiteX2" fmla="*/ 20301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301" y="0"/>
                  </a:moveTo>
                  <a:cubicBezTo>
                    <a:pt x="12586" y="2000"/>
                    <a:pt x="-464" y="-1810"/>
                    <a:pt x="13" y="6572"/>
                  </a:cubicBezTo>
                  <a:cubicBezTo>
                    <a:pt x="5823" y="4000"/>
                    <a:pt x="20110" y="4953"/>
                    <a:pt x="2030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19A7165-E794-4FC6-964D-F59B68F8A313}"/>
                </a:ext>
              </a:extLst>
            </p:cNvPr>
            <p:cNvSpPr/>
            <p:nvPr/>
          </p:nvSpPr>
          <p:spPr>
            <a:xfrm>
              <a:off x="5954163" y="3728466"/>
              <a:ext cx="19050" cy="9525"/>
            </a:xfrm>
            <a:custGeom>
              <a:avLst/>
              <a:gdLst>
                <a:gd name="connsiteX0" fmla="*/ 21631 w 19050"/>
                <a:gd name="connsiteY0" fmla="*/ 0 h 9525"/>
                <a:gd name="connsiteX1" fmla="*/ 200 w 19050"/>
                <a:gd name="connsiteY1" fmla="*/ 11240 h 9525"/>
                <a:gd name="connsiteX2" fmla="*/ 21631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631" y="0"/>
                  </a:moveTo>
                  <a:cubicBezTo>
                    <a:pt x="14392" y="5048"/>
                    <a:pt x="-1991" y="3619"/>
                    <a:pt x="200" y="11240"/>
                  </a:cubicBezTo>
                  <a:cubicBezTo>
                    <a:pt x="9058" y="8287"/>
                    <a:pt x="26775" y="9049"/>
                    <a:pt x="216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E07D4D1-4B5F-4895-99F9-85F0F862CBF1}"/>
                </a:ext>
              </a:extLst>
            </p:cNvPr>
            <p:cNvSpPr/>
            <p:nvPr/>
          </p:nvSpPr>
          <p:spPr>
            <a:xfrm>
              <a:off x="5909781" y="3742450"/>
              <a:ext cx="9525" cy="9525"/>
            </a:xfrm>
            <a:custGeom>
              <a:avLst/>
              <a:gdLst>
                <a:gd name="connsiteX0" fmla="*/ 195 w 9525"/>
                <a:gd name="connsiteY0" fmla="*/ 398 h 0"/>
                <a:gd name="connsiteX1" fmla="*/ 11435 w 9525"/>
                <a:gd name="connsiteY1" fmla="*/ 113 h 0"/>
                <a:gd name="connsiteX2" fmla="*/ 195 w 9525"/>
                <a:gd name="connsiteY2" fmla="*/ 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8"/>
                  </a:moveTo>
                  <a:cubicBezTo>
                    <a:pt x="-1900" y="6971"/>
                    <a:pt x="13625" y="3542"/>
                    <a:pt x="11435" y="113"/>
                  </a:cubicBezTo>
                  <a:cubicBezTo>
                    <a:pt x="6577" y="1637"/>
                    <a:pt x="4767" y="-935"/>
                    <a:pt x="195" y="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D10C163-0D8C-464D-AAE8-AF7E64970329}"/>
                </a:ext>
              </a:extLst>
            </p:cNvPr>
            <p:cNvSpPr/>
            <p:nvPr/>
          </p:nvSpPr>
          <p:spPr>
            <a:xfrm>
              <a:off x="5997892" y="3764090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953" y="3810"/>
                    <a:pt x="1524" y="5239"/>
                  </a:cubicBezTo>
                  <a:cubicBezTo>
                    <a:pt x="3238" y="4858"/>
                    <a:pt x="4953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0A98C0-128A-4423-A884-45652EE55CB3}"/>
                </a:ext>
              </a:extLst>
            </p:cNvPr>
            <p:cNvSpPr/>
            <p:nvPr/>
          </p:nvSpPr>
          <p:spPr>
            <a:xfrm>
              <a:off x="5932688" y="3737504"/>
              <a:ext cx="47625" cy="9525"/>
            </a:xfrm>
            <a:custGeom>
              <a:avLst/>
              <a:gdLst>
                <a:gd name="connsiteX0" fmla="*/ 39677 w 47625"/>
                <a:gd name="connsiteY0" fmla="*/ 4868 h 9525"/>
                <a:gd name="connsiteX1" fmla="*/ 52059 w 47625"/>
                <a:gd name="connsiteY1" fmla="*/ 11 h 9525"/>
                <a:gd name="connsiteX2" fmla="*/ 38153 w 47625"/>
                <a:gd name="connsiteY2" fmla="*/ 868 h 9525"/>
                <a:gd name="connsiteX3" fmla="*/ 19770 w 47625"/>
                <a:gd name="connsiteY3" fmla="*/ 4868 h 9525"/>
                <a:gd name="connsiteX4" fmla="*/ 243 w 47625"/>
                <a:gd name="connsiteY4" fmla="*/ 13536 h 9525"/>
                <a:gd name="connsiteX5" fmla="*/ 21294 w 47625"/>
                <a:gd name="connsiteY5" fmla="*/ 8964 h 9525"/>
                <a:gd name="connsiteX6" fmla="*/ 39677 w 47625"/>
                <a:gd name="connsiteY6" fmla="*/ 48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39677" y="4868"/>
                  </a:moveTo>
                  <a:cubicBezTo>
                    <a:pt x="45868" y="3630"/>
                    <a:pt x="54631" y="5916"/>
                    <a:pt x="52059" y="11"/>
                  </a:cubicBezTo>
                  <a:cubicBezTo>
                    <a:pt x="47868" y="-275"/>
                    <a:pt x="39296" y="5345"/>
                    <a:pt x="38153" y="868"/>
                  </a:cubicBezTo>
                  <a:cubicBezTo>
                    <a:pt x="34724" y="4678"/>
                    <a:pt x="27961" y="2963"/>
                    <a:pt x="19770" y="4868"/>
                  </a:cubicBezTo>
                  <a:cubicBezTo>
                    <a:pt x="12340" y="6583"/>
                    <a:pt x="-2043" y="6297"/>
                    <a:pt x="243" y="13536"/>
                  </a:cubicBezTo>
                  <a:cubicBezTo>
                    <a:pt x="8244" y="8583"/>
                    <a:pt x="12435" y="10012"/>
                    <a:pt x="21294" y="8964"/>
                  </a:cubicBezTo>
                  <a:cubicBezTo>
                    <a:pt x="27390" y="8107"/>
                    <a:pt x="33581" y="6107"/>
                    <a:pt x="39677" y="4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67DB210-8DA5-4E31-8972-590C6B4952B6}"/>
                </a:ext>
              </a:extLst>
            </p:cNvPr>
            <p:cNvSpPr/>
            <p:nvPr/>
          </p:nvSpPr>
          <p:spPr>
            <a:xfrm>
              <a:off x="5996368" y="3742577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DAE84E3-7151-4184-8976-BF5660ED8743}"/>
                </a:ext>
              </a:extLst>
            </p:cNvPr>
            <p:cNvSpPr/>
            <p:nvPr/>
          </p:nvSpPr>
          <p:spPr>
            <a:xfrm>
              <a:off x="6263830" y="3687357"/>
              <a:ext cx="19050" cy="9525"/>
            </a:xfrm>
            <a:custGeom>
              <a:avLst/>
              <a:gdLst>
                <a:gd name="connsiteX0" fmla="*/ 0 w 19050"/>
                <a:gd name="connsiteY0" fmla="*/ 4628 h 0"/>
                <a:gd name="connsiteX1" fmla="*/ 8668 w 19050"/>
                <a:gd name="connsiteY1" fmla="*/ 4914 h 0"/>
                <a:gd name="connsiteX2" fmla="*/ 18098 w 19050"/>
                <a:gd name="connsiteY2" fmla="*/ 7200 h 0"/>
                <a:gd name="connsiteX3" fmla="*/ 0 w 19050"/>
                <a:gd name="connsiteY3" fmla="*/ 46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4628"/>
                  </a:moveTo>
                  <a:cubicBezTo>
                    <a:pt x="3620" y="3771"/>
                    <a:pt x="6096" y="4342"/>
                    <a:pt x="8668" y="4914"/>
                  </a:cubicBezTo>
                  <a:cubicBezTo>
                    <a:pt x="12859" y="4152"/>
                    <a:pt x="12668" y="9676"/>
                    <a:pt x="18098" y="7200"/>
                  </a:cubicBezTo>
                  <a:cubicBezTo>
                    <a:pt x="26194" y="-1659"/>
                    <a:pt x="2762" y="-2135"/>
                    <a:pt x="0" y="4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7D5F35C-206A-4BDC-9F34-45B5888C75B0}"/>
                </a:ext>
              </a:extLst>
            </p:cNvPr>
            <p:cNvSpPr/>
            <p:nvPr/>
          </p:nvSpPr>
          <p:spPr>
            <a:xfrm>
              <a:off x="7862884" y="3353276"/>
              <a:ext cx="9525" cy="9525"/>
            </a:xfrm>
            <a:custGeom>
              <a:avLst/>
              <a:gdLst>
                <a:gd name="connsiteX0" fmla="*/ 6385 w 9525"/>
                <a:gd name="connsiteY0" fmla="*/ 2286 h 9525"/>
                <a:gd name="connsiteX1" fmla="*/ 1527 w 9525"/>
                <a:gd name="connsiteY1" fmla="*/ 12097 h 9525"/>
                <a:gd name="connsiteX2" fmla="*/ 16958 w 9525"/>
                <a:gd name="connsiteY2" fmla="*/ 0 h 9525"/>
                <a:gd name="connsiteX3" fmla="*/ 6385 w 9525"/>
                <a:gd name="connsiteY3" fmla="*/ 228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6385" y="2286"/>
                  </a:moveTo>
                  <a:cubicBezTo>
                    <a:pt x="13052" y="9144"/>
                    <a:pt x="-5236" y="5239"/>
                    <a:pt x="1527" y="12097"/>
                  </a:cubicBezTo>
                  <a:cubicBezTo>
                    <a:pt x="11242" y="10001"/>
                    <a:pt x="19339" y="7239"/>
                    <a:pt x="16958" y="0"/>
                  </a:cubicBezTo>
                  <a:cubicBezTo>
                    <a:pt x="13338" y="762"/>
                    <a:pt x="9909" y="1524"/>
                    <a:pt x="6385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20B4C7D-2D5B-4B60-B9D0-49A2B79C2F07}"/>
                </a:ext>
              </a:extLst>
            </p:cNvPr>
            <p:cNvSpPr/>
            <p:nvPr/>
          </p:nvSpPr>
          <p:spPr>
            <a:xfrm>
              <a:off x="7848218" y="3164213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477" y="1897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B51B88E-C54A-4EF4-AE4E-1D392119C662}"/>
                </a:ext>
              </a:extLst>
            </p:cNvPr>
            <p:cNvSpPr/>
            <p:nvPr/>
          </p:nvSpPr>
          <p:spPr>
            <a:xfrm>
              <a:off x="7673435" y="3321844"/>
              <a:ext cx="190500" cy="28575"/>
            </a:xfrm>
            <a:custGeom>
              <a:avLst/>
              <a:gdLst>
                <a:gd name="connsiteX0" fmla="*/ 184595 w 190500"/>
                <a:gd name="connsiteY0" fmla="*/ 18764 h 28575"/>
                <a:gd name="connsiteX1" fmla="*/ 195072 w 190500"/>
                <a:gd name="connsiteY1" fmla="*/ 16478 h 28575"/>
                <a:gd name="connsiteX2" fmla="*/ 188691 w 190500"/>
                <a:gd name="connsiteY2" fmla="*/ 6953 h 28575"/>
                <a:gd name="connsiteX3" fmla="*/ 177451 w 190500"/>
                <a:gd name="connsiteY3" fmla="*/ 7239 h 28575"/>
                <a:gd name="connsiteX4" fmla="*/ 180499 w 190500"/>
                <a:gd name="connsiteY4" fmla="*/ 0 h 28575"/>
                <a:gd name="connsiteX5" fmla="*/ 150019 w 190500"/>
                <a:gd name="connsiteY5" fmla="*/ 2286 h 28575"/>
                <a:gd name="connsiteX6" fmla="*/ 123730 w 190500"/>
                <a:gd name="connsiteY6" fmla="*/ 8001 h 28575"/>
                <a:gd name="connsiteX7" fmla="*/ 109061 w 190500"/>
                <a:gd name="connsiteY7" fmla="*/ 6858 h 28575"/>
                <a:gd name="connsiteX8" fmla="*/ 101156 w 190500"/>
                <a:gd name="connsiteY8" fmla="*/ 8573 h 28575"/>
                <a:gd name="connsiteX9" fmla="*/ 97822 w 190500"/>
                <a:gd name="connsiteY9" fmla="*/ 7144 h 28575"/>
                <a:gd name="connsiteX10" fmla="*/ 70771 w 190500"/>
                <a:gd name="connsiteY10" fmla="*/ 10858 h 28575"/>
                <a:gd name="connsiteX11" fmla="*/ 29051 w 190500"/>
                <a:gd name="connsiteY11" fmla="*/ 13430 h 28575"/>
                <a:gd name="connsiteX12" fmla="*/ 10573 w 190500"/>
                <a:gd name="connsiteY12" fmla="*/ 17431 h 28575"/>
                <a:gd name="connsiteX13" fmla="*/ 0 w 190500"/>
                <a:gd name="connsiteY13" fmla="*/ 19717 h 28575"/>
                <a:gd name="connsiteX14" fmla="*/ 33052 w 190500"/>
                <a:gd name="connsiteY14" fmla="*/ 16859 h 28575"/>
                <a:gd name="connsiteX15" fmla="*/ 42482 w 190500"/>
                <a:gd name="connsiteY15" fmla="*/ 19145 h 28575"/>
                <a:gd name="connsiteX16" fmla="*/ 6382 w 190500"/>
                <a:gd name="connsiteY16" fmla="*/ 29242 h 28575"/>
                <a:gd name="connsiteX17" fmla="*/ 31528 w 190500"/>
                <a:gd name="connsiteY17" fmla="*/ 28099 h 28575"/>
                <a:gd name="connsiteX18" fmla="*/ 40958 w 190500"/>
                <a:gd name="connsiteY18" fmla="*/ 30385 h 28575"/>
                <a:gd name="connsiteX19" fmla="*/ 38672 w 190500"/>
                <a:gd name="connsiteY19" fmla="*/ 24289 h 28575"/>
                <a:gd name="connsiteX20" fmla="*/ 57055 w 190500"/>
                <a:gd name="connsiteY20" fmla="*/ 20288 h 28575"/>
                <a:gd name="connsiteX21" fmla="*/ 71724 w 190500"/>
                <a:gd name="connsiteY21" fmla="*/ 21431 h 28575"/>
                <a:gd name="connsiteX22" fmla="*/ 59722 w 190500"/>
                <a:gd name="connsiteY22" fmla="*/ 19717 h 28575"/>
                <a:gd name="connsiteX23" fmla="*/ 55626 w 190500"/>
                <a:gd name="connsiteY23" fmla="*/ 16288 h 28575"/>
                <a:gd name="connsiteX24" fmla="*/ 94012 w 190500"/>
                <a:gd name="connsiteY24" fmla="*/ 12287 h 28575"/>
                <a:gd name="connsiteX25" fmla="*/ 99632 w 190500"/>
                <a:gd name="connsiteY25" fmla="*/ 19812 h 28575"/>
                <a:gd name="connsiteX26" fmla="*/ 74486 w 190500"/>
                <a:gd name="connsiteY26" fmla="*/ 20955 h 28575"/>
                <a:gd name="connsiteX27" fmla="*/ 95155 w 190500"/>
                <a:gd name="connsiteY27" fmla="*/ 23050 h 28575"/>
                <a:gd name="connsiteX28" fmla="*/ 103823 w 190500"/>
                <a:gd name="connsiteY28" fmla="*/ 23336 h 28575"/>
                <a:gd name="connsiteX29" fmla="*/ 154210 w 190500"/>
                <a:gd name="connsiteY29" fmla="*/ 21146 h 28575"/>
                <a:gd name="connsiteX30" fmla="*/ 160211 w 190500"/>
                <a:gd name="connsiteY30" fmla="*/ 22003 h 28575"/>
                <a:gd name="connsiteX31" fmla="*/ 168497 w 190500"/>
                <a:gd name="connsiteY31" fmla="*/ 28956 h 28575"/>
                <a:gd name="connsiteX32" fmla="*/ 181642 w 190500"/>
                <a:gd name="connsiteY32" fmla="*/ 26099 h 28575"/>
                <a:gd name="connsiteX33" fmla="*/ 181261 w 190500"/>
                <a:gd name="connsiteY33" fmla="*/ 32766 h 28575"/>
                <a:gd name="connsiteX34" fmla="*/ 194405 w 190500"/>
                <a:gd name="connsiteY34" fmla="*/ 29908 h 28575"/>
                <a:gd name="connsiteX35" fmla="*/ 184595 w 190500"/>
                <a:gd name="connsiteY35" fmla="*/ 18764 h 28575"/>
                <a:gd name="connsiteX36" fmla="*/ 120682 w 190500"/>
                <a:gd name="connsiteY36" fmla="*/ 15145 h 28575"/>
                <a:gd name="connsiteX37" fmla="*/ 135350 w 190500"/>
                <a:gd name="connsiteY37" fmla="*/ 16288 h 28575"/>
                <a:gd name="connsiteX38" fmla="*/ 120682 w 190500"/>
                <a:gd name="connsiteY38" fmla="*/ 151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90500" h="28575">
                  <a:moveTo>
                    <a:pt x="184595" y="18764"/>
                  </a:moveTo>
                  <a:cubicBezTo>
                    <a:pt x="188119" y="18002"/>
                    <a:pt x="191643" y="17240"/>
                    <a:pt x="195072" y="16478"/>
                  </a:cubicBezTo>
                  <a:cubicBezTo>
                    <a:pt x="195167" y="10287"/>
                    <a:pt x="189452" y="12001"/>
                    <a:pt x="188691" y="6953"/>
                  </a:cubicBezTo>
                  <a:cubicBezTo>
                    <a:pt x="184595" y="7429"/>
                    <a:pt x="179261" y="9811"/>
                    <a:pt x="177451" y="7239"/>
                  </a:cubicBezTo>
                  <a:cubicBezTo>
                    <a:pt x="176499" y="4000"/>
                    <a:pt x="183547" y="4191"/>
                    <a:pt x="180499" y="0"/>
                  </a:cubicBezTo>
                  <a:cubicBezTo>
                    <a:pt x="169926" y="95"/>
                    <a:pt x="159925" y="952"/>
                    <a:pt x="150019" y="2286"/>
                  </a:cubicBezTo>
                  <a:cubicBezTo>
                    <a:pt x="143256" y="3239"/>
                    <a:pt x="125825" y="8953"/>
                    <a:pt x="123730" y="8001"/>
                  </a:cubicBezTo>
                  <a:cubicBezTo>
                    <a:pt x="117348" y="5239"/>
                    <a:pt x="114205" y="9620"/>
                    <a:pt x="109061" y="6858"/>
                  </a:cubicBezTo>
                  <a:cubicBezTo>
                    <a:pt x="108299" y="6477"/>
                    <a:pt x="102203" y="8382"/>
                    <a:pt x="101156" y="8573"/>
                  </a:cubicBezTo>
                  <a:cubicBezTo>
                    <a:pt x="98870" y="8953"/>
                    <a:pt x="98298" y="7144"/>
                    <a:pt x="97822" y="7144"/>
                  </a:cubicBezTo>
                  <a:cubicBezTo>
                    <a:pt x="88964" y="7525"/>
                    <a:pt x="77438" y="10382"/>
                    <a:pt x="70771" y="10858"/>
                  </a:cubicBezTo>
                  <a:cubicBezTo>
                    <a:pt x="57055" y="11811"/>
                    <a:pt x="39434" y="12097"/>
                    <a:pt x="29051" y="13430"/>
                  </a:cubicBezTo>
                  <a:cubicBezTo>
                    <a:pt x="22860" y="14192"/>
                    <a:pt x="16383" y="16574"/>
                    <a:pt x="10573" y="17431"/>
                  </a:cubicBezTo>
                  <a:cubicBezTo>
                    <a:pt x="7620" y="17907"/>
                    <a:pt x="381" y="13525"/>
                    <a:pt x="0" y="19717"/>
                  </a:cubicBezTo>
                  <a:cubicBezTo>
                    <a:pt x="11621" y="19050"/>
                    <a:pt x="25051" y="21526"/>
                    <a:pt x="33052" y="16859"/>
                  </a:cubicBezTo>
                  <a:cubicBezTo>
                    <a:pt x="34290" y="20193"/>
                    <a:pt x="40767" y="16383"/>
                    <a:pt x="42482" y="19145"/>
                  </a:cubicBezTo>
                  <a:cubicBezTo>
                    <a:pt x="29051" y="25718"/>
                    <a:pt x="8668" y="18859"/>
                    <a:pt x="6382" y="29242"/>
                  </a:cubicBezTo>
                  <a:cubicBezTo>
                    <a:pt x="14192" y="31814"/>
                    <a:pt x="24003" y="27527"/>
                    <a:pt x="31528" y="28099"/>
                  </a:cubicBezTo>
                  <a:cubicBezTo>
                    <a:pt x="33814" y="28289"/>
                    <a:pt x="36195" y="33147"/>
                    <a:pt x="40958" y="30385"/>
                  </a:cubicBezTo>
                  <a:cubicBezTo>
                    <a:pt x="40672" y="26670"/>
                    <a:pt x="35147" y="26003"/>
                    <a:pt x="38672" y="24289"/>
                  </a:cubicBezTo>
                  <a:cubicBezTo>
                    <a:pt x="44768" y="22955"/>
                    <a:pt x="50959" y="21622"/>
                    <a:pt x="57055" y="20288"/>
                  </a:cubicBezTo>
                  <a:cubicBezTo>
                    <a:pt x="56960" y="28956"/>
                    <a:pt x="73247" y="28384"/>
                    <a:pt x="71724" y="21431"/>
                  </a:cubicBezTo>
                  <a:cubicBezTo>
                    <a:pt x="66675" y="22193"/>
                    <a:pt x="62389" y="22003"/>
                    <a:pt x="59722" y="19717"/>
                  </a:cubicBezTo>
                  <a:cubicBezTo>
                    <a:pt x="64008" y="17717"/>
                    <a:pt x="57817" y="17812"/>
                    <a:pt x="55626" y="16288"/>
                  </a:cubicBezTo>
                  <a:cubicBezTo>
                    <a:pt x="71057" y="11240"/>
                    <a:pt x="79629" y="15907"/>
                    <a:pt x="94012" y="12287"/>
                  </a:cubicBezTo>
                  <a:cubicBezTo>
                    <a:pt x="92393" y="18098"/>
                    <a:pt x="106775" y="16383"/>
                    <a:pt x="99632" y="19812"/>
                  </a:cubicBezTo>
                  <a:cubicBezTo>
                    <a:pt x="88964" y="23241"/>
                    <a:pt x="83630" y="19431"/>
                    <a:pt x="74486" y="20955"/>
                  </a:cubicBezTo>
                  <a:cubicBezTo>
                    <a:pt x="75819" y="29623"/>
                    <a:pt x="87535" y="24003"/>
                    <a:pt x="95155" y="23050"/>
                  </a:cubicBezTo>
                  <a:cubicBezTo>
                    <a:pt x="98679" y="22574"/>
                    <a:pt x="99441" y="24194"/>
                    <a:pt x="103823" y="23336"/>
                  </a:cubicBezTo>
                  <a:cubicBezTo>
                    <a:pt x="124778" y="19526"/>
                    <a:pt x="139065" y="23908"/>
                    <a:pt x="154210" y="21146"/>
                  </a:cubicBezTo>
                  <a:cubicBezTo>
                    <a:pt x="155353" y="22574"/>
                    <a:pt x="157258" y="23050"/>
                    <a:pt x="160211" y="22003"/>
                  </a:cubicBezTo>
                  <a:cubicBezTo>
                    <a:pt x="160306" y="27908"/>
                    <a:pt x="166974" y="24955"/>
                    <a:pt x="168497" y="28956"/>
                  </a:cubicBezTo>
                  <a:cubicBezTo>
                    <a:pt x="177165" y="28575"/>
                    <a:pt x="174117" y="29242"/>
                    <a:pt x="181642" y="26099"/>
                  </a:cubicBezTo>
                  <a:cubicBezTo>
                    <a:pt x="182404" y="28766"/>
                    <a:pt x="179261" y="29623"/>
                    <a:pt x="181261" y="32766"/>
                  </a:cubicBezTo>
                  <a:cubicBezTo>
                    <a:pt x="185642" y="31814"/>
                    <a:pt x="190024" y="30861"/>
                    <a:pt x="194405" y="29908"/>
                  </a:cubicBezTo>
                  <a:cubicBezTo>
                    <a:pt x="199454" y="22670"/>
                    <a:pt x="185642" y="26194"/>
                    <a:pt x="184595" y="18764"/>
                  </a:cubicBezTo>
                  <a:close/>
                  <a:moveTo>
                    <a:pt x="120682" y="15145"/>
                  </a:moveTo>
                  <a:cubicBezTo>
                    <a:pt x="120872" y="10192"/>
                    <a:pt x="135350" y="10858"/>
                    <a:pt x="135350" y="16288"/>
                  </a:cubicBezTo>
                  <a:cubicBezTo>
                    <a:pt x="128874" y="18098"/>
                    <a:pt x="126016" y="14954"/>
                    <a:pt x="120682" y="15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8746F69-50E7-48CA-99CF-C369AA0B68E8}"/>
                </a:ext>
              </a:extLst>
            </p:cNvPr>
            <p:cNvSpPr/>
            <p:nvPr/>
          </p:nvSpPr>
          <p:spPr>
            <a:xfrm>
              <a:off x="5009604" y="3868461"/>
              <a:ext cx="19050" cy="9525"/>
            </a:xfrm>
            <a:custGeom>
              <a:avLst/>
              <a:gdLst>
                <a:gd name="connsiteX0" fmla="*/ 19500 w 19050"/>
                <a:gd name="connsiteY0" fmla="*/ 499 h 0"/>
                <a:gd name="connsiteX1" fmla="*/ 1783 w 19050"/>
                <a:gd name="connsiteY1" fmla="*/ 6500 h 0"/>
                <a:gd name="connsiteX2" fmla="*/ 19500 w 19050"/>
                <a:gd name="connsiteY2" fmla="*/ 4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500" y="499"/>
                  </a:moveTo>
                  <a:cubicBezTo>
                    <a:pt x="18262" y="-2073"/>
                    <a:pt x="-6789" y="6119"/>
                    <a:pt x="1783" y="6500"/>
                  </a:cubicBezTo>
                  <a:cubicBezTo>
                    <a:pt x="6832" y="4214"/>
                    <a:pt x="20071" y="5261"/>
                    <a:pt x="19500" y="4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D229367-575C-4EE3-8F06-028515789D87}"/>
                </a:ext>
              </a:extLst>
            </p:cNvPr>
            <p:cNvSpPr/>
            <p:nvPr/>
          </p:nvSpPr>
          <p:spPr>
            <a:xfrm>
              <a:off x="7732490" y="3320141"/>
              <a:ext cx="57150" cy="9525"/>
            </a:xfrm>
            <a:custGeom>
              <a:avLst/>
              <a:gdLst>
                <a:gd name="connsiteX0" fmla="*/ 26670 w 57150"/>
                <a:gd name="connsiteY0" fmla="*/ 6941 h 0"/>
                <a:gd name="connsiteX1" fmla="*/ 43244 w 57150"/>
                <a:gd name="connsiteY1" fmla="*/ 5513 h 0"/>
                <a:gd name="connsiteX2" fmla="*/ 44005 w 57150"/>
                <a:gd name="connsiteY2" fmla="*/ 7513 h 0"/>
                <a:gd name="connsiteX3" fmla="*/ 59817 w 57150"/>
                <a:gd name="connsiteY3" fmla="*/ 4084 h 0"/>
                <a:gd name="connsiteX4" fmla="*/ 44387 w 57150"/>
                <a:gd name="connsiteY4" fmla="*/ 845 h 0"/>
                <a:gd name="connsiteX5" fmla="*/ 22574 w 57150"/>
                <a:gd name="connsiteY5" fmla="*/ 3417 h 0"/>
                <a:gd name="connsiteX6" fmla="*/ 5239 w 57150"/>
                <a:gd name="connsiteY6" fmla="*/ 2846 h 0"/>
                <a:gd name="connsiteX7" fmla="*/ 0 w 57150"/>
                <a:gd name="connsiteY7" fmla="*/ 3989 h 0"/>
                <a:gd name="connsiteX8" fmla="*/ 26670 w 57150"/>
                <a:gd name="connsiteY8" fmla="*/ 69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>
                  <a:moveTo>
                    <a:pt x="26670" y="6941"/>
                  </a:moveTo>
                  <a:cubicBezTo>
                    <a:pt x="31623" y="10466"/>
                    <a:pt x="37433" y="6084"/>
                    <a:pt x="43244" y="5513"/>
                  </a:cubicBezTo>
                  <a:cubicBezTo>
                    <a:pt x="43434" y="5513"/>
                    <a:pt x="43815" y="7418"/>
                    <a:pt x="44005" y="7513"/>
                  </a:cubicBezTo>
                  <a:cubicBezTo>
                    <a:pt x="47625" y="9418"/>
                    <a:pt x="57055" y="2560"/>
                    <a:pt x="59817" y="4084"/>
                  </a:cubicBezTo>
                  <a:cubicBezTo>
                    <a:pt x="59341" y="-2393"/>
                    <a:pt x="49435" y="750"/>
                    <a:pt x="44387" y="845"/>
                  </a:cubicBezTo>
                  <a:cubicBezTo>
                    <a:pt x="37433" y="941"/>
                    <a:pt x="28670" y="1798"/>
                    <a:pt x="22574" y="3417"/>
                  </a:cubicBezTo>
                  <a:cubicBezTo>
                    <a:pt x="17050" y="2846"/>
                    <a:pt x="11716" y="2179"/>
                    <a:pt x="5239" y="2846"/>
                  </a:cubicBezTo>
                  <a:cubicBezTo>
                    <a:pt x="3524" y="3227"/>
                    <a:pt x="1714" y="3608"/>
                    <a:pt x="0" y="3989"/>
                  </a:cubicBezTo>
                  <a:cubicBezTo>
                    <a:pt x="4191" y="11228"/>
                    <a:pt x="18002" y="8084"/>
                    <a:pt x="26670" y="69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A35B48A-193C-43B7-8839-B5548296B6D9}"/>
                </a:ext>
              </a:extLst>
            </p:cNvPr>
            <p:cNvSpPr/>
            <p:nvPr/>
          </p:nvSpPr>
          <p:spPr>
            <a:xfrm>
              <a:off x="7889176" y="3369850"/>
              <a:ext cx="9525" cy="9525"/>
            </a:xfrm>
            <a:custGeom>
              <a:avLst/>
              <a:gdLst>
                <a:gd name="connsiteX0" fmla="*/ 5239 w 0"/>
                <a:gd name="connsiteY0" fmla="*/ 0 h 0"/>
                <a:gd name="connsiteX1" fmla="*/ 0 w 0"/>
                <a:gd name="connsiteY1" fmla="*/ 1143 h 0"/>
                <a:gd name="connsiteX2" fmla="*/ 1524 w 0"/>
                <a:gd name="connsiteY2" fmla="*/ 5239 h 0"/>
                <a:gd name="connsiteX3" fmla="*/ 6763 w 0"/>
                <a:gd name="connsiteY3" fmla="*/ 4096 h 0"/>
                <a:gd name="connsiteX4" fmla="*/ 523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239" y="0"/>
                  </a:moveTo>
                  <a:cubicBezTo>
                    <a:pt x="3524" y="381"/>
                    <a:pt x="1714" y="762"/>
                    <a:pt x="0" y="1143"/>
                  </a:cubicBezTo>
                  <a:cubicBezTo>
                    <a:pt x="476" y="2476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191" y="2667"/>
                    <a:pt x="5715" y="1333"/>
                    <a:pt x="523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ED9F9DF-8D28-4628-B2CD-B52069DFC231}"/>
                </a:ext>
              </a:extLst>
            </p:cNvPr>
            <p:cNvSpPr/>
            <p:nvPr/>
          </p:nvSpPr>
          <p:spPr>
            <a:xfrm>
              <a:off x="7870799" y="3162300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2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2" y="0"/>
                  </a:cubicBezTo>
                  <a:cubicBezTo>
                    <a:pt x="9804" y="572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CAFE74D-8307-4E47-858A-739CBFA390F4}"/>
                </a:ext>
              </a:extLst>
            </p:cNvPr>
            <p:cNvSpPr/>
            <p:nvPr/>
          </p:nvSpPr>
          <p:spPr>
            <a:xfrm>
              <a:off x="7895306" y="3388900"/>
              <a:ext cx="9525" cy="9525"/>
            </a:xfrm>
            <a:custGeom>
              <a:avLst/>
              <a:gdLst>
                <a:gd name="connsiteX0" fmla="*/ 157 w 9525"/>
                <a:gd name="connsiteY0" fmla="*/ 6953 h 0"/>
                <a:gd name="connsiteX1" fmla="*/ 11873 w 9525"/>
                <a:gd name="connsiteY1" fmla="*/ 0 h 0"/>
                <a:gd name="connsiteX2" fmla="*/ 157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7" y="6953"/>
                  </a:moveTo>
                  <a:cubicBezTo>
                    <a:pt x="4443" y="4763"/>
                    <a:pt x="10730" y="3524"/>
                    <a:pt x="11873" y="0"/>
                  </a:cubicBezTo>
                  <a:cubicBezTo>
                    <a:pt x="5205" y="1143"/>
                    <a:pt x="-1081" y="2381"/>
                    <a:pt x="157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7527F39-136A-4842-ABB0-08D1CD8F45FE}"/>
                </a:ext>
              </a:extLst>
            </p:cNvPr>
            <p:cNvSpPr/>
            <p:nvPr/>
          </p:nvSpPr>
          <p:spPr>
            <a:xfrm>
              <a:off x="5045297" y="3868511"/>
              <a:ext cx="9525" cy="9525"/>
            </a:xfrm>
            <a:custGeom>
              <a:avLst/>
              <a:gdLst>
                <a:gd name="connsiteX0" fmla="*/ 13906 w 9525"/>
                <a:gd name="connsiteY0" fmla="*/ 4830 h 0"/>
                <a:gd name="connsiteX1" fmla="*/ 0 w 9525"/>
                <a:gd name="connsiteY1" fmla="*/ 5687 h 0"/>
                <a:gd name="connsiteX2" fmla="*/ 13906 w 9525"/>
                <a:gd name="connsiteY2" fmla="*/ 48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906" y="4830"/>
                  </a:moveTo>
                  <a:cubicBezTo>
                    <a:pt x="12382" y="-3743"/>
                    <a:pt x="667" y="734"/>
                    <a:pt x="0" y="5687"/>
                  </a:cubicBezTo>
                  <a:cubicBezTo>
                    <a:pt x="5334" y="6449"/>
                    <a:pt x="10001" y="10450"/>
                    <a:pt x="13906" y="4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4AA49A0-38BD-427E-9C64-1289750F6485}"/>
                </a:ext>
              </a:extLst>
            </p:cNvPr>
            <p:cNvSpPr/>
            <p:nvPr/>
          </p:nvSpPr>
          <p:spPr>
            <a:xfrm>
              <a:off x="5000300" y="3826478"/>
              <a:ext cx="9525" cy="9525"/>
            </a:xfrm>
            <a:custGeom>
              <a:avLst/>
              <a:gdLst>
                <a:gd name="connsiteX0" fmla="*/ 13183 w 9525"/>
                <a:gd name="connsiteY0" fmla="*/ 0 h 0"/>
                <a:gd name="connsiteX1" fmla="*/ 39 w 9525"/>
                <a:gd name="connsiteY1" fmla="*/ 2857 h 0"/>
                <a:gd name="connsiteX2" fmla="*/ 13183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183" y="0"/>
                  </a:moveTo>
                  <a:cubicBezTo>
                    <a:pt x="8802" y="952"/>
                    <a:pt x="4420" y="1905"/>
                    <a:pt x="39" y="2857"/>
                  </a:cubicBezTo>
                  <a:cubicBezTo>
                    <a:pt x="-1009" y="13525"/>
                    <a:pt x="19470" y="6572"/>
                    <a:pt x="131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287F964-C762-45BC-99F0-0C42CA4D901F}"/>
                </a:ext>
              </a:extLst>
            </p:cNvPr>
            <p:cNvSpPr/>
            <p:nvPr/>
          </p:nvSpPr>
          <p:spPr>
            <a:xfrm>
              <a:off x="6732064" y="3622643"/>
              <a:ext cx="9525" cy="9525"/>
            </a:xfrm>
            <a:custGeom>
              <a:avLst/>
              <a:gdLst>
                <a:gd name="connsiteX0" fmla="*/ 1158 w 0"/>
                <a:gd name="connsiteY0" fmla="*/ 0 h 0"/>
                <a:gd name="connsiteX1" fmla="*/ 8682 w 0"/>
                <a:gd name="connsiteY1" fmla="*/ 4953 h 0"/>
                <a:gd name="connsiteX2" fmla="*/ 115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58" y="0"/>
                  </a:moveTo>
                  <a:cubicBezTo>
                    <a:pt x="-1509" y="3810"/>
                    <a:pt x="205" y="8668"/>
                    <a:pt x="8682" y="4953"/>
                  </a:cubicBezTo>
                  <a:cubicBezTo>
                    <a:pt x="7539" y="1429"/>
                    <a:pt x="4682" y="190"/>
                    <a:pt x="11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F91ADBF-2E55-49FE-BC63-B45E29176AD5}"/>
                </a:ext>
              </a:extLst>
            </p:cNvPr>
            <p:cNvSpPr/>
            <p:nvPr/>
          </p:nvSpPr>
          <p:spPr>
            <a:xfrm>
              <a:off x="4974901" y="3807619"/>
              <a:ext cx="19050" cy="9525"/>
            </a:xfrm>
            <a:custGeom>
              <a:avLst/>
              <a:gdLst>
                <a:gd name="connsiteX0" fmla="*/ 958 w 19050"/>
                <a:gd name="connsiteY0" fmla="*/ 9525 h 9525"/>
                <a:gd name="connsiteX1" fmla="*/ 22008 w 19050"/>
                <a:gd name="connsiteY1" fmla="*/ 4953 h 9525"/>
                <a:gd name="connsiteX2" fmla="*/ 14484 w 19050"/>
                <a:gd name="connsiteY2" fmla="*/ 0 h 9525"/>
                <a:gd name="connsiteX3" fmla="*/ 958 w 19050"/>
                <a:gd name="connsiteY3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958" y="9525"/>
                  </a:moveTo>
                  <a:cubicBezTo>
                    <a:pt x="5340" y="13430"/>
                    <a:pt x="12102" y="4286"/>
                    <a:pt x="22008" y="4953"/>
                  </a:cubicBezTo>
                  <a:cubicBezTo>
                    <a:pt x="21342" y="762"/>
                    <a:pt x="16960" y="1715"/>
                    <a:pt x="14484" y="0"/>
                  </a:cubicBezTo>
                  <a:cubicBezTo>
                    <a:pt x="14293" y="5048"/>
                    <a:pt x="-4376" y="2096"/>
                    <a:pt x="958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82BBEE2-BF2D-4637-82D0-8E1F5B680756}"/>
                </a:ext>
              </a:extLst>
            </p:cNvPr>
            <p:cNvSpPr/>
            <p:nvPr/>
          </p:nvSpPr>
          <p:spPr>
            <a:xfrm>
              <a:off x="7708773" y="3325757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381" y="1993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3B88833-6968-4FAA-871F-13E5A02BC444}"/>
                </a:ext>
              </a:extLst>
            </p:cNvPr>
            <p:cNvSpPr/>
            <p:nvPr/>
          </p:nvSpPr>
          <p:spPr>
            <a:xfrm>
              <a:off x="7358919" y="3410463"/>
              <a:ext cx="9525" cy="9525"/>
            </a:xfrm>
            <a:custGeom>
              <a:avLst/>
              <a:gdLst>
                <a:gd name="connsiteX0" fmla="*/ 0 w 0"/>
                <a:gd name="connsiteY0" fmla="*/ 3773 h 0"/>
                <a:gd name="connsiteX1" fmla="*/ 0 w 0"/>
                <a:gd name="connsiteY1" fmla="*/ 3773 h 0"/>
                <a:gd name="connsiteX2" fmla="*/ 0 w 0"/>
                <a:gd name="connsiteY2" fmla="*/ 3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773"/>
                  </a:moveTo>
                  <a:cubicBezTo>
                    <a:pt x="18574" y="4535"/>
                    <a:pt x="4381" y="-5085"/>
                    <a:pt x="0" y="3773"/>
                  </a:cubicBezTo>
                  <a:lnTo>
                    <a:pt x="0" y="37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92D1A7A-0E1F-4958-94B1-D29502B83259}"/>
                </a:ext>
              </a:extLst>
            </p:cNvPr>
            <p:cNvSpPr/>
            <p:nvPr/>
          </p:nvSpPr>
          <p:spPr>
            <a:xfrm>
              <a:off x="6705981" y="3537109"/>
              <a:ext cx="9525" cy="9525"/>
            </a:xfrm>
            <a:custGeom>
              <a:avLst/>
              <a:gdLst>
                <a:gd name="connsiteX0" fmla="*/ 18383 w 9525"/>
                <a:gd name="connsiteY0" fmla="*/ 0 h 9525"/>
                <a:gd name="connsiteX1" fmla="*/ 0 w 9525"/>
                <a:gd name="connsiteY1" fmla="*/ 4000 h 9525"/>
                <a:gd name="connsiteX2" fmla="*/ 2286 w 9525"/>
                <a:gd name="connsiteY2" fmla="*/ 10097 h 9525"/>
                <a:gd name="connsiteX3" fmla="*/ 18383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8383" y="0"/>
                  </a:moveTo>
                  <a:cubicBezTo>
                    <a:pt x="9430" y="3905"/>
                    <a:pt x="3048" y="-476"/>
                    <a:pt x="0" y="4000"/>
                  </a:cubicBezTo>
                  <a:cubicBezTo>
                    <a:pt x="762" y="6001"/>
                    <a:pt x="1524" y="8096"/>
                    <a:pt x="2286" y="10097"/>
                  </a:cubicBezTo>
                  <a:cubicBezTo>
                    <a:pt x="9334" y="10382"/>
                    <a:pt x="20860" y="8192"/>
                    <a:pt x="18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534E52-FDD1-4AC8-9DF0-EDE06FDAF732}"/>
                </a:ext>
              </a:extLst>
            </p:cNvPr>
            <p:cNvSpPr/>
            <p:nvPr/>
          </p:nvSpPr>
          <p:spPr>
            <a:xfrm>
              <a:off x="7266717" y="3431015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CC72086-3062-405F-875D-51AEE46BA1A5}"/>
                </a:ext>
              </a:extLst>
            </p:cNvPr>
            <p:cNvSpPr/>
            <p:nvPr/>
          </p:nvSpPr>
          <p:spPr>
            <a:xfrm>
              <a:off x="6898958" y="3489769"/>
              <a:ext cx="28575" cy="9525"/>
            </a:xfrm>
            <a:custGeom>
              <a:avLst/>
              <a:gdLst>
                <a:gd name="connsiteX0" fmla="*/ 32670 w 28575"/>
                <a:gd name="connsiteY0" fmla="*/ 0 h 9525"/>
                <a:gd name="connsiteX1" fmla="*/ 666 w 28575"/>
                <a:gd name="connsiteY1" fmla="*/ 13526 h 9525"/>
                <a:gd name="connsiteX2" fmla="*/ 25145 w 28575"/>
                <a:gd name="connsiteY2" fmla="*/ 10382 h 9525"/>
                <a:gd name="connsiteX3" fmla="*/ 32670 w 2857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32670" y="0"/>
                  </a:moveTo>
                  <a:cubicBezTo>
                    <a:pt x="18668" y="6287"/>
                    <a:pt x="-4192" y="-1333"/>
                    <a:pt x="666" y="13526"/>
                  </a:cubicBezTo>
                  <a:cubicBezTo>
                    <a:pt x="13239" y="9144"/>
                    <a:pt x="13239" y="10001"/>
                    <a:pt x="25145" y="10382"/>
                  </a:cubicBezTo>
                  <a:cubicBezTo>
                    <a:pt x="21525" y="4286"/>
                    <a:pt x="37908" y="6763"/>
                    <a:pt x="3267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6F1853-9DE1-400C-B4C0-9086B2A95F1C}"/>
                </a:ext>
              </a:extLst>
            </p:cNvPr>
            <p:cNvSpPr/>
            <p:nvPr/>
          </p:nvSpPr>
          <p:spPr>
            <a:xfrm>
              <a:off x="5151606" y="3839718"/>
              <a:ext cx="9525" cy="9525"/>
            </a:xfrm>
            <a:custGeom>
              <a:avLst/>
              <a:gdLst>
                <a:gd name="connsiteX0" fmla="*/ 180 w 9525"/>
                <a:gd name="connsiteY0" fmla="*/ 6953 h 0"/>
                <a:gd name="connsiteX1" fmla="*/ 11896 w 9525"/>
                <a:gd name="connsiteY1" fmla="*/ 0 h 0"/>
                <a:gd name="connsiteX2" fmla="*/ 180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0" y="6953"/>
                  </a:moveTo>
                  <a:cubicBezTo>
                    <a:pt x="4847" y="4953"/>
                    <a:pt x="17039" y="6286"/>
                    <a:pt x="11896" y="0"/>
                  </a:cubicBezTo>
                  <a:cubicBezTo>
                    <a:pt x="5133" y="1143"/>
                    <a:pt x="-1153" y="2476"/>
                    <a:pt x="180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7D5445F-73E1-4194-8A4B-9AE8E42150BD}"/>
                </a:ext>
              </a:extLst>
            </p:cNvPr>
            <p:cNvSpPr/>
            <p:nvPr/>
          </p:nvSpPr>
          <p:spPr>
            <a:xfrm>
              <a:off x="6427733" y="362386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492"/>
                    <a:pt x="6785" y="5063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AC64472-C266-4D8D-B51E-4C81DDB3D6D2}"/>
                </a:ext>
              </a:extLst>
            </p:cNvPr>
            <p:cNvSpPr/>
            <p:nvPr/>
          </p:nvSpPr>
          <p:spPr>
            <a:xfrm>
              <a:off x="6667119" y="3542087"/>
              <a:ext cx="38100" cy="9525"/>
            </a:xfrm>
            <a:custGeom>
              <a:avLst/>
              <a:gdLst>
                <a:gd name="connsiteX0" fmla="*/ 32004 w 38100"/>
                <a:gd name="connsiteY0" fmla="*/ 11405 h 9525"/>
                <a:gd name="connsiteX1" fmla="*/ 38386 w 38100"/>
                <a:gd name="connsiteY1" fmla="*/ 5595 h 9525"/>
                <a:gd name="connsiteX2" fmla="*/ 0 w 38100"/>
                <a:gd name="connsiteY2" fmla="*/ 9595 h 9525"/>
                <a:gd name="connsiteX3" fmla="*/ 32004 w 38100"/>
                <a:gd name="connsiteY3" fmla="*/ 114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2004" y="11405"/>
                  </a:moveTo>
                  <a:cubicBezTo>
                    <a:pt x="31623" y="8452"/>
                    <a:pt x="36957" y="7881"/>
                    <a:pt x="38386" y="5595"/>
                  </a:cubicBezTo>
                  <a:cubicBezTo>
                    <a:pt x="26670" y="-10312"/>
                    <a:pt x="19240" y="13120"/>
                    <a:pt x="0" y="9595"/>
                  </a:cubicBezTo>
                  <a:cubicBezTo>
                    <a:pt x="3048" y="20835"/>
                    <a:pt x="23336" y="8071"/>
                    <a:pt x="32004" y="11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0328386-3A7E-4568-8000-5D96DC02005F}"/>
                </a:ext>
              </a:extLst>
            </p:cNvPr>
            <p:cNvSpPr/>
            <p:nvPr/>
          </p:nvSpPr>
          <p:spPr>
            <a:xfrm>
              <a:off x="7626476" y="3353752"/>
              <a:ext cx="19050" cy="9525"/>
            </a:xfrm>
            <a:custGeom>
              <a:avLst/>
              <a:gdLst>
                <a:gd name="connsiteX0" fmla="*/ 11906 w 19050"/>
                <a:gd name="connsiteY0" fmla="*/ 8382 h 0"/>
                <a:gd name="connsiteX1" fmla="*/ 15716 w 19050"/>
                <a:gd name="connsiteY1" fmla="*/ 3143 h 0"/>
                <a:gd name="connsiteX2" fmla="*/ 20288 w 19050"/>
                <a:gd name="connsiteY2" fmla="*/ 0 h 0"/>
                <a:gd name="connsiteX3" fmla="*/ 0 w 19050"/>
                <a:gd name="connsiteY3" fmla="*/ 6572 h 0"/>
                <a:gd name="connsiteX4" fmla="*/ 11906 w 19050"/>
                <a:gd name="connsiteY4" fmla="*/ 8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1906" y="8382"/>
                  </a:moveTo>
                  <a:cubicBezTo>
                    <a:pt x="15335" y="7620"/>
                    <a:pt x="12954" y="4286"/>
                    <a:pt x="15716" y="3143"/>
                  </a:cubicBezTo>
                  <a:cubicBezTo>
                    <a:pt x="17621" y="2286"/>
                    <a:pt x="20860" y="2000"/>
                    <a:pt x="20288" y="0"/>
                  </a:cubicBezTo>
                  <a:cubicBezTo>
                    <a:pt x="14478" y="2572"/>
                    <a:pt x="286" y="1619"/>
                    <a:pt x="0" y="6572"/>
                  </a:cubicBezTo>
                  <a:cubicBezTo>
                    <a:pt x="7525" y="2286"/>
                    <a:pt x="4286" y="12764"/>
                    <a:pt x="11906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4B46020-EED2-44B0-A41A-D1299B069CB9}"/>
                </a:ext>
              </a:extLst>
            </p:cNvPr>
            <p:cNvSpPr/>
            <p:nvPr/>
          </p:nvSpPr>
          <p:spPr>
            <a:xfrm>
              <a:off x="7716202" y="3375020"/>
              <a:ext cx="19050" cy="9525"/>
            </a:xfrm>
            <a:custGeom>
              <a:avLst/>
              <a:gdLst>
                <a:gd name="connsiteX0" fmla="*/ 0 w 19050"/>
                <a:gd name="connsiteY0" fmla="*/ 5212 h 0"/>
                <a:gd name="connsiteX1" fmla="*/ 21050 w 19050"/>
                <a:gd name="connsiteY1" fmla="*/ 640 h 0"/>
                <a:gd name="connsiteX2" fmla="*/ 0 w 19050"/>
                <a:gd name="connsiteY2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5212"/>
                  </a:moveTo>
                  <a:cubicBezTo>
                    <a:pt x="5144" y="4545"/>
                    <a:pt x="19336" y="6641"/>
                    <a:pt x="21050" y="640"/>
                  </a:cubicBezTo>
                  <a:cubicBezTo>
                    <a:pt x="17526" y="-979"/>
                    <a:pt x="667" y="449"/>
                    <a:pt x="0" y="5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ED857D6-5EF6-4E42-8FC4-3F25B944FC92}"/>
                </a:ext>
              </a:extLst>
            </p:cNvPr>
            <p:cNvSpPr/>
            <p:nvPr/>
          </p:nvSpPr>
          <p:spPr>
            <a:xfrm>
              <a:off x="7722148" y="3370135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F452EB6-6BA4-4942-8A05-0ABC362254A5}"/>
                </a:ext>
              </a:extLst>
            </p:cNvPr>
            <p:cNvSpPr/>
            <p:nvPr/>
          </p:nvSpPr>
          <p:spPr>
            <a:xfrm>
              <a:off x="7693104" y="3391376"/>
              <a:ext cx="9525" cy="9525"/>
            </a:xfrm>
            <a:custGeom>
              <a:avLst/>
              <a:gdLst>
                <a:gd name="connsiteX0" fmla="*/ 1572 w 0"/>
                <a:gd name="connsiteY0" fmla="*/ 0 h 0"/>
                <a:gd name="connsiteX1" fmla="*/ 7572 w 0"/>
                <a:gd name="connsiteY1" fmla="*/ 857 h 0"/>
                <a:gd name="connsiteX2" fmla="*/ 157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72" y="0"/>
                  </a:moveTo>
                  <a:cubicBezTo>
                    <a:pt x="-4524" y="5715"/>
                    <a:pt x="9192" y="5239"/>
                    <a:pt x="7572" y="857"/>
                  </a:cubicBezTo>
                  <a:cubicBezTo>
                    <a:pt x="5001" y="1524"/>
                    <a:pt x="3858" y="0"/>
                    <a:pt x="1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7E03A86-8983-494F-85BF-8BFE0F20CC6D}"/>
                </a:ext>
              </a:extLst>
            </p:cNvPr>
            <p:cNvSpPr/>
            <p:nvPr/>
          </p:nvSpPr>
          <p:spPr>
            <a:xfrm>
              <a:off x="7710106" y="3361658"/>
              <a:ext cx="9525" cy="9525"/>
            </a:xfrm>
            <a:custGeom>
              <a:avLst/>
              <a:gdLst>
                <a:gd name="connsiteX0" fmla="*/ 10573 w 9525"/>
                <a:gd name="connsiteY0" fmla="*/ 0 h 0"/>
                <a:gd name="connsiteX1" fmla="*/ 0 w 9525"/>
                <a:gd name="connsiteY1" fmla="*/ 2286 h 0"/>
                <a:gd name="connsiteX2" fmla="*/ 1524 w 9525"/>
                <a:gd name="connsiteY2" fmla="*/ 6382 h 0"/>
                <a:gd name="connsiteX3" fmla="*/ 12097 w 9525"/>
                <a:gd name="connsiteY3" fmla="*/ 4096 h 0"/>
                <a:gd name="connsiteX4" fmla="*/ 10573 w 9525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573" y="0"/>
                  </a:moveTo>
                  <a:cubicBezTo>
                    <a:pt x="7049" y="762"/>
                    <a:pt x="3524" y="1524"/>
                    <a:pt x="0" y="2286"/>
                  </a:cubicBezTo>
                  <a:cubicBezTo>
                    <a:pt x="476" y="3620"/>
                    <a:pt x="953" y="4953"/>
                    <a:pt x="1524" y="6382"/>
                  </a:cubicBezTo>
                  <a:cubicBezTo>
                    <a:pt x="5048" y="5620"/>
                    <a:pt x="8572" y="4858"/>
                    <a:pt x="12097" y="4096"/>
                  </a:cubicBezTo>
                  <a:cubicBezTo>
                    <a:pt x="11621" y="2762"/>
                    <a:pt x="11144" y="1429"/>
                    <a:pt x="1057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4696454-5437-47F0-8391-B84456B25A13}"/>
                </a:ext>
              </a:extLst>
            </p:cNvPr>
            <p:cNvSpPr/>
            <p:nvPr/>
          </p:nvSpPr>
          <p:spPr>
            <a:xfrm>
              <a:off x="6480496" y="3610754"/>
              <a:ext cx="9525" cy="9525"/>
            </a:xfrm>
            <a:custGeom>
              <a:avLst/>
              <a:gdLst>
                <a:gd name="connsiteX0" fmla="*/ 28 w 9525"/>
                <a:gd name="connsiteY0" fmla="*/ 5603 h 0"/>
                <a:gd name="connsiteX1" fmla="*/ 12410 w 9525"/>
                <a:gd name="connsiteY1" fmla="*/ 745 h 0"/>
                <a:gd name="connsiteX2" fmla="*/ 28 w 9525"/>
                <a:gd name="connsiteY2" fmla="*/ 56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28" y="5603"/>
                  </a:moveTo>
                  <a:cubicBezTo>
                    <a:pt x="2695" y="6746"/>
                    <a:pt x="9458" y="4840"/>
                    <a:pt x="12410" y="745"/>
                  </a:cubicBezTo>
                  <a:cubicBezTo>
                    <a:pt x="7838" y="-2398"/>
                    <a:pt x="-544" y="5412"/>
                    <a:pt x="28" y="56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530CB4C-C71D-4FC4-B8DE-D7B8223023C3}"/>
                </a:ext>
              </a:extLst>
            </p:cNvPr>
            <p:cNvSpPr/>
            <p:nvPr/>
          </p:nvSpPr>
          <p:spPr>
            <a:xfrm>
              <a:off x="4788631" y="3915823"/>
              <a:ext cx="47625" cy="28575"/>
            </a:xfrm>
            <a:custGeom>
              <a:avLst/>
              <a:gdLst>
                <a:gd name="connsiteX0" fmla="*/ 62 w 47625"/>
                <a:gd name="connsiteY0" fmla="*/ 18669 h 28575"/>
                <a:gd name="connsiteX1" fmla="*/ 14730 w 47625"/>
                <a:gd name="connsiteY1" fmla="*/ 19812 h 28575"/>
                <a:gd name="connsiteX2" fmla="*/ 19207 w 47625"/>
                <a:gd name="connsiteY2" fmla="*/ 32004 h 28575"/>
                <a:gd name="connsiteX3" fmla="*/ 31971 w 47625"/>
                <a:gd name="connsiteY3" fmla="*/ 35814 h 28575"/>
                <a:gd name="connsiteX4" fmla="*/ 39114 w 47625"/>
                <a:gd name="connsiteY4" fmla="*/ 32099 h 28575"/>
                <a:gd name="connsiteX5" fmla="*/ 35019 w 47625"/>
                <a:gd name="connsiteY5" fmla="*/ 13335 h 28575"/>
                <a:gd name="connsiteX6" fmla="*/ 41400 w 47625"/>
                <a:gd name="connsiteY6" fmla="*/ 7525 h 28575"/>
                <a:gd name="connsiteX7" fmla="*/ 55688 w 47625"/>
                <a:gd name="connsiteY7" fmla="*/ 0 h 28575"/>
                <a:gd name="connsiteX8" fmla="*/ 45877 w 47625"/>
                <a:gd name="connsiteY8" fmla="*/ 4286 h 28575"/>
                <a:gd name="connsiteX9" fmla="*/ 35304 w 47625"/>
                <a:gd name="connsiteY9" fmla="*/ 6572 h 28575"/>
                <a:gd name="connsiteX10" fmla="*/ 25494 w 47625"/>
                <a:gd name="connsiteY10" fmla="*/ 10858 h 28575"/>
                <a:gd name="connsiteX11" fmla="*/ 62 w 47625"/>
                <a:gd name="connsiteY11" fmla="*/ 1866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 h="28575">
                  <a:moveTo>
                    <a:pt x="62" y="18669"/>
                  </a:moveTo>
                  <a:cubicBezTo>
                    <a:pt x="5205" y="18764"/>
                    <a:pt x="11397" y="17335"/>
                    <a:pt x="14730" y="19812"/>
                  </a:cubicBezTo>
                  <a:cubicBezTo>
                    <a:pt x="14159" y="26860"/>
                    <a:pt x="16159" y="24479"/>
                    <a:pt x="19207" y="32004"/>
                  </a:cubicBezTo>
                  <a:cubicBezTo>
                    <a:pt x="25875" y="29908"/>
                    <a:pt x="24160" y="39433"/>
                    <a:pt x="31971" y="35814"/>
                  </a:cubicBezTo>
                  <a:cubicBezTo>
                    <a:pt x="35304" y="34957"/>
                    <a:pt x="34638" y="32385"/>
                    <a:pt x="39114" y="32099"/>
                  </a:cubicBezTo>
                  <a:cubicBezTo>
                    <a:pt x="33304" y="22479"/>
                    <a:pt x="44639" y="20193"/>
                    <a:pt x="35019" y="13335"/>
                  </a:cubicBezTo>
                  <a:cubicBezTo>
                    <a:pt x="38638" y="12002"/>
                    <a:pt x="38257" y="9049"/>
                    <a:pt x="41400" y="7525"/>
                  </a:cubicBezTo>
                  <a:cubicBezTo>
                    <a:pt x="48354" y="6001"/>
                    <a:pt x="57307" y="5239"/>
                    <a:pt x="55688" y="0"/>
                  </a:cubicBezTo>
                  <a:cubicBezTo>
                    <a:pt x="50735" y="952"/>
                    <a:pt x="50544" y="3048"/>
                    <a:pt x="45877" y="4286"/>
                  </a:cubicBezTo>
                  <a:cubicBezTo>
                    <a:pt x="37400" y="6572"/>
                    <a:pt x="38448" y="2286"/>
                    <a:pt x="35304" y="6572"/>
                  </a:cubicBezTo>
                  <a:cubicBezTo>
                    <a:pt x="33399" y="9144"/>
                    <a:pt x="27113" y="8001"/>
                    <a:pt x="25494" y="10858"/>
                  </a:cubicBezTo>
                  <a:cubicBezTo>
                    <a:pt x="22350" y="16764"/>
                    <a:pt x="-1367" y="9811"/>
                    <a:pt x="62" y="18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89A750-9BAD-45D6-A6F9-B3EC783746CB}"/>
                </a:ext>
              </a:extLst>
            </p:cNvPr>
            <p:cNvSpPr/>
            <p:nvPr/>
          </p:nvSpPr>
          <p:spPr>
            <a:xfrm>
              <a:off x="7724161" y="3144393"/>
              <a:ext cx="9525" cy="9525"/>
            </a:xfrm>
            <a:custGeom>
              <a:avLst/>
              <a:gdLst>
                <a:gd name="connsiteX0" fmla="*/ 10234 w 9525"/>
                <a:gd name="connsiteY0" fmla="*/ 0 h 0"/>
                <a:gd name="connsiteX1" fmla="*/ 4995 w 9525"/>
                <a:gd name="connsiteY1" fmla="*/ 1143 h 0"/>
                <a:gd name="connsiteX2" fmla="*/ 1023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34" y="0"/>
                  </a:moveTo>
                  <a:cubicBezTo>
                    <a:pt x="8519" y="381"/>
                    <a:pt x="6709" y="762"/>
                    <a:pt x="4995" y="1143"/>
                  </a:cubicBezTo>
                  <a:cubicBezTo>
                    <a:pt x="-9674" y="3715"/>
                    <a:pt x="12901" y="5525"/>
                    <a:pt x="102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ABE068B-6952-4D5F-AB21-28BF02258F41}"/>
                </a:ext>
              </a:extLst>
            </p:cNvPr>
            <p:cNvSpPr/>
            <p:nvPr/>
          </p:nvSpPr>
          <p:spPr>
            <a:xfrm>
              <a:off x="7736966" y="3167920"/>
              <a:ext cx="57150" cy="9525"/>
            </a:xfrm>
            <a:custGeom>
              <a:avLst/>
              <a:gdLst>
                <a:gd name="connsiteX0" fmla="*/ 22574 w 57150"/>
                <a:gd name="connsiteY0" fmla="*/ 6001 h 9525"/>
                <a:gd name="connsiteX1" fmla="*/ 23336 w 57150"/>
                <a:gd name="connsiteY1" fmla="*/ 8001 h 9525"/>
                <a:gd name="connsiteX2" fmla="*/ 39148 w 57150"/>
                <a:gd name="connsiteY2" fmla="*/ 4572 h 9525"/>
                <a:gd name="connsiteX3" fmla="*/ 60198 w 57150"/>
                <a:gd name="connsiteY3" fmla="*/ 0 h 9525"/>
                <a:gd name="connsiteX4" fmla="*/ 0 w 57150"/>
                <a:gd name="connsiteY4" fmla="*/ 6572 h 9525"/>
                <a:gd name="connsiteX5" fmla="*/ 22574 w 57150"/>
                <a:gd name="connsiteY5" fmla="*/ 6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9525">
                  <a:moveTo>
                    <a:pt x="22574" y="6001"/>
                  </a:moveTo>
                  <a:cubicBezTo>
                    <a:pt x="22765" y="6001"/>
                    <a:pt x="23146" y="7906"/>
                    <a:pt x="23336" y="8001"/>
                  </a:cubicBezTo>
                  <a:cubicBezTo>
                    <a:pt x="25622" y="9239"/>
                    <a:pt x="37624" y="4763"/>
                    <a:pt x="39148" y="4572"/>
                  </a:cubicBezTo>
                  <a:cubicBezTo>
                    <a:pt x="44005" y="3905"/>
                    <a:pt x="59722" y="6286"/>
                    <a:pt x="60198" y="0"/>
                  </a:cubicBezTo>
                  <a:cubicBezTo>
                    <a:pt x="39053" y="3715"/>
                    <a:pt x="19907" y="4667"/>
                    <a:pt x="0" y="6572"/>
                  </a:cubicBezTo>
                  <a:cubicBezTo>
                    <a:pt x="2572" y="14002"/>
                    <a:pt x="15145" y="6858"/>
                    <a:pt x="22574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65E46BB1-3A3C-4168-A0E8-FBDB4595FE4A}"/>
                </a:ext>
              </a:extLst>
            </p:cNvPr>
            <p:cNvSpPr/>
            <p:nvPr/>
          </p:nvSpPr>
          <p:spPr>
            <a:xfrm>
              <a:off x="4824157" y="3872675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858"/>
                    <a:pt x="7018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E1F6FE4-03F4-435A-A05E-373EF997BECC}"/>
                </a:ext>
              </a:extLst>
            </p:cNvPr>
            <p:cNvSpPr/>
            <p:nvPr/>
          </p:nvSpPr>
          <p:spPr>
            <a:xfrm>
              <a:off x="4804314" y="3875991"/>
              <a:ext cx="9525" cy="9525"/>
            </a:xfrm>
            <a:custGeom>
              <a:avLst/>
              <a:gdLst>
                <a:gd name="connsiteX0" fmla="*/ 11240 w 9525"/>
                <a:gd name="connsiteY0" fmla="*/ 113 h 0"/>
                <a:gd name="connsiteX1" fmla="*/ 0 w 9525"/>
                <a:gd name="connsiteY1" fmla="*/ 398 h 0"/>
                <a:gd name="connsiteX2" fmla="*/ 2286 w 9525"/>
                <a:gd name="connsiteY2" fmla="*/ 6494 h 0"/>
                <a:gd name="connsiteX3" fmla="*/ 11240 w 9525"/>
                <a:gd name="connsiteY3" fmla="*/ 1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1240" y="113"/>
                  </a:moveTo>
                  <a:cubicBezTo>
                    <a:pt x="6382" y="1636"/>
                    <a:pt x="4572" y="-935"/>
                    <a:pt x="0" y="398"/>
                  </a:cubicBezTo>
                  <a:cubicBezTo>
                    <a:pt x="762" y="2399"/>
                    <a:pt x="1524" y="4494"/>
                    <a:pt x="2286" y="6494"/>
                  </a:cubicBezTo>
                  <a:cubicBezTo>
                    <a:pt x="8382" y="5732"/>
                    <a:pt x="11906" y="3827"/>
                    <a:pt x="11240" y="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1694FBC-792E-43AE-9B84-6EE1F71D9C30}"/>
                </a:ext>
              </a:extLst>
            </p:cNvPr>
            <p:cNvSpPr/>
            <p:nvPr/>
          </p:nvSpPr>
          <p:spPr>
            <a:xfrm>
              <a:off x="4278288" y="2828925"/>
              <a:ext cx="3629025" cy="1152525"/>
            </a:xfrm>
            <a:custGeom>
              <a:avLst/>
              <a:gdLst>
                <a:gd name="connsiteX0" fmla="*/ 3578122 w 3629025"/>
                <a:gd name="connsiteY0" fmla="*/ 229838 h 1152525"/>
                <a:gd name="connsiteX1" fmla="*/ 3599553 w 3629025"/>
                <a:gd name="connsiteY1" fmla="*/ 218599 h 1152525"/>
                <a:gd name="connsiteX2" fmla="*/ 3568311 w 3629025"/>
                <a:gd name="connsiteY2" fmla="*/ 218789 h 1152525"/>
                <a:gd name="connsiteX3" fmla="*/ 3562310 w 3629025"/>
                <a:gd name="connsiteY3" fmla="*/ 217932 h 1152525"/>
                <a:gd name="connsiteX4" fmla="*/ 3557452 w 3629025"/>
                <a:gd name="connsiteY4" fmla="*/ 212408 h 1152525"/>
                <a:gd name="connsiteX5" fmla="*/ 3568692 w 3629025"/>
                <a:gd name="connsiteY5" fmla="*/ 212122 h 1152525"/>
                <a:gd name="connsiteX6" fmla="*/ 3569454 w 3629025"/>
                <a:gd name="connsiteY6" fmla="*/ 198787 h 1152525"/>
                <a:gd name="connsiteX7" fmla="*/ 3534878 w 3629025"/>
                <a:gd name="connsiteY7" fmla="*/ 197549 h 1152525"/>
                <a:gd name="connsiteX8" fmla="*/ 3499540 w 3629025"/>
                <a:gd name="connsiteY8" fmla="*/ 194310 h 1152525"/>
                <a:gd name="connsiteX9" fmla="*/ 3502969 w 3629025"/>
                <a:gd name="connsiteY9" fmla="*/ 180404 h 1152525"/>
                <a:gd name="connsiteX10" fmla="*/ 3543927 w 3629025"/>
                <a:gd name="connsiteY10" fmla="*/ 175831 h 1152525"/>
                <a:gd name="connsiteX11" fmla="*/ 3564215 w 3629025"/>
                <a:gd name="connsiteY11" fmla="*/ 169259 h 1152525"/>
                <a:gd name="connsiteX12" fmla="*/ 3552214 w 3629025"/>
                <a:gd name="connsiteY12" fmla="*/ 167545 h 1152525"/>
                <a:gd name="connsiteX13" fmla="*/ 3550690 w 3629025"/>
                <a:gd name="connsiteY13" fmla="*/ 163449 h 1152525"/>
                <a:gd name="connsiteX14" fmla="*/ 3534116 w 3629025"/>
                <a:gd name="connsiteY14" fmla="*/ 164878 h 1152525"/>
                <a:gd name="connsiteX15" fmla="*/ 3533354 w 3629025"/>
                <a:gd name="connsiteY15" fmla="*/ 162878 h 1152525"/>
                <a:gd name="connsiteX16" fmla="*/ 3524686 w 3629025"/>
                <a:gd name="connsiteY16" fmla="*/ 162592 h 1152525"/>
                <a:gd name="connsiteX17" fmla="*/ 3513447 w 3629025"/>
                <a:gd name="connsiteY17" fmla="*/ 162878 h 1152525"/>
                <a:gd name="connsiteX18" fmla="*/ 3510018 w 3629025"/>
                <a:gd name="connsiteY18" fmla="*/ 161449 h 1152525"/>
                <a:gd name="connsiteX19" fmla="*/ 3495349 w 3629025"/>
                <a:gd name="connsiteY19" fmla="*/ 160306 h 1152525"/>
                <a:gd name="connsiteX20" fmla="*/ 3490111 w 3629025"/>
                <a:gd name="connsiteY20" fmla="*/ 161449 h 1152525"/>
                <a:gd name="connsiteX21" fmla="*/ 3489349 w 3629025"/>
                <a:gd name="connsiteY21" fmla="*/ 159449 h 1152525"/>
                <a:gd name="connsiteX22" fmla="*/ 3484110 w 3629025"/>
                <a:gd name="connsiteY22" fmla="*/ 160592 h 1152525"/>
                <a:gd name="connsiteX23" fmla="*/ 3472108 w 3629025"/>
                <a:gd name="connsiteY23" fmla="*/ 158877 h 1152525"/>
                <a:gd name="connsiteX24" fmla="*/ 3456678 w 3629025"/>
                <a:gd name="connsiteY24" fmla="*/ 155639 h 1152525"/>
                <a:gd name="connsiteX25" fmla="*/ 3466489 w 3629025"/>
                <a:gd name="connsiteY25" fmla="*/ 151352 h 1152525"/>
                <a:gd name="connsiteX26" fmla="*/ 3461250 w 3629025"/>
                <a:gd name="connsiteY26" fmla="*/ 137160 h 1152525"/>
                <a:gd name="connsiteX27" fmla="*/ 3467632 w 3629025"/>
                <a:gd name="connsiteY27" fmla="*/ 131350 h 1152525"/>
                <a:gd name="connsiteX28" fmla="*/ 3450296 w 3629025"/>
                <a:gd name="connsiteY28" fmla="*/ 130778 h 1152525"/>
                <a:gd name="connsiteX29" fmla="*/ 3425150 w 3629025"/>
                <a:gd name="connsiteY29" fmla="*/ 131921 h 1152525"/>
                <a:gd name="connsiteX30" fmla="*/ 3422483 w 3629025"/>
                <a:gd name="connsiteY30" fmla="*/ 132493 h 1152525"/>
                <a:gd name="connsiteX31" fmla="*/ 3419054 w 3629025"/>
                <a:gd name="connsiteY31" fmla="*/ 131064 h 1152525"/>
                <a:gd name="connsiteX32" fmla="*/ 3405148 w 3629025"/>
                <a:gd name="connsiteY32" fmla="*/ 131921 h 1152525"/>
                <a:gd name="connsiteX33" fmla="*/ 3379907 w 3629025"/>
                <a:gd name="connsiteY33" fmla="*/ 133064 h 1152525"/>
                <a:gd name="connsiteX34" fmla="*/ 3372382 w 3629025"/>
                <a:gd name="connsiteY34" fmla="*/ 128111 h 1152525"/>
                <a:gd name="connsiteX35" fmla="*/ 3355808 w 3629025"/>
                <a:gd name="connsiteY35" fmla="*/ 129540 h 1152525"/>
                <a:gd name="connsiteX36" fmla="*/ 3335901 w 3629025"/>
                <a:gd name="connsiteY36" fmla="*/ 129540 h 1152525"/>
                <a:gd name="connsiteX37" fmla="*/ 3313327 w 3629025"/>
                <a:gd name="connsiteY37" fmla="*/ 130112 h 1152525"/>
                <a:gd name="connsiteX38" fmla="*/ 3309898 w 3629025"/>
                <a:gd name="connsiteY38" fmla="*/ 128683 h 1152525"/>
                <a:gd name="connsiteX39" fmla="*/ 3290752 w 3629025"/>
                <a:gd name="connsiteY39" fmla="*/ 130683 h 1152525"/>
                <a:gd name="connsiteX40" fmla="*/ 3288085 w 3629025"/>
                <a:gd name="connsiteY40" fmla="*/ 131255 h 1152525"/>
                <a:gd name="connsiteX41" fmla="*/ 3284752 w 3629025"/>
                <a:gd name="connsiteY41" fmla="*/ 129826 h 1152525"/>
                <a:gd name="connsiteX42" fmla="*/ 3275322 w 3629025"/>
                <a:gd name="connsiteY42" fmla="*/ 127540 h 1152525"/>
                <a:gd name="connsiteX43" fmla="*/ 3335520 w 3629025"/>
                <a:gd name="connsiteY43" fmla="*/ 120968 h 1152525"/>
                <a:gd name="connsiteX44" fmla="*/ 3373906 w 3629025"/>
                <a:gd name="connsiteY44" fmla="*/ 116967 h 1152525"/>
                <a:gd name="connsiteX45" fmla="*/ 3408100 w 3629025"/>
                <a:gd name="connsiteY45" fmla="*/ 109538 h 1152525"/>
                <a:gd name="connsiteX46" fmla="*/ 3436675 w 3629025"/>
                <a:gd name="connsiteY46" fmla="*/ 109919 h 1152525"/>
                <a:gd name="connsiteX47" fmla="*/ 3446486 w 3629025"/>
                <a:gd name="connsiteY47" fmla="*/ 105632 h 1152525"/>
                <a:gd name="connsiteX48" fmla="*/ 3426960 w 3629025"/>
                <a:gd name="connsiteY48" fmla="*/ 98965 h 1152525"/>
                <a:gd name="connsiteX49" fmla="*/ 3433342 w 3629025"/>
                <a:gd name="connsiteY49" fmla="*/ 93155 h 1152525"/>
                <a:gd name="connsiteX50" fmla="*/ 3416101 w 3629025"/>
                <a:gd name="connsiteY50" fmla="*/ 92583 h 1152525"/>
                <a:gd name="connsiteX51" fmla="*/ 3417625 w 3629025"/>
                <a:gd name="connsiteY51" fmla="*/ 81344 h 1152525"/>
                <a:gd name="connsiteX52" fmla="*/ 3427817 w 3629025"/>
                <a:gd name="connsiteY52" fmla="*/ 70390 h 1152525"/>
                <a:gd name="connsiteX53" fmla="*/ 3410958 w 3629025"/>
                <a:gd name="connsiteY53" fmla="*/ 63151 h 1152525"/>
                <a:gd name="connsiteX54" fmla="*/ 3410577 w 3629025"/>
                <a:gd name="connsiteY54" fmla="*/ 54483 h 1152525"/>
                <a:gd name="connsiteX55" fmla="*/ 3393241 w 3629025"/>
                <a:gd name="connsiteY55" fmla="*/ 53912 h 1152525"/>
                <a:gd name="connsiteX56" fmla="*/ 3382669 w 3629025"/>
                <a:gd name="connsiteY56" fmla="*/ 56198 h 1152525"/>
                <a:gd name="connsiteX57" fmla="*/ 3373239 w 3629025"/>
                <a:gd name="connsiteY57" fmla="*/ 53912 h 1152525"/>
                <a:gd name="connsiteX58" fmla="*/ 3372096 w 3629025"/>
                <a:gd name="connsiteY58" fmla="*/ 58579 h 1152525"/>
                <a:gd name="connsiteX59" fmla="*/ 3361523 w 3629025"/>
                <a:gd name="connsiteY59" fmla="*/ 60865 h 1152525"/>
                <a:gd name="connsiteX60" fmla="*/ 3338949 w 3629025"/>
                <a:gd name="connsiteY60" fmla="*/ 61436 h 1152525"/>
                <a:gd name="connsiteX61" fmla="*/ 3335615 w 3629025"/>
                <a:gd name="connsiteY61" fmla="*/ 60008 h 1152525"/>
                <a:gd name="connsiteX62" fmla="*/ 3295801 w 3629025"/>
                <a:gd name="connsiteY62" fmla="*/ 59912 h 1152525"/>
                <a:gd name="connsiteX63" fmla="*/ 3328948 w 3629025"/>
                <a:gd name="connsiteY63" fmla="*/ 57055 h 1152525"/>
                <a:gd name="connsiteX64" fmla="*/ 3334186 w 3629025"/>
                <a:gd name="connsiteY64" fmla="*/ 55912 h 1152525"/>
                <a:gd name="connsiteX65" fmla="*/ 3334949 w 3629025"/>
                <a:gd name="connsiteY65" fmla="*/ 57912 h 1152525"/>
                <a:gd name="connsiteX66" fmla="*/ 3352665 w 3629025"/>
                <a:gd name="connsiteY66" fmla="*/ 51911 h 1152525"/>
                <a:gd name="connsiteX67" fmla="*/ 3348569 w 3629025"/>
                <a:gd name="connsiteY67" fmla="*/ 48482 h 1152525"/>
                <a:gd name="connsiteX68" fmla="*/ 3337330 w 3629025"/>
                <a:gd name="connsiteY68" fmla="*/ 48768 h 1152525"/>
                <a:gd name="connsiteX69" fmla="*/ 3325328 w 3629025"/>
                <a:gd name="connsiteY69" fmla="*/ 46958 h 1152525"/>
                <a:gd name="connsiteX70" fmla="*/ 3403909 w 3629025"/>
                <a:gd name="connsiteY70" fmla="*/ 36386 h 1152525"/>
                <a:gd name="connsiteX71" fmla="*/ 3388860 w 3629025"/>
                <a:gd name="connsiteY71" fmla="*/ 26575 h 1152525"/>
                <a:gd name="connsiteX72" fmla="*/ 3355713 w 3629025"/>
                <a:gd name="connsiteY72" fmla="*/ 29432 h 1152525"/>
                <a:gd name="connsiteX73" fmla="*/ 3338473 w 3629025"/>
                <a:gd name="connsiteY73" fmla="*/ 28861 h 1152525"/>
                <a:gd name="connsiteX74" fmla="*/ 3326471 w 3629025"/>
                <a:gd name="connsiteY74" fmla="*/ 27146 h 1152525"/>
                <a:gd name="connsiteX75" fmla="*/ 3362952 w 3629025"/>
                <a:gd name="connsiteY75" fmla="*/ 25813 h 1152525"/>
                <a:gd name="connsiteX76" fmla="*/ 3380668 w 3629025"/>
                <a:gd name="connsiteY76" fmla="*/ 19812 h 1152525"/>
                <a:gd name="connsiteX77" fmla="*/ 3331043 w 3629025"/>
                <a:gd name="connsiteY77" fmla="*/ 24098 h 1152525"/>
                <a:gd name="connsiteX78" fmla="*/ 3330662 w 3629025"/>
                <a:gd name="connsiteY78" fmla="*/ 15431 h 1152525"/>
                <a:gd name="connsiteX79" fmla="*/ 3303611 w 3629025"/>
                <a:gd name="connsiteY79" fmla="*/ 19145 h 1152525"/>
                <a:gd name="connsiteX80" fmla="*/ 3282942 w 3629025"/>
                <a:gd name="connsiteY80" fmla="*/ 17050 h 1152525"/>
                <a:gd name="connsiteX81" fmla="*/ 3277703 w 3629025"/>
                <a:gd name="connsiteY81" fmla="*/ 18193 h 1152525"/>
                <a:gd name="connsiteX82" fmla="*/ 3270940 w 3629025"/>
                <a:gd name="connsiteY82" fmla="*/ 15335 h 1152525"/>
                <a:gd name="connsiteX83" fmla="*/ 3251795 w 3629025"/>
                <a:gd name="connsiteY83" fmla="*/ 17336 h 1152525"/>
                <a:gd name="connsiteX84" fmla="*/ 3272845 w 3629025"/>
                <a:gd name="connsiteY84" fmla="*/ 12764 h 1152525"/>
                <a:gd name="connsiteX85" fmla="*/ 3300658 w 3629025"/>
                <a:gd name="connsiteY85" fmla="*/ 11049 h 1152525"/>
                <a:gd name="connsiteX86" fmla="*/ 3320566 w 3629025"/>
                <a:gd name="connsiteY86" fmla="*/ 11049 h 1152525"/>
                <a:gd name="connsiteX87" fmla="*/ 3334472 w 3629025"/>
                <a:gd name="connsiteY87" fmla="*/ 10192 h 1152525"/>
                <a:gd name="connsiteX88" fmla="*/ 3349141 w 3629025"/>
                <a:gd name="connsiteY88" fmla="*/ 11335 h 1152525"/>
                <a:gd name="connsiteX89" fmla="*/ 3362285 w 3629025"/>
                <a:gd name="connsiteY89" fmla="*/ 8477 h 1152525"/>
                <a:gd name="connsiteX90" fmla="*/ 3381431 w 3629025"/>
                <a:gd name="connsiteY90" fmla="*/ 6477 h 1152525"/>
                <a:gd name="connsiteX91" fmla="*/ 3379716 w 3629025"/>
                <a:gd name="connsiteY91" fmla="*/ 762 h 1152525"/>
                <a:gd name="connsiteX92" fmla="*/ 1854097 w 3629025"/>
                <a:gd name="connsiteY92" fmla="*/ 762 h 1152525"/>
                <a:gd name="connsiteX93" fmla="*/ 1817616 w 3629025"/>
                <a:gd name="connsiteY93" fmla="*/ 8001 h 1152525"/>
                <a:gd name="connsiteX94" fmla="*/ 1803709 w 3629025"/>
                <a:gd name="connsiteY94" fmla="*/ 8858 h 1152525"/>
                <a:gd name="connsiteX95" fmla="*/ 1802185 w 3629025"/>
                <a:gd name="connsiteY95" fmla="*/ 4763 h 1152525"/>
                <a:gd name="connsiteX96" fmla="*/ 1807424 w 3629025"/>
                <a:gd name="connsiteY96" fmla="*/ 3620 h 1152525"/>
                <a:gd name="connsiteX97" fmla="*/ 1821521 w 3629025"/>
                <a:gd name="connsiteY97" fmla="*/ 667 h 1152525"/>
                <a:gd name="connsiteX98" fmla="*/ 1642737 w 3629025"/>
                <a:gd name="connsiteY98" fmla="*/ 667 h 1152525"/>
                <a:gd name="connsiteX99" fmla="*/ 1628068 w 3629025"/>
                <a:gd name="connsiteY99" fmla="*/ 3239 h 1152525"/>
                <a:gd name="connsiteX100" fmla="*/ 1520150 w 3629025"/>
                <a:gd name="connsiteY100" fmla="*/ 26765 h 1152525"/>
                <a:gd name="connsiteX101" fmla="*/ 1511482 w 3629025"/>
                <a:gd name="connsiteY101" fmla="*/ 26480 h 1152525"/>
                <a:gd name="connsiteX102" fmla="*/ 1509577 w 3629025"/>
                <a:gd name="connsiteY102" fmla="*/ 29051 h 1152525"/>
                <a:gd name="connsiteX103" fmla="*/ 1506148 w 3629025"/>
                <a:gd name="connsiteY103" fmla="*/ 27623 h 1152525"/>
                <a:gd name="connsiteX104" fmla="*/ 1493766 w 3629025"/>
                <a:gd name="connsiteY104" fmla="*/ 32480 h 1152525"/>
                <a:gd name="connsiteX105" fmla="*/ 1459571 w 3629025"/>
                <a:gd name="connsiteY105" fmla="*/ 39910 h 1152525"/>
                <a:gd name="connsiteX106" fmla="*/ 1450903 w 3629025"/>
                <a:gd name="connsiteY106" fmla="*/ 39624 h 1152525"/>
                <a:gd name="connsiteX107" fmla="*/ 1284978 w 3629025"/>
                <a:gd name="connsiteY107" fmla="*/ 75724 h 1152525"/>
                <a:gd name="connsiteX108" fmla="*/ 1273738 w 3629025"/>
                <a:gd name="connsiteY108" fmla="*/ 76010 h 1152525"/>
                <a:gd name="connsiteX109" fmla="*/ 1263928 w 3629025"/>
                <a:gd name="connsiteY109" fmla="*/ 80296 h 1152525"/>
                <a:gd name="connsiteX110" fmla="*/ 1248116 w 3629025"/>
                <a:gd name="connsiteY110" fmla="*/ 83725 h 1152525"/>
                <a:gd name="connsiteX111" fmla="*/ 1244782 w 3629025"/>
                <a:gd name="connsiteY111" fmla="*/ 82296 h 1152525"/>
                <a:gd name="connsiteX112" fmla="*/ 1205254 w 3629025"/>
                <a:gd name="connsiteY112" fmla="*/ 90869 h 1152525"/>
                <a:gd name="connsiteX113" fmla="*/ 1034851 w 3629025"/>
                <a:gd name="connsiteY113" fmla="*/ 130112 h 1152525"/>
                <a:gd name="connsiteX114" fmla="*/ 1009705 w 3629025"/>
                <a:gd name="connsiteY114" fmla="*/ 131255 h 1152525"/>
                <a:gd name="connsiteX115" fmla="*/ 1159057 w 3629025"/>
                <a:gd name="connsiteY115" fmla="*/ 96584 h 1152525"/>
                <a:gd name="connsiteX116" fmla="*/ 1172202 w 3629025"/>
                <a:gd name="connsiteY116" fmla="*/ 93726 h 1152525"/>
                <a:gd name="connsiteX117" fmla="*/ 1177441 w 3629025"/>
                <a:gd name="connsiteY117" fmla="*/ 92583 h 1152525"/>
                <a:gd name="connsiteX118" fmla="*/ 1303837 w 3629025"/>
                <a:gd name="connsiteY118" fmla="*/ 65056 h 1152525"/>
                <a:gd name="connsiteX119" fmla="*/ 1432901 w 3629025"/>
                <a:gd name="connsiteY119" fmla="*/ 36957 h 1152525"/>
                <a:gd name="connsiteX120" fmla="*/ 1442712 w 3629025"/>
                <a:gd name="connsiteY120" fmla="*/ 32671 h 1152525"/>
                <a:gd name="connsiteX121" fmla="*/ 1451380 w 3629025"/>
                <a:gd name="connsiteY121" fmla="*/ 32957 h 1152525"/>
                <a:gd name="connsiteX122" fmla="*/ 1458523 w 3629025"/>
                <a:gd name="connsiteY122" fmla="*/ 29242 h 1152525"/>
                <a:gd name="connsiteX123" fmla="*/ 1461857 w 3629025"/>
                <a:gd name="connsiteY123" fmla="*/ 30671 h 1152525"/>
                <a:gd name="connsiteX124" fmla="*/ 1467096 w 3629025"/>
                <a:gd name="connsiteY124" fmla="*/ 29528 h 1152525"/>
                <a:gd name="connsiteX125" fmla="*/ 1540819 w 3629025"/>
                <a:gd name="connsiteY125" fmla="*/ 13430 h 1152525"/>
                <a:gd name="connsiteX126" fmla="*/ 1544153 w 3629025"/>
                <a:gd name="connsiteY126" fmla="*/ 14859 h 1152525"/>
                <a:gd name="connsiteX127" fmla="*/ 1556536 w 3629025"/>
                <a:gd name="connsiteY127" fmla="*/ 10001 h 1152525"/>
                <a:gd name="connsiteX128" fmla="*/ 1567775 w 3629025"/>
                <a:gd name="connsiteY128" fmla="*/ 9716 h 1152525"/>
                <a:gd name="connsiteX129" fmla="*/ 1613686 w 3629025"/>
                <a:gd name="connsiteY129" fmla="*/ 572 h 1152525"/>
                <a:gd name="connsiteX130" fmla="*/ 1570918 w 3629025"/>
                <a:gd name="connsiteY130" fmla="*/ 572 h 1152525"/>
                <a:gd name="connsiteX131" fmla="*/ 1527961 w 3629025"/>
                <a:gd name="connsiteY131" fmla="*/ 9620 h 1152525"/>
                <a:gd name="connsiteX132" fmla="*/ 1516721 w 3629025"/>
                <a:gd name="connsiteY132" fmla="*/ 9906 h 1152525"/>
                <a:gd name="connsiteX133" fmla="*/ 1506910 w 3629025"/>
                <a:gd name="connsiteY133" fmla="*/ 14192 h 1152525"/>
                <a:gd name="connsiteX134" fmla="*/ 1493004 w 3629025"/>
                <a:gd name="connsiteY134" fmla="*/ 15050 h 1152525"/>
                <a:gd name="connsiteX135" fmla="*/ 1477192 w 3629025"/>
                <a:gd name="connsiteY135" fmla="*/ 18479 h 1152525"/>
                <a:gd name="connsiteX136" fmla="*/ 1456142 w 3629025"/>
                <a:gd name="connsiteY136" fmla="*/ 23051 h 1152525"/>
                <a:gd name="connsiteX137" fmla="*/ 1408708 w 3629025"/>
                <a:gd name="connsiteY137" fmla="*/ 33338 h 1152525"/>
                <a:gd name="connsiteX138" fmla="*/ 1395563 w 3629025"/>
                <a:gd name="connsiteY138" fmla="*/ 36195 h 1152525"/>
                <a:gd name="connsiteX139" fmla="*/ 1358701 w 3629025"/>
                <a:gd name="connsiteY139" fmla="*/ 44196 h 1152525"/>
                <a:gd name="connsiteX140" fmla="*/ 1349272 w 3629025"/>
                <a:gd name="connsiteY140" fmla="*/ 41910 h 1152525"/>
                <a:gd name="connsiteX141" fmla="*/ 1494052 w 3629025"/>
                <a:gd name="connsiteY141" fmla="*/ 10382 h 1152525"/>
                <a:gd name="connsiteX142" fmla="*/ 1505291 w 3629025"/>
                <a:gd name="connsiteY142" fmla="*/ 10096 h 1152525"/>
                <a:gd name="connsiteX143" fmla="*/ 1515102 w 3629025"/>
                <a:gd name="connsiteY143" fmla="*/ 5810 h 1152525"/>
                <a:gd name="connsiteX144" fmla="*/ 1523770 w 3629025"/>
                <a:gd name="connsiteY144" fmla="*/ 6096 h 1152525"/>
                <a:gd name="connsiteX145" fmla="*/ 1528246 w 3629025"/>
                <a:gd name="connsiteY145" fmla="*/ 2953 h 1152525"/>
                <a:gd name="connsiteX146" fmla="*/ 1547392 w 3629025"/>
                <a:gd name="connsiteY146" fmla="*/ 953 h 1152525"/>
                <a:gd name="connsiteX147" fmla="*/ 1550154 w 3629025"/>
                <a:gd name="connsiteY147" fmla="*/ 572 h 1152525"/>
                <a:gd name="connsiteX148" fmla="*/ 1477288 w 3629025"/>
                <a:gd name="connsiteY148" fmla="*/ 572 h 1152525"/>
                <a:gd name="connsiteX149" fmla="*/ 1449284 w 3629025"/>
                <a:gd name="connsiteY149" fmla="*/ 4858 h 1152525"/>
                <a:gd name="connsiteX150" fmla="*/ 1437568 w 3629025"/>
                <a:gd name="connsiteY150" fmla="*/ 11811 h 1152525"/>
                <a:gd name="connsiteX151" fmla="*/ 1421757 w 3629025"/>
                <a:gd name="connsiteY151" fmla="*/ 15240 h 1152525"/>
                <a:gd name="connsiteX152" fmla="*/ 1430044 w 3629025"/>
                <a:gd name="connsiteY152" fmla="*/ 6858 h 1152525"/>
                <a:gd name="connsiteX153" fmla="*/ 1458904 w 3629025"/>
                <a:gd name="connsiteY153" fmla="*/ 572 h 1152525"/>
                <a:gd name="connsiteX154" fmla="*/ 1446903 w 3629025"/>
                <a:gd name="connsiteY154" fmla="*/ 572 h 1152525"/>
                <a:gd name="connsiteX155" fmla="*/ 1434616 w 3629025"/>
                <a:gd name="connsiteY155" fmla="*/ 3715 h 1152525"/>
                <a:gd name="connsiteX156" fmla="*/ 1431282 w 3629025"/>
                <a:gd name="connsiteY156" fmla="*/ 2286 h 1152525"/>
                <a:gd name="connsiteX157" fmla="*/ 1427853 w 3629025"/>
                <a:gd name="connsiteY157" fmla="*/ 857 h 1152525"/>
                <a:gd name="connsiteX158" fmla="*/ 1428329 w 3629025"/>
                <a:gd name="connsiteY158" fmla="*/ 667 h 1152525"/>
                <a:gd name="connsiteX159" fmla="*/ 1266785 w 3629025"/>
                <a:gd name="connsiteY159" fmla="*/ 667 h 1152525"/>
                <a:gd name="connsiteX160" fmla="*/ 1256022 w 3629025"/>
                <a:gd name="connsiteY160" fmla="*/ 5429 h 1152525"/>
                <a:gd name="connsiteX161" fmla="*/ 1242115 w 3629025"/>
                <a:gd name="connsiteY161" fmla="*/ 6287 h 1152525"/>
                <a:gd name="connsiteX162" fmla="*/ 1232305 w 3629025"/>
                <a:gd name="connsiteY162" fmla="*/ 10573 h 1152525"/>
                <a:gd name="connsiteX163" fmla="*/ 1227066 w 3629025"/>
                <a:gd name="connsiteY163" fmla="*/ 11716 h 1152525"/>
                <a:gd name="connsiteX164" fmla="*/ 1223732 w 3629025"/>
                <a:gd name="connsiteY164" fmla="*/ 10287 h 1152525"/>
                <a:gd name="connsiteX165" fmla="*/ 1213921 w 3629025"/>
                <a:gd name="connsiteY165" fmla="*/ 14573 h 1152525"/>
                <a:gd name="connsiteX166" fmla="*/ 1207921 w 3629025"/>
                <a:gd name="connsiteY166" fmla="*/ 13716 h 1152525"/>
                <a:gd name="connsiteX167" fmla="*/ 1187632 w 3629025"/>
                <a:gd name="connsiteY167" fmla="*/ 20288 h 1152525"/>
                <a:gd name="connsiteX168" fmla="*/ 1017230 w 3629025"/>
                <a:gd name="connsiteY168" fmla="*/ 59627 h 1152525"/>
                <a:gd name="connsiteX169" fmla="*/ 1000657 w 3629025"/>
                <a:gd name="connsiteY169" fmla="*/ 61055 h 1152525"/>
                <a:gd name="connsiteX170" fmla="*/ 993132 w 3629025"/>
                <a:gd name="connsiteY170" fmla="*/ 56102 h 1152525"/>
                <a:gd name="connsiteX171" fmla="*/ 990084 w 3629025"/>
                <a:gd name="connsiteY171" fmla="*/ 63341 h 1152525"/>
                <a:gd name="connsiteX172" fmla="*/ 947221 w 3629025"/>
                <a:gd name="connsiteY172" fmla="*/ 70485 h 1152525"/>
                <a:gd name="connsiteX173" fmla="*/ 919408 w 3629025"/>
                <a:gd name="connsiteY173" fmla="*/ 72200 h 1152525"/>
                <a:gd name="connsiteX174" fmla="*/ 935982 w 3629025"/>
                <a:gd name="connsiteY174" fmla="*/ 70771 h 1152525"/>
                <a:gd name="connsiteX175" fmla="*/ 940459 w 3629025"/>
                <a:gd name="connsiteY175" fmla="*/ 67628 h 1152525"/>
                <a:gd name="connsiteX176" fmla="*/ 944935 w 3629025"/>
                <a:gd name="connsiteY176" fmla="*/ 64484 h 1152525"/>
                <a:gd name="connsiteX177" fmla="*/ 953603 w 3629025"/>
                <a:gd name="connsiteY177" fmla="*/ 64770 h 1152525"/>
                <a:gd name="connsiteX178" fmla="*/ 958175 w 3629025"/>
                <a:gd name="connsiteY178" fmla="*/ 61627 h 1152525"/>
                <a:gd name="connsiteX179" fmla="*/ 962652 w 3629025"/>
                <a:gd name="connsiteY179" fmla="*/ 58484 h 1152525"/>
                <a:gd name="connsiteX180" fmla="*/ 977320 w 3629025"/>
                <a:gd name="connsiteY180" fmla="*/ 59627 h 1152525"/>
                <a:gd name="connsiteX181" fmla="*/ 992370 w 3629025"/>
                <a:gd name="connsiteY181" fmla="*/ 54197 h 1152525"/>
                <a:gd name="connsiteX182" fmla="*/ 1004752 w 3629025"/>
                <a:gd name="connsiteY182" fmla="*/ 49340 h 1152525"/>
                <a:gd name="connsiteX183" fmla="*/ 1031041 w 3629025"/>
                <a:gd name="connsiteY183" fmla="*/ 43625 h 1152525"/>
                <a:gd name="connsiteX184" fmla="*/ 1046853 w 3629025"/>
                <a:gd name="connsiteY184" fmla="*/ 40195 h 1152525"/>
                <a:gd name="connsiteX185" fmla="*/ 1079238 w 3629025"/>
                <a:gd name="connsiteY185" fmla="*/ 35338 h 1152525"/>
                <a:gd name="connsiteX186" fmla="*/ 1107432 w 3629025"/>
                <a:gd name="connsiteY186" fmla="*/ 27051 h 1152525"/>
                <a:gd name="connsiteX187" fmla="*/ 1122481 w 3629025"/>
                <a:gd name="connsiteY187" fmla="*/ 21622 h 1152525"/>
                <a:gd name="connsiteX188" fmla="*/ 1133721 w 3629025"/>
                <a:gd name="connsiteY188" fmla="*/ 21336 h 1152525"/>
                <a:gd name="connsiteX189" fmla="*/ 1143532 w 3629025"/>
                <a:gd name="connsiteY189" fmla="*/ 17050 h 1152525"/>
                <a:gd name="connsiteX190" fmla="*/ 1146865 w 3629025"/>
                <a:gd name="connsiteY190" fmla="*/ 18479 h 1152525"/>
                <a:gd name="connsiteX191" fmla="*/ 1159248 w 3629025"/>
                <a:gd name="connsiteY191" fmla="*/ 13621 h 1152525"/>
                <a:gd name="connsiteX192" fmla="*/ 1170487 w 3629025"/>
                <a:gd name="connsiteY192" fmla="*/ 13335 h 1152525"/>
                <a:gd name="connsiteX193" fmla="*/ 1180298 w 3629025"/>
                <a:gd name="connsiteY193" fmla="*/ 9049 h 1152525"/>
                <a:gd name="connsiteX194" fmla="*/ 1209254 w 3629025"/>
                <a:gd name="connsiteY194" fmla="*/ 2762 h 1152525"/>
                <a:gd name="connsiteX195" fmla="*/ 1213731 w 3629025"/>
                <a:gd name="connsiteY195" fmla="*/ 953 h 1152525"/>
                <a:gd name="connsiteX196" fmla="*/ 1094764 w 3629025"/>
                <a:gd name="connsiteY196" fmla="*/ 953 h 1152525"/>
                <a:gd name="connsiteX197" fmla="*/ 1085239 w 3629025"/>
                <a:gd name="connsiteY197" fmla="*/ 5715 h 1152525"/>
                <a:gd name="connsiteX198" fmla="*/ 1079238 w 3629025"/>
                <a:gd name="connsiteY198" fmla="*/ 4858 h 1152525"/>
                <a:gd name="connsiteX199" fmla="*/ 1068665 w 3629025"/>
                <a:gd name="connsiteY199" fmla="*/ 7144 h 1152525"/>
                <a:gd name="connsiteX200" fmla="*/ 1025803 w 3629025"/>
                <a:gd name="connsiteY200" fmla="*/ 14288 h 1152525"/>
                <a:gd name="connsiteX201" fmla="*/ 1047234 w 3629025"/>
                <a:gd name="connsiteY201" fmla="*/ 3048 h 1152525"/>
                <a:gd name="connsiteX202" fmla="*/ 1039328 w 3629025"/>
                <a:gd name="connsiteY202" fmla="*/ 4763 h 1152525"/>
                <a:gd name="connsiteX203" fmla="*/ 1037423 w 3629025"/>
                <a:gd name="connsiteY203" fmla="*/ 7334 h 1152525"/>
                <a:gd name="connsiteX204" fmla="*/ 1026184 w 3629025"/>
                <a:gd name="connsiteY204" fmla="*/ 7620 h 1152525"/>
                <a:gd name="connsiteX205" fmla="*/ 1019040 w 3629025"/>
                <a:gd name="connsiteY205" fmla="*/ 11335 h 1152525"/>
                <a:gd name="connsiteX206" fmla="*/ 1015706 w 3629025"/>
                <a:gd name="connsiteY206" fmla="*/ 9906 h 1152525"/>
                <a:gd name="connsiteX207" fmla="*/ 1013801 w 3629025"/>
                <a:gd name="connsiteY207" fmla="*/ 12478 h 1152525"/>
                <a:gd name="connsiteX208" fmla="*/ 1005133 w 3629025"/>
                <a:gd name="connsiteY208" fmla="*/ 12192 h 1152525"/>
                <a:gd name="connsiteX209" fmla="*/ 931410 w 3629025"/>
                <a:gd name="connsiteY209" fmla="*/ 28289 h 1152525"/>
                <a:gd name="connsiteX210" fmla="*/ 921599 w 3629025"/>
                <a:gd name="connsiteY210" fmla="*/ 32576 h 1152525"/>
                <a:gd name="connsiteX211" fmla="*/ 912931 w 3629025"/>
                <a:gd name="connsiteY211" fmla="*/ 32290 h 1152525"/>
                <a:gd name="connsiteX212" fmla="*/ 904264 w 3629025"/>
                <a:gd name="connsiteY212" fmla="*/ 32004 h 1152525"/>
                <a:gd name="connsiteX213" fmla="*/ 910645 w 3629025"/>
                <a:gd name="connsiteY213" fmla="*/ 26194 h 1152525"/>
                <a:gd name="connsiteX214" fmla="*/ 913693 w 3629025"/>
                <a:gd name="connsiteY214" fmla="*/ 18955 h 1152525"/>
                <a:gd name="connsiteX215" fmla="*/ 922742 w 3629025"/>
                <a:gd name="connsiteY215" fmla="*/ 12573 h 1152525"/>
                <a:gd name="connsiteX216" fmla="*/ 889214 w 3629025"/>
                <a:gd name="connsiteY216" fmla="*/ 22098 h 1152525"/>
                <a:gd name="connsiteX217" fmla="*/ 881308 w 3629025"/>
                <a:gd name="connsiteY217" fmla="*/ 23813 h 1152525"/>
                <a:gd name="connsiteX218" fmla="*/ 876070 w 3629025"/>
                <a:gd name="connsiteY218" fmla="*/ 24955 h 1152525"/>
                <a:gd name="connsiteX219" fmla="*/ 823396 w 3629025"/>
                <a:gd name="connsiteY219" fmla="*/ 36386 h 1152525"/>
                <a:gd name="connsiteX220" fmla="*/ 804251 w 3629025"/>
                <a:gd name="connsiteY220" fmla="*/ 38386 h 1152525"/>
                <a:gd name="connsiteX221" fmla="*/ 844923 w 3629025"/>
                <a:gd name="connsiteY221" fmla="*/ 25146 h 1152525"/>
                <a:gd name="connsiteX222" fmla="*/ 879880 w 3629025"/>
                <a:gd name="connsiteY222" fmla="*/ 19717 h 1152525"/>
                <a:gd name="connsiteX223" fmla="*/ 904740 w 3629025"/>
                <a:gd name="connsiteY223" fmla="*/ 9906 h 1152525"/>
                <a:gd name="connsiteX224" fmla="*/ 907788 w 3629025"/>
                <a:gd name="connsiteY224" fmla="*/ 2667 h 1152525"/>
                <a:gd name="connsiteX225" fmla="*/ 910074 w 3629025"/>
                <a:gd name="connsiteY225" fmla="*/ 8763 h 1152525"/>
                <a:gd name="connsiteX226" fmla="*/ 935220 w 3629025"/>
                <a:gd name="connsiteY226" fmla="*/ 7620 h 1152525"/>
                <a:gd name="connsiteX227" fmla="*/ 947221 w 3629025"/>
                <a:gd name="connsiteY227" fmla="*/ 762 h 1152525"/>
                <a:gd name="connsiteX228" fmla="*/ 868069 w 3629025"/>
                <a:gd name="connsiteY228" fmla="*/ 762 h 1152525"/>
                <a:gd name="connsiteX229" fmla="*/ 863020 w 3629025"/>
                <a:gd name="connsiteY229" fmla="*/ 3715 h 1152525"/>
                <a:gd name="connsiteX230" fmla="*/ 807680 w 3629025"/>
                <a:gd name="connsiteY230" fmla="*/ 15716 h 1152525"/>
                <a:gd name="connsiteX231" fmla="*/ 797869 w 3629025"/>
                <a:gd name="connsiteY231" fmla="*/ 20003 h 1152525"/>
                <a:gd name="connsiteX232" fmla="*/ 776819 w 3629025"/>
                <a:gd name="connsiteY232" fmla="*/ 24575 h 1152525"/>
                <a:gd name="connsiteX233" fmla="*/ 764056 w 3629025"/>
                <a:gd name="connsiteY233" fmla="*/ 20765 h 1152525"/>
                <a:gd name="connsiteX234" fmla="*/ 760246 w 3629025"/>
                <a:gd name="connsiteY234" fmla="*/ 26003 h 1152525"/>
                <a:gd name="connsiteX235" fmla="*/ 761008 w 3629025"/>
                <a:gd name="connsiteY235" fmla="*/ 28004 h 1152525"/>
                <a:gd name="connsiteX236" fmla="*/ 700619 w 3629025"/>
                <a:gd name="connsiteY236" fmla="*/ 40481 h 1152525"/>
                <a:gd name="connsiteX237" fmla="*/ 690808 w 3629025"/>
                <a:gd name="connsiteY237" fmla="*/ 44768 h 1152525"/>
                <a:gd name="connsiteX238" fmla="*/ 685570 w 3629025"/>
                <a:gd name="connsiteY238" fmla="*/ 45911 h 1152525"/>
                <a:gd name="connsiteX239" fmla="*/ 680331 w 3629025"/>
                <a:gd name="connsiteY239" fmla="*/ 47054 h 1152525"/>
                <a:gd name="connsiteX240" fmla="*/ 669091 w 3629025"/>
                <a:gd name="connsiteY240" fmla="*/ 47339 h 1152525"/>
                <a:gd name="connsiteX241" fmla="*/ 634897 w 3629025"/>
                <a:gd name="connsiteY241" fmla="*/ 54769 h 1152525"/>
                <a:gd name="connsiteX242" fmla="*/ 657757 w 3629025"/>
                <a:gd name="connsiteY242" fmla="*/ 47625 h 1152525"/>
                <a:gd name="connsiteX243" fmla="*/ 666043 w 3629025"/>
                <a:gd name="connsiteY243" fmla="*/ 39243 h 1152525"/>
                <a:gd name="connsiteX244" fmla="*/ 681855 w 3629025"/>
                <a:gd name="connsiteY244" fmla="*/ 35814 h 1152525"/>
                <a:gd name="connsiteX245" fmla="*/ 695761 w 3629025"/>
                <a:gd name="connsiteY245" fmla="*/ 34957 h 1152525"/>
                <a:gd name="connsiteX246" fmla="*/ 723193 w 3629025"/>
                <a:gd name="connsiteY246" fmla="*/ 24575 h 1152525"/>
                <a:gd name="connsiteX247" fmla="*/ 730718 w 3629025"/>
                <a:gd name="connsiteY247" fmla="*/ 29528 h 1152525"/>
                <a:gd name="connsiteX248" fmla="*/ 744625 w 3629025"/>
                <a:gd name="connsiteY248" fmla="*/ 28670 h 1152525"/>
                <a:gd name="connsiteX249" fmla="*/ 757483 w 3629025"/>
                <a:gd name="connsiteY249" fmla="*/ 17145 h 1152525"/>
                <a:gd name="connsiteX250" fmla="*/ 764627 w 3629025"/>
                <a:gd name="connsiteY250" fmla="*/ 13430 h 1152525"/>
                <a:gd name="connsiteX251" fmla="*/ 775867 w 3629025"/>
                <a:gd name="connsiteY251" fmla="*/ 13145 h 1152525"/>
                <a:gd name="connsiteX252" fmla="*/ 785677 w 3629025"/>
                <a:gd name="connsiteY252" fmla="*/ 8858 h 1152525"/>
                <a:gd name="connsiteX253" fmla="*/ 806728 w 3629025"/>
                <a:gd name="connsiteY253" fmla="*/ 4286 h 1152525"/>
                <a:gd name="connsiteX254" fmla="*/ 822158 w 3629025"/>
                <a:gd name="connsiteY254" fmla="*/ 7525 h 1152525"/>
                <a:gd name="connsiteX255" fmla="*/ 827683 w 3629025"/>
                <a:gd name="connsiteY255" fmla="*/ 0 h 1152525"/>
                <a:gd name="connsiteX256" fmla="*/ 806632 w 3629025"/>
                <a:gd name="connsiteY256" fmla="*/ 0 h 1152525"/>
                <a:gd name="connsiteX257" fmla="*/ 763103 w 3629025"/>
                <a:gd name="connsiteY257" fmla="*/ 9430 h 1152525"/>
                <a:gd name="connsiteX258" fmla="*/ 755959 w 3629025"/>
                <a:gd name="connsiteY258" fmla="*/ 13145 h 1152525"/>
                <a:gd name="connsiteX259" fmla="*/ 747292 w 3629025"/>
                <a:gd name="connsiteY259" fmla="*/ 12859 h 1152525"/>
                <a:gd name="connsiteX260" fmla="*/ 745387 w 3629025"/>
                <a:gd name="connsiteY260" fmla="*/ 15431 h 1152525"/>
                <a:gd name="connsiteX261" fmla="*/ 742053 w 3629025"/>
                <a:gd name="connsiteY261" fmla="*/ 14002 h 1152525"/>
                <a:gd name="connsiteX262" fmla="*/ 734909 w 3629025"/>
                <a:gd name="connsiteY262" fmla="*/ 17717 h 1152525"/>
                <a:gd name="connsiteX263" fmla="*/ 629563 w 3629025"/>
                <a:gd name="connsiteY263" fmla="*/ 40672 h 1152525"/>
                <a:gd name="connsiteX264" fmla="*/ 619752 w 3629025"/>
                <a:gd name="connsiteY264" fmla="*/ 44958 h 1152525"/>
                <a:gd name="connsiteX265" fmla="*/ 611084 w 3629025"/>
                <a:gd name="connsiteY265" fmla="*/ 44672 h 1152525"/>
                <a:gd name="connsiteX266" fmla="*/ 609179 w 3629025"/>
                <a:gd name="connsiteY266" fmla="*/ 47244 h 1152525"/>
                <a:gd name="connsiteX267" fmla="*/ 600511 w 3629025"/>
                <a:gd name="connsiteY267" fmla="*/ 46958 h 1152525"/>
                <a:gd name="connsiteX268" fmla="*/ 598606 w 3629025"/>
                <a:gd name="connsiteY268" fmla="*/ 49530 h 1152525"/>
                <a:gd name="connsiteX269" fmla="*/ 545933 w 3629025"/>
                <a:gd name="connsiteY269" fmla="*/ 60960 h 1152525"/>
                <a:gd name="connsiteX270" fmla="*/ 538789 w 3629025"/>
                <a:gd name="connsiteY270" fmla="*/ 64675 h 1152525"/>
                <a:gd name="connsiteX271" fmla="*/ 480877 w 3629025"/>
                <a:gd name="connsiteY271" fmla="*/ 77248 h 1152525"/>
                <a:gd name="connsiteX272" fmla="*/ 473734 w 3629025"/>
                <a:gd name="connsiteY272" fmla="*/ 80963 h 1152525"/>
                <a:gd name="connsiteX273" fmla="*/ 357910 w 3629025"/>
                <a:gd name="connsiteY273" fmla="*/ 106204 h 1152525"/>
                <a:gd name="connsiteX274" fmla="*/ 334192 w 3629025"/>
                <a:gd name="connsiteY274" fmla="*/ 111347 h 1152525"/>
                <a:gd name="connsiteX275" fmla="*/ 320667 w 3629025"/>
                <a:gd name="connsiteY275" fmla="*/ 120872 h 1152525"/>
                <a:gd name="connsiteX276" fmla="*/ 239419 w 3629025"/>
                <a:gd name="connsiteY276" fmla="*/ 147352 h 1152525"/>
                <a:gd name="connsiteX277" fmla="*/ 207034 w 3629025"/>
                <a:gd name="connsiteY277" fmla="*/ 167545 h 1152525"/>
                <a:gd name="connsiteX278" fmla="*/ 224655 w 3629025"/>
                <a:gd name="connsiteY278" fmla="*/ 176784 h 1152525"/>
                <a:gd name="connsiteX279" fmla="*/ 203986 w 3629025"/>
                <a:gd name="connsiteY279" fmla="*/ 190024 h 1152525"/>
                <a:gd name="connsiteX280" fmla="*/ 212272 w 3629025"/>
                <a:gd name="connsiteY280" fmla="*/ 196977 h 1152525"/>
                <a:gd name="connsiteX281" fmla="*/ 214939 w 3629025"/>
                <a:gd name="connsiteY281" fmla="*/ 196406 h 1152525"/>
                <a:gd name="connsiteX282" fmla="*/ 216463 w 3629025"/>
                <a:gd name="connsiteY282" fmla="*/ 200501 h 1152525"/>
                <a:gd name="connsiteX283" fmla="*/ 223226 w 3629025"/>
                <a:gd name="connsiteY283" fmla="*/ 203359 h 1152525"/>
                <a:gd name="connsiteX284" fmla="*/ 214177 w 3629025"/>
                <a:gd name="connsiteY284" fmla="*/ 209741 h 1152525"/>
                <a:gd name="connsiteX285" fmla="*/ 243133 w 3629025"/>
                <a:gd name="connsiteY285" fmla="*/ 203454 h 1152525"/>
                <a:gd name="connsiteX286" fmla="*/ 279614 w 3629025"/>
                <a:gd name="connsiteY286" fmla="*/ 202025 h 1152525"/>
                <a:gd name="connsiteX287" fmla="*/ 267232 w 3629025"/>
                <a:gd name="connsiteY287" fmla="*/ 206883 h 1152525"/>
                <a:gd name="connsiteX288" fmla="*/ 258183 w 3629025"/>
                <a:gd name="connsiteY288" fmla="*/ 213265 h 1152525"/>
                <a:gd name="connsiteX289" fmla="*/ 301426 w 3629025"/>
                <a:gd name="connsiteY289" fmla="*/ 199454 h 1152525"/>
                <a:gd name="connsiteX290" fmla="*/ 318000 w 3629025"/>
                <a:gd name="connsiteY290" fmla="*/ 198025 h 1152525"/>
                <a:gd name="connsiteX291" fmla="*/ 278090 w 3629025"/>
                <a:gd name="connsiteY291" fmla="*/ 213265 h 1152525"/>
                <a:gd name="connsiteX292" fmla="*/ 253992 w 3629025"/>
                <a:gd name="connsiteY292" fmla="*/ 225076 h 1152525"/>
                <a:gd name="connsiteX293" fmla="*/ 240847 w 3629025"/>
                <a:gd name="connsiteY293" fmla="*/ 227933 h 1152525"/>
                <a:gd name="connsiteX294" fmla="*/ 237037 w 3629025"/>
                <a:gd name="connsiteY294" fmla="*/ 233172 h 1152525"/>
                <a:gd name="connsiteX295" fmla="*/ 230656 w 3629025"/>
                <a:gd name="connsiteY295" fmla="*/ 238982 h 1152525"/>
                <a:gd name="connsiteX296" fmla="*/ 250944 w 3629025"/>
                <a:gd name="connsiteY296" fmla="*/ 232410 h 1152525"/>
                <a:gd name="connsiteX297" fmla="*/ 240752 w 3629025"/>
                <a:gd name="connsiteY297" fmla="*/ 243364 h 1152525"/>
                <a:gd name="connsiteX298" fmla="*/ 249325 w 3629025"/>
                <a:gd name="connsiteY298" fmla="*/ 274320 h 1152525"/>
                <a:gd name="connsiteX299" fmla="*/ 245896 w 3629025"/>
                <a:gd name="connsiteY299" fmla="*/ 288227 h 1152525"/>
                <a:gd name="connsiteX300" fmla="*/ 259040 w 3629025"/>
                <a:gd name="connsiteY300" fmla="*/ 300704 h 1152525"/>
                <a:gd name="connsiteX301" fmla="*/ 257516 w 3629025"/>
                <a:gd name="connsiteY301" fmla="*/ 311944 h 1152525"/>
                <a:gd name="connsiteX302" fmla="*/ 249991 w 3629025"/>
                <a:gd name="connsiteY302" fmla="*/ 322326 h 1152525"/>
                <a:gd name="connsiteX303" fmla="*/ 268375 w 3629025"/>
                <a:gd name="connsiteY303" fmla="*/ 333661 h 1152525"/>
                <a:gd name="connsiteX304" fmla="*/ 259326 w 3629025"/>
                <a:gd name="connsiteY304" fmla="*/ 340043 h 1152525"/>
                <a:gd name="connsiteX305" fmla="*/ 260755 w 3629025"/>
                <a:gd name="connsiteY305" fmla="*/ 359378 h 1152525"/>
                <a:gd name="connsiteX306" fmla="*/ 263707 w 3629025"/>
                <a:gd name="connsiteY306" fmla="*/ 367475 h 1152525"/>
                <a:gd name="connsiteX307" fmla="*/ 263326 w 3629025"/>
                <a:gd name="connsiteY307" fmla="*/ 374142 h 1152525"/>
                <a:gd name="connsiteX308" fmla="*/ 271613 w 3629025"/>
                <a:gd name="connsiteY308" fmla="*/ 381095 h 1152525"/>
                <a:gd name="connsiteX309" fmla="*/ 265231 w 3629025"/>
                <a:gd name="connsiteY309" fmla="*/ 386906 h 1152525"/>
                <a:gd name="connsiteX310" fmla="*/ 270470 w 3629025"/>
                <a:gd name="connsiteY310" fmla="*/ 401098 h 1152525"/>
                <a:gd name="connsiteX311" fmla="*/ 281329 w 3629025"/>
                <a:gd name="connsiteY311" fmla="*/ 407480 h 1152525"/>
                <a:gd name="connsiteX312" fmla="*/ 293330 w 3629025"/>
                <a:gd name="connsiteY312" fmla="*/ 409194 h 1152525"/>
                <a:gd name="connsiteX313" fmla="*/ 296283 w 3629025"/>
                <a:gd name="connsiteY313" fmla="*/ 417290 h 1152525"/>
                <a:gd name="connsiteX314" fmla="*/ 318857 w 3629025"/>
                <a:gd name="connsiteY314" fmla="*/ 416719 h 1152525"/>
                <a:gd name="connsiteX315" fmla="*/ 310570 w 3629025"/>
                <a:gd name="connsiteY315" fmla="*/ 425101 h 1152525"/>
                <a:gd name="connsiteX316" fmla="*/ 324477 w 3629025"/>
                <a:gd name="connsiteY316" fmla="*/ 424244 h 1152525"/>
                <a:gd name="connsiteX317" fmla="*/ 306760 w 3629025"/>
                <a:gd name="connsiteY317" fmla="*/ 430244 h 1152525"/>
                <a:gd name="connsiteX318" fmla="*/ 300664 w 3629025"/>
                <a:gd name="connsiteY318" fmla="*/ 444722 h 1152525"/>
                <a:gd name="connsiteX319" fmla="*/ 317238 w 3629025"/>
                <a:gd name="connsiteY319" fmla="*/ 443294 h 1152525"/>
                <a:gd name="connsiteX320" fmla="*/ 322096 w 3629025"/>
                <a:gd name="connsiteY320" fmla="*/ 448818 h 1152525"/>
                <a:gd name="connsiteX321" fmla="*/ 302093 w 3629025"/>
                <a:gd name="connsiteY321" fmla="*/ 464153 h 1152525"/>
                <a:gd name="connsiteX322" fmla="*/ 272756 w 3629025"/>
                <a:gd name="connsiteY322" fmla="*/ 477107 h 1152525"/>
                <a:gd name="connsiteX323" fmla="*/ 234751 w 3629025"/>
                <a:gd name="connsiteY323" fmla="*/ 489775 h 1152525"/>
                <a:gd name="connsiteX324" fmla="*/ 255802 w 3629025"/>
                <a:gd name="connsiteY324" fmla="*/ 485204 h 1152525"/>
                <a:gd name="connsiteX325" fmla="*/ 277614 w 3629025"/>
                <a:gd name="connsiteY325" fmla="*/ 482632 h 1152525"/>
                <a:gd name="connsiteX326" fmla="*/ 244086 w 3629025"/>
                <a:gd name="connsiteY326" fmla="*/ 492157 h 1152525"/>
                <a:gd name="connsiteX327" fmla="*/ 226369 w 3629025"/>
                <a:gd name="connsiteY327" fmla="*/ 498158 h 1152525"/>
                <a:gd name="connsiteX328" fmla="*/ 217321 w 3629025"/>
                <a:gd name="connsiteY328" fmla="*/ 504539 h 1152525"/>
                <a:gd name="connsiteX329" fmla="*/ 201509 w 3629025"/>
                <a:gd name="connsiteY329" fmla="*/ 507968 h 1152525"/>
                <a:gd name="connsiteX330" fmla="*/ 197032 w 3629025"/>
                <a:gd name="connsiteY330" fmla="*/ 511112 h 1152525"/>
                <a:gd name="connsiteX331" fmla="*/ 192460 w 3629025"/>
                <a:gd name="connsiteY331" fmla="*/ 514255 h 1152525"/>
                <a:gd name="connsiteX332" fmla="*/ 187222 w 3629025"/>
                <a:gd name="connsiteY332" fmla="*/ 515398 h 1152525"/>
                <a:gd name="connsiteX333" fmla="*/ 163504 w 3629025"/>
                <a:gd name="connsiteY333" fmla="*/ 520541 h 1152525"/>
                <a:gd name="connsiteX334" fmla="*/ 157885 w 3629025"/>
                <a:gd name="connsiteY334" fmla="*/ 528352 h 1152525"/>
                <a:gd name="connsiteX335" fmla="*/ 145883 w 3629025"/>
                <a:gd name="connsiteY335" fmla="*/ 526637 h 1152525"/>
                <a:gd name="connsiteX336" fmla="*/ 146645 w 3629025"/>
                <a:gd name="connsiteY336" fmla="*/ 528638 h 1152525"/>
                <a:gd name="connsiteX337" fmla="*/ 141406 w 3629025"/>
                <a:gd name="connsiteY337" fmla="*/ 529781 h 1152525"/>
                <a:gd name="connsiteX338" fmla="*/ 118451 w 3629025"/>
                <a:gd name="connsiteY338" fmla="*/ 536924 h 1152525"/>
                <a:gd name="connsiteX339" fmla="*/ 109402 w 3629025"/>
                <a:gd name="connsiteY339" fmla="*/ 543306 h 1152525"/>
                <a:gd name="connsiteX340" fmla="*/ 134548 w 3629025"/>
                <a:gd name="connsiteY340" fmla="*/ 542163 h 1152525"/>
                <a:gd name="connsiteX341" fmla="*/ 122166 w 3629025"/>
                <a:gd name="connsiteY341" fmla="*/ 547021 h 1152525"/>
                <a:gd name="connsiteX342" fmla="*/ 91305 w 3629025"/>
                <a:gd name="connsiteY342" fmla="*/ 555974 h 1152525"/>
                <a:gd name="connsiteX343" fmla="*/ 102544 w 3629025"/>
                <a:gd name="connsiteY343" fmla="*/ 555689 h 1152525"/>
                <a:gd name="connsiteX344" fmla="*/ 115689 w 3629025"/>
                <a:gd name="connsiteY344" fmla="*/ 552831 h 1152525"/>
                <a:gd name="connsiteX345" fmla="*/ 119023 w 3629025"/>
                <a:gd name="connsiteY345" fmla="*/ 554260 h 1152525"/>
                <a:gd name="connsiteX346" fmla="*/ 135596 w 3629025"/>
                <a:gd name="connsiteY346" fmla="*/ 552831 h 1152525"/>
                <a:gd name="connsiteX347" fmla="*/ 150646 w 3629025"/>
                <a:gd name="connsiteY347" fmla="*/ 547402 h 1152525"/>
                <a:gd name="connsiteX348" fmla="*/ 155884 w 3629025"/>
                <a:gd name="connsiteY348" fmla="*/ 546259 h 1152525"/>
                <a:gd name="connsiteX349" fmla="*/ 172458 w 3629025"/>
                <a:gd name="connsiteY349" fmla="*/ 544830 h 1152525"/>
                <a:gd name="connsiteX350" fmla="*/ 190841 w 3629025"/>
                <a:gd name="connsiteY350" fmla="*/ 540830 h 1152525"/>
                <a:gd name="connsiteX351" fmla="*/ 212653 w 3629025"/>
                <a:gd name="connsiteY351" fmla="*/ 538258 h 1152525"/>
                <a:gd name="connsiteX352" fmla="*/ 185221 w 3629025"/>
                <a:gd name="connsiteY352" fmla="*/ 548640 h 1152525"/>
                <a:gd name="connsiteX353" fmla="*/ 167505 w 3629025"/>
                <a:gd name="connsiteY353" fmla="*/ 554641 h 1152525"/>
                <a:gd name="connsiteX354" fmla="*/ 161885 w 3629025"/>
                <a:gd name="connsiteY354" fmla="*/ 562451 h 1152525"/>
                <a:gd name="connsiteX355" fmla="*/ 157408 w 3629025"/>
                <a:gd name="connsiteY355" fmla="*/ 565595 h 1152525"/>
                <a:gd name="connsiteX356" fmla="*/ 148741 w 3629025"/>
                <a:gd name="connsiteY356" fmla="*/ 565309 h 1152525"/>
                <a:gd name="connsiteX357" fmla="*/ 157027 w 3629025"/>
                <a:gd name="connsiteY357" fmla="*/ 556927 h 1152525"/>
                <a:gd name="connsiteX358" fmla="*/ 137501 w 3629025"/>
                <a:gd name="connsiteY358" fmla="*/ 565595 h 1152525"/>
                <a:gd name="connsiteX359" fmla="*/ 147598 w 3629025"/>
                <a:gd name="connsiteY359" fmla="*/ 569976 h 1152525"/>
                <a:gd name="connsiteX360" fmla="*/ 178459 w 3629025"/>
                <a:gd name="connsiteY360" fmla="*/ 561023 h 1152525"/>
                <a:gd name="connsiteX361" fmla="*/ 210844 w 3629025"/>
                <a:gd name="connsiteY361" fmla="*/ 556165 h 1152525"/>
                <a:gd name="connsiteX362" fmla="*/ 220273 w 3629025"/>
                <a:gd name="connsiteY362" fmla="*/ 558451 h 1152525"/>
                <a:gd name="connsiteX363" fmla="*/ 208558 w 3629025"/>
                <a:gd name="connsiteY363" fmla="*/ 565404 h 1152525"/>
                <a:gd name="connsiteX364" fmla="*/ 197985 w 3629025"/>
                <a:gd name="connsiteY364" fmla="*/ 567690 h 1152525"/>
                <a:gd name="connsiteX365" fmla="*/ 188936 w 3629025"/>
                <a:gd name="connsiteY365" fmla="*/ 574072 h 1152525"/>
                <a:gd name="connsiteX366" fmla="*/ 182935 w 3629025"/>
                <a:gd name="connsiteY366" fmla="*/ 573215 h 1152525"/>
                <a:gd name="connsiteX367" fmla="*/ 178459 w 3629025"/>
                <a:gd name="connsiteY367" fmla="*/ 576358 h 1152525"/>
                <a:gd name="connsiteX368" fmla="*/ 167219 w 3629025"/>
                <a:gd name="connsiteY368" fmla="*/ 576644 h 1152525"/>
                <a:gd name="connsiteX369" fmla="*/ 160075 w 3629025"/>
                <a:gd name="connsiteY369" fmla="*/ 580358 h 1152525"/>
                <a:gd name="connsiteX370" fmla="*/ 148836 w 3629025"/>
                <a:gd name="connsiteY370" fmla="*/ 580644 h 1152525"/>
                <a:gd name="connsiteX371" fmla="*/ 139025 w 3629025"/>
                <a:gd name="connsiteY371" fmla="*/ 584930 h 1152525"/>
                <a:gd name="connsiteX372" fmla="*/ 107402 w 3629025"/>
                <a:gd name="connsiteY372" fmla="*/ 591788 h 1152525"/>
                <a:gd name="connsiteX373" fmla="*/ 98734 w 3629025"/>
                <a:gd name="connsiteY373" fmla="*/ 591503 h 1152525"/>
                <a:gd name="connsiteX374" fmla="*/ 91591 w 3629025"/>
                <a:gd name="connsiteY374" fmla="*/ 595217 h 1152525"/>
                <a:gd name="connsiteX375" fmla="*/ 88257 w 3629025"/>
                <a:gd name="connsiteY375" fmla="*/ 593789 h 1152525"/>
                <a:gd name="connsiteX376" fmla="*/ 59396 w 3629025"/>
                <a:gd name="connsiteY376" fmla="*/ 600075 h 1152525"/>
                <a:gd name="connsiteX377" fmla="*/ 49585 w 3629025"/>
                <a:gd name="connsiteY377" fmla="*/ 604361 h 1152525"/>
                <a:gd name="connsiteX378" fmla="*/ 38346 w 3629025"/>
                <a:gd name="connsiteY378" fmla="*/ 604647 h 1152525"/>
                <a:gd name="connsiteX379" fmla="*/ 9390 w 3629025"/>
                <a:gd name="connsiteY379" fmla="*/ 610934 h 1152525"/>
                <a:gd name="connsiteX380" fmla="*/ 10152 w 3629025"/>
                <a:gd name="connsiteY380" fmla="*/ 612934 h 1152525"/>
                <a:gd name="connsiteX381" fmla="*/ 1103 w 3629025"/>
                <a:gd name="connsiteY381" fmla="*/ 619315 h 1152525"/>
                <a:gd name="connsiteX382" fmla="*/ 78922 w 3629025"/>
                <a:gd name="connsiteY382" fmla="*/ 606743 h 1152525"/>
                <a:gd name="connsiteX383" fmla="*/ 89495 w 3629025"/>
                <a:gd name="connsiteY383" fmla="*/ 604457 h 1152525"/>
                <a:gd name="connsiteX384" fmla="*/ 92924 w 3629025"/>
                <a:gd name="connsiteY384" fmla="*/ 605885 h 1152525"/>
                <a:gd name="connsiteX385" fmla="*/ 97401 w 3629025"/>
                <a:gd name="connsiteY385" fmla="*/ 602742 h 1152525"/>
                <a:gd name="connsiteX386" fmla="*/ 106069 w 3629025"/>
                <a:gd name="connsiteY386" fmla="*/ 603028 h 1152525"/>
                <a:gd name="connsiteX387" fmla="*/ 185031 w 3629025"/>
                <a:gd name="connsiteY387" fmla="*/ 585788 h 1152525"/>
                <a:gd name="connsiteX388" fmla="*/ 199699 w 3629025"/>
                <a:gd name="connsiteY388" fmla="*/ 586931 h 1152525"/>
                <a:gd name="connsiteX389" fmla="*/ 239228 w 3629025"/>
                <a:gd name="connsiteY389" fmla="*/ 578358 h 1152525"/>
                <a:gd name="connsiteX390" fmla="*/ 249039 w 3629025"/>
                <a:gd name="connsiteY390" fmla="*/ 574072 h 1152525"/>
                <a:gd name="connsiteX391" fmla="*/ 266374 w 3629025"/>
                <a:gd name="connsiteY391" fmla="*/ 574643 h 1152525"/>
                <a:gd name="connsiteX392" fmla="*/ 313809 w 3629025"/>
                <a:gd name="connsiteY392" fmla="*/ 564356 h 1152525"/>
                <a:gd name="connsiteX393" fmla="*/ 324001 w 3629025"/>
                <a:gd name="connsiteY393" fmla="*/ 568738 h 1152525"/>
                <a:gd name="connsiteX394" fmla="*/ 366863 w 3629025"/>
                <a:gd name="connsiteY394" fmla="*/ 561594 h 1152525"/>
                <a:gd name="connsiteX395" fmla="*/ 376293 w 3629025"/>
                <a:gd name="connsiteY395" fmla="*/ 563880 h 1152525"/>
                <a:gd name="connsiteX396" fmla="*/ 390580 w 3629025"/>
                <a:gd name="connsiteY396" fmla="*/ 556355 h 1152525"/>
                <a:gd name="connsiteX397" fmla="*/ 407154 w 3629025"/>
                <a:gd name="connsiteY397" fmla="*/ 554927 h 1152525"/>
                <a:gd name="connsiteX398" fmla="*/ 444778 w 3629025"/>
                <a:gd name="connsiteY398" fmla="*/ 548926 h 1152525"/>
                <a:gd name="connsiteX399" fmla="*/ 444016 w 3629025"/>
                <a:gd name="connsiteY399" fmla="*/ 546926 h 1152525"/>
                <a:gd name="connsiteX400" fmla="*/ 450778 w 3629025"/>
                <a:gd name="connsiteY400" fmla="*/ 549783 h 1152525"/>
                <a:gd name="connsiteX401" fmla="*/ 375150 w 3629025"/>
                <a:gd name="connsiteY401" fmla="*/ 568452 h 1152525"/>
                <a:gd name="connsiteX402" fmla="*/ 368006 w 3629025"/>
                <a:gd name="connsiteY402" fmla="*/ 572167 h 1152525"/>
                <a:gd name="connsiteX403" fmla="*/ 364577 w 3629025"/>
                <a:gd name="connsiteY403" fmla="*/ 570738 h 1152525"/>
                <a:gd name="connsiteX404" fmla="*/ 360100 w 3629025"/>
                <a:gd name="connsiteY404" fmla="*/ 573881 h 1152525"/>
                <a:gd name="connsiteX405" fmla="*/ 354100 w 3629025"/>
                <a:gd name="connsiteY405" fmla="*/ 573024 h 1152525"/>
                <a:gd name="connsiteX406" fmla="*/ 346194 w 3629025"/>
                <a:gd name="connsiteY406" fmla="*/ 574739 h 1152525"/>
                <a:gd name="connsiteX407" fmla="*/ 333811 w 3629025"/>
                <a:gd name="connsiteY407" fmla="*/ 579596 h 1152525"/>
                <a:gd name="connsiteX408" fmla="*/ 351814 w 3629025"/>
                <a:gd name="connsiteY408" fmla="*/ 582263 h 1152525"/>
                <a:gd name="connsiteX409" fmla="*/ 358195 w 3629025"/>
                <a:gd name="connsiteY409" fmla="*/ 576453 h 1152525"/>
                <a:gd name="connsiteX410" fmla="*/ 371340 w 3629025"/>
                <a:gd name="connsiteY410" fmla="*/ 573596 h 1152525"/>
                <a:gd name="connsiteX411" fmla="*/ 389342 w 3629025"/>
                <a:gd name="connsiteY411" fmla="*/ 576263 h 1152525"/>
                <a:gd name="connsiteX412" fmla="*/ 405154 w 3629025"/>
                <a:gd name="connsiteY412" fmla="*/ 572834 h 1152525"/>
                <a:gd name="connsiteX413" fmla="*/ 420965 w 3629025"/>
                <a:gd name="connsiteY413" fmla="*/ 569405 h 1152525"/>
                <a:gd name="connsiteX414" fmla="*/ 415345 w 3629025"/>
                <a:gd name="connsiteY414" fmla="*/ 577215 h 1152525"/>
                <a:gd name="connsiteX415" fmla="*/ 489069 w 3629025"/>
                <a:gd name="connsiteY415" fmla="*/ 561118 h 1152525"/>
                <a:gd name="connsiteX416" fmla="*/ 492498 w 3629025"/>
                <a:gd name="connsiteY416" fmla="*/ 562547 h 1152525"/>
                <a:gd name="connsiteX417" fmla="*/ 522978 w 3629025"/>
                <a:gd name="connsiteY417" fmla="*/ 560261 h 1152525"/>
                <a:gd name="connsiteX418" fmla="*/ 539837 w 3629025"/>
                <a:gd name="connsiteY418" fmla="*/ 567500 h 1152525"/>
                <a:gd name="connsiteX419" fmla="*/ 551553 w 3629025"/>
                <a:gd name="connsiteY419" fmla="*/ 560546 h 1152525"/>
                <a:gd name="connsiteX420" fmla="*/ 568126 w 3629025"/>
                <a:gd name="connsiteY420" fmla="*/ 559118 h 1152525"/>
                <a:gd name="connsiteX421" fmla="*/ 553839 w 3629025"/>
                <a:gd name="connsiteY421" fmla="*/ 551307 h 1152525"/>
                <a:gd name="connsiteX422" fmla="*/ 572222 w 3629025"/>
                <a:gd name="connsiteY422" fmla="*/ 547307 h 1152525"/>
                <a:gd name="connsiteX423" fmla="*/ 577080 w 3629025"/>
                <a:gd name="connsiteY423" fmla="*/ 552831 h 1152525"/>
                <a:gd name="connsiteX424" fmla="*/ 583843 w 3629025"/>
                <a:gd name="connsiteY424" fmla="*/ 555689 h 1152525"/>
                <a:gd name="connsiteX425" fmla="*/ 602226 w 3629025"/>
                <a:gd name="connsiteY425" fmla="*/ 551688 h 1152525"/>
                <a:gd name="connsiteX426" fmla="*/ 618418 w 3629025"/>
                <a:gd name="connsiteY426" fmla="*/ 556927 h 1152525"/>
                <a:gd name="connsiteX427" fmla="*/ 647374 w 3629025"/>
                <a:gd name="connsiteY427" fmla="*/ 550640 h 1152525"/>
                <a:gd name="connsiteX428" fmla="*/ 630420 w 3629025"/>
                <a:gd name="connsiteY428" fmla="*/ 558737 h 1152525"/>
                <a:gd name="connsiteX429" fmla="*/ 583747 w 3629025"/>
                <a:gd name="connsiteY429" fmla="*/ 571119 h 1152525"/>
                <a:gd name="connsiteX430" fmla="*/ 574699 w 3629025"/>
                <a:gd name="connsiteY430" fmla="*/ 577501 h 1152525"/>
                <a:gd name="connsiteX431" fmla="*/ 544219 w 3629025"/>
                <a:gd name="connsiteY431" fmla="*/ 579787 h 1152525"/>
                <a:gd name="connsiteX432" fmla="*/ 532598 w 3629025"/>
                <a:gd name="connsiteY432" fmla="*/ 586740 h 1152525"/>
                <a:gd name="connsiteX433" fmla="*/ 516025 w 3629025"/>
                <a:gd name="connsiteY433" fmla="*/ 588169 h 1152525"/>
                <a:gd name="connsiteX434" fmla="*/ 513358 w 3629025"/>
                <a:gd name="connsiteY434" fmla="*/ 588740 h 1152525"/>
                <a:gd name="connsiteX435" fmla="*/ 512215 w 3629025"/>
                <a:gd name="connsiteY435" fmla="*/ 593408 h 1152525"/>
                <a:gd name="connsiteX436" fmla="*/ 503166 w 3629025"/>
                <a:gd name="connsiteY436" fmla="*/ 599789 h 1152525"/>
                <a:gd name="connsiteX437" fmla="*/ 498308 w 3629025"/>
                <a:gd name="connsiteY437" fmla="*/ 594265 h 1152525"/>
                <a:gd name="connsiteX438" fmla="*/ 488878 w 3629025"/>
                <a:gd name="connsiteY438" fmla="*/ 591979 h 1152525"/>
                <a:gd name="connsiteX439" fmla="*/ 473067 w 3629025"/>
                <a:gd name="connsiteY439" fmla="*/ 595408 h 1152525"/>
                <a:gd name="connsiteX440" fmla="*/ 483925 w 3629025"/>
                <a:gd name="connsiteY440" fmla="*/ 601790 h 1152525"/>
                <a:gd name="connsiteX441" fmla="*/ 415441 w 3629025"/>
                <a:gd name="connsiteY441" fmla="*/ 616744 h 1152525"/>
                <a:gd name="connsiteX442" fmla="*/ 404487 w 3629025"/>
                <a:gd name="connsiteY442" fmla="*/ 625697 h 1152525"/>
                <a:gd name="connsiteX443" fmla="*/ 388294 w 3629025"/>
                <a:gd name="connsiteY443" fmla="*/ 620459 h 1152525"/>
                <a:gd name="connsiteX444" fmla="*/ 384484 w 3629025"/>
                <a:gd name="connsiteY444" fmla="*/ 625697 h 1152525"/>
                <a:gd name="connsiteX445" fmla="*/ 378103 w 3629025"/>
                <a:gd name="connsiteY445" fmla="*/ 631508 h 1152525"/>
                <a:gd name="connsiteX446" fmla="*/ 370959 w 3629025"/>
                <a:gd name="connsiteY446" fmla="*/ 635222 h 1152525"/>
                <a:gd name="connsiteX447" fmla="*/ 350290 w 3629025"/>
                <a:gd name="connsiteY447" fmla="*/ 633127 h 1152525"/>
                <a:gd name="connsiteX448" fmla="*/ 276947 w 3629025"/>
                <a:gd name="connsiteY448" fmla="*/ 657892 h 1152525"/>
                <a:gd name="connsiteX449" fmla="*/ 269041 w 3629025"/>
                <a:gd name="connsiteY449" fmla="*/ 659606 h 1152525"/>
                <a:gd name="connsiteX450" fmla="*/ 236275 w 3629025"/>
                <a:gd name="connsiteY450" fmla="*/ 671132 h 1152525"/>
                <a:gd name="connsiteX451" fmla="*/ 217797 w 3629025"/>
                <a:gd name="connsiteY451" fmla="*/ 675132 h 1152525"/>
                <a:gd name="connsiteX452" fmla="*/ 203509 w 3629025"/>
                <a:gd name="connsiteY452" fmla="*/ 682657 h 1152525"/>
                <a:gd name="connsiteX453" fmla="*/ 189984 w 3629025"/>
                <a:gd name="connsiteY453" fmla="*/ 692182 h 1152525"/>
                <a:gd name="connsiteX454" fmla="*/ 226084 w 3629025"/>
                <a:gd name="connsiteY454" fmla="*/ 682181 h 1152525"/>
                <a:gd name="connsiteX455" fmla="*/ 235513 w 3629025"/>
                <a:gd name="connsiteY455" fmla="*/ 684467 h 1152525"/>
                <a:gd name="connsiteX456" fmla="*/ 250563 w 3629025"/>
                <a:gd name="connsiteY456" fmla="*/ 679037 h 1152525"/>
                <a:gd name="connsiteX457" fmla="*/ 268946 w 3629025"/>
                <a:gd name="connsiteY457" fmla="*/ 675037 h 1152525"/>
                <a:gd name="connsiteX458" fmla="*/ 275328 w 3629025"/>
                <a:gd name="connsiteY458" fmla="*/ 669227 h 1152525"/>
                <a:gd name="connsiteX459" fmla="*/ 297140 w 3629025"/>
                <a:gd name="connsiteY459" fmla="*/ 666655 h 1152525"/>
                <a:gd name="connsiteX460" fmla="*/ 306189 w 3629025"/>
                <a:gd name="connsiteY460" fmla="*/ 660273 h 1152525"/>
                <a:gd name="connsiteX461" fmla="*/ 318190 w 3629025"/>
                <a:gd name="connsiteY461" fmla="*/ 661988 h 1152525"/>
                <a:gd name="connsiteX462" fmla="*/ 324572 w 3629025"/>
                <a:gd name="connsiteY462" fmla="*/ 656177 h 1152525"/>
                <a:gd name="connsiteX463" fmla="*/ 331716 w 3629025"/>
                <a:gd name="connsiteY463" fmla="*/ 652463 h 1152525"/>
                <a:gd name="connsiteX464" fmla="*/ 343717 w 3629025"/>
                <a:gd name="connsiteY464" fmla="*/ 654177 h 1152525"/>
                <a:gd name="connsiteX465" fmla="*/ 356100 w 3629025"/>
                <a:gd name="connsiteY465" fmla="*/ 649319 h 1152525"/>
                <a:gd name="connsiteX466" fmla="*/ 358005 w 3629025"/>
                <a:gd name="connsiteY466" fmla="*/ 646748 h 1152525"/>
                <a:gd name="connsiteX467" fmla="*/ 363244 w 3629025"/>
                <a:gd name="connsiteY467" fmla="*/ 645605 h 1152525"/>
                <a:gd name="connsiteX468" fmla="*/ 367054 w 3629025"/>
                <a:gd name="connsiteY468" fmla="*/ 640366 h 1152525"/>
                <a:gd name="connsiteX469" fmla="*/ 362101 w 3629025"/>
                <a:gd name="connsiteY469" fmla="*/ 650177 h 1152525"/>
                <a:gd name="connsiteX470" fmla="*/ 360196 w 3629025"/>
                <a:gd name="connsiteY470" fmla="*/ 652748 h 1152525"/>
                <a:gd name="connsiteX471" fmla="*/ 309808 w 3629025"/>
                <a:gd name="connsiteY471" fmla="*/ 670274 h 1152525"/>
                <a:gd name="connsiteX472" fmla="*/ 264660 w 3629025"/>
                <a:gd name="connsiteY472" fmla="*/ 686657 h 1152525"/>
                <a:gd name="connsiteX473" fmla="*/ 208939 w 3629025"/>
                <a:gd name="connsiteY473" fmla="*/ 705326 h 1152525"/>
                <a:gd name="connsiteX474" fmla="*/ 222083 w 3629025"/>
                <a:gd name="connsiteY474" fmla="*/ 717804 h 1152525"/>
                <a:gd name="connsiteX475" fmla="*/ 218273 w 3629025"/>
                <a:gd name="connsiteY475" fmla="*/ 723043 h 1152525"/>
                <a:gd name="connsiteX476" fmla="*/ 225036 w 3629025"/>
                <a:gd name="connsiteY476" fmla="*/ 725996 h 1152525"/>
                <a:gd name="connsiteX477" fmla="*/ 217130 w 3629025"/>
                <a:gd name="connsiteY477" fmla="*/ 727710 h 1152525"/>
                <a:gd name="connsiteX478" fmla="*/ 228370 w 3629025"/>
                <a:gd name="connsiteY478" fmla="*/ 742760 h 1152525"/>
                <a:gd name="connsiteX479" fmla="*/ 247515 w 3629025"/>
                <a:gd name="connsiteY479" fmla="*/ 740759 h 1152525"/>
                <a:gd name="connsiteX480" fmla="*/ 258088 w 3629025"/>
                <a:gd name="connsiteY480" fmla="*/ 738473 h 1152525"/>
                <a:gd name="connsiteX481" fmla="*/ 247134 w 3629025"/>
                <a:gd name="connsiteY481" fmla="*/ 747427 h 1152525"/>
                <a:gd name="connsiteX482" fmla="*/ 230560 w 3629025"/>
                <a:gd name="connsiteY482" fmla="*/ 748856 h 1152525"/>
                <a:gd name="connsiteX483" fmla="*/ 232370 w 3629025"/>
                <a:gd name="connsiteY483" fmla="*/ 761619 h 1152525"/>
                <a:gd name="connsiteX484" fmla="*/ 291806 w 3629025"/>
                <a:gd name="connsiteY484" fmla="*/ 737711 h 1152525"/>
                <a:gd name="connsiteX485" fmla="*/ 295235 w 3629025"/>
                <a:gd name="connsiteY485" fmla="*/ 739140 h 1152525"/>
                <a:gd name="connsiteX486" fmla="*/ 299712 w 3629025"/>
                <a:gd name="connsiteY486" fmla="*/ 735997 h 1152525"/>
                <a:gd name="connsiteX487" fmla="*/ 312856 w 3629025"/>
                <a:gd name="connsiteY487" fmla="*/ 733139 h 1152525"/>
                <a:gd name="connsiteX488" fmla="*/ 332002 w 3629025"/>
                <a:gd name="connsiteY488" fmla="*/ 731139 h 1152525"/>
                <a:gd name="connsiteX489" fmla="*/ 232656 w 3629025"/>
                <a:gd name="connsiteY489" fmla="*/ 770287 h 1152525"/>
                <a:gd name="connsiteX490" fmla="*/ 230751 w 3629025"/>
                <a:gd name="connsiteY490" fmla="*/ 788194 h 1152525"/>
                <a:gd name="connsiteX491" fmla="*/ 240943 w 3629025"/>
                <a:gd name="connsiteY491" fmla="*/ 792575 h 1152525"/>
                <a:gd name="connsiteX492" fmla="*/ 242752 w 3629025"/>
                <a:gd name="connsiteY492" fmla="*/ 805339 h 1152525"/>
                <a:gd name="connsiteX493" fmla="*/ 240847 w 3629025"/>
                <a:gd name="connsiteY493" fmla="*/ 807911 h 1152525"/>
                <a:gd name="connsiteX494" fmla="*/ 239323 w 3629025"/>
                <a:gd name="connsiteY494" fmla="*/ 819150 h 1152525"/>
                <a:gd name="connsiteX495" fmla="*/ 246086 w 3629025"/>
                <a:gd name="connsiteY495" fmla="*/ 822008 h 1152525"/>
                <a:gd name="connsiteX496" fmla="*/ 252849 w 3629025"/>
                <a:gd name="connsiteY496" fmla="*/ 824865 h 1152525"/>
                <a:gd name="connsiteX497" fmla="*/ 241895 w 3629025"/>
                <a:gd name="connsiteY497" fmla="*/ 833819 h 1152525"/>
                <a:gd name="connsiteX498" fmla="*/ 251992 w 3629025"/>
                <a:gd name="connsiteY498" fmla="*/ 838200 h 1152525"/>
                <a:gd name="connsiteX499" fmla="*/ 240371 w 3629025"/>
                <a:gd name="connsiteY499" fmla="*/ 845153 h 1152525"/>
                <a:gd name="connsiteX500" fmla="*/ 256849 w 3629025"/>
                <a:gd name="connsiteY500" fmla="*/ 874395 h 1152525"/>
                <a:gd name="connsiteX501" fmla="*/ 248182 w 3629025"/>
                <a:gd name="connsiteY501" fmla="*/ 889445 h 1152525"/>
                <a:gd name="connsiteX502" fmla="*/ 252658 w 3629025"/>
                <a:gd name="connsiteY502" fmla="*/ 916877 h 1152525"/>
                <a:gd name="connsiteX503" fmla="*/ 264660 w 3629025"/>
                <a:gd name="connsiteY503" fmla="*/ 918591 h 1152525"/>
                <a:gd name="connsiteX504" fmla="*/ 257135 w 3629025"/>
                <a:gd name="connsiteY504" fmla="*/ 928973 h 1152525"/>
                <a:gd name="connsiteX505" fmla="*/ 266851 w 3629025"/>
                <a:gd name="connsiteY505" fmla="*/ 939927 h 1152525"/>
                <a:gd name="connsiteX506" fmla="*/ 255897 w 3629025"/>
                <a:gd name="connsiteY506" fmla="*/ 948881 h 1152525"/>
                <a:gd name="connsiteX507" fmla="*/ 278471 w 3629025"/>
                <a:gd name="connsiteY507" fmla="*/ 948309 h 1152525"/>
                <a:gd name="connsiteX508" fmla="*/ 296854 w 3629025"/>
                <a:gd name="connsiteY508" fmla="*/ 944309 h 1152525"/>
                <a:gd name="connsiteX509" fmla="*/ 289711 w 3629025"/>
                <a:gd name="connsiteY509" fmla="*/ 948023 h 1152525"/>
                <a:gd name="connsiteX510" fmla="*/ 264850 w 3629025"/>
                <a:gd name="connsiteY510" fmla="*/ 957834 h 1152525"/>
                <a:gd name="connsiteX511" fmla="*/ 264469 w 3629025"/>
                <a:gd name="connsiteY511" fmla="*/ 964502 h 1152525"/>
                <a:gd name="connsiteX512" fmla="*/ 277995 w 3629025"/>
                <a:gd name="connsiteY512" fmla="*/ 970312 h 1152525"/>
                <a:gd name="connsiteX513" fmla="*/ 269327 w 3629025"/>
                <a:gd name="connsiteY513" fmla="*/ 985361 h 1152525"/>
                <a:gd name="connsiteX514" fmla="*/ 278757 w 3629025"/>
                <a:gd name="connsiteY514" fmla="*/ 987743 h 1152525"/>
                <a:gd name="connsiteX515" fmla="*/ 279043 w 3629025"/>
                <a:gd name="connsiteY515" fmla="*/ 1011746 h 1152525"/>
                <a:gd name="connsiteX516" fmla="*/ 287329 w 3629025"/>
                <a:gd name="connsiteY516" fmla="*/ 1018699 h 1152525"/>
                <a:gd name="connsiteX517" fmla="*/ 286186 w 3629025"/>
                <a:gd name="connsiteY517" fmla="*/ 1023366 h 1152525"/>
                <a:gd name="connsiteX518" fmla="*/ 267803 w 3629025"/>
                <a:gd name="connsiteY518" fmla="*/ 1027367 h 1152525"/>
                <a:gd name="connsiteX519" fmla="*/ 275233 w 3629025"/>
                <a:gd name="connsiteY519" fmla="*/ 1047655 h 1152525"/>
                <a:gd name="connsiteX520" fmla="*/ 272185 w 3629025"/>
                <a:gd name="connsiteY520" fmla="*/ 1054894 h 1152525"/>
                <a:gd name="connsiteX521" fmla="*/ 269137 w 3629025"/>
                <a:gd name="connsiteY521" fmla="*/ 1062133 h 1152525"/>
                <a:gd name="connsiteX522" fmla="*/ 290949 w 3629025"/>
                <a:gd name="connsiteY522" fmla="*/ 1074896 h 1152525"/>
                <a:gd name="connsiteX523" fmla="*/ 271423 w 3629025"/>
                <a:gd name="connsiteY523" fmla="*/ 1083564 h 1152525"/>
                <a:gd name="connsiteX524" fmla="*/ 275137 w 3629025"/>
                <a:gd name="connsiteY524" fmla="*/ 1093661 h 1152525"/>
                <a:gd name="connsiteX525" fmla="*/ 283424 w 3629025"/>
                <a:gd name="connsiteY525" fmla="*/ 1100614 h 1152525"/>
                <a:gd name="connsiteX526" fmla="*/ 275899 w 3629025"/>
                <a:gd name="connsiteY526" fmla="*/ 1110996 h 1152525"/>
                <a:gd name="connsiteX527" fmla="*/ 289425 w 3629025"/>
                <a:gd name="connsiteY527" fmla="*/ 1116806 h 1152525"/>
                <a:gd name="connsiteX528" fmla="*/ 337240 w 3629025"/>
                <a:gd name="connsiteY528" fmla="*/ 1099852 h 1152525"/>
                <a:gd name="connsiteX529" fmla="*/ 347813 w 3629025"/>
                <a:gd name="connsiteY529" fmla="*/ 1097566 h 1152525"/>
                <a:gd name="connsiteX530" fmla="*/ 377150 w 3629025"/>
                <a:gd name="connsiteY530" fmla="*/ 1084612 h 1152525"/>
                <a:gd name="connsiteX531" fmla="*/ 394867 w 3629025"/>
                <a:gd name="connsiteY531" fmla="*/ 1078611 h 1152525"/>
                <a:gd name="connsiteX532" fmla="*/ 413726 w 3629025"/>
                <a:gd name="connsiteY532" fmla="*/ 1067943 h 1152525"/>
                <a:gd name="connsiteX533" fmla="*/ 377626 w 3629025"/>
                <a:gd name="connsiteY533" fmla="*/ 1078040 h 1152525"/>
                <a:gd name="connsiteX534" fmla="*/ 374293 w 3629025"/>
                <a:gd name="connsiteY534" fmla="*/ 1076611 h 1152525"/>
                <a:gd name="connsiteX535" fmla="*/ 372388 w 3629025"/>
                <a:gd name="connsiteY535" fmla="*/ 1079183 h 1152525"/>
                <a:gd name="connsiteX536" fmla="*/ 367530 w 3629025"/>
                <a:gd name="connsiteY536" fmla="*/ 1073658 h 1152525"/>
                <a:gd name="connsiteX537" fmla="*/ 352099 w 3629025"/>
                <a:gd name="connsiteY537" fmla="*/ 1070420 h 1152525"/>
                <a:gd name="connsiteX538" fmla="*/ 379531 w 3629025"/>
                <a:gd name="connsiteY538" fmla="*/ 1060037 h 1152525"/>
                <a:gd name="connsiteX539" fmla="*/ 391152 w 3629025"/>
                <a:gd name="connsiteY539" fmla="*/ 1053084 h 1152525"/>
                <a:gd name="connsiteX540" fmla="*/ 394581 w 3629025"/>
                <a:gd name="connsiteY540" fmla="*/ 1054513 h 1152525"/>
                <a:gd name="connsiteX541" fmla="*/ 396486 w 3629025"/>
                <a:gd name="connsiteY541" fmla="*/ 1051941 h 1152525"/>
                <a:gd name="connsiteX542" fmla="*/ 407059 w 3629025"/>
                <a:gd name="connsiteY542" fmla="*/ 1049655 h 1152525"/>
                <a:gd name="connsiteX543" fmla="*/ 438301 w 3629025"/>
                <a:gd name="connsiteY543" fmla="*/ 1049465 h 1152525"/>
                <a:gd name="connsiteX544" fmla="*/ 418012 w 3629025"/>
                <a:gd name="connsiteY544" fmla="*/ 1056037 h 1152525"/>
                <a:gd name="connsiteX545" fmla="*/ 395819 w 3629025"/>
                <a:gd name="connsiteY545" fmla="*/ 1065276 h 1152525"/>
                <a:gd name="connsiteX546" fmla="*/ 412393 w 3629025"/>
                <a:gd name="connsiteY546" fmla="*/ 1063847 h 1152525"/>
                <a:gd name="connsiteX547" fmla="*/ 424108 w 3629025"/>
                <a:gd name="connsiteY547" fmla="*/ 1056894 h 1152525"/>
                <a:gd name="connsiteX548" fmla="*/ 435348 w 3629025"/>
                <a:gd name="connsiteY548" fmla="*/ 1056608 h 1152525"/>
                <a:gd name="connsiteX549" fmla="*/ 460970 w 3629025"/>
                <a:gd name="connsiteY549" fmla="*/ 1048893 h 1152525"/>
                <a:gd name="connsiteX550" fmla="*/ 502309 w 3629025"/>
                <a:gd name="connsiteY550" fmla="*/ 1037654 h 1152525"/>
                <a:gd name="connsiteX551" fmla="*/ 509452 w 3629025"/>
                <a:gd name="connsiteY551" fmla="*/ 1033939 h 1152525"/>
                <a:gd name="connsiteX552" fmla="*/ 542885 w 3629025"/>
                <a:gd name="connsiteY552" fmla="*/ 1024414 h 1152525"/>
                <a:gd name="connsiteX553" fmla="*/ 563935 w 3629025"/>
                <a:gd name="connsiteY553" fmla="*/ 1019842 h 1152525"/>
                <a:gd name="connsiteX554" fmla="*/ 554506 w 3629025"/>
                <a:gd name="connsiteY554" fmla="*/ 1017556 h 1152525"/>
                <a:gd name="connsiteX555" fmla="*/ 502594 w 3629025"/>
                <a:gd name="connsiteY555" fmla="*/ 1031081 h 1152525"/>
                <a:gd name="connsiteX556" fmla="*/ 469066 w 3629025"/>
                <a:gd name="connsiteY556" fmla="*/ 1040511 h 1152525"/>
                <a:gd name="connsiteX557" fmla="*/ 450588 w 3629025"/>
                <a:gd name="connsiteY557" fmla="*/ 1044512 h 1152525"/>
                <a:gd name="connsiteX558" fmla="*/ 446111 w 3629025"/>
                <a:gd name="connsiteY558" fmla="*/ 1047655 h 1152525"/>
                <a:gd name="connsiteX559" fmla="*/ 439348 w 3629025"/>
                <a:gd name="connsiteY559" fmla="*/ 1044797 h 1152525"/>
                <a:gd name="connsiteX560" fmla="*/ 466114 w 3629025"/>
                <a:gd name="connsiteY560" fmla="*/ 1032415 h 1152525"/>
                <a:gd name="connsiteX561" fmla="*/ 470590 w 3629025"/>
                <a:gd name="connsiteY561" fmla="*/ 1029272 h 1152525"/>
                <a:gd name="connsiteX562" fmla="*/ 470971 w 3629025"/>
                <a:gd name="connsiteY562" fmla="*/ 1022604 h 1152525"/>
                <a:gd name="connsiteX563" fmla="*/ 482211 w 3629025"/>
                <a:gd name="connsiteY563" fmla="*/ 1022318 h 1152525"/>
                <a:gd name="connsiteX564" fmla="*/ 487831 w 3629025"/>
                <a:gd name="connsiteY564" fmla="*/ 1014508 h 1152525"/>
                <a:gd name="connsiteX565" fmla="*/ 479925 w 3629025"/>
                <a:gd name="connsiteY565" fmla="*/ 1016222 h 1152525"/>
                <a:gd name="connsiteX566" fmla="*/ 468685 w 3629025"/>
                <a:gd name="connsiteY566" fmla="*/ 1016508 h 1152525"/>
                <a:gd name="connsiteX567" fmla="*/ 461542 w 3629025"/>
                <a:gd name="connsiteY567" fmla="*/ 1020223 h 1152525"/>
                <a:gd name="connsiteX568" fmla="*/ 458208 w 3629025"/>
                <a:gd name="connsiteY568" fmla="*/ 1018794 h 1152525"/>
                <a:gd name="connsiteX569" fmla="*/ 430395 w 3629025"/>
                <a:gd name="connsiteY569" fmla="*/ 1020509 h 1152525"/>
                <a:gd name="connsiteX570" fmla="*/ 489450 w 3629025"/>
                <a:gd name="connsiteY570" fmla="*/ 1003268 h 1152525"/>
                <a:gd name="connsiteX571" fmla="*/ 492784 w 3629025"/>
                <a:gd name="connsiteY571" fmla="*/ 1004697 h 1152525"/>
                <a:gd name="connsiteX572" fmla="*/ 501832 w 3629025"/>
                <a:gd name="connsiteY572" fmla="*/ 998315 h 1152525"/>
                <a:gd name="connsiteX573" fmla="*/ 510500 w 3629025"/>
                <a:gd name="connsiteY573" fmla="*/ 998601 h 1152525"/>
                <a:gd name="connsiteX574" fmla="*/ 520311 w 3629025"/>
                <a:gd name="connsiteY574" fmla="*/ 994315 h 1152525"/>
                <a:gd name="connsiteX575" fmla="*/ 534217 w 3629025"/>
                <a:gd name="connsiteY575" fmla="*/ 993458 h 1152525"/>
                <a:gd name="connsiteX576" fmla="*/ 552601 w 3629025"/>
                <a:gd name="connsiteY576" fmla="*/ 989457 h 1152525"/>
                <a:gd name="connsiteX577" fmla="*/ 560887 w 3629025"/>
                <a:gd name="connsiteY577" fmla="*/ 981075 h 1152525"/>
                <a:gd name="connsiteX578" fmla="*/ 578223 w 3629025"/>
                <a:gd name="connsiteY578" fmla="*/ 981647 h 1152525"/>
                <a:gd name="connsiteX579" fmla="*/ 584605 w 3629025"/>
                <a:gd name="connsiteY579" fmla="*/ 975836 h 1152525"/>
                <a:gd name="connsiteX580" fmla="*/ 601559 w 3629025"/>
                <a:gd name="connsiteY580" fmla="*/ 967740 h 1152525"/>
                <a:gd name="connsiteX581" fmla="*/ 604512 w 3629025"/>
                <a:gd name="connsiteY581" fmla="*/ 975836 h 1152525"/>
                <a:gd name="connsiteX582" fmla="*/ 635373 w 3629025"/>
                <a:gd name="connsiteY582" fmla="*/ 966978 h 1152525"/>
                <a:gd name="connsiteX583" fmla="*/ 638707 w 3629025"/>
                <a:gd name="connsiteY583" fmla="*/ 968407 h 1152525"/>
                <a:gd name="connsiteX584" fmla="*/ 645850 w 3629025"/>
                <a:gd name="connsiteY584" fmla="*/ 964692 h 1152525"/>
                <a:gd name="connsiteX585" fmla="*/ 670330 w 3629025"/>
                <a:gd name="connsiteY585" fmla="*/ 961549 h 1152525"/>
                <a:gd name="connsiteX586" fmla="*/ 674140 w 3629025"/>
                <a:gd name="connsiteY586" fmla="*/ 956310 h 1152525"/>
                <a:gd name="connsiteX587" fmla="*/ 694809 w 3629025"/>
                <a:gd name="connsiteY587" fmla="*/ 958406 h 1152525"/>
                <a:gd name="connsiteX588" fmla="*/ 726432 w 3629025"/>
                <a:gd name="connsiteY588" fmla="*/ 951548 h 1152525"/>
                <a:gd name="connsiteX589" fmla="*/ 738433 w 3629025"/>
                <a:gd name="connsiteY589" fmla="*/ 953262 h 1152525"/>
                <a:gd name="connsiteX590" fmla="*/ 744529 w 3629025"/>
                <a:gd name="connsiteY590" fmla="*/ 938784 h 1152525"/>
                <a:gd name="connsiteX591" fmla="*/ 744148 w 3629025"/>
                <a:gd name="connsiteY591" fmla="*/ 945452 h 1152525"/>
                <a:gd name="connsiteX592" fmla="*/ 768628 w 3629025"/>
                <a:gd name="connsiteY592" fmla="*/ 942308 h 1152525"/>
                <a:gd name="connsiteX593" fmla="*/ 771580 w 3629025"/>
                <a:gd name="connsiteY593" fmla="*/ 950405 h 1152525"/>
                <a:gd name="connsiteX594" fmla="*/ 782153 w 3629025"/>
                <a:gd name="connsiteY594" fmla="*/ 948119 h 1152525"/>
                <a:gd name="connsiteX595" fmla="*/ 794155 w 3629025"/>
                <a:gd name="connsiteY595" fmla="*/ 949833 h 1152525"/>
                <a:gd name="connsiteX596" fmla="*/ 775771 w 3629025"/>
                <a:gd name="connsiteY596" fmla="*/ 953834 h 1152525"/>
                <a:gd name="connsiteX597" fmla="*/ 733671 w 3629025"/>
                <a:gd name="connsiteY597" fmla="*/ 962978 h 1152525"/>
                <a:gd name="connsiteX598" fmla="*/ 723860 w 3629025"/>
                <a:gd name="connsiteY598" fmla="*/ 967264 h 1152525"/>
                <a:gd name="connsiteX599" fmla="*/ 717859 w 3629025"/>
                <a:gd name="connsiteY599" fmla="*/ 966407 h 1152525"/>
                <a:gd name="connsiteX600" fmla="*/ 713383 w 3629025"/>
                <a:gd name="connsiteY600" fmla="*/ 969550 h 1152525"/>
                <a:gd name="connsiteX601" fmla="*/ 695380 w 3629025"/>
                <a:gd name="connsiteY601" fmla="*/ 966883 h 1152525"/>
                <a:gd name="connsiteX602" fmla="*/ 680331 w 3629025"/>
                <a:gd name="connsiteY602" fmla="*/ 972312 h 1152525"/>
                <a:gd name="connsiteX603" fmla="*/ 676235 w 3629025"/>
                <a:gd name="connsiteY603" fmla="*/ 968883 h 1152525"/>
                <a:gd name="connsiteX604" fmla="*/ 660424 w 3629025"/>
                <a:gd name="connsiteY604" fmla="*/ 972312 h 1152525"/>
                <a:gd name="connsiteX605" fmla="*/ 659281 w 3629025"/>
                <a:gd name="connsiteY605" fmla="*/ 976979 h 1152525"/>
                <a:gd name="connsiteX606" fmla="*/ 650232 w 3629025"/>
                <a:gd name="connsiteY606" fmla="*/ 983361 h 1152525"/>
                <a:gd name="connsiteX607" fmla="*/ 711192 w 3629025"/>
                <a:gd name="connsiteY607" fmla="*/ 978884 h 1152525"/>
                <a:gd name="connsiteX608" fmla="*/ 733385 w 3629025"/>
                <a:gd name="connsiteY608" fmla="*/ 969645 h 1152525"/>
                <a:gd name="connsiteX609" fmla="*/ 745387 w 3629025"/>
                <a:gd name="connsiteY609" fmla="*/ 971360 h 1152525"/>
                <a:gd name="connsiteX610" fmla="*/ 747673 w 3629025"/>
                <a:gd name="connsiteY610" fmla="*/ 977456 h 1152525"/>
                <a:gd name="connsiteX611" fmla="*/ 756340 w 3629025"/>
                <a:gd name="connsiteY611" fmla="*/ 977741 h 1152525"/>
                <a:gd name="connsiteX612" fmla="*/ 778534 w 3629025"/>
                <a:gd name="connsiteY612" fmla="*/ 968502 h 1152525"/>
                <a:gd name="connsiteX613" fmla="*/ 765008 w 3629025"/>
                <a:gd name="connsiteY613" fmla="*/ 962692 h 1152525"/>
                <a:gd name="connsiteX614" fmla="*/ 784153 w 3629025"/>
                <a:gd name="connsiteY614" fmla="*/ 960692 h 1152525"/>
                <a:gd name="connsiteX615" fmla="*/ 787963 w 3629025"/>
                <a:gd name="connsiteY615" fmla="*/ 955453 h 1152525"/>
                <a:gd name="connsiteX616" fmla="*/ 790916 w 3629025"/>
                <a:gd name="connsiteY616" fmla="*/ 963549 h 1152525"/>
                <a:gd name="connsiteX617" fmla="*/ 792440 w 3629025"/>
                <a:gd name="connsiteY617" fmla="*/ 967645 h 1152525"/>
                <a:gd name="connsiteX618" fmla="*/ 821777 w 3629025"/>
                <a:gd name="connsiteY618" fmla="*/ 970026 h 1152525"/>
                <a:gd name="connsiteX619" fmla="*/ 832731 w 3629025"/>
                <a:gd name="connsiteY619" fmla="*/ 961073 h 1152525"/>
                <a:gd name="connsiteX620" fmla="*/ 865116 w 3629025"/>
                <a:gd name="connsiteY620" fmla="*/ 956215 h 1152525"/>
                <a:gd name="connsiteX621" fmla="*/ 872641 w 3629025"/>
                <a:gd name="connsiteY621" fmla="*/ 961168 h 1152525"/>
                <a:gd name="connsiteX622" fmla="*/ 876736 w 3629025"/>
                <a:gd name="connsiteY622" fmla="*/ 964692 h 1152525"/>
                <a:gd name="connsiteX623" fmla="*/ 880546 w 3629025"/>
                <a:gd name="connsiteY623" fmla="*/ 959453 h 1152525"/>
                <a:gd name="connsiteX624" fmla="*/ 893310 w 3629025"/>
                <a:gd name="connsiteY624" fmla="*/ 963263 h 1152525"/>
                <a:gd name="connsiteX625" fmla="*/ 898263 w 3629025"/>
                <a:gd name="connsiteY625" fmla="*/ 953453 h 1152525"/>
                <a:gd name="connsiteX626" fmla="*/ 918932 w 3629025"/>
                <a:gd name="connsiteY626" fmla="*/ 955548 h 1152525"/>
                <a:gd name="connsiteX627" fmla="*/ 922266 w 3629025"/>
                <a:gd name="connsiteY627" fmla="*/ 956977 h 1152525"/>
                <a:gd name="connsiteX628" fmla="*/ 953889 w 3629025"/>
                <a:gd name="connsiteY628" fmla="*/ 950119 h 1152525"/>
                <a:gd name="connsiteX629" fmla="*/ 962557 w 3629025"/>
                <a:gd name="connsiteY629" fmla="*/ 950405 h 1152525"/>
                <a:gd name="connsiteX630" fmla="*/ 977987 w 3629025"/>
                <a:gd name="connsiteY630" fmla="*/ 953643 h 1152525"/>
                <a:gd name="connsiteX631" fmla="*/ 983607 w 3629025"/>
                <a:gd name="connsiteY631" fmla="*/ 945833 h 1152525"/>
                <a:gd name="connsiteX632" fmla="*/ 986655 w 3629025"/>
                <a:gd name="connsiteY632" fmla="*/ 938594 h 1152525"/>
                <a:gd name="connsiteX633" fmla="*/ 992656 w 3629025"/>
                <a:gd name="connsiteY633" fmla="*/ 939451 h 1152525"/>
                <a:gd name="connsiteX634" fmla="*/ 999418 w 3629025"/>
                <a:gd name="connsiteY634" fmla="*/ 942308 h 1152525"/>
                <a:gd name="connsiteX635" fmla="*/ 1014849 w 3629025"/>
                <a:gd name="connsiteY635" fmla="*/ 945547 h 1152525"/>
                <a:gd name="connsiteX636" fmla="*/ 997132 w 3629025"/>
                <a:gd name="connsiteY636" fmla="*/ 951548 h 1152525"/>
                <a:gd name="connsiteX637" fmla="*/ 1001228 w 3629025"/>
                <a:gd name="connsiteY637" fmla="*/ 954977 h 1152525"/>
                <a:gd name="connsiteX638" fmla="*/ 1001609 w 3629025"/>
                <a:gd name="connsiteY638" fmla="*/ 963644 h 1152525"/>
                <a:gd name="connsiteX639" fmla="*/ 1020754 w 3629025"/>
                <a:gd name="connsiteY639" fmla="*/ 961644 h 1152525"/>
                <a:gd name="connsiteX640" fmla="*/ 995132 w 3629025"/>
                <a:gd name="connsiteY640" fmla="*/ 969359 h 1152525"/>
                <a:gd name="connsiteX641" fmla="*/ 992179 w 3629025"/>
                <a:gd name="connsiteY641" fmla="*/ 961263 h 1152525"/>
                <a:gd name="connsiteX642" fmla="*/ 970367 w 3629025"/>
                <a:gd name="connsiteY642" fmla="*/ 979170 h 1152525"/>
                <a:gd name="connsiteX643" fmla="*/ 980559 w 3629025"/>
                <a:gd name="connsiteY643" fmla="*/ 983552 h 1152525"/>
                <a:gd name="connsiteX644" fmla="*/ 989989 w 3629025"/>
                <a:gd name="connsiteY644" fmla="*/ 985838 h 1152525"/>
                <a:gd name="connsiteX645" fmla="*/ 993799 w 3629025"/>
                <a:gd name="connsiteY645" fmla="*/ 980599 h 1152525"/>
                <a:gd name="connsiteX646" fmla="*/ 999037 w 3629025"/>
                <a:gd name="connsiteY646" fmla="*/ 979456 h 1152525"/>
                <a:gd name="connsiteX647" fmla="*/ 1007324 w 3629025"/>
                <a:gd name="connsiteY647" fmla="*/ 971074 h 1152525"/>
                <a:gd name="connsiteX648" fmla="*/ 1034375 w 3629025"/>
                <a:gd name="connsiteY648" fmla="*/ 982694 h 1152525"/>
                <a:gd name="connsiteX649" fmla="*/ 1050187 w 3629025"/>
                <a:gd name="connsiteY649" fmla="*/ 979265 h 1152525"/>
                <a:gd name="connsiteX650" fmla="*/ 1045234 w 3629025"/>
                <a:gd name="connsiteY650" fmla="*/ 989076 h 1152525"/>
                <a:gd name="connsiteX651" fmla="*/ 1055425 w 3629025"/>
                <a:gd name="connsiteY651" fmla="*/ 993458 h 1152525"/>
                <a:gd name="connsiteX652" fmla="*/ 1048663 w 3629025"/>
                <a:gd name="connsiteY652" fmla="*/ 1005840 h 1152525"/>
                <a:gd name="connsiteX653" fmla="*/ 1058092 w 3629025"/>
                <a:gd name="connsiteY653" fmla="*/ 1008126 h 1152525"/>
                <a:gd name="connsiteX654" fmla="*/ 1045234 w 3629025"/>
                <a:gd name="connsiteY654" fmla="*/ 1019651 h 1152525"/>
                <a:gd name="connsiteX655" fmla="*/ 1047520 w 3629025"/>
                <a:gd name="connsiteY655" fmla="*/ 1010412 h 1152525"/>
                <a:gd name="connsiteX656" fmla="*/ 1037709 w 3629025"/>
                <a:gd name="connsiteY656" fmla="*/ 1014698 h 1152525"/>
                <a:gd name="connsiteX657" fmla="*/ 1027136 w 3629025"/>
                <a:gd name="connsiteY657" fmla="*/ 1016984 h 1152525"/>
                <a:gd name="connsiteX658" fmla="*/ 1023326 w 3629025"/>
                <a:gd name="connsiteY658" fmla="*/ 1022223 h 1152525"/>
                <a:gd name="connsiteX659" fmla="*/ 987607 w 3629025"/>
                <a:gd name="connsiteY659" fmla="*/ 1025652 h 1152525"/>
                <a:gd name="connsiteX660" fmla="*/ 992560 w 3629025"/>
                <a:gd name="connsiteY660" fmla="*/ 1015841 h 1152525"/>
                <a:gd name="connsiteX661" fmla="*/ 1004562 w 3629025"/>
                <a:gd name="connsiteY661" fmla="*/ 1017556 h 1152525"/>
                <a:gd name="connsiteX662" fmla="*/ 1017325 w 3629025"/>
                <a:gd name="connsiteY662" fmla="*/ 1021366 h 1152525"/>
                <a:gd name="connsiteX663" fmla="*/ 1015516 w 3629025"/>
                <a:gd name="connsiteY663" fmla="*/ 1008602 h 1152525"/>
                <a:gd name="connsiteX664" fmla="*/ 1031327 w 3629025"/>
                <a:gd name="connsiteY664" fmla="*/ 1005173 h 1152525"/>
                <a:gd name="connsiteX665" fmla="*/ 1009515 w 3629025"/>
                <a:gd name="connsiteY665" fmla="*/ 992410 h 1152525"/>
                <a:gd name="connsiteX666" fmla="*/ 1017802 w 3629025"/>
                <a:gd name="connsiteY666" fmla="*/ 984028 h 1152525"/>
                <a:gd name="connsiteX667" fmla="*/ 1009896 w 3629025"/>
                <a:gd name="connsiteY667" fmla="*/ 985742 h 1152525"/>
                <a:gd name="connsiteX668" fmla="*/ 1007991 w 3629025"/>
                <a:gd name="connsiteY668" fmla="*/ 988314 h 1152525"/>
                <a:gd name="connsiteX669" fmla="*/ 996751 w 3629025"/>
                <a:gd name="connsiteY669" fmla="*/ 988600 h 1152525"/>
                <a:gd name="connsiteX670" fmla="*/ 979797 w 3629025"/>
                <a:gd name="connsiteY670" fmla="*/ 996696 h 1152525"/>
                <a:gd name="connsiteX671" fmla="*/ 985417 w 3629025"/>
                <a:gd name="connsiteY671" fmla="*/ 1004221 h 1152525"/>
                <a:gd name="connsiteX672" fmla="*/ 984274 w 3629025"/>
                <a:gd name="connsiteY672" fmla="*/ 1008888 h 1152525"/>
                <a:gd name="connsiteX673" fmla="*/ 989131 w 3629025"/>
                <a:gd name="connsiteY673" fmla="*/ 1014413 h 1152525"/>
                <a:gd name="connsiteX674" fmla="*/ 975225 w 3629025"/>
                <a:gd name="connsiteY674" fmla="*/ 1015270 h 1152525"/>
                <a:gd name="connsiteX675" fmla="*/ 976749 w 3629025"/>
                <a:gd name="connsiteY675" fmla="*/ 1019365 h 1152525"/>
                <a:gd name="connsiteX676" fmla="*/ 979035 w 3629025"/>
                <a:gd name="connsiteY676" fmla="*/ 1025462 h 1152525"/>
                <a:gd name="connsiteX677" fmla="*/ 959128 w 3629025"/>
                <a:gd name="connsiteY677" fmla="*/ 1025462 h 1152525"/>
                <a:gd name="connsiteX678" fmla="*/ 947412 w 3629025"/>
                <a:gd name="connsiteY678" fmla="*/ 1032415 h 1152525"/>
                <a:gd name="connsiteX679" fmla="*/ 959413 w 3629025"/>
                <a:gd name="connsiteY679" fmla="*/ 1034129 h 1152525"/>
                <a:gd name="connsiteX680" fmla="*/ 943602 w 3629025"/>
                <a:gd name="connsiteY680" fmla="*/ 1037558 h 1152525"/>
                <a:gd name="connsiteX681" fmla="*/ 926266 w 3629025"/>
                <a:gd name="connsiteY681" fmla="*/ 1036987 h 1152525"/>
                <a:gd name="connsiteX682" fmla="*/ 950365 w 3629025"/>
                <a:gd name="connsiteY682" fmla="*/ 1025176 h 1152525"/>
                <a:gd name="connsiteX683" fmla="*/ 951508 w 3629025"/>
                <a:gd name="connsiteY683" fmla="*/ 1020509 h 1152525"/>
                <a:gd name="connsiteX684" fmla="*/ 952651 w 3629025"/>
                <a:gd name="connsiteY684" fmla="*/ 1015841 h 1152525"/>
                <a:gd name="connsiteX685" fmla="*/ 944364 w 3629025"/>
                <a:gd name="connsiteY685" fmla="*/ 1008888 h 1152525"/>
                <a:gd name="connsiteX686" fmla="*/ 952270 w 3629025"/>
                <a:gd name="connsiteY686" fmla="*/ 1007174 h 1152525"/>
                <a:gd name="connsiteX687" fmla="*/ 954175 w 3629025"/>
                <a:gd name="connsiteY687" fmla="*/ 1004602 h 1152525"/>
                <a:gd name="connsiteX688" fmla="*/ 964747 w 3629025"/>
                <a:gd name="connsiteY688" fmla="*/ 1002316 h 1152525"/>
                <a:gd name="connsiteX689" fmla="*/ 970367 w 3629025"/>
                <a:gd name="connsiteY689" fmla="*/ 994505 h 1152525"/>
                <a:gd name="connsiteX690" fmla="*/ 956461 w 3629025"/>
                <a:gd name="connsiteY690" fmla="*/ 995363 h 1152525"/>
                <a:gd name="connsiteX691" fmla="*/ 925219 w 3629025"/>
                <a:gd name="connsiteY691" fmla="*/ 995553 h 1152525"/>
                <a:gd name="connsiteX692" fmla="*/ 928171 w 3629025"/>
                <a:gd name="connsiteY692" fmla="*/ 1003649 h 1152525"/>
                <a:gd name="connsiteX693" fmla="*/ 935696 w 3629025"/>
                <a:gd name="connsiteY693" fmla="*/ 1008602 h 1152525"/>
                <a:gd name="connsiteX694" fmla="*/ 920266 w 3629025"/>
                <a:gd name="connsiteY694" fmla="*/ 1005364 h 1152525"/>
                <a:gd name="connsiteX695" fmla="*/ 903311 w 3629025"/>
                <a:gd name="connsiteY695" fmla="*/ 1013460 h 1152525"/>
                <a:gd name="connsiteX696" fmla="*/ 913789 w 3629025"/>
                <a:gd name="connsiteY696" fmla="*/ 1026509 h 1152525"/>
                <a:gd name="connsiteX697" fmla="*/ 890071 w 3629025"/>
                <a:gd name="connsiteY697" fmla="*/ 1031653 h 1152525"/>
                <a:gd name="connsiteX698" fmla="*/ 884452 w 3629025"/>
                <a:gd name="connsiteY698" fmla="*/ 1024128 h 1152525"/>
                <a:gd name="connsiteX699" fmla="*/ 879594 w 3629025"/>
                <a:gd name="connsiteY699" fmla="*/ 1018604 h 1152525"/>
                <a:gd name="connsiteX700" fmla="*/ 876546 w 3629025"/>
                <a:gd name="connsiteY700" fmla="*/ 1025843 h 1152525"/>
                <a:gd name="connsiteX701" fmla="*/ 866735 w 3629025"/>
                <a:gd name="connsiteY701" fmla="*/ 1030129 h 1152525"/>
                <a:gd name="connsiteX702" fmla="*/ 866735 w 3629025"/>
                <a:gd name="connsiteY702" fmla="*/ 1014794 h 1152525"/>
                <a:gd name="connsiteX703" fmla="*/ 857686 w 3629025"/>
                <a:gd name="connsiteY703" fmla="*/ 1021175 h 1152525"/>
                <a:gd name="connsiteX704" fmla="*/ 837398 w 3629025"/>
                <a:gd name="connsiteY704" fmla="*/ 1027748 h 1152525"/>
                <a:gd name="connsiteX705" fmla="*/ 828730 w 3629025"/>
                <a:gd name="connsiteY705" fmla="*/ 1027462 h 1152525"/>
                <a:gd name="connsiteX706" fmla="*/ 826921 w 3629025"/>
                <a:gd name="connsiteY706" fmla="*/ 1014698 h 1152525"/>
                <a:gd name="connsiteX707" fmla="*/ 828826 w 3629025"/>
                <a:gd name="connsiteY707" fmla="*/ 1012127 h 1152525"/>
                <a:gd name="connsiteX708" fmla="*/ 834826 w 3629025"/>
                <a:gd name="connsiteY708" fmla="*/ 1012984 h 1152525"/>
                <a:gd name="connsiteX709" fmla="*/ 841208 w 3629025"/>
                <a:gd name="connsiteY709" fmla="*/ 1007174 h 1152525"/>
                <a:gd name="connsiteX710" fmla="*/ 852448 w 3629025"/>
                <a:gd name="connsiteY710" fmla="*/ 1006888 h 1152525"/>
                <a:gd name="connsiteX711" fmla="*/ 869021 w 3629025"/>
                <a:gd name="connsiteY711" fmla="*/ 1005459 h 1152525"/>
                <a:gd name="connsiteX712" fmla="*/ 880737 w 3629025"/>
                <a:gd name="connsiteY712" fmla="*/ 998506 h 1152525"/>
                <a:gd name="connsiteX713" fmla="*/ 892738 w 3629025"/>
                <a:gd name="connsiteY713" fmla="*/ 1000220 h 1152525"/>
                <a:gd name="connsiteX714" fmla="*/ 904740 w 3629025"/>
                <a:gd name="connsiteY714" fmla="*/ 1001935 h 1152525"/>
                <a:gd name="connsiteX715" fmla="*/ 937887 w 3629025"/>
                <a:gd name="connsiteY715" fmla="*/ 983742 h 1152525"/>
                <a:gd name="connsiteX716" fmla="*/ 955889 w 3629025"/>
                <a:gd name="connsiteY716" fmla="*/ 986409 h 1152525"/>
                <a:gd name="connsiteX717" fmla="*/ 968748 w 3629025"/>
                <a:gd name="connsiteY717" fmla="*/ 974884 h 1152525"/>
                <a:gd name="connsiteX718" fmla="*/ 949603 w 3629025"/>
                <a:gd name="connsiteY718" fmla="*/ 976884 h 1152525"/>
                <a:gd name="connsiteX719" fmla="*/ 965033 w 3629025"/>
                <a:gd name="connsiteY719" fmla="*/ 964787 h 1152525"/>
                <a:gd name="connsiteX720" fmla="*/ 926647 w 3629025"/>
                <a:gd name="connsiteY720" fmla="*/ 968788 h 1152525"/>
                <a:gd name="connsiteX721" fmla="*/ 935696 w 3629025"/>
                <a:gd name="connsiteY721" fmla="*/ 962406 h 1152525"/>
                <a:gd name="connsiteX722" fmla="*/ 945507 w 3629025"/>
                <a:gd name="connsiteY722" fmla="*/ 958120 h 1152525"/>
                <a:gd name="connsiteX723" fmla="*/ 921028 w 3629025"/>
                <a:gd name="connsiteY723" fmla="*/ 961263 h 1152525"/>
                <a:gd name="connsiteX724" fmla="*/ 913122 w 3629025"/>
                <a:gd name="connsiteY724" fmla="*/ 962978 h 1152525"/>
                <a:gd name="connsiteX725" fmla="*/ 893977 w 3629025"/>
                <a:gd name="connsiteY725" fmla="*/ 964978 h 1152525"/>
                <a:gd name="connsiteX726" fmla="*/ 869497 w 3629025"/>
                <a:gd name="connsiteY726" fmla="*/ 968121 h 1152525"/>
                <a:gd name="connsiteX727" fmla="*/ 857115 w 3629025"/>
                <a:gd name="connsiteY727" fmla="*/ 972979 h 1152525"/>
                <a:gd name="connsiteX728" fmla="*/ 846542 w 3629025"/>
                <a:gd name="connsiteY728" fmla="*/ 975265 h 1152525"/>
                <a:gd name="connsiteX729" fmla="*/ 879213 w 3629025"/>
                <a:gd name="connsiteY729" fmla="*/ 979075 h 1152525"/>
                <a:gd name="connsiteX730" fmla="*/ 903311 w 3629025"/>
                <a:gd name="connsiteY730" fmla="*/ 967264 h 1152525"/>
                <a:gd name="connsiteX731" fmla="*/ 914170 w 3629025"/>
                <a:gd name="connsiteY731" fmla="*/ 973646 h 1152525"/>
                <a:gd name="connsiteX732" fmla="*/ 887881 w 3629025"/>
                <a:gd name="connsiteY732" fmla="*/ 979361 h 1152525"/>
                <a:gd name="connsiteX733" fmla="*/ 863401 w 3629025"/>
                <a:gd name="connsiteY733" fmla="*/ 982504 h 1152525"/>
                <a:gd name="connsiteX734" fmla="*/ 857401 w 3629025"/>
                <a:gd name="connsiteY734" fmla="*/ 981647 h 1152525"/>
                <a:gd name="connsiteX735" fmla="*/ 839017 w 3629025"/>
                <a:gd name="connsiteY735" fmla="*/ 985647 h 1152525"/>
                <a:gd name="connsiteX736" fmla="*/ 838636 w 3629025"/>
                <a:gd name="connsiteY736" fmla="*/ 992315 h 1152525"/>
                <a:gd name="connsiteX737" fmla="*/ 827397 w 3629025"/>
                <a:gd name="connsiteY737" fmla="*/ 992600 h 1152525"/>
                <a:gd name="connsiteX738" fmla="*/ 836827 w 3629025"/>
                <a:gd name="connsiteY738" fmla="*/ 979646 h 1152525"/>
                <a:gd name="connsiteX739" fmla="*/ 802632 w 3629025"/>
                <a:gd name="connsiteY739" fmla="*/ 987076 h 1152525"/>
                <a:gd name="connsiteX740" fmla="*/ 814252 w 3629025"/>
                <a:gd name="connsiteY740" fmla="*/ 995458 h 1152525"/>
                <a:gd name="connsiteX741" fmla="*/ 793202 w 3629025"/>
                <a:gd name="connsiteY741" fmla="*/ 1000030 h 1152525"/>
                <a:gd name="connsiteX742" fmla="*/ 784153 w 3629025"/>
                <a:gd name="connsiteY742" fmla="*/ 1006412 h 1152525"/>
                <a:gd name="connsiteX743" fmla="*/ 780820 w 3629025"/>
                <a:gd name="connsiteY743" fmla="*/ 1004983 h 1152525"/>
                <a:gd name="connsiteX744" fmla="*/ 753769 w 3629025"/>
                <a:gd name="connsiteY744" fmla="*/ 1008698 h 1152525"/>
                <a:gd name="connsiteX745" fmla="*/ 744720 w 3629025"/>
                <a:gd name="connsiteY745" fmla="*/ 1015079 h 1152525"/>
                <a:gd name="connsiteX746" fmla="*/ 743196 w 3629025"/>
                <a:gd name="connsiteY746" fmla="*/ 1026319 h 1152525"/>
                <a:gd name="connsiteX747" fmla="*/ 728146 w 3629025"/>
                <a:gd name="connsiteY747" fmla="*/ 1031748 h 1152525"/>
                <a:gd name="connsiteX748" fmla="*/ 737576 w 3629025"/>
                <a:gd name="connsiteY748" fmla="*/ 1018794 h 1152525"/>
                <a:gd name="connsiteX749" fmla="*/ 725575 w 3629025"/>
                <a:gd name="connsiteY749" fmla="*/ 1017080 h 1152525"/>
                <a:gd name="connsiteX750" fmla="*/ 718431 w 3629025"/>
                <a:gd name="connsiteY750" fmla="*/ 1020794 h 1152525"/>
                <a:gd name="connsiteX751" fmla="*/ 706048 w 3629025"/>
                <a:gd name="connsiteY751" fmla="*/ 1025652 h 1152525"/>
                <a:gd name="connsiteX752" fmla="*/ 698524 w 3629025"/>
                <a:gd name="connsiteY752" fmla="*/ 1036034 h 1152525"/>
                <a:gd name="connsiteX753" fmla="*/ 708620 w 3629025"/>
                <a:gd name="connsiteY753" fmla="*/ 1040416 h 1152525"/>
                <a:gd name="connsiteX754" fmla="*/ 719479 w 3629025"/>
                <a:gd name="connsiteY754" fmla="*/ 1046798 h 1152525"/>
                <a:gd name="connsiteX755" fmla="*/ 734909 w 3629025"/>
                <a:gd name="connsiteY755" fmla="*/ 1034701 h 1152525"/>
                <a:gd name="connsiteX756" fmla="*/ 786820 w 3629025"/>
                <a:gd name="connsiteY756" fmla="*/ 1021175 h 1152525"/>
                <a:gd name="connsiteX757" fmla="*/ 780439 w 3629025"/>
                <a:gd name="connsiteY757" fmla="*/ 1011650 h 1152525"/>
                <a:gd name="connsiteX758" fmla="*/ 795869 w 3629025"/>
                <a:gd name="connsiteY758" fmla="*/ 1014889 h 1152525"/>
                <a:gd name="connsiteX759" fmla="*/ 812062 w 3629025"/>
                <a:gd name="connsiteY759" fmla="*/ 1020128 h 1152525"/>
                <a:gd name="connsiteX760" fmla="*/ 814348 w 3629025"/>
                <a:gd name="connsiteY760" fmla="*/ 1026224 h 1152525"/>
                <a:gd name="connsiteX761" fmla="*/ 796631 w 3629025"/>
                <a:gd name="connsiteY761" fmla="*/ 1032224 h 1152525"/>
                <a:gd name="connsiteX762" fmla="*/ 785677 w 3629025"/>
                <a:gd name="connsiteY762" fmla="*/ 1041178 h 1152525"/>
                <a:gd name="connsiteX763" fmla="*/ 780724 w 3629025"/>
                <a:gd name="connsiteY763" fmla="*/ 1050989 h 1152525"/>
                <a:gd name="connsiteX764" fmla="*/ 798727 w 3629025"/>
                <a:gd name="connsiteY764" fmla="*/ 1053656 h 1152525"/>
                <a:gd name="connsiteX765" fmla="*/ 793107 w 3629025"/>
                <a:gd name="connsiteY765" fmla="*/ 1061466 h 1152525"/>
                <a:gd name="connsiteX766" fmla="*/ 808918 w 3629025"/>
                <a:gd name="connsiteY766" fmla="*/ 1058037 h 1152525"/>
                <a:gd name="connsiteX767" fmla="*/ 785963 w 3629025"/>
                <a:gd name="connsiteY767" fmla="*/ 1065181 h 1152525"/>
                <a:gd name="connsiteX768" fmla="*/ 778057 w 3629025"/>
                <a:gd name="connsiteY768" fmla="*/ 1051560 h 1152525"/>
                <a:gd name="connsiteX769" fmla="*/ 761484 w 3629025"/>
                <a:gd name="connsiteY769" fmla="*/ 1052989 h 1152525"/>
                <a:gd name="connsiteX770" fmla="*/ 755864 w 3629025"/>
                <a:gd name="connsiteY770" fmla="*/ 1045464 h 1152525"/>
                <a:gd name="connsiteX771" fmla="*/ 746053 w 3629025"/>
                <a:gd name="connsiteY771" fmla="*/ 1049750 h 1152525"/>
                <a:gd name="connsiteX772" fmla="*/ 714811 w 3629025"/>
                <a:gd name="connsiteY772" fmla="*/ 1049941 h 1152525"/>
                <a:gd name="connsiteX773" fmla="*/ 709192 w 3629025"/>
                <a:gd name="connsiteY773" fmla="*/ 1057751 h 1152525"/>
                <a:gd name="connsiteX774" fmla="*/ 688522 w 3629025"/>
                <a:gd name="connsiteY774" fmla="*/ 1055656 h 1152525"/>
                <a:gd name="connsiteX775" fmla="*/ 708049 w 3629025"/>
                <a:gd name="connsiteY775" fmla="*/ 1046988 h 1152525"/>
                <a:gd name="connsiteX776" fmla="*/ 684331 w 3629025"/>
                <a:gd name="connsiteY776" fmla="*/ 1052132 h 1152525"/>
                <a:gd name="connsiteX777" fmla="*/ 676045 w 3629025"/>
                <a:gd name="connsiteY777" fmla="*/ 1060514 h 1152525"/>
                <a:gd name="connsiteX778" fmla="*/ 663281 w 3629025"/>
                <a:gd name="connsiteY778" fmla="*/ 1056704 h 1152525"/>
                <a:gd name="connsiteX779" fmla="*/ 655756 w 3629025"/>
                <a:gd name="connsiteY779" fmla="*/ 1067086 h 1152525"/>
                <a:gd name="connsiteX780" fmla="*/ 627181 w 3629025"/>
                <a:gd name="connsiteY780" fmla="*/ 1066705 h 1152525"/>
                <a:gd name="connsiteX781" fmla="*/ 604988 w 3629025"/>
                <a:gd name="connsiteY781" fmla="*/ 1075944 h 1152525"/>
                <a:gd name="connsiteX782" fmla="*/ 595558 w 3629025"/>
                <a:gd name="connsiteY782" fmla="*/ 1073658 h 1152525"/>
                <a:gd name="connsiteX783" fmla="*/ 589939 w 3629025"/>
                <a:gd name="connsiteY783" fmla="*/ 1081469 h 1152525"/>
                <a:gd name="connsiteX784" fmla="*/ 577556 w 3629025"/>
                <a:gd name="connsiteY784" fmla="*/ 1086326 h 1152525"/>
                <a:gd name="connsiteX785" fmla="*/ 571936 w 3629025"/>
                <a:gd name="connsiteY785" fmla="*/ 1094137 h 1152525"/>
                <a:gd name="connsiteX786" fmla="*/ 582033 w 3629025"/>
                <a:gd name="connsiteY786" fmla="*/ 1098518 h 1152525"/>
                <a:gd name="connsiteX787" fmla="*/ 593272 w 3629025"/>
                <a:gd name="connsiteY787" fmla="*/ 1113568 h 1152525"/>
                <a:gd name="connsiteX788" fmla="*/ 578604 w 3629025"/>
                <a:gd name="connsiteY788" fmla="*/ 1112425 h 1152525"/>
                <a:gd name="connsiteX789" fmla="*/ 568793 w 3629025"/>
                <a:gd name="connsiteY789" fmla="*/ 1116711 h 1152525"/>
                <a:gd name="connsiteX790" fmla="*/ 562030 w 3629025"/>
                <a:gd name="connsiteY790" fmla="*/ 1113854 h 1152525"/>
                <a:gd name="connsiteX791" fmla="*/ 554125 w 3629025"/>
                <a:gd name="connsiteY791" fmla="*/ 1115568 h 1152525"/>
                <a:gd name="connsiteX792" fmla="*/ 564221 w 3629025"/>
                <a:gd name="connsiteY792" fmla="*/ 1119950 h 1152525"/>
                <a:gd name="connsiteX793" fmla="*/ 572508 w 3629025"/>
                <a:gd name="connsiteY793" fmla="*/ 1126903 h 1152525"/>
                <a:gd name="connsiteX794" fmla="*/ 564221 w 3629025"/>
                <a:gd name="connsiteY794" fmla="*/ 1135285 h 1152525"/>
                <a:gd name="connsiteX795" fmla="*/ 547648 w 3629025"/>
                <a:gd name="connsiteY795" fmla="*/ 1136714 h 1152525"/>
                <a:gd name="connsiteX796" fmla="*/ 538218 w 3629025"/>
                <a:gd name="connsiteY796" fmla="*/ 1134428 h 1152525"/>
                <a:gd name="connsiteX797" fmla="*/ 521263 w 3629025"/>
                <a:gd name="connsiteY797" fmla="*/ 1142524 h 1152525"/>
                <a:gd name="connsiteX798" fmla="*/ 508500 w 3629025"/>
                <a:gd name="connsiteY798" fmla="*/ 1138714 h 1152525"/>
                <a:gd name="connsiteX799" fmla="*/ 496879 w 3629025"/>
                <a:gd name="connsiteY799" fmla="*/ 1145667 h 1152525"/>
                <a:gd name="connsiteX800" fmla="*/ 519454 w 3629025"/>
                <a:gd name="connsiteY800" fmla="*/ 1145096 h 1152525"/>
                <a:gd name="connsiteX801" fmla="*/ 522406 w 3629025"/>
                <a:gd name="connsiteY801" fmla="*/ 1153192 h 1152525"/>
                <a:gd name="connsiteX802" fmla="*/ 529931 w 3629025"/>
                <a:gd name="connsiteY802" fmla="*/ 1158145 h 1152525"/>
                <a:gd name="connsiteX803" fmla="*/ 547933 w 3629025"/>
                <a:gd name="connsiteY803" fmla="*/ 1160812 h 1152525"/>
                <a:gd name="connsiteX804" fmla="*/ 571270 w 3629025"/>
                <a:gd name="connsiteY804" fmla="*/ 1147001 h 1152525"/>
                <a:gd name="connsiteX805" fmla="*/ 581461 w 3629025"/>
                <a:gd name="connsiteY805" fmla="*/ 1151382 h 1152525"/>
                <a:gd name="connsiteX806" fmla="*/ 620609 w 3629025"/>
                <a:gd name="connsiteY806" fmla="*/ 1134142 h 1152525"/>
                <a:gd name="connsiteX807" fmla="*/ 617275 w 3629025"/>
                <a:gd name="connsiteY807" fmla="*/ 1117378 h 1152525"/>
                <a:gd name="connsiteX808" fmla="*/ 612418 w 3629025"/>
                <a:gd name="connsiteY808" fmla="*/ 1111853 h 1152525"/>
                <a:gd name="connsiteX809" fmla="*/ 629658 w 3629025"/>
                <a:gd name="connsiteY809" fmla="*/ 1112425 h 1152525"/>
                <a:gd name="connsiteX810" fmla="*/ 643183 w 3629025"/>
                <a:gd name="connsiteY810" fmla="*/ 1133570 h 1152525"/>
                <a:gd name="connsiteX811" fmla="*/ 674806 w 3629025"/>
                <a:gd name="connsiteY811" fmla="*/ 1126712 h 1152525"/>
                <a:gd name="connsiteX812" fmla="*/ 679283 w 3629025"/>
                <a:gd name="connsiteY812" fmla="*/ 1123569 h 1152525"/>
                <a:gd name="connsiteX813" fmla="*/ 684236 w 3629025"/>
                <a:gd name="connsiteY813" fmla="*/ 1113758 h 1152525"/>
                <a:gd name="connsiteX814" fmla="*/ 703000 w 3629025"/>
                <a:gd name="connsiteY814" fmla="*/ 1118426 h 1152525"/>
                <a:gd name="connsiteX815" fmla="*/ 779391 w 3629025"/>
                <a:gd name="connsiteY815" fmla="*/ 1101757 h 1152525"/>
                <a:gd name="connsiteX816" fmla="*/ 788059 w 3629025"/>
                <a:gd name="connsiteY816" fmla="*/ 1086707 h 1152525"/>
                <a:gd name="connsiteX817" fmla="*/ 804918 w 3629025"/>
                <a:gd name="connsiteY817" fmla="*/ 1093946 h 1152525"/>
                <a:gd name="connsiteX818" fmla="*/ 847780 w 3629025"/>
                <a:gd name="connsiteY818" fmla="*/ 1086803 h 1152525"/>
                <a:gd name="connsiteX819" fmla="*/ 885785 w 3629025"/>
                <a:gd name="connsiteY819" fmla="*/ 1074134 h 1152525"/>
                <a:gd name="connsiteX820" fmla="*/ 889119 w 3629025"/>
                <a:gd name="connsiteY820" fmla="*/ 1075563 h 1152525"/>
                <a:gd name="connsiteX821" fmla="*/ 918075 w 3629025"/>
                <a:gd name="connsiteY821" fmla="*/ 1069277 h 1152525"/>
                <a:gd name="connsiteX822" fmla="*/ 935029 w 3629025"/>
                <a:gd name="connsiteY822" fmla="*/ 1061180 h 1152525"/>
                <a:gd name="connsiteX823" fmla="*/ 943697 w 3629025"/>
                <a:gd name="connsiteY823" fmla="*/ 1061466 h 1152525"/>
                <a:gd name="connsiteX824" fmla="*/ 962842 w 3629025"/>
                <a:gd name="connsiteY824" fmla="*/ 1059466 h 1152525"/>
                <a:gd name="connsiteX825" fmla="*/ 975987 w 3629025"/>
                <a:gd name="connsiteY825" fmla="*/ 1056608 h 1152525"/>
                <a:gd name="connsiteX826" fmla="*/ 992179 w 3629025"/>
                <a:gd name="connsiteY826" fmla="*/ 1046512 h 1152525"/>
                <a:gd name="connsiteX827" fmla="*/ 1016659 w 3629025"/>
                <a:gd name="connsiteY827" fmla="*/ 1043369 h 1152525"/>
                <a:gd name="connsiteX828" fmla="*/ 1020088 w 3629025"/>
                <a:gd name="connsiteY828" fmla="*/ 1044797 h 1152525"/>
                <a:gd name="connsiteX829" fmla="*/ 1056949 w 3629025"/>
                <a:gd name="connsiteY829" fmla="*/ 1036796 h 1152525"/>
                <a:gd name="connsiteX830" fmla="*/ 1080667 w 3629025"/>
                <a:gd name="connsiteY830" fmla="*/ 1031653 h 1152525"/>
                <a:gd name="connsiteX831" fmla="*/ 1082572 w 3629025"/>
                <a:gd name="connsiteY831" fmla="*/ 1029081 h 1152525"/>
                <a:gd name="connsiteX832" fmla="*/ 1088572 w 3629025"/>
                <a:gd name="connsiteY832" fmla="*/ 1029938 h 1152525"/>
                <a:gd name="connsiteX833" fmla="*/ 1100955 w 3629025"/>
                <a:gd name="connsiteY833" fmla="*/ 1025081 h 1152525"/>
                <a:gd name="connsiteX834" fmla="*/ 1109623 w 3629025"/>
                <a:gd name="connsiteY834" fmla="*/ 1025366 h 1152525"/>
                <a:gd name="connsiteX835" fmla="*/ 1136674 w 3629025"/>
                <a:gd name="connsiteY835" fmla="*/ 1021652 h 1152525"/>
                <a:gd name="connsiteX836" fmla="*/ 1149056 w 3629025"/>
                <a:gd name="connsiteY836" fmla="*/ 1016794 h 1152525"/>
                <a:gd name="connsiteX837" fmla="*/ 1175345 w 3629025"/>
                <a:gd name="connsiteY837" fmla="*/ 1011079 h 1152525"/>
                <a:gd name="connsiteX838" fmla="*/ 1187728 w 3629025"/>
                <a:gd name="connsiteY838" fmla="*/ 1006221 h 1152525"/>
                <a:gd name="connsiteX839" fmla="*/ 1201634 w 3629025"/>
                <a:gd name="connsiteY839" fmla="*/ 1005364 h 1152525"/>
                <a:gd name="connsiteX840" fmla="*/ 1235162 w 3629025"/>
                <a:gd name="connsiteY840" fmla="*/ 995934 h 1152525"/>
                <a:gd name="connsiteX841" fmla="*/ 1241925 w 3629025"/>
                <a:gd name="connsiteY841" fmla="*/ 983552 h 1152525"/>
                <a:gd name="connsiteX842" fmla="*/ 1227256 w 3629025"/>
                <a:gd name="connsiteY842" fmla="*/ 982409 h 1152525"/>
                <a:gd name="connsiteX843" fmla="*/ 1244973 w 3629025"/>
                <a:gd name="connsiteY843" fmla="*/ 976408 h 1152525"/>
                <a:gd name="connsiteX844" fmla="*/ 1232971 w 3629025"/>
                <a:gd name="connsiteY844" fmla="*/ 974693 h 1152525"/>
                <a:gd name="connsiteX845" fmla="*/ 1236019 w 3629025"/>
                <a:gd name="connsiteY845" fmla="*/ 967454 h 1152525"/>
                <a:gd name="connsiteX846" fmla="*/ 1238305 w 3629025"/>
                <a:gd name="connsiteY846" fmla="*/ 958215 h 1152525"/>
                <a:gd name="connsiteX847" fmla="*/ 1219827 w 3629025"/>
                <a:gd name="connsiteY847" fmla="*/ 962215 h 1152525"/>
                <a:gd name="connsiteX848" fmla="*/ 1223637 w 3629025"/>
                <a:gd name="connsiteY848" fmla="*/ 956977 h 1152525"/>
                <a:gd name="connsiteX849" fmla="*/ 1220303 w 3629025"/>
                <a:gd name="connsiteY849" fmla="*/ 955548 h 1152525"/>
                <a:gd name="connsiteX850" fmla="*/ 1218017 w 3629025"/>
                <a:gd name="connsiteY850" fmla="*/ 949452 h 1152525"/>
                <a:gd name="connsiteX851" fmla="*/ 1208968 w 3629025"/>
                <a:gd name="connsiteY851" fmla="*/ 955834 h 1152525"/>
                <a:gd name="connsiteX852" fmla="*/ 1204492 w 3629025"/>
                <a:gd name="connsiteY852" fmla="*/ 958977 h 1152525"/>
                <a:gd name="connsiteX853" fmla="*/ 1204111 w 3629025"/>
                <a:gd name="connsiteY853" fmla="*/ 965645 h 1152525"/>
                <a:gd name="connsiteX854" fmla="*/ 1177822 w 3629025"/>
                <a:gd name="connsiteY854" fmla="*/ 971360 h 1152525"/>
                <a:gd name="connsiteX855" fmla="*/ 1168392 w 3629025"/>
                <a:gd name="connsiteY855" fmla="*/ 969074 h 1152525"/>
                <a:gd name="connsiteX856" fmla="*/ 1158295 w 3629025"/>
                <a:gd name="connsiteY856" fmla="*/ 964692 h 1152525"/>
                <a:gd name="connsiteX857" fmla="*/ 1183441 w 3629025"/>
                <a:gd name="connsiteY857" fmla="*/ 963549 h 1152525"/>
                <a:gd name="connsiteX858" fmla="*/ 1179346 w 3629025"/>
                <a:gd name="connsiteY858" fmla="*/ 960025 h 1152525"/>
                <a:gd name="connsiteX859" fmla="*/ 1191728 w 3629025"/>
                <a:gd name="connsiteY859" fmla="*/ 955167 h 1152525"/>
                <a:gd name="connsiteX860" fmla="*/ 1199253 w 3629025"/>
                <a:gd name="connsiteY860" fmla="*/ 960120 h 1152525"/>
                <a:gd name="connsiteX861" fmla="*/ 1206778 w 3629025"/>
                <a:gd name="connsiteY861" fmla="*/ 949738 h 1152525"/>
                <a:gd name="connsiteX862" fmla="*/ 1179727 w 3629025"/>
                <a:gd name="connsiteY862" fmla="*/ 953453 h 1152525"/>
                <a:gd name="connsiteX863" fmla="*/ 1176393 w 3629025"/>
                <a:gd name="connsiteY863" fmla="*/ 952024 h 1152525"/>
                <a:gd name="connsiteX864" fmla="*/ 1171916 w 3629025"/>
                <a:gd name="connsiteY864" fmla="*/ 955167 h 1152525"/>
                <a:gd name="connsiteX865" fmla="*/ 1153438 w 3629025"/>
                <a:gd name="connsiteY865" fmla="*/ 959168 h 1152525"/>
                <a:gd name="connsiteX866" fmla="*/ 1147056 w 3629025"/>
                <a:gd name="connsiteY866" fmla="*/ 949643 h 1152525"/>
                <a:gd name="connsiteX867" fmla="*/ 1130482 w 3629025"/>
                <a:gd name="connsiteY867" fmla="*/ 951071 h 1152525"/>
                <a:gd name="connsiteX868" fmla="*/ 1159438 w 3629025"/>
                <a:gd name="connsiteY868" fmla="*/ 944785 h 1152525"/>
                <a:gd name="connsiteX869" fmla="*/ 1171821 w 3629025"/>
                <a:gd name="connsiteY869" fmla="*/ 939927 h 1152525"/>
                <a:gd name="connsiteX870" fmla="*/ 1201539 w 3629025"/>
                <a:gd name="connsiteY870" fmla="*/ 935641 h 1152525"/>
                <a:gd name="connsiteX871" fmla="*/ 1206016 w 3629025"/>
                <a:gd name="connsiteY871" fmla="*/ 932498 h 1152525"/>
                <a:gd name="connsiteX872" fmla="*/ 1214683 w 3629025"/>
                <a:gd name="connsiteY872" fmla="*/ 932783 h 1152525"/>
                <a:gd name="connsiteX873" fmla="*/ 1216588 w 3629025"/>
                <a:gd name="connsiteY873" fmla="*/ 930212 h 1152525"/>
                <a:gd name="connsiteX874" fmla="*/ 1237639 w 3629025"/>
                <a:gd name="connsiteY874" fmla="*/ 925640 h 1152525"/>
                <a:gd name="connsiteX875" fmla="*/ 1242877 w 3629025"/>
                <a:gd name="connsiteY875" fmla="*/ 939832 h 1152525"/>
                <a:gd name="connsiteX876" fmla="*/ 1237258 w 3629025"/>
                <a:gd name="connsiteY876" fmla="*/ 947642 h 1152525"/>
                <a:gd name="connsiteX877" fmla="*/ 1253069 w 3629025"/>
                <a:gd name="connsiteY877" fmla="*/ 944213 h 1152525"/>
                <a:gd name="connsiteX878" fmla="*/ 1264690 w 3629025"/>
                <a:gd name="connsiteY878" fmla="*/ 952595 h 1152525"/>
                <a:gd name="connsiteX879" fmla="*/ 1247735 w 3629025"/>
                <a:gd name="connsiteY879" fmla="*/ 960692 h 1152525"/>
                <a:gd name="connsiteX880" fmla="*/ 1258213 w 3629025"/>
                <a:gd name="connsiteY880" fmla="*/ 973741 h 1152525"/>
                <a:gd name="connsiteX881" fmla="*/ 1254403 w 3629025"/>
                <a:gd name="connsiteY881" fmla="*/ 978980 h 1152525"/>
                <a:gd name="connsiteX882" fmla="*/ 1256689 w 3629025"/>
                <a:gd name="connsiteY882" fmla="*/ 985076 h 1152525"/>
                <a:gd name="connsiteX883" fmla="*/ 1245068 w 3629025"/>
                <a:gd name="connsiteY883" fmla="*/ 992029 h 1152525"/>
                <a:gd name="connsiteX884" fmla="*/ 1293931 w 3629025"/>
                <a:gd name="connsiteY884" fmla="*/ 985742 h 1152525"/>
                <a:gd name="connsiteX885" fmla="*/ 1298503 w 3629025"/>
                <a:gd name="connsiteY885" fmla="*/ 982599 h 1152525"/>
                <a:gd name="connsiteX886" fmla="*/ 1303456 w 3629025"/>
                <a:gd name="connsiteY886" fmla="*/ 972788 h 1152525"/>
                <a:gd name="connsiteX887" fmla="*/ 1298599 w 3629025"/>
                <a:gd name="connsiteY887" fmla="*/ 967264 h 1152525"/>
                <a:gd name="connsiteX888" fmla="*/ 1298218 w 3629025"/>
                <a:gd name="connsiteY888" fmla="*/ 958596 h 1152525"/>
                <a:gd name="connsiteX889" fmla="*/ 1286216 w 3629025"/>
                <a:gd name="connsiteY889" fmla="*/ 956882 h 1152525"/>
                <a:gd name="connsiteX890" fmla="*/ 1273453 w 3629025"/>
                <a:gd name="connsiteY890" fmla="*/ 953072 h 1152525"/>
                <a:gd name="connsiteX891" fmla="*/ 1311838 w 3629025"/>
                <a:gd name="connsiteY891" fmla="*/ 949071 h 1152525"/>
                <a:gd name="connsiteX892" fmla="*/ 1318982 w 3629025"/>
                <a:gd name="connsiteY892" fmla="*/ 945356 h 1152525"/>
                <a:gd name="connsiteX893" fmla="*/ 1328031 w 3629025"/>
                <a:gd name="connsiteY893" fmla="*/ 938975 h 1152525"/>
                <a:gd name="connsiteX894" fmla="*/ 1334413 w 3629025"/>
                <a:gd name="connsiteY894" fmla="*/ 933164 h 1152525"/>
                <a:gd name="connsiteX895" fmla="*/ 1345652 w 3629025"/>
                <a:gd name="connsiteY895" fmla="*/ 932879 h 1152525"/>
                <a:gd name="connsiteX896" fmla="*/ 1352415 w 3629025"/>
                <a:gd name="connsiteY896" fmla="*/ 935736 h 1152525"/>
                <a:gd name="connsiteX897" fmla="*/ 1346033 w 3629025"/>
                <a:gd name="connsiteY897" fmla="*/ 926211 h 1152525"/>
                <a:gd name="connsiteX898" fmla="*/ 1342604 w 3629025"/>
                <a:gd name="connsiteY898" fmla="*/ 924782 h 1152525"/>
                <a:gd name="connsiteX899" fmla="*/ 1314410 w 3629025"/>
                <a:gd name="connsiteY899" fmla="*/ 933069 h 1152525"/>
                <a:gd name="connsiteX900" fmla="*/ 1322697 w 3629025"/>
                <a:gd name="connsiteY900" fmla="*/ 924687 h 1152525"/>
                <a:gd name="connsiteX901" fmla="*/ 1309552 w 3629025"/>
                <a:gd name="connsiteY901" fmla="*/ 927545 h 1152525"/>
                <a:gd name="connsiteX902" fmla="*/ 1304314 w 3629025"/>
                <a:gd name="connsiteY902" fmla="*/ 928688 h 1152525"/>
                <a:gd name="connsiteX903" fmla="*/ 1303171 w 3629025"/>
                <a:gd name="connsiteY903" fmla="*/ 933355 h 1152525"/>
                <a:gd name="connsiteX904" fmla="*/ 1288502 w 3629025"/>
                <a:gd name="connsiteY904" fmla="*/ 932212 h 1152525"/>
                <a:gd name="connsiteX905" fmla="*/ 1281739 w 3629025"/>
                <a:gd name="connsiteY905" fmla="*/ 944594 h 1152525"/>
                <a:gd name="connsiteX906" fmla="*/ 1265547 w 3629025"/>
                <a:gd name="connsiteY906" fmla="*/ 939356 h 1152525"/>
                <a:gd name="connsiteX907" fmla="*/ 1251640 w 3629025"/>
                <a:gd name="connsiteY907" fmla="*/ 940213 h 1152525"/>
                <a:gd name="connsiteX908" fmla="*/ 1244116 w 3629025"/>
                <a:gd name="connsiteY908" fmla="*/ 935260 h 1152525"/>
                <a:gd name="connsiteX909" fmla="*/ 1244497 w 3629025"/>
                <a:gd name="connsiteY909" fmla="*/ 928592 h 1152525"/>
                <a:gd name="connsiteX910" fmla="*/ 1254307 w 3629025"/>
                <a:gd name="connsiteY910" fmla="*/ 924306 h 1152525"/>
                <a:gd name="connsiteX911" fmla="*/ 1259546 w 3629025"/>
                <a:gd name="connsiteY911" fmla="*/ 923163 h 1152525"/>
                <a:gd name="connsiteX912" fmla="*/ 1260689 w 3629025"/>
                <a:gd name="connsiteY912" fmla="*/ 918496 h 1152525"/>
                <a:gd name="connsiteX913" fmla="*/ 1289645 w 3629025"/>
                <a:gd name="connsiteY913" fmla="*/ 912209 h 1152525"/>
                <a:gd name="connsiteX914" fmla="*/ 1315267 w 3629025"/>
                <a:gd name="connsiteY914" fmla="*/ 904494 h 1152525"/>
                <a:gd name="connsiteX915" fmla="*/ 1304695 w 3629025"/>
                <a:gd name="connsiteY915" fmla="*/ 906780 h 1152525"/>
                <a:gd name="connsiteX916" fmla="*/ 1296408 w 3629025"/>
                <a:gd name="connsiteY916" fmla="*/ 899827 h 1152525"/>
                <a:gd name="connsiteX917" fmla="*/ 1311076 w 3629025"/>
                <a:gd name="connsiteY917" fmla="*/ 900970 h 1152525"/>
                <a:gd name="connsiteX918" fmla="*/ 1320125 w 3629025"/>
                <a:gd name="connsiteY918" fmla="*/ 894588 h 1152525"/>
                <a:gd name="connsiteX919" fmla="*/ 1320506 w 3629025"/>
                <a:gd name="connsiteY919" fmla="*/ 903256 h 1152525"/>
                <a:gd name="connsiteX920" fmla="*/ 1332508 w 3629025"/>
                <a:gd name="connsiteY920" fmla="*/ 904970 h 1152525"/>
                <a:gd name="connsiteX921" fmla="*/ 1358130 w 3629025"/>
                <a:gd name="connsiteY921" fmla="*/ 897255 h 1152525"/>
                <a:gd name="connsiteX922" fmla="*/ 1367179 w 3629025"/>
                <a:gd name="connsiteY922" fmla="*/ 906209 h 1152525"/>
                <a:gd name="connsiteX923" fmla="*/ 1389753 w 3629025"/>
                <a:gd name="connsiteY923" fmla="*/ 890302 h 1152525"/>
                <a:gd name="connsiteX924" fmla="*/ 1380323 w 3629025"/>
                <a:gd name="connsiteY924" fmla="*/ 888016 h 1152525"/>
                <a:gd name="connsiteX925" fmla="*/ 1371655 w 3629025"/>
                <a:gd name="connsiteY925" fmla="*/ 887730 h 1152525"/>
                <a:gd name="connsiteX926" fmla="*/ 1368226 w 3629025"/>
                <a:gd name="connsiteY926" fmla="*/ 886301 h 1152525"/>
                <a:gd name="connsiteX927" fmla="*/ 1355082 w 3629025"/>
                <a:gd name="connsiteY927" fmla="*/ 889159 h 1152525"/>
                <a:gd name="connsiteX928" fmla="*/ 1402516 w 3629025"/>
                <a:gd name="connsiteY928" fmla="*/ 878872 h 1152525"/>
                <a:gd name="connsiteX929" fmla="*/ 1398325 w 3629025"/>
                <a:gd name="connsiteY929" fmla="*/ 890683 h 1152525"/>
                <a:gd name="connsiteX930" fmla="*/ 1412994 w 3629025"/>
                <a:gd name="connsiteY930" fmla="*/ 891826 h 1152525"/>
                <a:gd name="connsiteX931" fmla="*/ 1403183 w 3629025"/>
                <a:gd name="connsiteY931" fmla="*/ 896112 h 1152525"/>
                <a:gd name="connsiteX932" fmla="*/ 1423471 w 3629025"/>
                <a:gd name="connsiteY932" fmla="*/ 904780 h 1152525"/>
                <a:gd name="connsiteX933" fmla="*/ 1405374 w 3629025"/>
                <a:gd name="connsiteY933" fmla="*/ 917448 h 1152525"/>
                <a:gd name="connsiteX934" fmla="*/ 1380895 w 3629025"/>
                <a:gd name="connsiteY934" fmla="*/ 920591 h 1152525"/>
                <a:gd name="connsiteX935" fmla="*/ 1367369 w 3629025"/>
                <a:gd name="connsiteY935" fmla="*/ 930116 h 1152525"/>
                <a:gd name="connsiteX936" fmla="*/ 1376799 w 3629025"/>
                <a:gd name="connsiteY936" fmla="*/ 932402 h 1152525"/>
                <a:gd name="connsiteX937" fmla="*/ 1383181 w 3629025"/>
                <a:gd name="connsiteY937" fmla="*/ 926592 h 1152525"/>
                <a:gd name="connsiteX938" fmla="*/ 1394039 w 3629025"/>
                <a:gd name="connsiteY938" fmla="*/ 932974 h 1152525"/>
                <a:gd name="connsiteX939" fmla="*/ 1364321 w 3629025"/>
                <a:gd name="connsiteY939" fmla="*/ 937260 h 1152525"/>
                <a:gd name="connsiteX940" fmla="*/ 1352701 w 3629025"/>
                <a:gd name="connsiteY940" fmla="*/ 944213 h 1152525"/>
                <a:gd name="connsiteX941" fmla="*/ 1344795 w 3629025"/>
                <a:gd name="connsiteY941" fmla="*/ 945928 h 1152525"/>
                <a:gd name="connsiteX942" fmla="*/ 1345557 w 3629025"/>
                <a:gd name="connsiteY942" fmla="*/ 947928 h 1152525"/>
                <a:gd name="connsiteX943" fmla="*/ 1341080 w 3629025"/>
                <a:gd name="connsiteY943" fmla="*/ 951071 h 1152525"/>
                <a:gd name="connsiteX944" fmla="*/ 1303456 w 3629025"/>
                <a:gd name="connsiteY944" fmla="*/ 957072 h 1152525"/>
                <a:gd name="connsiteX945" fmla="*/ 1321459 w 3629025"/>
                <a:gd name="connsiteY945" fmla="*/ 959739 h 1152525"/>
                <a:gd name="connsiteX946" fmla="*/ 1308219 w 3629025"/>
                <a:gd name="connsiteY946" fmla="*/ 977932 h 1152525"/>
                <a:gd name="connsiteX947" fmla="*/ 1331174 w 3629025"/>
                <a:gd name="connsiteY947" fmla="*/ 970788 h 1152525"/>
                <a:gd name="connsiteX948" fmla="*/ 1342414 w 3629025"/>
                <a:gd name="connsiteY948" fmla="*/ 970502 h 1152525"/>
                <a:gd name="connsiteX949" fmla="*/ 1361940 w 3629025"/>
                <a:gd name="connsiteY949" fmla="*/ 961835 h 1152525"/>
                <a:gd name="connsiteX950" fmla="*/ 1376608 w 3629025"/>
                <a:gd name="connsiteY950" fmla="*/ 962978 h 1152525"/>
                <a:gd name="connsiteX951" fmla="*/ 1394325 w 3629025"/>
                <a:gd name="connsiteY951" fmla="*/ 956977 h 1152525"/>
                <a:gd name="connsiteX952" fmla="*/ 1406041 w 3629025"/>
                <a:gd name="connsiteY952" fmla="*/ 950024 h 1152525"/>
                <a:gd name="connsiteX953" fmla="*/ 1410136 w 3629025"/>
                <a:gd name="connsiteY953" fmla="*/ 953548 h 1152525"/>
                <a:gd name="connsiteX954" fmla="*/ 1425948 w 3629025"/>
                <a:gd name="connsiteY954" fmla="*/ 950119 h 1152525"/>
                <a:gd name="connsiteX955" fmla="*/ 1434235 w 3629025"/>
                <a:gd name="connsiteY955" fmla="*/ 941737 h 1152525"/>
                <a:gd name="connsiteX956" fmla="*/ 1442902 w 3629025"/>
                <a:gd name="connsiteY956" fmla="*/ 942023 h 1152525"/>
                <a:gd name="connsiteX957" fmla="*/ 1452332 w 3629025"/>
                <a:gd name="connsiteY957" fmla="*/ 944309 h 1152525"/>
                <a:gd name="connsiteX958" fmla="*/ 1480526 w 3629025"/>
                <a:gd name="connsiteY958" fmla="*/ 936022 h 1152525"/>
                <a:gd name="connsiteX959" fmla="*/ 1500814 w 3629025"/>
                <a:gd name="connsiteY959" fmla="*/ 929450 h 1152525"/>
                <a:gd name="connsiteX960" fmla="*/ 1512816 w 3629025"/>
                <a:gd name="connsiteY960" fmla="*/ 931164 h 1152525"/>
                <a:gd name="connsiteX961" fmla="*/ 1533104 w 3629025"/>
                <a:gd name="connsiteY961" fmla="*/ 924592 h 1152525"/>
                <a:gd name="connsiteX962" fmla="*/ 1540248 w 3629025"/>
                <a:gd name="connsiteY962" fmla="*/ 920877 h 1152525"/>
                <a:gd name="connsiteX963" fmla="*/ 1548154 w 3629025"/>
                <a:gd name="connsiteY963" fmla="*/ 919163 h 1152525"/>
                <a:gd name="connsiteX964" fmla="*/ 1553392 w 3629025"/>
                <a:gd name="connsiteY964" fmla="*/ 918020 h 1152525"/>
                <a:gd name="connsiteX965" fmla="*/ 1575967 w 3629025"/>
                <a:gd name="connsiteY965" fmla="*/ 917448 h 1152525"/>
                <a:gd name="connsiteX966" fmla="*/ 1591778 w 3629025"/>
                <a:gd name="connsiteY966" fmla="*/ 914019 h 1152525"/>
                <a:gd name="connsiteX967" fmla="*/ 1596731 w 3629025"/>
                <a:gd name="connsiteY967" fmla="*/ 904208 h 1152525"/>
                <a:gd name="connsiteX968" fmla="*/ 1609495 w 3629025"/>
                <a:gd name="connsiteY968" fmla="*/ 908018 h 1152525"/>
                <a:gd name="connsiteX969" fmla="*/ 1612924 w 3629025"/>
                <a:gd name="connsiteY969" fmla="*/ 909447 h 1152525"/>
                <a:gd name="connsiteX970" fmla="*/ 1658834 w 3629025"/>
                <a:gd name="connsiteY970" fmla="*/ 895064 h 1152525"/>
                <a:gd name="connsiteX971" fmla="*/ 1682551 w 3629025"/>
                <a:gd name="connsiteY971" fmla="*/ 889921 h 1152525"/>
                <a:gd name="connsiteX972" fmla="*/ 1697220 w 3629025"/>
                <a:gd name="connsiteY972" fmla="*/ 891064 h 1152525"/>
                <a:gd name="connsiteX973" fmla="*/ 1696839 w 3629025"/>
                <a:gd name="connsiteY973" fmla="*/ 882396 h 1152525"/>
                <a:gd name="connsiteX974" fmla="*/ 1730653 w 3629025"/>
                <a:gd name="connsiteY974" fmla="*/ 881634 h 1152525"/>
                <a:gd name="connsiteX975" fmla="*/ 1734082 w 3629025"/>
                <a:gd name="connsiteY975" fmla="*/ 883063 h 1152525"/>
                <a:gd name="connsiteX976" fmla="*/ 1743130 w 3629025"/>
                <a:gd name="connsiteY976" fmla="*/ 876681 h 1152525"/>
                <a:gd name="connsiteX977" fmla="*/ 1763419 w 3629025"/>
                <a:gd name="connsiteY977" fmla="*/ 870109 h 1152525"/>
                <a:gd name="connsiteX978" fmla="*/ 1778087 w 3629025"/>
                <a:gd name="connsiteY978" fmla="*/ 871252 h 1152525"/>
                <a:gd name="connsiteX979" fmla="*/ 1795042 w 3629025"/>
                <a:gd name="connsiteY979" fmla="*/ 863156 h 1152525"/>
                <a:gd name="connsiteX980" fmla="*/ 1823617 w 3629025"/>
                <a:gd name="connsiteY980" fmla="*/ 863537 h 1152525"/>
                <a:gd name="connsiteX981" fmla="*/ 1847715 w 3629025"/>
                <a:gd name="connsiteY981" fmla="*/ 851726 h 1152525"/>
                <a:gd name="connsiteX982" fmla="*/ 1880767 w 3629025"/>
                <a:gd name="connsiteY982" fmla="*/ 848868 h 1152525"/>
                <a:gd name="connsiteX983" fmla="*/ 1899150 w 3629025"/>
                <a:gd name="connsiteY983" fmla="*/ 844868 h 1152525"/>
                <a:gd name="connsiteX984" fmla="*/ 1912294 w 3629025"/>
                <a:gd name="connsiteY984" fmla="*/ 842010 h 1152525"/>
                <a:gd name="connsiteX985" fmla="*/ 1951823 w 3629025"/>
                <a:gd name="connsiteY985" fmla="*/ 833438 h 1152525"/>
                <a:gd name="connsiteX986" fmla="*/ 1957062 w 3629025"/>
                <a:gd name="connsiteY986" fmla="*/ 832295 h 1152525"/>
                <a:gd name="connsiteX987" fmla="*/ 1956681 w 3629025"/>
                <a:gd name="connsiteY987" fmla="*/ 838962 h 1152525"/>
                <a:gd name="connsiteX988" fmla="*/ 1974778 w 3629025"/>
                <a:gd name="connsiteY988" fmla="*/ 826294 h 1152525"/>
                <a:gd name="connsiteX989" fmla="*/ 1996972 w 3629025"/>
                <a:gd name="connsiteY989" fmla="*/ 817055 h 1152525"/>
                <a:gd name="connsiteX990" fmla="*/ 2017641 w 3629025"/>
                <a:gd name="connsiteY990" fmla="*/ 819150 h 1152525"/>
                <a:gd name="connsiteX991" fmla="*/ 2030023 w 3629025"/>
                <a:gd name="connsiteY991" fmla="*/ 814292 h 1152525"/>
                <a:gd name="connsiteX992" fmla="*/ 2041263 w 3629025"/>
                <a:gd name="connsiteY992" fmla="*/ 814007 h 1152525"/>
                <a:gd name="connsiteX993" fmla="*/ 2084506 w 3629025"/>
                <a:gd name="connsiteY993" fmla="*/ 800195 h 1152525"/>
                <a:gd name="connsiteX994" fmla="*/ 2097270 w 3629025"/>
                <a:gd name="connsiteY994" fmla="*/ 804005 h 1152525"/>
                <a:gd name="connsiteX995" fmla="*/ 2106319 w 3629025"/>
                <a:gd name="connsiteY995" fmla="*/ 797624 h 1152525"/>
                <a:gd name="connsiteX996" fmla="*/ 2115367 w 3629025"/>
                <a:gd name="connsiteY996" fmla="*/ 791242 h 1152525"/>
                <a:gd name="connsiteX997" fmla="*/ 2144704 w 3629025"/>
                <a:gd name="connsiteY997" fmla="*/ 793623 h 1152525"/>
                <a:gd name="connsiteX998" fmla="*/ 2168803 w 3629025"/>
                <a:gd name="connsiteY998" fmla="*/ 781812 h 1152525"/>
                <a:gd name="connsiteX999" fmla="*/ 2173660 w 3629025"/>
                <a:gd name="connsiteY999" fmla="*/ 787337 h 1152525"/>
                <a:gd name="connsiteX1000" fmla="*/ 2216142 w 3629025"/>
                <a:gd name="connsiteY1000" fmla="*/ 771525 h 1152525"/>
                <a:gd name="connsiteX1001" fmla="*/ 2229286 w 3629025"/>
                <a:gd name="connsiteY1001" fmla="*/ 768668 h 1152525"/>
                <a:gd name="connsiteX1002" fmla="*/ 2234525 w 3629025"/>
                <a:gd name="connsiteY1002" fmla="*/ 767525 h 1152525"/>
                <a:gd name="connsiteX1003" fmla="*/ 2257480 w 3629025"/>
                <a:gd name="connsiteY1003" fmla="*/ 760381 h 1152525"/>
                <a:gd name="connsiteX1004" fmla="*/ 2271387 w 3629025"/>
                <a:gd name="connsiteY1004" fmla="*/ 759524 h 1152525"/>
                <a:gd name="connsiteX1005" fmla="*/ 2315392 w 3629025"/>
                <a:gd name="connsiteY1005" fmla="*/ 747713 h 1152525"/>
                <a:gd name="connsiteX1006" fmla="*/ 2330061 w 3629025"/>
                <a:gd name="connsiteY1006" fmla="*/ 748856 h 1152525"/>
                <a:gd name="connsiteX1007" fmla="*/ 2339110 w 3629025"/>
                <a:gd name="connsiteY1007" fmla="*/ 742474 h 1152525"/>
                <a:gd name="connsiteX1008" fmla="*/ 2345110 w 3629025"/>
                <a:gd name="connsiteY1008" fmla="*/ 743331 h 1152525"/>
                <a:gd name="connsiteX1009" fmla="*/ 2358636 w 3629025"/>
                <a:gd name="connsiteY1009" fmla="*/ 733806 h 1152525"/>
                <a:gd name="connsiteX1010" fmla="*/ 2382353 w 3629025"/>
                <a:gd name="connsiteY1010" fmla="*/ 728663 h 1152525"/>
                <a:gd name="connsiteX1011" fmla="*/ 2374828 w 3629025"/>
                <a:gd name="connsiteY1011" fmla="*/ 723710 h 1152525"/>
                <a:gd name="connsiteX1012" fmla="*/ 2357874 w 3629025"/>
                <a:gd name="connsiteY1012" fmla="*/ 731806 h 1152525"/>
                <a:gd name="connsiteX1013" fmla="*/ 2344348 w 3629025"/>
                <a:gd name="connsiteY1013" fmla="*/ 725996 h 1152525"/>
                <a:gd name="connsiteX1014" fmla="*/ 2388354 w 3629025"/>
                <a:gd name="connsiteY1014" fmla="*/ 714185 h 1152525"/>
                <a:gd name="connsiteX1015" fmla="*/ 2397403 w 3629025"/>
                <a:gd name="connsiteY1015" fmla="*/ 707803 h 1152525"/>
                <a:gd name="connsiteX1016" fmla="*/ 2420739 w 3629025"/>
                <a:gd name="connsiteY1016" fmla="*/ 709327 h 1152525"/>
                <a:gd name="connsiteX1017" fmla="*/ 2441027 w 3629025"/>
                <a:gd name="connsiteY1017" fmla="*/ 702755 h 1152525"/>
                <a:gd name="connsiteX1018" fmla="*/ 2448171 w 3629025"/>
                <a:gd name="connsiteY1018" fmla="*/ 699040 h 1152525"/>
                <a:gd name="connsiteX1019" fmla="*/ 2461315 w 3629025"/>
                <a:gd name="connsiteY1019" fmla="*/ 696182 h 1152525"/>
                <a:gd name="connsiteX1020" fmla="*/ 2474079 w 3629025"/>
                <a:gd name="connsiteY1020" fmla="*/ 699992 h 1152525"/>
                <a:gd name="connsiteX1021" fmla="*/ 2485795 w 3629025"/>
                <a:gd name="connsiteY1021" fmla="*/ 693039 h 1152525"/>
                <a:gd name="connsiteX1022" fmla="*/ 2487700 w 3629025"/>
                <a:gd name="connsiteY1022" fmla="*/ 690467 h 1152525"/>
                <a:gd name="connsiteX1023" fmla="*/ 2507607 w 3629025"/>
                <a:gd name="connsiteY1023" fmla="*/ 690467 h 1152525"/>
                <a:gd name="connsiteX1024" fmla="*/ 2522657 w 3629025"/>
                <a:gd name="connsiteY1024" fmla="*/ 685038 h 1152525"/>
                <a:gd name="connsiteX1025" fmla="*/ 2509131 w 3629025"/>
                <a:gd name="connsiteY1025" fmla="*/ 694563 h 1152525"/>
                <a:gd name="connsiteX1026" fmla="*/ 2503892 w 3629025"/>
                <a:gd name="connsiteY1026" fmla="*/ 695706 h 1152525"/>
                <a:gd name="connsiteX1027" fmla="*/ 2482080 w 3629025"/>
                <a:gd name="connsiteY1027" fmla="*/ 698278 h 1152525"/>
                <a:gd name="connsiteX1028" fmla="*/ 2478270 w 3629025"/>
                <a:gd name="connsiteY1028" fmla="*/ 703517 h 1152525"/>
                <a:gd name="connsiteX1029" fmla="*/ 2470364 w 3629025"/>
                <a:gd name="connsiteY1029" fmla="*/ 705231 h 1152525"/>
                <a:gd name="connsiteX1030" fmla="*/ 2454172 w 3629025"/>
                <a:gd name="connsiteY1030" fmla="*/ 715328 h 1152525"/>
                <a:gd name="connsiteX1031" fmla="*/ 2473698 w 3629025"/>
                <a:gd name="connsiteY1031" fmla="*/ 706660 h 1152525"/>
                <a:gd name="connsiteX1032" fmla="*/ 2477032 w 3629025"/>
                <a:gd name="connsiteY1032" fmla="*/ 708088 h 1152525"/>
                <a:gd name="connsiteX1033" fmla="*/ 2478937 w 3629025"/>
                <a:gd name="connsiteY1033" fmla="*/ 705517 h 1152525"/>
                <a:gd name="connsiteX1034" fmla="*/ 2487604 w 3629025"/>
                <a:gd name="connsiteY1034" fmla="*/ 705803 h 1152525"/>
                <a:gd name="connsiteX1035" fmla="*/ 2496653 w 3629025"/>
                <a:gd name="connsiteY1035" fmla="*/ 699421 h 1152525"/>
                <a:gd name="connsiteX1036" fmla="*/ 2506750 w 3629025"/>
                <a:gd name="connsiteY1036" fmla="*/ 703802 h 1152525"/>
                <a:gd name="connsiteX1037" fmla="*/ 2539516 w 3629025"/>
                <a:gd name="connsiteY1037" fmla="*/ 692277 h 1152525"/>
                <a:gd name="connsiteX1038" fmla="*/ 2554184 w 3629025"/>
                <a:gd name="connsiteY1038" fmla="*/ 693420 h 1152525"/>
                <a:gd name="connsiteX1039" fmla="*/ 2614001 w 3629025"/>
                <a:gd name="connsiteY1039" fmla="*/ 678180 h 1152525"/>
                <a:gd name="connsiteX1040" fmla="*/ 2612191 w 3629025"/>
                <a:gd name="connsiteY1040" fmla="*/ 665417 h 1152525"/>
                <a:gd name="connsiteX1041" fmla="*/ 2638481 w 3629025"/>
                <a:gd name="connsiteY1041" fmla="*/ 659702 h 1152525"/>
                <a:gd name="connsiteX1042" fmla="*/ 2640385 w 3629025"/>
                <a:gd name="connsiteY1042" fmla="*/ 657130 h 1152525"/>
                <a:gd name="connsiteX1043" fmla="*/ 2643815 w 3629025"/>
                <a:gd name="connsiteY1043" fmla="*/ 658559 h 1152525"/>
                <a:gd name="connsiteX1044" fmla="*/ 2694583 w 3629025"/>
                <a:gd name="connsiteY1044" fmla="*/ 649700 h 1152525"/>
                <a:gd name="connsiteX1045" fmla="*/ 2663341 w 3629025"/>
                <a:gd name="connsiteY1045" fmla="*/ 665226 h 1152525"/>
                <a:gd name="connsiteX1046" fmla="*/ 2700202 w 3629025"/>
                <a:gd name="connsiteY1046" fmla="*/ 657225 h 1152525"/>
                <a:gd name="connsiteX1047" fmla="*/ 2705822 w 3629025"/>
                <a:gd name="connsiteY1047" fmla="*/ 649415 h 1152525"/>
                <a:gd name="connsiteX1048" fmla="*/ 2717157 w 3629025"/>
                <a:gd name="connsiteY1048" fmla="*/ 649129 h 1152525"/>
                <a:gd name="connsiteX1049" fmla="*/ 2727730 w 3629025"/>
                <a:gd name="connsiteY1049" fmla="*/ 646843 h 1152525"/>
                <a:gd name="connsiteX1050" fmla="*/ 2727349 w 3629025"/>
                <a:gd name="connsiteY1050" fmla="*/ 638175 h 1152525"/>
                <a:gd name="connsiteX1051" fmla="*/ 2737445 w 3629025"/>
                <a:gd name="connsiteY1051" fmla="*/ 642557 h 1152525"/>
                <a:gd name="connsiteX1052" fmla="*/ 2746875 w 3629025"/>
                <a:gd name="connsiteY1052" fmla="*/ 644843 h 1152525"/>
                <a:gd name="connsiteX1053" fmla="*/ 2761162 w 3629025"/>
                <a:gd name="connsiteY1053" fmla="*/ 637318 h 1152525"/>
                <a:gd name="connsiteX1054" fmla="*/ 2784880 w 3629025"/>
                <a:gd name="connsiteY1054" fmla="*/ 632174 h 1152525"/>
                <a:gd name="connsiteX1055" fmla="*/ 2787166 w 3629025"/>
                <a:gd name="connsiteY1055" fmla="*/ 638270 h 1152525"/>
                <a:gd name="connsiteX1056" fmla="*/ 2797739 w 3629025"/>
                <a:gd name="connsiteY1056" fmla="*/ 635984 h 1152525"/>
                <a:gd name="connsiteX1057" fmla="*/ 2810121 w 3629025"/>
                <a:gd name="connsiteY1057" fmla="*/ 631127 h 1152525"/>
                <a:gd name="connsiteX1058" fmla="*/ 2821360 w 3629025"/>
                <a:gd name="connsiteY1058" fmla="*/ 630841 h 1152525"/>
                <a:gd name="connsiteX1059" fmla="*/ 2831933 w 3629025"/>
                <a:gd name="connsiteY1059" fmla="*/ 628555 h 1152525"/>
                <a:gd name="connsiteX1060" fmla="*/ 2837172 w 3629025"/>
                <a:gd name="connsiteY1060" fmla="*/ 627412 h 1152525"/>
                <a:gd name="connsiteX1061" fmla="*/ 2915753 w 3629025"/>
                <a:gd name="connsiteY1061" fmla="*/ 616839 h 1152525"/>
                <a:gd name="connsiteX1062" fmla="*/ 2920325 w 3629025"/>
                <a:gd name="connsiteY1062" fmla="*/ 613696 h 1152525"/>
                <a:gd name="connsiteX1063" fmla="*/ 2924135 w 3629025"/>
                <a:gd name="connsiteY1063" fmla="*/ 608552 h 1152525"/>
                <a:gd name="connsiteX1064" fmla="*/ 2972999 w 3629025"/>
                <a:gd name="connsiteY1064" fmla="*/ 602266 h 1152525"/>
                <a:gd name="connsiteX1065" fmla="*/ 2984619 w 3629025"/>
                <a:gd name="connsiteY1065" fmla="*/ 595313 h 1152525"/>
                <a:gd name="connsiteX1066" fmla="*/ 3000049 w 3629025"/>
                <a:gd name="connsiteY1066" fmla="*/ 598551 h 1152525"/>
                <a:gd name="connsiteX1067" fmla="*/ 3059104 w 3629025"/>
                <a:gd name="connsiteY1067" fmla="*/ 581311 h 1152525"/>
                <a:gd name="connsiteX1068" fmla="*/ 3110635 w 3629025"/>
                <a:gd name="connsiteY1068" fmla="*/ 574453 h 1152525"/>
                <a:gd name="connsiteX1069" fmla="*/ 3114731 w 3629025"/>
                <a:gd name="connsiteY1069" fmla="*/ 577882 h 1152525"/>
                <a:gd name="connsiteX1070" fmla="*/ 3118540 w 3629025"/>
                <a:gd name="connsiteY1070" fmla="*/ 572643 h 1152525"/>
                <a:gd name="connsiteX1071" fmla="*/ 3128637 w 3629025"/>
                <a:gd name="connsiteY1071" fmla="*/ 577025 h 1152525"/>
                <a:gd name="connsiteX1072" fmla="*/ 3131685 w 3629025"/>
                <a:gd name="connsiteY1072" fmla="*/ 569786 h 1152525"/>
                <a:gd name="connsiteX1073" fmla="*/ 3147496 w 3629025"/>
                <a:gd name="connsiteY1073" fmla="*/ 566357 h 1152525"/>
                <a:gd name="connsiteX1074" fmla="*/ 3153116 w 3629025"/>
                <a:gd name="connsiteY1074" fmla="*/ 558546 h 1152525"/>
                <a:gd name="connsiteX1075" fmla="*/ 3182072 w 3629025"/>
                <a:gd name="connsiteY1075" fmla="*/ 552260 h 1152525"/>
                <a:gd name="connsiteX1076" fmla="*/ 3203123 w 3629025"/>
                <a:gd name="connsiteY1076" fmla="*/ 547688 h 1152525"/>
                <a:gd name="connsiteX1077" fmla="*/ 3206456 w 3629025"/>
                <a:gd name="connsiteY1077" fmla="*/ 549116 h 1152525"/>
                <a:gd name="connsiteX1078" fmla="*/ 3216267 w 3629025"/>
                <a:gd name="connsiteY1078" fmla="*/ 544830 h 1152525"/>
                <a:gd name="connsiteX1079" fmla="*/ 3227507 w 3629025"/>
                <a:gd name="connsiteY1079" fmla="*/ 544544 h 1152525"/>
                <a:gd name="connsiteX1080" fmla="*/ 3261701 w 3629025"/>
                <a:gd name="connsiteY1080" fmla="*/ 537115 h 1152525"/>
                <a:gd name="connsiteX1081" fmla="*/ 3272274 w 3629025"/>
                <a:gd name="connsiteY1081" fmla="*/ 534829 h 1152525"/>
                <a:gd name="connsiteX1082" fmla="*/ 3309898 w 3629025"/>
                <a:gd name="connsiteY1082" fmla="*/ 528828 h 1152525"/>
                <a:gd name="connsiteX1083" fmla="*/ 3332853 w 3629025"/>
                <a:gd name="connsiteY1083" fmla="*/ 521684 h 1152525"/>
                <a:gd name="connsiteX1084" fmla="*/ 3300563 w 3629025"/>
                <a:gd name="connsiteY1084" fmla="*/ 526542 h 1152525"/>
                <a:gd name="connsiteX1085" fmla="*/ 3294562 w 3629025"/>
                <a:gd name="connsiteY1085" fmla="*/ 525685 h 1152525"/>
                <a:gd name="connsiteX1086" fmla="*/ 3287419 w 3629025"/>
                <a:gd name="connsiteY1086" fmla="*/ 529400 h 1152525"/>
                <a:gd name="connsiteX1087" fmla="*/ 3284085 w 3629025"/>
                <a:gd name="connsiteY1087" fmla="*/ 527971 h 1152525"/>
                <a:gd name="connsiteX1088" fmla="*/ 3273512 w 3629025"/>
                <a:gd name="connsiteY1088" fmla="*/ 530257 h 1152525"/>
                <a:gd name="connsiteX1089" fmla="*/ 3230650 w 3629025"/>
                <a:gd name="connsiteY1089" fmla="*/ 537401 h 1152525"/>
                <a:gd name="connsiteX1090" fmla="*/ 3212266 w 3629025"/>
                <a:gd name="connsiteY1090" fmla="*/ 541401 h 1152525"/>
                <a:gd name="connsiteX1091" fmla="*/ 3201027 w 3629025"/>
                <a:gd name="connsiteY1091" fmla="*/ 541687 h 1152525"/>
                <a:gd name="connsiteX1092" fmla="*/ 3199122 w 3629025"/>
                <a:gd name="connsiteY1092" fmla="*/ 544259 h 1152525"/>
                <a:gd name="connsiteX1093" fmla="*/ 3193121 w 3629025"/>
                <a:gd name="connsiteY1093" fmla="*/ 543401 h 1152525"/>
                <a:gd name="connsiteX1094" fmla="*/ 3137781 w 3629025"/>
                <a:gd name="connsiteY1094" fmla="*/ 555403 h 1152525"/>
                <a:gd name="connsiteX1095" fmla="*/ 3126541 w 3629025"/>
                <a:gd name="connsiteY1095" fmla="*/ 555689 h 1152525"/>
                <a:gd name="connsiteX1096" fmla="*/ 3108825 w 3629025"/>
                <a:gd name="connsiteY1096" fmla="*/ 561689 h 1152525"/>
                <a:gd name="connsiteX1097" fmla="*/ 3099395 w 3629025"/>
                <a:gd name="connsiteY1097" fmla="*/ 559403 h 1152525"/>
                <a:gd name="connsiteX1098" fmla="*/ 3289705 w 3629025"/>
                <a:gd name="connsiteY1098" fmla="*/ 520160 h 1152525"/>
                <a:gd name="connsiteX1099" fmla="*/ 3295324 w 3629025"/>
                <a:gd name="connsiteY1099" fmla="*/ 512350 h 1152525"/>
                <a:gd name="connsiteX1100" fmla="*/ 3335520 w 3629025"/>
                <a:gd name="connsiteY1100" fmla="*/ 505778 h 1152525"/>
                <a:gd name="connsiteX1101" fmla="*/ 3345331 w 3629025"/>
                <a:gd name="connsiteY1101" fmla="*/ 501491 h 1152525"/>
                <a:gd name="connsiteX1102" fmla="*/ 3353999 w 3629025"/>
                <a:gd name="connsiteY1102" fmla="*/ 501777 h 1152525"/>
                <a:gd name="connsiteX1103" fmla="*/ 3355903 w 3629025"/>
                <a:gd name="connsiteY1103" fmla="*/ 499205 h 1152525"/>
                <a:gd name="connsiteX1104" fmla="*/ 3364571 w 3629025"/>
                <a:gd name="connsiteY1104" fmla="*/ 499491 h 1152525"/>
                <a:gd name="connsiteX1105" fmla="*/ 3366476 w 3629025"/>
                <a:gd name="connsiteY1105" fmla="*/ 496919 h 1152525"/>
                <a:gd name="connsiteX1106" fmla="*/ 3388289 w 3629025"/>
                <a:gd name="connsiteY1106" fmla="*/ 494348 h 1152525"/>
                <a:gd name="connsiteX1107" fmla="*/ 3423245 w 3629025"/>
                <a:gd name="connsiteY1107" fmla="*/ 488918 h 1152525"/>
                <a:gd name="connsiteX1108" fmla="*/ 3431913 w 3629025"/>
                <a:gd name="connsiteY1108" fmla="*/ 489204 h 1152525"/>
                <a:gd name="connsiteX1109" fmla="*/ 3469537 w 3629025"/>
                <a:gd name="connsiteY1109" fmla="*/ 483203 h 1152525"/>
                <a:gd name="connsiteX1110" fmla="*/ 3492111 w 3629025"/>
                <a:gd name="connsiteY1110" fmla="*/ 482632 h 1152525"/>
                <a:gd name="connsiteX1111" fmla="*/ 3513923 w 3629025"/>
                <a:gd name="connsiteY1111" fmla="*/ 480060 h 1152525"/>
                <a:gd name="connsiteX1112" fmla="*/ 3557167 w 3629025"/>
                <a:gd name="connsiteY1112" fmla="*/ 481584 h 1152525"/>
                <a:gd name="connsiteX1113" fmla="*/ 3561643 w 3629025"/>
                <a:gd name="connsiteY1113" fmla="*/ 478441 h 1152525"/>
                <a:gd name="connsiteX1114" fmla="*/ 3560119 w 3629025"/>
                <a:gd name="connsiteY1114" fmla="*/ 474345 h 1152525"/>
                <a:gd name="connsiteX1115" fmla="*/ 3565739 w 3629025"/>
                <a:gd name="connsiteY1115" fmla="*/ 466535 h 1152525"/>
                <a:gd name="connsiteX1116" fmla="*/ 3554500 w 3629025"/>
                <a:gd name="connsiteY1116" fmla="*/ 466820 h 1152525"/>
                <a:gd name="connsiteX1117" fmla="*/ 3543260 w 3629025"/>
                <a:gd name="connsiteY1117" fmla="*/ 467106 h 1152525"/>
                <a:gd name="connsiteX1118" fmla="*/ 3548118 w 3629025"/>
                <a:gd name="connsiteY1118" fmla="*/ 472631 h 1152525"/>
                <a:gd name="connsiteX1119" fmla="*/ 3525544 w 3629025"/>
                <a:gd name="connsiteY1119" fmla="*/ 473202 h 1152525"/>
                <a:gd name="connsiteX1120" fmla="*/ 3522115 w 3629025"/>
                <a:gd name="connsiteY1120" fmla="*/ 471773 h 1152525"/>
                <a:gd name="connsiteX1121" fmla="*/ 3500302 w 3629025"/>
                <a:gd name="connsiteY1121" fmla="*/ 474345 h 1152525"/>
                <a:gd name="connsiteX1122" fmla="*/ 3496874 w 3629025"/>
                <a:gd name="connsiteY1122" fmla="*/ 472916 h 1152525"/>
                <a:gd name="connsiteX1123" fmla="*/ 3488206 w 3629025"/>
                <a:gd name="connsiteY1123" fmla="*/ 472631 h 1152525"/>
                <a:gd name="connsiteX1124" fmla="*/ 3482205 w 3629025"/>
                <a:gd name="connsiteY1124" fmla="*/ 471773 h 1152525"/>
                <a:gd name="connsiteX1125" fmla="*/ 3519829 w 3629025"/>
                <a:gd name="connsiteY1125" fmla="*/ 465773 h 1152525"/>
                <a:gd name="connsiteX1126" fmla="*/ 3488968 w 3629025"/>
                <a:gd name="connsiteY1126" fmla="*/ 459391 h 1152525"/>
                <a:gd name="connsiteX1127" fmla="*/ 3519448 w 3629025"/>
                <a:gd name="connsiteY1127" fmla="*/ 457105 h 1152525"/>
                <a:gd name="connsiteX1128" fmla="*/ 3532973 w 3629025"/>
                <a:gd name="connsiteY1128" fmla="*/ 462915 h 1152525"/>
                <a:gd name="connsiteX1129" fmla="*/ 3546118 w 3629025"/>
                <a:gd name="connsiteY1129" fmla="*/ 460058 h 1152525"/>
                <a:gd name="connsiteX1130" fmla="*/ 3520591 w 3629025"/>
                <a:gd name="connsiteY1130" fmla="*/ 452533 h 1152525"/>
                <a:gd name="connsiteX1131" fmla="*/ 3537545 w 3629025"/>
                <a:gd name="connsiteY1131" fmla="*/ 444437 h 1152525"/>
                <a:gd name="connsiteX1132" fmla="*/ 3531544 w 3629025"/>
                <a:gd name="connsiteY1132" fmla="*/ 443579 h 1152525"/>
                <a:gd name="connsiteX1133" fmla="*/ 3522877 w 3629025"/>
                <a:gd name="connsiteY1133" fmla="*/ 443294 h 1152525"/>
                <a:gd name="connsiteX1134" fmla="*/ 3510875 w 3629025"/>
                <a:gd name="connsiteY1134" fmla="*/ 441579 h 1152525"/>
                <a:gd name="connsiteX1135" fmla="*/ 3483062 w 3629025"/>
                <a:gd name="connsiteY1135" fmla="*/ 443294 h 1152525"/>
                <a:gd name="connsiteX1136" fmla="*/ 3479728 w 3629025"/>
                <a:gd name="connsiteY1136" fmla="*/ 441865 h 1152525"/>
                <a:gd name="connsiteX1137" fmla="*/ 3455249 w 3629025"/>
                <a:gd name="connsiteY1137" fmla="*/ 445008 h 1152525"/>
                <a:gd name="connsiteX1138" fmla="*/ 3451820 w 3629025"/>
                <a:gd name="connsiteY1138" fmla="*/ 443579 h 1152525"/>
                <a:gd name="connsiteX1139" fmla="*/ 3443152 w 3629025"/>
                <a:gd name="connsiteY1139" fmla="*/ 443294 h 1152525"/>
                <a:gd name="connsiteX1140" fmla="*/ 3399528 w 3629025"/>
                <a:gd name="connsiteY1140" fmla="*/ 448437 h 1152525"/>
                <a:gd name="connsiteX1141" fmla="*/ 3390860 w 3629025"/>
                <a:gd name="connsiteY1141" fmla="*/ 448151 h 1152525"/>
                <a:gd name="connsiteX1142" fmla="*/ 3379621 w 3629025"/>
                <a:gd name="connsiteY1142" fmla="*/ 448437 h 1152525"/>
                <a:gd name="connsiteX1143" fmla="*/ 3374382 w 3629025"/>
                <a:gd name="connsiteY1143" fmla="*/ 449580 h 1152525"/>
                <a:gd name="connsiteX1144" fmla="*/ 3344664 w 3629025"/>
                <a:gd name="connsiteY1144" fmla="*/ 453866 h 1152525"/>
                <a:gd name="connsiteX1145" fmla="*/ 3329995 w 3629025"/>
                <a:gd name="connsiteY1145" fmla="*/ 452723 h 1152525"/>
                <a:gd name="connsiteX1146" fmla="*/ 3315327 w 3629025"/>
                <a:gd name="connsiteY1146" fmla="*/ 451580 h 1152525"/>
                <a:gd name="connsiteX1147" fmla="*/ 3345045 w 3629025"/>
                <a:gd name="connsiteY1147" fmla="*/ 447294 h 1152525"/>
                <a:gd name="connsiteX1148" fmla="*/ 3362285 w 3629025"/>
                <a:gd name="connsiteY1148" fmla="*/ 447866 h 1152525"/>
                <a:gd name="connsiteX1149" fmla="*/ 3386002 w 3629025"/>
                <a:gd name="connsiteY1149" fmla="*/ 442722 h 1152525"/>
                <a:gd name="connsiteX1150" fmla="*/ 3394670 w 3629025"/>
                <a:gd name="connsiteY1150" fmla="*/ 443008 h 1152525"/>
                <a:gd name="connsiteX1151" fmla="*/ 3407815 w 3629025"/>
                <a:gd name="connsiteY1151" fmla="*/ 440150 h 1152525"/>
                <a:gd name="connsiteX1152" fmla="*/ 3411149 w 3629025"/>
                <a:gd name="connsiteY1152" fmla="*/ 441579 h 1152525"/>
                <a:gd name="connsiteX1153" fmla="*/ 3415625 w 3629025"/>
                <a:gd name="connsiteY1153" fmla="*/ 438436 h 1152525"/>
                <a:gd name="connsiteX1154" fmla="*/ 3426865 w 3629025"/>
                <a:gd name="connsiteY1154" fmla="*/ 438150 h 1152525"/>
                <a:gd name="connsiteX1155" fmla="*/ 3453916 w 3629025"/>
                <a:gd name="connsiteY1155" fmla="*/ 434435 h 1152525"/>
                <a:gd name="connsiteX1156" fmla="*/ 3479824 w 3629025"/>
                <a:gd name="connsiteY1156" fmla="*/ 435388 h 1152525"/>
                <a:gd name="connsiteX1157" fmla="*/ 3495635 w 3629025"/>
                <a:gd name="connsiteY1157" fmla="*/ 431959 h 1152525"/>
                <a:gd name="connsiteX1158" fmla="*/ 3447153 w 3629025"/>
                <a:gd name="connsiteY1158" fmla="*/ 431578 h 1152525"/>
                <a:gd name="connsiteX1159" fmla="*/ 3443819 w 3629025"/>
                <a:gd name="connsiteY1159" fmla="*/ 430149 h 1152525"/>
                <a:gd name="connsiteX1160" fmla="*/ 3422007 w 3629025"/>
                <a:gd name="connsiteY1160" fmla="*/ 432721 h 1152525"/>
                <a:gd name="connsiteX1161" fmla="*/ 3421245 w 3629025"/>
                <a:gd name="connsiteY1161" fmla="*/ 430721 h 1152525"/>
                <a:gd name="connsiteX1162" fmla="*/ 3416006 w 3629025"/>
                <a:gd name="connsiteY1162" fmla="*/ 431864 h 1152525"/>
                <a:gd name="connsiteX1163" fmla="*/ 3409243 w 3629025"/>
                <a:gd name="connsiteY1163" fmla="*/ 429006 h 1152525"/>
                <a:gd name="connsiteX1164" fmla="*/ 3397242 w 3629025"/>
                <a:gd name="connsiteY1164" fmla="*/ 427292 h 1152525"/>
                <a:gd name="connsiteX1165" fmla="*/ 3441628 w 3629025"/>
                <a:gd name="connsiteY1165" fmla="*/ 424148 h 1152525"/>
                <a:gd name="connsiteX1166" fmla="*/ 3470965 w 3629025"/>
                <a:gd name="connsiteY1166" fmla="*/ 426530 h 1152525"/>
                <a:gd name="connsiteX1167" fmla="*/ 3482205 w 3629025"/>
                <a:gd name="connsiteY1167" fmla="*/ 426244 h 1152525"/>
                <a:gd name="connsiteX1168" fmla="*/ 3510399 w 3629025"/>
                <a:gd name="connsiteY1168" fmla="*/ 417957 h 1152525"/>
                <a:gd name="connsiteX1169" fmla="*/ 3486301 w 3629025"/>
                <a:gd name="connsiteY1169" fmla="*/ 414433 h 1152525"/>
                <a:gd name="connsiteX1170" fmla="*/ 3483348 w 3629025"/>
                <a:gd name="connsiteY1170" fmla="*/ 406337 h 1152525"/>
                <a:gd name="connsiteX1171" fmla="*/ 3469441 w 3629025"/>
                <a:gd name="connsiteY1171" fmla="*/ 407194 h 1152525"/>
                <a:gd name="connsiteX1172" fmla="*/ 3457440 w 3629025"/>
                <a:gd name="connsiteY1172" fmla="*/ 405479 h 1152525"/>
                <a:gd name="connsiteX1173" fmla="*/ 3467917 w 3629025"/>
                <a:gd name="connsiteY1173" fmla="*/ 403193 h 1152525"/>
                <a:gd name="connsiteX1174" fmla="*/ 3471727 w 3629025"/>
                <a:gd name="connsiteY1174" fmla="*/ 397955 h 1152525"/>
                <a:gd name="connsiteX1175" fmla="*/ 3480395 w 3629025"/>
                <a:gd name="connsiteY1175" fmla="*/ 398240 h 1152525"/>
                <a:gd name="connsiteX1176" fmla="*/ 3476299 w 3629025"/>
                <a:gd name="connsiteY1176" fmla="*/ 394811 h 1152525"/>
                <a:gd name="connsiteX1177" fmla="*/ 3469537 w 3629025"/>
                <a:gd name="connsiteY1177" fmla="*/ 391954 h 1152525"/>
                <a:gd name="connsiteX1178" fmla="*/ 3465441 w 3629025"/>
                <a:gd name="connsiteY1178" fmla="*/ 388525 h 1152525"/>
                <a:gd name="connsiteX1179" fmla="*/ 3456773 w 3629025"/>
                <a:gd name="connsiteY1179" fmla="*/ 388239 h 1152525"/>
                <a:gd name="connsiteX1180" fmla="*/ 3449629 w 3629025"/>
                <a:gd name="connsiteY1180" fmla="*/ 376619 h 1152525"/>
                <a:gd name="connsiteX1181" fmla="*/ 3428198 w 3629025"/>
                <a:gd name="connsiteY1181" fmla="*/ 372523 h 1152525"/>
                <a:gd name="connsiteX1182" fmla="*/ 3455249 w 3629025"/>
                <a:gd name="connsiteY1182" fmla="*/ 368808 h 1152525"/>
                <a:gd name="connsiteX1183" fmla="*/ 3432675 w 3629025"/>
                <a:gd name="connsiteY1183" fmla="*/ 369380 h 1152525"/>
                <a:gd name="connsiteX1184" fmla="*/ 3424388 w 3629025"/>
                <a:gd name="connsiteY1184" fmla="*/ 362426 h 1152525"/>
                <a:gd name="connsiteX1185" fmla="*/ 3412387 w 3629025"/>
                <a:gd name="connsiteY1185" fmla="*/ 360712 h 1152525"/>
                <a:gd name="connsiteX1186" fmla="*/ 3442867 w 3629025"/>
                <a:gd name="connsiteY1186" fmla="*/ 358426 h 1152525"/>
                <a:gd name="connsiteX1187" fmla="*/ 3429341 w 3629025"/>
                <a:gd name="connsiteY1187" fmla="*/ 352616 h 1152525"/>
                <a:gd name="connsiteX1188" fmla="*/ 3433818 w 3629025"/>
                <a:gd name="connsiteY1188" fmla="*/ 349472 h 1152525"/>
                <a:gd name="connsiteX1189" fmla="*/ 3389432 w 3629025"/>
                <a:gd name="connsiteY1189" fmla="*/ 352616 h 1152525"/>
                <a:gd name="connsiteX1190" fmla="*/ 3351046 w 3629025"/>
                <a:gd name="connsiteY1190" fmla="*/ 356616 h 1152525"/>
                <a:gd name="connsiteX1191" fmla="*/ 3337139 w 3629025"/>
                <a:gd name="connsiteY1191" fmla="*/ 357473 h 1152525"/>
                <a:gd name="connsiteX1192" fmla="*/ 3304087 w 3629025"/>
                <a:gd name="connsiteY1192" fmla="*/ 360331 h 1152525"/>
                <a:gd name="connsiteX1193" fmla="*/ 3284942 w 3629025"/>
                <a:gd name="connsiteY1193" fmla="*/ 362331 h 1152525"/>
                <a:gd name="connsiteX1194" fmla="*/ 3257129 w 3629025"/>
                <a:gd name="connsiteY1194" fmla="*/ 364046 h 1152525"/>
                <a:gd name="connsiteX1195" fmla="*/ 3310565 w 3629025"/>
                <a:gd name="connsiteY1195" fmla="*/ 354616 h 1152525"/>
                <a:gd name="connsiteX1196" fmla="*/ 3322566 w 3629025"/>
                <a:gd name="connsiteY1196" fmla="*/ 356330 h 1152525"/>
                <a:gd name="connsiteX1197" fmla="*/ 3327043 w 3629025"/>
                <a:gd name="connsiteY1197" fmla="*/ 353187 h 1152525"/>
                <a:gd name="connsiteX1198" fmla="*/ 3346188 w 3629025"/>
                <a:gd name="connsiteY1198" fmla="*/ 351187 h 1152525"/>
                <a:gd name="connsiteX1199" fmla="*/ 3359332 w 3629025"/>
                <a:gd name="connsiteY1199" fmla="*/ 348329 h 1152525"/>
                <a:gd name="connsiteX1200" fmla="*/ 3401814 w 3629025"/>
                <a:gd name="connsiteY1200" fmla="*/ 347853 h 1152525"/>
                <a:gd name="connsiteX1201" fmla="*/ 3423626 w 3629025"/>
                <a:gd name="connsiteY1201" fmla="*/ 345281 h 1152525"/>
                <a:gd name="connsiteX1202" fmla="*/ 3439819 w 3629025"/>
                <a:gd name="connsiteY1202" fmla="*/ 335185 h 1152525"/>
                <a:gd name="connsiteX1203" fmla="*/ 3441724 w 3629025"/>
                <a:gd name="connsiteY1203" fmla="*/ 332613 h 1152525"/>
                <a:gd name="connsiteX1204" fmla="*/ 3415816 w 3629025"/>
                <a:gd name="connsiteY1204" fmla="*/ 331661 h 1152525"/>
                <a:gd name="connsiteX1205" fmla="*/ 3417721 w 3629025"/>
                <a:gd name="connsiteY1205" fmla="*/ 329089 h 1152525"/>
                <a:gd name="connsiteX1206" fmla="*/ 3420769 w 3629025"/>
                <a:gd name="connsiteY1206" fmla="*/ 321850 h 1152525"/>
                <a:gd name="connsiteX1207" fmla="*/ 3418483 w 3629025"/>
                <a:gd name="connsiteY1207" fmla="*/ 315754 h 1152525"/>
                <a:gd name="connsiteX1208" fmla="*/ 3440295 w 3629025"/>
                <a:gd name="connsiteY1208" fmla="*/ 313182 h 1152525"/>
                <a:gd name="connsiteX1209" fmla="*/ 3455344 w 3629025"/>
                <a:gd name="connsiteY1209" fmla="*/ 307753 h 1152525"/>
                <a:gd name="connsiteX1210" fmla="*/ 3443343 w 3629025"/>
                <a:gd name="connsiteY1210" fmla="*/ 306038 h 1152525"/>
                <a:gd name="connsiteX1211" fmla="*/ 3458392 w 3629025"/>
                <a:gd name="connsiteY1211" fmla="*/ 300609 h 1152525"/>
                <a:gd name="connsiteX1212" fmla="*/ 3440390 w 3629025"/>
                <a:gd name="connsiteY1212" fmla="*/ 297942 h 1152525"/>
                <a:gd name="connsiteX1213" fmla="*/ 3471251 w 3629025"/>
                <a:gd name="connsiteY1213" fmla="*/ 288989 h 1152525"/>
                <a:gd name="connsiteX1214" fmla="*/ 3474680 w 3629025"/>
                <a:gd name="connsiteY1214" fmla="*/ 290417 h 1152525"/>
                <a:gd name="connsiteX1215" fmla="*/ 3479919 w 3629025"/>
                <a:gd name="connsiteY1215" fmla="*/ 289274 h 1152525"/>
                <a:gd name="connsiteX1216" fmla="*/ 3528020 w 3629025"/>
                <a:gd name="connsiteY1216" fmla="*/ 280988 h 1152525"/>
                <a:gd name="connsiteX1217" fmla="*/ 3513352 w 3629025"/>
                <a:gd name="connsiteY1217" fmla="*/ 279845 h 1152525"/>
                <a:gd name="connsiteX1218" fmla="*/ 3509923 w 3629025"/>
                <a:gd name="connsiteY1218" fmla="*/ 278416 h 1152525"/>
                <a:gd name="connsiteX1219" fmla="*/ 3500493 w 3629025"/>
                <a:gd name="connsiteY1219" fmla="*/ 276130 h 1152525"/>
                <a:gd name="connsiteX1220" fmla="*/ 3494492 w 3629025"/>
                <a:gd name="connsiteY1220" fmla="*/ 275273 h 1152525"/>
                <a:gd name="connsiteX1221" fmla="*/ 3508780 w 3629025"/>
                <a:gd name="connsiteY1221" fmla="*/ 267748 h 1152525"/>
                <a:gd name="connsiteX1222" fmla="*/ 3525353 w 3629025"/>
                <a:gd name="connsiteY1222" fmla="*/ 266319 h 1152525"/>
                <a:gd name="connsiteX1223" fmla="*/ 3515924 w 3629025"/>
                <a:gd name="connsiteY1223" fmla="*/ 264033 h 1152525"/>
                <a:gd name="connsiteX1224" fmla="*/ 3523067 w 3629025"/>
                <a:gd name="connsiteY1224" fmla="*/ 260318 h 1152525"/>
                <a:gd name="connsiteX1225" fmla="*/ 3502398 w 3629025"/>
                <a:gd name="connsiteY1225" fmla="*/ 258223 h 1152525"/>
                <a:gd name="connsiteX1226" fmla="*/ 3558405 w 3629025"/>
                <a:gd name="connsiteY1226" fmla="*/ 248222 h 1152525"/>
                <a:gd name="connsiteX1227" fmla="*/ 3585456 w 3629025"/>
                <a:gd name="connsiteY1227" fmla="*/ 244507 h 1152525"/>
                <a:gd name="connsiteX1228" fmla="*/ 3609935 w 3629025"/>
                <a:gd name="connsiteY1228" fmla="*/ 241364 h 1152525"/>
                <a:gd name="connsiteX1229" fmla="*/ 3623080 w 3629025"/>
                <a:gd name="connsiteY1229" fmla="*/ 238506 h 1152525"/>
                <a:gd name="connsiteX1230" fmla="*/ 3636224 w 3629025"/>
                <a:gd name="connsiteY1230" fmla="*/ 235649 h 1152525"/>
                <a:gd name="connsiteX1231" fmla="*/ 3578122 w 3629025"/>
                <a:gd name="connsiteY1231" fmla="*/ 229838 h 1152525"/>
                <a:gd name="connsiteX1232" fmla="*/ 3314279 w 3629025"/>
                <a:gd name="connsiteY1232" fmla="*/ 46673 h 1152525"/>
                <a:gd name="connsiteX1233" fmla="*/ 3281894 w 3629025"/>
                <a:gd name="connsiteY1233" fmla="*/ 51530 h 1152525"/>
                <a:gd name="connsiteX1234" fmla="*/ 3314279 w 3629025"/>
                <a:gd name="connsiteY1234" fmla="*/ 46673 h 1152525"/>
                <a:gd name="connsiteX1235" fmla="*/ 1273262 w 3629025"/>
                <a:gd name="connsiteY1235" fmla="*/ 12097 h 1152525"/>
                <a:gd name="connsiteX1236" fmla="*/ 1260880 w 3629025"/>
                <a:gd name="connsiteY1236" fmla="*/ 16955 h 1152525"/>
                <a:gd name="connsiteX1237" fmla="*/ 1273262 w 3629025"/>
                <a:gd name="connsiteY1237" fmla="*/ 12097 h 1152525"/>
                <a:gd name="connsiteX1238" fmla="*/ 1068379 w 3629025"/>
                <a:gd name="connsiteY1238" fmla="*/ 19526 h 1152525"/>
                <a:gd name="connsiteX1239" fmla="*/ 1069903 w 3629025"/>
                <a:gd name="connsiteY1239" fmla="*/ 23622 h 1152525"/>
                <a:gd name="connsiteX1240" fmla="*/ 1059331 w 3629025"/>
                <a:gd name="connsiteY1240" fmla="*/ 25908 h 1152525"/>
                <a:gd name="connsiteX1241" fmla="*/ 1057807 w 3629025"/>
                <a:gd name="connsiteY1241" fmla="*/ 21812 h 1152525"/>
                <a:gd name="connsiteX1242" fmla="*/ 1068379 w 3629025"/>
                <a:gd name="connsiteY1242" fmla="*/ 19526 h 1152525"/>
                <a:gd name="connsiteX1243" fmla="*/ 968272 w 3629025"/>
                <a:gd name="connsiteY1243" fmla="*/ 26003 h 1152525"/>
                <a:gd name="connsiteX1244" fmla="*/ 959223 w 3629025"/>
                <a:gd name="connsiteY1244" fmla="*/ 32385 h 1152525"/>
                <a:gd name="connsiteX1245" fmla="*/ 968272 w 3629025"/>
                <a:gd name="connsiteY1245" fmla="*/ 26003 h 1152525"/>
                <a:gd name="connsiteX1246" fmla="*/ 940078 w 3629025"/>
                <a:gd name="connsiteY1246" fmla="*/ 34290 h 1152525"/>
                <a:gd name="connsiteX1247" fmla="*/ 941602 w 3629025"/>
                <a:gd name="connsiteY1247" fmla="*/ 38386 h 1152525"/>
                <a:gd name="connsiteX1248" fmla="*/ 923218 w 3629025"/>
                <a:gd name="connsiteY1248" fmla="*/ 42386 h 1152525"/>
                <a:gd name="connsiteX1249" fmla="*/ 921694 w 3629025"/>
                <a:gd name="connsiteY1249" fmla="*/ 38291 h 1152525"/>
                <a:gd name="connsiteX1250" fmla="*/ 940078 w 3629025"/>
                <a:gd name="connsiteY1250" fmla="*/ 34290 h 1152525"/>
                <a:gd name="connsiteX1251" fmla="*/ 894262 w 3629025"/>
                <a:gd name="connsiteY1251" fmla="*/ 2667 h 1152525"/>
                <a:gd name="connsiteX1252" fmla="*/ 885214 w 3629025"/>
                <a:gd name="connsiteY1252" fmla="*/ 9049 h 1152525"/>
                <a:gd name="connsiteX1253" fmla="*/ 876927 w 3629025"/>
                <a:gd name="connsiteY1253" fmla="*/ 2096 h 1152525"/>
                <a:gd name="connsiteX1254" fmla="*/ 894262 w 3629025"/>
                <a:gd name="connsiteY1254" fmla="*/ 2667 h 1152525"/>
                <a:gd name="connsiteX1255" fmla="*/ 539170 w 3629025"/>
                <a:gd name="connsiteY1255" fmla="*/ 104108 h 1152525"/>
                <a:gd name="connsiteX1256" fmla="*/ 553458 w 3629025"/>
                <a:gd name="connsiteY1256" fmla="*/ 96584 h 1152525"/>
                <a:gd name="connsiteX1257" fmla="*/ 539170 w 3629025"/>
                <a:gd name="connsiteY1257" fmla="*/ 104108 h 1152525"/>
                <a:gd name="connsiteX1258" fmla="*/ 547076 w 3629025"/>
                <a:gd name="connsiteY1258" fmla="*/ 87059 h 1152525"/>
                <a:gd name="connsiteX1259" fmla="*/ 532027 w 3629025"/>
                <a:gd name="connsiteY1259" fmla="*/ 92488 h 1152525"/>
                <a:gd name="connsiteX1260" fmla="*/ 547076 w 3629025"/>
                <a:gd name="connsiteY1260" fmla="*/ 87059 h 1152525"/>
                <a:gd name="connsiteX1261" fmla="*/ 458398 w 3629025"/>
                <a:gd name="connsiteY1261" fmla="*/ 548164 h 1152525"/>
                <a:gd name="connsiteX1262" fmla="*/ 470114 w 3629025"/>
                <a:gd name="connsiteY1262" fmla="*/ 541211 h 1152525"/>
                <a:gd name="connsiteX1263" fmla="*/ 458398 w 3629025"/>
                <a:gd name="connsiteY1263" fmla="*/ 548164 h 1152525"/>
                <a:gd name="connsiteX1264" fmla="*/ 534694 w 3629025"/>
                <a:gd name="connsiteY1264" fmla="*/ 562166 h 1152525"/>
                <a:gd name="connsiteX1265" fmla="*/ 550505 w 3629025"/>
                <a:gd name="connsiteY1265" fmla="*/ 558737 h 1152525"/>
                <a:gd name="connsiteX1266" fmla="*/ 534694 w 3629025"/>
                <a:gd name="connsiteY1266" fmla="*/ 562166 h 1152525"/>
                <a:gd name="connsiteX1267" fmla="*/ 572222 w 3629025"/>
                <a:gd name="connsiteY1267" fmla="*/ 116586 h 1152525"/>
                <a:gd name="connsiteX1268" fmla="*/ 524788 w 3629025"/>
                <a:gd name="connsiteY1268" fmla="*/ 126873 h 1152525"/>
                <a:gd name="connsiteX1269" fmla="*/ 510119 w 3629025"/>
                <a:gd name="connsiteY1269" fmla="*/ 125730 h 1152525"/>
                <a:gd name="connsiteX1270" fmla="*/ 481163 w 3629025"/>
                <a:gd name="connsiteY1270" fmla="*/ 132017 h 1152525"/>
                <a:gd name="connsiteX1271" fmla="*/ 478496 w 3629025"/>
                <a:gd name="connsiteY1271" fmla="*/ 132588 h 1152525"/>
                <a:gd name="connsiteX1272" fmla="*/ 468304 w 3629025"/>
                <a:gd name="connsiteY1272" fmla="*/ 128207 h 1152525"/>
                <a:gd name="connsiteX1273" fmla="*/ 446111 w 3629025"/>
                <a:gd name="connsiteY1273" fmla="*/ 137446 h 1152525"/>
                <a:gd name="connsiteX1274" fmla="*/ 461542 w 3629025"/>
                <a:gd name="connsiteY1274" fmla="*/ 125349 h 1152525"/>
                <a:gd name="connsiteX1275" fmla="*/ 477353 w 3629025"/>
                <a:gd name="connsiteY1275" fmla="*/ 121920 h 1152525"/>
                <a:gd name="connsiteX1276" fmla="*/ 490498 w 3629025"/>
                <a:gd name="connsiteY1276" fmla="*/ 119063 h 1152525"/>
                <a:gd name="connsiteX1277" fmla="*/ 473162 w 3629025"/>
                <a:gd name="connsiteY1277" fmla="*/ 118491 h 1152525"/>
                <a:gd name="connsiteX1278" fmla="*/ 482211 w 3629025"/>
                <a:gd name="connsiteY1278" fmla="*/ 112109 h 1152525"/>
                <a:gd name="connsiteX1279" fmla="*/ 498784 w 3629025"/>
                <a:gd name="connsiteY1279" fmla="*/ 110681 h 1152525"/>
                <a:gd name="connsiteX1280" fmla="*/ 503261 w 3629025"/>
                <a:gd name="connsiteY1280" fmla="*/ 122873 h 1152525"/>
                <a:gd name="connsiteX1281" fmla="*/ 514501 w 3629025"/>
                <a:gd name="connsiteY1281" fmla="*/ 122587 h 1152525"/>
                <a:gd name="connsiteX1282" fmla="*/ 528407 w 3629025"/>
                <a:gd name="connsiteY1282" fmla="*/ 121730 h 1152525"/>
                <a:gd name="connsiteX1283" fmla="*/ 537075 w 3629025"/>
                <a:gd name="connsiteY1283" fmla="*/ 122015 h 1152525"/>
                <a:gd name="connsiteX1284" fmla="*/ 560792 w 3629025"/>
                <a:gd name="connsiteY1284" fmla="*/ 116872 h 1152525"/>
                <a:gd name="connsiteX1285" fmla="*/ 572222 w 3629025"/>
                <a:gd name="connsiteY1285" fmla="*/ 116586 h 1152525"/>
                <a:gd name="connsiteX1286" fmla="*/ 622324 w 3629025"/>
                <a:gd name="connsiteY1286" fmla="*/ 59722 h 1152525"/>
                <a:gd name="connsiteX1287" fmla="*/ 600511 w 3629025"/>
                <a:gd name="connsiteY1287" fmla="*/ 62294 h 1152525"/>
                <a:gd name="connsiteX1288" fmla="*/ 622324 w 3629025"/>
                <a:gd name="connsiteY1288" fmla="*/ 59722 h 1152525"/>
                <a:gd name="connsiteX1289" fmla="*/ 583557 w 3629025"/>
                <a:gd name="connsiteY1289" fmla="*/ 85630 h 1152525"/>
                <a:gd name="connsiteX1290" fmla="*/ 586605 w 3629025"/>
                <a:gd name="connsiteY1290" fmla="*/ 78391 h 1152525"/>
                <a:gd name="connsiteX1291" fmla="*/ 618609 w 3629025"/>
                <a:gd name="connsiteY1291" fmla="*/ 64865 h 1152525"/>
                <a:gd name="connsiteX1292" fmla="*/ 617085 w 3629025"/>
                <a:gd name="connsiteY1292" fmla="*/ 76200 h 1152525"/>
                <a:gd name="connsiteX1293" fmla="*/ 583557 w 3629025"/>
                <a:gd name="connsiteY1293" fmla="*/ 85630 h 1152525"/>
                <a:gd name="connsiteX1294" fmla="*/ 627181 w 3629025"/>
                <a:gd name="connsiteY1294" fmla="*/ 95917 h 1152525"/>
                <a:gd name="connsiteX1295" fmla="*/ 619276 w 3629025"/>
                <a:gd name="connsiteY1295" fmla="*/ 97631 h 1152525"/>
                <a:gd name="connsiteX1296" fmla="*/ 610608 w 3629025"/>
                <a:gd name="connsiteY1296" fmla="*/ 97346 h 1152525"/>
                <a:gd name="connsiteX1297" fmla="*/ 600797 w 3629025"/>
                <a:gd name="connsiteY1297" fmla="*/ 101632 h 1152525"/>
                <a:gd name="connsiteX1298" fmla="*/ 592129 w 3629025"/>
                <a:gd name="connsiteY1298" fmla="*/ 101346 h 1152525"/>
                <a:gd name="connsiteX1299" fmla="*/ 600416 w 3629025"/>
                <a:gd name="connsiteY1299" fmla="*/ 92964 h 1152525"/>
                <a:gd name="connsiteX1300" fmla="*/ 592129 w 3629025"/>
                <a:gd name="connsiteY1300" fmla="*/ 86011 h 1152525"/>
                <a:gd name="connsiteX1301" fmla="*/ 621085 w 3629025"/>
                <a:gd name="connsiteY1301" fmla="*/ 79724 h 1152525"/>
                <a:gd name="connsiteX1302" fmla="*/ 607560 w 3629025"/>
                <a:gd name="connsiteY1302" fmla="*/ 89249 h 1152525"/>
                <a:gd name="connsiteX1303" fmla="*/ 630896 w 3629025"/>
                <a:gd name="connsiteY1303" fmla="*/ 90773 h 1152525"/>
                <a:gd name="connsiteX1304" fmla="*/ 635754 w 3629025"/>
                <a:gd name="connsiteY1304" fmla="*/ 96298 h 1152525"/>
                <a:gd name="connsiteX1305" fmla="*/ 627181 w 3629025"/>
                <a:gd name="connsiteY1305" fmla="*/ 95917 h 1152525"/>
                <a:gd name="connsiteX1306" fmla="*/ 319905 w 3629025"/>
                <a:gd name="connsiteY1306" fmla="*/ 1059561 h 1152525"/>
                <a:gd name="connsiteX1307" fmla="*/ 297712 w 3629025"/>
                <a:gd name="connsiteY1307" fmla="*/ 1068800 h 1152525"/>
                <a:gd name="connsiteX1308" fmla="*/ 328954 w 3629025"/>
                <a:gd name="connsiteY1308" fmla="*/ 1053275 h 1152525"/>
                <a:gd name="connsiteX1309" fmla="*/ 325144 w 3629025"/>
                <a:gd name="connsiteY1309" fmla="*/ 1058513 h 1152525"/>
                <a:gd name="connsiteX1310" fmla="*/ 323239 w 3629025"/>
                <a:gd name="connsiteY1310" fmla="*/ 1061085 h 1152525"/>
                <a:gd name="connsiteX1311" fmla="*/ 319905 w 3629025"/>
                <a:gd name="connsiteY1311" fmla="*/ 1059561 h 1152525"/>
                <a:gd name="connsiteX1312" fmla="*/ 331906 w 3629025"/>
                <a:gd name="connsiteY1312" fmla="*/ 1091946 h 1152525"/>
                <a:gd name="connsiteX1313" fmla="*/ 329620 w 3629025"/>
                <a:gd name="connsiteY1313" fmla="*/ 1085850 h 1152525"/>
                <a:gd name="connsiteX1314" fmla="*/ 322096 w 3629025"/>
                <a:gd name="connsiteY1314" fmla="*/ 1080897 h 1152525"/>
                <a:gd name="connsiteX1315" fmla="*/ 332573 w 3629025"/>
                <a:gd name="connsiteY1315" fmla="*/ 1078611 h 1152525"/>
                <a:gd name="connsiteX1316" fmla="*/ 331906 w 3629025"/>
                <a:gd name="connsiteY1316" fmla="*/ 1091946 h 1152525"/>
                <a:gd name="connsiteX1317" fmla="*/ 358576 w 3629025"/>
                <a:gd name="connsiteY1317" fmla="*/ 1079564 h 1152525"/>
                <a:gd name="connsiteX1318" fmla="*/ 345051 w 3629025"/>
                <a:gd name="connsiteY1318" fmla="*/ 1089089 h 1152525"/>
                <a:gd name="connsiteX1319" fmla="*/ 340955 w 3629025"/>
                <a:gd name="connsiteY1319" fmla="*/ 1085660 h 1152525"/>
                <a:gd name="connsiteX1320" fmla="*/ 358576 w 3629025"/>
                <a:gd name="connsiteY1320" fmla="*/ 1079564 h 1152525"/>
                <a:gd name="connsiteX1321" fmla="*/ 390104 w 3629025"/>
                <a:gd name="connsiteY1321" fmla="*/ 633032 h 1152525"/>
                <a:gd name="connsiteX1322" fmla="*/ 395343 w 3629025"/>
                <a:gd name="connsiteY1322" fmla="*/ 631888 h 1152525"/>
                <a:gd name="connsiteX1323" fmla="*/ 388961 w 3629025"/>
                <a:gd name="connsiteY1323" fmla="*/ 637699 h 1152525"/>
                <a:gd name="connsiteX1324" fmla="*/ 390104 w 3629025"/>
                <a:gd name="connsiteY1324" fmla="*/ 633032 h 1152525"/>
                <a:gd name="connsiteX1325" fmla="*/ 415726 w 3629025"/>
                <a:gd name="connsiteY1325" fmla="*/ 948976 h 1152525"/>
                <a:gd name="connsiteX1326" fmla="*/ 413821 w 3629025"/>
                <a:gd name="connsiteY1326" fmla="*/ 951548 h 1152525"/>
                <a:gd name="connsiteX1327" fmla="*/ 407821 w 3629025"/>
                <a:gd name="connsiteY1327" fmla="*/ 950690 h 1152525"/>
                <a:gd name="connsiteX1328" fmla="*/ 390485 w 3629025"/>
                <a:gd name="connsiteY1328" fmla="*/ 950119 h 1152525"/>
                <a:gd name="connsiteX1329" fmla="*/ 429252 w 3629025"/>
                <a:gd name="connsiteY1329" fmla="*/ 939451 h 1152525"/>
                <a:gd name="connsiteX1330" fmla="*/ 415726 w 3629025"/>
                <a:gd name="connsiteY1330" fmla="*/ 948976 h 1152525"/>
                <a:gd name="connsiteX1331" fmla="*/ 890071 w 3629025"/>
                <a:gd name="connsiteY1331" fmla="*/ 985647 h 1152525"/>
                <a:gd name="connsiteX1332" fmla="*/ 876546 w 3629025"/>
                <a:gd name="connsiteY1332" fmla="*/ 995172 h 1152525"/>
                <a:gd name="connsiteX1333" fmla="*/ 890071 w 3629025"/>
                <a:gd name="connsiteY1333" fmla="*/ 985647 h 1152525"/>
                <a:gd name="connsiteX1334" fmla="*/ 553172 w 3629025"/>
                <a:gd name="connsiteY1334" fmla="*/ 1144334 h 1152525"/>
                <a:gd name="connsiteX1335" fmla="*/ 553172 w 3629025"/>
                <a:gd name="connsiteY1335" fmla="*/ 1144334 h 1152525"/>
                <a:gd name="connsiteX1336" fmla="*/ 553172 w 3629025"/>
                <a:gd name="connsiteY1336" fmla="*/ 1144334 h 1152525"/>
                <a:gd name="connsiteX1337" fmla="*/ 612322 w 3629025"/>
                <a:gd name="connsiteY1337" fmla="*/ 1096423 h 1152525"/>
                <a:gd name="connsiteX1338" fmla="*/ 617942 w 3629025"/>
                <a:gd name="connsiteY1338" fmla="*/ 1103948 h 1152525"/>
                <a:gd name="connsiteX1339" fmla="*/ 610798 w 3629025"/>
                <a:gd name="connsiteY1339" fmla="*/ 1107662 h 1152525"/>
                <a:gd name="connsiteX1340" fmla="*/ 602226 w 3629025"/>
                <a:gd name="connsiteY1340" fmla="*/ 1092041 h 1152525"/>
                <a:gd name="connsiteX1341" fmla="*/ 618037 w 3629025"/>
                <a:gd name="connsiteY1341" fmla="*/ 1088612 h 1152525"/>
                <a:gd name="connsiteX1342" fmla="*/ 612322 w 3629025"/>
                <a:gd name="connsiteY1342" fmla="*/ 1096423 h 1152525"/>
                <a:gd name="connsiteX1343" fmla="*/ 621752 w 3629025"/>
                <a:gd name="connsiteY1343" fmla="*/ 1083469 h 1152525"/>
                <a:gd name="connsiteX1344" fmla="*/ 592796 w 3629025"/>
                <a:gd name="connsiteY1344" fmla="*/ 1089755 h 1152525"/>
                <a:gd name="connsiteX1345" fmla="*/ 605655 w 3629025"/>
                <a:gd name="connsiteY1345" fmla="*/ 1078230 h 1152525"/>
                <a:gd name="connsiteX1346" fmla="*/ 614323 w 3629025"/>
                <a:gd name="connsiteY1346" fmla="*/ 1078516 h 1152525"/>
                <a:gd name="connsiteX1347" fmla="*/ 622228 w 3629025"/>
                <a:gd name="connsiteY1347" fmla="*/ 1076801 h 1152525"/>
                <a:gd name="connsiteX1348" fmla="*/ 624514 w 3629025"/>
                <a:gd name="connsiteY1348" fmla="*/ 1082897 h 1152525"/>
                <a:gd name="connsiteX1349" fmla="*/ 631658 w 3629025"/>
                <a:gd name="connsiteY1349" fmla="*/ 1079183 h 1152525"/>
                <a:gd name="connsiteX1350" fmla="*/ 637278 w 3629025"/>
                <a:gd name="connsiteY1350" fmla="*/ 1086707 h 1152525"/>
                <a:gd name="connsiteX1351" fmla="*/ 621752 w 3629025"/>
                <a:gd name="connsiteY1351" fmla="*/ 1083469 h 1152525"/>
                <a:gd name="connsiteX1352" fmla="*/ 626610 w 3629025"/>
                <a:gd name="connsiteY1352" fmla="*/ 1104329 h 1152525"/>
                <a:gd name="connsiteX1353" fmla="*/ 624324 w 3629025"/>
                <a:gd name="connsiteY1353" fmla="*/ 1098233 h 1152525"/>
                <a:gd name="connsiteX1354" fmla="*/ 637468 w 3629025"/>
                <a:gd name="connsiteY1354" fmla="*/ 1095375 h 1152525"/>
                <a:gd name="connsiteX1355" fmla="*/ 626610 w 3629025"/>
                <a:gd name="connsiteY1355" fmla="*/ 1104329 h 1152525"/>
                <a:gd name="connsiteX1356" fmla="*/ 710906 w 3629025"/>
                <a:gd name="connsiteY1356" fmla="*/ 1070610 h 1152525"/>
                <a:gd name="connsiteX1357" fmla="*/ 707096 w 3629025"/>
                <a:gd name="connsiteY1357" fmla="*/ 1075849 h 1152525"/>
                <a:gd name="connsiteX1358" fmla="*/ 695857 w 3629025"/>
                <a:gd name="connsiteY1358" fmla="*/ 1076135 h 1152525"/>
                <a:gd name="connsiteX1359" fmla="*/ 690237 w 3629025"/>
                <a:gd name="connsiteY1359" fmla="*/ 1083945 h 1152525"/>
                <a:gd name="connsiteX1360" fmla="*/ 709001 w 3629025"/>
                <a:gd name="connsiteY1360" fmla="*/ 1088612 h 1152525"/>
                <a:gd name="connsiteX1361" fmla="*/ 693952 w 3629025"/>
                <a:gd name="connsiteY1361" fmla="*/ 1094042 h 1152525"/>
                <a:gd name="connsiteX1362" fmla="*/ 688713 w 3629025"/>
                <a:gd name="connsiteY1362" fmla="*/ 1079849 h 1152525"/>
                <a:gd name="connsiteX1363" fmla="*/ 677473 w 3629025"/>
                <a:gd name="connsiteY1363" fmla="*/ 1080135 h 1152525"/>
                <a:gd name="connsiteX1364" fmla="*/ 683093 w 3629025"/>
                <a:gd name="connsiteY1364" fmla="*/ 1072325 h 1152525"/>
                <a:gd name="connsiteX1365" fmla="*/ 688332 w 3629025"/>
                <a:gd name="connsiteY1365" fmla="*/ 1071182 h 1152525"/>
                <a:gd name="connsiteX1366" fmla="*/ 689475 w 3629025"/>
                <a:gd name="connsiteY1366" fmla="*/ 1066514 h 1152525"/>
                <a:gd name="connsiteX1367" fmla="*/ 711287 w 3629025"/>
                <a:gd name="connsiteY1367" fmla="*/ 1063943 h 1152525"/>
                <a:gd name="connsiteX1368" fmla="*/ 710906 w 3629025"/>
                <a:gd name="connsiteY1368" fmla="*/ 1070610 h 1152525"/>
                <a:gd name="connsiteX1369" fmla="*/ 756436 w 3629025"/>
                <a:gd name="connsiteY1369" fmla="*/ 1062895 h 1152525"/>
                <a:gd name="connsiteX1370" fmla="*/ 769580 w 3629025"/>
                <a:gd name="connsiteY1370" fmla="*/ 1060037 h 1152525"/>
                <a:gd name="connsiteX1371" fmla="*/ 756436 w 3629025"/>
                <a:gd name="connsiteY1371" fmla="*/ 1062895 h 1152525"/>
                <a:gd name="connsiteX1372" fmla="*/ 834826 w 3629025"/>
                <a:gd name="connsiteY1372" fmla="*/ 997744 h 1152525"/>
                <a:gd name="connsiteX1373" fmla="*/ 825778 w 3629025"/>
                <a:gd name="connsiteY1373" fmla="*/ 1004126 h 1152525"/>
                <a:gd name="connsiteX1374" fmla="*/ 834826 w 3629025"/>
                <a:gd name="connsiteY1374" fmla="*/ 997744 h 1152525"/>
                <a:gd name="connsiteX1375" fmla="*/ 839113 w 3629025"/>
                <a:gd name="connsiteY1375" fmla="*/ 1055846 h 1152525"/>
                <a:gd name="connsiteX1376" fmla="*/ 842161 w 3629025"/>
                <a:gd name="connsiteY1376" fmla="*/ 1048607 h 1152525"/>
                <a:gd name="connsiteX1377" fmla="*/ 856829 w 3629025"/>
                <a:gd name="connsiteY1377" fmla="*/ 1049750 h 1152525"/>
                <a:gd name="connsiteX1378" fmla="*/ 839113 w 3629025"/>
                <a:gd name="connsiteY1378" fmla="*/ 1055846 h 1152525"/>
                <a:gd name="connsiteX1379" fmla="*/ 878641 w 3629025"/>
                <a:gd name="connsiteY1379" fmla="*/ 1047274 h 1152525"/>
                <a:gd name="connsiteX1380" fmla="*/ 886547 w 3629025"/>
                <a:gd name="connsiteY1380" fmla="*/ 1045559 h 1152525"/>
                <a:gd name="connsiteX1381" fmla="*/ 888833 w 3629025"/>
                <a:gd name="connsiteY1381" fmla="*/ 1036320 h 1152525"/>
                <a:gd name="connsiteX1382" fmla="*/ 892929 w 3629025"/>
                <a:gd name="connsiteY1382" fmla="*/ 1039749 h 1152525"/>
                <a:gd name="connsiteX1383" fmla="*/ 908740 w 3629025"/>
                <a:gd name="connsiteY1383" fmla="*/ 1036320 h 1152525"/>
                <a:gd name="connsiteX1384" fmla="*/ 914360 w 3629025"/>
                <a:gd name="connsiteY1384" fmla="*/ 1043845 h 1152525"/>
                <a:gd name="connsiteX1385" fmla="*/ 878641 w 3629025"/>
                <a:gd name="connsiteY1385" fmla="*/ 1047274 h 1152525"/>
                <a:gd name="connsiteX1386" fmla="*/ 1220970 w 3629025"/>
                <a:gd name="connsiteY1386" fmla="*/ 972693 h 1152525"/>
                <a:gd name="connsiteX1387" fmla="*/ 1223923 w 3629025"/>
                <a:gd name="connsiteY1387" fmla="*/ 980789 h 1152525"/>
                <a:gd name="connsiteX1388" fmla="*/ 1211540 w 3629025"/>
                <a:gd name="connsiteY1388" fmla="*/ 985647 h 1152525"/>
                <a:gd name="connsiteX1389" fmla="*/ 1220970 w 3629025"/>
                <a:gd name="connsiteY1389" fmla="*/ 972693 h 1152525"/>
                <a:gd name="connsiteX1390" fmla="*/ 1174678 w 3629025"/>
                <a:gd name="connsiteY1390" fmla="*/ 993743 h 1152525"/>
                <a:gd name="connsiteX1391" fmla="*/ 1175059 w 3629025"/>
                <a:gd name="connsiteY1391" fmla="*/ 987076 h 1152525"/>
                <a:gd name="connsiteX1392" fmla="*/ 1193538 w 3629025"/>
                <a:gd name="connsiteY1392" fmla="*/ 983075 h 1152525"/>
                <a:gd name="connsiteX1393" fmla="*/ 1174678 w 3629025"/>
                <a:gd name="connsiteY1393" fmla="*/ 993743 h 1152525"/>
                <a:gd name="connsiteX1394" fmla="*/ 1185251 w 3629025"/>
                <a:gd name="connsiteY1394" fmla="*/ 976122 h 1152525"/>
                <a:gd name="connsiteX1395" fmla="*/ 1170202 w 3629025"/>
                <a:gd name="connsiteY1395" fmla="*/ 981551 h 1152525"/>
                <a:gd name="connsiteX1396" fmla="*/ 1185251 w 3629025"/>
                <a:gd name="connsiteY1396" fmla="*/ 976122 h 1152525"/>
                <a:gd name="connsiteX1397" fmla="*/ 1167916 w 3629025"/>
                <a:gd name="connsiteY1397" fmla="*/ 990790 h 1152525"/>
                <a:gd name="connsiteX1398" fmla="*/ 1150961 w 3629025"/>
                <a:gd name="connsiteY1398" fmla="*/ 998887 h 1152525"/>
                <a:gd name="connsiteX1399" fmla="*/ 1146484 w 3629025"/>
                <a:gd name="connsiteY1399" fmla="*/ 986790 h 1152525"/>
                <a:gd name="connsiteX1400" fmla="*/ 1167916 w 3629025"/>
                <a:gd name="connsiteY1400" fmla="*/ 990790 h 1152525"/>
                <a:gd name="connsiteX1401" fmla="*/ 1266880 w 3629025"/>
                <a:gd name="connsiteY1401" fmla="*/ 958310 h 1152525"/>
                <a:gd name="connsiteX1402" fmla="*/ 1258594 w 3629025"/>
                <a:gd name="connsiteY1402" fmla="*/ 966692 h 1152525"/>
                <a:gd name="connsiteX1403" fmla="*/ 1266880 w 3629025"/>
                <a:gd name="connsiteY1403" fmla="*/ 958310 h 1152525"/>
                <a:gd name="connsiteX1404" fmla="*/ 1341652 w 3629025"/>
                <a:gd name="connsiteY1404" fmla="*/ 952976 h 1152525"/>
                <a:gd name="connsiteX1405" fmla="*/ 1357082 w 3629025"/>
                <a:gd name="connsiteY1405" fmla="*/ 956215 h 1152525"/>
                <a:gd name="connsiteX1406" fmla="*/ 1341652 w 3629025"/>
                <a:gd name="connsiteY1406" fmla="*/ 952976 h 1152525"/>
                <a:gd name="connsiteX1407" fmla="*/ 1855621 w 3629025"/>
                <a:gd name="connsiteY1407" fmla="*/ 9906 h 1152525"/>
                <a:gd name="connsiteX1408" fmla="*/ 1839047 w 3629025"/>
                <a:gd name="connsiteY1408" fmla="*/ 11335 h 1152525"/>
                <a:gd name="connsiteX1409" fmla="*/ 1855621 w 3629025"/>
                <a:gd name="connsiteY1409" fmla="*/ 9906 h 1152525"/>
                <a:gd name="connsiteX1410" fmla="*/ 1848382 w 3629025"/>
                <a:gd name="connsiteY1410" fmla="*/ 28956 h 1152525"/>
                <a:gd name="connsiteX1411" fmla="*/ 1835999 w 3629025"/>
                <a:gd name="connsiteY1411" fmla="*/ 33814 h 1152525"/>
                <a:gd name="connsiteX1412" fmla="*/ 1848382 w 3629025"/>
                <a:gd name="connsiteY1412" fmla="*/ 28956 h 1152525"/>
                <a:gd name="connsiteX1413" fmla="*/ 1833808 w 3629025"/>
                <a:gd name="connsiteY1413" fmla="*/ 791147 h 1152525"/>
                <a:gd name="connsiteX1414" fmla="*/ 1824760 w 3629025"/>
                <a:gd name="connsiteY1414" fmla="*/ 797528 h 1152525"/>
                <a:gd name="connsiteX1415" fmla="*/ 1833808 w 3629025"/>
                <a:gd name="connsiteY1415" fmla="*/ 791147 h 1152525"/>
                <a:gd name="connsiteX1416" fmla="*/ 1811996 w 3629025"/>
                <a:gd name="connsiteY1416" fmla="*/ 15050 h 1152525"/>
                <a:gd name="connsiteX1417" fmla="*/ 1794280 w 3629025"/>
                <a:gd name="connsiteY1417" fmla="*/ 21050 h 1152525"/>
                <a:gd name="connsiteX1418" fmla="*/ 1811996 w 3629025"/>
                <a:gd name="connsiteY1418" fmla="*/ 15050 h 1152525"/>
                <a:gd name="connsiteX1419" fmla="*/ 1759323 w 3629025"/>
                <a:gd name="connsiteY1419" fmla="*/ 26480 h 1152525"/>
                <a:gd name="connsiteX1420" fmla="*/ 1744273 w 3629025"/>
                <a:gd name="connsiteY1420" fmla="*/ 31909 h 1152525"/>
                <a:gd name="connsiteX1421" fmla="*/ 1759323 w 3629025"/>
                <a:gd name="connsiteY1421" fmla="*/ 26480 h 1152525"/>
                <a:gd name="connsiteX1422" fmla="*/ 1737130 w 3629025"/>
                <a:gd name="connsiteY1422" fmla="*/ 51054 h 1152525"/>
                <a:gd name="connsiteX1423" fmla="*/ 1731891 w 3629025"/>
                <a:gd name="connsiteY1423" fmla="*/ 52197 h 1152525"/>
                <a:gd name="connsiteX1424" fmla="*/ 1728557 w 3629025"/>
                <a:gd name="connsiteY1424" fmla="*/ 50768 h 1152525"/>
                <a:gd name="connsiteX1425" fmla="*/ 1737130 w 3629025"/>
                <a:gd name="connsiteY1425" fmla="*/ 51054 h 1152525"/>
                <a:gd name="connsiteX1426" fmla="*/ 1700649 w 3629025"/>
                <a:gd name="connsiteY1426" fmla="*/ 37148 h 1152525"/>
                <a:gd name="connsiteX1427" fmla="*/ 1702173 w 3629025"/>
                <a:gd name="connsiteY1427" fmla="*/ 41243 h 1152525"/>
                <a:gd name="connsiteX1428" fmla="*/ 1694267 w 3629025"/>
                <a:gd name="connsiteY1428" fmla="*/ 42958 h 1152525"/>
                <a:gd name="connsiteX1429" fmla="*/ 1692743 w 3629025"/>
                <a:gd name="connsiteY1429" fmla="*/ 38862 h 1152525"/>
                <a:gd name="connsiteX1430" fmla="*/ 1700649 w 3629025"/>
                <a:gd name="connsiteY1430" fmla="*/ 37148 h 1152525"/>
                <a:gd name="connsiteX1431" fmla="*/ 1663787 w 3629025"/>
                <a:gd name="connsiteY1431" fmla="*/ 45148 h 1152525"/>
                <a:gd name="connsiteX1432" fmla="*/ 1651405 w 3629025"/>
                <a:gd name="connsiteY1432" fmla="*/ 50006 h 1152525"/>
                <a:gd name="connsiteX1433" fmla="*/ 1663787 w 3629025"/>
                <a:gd name="connsiteY1433" fmla="*/ 45148 h 1152525"/>
                <a:gd name="connsiteX1434" fmla="*/ 1652548 w 3629025"/>
                <a:gd name="connsiteY1434" fmla="*/ 839343 h 1152525"/>
                <a:gd name="connsiteX1435" fmla="*/ 1661596 w 3629025"/>
                <a:gd name="connsiteY1435" fmla="*/ 832961 h 1152525"/>
                <a:gd name="connsiteX1436" fmla="*/ 1652548 w 3629025"/>
                <a:gd name="connsiteY1436" fmla="*/ 839343 h 1152525"/>
                <a:gd name="connsiteX1437" fmla="*/ 1653691 w 3629025"/>
                <a:gd name="connsiteY1437" fmla="*/ 40767 h 1152525"/>
                <a:gd name="connsiteX1438" fmla="*/ 1640546 w 3629025"/>
                <a:gd name="connsiteY1438" fmla="*/ 43625 h 1152525"/>
                <a:gd name="connsiteX1439" fmla="*/ 1653691 w 3629025"/>
                <a:gd name="connsiteY1439" fmla="*/ 40767 h 1152525"/>
                <a:gd name="connsiteX1440" fmla="*/ 1595302 w 3629025"/>
                <a:gd name="connsiteY1440" fmla="*/ 60008 h 1152525"/>
                <a:gd name="connsiteX1441" fmla="*/ 1634831 w 3629025"/>
                <a:gd name="connsiteY1441" fmla="*/ 51435 h 1152525"/>
                <a:gd name="connsiteX1442" fmla="*/ 1593493 w 3629025"/>
                <a:gd name="connsiteY1442" fmla="*/ 62675 h 1152525"/>
                <a:gd name="connsiteX1443" fmla="*/ 1595302 w 3629025"/>
                <a:gd name="connsiteY1443" fmla="*/ 60008 h 1152525"/>
                <a:gd name="connsiteX1444" fmla="*/ 1487289 w 3629025"/>
                <a:gd name="connsiteY1444" fmla="*/ 98870 h 1152525"/>
                <a:gd name="connsiteX1445" fmla="*/ 1476049 w 3629025"/>
                <a:gd name="connsiteY1445" fmla="*/ 99155 h 1152525"/>
                <a:gd name="connsiteX1446" fmla="*/ 1487289 w 3629025"/>
                <a:gd name="connsiteY1446" fmla="*/ 98870 h 1152525"/>
                <a:gd name="connsiteX1447" fmla="*/ 1230590 w 3629025"/>
                <a:gd name="connsiteY1447" fmla="*/ 89154 h 1152525"/>
                <a:gd name="connsiteX1448" fmla="*/ 1235829 w 3629025"/>
                <a:gd name="connsiteY1448" fmla="*/ 88011 h 1152525"/>
                <a:gd name="connsiteX1449" fmla="*/ 1230590 w 3629025"/>
                <a:gd name="connsiteY1449" fmla="*/ 89154 h 1152525"/>
                <a:gd name="connsiteX1450" fmla="*/ 1200682 w 3629025"/>
                <a:gd name="connsiteY1450" fmla="*/ 154686 h 1152525"/>
                <a:gd name="connsiteX1451" fmla="*/ 1224399 w 3629025"/>
                <a:gd name="connsiteY1451" fmla="*/ 149543 h 1152525"/>
                <a:gd name="connsiteX1452" fmla="*/ 1217255 w 3629025"/>
                <a:gd name="connsiteY1452" fmla="*/ 153257 h 1152525"/>
                <a:gd name="connsiteX1453" fmla="*/ 1180393 w 3629025"/>
                <a:gd name="connsiteY1453" fmla="*/ 161258 h 1152525"/>
                <a:gd name="connsiteX1454" fmla="*/ 1200682 w 3629025"/>
                <a:gd name="connsiteY1454" fmla="*/ 154686 h 1152525"/>
                <a:gd name="connsiteX1455" fmla="*/ 1125244 w 3629025"/>
                <a:gd name="connsiteY1455" fmla="*/ 112109 h 1152525"/>
                <a:gd name="connsiteX1456" fmla="*/ 1177917 w 3629025"/>
                <a:gd name="connsiteY1456" fmla="*/ 100679 h 1152525"/>
                <a:gd name="connsiteX1457" fmla="*/ 1165534 w 3629025"/>
                <a:gd name="connsiteY1457" fmla="*/ 105537 h 1152525"/>
                <a:gd name="connsiteX1458" fmla="*/ 1157629 w 3629025"/>
                <a:gd name="connsiteY1458" fmla="*/ 107252 h 1152525"/>
                <a:gd name="connsiteX1459" fmla="*/ 1155724 w 3629025"/>
                <a:gd name="connsiteY1459" fmla="*/ 109823 h 1152525"/>
                <a:gd name="connsiteX1460" fmla="*/ 1120767 w 3629025"/>
                <a:gd name="connsiteY1460" fmla="*/ 115253 h 1152525"/>
                <a:gd name="connsiteX1461" fmla="*/ 1125244 w 3629025"/>
                <a:gd name="connsiteY1461" fmla="*/ 112109 h 1152525"/>
                <a:gd name="connsiteX1462" fmla="*/ 1169154 w 3629025"/>
                <a:gd name="connsiteY1462" fmla="*/ 161639 h 1152525"/>
                <a:gd name="connsiteX1463" fmla="*/ 1143532 w 3629025"/>
                <a:gd name="connsiteY1463" fmla="*/ 169355 h 1152525"/>
                <a:gd name="connsiteX1464" fmla="*/ 1169154 w 3629025"/>
                <a:gd name="connsiteY1464" fmla="*/ 161639 h 1152525"/>
                <a:gd name="connsiteX1465" fmla="*/ 1119052 w 3629025"/>
                <a:gd name="connsiteY1465" fmla="*/ 172498 h 1152525"/>
                <a:gd name="connsiteX1466" fmla="*/ 1128863 w 3629025"/>
                <a:gd name="connsiteY1466" fmla="*/ 168212 h 1152525"/>
                <a:gd name="connsiteX1467" fmla="*/ 1103241 w 3629025"/>
                <a:gd name="connsiteY1467" fmla="*/ 175927 h 1152525"/>
                <a:gd name="connsiteX1468" fmla="*/ 1119052 w 3629025"/>
                <a:gd name="connsiteY1468" fmla="*/ 172498 h 1152525"/>
                <a:gd name="connsiteX1469" fmla="*/ 1039709 w 3629025"/>
                <a:gd name="connsiteY1469" fmla="*/ 196310 h 1152525"/>
                <a:gd name="connsiteX1470" fmla="*/ 1049139 w 3629025"/>
                <a:gd name="connsiteY1470" fmla="*/ 198596 h 1152525"/>
                <a:gd name="connsiteX1471" fmla="*/ 1066093 w 3629025"/>
                <a:gd name="connsiteY1471" fmla="*/ 190500 h 1152525"/>
                <a:gd name="connsiteX1472" fmla="*/ 1088668 w 3629025"/>
                <a:gd name="connsiteY1472" fmla="*/ 189929 h 1152525"/>
                <a:gd name="connsiteX1473" fmla="*/ 1102955 w 3629025"/>
                <a:gd name="connsiteY1473" fmla="*/ 182404 h 1152525"/>
                <a:gd name="connsiteX1474" fmla="*/ 1118005 w 3629025"/>
                <a:gd name="connsiteY1474" fmla="*/ 176975 h 1152525"/>
                <a:gd name="connsiteX1475" fmla="*/ 1138674 w 3629025"/>
                <a:gd name="connsiteY1475" fmla="*/ 179070 h 1152525"/>
                <a:gd name="connsiteX1476" fmla="*/ 1169535 w 3629025"/>
                <a:gd name="connsiteY1476" fmla="*/ 170212 h 1152525"/>
                <a:gd name="connsiteX1477" fmla="*/ 1220303 w 3629025"/>
                <a:gd name="connsiteY1477" fmla="*/ 161354 h 1152525"/>
                <a:gd name="connsiteX1478" fmla="*/ 1225542 w 3629025"/>
                <a:gd name="connsiteY1478" fmla="*/ 160211 h 1152525"/>
                <a:gd name="connsiteX1479" fmla="*/ 1238686 w 3629025"/>
                <a:gd name="connsiteY1479" fmla="*/ 157353 h 1152525"/>
                <a:gd name="connsiteX1480" fmla="*/ 1243163 w 3629025"/>
                <a:gd name="connsiteY1480" fmla="*/ 154210 h 1152525"/>
                <a:gd name="connsiteX1481" fmla="*/ 1265737 w 3629025"/>
                <a:gd name="connsiteY1481" fmla="*/ 153638 h 1152525"/>
                <a:gd name="connsiteX1482" fmla="*/ 1267642 w 3629025"/>
                <a:gd name="connsiteY1482" fmla="*/ 151067 h 1152525"/>
                <a:gd name="connsiteX1483" fmla="*/ 1300408 w 3629025"/>
                <a:gd name="connsiteY1483" fmla="*/ 139541 h 1152525"/>
                <a:gd name="connsiteX1484" fmla="*/ 1283835 w 3629025"/>
                <a:gd name="connsiteY1484" fmla="*/ 140970 h 1152525"/>
                <a:gd name="connsiteX1485" fmla="*/ 1268023 w 3629025"/>
                <a:gd name="connsiteY1485" fmla="*/ 144399 h 1152525"/>
                <a:gd name="connsiteX1486" fmla="*/ 1256689 w 3629025"/>
                <a:gd name="connsiteY1486" fmla="*/ 144685 h 1152525"/>
                <a:gd name="connsiteX1487" fmla="*/ 1254784 w 3629025"/>
                <a:gd name="connsiteY1487" fmla="*/ 147257 h 1152525"/>
                <a:gd name="connsiteX1488" fmla="*/ 1251450 w 3629025"/>
                <a:gd name="connsiteY1488" fmla="*/ 145828 h 1152525"/>
                <a:gd name="connsiteX1489" fmla="*/ 1241639 w 3629025"/>
                <a:gd name="connsiteY1489" fmla="*/ 150114 h 1152525"/>
                <a:gd name="connsiteX1490" fmla="*/ 1238210 w 3629025"/>
                <a:gd name="connsiteY1490" fmla="*/ 148685 h 1152525"/>
                <a:gd name="connsiteX1491" fmla="*/ 1232971 w 3629025"/>
                <a:gd name="connsiteY1491" fmla="*/ 149828 h 1152525"/>
                <a:gd name="connsiteX1492" fmla="*/ 1250688 w 3629025"/>
                <a:gd name="connsiteY1492" fmla="*/ 143828 h 1152525"/>
                <a:gd name="connsiteX1493" fmla="*/ 1252593 w 3629025"/>
                <a:gd name="connsiteY1493" fmla="*/ 141256 h 1152525"/>
                <a:gd name="connsiteX1494" fmla="*/ 1266499 w 3629025"/>
                <a:gd name="connsiteY1494" fmla="*/ 140399 h 1152525"/>
                <a:gd name="connsiteX1495" fmla="*/ 1313934 w 3629025"/>
                <a:gd name="connsiteY1495" fmla="*/ 130112 h 1152525"/>
                <a:gd name="connsiteX1496" fmla="*/ 1324507 w 3629025"/>
                <a:gd name="connsiteY1496" fmla="*/ 127826 h 1152525"/>
                <a:gd name="connsiteX1497" fmla="*/ 1325269 w 3629025"/>
                <a:gd name="connsiteY1497" fmla="*/ 129826 h 1152525"/>
                <a:gd name="connsiteX1498" fmla="*/ 1335079 w 3629025"/>
                <a:gd name="connsiteY1498" fmla="*/ 125540 h 1152525"/>
                <a:gd name="connsiteX1499" fmla="*/ 1345652 w 3629025"/>
                <a:gd name="connsiteY1499" fmla="*/ 123253 h 1152525"/>
                <a:gd name="connsiteX1500" fmla="*/ 1377275 w 3629025"/>
                <a:gd name="connsiteY1500" fmla="*/ 116396 h 1152525"/>
                <a:gd name="connsiteX1501" fmla="*/ 1390420 w 3629025"/>
                <a:gd name="connsiteY1501" fmla="*/ 113538 h 1152525"/>
                <a:gd name="connsiteX1502" fmla="*/ 1416804 w 3629025"/>
                <a:gd name="connsiteY1502" fmla="*/ 107823 h 1152525"/>
                <a:gd name="connsiteX1503" fmla="*/ 1430710 w 3629025"/>
                <a:gd name="connsiteY1503" fmla="*/ 106966 h 1152525"/>
                <a:gd name="connsiteX1504" fmla="*/ 1448427 w 3629025"/>
                <a:gd name="connsiteY1504" fmla="*/ 100965 h 1152525"/>
                <a:gd name="connsiteX1505" fmla="*/ 1451761 w 3629025"/>
                <a:gd name="connsiteY1505" fmla="*/ 102394 h 1152525"/>
                <a:gd name="connsiteX1506" fmla="*/ 1470144 w 3629025"/>
                <a:gd name="connsiteY1506" fmla="*/ 98393 h 1152525"/>
                <a:gd name="connsiteX1507" fmla="*/ 1458523 w 3629025"/>
                <a:gd name="connsiteY1507" fmla="*/ 105347 h 1152525"/>
                <a:gd name="connsiteX1508" fmla="*/ 1447951 w 3629025"/>
                <a:gd name="connsiteY1508" fmla="*/ 107633 h 1152525"/>
                <a:gd name="connsiteX1509" fmla="*/ 1444522 w 3629025"/>
                <a:gd name="connsiteY1509" fmla="*/ 106204 h 1152525"/>
                <a:gd name="connsiteX1510" fmla="*/ 1434711 w 3629025"/>
                <a:gd name="connsiteY1510" fmla="*/ 110490 h 1152525"/>
                <a:gd name="connsiteX1511" fmla="*/ 1423471 w 3629025"/>
                <a:gd name="connsiteY1511" fmla="*/ 110776 h 1152525"/>
                <a:gd name="connsiteX1512" fmla="*/ 1413661 w 3629025"/>
                <a:gd name="connsiteY1512" fmla="*/ 115062 h 1152525"/>
                <a:gd name="connsiteX1513" fmla="*/ 1410232 w 3629025"/>
                <a:gd name="connsiteY1513" fmla="*/ 113633 h 1152525"/>
                <a:gd name="connsiteX1514" fmla="*/ 1352320 w 3629025"/>
                <a:gd name="connsiteY1514" fmla="*/ 126206 h 1152525"/>
                <a:gd name="connsiteX1515" fmla="*/ 1336508 w 3629025"/>
                <a:gd name="connsiteY1515" fmla="*/ 129635 h 1152525"/>
                <a:gd name="connsiteX1516" fmla="*/ 1307552 w 3629025"/>
                <a:gd name="connsiteY1516" fmla="*/ 135922 h 1152525"/>
                <a:gd name="connsiteX1517" fmla="*/ 1328983 w 3629025"/>
                <a:gd name="connsiteY1517" fmla="*/ 140018 h 1152525"/>
                <a:gd name="connsiteX1518" fmla="*/ 1343271 w 3629025"/>
                <a:gd name="connsiteY1518" fmla="*/ 132493 h 1152525"/>
                <a:gd name="connsiteX1519" fmla="*/ 1357939 w 3629025"/>
                <a:gd name="connsiteY1519" fmla="*/ 133636 h 1152525"/>
                <a:gd name="connsiteX1520" fmla="*/ 1374894 w 3629025"/>
                <a:gd name="connsiteY1520" fmla="*/ 125540 h 1152525"/>
                <a:gd name="connsiteX1521" fmla="*/ 1427186 w 3629025"/>
                <a:gd name="connsiteY1521" fmla="*/ 120682 h 1152525"/>
                <a:gd name="connsiteX1522" fmla="*/ 1444903 w 3629025"/>
                <a:gd name="connsiteY1522" fmla="*/ 114681 h 1152525"/>
                <a:gd name="connsiteX1523" fmla="*/ 1446808 w 3629025"/>
                <a:gd name="connsiteY1523" fmla="*/ 112109 h 1152525"/>
                <a:gd name="connsiteX1524" fmla="*/ 1450237 w 3629025"/>
                <a:gd name="connsiteY1524" fmla="*/ 113538 h 1152525"/>
                <a:gd name="connsiteX1525" fmla="*/ 1454713 w 3629025"/>
                <a:gd name="connsiteY1525" fmla="*/ 110395 h 1152525"/>
                <a:gd name="connsiteX1526" fmla="*/ 1465953 w 3629025"/>
                <a:gd name="connsiteY1526" fmla="*/ 110109 h 1152525"/>
                <a:gd name="connsiteX1527" fmla="*/ 1495671 w 3629025"/>
                <a:gd name="connsiteY1527" fmla="*/ 105823 h 1152525"/>
                <a:gd name="connsiteX1528" fmla="*/ 1507387 w 3629025"/>
                <a:gd name="connsiteY1528" fmla="*/ 98870 h 1152525"/>
                <a:gd name="connsiteX1529" fmla="*/ 1516054 w 3629025"/>
                <a:gd name="connsiteY1529" fmla="*/ 99155 h 1152525"/>
                <a:gd name="connsiteX1530" fmla="*/ 1517959 w 3629025"/>
                <a:gd name="connsiteY1530" fmla="*/ 96584 h 1152525"/>
                <a:gd name="connsiteX1531" fmla="*/ 1552154 w 3629025"/>
                <a:gd name="connsiteY1531" fmla="*/ 89154 h 1152525"/>
                <a:gd name="connsiteX1532" fmla="*/ 1573204 w 3629025"/>
                <a:gd name="connsiteY1532" fmla="*/ 84582 h 1152525"/>
                <a:gd name="connsiteX1533" fmla="*/ 1571299 w 3629025"/>
                <a:gd name="connsiteY1533" fmla="*/ 87154 h 1152525"/>
                <a:gd name="connsiteX1534" fmla="*/ 1560727 w 3629025"/>
                <a:gd name="connsiteY1534" fmla="*/ 89440 h 1152525"/>
                <a:gd name="connsiteX1535" fmla="*/ 1504339 w 3629025"/>
                <a:gd name="connsiteY1535" fmla="*/ 106109 h 1152525"/>
                <a:gd name="connsiteX1536" fmla="*/ 1499862 w 3629025"/>
                <a:gd name="connsiteY1536" fmla="*/ 109252 h 1152525"/>
                <a:gd name="connsiteX1537" fmla="*/ 1496433 w 3629025"/>
                <a:gd name="connsiteY1537" fmla="*/ 107823 h 1152525"/>
                <a:gd name="connsiteX1538" fmla="*/ 1486622 w 3629025"/>
                <a:gd name="connsiteY1538" fmla="*/ 112109 h 1152525"/>
                <a:gd name="connsiteX1539" fmla="*/ 1370798 w 3629025"/>
                <a:gd name="connsiteY1539" fmla="*/ 137351 h 1152525"/>
                <a:gd name="connsiteX1540" fmla="*/ 1362892 w 3629025"/>
                <a:gd name="connsiteY1540" fmla="*/ 139065 h 1152525"/>
                <a:gd name="connsiteX1541" fmla="*/ 1356892 w 3629025"/>
                <a:gd name="connsiteY1541" fmla="*/ 138208 h 1152525"/>
                <a:gd name="connsiteX1542" fmla="*/ 1344509 w 3629025"/>
                <a:gd name="connsiteY1542" fmla="*/ 143066 h 1152525"/>
                <a:gd name="connsiteX1543" fmla="*/ 1315553 w 3629025"/>
                <a:gd name="connsiteY1543" fmla="*/ 149352 h 1152525"/>
                <a:gd name="connsiteX1544" fmla="*/ 1304980 w 3629025"/>
                <a:gd name="connsiteY1544" fmla="*/ 151638 h 1152525"/>
                <a:gd name="connsiteX1545" fmla="*/ 1294408 w 3629025"/>
                <a:gd name="connsiteY1545" fmla="*/ 153924 h 1152525"/>
                <a:gd name="connsiteX1546" fmla="*/ 1288407 w 3629025"/>
                <a:gd name="connsiteY1546" fmla="*/ 153067 h 1152525"/>
                <a:gd name="connsiteX1547" fmla="*/ 1276024 w 3629025"/>
                <a:gd name="connsiteY1547" fmla="*/ 157925 h 1152525"/>
                <a:gd name="connsiteX1548" fmla="*/ 1262118 w 3629025"/>
                <a:gd name="connsiteY1548" fmla="*/ 158782 h 1152525"/>
                <a:gd name="connsiteX1549" fmla="*/ 1220017 w 3629025"/>
                <a:gd name="connsiteY1549" fmla="*/ 167926 h 1152525"/>
                <a:gd name="connsiteX1550" fmla="*/ 1200872 w 3629025"/>
                <a:gd name="connsiteY1550" fmla="*/ 169926 h 1152525"/>
                <a:gd name="connsiteX1551" fmla="*/ 1198967 w 3629025"/>
                <a:gd name="connsiteY1551" fmla="*/ 172498 h 1152525"/>
                <a:gd name="connsiteX1552" fmla="*/ 1195633 w 3629025"/>
                <a:gd name="connsiteY1552" fmla="*/ 171069 h 1152525"/>
                <a:gd name="connsiteX1553" fmla="*/ 1191061 w 3629025"/>
                <a:gd name="connsiteY1553" fmla="*/ 174212 h 1152525"/>
                <a:gd name="connsiteX1554" fmla="*/ 1166582 w 3629025"/>
                <a:gd name="connsiteY1554" fmla="*/ 177356 h 1152525"/>
                <a:gd name="connsiteX1555" fmla="*/ 1164677 w 3629025"/>
                <a:gd name="connsiteY1555" fmla="*/ 179927 h 1152525"/>
                <a:gd name="connsiteX1556" fmla="*/ 1161248 w 3629025"/>
                <a:gd name="connsiteY1556" fmla="*/ 178499 h 1152525"/>
                <a:gd name="connsiteX1557" fmla="*/ 1063807 w 3629025"/>
                <a:gd name="connsiteY1557" fmla="*/ 199739 h 1152525"/>
                <a:gd name="connsiteX1558" fmla="*/ 1032565 w 3629025"/>
                <a:gd name="connsiteY1558" fmla="*/ 199930 h 1152525"/>
                <a:gd name="connsiteX1559" fmla="*/ 1039709 w 3629025"/>
                <a:gd name="connsiteY1559" fmla="*/ 196310 h 1152525"/>
                <a:gd name="connsiteX1560" fmla="*/ 1492147 w 3629025"/>
                <a:gd name="connsiteY1560" fmla="*/ 134969 h 1152525"/>
                <a:gd name="connsiteX1561" fmla="*/ 1492909 w 3629025"/>
                <a:gd name="connsiteY1561" fmla="*/ 136970 h 1152525"/>
                <a:gd name="connsiteX1562" fmla="*/ 1487670 w 3629025"/>
                <a:gd name="connsiteY1562" fmla="*/ 138113 h 1152525"/>
                <a:gd name="connsiteX1563" fmla="*/ 1477097 w 3629025"/>
                <a:gd name="connsiteY1563" fmla="*/ 140399 h 1152525"/>
                <a:gd name="connsiteX1564" fmla="*/ 1462048 w 3629025"/>
                <a:gd name="connsiteY1564" fmla="*/ 145828 h 1152525"/>
                <a:gd name="connsiteX1565" fmla="*/ 1458619 w 3629025"/>
                <a:gd name="connsiteY1565" fmla="*/ 144399 h 1152525"/>
                <a:gd name="connsiteX1566" fmla="*/ 1445474 w 3629025"/>
                <a:gd name="connsiteY1566" fmla="*/ 147257 h 1152525"/>
                <a:gd name="connsiteX1567" fmla="*/ 1433092 w 3629025"/>
                <a:gd name="connsiteY1567" fmla="*/ 152114 h 1152525"/>
                <a:gd name="connsiteX1568" fmla="*/ 1396230 w 3629025"/>
                <a:gd name="connsiteY1568" fmla="*/ 160115 h 1152525"/>
                <a:gd name="connsiteX1569" fmla="*/ 1385657 w 3629025"/>
                <a:gd name="connsiteY1569" fmla="*/ 162401 h 1152525"/>
                <a:gd name="connsiteX1570" fmla="*/ 1359368 w 3629025"/>
                <a:gd name="connsiteY1570" fmla="*/ 168116 h 1152525"/>
                <a:gd name="connsiteX1571" fmla="*/ 1348795 w 3629025"/>
                <a:gd name="connsiteY1571" fmla="*/ 170402 h 1152525"/>
                <a:gd name="connsiteX1572" fmla="*/ 1304028 w 3629025"/>
                <a:gd name="connsiteY1572" fmla="*/ 180118 h 1152525"/>
                <a:gd name="connsiteX1573" fmla="*/ 1255927 w 3629025"/>
                <a:gd name="connsiteY1573" fmla="*/ 188405 h 1152525"/>
                <a:gd name="connsiteX1574" fmla="*/ 1269452 w 3629025"/>
                <a:gd name="connsiteY1574" fmla="*/ 178880 h 1152525"/>
                <a:gd name="connsiteX1575" fmla="*/ 1240496 w 3629025"/>
                <a:gd name="connsiteY1575" fmla="*/ 185166 h 1152525"/>
                <a:gd name="connsiteX1576" fmla="*/ 1250307 w 3629025"/>
                <a:gd name="connsiteY1576" fmla="*/ 180880 h 1152525"/>
                <a:gd name="connsiteX1577" fmla="*/ 1256689 w 3629025"/>
                <a:gd name="connsiteY1577" fmla="*/ 175069 h 1152525"/>
                <a:gd name="connsiteX1578" fmla="*/ 1257451 w 3629025"/>
                <a:gd name="connsiteY1578" fmla="*/ 177070 h 1152525"/>
                <a:gd name="connsiteX1579" fmla="*/ 1275167 w 3629025"/>
                <a:gd name="connsiteY1579" fmla="*/ 171069 h 1152525"/>
                <a:gd name="connsiteX1580" fmla="*/ 1271357 w 3629025"/>
                <a:gd name="connsiteY1580" fmla="*/ 176213 h 1152525"/>
                <a:gd name="connsiteX1581" fmla="*/ 1280406 w 3629025"/>
                <a:gd name="connsiteY1581" fmla="*/ 169831 h 1152525"/>
                <a:gd name="connsiteX1582" fmla="*/ 1346224 w 3629025"/>
                <a:gd name="connsiteY1582" fmla="*/ 155543 h 1152525"/>
                <a:gd name="connsiteX1583" fmla="*/ 1354891 w 3629025"/>
                <a:gd name="connsiteY1583" fmla="*/ 155829 h 1152525"/>
                <a:gd name="connsiteX1584" fmla="*/ 1360130 w 3629025"/>
                <a:gd name="connsiteY1584" fmla="*/ 154686 h 1152525"/>
                <a:gd name="connsiteX1585" fmla="*/ 1366131 w 3629025"/>
                <a:gd name="connsiteY1585" fmla="*/ 155543 h 1152525"/>
                <a:gd name="connsiteX1586" fmla="*/ 1383847 w 3629025"/>
                <a:gd name="connsiteY1586" fmla="*/ 149543 h 1152525"/>
                <a:gd name="connsiteX1587" fmla="*/ 1404898 w 3629025"/>
                <a:gd name="connsiteY1587" fmla="*/ 144971 h 1152525"/>
                <a:gd name="connsiteX1588" fmla="*/ 1418042 w 3629025"/>
                <a:gd name="connsiteY1588" fmla="*/ 142113 h 1152525"/>
                <a:gd name="connsiteX1589" fmla="*/ 1497004 w 3629025"/>
                <a:gd name="connsiteY1589" fmla="*/ 124873 h 1152525"/>
                <a:gd name="connsiteX1590" fmla="*/ 1507577 w 3629025"/>
                <a:gd name="connsiteY1590" fmla="*/ 122587 h 1152525"/>
                <a:gd name="connsiteX1591" fmla="*/ 1521484 w 3629025"/>
                <a:gd name="connsiteY1591" fmla="*/ 121730 h 1152525"/>
                <a:gd name="connsiteX1592" fmla="*/ 1537295 w 3629025"/>
                <a:gd name="connsiteY1592" fmla="*/ 118301 h 1152525"/>
                <a:gd name="connsiteX1593" fmla="*/ 1550440 w 3629025"/>
                <a:gd name="connsiteY1593" fmla="*/ 115443 h 1152525"/>
                <a:gd name="connsiteX1594" fmla="*/ 1561012 w 3629025"/>
                <a:gd name="connsiteY1594" fmla="*/ 113157 h 1152525"/>
                <a:gd name="connsiteX1595" fmla="*/ 1560250 w 3629025"/>
                <a:gd name="connsiteY1595" fmla="*/ 111157 h 1152525"/>
                <a:gd name="connsiteX1596" fmla="*/ 1592635 w 3629025"/>
                <a:gd name="connsiteY1596" fmla="*/ 106299 h 1152525"/>
                <a:gd name="connsiteX1597" fmla="*/ 1585492 w 3629025"/>
                <a:gd name="connsiteY1597" fmla="*/ 110014 h 1152525"/>
                <a:gd name="connsiteX1598" fmla="*/ 1528342 w 3629025"/>
                <a:gd name="connsiteY1598" fmla="*/ 124682 h 1152525"/>
                <a:gd name="connsiteX1599" fmla="*/ 1515959 w 3629025"/>
                <a:gd name="connsiteY1599" fmla="*/ 129540 h 1152525"/>
                <a:gd name="connsiteX1600" fmla="*/ 1492147 w 3629025"/>
                <a:gd name="connsiteY1600" fmla="*/ 134969 h 1152525"/>
                <a:gd name="connsiteX1601" fmla="*/ 1492147 w 3629025"/>
                <a:gd name="connsiteY1601" fmla="*/ 150305 h 1152525"/>
                <a:gd name="connsiteX1602" fmla="*/ 1497385 w 3629025"/>
                <a:gd name="connsiteY1602" fmla="*/ 149162 h 1152525"/>
                <a:gd name="connsiteX1603" fmla="*/ 1492147 w 3629025"/>
                <a:gd name="connsiteY1603" fmla="*/ 150305 h 1152525"/>
                <a:gd name="connsiteX1604" fmla="*/ 1465381 w 3629025"/>
                <a:gd name="connsiteY1604" fmla="*/ 162687 h 1152525"/>
                <a:gd name="connsiteX1605" fmla="*/ 1470620 w 3629025"/>
                <a:gd name="connsiteY1605" fmla="*/ 161544 h 1152525"/>
                <a:gd name="connsiteX1606" fmla="*/ 1465381 w 3629025"/>
                <a:gd name="connsiteY1606" fmla="*/ 162687 h 1152525"/>
                <a:gd name="connsiteX1607" fmla="*/ 1423662 w 3629025"/>
                <a:gd name="connsiteY1607" fmla="*/ 165259 h 1152525"/>
                <a:gd name="connsiteX1608" fmla="*/ 1428139 w 3629025"/>
                <a:gd name="connsiteY1608" fmla="*/ 162116 h 1152525"/>
                <a:gd name="connsiteX1609" fmla="*/ 1436044 w 3629025"/>
                <a:gd name="connsiteY1609" fmla="*/ 160401 h 1152525"/>
                <a:gd name="connsiteX1610" fmla="*/ 1423662 w 3629025"/>
                <a:gd name="connsiteY1610" fmla="*/ 165259 h 1152525"/>
                <a:gd name="connsiteX1611" fmla="*/ 1316029 w 3629025"/>
                <a:gd name="connsiteY1611" fmla="*/ 197453 h 1152525"/>
                <a:gd name="connsiteX1612" fmla="*/ 1327745 w 3629025"/>
                <a:gd name="connsiteY1612" fmla="*/ 190500 h 1152525"/>
                <a:gd name="connsiteX1613" fmla="*/ 1316029 w 3629025"/>
                <a:gd name="connsiteY1613" fmla="*/ 197453 h 1152525"/>
                <a:gd name="connsiteX1614" fmla="*/ 1250593 w 3629025"/>
                <a:gd name="connsiteY1614" fmla="*/ 220409 h 1152525"/>
                <a:gd name="connsiteX1615" fmla="*/ 1258117 w 3629025"/>
                <a:gd name="connsiteY1615" fmla="*/ 225362 h 1152525"/>
                <a:gd name="connsiteX1616" fmla="*/ 1237067 w 3629025"/>
                <a:gd name="connsiteY1616" fmla="*/ 229934 h 1152525"/>
                <a:gd name="connsiteX1617" fmla="*/ 1248688 w 3629025"/>
                <a:gd name="connsiteY1617" fmla="*/ 222980 h 1152525"/>
                <a:gd name="connsiteX1618" fmla="*/ 1250593 w 3629025"/>
                <a:gd name="connsiteY1618" fmla="*/ 220409 h 1152525"/>
                <a:gd name="connsiteX1619" fmla="*/ 1250497 w 3629025"/>
                <a:gd name="connsiteY1619" fmla="*/ 867823 h 1152525"/>
                <a:gd name="connsiteX1620" fmla="*/ 1244116 w 3629025"/>
                <a:gd name="connsiteY1620" fmla="*/ 873633 h 1152525"/>
                <a:gd name="connsiteX1621" fmla="*/ 1250497 w 3629025"/>
                <a:gd name="connsiteY1621" fmla="*/ 867823 h 1152525"/>
                <a:gd name="connsiteX1622" fmla="*/ 1248307 w 3629025"/>
                <a:gd name="connsiteY1622" fmla="*/ 846487 h 1152525"/>
                <a:gd name="connsiteX1623" fmla="*/ 1258117 w 3629025"/>
                <a:gd name="connsiteY1623" fmla="*/ 842201 h 1152525"/>
                <a:gd name="connsiteX1624" fmla="*/ 1248307 w 3629025"/>
                <a:gd name="connsiteY1624" fmla="*/ 846487 h 1152525"/>
                <a:gd name="connsiteX1625" fmla="*/ 1234495 w 3629025"/>
                <a:gd name="connsiteY1625" fmla="*/ 184499 h 1152525"/>
                <a:gd name="connsiteX1626" fmla="*/ 1211540 w 3629025"/>
                <a:gd name="connsiteY1626" fmla="*/ 191643 h 1152525"/>
                <a:gd name="connsiteX1627" fmla="*/ 1201444 w 3629025"/>
                <a:gd name="connsiteY1627" fmla="*/ 187262 h 1152525"/>
                <a:gd name="connsiteX1628" fmla="*/ 1234876 w 3629025"/>
                <a:gd name="connsiteY1628" fmla="*/ 177737 h 1152525"/>
                <a:gd name="connsiteX1629" fmla="*/ 1227733 w 3629025"/>
                <a:gd name="connsiteY1629" fmla="*/ 181451 h 1152525"/>
                <a:gd name="connsiteX1630" fmla="*/ 1234495 w 3629025"/>
                <a:gd name="connsiteY1630" fmla="*/ 184499 h 1152525"/>
                <a:gd name="connsiteX1631" fmla="*/ 1196491 w 3629025"/>
                <a:gd name="connsiteY1631" fmla="*/ 197168 h 1152525"/>
                <a:gd name="connsiteX1632" fmla="*/ 1185918 w 3629025"/>
                <a:gd name="connsiteY1632" fmla="*/ 199454 h 1152525"/>
                <a:gd name="connsiteX1633" fmla="*/ 1144579 w 3629025"/>
                <a:gd name="connsiteY1633" fmla="*/ 210693 h 1152525"/>
                <a:gd name="connsiteX1634" fmla="*/ 1120862 w 3629025"/>
                <a:gd name="connsiteY1634" fmla="*/ 215837 h 1152525"/>
                <a:gd name="connsiteX1635" fmla="*/ 1105051 w 3629025"/>
                <a:gd name="connsiteY1635" fmla="*/ 219266 h 1152525"/>
                <a:gd name="connsiteX1636" fmla="*/ 1099050 w 3629025"/>
                <a:gd name="connsiteY1636" fmla="*/ 218408 h 1152525"/>
                <a:gd name="connsiteX1637" fmla="*/ 1097145 w 3629025"/>
                <a:gd name="connsiteY1637" fmla="*/ 220980 h 1152525"/>
                <a:gd name="connsiteX1638" fmla="*/ 1094478 w 3629025"/>
                <a:gd name="connsiteY1638" fmla="*/ 221552 h 1152525"/>
                <a:gd name="connsiteX1639" fmla="*/ 1083238 w 3629025"/>
                <a:gd name="connsiteY1639" fmla="*/ 221837 h 1152525"/>
                <a:gd name="connsiteX1640" fmla="*/ 1073428 w 3629025"/>
                <a:gd name="connsiteY1640" fmla="*/ 226124 h 1152525"/>
                <a:gd name="connsiteX1641" fmla="*/ 1059521 w 3629025"/>
                <a:gd name="connsiteY1641" fmla="*/ 226981 h 1152525"/>
                <a:gd name="connsiteX1642" fmla="*/ 1033232 w 3629025"/>
                <a:gd name="connsiteY1642" fmla="*/ 232696 h 1152525"/>
                <a:gd name="connsiteX1643" fmla="*/ 1038852 w 3629025"/>
                <a:gd name="connsiteY1643" fmla="*/ 224885 h 1152525"/>
                <a:gd name="connsiteX1644" fmla="*/ 1047520 w 3629025"/>
                <a:gd name="connsiteY1644" fmla="*/ 225171 h 1152525"/>
                <a:gd name="connsiteX1645" fmla="*/ 1046758 w 3629025"/>
                <a:gd name="connsiteY1645" fmla="*/ 223171 h 1152525"/>
                <a:gd name="connsiteX1646" fmla="*/ 1136293 w 3629025"/>
                <a:gd name="connsiteY1646" fmla="*/ 203644 h 1152525"/>
                <a:gd name="connsiteX1647" fmla="*/ 1141531 w 3629025"/>
                <a:gd name="connsiteY1647" fmla="*/ 202502 h 1152525"/>
                <a:gd name="connsiteX1648" fmla="*/ 1144865 w 3629025"/>
                <a:gd name="connsiteY1648" fmla="*/ 203930 h 1152525"/>
                <a:gd name="connsiteX1649" fmla="*/ 1154676 w 3629025"/>
                <a:gd name="connsiteY1649" fmla="*/ 199644 h 1152525"/>
                <a:gd name="connsiteX1650" fmla="*/ 1163344 w 3629025"/>
                <a:gd name="connsiteY1650" fmla="*/ 199930 h 1152525"/>
                <a:gd name="connsiteX1651" fmla="*/ 1165249 w 3629025"/>
                <a:gd name="connsiteY1651" fmla="*/ 197358 h 1152525"/>
                <a:gd name="connsiteX1652" fmla="*/ 1181822 w 3629025"/>
                <a:gd name="connsiteY1652" fmla="*/ 195929 h 1152525"/>
                <a:gd name="connsiteX1653" fmla="*/ 1190871 w 3629025"/>
                <a:gd name="connsiteY1653" fmla="*/ 189548 h 1152525"/>
                <a:gd name="connsiteX1654" fmla="*/ 1195348 w 3629025"/>
                <a:gd name="connsiteY1654" fmla="*/ 186404 h 1152525"/>
                <a:gd name="connsiteX1655" fmla="*/ 1199443 w 3629025"/>
                <a:gd name="connsiteY1655" fmla="*/ 189833 h 1152525"/>
                <a:gd name="connsiteX1656" fmla="*/ 1196491 w 3629025"/>
                <a:gd name="connsiteY1656" fmla="*/ 197168 h 1152525"/>
                <a:gd name="connsiteX1657" fmla="*/ 1186585 w 3629025"/>
                <a:gd name="connsiteY1657" fmla="*/ 247460 h 1152525"/>
                <a:gd name="connsiteX1658" fmla="*/ 1192966 w 3629025"/>
                <a:gd name="connsiteY1658" fmla="*/ 241649 h 1152525"/>
                <a:gd name="connsiteX1659" fmla="*/ 1186585 w 3629025"/>
                <a:gd name="connsiteY1659" fmla="*/ 247460 h 1152525"/>
                <a:gd name="connsiteX1660" fmla="*/ 1176488 w 3629025"/>
                <a:gd name="connsiteY1660" fmla="*/ 859917 h 1152525"/>
                <a:gd name="connsiteX1661" fmla="*/ 1180965 w 3629025"/>
                <a:gd name="connsiteY1661" fmla="*/ 856774 h 1152525"/>
                <a:gd name="connsiteX1662" fmla="*/ 1188871 w 3629025"/>
                <a:gd name="connsiteY1662" fmla="*/ 855059 h 1152525"/>
                <a:gd name="connsiteX1663" fmla="*/ 1176488 w 3629025"/>
                <a:gd name="connsiteY1663" fmla="*/ 859917 h 1152525"/>
                <a:gd name="connsiteX1664" fmla="*/ 1088953 w 3629025"/>
                <a:gd name="connsiteY1664" fmla="*/ 846201 h 1152525"/>
                <a:gd name="connsiteX1665" fmla="*/ 1098383 w 3629025"/>
                <a:gd name="connsiteY1665" fmla="*/ 848487 h 1152525"/>
                <a:gd name="connsiteX1666" fmla="*/ 1098764 w 3629025"/>
                <a:gd name="connsiteY1666" fmla="*/ 857155 h 1152525"/>
                <a:gd name="connsiteX1667" fmla="*/ 1094668 w 3629025"/>
                <a:gd name="connsiteY1667" fmla="*/ 853631 h 1152525"/>
                <a:gd name="connsiteX1668" fmla="*/ 1085239 w 3629025"/>
                <a:gd name="connsiteY1668" fmla="*/ 851345 h 1152525"/>
                <a:gd name="connsiteX1669" fmla="*/ 1088953 w 3629025"/>
                <a:gd name="connsiteY1669" fmla="*/ 846201 h 1152525"/>
                <a:gd name="connsiteX1670" fmla="*/ 1092668 w 3629025"/>
                <a:gd name="connsiteY1670" fmla="*/ 856298 h 1152525"/>
                <a:gd name="connsiteX1671" fmla="*/ 1081429 w 3629025"/>
                <a:gd name="connsiteY1671" fmla="*/ 856583 h 1152525"/>
                <a:gd name="connsiteX1672" fmla="*/ 1092668 w 3629025"/>
                <a:gd name="connsiteY1672" fmla="*/ 856298 h 1152525"/>
                <a:gd name="connsiteX1673" fmla="*/ 1084667 w 3629025"/>
                <a:gd name="connsiteY1673" fmla="*/ 888683 h 1152525"/>
                <a:gd name="connsiteX1674" fmla="*/ 1078285 w 3629025"/>
                <a:gd name="connsiteY1674" fmla="*/ 894493 h 1152525"/>
                <a:gd name="connsiteX1675" fmla="*/ 1084667 w 3629025"/>
                <a:gd name="connsiteY1675" fmla="*/ 888683 h 1152525"/>
                <a:gd name="connsiteX1676" fmla="*/ 1086572 w 3629025"/>
                <a:gd name="connsiteY1676" fmla="*/ 901351 h 1152525"/>
                <a:gd name="connsiteX1677" fmla="*/ 1088096 w 3629025"/>
                <a:gd name="connsiteY1677" fmla="*/ 905447 h 1152525"/>
                <a:gd name="connsiteX1678" fmla="*/ 1082857 w 3629025"/>
                <a:gd name="connsiteY1678" fmla="*/ 906590 h 1152525"/>
                <a:gd name="connsiteX1679" fmla="*/ 1081333 w 3629025"/>
                <a:gd name="connsiteY1679" fmla="*/ 902494 h 1152525"/>
                <a:gd name="connsiteX1680" fmla="*/ 1086572 w 3629025"/>
                <a:gd name="connsiteY1680" fmla="*/ 901351 h 1152525"/>
                <a:gd name="connsiteX1681" fmla="*/ 1104860 w 3629025"/>
                <a:gd name="connsiteY1681" fmla="*/ 928021 h 1152525"/>
                <a:gd name="connsiteX1682" fmla="*/ 1108575 w 3629025"/>
                <a:gd name="connsiteY1682" fmla="*/ 938117 h 1152525"/>
                <a:gd name="connsiteX1683" fmla="*/ 1055140 w 3629025"/>
                <a:gd name="connsiteY1683" fmla="*/ 947547 h 1152525"/>
                <a:gd name="connsiteX1684" fmla="*/ 1104860 w 3629025"/>
                <a:gd name="connsiteY1684" fmla="*/ 928021 h 1152525"/>
                <a:gd name="connsiteX1685" fmla="*/ 1105241 w 3629025"/>
                <a:gd name="connsiteY1685" fmla="*/ 952024 h 1152525"/>
                <a:gd name="connsiteX1686" fmla="*/ 1100383 w 3629025"/>
                <a:gd name="connsiteY1686" fmla="*/ 946499 h 1152525"/>
                <a:gd name="connsiteX1687" fmla="*/ 1105241 w 3629025"/>
                <a:gd name="connsiteY1687" fmla="*/ 952024 h 1152525"/>
                <a:gd name="connsiteX1688" fmla="*/ 1109908 w 3629025"/>
                <a:gd name="connsiteY1688" fmla="*/ 872204 h 1152525"/>
                <a:gd name="connsiteX1689" fmla="*/ 1088858 w 3629025"/>
                <a:gd name="connsiteY1689" fmla="*/ 876776 h 1152525"/>
                <a:gd name="connsiteX1690" fmla="*/ 1084762 w 3629025"/>
                <a:gd name="connsiteY1690" fmla="*/ 873347 h 1152525"/>
                <a:gd name="connsiteX1691" fmla="*/ 1128387 w 3629025"/>
                <a:gd name="connsiteY1691" fmla="*/ 868204 h 1152525"/>
                <a:gd name="connsiteX1692" fmla="*/ 1109908 w 3629025"/>
                <a:gd name="connsiteY1692" fmla="*/ 872204 h 1152525"/>
                <a:gd name="connsiteX1693" fmla="*/ 1115623 w 3629025"/>
                <a:gd name="connsiteY1693" fmla="*/ 849059 h 1152525"/>
                <a:gd name="connsiteX1694" fmla="*/ 1120100 w 3629025"/>
                <a:gd name="connsiteY1694" fmla="*/ 845915 h 1152525"/>
                <a:gd name="connsiteX1695" fmla="*/ 1117433 w 3629025"/>
                <a:gd name="connsiteY1695" fmla="*/ 846487 h 1152525"/>
                <a:gd name="connsiteX1696" fmla="*/ 1115623 w 3629025"/>
                <a:gd name="connsiteY1696" fmla="*/ 849059 h 1152525"/>
                <a:gd name="connsiteX1697" fmla="*/ 1004276 w 3629025"/>
                <a:gd name="connsiteY1697" fmla="*/ 871157 h 1152525"/>
                <a:gd name="connsiteX1698" fmla="*/ 1001990 w 3629025"/>
                <a:gd name="connsiteY1698" fmla="*/ 865061 h 1152525"/>
                <a:gd name="connsiteX1699" fmla="*/ 1004276 w 3629025"/>
                <a:gd name="connsiteY1699" fmla="*/ 871157 h 1152525"/>
                <a:gd name="connsiteX1700" fmla="*/ 997513 w 3629025"/>
                <a:gd name="connsiteY1700" fmla="*/ 236125 h 1152525"/>
                <a:gd name="connsiteX1701" fmla="*/ 1010658 w 3629025"/>
                <a:gd name="connsiteY1701" fmla="*/ 233267 h 1152525"/>
                <a:gd name="connsiteX1702" fmla="*/ 997513 w 3629025"/>
                <a:gd name="connsiteY1702" fmla="*/ 236125 h 1152525"/>
                <a:gd name="connsiteX1703" fmla="*/ 1009896 w 3629025"/>
                <a:gd name="connsiteY1703" fmla="*/ 878681 h 1152525"/>
                <a:gd name="connsiteX1704" fmla="*/ 1020850 w 3629025"/>
                <a:gd name="connsiteY1704" fmla="*/ 869728 h 1152525"/>
                <a:gd name="connsiteX1705" fmla="*/ 1006181 w 3629025"/>
                <a:gd name="connsiteY1705" fmla="*/ 883825 h 1152525"/>
                <a:gd name="connsiteX1706" fmla="*/ 1009896 w 3629025"/>
                <a:gd name="connsiteY1706" fmla="*/ 878681 h 1152525"/>
                <a:gd name="connsiteX1707" fmla="*/ 1012563 w 3629025"/>
                <a:gd name="connsiteY1707" fmla="*/ 862775 h 1152525"/>
                <a:gd name="connsiteX1708" fmla="*/ 1017802 w 3629025"/>
                <a:gd name="connsiteY1708" fmla="*/ 861632 h 1152525"/>
                <a:gd name="connsiteX1709" fmla="*/ 1019326 w 3629025"/>
                <a:gd name="connsiteY1709" fmla="*/ 865727 h 1152525"/>
                <a:gd name="connsiteX1710" fmla="*/ 1014087 w 3629025"/>
                <a:gd name="connsiteY1710" fmla="*/ 866870 h 1152525"/>
                <a:gd name="connsiteX1711" fmla="*/ 1012563 w 3629025"/>
                <a:gd name="connsiteY1711" fmla="*/ 862775 h 1152525"/>
                <a:gd name="connsiteX1712" fmla="*/ 1033899 w 3629025"/>
                <a:gd name="connsiteY1712" fmla="*/ 265367 h 1152525"/>
                <a:gd name="connsiteX1713" fmla="*/ 1045900 w 3629025"/>
                <a:gd name="connsiteY1713" fmla="*/ 267081 h 1152525"/>
                <a:gd name="connsiteX1714" fmla="*/ 1022183 w 3629025"/>
                <a:gd name="connsiteY1714" fmla="*/ 272225 h 1152525"/>
                <a:gd name="connsiteX1715" fmla="*/ 1033899 w 3629025"/>
                <a:gd name="connsiteY1715" fmla="*/ 265367 h 1152525"/>
                <a:gd name="connsiteX1716" fmla="*/ 1022755 w 3629025"/>
                <a:gd name="connsiteY1716" fmla="*/ 204406 h 1152525"/>
                <a:gd name="connsiteX1717" fmla="*/ 1012944 w 3629025"/>
                <a:gd name="connsiteY1717" fmla="*/ 208693 h 1152525"/>
                <a:gd name="connsiteX1718" fmla="*/ 993037 w 3629025"/>
                <a:gd name="connsiteY1718" fmla="*/ 208693 h 1152525"/>
                <a:gd name="connsiteX1719" fmla="*/ 1022755 w 3629025"/>
                <a:gd name="connsiteY1719" fmla="*/ 204406 h 1152525"/>
                <a:gd name="connsiteX1720" fmla="*/ 982464 w 3629025"/>
                <a:gd name="connsiteY1720" fmla="*/ 241649 h 1152525"/>
                <a:gd name="connsiteX1721" fmla="*/ 995608 w 3629025"/>
                <a:gd name="connsiteY1721" fmla="*/ 238792 h 1152525"/>
                <a:gd name="connsiteX1722" fmla="*/ 982464 w 3629025"/>
                <a:gd name="connsiteY1722" fmla="*/ 241649 h 1152525"/>
                <a:gd name="connsiteX1723" fmla="*/ 968653 w 3629025"/>
                <a:gd name="connsiteY1723" fmla="*/ 211836 h 1152525"/>
                <a:gd name="connsiteX1724" fmla="*/ 973891 w 3629025"/>
                <a:gd name="connsiteY1724" fmla="*/ 210693 h 1152525"/>
                <a:gd name="connsiteX1725" fmla="*/ 967510 w 3629025"/>
                <a:gd name="connsiteY1725" fmla="*/ 216503 h 1152525"/>
                <a:gd name="connsiteX1726" fmla="*/ 968653 w 3629025"/>
                <a:gd name="connsiteY1726" fmla="*/ 211836 h 1152525"/>
                <a:gd name="connsiteX1727" fmla="*/ 968557 w 3629025"/>
                <a:gd name="connsiteY1727" fmla="*/ 242411 h 1152525"/>
                <a:gd name="connsiteX1728" fmla="*/ 959509 w 3629025"/>
                <a:gd name="connsiteY1728" fmla="*/ 248793 h 1152525"/>
                <a:gd name="connsiteX1729" fmla="*/ 968557 w 3629025"/>
                <a:gd name="connsiteY1729" fmla="*/ 242411 h 1152525"/>
                <a:gd name="connsiteX1730" fmla="*/ 962557 w 3629025"/>
                <a:gd name="connsiteY1730" fmla="*/ 873728 h 1152525"/>
                <a:gd name="connsiteX1731" fmla="*/ 967795 w 3629025"/>
                <a:gd name="connsiteY1731" fmla="*/ 872585 h 1152525"/>
                <a:gd name="connsiteX1732" fmla="*/ 961414 w 3629025"/>
                <a:gd name="connsiteY1732" fmla="*/ 878396 h 1152525"/>
                <a:gd name="connsiteX1733" fmla="*/ 962557 w 3629025"/>
                <a:gd name="connsiteY1733" fmla="*/ 873728 h 1152525"/>
                <a:gd name="connsiteX1734" fmla="*/ 927219 w 3629025"/>
                <a:gd name="connsiteY1734" fmla="*/ 222980 h 1152525"/>
                <a:gd name="connsiteX1735" fmla="*/ 945602 w 3629025"/>
                <a:gd name="connsiteY1735" fmla="*/ 218980 h 1152525"/>
                <a:gd name="connsiteX1736" fmla="*/ 931315 w 3629025"/>
                <a:gd name="connsiteY1736" fmla="*/ 226505 h 1152525"/>
                <a:gd name="connsiteX1737" fmla="*/ 916646 w 3629025"/>
                <a:gd name="connsiteY1737" fmla="*/ 225362 h 1152525"/>
                <a:gd name="connsiteX1738" fmla="*/ 927219 w 3629025"/>
                <a:gd name="connsiteY1738" fmla="*/ 222980 h 1152525"/>
                <a:gd name="connsiteX1739" fmla="*/ 932839 w 3629025"/>
                <a:gd name="connsiteY1739" fmla="*/ 877919 h 1152525"/>
                <a:gd name="connsiteX1740" fmla="*/ 917027 w 3629025"/>
                <a:gd name="connsiteY1740" fmla="*/ 881348 h 1152525"/>
                <a:gd name="connsiteX1741" fmla="*/ 932839 w 3629025"/>
                <a:gd name="connsiteY1741" fmla="*/ 877919 h 1152525"/>
                <a:gd name="connsiteX1742" fmla="*/ 906454 w 3629025"/>
                <a:gd name="connsiteY1742" fmla="*/ 883730 h 1152525"/>
                <a:gd name="connsiteX1743" fmla="*/ 896644 w 3629025"/>
                <a:gd name="connsiteY1743" fmla="*/ 888016 h 1152525"/>
                <a:gd name="connsiteX1744" fmla="*/ 889500 w 3629025"/>
                <a:gd name="connsiteY1744" fmla="*/ 891731 h 1152525"/>
                <a:gd name="connsiteX1745" fmla="*/ 857115 w 3629025"/>
                <a:gd name="connsiteY1745" fmla="*/ 896588 h 1152525"/>
                <a:gd name="connsiteX1746" fmla="*/ 871402 w 3629025"/>
                <a:gd name="connsiteY1746" fmla="*/ 889063 h 1152525"/>
                <a:gd name="connsiteX1747" fmla="*/ 878546 w 3629025"/>
                <a:gd name="connsiteY1747" fmla="*/ 885349 h 1152525"/>
                <a:gd name="connsiteX1748" fmla="*/ 892453 w 3629025"/>
                <a:gd name="connsiteY1748" fmla="*/ 884492 h 1152525"/>
                <a:gd name="connsiteX1749" fmla="*/ 906454 w 3629025"/>
                <a:gd name="connsiteY1749" fmla="*/ 883730 h 1152525"/>
                <a:gd name="connsiteX1750" fmla="*/ 907788 w 3629025"/>
                <a:gd name="connsiteY1750" fmla="*/ 23813 h 1152525"/>
                <a:gd name="connsiteX1751" fmla="*/ 890071 w 3629025"/>
                <a:gd name="connsiteY1751" fmla="*/ 29813 h 1152525"/>
                <a:gd name="connsiteX1752" fmla="*/ 907788 w 3629025"/>
                <a:gd name="connsiteY1752" fmla="*/ 23813 h 1152525"/>
                <a:gd name="connsiteX1753" fmla="*/ 889690 w 3629025"/>
                <a:gd name="connsiteY1753" fmla="*/ 36481 h 1152525"/>
                <a:gd name="connsiteX1754" fmla="*/ 894929 w 3629025"/>
                <a:gd name="connsiteY1754" fmla="*/ 35338 h 1152525"/>
                <a:gd name="connsiteX1755" fmla="*/ 885214 w 3629025"/>
                <a:gd name="connsiteY1755" fmla="*/ 39719 h 1152525"/>
                <a:gd name="connsiteX1756" fmla="*/ 889690 w 3629025"/>
                <a:gd name="connsiteY1756" fmla="*/ 36481 h 1152525"/>
                <a:gd name="connsiteX1757" fmla="*/ 897882 w 3629025"/>
                <a:gd name="connsiteY1757" fmla="*/ 235934 h 1152525"/>
                <a:gd name="connsiteX1758" fmla="*/ 869307 w 3629025"/>
                <a:gd name="connsiteY1758" fmla="*/ 235553 h 1152525"/>
                <a:gd name="connsiteX1759" fmla="*/ 897882 w 3629025"/>
                <a:gd name="connsiteY1759" fmla="*/ 235934 h 1152525"/>
                <a:gd name="connsiteX1760" fmla="*/ 872069 w 3629025"/>
                <a:gd name="connsiteY1760" fmla="*/ 42577 h 1152525"/>
                <a:gd name="connsiteX1761" fmla="*/ 881880 w 3629025"/>
                <a:gd name="connsiteY1761" fmla="*/ 38291 h 1152525"/>
                <a:gd name="connsiteX1762" fmla="*/ 872069 w 3629025"/>
                <a:gd name="connsiteY1762" fmla="*/ 42577 h 1152525"/>
                <a:gd name="connsiteX1763" fmla="*/ 880737 w 3629025"/>
                <a:gd name="connsiteY1763" fmla="*/ 27527 h 1152525"/>
                <a:gd name="connsiteX1764" fmla="*/ 854448 w 3629025"/>
                <a:gd name="connsiteY1764" fmla="*/ 33242 h 1152525"/>
                <a:gd name="connsiteX1765" fmla="*/ 880737 w 3629025"/>
                <a:gd name="connsiteY1765" fmla="*/ 27527 h 1152525"/>
                <a:gd name="connsiteX1766" fmla="*/ 845399 w 3629025"/>
                <a:gd name="connsiteY1766" fmla="*/ 787622 h 1152525"/>
                <a:gd name="connsiteX1767" fmla="*/ 854067 w 3629025"/>
                <a:gd name="connsiteY1767" fmla="*/ 787908 h 1152525"/>
                <a:gd name="connsiteX1768" fmla="*/ 845399 w 3629025"/>
                <a:gd name="connsiteY1768" fmla="*/ 787622 h 1152525"/>
                <a:gd name="connsiteX1769" fmla="*/ 842827 w 3629025"/>
                <a:gd name="connsiteY1769" fmla="*/ 788194 h 1152525"/>
                <a:gd name="connsiteX1770" fmla="*/ 835684 w 3629025"/>
                <a:gd name="connsiteY1770" fmla="*/ 791909 h 1152525"/>
                <a:gd name="connsiteX1771" fmla="*/ 842827 w 3629025"/>
                <a:gd name="connsiteY1771" fmla="*/ 788194 h 1152525"/>
                <a:gd name="connsiteX1772" fmla="*/ 830635 w 3629025"/>
                <a:gd name="connsiteY1772" fmla="*/ 53721 h 1152525"/>
                <a:gd name="connsiteX1773" fmla="*/ 814062 w 3629025"/>
                <a:gd name="connsiteY1773" fmla="*/ 55150 h 1152525"/>
                <a:gd name="connsiteX1774" fmla="*/ 830635 w 3629025"/>
                <a:gd name="connsiteY1774" fmla="*/ 53721 h 1152525"/>
                <a:gd name="connsiteX1775" fmla="*/ 826159 w 3629025"/>
                <a:gd name="connsiteY1775" fmla="*/ 41624 h 1152525"/>
                <a:gd name="connsiteX1776" fmla="*/ 805108 w 3629025"/>
                <a:gd name="connsiteY1776" fmla="*/ 46196 h 1152525"/>
                <a:gd name="connsiteX1777" fmla="*/ 826159 w 3629025"/>
                <a:gd name="connsiteY1777" fmla="*/ 41624 h 1152525"/>
                <a:gd name="connsiteX1778" fmla="*/ 812824 w 3629025"/>
                <a:gd name="connsiteY1778" fmla="*/ 899732 h 1152525"/>
                <a:gd name="connsiteX1779" fmla="*/ 788725 w 3629025"/>
                <a:gd name="connsiteY1779" fmla="*/ 911543 h 1152525"/>
                <a:gd name="connsiteX1780" fmla="*/ 791011 w 3629025"/>
                <a:gd name="connsiteY1780" fmla="*/ 902303 h 1152525"/>
                <a:gd name="connsiteX1781" fmla="*/ 800441 w 3629025"/>
                <a:gd name="connsiteY1781" fmla="*/ 904589 h 1152525"/>
                <a:gd name="connsiteX1782" fmla="*/ 812824 w 3629025"/>
                <a:gd name="connsiteY1782" fmla="*/ 899732 h 1152525"/>
                <a:gd name="connsiteX1783" fmla="*/ 807204 w 3629025"/>
                <a:gd name="connsiteY1783" fmla="*/ 892207 h 1152525"/>
                <a:gd name="connsiteX1784" fmla="*/ 788059 w 3629025"/>
                <a:gd name="connsiteY1784" fmla="*/ 894207 h 1152525"/>
                <a:gd name="connsiteX1785" fmla="*/ 807204 w 3629025"/>
                <a:gd name="connsiteY1785" fmla="*/ 892207 h 1152525"/>
                <a:gd name="connsiteX1786" fmla="*/ 765961 w 3629025"/>
                <a:gd name="connsiteY1786" fmla="*/ 518350 h 1152525"/>
                <a:gd name="connsiteX1787" fmla="*/ 753959 w 3629025"/>
                <a:gd name="connsiteY1787" fmla="*/ 516636 h 1152525"/>
                <a:gd name="connsiteX1788" fmla="*/ 755864 w 3629025"/>
                <a:gd name="connsiteY1788" fmla="*/ 514064 h 1152525"/>
                <a:gd name="connsiteX1789" fmla="*/ 764532 w 3629025"/>
                <a:gd name="connsiteY1789" fmla="*/ 514350 h 1152525"/>
                <a:gd name="connsiteX1790" fmla="*/ 772819 w 3629025"/>
                <a:gd name="connsiteY1790" fmla="*/ 505968 h 1152525"/>
                <a:gd name="connsiteX1791" fmla="*/ 777676 w 3629025"/>
                <a:gd name="connsiteY1791" fmla="*/ 511493 h 1152525"/>
                <a:gd name="connsiteX1792" fmla="*/ 796822 w 3629025"/>
                <a:gd name="connsiteY1792" fmla="*/ 509492 h 1152525"/>
                <a:gd name="connsiteX1793" fmla="*/ 765961 w 3629025"/>
                <a:gd name="connsiteY1793" fmla="*/ 518350 h 1152525"/>
                <a:gd name="connsiteX1794" fmla="*/ 783772 w 3629025"/>
                <a:gd name="connsiteY1794" fmla="*/ 805434 h 1152525"/>
                <a:gd name="connsiteX1795" fmla="*/ 778534 w 3629025"/>
                <a:gd name="connsiteY1795" fmla="*/ 806577 h 1152525"/>
                <a:gd name="connsiteX1796" fmla="*/ 777010 w 3629025"/>
                <a:gd name="connsiteY1796" fmla="*/ 802481 h 1152525"/>
                <a:gd name="connsiteX1797" fmla="*/ 782248 w 3629025"/>
                <a:gd name="connsiteY1797" fmla="*/ 801338 h 1152525"/>
                <a:gd name="connsiteX1798" fmla="*/ 783772 w 3629025"/>
                <a:gd name="connsiteY1798" fmla="*/ 805434 h 1152525"/>
                <a:gd name="connsiteX1799" fmla="*/ 795107 w 3629025"/>
                <a:gd name="connsiteY1799" fmla="*/ 774573 h 1152525"/>
                <a:gd name="connsiteX1800" fmla="*/ 795107 w 3629025"/>
                <a:gd name="connsiteY1800" fmla="*/ 774573 h 1152525"/>
                <a:gd name="connsiteX1801" fmla="*/ 795107 w 3629025"/>
                <a:gd name="connsiteY1801" fmla="*/ 774573 h 1152525"/>
                <a:gd name="connsiteX1802" fmla="*/ 800536 w 3629025"/>
                <a:gd name="connsiteY1802" fmla="*/ 64675 h 1152525"/>
                <a:gd name="connsiteX1803" fmla="*/ 777581 w 3629025"/>
                <a:gd name="connsiteY1803" fmla="*/ 71819 h 1152525"/>
                <a:gd name="connsiteX1804" fmla="*/ 751292 w 3629025"/>
                <a:gd name="connsiteY1804" fmla="*/ 77534 h 1152525"/>
                <a:gd name="connsiteX1805" fmla="*/ 755769 w 3629025"/>
                <a:gd name="connsiteY1805" fmla="*/ 74390 h 1152525"/>
                <a:gd name="connsiteX1806" fmla="*/ 761008 w 3629025"/>
                <a:gd name="connsiteY1806" fmla="*/ 73247 h 1152525"/>
                <a:gd name="connsiteX1807" fmla="*/ 800536 w 3629025"/>
                <a:gd name="connsiteY1807" fmla="*/ 64675 h 1152525"/>
                <a:gd name="connsiteX1808" fmla="*/ 779867 w 3629025"/>
                <a:gd name="connsiteY1808" fmla="*/ 62579 h 1152525"/>
                <a:gd name="connsiteX1809" fmla="*/ 785106 w 3629025"/>
                <a:gd name="connsiteY1809" fmla="*/ 61436 h 1152525"/>
                <a:gd name="connsiteX1810" fmla="*/ 779867 w 3629025"/>
                <a:gd name="connsiteY1810" fmla="*/ 62579 h 1152525"/>
                <a:gd name="connsiteX1811" fmla="*/ 760722 w 3629025"/>
                <a:gd name="connsiteY1811" fmla="*/ 49244 h 1152525"/>
                <a:gd name="connsiteX1812" fmla="*/ 777676 w 3629025"/>
                <a:gd name="connsiteY1812" fmla="*/ 41148 h 1152525"/>
                <a:gd name="connsiteX1813" fmla="*/ 760722 w 3629025"/>
                <a:gd name="connsiteY1813" fmla="*/ 49244 h 1152525"/>
                <a:gd name="connsiteX1814" fmla="*/ 779962 w 3629025"/>
                <a:gd name="connsiteY1814" fmla="*/ 32004 h 1152525"/>
                <a:gd name="connsiteX1815" fmla="*/ 757388 w 3629025"/>
                <a:gd name="connsiteY1815" fmla="*/ 32576 h 1152525"/>
                <a:gd name="connsiteX1816" fmla="*/ 779962 w 3629025"/>
                <a:gd name="connsiteY1816" fmla="*/ 32004 h 1152525"/>
                <a:gd name="connsiteX1817" fmla="*/ 761103 w 3629025"/>
                <a:gd name="connsiteY1817" fmla="*/ 57912 h 1152525"/>
                <a:gd name="connsiteX1818" fmla="*/ 772342 w 3629025"/>
                <a:gd name="connsiteY1818" fmla="*/ 57626 h 1152525"/>
                <a:gd name="connsiteX1819" fmla="*/ 749387 w 3629025"/>
                <a:gd name="connsiteY1819" fmla="*/ 64770 h 1152525"/>
                <a:gd name="connsiteX1820" fmla="*/ 761103 w 3629025"/>
                <a:gd name="connsiteY1820" fmla="*/ 57912 h 1152525"/>
                <a:gd name="connsiteX1821" fmla="*/ 747196 w 3629025"/>
                <a:gd name="connsiteY1821" fmla="*/ 529019 h 1152525"/>
                <a:gd name="connsiteX1822" fmla="*/ 737005 w 3629025"/>
                <a:gd name="connsiteY1822" fmla="*/ 524637 h 1152525"/>
                <a:gd name="connsiteX1823" fmla="*/ 747577 w 3629025"/>
                <a:gd name="connsiteY1823" fmla="*/ 522351 h 1152525"/>
                <a:gd name="connsiteX1824" fmla="*/ 747196 w 3629025"/>
                <a:gd name="connsiteY1824" fmla="*/ 529019 h 1152525"/>
                <a:gd name="connsiteX1825" fmla="*/ 724622 w 3629025"/>
                <a:gd name="connsiteY1825" fmla="*/ 529590 h 1152525"/>
                <a:gd name="connsiteX1826" fmla="*/ 733290 w 3629025"/>
                <a:gd name="connsiteY1826" fmla="*/ 529876 h 1152525"/>
                <a:gd name="connsiteX1827" fmla="*/ 724622 w 3629025"/>
                <a:gd name="connsiteY1827" fmla="*/ 529590 h 1152525"/>
                <a:gd name="connsiteX1828" fmla="*/ 716335 w 3629025"/>
                <a:gd name="connsiteY1828" fmla="*/ 522637 h 1152525"/>
                <a:gd name="connsiteX1829" fmla="*/ 725003 w 3629025"/>
                <a:gd name="connsiteY1829" fmla="*/ 522923 h 1152525"/>
                <a:gd name="connsiteX1830" fmla="*/ 716335 w 3629025"/>
                <a:gd name="connsiteY1830" fmla="*/ 522637 h 1152525"/>
                <a:gd name="connsiteX1831" fmla="*/ 726718 w 3629025"/>
                <a:gd name="connsiteY1831" fmla="*/ 126683 h 1152525"/>
                <a:gd name="connsiteX1832" fmla="*/ 713954 w 3629025"/>
                <a:gd name="connsiteY1832" fmla="*/ 122873 h 1152525"/>
                <a:gd name="connsiteX1833" fmla="*/ 738433 w 3629025"/>
                <a:gd name="connsiteY1833" fmla="*/ 119729 h 1152525"/>
                <a:gd name="connsiteX1834" fmla="*/ 726718 w 3629025"/>
                <a:gd name="connsiteY1834" fmla="*/ 126683 h 1152525"/>
                <a:gd name="connsiteX1835" fmla="*/ 716050 w 3629025"/>
                <a:gd name="connsiteY1835" fmla="*/ 822388 h 1152525"/>
                <a:gd name="connsiteX1836" fmla="*/ 704334 w 3629025"/>
                <a:gd name="connsiteY1836" fmla="*/ 829342 h 1152525"/>
                <a:gd name="connsiteX1837" fmla="*/ 716050 w 3629025"/>
                <a:gd name="connsiteY1837" fmla="*/ 822388 h 1152525"/>
                <a:gd name="connsiteX1838" fmla="*/ 719669 w 3629025"/>
                <a:gd name="connsiteY1838" fmla="*/ 69152 h 1152525"/>
                <a:gd name="connsiteX1839" fmla="*/ 707287 w 3629025"/>
                <a:gd name="connsiteY1839" fmla="*/ 74009 h 1152525"/>
                <a:gd name="connsiteX1840" fmla="*/ 719669 w 3629025"/>
                <a:gd name="connsiteY1840" fmla="*/ 69152 h 1152525"/>
                <a:gd name="connsiteX1841" fmla="*/ 719764 w 3629025"/>
                <a:gd name="connsiteY1841" fmla="*/ 53816 h 1152525"/>
                <a:gd name="connsiteX1842" fmla="*/ 741196 w 3629025"/>
                <a:gd name="connsiteY1842" fmla="*/ 42577 h 1152525"/>
                <a:gd name="connsiteX1843" fmla="*/ 726908 w 3629025"/>
                <a:gd name="connsiteY1843" fmla="*/ 50102 h 1152525"/>
                <a:gd name="connsiteX1844" fmla="*/ 728051 w 3629025"/>
                <a:gd name="connsiteY1844" fmla="*/ 60770 h 1152525"/>
                <a:gd name="connsiteX1845" fmla="*/ 661471 w 3629025"/>
                <a:gd name="connsiteY1845" fmla="*/ 73057 h 1152525"/>
                <a:gd name="connsiteX1846" fmla="*/ 687094 w 3629025"/>
                <a:gd name="connsiteY1846" fmla="*/ 65342 h 1152525"/>
                <a:gd name="connsiteX1847" fmla="*/ 719764 w 3629025"/>
                <a:gd name="connsiteY1847" fmla="*/ 53816 h 1152525"/>
                <a:gd name="connsiteX1848" fmla="*/ 691285 w 3629025"/>
                <a:gd name="connsiteY1848" fmla="*/ 801529 h 1152525"/>
                <a:gd name="connsiteX1849" fmla="*/ 670234 w 3629025"/>
                <a:gd name="connsiteY1849" fmla="*/ 806101 h 1152525"/>
                <a:gd name="connsiteX1850" fmla="*/ 676616 w 3629025"/>
                <a:gd name="connsiteY1850" fmla="*/ 800290 h 1152525"/>
                <a:gd name="connsiteX1851" fmla="*/ 700333 w 3629025"/>
                <a:gd name="connsiteY1851" fmla="*/ 795147 h 1152525"/>
                <a:gd name="connsiteX1852" fmla="*/ 691285 w 3629025"/>
                <a:gd name="connsiteY1852" fmla="*/ 801529 h 1152525"/>
                <a:gd name="connsiteX1853" fmla="*/ 694999 w 3629025"/>
                <a:gd name="connsiteY1853" fmla="*/ 826961 h 1152525"/>
                <a:gd name="connsiteX1854" fmla="*/ 676616 w 3629025"/>
                <a:gd name="connsiteY1854" fmla="*/ 830961 h 1152525"/>
                <a:gd name="connsiteX1855" fmla="*/ 694999 w 3629025"/>
                <a:gd name="connsiteY1855" fmla="*/ 826961 h 1152525"/>
                <a:gd name="connsiteX1856" fmla="*/ 677950 w 3629025"/>
                <a:gd name="connsiteY1856" fmla="*/ 541973 h 1152525"/>
                <a:gd name="connsiteX1857" fmla="*/ 680236 w 3629025"/>
                <a:gd name="connsiteY1857" fmla="*/ 548069 h 1152525"/>
                <a:gd name="connsiteX1858" fmla="*/ 677950 w 3629025"/>
                <a:gd name="connsiteY1858" fmla="*/ 541973 h 1152525"/>
                <a:gd name="connsiteX1859" fmla="*/ 658042 w 3629025"/>
                <a:gd name="connsiteY1859" fmla="*/ 56293 h 1152525"/>
                <a:gd name="connsiteX1860" fmla="*/ 691570 w 3629025"/>
                <a:gd name="connsiteY1860" fmla="*/ 46863 h 1152525"/>
                <a:gd name="connsiteX1861" fmla="*/ 692713 w 3629025"/>
                <a:gd name="connsiteY1861" fmla="*/ 57531 h 1152525"/>
                <a:gd name="connsiteX1862" fmla="*/ 668234 w 3629025"/>
                <a:gd name="connsiteY1862" fmla="*/ 60674 h 1152525"/>
                <a:gd name="connsiteX1863" fmla="*/ 658042 w 3629025"/>
                <a:gd name="connsiteY1863" fmla="*/ 56293 h 1152525"/>
                <a:gd name="connsiteX1864" fmla="*/ 654994 w 3629025"/>
                <a:gd name="connsiteY1864" fmla="*/ 78867 h 1152525"/>
                <a:gd name="connsiteX1865" fmla="*/ 671187 w 3629025"/>
                <a:gd name="connsiteY1865" fmla="*/ 84106 h 1152525"/>
                <a:gd name="connsiteX1866" fmla="*/ 647470 w 3629025"/>
                <a:gd name="connsiteY1866" fmla="*/ 89249 h 1152525"/>
                <a:gd name="connsiteX1867" fmla="*/ 654994 w 3629025"/>
                <a:gd name="connsiteY1867" fmla="*/ 78867 h 1152525"/>
                <a:gd name="connsiteX1868" fmla="*/ 660805 w 3629025"/>
                <a:gd name="connsiteY1868" fmla="*/ 803720 h 1152525"/>
                <a:gd name="connsiteX1869" fmla="*/ 666043 w 3629025"/>
                <a:gd name="connsiteY1869" fmla="*/ 802577 h 1152525"/>
                <a:gd name="connsiteX1870" fmla="*/ 659662 w 3629025"/>
                <a:gd name="connsiteY1870" fmla="*/ 808387 h 1152525"/>
                <a:gd name="connsiteX1871" fmla="*/ 660805 w 3629025"/>
                <a:gd name="connsiteY1871" fmla="*/ 803720 h 1152525"/>
                <a:gd name="connsiteX1872" fmla="*/ 653089 w 3629025"/>
                <a:gd name="connsiteY1872" fmla="*/ 551688 h 1152525"/>
                <a:gd name="connsiteX1873" fmla="*/ 662138 w 3629025"/>
                <a:gd name="connsiteY1873" fmla="*/ 545306 h 1152525"/>
                <a:gd name="connsiteX1874" fmla="*/ 668901 w 3629025"/>
                <a:gd name="connsiteY1874" fmla="*/ 548164 h 1152525"/>
                <a:gd name="connsiteX1875" fmla="*/ 653089 w 3629025"/>
                <a:gd name="connsiteY1875" fmla="*/ 551688 h 1152525"/>
                <a:gd name="connsiteX1876" fmla="*/ 662614 w 3629025"/>
                <a:gd name="connsiteY1876" fmla="*/ 831818 h 1152525"/>
                <a:gd name="connsiteX1877" fmla="*/ 665567 w 3629025"/>
                <a:gd name="connsiteY1877" fmla="*/ 839915 h 1152525"/>
                <a:gd name="connsiteX1878" fmla="*/ 643755 w 3629025"/>
                <a:gd name="connsiteY1878" fmla="*/ 842486 h 1152525"/>
                <a:gd name="connsiteX1879" fmla="*/ 662614 w 3629025"/>
                <a:gd name="connsiteY1879" fmla="*/ 831818 h 1152525"/>
                <a:gd name="connsiteX1880" fmla="*/ 631753 w 3629025"/>
                <a:gd name="connsiteY1880" fmla="*/ 840677 h 1152525"/>
                <a:gd name="connsiteX1881" fmla="*/ 620038 w 3629025"/>
                <a:gd name="connsiteY1881" fmla="*/ 847630 h 1152525"/>
                <a:gd name="connsiteX1882" fmla="*/ 631753 w 3629025"/>
                <a:gd name="connsiteY1882" fmla="*/ 840677 h 1152525"/>
                <a:gd name="connsiteX1883" fmla="*/ 617656 w 3629025"/>
                <a:gd name="connsiteY1883" fmla="*/ 609790 h 1152525"/>
                <a:gd name="connsiteX1884" fmla="*/ 602607 w 3629025"/>
                <a:gd name="connsiteY1884" fmla="*/ 615220 h 1152525"/>
                <a:gd name="connsiteX1885" fmla="*/ 617656 w 3629025"/>
                <a:gd name="connsiteY1885" fmla="*/ 609790 h 1152525"/>
                <a:gd name="connsiteX1886" fmla="*/ 503071 w 3629025"/>
                <a:gd name="connsiteY1886" fmla="*/ 877443 h 1152525"/>
                <a:gd name="connsiteX1887" fmla="*/ 517358 w 3629025"/>
                <a:gd name="connsiteY1887" fmla="*/ 869918 h 1152525"/>
                <a:gd name="connsiteX1888" fmla="*/ 556125 w 3629025"/>
                <a:gd name="connsiteY1888" fmla="*/ 859250 h 1152525"/>
                <a:gd name="connsiteX1889" fmla="*/ 561364 w 3629025"/>
                <a:gd name="connsiteY1889" fmla="*/ 858107 h 1152525"/>
                <a:gd name="connsiteX1890" fmla="*/ 574508 w 3629025"/>
                <a:gd name="connsiteY1890" fmla="*/ 855250 h 1152525"/>
                <a:gd name="connsiteX1891" fmla="*/ 598987 w 3629025"/>
                <a:gd name="connsiteY1891" fmla="*/ 852107 h 1152525"/>
                <a:gd name="connsiteX1892" fmla="*/ 616704 w 3629025"/>
                <a:gd name="connsiteY1892" fmla="*/ 846106 h 1152525"/>
                <a:gd name="connsiteX1893" fmla="*/ 602416 w 3629025"/>
                <a:gd name="connsiteY1893" fmla="*/ 853631 h 1152525"/>
                <a:gd name="connsiteX1894" fmla="*/ 592606 w 3629025"/>
                <a:gd name="connsiteY1894" fmla="*/ 857917 h 1152525"/>
                <a:gd name="connsiteX1895" fmla="*/ 550505 w 3629025"/>
                <a:gd name="connsiteY1895" fmla="*/ 867061 h 1152525"/>
                <a:gd name="connsiteX1896" fmla="*/ 527550 w 3629025"/>
                <a:gd name="connsiteY1896" fmla="*/ 874205 h 1152525"/>
                <a:gd name="connsiteX1897" fmla="*/ 522311 w 3629025"/>
                <a:gd name="connsiteY1897" fmla="*/ 875348 h 1152525"/>
                <a:gd name="connsiteX1898" fmla="*/ 520406 w 3629025"/>
                <a:gd name="connsiteY1898" fmla="*/ 877919 h 1152525"/>
                <a:gd name="connsiteX1899" fmla="*/ 506500 w 3629025"/>
                <a:gd name="connsiteY1899" fmla="*/ 878777 h 1152525"/>
                <a:gd name="connsiteX1900" fmla="*/ 488116 w 3629025"/>
                <a:gd name="connsiteY1900" fmla="*/ 882777 h 1152525"/>
                <a:gd name="connsiteX1901" fmla="*/ 503071 w 3629025"/>
                <a:gd name="connsiteY1901" fmla="*/ 877443 h 1152525"/>
                <a:gd name="connsiteX1902" fmla="*/ 606417 w 3629025"/>
                <a:gd name="connsiteY1902" fmla="*/ 903065 h 1152525"/>
                <a:gd name="connsiteX1903" fmla="*/ 589843 w 3629025"/>
                <a:gd name="connsiteY1903" fmla="*/ 904494 h 1152525"/>
                <a:gd name="connsiteX1904" fmla="*/ 606417 w 3629025"/>
                <a:gd name="connsiteY1904" fmla="*/ 903065 h 1152525"/>
                <a:gd name="connsiteX1905" fmla="*/ 561649 w 3629025"/>
                <a:gd name="connsiteY1905" fmla="*/ 928116 h 1152525"/>
                <a:gd name="connsiteX1906" fmla="*/ 541361 w 3629025"/>
                <a:gd name="connsiteY1906" fmla="*/ 934688 h 1152525"/>
                <a:gd name="connsiteX1907" fmla="*/ 535360 w 3629025"/>
                <a:gd name="connsiteY1907" fmla="*/ 933831 h 1152525"/>
                <a:gd name="connsiteX1908" fmla="*/ 536503 w 3629025"/>
                <a:gd name="connsiteY1908" fmla="*/ 929164 h 1152525"/>
                <a:gd name="connsiteX1909" fmla="*/ 565459 w 3629025"/>
                <a:gd name="connsiteY1909" fmla="*/ 922877 h 1152525"/>
                <a:gd name="connsiteX1910" fmla="*/ 561649 w 3629025"/>
                <a:gd name="connsiteY1910" fmla="*/ 928116 h 1152525"/>
                <a:gd name="connsiteX1911" fmla="*/ 437920 w 3629025"/>
                <a:gd name="connsiteY1911" fmla="*/ 939832 h 1152525"/>
                <a:gd name="connsiteX1912" fmla="*/ 436396 w 3629025"/>
                <a:gd name="connsiteY1912" fmla="*/ 935831 h 1152525"/>
                <a:gd name="connsiteX1913" fmla="*/ 444301 w 3629025"/>
                <a:gd name="connsiteY1913" fmla="*/ 934117 h 1152525"/>
                <a:gd name="connsiteX1914" fmla="*/ 445825 w 3629025"/>
                <a:gd name="connsiteY1914" fmla="*/ 938117 h 1152525"/>
                <a:gd name="connsiteX1915" fmla="*/ 437920 w 3629025"/>
                <a:gd name="connsiteY1915" fmla="*/ 939832 h 1152525"/>
                <a:gd name="connsiteX1916" fmla="*/ 456589 w 3629025"/>
                <a:gd name="connsiteY1916" fmla="*/ 975074 h 1152525"/>
                <a:gd name="connsiteX1917" fmla="*/ 456589 w 3629025"/>
                <a:gd name="connsiteY1917" fmla="*/ 975074 h 1152525"/>
                <a:gd name="connsiteX1918" fmla="*/ 456589 w 3629025"/>
                <a:gd name="connsiteY1918" fmla="*/ 975074 h 1152525"/>
                <a:gd name="connsiteX1919" fmla="*/ 453064 w 3629025"/>
                <a:gd name="connsiteY1919" fmla="*/ 888397 h 1152525"/>
                <a:gd name="connsiteX1920" fmla="*/ 466209 w 3629025"/>
                <a:gd name="connsiteY1920" fmla="*/ 885539 h 1152525"/>
                <a:gd name="connsiteX1921" fmla="*/ 453064 w 3629025"/>
                <a:gd name="connsiteY1921" fmla="*/ 888397 h 1152525"/>
                <a:gd name="connsiteX1922" fmla="*/ 486116 w 3629025"/>
                <a:gd name="connsiteY1922" fmla="*/ 885539 h 1152525"/>
                <a:gd name="connsiteX1923" fmla="*/ 474877 w 3629025"/>
                <a:gd name="connsiteY1923" fmla="*/ 885825 h 1152525"/>
                <a:gd name="connsiteX1924" fmla="*/ 486116 w 3629025"/>
                <a:gd name="connsiteY1924" fmla="*/ 885539 h 1152525"/>
                <a:gd name="connsiteX1925" fmla="*/ 482211 w 3629025"/>
                <a:gd name="connsiteY1925" fmla="*/ 967359 h 1152525"/>
                <a:gd name="connsiteX1926" fmla="*/ 487450 w 3629025"/>
                <a:gd name="connsiteY1926" fmla="*/ 966216 h 1152525"/>
                <a:gd name="connsiteX1927" fmla="*/ 488974 w 3629025"/>
                <a:gd name="connsiteY1927" fmla="*/ 970312 h 1152525"/>
                <a:gd name="connsiteX1928" fmla="*/ 483735 w 3629025"/>
                <a:gd name="connsiteY1928" fmla="*/ 971455 h 1152525"/>
                <a:gd name="connsiteX1929" fmla="*/ 482211 w 3629025"/>
                <a:gd name="connsiteY1929" fmla="*/ 967359 h 1152525"/>
                <a:gd name="connsiteX1930" fmla="*/ 499070 w 3629025"/>
                <a:gd name="connsiteY1930" fmla="*/ 974598 h 1152525"/>
                <a:gd name="connsiteX1931" fmla="*/ 490021 w 3629025"/>
                <a:gd name="connsiteY1931" fmla="*/ 980980 h 1152525"/>
                <a:gd name="connsiteX1932" fmla="*/ 494974 w 3629025"/>
                <a:gd name="connsiteY1932" fmla="*/ 971169 h 1152525"/>
                <a:gd name="connsiteX1933" fmla="*/ 514120 w 3629025"/>
                <a:gd name="connsiteY1933" fmla="*/ 969169 h 1152525"/>
                <a:gd name="connsiteX1934" fmla="*/ 499070 w 3629025"/>
                <a:gd name="connsiteY1934" fmla="*/ 974598 h 1152525"/>
                <a:gd name="connsiteX1935" fmla="*/ 569460 w 3629025"/>
                <a:gd name="connsiteY1935" fmla="*/ 972407 h 1152525"/>
                <a:gd name="connsiteX1936" fmla="*/ 563459 w 3629025"/>
                <a:gd name="connsiteY1936" fmla="*/ 971550 h 1152525"/>
                <a:gd name="connsiteX1937" fmla="*/ 556315 w 3629025"/>
                <a:gd name="connsiteY1937" fmla="*/ 975265 h 1152525"/>
                <a:gd name="connsiteX1938" fmla="*/ 551077 w 3629025"/>
                <a:gd name="connsiteY1938" fmla="*/ 976408 h 1152525"/>
                <a:gd name="connsiteX1939" fmla="*/ 549172 w 3629025"/>
                <a:gd name="connsiteY1939" fmla="*/ 978980 h 1152525"/>
                <a:gd name="connsiteX1940" fmla="*/ 537932 w 3629025"/>
                <a:gd name="connsiteY1940" fmla="*/ 979265 h 1152525"/>
                <a:gd name="connsiteX1941" fmla="*/ 516882 w 3629025"/>
                <a:gd name="connsiteY1941" fmla="*/ 983837 h 1152525"/>
                <a:gd name="connsiteX1942" fmla="*/ 546981 w 3629025"/>
                <a:gd name="connsiteY1942" fmla="*/ 972884 h 1152525"/>
                <a:gd name="connsiteX1943" fmla="*/ 573270 w 3629025"/>
                <a:gd name="connsiteY1943" fmla="*/ 967169 h 1152525"/>
                <a:gd name="connsiteX1944" fmla="*/ 569460 w 3629025"/>
                <a:gd name="connsiteY1944" fmla="*/ 972407 h 1152525"/>
                <a:gd name="connsiteX1945" fmla="*/ 696904 w 3629025"/>
                <a:gd name="connsiteY1945" fmla="*/ 940213 h 1152525"/>
                <a:gd name="connsiteX1946" fmla="*/ 711573 w 3629025"/>
                <a:gd name="connsiteY1946" fmla="*/ 926116 h 1152525"/>
                <a:gd name="connsiteX1947" fmla="*/ 722431 w 3629025"/>
                <a:gd name="connsiteY1947" fmla="*/ 932498 h 1152525"/>
                <a:gd name="connsiteX1948" fmla="*/ 696904 w 3629025"/>
                <a:gd name="connsiteY1948" fmla="*/ 940213 h 1152525"/>
                <a:gd name="connsiteX1949" fmla="*/ 738338 w 3629025"/>
                <a:gd name="connsiteY1949" fmla="*/ 929069 h 1152525"/>
                <a:gd name="connsiteX1950" fmla="*/ 733861 w 3629025"/>
                <a:gd name="connsiteY1950" fmla="*/ 916877 h 1152525"/>
                <a:gd name="connsiteX1951" fmla="*/ 744815 w 3629025"/>
                <a:gd name="connsiteY1951" fmla="*/ 907923 h 1152525"/>
                <a:gd name="connsiteX1952" fmla="*/ 730909 w 3629025"/>
                <a:gd name="connsiteY1952" fmla="*/ 908780 h 1152525"/>
                <a:gd name="connsiteX1953" fmla="*/ 712525 w 3629025"/>
                <a:gd name="connsiteY1953" fmla="*/ 912781 h 1152525"/>
                <a:gd name="connsiteX1954" fmla="*/ 692999 w 3629025"/>
                <a:gd name="connsiteY1954" fmla="*/ 921449 h 1152525"/>
                <a:gd name="connsiteX1955" fmla="*/ 699762 w 3629025"/>
                <a:gd name="connsiteY1955" fmla="*/ 924306 h 1152525"/>
                <a:gd name="connsiteX1956" fmla="*/ 690713 w 3629025"/>
                <a:gd name="connsiteY1956" fmla="*/ 930688 h 1152525"/>
                <a:gd name="connsiteX1957" fmla="*/ 678712 w 3629025"/>
                <a:gd name="connsiteY1957" fmla="*/ 928973 h 1152525"/>
                <a:gd name="connsiteX1958" fmla="*/ 659185 w 3629025"/>
                <a:gd name="connsiteY1958" fmla="*/ 937641 h 1152525"/>
                <a:gd name="connsiteX1959" fmla="*/ 657280 w 3629025"/>
                <a:gd name="connsiteY1959" fmla="*/ 940213 h 1152525"/>
                <a:gd name="connsiteX1960" fmla="*/ 644898 w 3629025"/>
                <a:gd name="connsiteY1960" fmla="*/ 945071 h 1152525"/>
                <a:gd name="connsiteX1961" fmla="*/ 650137 w 3629025"/>
                <a:gd name="connsiteY1961" fmla="*/ 943928 h 1152525"/>
                <a:gd name="connsiteX1962" fmla="*/ 669282 w 3629025"/>
                <a:gd name="connsiteY1962" fmla="*/ 941927 h 1152525"/>
                <a:gd name="connsiteX1963" fmla="*/ 692999 w 3629025"/>
                <a:gd name="connsiteY1963" fmla="*/ 936784 h 1152525"/>
                <a:gd name="connsiteX1964" fmla="*/ 689951 w 3629025"/>
                <a:gd name="connsiteY1964" fmla="*/ 944023 h 1152525"/>
                <a:gd name="connsiteX1965" fmla="*/ 681283 w 3629025"/>
                <a:gd name="connsiteY1965" fmla="*/ 943737 h 1152525"/>
                <a:gd name="connsiteX1966" fmla="*/ 628610 w 3629025"/>
                <a:gd name="connsiteY1966" fmla="*/ 955167 h 1152525"/>
                <a:gd name="connsiteX1967" fmla="*/ 625657 w 3629025"/>
                <a:gd name="connsiteY1967" fmla="*/ 947071 h 1152525"/>
                <a:gd name="connsiteX1968" fmla="*/ 618514 w 3629025"/>
                <a:gd name="connsiteY1968" fmla="*/ 950786 h 1152525"/>
                <a:gd name="connsiteX1969" fmla="*/ 611751 w 3629025"/>
                <a:gd name="connsiteY1969" fmla="*/ 947928 h 1152525"/>
                <a:gd name="connsiteX1970" fmla="*/ 607274 w 3629025"/>
                <a:gd name="connsiteY1970" fmla="*/ 951071 h 1152525"/>
                <a:gd name="connsiteX1971" fmla="*/ 590320 w 3629025"/>
                <a:gd name="connsiteY1971" fmla="*/ 959168 h 1152525"/>
                <a:gd name="connsiteX1972" fmla="*/ 603083 w 3629025"/>
                <a:gd name="connsiteY1972" fmla="*/ 962978 h 1152525"/>
                <a:gd name="connsiteX1973" fmla="*/ 582033 w 3629025"/>
                <a:gd name="connsiteY1973" fmla="*/ 967550 h 1152525"/>
                <a:gd name="connsiteX1974" fmla="*/ 585843 w 3629025"/>
                <a:gd name="connsiteY1974" fmla="*/ 962406 h 1152525"/>
                <a:gd name="connsiteX1975" fmla="*/ 585462 w 3629025"/>
                <a:gd name="connsiteY1975" fmla="*/ 953738 h 1152525"/>
                <a:gd name="connsiteX1976" fmla="*/ 589272 w 3629025"/>
                <a:gd name="connsiteY1976" fmla="*/ 948500 h 1152525"/>
                <a:gd name="connsiteX1977" fmla="*/ 576889 w 3629025"/>
                <a:gd name="connsiteY1977" fmla="*/ 953357 h 1152525"/>
                <a:gd name="connsiteX1978" fmla="*/ 574222 w 3629025"/>
                <a:gd name="connsiteY1978" fmla="*/ 953929 h 1152525"/>
                <a:gd name="connsiteX1979" fmla="*/ 557268 w 3629025"/>
                <a:gd name="connsiteY1979" fmla="*/ 962025 h 1152525"/>
                <a:gd name="connsiteX1980" fmla="*/ 536599 w 3629025"/>
                <a:gd name="connsiteY1980" fmla="*/ 959930 h 1152525"/>
                <a:gd name="connsiteX1981" fmla="*/ 535456 w 3629025"/>
                <a:gd name="connsiteY1981" fmla="*/ 964597 h 1152525"/>
                <a:gd name="connsiteX1982" fmla="*/ 540694 w 3629025"/>
                <a:gd name="connsiteY1982" fmla="*/ 963454 h 1152525"/>
                <a:gd name="connsiteX1983" fmla="*/ 526407 w 3629025"/>
                <a:gd name="connsiteY1983" fmla="*/ 970979 h 1152525"/>
                <a:gd name="connsiteX1984" fmla="*/ 522692 w 3629025"/>
                <a:gd name="connsiteY1984" fmla="*/ 960882 h 1152525"/>
                <a:gd name="connsiteX1985" fmla="*/ 496403 w 3629025"/>
                <a:gd name="connsiteY1985" fmla="*/ 966597 h 1152525"/>
                <a:gd name="connsiteX1986" fmla="*/ 497927 w 3629025"/>
                <a:gd name="connsiteY1986" fmla="*/ 955358 h 1152525"/>
                <a:gd name="connsiteX1987" fmla="*/ 506595 w 3629025"/>
                <a:gd name="connsiteY1987" fmla="*/ 955643 h 1152525"/>
                <a:gd name="connsiteX1988" fmla="*/ 531074 w 3629025"/>
                <a:gd name="connsiteY1988" fmla="*/ 952500 h 1152525"/>
                <a:gd name="connsiteX1989" fmla="*/ 546886 w 3629025"/>
                <a:gd name="connsiteY1989" fmla="*/ 949071 h 1152525"/>
                <a:gd name="connsiteX1990" fmla="*/ 554410 w 3629025"/>
                <a:gd name="connsiteY1990" fmla="*/ 938689 h 1152525"/>
                <a:gd name="connsiteX1991" fmla="*/ 560411 w 3629025"/>
                <a:gd name="connsiteY1991" fmla="*/ 954881 h 1152525"/>
                <a:gd name="connsiteX1992" fmla="*/ 564602 w 3629025"/>
                <a:gd name="connsiteY1992" fmla="*/ 943070 h 1152525"/>
                <a:gd name="connsiteX1993" fmla="*/ 592796 w 3629025"/>
                <a:gd name="connsiteY1993" fmla="*/ 934784 h 1152525"/>
                <a:gd name="connsiteX1994" fmla="*/ 607084 w 3629025"/>
                <a:gd name="connsiteY1994" fmla="*/ 927259 h 1152525"/>
                <a:gd name="connsiteX1995" fmla="*/ 610036 w 3629025"/>
                <a:gd name="connsiteY1995" fmla="*/ 935355 h 1152525"/>
                <a:gd name="connsiteX1996" fmla="*/ 617561 w 3629025"/>
                <a:gd name="connsiteY1996" fmla="*/ 924973 h 1152525"/>
                <a:gd name="connsiteX1997" fmla="*/ 661567 w 3629025"/>
                <a:gd name="connsiteY1997" fmla="*/ 913162 h 1152525"/>
                <a:gd name="connsiteX1998" fmla="*/ 631849 w 3629025"/>
                <a:gd name="connsiteY1998" fmla="*/ 917448 h 1152525"/>
                <a:gd name="connsiteX1999" fmla="*/ 622419 w 3629025"/>
                <a:gd name="connsiteY1999" fmla="*/ 915162 h 1152525"/>
                <a:gd name="connsiteX2000" fmla="*/ 613370 w 3629025"/>
                <a:gd name="connsiteY2000" fmla="*/ 921544 h 1152525"/>
                <a:gd name="connsiteX2001" fmla="*/ 602131 w 3629025"/>
                <a:gd name="connsiteY2001" fmla="*/ 921830 h 1152525"/>
                <a:gd name="connsiteX2002" fmla="*/ 592320 w 3629025"/>
                <a:gd name="connsiteY2002" fmla="*/ 926116 h 1152525"/>
                <a:gd name="connsiteX2003" fmla="*/ 597273 w 3629025"/>
                <a:gd name="connsiteY2003" fmla="*/ 916305 h 1152525"/>
                <a:gd name="connsiteX2004" fmla="*/ 605941 w 3629025"/>
                <a:gd name="connsiteY2004" fmla="*/ 916591 h 1152525"/>
                <a:gd name="connsiteX2005" fmla="*/ 612322 w 3629025"/>
                <a:gd name="connsiteY2005" fmla="*/ 910781 h 1152525"/>
                <a:gd name="connsiteX2006" fmla="*/ 656328 w 3629025"/>
                <a:gd name="connsiteY2006" fmla="*/ 898970 h 1152525"/>
                <a:gd name="connsiteX2007" fmla="*/ 670996 w 3629025"/>
                <a:gd name="connsiteY2007" fmla="*/ 900113 h 1152525"/>
                <a:gd name="connsiteX2008" fmla="*/ 658995 w 3629025"/>
                <a:gd name="connsiteY2008" fmla="*/ 898398 h 1152525"/>
                <a:gd name="connsiteX2009" fmla="*/ 668806 w 3629025"/>
                <a:gd name="connsiteY2009" fmla="*/ 894112 h 1152525"/>
                <a:gd name="connsiteX2010" fmla="*/ 683855 w 3629025"/>
                <a:gd name="connsiteY2010" fmla="*/ 903923 h 1152525"/>
                <a:gd name="connsiteX2011" fmla="*/ 666139 w 3629025"/>
                <a:gd name="connsiteY2011" fmla="*/ 909923 h 1152525"/>
                <a:gd name="connsiteX2012" fmla="*/ 673663 w 3629025"/>
                <a:gd name="connsiteY2012" fmla="*/ 914876 h 1152525"/>
                <a:gd name="connsiteX2013" fmla="*/ 683474 w 3629025"/>
                <a:gd name="connsiteY2013" fmla="*/ 910590 h 1152525"/>
                <a:gd name="connsiteX2014" fmla="*/ 692142 w 3629025"/>
                <a:gd name="connsiteY2014" fmla="*/ 910876 h 1152525"/>
                <a:gd name="connsiteX2015" fmla="*/ 702619 w 3629025"/>
                <a:gd name="connsiteY2015" fmla="*/ 908590 h 1152525"/>
                <a:gd name="connsiteX2016" fmla="*/ 711287 w 3629025"/>
                <a:gd name="connsiteY2016" fmla="*/ 908876 h 1152525"/>
                <a:gd name="connsiteX2017" fmla="*/ 713192 w 3629025"/>
                <a:gd name="connsiteY2017" fmla="*/ 906304 h 1152525"/>
                <a:gd name="connsiteX2018" fmla="*/ 735004 w 3629025"/>
                <a:gd name="connsiteY2018" fmla="*/ 903732 h 1152525"/>
                <a:gd name="connsiteX2019" fmla="*/ 744053 w 3629025"/>
                <a:gd name="connsiteY2019" fmla="*/ 897350 h 1152525"/>
                <a:gd name="connsiteX2020" fmla="*/ 750816 w 3629025"/>
                <a:gd name="connsiteY2020" fmla="*/ 900208 h 1152525"/>
                <a:gd name="connsiteX2021" fmla="*/ 751959 w 3629025"/>
                <a:gd name="connsiteY2021" fmla="*/ 895540 h 1152525"/>
                <a:gd name="connsiteX2022" fmla="*/ 775676 w 3629025"/>
                <a:gd name="connsiteY2022" fmla="*/ 890397 h 1152525"/>
                <a:gd name="connsiteX2023" fmla="*/ 785106 w 3629025"/>
                <a:gd name="connsiteY2023" fmla="*/ 892683 h 1152525"/>
                <a:gd name="connsiteX2024" fmla="*/ 789202 w 3629025"/>
                <a:gd name="connsiteY2024" fmla="*/ 896112 h 1152525"/>
                <a:gd name="connsiteX2025" fmla="*/ 767770 w 3629025"/>
                <a:gd name="connsiteY2025" fmla="*/ 907352 h 1152525"/>
                <a:gd name="connsiteX2026" fmla="*/ 780534 w 3629025"/>
                <a:gd name="connsiteY2026" fmla="*/ 911162 h 1152525"/>
                <a:gd name="connsiteX2027" fmla="*/ 763579 w 3629025"/>
                <a:gd name="connsiteY2027" fmla="*/ 919258 h 1152525"/>
                <a:gd name="connsiteX2028" fmla="*/ 758722 w 3629025"/>
                <a:gd name="connsiteY2028" fmla="*/ 913733 h 1152525"/>
                <a:gd name="connsiteX2029" fmla="*/ 758341 w 3629025"/>
                <a:gd name="connsiteY2029" fmla="*/ 920401 h 1152525"/>
                <a:gd name="connsiteX2030" fmla="*/ 738338 w 3629025"/>
                <a:gd name="connsiteY2030" fmla="*/ 929069 h 1152525"/>
                <a:gd name="connsiteX2031" fmla="*/ 796155 w 3629025"/>
                <a:gd name="connsiteY2031" fmla="*/ 962406 h 1152525"/>
                <a:gd name="connsiteX2032" fmla="*/ 794631 w 3629025"/>
                <a:gd name="connsiteY2032" fmla="*/ 958406 h 1152525"/>
                <a:gd name="connsiteX2033" fmla="*/ 799870 w 3629025"/>
                <a:gd name="connsiteY2033" fmla="*/ 957263 h 1152525"/>
                <a:gd name="connsiteX2034" fmla="*/ 801394 w 3629025"/>
                <a:gd name="connsiteY2034" fmla="*/ 961263 h 1152525"/>
                <a:gd name="connsiteX2035" fmla="*/ 796155 w 3629025"/>
                <a:gd name="connsiteY2035" fmla="*/ 962406 h 1152525"/>
                <a:gd name="connsiteX2036" fmla="*/ 890548 w 3629025"/>
                <a:gd name="connsiteY2036" fmla="*/ 933069 h 1152525"/>
                <a:gd name="connsiteX2037" fmla="*/ 889024 w 3629025"/>
                <a:gd name="connsiteY2037" fmla="*/ 928973 h 1152525"/>
                <a:gd name="connsiteX2038" fmla="*/ 896929 w 3629025"/>
                <a:gd name="connsiteY2038" fmla="*/ 927259 h 1152525"/>
                <a:gd name="connsiteX2039" fmla="*/ 898453 w 3629025"/>
                <a:gd name="connsiteY2039" fmla="*/ 931355 h 1152525"/>
                <a:gd name="connsiteX2040" fmla="*/ 890548 w 3629025"/>
                <a:gd name="connsiteY2040" fmla="*/ 933069 h 1152525"/>
                <a:gd name="connsiteX2041" fmla="*/ 909788 w 3629025"/>
                <a:gd name="connsiteY2041" fmla="*/ 915829 h 1152525"/>
                <a:gd name="connsiteX2042" fmla="*/ 899215 w 3629025"/>
                <a:gd name="connsiteY2042" fmla="*/ 918115 h 1152525"/>
                <a:gd name="connsiteX2043" fmla="*/ 888643 w 3629025"/>
                <a:gd name="connsiteY2043" fmla="*/ 920401 h 1152525"/>
                <a:gd name="connsiteX2044" fmla="*/ 880737 w 3629025"/>
                <a:gd name="connsiteY2044" fmla="*/ 922115 h 1152525"/>
                <a:gd name="connsiteX2045" fmla="*/ 864163 w 3629025"/>
                <a:gd name="connsiteY2045" fmla="*/ 923544 h 1152525"/>
                <a:gd name="connsiteX2046" fmla="*/ 816729 w 3629025"/>
                <a:gd name="connsiteY2046" fmla="*/ 933831 h 1152525"/>
                <a:gd name="connsiteX2047" fmla="*/ 813395 w 3629025"/>
                <a:gd name="connsiteY2047" fmla="*/ 932402 h 1152525"/>
                <a:gd name="connsiteX2048" fmla="*/ 790440 w 3629025"/>
                <a:gd name="connsiteY2048" fmla="*/ 939546 h 1152525"/>
                <a:gd name="connsiteX2049" fmla="*/ 792726 w 3629025"/>
                <a:gd name="connsiteY2049" fmla="*/ 930307 h 1152525"/>
                <a:gd name="connsiteX2050" fmla="*/ 779581 w 3629025"/>
                <a:gd name="connsiteY2050" fmla="*/ 933164 h 1152525"/>
                <a:gd name="connsiteX2051" fmla="*/ 758531 w 3629025"/>
                <a:gd name="connsiteY2051" fmla="*/ 937736 h 1152525"/>
                <a:gd name="connsiteX2052" fmla="*/ 752530 w 3629025"/>
                <a:gd name="connsiteY2052" fmla="*/ 936879 h 1152525"/>
                <a:gd name="connsiteX2053" fmla="*/ 754435 w 3629025"/>
                <a:gd name="connsiteY2053" fmla="*/ 934307 h 1152525"/>
                <a:gd name="connsiteX2054" fmla="*/ 759674 w 3629025"/>
                <a:gd name="connsiteY2054" fmla="*/ 933164 h 1152525"/>
                <a:gd name="connsiteX2055" fmla="*/ 809680 w 3629025"/>
                <a:gd name="connsiteY2055" fmla="*/ 922306 h 1152525"/>
                <a:gd name="connsiteX2056" fmla="*/ 811966 w 3629025"/>
                <a:gd name="connsiteY2056" fmla="*/ 928402 h 1152525"/>
                <a:gd name="connsiteX2057" fmla="*/ 854067 w 3629025"/>
                <a:gd name="connsiteY2057" fmla="*/ 919258 h 1152525"/>
                <a:gd name="connsiteX2058" fmla="*/ 854448 w 3629025"/>
                <a:gd name="connsiteY2058" fmla="*/ 912590 h 1152525"/>
                <a:gd name="connsiteX2059" fmla="*/ 899215 w 3629025"/>
                <a:gd name="connsiteY2059" fmla="*/ 902875 h 1152525"/>
                <a:gd name="connsiteX2060" fmla="*/ 884928 w 3629025"/>
                <a:gd name="connsiteY2060" fmla="*/ 910400 h 1152525"/>
                <a:gd name="connsiteX2061" fmla="*/ 897691 w 3629025"/>
                <a:gd name="connsiteY2061" fmla="*/ 914210 h 1152525"/>
                <a:gd name="connsiteX2062" fmla="*/ 899596 w 3629025"/>
                <a:gd name="connsiteY2062" fmla="*/ 911638 h 1152525"/>
                <a:gd name="connsiteX2063" fmla="*/ 906740 w 3629025"/>
                <a:gd name="connsiteY2063" fmla="*/ 907923 h 1152525"/>
                <a:gd name="connsiteX2064" fmla="*/ 910074 w 3629025"/>
                <a:gd name="connsiteY2064" fmla="*/ 909352 h 1152525"/>
                <a:gd name="connsiteX2065" fmla="*/ 928552 w 3629025"/>
                <a:gd name="connsiteY2065" fmla="*/ 905351 h 1152525"/>
                <a:gd name="connsiteX2066" fmla="*/ 932648 w 3629025"/>
                <a:gd name="connsiteY2066" fmla="*/ 908780 h 1152525"/>
                <a:gd name="connsiteX2067" fmla="*/ 909788 w 3629025"/>
                <a:gd name="connsiteY2067" fmla="*/ 915829 h 1152525"/>
                <a:gd name="connsiteX2068" fmla="*/ 992179 w 3629025"/>
                <a:gd name="connsiteY2068" fmla="*/ 900017 h 1152525"/>
                <a:gd name="connsiteX2069" fmla="*/ 964366 w 3629025"/>
                <a:gd name="connsiteY2069" fmla="*/ 901732 h 1152525"/>
                <a:gd name="connsiteX2070" fmla="*/ 947412 w 3629025"/>
                <a:gd name="connsiteY2070" fmla="*/ 909828 h 1152525"/>
                <a:gd name="connsiteX2071" fmla="*/ 944459 w 3629025"/>
                <a:gd name="connsiteY2071" fmla="*/ 901732 h 1152525"/>
                <a:gd name="connsiteX2072" fmla="*/ 953127 w 3629025"/>
                <a:gd name="connsiteY2072" fmla="*/ 902018 h 1152525"/>
                <a:gd name="connsiteX2073" fmla="*/ 960271 w 3629025"/>
                <a:gd name="connsiteY2073" fmla="*/ 898303 h 1152525"/>
                <a:gd name="connsiteX2074" fmla="*/ 964747 w 3629025"/>
                <a:gd name="connsiteY2074" fmla="*/ 895160 h 1152525"/>
                <a:gd name="connsiteX2075" fmla="*/ 975987 w 3629025"/>
                <a:gd name="connsiteY2075" fmla="*/ 894874 h 1152525"/>
                <a:gd name="connsiteX2076" fmla="*/ 997799 w 3629025"/>
                <a:gd name="connsiteY2076" fmla="*/ 892302 h 1152525"/>
                <a:gd name="connsiteX2077" fmla="*/ 1006848 w 3629025"/>
                <a:gd name="connsiteY2077" fmla="*/ 885920 h 1152525"/>
                <a:gd name="connsiteX2078" fmla="*/ 1031327 w 3629025"/>
                <a:gd name="connsiteY2078" fmla="*/ 882777 h 1152525"/>
                <a:gd name="connsiteX2079" fmla="*/ 1017040 w 3629025"/>
                <a:gd name="connsiteY2079" fmla="*/ 890302 h 1152525"/>
                <a:gd name="connsiteX2080" fmla="*/ 1013230 w 3629025"/>
                <a:gd name="connsiteY2080" fmla="*/ 895540 h 1152525"/>
                <a:gd name="connsiteX2081" fmla="*/ 992179 w 3629025"/>
                <a:gd name="connsiteY2081" fmla="*/ 900017 h 1152525"/>
                <a:gd name="connsiteX2082" fmla="*/ 1001133 w 3629025"/>
                <a:gd name="connsiteY2082" fmla="*/ 908971 h 1152525"/>
                <a:gd name="connsiteX2083" fmla="*/ 1010944 w 3629025"/>
                <a:gd name="connsiteY2083" fmla="*/ 904685 h 1152525"/>
                <a:gd name="connsiteX2084" fmla="*/ 1001133 w 3629025"/>
                <a:gd name="connsiteY2084" fmla="*/ 908971 h 1152525"/>
                <a:gd name="connsiteX2085" fmla="*/ 999609 w 3629025"/>
                <a:gd name="connsiteY2085" fmla="*/ 920306 h 1152525"/>
                <a:gd name="connsiteX2086" fmla="*/ 1015420 w 3629025"/>
                <a:gd name="connsiteY2086" fmla="*/ 916877 h 1152525"/>
                <a:gd name="connsiteX2087" fmla="*/ 999609 w 3629025"/>
                <a:gd name="connsiteY2087" fmla="*/ 920306 h 1152525"/>
                <a:gd name="connsiteX2088" fmla="*/ 1013134 w 3629025"/>
                <a:gd name="connsiteY2088" fmla="*/ 956691 h 1152525"/>
                <a:gd name="connsiteX2089" fmla="*/ 1015420 w 3629025"/>
                <a:gd name="connsiteY2089" fmla="*/ 947452 h 1152525"/>
                <a:gd name="connsiteX2090" fmla="*/ 1024850 w 3629025"/>
                <a:gd name="connsiteY2090" fmla="*/ 949738 h 1152525"/>
                <a:gd name="connsiteX2091" fmla="*/ 1034280 w 3629025"/>
                <a:gd name="connsiteY2091" fmla="*/ 952024 h 1152525"/>
                <a:gd name="connsiteX2092" fmla="*/ 1013134 w 3629025"/>
                <a:gd name="connsiteY2092" fmla="*/ 956691 h 1152525"/>
                <a:gd name="connsiteX2093" fmla="*/ 1036185 w 3629025"/>
                <a:gd name="connsiteY2093" fmla="*/ 888302 h 1152525"/>
                <a:gd name="connsiteX2094" fmla="*/ 1037328 w 3629025"/>
                <a:gd name="connsiteY2094" fmla="*/ 883634 h 1152525"/>
                <a:gd name="connsiteX2095" fmla="*/ 1039233 w 3629025"/>
                <a:gd name="connsiteY2095" fmla="*/ 881063 h 1152525"/>
                <a:gd name="connsiteX2096" fmla="*/ 1053139 w 3629025"/>
                <a:gd name="connsiteY2096" fmla="*/ 880205 h 1152525"/>
                <a:gd name="connsiteX2097" fmla="*/ 1068951 w 3629025"/>
                <a:gd name="connsiteY2097" fmla="*/ 876776 h 1152525"/>
                <a:gd name="connsiteX2098" fmla="*/ 1080952 w 3629025"/>
                <a:gd name="connsiteY2098" fmla="*/ 878491 h 1152525"/>
                <a:gd name="connsiteX2099" fmla="*/ 1050091 w 3629025"/>
                <a:gd name="connsiteY2099" fmla="*/ 887349 h 1152525"/>
                <a:gd name="connsiteX2100" fmla="*/ 1051234 w 3629025"/>
                <a:gd name="connsiteY2100" fmla="*/ 882682 h 1152525"/>
                <a:gd name="connsiteX2101" fmla="*/ 1036185 w 3629025"/>
                <a:gd name="connsiteY2101" fmla="*/ 888302 h 1152525"/>
                <a:gd name="connsiteX2102" fmla="*/ 1048377 w 3629025"/>
                <a:gd name="connsiteY2102" fmla="*/ 959930 h 1152525"/>
                <a:gd name="connsiteX2103" fmla="*/ 1069427 w 3629025"/>
                <a:gd name="connsiteY2103" fmla="*/ 955358 h 1152525"/>
                <a:gd name="connsiteX2104" fmla="*/ 1048377 w 3629025"/>
                <a:gd name="connsiteY2104" fmla="*/ 959930 h 1152525"/>
                <a:gd name="connsiteX2105" fmla="*/ 1081429 w 3629025"/>
                <a:gd name="connsiteY2105" fmla="*/ 972503 h 1152525"/>
                <a:gd name="connsiteX2106" fmla="*/ 1075809 w 3629025"/>
                <a:gd name="connsiteY2106" fmla="*/ 964978 h 1152525"/>
                <a:gd name="connsiteX2107" fmla="*/ 1050663 w 3629025"/>
                <a:gd name="connsiteY2107" fmla="*/ 966121 h 1152525"/>
                <a:gd name="connsiteX2108" fmla="*/ 1078857 w 3629025"/>
                <a:gd name="connsiteY2108" fmla="*/ 957834 h 1152525"/>
                <a:gd name="connsiteX2109" fmla="*/ 1095049 w 3629025"/>
                <a:gd name="connsiteY2109" fmla="*/ 963073 h 1152525"/>
                <a:gd name="connsiteX2110" fmla="*/ 1115338 w 3629025"/>
                <a:gd name="connsiteY2110" fmla="*/ 956501 h 1152525"/>
                <a:gd name="connsiteX2111" fmla="*/ 1125434 w 3629025"/>
                <a:gd name="connsiteY2111" fmla="*/ 960882 h 1152525"/>
                <a:gd name="connsiteX2112" fmla="*/ 1088572 w 3629025"/>
                <a:gd name="connsiteY2112" fmla="*/ 968883 h 1152525"/>
                <a:gd name="connsiteX2113" fmla="*/ 1081429 w 3629025"/>
                <a:gd name="connsiteY2113" fmla="*/ 972503 h 1152525"/>
                <a:gd name="connsiteX2114" fmla="*/ 1133340 w 3629025"/>
                <a:gd name="connsiteY2114" fmla="*/ 989648 h 1152525"/>
                <a:gd name="connsiteX2115" fmla="*/ 1134102 w 3629025"/>
                <a:gd name="connsiteY2115" fmla="*/ 991648 h 1152525"/>
                <a:gd name="connsiteX2116" fmla="*/ 1121719 w 3629025"/>
                <a:gd name="connsiteY2116" fmla="*/ 996506 h 1152525"/>
                <a:gd name="connsiteX2117" fmla="*/ 1096097 w 3629025"/>
                <a:gd name="connsiteY2117" fmla="*/ 1004221 h 1152525"/>
                <a:gd name="connsiteX2118" fmla="*/ 1087048 w 3629025"/>
                <a:gd name="connsiteY2118" fmla="*/ 995267 h 1152525"/>
                <a:gd name="connsiteX2119" fmla="*/ 1104765 w 3629025"/>
                <a:gd name="connsiteY2119" fmla="*/ 989267 h 1152525"/>
                <a:gd name="connsiteX2120" fmla="*/ 1129625 w 3629025"/>
                <a:gd name="connsiteY2120" fmla="*/ 979456 h 1152525"/>
                <a:gd name="connsiteX2121" fmla="*/ 1122481 w 3629025"/>
                <a:gd name="connsiteY2121" fmla="*/ 983171 h 1152525"/>
                <a:gd name="connsiteX2122" fmla="*/ 1133340 w 3629025"/>
                <a:gd name="connsiteY2122" fmla="*/ 989648 h 1152525"/>
                <a:gd name="connsiteX2123" fmla="*/ 1131054 w 3629025"/>
                <a:gd name="connsiteY2123" fmla="*/ 852297 h 1152525"/>
                <a:gd name="connsiteX2124" fmla="*/ 1129530 w 3629025"/>
                <a:gd name="connsiteY2124" fmla="*/ 848201 h 1152525"/>
                <a:gd name="connsiteX2125" fmla="*/ 1134769 w 3629025"/>
                <a:gd name="connsiteY2125" fmla="*/ 847058 h 1152525"/>
                <a:gd name="connsiteX2126" fmla="*/ 1136293 w 3629025"/>
                <a:gd name="connsiteY2126" fmla="*/ 851154 h 1152525"/>
                <a:gd name="connsiteX2127" fmla="*/ 1131054 w 3629025"/>
                <a:gd name="connsiteY2127" fmla="*/ 852297 h 1152525"/>
                <a:gd name="connsiteX2128" fmla="*/ 1147532 w 3629025"/>
                <a:gd name="connsiteY2128" fmla="*/ 866204 h 1152525"/>
                <a:gd name="connsiteX2129" fmla="*/ 1152009 w 3629025"/>
                <a:gd name="connsiteY2129" fmla="*/ 863060 h 1152525"/>
                <a:gd name="connsiteX2130" fmla="*/ 1159915 w 3629025"/>
                <a:gd name="connsiteY2130" fmla="*/ 861346 h 1152525"/>
                <a:gd name="connsiteX2131" fmla="*/ 1147532 w 3629025"/>
                <a:gd name="connsiteY2131" fmla="*/ 866204 h 1152525"/>
                <a:gd name="connsiteX2132" fmla="*/ 1147723 w 3629025"/>
                <a:gd name="connsiteY2132" fmla="*/ 304038 h 1152525"/>
                <a:gd name="connsiteX2133" fmla="*/ 1129339 w 3629025"/>
                <a:gd name="connsiteY2133" fmla="*/ 308039 h 1152525"/>
                <a:gd name="connsiteX2134" fmla="*/ 1149628 w 3629025"/>
                <a:gd name="connsiteY2134" fmla="*/ 301466 h 1152525"/>
                <a:gd name="connsiteX2135" fmla="*/ 1159438 w 3629025"/>
                <a:gd name="connsiteY2135" fmla="*/ 297180 h 1152525"/>
                <a:gd name="connsiteX2136" fmla="*/ 1147723 w 3629025"/>
                <a:gd name="connsiteY2136" fmla="*/ 304038 h 1152525"/>
                <a:gd name="connsiteX2137" fmla="*/ 1157629 w 3629025"/>
                <a:gd name="connsiteY2137" fmla="*/ 253746 h 1152525"/>
                <a:gd name="connsiteX2138" fmla="*/ 1164010 w 3629025"/>
                <a:gd name="connsiteY2138" fmla="*/ 248031 h 1152525"/>
                <a:gd name="connsiteX2139" fmla="*/ 1157629 w 3629025"/>
                <a:gd name="connsiteY2139" fmla="*/ 253746 h 1152525"/>
                <a:gd name="connsiteX2140" fmla="*/ 1188680 w 3629025"/>
                <a:gd name="connsiteY2140" fmla="*/ 931640 h 1152525"/>
                <a:gd name="connsiteX2141" fmla="*/ 1167630 w 3629025"/>
                <a:gd name="connsiteY2141" fmla="*/ 936212 h 1152525"/>
                <a:gd name="connsiteX2142" fmla="*/ 1175917 w 3629025"/>
                <a:gd name="connsiteY2142" fmla="*/ 927830 h 1152525"/>
                <a:gd name="connsiteX2143" fmla="*/ 1178965 w 3629025"/>
                <a:gd name="connsiteY2143" fmla="*/ 920591 h 1152525"/>
                <a:gd name="connsiteX2144" fmla="*/ 1201539 w 3629025"/>
                <a:gd name="connsiteY2144" fmla="*/ 920020 h 1152525"/>
                <a:gd name="connsiteX2145" fmla="*/ 1188680 w 3629025"/>
                <a:gd name="connsiteY2145" fmla="*/ 931640 h 1152525"/>
                <a:gd name="connsiteX2146" fmla="*/ 1192300 w 3629025"/>
                <a:gd name="connsiteY2146" fmla="*/ 856488 h 1152525"/>
                <a:gd name="connsiteX2147" fmla="*/ 1207349 w 3629025"/>
                <a:gd name="connsiteY2147" fmla="*/ 851059 h 1152525"/>
                <a:gd name="connsiteX2148" fmla="*/ 1192300 w 3629025"/>
                <a:gd name="connsiteY2148" fmla="*/ 856488 h 1152525"/>
                <a:gd name="connsiteX2149" fmla="*/ 1247449 w 3629025"/>
                <a:gd name="connsiteY2149" fmla="*/ 905732 h 1152525"/>
                <a:gd name="connsiteX2150" fmla="*/ 1231638 w 3629025"/>
                <a:gd name="connsiteY2150" fmla="*/ 909161 h 1152525"/>
                <a:gd name="connsiteX2151" fmla="*/ 1230495 w 3629025"/>
                <a:gd name="connsiteY2151" fmla="*/ 913829 h 1152525"/>
                <a:gd name="connsiteX2152" fmla="*/ 1240687 w 3629025"/>
                <a:gd name="connsiteY2152" fmla="*/ 918210 h 1152525"/>
                <a:gd name="connsiteX2153" fmla="*/ 1207159 w 3629025"/>
                <a:gd name="connsiteY2153" fmla="*/ 927735 h 1152525"/>
                <a:gd name="connsiteX2154" fmla="*/ 1211635 w 3629025"/>
                <a:gd name="connsiteY2154" fmla="*/ 924592 h 1152525"/>
                <a:gd name="connsiteX2155" fmla="*/ 1210969 w 3629025"/>
                <a:gd name="connsiteY2155" fmla="*/ 907256 h 1152525"/>
                <a:gd name="connsiteX2156" fmla="*/ 1246687 w 3629025"/>
                <a:gd name="connsiteY2156" fmla="*/ 903827 h 1152525"/>
                <a:gd name="connsiteX2157" fmla="*/ 1247449 w 3629025"/>
                <a:gd name="connsiteY2157" fmla="*/ 905732 h 1152525"/>
                <a:gd name="connsiteX2158" fmla="*/ 1249735 w 3629025"/>
                <a:gd name="connsiteY2158" fmla="*/ 881158 h 1152525"/>
                <a:gd name="connsiteX2159" fmla="*/ 1248211 w 3629025"/>
                <a:gd name="connsiteY2159" fmla="*/ 877157 h 1152525"/>
                <a:gd name="connsiteX2160" fmla="*/ 1236972 w 3629025"/>
                <a:gd name="connsiteY2160" fmla="*/ 877443 h 1152525"/>
                <a:gd name="connsiteX2161" fmla="*/ 1247449 w 3629025"/>
                <a:gd name="connsiteY2161" fmla="*/ 875157 h 1152525"/>
                <a:gd name="connsiteX2162" fmla="*/ 1248211 w 3629025"/>
                <a:gd name="connsiteY2162" fmla="*/ 877157 h 1152525"/>
                <a:gd name="connsiteX2163" fmla="*/ 1262880 w 3629025"/>
                <a:gd name="connsiteY2163" fmla="*/ 878300 h 1152525"/>
                <a:gd name="connsiteX2164" fmla="*/ 1249735 w 3629025"/>
                <a:gd name="connsiteY2164" fmla="*/ 881158 h 1152525"/>
                <a:gd name="connsiteX2165" fmla="*/ 1255355 w 3629025"/>
                <a:gd name="connsiteY2165" fmla="*/ 904018 h 1152525"/>
                <a:gd name="connsiteX2166" fmla="*/ 1279072 w 3629025"/>
                <a:gd name="connsiteY2166" fmla="*/ 898874 h 1152525"/>
                <a:gd name="connsiteX2167" fmla="*/ 1255355 w 3629025"/>
                <a:gd name="connsiteY2167" fmla="*/ 904018 h 1152525"/>
                <a:gd name="connsiteX2168" fmla="*/ 1261737 w 3629025"/>
                <a:gd name="connsiteY2168" fmla="*/ 913543 h 1152525"/>
                <a:gd name="connsiteX2169" fmla="*/ 1273453 w 3629025"/>
                <a:gd name="connsiteY2169" fmla="*/ 906590 h 1152525"/>
                <a:gd name="connsiteX2170" fmla="*/ 1282501 w 3629025"/>
                <a:gd name="connsiteY2170" fmla="*/ 900208 h 1152525"/>
                <a:gd name="connsiteX2171" fmla="*/ 1261737 w 3629025"/>
                <a:gd name="connsiteY2171" fmla="*/ 913543 h 1152525"/>
                <a:gd name="connsiteX2172" fmla="*/ 1329079 w 3629025"/>
                <a:gd name="connsiteY2172" fmla="*/ 887921 h 1152525"/>
                <a:gd name="connsiteX2173" fmla="*/ 1281644 w 3629025"/>
                <a:gd name="connsiteY2173" fmla="*/ 898208 h 1152525"/>
                <a:gd name="connsiteX2174" fmla="*/ 1291455 w 3629025"/>
                <a:gd name="connsiteY2174" fmla="*/ 893921 h 1152525"/>
                <a:gd name="connsiteX2175" fmla="*/ 1303075 w 3629025"/>
                <a:gd name="connsiteY2175" fmla="*/ 886968 h 1152525"/>
                <a:gd name="connsiteX2176" fmla="*/ 1319649 w 3629025"/>
                <a:gd name="connsiteY2176" fmla="*/ 885539 h 1152525"/>
                <a:gd name="connsiteX2177" fmla="*/ 1344128 w 3629025"/>
                <a:gd name="connsiteY2177" fmla="*/ 882396 h 1152525"/>
                <a:gd name="connsiteX2178" fmla="*/ 1329079 w 3629025"/>
                <a:gd name="connsiteY2178" fmla="*/ 887921 h 1152525"/>
                <a:gd name="connsiteX2179" fmla="*/ 1346509 w 3629025"/>
                <a:gd name="connsiteY2179" fmla="*/ 195167 h 1152525"/>
                <a:gd name="connsiteX2180" fmla="*/ 1343176 w 3629025"/>
                <a:gd name="connsiteY2180" fmla="*/ 193739 h 1152525"/>
                <a:gd name="connsiteX2181" fmla="*/ 1353748 w 3629025"/>
                <a:gd name="connsiteY2181" fmla="*/ 191453 h 1152525"/>
                <a:gd name="connsiteX2182" fmla="*/ 1374037 w 3629025"/>
                <a:gd name="connsiteY2182" fmla="*/ 184880 h 1152525"/>
                <a:gd name="connsiteX2183" fmla="*/ 1380037 w 3629025"/>
                <a:gd name="connsiteY2183" fmla="*/ 185738 h 1152525"/>
                <a:gd name="connsiteX2184" fmla="*/ 1383847 w 3629025"/>
                <a:gd name="connsiteY2184" fmla="*/ 180499 h 1152525"/>
                <a:gd name="connsiteX2185" fmla="*/ 1395849 w 3629025"/>
                <a:gd name="connsiteY2185" fmla="*/ 182213 h 1152525"/>
                <a:gd name="connsiteX2186" fmla="*/ 1407565 w 3629025"/>
                <a:gd name="connsiteY2186" fmla="*/ 175260 h 1152525"/>
                <a:gd name="connsiteX2187" fmla="*/ 1457571 w 3629025"/>
                <a:gd name="connsiteY2187" fmla="*/ 164402 h 1152525"/>
                <a:gd name="connsiteX2188" fmla="*/ 1431949 w 3629025"/>
                <a:gd name="connsiteY2188" fmla="*/ 172117 h 1152525"/>
                <a:gd name="connsiteX2189" fmla="*/ 1427472 w 3629025"/>
                <a:gd name="connsiteY2189" fmla="*/ 175260 h 1152525"/>
                <a:gd name="connsiteX2190" fmla="*/ 1424043 w 3629025"/>
                <a:gd name="connsiteY2190" fmla="*/ 173831 h 1152525"/>
                <a:gd name="connsiteX2191" fmla="*/ 1422138 w 3629025"/>
                <a:gd name="connsiteY2191" fmla="*/ 176403 h 1152525"/>
                <a:gd name="connsiteX2192" fmla="*/ 1417661 w 3629025"/>
                <a:gd name="connsiteY2192" fmla="*/ 179546 h 1152525"/>
                <a:gd name="connsiteX2193" fmla="*/ 1346509 w 3629025"/>
                <a:gd name="connsiteY2193" fmla="*/ 195167 h 1152525"/>
                <a:gd name="connsiteX2194" fmla="*/ 1414137 w 3629025"/>
                <a:gd name="connsiteY2194" fmla="*/ 193548 h 1152525"/>
                <a:gd name="connsiteX2195" fmla="*/ 1438997 w 3629025"/>
                <a:gd name="connsiteY2195" fmla="*/ 183737 h 1152525"/>
                <a:gd name="connsiteX2196" fmla="*/ 1414137 w 3629025"/>
                <a:gd name="connsiteY2196" fmla="*/ 193548 h 1152525"/>
                <a:gd name="connsiteX2197" fmla="*/ 1424043 w 3629025"/>
                <a:gd name="connsiteY2197" fmla="*/ 937260 h 1152525"/>
                <a:gd name="connsiteX2198" fmla="*/ 1434997 w 3629025"/>
                <a:gd name="connsiteY2198" fmla="*/ 928307 h 1152525"/>
                <a:gd name="connsiteX2199" fmla="*/ 1424805 w 3629025"/>
                <a:gd name="connsiteY2199" fmla="*/ 923925 h 1152525"/>
                <a:gd name="connsiteX2200" fmla="*/ 1440616 w 3629025"/>
                <a:gd name="connsiteY2200" fmla="*/ 920496 h 1152525"/>
                <a:gd name="connsiteX2201" fmla="*/ 1451475 w 3629025"/>
                <a:gd name="connsiteY2201" fmla="*/ 926878 h 1152525"/>
                <a:gd name="connsiteX2202" fmla="*/ 1424043 w 3629025"/>
                <a:gd name="connsiteY2202" fmla="*/ 937260 h 1152525"/>
                <a:gd name="connsiteX2203" fmla="*/ 1474049 w 3629025"/>
                <a:gd name="connsiteY2203" fmla="*/ 926306 h 1152525"/>
                <a:gd name="connsiteX2204" fmla="*/ 1483098 w 3629025"/>
                <a:gd name="connsiteY2204" fmla="*/ 919925 h 1152525"/>
                <a:gd name="connsiteX2205" fmla="*/ 1474049 w 3629025"/>
                <a:gd name="connsiteY2205" fmla="*/ 926306 h 1152525"/>
                <a:gd name="connsiteX2206" fmla="*/ 1502338 w 3629025"/>
                <a:gd name="connsiteY2206" fmla="*/ 918020 h 1152525"/>
                <a:gd name="connsiteX2207" fmla="*/ 1490337 w 3629025"/>
                <a:gd name="connsiteY2207" fmla="*/ 916305 h 1152525"/>
                <a:gd name="connsiteX2208" fmla="*/ 1512149 w 3629025"/>
                <a:gd name="connsiteY2208" fmla="*/ 913733 h 1152525"/>
                <a:gd name="connsiteX2209" fmla="*/ 1502338 w 3629025"/>
                <a:gd name="connsiteY2209" fmla="*/ 918020 h 1152525"/>
                <a:gd name="connsiteX2210" fmla="*/ 1576157 w 3629025"/>
                <a:gd name="connsiteY2210" fmla="*/ 856012 h 1152525"/>
                <a:gd name="connsiteX2211" fmla="*/ 1571204 w 3629025"/>
                <a:gd name="connsiteY2211" fmla="*/ 865823 h 1152525"/>
                <a:gd name="connsiteX2212" fmla="*/ 1559965 w 3629025"/>
                <a:gd name="connsiteY2212" fmla="*/ 866108 h 1152525"/>
                <a:gd name="connsiteX2213" fmla="*/ 1571966 w 3629025"/>
                <a:gd name="connsiteY2213" fmla="*/ 867823 h 1152525"/>
                <a:gd name="connsiteX2214" fmla="*/ 1577586 w 3629025"/>
                <a:gd name="connsiteY2214" fmla="*/ 875348 h 1152525"/>
                <a:gd name="connsiteX2215" fmla="*/ 1552726 w 3629025"/>
                <a:gd name="connsiteY2215" fmla="*/ 885158 h 1152525"/>
                <a:gd name="connsiteX2216" fmla="*/ 1551583 w 3629025"/>
                <a:gd name="connsiteY2216" fmla="*/ 889826 h 1152525"/>
                <a:gd name="connsiteX2217" fmla="*/ 1562822 w 3629025"/>
                <a:gd name="connsiteY2217" fmla="*/ 889540 h 1152525"/>
                <a:gd name="connsiteX2218" fmla="*/ 1567680 w 3629025"/>
                <a:gd name="connsiteY2218" fmla="*/ 895064 h 1152525"/>
                <a:gd name="connsiteX2219" fmla="*/ 1577110 w 3629025"/>
                <a:gd name="connsiteY2219" fmla="*/ 897350 h 1152525"/>
                <a:gd name="connsiteX2220" fmla="*/ 1551487 w 3629025"/>
                <a:gd name="connsiteY2220" fmla="*/ 905065 h 1152525"/>
                <a:gd name="connsiteX2221" fmla="*/ 1557107 w 3629025"/>
                <a:gd name="connsiteY2221" fmla="*/ 897255 h 1152525"/>
                <a:gd name="connsiteX2222" fmla="*/ 1536819 w 3629025"/>
                <a:gd name="connsiteY2222" fmla="*/ 903827 h 1152525"/>
                <a:gd name="connsiteX2223" fmla="*/ 1528151 w 3629025"/>
                <a:gd name="connsiteY2223" fmla="*/ 903542 h 1152525"/>
                <a:gd name="connsiteX2224" fmla="*/ 1523674 w 3629025"/>
                <a:gd name="connsiteY2224" fmla="*/ 906685 h 1152525"/>
                <a:gd name="connsiteX2225" fmla="*/ 1515388 w 3629025"/>
                <a:gd name="connsiteY2225" fmla="*/ 899732 h 1152525"/>
                <a:gd name="connsiteX2226" fmla="*/ 1542820 w 3629025"/>
                <a:gd name="connsiteY2226" fmla="*/ 889349 h 1152525"/>
                <a:gd name="connsiteX2227" fmla="*/ 1528913 w 3629025"/>
                <a:gd name="connsiteY2227" fmla="*/ 890207 h 1152525"/>
                <a:gd name="connsiteX2228" fmla="*/ 1515007 w 3629025"/>
                <a:gd name="connsiteY2228" fmla="*/ 891064 h 1152525"/>
                <a:gd name="connsiteX2229" fmla="*/ 1499195 w 3629025"/>
                <a:gd name="connsiteY2229" fmla="*/ 894493 h 1152525"/>
                <a:gd name="connsiteX2230" fmla="*/ 1495766 w 3629025"/>
                <a:gd name="connsiteY2230" fmla="*/ 893064 h 1152525"/>
                <a:gd name="connsiteX2231" fmla="*/ 1484146 w 3629025"/>
                <a:gd name="connsiteY2231" fmla="*/ 900017 h 1152525"/>
                <a:gd name="connsiteX2232" fmla="*/ 1500338 w 3629025"/>
                <a:gd name="connsiteY2232" fmla="*/ 889921 h 1152525"/>
                <a:gd name="connsiteX2233" fmla="*/ 1513864 w 3629025"/>
                <a:gd name="connsiteY2233" fmla="*/ 880396 h 1152525"/>
                <a:gd name="connsiteX2234" fmla="*/ 1558631 w 3629025"/>
                <a:gd name="connsiteY2234" fmla="*/ 870680 h 1152525"/>
                <a:gd name="connsiteX2235" fmla="*/ 1530818 w 3629025"/>
                <a:gd name="connsiteY2235" fmla="*/ 872395 h 1152525"/>
                <a:gd name="connsiteX2236" fmla="*/ 1494718 w 3629025"/>
                <a:gd name="connsiteY2236" fmla="*/ 882396 h 1152525"/>
                <a:gd name="connsiteX2237" fmla="*/ 1475573 w 3629025"/>
                <a:gd name="connsiteY2237" fmla="*/ 884396 h 1152525"/>
                <a:gd name="connsiteX2238" fmla="*/ 1472144 w 3629025"/>
                <a:gd name="connsiteY2238" fmla="*/ 898303 h 1152525"/>
                <a:gd name="connsiteX2239" fmla="*/ 1463095 w 3629025"/>
                <a:gd name="connsiteY2239" fmla="*/ 904685 h 1152525"/>
                <a:gd name="connsiteX2240" fmla="*/ 1459285 w 3629025"/>
                <a:gd name="connsiteY2240" fmla="*/ 909923 h 1152525"/>
                <a:gd name="connsiteX2241" fmla="*/ 1466048 w 3629025"/>
                <a:gd name="connsiteY2241" fmla="*/ 897541 h 1152525"/>
                <a:gd name="connsiteX2242" fmla="*/ 1471001 w 3629025"/>
                <a:gd name="connsiteY2242" fmla="*/ 887730 h 1152525"/>
                <a:gd name="connsiteX2243" fmla="*/ 1455190 w 3629025"/>
                <a:gd name="connsiteY2243" fmla="*/ 891159 h 1152525"/>
                <a:gd name="connsiteX2244" fmla="*/ 1437568 w 3629025"/>
                <a:gd name="connsiteY2244" fmla="*/ 881920 h 1152525"/>
                <a:gd name="connsiteX2245" fmla="*/ 1418042 w 3629025"/>
                <a:gd name="connsiteY2245" fmla="*/ 890588 h 1152525"/>
                <a:gd name="connsiteX2246" fmla="*/ 1428996 w 3629025"/>
                <a:gd name="connsiteY2246" fmla="*/ 881634 h 1152525"/>
                <a:gd name="connsiteX2247" fmla="*/ 1447379 w 3629025"/>
                <a:gd name="connsiteY2247" fmla="*/ 877634 h 1152525"/>
                <a:gd name="connsiteX2248" fmla="*/ 1454904 w 3629025"/>
                <a:gd name="connsiteY2248" fmla="*/ 882587 h 1152525"/>
                <a:gd name="connsiteX2249" fmla="*/ 1461286 w 3629025"/>
                <a:gd name="connsiteY2249" fmla="*/ 876776 h 1152525"/>
                <a:gd name="connsiteX2250" fmla="*/ 1485003 w 3629025"/>
                <a:gd name="connsiteY2250" fmla="*/ 871633 h 1152525"/>
                <a:gd name="connsiteX2251" fmla="*/ 1492909 w 3629025"/>
                <a:gd name="connsiteY2251" fmla="*/ 869918 h 1152525"/>
                <a:gd name="connsiteX2252" fmla="*/ 1500052 w 3629025"/>
                <a:gd name="connsiteY2252" fmla="*/ 866204 h 1152525"/>
                <a:gd name="connsiteX2253" fmla="*/ 1518436 w 3629025"/>
                <a:gd name="connsiteY2253" fmla="*/ 862203 h 1152525"/>
                <a:gd name="connsiteX2254" fmla="*/ 1531199 w 3629025"/>
                <a:gd name="connsiteY2254" fmla="*/ 866013 h 1152525"/>
                <a:gd name="connsiteX2255" fmla="*/ 1542820 w 3629025"/>
                <a:gd name="connsiteY2255" fmla="*/ 859060 h 1152525"/>
                <a:gd name="connsiteX2256" fmla="*/ 1580443 w 3629025"/>
                <a:gd name="connsiteY2256" fmla="*/ 853059 h 1152525"/>
                <a:gd name="connsiteX2257" fmla="*/ 1576157 w 3629025"/>
                <a:gd name="connsiteY2257" fmla="*/ 856012 h 1152525"/>
                <a:gd name="connsiteX2258" fmla="*/ 1594540 w 3629025"/>
                <a:gd name="connsiteY2258" fmla="*/ 882587 h 1152525"/>
                <a:gd name="connsiteX2259" fmla="*/ 1594540 w 3629025"/>
                <a:gd name="connsiteY2259" fmla="*/ 882587 h 1152525"/>
                <a:gd name="connsiteX2260" fmla="*/ 1594540 w 3629025"/>
                <a:gd name="connsiteY2260" fmla="*/ 882587 h 1152525"/>
                <a:gd name="connsiteX2261" fmla="*/ 1582539 w 3629025"/>
                <a:gd name="connsiteY2261" fmla="*/ 865537 h 1152525"/>
                <a:gd name="connsiteX2262" fmla="*/ 1599112 w 3629025"/>
                <a:gd name="connsiteY2262" fmla="*/ 864108 h 1152525"/>
                <a:gd name="connsiteX2263" fmla="*/ 1582539 w 3629025"/>
                <a:gd name="connsiteY2263" fmla="*/ 865537 h 1152525"/>
                <a:gd name="connsiteX2264" fmla="*/ 1596064 w 3629025"/>
                <a:gd name="connsiteY2264" fmla="*/ 77438 h 1152525"/>
                <a:gd name="connsiteX2265" fmla="*/ 1561108 w 3629025"/>
                <a:gd name="connsiteY2265" fmla="*/ 82868 h 1152525"/>
                <a:gd name="connsiteX2266" fmla="*/ 1550535 w 3629025"/>
                <a:gd name="connsiteY2266" fmla="*/ 85153 h 1152525"/>
                <a:gd name="connsiteX2267" fmla="*/ 1489956 w 3629025"/>
                <a:gd name="connsiteY2267" fmla="*/ 98298 h 1152525"/>
                <a:gd name="connsiteX2268" fmla="*/ 1493766 w 3629025"/>
                <a:gd name="connsiteY2268" fmla="*/ 93059 h 1152525"/>
                <a:gd name="connsiteX2269" fmla="*/ 1527961 w 3629025"/>
                <a:gd name="connsiteY2269" fmla="*/ 85630 h 1152525"/>
                <a:gd name="connsiteX2270" fmla="*/ 1543772 w 3629025"/>
                <a:gd name="connsiteY2270" fmla="*/ 82201 h 1152525"/>
                <a:gd name="connsiteX2271" fmla="*/ 1570823 w 3629025"/>
                <a:gd name="connsiteY2271" fmla="*/ 78486 h 1152525"/>
                <a:gd name="connsiteX2272" fmla="*/ 1577967 w 3629025"/>
                <a:gd name="connsiteY2272" fmla="*/ 74771 h 1152525"/>
                <a:gd name="connsiteX2273" fmla="*/ 1607685 w 3629025"/>
                <a:gd name="connsiteY2273" fmla="*/ 70485 h 1152525"/>
                <a:gd name="connsiteX2274" fmla="*/ 1614829 w 3629025"/>
                <a:gd name="connsiteY2274" fmla="*/ 66770 h 1152525"/>
                <a:gd name="connsiteX2275" fmla="*/ 1633974 w 3629025"/>
                <a:gd name="connsiteY2275" fmla="*/ 64770 h 1152525"/>
                <a:gd name="connsiteX2276" fmla="*/ 1655024 w 3629025"/>
                <a:gd name="connsiteY2276" fmla="*/ 60198 h 1152525"/>
                <a:gd name="connsiteX2277" fmla="*/ 1627592 w 3629025"/>
                <a:gd name="connsiteY2277" fmla="*/ 70580 h 1152525"/>
                <a:gd name="connsiteX2278" fmla="*/ 1596064 w 3629025"/>
                <a:gd name="connsiteY2278" fmla="*/ 77438 h 1152525"/>
                <a:gd name="connsiteX2279" fmla="*/ 1647118 w 3629025"/>
                <a:gd name="connsiteY2279" fmla="*/ 886492 h 1152525"/>
                <a:gd name="connsiteX2280" fmla="*/ 1645594 w 3629025"/>
                <a:gd name="connsiteY2280" fmla="*/ 882396 h 1152525"/>
                <a:gd name="connsiteX2281" fmla="*/ 1653500 w 3629025"/>
                <a:gd name="connsiteY2281" fmla="*/ 880682 h 1152525"/>
                <a:gd name="connsiteX2282" fmla="*/ 1655024 w 3629025"/>
                <a:gd name="connsiteY2282" fmla="*/ 884777 h 1152525"/>
                <a:gd name="connsiteX2283" fmla="*/ 1647118 w 3629025"/>
                <a:gd name="connsiteY2283" fmla="*/ 886492 h 1152525"/>
                <a:gd name="connsiteX2284" fmla="*/ 1644547 w 3629025"/>
                <a:gd name="connsiteY2284" fmla="*/ 871728 h 1152525"/>
                <a:gd name="connsiteX2285" fmla="*/ 1662930 w 3629025"/>
                <a:gd name="connsiteY2285" fmla="*/ 867728 h 1152525"/>
                <a:gd name="connsiteX2286" fmla="*/ 1644547 w 3629025"/>
                <a:gd name="connsiteY2286" fmla="*/ 871728 h 1152525"/>
                <a:gd name="connsiteX2287" fmla="*/ 1640832 w 3629025"/>
                <a:gd name="connsiteY2287" fmla="*/ 861632 h 1152525"/>
                <a:gd name="connsiteX2288" fmla="*/ 1634831 w 3629025"/>
                <a:gd name="connsiteY2288" fmla="*/ 860774 h 1152525"/>
                <a:gd name="connsiteX2289" fmla="*/ 1621306 w 3629025"/>
                <a:gd name="connsiteY2289" fmla="*/ 854964 h 1152525"/>
                <a:gd name="connsiteX2290" fmla="*/ 1625116 w 3629025"/>
                <a:gd name="connsiteY2290" fmla="*/ 849821 h 1152525"/>
                <a:gd name="connsiteX2291" fmla="*/ 1614257 w 3629025"/>
                <a:gd name="connsiteY2291" fmla="*/ 843439 h 1152525"/>
                <a:gd name="connsiteX2292" fmla="*/ 1626259 w 3629025"/>
                <a:gd name="connsiteY2292" fmla="*/ 845153 h 1152525"/>
                <a:gd name="connsiteX2293" fmla="*/ 1640546 w 3629025"/>
                <a:gd name="connsiteY2293" fmla="*/ 837629 h 1152525"/>
                <a:gd name="connsiteX2294" fmla="*/ 1650738 w 3629025"/>
                <a:gd name="connsiteY2294" fmla="*/ 842010 h 1152525"/>
                <a:gd name="connsiteX2295" fmla="*/ 1631212 w 3629025"/>
                <a:gd name="connsiteY2295" fmla="*/ 850678 h 1152525"/>
                <a:gd name="connsiteX2296" fmla="*/ 1667692 w 3629025"/>
                <a:gd name="connsiteY2296" fmla="*/ 849249 h 1152525"/>
                <a:gd name="connsiteX2297" fmla="*/ 1640832 w 3629025"/>
                <a:gd name="connsiteY2297" fmla="*/ 861632 h 1152525"/>
                <a:gd name="connsiteX2298" fmla="*/ 1677313 w 3629025"/>
                <a:gd name="connsiteY2298" fmla="*/ 829628 h 1152525"/>
                <a:gd name="connsiteX2299" fmla="*/ 1691219 w 3629025"/>
                <a:gd name="connsiteY2299" fmla="*/ 828770 h 1152525"/>
                <a:gd name="connsiteX2300" fmla="*/ 1677313 w 3629025"/>
                <a:gd name="connsiteY2300" fmla="*/ 829628 h 1152525"/>
                <a:gd name="connsiteX2301" fmla="*/ 1685123 w 3629025"/>
                <a:gd name="connsiteY2301" fmla="*/ 873824 h 1152525"/>
                <a:gd name="connsiteX2302" fmla="*/ 1693029 w 3629025"/>
                <a:gd name="connsiteY2302" fmla="*/ 872109 h 1152525"/>
                <a:gd name="connsiteX2303" fmla="*/ 1695315 w 3629025"/>
                <a:gd name="connsiteY2303" fmla="*/ 878205 h 1152525"/>
                <a:gd name="connsiteX2304" fmla="*/ 1685123 w 3629025"/>
                <a:gd name="connsiteY2304" fmla="*/ 873824 h 1152525"/>
                <a:gd name="connsiteX2305" fmla="*/ 1686647 w 3629025"/>
                <a:gd name="connsiteY2305" fmla="*/ 68580 h 1152525"/>
                <a:gd name="connsiteX2306" fmla="*/ 1706650 w 3629025"/>
                <a:gd name="connsiteY2306" fmla="*/ 53340 h 1152525"/>
                <a:gd name="connsiteX2307" fmla="*/ 1725795 w 3629025"/>
                <a:gd name="connsiteY2307" fmla="*/ 51340 h 1152525"/>
                <a:gd name="connsiteX2308" fmla="*/ 1710745 w 3629025"/>
                <a:gd name="connsiteY2308" fmla="*/ 56769 h 1152525"/>
                <a:gd name="connsiteX2309" fmla="*/ 1686647 w 3629025"/>
                <a:gd name="connsiteY2309" fmla="*/ 68580 h 1152525"/>
                <a:gd name="connsiteX2310" fmla="*/ 1715032 w 3629025"/>
                <a:gd name="connsiteY2310" fmla="*/ 808292 h 1152525"/>
                <a:gd name="connsiteX2311" fmla="*/ 1709793 w 3629025"/>
                <a:gd name="connsiteY2311" fmla="*/ 809435 h 1152525"/>
                <a:gd name="connsiteX2312" fmla="*/ 1708269 w 3629025"/>
                <a:gd name="connsiteY2312" fmla="*/ 805339 h 1152525"/>
                <a:gd name="connsiteX2313" fmla="*/ 1713508 w 3629025"/>
                <a:gd name="connsiteY2313" fmla="*/ 804196 h 1152525"/>
                <a:gd name="connsiteX2314" fmla="*/ 1715032 w 3629025"/>
                <a:gd name="connsiteY2314" fmla="*/ 808292 h 1152525"/>
                <a:gd name="connsiteX2315" fmla="*/ 1697982 w 3629025"/>
                <a:gd name="connsiteY2315" fmla="*/ 846963 h 1152525"/>
                <a:gd name="connsiteX2316" fmla="*/ 1714936 w 3629025"/>
                <a:gd name="connsiteY2316" fmla="*/ 838867 h 1152525"/>
                <a:gd name="connsiteX2317" fmla="*/ 1697982 w 3629025"/>
                <a:gd name="connsiteY2317" fmla="*/ 846963 h 1152525"/>
                <a:gd name="connsiteX2318" fmla="*/ 1714555 w 3629025"/>
                <a:gd name="connsiteY2318" fmla="*/ 830199 h 1152525"/>
                <a:gd name="connsiteX2319" fmla="*/ 1716841 w 3629025"/>
                <a:gd name="connsiteY2319" fmla="*/ 820960 h 1152525"/>
                <a:gd name="connsiteX2320" fmla="*/ 1721699 w 3629025"/>
                <a:gd name="connsiteY2320" fmla="*/ 826484 h 1152525"/>
                <a:gd name="connsiteX2321" fmla="*/ 1757799 w 3629025"/>
                <a:gd name="connsiteY2321" fmla="*/ 816483 h 1152525"/>
                <a:gd name="connsiteX2322" fmla="*/ 1745035 w 3629025"/>
                <a:gd name="connsiteY2322" fmla="*/ 812673 h 1152525"/>
                <a:gd name="connsiteX2323" fmla="*/ 1766086 w 3629025"/>
                <a:gd name="connsiteY2323" fmla="*/ 808101 h 1152525"/>
                <a:gd name="connsiteX2324" fmla="*/ 1770562 w 3629025"/>
                <a:gd name="connsiteY2324" fmla="*/ 820293 h 1152525"/>
                <a:gd name="connsiteX2325" fmla="*/ 1714555 w 3629025"/>
                <a:gd name="connsiteY2325" fmla="*/ 830199 h 1152525"/>
                <a:gd name="connsiteX2326" fmla="*/ 1743607 w 3629025"/>
                <a:gd name="connsiteY2326" fmla="*/ 793337 h 1152525"/>
                <a:gd name="connsiteX2327" fmla="*/ 1751512 w 3629025"/>
                <a:gd name="connsiteY2327" fmla="*/ 791623 h 1152525"/>
                <a:gd name="connsiteX2328" fmla="*/ 1743607 w 3629025"/>
                <a:gd name="connsiteY2328" fmla="*/ 793337 h 1152525"/>
                <a:gd name="connsiteX2329" fmla="*/ 1769134 w 3629025"/>
                <a:gd name="connsiteY2329" fmla="*/ 785527 h 1152525"/>
                <a:gd name="connsiteX2330" fmla="*/ 1756751 w 3629025"/>
                <a:gd name="connsiteY2330" fmla="*/ 790385 h 1152525"/>
                <a:gd name="connsiteX2331" fmla="*/ 1769134 w 3629025"/>
                <a:gd name="connsiteY2331" fmla="*/ 785527 h 1152525"/>
                <a:gd name="connsiteX2332" fmla="*/ 1770848 w 3629025"/>
                <a:gd name="connsiteY2332" fmla="*/ 859536 h 1152525"/>
                <a:gd name="connsiteX2333" fmla="*/ 1768943 w 3629025"/>
                <a:gd name="connsiteY2333" fmla="*/ 862108 h 1152525"/>
                <a:gd name="connsiteX2334" fmla="*/ 1757704 w 3629025"/>
                <a:gd name="connsiteY2334" fmla="*/ 862394 h 1152525"/>
                <a:gd name="connsiteX2335" fmla="*/ 1750941 w 3629025"/>
                <a:gd name="connsiteY2335" fmla="*/ 859536 h 1152525"/>
                <a:gd name="connsiteX2336" fmla="*/ 1779135 w 3629025"/>
                <a:gd name="connsiteY2336" fmla="*/ 851154 h 1152525"/>
                <a:gd name="connsiteX2337" fmla="*/ 1770848 w 3629025"/>
                <a:gd name="connsiteY2337" fmla="*/ 859536 h 1152525"/>
                <a:gd name="connsiteX2338" fmla="*/ 1811520 w 3629025"/>
                <a:gd name="connsiteY2338" fmla="*/ 830961 h 1152525"/>
                <a:gd name="connsiteX2339" fmla="*/ 1782183 w 3629025"/>
                <a:gd name="connsiteY2339" fmla="*/ 828580 h 1152525"/>
                <a:gd name="connsiteX2340" fmla="*/ 1745321 w 3629025"/>
                <a:gd name="connsiteY2340" fmla="*/ 836581 h 1152525"/>
                <a:gd name="connsiteX2341" fmla="*/ 1774658 w 3629025"/>
                <a:gd name="connsiteY2341" fmla="*/ 823627 h 1152525"/>
                <a:gd name="connsiteX2342" fmla="*/ 1783326 w 3629025"/>
                <a:gd name="connsiteY2342" fmla="*/ 823913 h 1152525"/>
                <a:gd name="connsiteX2343" fmla="*/ 1809615 w 3629025"/>
                <a:gd name="connsiteY2343" fmla="*/ 818198 h 1152525"/>
                <a:gd name="connsiteX2344" fmla="*/ 1811520 w 3629025"/>
                <a:gd name="connsiteY2344" fmla="*/ 830961 h 1152525"/>
                <a:gd name="connsiteX2345" fmla="*/ 1796566 w 3629025"/>
                <a:gd name="connsiteY2345" fmla="*/ 805815 h 1152525"/>
                <a:gd name="connsiteX2346" fmla="*/ 1775134 w 3629025"/>
                <a:gd name="connsiteY2346" fmla="*/ 817055 h 1152525"/>
                <a:gd name="connsiteX2347" fmla="*/ 1773991 w 3629025"/>
                <a:gd name="connsiteY2347" fmla="*/ 806387 h 1152525"/>
                <a:gd name="connsiteX2348" fmla="*/ 1796566 w 3629025"/>
                <a:gd name="connsiteY2348" fmla="*/ 805815 h 1152525"/>
                <a:gd name="connsiteX2349" fmla="*/ 1796566 w 3629025"/>
                <a:gd name="connsiteY2349" fmla="*/ 790480 h 1152525"/>
                <a:gd name="connsiteX2350" fmla="*/ 1805233 w 3629025"/>
                <a:gd name="connsiteY2350" fmla="*/ 790765 h 1152525"/>
                <a:gd name="connsiteX2351" fmla="*/ 1796566 w 3629025"/>
                <a:gd name="connsiteY2351" fmla="*/ 790480 h 1152525"/>
                <a:gd name="connsiteX2352" fmla="*/ 1818283 w 3629025"/>
                <a:gd name="connsiteY2352" fmla="*/ 39910 h 1152525"/>
                <a:gd name="connsiteX2353" fmla="*/ 1779516 w 3629025"/>
                <a:gd name="connsiteY2353" fmla="*/ 50578 h 1152525"/>
                <a:gd name="connsiteX2354" fmla="*/ 1761799 w 3629025"/>
                <a:gd name="connsiteY2354" fmla="*/ 56579 h 1152525"/>
                <a:gd name="connsiteX2355" fmla="*/ 1753894 w 3629025"/>
                <a:gd name="connsiteY2355" fmla="*/ 58293 h 1152525"/>
                <a:gd name="connsiteX2356" fmla="*/ 1726843 w 3629025"/>
                <a:gd name="connsiteY2356" fmla="*/ 62008 h 1152525"/>
                <a:gd name="connsiteX2357" fmla="*/ 1720842 w 3629025"/>
                <a:gd name="connsiteY2357" fmla="*/ 61151 h 1152525"/>
                <a:gd name="connsiteX2358" fmla="*/ 1738558 w 3629025"/>
                <a:gd name="connsiteY2358" fmla="*/ 55150 h 1152525"/>
                <a:gd name="connsiteX2359" fmla="*/ 1745702 w 3629025"/>
                <a:gd name="connsiteY2359" fmla="*/ 51435 h 1152525"/>
                <a:gd name="connsiteX2360" fmla="*/ 1756942 w 3629025"/>
                <a:gd name="connsiteY2360" fmla="*/ 51149 h 1152525"/>
                <a:gd name="connsiteX2361" fmla="*/ 1779897 w 3629025"/>
                <a:gd name="connsiteY2361" fmla="*/ 44006 h 1152525"/>
                <a:gd name="connsiteX2362" fmla="*/ 1799042 w 3629025"/>
                <a:gd name="connsiteY2362" fmla="*/ 42005 h 1152525"/>
                <a:gd name="connsiteX2363" fmla="*/ 1830665 w 3629025"/>
                <a:gd name="connsiteY2363" fmla="*/ 35147 h 1152525"/>
                <a:gd name="connsiteX2364" fmla="*/ 1818283 w 3629025"/>
                <a:gd name="connsiteY2364" fmla="*/ 39910 h 1152525"/>
                <a:gd name="connsiteX2365" fmla="*/ 1834856 w 3629025"/>
                <a:gd name="connsiteY2365" fmla="*/ 847820 h 1152525"/>
                <a:gd name="connsiteX2366" fmla="*/ 1823998 w 3629025"/>
                <a:gd name="connsiteY2366" fmla="*/ 841438 h 1152525"/>
                <a:gd name="connsiteX2367" fmla="*/ 1855621 w 3629025"/>
                <a:gd name="connsiteY2367" fmla="*/ 834581 h 1152525"/>
                <a:gd name="connsiteX2368" fmla="*/ 1834856 w 3629025"/>
                <a:gd name="connsiteY2368" fmla="*/ 847820 h 1152525"/>
                <a:gd name="connsiteX2369" fmla="*/ 1852573 w 3629025"/>
                <a:gd name="connsiteY2369" fmla="*/ 32480 h 1152525"/>
                <a:gd name="connsiteX2370" fmla="*/ 1861621 w 3629025"/>
                <a:gd name="connsiteY2370" fmla="*/ 26099 h 1152525"/>
                <a:gd name="connsiteX2371" fmla="*/ 1852573 w 3629025"/>
                <a:gd name="connsiteY2371" fmla="*/ 32480 h 1152525"/>
                <a:gd name="connsiteX2372" fmla="*/ 1857526 w 3629025"/>
                <a:gd name="connsiteY2372" fmla="*/ 7334 h 1152525"/>
                <a:gd name="connsiteX2373" fmla="*/ 1869908 w 3629025"/>
                <a:gd name="connsiteY2373" fmla="*/ 2477 h 1152525"/>
                <a:gd name="connsiteX2374" fmla="*/ 1866098 w 3629025"/>
                <a:gd name="connsiteY2374" fmla="*/ 7715 h 1152525"/>
                <a:gd name="connsiteX2375" fmla="*/ 1857526 w 3629025"/>
                <a:gd name="connsiteY2375" fmla="*/ 7334 h 1152525"/>
                <a:gd name="connsiteX2376" fmla="*/ 1868384 w 3629025"/>
                <a:gd name="connsiteY2376" fmla="*/ 807720 h 1152525"/>
                <a:gd name="connsiteX2377" fmla="*/ 1887529 w 3629025"/>
                <a:gd name="connsiteY2377" fmla="*/ 805720 h 1152525"/>
                <a:gd name="connsiteX2378" fmla="*/ 1868384 w 3629025"/>
                <a:gd name="connsiteY2378" fmla="*/ 807720 h 1152525"/>
                <a:gd name="connsiteX2379" fmla="*/ 1866860 w 3629025"/>
                <a:gd name="connsiteY2379" fmla="*/ 24955 h 1152525"/>
                <a:gd name="connsiteX2380" fmla="*/ 1879243 w 3629025"/>
                <a:gd name="connsiteY2380" fmla="*/ 20098 h 1152525"/>
                <a:gd name="connsiteX2381" fmla="*/ 1891244 w 3629025"/>
                <a:gd name="connsiteY2381" fmla="*/ 21812 h 1152525"/>
                <a:gd name="connsiteX2382" fmla="*/ 1866860 w 3629025"/>
                <a:gd name="connsiteY2382" fmla="*/ 24955 h 1152525"/>
                <a:gd name="connsiteX2383" fmla="*/ 1917628 w 3629025"/>
                <a:gd name="connsiteY2383" fmla="*/ 825437 h 1152525"/>
                <a:gd name="connsiteX2384" fmla="*/ 1912390 w 3629025"/>
                <a:gd name="connsiteY2384" fmla="*/ 826580 h 1152525"/>
                <a:gd name="connsiteX2385" fmla="*/ 1910104 w 3629025"/>
                <a:gd name="connsiteY2385" fmla="*/ 820484 h 1152525"/>
                <a:gd name="connsiteX2386" fmla="*/ 1918771 w 3629025"/>
                <a:gd name="connsiteY2386" fmla="*/ 820769 h 1152525"/>
                <a:gd name="connsiteX2387" fmla="*/ 1917628 w 3629025"/>
                <a:gd name="connsiteY2387" fmla="*/ 825437 h 1152525"/>
                <a:gd name="connsiteX2388" fmla="*/ 1930011 w 3629025"/>
                <a:gd name="connsiteY2388" fmla="*/ 11239 h 1152525"/>
                <a:gd name="connsiteX2389" fmla="*/ 1951823 w 3629025"/>
                <a:gd name="connsiteY2389" fmla="*/ 8668 h 1152525"/>
                <a:gd name="connsiteX2390" fmla="*/ 1948013 w 3629025"/>
                <a:gd name="connsiteY2390" fmla="*/ 13811 h 1152525"/>
                <a:gd name="connsiteX2391" fmla="*/ 1942012 w 3629025"/>
                <a:gd name="connsiteY2391" fmla="*/ 12954 h 1152525"/>
                <a:gd name="connsiteX2392" fmla="*/ 1930011 w 3629025"/>
                <a:gd name="connsiteY2392" fmla="*/ 11239 h 1152525"/>
                <a:gd name="connsiteX2393" fmla="*/ 1942108 w 3629025"/>
                <a:gd name="connsiteY2393" fmla="*/ 791623 h 1152525"/>
                <a:gd name="connsiteX2394" fmla="*/ 1957919 w 3629025"/>
                <a:gd name="connsiteY2394" fmla="*/ 788194 h 1152525"/>
                <a:gd name="connsiteX2395" fmla="*/ 1942108 w 3629025"/>
                <a:gd name="connsiteY2395" fmla="*/ 791623 h 1152525"/>
                <a:gd name="connsiteX2396" fmla="*/ 1956776 w 3629025"/>
                <a:gd name="connsiteY2396" fmla="*/ 777526 h 1152525"/>
                <a:gd name="connsiteX2397" fmla="*/ 1940965 w 3629025"/>
                <a:gd name="connsiteY2397" fmla="*/ 780955 h 1152525"/>
                <a:gd name="connsiteX2398" fmla="*/ 1933440 w 3629025"/>
                <a:gd name="connsiteY2398" fmla="*/ 776002 h 1152525"/>
                <a:gd name="connsiteX2399" fmla="*/ 1961634 w 3629025"/>
                <a:gd name="connsiteY2399" fmla="*/ 767620 h 1152525"/>
                <a:gd name="connsiteX2400" fmla="*/ 1956776 w 3629025"/>
                <a:gd name="connsiteY2400" fmla="*/ 777526 h 1152525"/>
                <a:gd name="connsiteX2401" fmla="*/ 1973731 w 3629025"/>
                <a:gd name="connsiteY2401" fmla="*/ 769430 h 1152525"/>
                <a:gd name="connsiteX2402" fmla="*/ 1990685 w 3629025"/>
                <a:gd name="connsiteY2402" fmla="*/ 761333 h 1152525"/>
                <a:gd name="connsiteX2403" fmla="*/ 2009830 w 3629025"/>
                <a:gd name="connsiteY2403" fmla="*/ 759333 h 1152525"/>
                <a:gd name="connsiteX2404" fmla="*/ 1973731 w 3629025"/>
                <a:gd name="connsiteY2404" fmla="*/ 769430 h 1152525"/>
                <a:gd name="connsiteX2405" fmla="*/ 2007163 w 3629025"/>
                <a:gd name="connsiteY2405" fmla="*/ 775240 h 1152525"/>
                <a:gd name="connsiteX2406" fmla="*/ 1989447 w 3629025"/>
                <a:gd name="connsiteY2406" fmla="*/ 781240 h 1152525"/>
                <a:gd name="connsiteX2407" fmla="*/ 2007163 w 3629025"/>
                <a:gd name="connsiteY2407" fmla="*/ 775240 h 1152525"/>
                <a:gd name="connsiteX2408" fmla="*/ 1979350 w 3629025"/>
                <a:gd name="connsiteY2408" fmla="*/ 792290 h 1152525"/>
                <a:gd name="connsiteX2409" fmla="*/ 1980493 w 3629025"/>
                <a:gd name="connsiteY2409" fmla="*/ 787622 h 1152525"/>
                <a:gd name="connsiteX2410" fmla="*/ 1986494 w 3629025"/>
                <a:gd name="connsiteY2410" fmla="*/ 788480 h 1152525"/>
                <a:gd name="connsiteX2411" fmla="*/ 1985351 w 3629025"/>
                <a:gd name="connsiteY2411" fmla="*/ 793147 h 1152525"/>
                <a:gd name="connsiteX2412" fmla="*/ 1979350 w 3629025"/>
                <a:gd name="connsiteY2412" fmla="*/ 792290 h 1152525"/>
                <a:gd name="connsiteX2413" fmla="*/ 1983446 w 3629025"/>
                <a:gd name="connsiteY2413" fmla="*/ 811054 h 1152525"/>
                <a:gd name="connsiteX2414" fmla="*/ 2002306 w 3629025"/>
                <a:gd name="connsiteY2414" fmla="*/ 800386 h 1152525"/>
                <a:gd name="connsiteX2415" fmla="*/ 2017736 w 3629025"/>
                <a:gd name="connsiteY2415" fmla="*/ 803624 h 1152525"/>
                <a:gd name="connsiteX2416" fmla="*/ 1983446 w 3629025"/>
                <a:gd name="connsiteY2416" fmla="*/ 811054 h 1152525"/>
                <a:gd name="connsiteX2417" fmla="*/ 2031643 w 3629025"/>
                <a:gd name="connsiteY2417" fmla="*/ 772192 h 1152525"/>
                <a:gd name="connsiteX2418" fmla="*/ 2018498 w 3629025"/>
                <a:gd name="connsiteY2418" fmla="*/ 775049 h 1152525"/>
                <a:gd name="connsiteX2419" fmla="*/ 2033548 w 3629025"/>
                <a:gd name="connsiteY2419" fmla="*/ 769620 h 1152525"/>
                <a:gd name="connsiteX2420" fmla="*/ 2044120 w 3629025"/>
                <a:gd name="connsiteY2420" fmla="*/ 767334 h 1152525"/>
                <a:gd name="connsiteX2421" fmla="*/ 2031643 w 3629025"/>
                <a:gd name="connsiteY2421" fmla="*/ 772192 h 1152525"/>
                <a:gd name="connsiteX2422" fmla="*/ 2047359 w 3629025"/>
                <a:gd name="connsiteY2422" fmla="*/ 799338 h 1152525"/>
                <a:gd name="connsiteX2423" fmla="*/ 2033833 w 3629025"/>
                <a:gd name="connsiteY2423" fmla="*/ 793528 h 1152525"/>
                <a:gd name="connsiteX2424" fmla="*/ 2047740 w 3629025"/>
                <a:gd name="connsiteY2424" fmla="*/ 792671 h 1152525"/>
                <a:gd name="connsiteX2425" fmla="*/ 2047359 w 3629025"/>
                <a:gd name="connsiteY2425" fmla="*/ 799338 h 1152525"/>
                <a:gd name="connsiteX2426" fmla="*/ 2034310 w 3629025"/>
                <a:gd name="connsiteY2426" fmla="*/ 756285 h 1152525"/>
                <a:gd name="connsiteX2427" fmla="*/ 2053836 w 3629025"/>
                <a:gd name="connsiteY2427" fmla="*/ 747617 h 1152525"/>
                <a:gd name="connsiteX2428" fmla="*/ 2065837 w 3629025"/>
                <a:gd name="connsiteY2428" fmla="*/ 749332 h 1152525"/>
                <a:gd name="connsiteX2429" fmla="*/ 2034310 w 3629025"/>
                <a:gd name="connsiteY2429" fmla="*/ 756285 h 1152525"/>
                <a:gd name="connsiteX2430" fmla="*/ 2074505 w 3629025"/>
                <a:gd name="connsiteY2430" fmla="*/ 764953 h 1152525"/>
                <a:gd name="connsiteX2431" fmla="*/ 2083554 w 3629025"/>
                <a:gd name="connsiteY2431" fmla="*/ 758571 h 1152525"/>
                <a:gd name="connsiteX2432" fmla="*/ 2074505 w 3629025"/>
                <a:gd name="connsiteY2432" fmla="*/ 764953 h 1152525"/>
                <a:gd name="connsiteX2433" fmla="*/ 2090317 w 3629025"/>
                <a:gd name="connsiteY2433" fmla="*/ 761524 h 1152525"/>
                <a:gd name="connsiteX2434" fmla="*/ 2109843 w 3629025"/>
                <a:gd name="connsiteY2434" fmla="*/ 752856 h 1152525"/>
                <a:gd name="connsiteX2435" fmla="*/ 2090317 w 3629025"/>
                <a:gd name="connsiteY2435" fmla="*/ 761524 h 1152525"/>
                <a:gd name="connsiteX2436" fmla="*/ 2102032 w 3629025"/>
                <a:gd name="connsiteY2436" fmla="*/ 739331 h 1152525"/>
                <a:gd name="connsiteX2437" fmla="*/ 2118987 w 3629025"/>
                <a:gd name="connsiteY2437" fmla="*/ 731234 h 1152525"/>
                <a:gd name="connsiteX2438" fmla="*/ 2102032 w 3629025"/>
                <a:gd name="connsiteY2438" fmla="*/ 739331 h 1152525"/>
                <a:gd name="connsiteX2439" fmla="*/ 2130226 w 3629025"/>
                <a:gd name="connsiteY2439" fmla="*/ 730949 h 1152525"/>
                <a:gd name="connsiteX2440" fmla="*/ 2150515 w 3629025"/>
                <a:gd name="connsiteY2440" fmla="*/ 724376 h 1152525"/>
                <a:gd name="connsiteX2441" fmla="*/ 2162897 w 3629025"/>
                <a:gd name="connsiteY2441" fmla="*/ 719519 h 1152525"/>
                <a:gd name="connsiteX2442" fmla="*/ 2130226 w 3629025"/>
                <a:gd name="connsiteY2442" fmla="*/ 730949 h 1152525"/>
                <a:gd name="connsiteX2443" fmla="*/ 2141466 w 3629025"/>
                <a:gd name="connsiteY2443" fmla="*/ 761333 h 1152525"/>
                <a:gd name="connsiteX2444" fmla="*/ 2139942 w 3629025"/>
                <a:gd name="connsiteY2444" fmla="*/ 757238 h 1152525"/>
                <a:gd name="connsiteX2445" fmla="*/ 2147848 w 3629025"/>
                <a:gd name="connsiteY2445" fmla="*/ 755523 h 1152525"/>
                <a:gd name="connsiteX2446" fmla="*/ 2149372 w 3629025"/>
                <a:gd name="connsiteY2446" fmla="*/ 759619 h 1152525"/>
                <a:gd name="connsiteX2447" fmla="*/ 2141466 w 3629025"/>
                <a:gd name="connsiteY2447" fmla="*/ 761333 h 1152525"/>
                <a:gd name="connsiteX2448" fmla="*/ 2165945 w 3629025"/>
                <a:gd name="connsiteY2448" fmla="*/ 742950 h 1152525"/>
                <a:gd name="connsiteX2449" fmla="*/ 2136989 w 3629025"/>
                <a:gd name="connsiteY2449" fmla="*/ 749237 h 1152525"/>
                <a:gd name="connsiteX2450" fmla="*/ 2168993 w 3629025"/>
                <a:gd name="connsiteY2450" fmla="*/ 735711 h 1152525"/>
                <a:gd name="connsiteX2451" fmla="*/ 2165945 w 3629025"/>
                <a:gd name="connsiteY2451" fmla="*/ 742950 h 1152525"/>
                <a:gd name="connsiteX2452" fmla="*/ 2282531 w 3629025"/>
                <a:gd name="connsiteY2452" fmla="*/ 719709 h 1152525"/>
                <a:gd name="connsiteX2453" fmla="*/ 2270149 w 3629025"/>
                <a:gd name="connsiteY2453" fmla="*/ 724567 h 1152525"/>
                <a:gd name="connsiteX2454" fmla="*/ 2282531 w 3629025"/>
                <a:gd name="connsiteY2454" fmla="*/ 719709 h 1152525"/>
                <a:gd name="connsiteX2455" fmla="*/ 2191853 w 3629025"/>
                <a:gd name="connsiteY2455" fmla="*/ 743807 h 1152525"/>
                <a:gd name="connsiteX2456" fmla="*/ 2188900 w 3629025"/>
                <a:gd name="connsiteY2456" fmla="*/ 735711 h 1152525"/>
                <a:gd name="connsiteX2457" fmla="*/ 2196806 w 3629025"/>
                <a:gd name="connsiteY2457" fmla="*/ 733997 h 1152525"/>
                <a:gd name="connsiteX2458" fmla="*/ 2191853 w 3629025"/>
                <a:gd name="connsiteY2458" fmla="*/ 743807 h 1152525"/>
                <a:gd name="connsiteX2459" fmla="*/ 2201664 w 3629025"/>
                <a:gd name="connsiteY2459" fmla="*/ 739521 h 1152525"/>
                <a:gd name="connsiteX2460" fmla="*/ 2221190 w 3629025"/>
                <a:gd name="connsiteY2460" fmla="*/ 730853 h 1152525"/>
                <a:gd name="connsiteX2461" fmla="*/ 2201664 w 3629025"/>
                <a:gd name="connsiteY2461" fmla="*/ 739521 h 1152525"/>
                <a:gd name="connsiteX2462" fmla="*/ 2272339 w 3629025"/>
                <a:gd name="connsiteY2462" fmla="*/ 745998 h 1152525"/>
                <a:gd name="connsiteX2463" fmla="*/ 2266339 w 3629025"/>
                <a:gd name="connsiteY2463" fmla="*/ 745141 h 1152525"/>
                <a:gd name="connsiteX2464" fmla="*/ 2244145 w 3629025"/>
                <a:gd name="connsiteY2464" fmla="*/ 754380 h 1152525"/>
                <a:gd name="connsiteX2465" fmla="*/ 2238145 w 3629025"/>
                <a:gd name="connsiteY2465" fmla="*/ 753523 h 1152525"/>
                <a:gd name="connsiteX2466" fmla="*/ 2215189 w 3629025"/>
                <a:gd name="connsiteY2466" fmla="*/ 760667 h 1152525"/>
                <a:gd name="connsiteX2467" fmla="*/ 2225000 w 3629025"/>
                <a:gd name="connsiteY2467" fmla="*/ 756380 h 1152525"/>
                <a:gd name="connsiteX2468" fmla="*/ 2230239 w 3629025"/>
                <a:gd name="connsiteY2468" fmla="*/ 755237 h 1152525"/>
                <a:gd name="connsiteX2469" fmla="*/ 2253194 w 3629025"/>
                <a:gd name="connsiteY2469" fmla="*/ 748094 h 1152525"/>
                <a:gd name="connsiteX2470" fmla="*/ 2289294 w 3629025"/>
                <a:gd name="connsiteY2470" fmla="*/ 738092 h 1152525"/>
                <a:gd name="connsiteX2471" fmla="*/ 2272339 w 3629025"/>
                <a:gd name="connsiteY2471" fmla="*/ 745998 h 1152525"/>
                <a:gd name="connsiteX2472" fmla="*/ 2326060 w 3629025"/>
                <a:gd name="connsiteY2472" fmla="*/ 729901 h 1152525"/>
                <a:gd name="connsiteX2473" fmla="*/ 2331299 w 3629025"/>
                <a:gd name="connsiteY2473" fmla="*/ 728758 h 1152525"/>
                <a:gd name="connsiteX2474" fmla="*/ 2326060 w 3629025"/>
                <a:gd name="connsiteY2474" fmla="*/ 729901 h 1152525"/>
                <a:gd name="connsiteX2475" fmla="*/ 2352064 w 3629025"/>
                <a:gd name="connsiteY2475" fmla="*/ 730853 h 1152525"/>
                <a:gd name="connsiteX2476" fmla="*/ 2353588 w 3629025"/>
                <a:gd name="connsiteY2476" fmla="*/ 734949 h 1152525"/>
                <a:gd name="connsiteX2477" fmla="*/ 2348349 w 3629025"/>
                <a:gd name="connsiteY2477" fmla="*/ 736092 h 1152525"/>
                <a:gd name="connsiteX2478" fmla="*/ 2346825 w 3629025"/>
                <a:gd name="connsiteY2478" fmla="*/ 731996 h 1152525"/>
                <a:gd name="connsiteX2479" fmla="*/ 2352064 w 3629025"/>
                <a:gd name="connsiteY2479" fmla="*/ 730853 h 1152525"/>
                <a:gd name="connsiteX2480" fmla="*/ 2381496 w 3629025"/>
                <a:gd name="connsiteY2480" fmla="*/ 687229 h 1152525"/>
                <a:gd name="connsiteX2481" fmla="*/ 2362636 w 3629025"/>
                <a:gd name="connsiteY2481" fmla="*/ 697897 h 1152525"/>
                <a:gd name="connsiteX2482" fmla="*/ 2381496 w 3629025"/>
                <a:gd name="connsiteY2482" fmla="*/ 687229 h 1152525"/>
                <a:gd name="connsiteX2483" fmla="*/ 2363779 w 3629025"/>
                <a:gd name="connsiteY2483" fmla="*/ 708565 h 1152525"/>
                <a:gd name="connsiteX2484" fmla="*/ 2373209 w 3629025"/>
                <a:gd name="connsiteY2484" fmla="*/ 695611 h 1152525"/>
                <a:gd name="connsiteX2485" fmla="*/ 2387497 w 3629025"/>
                <a:gd name="connsiteY2485" fmla="*/ 703421 h 1152525"/>
                <a:gd name="connsiteX2486" fmla="*/ 2363779 w 3629025"/>
                <a:gd name="connsiteY2486" fmla="*/ 708565 h 1152525"/>
                <a:gd name="connsiteX2487" fmla="*/ 2390068 w 3629025"/>
                <a:gd name="connsiteY2487" fmla="*/ 687515 h 1152525"/>
                <a:gd name="connsiteX2488" fmla="*/ 2391211 w 3629025"/>
                <a:gd name="connsiteY2488" fmla="*/ 682943 h 1152525"/>
                <a:gd name="connsiteX2489" fmla="*/ 2396450 w 3629025"/>
                <a:gd name="connsiteY2489" fmla="*/ 681800 h 1152525"/>
                <a:gd name="connsiteX2490" fmla="*/ 2390068 w 3629025"/>
                <a:gd name="connsiteY2490" fmla="*/ 687515 h 1152525"/>
                <a:gd name="connsiteX2491" fmla="*/ 2509036 w 3629025"/>
                <a:gd name="connsiteY2491" fmla="*/ 655130 h 1152525"/>
                <a:gd name="connsiteX2492" fmla="*/ 2510179 w 3629025"/>
                <a:gd name="connsiteY2492" fmla="*/ 650462 h 1152525"/>
                <a:gd name="connsiteX2493" fmla="*/ 2515417 w 3629025"/>
                <a:gd name="connsiteY2493" fmla="*/ 649319 h 1152525"/>
                <a:gd name="connsiteX2494" fmla="*/ 2509036 w 3629025"/>
                <a:gd name="connsiteY2494" fmla="*/ 655130 h 1152525"/>
                <a:gd name="connsiteX2495" fmla="*/ 2529991 w 3629025"/>
                <a:gd name="connsiteY2495" fmla="*/ 681133 h 1152525"/>
                <a:gd name="connsiteX2496" fmla="*/ 2540564 w 3629025"/>
                <a:gd name="connsiteY2496" fmla="*/ 678847 h 1152525"/>
                <a:gd name="connsiteX2497" fmla="*/ 2529991 w 3629025"/>
                <a:gd name="connsiteY2497" fmla="*/ 681133 h 1152525"/>
                <a:gd name="connsiteX2498" fmla="*/ 2550660 w 3629025"/>
                <a:gd name="connsiteY2498" fmla="*/ 683228 h 1152525"/>
                <a:gd name="connsiteX2499" fmla="*/ 2557042 w 3629025"/>
                <a:gd name="connsiteY2499" fmla="*/ 677418 h 1152525"/>
                <a:gd name="connsiteX2500" fmla="*/ 2550660 w 3629025"/>
                <a:gd name="connsiteY2500" fmla="*/ 683228 h 1152525"/>
                <a:gd name="connsiteX2501" fmla="*/ 3206837 w 3629025"/>
                <a:gd name="connsiteY2501" fmla="*/ 472535 h 1152525"/>
                <a:gd name="connsiteX2502" fmla="*/ 3218077 w 3629025"/>
                <a:gd name="connsiteY2502" fmla="*/ 472250 h 1152525"/>
                <a:gd name="connsiteX2503" fmla="*/ 3206837 w 3629025"/>
                <a:gd name="connsiteY2503" fmla="*/ 472535 h 1152525"/>
                <a:gd name="connsiteX2504" fmla="*/ 3082345 w 3629025"/>
                <a:gd name="connsiteY2504" fmla="*/ 482156 h 1152525"/>
                <a:gd name="connsiteX2505" fmla="*/ 3093585 w 3629025"/>
                <a:gd name="connsiteY2505" fmla="*/ 481870 h 1152525"/>
                <a:gd name="connsiteX2506" fmla="*/ 3082345 w 3629025"/>
                <a:gd name="connsiteY2506" fmla="*/ 482156 h 1152525"/>
                <a:gd name="connsiteX2507" fmla="*/ 3036149 w 3629025"/>
                <a:gd name="connsiteY2507" fmla="*/ 472535 h 1152525"/>
                <a:gd name="connsiteX2508" fmla="*/ 3037673 w 3629025"/>
                <a:gd name="connsiteY2508" fmla="*/ 476631 h 1152525"/>
                <a:gd name="connsiteX2509" fmla="*/ 3032434 w 3629025"/>
                <a:gd name="connsiteY2509" fmla="*/ 477774 h 1152525"/>
                <a:gd name="connsiteX2510" fmla="*/ 3030910 w 3629025"/>
                <a:gd name="connsiteY2510" fmla="*/ 473678 h 1152525"/>
                <a:gd name="connsiteX2511" fmla="*/ 3036149 w 3629025"/>
                <a:gd name="connsiteY2511" fmla="*/ 472535 h 1152525"/>
                <a:gd name="connsiteX2512" fmla="*/ 2968426 w 3629025"/>
                <a:gd name="connsiteY2512" fmla="*/ 489395 h 1152525"/>
                <a:gd name="connsiteX2513" fmla="*/ 3020338 w 3629025"/>
                <a:gd name="connsiteY2513" fmla="*/ 475869 h 1152525"/>
                <a:gd name="connsiteX2514" fmla="*/ 3006050 w 3629025"/>
                <a:gd name="connsiteY2514" fmla="*/ 483394 h 1152525"/>
                <a:gd name="connsiteX2515" fmla="*/ 2968426 w 3629025"/>
                <a:gd name="connsiteY2515" fmla="*/ 489395 h 1152525"/>
                <a:gd name="connsiteX2516" fmla="*/ 2980809 w 3629025"/>
                <a:gd name="connsiteY2516" fmla="*/ 499872 h 1152525"/>
                <a:gd name="connsiteX2517" fmla="*/ 2986048 w 3629025"/>
                <a:gd name="connsiteY2517" fmla="*/ 498729 h 1152525"/>
                <a:gd name="connsiteX2518" fmla="*/ 2999954 w 3629025"/>
                <a:gd name="connsiteY2518" fmla="*/ 497872 h 1152525"/>
                <a:gd name="connsiteX2519" fmla="*/ 3019861 w 3629025"/>
                <a:gd name="connsiteY2519" fmla="*/ 497872 h 1152525"/>
                <a:gd name="connsiteX2520" fmla="*/ 2988239 w 3629025"/>
                <a:gd name="connsiteY2520" fmla="*/ 504730 h 1152525"/>
                <a:gd name="connsiteX2521" fmla="*/ 2980809 w 3629025"/>
                <a:gd name="connsiteY2521" fmla="*/ 499872 h 1152525"/>
                <a:gd name="connsiteX2522" fmla="*/ 2990429 w 3629025"/>
                <a:gd name="connsiteY2522" fmla="*/ 587407 h 1152525"/>
                <a:gd name="connsiteX2523" fmla="*/ 3000240 w 3629025"/>
                <a:gd name="connsiteY2523" fmla="*/ 583121 h 1152525"/>
                <a:gd name="connsiteX2524" fmla="*/ 2990429 w 3629025"/>
                <a:gd name="connsiteY2524" fmla="*/ 587407 h 1152525"/>
                <a:gd name="connsiteX2525" fmla="*/ 3010813 w 3629025"/>
                <a:gd name="connsiteY2525" fmla="*/ 519589 h 1152525"/>
                <a:gd name="connsiteX2526" fmla="*/ 3019861 w 3629025"/>
                <a:gd name="connsiteY2526" fmla="*/ 513207 h 1152525"/>
                <a:gd name="connsiteX2527" fmla="*/ 3010813 w 3629025"/>
                <a:gd name="connsiteY2527" fmla="*/ 519589 h 1152525"/>
                <a:gd name="connsiteX2528" fmla="*/ 3026339 w 3629025"/>
                <a:gd name="connsiteY2528" fmla="*/ 492157 h 1152525"/>
                <a:gd name="connsiteX2529" fmla="*/ 3032339 w 3629025"/>
                <a:gd name="connsiteY2529" fmla="*/ 493014 h 1152525"/>
                <a:gd name="connsiteX2530" fmla="*/ 3056057 w 3629025"/>
                <a:gd name="connsiteY2530" fmla="*/ 487871 h 1152525"/>
                <a:gd name="connsiteX2531" fmla="*/ 3025195 w 3629025"/>
                <a:gd name="connsiteY2531" fmla="*/ 496824 h 1152525"/>
                <a:gd name="connsiteX2532" fmla="*/ 3026339 w 3629025"/>
                <a:gd name="connsiteY2532" fmla="*/ 492157 h 1152525"/>
                <a:gd name="connsiteX2533" fmla="*/ 3037197 w 3629025"/>
                <a:gd name="connsiteY2533" fmla="*/ 513874 h 1152525"/>
                <a:gd name="connsiteX2534" fmla="*/ 3049579 w 3629025"/>
                <a:gd name="connsiteY2534" fmla="*/ 509016 h 1152525"/>
                <a:gd name="connsiteX2535" fmla="*/ 3037197 w 3629025"/>
                <a:gd name="connsiteY2535" fmla="*/ 513874 h 1152525"/>
                <a:gd name="connsiteX2536" fmla="*/ 3133495 w 3629025"/>
                <a:gd name="connsiteY2536" fmla="*/ 497205 h 1152525"/>
                <a:gd name="connsiteX2537" fmla="*/ 3056342 w 3629025"/>
                <a:gd name="connsiteY2537" fmla="*/ 511778 h 1152525"/>
                <a:gd name="connsiteX2538" fmla="*/ 3078535 w 3629025"/>
                <a:gd name="connsiteY2538" fmla="*/ 502539 h 1152525"/>
                <a:gd name="connsiteX2539" fmla="*/ 3102253 w 3629025"/>
                <a:gd name="connsiteY2539" fmla="*/ 497396 h 1152525"/>
                <a:gd name="connsiteX2540" fmla="*/ 3139876 w 3629025"/>
                <a:gd name="connsiteY2540" fmla="*/ 491395 h 1152525"/>
                <a:gd name="connsiteX2541" fmla="*/ 3166927 w 3629025"/>
                <a:gd name="connsiteY2541" fmla="*/ 487680 h 1152525"/>
                <a:gd name="connsiteX2542" fmla="*/ 3185692 w 3629025"/>
                <a:gd name="connsiteY2542" fmla="*/ 492347 h 1152525"/>
                <a:gd name="connsiteX2543" fmla="*/ 3133495 w 3629025"/>
                <a:gd name="connsiteY2543" fmla="*/ 497205 h 1152525"/>
                <a:gd name="connsiteX2544" fmla="*/ 3196265 w 3629025"/>
                <a:gd name="connsiteY2544" fmla="*/ 490157 h 1152525"/>
                <a:gd name="connsiteX2545" fmla="*/ 3191026 w 3629025"/>
                <a:gd name="connsiteY2545" fmla="*/ 491300 h 1152525"/>
                <a:gd name="connsiteX2546" fmla="*/ 3224554 w 3629025"/>
                <a:gd name="connsiteY2546" fmla="*/ 481775 h 1152525"/>
                <a:gd name="connsiteX2547" fmla="*/ 3196265 w 3629025"/>
                <a:gd name="connsiteY2547" fmla="*/ 490157 h 1152525"/>
                <a:gd name="connsiteX2548" fmla="*/ 3243699 w 3629025"/>
                <a:gd name="connsiteY2548" fmla="*/ 479774 h 1152525"/>
                <a:gd name="connsiteX2549" fmla="*/ 3254272 w 3629025"/>
                <a:gd name="connsiteY2549" fmla="*/ 477488 h 1152525"/>
                <a:gd name="connsiteX2550" fmla="*/ 3243699 w 3629025"/>
                <a:gd name="connsiteY2550" fmla="*/ 479774 h 1152525"/>
                <a:gd name="connsiteX2551" fmla="*/ 3246175 w 3629025"/>
                <a:gd name="connsiteY2551" fmla="*/ 393954 h 1152525"/>
                <a:gd name="connsiteX2552" fmla="*/ 3255986 w 3629025"/>
                <a:gd name="connsiteY2552" fmla="*/ 389668 h 1152525"/>
                <a:gd name="connsiteX2553" fmla="*/ 3246175 w 3629025"/>
                <a:gd name="connsiteY2553" fmla="*/ 393954 h 1152525"/>
                <a:gd name="connsiteX2554" fmla="*/ 3455344 w 3629025"/>
                <a:gd name="connsiteY2554" fmla="*/ 459962 h 1152525"/>
                <a:gd name="connsiteX2555" fmla="*/ 3455344 w 3629025"/>
                <a:gd name="connsiteY2555" fmla="*/ 459962 h 1152525"/>
                <a:gd name="connsiteX2556" fmla="*/ 3455344 w 3629025"/>
                <a:gd name="connsiteY2556" fmla="*/ 459962 h 1152525"/>
                <a:gd name="connsiteX2557" fmla="*/ 3279703 w 3629025"/>
                <a:gd name="connsiteY2557" fmla="*/ 515684 h 1152525"/>
                <a:gd name="connsiteX2558" fmla="*/ 3290276 w 3629025"/>
                <a:gd name="connsiteY2558" fmla="*/ 513398 h 1152525"/>
                <a:gd name="connsiteX2559" fmla="*/ 3279703 w 3629025"/>
                <a:gd name="connsiteY2559" fmla="*/ 515684 h 1152525"/>
                <a:gd name="connsiteX2560" fmla="*/ 3268845 w 3629025"/>
                <a:gd name="connsiteY2560" fmla="*/ 478726 h 1152525"/>
                <a:gd name="connsiteX2561" fmla="*/ 3275989 w 3629025"/>
                <a:gd name="connsiteY2561" fmla="*/ 475012 h 1152525"/>
                <a:gd name="connsiteX2562" fmla="*/ 3283894 w 3629025"/>
                <a:gd name="connsiteY2562" fmla="*/ 473297 h 1152525"/>
                <a:gd name="connsiteX2563" fmla="*/ 3268845 w 3629025"/>
                <a:gd name="connsiteY2563" fmla="*/ 478726 h 1152525"/>
                <a:gd name="connsiteX2564" fmla="*/ 3366762 w 3629025"/>
                <a:gd name="connsiteY2564" fmla="*/ 435483 h 1152525"/>
                <a:gd name="connsiteX2565" fmla="*/ 3355523 w 3629025"/>
                <a:gd name="connsiteY2565" fmla="*/ 435769 h 1152525"/>
                <a:gd name="connsiteX2566" fmla="*/ 3347617 w 3629025"/>
                <a:gd name="connsiteY2566" fmla="*/ 437483 h 1152525"/>
                <a:gd name="connsiteX2567" fmla="*/ 3322471 w 3629025"/>
                <a:gd name="connsiteY2567" fmla="*/ 438626 h 1152525"/>
                <a:gd name="connsiteX2568" fmla="*/ 3340187 w 3629025"/>
                <a:gd name="connsiteY2568" fmla="*/ 432625 h 1152525"/>
                <a:gd name="connsiteX2569" fmla="*/ 3378573 w 3629025"/>
                <a:gd name="connsiteY2569" fmla="*/ 428625 h 1152525"/>
                <a:gd name="connsiteX2570" fmla="*/ 3366762 w 3629025"/>
                <a:gd name="connsiteY2570" fmla="*/ 435483 h 1152525"/>
                <a:gd name="connsiteX2571" fmla="*/ 3431151 w 3629025"/>
                <a:gd name="connsiteY2571" fmla="*/ 386525 h 1152525"/>
                <a:gd name="connsiteX2572" fmla="*/ 3443152 w 3629025"/>
                <a:gd name="connsiteY2572" fmla="*/ 388239 h 1152525"/>
                <a:gd name="connsiteX2573" fmla="*/ 3430008 w 3629025"/>
                <a:gd name="connsiteY2573" fmla="*/ 391097 h 1152525"/>
                <a:gd name="connsiteX2574" fmla="*/ 3415340 w 3629025"/>
                <a:gd name="connsiteY2574" fmla="*/ 389954 h 1152525"/>
                <a:gd name="connsiteX2575" fmla="*/ 3407434 w 3629025"/>
                <a:gd name="connsiteY2575" fmla="*/ 391668 h 1152525"/>
                <a:gd name="connsiteX2576" fmla="*/ 3418007 w 3629025"/>
                <a:gd name="connsiteY2576" fmla="*/ 389382 h 1152525"/>
                <a:gd name="connsiteX2577" fmla="*/ 3431151 w 3629025"/>
                <a:gd name="connsiteY2577" fmla="*/ 386525 h 1152525"/>
                <a:gd name="connsiteX2578" fmla="*/ 3362761 w 3629025"/>
                <a:gd name="connsiteY2578" fmla="*/ 370808 h 1152525"/>
                <a:gd name="connsiteX2579" fmla="*/ 3370667 w 3629025"/>
                <a:gd name="connsiteY2579" fmla="*/ 369094 h 1152525"/>
                <a:gd name="connsiteX2580" fmla="*/ 3383812 w 3629025"/>
                <a:gd name="connsiteY2580" fmla="*/ 366236 h 1152525"/>
                <a:gd name="connsiteX2581" fmla="*/ 3420292 w 3629025"/>
                <a:gd name="connsiteY2581" fmla="*/ 364903 h 1152525"/>
                <a:gd name="connsiteX2582" fmla="*/ 3402576 w 3629025"/>
                <a:gd name="connsiteY2582" fmla="*/ 370904 h 1152525"/>
                <a:gd name="connsiteX2583" fmla="*/ 3374001 w 3629025"/>
                <a:gd name="connsiteY2583" fmla="*/ 370523 h 1152525"/>
                <a:gd name="connsiteX2584" fmla="*/ 3363428 w 3629025"/>
                <a:gd name="connsiteY2584" fmla="*/ 372809 h 1152525"/>
                <a:gd name="connsiteX2585" fmla="*/ 3362761 w 3629025"/>
                <a:gd name="connsiteY2585" fmla="*/ 370808 h 1152525"/>
                <a:gd name="connsiteX2586" fmla="*/ 3318661 w 3629025"/>
                <a:gd name="connsiteY2586" fmla="*/ 413195 h 1152525"/>
                <a:gd name="connsiteX2587" fmla="*/ 3358951 w 3629025"/>
                <a:gd name="connsiteY2587" fmla="*/ 406622 h 1152525"/>
                <a:gd name="connsiteX2588" fmla="*/ 3376287 w 3629025"/>
                <a:gd name="connsiteY2588" fmla="*/ 407194 h 1152525"/>
                <a:gd name="connsiteX2589" fmla="*/ 3386860 w 3629025"/>
                <a:gd name="connsiteY2589" fmla="*/ 404908 h 1152525"/>
                <a:gd name="connsiteX2590" fmla="*/ 3412006 w 3629025"/>
                <a:gd name="connsiteY2590" fmla="*/ 403765 h 1152525"/>
                <a:gd name="connsiteX2591" fmla="*/ 3431913 w 3629025"/>
                <a:gd name="connsiteY2591" fmla="*/ 403765 h 1152525"/>
                <a:gd name="connsiteX2592" fmla="*/ 3459345 w 3629025"/>
                <a:gd name="connsiteY2592" fmla="*/ 408718 h 1152525"/>
                <a:gd name="connsiteX2593" fmla="*/ 3454106 w 3629025"/>
                <a:gd name="connsiteY2593" fmla="*/ 409861 h 1152525"/>
                <a:gd name="connsiteX2594" fmla="*/ 3436771 w 3629025"/>
                <a:gd name="connsiteY2594" fmla="*/ 409289 h 1152525"/>
                <a:gd name="connsiteX2595" fmla="*/ 3431532 w 3629025"/>
                <a:gd name="connsiteY2595" fmla="*/ 410432 h 1152525"/>
                <a:gd name="connsiteX2596" fmla="*/ 3430770 w 3629025"/>
                <a:gd name="connsiteY2596" fmla="*/ 408432 h 1152525"/>
                <a:gd name="connsiteX2597" fmla="*/ 3403719 w 3629025"/>
                <a:gd name="connsiteY2597" fmla="*/ 412147 h 1152525"/>
                <a:gd name="connsiteX2598" fmla="*/ 3361999 w 3629025"/>
                <a:gd name="connsiteY2598" fmla="*/ 414719 h 1152525"/>
                <a:gd name="connsiteX2599" fmla="*/ 3350760 w 3629025"/>
                <a:gd name="connsiteY2599" fmla="*/ 415004 h 1152525"/>
                <a:gd name="connsiteX2600" fmla="*/ 3349998 w 3629025"/>
                <a:gd name="connsiteY2600" fmla="*/ 413004 h 1152525"/>
                <a:gd name="connsiteX2601" fmla="*/ 3328186 w 3629025"/>
                <a:gd name="connsiteY2601" fmla="*/ 415576 h 1152525"/>
                <a:gd name="connsiteX2602" fmla="*/ 3267988 w 3629025"/>
                <a:gd name="connsiteY2602" fmla="*/ 422148 h 1152525"/>
                <a:gd name="connsiteX2603" fmla="*/ 3277799 w 3629025"/>
                <a:gd name="connsiteY2603" fmla="*/ 417862 h 1152525"/>
                <a:gd name="connsiteX2604" fmla="*/ 3318661 w 3629025"/>
                <a:gd name="connsiteY2604" fmla="*/ 413195 h 1152525"/>
                <a:gd name="connsiteX2605" fmla="*/ 3278465 w 3629025"/>
                <a:gd name="connsiteY2605" fmla="*/ 389096 h 1152525"/>
                <a:gd name="connsiteX2606" fmla="*/ 3261130 w 3629025"/>
                <a:gd name="connsiteY2606" fmla="*/ 388525 h 1152525"/>
                <a:gd name="connsiteX2607" fmla="*/ 3278465 w 3629025"/>
                <a:gd name="connsiteY2607" fmla="*/ 389096 h 1152525"/>
                <a:gd name="connsiteX2608" fmla="*/ 3362095 w 3629025"/>
                <a:gd name="connsiteY2608" fmla="*/ 338138 h 1152525"/>
                <a:gd name="connsiteX2609" fmla="*/ 3347426 w 3629025"/>
                <a:gd name="connsiteY2609" fmla="*/ 336995 h 1152525"/>
                <a:gd name="connsiteX2610" fmla="*/ 3377906 w 3629025"/>
                <a:gd name="connsiteY2610" fmla="*/ 334709 h 1152525"/>
                <a:gd name="connsiteX2611" fmla="*/ 3362095 w 3629025"/>
                <a:gd name="connsiteY2611" fmla="*/ 338138 h 1152525"/>
                <a:gd name="connsiteX2612" fmla="*/ 3395908 w 3629025"/>
                <a:gd name="connsiteY2612" fmla="*/ 321945 h 1152525"/>
                <a:gd name="connsiteX2613" fmla="*/ 3407624 w 3629025"/>
                <a:gd name="connsiteY2613" fmla="*/ 314992 h 1152525"/>
                <a:gd name="connsiteX2614" fmla="*/ 3411720 w 3629025"/>
                <a:gd name="connsiteY2614" fmla="*/ 318421 h 1152525"/>
                <a:gd name="connsiteX2615" fmla="*/ 3395908 w 3629025"/>
                <a:gd name="connsiteY2615" fmla="*/ 321945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</a:cxnLst>
              <a:rect l="l" t="t" r="r" b="b"/>
              <a:pathLst>
                <a:path w="3629025" h="1152525">
                  <a:moveTo>
                    <a:pt x="3578122" y="229838"/>
                  </a:moveTo>
                  <a:cubicBezTo>
                    <a:pt x="3580598" y="224123"/>
                    <a:pt x="3601934" y="226409"/>
                    <a:pt x="3599553" y="218599"/>
                  </a:cubicBezTo>
                  <a:cubicBezTo>
                    <a:pt x="3587266" y="221837"/>
                    <a:pt x="3574026" y="219266"/>
                    <a:pt x="3568311" y="218789"/>
                  </a:cubicBezTo>
                  <a:cubicBezTo>
                    <a:pt x="3566120" y="218599"/>
                    <a:pt x="3563072" y="220028"/>
                    <a:pt x="3562310" y="217932"/>
                  </a:cubicBezTo>
                  <a:cubicBezTo>
                    <a:pt x="3569549" y="215170"/>
                    <a:pt x="3557071" y="215646"/>
                    <a:pt x="3557452" y="212408"/>
                  </a:cubicBezTo>
                  <a:cubicBezTo>
                    <a:pt x="3562310" y="210884"/>
                    <a:pt x="3564120" y="213455"/>
                    <a:pt x="3568692" y="212122"/>
                  </a:cubicBezTo>
                  <a:cubicBezTo>
                    <a:pt x="3563072" y="205169"/>
                    <a:pt x="3573074" y="204883"/>
                    <a:pt x="3569454" y="198787"/>
                  </a:cubicBezTo>
                  <a:cubicBezTo>
                    <a:pt x="3558691" y="198882"/>
                    <a:pt x="3547261" y="197930"/>
                    <a:pt x="3534878" y="197549"/>
                  </a:cubicBezTo>
                  <a:cubicBezTo>
                    <a:pt x="3522877" y="197263"/>
                    <a:pt x="3508399" y="200597"/>
                    <a:pt x="3499540" y="194310"/>
                  </a:cubicBezTo>
                  <a:cubicBezTo>
                    <a:pt x="3499921" y="189357"/>
                    <a:pt x="3496969" y="182975"/>
                    <a:pt x="3502969" y="180404"/>
                  </a:cubicBezTo>
                  <a:cubicBezTo>
                    <a:pt x="3516495" y="178499"/>
                    <a:pt x="3531068" y="177546"/>
                    <a:pt x="3543927" y="175831"/>
                  </a:cubicBezTo>
                  <a:cubicBezTo>
                    <a:pt x="3551833" y="174784"/>
                    <a:pt x="3564882" y="177451"/>
                    <a:pt x="3564215" y="169259"/>
                  </a:cubicBezTo>
                  <a:cubicBezTo>
                    <a:pt x="3560596" y="166878"/>
                    <a:pt x="3554119" y="168307"/>
                    <a:pt x="3552214" y="167545"/>
                  </a:cubicBezTo>
                  <a:cubicBezTo>
                    <a:pt x="3551357" y="167164"/>
                    <a:pt x="3551642" y="163640"/>
                    <a:pt x="3550690" y="163449"/>
                  </a:cubicBezTo>
                  <a:cubicBezTo>
                    <a:pt x="3546594" y="162592"/>
                    <a:pt x="3540022" y="165354"/>
                    <a:pt x="3534116" y="164878"/>
                  </a:cubicBezTo>
                  <a:cubicBezTo>
                    <a:pt x="3533831" y="164878"/>
                    <a:pt x="3533640" y="162973"/>
                    <a:pt x="3533354" y="162878"/>
                  </a:cubicBezTo>
                  <a:cubicBezTo>
                    <a:pt x="3532307" y="162306"/>
                    <a:pt x="3525829" y="162878"/>
                    <a:pt x="3524686" y="162592"/>
                  </a:cubicBezTo>
                  <a:cubicBezTo>
                    <a:pt x="3520876" y="161639"/>
                    <a:pt x="3518686" y="161925"/>
                    <a:pt x="3513447" y="162878"/>
                  </a:cubicBezTo>
                  <a:cubicBezTo>
                    <a:pt x="3510875" y="163354"/>
                    <a:pt x="3510875" y="161449"/>
                    <a:pt x="3510018" y="161449"/>
                  </a:cubicBezTo>
                  <a:cubicBezTo>
                    <a:pt x="3501826" y="161354"/>
                    <a:pt x="3497731" y="161544"/>
                    <a:pt x="3495349" y="160306"/>
                  </a:cubicBezTo>
                  <a:cubicBezTo>
                    <a:pt x="3494492" y="159830"/>
                    <a:pt x="3491158" y="161639"/>
                    <a:pt x="3490111" y="161449"/>
                  </a:cubicBezTo>
                  <a:cubicBezTo>
                    <a:pt x="3489730" y="161354"/>
                    <a:pt x="3489730" y="159639"/>
                    <a:pt x="3489349" y="159449"/>
                  </a:cubicBezTo>
                  <a:cubicBezTo>
                    <a:pt x="3488491" y="158972"/>
                    <a:pt x="3485158" y="160687"/>
                    <a:pt x="3484110" y="160592"/>
                  </a:cubicBezTo>
                  <a:cubicBezTo>
                    <a:pt x="3479538" y="160115"/>
                    <a:pt x="3476490" y="159258"/>
                    <a:pt x="3472108" y="158877"/>
                  </a:cubicBezTo>
                  <a:cubicBezTo>
                    <a:pt x="3468870" y="155162"/>
                    <a:pt x="3459345" y="160211"/>
                    <a:pt x="3456678" y="155639"/>
                  </a:cubicBezTo>
                  <a:cubicBezTo>
                    <a:pt x="3461345" y="154781"/>
                    <a:pt x="3464679" y="153353"/>
                    <a:pt x="3466489" y="151352"/>
                  </a:cubicBezTo>
                  <a:cubicBezTo>
                    <a:pt x="3464298" y="143828"/>
                    <a:pt x="3467251" y="142780"/>
                    <a:pt x="3461250" y="137160"/>
                  </a:cubicBezTo>
                  <a:cubicBezTo>
                    <a:pt x="3465346" y="136112"/>
                    <a:pt x="3470489" y="135446"/>
                    <a:pt x="3467632" y="131350"/>
                  </a:cubicBezTo>
                  <a:cubicBezTo>
                    <a:pt x="3462869" y="129254"/>
                    <a:pt x="3454868" y="130493"/>
                    <a:pt x="3450296" y="130778"/>
                  </a:cubicBezTo>
                  <a:cubicBezTo>
                    <a:pt x="3439438" y="131350"/>
                    <a:pt x="3429627" y="132207"/>
                    <a:pt x="3425150" y="131921"/>
                  </a:cubicBezTo>
                  <a:cubicBezTo>
                    <a:pt x="3424388" y="131826"/>
                    <a:pt x="3423245" y="132398"/>
                    <a:pt x="3422483" y="132493"/>
                  </a:cubicBezTo>
                  <a:cubicBezTo>
                    <a:pt x="3419911" y="132969"/>
                    <a:pt x="3420007" y="131064"/>
                    <a:pt x="3419054" y="131064"/>
                  </a:cubicBezTo>
                  <a:cubicBezTo>
                    <a:pt x="3413815" y="130969"/>
                    <a:pt x="3409053" y="131921"/>
                    <a:pt x="3405148" y="131921"/>
                  </a:cubicBezTo>
                  <a:cubicBezTo>
                    <a:pt x="3396290" y="131921"/>
                    <a:pt x="3388003" y="132017"/>
                    <a:pt x="3379907" y="133064"/>
                  </a:cubicBezTo>
                  <a:cubicBezTo>
                    <a:pt x="3378192" y="130302"/>
                    <a:pt x="3374287" y="130588"/>
                    <a:pt x="3372382" y="128111"/>
                  </a:cubicBezTo>
                  <a:cubicBezTo>
                    <a:pt x="3363809" y="129540"/>
                    <a:pt x="3363428" y="128588"/>
                    <a:pt x="3355808" y="129540"/>
                  </a:cubicBezTo>
                  <a:cubicBezTo>
                    <a:pt x="3348950" y="130397"/>
                    <a:pt x="3342568" y="129445"/>
                    <a:pt x="3335901" y="129540"/>
                  </a:cubicBezTo>
                  <a:cubicBezTo>
                    <a:pt x="3326471" y="129635"/>
                    <a:pt x="3319137" y="129064"/>
                    <a:pt x="3313327" y="130112"/>
                  </a:cubicBezTo>
                  <a:cubicBezTo>
                    <a:pt x="3310850" y="130588"/>
                    <a:pt x="3310660" y="128683"/>
                    <a:pt x="3309898" y="128683"/>
                  </a:cubicBezTo>
                  <a:cubicBezTo>
                    <a:pt x="3301992" y="128778"/>
                    <a:pt x="3293705" y="130874"/>
                    <a:pt x="3290752" y="130683"/>
                  </a:cubicBezTo>
                  <a:cubicBezTo>
                    <a:pt x="3289990" y="130588"/>
                    <a:pt x="3288848" y="131159"/>
                    <a:pt x="3288085" y="131255"/>
                  </a:cubicBezTo>
                  <a:cubicBezTo>
                    <a:pt x="3285228" y="131731"/>
                    <a:pt x="3286085" y="129921"/>
                    <a:pt x="3284752" y="129826"/>
                  </a:cubicBezTo>
                  <a:cubicBezTo>
                    <a:pt x="3280751" y="129350"/>
                    <a:pt x="3275512" y="132969"/>
                    <a:pt x="3275322" y="127540"/>
                  </a:cubicBezTo>
                  <a:cubicBezTo>
                    <a:pt x="3297325" y="122015"/>
                    <a:pt x="3316375" y="122682"/>
                    <a:pt x="3335520" y="120968"/>
                  </a:cubicBezTo>
                  <a:cubicBezTo>
                    <a:pt x="3348379" y="119825"/>
                    <a:pt x="3366952" y="118110"/>
                    <a:pt x="3373906" y="116967"/>
                  </a:cubicBezTo>
                  <a:cubicBezTo>
                    <a:pt x="3385336" y="115157"/>
                    <a:pt x="3396766" y="110585"/>
                    <a:pt x="3408100" y="109538"/>
                  </a:cubicBezTo>
                  <a:cubicBezTo>
                    <a:pt x="3418197" y="108585"/>
                    <a:pt x="3427341" y="111824"/>
                    <a:pt x="3436675" y="109919"/>
                  </a:cubicBezTo>
                  <a:cubicBezTo>
                    <a:pt x="3437152" y="113633"/>
                    <a:pt x="3452773" y="110300"/>
                    <a:pt x="3446486" y="105632"/>
                  </a:cubicBezTo>
                  <a:cubicBezTo>
                    <a:pt x="3441057" y="101822"/>
                    <a:pt x="3428770" y="107728"/>
                    <a:pt x="3426960" y="98965"/>
                  </a:cubicBezTo>
                  <a:cubicBezTo>
                    <a:pt x="3431532" y="98108"/>
                    <a:pt x="3433151" y="95917"/>
                    <a:pt x="3433342" y="93155"/>
                  </a:cubicBezTo>
                  <a:cubicBezTo>
                    <a:pt x="3425912" y="95250"/>
                    <a:pt x="3419816" y="95536"/>
                    <a:pt x="3416101" y="92583"/>
                  </a:cubicBezTo>
                  <a:cubicBezTo>
                    <a:pt x="3418197" y="89535"/>
                    <a:pt x="3422293" y="87249"/>
                    <a:pt x="3417625" y="81344"/>
                  </a:cubicBezTo>
                  <a:cubicBezTo>
                    <a:pt x="3423626" y="78772"/>
                    <a:pt x="3430579" y="76676"/>
                    <a:pt x="3427817" y="70390"/>
                  </a:cubicBezTo>
                  <a:cubicBezTo>
                    <a:pt x="3424007" y="65437"/>
                    <a:pt x="3414292" y="68675"/>
                    <a:pt x="3410958" y="63151"/>
                  </a:cubicBezTo>
                  <a:cubicBezTo>
                    <a:pt x="3408958" y="59436"/>
                    <a:pt x="3412291" y="58007"/>
                    <a:pt x="3410577" y="54483"/>
                  </a:cubicBezTo>
                  <a:cubicBezTo>
                    <a:pt x="3401814" y="59817"/>
                    <a:pt x="3395242" y="53912"/>
                    <a:pt x="3393241" y="53912"/>
                  </a:cubicBezTo>
                  <a:cubicBezTo>
                    <a:pt x="3389717" y="53816"/>
                    <a:pt x="3386193" y="56102"/>
                    <a:pt x="3382669" y="56198"/>
                  </a:cubicBezTo>
                  <a:cubicBezTo>
                    <a:pt x="3379240" y="56293"/>
                    <a:pt x="3376287" y="53150"/>
                    <a:pt x="3373239" y="53912"/>
                  </a:cubicBezTo>
                  <a:cubicBezTo>
                    <a:pt x="3373334" y="53912"/>
                    <a:pt x="3372382" y="58293"/>
                    <a:pt x="3372096" y="58579"/>
                  </a:cubicBezTo>
                  <a:cubicBezTo>
                    <a:pt x="3370477" y="59722"/>
                    <a:pt x="3363809" y="60579"/>
                    <a:pt x="3361523" y="60865"/>
                  </a:cubicBezTo>
                  <a:cubicBezTo>
                    <a:pt x="3352284" y="62008"/>
                    <a:pt x="3345045" y="60293"/>
                    <a:pt x="3338949" y="61436"/>
                  </a:cubicBezTo>
                  <a:cubicBezTo>
                    <a:pt x="3336568" y="61817"/>
                    <a:pt x="3336282" y="60008"/>
                    <a:pt x="3335615" y="60008"/>
                  </a:cubicBezTo>
                  <a:cubicBezTo>
                    <a:pt x="3320661" y="60293"/>
                    <a:pt x="3303897" y="66294"/>
                    <a:pt x="3295801" y="59912"/>
                  </a:cubicBezTo>
                  <a:cubicBezTo>
                    <a:pt x="3307421" y="56960"/>
                    <a:pt x="3325138" y="55055"/>
                    <a:pt x="3328948" y="57055"/>
                  </a:cubicBezTo>
                  <a:cubicBezTo>
                    <a:pt x="3329805" y="57531"/>
                    <a:pt x="3333139" y="55721"/>
                    <a:pt x="3334186" y="55912"/>
                  </a:cubicBezTo>
                  <a:cubicBezTo>
                    <a:pt x="3334567" y="55912"/>
                    <a:pt x="3334567" y="57722"/>
                    <a:pt x="3334949" y="57912"/>
                  </a:cubicBezTo>
                  <a:cubicBezTo>
                    <a:pt x="3337901" y="59436"/>
                    <a:pt x="3352284" y="54578"/>
                    <a:pt x="3352665" y="51911"/>
                  </a:cubicBezTo>
                  <a:cubicBezTo>
                    <a:pt x="3349712" y="53626"/>
                    <a:pt x="3349903" y="48768"/>
                    <a:pt x="3348569" y="48482"/>
                  </a:cubicBezTo>
                  <a:cubicBezTo>
                    <a:pt x="3343711" y="47244"/>
                    <a:pt x="3341330" y="50864"/>
                    <a:pt x="3337330" y="48768"/>
                  </a:cubicBezTo>
                  <a:cubicBezTo>
                    <a:pt x="3333806" y="46863"/>
                    <a:pt x="3324566" y="53150"/>
                    <a:pt x="3325328" y="46958"/>
                  </a:cubicBezTo>
                  <a:cubicBezTo>
                    <a:pt x="3355618" y="42101"/>
                    <a:pt x="3380287" y="46673"/>
                    <a:pt x="3403909" y="36386"/>
                  </a:cubicBezTo>
                  <a:cubicBezTo>
                    <a:pt x="3402195" y="28480"/>
                    <a:pt x="3387050" y="39338"/>
                    <a:pt x="3388860" y="26575"/>
                  </a:cubicBezTo>
                  <a:cubicBezTo>
                    <a:pt x="3377811" y="29051"/>
                    <a:pt x="3366762" y="29051"/>
                    <a:pt x="3355713" y="29432"/>
                  </a:cubicBezTo>
                  <a:cubicBezTo>
                    <a:pt x="3348855" y="29623"/>
                    <a:pt x="3340473" y="29909"/>
                    <a:pt x="3338473" y="28861"/>
                  </a:cubicBezTo>
                  <a:cubicBezTo>
                    <a:pt x="3334853" y="26861"/>
                    <a:pt x="3324090" y="35719"/>
                    <a:pt x="3326471" y="27146"/>
                  </a:cubicBezTo>
                  <a:cubicBezTo>
                    <a:pt x="3336758" y="26099"/>
                    <a:pt x="3351236" y="27623"/>
                    <a:pt x="3362952" y="25813"/>
                  </a:cubicBezTo>
                  <a:cubicBezTo>
                    <a:pt x="3368762" y="24860"/>
                    <a:pt x="3377525" y="24384"/>
                    <a:pt x="3380668" y="19812"/>
                  </a:cubicBezTo>
                  <a:cubicBezTo>
                    <a:pt x="3362571" y="23432"/>
                    <a:pt x="3348569" y="21336"/>
                    <a:pt x="3331043" y="24098"/>
                  </a:cubicBezTo>
                  <a:cubicBezTo>
                    <a:pt x="3329043" y="20384"/>
                    <a:pt x="3332377" y="18955"/>
                    <a:pt x="3330662" y="15431"/>
                  </a:cubicBezTo>
                  <a:cubicBezTo>
                    <a:pt x="3322947" y="14859"/>
                    <a:pt x="3313612" y="16478"/>
                    <a:pt x="3303611" y="19145"/>
                  </a:cubicBezTo>
                  <a:cubicBezTo>
                    <a:pt x="3297039" y="19336"/>
                    <a:pt x="3286371" y="17050"/>
                    <a:pt x="3282942" y="17050"/>
                  </a:cubicBezTo>
                  <a:cubicBezTo>
                    <a:pt x="3281227" y="17050"/>
                    <a:pt x="3279323" y="18288"/>
                    <a:pt x="3277703" y="18193"/>
                  </a:cubicBezTo>
                  <a:cubicBezTo>
                    <a:pt x="3275227" y="18002"/>
                    <a:pt x="3272274" y="15240"/>
                    <a:pt x="3270940" y="15335"/>
                  </a:cubicBezTo>
                  <a:cubicBezTo>
                    <a:pt x="3263987" y="15431"/>
                    <a:pt x="3258463" y="20860"/>
                    <a:pt x="3251795" y="17336"/>
                  </a:cubicBezTo>
                  <a:cubicBezTo>
                    <a:pt x="3255319" y="11144"/>
                    <a:pt x="3266368" y="13430"/>
                    <a:pt x="3272845" y="12764"/>
                  </a:cubicBezTo>
                  <a:cubicBezTo>
                    <a:pt x="3283132" y="11621"/>
                    <a:pt x="3297039" y="10192"/>
                    <a:pt x="3300658" y="11049"/>
                  </a:cubicBezTo>
                  <a:cubicBezTo>
                    <a:pt x="3308278" y="12954"/>
                    <a:pt x="3315803" y="8477"/>
                    <a:pt x="3320566" y="11049"/>
                  </a:cubicBezTo>
                  <a:cubicBezTo>
                    <a:pt x="3323042" y="12383"/>
                    <a:pt x="3332567" y="10096"/>
                    <a:pt x="3334472" y="10192"/>
                  </a:cubicBezTo>
                  <a:cubicBezTo>
                    <a:pt x="3340568" y="10573"/>
                    <a:pt x="3343711" y="11621"/>
                    <a:pt x="3349141" y="11335"/>
                  </a:cubicBezTo>
                  <a:cubicBezTo>
                    <a:pt x="3353617" y="11144"/>
                    <a:pt x="3357904" y="8858"/>
                    <a:pt x="3362285" y="8477"/>
                  </a:cubicBezTo>
                  <a:cubicBezTo>
                    <a:pt x="3369334" y="7906"/>
                    <a:pt x="3376668" y="10954"/>
                    <a:pt x="3381431" y="6477"/>
                  </a:cubicBezTo>
                  <a:cubicBezTo>
                    <a:pt x="3381145" y="4191"/>
                    <a:pt x="3380573" y="2286"/>
                    <a:pt x="3379716" y="762"/>
                  </a:cubicBezTo>
                  <a:lnTo>
                    <a:pt x="1854097" y="762"/>
                  </a:lnTo>
                  <a:cubicBezTo>
                    <a:pt x="1841619" y="3334"/>
                    <a:pt x="1829332" y="5810"/>
                    <a:pt x="1817616" y="8001"/>
                  </a:cubicBezTo>
                  <a:cubicBezTo>
                    <a:pt x="1813139" y="8858"/>
                    <a:pt x="1808281" y="12287"/>
                    <a:pt x="1803709" y="8858"/>
                  </a:cubicBezTo>
                  <a:cubicBezTo>
                    <a:pt x="1801423" y="7429"/>
                    <a:pt x="1799233" y="5906"/>
                    <a:pt x="1802185" y="4763"/>
                  </a:cubicBezTo>
                  <a:cubicBezTo>
                    <a:pt x="1804090" y="3048"/>
                    <a:pt x="1805995" y="1334"/>
                    <a:pt x="1807424" y="3620"/>
                  </a:cubicBezTo>
                  <a:cubicBezTo>
                    <a:pt x="1812187" y="2762"/>
                    <a:pt x="1816854" y="1810"/>
                    <a:pt x="1821521" y="667"/>
                  </a:cubicBezTo>
                  <a:lnTo>
                    <a:pt x="1642737" y="667"/>
                  </a:lnTo>
                  <a:cubicBezTo>
                    <a:pt x="1637974" y="1810"/>
                    <a:pt x="1633783" y="2381"/>
                    <a:pt x="1628068" y="3239"/>
                  </a:cubicBezTo>
                  <a:cubicBezTo>
                    <a:pt x="1594255" y="8287"/>
                    <a:pt x="1556631" y="20098"/>
                    <a:pt x="1520150" y="26765"/>
                  </a:cubicBezTo>
                  <a:cubicBezTo>
                    <a:pt x="1516435" y="27432"/>
                    <a:pt x="1513864" y="26099"/>
                    <a:pt x="1511482" y="26480"/>
                  </a:cubicBezTo>
                  <a:cubicBezTo>
                    <a:pt x="1511673" y="26480"/>
                    <a:pt x="1511578" y="28670"/>
                    <a:pt x="1509577" y="29051"/>
                  </a:cubicBezTo>
                  <a:cubicBezTo>
                    <a:pt x="1507958" y="29432"/>
                    <a:pt x="1505672" y="27718"/>
                    <a:pt x="1506148" y="27623"/>
                  </a:cubicBezTo>
                  <a:cubicBezTo>
                    <a:pt x="1501481" y="28670"/>
                    <a:pt x="1497576" y="31433"/>
                    <a:pt x="1493766" y="32480"/>
                  </a:cubicBezTo>
                  <a:cubicBezTo>
                    <a:pt x="1482812" y="35719"/>
                    <a:pt x="1470715" y="38576"/>
                    <a:pt x="1459571" y="39910"/>
                  </a:cubicBezTo>
                  <a:cubicBezTo>
                    <a:pt x="1456047" y="40386"/>
                    <a:pt x="1455285" y="38862"/>
                    <a:pt x="1450903" y="39624"/>
                  </a:cubicBezTo>
                  <a:cubicBezTo>
                    <a:pt x="1396516" y="49435"/>
                    <a:pt x="1340794" y="68104"/>
                    <a:pt x="1284978" y="75724"/>
                  </a:cubicBezTo>
                  <a:cubicBezTo>
                    <a:pt x="1280025" y="76391"/>
                    <a:pt x="1278310" y="74962"/>
                    <a:pt x="1273738" y="76010"/>
                  </a:cubicBezTo>
                  <a:cubicBezTo>
                    <a:pt x="1270024" y="76772"/>
                    <a:pt x="1269643" y="79248"/>
                    <a:pt x="1263928" y="80296"/>
                  </a:cubicBezTo>
                  <a:cubicBezTo>
                    <a:pt x="1255927" y="81820"/>
                    <a:pt x="1250974" y="78581"/>
                    <a:pt x="1248116" y="83725"/>
                  </a:cubicBezTo>
                  <a:cubicBezTo>
                    <a:pt x="1247259" y="85344"/>
                    <a:pt x="1244116" y="82391"/>
                    <a:pt x="1244782" y="82296"/>
                  </a:cubicBezTo>
                  <a:cubicBezTo>
                    <a:pt x="1230114" y="85058"/>
                    <a:pt x="1218208" y="88106"/>
                    <a:pt x="1205254" y="90869"/>
                  </a:cubicBezTo>
                  <a:cubicBezTo>
                    <a:pt x="1151056" y="102394"/>
                    <a:pt x="1077142" y="114872"/>
                    <a:pt x="1034851" y="130112"/>
                  </a:cubicBezTo>
                  <a:cubicBezTo>
                    <a:pt x="1027993" y="132588"/>
                    <a:pt x="1018087" y="136589"/>
                    <a:pt x="1009705" y="131255"/>
                  </a:cubicBezTo>
                  <a:cubicBezTo>
                    <a:pt x="1057521" y="113824"/>
                    <a:pt x="1111051" y="111157"/>
                    <a:pt x="1159057" y="96584"/>
                  </a:cubicBezTo>
                  <a:cubicBezTo>
                    <a:pt x="1167630" y="94012"/>
                    <a:pt x="1166392" y="93821"/>
                    <a:pt x="1172202" y="93726"/>
                  </a:cubicBezTo>
                  <a:cubicBezTo>
                    <a:pt x="1173916" y="93726"/>
                    <a:pt x="1175821" y="92869"/>
                    <a:pt x="1177441" y="92583"/>
                  </a:cubicBezTo>
                  <a:cubicBezTo>
                    <a:pt x="1219255" y="85153"/>
                    <a:pt x="1261070" y="74390"/>
                    <a:pt x="1303837" y="65056"/>
                  </a:cubicBezTo>
                  <a:cubicBezTo>
                    <a:pt x="1347652" y="55531"/>
                    <a:pt x="1393753" y="48863"/>
                    <a:pt x="1432901" y="36957"/>
                  </a:cubicBezTo>
                  <a:cubicBezTo>
                    <a:pt x="1437568" y="35528"/>
                    <a:pt x="1438140" y="33623"/>
                    <a:pt x="1442712" y="32671"/>
                  </a:cubicBezTo>
                  <a:cubicBezTo>
                    <a:pt x="1446141" y="31909"/>
                    <a:pt x="1447093" y="34100"/>
                    <a:pt x="1451380" y="32957"/>
                  </a:cubicBezTo>
                  <a:cubicBezTo>
                    <a:pt x="1454809" y="32099"/>
                    <a:pt x="1454142" y="30004"/>
                    <a:pt x="1458523" y="29242"/>
                  </a:cubicBezTo>
                  <a:cubicBezTo>
                    <a:pt x="1458047" y="29337"/>
                    <a:pt x="1460619" y="30766"/>
                    <a:pt x="1461857" y="30671"/>
                  </a:cubicBezTo>
                  <a:cubicBezTo>
                    <a:pt x="1463572" y="30671"/>
                    <a:pt x="1465477" y="29813"/>
                    <a:pt x="1467096" y="29528"/>
                  </a:cubicBezTo>
                  <a:cubicBezTo>
                    <a:pt x="1491194" y="25241"/>
                    <a:pt x="1522246" y="16669"/>
                    <a:pt x="1540819" y="13430"/>
                  </a:cubicBezTo>
                  <a:cubicBezTo>
                    <a:pt x="1542248" y="13145"/>
                    <a:pt x="1544725" y="14764"/>
                    <a:pt x="1544153" y="14859"/>
                  </a:cubicBezTo>
                  <a:cubicBezTo>
                    <a:pt x="1548916" y="13907"/>
                    <a:pt x="1552345" y="10763"/>
                    <a:pt x="1556536" y="10001"/>
                  </a:cubicBezTo>
                  <a:cubicBezTo>
                    <a:pt x="1560060" y="9335"/>
                    <a:pt x="1562441" y="10573"/>
                    <a:pt x="1567775" y="9716"/>
                  </a:cubicBezTo>
                  <a:cubicBezTo>
                    <a:pt x="1582920" y="7334"/>
                    <a:pt x="1598636" y="4382"/>
                    <a:pt x="1613686" y="572"/>
                  </a:cubicBezTo>
                  <a:lnTo>
                    <a:pt x="1570918" y="572"/>
                  </a:lnTo>
                  <a:cubicBezTo>
                    <a:pt x="1558631" y="5429"/>
                    <a:pt x="1538819" y="8192"/>
                    <a:pt x="1527961" y="9620"/>
                  </a:cubicBezTo>
                  <a:cubicBezTo>
                    <a:pt x="1523008" y="10287"/>
                    <a:pt x="1521293" y="8858"/>
                    <a:pt x="1516721" y="9906"/>
                  </a:cubicBezTo>
                  <a:cubicBezTo>
                    <a:pt x="1513102" y="10668"/>
                    <a:pt x="1512625" y="13145"/>
                    <a:pt x="1506910" y="14192"/>
                  </a:cubicBezTo>
                  <a:cubicBezTo>
                    <a:pt x="1502243" y="15050"/>
                    <a:pt x="1497290" y="14478"/>
                    <a:pt x="1493004" y="15050"/>
                  </a:cubicBezTo>
                  <a:cubicBezTo>
                    <a:pt x="1487956" y="15716"/>
                    <a:pt x="1481955" y="16955"/>
                    <a:pt x="1477192" y="18479"/>
                  </a:cubicBezTo>
                  <a:cubicBezTo>
                    <a:pt x="1467382" y="21717"/>
                    <a:pt x="1465667" y="21527"/>
                    <a:pt x="1456142" y="23051"/>
                  </a:cubicBezTo>
                  <a:cubicBezTo>
                    <a:pt x="1440616" y="25527"/>
                    <a:pt x="1421662" y="31242"/>
                    <a:pt x="1408708" y="33338"/>
                  </a:cubicBezTo>
                  <a:cubicBezTo>
                    <a:pt x="1399278" y="34862"/>
                    <a:pt x="1396897" y="33814"/>
                    <a:pt x="1395563" y="36195"/>
                  </a:cubicBezTo>
                  <a:cubicBezTo>
                    <a:pt x="1391944" y="42577"/>
                    <a:pt x="1362226" y="39148"/>
                    <a:pt x="1358701" y="44196"/>
                  </a:cubicBezTo>
                  <a:cubicBezTo>
                    <a:pt x="1354510" y="44863"/>
                    <a:pt x="1349653" y="46482"/>
                    <a:pt x="1349272" y="41910"/>
                  </a:cubicBezTo>
                  <a:cubicBezTo>
                    <a:pt x="1400516" y="33528"/>
                    <a:pt x="1448332" y="16669"/>
                    <a:pt x="1494052" y="10382"/>
                  </a:cubicBezTo>
                  <a:cubicBezTo>
                    <a:pt x="1499005" y="9716"/>
                    <a:pt x="1500719" y="11049"/>
                    <a:pt x="1505291" y="10096"/>
                  </a:cubicBezTo>
                  <a:cubicBezTo>
                    <a:pt x="1510244" y="9049"/>
                    <a:pt x="1510339" y="6572"/>
                    <a:pt x="1515102" y="5810"/>
                  </a:cubicBezTo>
                  <a:cubicBezTo>
                    <a:pt x="1518626" y="5239"/>
                    <a:pt x="1519483" y="7239"/>
                    <a:pt x="1523770" y="6096"/>
                  </a:cubicBezTo>
                  <a:cubicBezTo>
                    <a:pt x="1526437" y="5334"/>
                    <a:pt x="1526246" y="3810"/>
                    <a:pt x="1528246" y="2953"/>
                  </a:cubicBezTo>
                  <a:cubicBezTo>
                    <a:pt x="1537105" y="-667"/>
                    <a:pt x="1541581" y="1715"/>
                    <a:pt x="1547392" y="953"/>
                  </a:cubicBezTo>
                  <a:cubicBezTo>
                    <a:pt x="1548249" y="857"/>
                    <a:pt x="1549201" y="667"/>
                    <a:pt x="1550154" y="572"/>
                  </a:cubicBezTo>
                  <a:lnTo>
                    <a:pt x="1477288" y="572"/>
                  </a:lnTo>
                  <a:cubicBezTo>
                    <a:pt x="1466048" y="3048"/>
                    <a:pt x="1455856" y="6477"/>
                    <a:pt x="1449284" y="4858"/>
                  </a:cubicBezTo>
                  <a:cubicBezTo>
                    <a:pt x="1448617" y="7239"/>
                    <a:pt x="1441759" y="10096"/>
                    <a:pt x="1437568" y="11811"/>
                  </a:cubicBezTo>
                  <a:cubicBezTo>
                    <a:pt x="1433282" y="13621"/>
                    <a:pt x="1424805" y="18574"/>
                    <a:pt x="1421757" y="15240"/>
                  </a:cubicBezTo>
                  <a:cubicBezTo>
                    <a:pt x="1420995" y="10954"/>
                    <a:pt x="1427281" y="9620"/>
                    <a:pt x="1430044" y="6858"/>
                  </a:cubicBezTo>
                  <a:cubicBezTo>
                    <a:pt x="1439664" y="4763"/>
                    <a:pt x="1449284" y="2667"/>
                    <a:pt x="1458904" y="572"/>
                  </a:cubicBezTo>
                  <a:lnTo>
                    <a:pt x="1446903" y="572"/>
                  </a:lnTo>
                  <a:cubicBezTo>
                    <a:pt x="1443093" y="1619"/>
                    <a:pt x="1439092" y="2572"/>
                    <a:pt x="1434616" y="3715"/>
                  </a:cubicBezTo>
                  <a:cubicBezTo>
                    <a:pt x="1434425" y="1905"/>
                    <a:pt x="1432901" y="2000"/>
                    <a:pt x="1431282" y="2286"/>
                  </a:cubicBezTo>
                  <a:cubicBezTo>
                    <a:pt x="1426805" y="3905"/>
                    <a:pt x="1425186" y="1524"/>
                    <a:pt x="1427853" y="857"/>
                  </a:cubicBezTo>
                  <a:cubicBezTo>
                    <a:pt x="1427948" y="762"/>
                    <a:pt x="1428139" y="762"/>
                    <a:pt x="1428329" y="667"/>
                  </a:cubicBezTo>
                  <a:lnTo>
                    <a:pt x="1266785" y="667"/>
                  </a:lnTo>
                  <a:cubicBezTo>
                    <a:pt x="1262308" y="2191"/>
                    <a:pt x="1260308" y="4667"/>
                    <a:pt x="1256022" y="5429"/>
                  </a:cubicBezTo>
                  <a:cubicBezTo>
                    <a:pt x="1251069" y="6382"/>
                    <a:pt x="1246687" y="5239"/>
                    <a:pt x="1242115" y="6287"/>
                  </a:cubicBezTo>
                  <a:cubicBezTo>
                    <a:pt x="1238591" y="7049"/>
                    <a:pt x="1237639" y="9239"/>
                    <a:pt x="1232305" y="10573"/>
                  </a:cubicBezTo>
                  <a:cubicBezTo>
                    <a:pt x="1230781" y="10954"/>
                    <a:pt x="1228590" y="11716"/>
                    <a:pt x="1227066" y="11716"/>
                  </a:cubicBezTo>
                  <a:cubicBezTo>
                    <a:pt x="1226113" y="11716"/>
                    <a:pt x="1222780" y="10382"/>
                    <a:pt x="1223732" y="10287"/>
                  </a:cubicBezTo>
                  <a:cubicBezTo>
                    <a:pt x="1218589" y="11049"/>
                    <a:pt x="1218779" y="13811"/>
                    <a:pt x="1213921" y="14573"/>
                  </a:cubicBezTo>
                  <a:cubicBezTo>
                    <a:pt x="1211159" y="14954"/>
                    <a:pt x="1210207" y="13621"/>
                    <a:pt x="1207921" y="13716"/>
                  </a:cubicBezTo>
                  <a:cubicBezTo>
                    <a:pt x="1197157" y="14097"/>
                    <a:pt x="1193062" y="18669"/>
                    <a:pt x="1187632" y="20288"/>
                  </a:cubicBezTo>
                  <a:cubicBezTo>
                    <a:pt x="1135816" y="36005"/>
                    <a:pt x="1072951" y="40195"/>
                    <a:pt x="1017230" y="59627"/>
                  </a:cubicBezTo>
                  <a:cubicBezTo>
                    <a:pt x="1015230" y="55245"/>
                    <a:pt x="1005705" y="61246"/>
                    <a:pt x="1000657" y="61055"/>
                  </a:cubicBezTo>
                  <a:cubicBezTo>
                    <a:pt x="999228" y="57912"/>
                    <a:pt x="998466" y="54007"/>
                    <a:pt x="993132" y="56102"/>
                  </a:cubicBezTo>
                  <a:cubicBezTo>
                    <a:pt x="988750" y="57055"/>
                    <a:pt x="993703" y="62008"/>
                    <a:pt x="990084" y="63341"/>
                  </a:cubicBezTo>
                  <a:cubicBezTo>
                    <a:pt x="977130" y="67818"/>
                    <a:pt x="960842" y="68485"/>
                    <a:pt x="947221" y="70485"/>
                  </a:cubicBezTo>
                  <a:cubicBezTo>
                    <a:pt x="936458" y="72009"/>
                    <a:pt x="922361" y="79724"/>
                    <a:pt x="919408" y="72200"/>
                  </a:cubicBezTo>
                  <a:cubicBezTo>
                    <a:pt x="923314" y="67723"/>
                    <a:pt x="930076" y="72104"/>
                    <a:pt x="935982" y="70771"/>
                  </a:cubicBezTo>
                  <a:cubicBezTo>
                    <a:pt x="934363" y="71152"/>
                    <a:pt x="940268" y="67723"/>
                    <a:pt x="940459" y="67628"/>
                  </a:cubicBezTo>
                  <a:cubicBezTo>
                    <a:pt x="942364" y="66389"/>
                    <a:pt x="940459" y="65151"/>
                    <a:pt x="944935" y="64484"/>
                  </a:cubicBezTo>
                  <a:cubicBezTo>
                    <a:pt x="948460" y="63913"/>
                    <a:pt x="949222" y="65723"/>
                    <a:pt x="953603" y="64770"/>
                  </a:cubicBezTo>
                  <a:cubicBezTo>
                    <a:pt x="954175" y="64675"/>
                    <a:pt x="954460" y="60674"/>
                    <a:pt x="958175" y="61627"/>
                  </a:cubicBezTo>
                  <a:cubicBezTo>
                    <a:pt x="958175" y="59912"/>
                    <a:pt x="959509" y="58769"/>
                    <a:pt x="962652" y="58484"/>
                  </a:cubicBezTo>
                  <a:cubicBezTo>
                    <a:pt x="970177" y="55245"/>
                    <a:pt x="969796" y="62960"/>
                    <a:pt x="977320" y="59627"/>
                  </a:cubicBezTo>
                  <a:cubicBezTo>
                    <a:pt x="978654" y="54959"/>
                    <a:pt x="987798" y="55626"/>
                    <a:pt x="992370" y="54197"/>
                  </a:cubicBezTo>
                  <a:cubicBezTo>
                    <a:pt x="996085" y="52959"/>
                    <a:pt x="1000561" y="50387"/>
                    <a:pt x="1004752" y="49340"/>
                  </a:cubicBezTo>
                  <a:cubicBezTo>
                    <a:pt x="1012753" y="47339"/>
                    <a:pt x="1021612" y="44672"/>
                    <a:pt x="1031041" y="43625"/>
                  </a:cubicBezTo>
                  <a:cubicBezTo>
                    <a:pt x="1040376" y="42577"/>
                    <a:pt x="1041424" y="42386"/>
                    <a:pt x="1046853" y="40195"/>
                  </a:cubicBezTo>
                  <a:cubicBezTo>
                    <a:pt x="1061426" y="34195"/>
                    <a:pt x="1071904" y="32480"/>
                    <a:pt x="1079238" y="35338"/>
                  </a:cubicBezTo>
                  <a:cubicBezTo>
                    <a:pt x="1081905" y="27623"/>
                    <a:pt x="1100479" y="28194"/>
                    <a:pt x="1107432" y="27051"/>
                  </a:cubicBezTo>
                  <a:cubicBezTo>
                    <a:pt x="1112671" y="26099"/>
                    <a:pt x="1116576" y="23051"/>
                    <a:pt x="1122481" y="21622"/>
                  </a:cubicBezTo>
                  <a:cubicBezTo>
                    <a:pt x="1125910" y="20765"/>
                    <a:pt x="1128292" y="22670"/>
                    <a:pt x="1133721" y="21336"/>
                  </a:cubicBezTo>
                  <a:cubicBezTo>
                    <a:pt x="1137436" y="20479"/>
                    <a:pt x="1137721" y="18002"/>
                    <a:pt x="1143532" y="17050"/>
                  </a:cubicBezTo>
                  <a:cubicBezTo>
                    <a:pt x="1145532" y="16669"/>
                    <a:pt x="1146770" y="18479"/>
                    <a:pt x="1146865" y="18479"/>
                  </a:cubicBezTo>
                  <a:cubicBezTo>
                    <a:pt x="1152104" y="18002"/>
                    <a:pt x="1156390" y="14002"/>
                    <a:pt x="1159248" y="13621"/>
                  </a:cubicBezTo>
                  <a:cubicBezTo>
                    <a:pt x="1163248" y="13049"/>
                    <a:pt x="1164772" y="14669"/>
                    <a:pt x="1170487" y="13335"/>
                  </a:cubicBezTo>
                  <a:cubicBezTo>
                    <a:pt x="1173916" y="12573"/>
                    <a:pt x="1174964" y="10382"/>
                    <a:pt x="1180298" y="9049"/>
                  </a:cubicBezTo>
                  <a:cubicBezTo>
                    <a:pt x="1189252" y="6763"/>
                    <a:pt x="1200682" y="5525"/>
                    <a:pt x="1209254" y="2762"/>
                  </a:cubicBezTo>
                  <a:cubicBezTo>
                    <a:pt x="1211254" y="2096"/>
                    <a:pt x="1212683" y="1429"/>
                    <a:pt x="1213731" y="953"/>
                  </a:cubicBezTo>
                  <a:lnTo>
                    <a:pt x="1094764" y="953"/>
                  </a:lnTo>
                  <a:cubicBezTo>
                    <a:pt x="1091620" y="2762"/>
                    <a:pt x="1088572" y="4763"/>
                    <a:pt x="1085239" y="5715"/>
                  </a:cubicBezTo>
                  <a:cubicBezTo>
                    <a:pt x="1082762" y="6477"/>
                    <a:pt x="1081333" y="4763"/>
                    <a:pt x="1079238" y="4858"/>
                  </a:cubicBezTo>
                  <a:cubicBezTo>
                    <a:pt x="1075999" y="4953"/>
                    <a:pt x="1071808" y="6382"/>
                    <a:pt x="1068665" y="7144"/>
                  </a:cubicBezTo>
                  <a:cubicBezTo>
                    <a:pt x="1057711" y="9811"/>
                    <a:pt x="1032756" y="22289"/>
                    <a:pt x="1025803" y="14288"/>
                  </a:cubicBezTo>
                  <a:cubicBezTo>
                    <a:pt x="1029041" y="8858"/>
                    <a:pt x="1050377" y="11239"/>
                    <a:pt x="1047234" y="3048"/>
                  </a:cubicBezTo>
                  <a:cubicBezTo>
                    <a:pt x="1044662" y="3715"/>
                    <a:pt x="1041900" y="4096"/>
                    <a:pt x="1039328" y="4763"/>
                  </a:cubicBezTo>
                  <a:cubicBezTo>
                    <a:pt x="1037804" y="5144"/>
                    <a:pt x="1037042" y="7429"/>
                    <a:pt x="1037423" y="7334"/>
                  </a:cubicBezTo>
                  <a:cubicBezTo>
                    <a:pt x="1032470" y="8573"/>
                    <a:pt x="1030756" y="6287"/>
                    <a:pt x="1026184" y="7620"/>
                  </a:cubicBezTo>
                  <a:cubicBezTo>
                    <a:pt x="1022850" y="8573"/>
                    <a:pt x="1023326" y="10478"/>
                    <a:pt x="1019040" y="11335"/>
                  </a:cubicBezTo>
                  <a:cubicBezTo>
                    <a:pt x="1016659" y="11811"/>
                    <a:pt x="1016182" y="9811"/>
                    <a:pt x="1015706" y="9906"/>
                  </a:cubicBezTo>
                  <a:cubicBezTo>
                    <a:pt x="1013992" y="10001"/>
                    <a:pt x="1012944" y="12573"/>
                    <a:pt x="1013801" y="12478"/>
                  </a:cubicBezTo>
                  <a:cubicBezTo>
                    <a:pt x="1010182" y="12764"/>
                    <a:pt x="1009515" y="11430"/>
                    <a:pt x="1005133" y="12192"/>
                  </a:cubicBezTo>
                  <a:cubicBezTo>
                    <a:pt x="982464" y="15907"/>
                    <a:pt x="951031" y="21146"/>
                    <a:pt x="931410" y="28289"/>
                  </a:cubicBezTo>
                  <a:cubicBezTo>
                    <a:pt x="927600" y="29623"/>
                    <a:pt x="927505" y="31528"/>
                    <a:pt x="921599" y="32576"/>
                  </a:cubicBezTo>
                  <a:cubicBezTo>
                    <a:pt x="918742" y="33147"/>
                    <a:pt x="916646" y="32099"/>
                    <a:pt x="912931" y="32290"/>
                  </a:cubicBezTo>
                  <a:cubicBezTo>
                    <a:pt x="909693" y="32385"/>
                    <a:pt x="905597" y="34481"/>
                    <a:pt x="904264" y="32004"/>
                  </a:cubicBezTo>
                  <a:cubicBezTo>
                    <a:pt x="907121" y="30385"/>
                    <a:pt x="909312" y="28480"/>
                    <a:pt x="910645" y="26194"/>
                  </a:cubicBezTo>
                  <a:cubicBezTo>
                    <a:pt x="911884" y="24098"/>
                    <a:pt x="912360" y="21146"/>
                    <a:pt x="913693" y="18955"/>
                  </a:cubicBezTo>
                  <a:cubicBezTo>
                    <a:pt x="918170" y="17431"/>
                    <a:pt x="927600" y="18098"/>
                    <a:pt x="922742" y="12573"/>
                  </a:cubicBezTo>
                  <a:cubicBezTo>
                    <a:pt x="911122" y="14383"/>
                    <a:pt x="899882" y="20860"/>
                    <a:pt x="889214" y="22098"/>
                  </a:cubicBezTo>
                  <a:cubicBezTo>
                    <a:pt x="883975" y="22670"/>
                    <a:pt x="882547" y="21622"/>
                    <a:pt x="881308" y="23813"/>
                  </a:cubicBezTo>
                  <a:cubicBezTo>
                    <a:pt x="881023" y="24384"/>
                    <a:pt x="876832" y="24670"/>
                    <a:pt x="876070" y="24955"/>
                  </a:cubicBezTo>
                  <a:cubicBezTo>
                    <a:pt x="859020" y="30766"/>
                    <a:pt x="838732" y="33338"/>
                    <a:pt x="823396" y="36386"/>
                  </a:cubicBezTo>
                  <a:cubicBezTo>
                    <a:pt x="816729" y="37719"/>
                    <a:pt x="811204" y="41053"/>
                    <a:pt x="804251" y="38386"/>
                  </a:cubicBezTo>
                  <a:cubicBezTo>
                    <a:pt x="817872" y="36100"/>
                    <a:pt x="838255" y="27908"/>
                    <a:pt x="844923" y="25146"/>
                  </a:cubicBezTo>
                  <a:cubicBezTo>
                    <a:pt x="858925" y="19431"/>
                    <a:pt x="870164" y="15335"/>
                    <a:pt x="879880" y="19717"/>
                  </a:cubicBezTo>
                  <a:cubicBezTo>
                    <a:pt x="881023" y="13430"/>
                    <a:pt x="894643" y="12478"/>
                    <a:pt x="904740" y="9906"/>
                  </a:cubicBezTo>
                  <a:cubicBezTo>
                    <a:pt x="903787" y="6668"/>
                    <a:pt x="901787" y="2953"/>
                    <a:pt x="907788" y="2667"/>
                  </a:cubicBezTo>
                  <a:cubicBezTo>
                    <a:pt x="912550" y="2477"/>
                    <a:pt x="908169" y="5429"/>
                    <a:pt x="910074" y="8763"/>
                  </a:cubicBezTo>
                  <a:cubicBezTo>
                    <a:pt x="921218" y="2477"/>
                    <a:pt x="923695" y="7906"/>
                    <a:pt x="935220" y="7620"/>
                  </a:cubicBezTo>
                  <a:cubicBezTo>
                    <a:pt x="937125" y="4477"/>
                    <a:pt x="941697" y="2381"/>
                    <a:pt x="947221" y="762"/>
                  </a:cubicBezTo>
                  <a:lnTo>
                    <a:pt x="868069" y="762"/>
                  </a:lnTo>
                  <a:cubicBezTo>
                    <a:pt x="866068" y="1715"/>
                    <a:pt x="865592" y="2858"/>
                    <a:pt x="863020" y="3715"/>
                  </a:cubicBezTo>
                  <a:cubicBezTo>
                    <a:pt x="845971" y="9239"/>
                    <a:pt x="824730" y="10954"/>
                    <a:pt x="807680" y="15716"/>
                  </a:cubicBezTo>
                  <a:cubicBezTo>
                    <a:pt x="802537" y="17145"/>
                    <a:pt x="801298" y="19145"/>
                    <a:pt x="797869" y="20003"/>
                  </a:cubicBezTo>
                  <a:cubicBezTo>
                    <a:pt x="792154" y="21431"/>
                    <a:pt x="783582" y="18574"/>
                    <a:pt x="776819" y="24575"/>
                  </a:cubicBezTo>
                  <a:cubicBezTo>
                    <a:pt x="773200" y="22384"/>
                    <a:pt x="768342" y="22098"/>
                    <a:pt x="764056" y="20765"/>
                  </a:cubicBezTo>
                  <a:cubicBezTo>
                    <a:pt x="764246" y="23146"/>
                    <a:pt x="759293" y="23241"/>
                    <a:pt x="760246" y="26003"/>
                  </a:cubicBezTo>
                  <a:cubicBezTo>
                    <a:pt x="763389" y="25718"/>
                    <a:pt x="762436" y="27718"/>
                    <a:pt x="761008" y="28004"/>
                  </a:cubicBezTo>
                  <a:cubicBezTo>
                    <a:pt x="737576" y="32766"/>
                    <a:pt x="718526" y="36195"/>
                    <a:pt x="700619" y="40481"/>
                  </a:cubicBezTo>
                  <a:cubicBezTo>
                    <a:pt x="694999" y="41815"/>
                    <a:pt x="694618" y="43529"/>
                    <a:pt x="690808" y="44768"/>
                  </a:cubicBezTo>
                  <a:cubicBezTo>
                    <a:pt x="690237" y="44958"/>
                    <a:pt x="685951" y="46196"/>
                    <a:pt x="685570" y="45911"/>
                  </a:cubicBezTo>
                  <a:cubicBezTo>
                    <a:pt x="681855" y="43910"/>
                    <a:pt x="684522" y="46482"/>
                    <a:pt x="680331" y="47054"/>
                  </a:cubicBezTo>
                  <a:cubicBezTo>
                    <a:pt x="675568" y="47720"/>
                    <a:pt x="673949" y="46196"/>
                    <a:pt x="669091" y="47339"/>
                  </a:cubicBezTo>
                  <a:cubicBezTo>
                    <a:pt x="658233" y="49816"/>
                    <a:pt x="648517" y="57817"/>
                    <a:pt x="634897" y="54769"/>
                  </a:cubicBezTo>
                  <a:cubicBezTo>
                    <a:pt x="635849" y="49625"/>
                    <a:pt x="650994" y="50483"/>
                    <a:pt x="657757" y="47625"/>
                  </a:cubicBezTo>
                  <a:cubicBezTo>
                    <a:pt x="666901" y="47530"/>
                    <a:pt x="658900" y="40195"/>
                    <a:pt x="666043" y="39243"/>
                  </a:cubicBezTo>
                  <a:cubicBezTo>
                    <a:pt x="672711" y="38100"/>
                    <a:pt x="676235" y="36576"/>
                    <a:pt x="681855" y="35814"/>
                  </a:cubicBezTo>
                  <a:cubicBezTo>
                    <a:pt x="686522" y="35147"/>
                    <a:pt x="691951" y="35909"/>
                    <a:pt x="695761" y="34957"/>
                  </a:cubicBezTo>
                  <a:cubicBezTo>
                    <a:pt x="704620" y="32671"/>
                    <a:pt x="709668" y="24860"/>
                    <a:pt x="723193" y="24575"/>
                  </a:cubicBezTo>
                  <a:cubicBezTo>
                    <a:pt x="733480" y="22003"/>
                    <a:pt x="723479" y="27908"/>
                    <a:pt x="730718" y="29528"/>
                  </a:cubicBezTo>
                  <a:cubicBezTo>
                    <a:pt x="736624" y="27527"/>
                    <a:pt x="740910" y="27623"/>
                    <a:pt x="744625" y="28670"/>
                  </a:cubicBezTo>
                  <a:cubicBezTo>
                    <a:pt x="753959" y="27051"/>
                    <a:pt x="750721" y="19907"/>
                    <a:pt x="757483" y="17145"/>
                  </a:cubicBezTo>
                  <a:cubicBezTo>
                    <a:pt x="762151" y="18193"/>
                    <a:pt x="763960" y="13621"/>
                    <a:pt x="764627" y="13430"/>
                  </a:cubicBezTo>
                  <a:cubicBezTo>
                    <a:pt x="769199" y="12097"/>
                    <a:pt x="771009" y="14478"/>
                    <a:pt x="775867" y="13145"/>
                  </a:cubicBezTo>
                  <a:cubicBezTo>
                    <a:pt x="780439" y="11906"/>
                    <a:pt x="780724" y="10001"/>
                    <a:pt x="785677" y="8858"/>
                  </a:cubicBezTo>
                  <a:cubicBezTo>
                    <a:pt x="792821" y="7144"/>
                    <a:pt x="801775" y="7144"/>
                    <a:pt x="806728" y="4286"/>
                  </a:cubicBezTo>
                  <a:cubicBezTo>
                    <a:pt x="815205" y="762"/>
                    <a:pt x="813109" y="11811"/>
                    <a:pt x="822158" y="7525"/>
                  </a:cubicBezTo>
                  <a:cubicBezTo>
                    <a:pt x="829492" y="7429"/>
                    <a:pt x="826063" y="2667"/>
                    <a:pt x="827683" y="0"/>
                  </a:cubicBezTo>
                  <a:lnTo>
                    <a:pt x="806632" y="0"/>
                  </a:lnTo>
                  <a:cubicBezTo>
                    <a:pt x="792250" y="3048"/>
                    <a:pt x="777676" y="5144"/>
                    <a:pt x="763103" y="9430"/>
                  </a:cubicBezTo>
                  <a:cubicBezTo>
                    <a:pt x="759769" y="10382"/>
                    <a:pt x="757960" y="12668"/>
                    <a:pt x="755959" y="13145"/>
                  </a:cubicBezTo>
                  <a:cubicBezTo>
                    <a:pt x="752911" y="13907"/>
                    <a:pt x="751292" y="12192"/>
                    <a:pt x="747292" y="12859"/>
                  </a:cubicBezTo>
                  <a:cubicBezTo>
                    <a:pt x="744720" y="13240"/>
                    <a:pt x="745958" y="15240"/>
                    <a:pt x="745387" y="15431"/>
                  </a:cubicBezTo>
                  <a:cubicBezTo>
                    <a:pt x="743863" y="16002"/>
                    <a:pt x="741291" y="14288"/>
                    <a:pt x="742053" y="14002"/>
                  </a:cubicBezTo>
                  <a:cubicBezTo>
                    <a:pt x="738814" y="15240"/>
                    <a:pt x="739100" y="16669"/>
                    <a:pt x="734909" y="17717"/>
                  </a:cubicBezTo>
                  <a:cubicBezTo>
                    <a:pt x="700714" y="26194"/>
                    <a:pt x="662233" y="30766"/>
                    <a:pt x="629563" y="40672"/>
                  </a:cubicBezTo>
                  <a:cubicBezTo>
                    <a:pt x="624895" y="42101"/>
                    <a:pt x="624324" y="43815"/>
                    <a:pt x="619752" y="44958"/>
                  </a:cubicBezTo>
                  <a:cubicBezTo>
                    <a:pt x="616418" y="45815"/>
                    <a:pt x="615370" y="43434"/>
                    <a:pt x="611084" y="44672"/>
                  </a:cubicBezTo>
                  <a:cubicBezTo>
                    <a:pt x="611465" y="44577"/>
                    <a:pt x="610417" y="46768"/>
                    <a:pt x="609179" y="47244"/>
                  </a:cubicBezTo>
                  <a:cubicBezTo>
                    <a:pt x="605941" y="48673"/>
                    <a:pt x="602226" y="46292"/>
                    <a:pt x="600511" y="46958"/>
                  </a:cubicBezTo>
                  <a:cubicBezTo>
                    <a:pt x="599749" y="47244"/>
                    <a:pt x="601083" y="48768"/>
                    <a:pt x="598606" y="49530"/>
                  </a:cubicBezTo>
                  <a:cubicBezTo>
                    <a:pt x="580890" y="55055"/>
                    <a:pt x="563173" y="56579"/>
                    <a:pt x="545933" y="60960"/>
                  </a:cubicBezTo>
                  <a:cubicBezTo>
                    <a:pt x="542695" y="61817"/>
                    <a:pt x="542790" y="63532"/>
                    <a:pt x="538789" y="64675"/>
                  </a:cubicBezTo>
                  <a:cubicBezTo>
                    <a:pt x="520406" y="70104"/>
                    <a:pt x="499356" y="71342"/>
                    <a:pt x="480877" y="77248"/>
                  </a:cubicBezTo>
                  <a:cubicBezTo>
                    <a:pt x="477544" y="78296"/>
                    <a:pt x="477925" y="79915"/>
                    <a:pt x="473734" y="80963"/>
                  </a:cubicBezTo>
                  <a:cubicBezTo>
                    <a:pt x="436205" y="90583"/>
                    <a:pt x="394295" y="95155"/>
                    <a:pt x="357910" y="106204"/>
                  </a:cubicBezTo>
                  <a:cubicBezTo>
                    <a:pt x="348385" y="109061"/>
                    <a:pt x="344003" y="111062"/>
                    <a:pt x="334192" y="111347"/>
                  </a:cubicBezTo>
                  <a:cubicBezTo>
                    <a:pt x="329525" y="114491"/>
                    <a:pt x="325334" y="117729"/>
                    <a:pt x="320667" y="120872"/>
                  </a:cubicBezTo>
                  <a:cubicBezTo>
                    <a:pt x="289806" y="128016"/>
                    <a:pt x="270756" y="140303"/>
                    <a:pt x="239419" y="147352"/>
                  </a:cubicBezTo>
                  <a:cubicBezTo>
                    <a:pt x="232370" y="155734"/>
                    <a:pt x="219702" y="161544"/>
                    <a:pt x="207034" y="167545"/>
                  </a:cubicBezTo>
                  <a:cubicBezTo>
                    <a:pt x="207891" y="177546"/>
                    <a:pt x="223798" y="166878"/>
                    <a:pt x="224655" y="176784"/>
                  </a:cubicBezTo>
                  <a:cubicBezTo>
                    <a:pt x="219226" y="181832"/>
                    <a:pt x="206748" y="183833"/>
                    <a:pt x="203986" y="190024"/>
                  </a:cubicBezTo>
                  <a:cubicBezTo>
                    <a:pt x="208367" y="190691"/>
                    <a:pt x="209034" y="194596"/>
                    <a:pt x="212272" y="196977"/>
                  </a:cubicBezTo>
                  <a:cubicBezTo>
                    <a:pt x="212558" y="197263"/>
                    <a:pt x="214463" y="196215"/>
                    <a:pt x="214939" y="196406"/>
                  </a:cubicBezTo>
                  <a:cubicBezTo>
                    <a:pt x="215987" y="196787"/>
                    <a:pt x="215511" y="199835"/>
                    <a:pt x="216463" y="200501"/>
                  </a:cubicBezTo>
                  <a:cubicBezTo>
                    <a:pt x="218178" y="201549"/>
                    <a:pt x="222464" y="200882"/>
                    <a:pt x="223226" y="203359"/>
                  </a:cubicBezTo>
                  <a:cubicBezTo>
                    <a:pt x="218749" y="204883"/>
                    <a:pt x="209320" y="204216"/>
                    <a:pt x="214177" y="209741"/>
                  </a:cubicBezTo>
                  <a:cubicBezTo>
                    <a:pt x="224750" y="204502"/>
                    <a:pt x="235132" y="204406"/>
                    <a:pt x="243133" y="203454"/>
                  </a:cubicBezTo>
                  <a:cubicBezTo>
                    <a:pt x="258278" y="201644"/>
                    <a:pt x="271518" y="198406"/>
                    <a:pt x="279614" y="202025"/>
                  </a:cubicBezTo>
                  <a:cubicBezTo>
                    <a:pt x="274661" y="201740"/>
                    <a:pt x="271899" y="204788"/>
                    <a:pt x="267232" y="206883"/>
                  </a:cubicBezTo>
                  <a:cubicBezTo>
                    <a:pt x="264565" y="208026"/>
                    <a:pt x="253039" y="207740"/>
                    <a:pt x="258183" y="213265"/>
                  </a:cubicBezTo>
                  <a:cubicBezTo>
                    <a:pt x="271613" y="214217"/>
                    <a:pt x="289234" y="202883"/>
                    <a:pt x="301426" y="199454"/>
                  </a:cubicBezTo>
                  <a:cubicBezTo>
                    <a:pt x="306284" y="198120"/>
                    <a:pt x="313333" y="195167"/>
                    <a:pt x="318000" y="198025"/>
                  </a:cubicBezTo>
                  <a:cubicBezTo>
                    <a:pt x="308761" y="205359"/>
                    <a:pt x="291711" y="207931"/>
                    <a:pt x="278090" y="213265"/>
                  </a:cubicBezTo>
                  <a:cubicBezTo>
                    <a:pt x="269137" y="216789"/>
                    <a:pt x="261993" y="221933"/>
                    <a:pt x="253992" y="225076"/>
                  </a:cubicBezTo>
                  <a:cubicBezTo>
                    <a:pt x="250182" y="226600"/>
                    <a:pt x="244372" y="226124"/>
                    <a:pt x="240847" y="227933"/>
                  </a:cubicBezTo>
                  <a:cubicBezTo>
                    <a:pt x="239895" y="228410"/>
                    <a:pt x="238180" y="232315"/>
                    <a:pt x="237037" y="233172"/>
                  </a:cubicBezTo>
                  <a:cubicBezTo>
                    <a:pt x="234085" y="235268"/>
                    <a:pt x="226941" y="234125"/>
                    <a:pt x="230656" y="238982"/>
                  </a:cubicBezTo>
                  <a:cubicBezTo>
                    <a:pt x="242943" y="238887"/>
                    <a:pt x="242943" y="229172"/>
                    <a:pt x="250944" y="232410"/>
                  </a:cubicBezTo>
                  <a:cubicBezTo>
                    <a:pt x="250753" y="237458"/>
                    <a:pt x="245229" y="240221"/>
                    <a:pt x="240752" y="243364"/>
                  </a:cubicBezTo>
                  <a:cubicBezTo>
                    <a:pt x="244276" y="253365"/>
                    <a:pt x="238752" y="266700"/>
                    <a:pt x="249325" y="274320"/>
                  </a:cubicBezTo>
                  <a:cubicBezTo>
                    <a:pt x="246181" y="278035"/>
                    <a:pt x="245134" y="282797"/>
                    <a:pt x="245896" y="288227"/>
                  </a:cubicBezTo>
                  <a:cubicBezTo>
                    <a:pt x="247705" y="295942"/>
                    <a:pt x="258564" y="291179"/>
                    <a:pt x="259040" y="300704"/>
                  </a:cubicBezTo>
                  <a:cubicBezTo>
                    <a:pt x="257326" y="303943"/>
                    <a:pt x="259231" y="308705"/>
                    <a:pt x="257516" y="311944"/>
                  </a:cubicBezTo>
                  <a:cubicBezTo>
                    <a:pt x="254468" y="315182"/>
                    <a:pt x="246372" y="316230"/>
                    <a:pt x="249991" y="322326"/>
                  </a:cubicBezTo>
                  <a:cubicBezTo>
                    <a:pt x="251992" y="331851"/>
                    <a:pt x="265993" y="324707"/>
                    <a:pt x="268375" y="333661"/>
                  </a:cubicBezTo>
                  <a:cubicBezTo>
                    <a:pt x="264850" y="335566"/>
                    <a:pt x="262850" y="338138"/>
                    <a:pt x="259326" y="340043"/>
                  </a:cubicBezTo>
                  <a:cubicBezTo>
                    <a:pt x="263993" y="345758"/>
                    <a:pt x="260183" y="353378"/>
                    <a:pt x="260755" y="359378"/>
                  </a:cubicBezTo>
                  <a:cubicBezTo>
                    <a:pt x="261040" y="362141"/>
                    <a:pt x="263422" y="364712"/>
                    <a:pt x="263707" y="367475"/>
                  </a:cubicBezTo>
                  <a:cubicBezTo>
                    <a:pt x="264088" y="370046"/>
                    <a:pt x="261612" y="371094"/>
                    <a:pt x="263326" y="374142"/>
                  </a:cubicBezTo>
                  <a:cubicBezTo>
                    <a:pt x="265327" y="377666"/>
                    <a:pt x="271423" y="376047"/>
                    <a:pt x="271613" y="381095"/>
                  </a:cubicBezTo>
                  <a:cubicBezTo>
                    <a:pt x="267041" y="381953"/>
                    <a:pt x="265422" y="384143"/>
                    <a:pt x="265231" y="386906"/>
                  </a:cubicBezTo>
                  <a:cubicBezTo>
                    <a:pt x="276090" y="389096"/>
                    <a:pt x="269994" y="394811"/>
                    <a:pt x="270470" y="401098"/>
                  </a:cubicBezTo>
                  <a:cubicBezTo>
                    <a:pt x="278281" y="396050"/>
                    <a:pt x="278376" y="406241"/>
                    <a:pt x="281329" y="407480"/>
                  </a:cubicBezTo>
                  <a:cubicBezTo>
                    <a:pt x="286758" y="409766"/>
                    <a:pt x="289615" y="404622"/>
                    <a:pt x="293330" y="409194"/>
                  </a:cubicBezTo>
                  <a:cubicBezTo>
                    <a:pt x="286758" y="411194"/>
                    <a:pt x="298283" y="411861"/>
                    <a:pt x="296283" y="417290"/>
                  </a:cubicBezTo>
                  <a:cubicBezTo>
                    <a:pt x="302855" y="416147"/>
                    <a:pt x="316476" y="414338"/>
                    <a:pt x="318857" y="416719"/>
                  </a:cubicBezTo>
                  <a:cubicBezTo>
                    <a:pt x="319714" y="421005"/>
                    <a:pt x="307427" y="419767"/>
                    <a:pt x="310570" y="425101"/>
                  </a:cubicBezTo>
                  <a:cubicBezTo>
                    <a:pt x="314761" y="425387"/>
                    <a:pt x="323334" y="419767"/>
                    <a:pt x="324477" y="424244"/>
                  </a:cubicBezTo>
                  <a:cubicBezTo>
                    <a:pt x="314761" y="424625"/>
                    <a:pt x="315428" y="429482"/>
                    <a:pt x="306760" y="430244"/>
                  </a:cubicBezTo>
                  <a:cubicBezTo>
                    <a:pt x="314571" y="439293"/>
                    <a:pt x="294283" y="436245"/>
                    <a:pt x="300664" y="444722"/>
                  </a:cubicBezTo>
                  <a:cubicBezTo>
                    <a:pt x="305713" y="444913"/>
                    <a:pt x="315238" y="438912"/>
                    <a:pt x="317238" y="443294"/>
                  </a:cubicBezTo>
                  <a:cubicBezTo>
                    <a:pt x="318190" y="446056"/>
                    <a:pt x="320095" y="447485"/>
                    <a:pt x="322096" y="448818"/>
                  </a:cubicBezTo>
                  <a:cubicBezTo>
                    <a:pt x="321619" y="456343"/>
                    <a:pt x="310761" y="459486"/>
                    <a:pt x="302093" y="464153"/>
                  </a:cubicBezTo>
                  <a:cubicBezTo>
                    <a:pt x="293997" y="468440"/>
                    <a:pt x="283043" y="473774"/>
                    <a:pt x="272756" y="477107"/>
                  </a:cubicBezTo>
                  <a:cubicBezTo>
                    <a:pt x="259135" y="481489"/>
                    <a:pt x="241895" y="479870"/>
                    <a:pt x="234751" y="489775"/>
                  </a:cubicBezTo>
                  <a:cubicBezTo>
                    <a:pt x="240562" y="488537"/>
                    <a:pt x="249229" y="486537"/>
                    <a:pt x="255802" y="485204"/>
                  </a:cubicBezTo>
                  <a:cubicBezTo>
                    <a:pt x="264374" y="483394"/>
                    <a:pt x="272470" y="479679"/>
                    <a:pt x="277614" y="482632"/>
                  </a:cubicBezTo>
                  <a:cubicBezTo>
                    <a:pt x="267898" y="487204"/>
                    <a:pt x="254849" y="488633"/>
                    <a:pt x="244086" y="492157"/>
                  </a:cubicBezTo>
                  <a:cubicBezTo>
                    <a:pt x="237990" y="494157"/>
                    <a:pt x="232656" y="500444"/>
                    <a:pt x="226369" y="498158"/>
                  </a:cubicBezTo>
                  <a:cubicBezTo>
                    <a:pt x="225036" y="501396"/>
                    <a:pt x="218273" y="503301"/>
                    <a:pt x="217321" y="504539"/>
                  </a:cubicBezTo>
                  <a:cubicBezTo>
                    <a:pt x="212749" y="510540"/>
                    <a:pt x="207415" y="506063"/>
                    <a:pt x="201509" y="507968"/>
                  </a:cubicBezTo>
                  <a:cubicBezTo>
                    <a:pt x="199318" y="508730"/>
                    <a:pt x="198271" y="509969"/>
                    <a:pt x="197032" y="511112"/>
                  </a:cubicBezTo>
                  <a:cubicBezTo>
                    <a:pt x="195032" y="512921"/>
                    <a:pt x="196461" y="512636"/>
                    <a:pt x="192460" y="514255"/>
                  </a:cubicBezTo>
                  <a:cubicBezTo>
                    <a:pt x="188555" y="515874"/>
                    <a:pt x="189127" y="511969"/>
                    <a:pt x="187222" y="515398"/>
                  </a:cubicBezTo>
                  <a:cubicBezTo>
                    <a:pt x="184745" y="519875"/>
                    <a:pt x="168362" y="516636"/>
                    <a:pt x="163504" y="520541"/>
                  </a:cubicBezTo>
                  <a:cubicBezTo>
                    <a:pt x="157218" y="521208"/>
                    <a:pt x="162742" y="527018"/>
                    <a:pt x="157885" y="528352"/>
                  </a:cubicBezTo>
                  <a:cubicBezTo>
                    <a:pt x="157313" y="526256"/>
                    <a:pt x="151598" y="525590"/>
                    <a:pt x="145883" y="526637"/>
                  </a:cubicBezTo>
                  <a:cubicBezTo>
                    <a:pt x="145788" y="526637"/>
                    <a:pt x="146645" y="528542"/>
                    <a:pt x="146645" y="528638"/>
                  </a:cubicBezTo>
                  <a:cubicBezTo>
                    <a:pt x="146359" y="529114"/>
                    <a:pt x="142168" y="529495"/>
                    <a:pt x="141406" y="529781"/>
                  </a:cubicBezTo>
                  <a:cubicBezTo>
                    <a:pt x="129691" y="533495"/>
                    <a:pt x="120642" y="533019"/>
                    <a:pt x="118451" y="536924"/>
                  </a:cubicBezTo>
                  <a:cubicBezTo>
                    <a:pt x="116641" y="540068"/>
                    <a:pt x="101497" y="536924"/>
                    <a:pt x="109402" y="543306"/>
                  </a:cubicBezTo>
                  <a:cubicBezTo>
                    <a:pt x="119308" y="540830"/>
                    <a:pt x="128643" y="539210"/>
                    <a:pt x="134548" y="542163"/>
                  </a:cubicBezTo>
                  <a:cubicBezTo>
                    <a:pt x="129595" y="541211"/>
                    <a:pt x="127309" y="545497"/>
                    <a:pt x="122166" y="547021"/>
                  </a:cubicBezTo>
                  <a:cubicBezTo>
                    <a:pt x="110450" y="550640"/>
                    <a:pt x="95496" y="550164"/>
                    <a:pt x="91305" y="555974"/>
                  </a:cubicBezTo>
                  <a:cubicBezTo>
                    <a:pt x="95972" y="554546"/>
                    <a:pt x="99496" y="554927"/>
                    <a:pt x="102544" y="555689"/>
                  </a:cubicBezTo>
                  <a:cubicBezTo>
                    <a:pt x="110545" y="557689"/>
                    <a:pt x="108545" y="554069"/>
                    <a:pt x="115689" y="552831"/>
                  </a:cubicBezTo>
                  <a:cubicBezTo>
                    <a:pt x="115117" y="552926"/>
                    <a:pt x="117784" y="554355"/>
                    <a:pt x="119023" y="554260"/>
                  </a:cubicBezTo>
                  <a:cubicBezTo>
                    <a:pt x="127690" y="554069"/>
                    <a:pt x="127881" y="554165"/>
                    <a:pt x="135596" y="552831"/>
                  </a:cubicBezTo>
                  <a:cubicBezTo>
                    <a:pt x="140359" y="551974"/>
                    <a:pt x="145216" y="548926"/>
                    <a:pt x="150646" y="547402"/>
                  </a:cubicBezTo>
                  <a:cubicBezTo>
                    <a:pt x="154646" y="546259"/>
                    <a:pt x="154170" y="549402"/>
                    <a:pt x="155884" y="546259"/>
                  </a:cubicBezTo>
                  <a:cubicBezTo>
                    <a:pt x="157218" y="543878"/>
                    <a:pt x="169791" y="545402"/>
                    <a:pt x="172458" y="544830"/>
                  </a:cubicBezTo>
                  <a:cubicBezTo>
                    <a:pt x="178363" y="543592"/>
                    <a:pt x="185412" y="542258"/>
                    <a:pt x="190841" y="540830"/>
                  </a:cubicBezTo>
                  <a:cubicBezTo>
                    <a:pt x="198080" y="538925"/>
                    <a:pt x="206557" y="532733"/>
                    <a:pt x="212653" y="538258"/>
                  </a:cubicBezTo>
                  <a:cubicBezTo>
                    <a:pt x="214939" y="550640"/>
                    <a:pt x="196461" y="545973"/>
                    <a:pt x="185221" y="548640"/>
                  </a:cubicBezTo>
                  <a:cubicBezTo>
                    <a:pt x="180745" y="549688"/>
                    <a:pt x="174172" y="555689"/>
                    <a:pt x="167505" y="554641"/>
                  </a:cubicBezTo>
                  <a:cubicBezTo>
                    <a:pt x="164457" y="557689"/>
                    <a:pt x="164266" y="560642"/>
                    <a:pt x="161885" y="562451"/>
                  </a:cubicBezTo>
                  <a:cubicBezTo>
                    <a:pt x="159885" y="563975"/>
                    <a:pt x="161599" y="564356"/>
                    <a:pt x="157408" y="565595"/>
                  </a:cubicBezTo>
                  <a:cubicBezTo>
                    <a:pt x="154456" y="566452"/>
                    <a:pt x="149884" y="567119"/>
                    <a:pt x="148741" y="565309"/>
                  </a:cubicBezTo>
                  <a:cubicBezTo>
                    <a:pt x="147788" y="561880"/>
                    <a:pt x="160837" y="565214"/>
                    <a:pt x="157027" y="556927"/>
                  </a:cubicBezTo>
                  <a:cubicBezTo>
                    <a:pt x="148550" y="562642"/>
                    <a:pt x="138073" y="558641"/>
                    <a:pt x="137501" y="565595"/>
                  </a:cubicBezTo>
                  <a:cubicBezTo>
                    <a:pt x="143883" y="562928"/>
                    <a:pt x="147312" y="564356"/>
                    <a:pt x="147598" y="569976"/>
                  </a:cubicBezTo>
                  <a:cubicBezTo>
                    <a:pt x="159790" y="568833"/>
                    <a:pt x="169410" y="563023"/>
                    <a:pt x="178459" y="561023"/>
                  </a:cubicBezTo>
                  <a:cubicBezTo>
                    <a:pt x="189031" y="558737"/>
                    <a:pt x="201414" y="561499"/>
                    <a:pt x="210844" y="556165"/>
                  </a:cubicBezTo>
                  <a:cubicBezTo>
                    <a:pt x="212082" y="559499"/>
                    <a:pt x="218559" y="555689"/>
                    <a:pt x="220273" y="558451"/>
                  </a:cubicBezTo>
                  <a:cubicBezTo>
                    <a:pt x="215035" y="559213"/>
                    <a:pt x="212368" y="563594"/>
                    <a:pt x="208558" y="565404"/>
                  </a:cubicBezTo>
                  <a:cubicBezTo>
                    <a:pt x="205605" y="566833"/>
                    <a:pt x="201128" y="566452"/>
                    <a:pt x="197985" y="567690"/>
                  </a:cubicBezTo>
                  <a:cubicBezTo>
                    <a:pt x="193603" y="569405"/>
                    <a:pt x="192651" y="572929"/>
                    <a:pt x="188936" y="574072"/>
                  </a:cubicBezTo>
                  <a:cubicBezTo>
                    <a:pt x="188555" y="574167"/>
                    <a:pt x="185888" y="572262"/>
                    <a:pt x="182935" y="573215"/>
                  </a:cubicBezTo>
                  <a:cubicBezTo>
                    <a:pt x="180649" y="573881"/>
                    <a:pt x="180268" y="576072"/>
                    <a:pt x="178459" y="576358"/>
                  </a:cubicBezTo>
                  <a:cubicBezTo>
                    <a:pt x="174649" y="577025"/>
                    <a:pt x="172839" y="575310"/>
                    <a:pt x="167219" y="576644"/>
                  </a:cubicBezTo>
                  <a:cubicBezTo>
                    <a:pt x="163790" y="577406"/>
                    <a:pt x="164362" y="579501"/>
                    <a:pt x="160075" y="580358"/>
                  </a:cubicBezTo>
                  <a:cubicBezTo>
                    <a:pt x="155122" y="581406"/>
                    <a:pt x="153503" y="579501"/>
                    <a:pt x="148836" y="580644"/>
                  </a:cubicBezTo>
                  <a:cubicBezTo>
                    <a:pt x="145502" y="581406"/>
                    <a:pt x="144073" y="583502"/>
                    <a:pt x="139025" y="584930"/>
                  </a:cubicBezTo>
                  <a:cubicBezTo>
                    <a:pt x="129595" y="587693"/>
                    <a:pt x="118451" y="590645"/>
                    <a:pt x="107402" y="591788"/>
                  </a:cubicBezTo>
                  <a:cubicBezTo>
                    <a:pt x="103783" y="592169"/>
                    <a:pt x="103116" y="590741"/>
                    <a:pt x="98734" y="591503"/>
                  </a:cubicBezTo>
                  <a:cubicBezTo>
                    <a:pt x="95020" y="592169"/>
                    <a:pt x="93686" y="594836"/>
                    <a:pt x="91591" y="595217"/>
                  </a:cubicBezTo>
                  <a:cubicBezTo>
                    <a:pt x="92257" y="595122"/>
                    <a:pt x="89400" y="593693"/>
                    <a:pt x="88257" y="593789"/>
                  </a:cubicBezTo>
                  <a:cubicBezTo>
                    <a:pt x="79113" y="593979"/>
                    <a:pt x="67207" y="597694"/>
                    <a:pt x="59396" y="600075"/>
                  </a:cubicBezTo>
                  <a:cubicBezTo>
                    <a:pt x="54729" y="601504"/>
                    <a:pt x="54157" y="603409"/>
                    <a:pt x="49585" y="604361"/>
                  </a:cubicBezTo>
                  <a:cubicBezTo>
                    <a:pt x="46442" y="605028"/>
                    <a:pt x="43489" y="603885"/>
                    <a:pt x="38346" y="604647"/>
                  </a:cubicBezTo>
                  <a:cubicBezTo>
                    <a:pt x="31012" y="605695"/>
                    <a:pt x="15867" y="608171"/>
                    <a:pt x="9390" y="610934"/>
                  </a:cubicBezTo>
                  <a:cubicBezTo>
                    <a:pt x="9199" y="611029"/>
                    <a:pt x="10247" y="612743"/>
                    <a:pt x="10152" y="612934"/>
                  </a:cubicBezTo>
                  <a:cubicBezTo>
                    <a:pt x="8437" y="615982"/>
                    <a:pt x="-3659" y="614363"/>
                    <a:pt x="1103" y="619315"/>
                  </a:cubicBezTo>
                  <a:cubicBezTo>
                    <a:pt x="25487" y="615601"/>
                    <a:pt x="58825" y="609029"/>
                    <a:pt x="78922" y="606743"/>
                  </a:cubicBezTo>
                  <a:cubicBezTo>
                    <a:pt x="82447" y="606362"/>
                    <a:pt x="85971" y="605028"/>
                    <a:pt x="89495" y="604457"/>
                  </a:cubicBezTo>
                  <a:cubicBezTo>
                    <a:pt x="91305" y="604171"/>
                    <a:pt x="93019" y="605885"/>
                    <a:pt x="92924" y="605885"/>
                  </a:cubicBezTo>
                  <a:cubicBezTo>
                    <a:pt x="95686" y="605504"/>
                    <a:pt x="95305" y="603314"/>
                    <a:pt x="97401" y="602742"/>
                  </a:cubicBezTo>
                  <a:cubicBezTo>
                    <a:pt x="100449" y="601885"/>
                    <a:pt x="101973" y="603790"/>
                    <a:pt x="106069" y="603028"/>
                  </a:cubicBezTo>
                  <a:cubicBezTo>
                    <a:pt x="131977" y="598456"/>
                    <a:pt x="158551" y="589598"/>
                    <a:pt x="185031" y="585788"/>
                  </a:cubicBezTo>
                  <a:cubicBezTo>
                    <a:pt x="189508" y="585121"/>
                    <a:pt x="194937" y="587407"/>
                    <a:pt x="199699" y="586931"/>
                  </a:cubicBezTo>
                  <a:cubicBezTo>
                    <a:pt x="211891" y="585788"/>
                    <a:pt x="228655" y="581597"/>
                    <a:pt x="239228" y="578358"/>
                  </a:cubicBezTo>
                  <a:cubicBezTo>
                    <a:pt x="243705" y="577025"/>
                    <a:pt x="244562" y="574739"/>
                    <a:pt x="249039" y="574072"/>
                  </a:cubicBezTo>
                  <a:cubicBezTo>
                    <a:pt x="253992" y="573310"/>
                    <a:pt x="261040" y="575691"/>
                    <a:pt x="266374" y="574643"/>
                  </a:cubicBezTo>
                  <a:cubicBezTo>
                    <a:pt x="283234" y="571500"/>
                    <a:pt x="297140" y="564452"/>
                    <a:pt x="313809" y="564356"/>
                  </a:cubicBezTo>
                  <a:cubicBezTo>
                    <a:pt x="312380" y="572453"/>
                    <a:pt x="323239" y="563594"/>
                    <a:pt x="324001" y="568738"/>
                  </a:cubicBezTo>
                  <a:cubicBezTo>
                    <a:pt x="338574" y="567785"/>
                    <a:pt x="352099" y="563023"/>
                    <a:pt x="366863" y="561594"/>
                  </a:cubicBezTo>
                  <a:cubicBezTo>
                    <a:pt x="371435" y="561118"/>
                    <a:pt x="374102" y="561213"/>
                    <a:pt x="376293" y="563880"/>
                  </a:cubicBezTo>
                  <a:cubicBezTo>
                    <a:pt x="380960" y="562261"/>
                    <a:pt x="383532" y="558451"/>
                    <a:pt x="390580" y="556355"/>
                  </a:cubicBezTo>
                  <a:cubicBezTo>
                    <a:pt x="395152" y="555022"/>
                    <a:pt x="401725" y="555784"/>
                    <a:pt x="407154" y="554927"/>
                  </a:cubicBezTo>
                  <a:cubicBezTo>
                    <a:pt x="423346" y="552545"/>
                    <a:pt x="435443" y="549783"/>
                    <a:pt x="444778" y="548926"/>
                  </a:cubicBezTo>
                  <a:cubicBezTo>
                    <a:pt x="444778" y="548926"/>
                    <a:pt x="443920" y="547021"/>
                    <a:pt x="444016" y="546926"/>
                  </a:cubicBezTo>
                  <a:cubicBezTo>
                    <a:pt x="444873" y="545783"/>
                    <a:pt x="450683" y="549021"/>
                    <a:pt x="450778" y="549783"/>
                  </a:cubicBezTo>
                  <a:cubicBezTo>
                    <a:pt x="427633" y="559213"/>
                    <a:pt x="397629" y="562547"/>
                    <a:pt x="375150" y="568452"/>
                  </a:cubicBezTo>
                  <a:cubicBezTo>
                    <a:pt x="371435" y="569405"/>
                    <a:pt x="370292" y="571500"/>
                    <a:pt x="368006" y="572167"/>
                  </a:cubicBezTo>
                  <a:cubicBezTo>
                    <a:pt x="368768" y="571976"/>
                    <a:pt x="366006" y="570548"/>
                    <a:pt x="364577" y="570738"/>
                  </a:cubicBezTo>
                  <a:cubicBezTo>
                    <a:pt x="361815" y="571024"/>
                    <a:pt x="362196" y="573405"/>
                    <a:pt x="360100" y="573881"/>
                  </a:cubicBezTo>
                  <a:cubicBezTo>
                    <a:pt x="357433" y="574453"/>
                    <a:pt x="356386" y="572738"/>
                    <a:pt x="354100" y="573024"/>
                  </a:cubicBezTo>
                  <a:cubicBezTo>
                    <a:pt x="348289" y="573691"/>
                    <a:pt x="349718" y="576644"/>
                    <a:pt x="346194" y="574739"/>
                  </a:cubicBezTo>
                  <a:cubicBezTo>
                    <a:pt x="344098" y="573596"/>
                    <a:pt x="329525" y="577977"/>
                    <a:pt x="333811" y="579596"/>
                  </a:cubicBezTo>
                  <a:cubicBezTo>
                    <a:pt x="340955" y="578930"/>
                    <a:pt x="344003" y="583883"/>
                    <a:pt x="351814" y="582263"/>
                  </a:cubicBezTo>
                  <a:cubicBezTo>
                    <a:pt x="355909" y="581216"/>
                    <a:pt x="352004" y="576644"/>
                    <a:pt x="358195" y="576453"/>
                  </a:cubicBezTo>
                  <a:cubicBezTo>
                    <a:pt x="364577" y="579120"/>
                    <a:pt x="362482" y="574262"/>
                    <a:pt x="371340" y="573596"/>
                  </a:cubicBezTo>
                  <a:cubicBezTo>
                    <a:pt x="377436" y="574358"/>
                    <a:pt x="383246" y="575501"/>
                    <a:pt x="389342" y="576263"/>
                  </a:cubicBezTo>
                  <a:cubicBezTo>
                    <a:pt x="389818" y="571310"/>
                    <a:pt x="399058" y="574167"/>
                    <a:pt x="405154" y="572834"/>
                  </a:cubicBezTo>
                  <a:cubicBezTo>
                    <a:pt x="411250" y="571500"/>
                    <a:pt x="417155" y="565404"/>
                    <a:pt x="420965" y="569405"/>
                  </a:cubicBezTo>
                  <a:cubicBezTo>
                    <a:pt x="423537" y="573881"/>
                    <a:pt x="414202" y="573310"/>
                    <a:pt x="415345" y="577215"/>
                  </a:cubicBezTo>
                  <a:cubicBezTo>
                    <a:pt x="444587" y="570167"/>
                    <a:pt x="464304" y="568166"/>
                    <a:pt x="489069" y="561118"/>
                  </a:cubicBezTo>
                  <a:cubicBezTo>
                    <a:pt x="491545" y="559975"/>
                    <a:pt x="491260" y="561880"/>
                    <a:pt x="492498" y="562547"/>
                  </a:cubicBezTo>
                  <a:cubicBezTo>
                    <a:pt x="498975" y="566071"/>
                    <a:pt x="513643" y="561308"/>
                    <a:pt x="522978" y="560261"/>
                  </a:cubicBezTo>
                  <a:cubicBezTo>
                    <a:pt x="526026" y="567881"/>
                    <a:pt x="537265" y="562166"/>
                    <a:pt x="539837" y="567500"/>
                  </a:cubicBezTo>
                  <a:cubicBezTo>
                    <a:pt x="548505" y="567214"/>
                    <a:pt x="542885" y="560832"/>
                    <a:pt x="551553" y="560546"/>
                  </a:cubicBezTo>
                  <a:cubicBezTo>
                    <a:pt x="553553" y="564928"/>
                    <a:pt x="563078" y="559022"/>
                    <a:pt x="568126" y="559118"/>
                  </a:cubicBezTo>
                  <a:cubicBezTo>
                    <a:pt x="568888" y="548926"/>
                    <a:pt x="555839" y="557784"/>
                    <a:pt x="553839" y="551307"/>
                  </a:cubicBezTo>
                  <a:cubicBezTo>
                    <a:pt x="559935" y="549974"/>
                    <a:pt x="566126" y="548640"/>
                    <a:pt x="572222" y="547307"/>
                  </a:cubicBezTo>
                  <a:cubicBezTo>
                    <a:pt x="574889" y="548545"/>
                    <a:pt x="574603" y="551117"/>
                    <a:pt x="577080" y="552831"/>
                  </a:cubicBezTo>
                  <a:cubicBezTo>
                    <a:pt x="579366" y="554450"/>
                    <a:pt x="581461" y="554450"/>
                    <a:pt x="583843" y="555689"/>
                  </a:cubicBezTo>
                  <a:cubicBezTo>
                    <a:pt x="592034" y="556165"/>
                    <a:pt x="595558" y="555403"/>
                    <a:pt x="602226" y="551688"/>
                  </a:cubicBezTo>
                  <a:cubicBezTo>
                    <a:pt x="604893" y="557117"/>
                    <a:pt x="613751" y="554165"/>
                    <a:pt x="618418" y="556927"/>
                  </a:cubicBezTo>
                  <a:cubicBezTo>
                    <a:pt x="626324" y="555117"/>
                    <a:pt x="638992" y="546545"/>
                    <a:pt x="647374" y="550640"/>
                  </a:cubicBezTo>
                  <a:cubicBezTo>
                    <a:pt x="638992" y="550831"/>
                    <a:pt x="636040" y="556260"/>
                    <a:pt x="630420" y="558737"/>
                  </a:cubicBezTo>
                  <a:cubicBezTo>
                    <a:pt x="616228" y="564833"/>
                    <a:pt x="598321" y="565214"/>
                    <a:pt x="583747" y="571119"/>
                  </a:cubicBezTo>
                  <a:cubicBezTo>
                    <a:pt x="579366" y="572929"/>
                    <a:pt x="580509" y="577787"/>
                    <a:pt x="574699" y="577501"/>
                  </a:cubicBezTo>
                  <a:cubicBezTo>
                    <a:pt x="567079" y="574834"/>
                    <a:pt x="556220" y="576453"/>
                    <a:pt x="544219" y="579787"/>
                  </a:cubicBezTo>
                  <a:cubicBezTo>
                    <a:pt x="539551" y="581787"/>
                    <a:pt x="541552" y="586645"/>
                    <a:pt x="532598" y="586740"/>
                  </a:cubicBezTo>
                  <a:cubicBezTo>
                    <a:pt x="525073" y="589979"/>
                    <a:pt x="523549" y="584930"/>
                    <a:pt x="516025" y="588169"/>
                  </a:cubicBezTo>
                  <a:cubicBezTo>
                    <a:pt x="515644" y="587026"/>
                    <a:pt x="513072" y="586359"/>
                    <a:pt x="513358" y="588740"/>
                  </a:cubicBezTo>
                  <a:cubicBezTo>
                    <a:pt x="517358" y="587883"/>
                    <a:pt x="515263" y="592550"/>
                    <a:pt x="512215" y="593408"/>
                  </a:cubicBezTo>
                  <a:cubicBezTo>
                    <a:pt x="507833" y="594551"/>
                    <a:pt x="512215" y="601313"/>
                    <a:pt x="503166" y="599789"/>
                  </a:cubicBezTo>
                  <a:cubicBezTo>
                    <a:pt x="499927" y="600075"/>
                    <a:pt x="499165" y="597218"/>
                    <a:pt x="498308" y="594265"/>
                  </a:cubicBezTo>
                  <a:cubicBezTo>
                    <a:pt x="494403" y="594551"/>
                    <a:pt x="492593" y="591884"/>
                    <a:pt x="488878" y="591979"/>
                  </a:cubicBezTo>
                  <a:cubicBezTo>
                    <a:pt x="488307" y="598265"/>
                    <a:pt x="477448" y="593884"/>
                    <a:pt x="473067" y="595408"/>
                  </a:cubicBezTo>
                  <a:cubicBezTo>
                    <a:pt x="472019" y="603980"/>
                    <a:pt x="484973" y="593217"/>
                    <a:pt x="483925" y="601790"/>
                  </a:cubicBezTo>
                  <a:cubicBezTo>
                    <a:pt x="457827" y="605409"/>
                    <a:pt x="439063" y="617220"/>
                    <a:pt x="415441" y="616744"/>
                  </a:cubicBezTo>
                  <a:cubicBezTo>
                    <a:pt x="409440" y="618744"/>
                    <a:pt x="413155" y="624840"/>
                    <a:pt x="404487" y="625697"/>
                  </a:cubicBezTo>
                  <a:cubicBezTo>
                    <a:pt x="399534" y="623316"/>
                    <a:pt x="395248" y="620078"/>
                    <a:pt x="388294" y="620459"/>
                  </a:cubicBezTo>
                  <a:cubicBezTo>
                    <a:pt x="389247" y="623126"/>
                    <a:pt x="384389" y="623316"/>
                    <a:pt x="384484" y="625697"/>
                  </a:cubicBezTo>
                  <a:cubicBezTo>
                    <a:pt x="380389" y="626745"/>
                    <a:pt x="384294" y="631317"/>
                    <a:pt x="378103" y="631508"/>
                  </a:cubicBezTo>
                  <a:cubicBezTo>
                    <a:pt x="374483" y="632174"/>
                    <a:pt x="372673" y="633698"/>
                    <a:pt x="370959" y="635222"/>
                  </a:cubicBezTo>
                  <a:cubicBezTo>
                    <a:pt x="363720" y="634937"/>
                    <a:pt x="358576" y="631888"/>
                    <a:pt x="350290" y="633127"/>
                  </a:cubicBezTo>
                  <a:cubicBezTo>
                    <a:pt x="329525" y="640556"/>
                    <a:pt x="294187" y="650748"/>
                    <a:pt x="276947" y="657892"/>
                  </a:cubicBezTo>
                  <a:cubicBezTo>
                    <a:pt x="274566" y="658844"/>
                    <a:pt x="271423" y="658749"/>
                    <a:pt x="269041" y="659606"/>
                  </a:cubicBezTo>
                  <a:cubicBezTo>
                    <a:pt x="258945" y="663226"/>
                    <a:pt x="242657" y="669322"/>
                    <a:pt x="236275" y="671132"/>
                  </a:cubicBezTo>
                  <a:cubicBezTo>
                    <a:pt x="230275" y="672846"/>
                    <a:pt x="223417" y="673037"/>
                    <a:pt x="217797" y="675132"/>
                  </a:cubicBezTo>
                  <a:cubicBezTo>
                    <a:pt x="212653" y="677037"/>
                    <a:pt x="208272" y="680180"/>
                    <a:pt x="203509" y="682657"/>
                  </a:cubicBezTo>
                  <a:cubicBezTo>
                    <a:pt x="199223" y="684943"/>
                    <a:pt x="189508" y="686943"/>
                    <a:pt x="189984" y="692182"/>
                  </a:cubicBezTo>
                  <a:cubicBezTo>
                    <a:pt x="198937" y="693420"/>
                    <a:pt x="212653" y="684371"/>
                    <a:pt x="226084" y="682181"/>
                  </a:cubicBezTo>
                  <a:cubicBezTo>
                    <a:pt x="230560" y="682752"/>
                    <a:pt x="229703" y="685229"/>
                    <a:pt x="235513" y="684467"/>
                  </a:cubicBezTo>
                  <a:cubicBezTo>
                    <a:pt x="240085" y="683895"/>
                    <a:pt x="244086" y="680942"/>
                    <a:pt x="250563" y="679037"/>
                  </a:cubicBezTo>
                  <a:cubicBezTo>
                    <a:pt x="257516" y="676942"/>
                    <a:pt x="264374" y="676942"/>
                    <a:pt x="268946" y="675037"/>
                  </a:cubicBezTo>
                  <a:cubicBezTo>
                    <a:pt x="272470" y="673608"/>
                    <a:pt x="272089" y="670655"/>
                    <a:pt x="275328" y="669227"/>
                  </a:cubicBezTo>
                  <a:cubicBezTo>
                    <a:pt x="284281" y="665321"/>
                    <a:pt x="290949" y="667988"/>
                    <a:pt x="297140" y="666655"/>
                  </a:cubicBezTo>
                  <a:cubicBezTo>
                    <a:pt x="302093" y="665607"/>
                    <a:pt x="301426" y="661226"/>
                    <a:pt x="306189" y="660273"/>
                  </a:cubicBezTo>
                  <a:cubicBezTo>
                    <a:pt x="307522" y="659987"/>
                    <a:pt x="314666" y="666940"/>
                    <a:pt x="318190" y="661988"/>
                  </a:cubicBezTo>
                  <a:cubicBezTo>
                    <a:pt x="322286" y="660940"/>
                    <a:pt x="318381" y="656368"/>
                    <a:pt x="324572" y="656177"/>
                  </a:cubicBezTo>
                  <a:cubicBezTo>
                    <a:pt x="328192" y="655511"/>
                    <a:pt x="330001" y="653987"/>
                    <a:pt x="331716" y="652463"/>
                  </a:cubicBezTo>
                  <a:cubicBezTo>
                    <a:pt x="336955" y="651320"/>
                    <a:pt x="337145" y="657225"/>
                    <a:pt x="343717" y="654177"/>
                  </a:cubicBezTo>
                  <a:cubicBezTo>
                    <a:pt x="341431" y="646367"/>
                    <a:pt x="354766" y="649986"/>
                    <a:pt x="356100" y="649319"/>
                  </a:cubicBezTo>
                  <a:cubicBezTo>
                    <a:pt x="356767" y="649034"/>
                    <a:pt x="356005" y="647605"/>
                    <a:pt x="358005" y="646748"/>
                  </a:cubicBezTo>
                  <a:cubicBezTo>
                    <a:pt x="359243" y="646176"/>
                    <a:pt x="362291" y="646367"/>
                    <a:pt x="363244" y="645605"/>
                  </a:cubicBezTo>
                  <a:cubicBezTo>
                    <a:pt x="364577" y="644462"/>
                    <a:pt x="360767" y="639604"/>
                    <a:pt x="367054" y="640366"/>
                  </a:cubicBezTo>
                  <a:cubicBezTo>
                    <a:pt x="371626" y="648272"/>
                    <a:pt x="368863" y="648462"/>
                    <a:pt x="362101" y="650177"/>
                  </a:cubicBezTo>
                  <a:cubicBezTo>
                    <a:pt x="359243" y="650938"/>
                    <a:pt x="361339" y="651986"/>
                    <a:pt x="360196" y="652748"/>
                  </a:cubicBezTo>
                  <a:cubicBezTo>
                    <a:pt x="348004" y="661321"/>
                    <a:pt x="322667" y="665226"/>
                    <a:pt x="309808" y="670274"/>
                  </a:cubicBezTo>
                  <a:cubicBezTo>
                    <a:pt x="293616" y="676656"/>
                    <a:pt x="277423" y="681419"/>
                    <a:pt x="264660" y="686657"/>
                  </a:cubicBezTo>
                  <a:cubicBezTo>
                    <a:pt x="247039" y="693992"/>
                    <a:pt x="227417" y="699421"/>
                    <a:pt x="208939" y="705326"/>
                  </a:cubicBezTo>
                  <a:cubicBezTo>
                    <a:pt x="206748" y="714851"/>
                    <a:pt x="217892" y="712565"/>
                    <a:pt x="222083" y="717804"/>
                  </a:cubicBezTo>
                  <a:cubicBezTo>
                    <a:pt x="221797" y="717518"/>
                    <a:pt x="217606" y="721805"/>
                    <a:pt x="218273" y="723043"/>
                  </a:cubicBezTo>
                  <a:cubicBezTo>
                    <a:pt x="218654" y="723710"/>
                    <a:pt x="225322" y="723710"/>
                    <a:pt x="225036" y="725996"/>
                  </a:cubicBezTo>
                  <a:cubicBezTo>
                    <a:pt x="222369" y="726567"/>
                    <a:pt x="219797" y="727138"/>
                    <a:pt x="217130" y="727710"/>
                  </a:cubicBezTo>
                  <a:cubicBezTo>
                    <a:pt x="220178" y="733615"/>
                    <a:pt x="227989" y="733139"/>
                    <a:pt x="228370" y="742760"/>
                  </a:cubicBezTo>
                  <a:cubicBezTo>
                    <a:pt x="238085" y="739521"/>
                    <a:pt x="245610" y="739712"/>
                    <a:pt x="247515" y="740759"/>
                  </a:cubicBezTo>
                  <a:cubicBezTo>
                    <a:pt x="251896" y="743140"/>
                    <a:pt x="255706" y="731139"/>
                    <a:pt x="258088" y="738473"/>
                  </a:cubicBezTo>
                  <a:cubicBezTo>
                    <a:pt x="255992" y="742093"/>
                    <a:pt x="249134" y="743712"/>
                    <a:pt x="247134" y="747427"/>
                  </a:cubicBezTo>
                  <a:cubicBezTo>
                    <a:pt x="245134" y="743045"/>
                    <a:pt x="235609" y="749046"/>
                    <a:pt x="230560" y="748856"/>
                  </a:cubicBezTo>
                  <a:cubicBezTo>
                    <a:pt x="232370" y="753618"/>
                    <a:pt x="228179" y="755809"/>
                    <a:pt x="232370" y="761619"/>
                  </a:cubicBezTo>
                  <a:cubicBezTo>
                    <a:pt x="253992" y="755713"/>
                    <a:pt x="271994" y="744569"/>
                    <a:pt x="291806" y="737711"/>
                  </a:cubicBezTo>
                  <a:cubicBezTo>
                    <a:pt x="294473" y="736759"/>
                    <a:pt x="294283" y="739140"/>
                    <a:pt x="295235" y="739140"/>
                  </a:cubicBezTo>
                  <a:cubicBezTo>
                    <a:pt x="297807" y="739140"/>
                    <a:pt x="297807" y="736473"/>
                    <a:pt x="299712" y="735997"/>
                  </a:cubicBezTo>
                  <a:cubicBezTo>
                    <a:pt x="303998" y="734854"/>
                    <a:pt x="308570" y="734282"/>
                    <a:pt x="312856" y="733139"/>
                  </a:cubicBezTo>
                  <a:cubicBezTo>
                    <a:pt x="318952" y="731615"/>
                    <a:pt x="327144" y="723995"/>
                    <a:pt x="332002" y="731139"/>
                  </a:cubicBezTo>
                  <a:cubicBezTo>
                    <a:pt x="290854" y="740759"/>
                    <a:pt x="265041" y="756952"/>
                    <a:pt x="232656" y="770287"/>
                  </a:cubicBezTo>
                  <a:cubicBezTo>
                    <a:pt x="235609" y="780288"/>
                    <a:pt x="235037" y="780002"/>
                    <a:pt x="230751" y="788194"/>
                  </a:cubicBezTo>
                  <a:cubicBezTo>
                    <a:pt x="233989" y="789813"/>
                    <a:pt x="240657" y="786670"/>
                    <a:pt x="240943" y="792575"/>
                  </a:cubicBezTo>
                  <a:cubicBezTo>
                    <a:pt x="229894" y="794957"/>
                    <a:pt x="241895" y="802386"/>
                    <a:pt x="242752" y="805339"/>
                  </a:cubicBezTo>
                  <a:cubicBezTo>
                    <a:pt x="242657" y="804958"/>
                    <a:pt x="240847" y="806958"/>
                    <a:pt x="240847" y="807911"/>
                  </a:cubicBezTo>
                  <a:cubicBezTo>
                    <a:pt x="241133" y="814864"/>
                    <a:pt x="242086" y="814864"/>
                    <a:pt x="239323" y="819150"/>
                  </a:cubicBezTo>
                  <a:cubicBezTo>
                    <a:pt x="242276" y="819245"/>
                    <a:pt x="243705" y="821150"/>
                    <a:pt x="246086" y="822008"/>
                  </a:cubicBezTo>
                  <a:cubicBezTo>
                    <a:pt x="248467" y="822960"/>
                    <a:pt x="251611" y="822484"/>
                    <a:pt x="252849" y="824865"/>
                  </a:cubicBezTo>
                  <a:cubicBezTo>
                    <a:pt x="249991" y="829151"/>
                    <a:pt x="239800" y="824865"/>
                    <a:pt x="241895" y="833819"/>
                  </a:cubicBezTo>
                  <a:cubicBezTo>
                    <a:pt x="242657" y="838867"/>
                    <a:pt x="253516" y="830104"/>
                    <a:pt x="251992" y="838200"/>
                  </a:cubicBezTo>
                  <a:cubicBezTo>
                    <a:pt x="250849" y="841724"/>
                    <a:pt x="244562" y="842963"/>
                    <a:pt x="240371" y="845153"/>
                  </a:cubicBezTo>
                  <a:cubicBezTo>
                    <a:pt x="243895" y="856488"/>
                    <a:pt x="245324" y="868013"/>
                    <a:pt x="256849" y="874395"/>
                  </a:cubicBezTo>
                  <a:cubicBezTo>
                    <a:pt x="251515" y="878300"/>
                    <a:pt x="248467" y="882682"/>
                    <a:pt x="248182" y="889445"/>
                  </a:cubicBezTo>
                  <a:cubicBezTo>
                    <a:pt x="247705" y="898588"/>
                    <a:pt x="259040" y="909638"/>
                    <a:pt x="252658" y="916877"/>
                  </a:cubicBezTo>
                  <a:cubicBezTo>
                    <a:pt x="255325" y="919353"/>
                    <a:pt x="262945" y="914972"/>
                    <a:pt x="264660" y="918591"/>
                  </a:cubicBezTo>
                  <a:cubicBezTo>
                    <a:pt x="261612" y="921830"/>
                    <a:pt x="253516" y="922877"/>
                    <a:pt x="257135" y="928973"/>
                  </a:cubicBezTo>
                  <a:cubicBezTo>
                    <a:pt x="258183" y="935641"/>
                    <a:pt x="263803" y="936117"/>
                    <a:pt x="266851" y="939927"/>
                  </a:cubicBezTo>
                  <a:cubicBezTo>
                    <a:pt x="263803" y="943165"/>
                    <a:pt x="257040" y="944785"/>
                    <a:pt x="255897" y="948881"/>
                  </a:cubicBezTo>
                  <a:cubicBezTo>
                    <a:pt x="263898" y="947833"/>
                    <a:pt x="270851" y="949643"/>
                    <a:pt x="278471" y="948309"/>
                  </a:cubicBezTo>
                  <a:cubicBezTo>
                    <a:pt x="285139" y="947166"/>
                    <a:pt x="289425" y="939546"/>
                    <a:pt x="296854" y="944309"/>
                  </a:cubicBezTo>
                  <a:cubicBezTo>
                    <a:pt x="297712" y="947357"/>
                    <a:pt x="292949" y="946690"/>
                    <a:pt x="289711" y="948023"/>
                  </a:cubicBezTo>
                  <a:cubicBezTo>
                    <a:pt x="281233" y="951548"/>
                    <a:pt x="271518" y="953738"/>
                    <a:pt x="264850" y="957834"/>
                  </a:cubicBezTo>
                  <a:cubicBezTo>
                    <a:pt x="265327" y="960311"/>
                    <a:pt x="267422" y="963454"/>
                    <a:pt x="264469" y="964502"/>
                  </a:cubicBezTo>
                  <a:cubicBezTo>
                    <a:pt x="264469" y="972598"/>
                    <a:pt x="274852" y="966502"/>
                    <a:pt x="277995" y="970312"/>
                  </a:cubicBezTo>
                  <a:cubicBezTo>
                    <a:pt x="271613" y="973836"/>
                    <a:pt x="267136" y="978122"/>
                    <a:pt x="269327" y="985361"/>
                  </a:cubicBezTo>
                  <a:cubicBezTo>
                    <a:pt x="270565" y="988695"/>
                    <a:pt x="277042" y="984885"/>
                    <a:pt x="278757" y="987743"/>
                  </a:cubicBezTo>
                  <a:cubicBezTo>
                    <a:pt x="274756" y="993934"/>
                    <a:pt x="276757" y="1002792"/>
                    <a:pt x="279043" y="1011746"/>
                  </a:cubicBezTo>
                  <a:cubicBezTo>
                    <a:pt x="278185" y="1018985"/>
                    <a:pt x="288091" y="1011460"/>
                    <a:pt x="287329" y="1018699"/>
                  </a:cubicBezTo>
                  <a:cubicBezTo>
                    <a:pt x="285424" y="1019556"/>
                    <a:pt x="284853" y="1021080"/>
                    <a:pt x="286186" y="1023366"/>
                  </a:cubicBezTo>
                  <a:cubicBezTo>
                    <a:pt x="280090" y="1024700"/>
                    <a:pt x="273899" y="1026033"/>
                    <a:pt x="267803" y="1027367"/>
                  </a:cubicBezTo>
                  <a:cubicBezTo>
                    <a:pt x="270280" y="1034129"/>
                    <a:pt x="272756" y="1040892"/>
                    <a:pt x="275233" y="1047655"/>
                  </a:cubicBezTo>
                  <a:cubicBezTo>
                    <a:pt x="272185" y="1049084"/>
                    <a:pt x="273232" y="1052608"/>
                    <a:pt x="272185" y="1054894"/>
                  </a:cubicBezTo>
                  <a:cubicBezTo>
                    <a:pt x="271042" y="1057561"/>
                    <a:pt x="267708" y="1058323"/>
                    <a:pt x="269137" y="1062133"/>
                  </a:cubicBezTo>
                  <a:cubicBezTo>
                    <a:pt x="272851" y="1071277"/>
                    <a:pt x="285996" y="1067372"/>
                    <a:pt x="290949" y="1074896"/>
                  </a:cubicBezTo>
                  <a:cubicBezTo>
                    <a:pt x="279328" y="1075563"/>
                    <a:pt x="279995" y="1081564"/>
                    <a:pt x="271423" y="1083564"/>
                  </a:cubicBezTo>
                  <a:cubicBezTo>
                    <a:pt x="272661" y="1086898"/>
                    <a:pt x="273899" y="1090327"/>
                    <a:pt x="275137" y="1093661"/>
                  </a:cubicBezTo>
                  <a:cubicBezTo>
                    <a:pt x="274471" y="1100709"/>
                    <a:pt x="281043" y="1097661"/>
                    <a:pt x="283424" y="1100614"/>
                  </a:cubicBezTo>
                  <a:cubicBezTo>
                    <a:pt x="284377" y="1105567"/>
                    <a:pt x="271423" y="1104519"/>
                    <a:pt x="275899" y="1110996"/>
                  </a:cubicBezTo>
                  <a:cubicBezTo>
                    <a:pt x="278471" y="1115568"/>
                    <a:pt x="285710" y="1113758"/>
                    <a:pt x="289425" y="1116806"/>
                  </a:cubicBezTo>
                  <a:cubicBezTo>
                    <a:pt x="309618" y="1113377"/>
                    <a:pt x="325429" y="1104424"/>
                    <a:pt x="337240" y="1099852"/>
                  </a:cubicBezTo>
                  <a:cubicBezTo>
                    <a:pt x="340479" y="1098614"/>
                    <a:pt x="344575" y="1098804"/>
                    <a:pt x="347813" y="1097566"/>
                  </a:cubicBezTo>
                  <a:cubicBezTo>
                    <a:pt x="358386" y="1093565"/>
                    <a:pt x="367435" y="1088136"/>
                    <a:pt x="377150" y="1084612"/>
                  </a:cubicBezTo>
                  <a:cubicBezTo>
                    <a:pt x="383437" y="1082326"/>
                    <a:pt x="389247" y="1080707"/>
                    <a:pt x="394867" y="1078611"/>
                  </a:cubicBezTo>
                  <a:cubicBezTo>
                    <a:pt x="400486" y="1076516"/>
                    <a:pt x="416679" y="1078325"/>
                    <a:pt x="413726" y="1067943"/>
                  </a:cubicBezTo>
                  <a:cubicBezTo>
                    <a:pt x="404582" y="1072134"/>
                    <a:pt x="389152" y="1075849"/>
                    <a:pt x="377626" y="1078040"/>
                  </a:cubicBezTo>
                  <a:cubicBezTo>
                    <a:pt x="376960" y="1078135"/>
                    <a:pt x="376960" y="1075563"/>
                    <a:pt x="374293" y="1076611"/>
                  </a:cubicBezTo>
                  <a:cubicBezTo>
                    <a:pt x="373340" y="1076992"/>
                    <a:pt x="375245" y="1078516"/>
                    <a:pt x="372388" y="1079183"/>
                  </a:cubicBezTo>
                  <a:cubicBezTo>
                    <a:pt x="358957" y="1082326"/>
                    <a:pt x="365530" y="1076325"/>
                    <a:pt x="367530" y="1073658"/>
                  </a:cubicBezTo>
                  <a:cubicBezTo>
                    <a:pt x="360100" y="1075658"/>
                    <a:pt x="353242" y="1077087"/>
                    <a:pt x="352099" y="1070420"/>
                  </a:cubicBezTo>
                  <a:cubicBezTo>
                    <a:pt x="359910" y="1064514"/>
                    <a:pt x="370864" y="1063752"/>
                    <a:pt x="379531" y="1060037"/>
                  </a:cubicBezTo>
                  <a:cubicBezTo>
                    <a:pt x="383246" y="1058418"/>
                    <a:pt x="386961" y="1054513"/>
                    <a:pt x="391152" y="1053084"/>
                  </a:cubicBezTo>
                  <a:cubicBezTo>
                    <a:pt x="390676" y="1053179"/>
                    <a:pt x="392771" y="1054894"/>
                    <a:pt x="394581" y="1054513"/>
                  </a:cubicBezTo>
                  <a:cubicBezTo>
                    <a:pt x="396105" y="1054227"/>
                    <a:pt x="397057" y="1051751"/>
                    <a:pt x="396486" y="1051941"/>
                  </a:cubicBezTo>
                  <a:cubicBezTo>
                    <a:pt x="404677" y="1050322"/>
                    <a:pt x="404677" y="1053846"/>
                    <a:pt x="407059" y="1049655"/>
                  </a:cubicBezTo>
                  <a:cubicBezTo>
                    <a:pt x="409821" y="1044797"/>
                    <a:pt x="441444" y="1042892"/>
                    <a:pt x="438301" y="1049465"/>
                  </a:cubicBezTo>
                  <a:cubicBezTo>
                    <a:pt x="431252" y="1049465"/>
                    <a:pt x="425537" y="1053656"/>
                    <a:pt x="418012" y="1056037"/>
                  </a:cubicBezTo>
                  <a:cubicBezTo>
                    <a:pt x="409821" y="1058609"/>
                    <a:pt x="395914" y="1057751"/>
                    <a:pt x="395819" y="1065276"/>
                  </a:cubicBezTo>
                  <a:cubicBezTo>
                    <a:pt x="403344" y="1062038"/>
                    <a:pt x="406201" y="1065276"/>
                    <a:pt x="412393" y="1063847"/>
                  </a:cubicBezTo>
                  <a:cubicBezTo>
                    <a:pt x="417060" y="1061847"/>
                    <a:pt x="417441" y="1058037"/>
                    <a:pt x="424108" y="1056894"/>
                  </a:cubicBezTo>
                  <a:cubicBezTo>
                    <a:pt x="425728" y="1059752"/>
                    <a:pt x="431157" y="1057370"/>
                    <a:pt x="435348" y="1056608"/>
                  </a:cubicBezTo>
                  <a:cubicBezTo>
                    <a:pt x="447921" y="1054418"/>
                    <a:pt x="453731" y="1051655"/>
                    <a:pt x="460970" y="1048893"/>
                  </a:cubicBezTo>
                  <a:cubicBezTo>
                    <a:pt x="473543" y="1044035"/>
                    <a:pt x="487831" y="1041749"/>
                    <a:pt x="502309" y="1037654"/>
                  </a:cubicBezTo>
                  <a:cubicBezTo>
                    <a:pt x="505642" y="1036701"/>
                    <a:pt x="505357" y="1034987"/>
                    <a:pt x="509452" y="1033939"/>
                  </a:cubicBezTo>
                  <a:cubicBezTo>
                    <a:pt x="522883" y="1030319"/>
                    <a:pt x="536313" y="1026986"/>
                    <a:pt x="542885" y="1024414"/>
                  </a:cubicBezTo>
                  <a:cubicBezTo>
                    <a:pt x="550600" y="1021461"/>
                    <a:pt x="557554" y="1020223"/>
                    <a:pt x="563935" y="1019842"/>
                  </a:cubicBezTo>
                  <a:cubicBezTo>
                    <a:pt x="562792" y="1015079"/>
                    <a:pt x="559744" y="1017080"/>
                    <a:pt x="554506" y="1017556"/>
                  </a:cubicBezTo>
                  <a:cubicBezTo>
                    <a:pt x="535646" y="1019175"/>
                    <a:pt x="511357" y="1028605"/>
                    <a:pt x="502594" y="1031081"/>
                  </a:cubicBezTo>
                  <a:cubicBezTo>
                    <a:pt x="488688" y="1034987"/>
                    <a:pt x="475543" y="1038320"/>
                    <a:pt x="469066" y="1040511"/>
                  </a:cubicBezTo>
                  <a:cubicBezTo>
                    <a:pt x="463256" y="1042511"/>
                    <a:pt x="455922" y="1043464"/>
                    <a:pt x="450588" y="1044512"/>
                  </a:cubicBezTo>
                  <a:cubicBezTo>
                    <a:pt x="448016" y="1045083"/>
                    <a:pt x="448111" y="1047369"/>
                    <a:pt x="446111" y="1047655"/>
                  </a:cubicBezTo>
                  <a:cubicBezTo>
                    <a:pt x="445825" y="1047655"/>
                    <a:pt x="440206" y="1044702"/>
                    <a:pt x="439348" y="1044797"/>
                  </a:cubicBezTo>
                  <a:cubicBezTo>
                    <a:pt x="447826" y="1040511"/>
                    <a:pt x="453445" y="1034987"/>
                    <a:pt x="466114" y="1032415"/>
                  </a:cubicBezTo>
                  <a:cubicBezTo>
                    <a:pt x="464018" y="1030034"/>
                    <a:pt x="470019" y="1030415"/>
                    <a:pt x="470590" y="1029272"/>
                  </a:cubicBezTo>
                  <a:cubicBezTo>
                    <a:pt x="471638" y="1027271"/>
                    <a:pt x="466876" y="1023271"/>
                    <a:pt x="470971" y="1022604"/>
                  </a:cubicBezTo>
                  <a:cubicBezTo>
                    <a:pt x="474400" y="1021556"/>
                    <a:pt x="481925" y="1029081"/>
                    <a:pt x="482211" y="1022318"/>
                  </a:cubicBezTo>
                  <a:cubicBezTo>
                    <a:pt x="469733" y="1020032"/>
                    <a:pt x="489640" y="1017746"/>
                    <a:pt x="487831" y="1014508"/>
                  </a:cubicBezTo>
                  <a:cubicBezTo>
                    <a:pt x="483259" y="1012508"/>
                    <a:pt x="483163" y="1015746"/>
                    <a:pt x="479925" y="1016222"/>
                  </a:cubicBezTo>
                  <a:cubicBezTo>
                    <a:pt x="474972" y="1016889"/>
                    <a:pt x="473353" y="1015651"/>
                    <a:pt x="468685" y="1016508"/>
                  </a:cubicBezTo>
                  <a:cubicBezTo>
                    <a:pt x="464875" y="1017175"/>
                    <a:pt x="463732" y="1019747"/>
                    <a:pt x="461542" y="1020223"/>
                  </a:cubicBezTo>
                  <a:cubicBezTo>
                    <a:pt x="462494" y="1020032"/>
                    <a:pt x="459065" y="1018794"/>
                    <a:pt x="458208" y="1018794"/>
                  </a:cubicBezTo>
                  <a:cubicBezTo>
                    <a:pt x="445825" y="1018604"/>
                    <a:pt x="436015" y="1030986"/>
                    <a:pt x="430395" y="1020509"/>
                  </a:cubicBezTo>
                  <a:cubicBezTo>
                    <a:pt x="450588" y="1014222"/>
                    <a:pt x="468876" y="1006888"/>
                    <a:pt x="489450" y="1003268"/>
                  </a:cubicBezTo>
                  <a:cubicBezTo>
                    <a:pt x="490688" y="1003078"/>
                    <a:pt x="493736" y="1004507"/>
                    <a:pt x="492784" y="1004697"/>
                  </a:cubicBezTo>
                  <a:cubicBezTo>
                    <a:pt x="497451" y="1003459"/>
                    <a:pt x="498118" y="999839"/>
                    <a:pt x="501832" y="998315"/>
                  </a:cubicBezTo>
                  <a:cubicBezTo>
                    <a:pt x="504404" y="997268"/>
                    <a:pt x="506690" y="999458"/>
                    <a:pt x="510500" y="998601"/>
                  </a:cubicBezTo>
                  <a:cubicBezTo>
                    <a:pt x="514120" y="997839"/>
                    <a:pt x="514691" y="995458"/>
                    <a:pt x="520311" y="994315"/>
                  </a:cubicBezTo>
                  <a:cubicBezTo>
                    <a:pt x="524311" y="993458"/>
                    <a:pt x="529645" y="994124"/>
                    <a:pt x="534217" y="993458"/>
                  </a:cubicBezTo>
                  <a:cubicBezTo>
                    <a:pt x="540694" y="992505"/>
                    <a:pt x="545743" y="990600"/>
                    <a:pt x="552601" y="989457"/>
                  </a:cubicBezTo>
                  <a:cubicBezTo>
                    <a:pt x="557363" y="987552"/>
                    <a:pt x="551743" y="981170"/>
                    <a:pt x="560887" y="981075"/>
                  </a:cubicBezTo>
                  <a:cubicBezTo>
                    <a:pt x="569365" y="977456"/>
                    <a:pt x="572794" y="980885"/>
                    <a:pt x="578223" y="981647"/>
                  </a:cubicBezTo>
                  <a:cubicBezTo>
                    <a:pt x="575651" y="976979"/>
                    <a:pt x="580223" y="977837"/>
                    <a:pt x="584605" y="975836"/>
                  </a:cubicBezTo>
                  <a:cubicBezTo>
                    <a:pt x="589177" y="973836"/>
                    <a:pt x="595844" y="969550"/>
                    <a:pt x="601559" y="967740"/>
                  </a:cubicBezTo>
                  <a:cubicBezTo>
                    <a:pt x="607465" y="970788"/>
                    <a:pt x="602226" y="970407"/>
                    <a:pt x="604512" y="975836"/>
                  </a:cubicBezTo>
                  <a:cubicBezTo>
                    <a:pt x="617180" y="973265"/>
                    <a:pt x="626324" y="968502"/>
                    <a:pt x="635373" y="966978"/>
                  </a:cubicBezTo>
                  <a:cubicBezTo>
                    <a:pt x="636992" y="966692"/>
                    <a:pt x="639088" y="968407"/>
                    <a:pt x="638707" y="968407"/>
                  </a:cubicBezTo>
                  <a:cubicBezTo>
                    <a:pt x="642802" y="967740"/>
                    <a:pt x="643469" y="965549"/>
                    <a:pt x="645850" y="964692"/>
                  </a:cubicBezTo>
                  <a:cubicBezTo>
                    <a:pt x="656614" y="960692"/>
                    <a:pt x="662519" y="963549"/>
                    <a:pt x="670330" y="961549"/>
                  </a:cubicBezTo>
                  <a:cubicBezTo>
                    <a:pt x="673759" y="960787"/>
                    <a:pt x="671473" y="957453"/>
                    <a:pt x="674140" y="956310"/>
                  </a:cubicBezTo>
                  <a:cubicBezTo>
                    <a:pt x="682426" y="960501"/>
                    <a:pt x="685760" y="953834"/>
                    <a:pt x="694809" y="958406"/>
                  </a:cubicBezTo>
                  <a:cubicBezTo>
                    <a:pt x="701476" y="948595"/>
                    <a:pt x="718907" y="962025"/>
                    <a:pt x="726432" y="951548"/>
                  </a:cubicBezTo>
                  <a:cubicBezTo>
                    <a:pt x="731671" y="950405"/>
                    <a:pt x="731861" y="956310"/>
                    <a:pt x="738433" y="953262"/>
                  </a:cubicBezTo>
                  <a:cubicBezTo>
                    <a:pt x="731671" y="947642"/>
                    <a:pt x="732242" y="940689"/>
                    <a:pt x="744529" y="938784"/>
                  </a:cubicBezTo>
                  <a:cubicBezTo>
                    <a:pt x="745672" y="941546"/>
                    <a:pt x="744910" y="943547"/>
                    <a:pt x="744148" y="945452"/>
                  </a:cubicBezTo>
                  <a:cubicBezTo>
                    <a:pt x="751102" y="940784"/>
                    <a:pt x="759769" y="941642"/>
                    <a:pt x="768628" y="942308"/>
                  </a:cubicBezTo>
                  <a:cubicBezTo>
                    <a:pt x="772533" y="945547"/>
                    <a:pt x="763198" y="950786"/>
                    <a:pt x="771580" y="950405"/>
                  </a:cubicBezTo>
                  <a:cubicBezTo>
                    <a:pt x="770152" y="945261"/>
                    <a:pt x="780248" y="947833"/>
                    <a:pt x="782153" y="948119"/>
                  </a:cubicBezTo>
                  <a:cubicBezTo>
                    <a:pt x="787011" y="947547"/>
                    <a:pt x="794536" y="943165"/>
                    <a:pt x="794155" y="949833"/>
                  </a:cubicBezTo>
                  <a:cubicBezTo>
                    <a:pt x="791583" y="954024"/>
                    <a:pt x="782534" y="952595"/>
                    <a:pt x="775771" y="953834"/>
                  </a:cubicBezTo>
                  <a:cubicBezTo>
                    <a:pt x="763389" y="956024"/>
                    <a:pt x="745387" y="959930"/>
                    <a:pt x="733671" y="962978"/>
                  </a:cubicBezTo>
                  <a:cubicBezTo>
                    <a:pt x="728813" y="964216"/>
                    <a:pt x="728432" y="965930"/>
                    <a:pt x="723860" y="967264"/>
                  </a:cubicBezTo>
                  <a:cubicBezTo>
                    <a:pt x="723289" y="967454"/>
                    <a:pt x="721003" y="965263"/>
                    <a:pt x="717859" y="966407"/>
                  </a:cubicBezTo>
                  <a:cubicBezTo>
                    <a:pt x="717002" y="966692"/>
                    <a:pt x="717193" y="970407"/>
                    <a:pt x="713383" y="969550"/>
                  </a:cubicBezTo>
                  <a:cubicBezTo>
                    <a:pt x="710239" y="965454"/>
                    <a:pt x="702619" y="966407"/>
                    <a:pt x="695380" y="966883"/>
                  </a:cubicBezTo>
                  <a:cubicBezTo>
                    <a:pt x="686713" y="967454"/>
                    <a:pt x="683093" y="972026"/>
                    <a:pt x="680331" y="972312"/>
                  </a:cubicBezTo>
                  <a:cubicBezTo>
                    <a:pt x="680140" y="972312"/>
                    <a:pt x="676807" y="968883"/>
                    <a:pt x="676235" y="968883"/>
                  </a:cubicBezTo>
                  <a:cubicBezTo>
                    <a:pt x="672711" y="968407"/>
                    <a:pt x="659757" y="972788"/>
                    <a:pt x="660424" y="972312"/>
                  </a:cubicBezTo>
                  <a:cubicBezTo>
                    <a:pt x="659566" y="972884"/>
                    <a:pt x="660328" y="976217"/>
                    <a:pt x="659281" y="976979"/>
                  </a:cubicBezTo>
                  <a:cubicBezTo>
                    <a:pt x="656423" y="978884"/>
                    <a:pt x="644422" y="977741"/>
                    <a:pt x="650232" y="983361"/>
                  </a:cubicBezTo>
                  <a:cubicBezTo>
                    <a:pt x="669282" y="983742"/>
                    <a:pt x="690713" y="970312"/>
                    <a:pt x="711192" y="978884"/>
                  </a:cubicBezTo>
                  <a:cubicBezTo>
                    <a:pt x="715954" y="971169"/>
                    <a:pt x="726146" y="976313"/>
                    <a:pt x="733385" y="969645"/>
                  </a:cubicBezTo>
                  <a:cubicBezTo>
                    <a:pt x="736147" y="972026"/>
                    <a:pt x="740434" y="972217"/>
                    <a:pt x="745387" y="971360"/>
                  </a:cubicBezTo>
                  <a:cubicBezTo>
                    <a:pt x="746149" y="973360"/>
                    <a:pt x="746911" y="975455"/>
                    <a:pt x="747673" y="977456"/>
                  </a:cubicBezTo>
                  <a:cubicBezTo>
                    <a:pt x="750911" y="977075"/>
                    <a:pt x="755007" y="975455"/>
                    <a:pt x="756340" y="977741"/>
                  </a:cubicBezTo>
                  <a:cubicBezTo>
                    <a:pt x="766532" y="975836"/>
                    <a:pt x="775486" y="973455"/>
                    <a:pt x="778534" y="968502"/>
                  </a:cubicBezTo>
                  <a:cubicBezTo>
                    <a:pt x="773771" y="966978"/>
                    <a:pt x="766151" y="969264"/>
                    <a:pt x="765008" y="962692"/>
                  </a:cubicBezTo>
                  <a:cubicBezTo>
                    <a:pt x="773104" y="959644"/>
                    <a:pt x="777772" y="961358"/>
                    <a:pt x="784153" y="960692"/>
                  </a:cubicBezTo>
                  <a:cubicBezTo>
                    <a:pt x="783582" y="958120"/>
                    <a:pt x="783201" y="955738"/>
                    <a:pt x="787963" y="955453"/>
                  </a:cubicBezTo>
                  <a:cubicBezTo>
                    <a:pt x="791678" y="960311"/>
                    <a:pt x="791011" y="958596"/>
                    <a:pt x="790916" y="963549"/>
                  </a:cubicBezTo>
                  <a:cubicBezTo>
                    <a:pt x="790916" y="964406"/>
                    <a:pt x="781105" y="970883"/>
                    <a:pt x="792440" y="967645"/>
                  </a:cubicBezTo>
                  <a:cubicBezTo>
                    <a:pt x="795012" y="978408"/>
                    <a:pt x="813586" y="966978"/>
                    <a:pt x="821777" y="970026"/>
                  </a:cubicBezTo>
                  <a:cubicBezTo>
                    <a:pt x="824825" y="966788"/>
                    <a:pt x="826063" y="962787"/>
                    <a:pt x="832731" y="961073"/>
                  </a:cubicBezTo>
                  <a:cubicBezTo>
                    <a:pt x="841494" y="961644"/>
                    <a:pt x="858067" y="962882"/>
                    <a:pt x="865116" y="956215"/>
                  </a:cubicBezTo>
                  <a:cubicBezTo>
                    <a:pt x="866830" y="958977"/>
                    <a:pt x="870736" y="958691"/>
                    <a:pt x="872641" y="961168"/>
                  </a:cubicBezTo>
                  <a:cubicBezTo>
                    <a:pt x="869021" y="962120"/>
                    <a:pt x="871783" y="966978"/>
                    <a:pt x="876736" y="964692"/>
                  </a:cubicBezTo>
                  <a:cubicBezTo>
                    <a:pt x="880165" y="963930"/>
                    <a:pt x="877879" y="960596"/>
                    <a:pt x="880546" y="959453"/>
                  </a:cubicBezTo>
                  <a:cubicBezTo>
                    <a:pt x="885880" y="959168"/>
                    <a:pt x="885499" y="966883"/>
                    <a:pt x="893310" y="963263"/>
                  </a:cubicBezTo>
                  <a:cubicBezTo>
                    <a:pt x="896548" y="958787"/>
                    <a:pt x="886547" y="956120"/>
                    <a:pt x="898263" y="953453"/>
                  </a:cubicBezTo>
                  <a:cubicBezTo>
                    <a:pt x="907502" y="950881"/>
                    <a:pt x="910169" y="957453"/>
                    <a:pt x="918932" y="955548"/>
                  </a:cubicBezTo>
                  <a:cubicBezTo>
                    <a:pt x="920551" y="955358"/>
                    <a:pt x="922171" y="955167"/>
                    <a:pt x="922266" y="956977"/>
                  </a:cubicBezTo>
                  <a:cubicBezTo>
                    <a:pt x="932839" y="954691"/>
                    <a:pt x="943316" y="952405"/>
                    <a:pt x="953889" y="950119"/>
                  </a:cubicBezTo>
                  <a:cubicBezTo>
                    <a:pt x="955222" y="952405"/>
                    <a:pt x="958842" y="951452"/>
                    <a:pt x="962557" y="950405"/>
                  </a:cubicBezTo>
                  <a:cubicBezTo>
                    <a:pt x="967414" y="951929"/>
                    <a:pt x="971129" y="954881"/>
                    <a:pt x="977987" y="953643"/>
                  </a:cubicBezTo>
                  <a:cubicBezTo>
                    <a:pt x="970939" y="945547"/>
                    <a:pt x="981035" y="948785"/>
                    <a:pt x="983607" y="945833"/>
                  </a:cubicBezTo>
                  <a:cubicBezTo>
                    <a:pt x="985321" y="944023"/>
                    <a:pt x="978654" y="937832"/>
                    <a:pt x="986655" y="938594"/>
                  </a:cubicBezTo>
                  <a:cubicBezTo>
                    <a:pt x="989512" y="937451"/>
                    <a:pt x="991132" y="938975"/>
                    <a:pt x="992656" y="939451"/>
                  </a:cubicBezTo>
                  <a:cubicBezTo>
                    <a:pt x="994751" y="940118"/>
                    <a:pt x="997132" y="941927"/>
                    <a:pt x="999418" y="942308"/>
                  </a:cubicBezTo>
                  <a:cubicBezTo>
                    <a:pt x="1003133" y="942975"/>
                    <a:pt x="1014373" y="938403"/>
                    <a:pt x="1014849" y="945547"/>
                  </a:cubicBezTo>
                  <a:cubicBezTo>
                    <a:pt x="1007419" y="950690"/>
                    <a:pt x="993608" y="942594"/>
                    <a:pt x="997132" y="951548"/>
                  </a:cubicBezTo>
                  <a:cubicBezTo>
                    <a:pt x="993513" y="952500"/>
                    <a:pt x="996275" y="957263"/>
                    <a:pt x="1001228" y="954977"/>
                  </a:cubicBezTo>
                  <a:cubicBezTo>
                    <a:pt x="1003228" y="958691"/>
                    <a:pt x="999895" y="960120"/>
                    <a:pt x="1001609" y="963644"/>
                  </a:cubicBezTo>
                  <a:cubicBezTo>
                    <a:pt x="1010277" y="966692"/>
                    <a:pt x="1013896" y="957739"/>
                    <a:pt x="1020754" y="961644"/>
                  </a:cubicBezTo>
                  <a:cubicBezTo>
                    <a:pt x="1018849" y="967073"/>
                    <a:pt x="1002657" y="966407"/>
                    <a:pt x="995132" y="969359"/>
                  </a:cubicBezTo>
                  <a:cubicBezTo>
                    <a:pt x="989227" y="966311"/>
                    <a:pt x="994465" y="966692"/>
                    <a:pt x="992179" y="961263"/>
                  </a:cubicBezTo>
                  <a:cubicBezTo>
                    <a:pt x="978368" y="964406"/>
                    <a:pt x="971320" y="970502"/>
                    <a:pt x="970367" y="979170"/>
                  </a:cubicBezTo>
                  <a:cubicBezTo>
                    <a:pt x="973891" y="980504"/>
                    <a:pt x="977130" y="982123"/>
                    <a:pt x="980559" y="983552"/>
                  </a:cubicBezTo>
                  <a:cubicBezTo>
                    <a:pt x="983416" y="984790"/>
                    <a:pt x="985512" y="986790"/>
                    <a:pt x="989989" y="985838"/>
                  </a:cubicBezTo>
                  <a:cubicBezTo>
                    <a:pt x="993227" y="984885"/>
                    <a:pt x="992751" y="982504"/>
                    <a:pt x="993799" y="980599"/>
                  </a:cubicBezTo>
                  <a:cubicBezTo>
                    <a:pt x="994275" y="979742"/>
                    <a:pt x="998371" y="980218"/>
                    <a:pt x="999037" y="979456"/>
                  </a:cubicBezTo>
                  <a:cubicBezTo>
                    <a:pt x="1001419" y="976979"/>
                    <a:pt x="997799" y="970026"/>
                    <a:pt x="1007324" y="971074"/>
                  </a:cubicBezTo>
                  <a:cubicBezTo>
                    <a:pt x="1021326" y="968026"/>
                    <a:pt x="1022755" y="982409"/>
                    <a:pt x="1034375" y="982694"/>
                  </a:cubicBezTo>
                  <a:cubicBezTo>
                    <a:pt x="1034756" y="978218"/>
                    <a:pt x="1047043" y="972979"/>
                    <a:pt x="1050187" y="979265"/>
                  </a:cubicBezTo>
                  <a:cubicBezTo>
                    <a:pt x="1057235" y="986314"/>
                    <a:pt x="1044948" y="984980"/>
                    <a:pt x="1045234" y="989076"/>
                  </a:cubicBezTo>
                  <a:cubicBezTo>
                    <a:pt x="1048472" y="990695"/>
                    <a:pt x="1055140" y="987552"/>
                    <a:pt x="1055425" y="993458"/>
                  </a:cubicBezTo>
                  <a:cubicBezTo>
                    <a:pt x="1060188" y="1000601"/>
                    <a:pt x="1046948" y="1000030"/>
                    <a:pt x="1048663" y="1005840"/>
                  </a:cubicBezTo>
                  <a:cubicBezTo>
                    <a:pt x="1053139" y="1004792"/>
                    <a:pt x="1055997" y="1005935"/>
                    <a:pt x="1058092" y="1008126"/>
                  </a:cubicBezTo>
                  <a:cubicBezTo>
                    <a:pt x="1050091" y="1010412"/>
                    <a:pt x="1057330" y="1019175"/>
                    <a:pt x="1045234" y="1019651"/>
                  </a:cubicBezTo>
                  <a:cubicBezTo>
                    <a:pt x="1039614" y="1013841"/>
                    <a:pt x="1053235" y="1016222"/>
                    <a:pt x="1047520" y="1010412"/>
                  </a:cubicBezTo>
                  <a:cubicBezTo>
                    <a:pt x="1042852" y="1011269"/>
                    <a:pt x="1039519" y="1012603"/>
                    <a:pt x="1037709" y="1014698"/>
                  </a:cubicBezTo>
                  <a:cubicBezTo>
                    <a:pt x="1036471" y="1017842"/>
                    <a:pt x="1032375" y="1014889"/>
                    <a:pt x="1027136" y="1016984"/>
                  </a:cubicBezTo>
                  <a:cubicBezTo>
                    <a:pt x="1026565" y="1017175"/>
                    <a:pt x="1024183" y="1021556"/>
                    <a:pt x="1023326" y="1022223"/>
                  </a:cubicBezTo>
                  <a:cubicBezTo>
                    <a:pt x="1013992" y="1028890"/>
                    <a:pt x="995989" y="1032129"/>
                    <a:pt x="987607" y="1025652"/>
                  </a:cubicBezTo>
                  <a:cubicBezTo>
                    <a:pt x="989227" y="1022413"/>
                    <a:pt x="989703" y="1018604"/>
                    <a:pt x="992560" y="1015841"/>
                  </a:cubicBezTo>
                  <a:cubicBezTo>
                    <a:pt x="999228" y="1012793"/>
                    <a:pt x="999323" y="1018699"/>
                    <a:pt x="1004562" y="1017556"/>
                  </a:cubicBezTo>
                  <a:cubicBezTo>
                    <a:pt x="1011229" y="1015460"/>
                    <a:pt x="1009515" y="1024985"/>
                    <a:pt x="1017325" y="1021366"/>
                  </a:cubicBezTo>
                  <a:cubicBezTo>
                    <a:pt x="1022183" y="1015746"/>
                    <a:pt x="1011706" y="1012888"/>
                    <a:pt x="1015516" y="1008602"/>
                  </a:cubicBezTo>
                  <a:cubicBezTo>
                    <a:pt x="1020754" y="1007459"/>
                    <a:pt x="1026088" y="1006316"/>
                    <a:pt x="1031327" y="1005173"/>
                  </a:cubicBezTo>
                  <a:cubicBezTo>
                    <a:pt x="1028184" y="995267"/>
                    <a:pt x="1013325" y="1001459"/>
                    <a:pt x="1009515" y="992410"/>
                  </a:cubicBezTo>
                  <a:cubicBezTo>
                    <a:pt x="1010277" y="988790"/>
                    <a:pt x="1022564" y="990029"/>
                    <a:pt x="1017802" y="984028"/>
                  </a:cubicBezTo>
                  <a:cubicBezTo>
                    <a:pt x="1015230" y="984695"/>
                    <a:pt x="1012468" y="985076"/>
                    <a:pt x="1009896" y="985742"/>
                  </a:cubicBezTo>
                  <a:cubicBezTo>
                    <a:pt x="1008467" y="986123"/>
                    <a:pt x="1007419" y="988505"/>
                    <a:pt x="1007991" y="988314"/>
                  </a:cubicBezTo>
                  <a:cubicBezTo>
                    <a:pt x="1004276" y="989171"/>
                    <a:pt x="1002276" y="986600"/>
                    <a:pt x="996751" y="988600"/>
                  </a:cubicBezTo>
                  <a:cubicBezTo>
                    <a:pt x="990846" y="990695"/>
                    <a:pt x="988274" y="995553"/>
                    <a:pt x="979797" y="996696"/>
                  </a:cubicBezTo>
                  <a:cubicBezTo>
                    <a:pt x="976368" y="1001744"/>
                    <a:pt x="983131" y="1000601"/>
                    <a:pt x="985417" y="1004221"/>
                  </a:cubicBezTo>
                  <a:cubicBezTo>
                    <a:pt x="985321" y="1004126"/>
                    <a:pt x="983226" y="1006888"/>
                    <a:pt x="984274" y="1008888"/>
                  </a:cubicBezTo>
                  <a:cubicBezTo>
                    <a:pt x="984559" y="1009460"/>
                    <a:pt x="990560" y="1010793"/>
                    <a:pt x="989131" y="1014413"/>
                  </a:cubicBezTo>
                  <a:cubicBezTo>
                    <a:pt x="985417" y="1013365"/>
                    <a:pt x="981130" y="1013270"/>
                    <a:pt x="975225" y="1015270"/>
                  </a:cubicBezTo>
                  <a:cubicBezTo>
                    <a:pt x="976368" y="1017461"/>
                    <a:pt x="972558" y="1019270"/>
                    <a:pt x="976749" y="1019365"/>
                  </a:cubicBezTo>
                  <a:cubicBezTo>
                    <a:pt x="977035" y="1023080"/>
                    <a:pt x="982559" y="1023747"/>
                    <a:pt x="979035" y="1025462"/>
                  </a:cubicBezTo>
                  <a:cubicBezTo>
                    <a:pt x="968938" y="1030129"/>
                    <a:pt x="967224" y="1023461"/>
                    <a:pt x="959128" y="1025462"/>
                  </a:cubicBezTo>
                  <a:cubicBezTo>
                    <a:pt x="962366" y="1030891"/>
                    <a:pt x="944173" y="1026986"/>
                    <a:pt x="947412" y="1032415"/>
                  </a:cubicBezTo>
                  <a:cubicBezTo>
                    <a:pt x="950079" y="1034891"/>
                    <a:pt x="957699" y="1030510"/>
                    <a:pt x="959413" y="1034129"/>
                  </a:cubicBezTo>
                  <a:cubicBezTo>
                    <a:pt x="956365" y="1039082"/>
                    <a:pt x="950079" y="1037082"/>
                    <a:pt x="943602" y="1037558"/>
                  </a:cubicBezTo>
                  <a:cubicBezTo>
                    <a:pt x="937982" y="1037939"/>
                    <a:pt x="930076" y="1039844"/>
                    <a:pt x="926266" y="1036987"/>
                  </a:cubicBezTo>
                  <a:cubicBezTo>
                    <a:pt x="939411" y="1035272"/>
                    <a:pt x="938554" y="1027462"/>
                    <a:pt x="950365" y="1025176"/>
                  </a:cubicBezTo>
                  <a:cubicBezTo>
                    <a:pt x="950365" y="1023461"/>
                    <a:pt x="948936" y="1021175"/>
                    <a:pt x="951508" y="1020509"/>
                  </a:cubicBezTo>
                  <a:cubicBezTo>
                    <a:pt x="951508" y="1018794"/>
                    <a:pt x="950079" y="1016508"/>
                    <a:pt x="952651" y="1015841"/>
                  </a:cubicBezTo>
                  <a:cubicBezTo>
                    <a:pt x="951127" y="1011841"/>
                    <a:pt x="944554" y="1014794"/>
                    <a:pt x="944364" y="1008888"/>
                  </a:cubicBezTo>
                  <a:cubicBezTo>
                    <a:pt x="946936" y="1008221"/>
                    <a:pt x="949698" y="1007840"/>
                    <a:pt x="952270" y="1007174"/>
                  </a:cubicBezTo>
                  <a:cubicBezTo>
                    <a:pt x="953984" y="1006697"/>
                    <a:pt x="954365" y="1004507"/>
                    <a:pt x="954175" y="1004602"/>
                  </a:cubicBezTo>
                  <a:cubicBezTo>
                    <a:pt x="958080" y="1003459"/>
                    <a:pt x="964652" y="1007269"/>
                    <a:pt x="964747" y="1002316"/>
                  </a:cubicBezTo>
                  <a:cubicBezTo>
                    <a:pt x="949222" y="1000601"/>
                    <a:pt x="969319" y="998696"/>
                    <a:pt x="970367" y="994505"/>
                  </a:cubicBezTo>
                  <a:cubicBezTo>
                    <a:pt x="966652" y="993458"/>
                    <a:pt x="962366" y="993362"/>
                    <a:pt x="956461" y="995363"/>
                  </a:cubicBezTo>
                  <a:cubicBezTo>
                    <a:pt x="950269" y="990410"/>
                    <a:pt x="930648" y="992029"/>
                    <a:pt x="925219" y="995553"/>
                  </a:cubicBezTo>
                  <a:cubicBezTo>
                    <a:pt x="922266" y="1000506"/>
                    <a:pt x="926362" y="998030"/>
                    <a:pt x="928171" y="1003649"/>
                  </a:cubicBezTo>
                  <a:cubicBezTo>
                    <a:pt x="932934" y="1000697"/>
                    <a:pt x="941887" y="1006316"/>
                    <a:pt x="935696" y="1008602"/>
                  </a:cubicBezTo>
                  <a:cubicBezTo>
                    <a:pt x="926266" y="1013460"/>
                    <a:pt x="927124" y="1004126"/>
                    <a:pt x="920266" y="1005364"/>
                  </a:cubicBezTo>
                  <a:cubicBezTo>
                    <a:pt x="925219" y="1012603"/>
                    <a:pt x="908740" y="1010698"/>
                    <a:pt x="903311" y="1013460"/>
                  </a:cubicBezTo>
                  <a:cubicBezTo>
                    <a:pt x="905216" y="1019937"/>
                    <a:pt x="912836" y="1018699"/>
                    <a:pt x="913789" y="1026509"/>
                  </a:cubicBezTo>
                  <a:cubicBezTo>
                    <a:pt x="905883" y="1028224"/>
                    <a:pt x="897977" y="1029938"/>
                    <a:pt x="890071" y="1031653"/>
                  </a:cubicBezTo>
                  <a:cubicBezTo>
                    <a:pt x="891500" y="1025081"/>
                    <a:pt x="887785" y="1025271"/>
                    <a:pt x="884452" y="1024128"/>
                  </a:cubicBezTo>
                  <a:cubicBezTo>
                    <a:pt x="884261" y="1024033"/>
                    <a:pt x="888262" y="1013079"/>
                    <a:pt x="879594" y="1018604"/>
                  </a:cubicBezTo>
                  <a:cubicBezTo>
                    <a:pt x="875212" y="1019556"/>
                    <a:pt x="880165" y="1024509"/>
                    <a:pt x="876546" y="1025843"/>
                  </a:cubicBezTo>
                  <a:cubicBezTo>
                    <a:pt x="873212" y="1027271"/>
                    <a:pt x="872545" y="1029843"/>
                    <a:pt x="866735" y="1030129"/>
                  </a:cubicBezTo>
                  <a:cubicBezTo>
                    <a:pt x="867211" y="1021366"/>
                    <a:pt x="868640" y="1022985"/>
                    <a:pt x="866735" y="1014794"/>
                  </a:cubicBezTo>
                  <a:cubicBezTo>
                    <a:pt x="861211" y="1016127"/>
                    <a:pt x="858448" y="1020128"/>
                    <a:pt x="857686" y="1021175"/>
                  </a:cubicBezTo>
                  <a:cubicBezTo>
                    <a:pt x="852638" y="1027748"/>
                    <a:pt x="841494" y="1027843"/>
                    <a:pt x="837398" y="1027748"/>
                  </a:cubicBezTo>
                  <a:cubicBezTo>
                    <a:pt x="834160" y="1027748"/>
                    <a:pt x="830064" y="1030034"/>
                    <a:pt x="828730" y="1027462"/>
                  </a:cubicBezTo>
                  <a:cubicBezTo>
                    <a:pt x="833588" y="1021842"/>
                    <a:pt x="823111" y="1018985"/>
                    <a:pt x="826921" y="1014698"/>
                  </a:cubicBezTo>
                  <a:cubicBezTo>
                    <a:pt x="829588" y="1015365"/>
                    <a:pt x="828540" y="1012222"/>
                    <a:pt x="828826" y="1012127"/>
                  </a:cubicBezTo>
                  <a:cubicBezTo>
                    <a:pt x="830540" y="1011174"/>
                    <a:pt x="835207" y="1012793"/>
                    <a:pt x="834826" y="1012984"/>
                  </a:cubicBezTo>
                  <a:cubicBezTo>
                    <a:pt x="837970" y="1011555"/>
                    <a:pt x="838065" y="1008126"/>
                    <a:pt x="841208" y="1007174"/>
                  </a:cubicBezTo>
                  <a:cubicBezTo>
                    <a:pt x="844351" y="1006316"/>
                    <a:pt x="847209" y="1008031"/>
                    <a:pt x="852448" y="1006888"/>
                  </a:cubicBezTo>
                  <a:cubicBezTo>
                    <a:pt x="862735" y="1004697"/>
                    <a:pt x="863211" y="1000887"/>
                    <a:pt x="869021" y="1005459"/>
                  </a:cubicBezTo>
                  <a:cubicBezTo>
                    <a:pt x="877689" y="1005173"/>
                    <a:pt x="872069" y="998792"/>
                    <a:pt x="880737" y="998506"/>
                  </a:cubicBezTo>
                  <a:cubicBezTo>
                    <a:pt x="883690" y="1002030"/>
                    <a:pt x="888643" y="999554"/>
                    <a:pt x="892738" y="1000220"/>
                  </a:cubicBezTo>
                  <a:cubicBezTo>
                    <a:pt x="895786" y="1000697"/>
                    <a:pt x="899406" y="1006221"/>
                    <a:pt x="904740" y="1001935"/>
                  </a:cubicBezTo>
                  <a:cubicBezTo>
                    <a:pt x="916170" y="996029"/>
                    <a:pt x="924266" y="988790"/>
                    <a:pt x="937887" y="983742"/>
                  </a:cubicBezTo>
                  <a:cubicBezTo>
                    <a:pt x="945031" y="983075"/>
                    <a:pt x="948079" y="988028"/>
                    <a:pt x="955889" y="986409"/>
                  </a:cubicBezTo>
                  <a:cubicBezTo>
                    <a:pt x="957794" y="981551"/>
                    <a:pt x="968843" y="980599"/>
                    <a:pt x="968748" y="974884"/>
                  </a:cubicBezTo>
                  <a:cubicBezTo>
                    <a:pt x="962842" y="974884"/>
                    <a:pt x="952365" y="981170"/>
                    <a:pt x="949603" y="976884"/>
                  </a:cubicBezTo>
                  <a:cubicBezTo>
                    <a:pt x="947888" y="969931"/>
                    <a:pt x="965509" y="971264"/>
                    <a:pt x="965033" y="964787"/>
                  </a:cubicBezTo>
                  <a:cubicBezTo>
                    <a:pt x="952555" y="965740"/>
                    <a:pt x="933315" y="975932"/>
                    <a:pt x="926647" y="968788"/>
                  </a:cubicBezTo>
                  <a:cubicBezTo>
                    <a:pt x="934363" y="968693"/>
                    <a:pt x="930457" y="963644"/>
                    <a:pt x="935696" y="962406"/>
                  </a:cubicBezTo>
                  <a:cubicBezTo>
                    <a:pt x="940173" y="964311"/>
                    <a:pt x="946459" y="962978"/>
                    <a:pt x="945507" y="958120"/>
                  </a:cubicBezTo>
                  <a:cubicBezTo>
                    <a:pt x="933696" y="961454"/>
                    <a:pt x="929124" y="960215"/>
                    <a:pt x="921028" y="961263"/>
                  </a:cubicBezTo>
                  <a:cubicBezTo>
                    <a:pt x="915598" y="962025"/>
                    <a:pt x="914741" y="960787"/>
                    <a:pt x="913122" y="962978"/>
                  </a:cubicBezTo>
                  <a:cubicBezTo>
                    <a:pt x="910264" y="966883"/>
                    <a:pt x="895120" y="964883"/>
                    <a:pt x="893977" y="964978"/>
                  </a:cubicBezTo>
                  <a:cubicBezTo>
                    <a:pt x="882356" y="966121"/>
                    <a:pt x="877213" y="966692"/>
                    <a:pt x="869497" y="968121"/>
                  </a:cubicBezTo>
                  <a:cubicBezTo>
                    <a:pt x="861211" y="969645"/>
                    <a:pt x="860258" y="972122"/>
                    <a:pt x="857115" y="972979"/>
                  </a:cubicBezTo>
                  <a:cubicBezTo>
                    <a:pt x="853781" y="973836"/>
                    <a:pt x="847304" y="970693"/>
                    <a:pt x="846542" y="975265"/>
                  </a:cubicBezTo>
                  <a:cubicBezTo>
                    <a:pt x="856162" y="978694"/>
                    <a:pt x="867402" y="981551"/>
                    <a:pt x="879213" y="979075"/>
                  </a:cubicBezTo>
                  <a:cubicBezTo>
                    <a:pt x="888166" y="977170"/>
                    <a:pt x="895691" y="969740"/>
                    <a:pt x="903311" y="967264"/>
                  </a:cubicBezTo>
                  <a:cubicBezTo>
                    <a:pt x="904454" y="972788"/>
                    <a:pt x="914074" y="966597"/>
                    <a:pt x="914170" y="973646"/>
                  </a:cubicBezTo>
                  <a:cubicBezTo>
                    <a:pt x="908264" y="979932"/>
                    <a:pt x="897310" y="977837"/>
                    <a:pt x="887881" y="979361"/>
                  </a:cubicBezTo>
                  <a:cubicBezTo>
                    <a:pt x="876927" y="981170"/>
                    <a:pt x="868545" y="983742"/>
                    <a:pt x="863401" y="982504"/>
                  </a:cubicBezTo>
                  <a:cubicBezTo>
                    <a:pt x="860449" y="981837"/>
                    <a:pt x="861877" y="981361"/>
                    <a:pt x="857401" y="981647"/>
                  </a:cubicBezTo>
                  <a:cubicBezTo>
                    <a:pt x="851114" y="982028"/>
                    <a:pt x="845399" y="984980"/>
                    <a:pt x="839017" y="985647"/>
                  </a:cubicBezTo>
                  <a:cubicBezTo>
                    <a:pt x="836065" y="986695"/>
                    <a:pt x="837303" y="989457"/>
                    <a:pt x="838636" y="992315"/>
                  </a:cubicBezTo>
                  <a:cubicBezTo>
                    <a:pt x="833874" y="993838"/>
                    <a:pt x="831969" y="991267"/>
                    <a:pt x="827397" y="992600"/>
                  </a:cubicBezTo>
                  <a:cubicBezTo>
                    <a:pt x="827873" y="987171"/>
                    <a:pt x="841303" y="987171"/>
                    <a:pt x="836827" y="979646"/>
                  </a:cubicBezTo>
                  <a:cubicBezTo>
                    <a:pt x="820348" y="982599"/>
                    <a:pt x="817491" y="982313"/>
                    <a:pt x="802632" y="987076"/>
                  </a:cubicBezTo>
                  <a:cubicBezTo>
                    <a:pt x="802632" y="993458"/>
                    <a:pt x="820729" y="990219"/>
                    <a:pt x="814252" y="995458"/>
                  </a:cubicBezTo>
                  <a:cubicBezTo>
                    <a:pt x="810538" y="1000601"/>
                    <a:pt x="799679" y="1000030"/>
                    <a:pt x="793202" y="1000030"/>
                  </a:cubicBezTo>
                  <a:cubicBezTo>
                    <a:pt x="787963" y="1001173"/>
                    <a:pt x="791869" y="1006316"/>
                    <a:pt x="784153" y="1006412"/>
                  </a:cubicBezTo>
                  <a:cubicBezTo>
                    <a:pt x="781677" y="1007555"/>
                    <a:pt x="781963" y="1005650"/>
                    <a:pt x="780820" y="1004983"/>
                  </a:cubicBezTo>
                  <a:cubicBezTo>
                    <a:pt x="777010" y="1002887"/>
                    <a:pt x="759960" y="1005840"/>
                    <a:pt x="753769" y="1008698"/>
                  </a:cubicBezTo>
                  <a:cubicBezTo>
                    <a:pt x="751483" y="1009745"/>
                    <a:pt x="751959" y="1017175"/>
                    <a:pt x="744720" y="1015079"/>
                  </a:cubicBezTo>
                  <a:cubicBezTo>
                    <a:pt x="741291" y="1020223"/>
                    <a:pt x="745387" y="1024223"/>
                    <a:pt x="743196" y="1026319"/>
                  </a:cubicBezTo>
                  <a:cubicBezTo>
                    <a:pt x="738338" y="1028986"/>
                    <a:pt x="735100" y="1034891"/>
                    <a:pt x="728146" y="1031748"/>
                  </a:cubicBezTo>
                  <a:cubicBezTo>
                    <a:pt x="728051" y="1026033"/>
                    <a:pt x="738529" y="1024890"/>
                    <a:pt x="737576" y="1018794"/>
                  </a:cubicBezTo>
                  <a:cubicBezTo>
                    <a:pt x="731385" y="1024128"/>
                    <a:pt x="724146" y="1017175"/>
                    <a:pt x="725575" y="1017080"/>
                  </a:cubicBezTo>
                  <a:cubicBezTo>
                    <a:pt x="721479" y="1017365"/>
                    <a:pt x="720717" y="1019937"/>
                    <a:pt x="718431" y="1020794"/>
                  </a:cubicBezTo>
                  <a:cubicBezTo>
                    <a:pt x="711001" y="1023557"/>
                    <a:pt x="708239" y="1023747"/>
                    <a:pt x="706048" y="1025652"/>
                  </a:cubicBezTo>
                  <a:cubicBezTo>
                    <a:pt x="701857" y="1029176"/>
                    <a:pt x="700714" y="1032796"/>
                    <a:pt x="698524" y="1036034"/>
                  </a:cubicBezTo>
                  <a:cubicBezTo>
                    <a:pt x="699667" y="1040511"/>
                    <a:pt x="703096" y="1042035"/>
                    <a:pt x="708620" y="1040416"/>
                  </a:cubicBezTo>
                  <a:cubicBezTo>
                    <a:pt x="710049" y="1045559"/>
                    <a:pt x="715002" y="1045845"/>
                    <a:pt x="719479" y="1046798"/>
                  </a:cubicBezTo>
                  <a:cubicBezTo>
                    <a:pt x="723765" y="1042416"/>
                    <a:pt x="727765" y="1037844"/>
                    <a:pt x="734909" y="1034701"/>
                  </a:cubicBezTo>
                  <a:cubicBezTo>
                    <a:pt x="752911" y="1030510"/>
                    <a:pt x="773581" y="1027462"/>
                    <a:pt x="786820" y="1021175"/>
                  </a:cubicBezTo>
                  <a:cubicBezTo>
                    <a:pt x="788821" y="1013841"/>
                    <a:pt x="773962" y="1015079"/>
                    <a:pt x="780439" y="1011650"/>
                  </a:cubicBezTo>
                  <a:cubicBezTo>
                    <a:pt x="786916" y="1007459"/>
                    <a:pt x="791392" y="1013746"/>
                    <a:pt x="795869" y="1014889"/>
                  </a:cubicBezTo>
                  <a:cubicBezTo>
                    <a:pt x="800536" y="1016127"/>
                    <a:pt x="810442" y="1014032"/>
                    <a:pt x="812062" y="1020128"/>
                  </a:cubicBezTo>
                  <a:cubicBezTo>
                    <a:pt x="812824" y="1022128"/>
                    <a:pt x="813586" y="1024223"/>
                    <a:pt x="814348" y="1026224"/>
                  </a:cubicBezTo>
                  <a:cubicBezTo>
                    <a:pt x="811966" y="1029748"/>
                    <a:pt x="803680" y="1030700"/>
                    <a:pt x="796631" y="1032224"/>
                  </a:cubicBezTo>
                  <a:cubicBezTo>
                    <a:pt x="805489" y="1042797"/>
                    <a:pt x="783487" y="1037368"/>
                    <a:pt x="785677" y="1041178"/>
                  </a:cubicBezTo>
                  <a:cubicBezTo>
                    <a:pt x="798250" y="1044035"/>
                    <a:pt x="781486" y="1048322"/>
                    <a:pt x="780724" y="1050989"/>
                  </a:cubicBezTo>
                  <a:cubicBezTo>
                    <a:pt x="785011" y="1054322"/>
                    <a:pt x="793869" y="1051179"/>
                    <a:pt x="798727" y="1053656"/>
                  </a:cubicBezTo>
                  <a:cubicBezTo>
                    <a:pt x="801203" y="1058132"/>
                    <a:pt x="791964" y="1057561"/>
                    <a:pt x="793107" y="1061466"/>
                  </a:cubicBezTo>
                  <a:cubicBezTo>
                    <a:pt x="801679" y="1062609"/>
                    <a:pt x="804442" y="1053084"/>
                    <a:pt x="808918" y="1058037"/>
                  </a:cubicBezTo>
                  <a:cubicBezTo>
                    <a:pt x="810633" y="1069086"/>
                    <a:pt x="794440" y="1064990"/>
                    <a:pt x="785963" y="1065181"/>
                  </a:cubicBezTo>
                  <a:cubicBezTo>
                    <a:pt x="791392" y="1057656"/>
                    <a:pt x="778534" y="1059942"/>
                    <a:pt x="778057" y="1051560"/>
                  </a:cubicBezTo>
                  <a:cubicBezTo>
                    <a:pt x="771676" y="1053275"/>
                    <a:pt x="765484" y="1054608"/>
                    <a:pt x="761484" y="1052989"/>
                  </a:cubicBezTo>
                  <a:cubicBezTo>
                    <a:pt x="759960" y="1047845"/>
                    <a:pt x="764151" y="1045559"/>
                    <a:pt x="755864" y="1045464"/>
                  </a:cubicBezTo>
                  <a:cubicBezTo>
                    <a:pt x="756436" y="1048607"/>
                    <a:pt x="750149" y="1048703"/>
                    <a:pt x="746053" y="1049750"/>
                  </a:cubicBezTo>
                  <a:cubicBezTo>
                    <a:pt x="738719" y="1045559"/>
                    <a:pt x="723765" y="1051941"/>
                    <a:pt x="714811" y="1049941"/>
                  </a:cubicBezTo>
                  <a:cubicBezTo>
                    <a:pt x="712716" y="1052417"/>
                    <a:pt x="716716" y="1057561"/>
                    <a:pt x="709192" y="1057751"/>
                  </a:cubicBezTo>
                  <a:cubicBezTo>
                    <a:pt x="699571" y="1060895"/>
                    <a:pt x="692428" y="1060514"/>
                    <a:pt x="688522" y="1055656"/>
                  </a:cubicBezTo>
                  <a:cubicBezTo>
                    <a:pt x="696238" y="1053275"/>
                    <a:pt x="709858" y="1053465"/>
                    <a:pt x="708049" y="1046988"/>
                  </a:cubicBezTo>
                  <a:cubicBezTo>
                    <a:pt x="700143" y="1048703"/>
                    <a:pt x="692237" y="1050417"/>
                    <a:pt x="684331" y="1052132"/>
                  </a:cubicBezTo>
                  <a:cubicBezTo>
                    <a:pt x="681569" y="1054894"/>
                    <a:pt x="681188" y="1058704"/>
                    <a:pt x="676045" y="1060514"/>
                  </a:cubicBezTo>
                  <a:cubicBezTo>
                    <a:pt x="670711" y="1060799"/>
                    <a:pt x="671092" y="1053084"/>
                    <a:pt x="663281" y="1056704"/>
                  </a:cubicBezTo>
                  <a:cubicBezTo>
                    <a:pt x="663281" y="1061276"/>
                    <a:pt x="660709" y="1064705"/>
                    <a:pt x="655756" y="1067086"/>
                  </a:cubicBezTo>
                  <a:cubicBezTo>
                    <a:pt x="648136" y="1064133"/>
                    <a:pt x="626705" y="1075373"/>
                    <a:pt x="627181" y="1066705"/>
                  </a:cubicBezTo>
                  <a:cubicBezTo>
                    <a:pt x="617942" y="1072515"/>
                    <a:pt x="610989" y="1068800"/>
                    <a:pt x="604988" y="1075944"/>
                  </a:cubicBezTo>
                  <a:cubicBezTo>
                    <a:pt x="602988" y="1073658"/>
                    <a:pt x="600035" y="1072515"/>
                    <a:pt x="595558" y="1073658"/>
                  </a:cubicBezTo>
                  <a:cubicBezTo>
                    <a:pt x="590701" y="1074992"/>
                    <a:pt x="596225" y="1080707"/>
                    <a:pt x="589939" y="1081469"/>
                  </a:cubicBezTo>
                  <a:cubicBezTo>
                    <a:pt x="584033" y="1079278"/>
                    <a:pt x="582319" y="1085088"/>
                    <a:pt x="577556" y="1086326"/>
                  </a:cubicBezTo>
                  <a:cubicBezTo>
                    <a:pt x="570889" y="1088041"/>
                    <a:pt x="576889" y="1092708"/>
                    <a:pt x="571936" y="1094137"/>
                  </a:cubicBezTo>
                  <a:cubicBezTo>
                    <a:pt x="570508" y="1102233"/>
                    <a:pt x="581366" y="1093375"/>
                    <a:pt x="582033" y="1098518"/>
                  </a:cubicBezTo>
                  <a:cubicBezTo>
                    <a:pt x="577270" y="1105948"/>
                    <a:pt x="592415" y="1104519"/>
                    <a:pt x="593272" y="1113568"/>
                  </a:cubicBezTo>
                  <a:cubicBezTo>
                    <a:pt x="585748" y="1118521"/>
                    <a:pt x="579842" y="1112234"/>
                    <a:pt x="578604" y="1112425"/>
                  </a:cubicBezTo>
                  <a:cubicBezTo>
                    <a:pt x="573651" y="1112901"/>
                    <a:pt x="573460" y="1116806"/>
                    <a:pt x="568793" y="1116711"/>
                  </a:cubicBezTo>
                  <a:cubicBezTo>
                    <a:pt x="567841" y="1116711"/>
                    <a:pt x="563364" y="1114044"/>
                    <a:pt x="562030" y="1113854"/>
                  </a:cubicBezTo>
                  <a:cubicBezTo>
                    <a:pt x="558125" y="1113187"/>
                    <a:pt x="556506" y="1112901"/>
                    <a:pt x="554125" y="1115568"/>
                  </a:cubicBezTo>
                  <a:cubicBezTo>
                    <a:pt x="552982" y="1122045"/>
                    <a:pt x="562221" y="1119092"/>
                    <a:pt x="564221" y="1119950"/>
                  </a:cubicBezTo>
                  <a:cubicBezTo>
                    <a:pt x="567745" y="1121378"/>
                    <a:pt x="571174" y="1122617"/>
                    <a:pt x="572508" y="1126903"/>
                  </a:cubicBezTo>
                  <a:cubicBezTo>
                    <a:pt x="563364" y="1126998"/>
                    <a:pt x="571365" y="1134332"/>
                    <a:pt x="564221" y="1135285"/>
                  </a:cubicBezTo>
                  <a:cubicBezTo>
                    <a:pt x="559268" y="1134237"/>
                    <a:pt x="553648" y="1136809"/>
                    <a:pt x="547648" y="1136714"/>
                  </a:cubicBezTo>
                  <a:cubicBezTo>
                    <a:pt x="543742" y="1136618"/>
                    <a:pt x="541933" y="1134332"/>
                    <a:pt x="538218" y="1134428"/>
                  </a:cubicBezTo>
                  <a:cubicBezTo>
                    <a:pt x="526978" y="1134713"/>
                    <a:pt x="526693" y="1137952"/>
                    <a:pt x="521263" y="1142524"/>
                  </a:cubicBezTo>
                  <a:cubicBezTo>
                    <a:pt x="522502" y="1133666"/>
                    <a:pt x="509643" y="1144334"/>
                    <a:pt x="508500" y="1138714"/>
                  </a:cubicBezTo>
                  <a:cubicBezTo>
                    <a:pt x="504214" y="1140809"/>
                    <a:pt x="497927" y="1142143"/>
                    <a:pt x="496879" y="1145667"/>
                  </a:cubicBezTo>
                  <a:cubicBezTo>
                    <a:pt x="504404" y="1145477"/>
                    <a:pt x="513643" y="1142905"/>
                    <a:pt x="519454" y="1145096"/>
                  </a:cubicBezTo>
                  <a:cubicBezTo>
                    <a:pt x="520406" y="1147763"/>
                    <a:pt x="521454" y="1150525"/>
                    <a:pt x="522406" y="1153192"/>
                  </a:cubicBezTo>
                  <a:cubicBezTo>
                    <a:pt x="526026" y="1153287"/>
                    <a:pt x="528788" y="1154621"/>
                    <a:pt x="529931" y="1158145"/>
                  </a:cubicBezTo>
                  <a:cubicBezTo>
                    <a:pt x="538885" y="1155002"/>
                    <a:pt x="539075" y="1163860"/>
                    <a:pt x="547933" y="1160812"/>
                  </a:cubicBezTo>
                  <a:cubicBezTo>
                    <a:pt x="557935" y="1157192"/>
                    <a:pt x="562316" y="1151096"/>
                    <a:pt x="571270" y="1147001"/>
                  </a:cubicBezTo>
                  <a:cubicBezTo>
                    <a:pt x="574699" y="1148429"/>
                    <a:pt x="578032" y="1149858"/>
                    <a:pt x="581461" y="1151382"/>
                  </a:cubicBezTo>
                  <a:cubicBezTo>
                    <a:pt x="601559" y="1148620"/>
                    <a:pt x="613942" y="1142619"/>
                    <a:pt x="620609" y="1134142"/>
                  </a:cubicBezTo>
                  <a:cubicBezTo>
                    <a:pt x="616228" y="1126998"/>
                    <a:pt x="611941" y="1123379"/>
                    <a:pt x="617275" y="1117378"/>
                  </a:cubicBezTo>
                  <a:cubicBezTo>
                    <a:pt x="614323" y="1118711"/>
                    <a:pt x="606036" y="1113473"/>
                    <a:pt x="612418" y="1111853"/>
                  </a:cubicBezTo>
                  <a:cubicBezTo>
                    <a:pt x="619847" y="1109758"/>
                    <a:pt x="625943" y="1109472"/>
                    <a:pt x="629658" y="1112425"/>
                  </a:cubicBezTo>
                  <a:cubicBezTo>
                    <a:pt x="625562" y="1121093"/>
                    <a:pt x="636040" y="1130618"/>
                    <a:pt x="643183" y="1133570"/>
                  </a:cubicBezTo>
                  <a:cubicBezTo>
                    <a:pt x="653756" y="1131284"/>
                    <a:pt x="664234" y="1128998"/>
                    <a:pt x="674806" y="1126712"/>
                  </a:cubicBezTo>
                  <a:cubicBezTo>
                    <a:pt x="674806" y="1124998"/>
                    <a:pt x="676140" y="1123855"/>
                    <a:pt x="679283" y="1123569"/>
                  </a:cubicBezTo>
                  <a:cubicBezTo>
                    <a:pt x="682903" y="1121188"/>
                    <a:pt x="674997" y="1113758"/>
                    <a:pt x="684236" y="1113758"/>
                  </a:cubicBezTo>
                  <a:cubicBezTo>
                    <a:pt x="692332" y="1112806"/>
                    <a:pt x="698524" y="1114425"/>
                    <a:pt x="703000" y="1118426"/>
                  </a:cubicBezTo>
                  <a:cubicBezTo>
                    <a:pt x="731575" y="1118045"/>
                    <a:pt x="751006" y="1101947"/>
                    <a:pt x="779391" y="1101757"/>
                  </a:cubicBezTo>
                  <a:cubicBezTo>
                    <a:pt x="788154" y="1099280"/>
                    <a:pt x="780820" y="1089851"/>
                    <a:pt x="788059" y="1086707"/>
                  </a:cubicBezTo>
                  <a:cubicBezTo>
                    <a:pt x="800917" y="1085945"/>
                    <a:pt x="791678" y="1096518"/>
                    <a:pt x="804918" y="1093946"/>
                  </a:cubicBezTo>
                  <a:cubicBezTo>
                    <a:pt x="817586" y="1087565"/>
                    <a:pt x="834160" y="1089755"/>
                    <a:pt x="847780" y="1086803"/>
                  </a:cubicBezTo>
                  <a:cubicBezTo>
                    <a:pt x="859782" y="1084231"/>
                    <a:pt x="872641" y="1077278"/>
                    <a:pt x="885785" y="1074134"/>
                  </a:cubicBezTo>
                  <a:cubicBezTo>
                    <a:pt x="888643" y="1073468"/>
                    <a:pt x="887881" y="1075468"/>
                    <a:pt x="889119" y="1075563"/>
                  </a:cubicBezTo>
                  <a:cubicBezTo>
                    <a:pt x="896834" y="1076325"/>
                    <a:pt x="912169" y="1071182"/>
                    <a:pt x="918075" y="1069277"/>
                  </a:cubicBezTo>
                  <a:cubicBezTo>
                    <a:pt x="924933" y="1066991"/>
                    <a:pt x="928743" y="1062609"/>
                    <a:pt x="935029" y="1061180"/>
                  </a:cubicBezTo>
                  <a:cubicBezTo>
                    <a:pt x="938077" y="1060514"/>
                    <a:pt x="939697" y="1061942"/>
                    <a:pt x="943697" y="1061466"/>
                  </a:cubicBezTo>
                  <a:cubicBezTo>
                    <a:pt x="953889" y="1060323"/>
                    <a:pt x="956842" y="1060133"/>
                    <a:pt x="962842" y="1059466"/>
                  </a:cubicBezTo>
                  <a:cubicBezTo>
                    <a:pt x="966748" y="1059085"/>
                    <a:pt x="972463" y="1057847"/>
                    <a:pt x="975987" y="1056608"/>
                  </a:cubicBezTo>
                  <a:cubicBezTo>
                    <a:pt x="981511" y="1054608"/>
                    <a:pt x="986179" y="1048131"/>
                    <a:pt x="992179" y="1046512"/>
                  </a:cubicBezTo>
                  <a:cubicBezTo>
                    <a:pt x="1001419" y="1044035"/>
                    <a:pt x="1010277" y="1043559"/>
                    <a:pt x="1016659" y="1043369"/>
                  </a:cubicBezTo>
                  <a:cubicBezTo>
                    <a:pt x="1018754" y="1043273"/>
                    <a:pt x="1019421" y="1044797"/>
                    <a:pt x="1020088" y="1044797"/>
                  </a:cubicBezTo>
                  <a:cubicBezTo>
                    <a:pt x="1034756" y="1045559"/>
                    <a:pt x="1043329" y="1040702"/>
                    <a:pt x="1056949" y="1036796"/>
                  </a:cubicBezTo>
                  <a:cubicBezTo>
                    <a:pt x="1063998" y="1034796"/>
                    <a:pt x="1076857" y="1032605"/>
                    <a:pt x="1080667" y="1031653"/>
                  </a:cubicBezTo>
                  <a:cubicBezTo>
                    <a:pt x="1082667" y="1031081"/>
                    <a:pt x="1082381" y="1029081"/>
                    <a:pt x="1082572" y="1029081"/>
                  </a:cubicBezTo>
                  <a:cubicBezTo>
                    <a:pt x="1084667" y="1028319"/>
                    <a:pt x="1088572" y="1029938"/>
                    <a:pt x="1088572" y="1029938"/>
                  </a:cubicBezTo>
                  <a:cubicBezTo>
                    <a:pt x="1094192" y="1028319"/>
                    <a:pt x="1096478" y="1025843"/>
                    <a:pt x="1100955" y="1025081"/>
                  </a:cubicBezTo>
                  <a:cubicBezTo>
                    <a:pt x="1104098" y="1024509"/>
                    <a:pt x="1105527" y="1025747"/>
                    <a:pt x="1109623" y="1025366"/>
                  </a:cubicBezTo>
                  <a:cubicBezTo>
                    <a:pt x="1121243" y="1024223"/>
                    <a:pt x="1129911" y="1023080"/>
                    <a:pt x="1136674" y="1021652"/>
                  </a:cubicBezTo>
                  <a:cubicBezTo>
                    <a:pt x="1141722" y="1020604"/>
                    <a:pt x="1144294" y="1018127"/>
                    <a:pt x="1149056" y="1016794"/>
                  </a:cubicBezTo>
                  <a:cubicBezTo>
                    <a:pt x="1157438" y="1014413"/>
                    <a:pt x="1166392" y="1013936"/>
                    <a:pt x="1175345" y="1011079"/>
                  </a:cubicBezTo>
                  <a:cubicBezTo>
                    <a:pt x="1179250" y="1009840"/>
                    <a:pt x="1183441" y="1007174"/>
                    <a:pt x="1187728" y="1006221"/>
                  </a:cubicBezTo>
                  <a:cubicBezTo>
                    <a:pt x="1192204" y="1005173"/>
                    <a:pt x="1197538" y="1005935"/>
                    <a:pt x="1201634" y="1005364"/>
                  </a:cubicBezTo>
                  <a:cubicBezTo>
                    <a:pt x="1219732" y="1002697"/>
                    <a:pt x="1223827" y="995363"/>
                    <a:pt x="1235162" y="995934"/>
                  </a:cubicBezTo>
                  <a:cubicBezTo>
                    <a:pt x="1233352" y="990029"/>
                    <a:pt x="1245068" y="989933"/>
                    <a:pt x="1241925" y="983552"/>
                  </a:cubicBezTo>
                  <a:cubicBezTo>
                    <a:pt x="1236591" y="983742"/>
                    <a:pt x="1227066" y="989743"/>
                    <a:pt x="1227256" y="982409"/>
                  </a:cubicBezTo>
                  <a:cubicBezTo>
                    <a:pt x="1229923" y="973741"/>
                    <a:pt x="1246687" y="986885"/>
                    <a:pt x="1244973" y="976408"/>
                  </a:cubicBezTo>
                  <a:cubicBezTo>
                    <a:pt x="1239163" y="978313"/>
                    <a:pt x="1234876" y="978122"/>
                    <a:pt x="1232971" y="974693"/>
                  </a:cubicBezTo>
                  <a:cubicBezTo>
                    <a:pt x="1240210" y="974217"/>
                    <a:pt x="1235162" y="970883"/>
                    <a:pt x="1236019" y="967454"/>
                  </a:cubicBezTo>
                  <a:cubicBezTo>
                    <a:pt x="1236686" y="964787"/>
                    <a:pt x="1240877" y="960882"/>
                    <a:pt x="1238305" y="958215"/>
                  </a:cubicBezTo>
                  <a:cubicBezTo>
                    <a:pt x="1232209" y="959549"/>
                    <a:pt x="1226018" y="960882"/>
                    <a:pt x="1219827" y="962215"/>
                  </a:cubicBezTo>
                  <a:cubicBezTo>
                    <a:pt x="1219160" y="959644"/>
                    <a:pt x="1222018" y="958691"/>
                    <a:pt x="1223637" y="956977"/>
                  </a:cubicBezTo>
                  <a:cubicBezTo>
                    <a:pt x="1224589" y="955929"/>
                    <a:pt x="1220303" y="954500"/>
                    <a:pt x="1220303" y="955548"/>
                  </a:cubicBezTo>
                  <a:cubicBezTo>
                    <a:pt x="1220589" y="951738"/>
                    <a:pt x="1227066" y="947452"/>
                    <a:pt x="1218017" y="949452"/>
                  </a:cubicBezTo>
                  <a:cubicBezTo>
                    <a:pt x="1210302" y="949547"/>
                    <a:pt x="1214207" y="954596"/>
                    <a:pt x="1208968" y="955834"/>
                  </a:cubicBezTo>
                  <a:cubicBezTo>
                    <a:pt x="1210969" y="958215"/>
                    <a:pt x="1205063" y="957834"/>
                    <a:pt x="1204492" y="958977"/>
                  </a:cubicBezTo>
                  <a:cubicBezTo>
                    <a:pt x="1203444" y="960977"/>
                    <a:pt x="1208206" y="964978"/>
                    <a:pt x="1204111" y="965645"/>
                  </a:cubicBezTo>
                  <a:cubicBezTo>
                    <a:pt x="1195157" y="966502"/>
                    <a:pt x="1185823" y="971074"/>
                    <a:pt x="1177822" y="971360"/>
                  </a:cubicBezTo>
                  <a:cubicBezTo>
                    <a:pt x="1174393" y="971455"/>
                    <a:pt x="1171535" y="969740"/>
                    <a:pt x="1168392" y="969074"/>
                  </a:cubicBezTo>
                  <a:cubicBezTo>
                    <a:pt x="1164010" y="968026"/>
                    <a:pt x="1157057" y="970407"/>
                    <a:pt x="1158295" y="964692"/>
                  </a:cubicBezTo>
                  <a:cubicBezTo>
                    <a:pt x="1168487" y="959930"/>
                    <a:pt x="1176869" y="973550"/>
                    <a:pt x="1183441" y="963549"/>
                  </a:cubicBezTo>
                  <a:cubicBezTo>
                    <a:pt x="1180393" y="963644"/>
                    <a:pt x="1175917" y="961644"/>
                    <a:pt x="1179346" y="960025"/>
                  </a:cubicBezTo>
                  <a:cubicBezTo>
                    <a:pt x="1185346" y="962787"/>
                    <a:pt x="1186680" y="957453"/>
                    <a:pt x="1191728" y="955167"/>
                  </a:cubicBezTo>
                  <a:cubicBezTo>
                    <a:pt x="1192871" y="958691"/>
                    <a:pt x="1195633" y="959930"/>
                    <a:pt x="1199253" y="960120"/>
                  </a:cubicBezTo>
                  <a:cubicBezTo>
                    <a:pt x="1197634" y="954881"/>
                    <a:pt x="1208492" y="954977"/>
                    <a:pt x="1206778" y="949738"/>
                  </a:cubicBezTo>
                  <a:cubicBezTo>
                    <a:pt x="1195729" y="944309"/>
                    <a:pt x="1186870" y="952214"/>
                    <a:pt x="1179727" y="953453"/>
                  </a:cubicBezTo>
                  <a:cubicBezTo>
                    <a:pt x="1178107" y="953738"/>
                    <a:pt x="1176012" y="952024"/>
                    <a:pt x="1176393" y="952024"/>
                  </a:cubicBezTo>
                  <a:cubicBezTo>
                    <a:pt x="1173631" y="952500"/>
                    <a:pt x="1174012" y="954691"/>
                    <a:pt x="1171916" y="955167"/>
                  </a:cubicBezTo>
                  <a:cubicBezTo>
                    <a:pt x="1166392" y="956501"/>
                    <a:pt x="1160677" y="957548"/>
                    <a:pt x="1153438" y="959168"/>
                  </a:cubicBezTo>
                  <a:cubicBezTo>
                    <a:pt x="1152676" y="954024"/>
                    <a:pt x="1146961" y="955834"/>
                    <a:pt x="1147056" y="949643"/>
                  </a:cubicBezTo>
                  <a:cubicBezTo>
                    <a:pt x="1142008" y="949452"/>
                    <a:pt x="1132483" y="955453"/>
                    <a:pt x="1130482" y="951071"/>
                  </a:cubicBezTo>
                  <a:cubicBezTo>
                    <a:pt x="1139531" y="944404"/>
                    <a:pt x="1147913" y="943261"/>
                    <a:pt x="1159438" y="944785"/>
                  </a:cubicBezTo>
                  <a:cubicBezTo>
                    <a:pt x="1164772" y="942404"/>
                    <a:pt x="1166963" y="941356"/>
                    <a:pt x="1171821" y="939927"/>
                  </a:cubicBezTo>
                  <a:cubicBezTo>
                    <a:pt x="1184584" y="936022"/>
                    <a:pt x="1194967" y="937070"/>
                    <a:pt x="1201539" y="935641"/>
                  </a:cubicBezTo>
                  <a:cubicBezTo>
                    <a:pt x="1204206" y="935069"/>
                    <a:pt x="1203920" y="933069"/>
                    <a:pt x="1206016" y="932498"/>
                  </a:cubicBezTo>
                  <a:cubicBezTo>
                    <a:pt x="1209349" y="931640"/>
                    <a:pt x="1210492" y="933926"/>
                    <a:pt x="1214683" y="932783"/>
                  </a:cubicBezTo>
                  <a:cubicBezTo>
                    <a:pt x="1214112" y="932974"/>
                    <a:pt x="1215636" y="930688"/>
                    <a:pt x="1216588" y="930212"/>
                  </a:cubicBezTo>
                  <a:cubicBezTo>
                    <a:pt x="1223732" y="926687"/>
                    <a:pt x="1232019" y="928402"/>
                    <a:pt x="1237639" y="925640"/>
                  </a:cubicBezTo>
                  <a:cubicBezTo>
                    <a:pt x="1237067" y="933355"/>
                    <a:pt x="1234114" y="934688"/>
                    <a:pt x="1242877" y="939832"/>
                  </a:cubicBezTo>
                  <a:cubicBezTo>
                    <a:pt x="1241258" y="942499"/>
                    <a:pt x="1233448" y="942594"/>
                    <a:pt x="1237258" y="947642"/>
                  </a:cubicBezTo>
                  <a:cubicBezTo>
                    <a:pt x="1242496" y="946499"/>
                    <a:pt x="1247830" y="945356"/>
                    <a:pt x="1253069" y="944213"/>
                  </a:cubicBezTo>
                  <a:cubicBezTo>
                    <a:pt x="1253641" y="951548"/>
                    <a:pt x="1264690" y="944499"/>
                    <a:pt x="1264690" y="952595"/>
                  </a:cubicBezTo>
                  <a:cubicBezTo>
                    <a:pt x="1254593" y="953357"/>
                    <a:pt x="1256212" y="959168"/>
                    <a:pt x="1247735" y="960692"/>
                  </a:cubicBezTo>
                  <a:cubicBezTo>
                    <a:pt x="1250307" y="966311"/>
                    <a:pt x="1255641" y="968121"/>
                    <a:pt x="1258213" y="973741"/>
                  </a:cubicBezTo>
                  <a:cubicBezTo>
                    <a:pt x="1258498" y="976122"/>
                    <a:pt x="1256498" y="977551"/>
                    <a:pt x="1254403" y="978980"/>
                  </a:cubicBezTo>
                  <a:cubicBezTo>
                    <a:pt x="1254688" y="982694"/>
                    <a:pt x="1260213" y="983361"/>
                    <a:pt x="1256689" y="985076"/>
                  </a:cubicBezTo>
                  <a:cubicBezTo>
                    <a:pt x="1252021" y="987076"/>
                    <a:pt x="1239829" y="985742"/>
                    <a:pt x="1245068" y="992029"/>
                  </a:cubicBezTo>
                  <a:cubicBezTo>
                    <a:pt x="1260213" y="991553"/>
                    <a:pt x="1278501" y="986695"/>
                    <a:pt x="1293931" y="985742"/>
                  </a:cubicBezTo>
                  <a:cubicBezTo>
                    <a:pt x="1293931" y="984028"/>
                    <a:pt x="1295265" y="982885"/>
                    <a:pt x="1298503" y="982599"/>
                  </a:cubicBezTo>
                  <a:cubicBezTo>
                    <a:pt x="1296884" y="978408"/>
                    <a:pt x="1303361" y="973931"/>
                    <a:pt x="1303456" y="972788"/>
                  </a:cubicBezTo>
                  <a:cubicBezTo>
                    <a:pt x="1303552" y="969740"/>
                    <a:pt x="1299361" y="968978"/>
                    <a:pt x="1298599" y="967264"/>
                  </a:cubicBezTo>
                  <a:cubicBezTo>
                    <a:pt x="1296789" y="963549"/>
                    <a:pt x="1299742" y="962215"/>
                    <a:pt x="1298218" y="958596"/>
                  </a:cubicBezTo>
                  <a:cubicBezTo>
                    <a:pt x="1293360" y="962597"/>
                    <a:pt x="1289931" y="957644"/>
                    <a:pt x="1286216" y="956882"/>
                  </a:cubicBezTo>
                  <a:cubicBezTo>
                    <a:pt x="1282882" y="956215"/>
                    <a:pt x="1273738" y="958501"/>
                    <a:pt x="1273453" y="953072"/>
                  </a:cubicBezTo>
                  <a:cubicBezTo>
                    <a:pt x="1290693" y="954024"/>
                    <a:pt x="1298027" y="944690"/>
                    <a:pt x="1311838" y="949071"/>
                  </a:cubicBezTo>
                  <a:cubicBezTo>
                    <a:pt x="1309362" y="942689"/>
                    <a:pt x="1317268" y="946309"/>
                    <a:pt x="1318982" y="945356"/>
                  </a:cubicBezTo>
                  <a:cubicBezTo>
                    <a:pt x="1321649" y="943832"/>
                    <a:pt x="1320030" y="937832"/>
                    <a:pt x="1328031" y="938975"/>
                  </a:cubicBezTo>
                  <a:cubicBezTo>
                    <a:pt x="1332127" y="937927"/>
                    <a:pt x="1328221" y="933355"/>
                    <a:pt x="1334413" y="933164"/>
                  </a:cubicBezTo>
                  <a:cubicBezTo>
                    <a:pt x="1338985" y="932021"/>
                    <a:pt x="1342795" y="931831"/>
                    <a:pt x="1345652" y="932879"/>
                  </a:cubicBezTo>
                  <a:cubicBezTo>
                    <a:pt x="1353082" y="931259"/>
                    <a:pt x="1341461" y="939737"/>
                    <a:pt x="1352415" y="935736"/>
                  </a:cubicBezTo>
                  <a:cubicBezTo>
                    <a:pt x="1353082" y="930116"/>
                    <a:pt x="1353082" y="928688"/>
                    <a:pt x="1346033" y="926211"/>
                  </a:cubicBezTo>
                  <a:cubicBezTo>
                    <a:pt x="1344414" y="926402"/>
                    <a:pt x="1342795" y="926592"/>
                    <a:pt x="1342604" y="924782"/>
                  </a:cubicBezTo>
                  <a:cubicBezTo>
                    <a:pt x="1331365" y="926497"/>
                    <a:pt x="1325935" y="936879"/>
                    <a:pt x="1314410" y="933069"/>
                  </a:cubicBezTo>
                  <a:cubicBezTo>
                    <a:pt x="1311267" y="927735"/>
                    <a:pt x="1323554" y="929069"/>
                    <a:pt x="1322697" y="924687"/>
                  </a:cubicBezTo>
                  <a:cubicBezTo>
                    <a:pt x="1314886" y="922020"/>
                    <a:pt x="1310410" y="925925"/>
                    <a:pt x="1309552" y="927545"/>
                  </a:cubicBezTo>
                  <a:cubicBezTo>
                    <a:pt x="1309076" y="928402"/>
                    <a:pt x="1304885" y="927926"/>
                    <a:pt x="1304314" y="928688"/>
                  </a:cubicBezTo>
                  <a:cubicBezTo>
                    <a:pt x="1303361" y="930021"/>
                    <a:pt x="1306504" y="933069"/>
                    <a:pt x="1303171" y="933355"/>
                  </a:cubicBezTo>
                  <a:cubicBezTo>
                    <a:pt x="1296694" y="935069"/>
                    <a:pt x="1293836" y="931926"/>
                    <a:pt x="1288502" y="932212"/>
                  </a:cubicBezTo>
                  <a:cubicBezTo>
                    <a:pt x="1285645" y="936117"/>
                    <a:pt x="1286978" y="941737"/>
                    <a:pt x="1281739" y="944594"/>
                  </a:cubicBezTo>
                  <a:cubicBezTo>
                    <a:pt x="1277358" y="941451"/>
                    <a:pt x="1269928" y="942499"/>
                    <a:pt x="1265547" y="939356"/>
                  </a:cubicBezTo>
                  <a:cubicBezTo>
                    <a:pt x="1261356" y="939070"/>
                    <a:pt x="1252783" y="944690"/>
                    <a:pt x="1251640" y="940213"/>
                  </a:cubicBezTo>
                  <a:cubicBezTo>
                    <a:pt x="1250212" y="937070"/>
                    <a:pt x="1244306" y="940118"/>
                    <a:pt x="1244116" y="935260"/>
                  </a:cubicBezTo>
                  <a:cubicBezTo>
                    <a:pt x="1243258" y="932593"/>
                    <a:pt x="1246497" y="931736"/>
                    <a:pt x="1244497" y="928592"/>
                  </a:cubicBezTo>
                  <a:cubicBezTo>
                    <a:pt x="1249450" y="927735"/>
                    <a:pt x="1252879" y="926687"/>
                    <a:pt x="1254307" y="924306"/>
                  </a:cubicBezTo>
                  <a:cubicBezTo>
                    <a:pt x="1254784" y="923449"/>
                    <a:pt x="1258975" y="923925"/>
                    <a:pt x="1259546" y="923163"/>
                  </a:cubicBezTo>
                  <a:cubicBezTo>
                    <a:pt x="1260975" y="921163"/>
                    <a:pt x="1257451" y="919925"/>
                    <a:pt x="1260689" y="918496"/>
                  </a:cubicBezTo>
                  <a:cubicBezTo>
                    <a:pt x="1268404" y="915162"/>
                    <a:pt x="1278882" y="914590"/>
                    <a:pt x="1289645" y="912209"/>
                  </a:cubicBezTo>
                  <a:cubicBezTo>
                    <a:pt x="1300313" y="909828"/>
                    <a:pt x="1311743" y="909352"/>
                    <a:pt x="1315267" y="904494"/>
                  </a:cubicBezTo>
                  <a:cubicBezTo>
                    <a:pt x="1310505" y="902970"/>
                    <a:pt x="1307743" y="903637"/>
                    <a:pt x="1304695" y="906780"/>
                  </a:cubicBezTo>
                  <a:cubicBezTo>
                    <a:pt x="1302218" y="904113"/>
                    <a:pt x="1298884" y="902494"/>
                    <a:pt x="1296408" y="899827"/>
                  </a:cubicBezTo>
                  <a:cubicBezTo>
                    <a:pt x="1303933" y="896588"/>
                    <a:pt x="1303552" y="904304"/>
                    <a:pt x="1311076" y="900970"/>
                  </a:cubicBezTo>
                  <a:cubicBezTo>
                    <a:pt x="1311838" y="897827"/>
                    <a:pt x="1315267" y="895922"/>
                    <a:pt x="1320125" y="894588"/>
                  </a:cubicBezTo>
                  <a:cubicBezTo>
                    <a:pt x="1322125" y="898303"/>
                    <a:pt x="1318792" y="899732"/>
                    <a:pt x="1320506" y="903256"/>
                  </a:cubicBezTo>
                  <a:cubicBezTo>
                    <a:pt x="1325554" y="902494"/>
                    <a:pt x="1329841" y="902684"/>
                    <a:pt x="1332508" y="904970"/>
                  </a:cubicBezTo>
                  <a:cubicBezTo>
                    <a:pt x="1343271" y="903351"/>
                    <a:pt x="1345747" y="898208"/>
                    <a:pt x="1358130" y="897255"/>
                  </a:cubicBezTo>
                  <a:cubicBezTo>
                    <a:pt x="1366226" y="899922"/>
                    <a:pt x="1351367" y="908876"/>
                    <a:pt x="1367179" y="906209"/>
                  </a:cubicBezTo>
                  <a:cubicBezTo>
                    <a:pt x="1356034" y="897541"/>
                    <a:pt x="1375846" y="893255"/>
                    <a:pt x="1389753" y="890302"/>
                  </a:cubicBezTo>
                  <a:cubicBezTo>
                    <a:pt x="1388991" y="884968"/>
                    <a:pt x="1385086" y="888302"/>
                    <a:pt x="1380323" y="888016"/>
                  </a:cubicBezTo>
                  <a:cubicBezTo>
                    <a:pt x="1376894" y="887730"/>
                    <a:pt x="1375751" y="886968"/>
                    <a:pt x="1371655" y="887730"/>
                  </a:cubicBezTo>
                  <a:cubicBezTo>
                    <a:pt x="1369655" y="888111"/>
                    <a:pt x="1368322" y="886301"/>
                    <a:pt x="1368226" y="886301"/>
                  </a:cubicBezTo>
                  <a:cubicBezTo>
                    <a:pt x="1363083" y="886873"/>
                    <a:pt x="1358130" y="892874"/>
                    <a:pt x="1355082" y="889159"/>
                  </a:cubicBezTo>
                  <a:cubicBezTo>
                    <a:pt x="1364416" y="883634"/>
                    <a:pt x="1390801" y="877824"/>
                    <a:pt x="1402516" y="878872"/>
                  </a:cubicBezTo>
                  <a:cubicBezTo>
                    <a:pt x="1403469" y="883825"/>
                    <a:pt x="1394801" y="884587"/>
                    <a:pt x="1398325" y="890683"/>
                  </a:cubicBezTo>
                  <a:cubicBezTo>
                    <a:pt x="1401183" y="893826"/>
                    <a:pt x="1410803" y="887825"/>
                    <a:pt x="1412994" y="891826"/>
                  </a:cubicBezTo>
                  <a:cubicBezTo>
                    <a:pt x="1413661" y="894969"/>
                    <a:pt x="1407279" y="895064"/>
                    <a:pt x="1403183" y="896112"/>
                  </a:cubicBezTo>
                  <a:cubicBezTo>
                    <a:pt x="1405755" y="904780"/>
                    <a:pt x="1417566" y="900684"/>
                    <a:pt x="1423471" y="904780"/>
                  </a:cubicBezTo>
                  <a:cubicBezTo>
                    <a:pt x="1409279" y="905542"/>
                    <a:pt x="1408612" y="912019"/>
                    <a:pt x="1405374" y="917448"/>
                  </a:cubicBezTo>
                  <a:cubicBezTo>
                    <a:pt x="1400040" y="915543"/>
                    <a:pt x="1389086" y="918782"/>
                    <a:pt x="1380895" y="920591"/>
                  </a:cubicBezTo>
                  <a:cubicBezTo>
                    <a:pt x="1372417" y="922496"/>
                    <a:pt x="1360702" y="919448"/>
                    <a:pt x="1367369" y="930116"/>
                  </a:cubicBezTo>
                  <a:cubicBezTo>
                    <a:pt x="1371274" y="929735"/>
                    <a:pt x="1373084" y="932498"/>
                    <a:pt x="1376799" y="932402"/>
                  </a:cubicBezTo>
                  <a:cubicBezTo>
                    <a:pt x="1375084" y="928878"/>
                    <a:pt x="1377656" y="927068"/>
                    <a:pt x="1383181" y="926592"/>
                  </a:cubicBezTo>
                  <a:cubicBezTo>
                    <a:pt x="1385467" y="930593"/>
                    <a:pt x="1391753" y="928973"/>
                    <a:pt x="1394039" y="932974"/>
                  </a:cubicBezTo>
                  <a:cubicBezTo>
                    <a:pt x="1386514" y="941546"/>
                    <a:pt x="1373179" y="935260"/>
                    <a:pt x="1364321" y="937260"/>
                  </a:cubicBezTo>
                  <a:cubicBezTo>
                    <a:pt x="1358511" y="938594"/>
                    <a:pt x="1358320" y="942499"/>
                    <a:pt x="1352701" y="944213"/>
                  </a:cubicBezTo>
                  <a:cubicBezTo>
                    <a:pt x="1349748" y="945071"/>
                    <a:pt x="1345176" y="941546"/>
                    <a:pt x="1344795" y="945928"/>
                  </a:cubicBezTo>
                  <a:cubicBezTo>
                    <a:pt x="1346224" y="945642"/>
                    <a:pt x="1348414" y="946880"/>
                    <a:pt x="1345557" y="947928"/>
                  </a:cubicBezTo>
                  <a:cubicBezTo>
                    <a:pt x="1342890" y="948500"/>
                    <a:pt x="1342985" y="950214"/>
                    <a:pt x="1341080" y="951071"/>
                  </a:cubicBezTo>
                  <a:cubicBezTo>
                    <a:pt x="1327269" y="948309"/>
                    <a:pt x="1319458" y="953357"/>
                    <a:pt x="1303456" y="957072"/>
                  </a:cubicBezTo>
                  <a:cubicBezTo>
                    <a:pt x="1303075" y="966788"/>
                    <a:pt x="1319268" y="953643"/>
                    <a:pt x="1321459" y="959739"/>
                  </a:cubicBezTo>
                  <a:cubicBezTo>
                    <a:pt x="1316791" y="965740"/>
                    <a:pt x="1299837" y="966311"/>
                    <a:pt x="1308219" y="977932"/>
                  </a:cubicBezTo>
                  <a:cubicBezTo>
                    <a:pt x="1316982" y="979075"/>
                    <a:pt x="1322983" y="973169"/>
                    <a:pt x="1331174" y="970788"/>
                  </a:cubicBezTo>
                  <a:cubicBezTo>
                    <a:pt x="1332793" y="970312"/>
                    <a:pt x="1340318" y="973455"/>
                    <a:pt x="1342414" y="970502"/>
                  </a:cubicBezTo>
                  <a:cubicBezTo>
                    <a:pt x="1345271" y="966597"/>
                    <a:pt x="1357082" y="964121"/>
                    <a:pt x="1361940" y="961835"/>
                  </a:cubicBezTo>
                  <a:cubicBezTo>
                    <a:pt x="1367274" y="961644"/>
                    <a:pt x="1370131" y="964787"/>
                    <a:pt x="1376608" y="962978"/>
                  </a:cubicBezTo>
                  <a:cubicBezTo>
                    <a:pt x="1381561" y="959072"/>
                    <a:pt x="1389372" y="959263"/>
                    <a:pt x="1394325" y="956977"/>
                  </a:cubicBezTo>
                  <a:cubicBezTo>
                    <a:pt x="1398992" y="954786"/>
                    <a:pt x="1399183" y="949071"/>
                    <a:pt x="1406041" y="950024"/>
                  </a:cubicBezTo>
                  <a:cubicBezTo>
                    <a:pt x="1406422" y="952690"/>
                    <a:pt x="1403469" y="955072"/>
                    <a:pt x="1410136" y="953548"/>
                  </a:cubicBezTo>
                  <a:cubicBezTo>
                    <a:pt x="1415375" y="952405"/>
                    <a:pt x="1420614" y="951262"/>
                    <a:pt x="1425948" y="950119"/>
                  </a:cubicBezTo>
                  <a:cubicBezTo>
                    <a:pt x="1427186" y="946690"/>
                    <a:pt x="1427472" y="942880"/>
                    <a:pt x="1434235" y="941737"/>
                  </a:cubicBezTo>
                  <a:cubicBezTo>
                    <a:pt x="1435282" y="945071"/>
                    <a:pt x="1439569" y="941546"/>
                    <a:pt x="1442902" y="942023"/>
                  </a:cubicBezTo>
                  <a:cubicBezTo>
                    <a:pt x="1445379" y="942404"/>
                    <a:pt x="1447474" y="946880"/>
                    <a:pt x="1452332" y="944309"/>
                  </a:cubicBezTo>
                  <a:cubicBezTo>
                    <a:pt x="1463572" y="943261"/>
                    <a:pt x="1472430" y="938308"/>
                    <a:pt x="1480526" y="936022"/>
                  </a:cubicBezTo>
                  <a:cubicBezTo>
                    <a:pt x="1488527" y="933736"/>
                    <a:pt x="1497290" y="936117"/>
                    <a:pt x="1500814" y="929450"/>
                  </a:cubicBezTo>
                  <a:cubicBezTo>
                    <a:pt x="1506053" y="928307"/>
                    <a:pt x="1506244" y="934212"/>
                    <a:pt x="1512816" y="931164"/>
                  </a:cubicBezTo>
                  <a:cubicBezTo>
                    <a:pt x="1516912" y="922687"/>
                    <a:pt x="1524246" y="926306"/>
                    <a:pt x="1533104" y="924592"/>
                  </a:cubicBezTo>
                  <a:cubicBezTo>
                    <a:pt x="1536533" y="923925"/>
                    <a:pt x="1535866" y="921639"/>
                    <a:pt x="1540248" y="920877"/>
                  </a:cubicBezTo>
                  <a:cubicBezTo>
                    <a:pt x="1544629" y="920115"/>
                    <a:pt x="1545868" y="923258"/>
                    <a:pt x="1548154" y="919163"/>
                  </a:cubicBezTo>
                  <a:cubicBezTo>
                    <a:pt x="1548439" y="918686"/>
                    <a:pt x="1552630" y="918305"/>
                    <a:pt x="1553392" y="918020"/>
                  </a:cubicBezTo>
                  <a:cubicBezTo>
                    <a:pt x="1561393" y="915448"/>
                    <a:pt x="1572919" y="915829"/>
                    <a:pt x="1575967" y="917448"/>
                  </a:cubicBezTo>
                  <a:cubicBezTo>
                    <a:pt x="1579586" y="919353"/>
                    <a:pt x="1589016" y="912495"/>
                    <a:pt x="1591778" y="914019"/>
                  </a:cubicBezTo>
                  <a:cubicBezTo>
                    <a:pt x="1597017" y="912305"/>
                    <a:pt x="1589111" y="904875"/>
                    <a:pt x="1596731" y="904208"/>
                  </a:cubicBezTo>
                  <a:cubicBezTo>
                    <a:pt x="1602065" y="903923"/>
                    <a:pt x="1601684" y="911638"/>
                    <a:pt x="1609495" y="908018"/>
                  </a:cubicBezTo>
                  <a:cubicBezTo>
                    <a:pt x="1611114" y="907828"/>
                    <a:pt x="1612733" y="907637"/>
                    <a:pt x="1612924" y="909447"/>
                  </a:cubicBezTo>
                  <a:cubicBezTo>
                    <a:pt x="1629307" y="905161"/>
                    <a:pt x="1652071" y="903542"/>
                    <a:pt x="1658834" y="895064"/>
                  </a:cubicBezTo>
                  <a:cubicBezTo>
                    <a:pt x="1666454" y="899827"/>
                    <a:pt x="1675217" y="894207"/>
                    <a:pt x="1682551" y="889921"/>
                  </a:cubicBezTo>
                  <a:cubicBezTo>
                    <a:pt x="1684552" y="894302"/>
                    <a:pt x="1690743" y="892778"/>
                    <a:pt x="1697220" y="891064"/>
                  </a:cubicBezTo>
                  <a:cubicBezTo>
                    <a:pt x="1702649" y="886968"/>
                    <a:pt x="1690267" y="886015"/>
                    <a:pt x="1696839" y="882396"/>
                  </a:cubicBezTo>
                  <a:cubicBezTo>
                    <a:pt x="1707983" y="884301"/>
                    <a:pt x="1726462" y="889254"/>
                    <a:pt x="1730653" y="881634"/>
                  </a:cubicBezTo>
                  <a:cubicBezTo>
                    <a:pt x="1731415" y="880301"/>
                    <a:pt x="1735034" y="882682"/>
                    <a:pt x="1734082" y="883063"/>
                  </a:cubicBezTo>
                  <a:cubicBezTo>
                    <a:pt x="1739511" y="880682"/>
                    <a:pt x="1738844" y="878491"/>
                    <a:pt x="1743130" y="876681"/>
                  </a:cubicBezTo>
                  <a:cubicBezTo>
                    <a:pt x="1750179" y="873824"/>
                    <a:pt x="1756465" y="873538"/>
                    <a:pt x="1763419" y="870109"/>
                  </a:cubicBezTo>
                  <a:cubicBezTo>
                    <a:pt x="1768753" y="869918"/>
                    <a:pt x="1770277" y="874871"/>
                    <a:pt x="1778087" y="871252"/>
                  </a:cubicBezTo>
                  <a:cubicBezTo>
                    <a:pt x="1788184" y="870490"/>
                    <a:pt x="1786564" y="864680"/>
                    <a:pt x="1795042" y="863156"/>
                  </a:cubicBezTo>
                  <a:cubicBezTo>
                    <a:pt x="1803900" y="866299"/>
                    <a:pt x="1814568" y="865632"/>
                    <a:pt x="1823617" y="863537"/>
                  </a:cubicBezTo>
                  <a:cubicBezTo>
                    <a:pt x="1832380" y="861441"/>
                    <a:pt x="1839142" y="854202"/>
                    <a:pt x="1847715" y="851726"/>
                  </a:cubicBezTo>
                  <a:cubicBezTo>
                    <a:pt x="1863336" y="847154"/>
                    <a:pt x="1870099" y="850202"/>
                    <a:pt x="1880767" y="848868"/>
                  </a:cubicBezTo>
                  <a:cubicBezTo>
                    <a:pt x="1886577" y="848201"/>
                    <a:pt x="1892387" y="845630"/>
                    <a:pt x="1899150" y="844868"/>
                  </a:cubicBezTo>
                  <a:cubicBezTo>
                    <a:pt x="1908199" y="843820"/>
                    <a:pt x="1907627" y="844296"/>
                    <a:pt x="1912294" y="842010"/>
                  </a:cubicBezTo>
                  <a:cubicBezTo>
                    <a:pt x="1926963" y="834771"/>
                    <a:pt x="1939536" y="836581"/>
                    <a:pt x="1951823" y="833438"/>
                  </a:cubicBezTo>
                  <a:cubicBezTo>
                    <a:pt x="1954871" y="832961"/>
                    <a:pt x="1954871" y="829628"/>
                    <a:pt x="1957062" y="832295"/>
                  </a:cubicBezTo>
                  <a:cubicBezTo>
                    <a:pt x="1957824" y="834962"/>
                    <a:pt x="1954681" y="835819"/>
                    <a:pt x="1956681" y="838962"/>
                  </a:cubicBezTo>
                  <a:cubicBezTo>
                    <a:pt x="1963825" y="836105"/>
                    <a:pt x="1967730" y="830104"/>
                    <a:pt x="1974778" y="826294"/>
                  </a:cubicBezTo>
                  <a:cubicBezTo>
                    <a:pt x="1981541" y="822674"/>
                    <a:pt x="1990780" y="821722"/>
                    <a:pt x="1996972" y="817055"/>
                  </a:cubicBezTo>
                  <a:cubicBezTo>
                    <a:pt x="2002972" y="819055"/>
                    <a:pt x="2009735" y="819817"/>
                    <a:pt x="2017641" y="819150"/>
                  </a:cubicBezTo>
                  <a:cubicBezTo>
                    <a:pt x="2022022" y="818769"/>
                    <a:pt x="2024880" y="815245"/>
                    <a:pt x="2030023" y="814292"/>
                  </a:cubicBezTo>
                  <a:cubicBezTo>
                    <a:pt x="2033357" y="813626"/>
                    <a:pt x="2036024" y="814769"/>
                    <a:pt x="2041263" y="814007"/>
                  </a:cubicBezTo>
                  <a:cubicBezTo>
                    <a:pt x="2061265" y="811340"/>
                    <a:pt x="2073076" y="803338"/>
                    <a:pt x="2084506" y="800195"/>
                  </a:cubicBezTo>
                  <a:cubicBezTo>
                    <a:pt x="2089840" y="799910"/>
                    <a:pt x="2089459" y="807625"/>
                    <a:pt x="2097270" y="804005"/>
                  </a:cubicBezTo>
                  <a:cubicBezTo>
                    <a:pt x="2093365" y="798957"/>
                    <a:pt x="2110224" y="802767"/>
                    <a:pt x="2106319" y="797624"/>
                  </a:cubicBezTo>
                  <a:cubicBezTo>
                    <a:pt x="2115748" y="798290"/>
                    <a:pt x="2105938" y="790670"/>
                    <a:pt x="2115367" y="791242"/>
                  </a:cubicBezTo>
                  <a:cubicBezTo>
                    <a:pt x="2126416" y="790289"/>
                    <a:pt x="2134036" y="794099"/>
                    <a:pt x="2144704" y="793623"/>
                  </a:cubicBezTo>
                  <a:cubicBezTo>
                    <a:pt x="2155277" y="790765"/>
                    <a:pt x="2157277" y="784288"/>
                    <a:pt x="2168803" y="781812"/>
                  </a:cubicBezTo>
                  <a:cubicBezTo>
                    <a:pt x="2172136" y="785908"/>
                    <a:pt x="2163754" y="789908"/>
                    <a:pt x="2173660" y="787337"/>
                  </a:cubicBezTo>
                  <a:cubicBezTo>
                    <a:pt x="2187853" y="781812"/>
                    <a:pt x="2200616" y="774287"/>
                    <a:pt x="2216142" y="771525"/>
                  </a:cubicBezTo>
                  <a:cubicBezTo>
                    <a:pt x="2225667" y="769906"/>
                    <a:pt x="2227858" y="771144"/>
                    <a:pt x="2229286" y="768668"/>
                  </a:cubicBezTo>
                  <a:cubicBezTo>
                    <a:pt x="2229572" y="768096"/>
                    <a:pt x="2233763" y="767810"/>
                    <a:pt x="2234525" y="767525"/>
                  </a:cubicBezTo>
                  <a:cubicBezTo>
                    <a:pt x="2244907" y="764000"/>
                    <a:pt x="2250337" y="762000"/>
                    <a:pt x="2257480" y="760381"/>
                  </a:cubicBezTo>
                  <a:cubicBezTo>
                    <a:pt x="2261862" y="759333"/>
                    <a:pt x="2266720" y="760381"/>
                    <a:pt x="2271387" y="759524"/>
                  </a:cubicBezTo>
                  <a:cubicBezTo>
                    <a:pt x="2286722" y="756857"/>
                    <a:pt x="2300629" y="750761"/>
                    <a:pt x="2315392" y="747713"/>
                  </a:cubicBezTo>
                  <a:cubicBezTo>
                    <a:pt x="2320726" y="749903"/>
                    <a:pt x="2325203" y="749808"/>
                    <a:pt x="2330061" y="748856"/>
                  </a:cubicBezTo>
                  <a:cubicBezTo>
                    <a:pt x="2336443" y="747713"/>
                    <a:pt x="2337967" y="743045"/>
                    <a:pt x="2339110" y="742474"/>
                  </a:cubicBezTo>
                  <a:cubicBezTo>
                    <a:pt x="2341396" y="741426"/>
                    <a:pt x="2343491" y="744188"/>
                    <a:pt x="2345110" y="743331"/>
                  </a:cubicBezTo>
                  <a:cubicBezTo>
                    <a:pt x="2350635" y="740664"/>
                    <a:pt x="2355969" y="736663"/>
                    <a:pt x="2358636" y="733806"/>
                  </a:cubicBezTo>
                  <a:cubicBezTo>
                    <a:pt x="2361017" y="744379"/>
                    <a:pt x="2385211" y="735521"/>
                    <a:pt x="2382353" y="728663"/>
                  </a:cubicBezTo>
                  <a:cubicBezTo>
                    <a:pt x="2378734" y="728567"/>
                    <a:pt x="2375971" y="727234"/>
                    <a:pt x="2374828" y="723710"/>
                  </a:cubicBezTo>
                  <a:cubicBezTo>
                    <a:pt x="2364922" y="724567"/>
                    <a:pt x="2362922" y="728853"/>
                    <a:pt x="2357874" y="731806"/>
                  </a:cubicBezTo>
                  <a:cubicBezTo>
                    <a:pt x="2357874" y="723710"/>
                    <a:pt x="2347492" y="729806"/>
                    <a:pt x="2344348" y="725996"/>
                  </a:cubicBezTo>
                  <a:cubicBezTo>
                    <a:pt x="2356921" y="720566"/>
                    <a:pt x="2376448" y="718947"/>
                    <a:pt x="2388354" y="714185"/>
                  </a:cubicBezTo>
                  <a:cubicBezTo>
                    <a:pt x="2393212" y="712280"/>
                    <a:pt x="2391688" y="707136"/>
                    <a:pt x="2397403" y="707803"/>
                  </a:cubicBezTo>
                  <a:cubicBezTo>
                    <a:pt x="2403689" y="710279"/>
                    <a:pt x="2414929" y="705993"/>
                    <a:pt x="2420739" y="709327"/>
                  </a:cubicBezTo>
                  <a:cubicBezTo>
                    <a:pt x="2421977" y="703040"/>
                    <a:pt x="2432931" y="705040"/>
                    <a:pt x="2441027" y="702755"/>
                  </a:cubicBezTo>
                  <a:cubicBezTo>
                    <a:pt x="2444170" y="701897"/>
                    <a:pt x="2444361" y="700278"/>
                    <a:pt x="2448171" y="699040"/>
                  </a:cubicBezTo>
                  <a:cubicBezTo>
                    <a:pt x="2452267" y="697611"/>
                    <a:pt x="2457124" y="697516"/>
                    <a:pt x="2461315" y="696182"/>
                  </a:cubicBezTo>
                  <a:cubicBezTo>
                    <a:pt x="2466935" y="695611"/>
                    <a:pt x="2468459" y="700564"/>
                    <a:pt x="2474079" y="699992"/>
                  </a:cubicBezTo>
                  <a:cubicBezTo>
                    <a:pt x="2471507" y="690563"/>
                    <a:pt x="2478651" y="695420"/>
                    <a:pt x="2485795" y="693039"/>
                  </a:cubicBezTo>
                  <a:cubicBezTo>
                    <a:pt x="2485699" y="693039"/>
                    <a:pt x="2486271" y="691039"/>
                    <a:pt x="2487700" y="690467"/>
                  </a:cubicBezTo>
                  <a:cubicBezTo>
                    <a:pt x="2494748" y="687324"/>
                    <a:pt x="2504654" y="689038"/>
                    <a:pt x="2507607" y="690467"/>
                  </a:cubicBezTo>
                  <a:cubicBezTo>
                    <a:pt x="2514751" y="690467"/>
                    <a:pt x="2515132" y="679228"/>
                    <a:pt x="2522657" y="685038"/>
                  </a:cubicBezTo>
                  <a:cubicBezTo>
                    <a:pt x="2524371" y="693801"/>
                    <a:pt x="2515227" y="692087"/>
                    <a:pt x="2509131" y="694563"/>
                  </a:cubicBezTo>
                  <a:cubicBezTo>
                    <a:pt x="2505416" y="696087"/>
                    <a:pt x="2507035" y="697040"/>
                    <a:pt x="2503892" y="695706"/>
                  </a:cubicBezTo>
                  <a:cubicBezTo>
                    <a:pt x="2497129" y="692849"/>
                    <a:pt x="2489414" y="697611"/>
                    <a:pt x="2482080" y="698278"/>
                  </a:cubicBezTo>
                  <a:cubicBezTo>
                    <a:pt x="2478651" y="699040"/>
                    <a:pt x="2481032" y="702374"/>
                    <a:pt x="2478270" y="703517"/>
                  </a:cubicBezTo>
                  <a:cubicBezTo>
                    <a:pt x="2476079" y="699326"/>
                    <a:pt x="2472365" y="704945"/>
                    <a:pt x="2470364" y="705231"/>
                  </a:cubicBezTo>
                  <a:cubicBezTo>
                    <a:pt x="2459506" y="706946"/>
                    <a:pt x="2449885" y="703421"/>
                    <a:pt x="2454172" y="715328"/>
                  </a:cubicBezTo>
                  <a:cubicBezTo>
                    <a:pt x="2467316" y="714947"/>
                    <a:pt x="2469507" y="709041"/>
                    <a:pt x="2473698" y="706660"/>
                  </a:cubicBezTo>
                  <a:cubicBezTo>
                    <a:pt x="2473031" y="707041"/>
                    <a:pt x="2475317" y="708755"/>
                    <a:pt x="2477032" y="708088"/>
                  </a:cubicBezTo>
                  <a:cubicBezTo>
                    <a:pt x="2477603" y="707803"/>
                    <a:pt x="2476651" y="706279"/>
                    <a:pt x="2478937" y="705517"/>
                  </a:cubicBezTo>
                  <a:cubicBezTo>
                    <a:pt x="2481794" y="704564"/>
                    <a:pt x="2483604" y="706660"/>
                    <a:pt x="2487604" y="705803"/>
                  </a:cubicBezTo>
                  <a:cubicBezTo>
                    <a:pt x="2494272" y="704374"/>
                    <a:pt x="2494177" y="699611"/>
                    <a:pt x="2496653" y="699421"/>
                  </a:cubicBezTo>
                  <a:cubicBezTo>
                    <a:pt x="2499987" y="699230"/>
                    <a:pt x="2502178" y="708565"/>
                    <a:pt x="2506750" y="703802"/>
                  </a:cubicBezTo>
                  <a:cubicBezTo>
                    <a:pt x="2515703" y="699707"/>
                    <a:pt x="2525990" y="693039"/>
                    <a:pt x="2539516" y="692277"/>
                  </a:cubicBezTo>
                  <a:cubicBezTo>
                    <a:pt x="2545516" y="691896"/>
                    <a:pt x="2548565" y="697421"/>
                    <a:pt x="2554184" y="693420"/>
                  </a:cubicBezTo>
                  <a:cubicBezTo>
                    <a:pt x="2569805" y="679323"/>
                    <a:pt x="2597999" y="687038"/>
                    <a:pt x="2614001" y="678180"/>
                  </a:cubicBezTo>
                  <a:cubicBezTo>
                    <a:pt x="2620288" y="672179"/>
                    <a:pt x="2605619" y="668846"/>
                    <a:pt x="2612191" y="665417"/>
                  </a:cubicBezTo>
                  <a:cubicBezTo>
                    <a:pt x="2621050" y="663131"/>
                    <a:pt x="2630099" y="661988"/>
                    <a:pt x="2638481" y="659702"/>
                  </a:cubicBezTo>
                  <a:cubicBezTo>
                    <a:pt x="2640576" y="659130"/>
                    <a:pt x="2640004" y="657225"/>
                    <a:pt x="2640385" y="657130"/>
                  </a:cubicBezTo>
                  <a:cubicBezTo>
                    <a:pt x="2642100" y="656463"/>
                    <a:pt x="2644291" y="658463"/>
                    <a:pt x="2643815" y="658559"/>
                  </a:cubicBezTo>
                  <a:cubicBezTo>
                    <a:pt x="2658292" y="653987"/>
                    <a:pt x="2682391" y="643604"/>
                    <a:pt x="2694583" y="649700"/>
                  </a:cubicBezTo>
                  <a:cubicBezTo>
                    <a:pt x="2685534" y="656463"/>
                    <a:pt x="2660483" y="650653"/>
                    <a:pt x="2663341" y="665226"/>
                  </a:cubicBezTo>
                  <a:cubicBezTo>
                    <a:pt x="2680200" y="662369"/>
                    <a:pt x="2685058" y="662369"/>
                    <a:pt x="2700202" y="657225"/>
                  </a:cubicBezTo>
                  <a:cubicBezTo>
                    <a:pt x="2702298" y="654749"/>
                    <a:pt x="2698298" y="649605"/>
                    <a:pt x="2705822" y="649415"/>
                  </a:cubicBezTo>
                  <a:cubicBezTo>
                    <a:pt x="2710394" y="648272"/>
                    <a:pt x="2714204" y="648081"/>
                    <a:pt x="2717157" y="649129"/>
                  </a:cubicBezTo>
                  <a:cubicBezTo>
                    <a:pt x="2719729" y="654177"/>
                    <a:pt x="2720681" y="645319"/>
                    <a:pt x="2727730" y="646843"/>
                  </a:cubicBezTo>
                  <a:cubicBezTo>
                    <a:pt x="2733254" y="641795"/>
                    <a:pt x="2721348" y="639890"/>
                    <a:pt x="2727349" y="638175"/>
                  </a:cubicBezTo>
                  <a:cubicBezTo>
                    <a:pt x="2732587" y="633603"/>
                    <a:pt x="2731921" y="641033"/>
                    <a:pt x="2737445" y="642557"/>
                  </a:cubicBezTo>
                  <a:cubicBezTo>
                    <a:pt x="2744684" y="644462"/>
                    <a:pt x="2751637" y="636461"/>
                    <a:pt x="2746875" y="644843"/>
                  </a:cubicBezTo>
                  <a:cubicBezTo>
                    <a:pt x="2753161" y="644938"/>
                    <a:pt x="2755543" y="639413"/>
                    <a:pt x="2761162" y="637318"/>
                  </a:cubicBezTo>
                  <a:cubicBezTo>
                    <a:pt x="2767640" y="634937"/>
                    <a:pt x="2775926" y="634841"/>
                    <a:pt x="2784880" y="632174"/>
                  </a:cubicBezTo>
                  <a:cubicBezTo>
                    <a:pt x="2786975" y="634841"/>
                    <a:pt x="2789261" y="634937"/>
                    <a:pt x="2787166" y="638270"/>
                  </a:cubicBezTo>
                  <a:cubicBezTo>
                    <a:pt x="2793928" y="633794"/>
                    <a:pt x="2793262" y="637318"/>
                    <a:pt x="2797739" y="635984"/>
                  </a:cubicBezTo>
                  <a:cubicBezTo>
                    <a:pt x="2802406" y="634556"/>
                    <a:pt x="2805168" y="632174"/>
                    <a:pt x="2810121" y="631127"/>
                  </a:cubicBezTo>
                  <a:cubicBezTo>
                    <a:pt x="2815074" y="630079"/>
                    <a:pt x="2816693" y="631888"/>
                    <a:pt x="2821360" y="630841"/>
                  </a:cubicBezTo>
                  <a:cubicBezTo>
                    <a:pt x="2829933" y="628936"/>
                    <a:pt x="2826694" y="625793"/>
                    <a:pt x="2831933" y="628555"/>
                  </a:cubicBezTo>
                  <a:cubicBezTo>
                    <a:pt x="2832600" y="628936"/>
                    <a:pt x="2836219" y="627412"/>
                    <a:pt x="2837172" y="627412"/>
                  </a:cubicBezTo>
                  <a:cubicBezTo>
                    <a:pt x="2861842" y="627412"/>
                    <a:pt x="2887464" y="619887"/>
                    <a:pt x="2915753" y="616839"/>
                  </a:cubicBezTo>
                  <a:cubicBezTo>
                    <a:pt x="2914134" y="614363"/>
                    <a:pt x="2919087" y="615029"/>
                    <a:pt x="2920325" y="613696"/>
                  </a:cubicBezTo>
                  <a:cubicBezTo>
                    <a:pt x="2921659" y="612172"/>
                    <a:pt x="2917849" y="607981"/>
                    <a:pt x="2924135" y="608552"/>
                  </a:cubicBezTo>
                  <a:cubicBezTo>
                    <a:pt x="2939851" y="607219"/>
                    <a:pt x="2963283" y="595313"/>
                    <a:pt x="2972999" y="602266"/>
                  </a:cubicBezTo>
                  <a:cubicBezTo>
                    <a:pt x="2981666" y="601980"/>
                    <a:pt x="2976046" y="595598"/>
                    <a:pt x="2984619" y="595313"/>
                  </a:cubicBezTo>
                  <a:cubicBezTo>
                    <a:pt x="2991096" y="594551"/>
                    <a:pt x="2992144" y="601313"/>
                    <a:pt x="3000049" y="598551"/>
                  </a:cubicBezTo>
                  <a:cubicBezTo>
                    <a:pt x="3016432" y="590741"/>
                    <a:pt x="3042531" y="593789"/>
                    <a:pt x="3059104" y="581311"/>
                  </a:cubicBezTo>
                  <a:cubicBezTo>
                    <a:pt x="3079298" y="581120"/>
                    <a:pt x="3088156" y="577882"/>
                    <a:pt x="3110635" y="574453"/>
                  </a:cubicBezTo>
                  <a:cubicBezTo>
                    <a:pt x="3111016" y="577120"/>
                    <a:pt x="3108063" y="579501"/>
                    <a:pt x="3114731" y="577882"/>
                  </a:cubicBezTo>
                  <a:cubicBezTo>
                    <a:pt x="3118159" y="577120"/>
                    <a:pt x="3115874" y="573786"/>
                    <a:pt x="3118540" y="572643"/>
                  </a:cubicBezTo>
                  <a:cubicBezTo>
                    <a:pt x="3122065" y="573881"/>
                    <a:pt x="3122160" y="579977"/>
                    <a:pt x="3128637" y="577025"/>
                  </a:cubicBezTo>
                  <a:cubicBezTo>
                    <a:pt x="3133876" y="575215"/>
                    <a:pt x="3122732" y="572357"/>
                    <a:pt x="3131685" y="569786"/>
                  </a:cubicBezTo>
                  <a:cubicBezTo>
                    <a:pt x="3136924" y="568643"/>
                    <a:pt x="3142258" y="567500"/>
                    <a:pt x="3147496" y="566357"/>
                  </a:cubicBezTo>
                  <a:cubicBezTo>
                    <a:pt x="3144925" y="559118"/>
                    <a:pt x="3148830" y="560546"/>
                    <a:pt x="3153116" y="558546"/>
                  </a:cubicBezTo>
                  <a:cubicBezTo>
                    <a:pt x="3163879" y="553688"/>
                    <a:pt x="3179024" y="552355"/>
                    <a:pt x="3182072" y="552260"/>
                  </a:cubicBezTo>
                  <a:cubicBezTo>
                    <a:pt x="3189692" y="552069"/>
                    <a:pt x="3199503" y="547783"/>
                    <a:pt x="3203123" y="547688"/>
                  </a:cubicBezTo>
                  <a:cubicBezTo>
                    <a:pt x="3203884" y="547688"/>
                    <a:pt x="3207599" y="548926"/>
                    <a:pt x="3206456" y="549116"/>
                  </a:cubicBezTo>
                  <a:cubicBezTo>
                    <a:pt x="3210171" y="548450"/>
                    <a:pt x="3210361" y="545592"/>
                    <a:pt x="3216267" y="544830"/>
                  </a:cubicBezTo>
                  <a:cubicBezTo>
                    <a:pt x="3220172" y="544354"/>
                    <a:pt x="3221887" y="545592"/>
                    <a:pt x="3227507" y="544544"/>
                  </a:cubicBezTo>
                  <a:cubicBezTo>
                    <a:pt x="3238651" y="542544"/>
                    <a:pt x="3250748" y="538448"/>
                    <a:pt x="3261701" y="537115"/>
                  </a:cubicBezTo>
                  <a:cubicBezTo>
                    <a:pt x="3269798" y="536067"/>
                    <a:pt x="3270178" y="538544"/>
                    <a:pt x="3272274" y="534829"/>
                  </a:cubicBezTo>
                  <a:cubicBezTo>
                    <a:pt x="3275417" y="529209"/>
                    <a:pt x="3310755" y="528733"/>
                    <a:pt x="3309898" y="528828"/>
                  </a:cubicBezTo>
                  <a:cubicBezTo>
                    <a:pt x="3318565" y="527971"/>
                    <a:pt x="3332377" y="524828"/>
                    <a:pt x="3332853" y="521684"/>
                  </a:cubicBezTo>
                  <a:cubicBezTo>
                    <a:pt x="3321328" y="522446"/>
                    <a:pt x="3312469" y="524447"/>
                    <a:pt x="3300563" y="526542"/>
                  </a:cubicBezTo>
                  <a:cubicBezTo>
                    <a:pt x="3297896" y="527018"/>
                    <a:pt x="3296753" y="525304"/>
                    <a:pt x="3294562" y="525685"/>
                  </a:cubicBezTo>
                  <a:cubicBezTo>
                    <a:pt x="3291133" y="526256"/>
                    <a:pt x="3291991" y="529209"/>
                    <a:pt x="3287419" y="529400"/>
                  </a:cubicBezTo>
                  <a:cubicBezTo>
                    <a:pt x="3288562" y="529304"/>
                    <a:pt x="3284085" y="527971"/>
                    <a:pt x="3284085" y="527971"/>
                  </a:cubicBezTo>
                  <a:cubicBezTo>
                    <a:pt x="3276751" y="526161"/>
                    <a:pt x="3278370" y="528447"/>
                    <a:pt x="3273512" y="530257"/>
                  </a:cubicBezTo>
                  <a:cubicBezTo>
                    <a:pt x="3259225" y="535591"/>
                    <a:pt x="3238270" y="536353"/>
                    <a:pt x="3230650" y="537401"/>
                  </a:cubicBezTo>
                  <a:cubicBezTo>
                    <a:pt x="3224363" y="538258"/>
                    <a:pt x="3218934" y="540925"/>
                    <a:pt x="3212266" y="541401"/>
                  </a:cubicBezTo>
                  <a:cubicBezTo>
                    <a:pt x="3208075" y="541687"/>
                    <a:pt x="3206742" y="540163"/>
                    <a:pt x="3201027" y="541687"/>
                  </a:cubicBezTo>
                  <a:cubicBezTo>
                    <a:pt x="3199408" y="542068"/>
                    <a:pt x="3198836" y="544354"/>
                    <a:pt x="3199122" y="544259"/>
                  </a:cubicBezTo>
                  <a:cubicBezTo>
                    <a:pt x="3196455" y="544925"/>
                    <a:pt x="3195312" y="542925"/>
                    <a:pt x="3193121" y="543401"/>
                  </a:cubicBezTo>
                  <a:cubicBezTo>
                    <a:pt x="3173785" y="547211"/>
                    <a:pt x="3154735" y="553117"/>
                    <a:pt x="3137781" y="555403"/>
                  </a:cubicBezTo>
                  <a:cubicBezTo>
                    <a:pt x="3132923" y="556070"/>
                    <a:pt x="3131018" y="554641"/>
                    <a:pt x="3126541" y="555689"/>
                  </a:cubicBezTo>
                  <a:cubicBezTo>
                    <a:pt x="3122065" y="556736"/>
                    <a:pt x="3115492" y="562737"/>
                    <a:pt x="3108825" y="561689"/>
                  </a:cubicBezTo>
                  <a:cubicBezTo>
                    <a:pt x="3107587" y="558356"/>
                    <a:pt x="3101110" y="562166"/>
                    <a:pt x="3099395" y="559403"/>
                  </a:cubicBezTo>
                  <a:cubicBezTo>
                    <a:pt x="3161022" y="542163"/>
                    <a:pt x="3222553" y="536734"/>
                    <a:pt x="3289705" y="520160"/>
                  </a:cubicBezTo>
                  <a:cubicBezTo>
                    <a:pt x="3291515" y="517493"/>
                    <a:pt x="3293419" y="514922"/>
                    <a:pt x="3295324" y="512350"/>
                  </a:cubicBezTo>
                  <a:cubicBezTo>
                    <a:pt x="3307231" y="507683"/>
                    <a:pt x="3328852" y="507111"/>
                    <a:pt x="3335520" y="505778"/>
                  </a:cubicBezTo>
                  <a:cubicBezTo>
                    <a:pt x="3338949" y="505111"/>
                    <a:pt x="3339997" y="502730"/>
                    <a:pt x="3345331" y="501491"/>
                  </a:cubicBezTo>
                  <a:cubicBezTo>
                    <a:pt x="3348950" y="500634"/>
                    <a:pt x="3351903" y="502253"/>
                    <a:pt x="3353999" y="501777"/>
                  </a:cubicBezTo>
                  <a:cubicBezTo>
                    <a:pt x="3353332" y="501968"/>
                    <a:pt x="3354856" y="499682"/>
                    <a:pt x="3355903" y="499205"/>
                  </a:cubicBezTo>
                  <a:cubicBezTo>
                    <a:pt x="3359237" y="497776"/>
                    <a:pt x="3362857" y="500158"/>
                    <a:pt x="3364571" y="499491"/>
                  </a:cubicBezTo>
                  <a:cubicBezTo>
                    <a:pt x="3365333" y="499205"/>
                    <a:pt x="3364000" y="497681"/>
                    <a:pt x="3366476" y="496919"/>
                  </a:cubicBezTo>
                  <a:cubicBezTo>
                    <a:pt x="3376763" y="493776"/>
                    <a:pt x="3381907" y="494919"/>
                    <a:pt x="3388289" y="494348"/>
                  </a:cubicBezTo>
                  <a:cubicBezTo>
                    <a:pt x="3399814" y="493300"/>
                    <a:pt x="3412673" y="489775"/>
                    <a:pt x="3423245" y="488918"/>
                  </a:cubicBezTo>
                  <a:cubicBezTo>
                    <a:pt x="3426865" y="488633"/>
                    <a:pt x="3427532" y="489871"/>
                    <a:pt x="3431913" y="489204"/>
                  </a:cubicBezTo>
                  <a:cubicBezTo>
                    <a:pt x="3446486" y="486918"/>
                    <a:pt x="3461440" y="483584"/>
                    <a:pt x="3469537" y="483203"/>
                  </a:cubicBezTo>
                  <a:cubicBezTo>
                    <a:pt x="3479443" y="482822"/>
                    <a:pt x="3486491" y="482251"/>
                    <a:pt x="3492111" y="482632"/>
                  </a:cubicBezTo>
                  <a:cubicBezTo>
                    <a:pt x="3498969" y="483203"/>
                    <a:pt x="3505636" y="482251"/>
                    <a:pt x="3513923" y="480060"/>
                  </a:cubicBezTo>
                  <a:cubicBezTo>
                    <a:pt x="3524306" y="486156"/>
                    <a:pt x="3543641" y="479870"/>
                    <a:pt x="3557167" y="481584"/>
                  </a:cubicBezTo>
                  <a:cubicBezTo>
                    <a:pt x="3555643" y="479012"/>
                    <a:pt x="3560405" y="479774"/>
                    <a:pt x="3561643" y="478441"/>
                  </a:cubicBezTo>
                  <a:cubicBezTo>
                    <a:pt x="3562310" y="477679"/>
                    <a:pt x="3559548" y="475202"/>
                    <a:pt x="3560119" y="474345"/>
                  </a:cubicBezTo>
                  <a:cubicBezTo>
                    <a:pt x="3561739" y="472154"/>
                    <a:pt x="3569835" y="470630"/>
                    <a:pt x="3565739" y="466535"/>
                  </a:cubicBezTo>
                  <a:cubicBezTo>
                    <a:pt x="3564120" y="463677"/>
                    <a:pt x="3558691" y="466058"/>
                    <a:pt x="3554500" y="466820"/>
                  </a:cubicBezTo>
                  <a:cubicBezTo>
                    <a:pt x="3552881" y="463963"/>
                    <a:pt x="3547451" y="466344"/>
                    <a:pt x="3543260" y="467106"/>
                  </a:cubicBezTo>
                  <a:cubicBezTo>
                    <a:pt x="3540593" y="473583"/>
                    <a:pt x="3556309" y="468535"/>
                    <a:pt x="3548118" y="472631"/>
                  </a:cubicBezTo>
                  <a:cubicBezTo>
                    <a:pt x="3539355" y="473583"/>
                    <a:pt x="3531449" y="472154"/>
                    <a:pt x="3525544" y="473202"/>
                  </a:cubicBezTo>
                  <a:cubicBezTo>
                    <a:pt x="3523067" y="473678"/>
                    <a:pt x="3522877" y="471773"/>
                    <a:pt x="3522115" y="471773"/>
                  </a:cubicBezTo>
                  <a:cubicBezTo>
                    <a:pt x="3514781" y="471869"/>
                    <a:pt x="3508208" y="474345"/>
                    <a:pt x="3500302" y="474345"/>
                  </a:cubicBezTo>
                  <a:cubicBezTo>
                    <a:pt x="3499540" y="474345"/>
                    <a:pt x="3499255" y="472821"/>
                    <a:pt x="3496874" y="472916"/>
                  </a:cubicBezTo>
                  <a:cubicBezTo>
                    <a:pt x="3492968" y="473012"/>
                    <a:pt x="3491158" y="472821"/>
                    <a:pt x="3488206" y="472631"/>
                  </a:cubicBezTo>
                  <a:cubicBezTo>
                    <a:pt x="3486015" y="472440"/>
                    <a:pt x="3482967" y="473869"/>
                    <a:pt x="3482205" y="471773"/>
                  </a:cubicBezTo>
                  <a:cubicBezTo>
                    <a:pt x="3494397" y="469011"/>
                    <a:pt x="3514399" y="472535"/>
                    <a:pt x="3519829" y="465773"/>
                  </a:cubicBezTo>
                  <a:cubicBezTo>
                    <a:pt x="3510399" y="462534"/>
                    <a:pt x="3492968" y="470249"/>
                    <a:pt x="3488968" y="459391"/>
                  </a:cubicBezTo>
                  <a:cubicBezTo>
                    <a:pt x="3501922" y="454819"/>
                    <a:pt x="3507827" y="459867"/>
                    <a:pt x="3519448" y="457105"/>
                  </a:cubicBezTo>
                  <a:cubicBezTo>
                    <a:pt x="3524210" y="458629"/>
                    <a:pt x="3525639" y="464820"/>
                    <a:pt x="3532973" y="462915"/>
                  </a:cubicBezTo>
                  <a:cubicBezTo>
                    <a:pt x="3539641" y="461677"/>
                    <a:pt x="3542498" y="464915"/>
                    <a:pt x="3546118" y="460058"/>
                  </a:cubicBezTo>
                  <a:cubicBezTo>
                    <a:pt x="3542212" y="451104"/>
                    <a:pt x="3525353" y="460058"/>
                    <a:pt x="3520591" y="452533"/>
                  </a:cubicBezTo>
                  <a:cubicBezTo>
                    <a:pt x="3527925" y="450533"/>
                    <a:pt x="3539260" y="450342"/>
                    <a:pt x="3537545" y="444437"/>
                  </a:cubicBezTo>
                  <a:cubicBezTo>
                    <a:pt x="3534878" y="445770"/>
                    <a:pt x="3532878" y="443770"/>
                    <a:pt x="3531544" y="443579"/>
                  </a:cubicBezTo>
                  <a:cubicBezTo>
                    <a:pt x="3528306" y="443008"/>
                    <a:pt x="3526687" y="443675"/>
                    <a:pt x="3522877" y="443294"/>
                  </a:cubicBezTo>
                  <a:cubicBezTo>
                    <a:pt x="3517733" y="442722"/>
                    <a:pt x="3513637" y="441484"/>
                    <a:pt x="3510875" y="441579"/>
                  </a:cubicBezTo>
                  <a:cubicBezTo>
                    <a:pt x="3499445" y="441865"/>
                    <a:pt x="3491158" y="443103"/>
                    <a:pt x="3483062" y="443294"/>
                  </a:cubicBezTo>
                  <a:cubicBezTo>
                    <a:pt x="3481157" y="443389"/>
                    <a:pt x="3480109" y="441865"/>
                    <a:pt x="3479728" y="441865"/>
                  </a:cubicBezTo>
                  <a:cubicBezTo>
                    <a:pt x="3469632" y="441674"/>
                    <a:pt x="3465155" y="444437"/>
                    <a:pt x="3455249" y="445008"/>
                  </a:cubicBezTo>
                  <a:cubicBezTo>
                    <a:pt x="3454964" y="445008"/>
                    <a:pt x="3453820" y="443484"/>
                    <a:pt x="3451820" y="443579"/>
                  </a:cubicBezTo>
                  <a:cubicBezTo>
                    <a:pt x="3447820" y="443675"/>
                    <a:pt x="3446200" y="444056"/>
                    <a:pt x="3443152" y="443294"/>
                  </a:cubicBezTo>
                  <a:cubicBezTo>
                    <a:pt x="3431627" y="440436"/>
                    <a:pt x="3413053" y="446627"/>
                    <a:pt x="3399528" y="448437"/>
                  </a:cubicBezTo>
                  <a:cubicBezTo>
                    <a:pt x="3396194" y="448913"/>
                    <a:pt x="3395051" y="447675"/>
                    <a:pt x="3390860" y="448151"/>
                  </a:cubicBezTo>
                  <a:cubicBezTo>
                    <a:pt x="3385526" y="448723"/>
                    <a:pt x="3382954" y="450247"/>
                    <a:pt x="3379621" y="448437"/>
                  </a:cubicBezTo>
                  <a:cubicBezTo>
                    <a:pt x="3378859" y="448056"/>
                    <a:pt x="3375334" y="449675"/>
                    <a:pt x="3374382" y="449580"/>
                  </a:cubicBezTo>
                  <a:cubicBezTo>
                    <a:pt x="3365143" y="449009"/>
                    <a:pt x="3355237" y="452628"/>
                    <a:pt x="3344664" y="453866"/>
                  </a:cubicBezTo>
                  <a:cubicBezTo>
                    <a:pt x="3341044" y="454247"/>
                    <a:pt x="3335234" y="452628"/>
                    <a:pt x="3329995" y="452723"/>
                  </a:cubicBezTo>
                  <a:cubicBezTo>
                    <a:pt x="3325995" y="452723"/>
                    <a:pt x="3315994" y="458915"/>
                    <a:pt x="3315327" y="451580"/>
                  </a:cubicBezTo>
                  <a:cubicBezTo>
                    <a:pt x="3325328" y="454057"/>
                    <a:pt x="3335329" y="448056"/>
                    <a:pt x="3345045" y="447294"/>
                  </a:cubicBezTo>
                  <a:cubicBezTo>
                    <a:pt x="3351236" y="446818"/>
                    <a:pt x="3356570" y="448628"/>
                    <a:pt x="3362285" y="447866"/>
                  </a:cubicBezTo>
                  <a:cubicBezTo>
                    <a:pt x="3370762" y="446818"/>
                    <a:pt x="3377620" y="443960"/>
                    <a:pt x="3386002" y="442722"/>
                  </a:cubicBezTo>
                  <a:cubicBezTo>
                    <a:pt x="3389336" y="442246"/>
                    <a:pt x="3390479" y="443579"/>
                    <a:pt x="3394670" y="443008"/>
                  </a:cubicBezTo>
                  <a:cubicBezTo>
                    <a:pt x="3399147" y="442436"/>
                    <a:pt x="3403433" y="440912"/>
                    <a:pt x="3407815" y="440150"/>
                  </a:cubicBezTo>
                  <a:cubicBezTo>
                    <a:pt x="3410196" y="439769"/>
                    <a:pt x="3410482" y="441579"/>
                    <a:pt x="3411149" y="441579"/>
                  </a:cubicBezTo>
                  <a:cubicBezTo>
                    <a:pt x="3413911" y="441579"/>
                    <a:pt x="3413625" y="438626"/>
                    <a:pt x="3415625" y="438436"/>
                  </a:cubicBezTo>
                  <a:cubicBezTo>
                    <a:pt x="3418959" y="438055"/>
                    <a:pt x="3421816" y="438531"/>
                    <a:pt x="3426865" y="438150"/>
                  </a:cubicBezTo>
                  <a:cubicBezTo>
                    <a:pt x="3436390" y="437579"/>
                    <a:pt x="3445057" y="435007"/>
                    <a:pt x="3453916" y="434435"/>
                  </a:cubicBezTo>
                  <a:cubicBezTo>
                    <a:pt x="3462488" y="433959"/>
                    <a:pt x="3475918" y="435007"/>
                    <a:pt x="3479824" y="435388"/>
                  </a:cubicBezTo>
                  <a:cubicBezTo>
                    <a:pt x="3483729" y="435674"/>
                    <a:pt x="3496588" y="436531"/>
                    <a:pt x="3495635" y="431959"/>
                  </a:cubicBezTo>
                  <a:cubicBezTo>
                    <a:pt x="3481252" y="430816"/>
                    <a:pt x="3460202" y="431292"/>
                    <a:pt x="3447153" y="431578"/>
                  </a:cubicBezTo>
                  <a:cubicBezTo>
                    <a:pt x="3445343" y="431578"/>
                    <a:pt x="3444010" y="430149"/>
                    <a:pt x="3443819" y="430149"/>
                  </a:cubicBezTo>
                  <a:cubicBezTo>
                    <a:pt x="3436866" y="430149"/>
                    <a:pt x="3428198" y="432911"/>
                    <a:pt x="3422007" y="432721"/>
                  </a:cubicBezTo>
                  <a:cubicBezTo>
                    <a:pt x="3421721" y="432721"/>
                    <a:pt x="3421531" y="430816"/>
                    <a:pt x="3421245" y="430721"/>
                  </a:cubicBezTo>
                  <a:cubicBezTo>
                    <a:pt x="3420483" y="430340"/>
                    <a:pt x="3417054" y="431959"/>
                    <a:pt x="3416006" y="431864"/>
                  </a:cubicBezTo>
                  <a:cubicBezTo>
                    <a:pt x="3412291" y="431578"/>
                    <a:pt x="3412006" y="430435"/>
                    <a:pt x="3409243" y="429006"/>
                  </a:cubicBezTo>
                  <a:cubicBezTo>
                    <a:pt x="3405624" y="427006"/>
                    <a:pt x="3394861" y="435864"/>
                    <a:pt x="3397242" y="427292"/>
                  </a:cubicBezTo>
                  <a:cubicBezTo>
                    <a:pt x="3413720" y="423958"/>
                    <a:pt x="3423055" y="430435"/>
                    <a:pt x="3441628" y="424148"/>
                  </a:cubicBezTo>
                  <a:cubicBezTo>
                    <a:pt x="3450677" y="429292"/>
                    <a:pt x="3459631" y="426530"/>
                    <a:pt x="3470965" y="426530"/>
                  </a:cubicBezTo>
                  <a:cubicBezTo>
                    <a:pt x="3475823" y="426530"/>
                    <a:pt x="3477633" y="426339"/>
                    <a:pt x="3482205" y="426244"/>
                  </a:cubicBezTo>
                  <a:cubicBezTo>
                    <a:pt x="3491158" y="426053"/>
                    <a:pt x="3510685" y="427863"/>
                    <a:pt x="3510399" y="417957"/>
                  </a:cubicBezTo>
                  <a:cubicBezTo>
                    <a:pt x="3500779" y="419005"/>
                    <a:pt x="3494111" y="415957"/>
                    <a:pt x="3486301" y="414433"/>
                  </a:cubicBezTo>
                  <a:cubicBezTo>
                    <a:pt x="3488206" y="410813"/>
                    <a:pt x="3487444" y="408623"/>
                    <a:pt x="3483348" y="406337"/>
                  </a:cubicBezTo>
                  <a:cubicBezTo>
                    <a:pt x="3477824" y="408813"/>
                    <a:pt x="3473442" y="407289"/>
                    <a:pt x="3469441" y="407194"/>
                  </a:cubicBezTo>
                  <a:cubicBezTo>
                    <a:pt x="3465250" y="407003"/>
                    <a:pt x="3460869" y="407480"/>
                    <a:pt x="3457440" y="405479"/>
                  </a:cubicBezTo>
                  <a:cubicBezTo>
                    <a:pt x="3460393" y="404146"/>
                    <a:pt x="3465155" y="404717"/>
                    <a:pt x="3467917" y="403193"/>
                  </a:cubicBezTo>
                  <a:cubicBezTo>
                    <a:pt x="3470394" y="401860"/>
                    <a:pt x="3469346" y="398812"/>
                    <a:pt x="3471727" y="397955"/>
                  </a:cubicBezTo>
                  <a:cubicBezTo>
                    <a:pt x="3475157" y="396716"/>
                    <a:pt x="3478014" y="397955"/>
                    <a:pt x="3480395" y="398240"/>
                  </a:cubicBezTo>
                  <a:cubicBezTo>
                    <a:pt x="3480109" y="395764"/>
                    <a:pt x="3477728" y="395573"/>
                    <a:pt x="3476299" y="394811"/>
                  </a:cubicBezTo>
                  <a:cubicBezTo>
                    <a:pt x="3474014" y="393573"/>
                    <a:pt x="3472013" y="392811"/>
                    <a:pt x="3469537" y="391954"/>
                  </a:cubicBezTo>
                  <a:cubicBezTo>
                    <a:pt x="3467917" y="391382"/>
                    <a:pt x="3467251" y="388811"/>
                    <a:pt x="3465441" y="388525"/>
                  </a:cubicBezTo>
                  <a:cubicBezTo>
                    <a:pt x="3462583" y="387953"/>
                    <a:pt x="3457821" y="391192"/>
                    <a:pt x="3456773" y="388239"/>
                  </a:cubicBezTo>
                  <a:cubicBezTo>
                    <a:pt x="3461631" y="381857"/>
                    <a:pt x="3449629" y="385096"/>
                    <a:pt x="3449629" y="376619"/>
                  </a:cubicBezTo>
                  <a:cubicBezTo>
                    <a:pt x="3442771" y="374809"/>
                    <a:pt x="3432389" y="377952"/>
                    <a:pt x="3428198" y="372523"/>
                  </a:cubicBezTo>
                  <a:cubicBezTo>
                    <a:pt x="3435723" y="371475"/>
                    <a:pt x="3450106" y="376714"/>
                    <a:pt x="3455249" y="368808"/>
                  </a:cubicBezTo>
                  <a:cubicBezTo>
                    <a:pt x="3445248" y="372428"/>
                    <a:pt x="3442676" y="365760"/>
                    <a:pt x="3432675" y="369380"/>
                  </a:cubicBezTo>
                  <a:cubicBezTo>
                    <a:pt x="3428389" y="367284"/>
                    <a:pt x="3429151" y="363950"/>
                    <a:pt x="3424388" y="362426"/>
                  </a:cubicBezTo>
                  <a:cubicBezTo>
                    <a:pt x="3420674" y="361188"/>
                    <a:pt x="3413720" y="366427"/>
                    <a:pt x="3412387" y="360712"/>
                  </a:cubicBezTo>
                  <a:cubicBezTo>
                    <a:pt x="3425817" y="355378"/>
                    <a:pt x="3431437" y="360998"/>
                    <a:pt x="3442867" y="358426"/>
                  </a:cubicBezTo>
                  <a:cubicBezTo>
                    <a:pt x="3442867" y="350330"/>
                    <a:pt x="3432484" y="356425"/>
                    <a:pt x="3429341" y="352616"/>
                  </a:cubicBezTo>
                  <a:cubicBezTo>
                    <a:pt x="3431246" y="351758"/>
                    <a:pt x="3434485" y="351473"/>
                    <a:pt x="3433818" y="349472"/>
                  </a:cubicBezTo>
                  <a:cubicBezTo>
                    <a:pt x="3420483" y="347472"/>
                    <a:pt x="3401719" y="352139"/>
                    <a:pt x="3389432" y="352616"/>
                  </a:cubicBezTo>
                  <a:cubicBezTo>
                    <a:pt x="3377049" y="352997"/>
                    <a:pt x="3360857" y="355949"/>
                    <a:pt x="3351046" y="356616"/>
                  </a:cubicBezTo>
                  <a:cubicBezTo>
                    <a:pt x="3346950" y="356902"/>
                    <a:pt x="3341235" y="356902"/>
                    <a:pt x="3337139" y="357473"/>
                  </a:cubicBezTo>
                  <a:cubicBezTo>
                    <a:pt x="3322852" y="359474"/>
                    <a:pt x="3314279" y="359474"/>
                    <a:pt x="3304087" y="360331"/>
                  </a:cubicBezTo>
                  <a:cubicBezTo>
                    <a:pt x="3297515" y="360902"/>
                    <a:pt x="3291419" y="361569"/>
                    <a:pt x="3284942" y="362331"/>
                  </a:cubicBezTo>
                  <a:cubicBezTo>
                    <a:pt x="3276274" y="363379"/>
                    <a:pt x="3265702" y="370332"/>
                    <a:pt x="3257129" y="364046"/>
                  </a:cubicBezTo>
                  <a:cubicBezTo>
                    <a:pt x="3275036" y="362807"/>
                    <a:pt x="3293324" y="355283"/>
                    <a:pt x="3310565" y="354616"/>
                  </a:cubicBezTo>
                  <a:cubicBezTo>
                    <a:pt x="3314756" y="354425"/>
                    <a:pt x="3318661" y="356902"/>
                    <a:pt x="3322566" y="356330"/>
                  </a:cubicBezTo>
                  <a:cubicBezTo>
                    <a:pt x="3325138" y="355949"/>
                    <a:pt x="3325233" y="353949"/>
                    <a:pt x="3327043" y="353187"/>
                  </a:cubicBezTo>
                  <a:cubicBezTo>
                    <a:pt x="3335806" y="349568"/>
                    <a:pt x="3340473" y="351854"/>
                    <a:pt x="3346188" y="351187"/>
                  </a:cubicBezTo>
                  <a:cubicBezTo>
                    <a:pt x="3350665" y="350615"/>
                    <a:pt x="3354856" y="348615"/>
                    <a:pt x="3359332" y="348329"/>
                  </a:cubicBezTo>
                  <a:cubicBezTo>
                    <a:pt x="3372667" y="347377"/>
                    <a:pt x="3387145" y="349377"/>
                    <a:pt x="3401814" y="347853"/>
                  </a:cubicBezTo>
                  <a:cubicBezTo>
                    <a:pt x="3409053" y="347091"/>
                    <a:pt x="3415054" y="343091"/>
                    <a:pt x="3423626" y="345281"/>
                  </a:cubicBezTo>
                  <a:cubicBezTo>
                    <a:pt x="3423721" y="339662"/>
                    <a:pt x="3429436" y="336423"/>
                    <a:pt x="3439819" y="335185"/>
                  </a:cubicBezTo>
                  <a:cubicBezTo>
                    <a:pt x="3442676" y="334709"/>
                    <a:pt x="3446200" y="332804"/>
                    <a:pt x="3441724" y="332613"/>
                  </a:cubicBezTo>
                  <a:cubicBezTo>
                    <a:pt x="3432008" y="333851"/>
                    <a:pt x="3421150" y="336518"/>
                    <a:pt x="3415816" y="331661"/>
                  </a:cubicBezTo>
                  <a:cubicBezTo>
                    <a:pt x="3414387" y="329756"/>
                    <a:pt x="3416864" y="330041"/>
                    <a:pt x="3417721" y="329089"/>
                  </a:cubicBezTo>
                  <a:cubicBezTo>
                    <a:pt x="3419531" y="327184"/>
                    <a:pt x="3418483" y="323279"/>
                    <a:pt x="3420769" y="321850"/>
                  </a:cubicBezTo>
                  <a:cubicBezTo>
                    <a:pt x="3431246" y="315659"/>
                    <a:pt x="3417816" y="323564"/>
                    <a:pt x="3418483" y="315754"/>
                  </a:cubicBezTo>
                  <a:cubicBezTo>
                    <a:pt x="3424674" y="315563"/>
                    <a:pt x="3431818" y="314325"/>
                    <a:pt x="3440295" y="313182"/>
                  </a:cubicBezTo>
                  <a:cubicBezTo>
                    <a:pt x="3445629" y="312420"/>
                    <a:pt x="3458869" y="316230"/>
                    <a:pt x="3455344" y="307753"/>
                  </a:cubicBezTo>
                  <a:cubicBezTo>
                    <a:pt x="3463822" y="301562"/>
                    <a:pt x="3442962" y="310991"/>
                    <a:pt x="3443343" y="306038"/>
                  </a:cubicBezTo>
                  <a:cubicBezTo>
                    <a:pt x="3447534" y="303848"/>
                    <a:pt x="3459726" y="305086"/>
                    <a:pt x="3458392" y="300609"/>
                  </a:cubicBezTo>
                  <a:cubicBezTo>
                    <a:pt x="3454773" y="296418"/>
                    <a:pt x="3440866" y="306419"/>
                    <a:pt x="3440390" y="297942"/>
                  </a:cubicBezTo>
                  <a:cubicBezTo>
                    <a:pt x="3454582" y="296894"/>
                    <a:pt x="3462869" y="290894"/>
                    <a:pt x="3471251" y="288989"/>
                  </a:cubicBezTo>
                  <a:cubicBezTo>
                    <a:pt x="3470489" y="289179"/>
                    <a:pt x="3473537" y="290513"/>
                    <a:pt x="3474680" y="290417"/>
                  </a:cubicBezTo>
                  <a:cubicBezTo>
                    <a:pt x="3476395" y="290417"/>
                    <a:pt x="3478300" y="289560"/>
                    <a:pt x="3479919" y="289274"/>
                  </a:cubicBezTo>
                  <a:cubicBezTo>
                    <a:pt x="3497445" y="286226"/>
                    <a:pt x="3516781" y="280035"/>
                    <a:pt x="3528020" y="280988"/>
                  </a:cubicBezTo>
                  <a:cubicBezTo>
                    <a:pt x="3527163" y="273272"/>
                    <a:pt x="3517352" y="280226"/>
                    <a:pt x="3513352" y="279845"/>
                  </a:cubicBezTo>
                  <a:cubicBezTo>
                    <a:pt x="3514209" y="279940"/>
                    <a:pt x="3509732" y="278321"/>
                    <a:pt x="3509923" y="278416"/>
                  </a:cubicBezTo>
                  <a:cubicBezTo>
                    <a:pt x="3506970" y="277178"/>
                    <a:pt x="3504208" y="276416"/>
                    <a:pt x="3500493" y="276130"/>
                  </a:cubicBezTo>
                  <a:cubicBezTo>
                    <a:pt x="3498302" y="275939"/>
                    <a:pt x="3495254" y="277368"/>
                    <a:pt x="3494492" y="275273"/>
                  </a:cubicBezTo>
                  <a:cubicBezTo>
                    <a:pt x="3503160" y="274415"/>
                    <a:pt x="3503732" y="270129"/>
                    <a:pt x="3508780" y="267748"/>
                  </a:cubicBezTo>
                  <a:cubicBezTo>
                    <a:pt x="3511732" y="269177"/>
                    <a:pt x="3524877" y="271558"/>
                    <a:pt x="3525353" y="266319"/>
                  </a:cubicBezTo>
                  <a:cubicBezTo>
                    <a:pt x="3520876" y="267462"/>
                    <a:pt x="3518019" y="266224"/>
                    <a:pt x="3515924" y="264033"/>
                  </a:cubicBezTo>
                  <a:cubicBezTo>
                    <a:pt x="3518876" y="263081"/>
                    <a:pt x="3523543" y="262795"/>
                    <a:pt x="3523067" y="260318"/>
                  </a:cubicBezTo>
                  <a:cubicBezTo>
                    <a:pt x="3513828" y="262795"/>
                    <a:pt x="3506779" y="262414"/>
                    <a:pt x="3502398" y="258223"/>
                  </a:cubicBezTo>
                  <a:cubicBezTo>
                    <a:pt x="3517733" y="248603"/>
                    <a:pt x="3539736" y="250412"/>
                    <a:pt x="3558405" y="248222"/>
                  </a:cubicBezTo>
                  <a:cubicBezTo>
                    <a:pt x="3570121" y="246888"/>
                    <a:pt x="3579550" y="245174"/>
                    <a:pt x="3585456" y="244507"/>
                  </a:cubicBezTo>
                  <a:cubicBezTo>
                    <a:pt x="3596695" y="243364"/>
                    <a:pt x="3603934" y="241840"/>
                    <a:pt x="3609935" y="241364"/>
                  </a:cubicBezTo>
                  <a:cubicBezTo>
                    <a:pt x="3614412" y="240983"/>
                    <a:pt x="3618698" y="239078"/>
                    <a:pt x="3623080" y="238506"/>
                  </a:cubicBezTo>
                  <a:cubicBezTo>
                    <a:pt x="3626985" y="238030"/>
                    <a:pt x="3635939" y="241649"/>
                    <a:pt x="3636224" y="235649"/>
                  </a:cubicBezTo>
                  <a:cubicBezTo>
                    <a:pt x="3619651" y="229648"/>
                    <a:pt x="3591742" y="239649"/>
                    <a:pt x="3578122" y="229838"/>
                  </a:cubicBezTo>
                  <a:close/>
                  <a:moveTo>
                    <a:pt x="3314279" y="46673"/>
                  </a:moveTo>
                  <a:cubicBezTo>
                    <a:pt x="3309898" y="53435"/>
                    <a:pt x="3292181" y="49720"/>
                    <a:pt x="3281894" y="51530"/>
                  </a:cubicBezTo>
                  <a:cubicBezTo>
                    <a:pt x="3288562" y="43529"/>
                    <a:pt x="3303611" y="50006"/>
                    <a:pt x="3314279" y="46673"/>
                  </a:cubicBezTo>
                  <a:close/>
                  <a:moveTo>
                    <a:pt x="1273262" y="12097"/>
                  </a:moveTo>
                  <a:cubicBezTo>
                    <a:pt x="1275358" y="16383"/>
                    <a:pt x="1264213" y="15050"/>
                    <a:pt x="1260880" y="16955"/>
                  </a:cubicBezTo>
                  <a:cubicBezTo>
                    <a:pt x="1259165" y="11716"/>
                    <a:pt x="1268881" y="10001"/>
                    <a:pt x="1273262" y="12097"/>
                  </a:cubicBezTo>
                  <a:close/>
                  <a:moveTo>
                    <a:pt x="1068379" y="19526"/>
                  </a:moveTo>
                  <a:cubicBezTo>
                    <a:pt x="1068856" y="20860"/>
                    <a:pt x="1069332" y="22193"/>
                    <a:pt x="1069903" y="23622"/>
                  </a:cubicBezTo>
                  <a:cubicBezTo>
                    <a:pt x="1066379" y="24384"/>
                    <a:pt x="1062855" y="25146"/>
                    <a:pt x="1059331" y="25908"/>
                  </a:cubicBezTo>
                  <a:cubicBezTo>
                    <a:pt x="1058854" y="24575"/>
                    <a:pt x="1058378" y="23241"/>
                    <a:pt x="1057807" y="21812"/>
                  </a:cubicBezTo>
                  <a:cubicBezTo>
                    <a:pt x="1061331" y="21050"/>
                    <a:pt x="1064855" y="20288"/>
                    <a:pt x="1068379" y="19526"/>
                  </a:cubicBezTo>
                  <a:close/>
                  <a:moveTo>
                    <a:pt x="968272" y="26003"/>
                  </a:moveTo>
                  <a:cubicBezTo>
                    <a:pt x="968938" y="29718"/>
                    <a:pt x="965414" y="31623"/>
                    <a:pt x="959223" y="32385"/>
                  </a:cubicBezTo>
                  <a:cubicBezTo>
                    <a:pt x="954365" y="26765"/>
                    <a:pt x="963795" y="27432"/>
                    <a:pt x="968272" y="26003"/>
                  </a:cubicBezTo>
                  <a:close/>
                  <a:moveTo>
                    <a:pt x="940078" y="34290"/>
                  </a:moveTo>
                  <a:cubicBezTo>
                    <a:pt x="940554" y="35624"/>
                    <a:pt x="941030" y="36957"/>
                    <a:pt x="941602" y="38386"/>
                  </a:cubicBezTo>
                  <a:cubicBezTo>
                    <a:pt x="935506" y="39719"/>
                    <a:pt x="929314" y="41053"/>
                    <a:pt x="923218" y="42386"/>
                  </a:cubicBezTo>
                  <a:cubicBezTo>
                    <a:pt x="922742" y="41053"/>
                    <a:pt x="922266" y="39719"/>
                    <a:pt x="921694" y="38291"/>
                  </a:cubicBezTo>
                  <a:cubicBezTo>
                    <a:pt x="927790" y="36957"/>
                    <a:pt x="933982" y="35624"/>
                    <a:pt x="940078" y="34290"/>
                  </a:cubicBezTo>
                  <a:close/>
                  <a:moveTo>
                    <a:pt x="894262" y="2667"/>
                  </a:moveTo>
                  <a:cubicBezTo>
                    <a:pt x="898168" y="7715"/>
                    <a:pt x="881308" y="3905"/>
                    <a:pt x="885214" y="9049"/>
                  </a:cubicBezTo>
                  <a:cubicBezTo>
                    <a:pt x="881213" y="8477"/>
                    <a:pt x="878737" y="5810"/>
                    <a:pt x="876927" y="2096"/>
                  </a:cubicBezTo>
                  <a:cubicBezTo>
                    <a:pt x="884928" y="-667"/>
                    <a:pt x="888357" y="2762"/>
                    <a:pt x="894262" y="2667"/>
                  </a:cubicBezTo>
                  <a:close/>
                  <a:moveTo>
                    <a:pt x="539170" y="104108"/>
                  </a:moveTo>
                  <a:cubicBezTo>
                    <a:pt x="537551" y="98870"/>
                    <a:pt x="546505" y="98203"/>
                    <a:pt x="553458" y="96584"/>
                  </a:cubicBezTo>
                  <a:cubicBezTo>
                    <a:pt x="558601" y="103346"/>
                    <a:pt x="544123" y="101727"/>
                    <a:pt x="539170" y="104108"/>
                  </a:cubicBezTo>
                  <a:close/>
                  <a:moveTo>
                    <a:pt x="547076" y="87059"/>
                  </a:moveTo>
                  <a:cubicBezTo>
                    <a:pt x="548410" y="91631"/>
                    <a:pt x="536218" y="90392"/>
                    <a:pt x="532027" y="92488"/>
                  </a:cubicBezTo>
                  <a:cubicBezTo>
                    <a:pt x="530979" y="84677"/>
                    <a:pt x="541933" y="84106"/>
                    <a:pt x="547076" y="87059"/>
                  </a:cubicBezTo>
                  <a:close/>
                  <a:moveTo>
                    <a:pt x="458398" y="548164"/>
                  </a:moveTo>
                  <a:cubicBezTo>
                    <a:pt x="457160" y="543687"/>
                    <a:pt x="463447" y="542354"/>
                    <a:pt x="470114" y="541211"/>
                  </a:cubicBezTo>
                  <a:cubicBezTo>
                    <a:pt x="475258" y="547497"/>
                    <a:pt x="463066" y="546164"/>
                    <a:pt x="458398" y="548164"/>
                  </a:cubicBezTo>
                  <a:close/>
                  <a:moveTo>
                    <a:pt x="534694" y="562166"/>
                  </a:moveTo>
                  <a:cubicBezTo>
                    <a:pt x="534503" y="556832"/>
                    <a:pt x="547933" y="548640"/>
                    <a:pt x="550505" y="558737"/>
                  </a:cubicBezTo>
                  <a:cubicBezTo>
                    <a:pt x="545171" y="559880"/>
                    <a:pt x="539932" y="561023"/>
                    <a:pt x="534694" y="562166"/>
                  </a:cubicBezTo>
                  <a:close/>
                  <a:moveTo>
                    <a:pt x="572222" y="116586"/>
                  </a:moveTo>
                  <a:cubicBezTo>
                    <a:pt x="553553" y="119158"/>
                    <a:pt x="540694" y="125444"/>
                    <a:pt x="524788" y="126873"/>
                  </a:cubicBezTo>
                  <a:cubicBezTo>
                    <a:pt x="520501" y="127254"/>
                    <a:pt x="514691" y="125159"/>
                    <a:pt x="510119" y="125730"/>
                  </a:cubicBezTo>
                  <a:cubicBezTo>
                    <a:pt x="500689" y="126873"/>
                    <a:pt x="491736" y="130397"/>
                    <a:pt x="481163" y="132017"/>
                  </a:cubicBezTo>
                  <a:cubicBezTo>
                    <a:pt x="479830" y="129826"/>
                    <a:pt x="478115" y="131445"/>
                    <a:pt x="478496" y="132588"/>
                  </a:cubicBezTo>
                  <a:cubicBezTo>
                    <a:pt x="472686" y="134493"/>
                    <a:pt x="473448" y="127349"/>
                    <a:pt x="468304" y="128207"/>
                  </a:cubicBezTo>
                  <a:cubicBezTo>
                    <a:pt x="456303" y="129159"/>
                    <a:pt x="457636" y="141542"/>
                    <a:pt x="446111" y="137446"/>
                  </a:cubicBezTo>
                  <a:cubicBezTo>
                    <a:pt x="444682" y="130112"/>
                    <a:pt x="449064" y="125730"/>
                    <a:pt x="461542" y="125349"/>
                  </a:cubicBezTo>
                  <a:cubicBezTo>
                    <a:pt x="467828" y="125159"/>
                    <a:pt x="466876" y="124968"/>
                    <a:pt x="477353" y="121920"/>
                  </a:cubicBezTo>
                  <a:cubicBezTo>
                    <a:pt x="481639" y="120682"/>
                    <a:pt x="486211" y="120206"/>
                    <a:pt x="490498" y="119063"/>
                  </a:cubicBezTo>
                  <a:cubicBezTo>
                    <a:pt x="490307" y="111157"/>
                    <a:pt x="479068" y="118491"/>
                    <a:pt x="473162" y="118491"/>
                  </a:cubicBezTo>
                  <a:cubicBezTo>
                    <a:pt x="469257" y="113443"/>
                    <a:pt x="486116" y="117253"/>
                    <a:pt x="482211" y="112109"/>
                  </a:cubicBezTo>
                  <a:cubicBezTo>
                    <a:pt x="489736" y="108871"/>
                    <a:pt x="492593" y="112109"/>
                    <a:pt x="498784" y="110681"/>
                  </a:cubicBezTo>
                  <a:cubicBezTo>
                    <a:pt x="501356" y="115253"/>
                    <a:pt x="506976" y="117920"/>
                    <a:pt x="503261" y="122873"/>
                  </a:cubicBezTo>
                  <a:cubicBezTo>
                    <a:pt x="503833" y="126778"/>
                    <a:pt x="512119" y="121349"/>
                    <a:pt x="514501" y="122587"/>
                  </a:cubicBezTo>
                  <a:cubicBezTo>
                    <a:pt x="518025" y="124492"/>
                    <a:pt x="519454" y="122682"/>
                    <a:pt x="528407" y="121730"/>
                  </a:cubicBezTo>
                  <a:cubicBezTo>
                    <a:pt x="532312" y="121349"/>
                    <a:pt x="534122" y="122682"/>
                    <a:pt x="537075" y="122015"/>
                  </a:cubicBezTo>
                  <a:cubicBezTo>
                    <a:pt x="543076" y="120682"/>
                    <a:pt x="552124" y="113252"/>
                    <a:pt x="560792" y="116872"/>
                  </a:cubicBezTo>
                  <a:cubicBezTo>
                    <a:pt x="564316" y="115824"/>
                    <a:pt x="579842" y="112395"/>
                    <a:pt x="572222" y="116586"/>
                  </a:cubicBezTo>
                  <a:close/>
                  <a:moveTo>
                    <a:pt x="622324" y="59722"/>
                  </a:moveTo>
                  <a:cubicBezTo>
                    <a:pt x="613561" y="62579"/>
                    <a:pt x="607274" y="62103"/>
                    <a:pt x="600511" y="62294"/>
                  </a:cubicBezTo>
                  <a:cubicBezTo>
                    <a:pt x="597273" y="52578"/>
                    <a:pt x="620133" y="50768"/>
                    <a:pt x="622324" y="59722"/>
                  </a:cubicBezTo>
                  <a:close/>
                  <a:moveTo>
                    <a:pt x="583557" y="85630"/>
                  </a:moveTo>
                  <a:cubicBezTo>
                    <a:pt x="579461" y="81248"/>
                    <a:pt x="601369" y="76867"/>
                    <a:pt x="586605" y="78391"/>
                  </a:cubicBezTo>
                  <a:cubicBezTo>
                    <a:pt x="589939" y="70771"/>
                    <a:pt x="605274" y="68199"/>
                    <a:pt x="618609" y="64865"/>
                  </a:cubicBezTo>
                  <a:cubicBezTo>
                    <a:pt x="622800" y="70771"/>
                    <a:pt x="612799" y="70390"/>
                    <a:pt x="617085" y="76200"/>
                  </a:cubicBezTo>
                  <a:cubicBezTo>
                    <a:pt x="603750" y="78391"/>
                    <a:pt x="592987" y="81820"/>
                    <a:pt x="583557" y="85630"/>
                  </a:cubicBezTo>
                  <a:close/>
                  <a:moveTo>
                    <a:pt x="627181" y="95917"/>
                  </a:moveTo>
                  <a:cubicBezTo>
                    <a:pt x="624705" y="95917"/>
                    <a:pt x="621752" y="97346"/>
                    <a:pt x="619276" y="97631"/>
                  </a:cubicBezTo>
                  <a:cubicBezTo>
                    <a:pt x="614989" y="98203"/>
                    <a:pt x="614132" y="96869"/>
                    <a:pt x="610608" y="97346"/>
                  </a:cubicBezTo>
                  <a:cubicBezTo>
                    <a:pt x="605750" y="97917"/>
                    <a:pt x="605845" y="100870"/>
                    <a:pt x="600797" y="101632"/>
                  </a:cubicBezTo>
                  <a:cubicBezTo>
                    <a:pt x="598511" y="102013"/>
                    <a:pt x="595558" y="99727"/>
                    <a:pt x="592129" y="101346"/>
                  </a:cubicBezTo>
                  <a:cubicBezTo>
                    <a:pt x="589367" y="96203"/>
                    <a:pt x="595654" y="94964"/>
                    <a:pt x="600416" y="92964"/>
                  </a:cubicBezTo>
                  <a:cubicBezTo>
                    <a:pt x="601273" y="85725"/>
                    <a:pt x="591367" y="93250"/>
                    <a:pt x="592129" y="86011"/>
                  </a:cubicBezTo>
                  <a:cubicBezTo>
                    <a:pt x="605941" y="84487"/>
                    <a:pt x="609846" y="77724"/>
                    <a:pt x="621085" y="79724"/>
                  </a:cubicBezTo>
                  <a:cubicBezTo>
                    <a:pt x="623276" y="85725"/>
                    <a:pt x="609655" y="85058"/>
                    <a:pt x="607560" y="89249"/>
                  </a:cubicBezTo>
                  <a:cubicBezTo>
                    <a:pt x="611370" y="95250"/>
                    <a:pt x="623943" y="89059"/>
                    <a:pt x="630896" y="90773"/>
                  </a:cubicBezTo>
                  <a:cubicBezTo>
                    <a:pt x="634230" y="94774"/>
                    <a:pt x="625848" y="98870"/>
                    <a:pt x="635754" y="96298"/>
                  </a:cubicBezTo>
                  <a:cubicBezTo>
                    <a:pt x="636516" y="103727"/>
                    <a:pt x="628705" y="95917"/>
                    <a:pt x="627181" y="95917"/>
                  </a:cubicBezTo>
                  <a:close/>
                  <a:moveTo>
                    <a:pt x="319905" y="1059561"/>
                  </a:moveTo>
                  <a:cubicBezTo>
                    <a:pt x="313428" y="1063085"/>
                    <a:pt x="311618" y="1067372"/>
                    <a:pt x="297712" y="1068800"/>
                  </a:cubicBezTo>
                  <a:cubicBezTo>
                    <a:pt x="295521" y="1059180"/>
                    <a:pt x="319238" y="1058418"/>
                    <a:pt x="328954" y="1053275"/>
                  </a:cubicBezTo>
                  <a:cubicBezTo>
                    <a:pt x="328954" y="1055751"/>
                    <a:pt x="327334" y="1056894"/>
                    <a:pt x="325144" y="1058513"/>
                  </a:cubicBezTo>
                  <a:cubicBezTo>
                    <a:pt x="324763" y="1058799"/>
                    <a:pt x="322572" y="1061371"/>
                    <a:pt x="323239" y="1061085"/>
                  </a:cubicBezTo>
                  <a:cubicBezTo>
                    <a:pt x="321619" y="1061657"/>
                    <a:pt x="319333" y="1059847"/>
                    <a:pt x="319905" y="1059561"/>
                  </a:cubicBezTo>
                  <a:close/>
                  <a:moveTo>
                    <a:pt x="331906" y="1091946"/>
                  </a:moveTo>
                  <a:cubicBezTo>
                    <a:pt x="327811" y="1089946"/>
                    <a:pt x="329716" y="1088993"/>
                    <a:pt x="329620" y="1085850"/>
                  </a:cubicBezTo>
                  <a:cubicBezTo>
                    <a:pt x="327144" y="1084136"/>
                    <a:pt x="322762" y="1085088"/>
                    <a:pt x="322096" y="1080897"/>
                  </a:cubicBezTo>
                  <a:cubicBezTo>
                    <a:pt x="325620" y="1080135"/>
                    <a:pt x="329144" y="1079373"/>
                    <a:pt x="332573" y="1078611"/>
                  </a:cubicBezTo>
                  <a:cubicBezTo>
                    <a:pt x="333716" y="1086517"/>
                    <a:pt x="344384" y="1088898"/>
                    <a:pt x="331906" y="1091946"/>
                  </a:cubicBezTo>
                  <a:close/>
                  <a:moveTo>
                    <a:pt x="358576" y="1079564"/>
                  </a:moveTo>
                  <a:cubicBezTo>
                    <a:pt x="354957" y="1083088"/>
                    <a:pt x="354195" y="1087946"/>
                    <a:pt x="345051" y="1089089"/>
                  </a:cubicBezTo>
                  <a:cubicBezTo>
                    <a:pt x="344575" y="1086612"/>
                    <a:pt x="343146" y="1085564"/>
                    <a:pt x="340955" y="1085660"/>
                  </a:cubicBezTo>
                  <a:cubicBezTo>
                    <a:pt x="340384" y="1080802"/>
                    <a:pt x="353623" y="1081945"/>
                    <a:pt x="358576" y="1079564"/>
                  </a:cubicBezTo>
                  <a:close/>
                  <a:moveTo>
                    <a:pt x="390104" y="633032"/>
                  </a:moveTo>
                  <a:cubicBezTo>
                    <a:pt x="391819" y="632651"/>
                    <a:pt x="393628" y="632270"/>
                    <a:pt x="395343" y="631888"/>
                  </a:cubicBezTo>
                  <a:cubicBezTo>
                    <a:pt x="398200" y="635889"/>
                    <a:pt x="392962" y="636556"/>
                    <a:pt x="388961" y="637699"/>
                  </a:cubicBezTo>
                  <a:cubicBezTo>
                    <a:pt x="388866" y="635889"/>
                    <a:pt x="390866" y="635032"/>
                    <a:pt x="390104" y="633032"/>
                  </a:cubicBezTo>
                  <a:close/>
                  <a:moveTo>
                    <a:pt x="415726" y="948976"/>
                  </a:moveTo>
                  <a:cubicBezTo>
                    <a:pt x="414774" y="949452"/>
                    <a:pt x="413059" y="951738"/>
                    <a:pt x="413821" y="951548"/>
                  </a:cubicBezTo>
                  <a:cubicBezTo>
                    <a:pt x="411726" y="952024"/>
                    <a:pt x="410392" y="950119"/>
                    <a:pt x="407821" y="950690"/>
                  </a:cubicBezTo>
                  <a:cubicBezTo>
                    <a:pt x="401629" y="951929"/>
                    <a:pt x="391819" y="959644"/>
                    <a:pt x="390485" y="950119"/>
                  </a:cubicBezTo>
                  <a:cubicBezTo>
                    <a:pt x="405535" y="947547"/>
                    <a:pt x="412583" y="941451"/>
                    <a:pt x="429252" y="939451"/>
                  </a:cubicBezTo>
                  <a:cubicBezTo>
                    <a:pt x="434300" y="947547"/>
                    <a:pt x="422870" y="945833"/>
                    <a:pt x="415726" y="948976"/>
                  </a:cubicBezTo>
                  <a:close/>
                  <a:moveTo>
                    <a:pt x="890071" y="985647"/>
                  </a:moveTo>
                  <a:cubicBezTo>
                    <a:pt x="889214" y="990410"/>
                    <a:pt x="884547" y="993553"/>
                    <a:pt x="876546" y="995172"/>
                  </a:cubicBezTo>
                  <a:cubicBezTo>
                    <a:pt x="872355" y="988314"/>
                    <a:pt x="882070" y="987362"/>
                    <a:pt x="890071" y="985647"/>
                  </a:cubicBezTo>
                  <a:close/>
                  <a:moveTo>
                    <a:pt x="553172" y="1144334"/>
                  </a:moveTo>
                  <a:cubicBezTo>
                    <a:pt x="557554" y="1135571"/>
                    <a:pt x="571841" y="1145096"/>
                    <a:pt x="553172" y="1144334"/>
                  </a:cubicBezTo>
                  <a:lnTo>
                    <a:pt x="553172" y="1144334"/>
                  </a:lnTo>
                  <a:close/>
                  <a:moveTo>
                    <a:pt x="612322" y="1096423"/>
                  </a:moveTo>
                  <a:cubicBezTo>
                    <a:pt x="614989" y="1097756"/>
                    <a:pt x="616799" y="1100423"/>
                    <a:pt x="617942" y="1103948"/>
                  </a:cubicBezTo>
                  <a:cubicBezTo>
                    <a:pt x="614132" y="1104614"/>
                    <a:pt x="610322" y="1105281"/>
                    <a:pt x="610798" y="1107662"/>
                  </a:cubicBezTo>
                  <a:cubicBezTo>
                    <a:pt x="601750" y="1104614"/>
                    <a:pt x="610417" y="1096137"/>
                    <a:pt x="602226" y="1092041"/>
                  </a:cubicBezTo>
                  <a:cubicBezTo>
                    <a:pt x="609655" y="1087946"/>
                    <a:pt x="608131" y="1090517"/>
                    <a:pt x="618037" y="1088612"/>
                  </a:cubicBezTo>
                  <a:cubicBezTo>
                    <a:pt x="620133" y="1092994"/>
                    <a:pt x="618228" y="1095566"/>
                    <a:pt x="612322" y="1096423"/>
                  </a:cubicBezTo>
                  <a:close/>
                  <a:moveTo>
                    <a:pt x="621752" y="1083469"/>
                  </a:moveTo>
                  <a:cubicBezTo>
                    <a:pt x="608036" y="1084993"/>
                    <a:pt x="601464" y="1090613"/>
                    <a:pt x="592796" y="1089755"/>
                  </a:cubicBezTo>
                  <a:cubicBezTo>
                    <a:pt x="593749" y="1083564"/>
                    <a:pt x="598797" y="1079945"/>
                    <a:pt x="605655" y="1078230"/>
                  </a:cubicBezTo>
                  <a:cubicBezTo>
                    <a:pt x="609846" y="1077182"/>
                    <a:pt x="610798" y="1078802"/>
                    <a:pt x="614323" y="1078516"/>
                  </a:cubicBezTo>
                  <a:cubicBezTo>
                    <a:pt x="616132" y="1078421"/>
                    <a:pt x="620609" y="1076325"/>
                    <a:pt x="622228" y="1076801"/>
                  </a:cubicBezTo>
                  <a:cubicBezTo>
                    <a:pt x="623752" y="1077278"/>
                    <a:pt x="622990" y="1082421"/>
                    <a:pt x="624514" y="1082897"/>
                  </a:cubicBezTo>
                  <a:cubicBezTo>
                    <a:pt x="627562" y="1083755"/>
                    <a:pt x="632706" y="1080421"/>
                    <a:pt x="631658" y="1079183"/>
                  </a:cubicBezTo>
                  <a:cubicBezTo>
                    <a:pt x="635468" y="1078992"/>
                    <a:pt x="635754" y="1083755"/>
                    <a:pt x="637278" y="1086707"/>
                  </a:cubicBezTo>
                  <a:cubicBezTo>
                    <a:pt x="630134" y="1087469"/>
                    <a:pt x="617180" y="1089755"/>
                    <a:pt x="621752" y="1083469"/>
                  </a:cubicBezTo>
                  <a:close/>
                  <a:moveTo>
                    <a:pt x="626610" y="1104329"/>
                  </a:moveTo>
                  <a:cubicBezTo>
                    <a:pt x="625848" y="1102328"/>
                    <a:pt x="625086" y="1100233"/>
                    <a:pt x="624324" y="1098233"/>
                  </a:cubicBezTo>
                  <a:cubicBezTo>
                    <a:pt x="626800" y="1094899"/>
                    <a:pt x="633087" y="1093565"/>
                    <a:pt x="637468" y="1095375"/>
                  </a:cubicBezTo>
                  <a:cubicBezTo>
                    <a:pt x="641088" y="1101376"/>
                    <a:pt x="634325" y="1103090"/>
                    <a:pt x="626610" y="1104329"/>
                  </a:cubicBezTo>
                  <a:close/>
                  <a:moveTo>
                    <a:pt x="710906" y="1070610"/>
                  </a:moveTo>
                  <a:cubicBezTo>
                    <a:pt x="711097" y="1072991"/>
                    <a:pt x="706144" y="1073087"/>
                    <a:pt x="707096" y="1075849"/>
                  </a:cubicBezTo>
                  <a:cubicBezTo>
                    <a:pt x="701953" y="1077944"/>
                    <a:pt x="699571" y="1075944"/>
                    <a:pt x="695857" y="1076135"/>
                  </a:cubicBezTo>
                  <a:cubicBezTo>
                    <a:pt x="689570" y="1076801"/>
                    <a:pt x="695095" y="1082612"/>
                    <a:pt x="690237" y="1083945"/>
                  </a:cubicBezTo>
                  <a:cubicBezTo>
                    <a:pt x="695761" y="1086517"/>
                    <a:pt x="702238" y="1087755"/>
                    <a:pt x="709001" y="1088612"/>
                  </a:cubicBezTo>
                  <a:cubicBezTo>
                    <a:pt x="709954" y="1095661"/>
                    <a:pt x="700143" y="1093661"/>
                    <a:pt x="693952" y="1094042"/>
                  </a:cubicBezTo>
                  <a:cubicBezTo>
                    <a:pt x="695095" y="1086993"/>
                    <a:pt x="682045" y="1084517"/>
                    <a:pt x="688713" y="1079849"/>
                  </a:cubicBezTo>
                  <a:cubicBezTo>
                    <a:pt x="686903" y="1077278"/>
                    <a:pt x="681474" y="1079564"/>
                    <a:pt x="677473" y="1080135"/>
                  </a:cubicBezTo>
                  <a:cubicBezTo>
                    <a:pt x="679093" y="1078706"/>
                    <a:pt x="680617" y="1074706"/>
                    <a:pt x="683093" y="1072325"/>
                  </a:cubicBezTo>
                  <a:cubicBezTo>
                    <a:pt x="683855" y="1071563"/>
                    <a:pt x="687951" y="1072039"/>
                    <a:pt x="688332" y="1071182"/>
                  </a:cubicBezTo>
                  <a:cubicBezTo>
                    <a:pt x="688427" y="1070896"/>
                    <a:pt x="689475" y="1066514"/>
                    <a:pt x="689475" y="1066514"/>
                  </a:cubicBezTo>
                  <a:cubicBezTo>
                    <a:pt x="694999" y="1064324"/>
                    <a:pt x="703572" y="1068324"/>
                    <a:pt x="711287" y="1063943"/>
                  </a:cubicBezTo>
                  <a:cubicBezTo>
                    <a:pt x="718050" y="1068419"/>
                    <a:pt x="701191" y="1070420"/>
                    <a:pt x="710906" y="1070610"/>
                  </a:cubicBezTo>
                  <a:close/>
                  <a:moveTo>
                    <a:pt x="756436" y="1062895"/>
                  </a:moveTo>
                  <a:cubicBezTo>
                    <a:pt x="755388" y="1058037"/>
                    <a:pt x="767580" y="1059180"/>
                    <a:pt x="769580" y="1060037"/>
                  </a:cubicBezTo>
                  <a:cubicBezTo>
                    <a:pt x="770628" y="1064895"/>
                    <a:pt x="758436" y="1063752"/>
                    <a:pt x="756436" y="1062895"/>
                  </a:cubicBezTo>
                  <a:close/>
                  <a:moveTo>
                    <a:pt x="834826" y="997744"/>
                  </a:moveTo>
                  <a:cubicBezTo>
                    <a:pt x="835493" y="1001459"/>
                    <a:pt x="831969" y="1003363"/>
                    <a:pt x="825778" y="1004126"/>
                  </a:cubicBezTo>
                  <a:cubicBezTo>
                    <a:pt x="820825" y="998601"/>
                    <a:pt x="830254" y="999173"/>
                    <a:pt x="834826" y="997744"/>
                  </a:cubicBezTo>
                  <a:close/>
                  <a:moveTo>
                    <a:pt x="839113" y="1055846"/>
                  </a:moveTo>
                  <a:cubicBezTo>
                    <a:pt x="839113" y="1052989"/>
                    <a:pt x="842542" y="1051655"/>
                    <a:pt x="842161" y="1048607"/>
                  </a:cubicBezTo>
                  <a:cubicBezTo>
                    <a:pt x="849685" y="1045369"/>
                    <a:pt x="849304" y="1053084"/>
                    <a:pt x="856829" y="1049750"/>
                  </a:cubicBezTo>
                  <a:cubicBezTo>
                    <a:pt x="858925" y="1055656"/>
                    <a:pt x="843685" y="1057847"/>
                    <a:pt x="839113" y="1055846"/>
                  </a:cubicBezTo>
                  <a:close/>
                  <a:moveTo>
                    <a:pt x="878641" y="1047274"/>
                  </a:moveTo>
                  <a:cubicBezTo>
                    <a:pt x="879213" y="1043273"/>
                    <a:pt x="883309" y="1045940"/>
                    <a:pt x="886547" y="1045559"/>
                  </a:cubicBezTo>
                  <a:cubicBezTo>
                    <a:pt x="891024" y="1044035"/>
                    <a:pt x="891310" y="1040797"/>
                    <a:pt x="888833" y="1036320"/>
                  </a:cubicBezTo>
                  <a:cubicBezTo>
                    <a:pt x="891405" y="1035844"/>
                    <a:pt x="891786" y="1038320"/>
                    <a:pt x="892929" y="1039749"/>
                  </a:cubicBezTo>
                  <a:cubicBezTo>
                    <a:pt x="898168" y="1038606"/>
                    <a:pt x="903406" y="1037463"/>
                    <a:pt x="908740" y="1036320"/>
                  </a:cubicBezTo>
                  <a:cubicBezTo>
                    <a:pt x="909788" y="1040035"/>
                    <a:pt x="913503" y="1039844"/>
                    <a:pt x="914360" y="1043845"/>
                  </a:cubicBezTo>
                  <a:cubicBezTo>
                    <a:pt x="900168" y="1042416"/>
                    <a:pt x="889690" y="1047750"/>
                    <a:pt x="878641" y="1047274"/>
                  </a:cubicBezTo>
                  <a:close/>
                  <a:moveTo>
                    <a:pt x="1220970" y="972693"/>
                  </a:moveTo>
                  <a:cubicBezTo>
                    <a:pt x="1221922" y="975360"/>
                    <a:pt x="1222970" y="978122"/>
                    <a:pt x="1223923" y="980789"/>
                  </a:cubicBezTo>
                  <a:cubicBezTo>
                    <a:pt x="1215826" y="980694"/>
                    <a:pt x="1218112" y="985171"/>
                    <a:pt x="1211540" y="985647"/>
                  </a:cubicBezTo>
                  <a:cubicBezTo>
                    <a:pt x="1210492" y="979551"/>
                    <a:pt x="1213636" y="975265"/>
                    <a:pt x="1220970" y="972693"/>
                  </a:cubicBezTo>
                  <a:close/>
                  <a:moveTo>
                    <a:pt x="1174678" y="993743"/>
                  </a:moveTo>
                  <a:cubicBezTo>
                    <a:pt x="1175440" y="991838"/>
                    <a:pt x="1176202" y="989838"/>
                    <a:pt x="1175059" y="987076"/>
                  </a:cubicBezTo>
                  <a:cubicBezTo>
                    <a:pt x="1181155" y="985742"/>
                    <a:pt x="1187347" y="984409"/>
                    <a:pt x="1193538" y="983075"/>
                  </a:cubicBezTo>
                  <a:cubicBezTo>
                    <a:pt x="1193062" y="989076"/>
                    <a:pt x="1181917" y="990600"/>
                    <a:pt x="1174678" y="993743"/>
                  </a:cubicBezTo>
                  <a:close/>
                  <a:moveTo>
                    <a:pt x="1185251" y="976122"/>
                  </a:moveTo>
                  <a:cubicBezTo>
                    <a:pt x="1185632" y="983837"/>
                    <a:pt x="1178869" y="977741"/>
                    <a:pt x="1170202" y="981551"/>
                  </a:cubicBezTo>
                  <a:cubicBezTo>
                    <a:pt x="1168868" y="977075"/>
                    <a:pt x="1181060" y="978313"/>
                    <a:pt x="1185251" y="976122"/>
                  </a:cubicBezTo>
                  <a:close/>
                  <a:moveTo>
                    <a:pt x="1167916" y="990790"/>
                  </a:moveTo>
                  <a:cubicBezTo>
                    <a:pt x="1169725" y="996696"/>
                    <a:pt x="1158295" y="996887"/>
                    <a:pt x="1150961" y="998887"/>
                  </a:cubicBezTo>
                  <a:cubicBezTo>
                    <a:pt x="1144675" y="996410"/>
                    <a:pt x="1151247" y="993267"/>
                    <a:pt x="1146484" y="986790"/>
                  </a:cubicBezTo>
                  <a:cubicBezTo>
                    <a:pt x="1157533" y="982694"/>
                    <a:pt x="1159724" y="990981"/>
                    <a:pt x="1167916" y="990790"/>
                  </a:cubicBezTo>
                  <a:close/>
                  <a:moveTo>
                    <a:pt x="1266880" y="958310"/>
                  </a:moveTo>
                  <a:cubicBezTo>
                    <a:pt x="1265642" y="961739"/>
                    <a:pt x="1265261" y="965549"/>
                    <a:pt x="1258594" y="966692"/>
                  </a:cubicBezTo>
                  <a:cubicBezTo>
                    <a:pt x="1259737" y="963263"/>
                    <a:pt x="1260118" y="959453"/>
                    <a:pt x="1266880" y="958310"/>
                  </a:cubicBezTo>
                  <a:close/>
                  <a:moveTo>
                    <a:pt x="1341652" y="952976"/>
                  </a:moveTo>
                  <a:cubicBezTo>
                    <a:pt x="1349081" y="950976"/>
                    <a:pt x="1355939" y="949643"/>
                    <a:pt x="1357082" y="956215"/>
                  </a:cubicBezTo>
                  <a:cubicBezTo>
                    <a:pt x="1350319" y="957453"/>
                    <a:pt x="1343366" y="958787"/>
                    <a:pt x="1341652" y="952976"/>
                  </a:cubicBezTo>
                  <a:close/>
                  <a:moveTo>
                    <a:pt x="1855621" y="9906"/>
                  </a:moveTo>
                  <a:cubicBezTo>
                    <a:pt x="1849239" y="11621"/>
                    <a:pt x="1843048" y="12954"/>
                    <a:pt x="1839047" y="11335"/>
                  </a:cubicBezTo>
                  <a:cubicBezTo>
                    <a:pt x="1837999" y="8287"/>
                    <a:pt x="1856954" y="2667"/>
                    <a:pt x="1855621" y="9906"/>
                  </a:cubicBezTo>
                  <a:close/>
                  <a:moveTo>
                    <a:pt x="1848382" y="28956"/>
                  </a:moveTo>
                  <a:cubicBezTo>
                    <a:pt x="1847334" y="32957"/>
                    <a:pt x="1841047" y="36195"/>
                    <a:pt x="1835999" y="33814"/>
                  </a:cubicBezTo>
                  <a:cubicBezTo>
                    <a:pt x="1833904" y="29623"/>
                    <a:pt x="1845048" y="30956"/>
                    <a:pt x="1848382" y="28956"/>
                  </a:cubicBezTo>
                  <a:close/>
                  <a:moveTo>
                    <a:pt x="1833808" y="791147"/>
                  </a:moveTo>
                  <a:cubicBezTo>
                    <a:pt x="1849525" y="790385"/>
                    <a:pt x="1829046" y="811625"/>
                    <a:pt x="1824760" y="797528"/>
                  </a:cubicBezTo>
                  <a:cubicBezTo>
                    <a:pt x="1830951" y="796766"/>
                    <a:pt x="1834475" y="794861"/>
                    <a:pt x="1833808" y="791147"/>
                  </a:cubicBezTo>
                  <a:close/>
                  <a:moveTo>
                    <a:pt x="1811996" y="15050"/>
                  </a:moveTo>
                  <a:cubicBezTo>
                    <a:pt x="1809710" y="22098"/>
                    <a:pt x="1803233" y="19431"/>
                    <a:pt x="1794280" y="21050"/>
                  </a:cubicBezTo>
                  <a:cubicBezTo>
                    <a:pt x="1793803" y="16288"/>
                    <a:pt x="1806948" y="17431"/>
                    <a:pt x="1811996" y="15050"/>
                  </a:cubicBezTo>
                  <a:close/>
                  <a:moveTo>
                    <a:pt x="1759323" y="26480"/>
                  </a:moveTo>
                  <a:cubicBezTo>
                    <a:pt x="1760656" y="31052"/>
                    <a:pt x="1748464" y="29813"/>
                    <a:pt x="1744273" y="31909"/>
                  </a:cubicBezTo>
                  <a:cubicBezTo>
                    <a:pt x="1745035" y="27623"/>
                    <a:pt x="1753798" y="24003"/>
                    <a:pt x="1759323" y="26480"/>
                  </a:cubicBezTo>
                  <a:close/>
                  <a:moveTo>
                    <a:pt x="1737130" y="51054"/>
                  </a:moveTo>
                  <a:cubicBezTo>
                    <a:pt x="1735415" y="51435"/>
                    <a:pt x="1733605" y="51816"/>
                    <a:pt x="1731891" y="52197"/>
                  </a:cubicBezTo>
                  <a:cubicBezTo>
                    <a:pt x="1731700" y="50387"/>
                    <a:pt x="1730176" y="50483"/>
                    <a:pt x="1728557" y="50768"/>
                  </a:cubicBezTo>
                  <a:cubicBezTo>
                    <a:pt x="1725985" y="47054"/>
                    <a:pt x="1739320" y="45148"/>
                    <a:pt x="1737130" y="51054"/>
                  </a:cubicBezTo>
                  <a:close/>
                  <a:moveTo>
                    <a:pt x="1700649" y="37148"/>
                  </a:moveTo>
                  <a:cubicBezTo>
                    <a:pt x="1701125" y="38481"/>
                    <a:pt x="1701601" y="39815"/>
                    <a:pt x="1702173" y="41243"/>
                  </a:cubicBezTo>
                  <a:cubicBezTo>
                    <a:pt x="1699506" y="41815"/>
                    <a:pt x="1696934" y="42386"/>
                    <a:pt x="1694267" y="42958"/>
                  </a:cubicBezTo>
                  <a:cubicBezTo>
                    <a:pt x="1693791" y="41624"/>
                    <a:pt x="1693315" y="40291"/>
                    <a:pt x="1692743" y="38862"/>
                  </a:cubicBezTo>
                  <a:cubicBezTo>
                    <a:pt x="1695410" y="38291"/>
                    <a:pt x="1697982" y="37719"/>
                    <a:pt x="1700649" y="37148"/>
                  </a:cubicBezTo>
                  <a:close/>
                  <a:moveTo>
                    <a:pt x="1663787" y="45148"/>
                  </a:moveTo>
                  <a:cubicBezTo>
                    <a:pt x="1664359" y="45434"/>
                    <a:pt x="1656072" y="53245"/>
                    <a:pt x="1651405" y="50006"/>
                  </a:cubicBezTo>
                  <a:cubicBezTo>
                    <a:pt x="1654357" y="45911"/>
                    <a:pt x="1661120" y="44006"/>
                    <a:pt x="1663787" y="45148"/>
                  </a:cubicBezTo>
                  <a:close/>
                  <a:moveTo>
                    <a:pt x="1652548" y="839343"/>
                  </a:moveTo>
                  <a:cubicBezTo>
                    <a:pt x="1651881" y="835628"/>
                    <a:pt x="1655405" y="833723"/>
                    <a:pt x="1661596" y="832961"/>
                  </a:cubicBezTo>
                  <a:cubicBezTo>
                    <a:pt x="1666454" y="838581"/>
                    <a:pt x="1657024" y="837914"/>
                    <a:pt x="1652548" y="839343"/>
                  </a:cubicBezTo>
                  <a:close/>
                  <a:moveTo>
                    <a:pt x="1653691" y="40767"/>
                  </a:moveTo>
                  <a:cubicBezTo>
                    <a:pt x="1649309" y="41720"/>
                    <a:pt x="1644928" y="42672"/>
                    <a:pt x="1640546" y="43625"/>
                  </a:cubicBezTo>
                  <a:cubicBezTo>
                    <a:pt x="1639498" y="38005"/>
                    <a:pt x="1651024" y="31147"/>
                    <a:pt x="1653691" y="40767"/>
                  </a:cubicBezTo>
                  <a:close/>
                  <a:moveTo>
                    <a:pt x="1595302" y="60008"/>
                  </a:moveTo>
                  <a:cubicBezTo>
                    <a:pt x="1610923" y="56769"/>
                    <a:pt x="1619686" y="50387"/>
                    <a:pt x="1634831" y="51435"/>
                  </a:cubicBezTo>
                  <a:cubicBezTo>
                    <a:pt x="1627783" y="61817"/>
                    <a:pt x="1609685" y="57055"/>
                    <a:pt x="1593493" y="62675"/>
                  </a:cubicBezTo>
                  <a:cubicBezTo>
                    <a:pt x="1589016" y="62484"/>
                    <a:pt x="1592540" y="60579"/>
                    <a:pt x="1595302" y="60008"/>
                  </a:cubicBezTo>
                  <a:close/>
                  <a:moveTo>
                    <a:pt x="1487289" y="98870"/>
                  </a:moveTo>
                  <a:cubicBezTo>
                    <a:pt x="1482145" y="100965"/>
                    <a:pt x="1479764" y="98965"/>
                    <a:pt x="1476049" y="99155"/>
                  </a:cubicBezTo>
                  <a:cubicBezTo>
                    <a:pt x="1473859" y="95726"/>
                    <a:pt x="1489480" y="92297"/>
                    <a:pt x="1487289" y="98870"/>
                  </a:cubicBezTo>
                  <a:close/>
                  <a:moveTo>
                    <a:pt x="1230590" y="89154"/>
                  </a:moveTo>
                  <a:cubicBezTo>
                    <a:pt x="1232305" y="88773"/>
                    <a:pt x="1234114" y="88392"/>
                    <a:pt x="1235829" y="88011"/>
                  </a:cubicBezTo>
                  <a:cubicBezTo>
                    <a:pt x="1238496" y="93631"/>
                    <a:pt x="1215922" y="91726"/>
                    <a:pt x="1230590" y="89154"/>
                  </a:cubicBezTo>
                  <a:close/>
                  <a:moveTo>
                    <a:pt x="1200682" y="154686"/>
                  </a:moveTo>
                  <a:cubicBezTo>
                    <a:pt x="1208016" y="152972"/>
                    <a:pt x="1217636" y="151067"/>
                    <a:pt x="1224399" y="149543"/>
                  </a:cubicBezTo>
                  <a:cubicBezTo>
                    <a:pt x="1224875" y="152019"/>
                    <a:pt x="1220208" y="152305"/>
                    <a:pt x="1217255" y="153257"/>
                  </a:cubicBezTo>
                  <a:cubicBezTo>
                    <a:pt x="1206301" y="160592"/>
                    <a:pt x="1195062" y="162116"/>
                    <a:pt x="1180393" y="161258"/>
                  </a:cubicBezTo>
                  <a:cubicBezTo>
                    <a:pt x="1183632" y="156496"/>
                    <a:pt x="1191728" y="156781"/>
                    <a:pt x="1200682" y="154686"/>
                  </a:cubicBezTo>
                  <a:close/>
                  <a:moveTo>
                    <a:pt x="1125244" y="112109"/>
                  </a:moveTo>
                  <a:cubicBezTo>
                    <a:pt x="1142770" y="108299"/>
                    <a:pt x="1160391" y="104489"/>
                    <a:pt x="1177917" y="100679"/>
                  </a:cubicBezTo>
                  <a:cubicBezTo>
                    <a:pt x="1182394" y="105728"/>
                    <a:pt x="1167344" y="102299"/>
                    <a:pt x="1165534" y="105537"/>
                  </a:cubicBezTo>
                  <a:cubicBezTo>
                    <a:pt x="1163820" y="108585"/>
                    <a:pt x="1162963" y="105347"/>
                    <a:pt x="1157629" y="107252"/>
                  </a:cubicBezTo>
                  <a:cubicBezTo>
                    <a:pt x="1157438" y="107347"/>
                    <a:pt x="1157724" y="109347"/>
                    <a:pt x="1155724" y="109823"/>
                  </a:cubicBezTo>
                  <a:cubicBezTo>
                    <a:pt x="1148580" y="111728"/>
                    <a:pt x="1132387" y="116300"/>
                    <a:pt x="1120767" y="115253"/>
                  </a:cubicBezTo>
                  <a:cubicBezTo>
                    <a:pt x="1120100" y="113252"/>
                    <a:pt x="1123339" y="112967"/>
                    <a:pt x="1125244" y="112109"/>
                  </a:cubicBezTo>
                  <a:close/>
                  <a:moveTo>
                    <a:pt x="1169154" y="161639"/>
                  </a:moveTo>
                  <a:cubicBezTo>
                    <a:pt x="1167249" y="167069"/>
                    <a:pt x="1151056" y="166402"/>
                    <a:pt x="1143532" y="169355"/>
                  </a:cubicBezTo>
                  <a:cubicBezTo>
                    <a:pt x="1144198" y="163544"/>
                    <a:pt x="1162105" y="159449"/>
                    <a:pt x="1169154" y="161639"/>
                  </a:cubicBezTo>
                  <a:close/>
                  <a:moveTo>
                    <a:pt x="1119052" y="172498"/>
                  </a:moveTo>
                  <a:cubicBezTo>
                    <a:pt x="1123720" y="171355"/>
                    <a:pt x="1123815" y="169069"/>
                    <a:pt x="1128863" y="168212"/>
                  </a:cubicBezTo>
                  <a:cubicBezTo>
                    <a:pt x="1130387" y="174974"/>
                    <a:pt x="1108956" y="177546"/>
                    <a:pt x="1103241" y="175927"/>
                  </a:cubicBezTo>
                  <a:cubicBezTo>
                    <a:pt x="1104479" y="169640"/>
                    <a:pt x="1113623" y="173831"/>
                    <a:pt x="1119052" y="172498"/>
                  </a:cubicBezTo>
                  <a:close/>
                  <a:moveTo>
                    <a:pt x="1039709" y="196310"/>
                  </a:moveTo>
                  <a:cubicBezTo>
                    <a:pt x="1042852" y="197072"/>
                    <a:pt x="1044186" y="200406"/>
                    <a:pt x="1049139" y="198596"/>
                  </a:cubicBezTo>
                  <a:cubicBezTo>
                    <a:pt x="1057616" y="197072"/>
                    <a:pt x="1055997" y="191262"/>
                    <a:pt x="1066093" y="190500"/>
                  </a:cubicBezTo>
                  <a:cubicBezTo>
                    <a:pt x="1077142" y="185452"/>
                    <a:pt x="1078476" y="193834"/>
                    <a:pt x="1088668" y="189929"/>
                  </a:cubicBezTo>
                  <a:cubicBezTo>
                    <a:pt x="1096002" y="191453"/>
                    <a:pt x="1098669" y="184309"/>
                    <a:pt x="1102955" y="182404"/>
                  </a:cubicBezTo>
                  <a:cubicBezTo>
                    <a:pt x="1107527" y="180499"/>
                    <a:pt x="1115909" y="182118"/>
                    <a:pt x="1118005" y="176975"/>
                  </a:cubicBezTo>
                  <a:cubicBezTo>
                    <a:pt x="1126768" y="175069"/>
                    <a:pt x="1129435" y="181642"/>
                    <a:pt x="1138674" y="179070"/>
                  </a:cubicBezTo>
                  <a:cubicBezTo>
                    <a:pt x="1150009" y="176403"/>
                    <a:pt x="1158295" y="172117"/>
                    <a:pt x="1169535" y="170212"/>
                  </a:cubicBezTo>
                  <a:cubicBezTo>
                    <a:pt x="1181917" y="168021"/>
                    <a:pt x="1201634" y="165830"/>
                    <a:pt x="1220303" y="161354"/>
                  </a:cubicBezTo>
                  <a:cubicBezTo>
                    <a:pt x="1221065" y="161163"/>
                    <a:pt x="1225351" y="160687"/>
                    <a:pt x="1225542" y="160211"/>
                  </a:cubicBezTo>
                  <a:cubicBezTo>
                    <a:pt x="1227828" y="156210"/>
                    <a:pt x="1229066" y="161258"/>
                    <a:pt x="1238686" y="157353"/>
                  </a:cubicBezTo>
                  <a:cubicBezTo>
                    <a:pt x="1240687" y="156591"/>
                    <a:pt x="1240591" y="154686"/>
                    <a:pt x="1243163" y="154210"/>
                  </a:cubicBezTo>
                  <a:cubicBezTo>
                    <a:pt x="1250688" y="152876"/>
                    <a:pt x="1254117" y="157829"/>
                    <a:pt x="1265737" y="153638"/>
                  </a:cubicBezTo>
                  <a:cubicBezTo>
                    <a:pt x="1265261" y="153829"/>
                    <a:pt x="1265737" y="150019"/>
                    <a:pt x="1267642" y="151067"/>
                  </a:cubicBezTo>
                  <a:cubicBezTo>
                    <a:pt x="1274119" y="154686"/>
                    <a:pt x="1296789" y="147638"/>
                    <a:pt x="1300408" y="139541"/>
                  </a:cubicBezTo>
                  <a:cubicBezTo>
                    <a:pt x="1295646" y="136398"/>
                    <a:pt x="1287359" y="140208"/>
                    <a:pt x="1283835" y="140970"/>
                  </a:cubicBezTo>
                  <a:cubicBezTo>
                    <a:pt x="1277739" y="142208"/>
                    <a:pt x="1272786" y="143542"/>
                    <a:pt x="1268023" y="144399"/>
                  </a:cubicBezTo>
                  <a:cubicBezTo>
                    <a:pt x="1262213" y="145447"/>
                    <a:pt x="1260880" y="144304"/>
                    <a:pt x="1256689" y="144685"/>
                  </a:cubicBezTo>
                  <a:cubicBezTo>
                    <a:pt x="1257451" y="144590"/>
                    <a:pt x="1256498" y="147161"/>
                    <a:pt x="1254784" y="147257"/>
                  </a:cubicBezTo>
                  <a:cubicBezTo>
                    <a:pt x="1254403" y="147257"/>
                    <a:pt x="1253641" y="145447"/>
                    <a:pt x="1251450" y="145828"/>
                  </a:cubicBezTo>
                  <a:cubicBezTo>
                    <a:pt x="1246592" y="146685"/>
                    <a:pt x="1246783" y="149352"/>
                    <a:pt x="1241639" y="150114"/>
                  </a:cubicBezTo>
                  <a:cubicBezTo>
                    <a:pt x="1242496" y="150019"/>
                    <a:pt x="1239163" y="148685"/>
                    <a:pt x="1238210" y="148685"/>
                  </a:cubicBezTo>
                  <a:cubicBezTo>
                    <a:pt x="1236400" y="148685"/>
                    <a:pt x="1234686" y="149733"/>
                    <a:pt x="1232971" y="149828"/>
                  </a:cubicBezTo>
                  <a:cubicBezTo>
                    <a:pt x="1236591" y="144590"/>
                    <a:pt x="1245259" y="145256"/>
                    <a:pt x="1250688" y="143828"/>
                  </a:cubicBezTo>
                  <a:cubicBezTo>
                    <a:pt x="1249735" y="144113"/>
                    <a:pt x="1251831" y="141542"/>
                    <a:pt x="1252593" y="141256"/>
                  </a:cubicBezTo>
                  <a:cubicBezTo>
                    <a:pt x="1257927" y="138875"/>
                    <a:pt x="1259641" y="141923"/>
                    <a:pt x="1266499" y="140399"/>
                  </a:cubicBezTo>
                  <a:cubicBezTo>
                    <a:pt x="1281930" y="137065"/>
                    <a:pt x="1296503" y="133064"/>
                    <a:pt x="1313934" y="130112"/>
                  </a:cubicBezTo>
                  <a:cubicBezTo>
                    <a:pt x="1315648" y="129826"/>
                    <a:pt x="1323078" y="127254"/>
                    <a:pt x="1324507" y="127826"/>
                  </a:cubicBezTo>
                  <a:cubicBezTo>
                    <a:pt x="1324697" y="127921"/>
                    <a:pt x="1325173" y="129826"/>
                    <a:pt x="1325269" y="129826"/>
                  </a:cubicBezTo>
                  <a:cubicBezTo>
                    <a:pt x="1326888" y="129445"/>
                    <a:pt x="1334508" y="126587"/>
                    <a:pt x="1335079" y="125540"/>
                  </a:cubicBezTo>
                  <a:cubicBezTo>
                    <a:pt x="1336508" y="122968"/>
                    <a:pt x="1335937" y="124778"/>
                    <a:pt x="1345652" y="123253"/>
                  </a:cubicBezTo>
                  <a:cubicBezTo>
                    <a:pt x="1353272" y="122015"/>
                    <a:pt x="1367655" y="118396"/>
                    <a:pt x="1377275" y="116396"/>
                  </a:cubicBezTo>
                  <a:cubicBezTo>
                    <a:pt x="1386324" y="114491"/>
                    <a:pt x="1383466" y="113728"/>
                    <a:pt x="1390420" y="113538"/>
                  </a:cubicBezTo>
                  <a:cubicBezTo>
                    <a:pt x="1395277" y="113443"/>
                    <a:pt x="1408898" y="108966"/>
                    <a:pt x="1416804" y="107823"/>
                  </a:cubicBezTo>
                  <a:cubicBezTo>
                    <a:pt x="1421185" y="107156"/>
                    <a:pt x="1425948" y="107823"/>
                    <a:pt x="1430710" y="106966"/>
                  </a:cubicBezTo>
                  <a:cubicBezTo>
                    <a:pt x="1437092" y="105823"/>
                    <a:pt x="1441950" y="102299"/>
                    <a:pt x="1448427" y="100965"/>
                  </a:cubicBezTo>
                  <a:cubicBezTo>
                    <a:pt x="1447760" y="101060"/>
                    <a:pt x="1450332" y="102680"/>
                    <a:pt x="1451761" y="102394"/>
                  </a:cubicBezTo>
                  <a:cubicBezTo>
                    <a:pt x="1456523" y="101537"/>
                    <a:pt x="1462619" y="99917"/>
                    <a:pt x="1470144" y="98393"/>
                  </a:cubicBezTo>
                  <a:cubicBezTo>
                    <a:pt x="1473382" y="100203"/>
                    <a:pt x="1462905" y="107728"/>
                    <a:pt x="1458523" y="105347"/>
                  </a:cubicBezTo>
                  <a:cubicBezTo>
                    <a:pt x="1452523" y="102108"/>
                    <a:pt x="1458714" y="107823"/>
                    <a:pt x="1447951" y="107633"/>
                  </a:cubicBezTo>
                  <a:cubicBezTo>
                    <a:pt x="1446998" y="107633"/>
                    <a:pt x="1443760" y="106299"/>
                    <a:pt x="1444522" y="106204"/>
                  </a:cubicBezTo>
                  <a:cubicBezTo>
                    <a:pt x="1439759" y="107061"/>
                    <a:pt x="1439759" y="109538"/>
                    <a:pt x="1434711" y="110490"/>
                  </a:cubicBezTo>
                  <a:cubicBezTo>
                    <a:pt x="1429948" y="111347"/>
                    <a:pt x="1428424" y="109823"/>
                    <a:pt x="1423471" y="110776"/>
                  </a:cubicBezTo>
                  <a:cubicBezTo>
                    <a:pt x="1417947" y="111824"/>
                    <a:pt x="1417185" y="114491"/>
                    <a:pt x="1413661" y="115062"/>
                  </a:cubicBezTo>
                  <a:cubicBezTo>
                    <a:pt x="1414042" y="114967"/>
                    <a:pt x="1411851" y="113348"/>
                    <a:pt x="1410232" y="113633"/>
                  </a:cubicBezTo>
                  <a:cubicBezTo>
                    <a:pt x="1395658" y="116205"/>
                    <a:pt x="1371274" y="124301"/>
                    <a:pt x="1352320" y="126206"/>
                  </a:cubicBezTo>
                  <a:cubicBezTo>
                    <a:pt x="1344319" y="126968"/>
                    <a:pt x="1344985" y="125444"/>
                    <a:pt x="1336508" y="129635"/>
                  </a:cubicBezTo>
                  <a:cubicBezTo>
                    <a:pt x="1329745" y="132969"/>
                    <a:pt x="1319363" y="133922"/>
                    <a:pt x="1307552" y="135922"/>
                  </a:cubicBezTo>
                  <a:cubicBezTo>
                    <a:pt x="1309457" y="144494"/>
                    <a:pt x="1325840" y="133160"/>
                    <a:pt x="1328983" y="140018"/>
                  </a:cubicBezTo>
                  <a:cubicBezTo>
                    <a:pt x="1336889" y="138875"/>
                    <a:pt x="1335365" y="133636"/>
                    <a:pt x="1343271" y="132493"/>
                  </a:cubicBezTo>
                  <a:cubicBezTo>
                    <a:pt x="1350796" y="129254"/>
                    <a:pt x="1350415" y="136970"/>
                    <a:pt x="1357939" y="133636"/>
                  </a:cubicBezTo>
                  <a:cubicBezTo>
                    <a:pt x="1369750" y="133541"/>
                    <a:pt x="1366607" y="127159"/>
                    <a:pt x="1374894" y="125540"/>
                  </a:cubicBezTo>
                  <a:cubicBezTo>
                    <a:pt x="1390039" y="131826"/>
                    <a:pt x="1406993" y="114681"/>
                    <a:pt x="1427186" y="120682"/>
                  </a:cubicBezTo>
                  <a:cubicBezTo>
                    <a:pt x="1433282" y="118301"/>
                    <a:pt x="1438807" y="116777"/>
                    <a:pt x="1444903" y="114681"/>
                  </a:cubicBezTo>
                  <a:cubicBezTo>
                    <a:pt x="1445379" y="114491"/>
                    <a:pt x="1444045" y="112205"/>
                    <a:pt x="1446808" y="112109"/>
                  </a:cubicBezTo>
                  <a:cubicBezTo>
                    <a:pt x="1447474" y="112109"/>
                    <a:pt x="1447665" y="114395"/>
                    <a:pt x="1450237" y="113538"/>
                  </a:cubicBezTo>
                  <a:cubicBezTo>
                    <a:pt x="1452332" y="112871"/>
                    <a:pt x="1452142" y="111062"/>
                    <a:pt x="1454713" y="110395"/>
                  </a:cubicBezTo>
                  <a:cubicBezTo>
                    <a:pt x="1459285" y="109157"/>
                    <a:pt x="1461095" y="111252"/>
                    <a:pt x="1465953" y="110109"/>
                  </a:cubicBezTo>
                  <a:cubicBezTo>
                    <a:pt x="1475383" y="107918"/>
                    <a:pt x="1487289" y="100489"/>
                    <a:pt x="1495671" y="105823"/>
                  </a:cubicBezTo>
                  <a:cubicBezTo>
                    <a:pt x="1500624" y="104489"/>
                    <a:pt x="1502815" y="100584"/>
                    <a:pt x="1507387" y="98870"/>
                  </a:cubicBezTo>
                  <a:cubicBezTo>
                    <a:pt x="1509101" y="98203"/>
                    <a:pt x="1512721" y="100394"/>
                    <a:pt x="1516054" y="99155"/>
                  </a:cubicBezTo>
                  <a:cubicBezTo>
                    <a:pt x="1516245" y="99060"/>
                    <a:pt x="1515959" y="97060"/>
                    <a:pt x="1517959" y="96584"/>
                  </a:cubicBezTo>
                  <a:cubicBezTo>
                    <a:pt x="1527008" y="94202"/>
                    <a:pt x="1544153" y="93059"/>
                    <a:pt x="1552154" y="89154"/>
                  </a:cubicBezTo>
                  <a:cubicBezTo>
                    <a:pt x="1559203" y="87630"/>
                    <a:pt x="1566156" y="86106"/>
                    <a:pt x="1573204" y="84582"/>
                  </a:cubicBezTo>
                  <a:cubicBezTo>
                    <a:pt x="1577681" y="84773"/>
                    <a:pt x="1574157" y="86678"/>
                    <a:pt x="1571299" y="87154"/>
                  </a:cubicBezTo>
                  <a:cubicBezTo>
                    <a:pt x="1567775" y="87916"/>
                    <a:pt x="1564251" y="88678"/>
                    <a:pt x="1560727" y="89440"/>
                  </a:cubicBezTo>
                  <a:cubicBezTo>
                    <a:pt x="1542915" y="96107"/>
                    <a:pt x="1523865" y="100013"/>
                    <a:pt x="1504339" y="106109"/>
                  </a:cubicBezTo>
                  <a:cubicBezTo>
                    <a:pt x="1502529" y="106680"/>
                    <a:pt x="1502338" y="109252"/>
                    <a:pt x="1499862" y="109252"/>
                  </a:cubicBezTo>
                  <a:cubicBezTo>
                    <a:pt x="1499005" y="109252"/>
                    <a:pt x="1499100" y="107061"/>
                    <a:pt x="1496433" y="107823"/>
                  </a:cubicBezTo>
                  <a:cubicBezTo>
                    <a:pt x="1491861" y="109157"/>
                    <a:pt x="1491480" y="110871"/>
                    <a:pt x="1486622" y="112109"/>
                  </a:cubicBezTo>
                  <a:cubicBezTo>
                    <a:pt x="1450332" y="121349"/>
                    <a:pt x="1410613" y="130778"/>
                    <a:pt x="1370798" y="137351"/>
                  </a:cubicBezTo>
                  <a:cubicBezTo>
                    <a:pt x="1368226" y="137732"/>
                    <a:pt x="1365464" y="138970"/>
                    <a:pt x="1362892" y="139065"/>
                  </a:cubicBezTo>
                  <a:cubicBezTo>
                    <a:pt x="1360606" y="139160"/>
                    <a:pt x="1359559" y="137636"/>
                    <a:pt x="1356892" y="138208"/>
                  </a:cubicBezTo>
                  <a:cubicBezTo>
                    <a:pt x="1353082" y="139065"/>
                    <a:pt x="1348033" y="142113"/>
                    <a:pt x="1344509" y="143066"/>
                  </a:cubicBezTo>
                  <a:cubicBezTo>
                    <a:pt x="1343080" y="143447"/>
                    <a:pt x="1318601" y="151067"/>
                    <a:pt x="1315553" y="149352"/>
                  </a:cubicBezTo>
                  <a:cubicBezTo>
                    <a:pt x="1311172" y="147066"/>
                    <a:pt x="1312696" y="149257"/>
                    <a:pt x="1304980" y="151638"/>
                  </a:cubicBezTo>
                  <a:cubicBezTo>
                    <a:pt x="1301647" y="152686"/>
                    <a:pt x="1297932" y="153067"/>
                    <a:pt x="1294408" y="153924"/>
                  </a:cubicBezTo>
                  <a:cubicBezTo>
                    <a:pt x="1292312" y="154400"/>
                    <a:pt x="1290979" y="152210"/>
                    <a:pt x="1288407" y="153067"/>
                  </a:cubicBezTo>
                  <a:cubicBezTo>
                    <a:pt x="1285645" y="153924"/>
                    <a:pt x="1284311" y="156401"/>
                    <a:pt x="1276024" y="157925"/>
                  </a:cubicBezTo>
                  <a:cubicBezTo>
                    <a:pt x="1272024" y="158687"/>
                    <a:pt x="1266404" y="158210"/>
                    <a:pt x="1262118" y="158782"/>
                  </a:cubicBezTo>
                  <a:cubicBezTo>
                    <a:pt x="1248307" y="160687"/>
                    <a:pt x="1233448" y="165259"/>
                    <a:pt x="1220017" y="167926"/>
                  </a:cubicBezTo>
                  <a:cubicBezTo>
                    <a:pt x="1213826" y="169164"/>
                    <a:pt x="1207159" y="168688"/>
                    <a:pt x="1200872" y="169926"/>
                  </a:cubicBezTo>
                  <a:cubicBezTo>
                    <a:pt x="1201444" y="169831"/>
                    <a:pt x="1200491" y="172212"/>
                    <a:pt x="1198967" y="172498"/>
                  </a:cubicBezTo>
                  <a:cubicBezTo>
                    <a:pt x="1196967" y="172974"/>
                    <a:pt x="1195348" y="171069"/>
                    <a:pt x="1195633" y="171069"/>
                  </a:cubicBezTo>
                  <a:cubicBezTo>
                    <a:pt x="1193443" y="171641"/>
                    <a:pt x="1193824" y="173736"/>
                    <a:pt x="1191061" y="174212"/>
                  </a:cubicBezTo>
                  <a:cubicBezTo>
                    <a:pt x="1183441" y="175641"/>
                    <a:pt x="1177917" y="174212"/>
                    <a:pt x="1166582" y="177356"/>
                  </a:cubicBezTo>
                  <a:cubicBezTo>
                    <a:pt x="1166392" y="177451"/>
                    <a:pt x="1167154" y="179832"/>
                    <a:pt x="1164677" y="179927"/>
                  </a:cubicBezTo>
                  <a:cubicBezTo>
                    <a:pt x="1164201" y="179927"/>
                    <a:pt x="1163629" y="178022"/>
                    <a:pt x="1161248" y="178499"/>
                  </a:cubicBezTo>
                  <a:cubicBezTo>
                    <a:pt x="1132197" y="184309"/>
                    <a:pt x="1097716" y="193834"/>
                    <a:pt x="1063807" y="199739"/>
                  </a:cubicBezTo>
                  <a:cubicBezTo>
                    <a:pt x="1054854" y="201263"/>
                    <a:pt x="1037899" y="208883"/>
                    <a:pt x="1032565" y="199930"/>
                  </a:cubicBezTo>
                  <a:cubicBezTo>
                    <a:pt x="1036756" y="200311"/>
                    <a:pt x="1036090" y="190786"/>
                    <a:pt x="1039709" y="196310"/>
                  </a:cubicBezTo>
                  <a:close/>
                  <a:moveTo>
                    <a:pt x="1492147" y="134969"/>
                  </a:moveTo>
                  <a:cubicBezTo>
                    <a:pt x="1491956" y="135255"/>
                    <a:pt x="1493194" y="136779"/>
                    <a:pt x="1492909" y="136970"/>
                  </a:cubicBezTo>
                  <a:cubicBezTo>
                    <a:pt x="1492051" y="137541"/>
                    <a:pt x="1488051" y="137351"/>
                    <a:pt x="1487670" y="138113"/>
                  </a:cubicBezTo>
                  <a:cubicBezTo>
                    <a:pt x="1485479" y="142018"/>
                    <a:pt x="1486908" y="137351"/>
                    <a:pt x="1477097" y="140399"/>
                  </a:cubicBezTo>
                  <a:cubicBezTo>
                    <a:pt x="1473668" y="141446"/>
                    <a:pt x="1471192" y="144971"/>
                    <a:pt x="1462048" y="145828"/>
                  </a:cubicBezTo>
                  <a:cubicBezTo>
                    <a:pt x="1462524" y="145733"/>
                    <a:pt x="1459571" y="142685"/>
                    <a:pt x="1458619" y="144399"/>
                  </a:cubicBezTo>
                  <a:cubicBezTo>
                    <a:pt x="1456237" y="148876"/>
                    <a:pt x="1452904" y="145542"/>
                    <a:pt x="1445474" y="147257"/>
                  </a:cubicBezTo>
                  <a:cubicBezTo>
                    <a:pt x="1440521" y="148400"/>
                    <a:pt x="1437759" y="150781"/>
                    <a:pt x="1433092" y="152114"/>
                  </a:cubicBezTo>
                  <a:cubicBezTo>
                    <a:pt x="1421757" y="155448"/>
                    <a:pt x="1408708" y="155448"/>
                    <a:pt x="1396230" y="160115"/>
                  </a:cubicBezTo>
                  <a:cubicBezTo>
                    <a:pt x="1390420" y="162306"/>
                    <a:pt x="1393372" y="162211"/>
                    <a:pt x="1385657" y="162401"/>
                  </a:cubicBezTo>
                  <a:cubicBezTo>
                    <a:pt x="1380323" y="162497"/>
                    <a:pt x="1368703" y="165926"/>
                    <a:pt x="1359368" y="168116"/>
                  </a:cubicBezTo>
                  <a:cubicBezTo>
                    <a:pt x="1351367" y="170021"/>
                    <a:pt x="1356511" y="170212"/>
                    <a:pt x="1348795" y="170402"/>
                  </a:cubicBezTo>
                  <a:cubicBezTo>
                    <a:pt x="1338413" y="170688"/>
                    <a:pt x="1318411" y="178022"/>
                    <a:pt x="1304028" y="180118"/>
                  </a:cubicBezTo>
                  <a:cubicBezTo>
                    <a:pt x="1293550" y="181642"/>
                    <a:pt x="1272595" y="183166"/>
                    <a:pt x="1255927" y="188405"/>
                  </a:cubicBezTo>
                  <a:cubicBezTo>
                    <a:pt x="1254879" y="182880"/>
                    <a:pt x="1268690" y="183642"/>
                    <a:pt x="1269452" y="178880"/>
                  </a:cubicBezTo>
                  <a:cubicBezTo>
                    <a:pt x="1260975" y="174784"/>
                    <a:pt x="1253355" y="185547"/>
                    <a:pt x="1240496" y="185166"/>
                  </a:cubicBezTo>
                  <a:cubicBezTo>
                    <a:pt x="1240306" y="182213"/>
                    <a:pt x="1246497" y="182023"/>
                    <a:pt x="1250307" y="180880"/>
                  </a:cubicBezTo>
                  <a:cubicBezTo>
                    <a:pt x="1252307" y="181070"/>
                    <a:pt x="1254688" y="174212"/>
                    <a:pt x="1256689" y="175069"/>
                  </a:cubicBezTo>
                  <a:cubicBezTo>
                    <a:pt x="1256784" y="175069"/>
                    <a:pt x="1257451" y="177070"/>
                    <a:pt x="1257451" y="177070"/>
                  </a:cubicBezTo>
                  <a:cubicBezTo>
                    <a:pt x="1263832" y="174498"/>
                    <a:pt x="1271833" y="170688"/>
                    <a:pt x="1275167" y="171069"/>
                  </a:cubicBezTo>
                  <a:cubicBezTo>
                    <a:pt x="1275739" y="171164"/>
                    <a:pt x="1270119" y="175355"/>
                    <a:pt x="1271357" y="176213"/>
                  </a:cubicBezTo>
                  <a:cubicBezTo>
                    <a:pt x="1280501" y="176689"/>
                    <a:pt x="1276596" y="171641"/>
                    <a:pt x="1280406" y="169831"/>
                  </a:cubicBezTo>
                  <a:cubicBezTo>
                    <a:pt x="1303837" y="167831"/>
                    <a:pt x="1324316" y="156019"/>
                    <a:pt x="1346224" y="155543"/>
                  </a:cubicBezTo>
                  <a:cubicBezTo>
                    <a:pt x="1346128" y="155543"/>
                    <a:pt x="1354606" y="155734"/>
                    <a:pt x="1354891" y="155829"/>
                  </a:cubicBezTo>
                  <a:cubicBezTo>
                    <a:pt x="1358130" y="157544"/>
                    <a:pt x="1356415" y="155829"/>
                    <a:pt x="1360130" y="154686"/>
                  </a:cubicBezTo>
                  <a:cubicBezTo>
                    <a:pt x="1363369" y="153734"/>
                    <a:pt x="1365559" y="155734"/>
                    <a:pt x="1366131" y="155543"/>
                  </a:cubicBezTo>
                  <a:cubicBezTo>
                    <a:pt x="1371846" y="154019"/>
                    <a:pt x="1373656" y="150019"/>
                    <a:pt x="1383847" y="149543"/>
                  </a:cubicBezTo>
                  <a:cubicBezTo>
                    <a:pt x="1390134" y="149257"/>
                    <a:pt x="1393849" y="149828"/>
                    <a:pt x="1404898" y="144971"/>
                  </a:cubicBezTo>
                  <a:cubicBezTo>
                    <a:pt x="1409851" y="142780"/>
                    <a:pt x="1408803" y="143161"/>
                    <a:pt x="1418042" y="142113"/>
                  </a:cubicBezTo>
                  <a:cubicBezTo>
                    <a:pt x="1438902" y="139637"/>
                    <a:pt x="1472620" y="131255"/>
                    <a:pt x="1497004" y="124873"/>
                  </a:cubicBezTo>
                  <a:cubicBezTo>
                    <a:pt x="1498719" y="124492"/>
                    <a:pt x="1506720" y="123634"/>
                    <a:pt x="1507577" y="122587"/>
                  </a:cubicBezTo>
                  <a:cubicBezTo>
                    <a:pt x="1510435" y="118682"/>
                    <a:pt x="1512816" y="122111"/>
                    <a:pt x="1521484" y="121730"/>
                  </a:cubicBezTo>
                  <a:cubicBezTo>
                    <a:pt x="1523293" y="121634"/>
                    <a:pt x="1534819" y="116967"/>
                    <a:pt x="1537295" y="118301"/>
                  </a:cubicBezTo>
                  <a:cubicBezTo>
                    <a:pt x="1539772" y="119634"/>
                    <a:pt x="1541772" y="118205"/>
                    <a:pt x="1550440" y="115443"/>
                  </a:cubicBezTo>
                  <a:cubicBezTo>
                    <a:pt x="1552154" y="114872"/>
                    <a:pt x="1560155" y="114300"/>
                    <a:pt x="1561012" y="113157"/>
                  </a:cubicBezTo>
                  <a:cubicBezTo>
                    <a:pt x="1561108" y="113062"/>
                    <a:pt x="1560155" y="111157"/>
                    <a:pt x="1560250" y="111157"/>
                  </a:cubicBezTo>
                  <a:cubicBezTo>
                    <a:pt x="1568347" y="109347"/>
                    <a:pt x="1579967" y="111157"/>
                    <a:pt x="1592635" y="106299"/>
                  </a:cubicBezTo>
                  <a:cubicBezTo>
                    <a:pt x="1593207" y="108871"/>
                    <a:pt x="1588349" y="108871"/>
                    <a:pt x="1585492" y="110014"/>
                  </a:cubicBezTo>
                  <a:cubicBezTo>
                    <a:pt x="1573966" y="114776"/>
                    <a:pt x="1547963" y="119539"/>
                    <a:pt x="1528342" y="124682"/>
                  </a:cubicBezTo>
                  <a:cubicBezTo>
                    <a:pt x="1523579" y="125921"/>
                    <a:pt x="1520626" y="128111"/>
                    <a:pt x="1515959" y="129540"/>
                  </a:cubicBezTo>
                  <a:cubicBezTo>
                    <a:pt x="1511482" y="131255"/>
                    <a:pt x="1493671" y="132207"/>
                    <a:pt x="1492147" y="134969"/>
                  </a:cubicBezTo>
                  <a:close/>
                  <a:moveTo>
                    <a:pt x="1492147" y="150305"/>
                  </a:moveTo>
                  <a:cubicBezTo>
                    <a:pt x="1493861" y="149924"/>
                    <a:pt x="1495671" y="149543"/>
                    <a:pt x="1497385" y="149162"/>
                  </a:cubicBezTo>
                  <a:cubicBezTo>
                    <a:pt x="1499957" y="154781"/>
                    <a:pt x="1477478" y="152876"/>
                    <a:pt x="1492147" y="150305"/>
                  </a:cubicBezTo>
                  <a:close/>
                  <a:moveTo>
                    <a:pt x="1465381" y="162687"/>
                  </a:moveTo>
                  <a:cubicBezTo>
                    <a:pt x="1467096" y="162306"/>
                    <a:pt x="1468906" y="161925"/>
                    <a:pt x="1470620" y="161544"/>
                  </a:cubicBezTo>
                  <a:cubicBezTo>
                    <a:pt x="1473287" y="167164"/>
                    <a:pt x="1450808" y="165259"/>
                    <a:pt x="1465381" y="162687"/>
                  </a:cubicBezTo>
                  <a:close/>
                  <a:moveTo>
                    <a:pt x="1423662" y="165259"/>
                  </a:moveTo>
                  <a:cubicBezTo>
                    <a:pt x="1422995" y="163259"/>
                    <a:pt x="1426329" y="162973"/>
                    <a:pt x="1428139" y="162116"/>
                  </a:cubicBezTo>
                  <a:cubicBezTo>
                    <a:pt x="1430806" y="161544"/>
                    <a:pt x="1433377" y="160973"/>
                    <a:pt x="1436044" y="160401"/>
                  </a:cubicBezTo>
                  <a:cubicBezTo>
                    <a:pt x="1438140" y="164592"/>
                    <a:pt x="1427091" y="163259"/>
                    <a:pt x="1423662" y="165259"/>
                  </a:cubicBezTo>
                  <a:close/>
                  <a:moveTo>
                    <a:pt x="1316029" y="197453"/>
                  </a:moveTo>
                  <a:cubicBezTo>
                    <a:pt x="1317172" y="193929"/>
                    <a:pt x="1323459" y="192691"/>
                    <a:pt x="1327745" y="190500"/>
                  </a:cubicBezTo>
                  <a:cubicBezTo>
                    <a:pt x="1332889" y="196691"/>
                    <a:pt x="1320697" y="195453"/>
                    <a:pt x="1316029" y="197453"/>
                  </a:cubicBezTo>
                  <a:close/>
                  <a:moveTo>
                    <a:pt x="1250593" y="220409"/>
                  </a:moveTo>
                  <a:cubicBezTo>
                    <a:pt x="1253831" y="219742"/>
                    <a:pt x="1257165" y="222504"/>
                    <a:pt x="1258117" y="225362"/>
                  </a:cubicBezTo>
                  <a:cubicBezTo>
                    <a:pt x="1251069" y="226886"/>
                    <a:pt x="1244116" y="228410"/>
                    <a:pt x="1237067" y="229934"/>
                  </a:cubicBezTo>
                  <a:cubicBezTo>
                    <a:pt x="1231924" y="224504"/>
                    <a:pt x="1245068" y="223933"/>
                    <a:pt x="1248688" y="222980"/>
                  </a:cubicBezTo>
                  <a:cubicBezTo>
                    <a:pt x="1248402" y="223076"/>
                    <a:pt x="1248878" y="220790"/>
                    <a:pt x="1250593" y="220409"/>
                  </a:cubicBezTo>
                  <a:close/>
                  <a:moveTo>
                    <a:pt x="1250497" y="867823"/>
                  </a:moveTo>
                  <a:cubicBezTo>
                    <a:pt x="1250307" y="870585"/>
                    <a:pt x="1248688" y="872681"/>
                    <a:pt x="1244116" y="873633"/>
                  </a:cubicBezTo>
                  <a:cubicBezTo>
                    <a:pt x="1241258" y="869537"/>
                    <a:pt x="1246497" y="868966"/>
                    <a:pt x="1250497" y="867823"/>
                  </a:cubicBezTo>
                  <a:close/>
                  <a:moveTo>
                    <a:pt x="1248307" y="846487"/>
                  </a:moveTo>
                  <a:cubicBezTo>
                    <a:pt x="1245163" y="838581"/>
                    <a:pt x="1256022" y="841153"/>
                    <a:pt x="1258117" y="842201"/>
                  </a:cubicBezTo>
                  <a:cubicBezTo>
                    <a:pt x="1260308" y="843248"/>
                    <a:pt x="1252879" y="843725"/>
                    <a:pt x="1248307" y="846487"/>
                  </a:cubicBezTo>
                  <a:close/>
                  <a:moveTo>
                    <a:pt x="1234495" y="184499"/>
                  </a:moveTo>
                  <a:cubicBezTo>
                    <a:pt x="1231257" y="188881"/>
                    <a:pt x="1219827" y="193167"/>
                    <a:pt x="1211540" y="191643"/>
                  </a:cubicBezTo>
                  <a:cubicBezTo>
                    <a:pt x="1207635" y="190976"/>
                    <a:pt x="1206492" y="182880"/>
                    <a:pt x="1201444" y="187262"/>
                  </a:cubicBezTo>
                  <a:cubicBezTo>
                    <a:pt x="1205920" y="181261"/>
                    <a:pt x="1224780" y="181356"/>
                    <a:pt x="1234876" y="177737"/>
                  </a:cubicBezTo>
                  <a:cubicBezTo>
                    <a:pt x="1235353" y="180213"/>
                    <a:pt x="1230685" y="180499"/>
                    <a:pt x="1227733" y="181451"/>
                  </a:cubicBezTo>
                  <a:cubicBezTo>
                    <a:pt x="1228018" y="185261"/>
                    <a:pt x="1231162" y="184976"/>
                    <a:pt x="1234495" y="184499"/>
                  </a:cubicBezTo>
                  <a:close/>
                  <a:moveTo>
                    <a:pt x="1196491" y="197168"/>
                  </a:moveTo>
                  <a:cubicBezTo>
                    <a:pt x="1194395" y="201644"/>
                    <a:pt x="1190204" y="198406"/>
                    <a:pt x="1185918" y="199454"/>
                  </a:cubicBezTo>
                  <a:cubicBezTo>
                    <a:pt x="1176679" y="201835"/>
                    <a:pt x="1160677" y="207264"/>
                    <a:pt x="1144579" y="210693"/>
                  </a:cubicBezTo>
                  <a:cubicBezTo>
                    <a:pt x="1138007" y="212027"/>
                    <a:pt x="1129339" y="215932"/>
                    <a:pt x="1120862" y="215837"/>
                  </a:cubicBezTo>
                  <a:cubicBezTo>
                    <a:pt x="1115338" y="215741"/>
                    <a:pt x="1115147" y="216503"/>
                    <a:pt x="1105051" y="219266"/>
                  </a:cubicBezTo>
                  <a:cubicBezTo>
                    <a:pt x="1104955" y="219266"/>
                    <a:pt x="1101241" y="217646"/>
                    <a:pt x="1099050" y="218408"/>
                  </a:cubicBezTo>
                  <a:cubicBezTo>
                    <a:pt x="1098859" y="218504"/>
                    <a:pt x="1099145" y="220504"/>
                    <a:pt x="1097145" y="220980"/>
                  </a:cubicBezTo>
                  <a:cubicBezTo>
                    <a:pt x="1096288" y="221171"/>
                    <a:pt x="1095430" y="221361"/>
                    <a:pt x="1094478" y="221552"/>
                  </a:cubicBezTo>
                  <a:cubicBezTo>
                    <a:pt x="1088858" y="222790"/>
                    <a:pt x="1086858" y="221075"/>
                    <a:pt x="1083238" y="221837"/>
                  </a:cubicBezTo>
                  <a:cubicBezTo>
                    <a:pt x="1078476" y="222790"/>
                    <a:pt x="1078571" y="225266"/>
                    <a:pt x="1073428" y="226124"/>
                  </a:cubicBezTo>
                  <a:cubicBezTo>
                    <a:pt x="1069046" y="226886"/>
                    <a:pt x="1064379" y="225933"/>
                    <a:pt x="1059521" y="226981"/>
                  </a:cubicBezTo>
                  <a:cubicBezTo>
                    <a:pt x="1049520" y="229076"/>
                    <a:pt x="1043329" y="233744"/>
                    <a:pt x="1033232" y="232696"/>
                  </a:cubicBezTo>
                  <a:cubicBezTo>
                    <a:pt x="1030756" y="228219"/>
                    <a:pt x="1039995" y="228791"/>
                    <a:pt x="1038852" y="224885"/>
                  </a:cubicBezTo>
                  <a:cubicBezTo>
                    <a:pt x="1041138" y="222694"/>
                    <a:pt x="1046377" y="226790"/>
                    <a:pt x="1047520" y="225171"/>
                  </a:cubicBezTo>
                  <a:cubicBezTo>
                    <a:pt x="1047615" y="225076"/>
                    <a:pt x="1046662" y="223171"/>
                    <a:pt x="1046758" y="223171"/>
                  </a:cubicBezTo>
                  <a:cubicBezTo>
                    <a:pt x="1072475" y="216980"/>
                    <a:pt x="1106194" y="208217"/>
                    <a:pt x="1136293" y="203644"/>
                  </a:cubicBezTo>
                  <a:cubicBezTo>
                    <a:pt x="1138007" y="203359"/>
                    <a:pt x="1139817" y="202502"/>
                    <a:pt x="1141531" y="202502"/>
                  </a:cubicBezTo>
                  <a:cubicBezTo>
                    <a:pt x="1142674" y="202502"/>
                    <a:pt x="1145627" y="203835"/>
                    <a:pt x="1144865" y="203930"/>
                  </a:cubicBezTo>
                  <a:cubicBezTo>
                    <a:pt x="1149628" y="202883"/>
                    <a:pt x="1149628" y="200597"/>
                    <a:pt x="1154676" y="199644"/>
                  </a:cubicBezTo>
                  <a:cubicBezTo>
                    <a:pt x="1158867" y="198882"/>
                    <a:pt x="1160105" y="200692"/>
                    <a:pt x="1163344" y="199930"/>
                  </a:cubicBezTo>
                  <a:cubicBezTo>
                    <a:pt x="1162772" y="200025"/>
                    <a:pt x="1163820" y="197739"/>
                    <a:pt x="1165249" y="197358"/>
                  </a:cubicBezTo>
                  <a:cubicBezTo>
                    <a:pt x="1169916" y="196120"/>
                    <a:pt x="1176964" y="194119"/>
                    <a:pt x="1181822" y="195929"/>
                  </a:cubicBezTo>
                  <a:cubicBezTo>
                    <a:pt x="1182394" y="192786"/>
                    <a:pt x="1191823" y="193453"/>
                    <a:pt x="1190871" y="189548"/>
                  </a:cubicBezTo>
                  <a:cubicBezTo>
                    <a:pt x="1185442" y="188976"/>
                    <a:pt x="1191633" y="187071"/>
                    <a:pt x="1195348" y="186404"/>
                  </a:cubicBezTo>
                  <a:cubicBezTo>
                    <a:pt x="1193347" y="189548"/>
                    <a:pt x="1194586" y="191072"/>
                    <a:pt x="1199443" y="189833"/>
                  </a:cubicBezTo>
                  <a:cubicBezTo>
                    <a:pt x="1202587" y="194119"/>
                    <a:pt x="1195538" y="193929"/>
                    <a:pt x="1196491" y="197168"/>
                  </a:cubicBezTo>
                  <a:close/>
                  <a:moveTo>
                    <a:pt x="1186585" y="247460"/>
                  </a:moveTo>
                  <a:cubicBezTo>
                    <a:pt x="1183727" y="243459"/>
                    <a:pt x="1188966" y="242792"/>
                    <a:pt x="1192966" y="241649"/>
                  </a:cubicBezTo>
                  <a:cubicBezTo>
                    <a:pt x="1192776" y="244412"/>
                    <a:pt x="1191157" y="246602"/>
                    <a:pt x="1186585" y="247460"/>
                  </a:cubicBezTo>
                  <a:close/>
                  <a:moveTo>
                    <a:pt x="1176488" y="859917"/>
                  </a:moveTo>
                  <a:cubicBezTo>
                    <a:pt x="1175821" y="857917"/>
                    <a:pt x="1179155" y="857631"/>
                    <a:pt x="1180965" y="856774"/>
                  </a:cubicBezTo>
                  <a:cubicBezTo>
                    <a:pt x="1183632" y="856202"/>
                    <a:pt x="1186204" y="855631"/>
                    <a:pt x="1188871" y="855059"/>
                  </a:cubicBezTo>
                  <a:cubicBezTo>
                    <a:pt x="1190966" y="859346"/>
                    <a:pt x="1179917" y="858012"/>
                    <a:pt x="1176488" y="859917"/>
                  </a:cubicBezTo>
                  <a:close/>
                  <a:moveTo>
                    <a:pt x="1088953" y="846201"/>
                  </a:moveTo>
                  <a:cubicBezTo>
                    <a:pt x="1092668" y="846201"/>
                    <a:pt x="1094383" y="848868"/>
                    <a:pt x="1098383" y="848487"/>
                  </a:cubicBezTo>
                  <a:cubicBezTo>
                    <a:pt x="1100098" y="852011"/>
                    <a:pt x="1096764" y="853440"/>
                    <a:pt x="1098764" y="857155"/>
                  </a:cubicBezTo>
                  <a:cubicBezTo>
                    <a:pt x="1096192" y="857631"/>
                    <a:pt x="1095811" y="855155"/>
                    <a:pt x="1094668" y="853631"/>
                  </a:cubicBezTo>
                  <a:cubicBezTo>
                    <a:pt x="1092001" y="852202"/>
                    <a:pt x="1088763" y="851630"/>
                    <a:pt x="1085239" y="851345"/>
                  </a:cubicBezTo>
                  <a:cubicBezTo>
                    <a:pt x="1084953" y="849059"/>
                    <a:pt x="1089906" y="848868"/>
                    <a:pt x="1088953" y="846201"/>
                  </a:cubicBezTo>
                  <a:close/>
                  <a:moveTo>
                    <a:pt x="1092668" y="856298"/>
                  </a:moveTo>
                  <a:cubicBezTo>
                    <a:pt x="1094859" y="859727"/>
                    <a:pt x="1079238" y="863156"/>
                    <a:pt x="1081429" y="856583"/>
                  </a:cubicBezTo>
                  <a:cubicBezTo>
                    <a:pt x="1086001" y="855250"/>
                    <a:pt x="1087810" y="857822"/>
                    <a:pt x="1092668" y="856298"/>
                  </a:cubicBezTo>
                  <a:close/>
                  <a:moveTo>
                    <a:pt x="1084667" y="888683"/>
                  </a:moveTo>
                  <a:cubicBezTo>
                    <a:pt x="1084477" y="891445"/>
                    <a:pt x="1082857" y="893540"/>
                    <a:pt x="1078285" y="894493"/>
                  </a:cubicBezTo>
                  <a:cubicBezTo>
                    <a:pt x="1075428" y="890397"/>
                    <a:pt x="1080571" y="889730"/>
                    <a:pt x="1084667" y="888683"/>
                  </a:cubicBezTo>
                  <a:close/>
                  <a:moveTo>
                    <a:pt x="1086572" y="901351"/>
                  </a:moveTo>
                  <a:cubicBezTo>
                    <a:pt x="1087048" y="902684"/>
                    <a:pt x="1087525" y="904018"/>
                    <a:pt x="1088096" y="905447"/>
                  </a:cubicBezTo>
                  <a:cubicBezTo>
                    <a:pt x="1086382" y="905828"/>
                    <a:pt x="1084572" y="906209"/>
                    <a:pt x="1082857" y="906590"/>
                  </a:cubicBezTo>
                  <a:cubicBezTo>
                    <a:pt x="1082381" y="905256"/>
                    <a:pt x="1081905" y="903923"/>
                    <a:pt x="1081333" y="902494"/>
                  </a:cubicBezTo>
                  <a:cubicBezTo>
                    <a:pt x="1083048" y="902113"/>
                    <a:pt x="1084762" y="901732"/>
                    <a:pt x="1086572" y="901351"/>
                  </a:cubicBezTo>
                  <a:close/>
                  <a:moveTo>
                    <a:pt x="1104860" y="928021"/>
                  </a:moveTo>
                  <a:cubicBezTo>
                    <a:pt x="1106098" y="931355"/>
                    <a:pt x="1107337" y="934784"/>
                    <a:pt x="1108575" y="938117"/>
                  </a:cubicBezTo>
                  <a:cubicBezTo>
                    <a:pt x="1090668" y="936022"/>
                    <a:pt x="1073428" y="950405"/>
                    <a:pt x="1055140" y="947547"/>
                  </a:cubicBezTo>
                  <a:cubicBezTo>
                    <a:pt x="1059997" y="932307"/>
                    <a:pt x="1085620" y="936688"/>
                    <a:pt x="1104860" y="928021"/>
                  </a:cubicBezTo>
                  <a:close/>
                  <a:moveTo>
                    <a:pt x="1105241" y="952024"/>
                  </a:moveTo>
                  <a:cubicBezTo>
                    <a:pt x="1104384" y="949071"/>
                    <a:pt x="1103527" y="946213"/>
                    <a:pt x="1100383" y="946499"/>
                  </a:cubicBezTo>
                  <a:cubicBezTo>
                    <a:pt x="1103908" y="936879"/>
                    <a:pt x="1120767" y="950500"/>
                    <a:pt x="1105241" y="952024"/>
                  </a:cubicBezTo>
                  <a:close/>
                  <a:moveTo>
                    <a:pt x="1109908" y="872204"/>
                  </a:moveTo>
                  <a:cubicBezTo>
                    <a:pt x="1102765" y="872966"/>
                    <a:pt x="1099145" y="878681"/>
                    <a:pt x="1088858" y="876776"/>
                  </a:cubicBezTo>
                  <a:cubicBezTo>
                    <a:pt x="1086572" y="876395"/>
                    <a:pt x="1085715" y="875443"/>
                    <a:pt x="1084762" y="873347"/>
                  </a:cubicBezTo>
                  <a:cubicBezTo>
                    <a:pt x="1097526" y="872300"/>
                    <a:pt x="1112385" y="867442"/>
                    <a:pt x="1128387" y="868204"/>
                  </a:cubicBezTo>
                  <a:cubicBezTo>
                    <a:pt x="1128292" y="872871"/>
                    <a:pt x="1112861" y="873633"/>
                    <a:pt x="1109908" y="872204"/>
                  </a:cubicBezTo>
                  <a:close/>
                  <a:moveTo>
                    <a:pt x="1115623" y="849059"/>
                  </a:moveTo>
                  <a:cubicBezTo>
                    <a:pt x="1106575" y="848297"/>
                    <a:pt x="1116290" y="842391"/>
                    <a:pt x="1120100" y="845915"/>
                  </a:cubicBezTo>
                  <a:cubicBezTo>
                    <a:pt x="1120481" y="848297"/>
                    <a:pt x="1117909" y="847630"/>
                    <a:pt x="1117433" y="846487"/>
                  </a:cubicBezTo>
                  <a:cubicBezTo>
                    <a:pt x="1115147" y="846582"/>
                    <a:pt x="1115338" y="847820"/>
                    <a:pt x="1115623" y="849059"/>
                  </a:cubicBezTo>
                  <a:close/>
                  <a:moveTo>
                    <a:pt x="1004276" y="871157"/>
                  </a:moveTo>
                  <a:cubicBezTo>
                    <a:pt x="1003514" y="869156"/>
                    <a:pt x="1002752" y="867061"/>
                    <a:pt x="1001990" y="865061"/>
                  </a:cubicBezTo>
                  <a:cubicBezTo>
                    <a:pt x="1008658" y="860393"/>
                    <a:pt x="1013039" y="872490"/>
                    <a:pt x="1004276" y="871157"/>
                  </a:cubicBezTo>
                  <a:close/>
                  <a:moveTo>
                    <a:pt x="997513" y="236125"/>
                  </a:moveTo>
                  <a:cubicBezTo>
                    <a:pt x="1001895" y="235172"/>
                    <a:pt x="1006276" y="234220"/>
                    <a:pt x="1010658" y="233267"/>
                  </a:cubicBezTo>
                  <a:cubicBezTo>
                    <a:pt x="1017040" y="238601"/>
                    <a:pt x="995799" y="243269"/>
                    <a:pt x="997513" y="236125"/>
                  </a:cubicBezTo>
                  <a:close/>
                  <a:moveTo>
                    <a:pt x="1009896" y="878681"/>
                  </a:moveTo>
                  <a:cubicBezTo>
                    <a:pt x="1012563" y="876110"/>
                    <a:pt x="1015420" y="870680"/>
                    <a:pt x="1020850" y="869728"/>
                  </a:cubicBezTo>
                  <a:cubicBezTo>
                    <a:pt x="1025231" y="878396"/>
                    <a:pt x="1013515" y="880205"/>
                    <a:pt x="1006181" y="883825"/>
                  </a:cubicBezTo>
                  <a:cubicBezTo>
                    <a:pt x="1002847" y="880015"/>
                    <a:pt x="1008086" y="880396"/>
                    <a:pt x="1009896" y="878681"/>
                  </a:cubicBezTo>
                  <a:close/>
                  <a:moveTo>
                    <a:pt x="1012563" y="862775"/>
                  </a:moveTo>
                  <a:cubicBezTo>
                    <a:pt x="1014277" y="862394"/>
                    <a:pt x="1016087" y="862013"/>
                    <a:pt x="1017802" y="861632"/>
                  </a:cubicBezTo>
                  <a:cubicBezTo>
                    <a:pt x="1018278" y="862965"/>
                    <a:pt x="1018754" y="864299"/>
                    <a:pt x="1019326" y="865727"/>
                  </a:cubicBezTo>
                  <a:cubicBezTo>
                    <a:pt x="1017611" y="866108"/>
                    <a:pt x="1015801" y="866489"/>
                    <a:pt x="1014087" y="866870"/>
                  </a:cubicBezTo>
                  <a:cubicBezTo>
                    <a:pt x="1013515" y="865537"/>
                    <a:pt x="1013039" y="864108"/>
                    <a:pt x="1012563" y="862775"/>
                  </a:cubicBezTo>
                  <a:close/>
                  <a:moveTo>
                    <a:pt x="1033899" y="265367"/>
                  </a:moveTo>
                  <a:cubicBezTo>
                    <a:pt x="1038757" y="264795"/>
                    <a:pt x="1046281" y="260414"/>
                    <a:pt x="1045900" y="267081"/>
                  </a:cubicBezTo>
                  <a:cubicBezTo>
                    <a:pt x="1037995" y="268796"/>
                    <a:pt x="1030089" y="270510"/>
                    <a:pt x="1022183" y="272225"/>
                  </a:cubicBezTo>
                  <a:cubicBezTo>
                    <a:pt x="1010944" y="270034"/>
                    <a:pt x="1037233" y="269843"/>
                    <a:pt x="1033899" y="265367"/>
                  </a:cubicBezTo>
                  <a:close/>
                  <a:moveTo>
                    <a:pt x="1022755" y="204406"/>
                  </a:moveTo>
                  <a:cubicBezTo>
                    <a:pt x="1023326" y="209264"/>
                    <a:pt x="1018659" y="210122"/>
                    <a:pt x="1012944" y="208693"/>
                  </a:cubicBezTo>
                  <a:cubicBezTo>
                    <a:pt x="1009324" y="207836"/>
                    <a:pt x="1000657" y="209550"/>
                    <a:pt x="993037" y="208693"/>
                  </a:cubicBezTo>
                  <a:cubicBezTo>
                    <a:pt x="998847" y="199358"/>
                    <a:pt x="1011134" y="205264"/>
                    <a:pt x="1022755" y="204406"/>
                  </a:cubicBezTo>
                  <a:close/>
                  <a:moveTo>
                    <a:pt x="982464" y="241649"/>
                  </a:moveTo>
                  <a:cubicBezTo>
                    <a:pt x="984940" y="238316"/>
                    <a:pt x="991227" y="236982"/>
                    <a:pt x="995608" y="238792"/>
                  </a:cubicBezTo>
                  <a:cubicBezTo>
                    <a:pt x="996466" y="244412"/>
                    <a:pt x="961223" y="246317"/>
                    <a:pt x="982464" y="241649"/>
                  </a:cubicBezTo>
                  <a:close/>
                  <a:moveTo>
                    <a:pt x="968653" y="211836"/>
                  </a:moveTo>
                  <a:cubicBezTo>
                    <a:pt x="970367" y="211455"/>
                    <a:pt x="972177" y="211074"/>
                    <a:pt x="973891" y="210693"/>
                  </a:cubicBezTo>
                  <a:cubicBezTo>
                    <a:pt x="976749" y="214789"/>
                    <a:pt x="971510" y="215360"/>
                    <a:pt x="967510" y="216503"/>
                  </a:cubicBezTo>
                  <a:cubicBezTo>
                    <a:pt x="967414" y="214694"/>
                    <a:pt x="969415" y="213836"/>
                    <a:pt x="968653" y="211836"/>
                  </a:cubicBezTo>
                  <a:close/>
                  <a:moveTo>
                    <a:pt x="968557" y="242411"/>
                  </a:moveTo>
                  <a:cubicBezTo>
                    <a:pt x="973415" y="247936"/>
                    <a:pt x="963985" y="247269"/>
                    <a:pt x="959509" y="248793"/>
                  </a:cubicBezTo>
                  <a:cubicBezTo>
                    <a:pt x="960271" y="245650"/>
                    <a:pt x="963700" y="243840"/>
                    <a:pt x="968557" y="242411"/>
                  </a:cubicBezTo>
                  <a:close/>
                  <a:moveTo>
                    <a:pt x="962557" y="873728"/>
                  </a:moveTo>
                  <a:cubicBezTo>
                    <a:pt x="964271" y="873347"/>
                    <a:pt x="966081" y="872966"/>
                    <a:pt x="967795" y="872585"/>
                  </a:cubicBezTo>
                  <a:cubicBezTo>
                    <a:pt x="970653" y="876681"/>
                    <a:pt x="965509" y="877253"/>
                    <a:pt x="961414" y="878396"/>
                  </a:cubicBezTo>
                  <a:cubicBezTo>
                    <a:pt x="961318" y="876586"/>
                    <a:pt x="963319" y="875729"/>
                    <a:pt x="962557" y="873728"/>
                  </a:cubicBezTo>
                  <a:close/>
                  <a:moveTo>
                    <a:pt x="927219" y="222980"/>
                  </a:moveTo>
                  <a:cubicBezTo>
                    <a:pt x="934363" y="221552"/>
                    <a:pt x="941697" y="217742"/>
                    <a:pt x="945602" y="218980"/>
                  </a:cubicBezTo>
                  <a:cubicBezTo>
                    <a:pt x="946555" y="222218"/>
                    <a:pt x="938554" y="224885"/>
                    <a:pt x="931315" y="226505"/>
                  </a:cubicBezTo>
                  <a:cubicBezTo>
                    <a:pt x="926266" y="227552"/>
                    <a:pt x="916551" y="231839"/>
                    <a:pt x="916646" y="225362"/>
                  </a:cubicBezTo>
                  <a:cubicBezTo>
                    <a:pt x="917408" y="221552"/>
                    <a:pt x="923218" y="223838"/>
                    <a:pt x="927219" y="222980"/>
                  </a:cubicBezTo>
                  <a:close/>
                  <a:moveTo>
                    <a:pt x="932839" y="877919"/>
                  </a:moveTo>
                  <a:cubicBezTo>
                    <a:pt x="933410" y="882682"/>
                    <a:pt x="919408" y="882587"/>
                    <a:pt x="917027" y="881348"/>
                  </a:cubicBezTo>
                  <a:cubicBezTo>
                    <a:pt x="917599" y="875157"/>
                    <a:pt x="928362" y="879538"/>
                    <a:pt x="932839" y="877919"/>
                  </a:cubicBezTo>
                  <a:close/>
                  <a:moveTo>
                    <a:pt x="906454" y="883730"/>
                  </a:moveTo>
                  <a:cubicBezTo>
                    <a:pt x="911979" y="890969"/>
                    <a:pt x="900358" y="887063"/>
                    <a:pt x="896644" y="888016"/>
                  </a:cubicBezTo>
                  <a:cubicBezTo>
                    <a:pt x="894358" y="888587"/>
                    <a:pt x="893310" y="890969"/>
                    <a:pt x="889500" y="891731"/>
                  </a:cubicBezTo>
                  <a:cubicBezTo>
                    <a:pt x="883690" y="892969"/>
                    <a:pt x="869021" y="892016"/>
                    <a:pt x="857115" y="896588"/>
                  </a:cubicBezTo>
                  <a:cubicBezTo>
                    <a:pt x="854924" y="890969"/>
                    <a:pt x="865497" y="891350"/>
                    <a:pt x="871402" y="889063"/>
                  </a:cubicBezTo>
                  <a:cubicBezTo>
                    <a:pt x="873784" y="888111"/>
                    <a:pt x="874641" y="886301"/>
                    <a:pt x="878546" y="885349"/>
                  </a:cubicBezTo>
                  <a:cubicBezTo>
                    <a:pt x="883880" y="884015"/>
                    <a:pt x="886928" y="884968"/>
                    <a:pt x="892453" y="884492"/>
                  </a:cubicBezTo>
                  <a:cubicBezTo>
                    <a:pt x="896739" y="884206"/>
                    <a:pt x="903883" y="879824"/>
                    <a:pt x="906454" y="883730"/>
                  </a:cubicBezTo>
                  <a:close/>
                  <a:moveTo>
                    <a:pt x="907788" y="23813"/>
                  </a:moveTo>
                  <a:cubicBezTo>
                    <a:pt x="907978" y="27432"/>
                    <a:pt x="894834" y="33909"/>
                    <a:pt x="890071" y="29813"/>
                  </a:cubicBezTo>
                  <a:cubicBezTo>
                    <a:pt x="885118" y="22765"/>
                    <a:pt x="904930" y="22574"/>
                    <a:pt x="907788" y="23813"/>
                  </a:cubicBezTo>
                  <a:close/>
                  <a:moveTo>
                    <a:pt x="889690" y="36481"/>
                  </a:moveTo>
                  <a:cubicBezTo>
                    <a:pt x="891405" y="36100"/>
                    <a:pt x="893215" y="35719"/>
                    <a:pt x="894929" y="35338"/>
                  </a:cubicBezTo>
                  <a:cubicBezTo>
                    <a:pt x="895215" y="38291"/>
                    <a:pt x="889024" y="38481"/>
                    <a:pt x="885214" y="39719"/>
                  </a:cubicBezTo>
                  <a:cubicBezTo>
                    <a:pt x="884547" y="37719"/>
                    <a:pt x="887881" y="37433"/>
                    <a:pt x="889690" y="36481"/>
                  </a:cubicBezTo>
                  <a:close/>
                  <a:moveTo>
                    <a:pt x="897882" y="235934"/>
                  </a:moveTo>
                  <a:cubicBezTo>
                    <a:pt x="887119" y="237554"/>
                    <a:pt x="872641" y="244221"/>
                    <a:pt x="869307" y="235553"/>
                  </a:cubicBezTo>
                  <a:cubicBezTo>
                    <a:pt x="880070" y="234029"/>
                    <a:pt x="894548" y="227362"/>
                    <a:pt x="897882" y="235934"/>
                  </a:cubicBezTo>
                  <a:close/>
                  <a:moveTo>
                    <a:pt x="872069" y="42577"/>
                  </a:moveTo>
                  <a:cubicBezTo>
                    <a:pt x="871879" y="39624"/>
                    <a:pt x="878070" y="39434"/>
                    <a:pt x="881880" y="38291"/>
                  </a:cubicBezTo>
                  <a:cubicBezTo>
                    <a:pt x="882832" y="43053"/>
                    <a:pt x="876451" y="44387"/>
                    <a:pt x="872069" y="42577"/>
                  </a:cubicBezTo>
                  <a:close/>
                  <a:moveTo>
                    <a:pt x="880737" y="27527"/>
                  </a:moveTo>
                  <a:cubicBezTo>
                    <a:pt x="879213" y="33719"/>
                    <a:pt x="858925" y="42958"/>
                    <a:pt x="854448" y="33242"/>
                  </a:cubicBezTo>
                  <a:cubicBezTo>
                    <a:pt x="863116" y="31337"/>
                    <a:pt x="871974" y="29432"/>
                    <a:pt x="880737" y="27527"/>
                  </a:cubicBezTo>
                  <a:close/>
                  <a:moveTo>
                    <a:pt x="845399" y="787622"/>
                  </a:moveTo>
                  <a:cubicBezTo>
                    <a:pt x="849400" y="786098"/>
                    <a:pt x="850638" y="788575"/>
                    <a:pt x="854067" y="787908"/>
                  </a:cubicBezTo>
                  <a:cubicBezTo>
                    <a:pt x="856543" y="791623"/>
                    <a:pt x="843208" y="793528"/>
                    <a:pt x="845399" y="787622"/>
                  </a:cubicBezTo>
                  <a:close/>
                  <a:moveTo>
                    <a:pt x="842827" y="788194"/>
                  </a:moveTo>
                  <a:cubicBezTo>
                    <a:pt x="845304" y="789242"/>
                    <a:pt x="834350" y="796481"/>
                    <a:pt x="835684" y="791909"/>
                  </a:cubicBezTo>
                  <a:cubicBezTo>
                    <a:pt x="835874" y="791337"/>
                    <a:pt x="839970" y="786956"/>
                    <a:pt x="842827" y="788194"/>
                  </a:cubicBezTo>
                  <a:close/>
                  <a:moveTo>
                    <a:pt x="830635" y="53721"/>
                  </a:moveTo>
                  <a:cubicBezTo>
                    <a:pt x="824444" y="55150"/>
                    <a:pt x="821587" y="51911"/>
                    <a:pt x="814062" y="55150"/>
                  </a:cubicBezTo>
                  <a:cubicBezTo>
                    <a:pt x="813014" y="52102"/>
                    <a:pt x="831969" y="46482"/>
                    <a:pt x="830635" y="53721"/>
                  </a:cubicBezTo>
                  <a:close/>
                  <a:moveTo>
                    <a:pt x="826159" y="41624"/>
                  </a:moveTo>
                  <a:cubicBezTo>
                    <a:pt x="829207" y="46482"/>
                    <a:pt x="805966" y="53912"/>
                    <a:pt x="805108" y="46196"/>
                  </a:cubicBezTo>
                  <a:cubicBezTo>
                    <a:pt x="812347" y="41720"/>
                    <a:pt x="815681" y="42386"/>
                    <a:pt x="826159" y="41624"/>
                  </a:cubicBezTo>
                  <a:close/>
                  <a:moveTo>
                    <a:pt x="812824" y="899732"/>
                  </a:moveTo>
                  <a:cubicBezTo>
                    <a:pt x="811014" y="906304"/>
                    <a:pt x="799393" y="908780"/>
                    <a:pt x="788725" y="911543"/>
                  </a:cubicBezTo>
                  <a:cubicBezTo>
                    <a:pt x="789011" y="908209"/>
                    <a:pt x="790726" y="905637"/>
                    <a:pt x="791011" y="902303"/>
                  </a:cubicBezTo>
                  <a:cubicBezTo>
                    <a:pt x="795298" y="899446"/>
                    <a:pt x="798631" y="904780"/>
                    <a:pt x="800441" y="904589"/>
                  </a:cubicBezTo>
                  <a:cubicBezTo>
                    <a:pt x="806728" y="904208"/>
                    <a:pt x="805775" y="896969"/>
                    <a:pt x="812824" y="899732"/>
                  </a:cubicBezTo>
                  <a:close/>
                  <a:moveTo>
                    <a:pt x="807204" y="892207"/>
                  </a:moveTo>
                  <a:cubicBezTo>
                    <a:pt x="800155" y="893731"/>
                    <a:pt x="792440" y="896207"/>
                    <a:pt x="788059" y="894207"/>
                  </a:cubicBezTo>
                  <a:cubicBezTo>
                    <a:pt x="788249" y="889063"/>
                    <a:pt x="805870" y="882682"/>
                    <a:pt x="807204" y="892207"/>
                  </a:cubicBezTo>
                  <a:close/>
                  <a:moveTo>
                    <a:pt x="765961" y="518350"/>
                  </a:moveTo>
                  <a:cubicBezTo>
                    <a:pt x="766342" y="511683"/>
                    <a:pt x="758817" y="516065"/>
                    <a:pt x="753959" y="516636"/>
                  </a:cubicBezTo>
                  <a:cubicBezTo>
                    <a:pt x="749482" y="516446"/>
                    <a:pt x="753007" y="514541"/>
                    <a:pt x="755864" y="514064"/>
                  </a:cubicBezTo>
                  <a:cubicBezTo>
                    <a:pt x="759579" y="513112"/>
                    <a:pt x="763198" y="512064"/>
                    <a:pt x="764532" y="514350"/>
                  </a:cubicBezTo>
                  <a:cubicBezTo>
                    <a:pt x="769294" y="512445"/>
                    <a:pt x="763675" y="506063"/>
                    <a:pt x="772819" y="505968"/>
                  </a:cubicBezTo>
                  <a:cubicBezTo>
                    <a:pt x="774819" y="507301"/>
                    <a:pt x="776819" y="508635"/>
                    <a:pt x="777676" y="511493"/>
                  </a:cubicBezTo>
                  <a:cubicBezTo>
                    <a:pt x="784630" y="509969"/>
                    <a:pt x="792440" y="507492"/>
                    <a:pt x="796822" y="509492"/>
                  </a:cubicBezTo>
                  <a:cubicBezTo>
                    <a:pt x="793202" y="515303"/>
                    <a:pt x="775295" y="515017"/>
                    <a:pt x="765961" y="518350"/>
                  </a:cubicBezTo>
                  <a:close/>
                  <a:moveTo>
                    <a:pt x="783772" y="805434"/>
                  </a:moveTo>
                  <a:cubicBezTo>
                    <a:pt x="782058" y="805815"/>
                    <a:pt x="780248" y="806196"/>
                    <a:pt x="778534" y="806577"/>
                  </a:cubicBezTo>
                  <a:cubicBezTo>
                    <a:pt x="778057" y="805244"/>
                    <a:pt x="777581" y="803910"/>
                    <a:pt x="777010" y="802481"/>
                  </a:cubicBezTo>
                  <a:cubicBezTo>
                    <a:pt x="778724" y="802100"/>
                    <a:pt x="780534" y="801719"/>
                    <a:pt x="782248" y="801338"/>
                  </a:cubicBezTo>
                  <a:cubicBezTo>
                    <a:pt x="782725" y="802767"/>
                    <a:pt x="783201" y="804101"/>
                    <a:pt x="783772" y="805434"/>
                  </a:cubicBezTo>
                  <a:close/>
                  <a:moveTo>
                    <a:pt x="795107" y="774573"/>
                  </a:moveTo>
                  <a:cubicBezTo>
                    <a:pt x="791297" y="782384"/>
                    <a:pt x="781772" y="769715"/>
                    <a:pt x="795107" y="774573"/>
                  </a:cubicBezTo>
                  <a:lnTo>
                    <a:pt x="795107" y="774573"/>
                  </a:lnTo>
                  <a:close/>
                  <a:moveTo>
                    <a:pt x="800536" y="64675"/>
                  </a:moveTo>
                  <a:cubicBezTo>
                    <a:pt x="796631" y="69628"/>
                    <a:pt x="787106" y="69723"/>
                    <a:pt x="777581" y="71819"/>
                  </a:cubicBezTo>
                  <a:cubicBezTo>
                    <a:pt x="769104" y="73724"/>
                    <a:pt x="759103" y="75724"/>
                    <a:pt x="751292" y="77534"/>
                  </a:cubicBezTo>
                  <a:cubicBezTo>
                    <a:pt x="750625" y="75533"/>
                    <a:pt x="753959" y="75248"/>
                    <a:pt x="755769" y="74390"/>
                  </a:cubicBezTo>
                  <a:cubicBezTo>
                    <a:pt x="757483" y="74009"/>
                    <a:pt x="759293" y="73628"/>
                    <a:pt x="761008" y="73247"/>
                  </a:cubicBezTo>
                  <a:cubicBezTo>
                    <a:pt x="774247" y="70390"/>
                    <a:pt x="787392" y="67532"/>
                    <a:pt x="800536" y="64675"/>
                  </a:cubicBezTo>
                  <a:close/>
                  <a:moveTo>
                    <a:pt x="779867" y="62579"/>
                  </a:moveTo>
                  <a:cubicBezTo>
                    <a:pt x="781582" y="62198"/>
                    <a:pt x="783391" y="61817"/>
                    <a:pt x="785106" y="61436"/>
                  </a:cubicBezTo>
                  <a:cubicBezTo>
                    <a:pt x="787773" y="67056"/>
                    <a:pt x="765199" y="65151"/>
                    <a:pt x="779867" y="62579"/>
                  </a:cubicBezTo>
                  <a:close/>
                  <a:moveTo>
                    <a:pt x="760722" y="49244"/>
                  </a:moveTo>
                  <a:cubicBezTo>
                    <a:pt x="763389" y="45244"/>
                    <a:pt x="769390" y="42767"/>
                    <a:pt x="777676" y="41148"/>
                  </a:cubicBezTo>
                  <a:cubicBezTo>
                    <a:pt x="783201" y="48959"/>
                    <a:pt x="765961" y="51340"/>
                    <a:pt x="760722" y="49244"/>
                  </a:cubicBezTo>
                  <a:close/>
                  <a:moveTo>
                    <a:pt x="779962" y="32004"/>
                  </a:moveTo>
                  <a:cubicBezTo>
                    <a:pt x="781105" y="41624"/>
                    <a:pt x="761198" y="41339"/>
                    <a:pt x="757388" y="32576"/>
                  </a:cubicBezTo>
                  <a:cubicBezTo>
                    <a:pt x="765580" y="31433"/>
                    <a:pt x="769104" y="36767"/>
                    <a:pt x="779962" y="32004"/>
                  </a:cubicBezTo>
                  <a:close/>
                  <a:moveTo>
                    <a:pt x="761103" y="57912"/>
                  </a:moveTo>
                  <a:cubicBezTo>
                    <a:pt x="761389" y="51149"/>
                    <a:pt x="769009" y="58674"/>
                    <a:pt x="772342" y="57626"/>
                  </a:cubicBezTo>
                  <a:cubicBezTo>
                    <a:pt x="770152" y="60865"/>
                    <a:pt x="754340" y="66294"/>
                    <a:pt x="749387" y="64770"/>
                  </a:cubicBezTo>
                  <a:cubicBezTo>
                    <a:pt x="750530" y="61341"/>
                    <a:pt x="756817" y="60103"/>
                    <a:pt x="761103" y="57912"/>
                  </a:cubicBezTo>
                  <a:close/>
                  <a:moveTo>
                    <a:pt x="747196" y="529019"/>
                  </a:moveTo>
                  <a:cubicBezTo>
                    <a:pt x="741577" y="530638"/>
                    <a:pt x="738243" y="529209"/>
                    <a:pt x="737005" y="524637"/>
                  </a:cubicBezTo>
                  <a:cubicBezTo>
                    <a:pt x="740529" y="523875"/>
                    <a:pt x="744053" y="523113"/>
                    <a:pt x="747577" y="522351"/>
                  </a:cubicBezTo>
                  <a:cubicBezTo>
                    <a:pt x="746815" y="524351"/>
                    <a:pt x="746053" y="526256"/>
                    <a:pt x="747196" y="529019"/>
                  </a:cubicBezTo>
                  <a:close/>
                  <a:moveTo>
                    <a:pt x="724622" y="529590"/>
                  </a:moveTo>
                  <a:cubicBezTo>
                    <a:pt x="728623" y="528066"/>
                    <a:pt x="729861" y="530543"/>
                    <a:pt x="733290" y="529876"/>
                  </a:cubicBezTo>
                  <a:cubicBezTo>
                    <a:pt x="735766" y="533591"/>
                    <a:pt x="722336" y="535496"/>
                    <a:pt x="724622" y="529590"/>
                  </a:cubicBezTo>
                  <a:close/>
                  <a:moveTo>
                    <a:pt x="716335" y="522637"/>
                  </a:moveTo>
                  <a:cubicBezTo>
                    <a:pt x="720336" y="521113"/>
                    <a:pt x="721574" y="523589"/>
                    <a:pt x="725003" y="522923"/>
                  </a:cubicBezTo>
                  <a:cubicBezTo>
                    <a:pt x="727480" y="526637"/>
                    <a:pt x="714145" y="528542"/>
                    <a:pt x="716335" y="522637"/>
                  </a:cubicBezTo>
                  <a:close/>
                  <a:moveTo>
                    <a:pt x="726718" y="126683"/>
                  </a:moveTo>
                  <a:cubicBezTo>
                    <a:pt x="723574" y="123920"/>
                    <a:pt x="714049" y="129921"/>
                    <a:pt x="713954" y="122873"/>
                  </a:cubicBezTo>
                  <a:cubicBezTo>
                    <a:pt x="721193" y="123158"/>
                    <a:pt x="729004" y="122492"/>
                    <a:pt x="738433" y="119729"/>
                  </a:cubicBezTo>
                  <a:cubicBezTo>
                    <a:pt x="739576" y="124301"/>
                    <a:pt x="733385" y="125540"/>
                    <a:pt x="726718" y="126683"/>
                  </a:cubicBezTo>
                  <a:close/>
                  <a:moveTo>
                    <a:pt x="716050" y="822388"/>
                  </a:moveTo>
                  <a:cubicBezTo>
                    <a:pt x="717288" y="826865"/>
                    <a:pt x="711001" y="828199"/>
                    <a:pt x="704334" y="829342"/>
                  </a:cubicBezTo>
                  <a:cubicBezTo>
                    <a:pt x="699095" y="823055"/>
                    <a:pt x="711382" y="824389"/>
                    <a:pt x="716050" y="822388"/>
                  </a:cubicBezTo>
                  <a:close/>
                  <a:moveTo>
                    <a:pt x="719669" y="69152"/>
                  </a:moveTo>
                  <a:cubicBezTo>
                    <a:pt x="721288" y="74390"/>
                    <a:pt x="711573" y="76105"/>
                    <a:pt x="707287" y="74009"/>
                  </a:cubicBezTo>
                  <a:cubicBezTo>
                    <a:pt x="705191" y="69723"/>
                    <a:pt x="716240" y="71057"/>
                    <a:pt x="719669" y="69152"/>
                  </a:cubicBezTo>
                  <a:close/>
                  <a:moveTo>
                    <a:pt x="719764" y="53816"/>
                  </a:moveTo>
                  <a:cubicBezTo>
                    <a:pt x="724241" y="48959"/>
                    <a:pt x="727480" y="43529"/>
                    <a:pt x="741196" y="42577"/>
                  </a:cubicBezTo>
                  <a:cubicBezTo>
                    <a:pt x="742815" y="47816"/>
                    <a:pt x="733861" y="48482"/>
                    <a:pt x="726908" y="50102"/>
                  </a:cubicBezTo>
                  <a:cubicBezTo>
                    <a:pt x="723860" y="52292"/>
                    <a:pt x="730242" y="55245"/>
                    <a:pt x="728051" y="60770"/>
                  </a:cubicBezTo>
                  <a:cubicBezTo>
                    <a:pt x="700333" y="61246"/>
                    <a:pt x="684617" y="72295"/>
                    <a:pt x="661471" y="73057"/>
                  </a:cubicBezTo>
                  <a:cubicBezTo>
                    <a:pt x="664996" y="67437"/>
                    <a:pt x="676807" y="68485"/>
                    <a:pt x="687094" y="65342"/>
                  </a:cubicBezTo>
                  <a:cubicBezTo>
                    <a:pt x="699286" y="61532"/>
                    <a:pt x="710144" y="53054"/>
                    <a:pt x="719764" y="53816"/>
                  </a:cubicBezTo>
                  <a:close/>
                  <a:moveTo>
                    <a:pt x="691285" y="801529"/>
                  </a:moveTo>
                  <a:cubicBezTo>
                    <a:pt x="684236" y="803053"/>
                    <a:pt x="677283" y="804577"/>
                    <a:pt x="670234" y="806101"/>
                  </a:cubicBezTo>
                  <a:cubicBezTo>
                    <a:pt x="669758" y="803053"/>
                    <a:pt x="677854" y="803720"/>
                    <a:pt x="676616" y="800290"/>
                  </a:cubicBezTo>
                  <a:cubicBezTo>
                    <a:pt x="688141" y="799910"/>
                    <a:pt x="691666" y="791623"/>
                    <a:pt x="700333" y="795147"/>
                  </a:cubicBezTo>
                  <a:cubicBezTo>
                    <a:pt x="704239" y="800290"/>
                    <a:pt x="687379" y="796385"/>
                    <a:pt x="691285" y="801529"/>
                  </a:cubicBezTo>
                  <a:close/>
                  <a:moveTo>
                    <a:pt x="694999" y="826961"/>
                  </a:moveTo>
                  <a:cubicBezTo>
                    <a:pt x="695571" y="835247"/>
                    <a:pt x="682045" y="832009"/>
                    <a:pt x="676616" y="830961"/>
                  </a:cubicBezTo>
                  <a:cubicBezTo>
                    <a:pt x="679093" y="826675"/>
                    <a:pt x="683760" y="830199"/>
                    <a:pt x="694999" y="826961"/>
                  </a:cubicBezTo>
                  <a:close/>
                  <a:moveTo>
                    <a:pt x="677950" y="541973"/>
                  </a:moveTo>
                  <a:cubicBezTo>
                    <a:pt x="684522" y="537305"/>
                    <a:pt x="688999" y="549307"/>
                    <a:pt x="680236" y="548069"/>
                  </a:cubicBezTo>
                  <a:cubicBezTo>
                    <a:pt x="679474" y="545973"/>
                    <a:pt x="678712" y="543973"/>
                    <a:pt x="677950" y="541973"/>
                  </a:cubicBezTo>
                  <a:close/>
                  <a:moveTo>
                    <a:pt x="658042" y="56293"/>
                  </a:moveTo>
                  <a:cubicBezTo>
                    <a:pt x="672901" y="54769"/>
                    <a:pt x="678426" y="49149"/>
                    <a:pt x="691570" y="46863"/>
                  </a:cubicBezTo>
                  <a:cubicBezTo>
                    <a:pt x="690237" y="49720"/>
                    <a:pt x="690142" y="53054"/>
                    <a:pt x="692713" y="57531"/>
                  </a:cubicBezTo>
                  <a:cubicBezTo>
                    <a:pt x="688332" y="58388"/>
                    <a:pt x="651851" y="67342"/>
                    <a:pt x="668234" y="60674"/>
                  </a:cubicBezTo>
                  <a:cubicBezTo>
                    <a:pt x="667472" y="55626"/>
                    <a:pt x="656614" y="64389"/>
                    <a:pt x="658042" y="56293"/>
                  </a:cubicBezTo>
                  <a:close/>
                  <a:moveTo>
                    <a:pt x="654994" y="78867"/>
                  </a:moveTo>
                  <a:cubicBezTo>
                    <a:pt x="661852" y="78581"/>
                    <a:pt x="669187" y="77629"/>
                    <a:pt x="671187" y="84106"/>
                  </a:cubicBezTo>
                  <a:cubicBezTo>
                    <a:pt x="663662" y="88106"/>
                    <a:pt x="657757" y="88583"/>
                    <a:pt x="647470" y="89249"/>
                  </a:cubicBezTo>
                  <a:cubicBezTo>
                    <a:pt x="642231" y="82487"/>
                    <a:pt x="658709" y="84963"/>
                    <a:pt x="654994" y="78867"/>
                  </a:cubicBezTo>
                  <a:close/>
                  <a:moveTo>
                    <a:pt x="660805" y="803720"/>
                  </a:moveTo>
                  <a:cubicBezTo>
                    <a:pt x="662519" y="803338"/>
                    <a:pt x="664329" y="802958"/>
                    <a:pt x="666043" y="802577"/>
                  </a:cubicBezTo>
                  <a:cubicBezTo>
                    <a:pt x="668901" y="806672"/>
                    <a:pt x="663662" y="807244"/>
                    <a:pt x="659662" y="808387"/>
                  </a:cubicBezTo>
                  <a:cubicBezTo>
                    <a:pt x="659566" y="806672"/>
                    <a:pt x="661567" y="805815"/>
                    <a:pt x="660805" y="803720"/>
                  </a:cubicBezTo>
                  <a:close/>
                  <a:moveTo>
                    <a:pt x="653089" y="551688"/>
                  </a:moveTo>
                  <a:cubicBezTo>
                    <a:pt x="650518" y="544068"/>
                    <a:pt x="663281" y="549307"/>
                    <a:pt x="662138" y="545306"/>
                  </a:cubicBezTo>
                  <a:cubicBezTo>
                    <a:pt x="665186" y="545211"/>
                    <a:pt x="665377" y="548926"/>
                    <a:pt x="668901" y="548164"/>
                  </a:cubicBezTo>
                  <a:cubicBezTo>
                    <a:pt x="669472" y="553022"/>
                    <a:pt x="655566" y="552926"/>
                    <a:pt x="653089" y="551688"/>
                  </a:cubicBezTo>
                  <a:close/>
                  <a:moveTo>
                    <a:pt x="662614" y="831818"/>
                  </a:moveTo>
                  <a:cubicBezTo>
                    <a:pt x="659662" y="836771"/>
                    <a:pt x="663757" y="834295"/>
                    <a:pt x="665567" y="839915"/>
                  </a:cubicBezTo>
                  <a:cubicBezTo>
                    <a:pt x="657852" y="841343"/>
                    <a:pt x="648708" y="844772"/>
                    <a:pt x="643755" y="842486"/>
                  </a:cubicBezTo>
                  <a:cubicBezTo>
                    <a:pt x="643374" y="836009"/>
                    <a:pt x="651756" y="833438"/>
                    <a:pt x="662614" y="831818"/>
                  </a:cubicBezTo>
                  <a:close/>
                  <a:moveTo>
                    <a:pt x="631753" y="840677"/>
                  </a:moveTo>
                  <a:cubicBezTo>
                    <a:pt x="636992" y="846868"/>
                    <a:pt x="624705" y="845630"/>
                    <a:pt x="620038" y="847630"/>
                  </a:cubicBezTo>
                  <a:cubicBezTo>
                    <a:pt x="618799" y="843153"/>
                    <a:pt x="625086" y="841820"/>
                    <a:pt x="631753" y="840677"/>
                  </a:cubicBezTo>
                  <a:close/>
                  <a:moveTo>
                    <a:pt x="617656" y="609790"/>
                  </a:moveTo>
                  <a:cubicBezTo>
                    <a:pt x="614989" y="613315"/>
                    <a:pt x="606226" y="617030"/>
                    <a:pt x="602607" y="615220"/>
                  </a:cubicBezTo>
                  <a:cubicBezTo>
                    <a:pt x="601273" y="610648"/>
                    <a:pt x="613465" y="611886"/>
                    <a:pt x="617656" y="609790"/>
                  </a:cubicBezTo>
                  <a:close/>
                  <a:moveTo>
                    <a:pt x="503071" y="877443"/>
                  </a:moveTo>
                  <a:cubicBezTo>
                    <a:pt x="508500" y="875443"/>
                    <a:pt x="512596" y="871538"/>
                    <a:pt x="517358" y="869918"/>
                  </a:cubicBezTo>
                  <a:cubicBezTo>
                    <a:pt x="529169" y="865918"/>
                    <a:pt x="542218" y="863727"/>
                    <a:pt x="556125" y="859250"/>
                  </a:cubicBezTo>
                  <a:cubicBezTo>
                    <a:pt x="556887" y="858965"/>
                    <a:pt x="561078" y="858584"/>
                    <a:pt x="561364" y="858107"/>
                  </a:cubicBezTo>
                  <a:cubicBezTo>
                    <a:pt x="563554" y="854202"/>
                    <a:pt x="565745" y="856393"/>
                    <a:pt x="574508" y="855250"/>
                  </a:cubicBezTo>
                  <a:cubicBezTo>
                    <a:pt x="580795" y="854488"/>
                    <a:pt x="593177" y="848963"/>
                    <a:pt x="598987" y="852107"/>
                  </a:cubicBezTo>
                  <a:cubicBezTo>
                    <a:pt x="604417" y="849440"/>
                    <a:pt x="609941" y="843153"/>
                    <a:pt x="616704" y="846106"/>
                  </a:cubicBezTo>
                  <a:cubicBezTo>
                    <a:pt x="620514" y="852964"/>
                    <a:pt x="606703" y="853535"/>
                    <a:pt x="602416" y="853631"/>
                  </a:cubicBezTo>
                  <a:cubicBezTo>
                    <a:pt x="598321" y="853726"/>
                    <a:pt x="596797" y="856774"/>
                    <a:pt x="592606" y="857917"/>
                  </a:cubicBezTo>
                  <a:cubicBezTo>
                    <a:pt x="579175" y="861536"/>
                    <a:pt x="564221" y="863346"/>
                    <a:pt x="550505" y="867061"/>
                  </a:cubicBezTo>
                  <a:cubicBezTo>
                    <a:pt x="542885" y="869156"/>
                    <a:pt x="538885" y="870966"/>
                    <a:pt x="527550" y="874205"/>
                  </a:cubicBezTo>
                  <a:cubicBezTo>
                    <a:pt x="525931" y="874681"/>
                    <a:pt x="523740" y="874681"/>
                    <a:pt x="522311" y="875348"/>
                  </a:cubicBezTo>
                  <a:cubicBezTo>
                    <a:pt x="521359" y="875729"/>
                    <a:pt x="519644" y="878110"/>
                    <a:pt x="520406" y="877919"/>
                  </a:cubicBezTo>
                  <a:cubicBezTo>
                    <a:pt x="515929" y="878872"/>
                    <a:pt x="510976" y="877729"/>
                    <a:pt x="506500" y="878777"/>
                  </a:cubicBezTo>
                  <a:cubicBezTo>
                    <a:pt x="499927" y="880301"/>
                    <a:pt x="494308" y="885539"/>
                    <a:pt x="488116" y="882777"/>
                  </a:cubicBezTo>
                  <a:cubicBezTo>
                    <a:pt x="490688" y="878110"/>
                    <a:pt x="497737" y="879348"/>
                    <a:pt x="503071" y="877443"/>
                  </a:cubicBezTo>
                  <a:close/>
                  <a:moveTo>
                    <a:pt x="606417" y="903065"/>
                  </a:moveTo>
                  <a:cubicBezTo>
                    <a:pt x="598892" y="906304"/>
                    <a:pt x="597368" y="901256"/>
                    <a:pt x="589843" y="904494"/>
                  </a:cubicBezTo>
                  <a:cubicBezTo>
                    <a:pt x="588796" y="901446"/>
                    <a:pt x="607750" y="895826"/>
                    <a:pt x="606417" y="903065"/>
                  </a:cubicBezTo>
                  <a:close/>
                  <a:moveTo>
                    <a:pt x="561649" y="928116"/>
                  </a:moveTo>
                  <a:cubicBezTo>
                    <a:pt x="557268" y="930878"/>
                    <a:pt x="551743" y="932879"/>
                    <a:pt x="541361" y="934688"/>
                  </a:cubicBezTo>
                  <a:cubicBezTo>
                    <a:pt x="538408" y="935641"/>
                    <a:pt x="536503" y="935260"/>
                    <a:pt x="535360" y="933831"/>
                  </a:cubicBezTo>
                  <a:cubicBezTo>
                    <a:pt x="534027" y="931545"/>
                    <a:pt x="534598" y="930116"/>
                    <a:pt x="536503" y="929164"/>
                  </a:cubicBezTo>
                  <a:cubicBezTo>
                    <a:pt x="546124" y="927068"/>
                    <a:pt x="555839" y="924973"/>
                    <a:pt x="565459" y="922877"/>
                  </a:cubicBezTo>
                  <a:cubicBezTo>
                    <a:pt x="568126" y="926687"/>
                    <a:pt x="564126" y="926592"/>
                    <a:pt x="561649" y="928116"/>
                  </a:cubicBezTo>
                  <a:close/>
                  <a:moveTo>
                    <a:pt x="437920" y="939832"/>
                  </a:moveTo>
                  <a:cubicBezTo>
                    <a:pt x="437443" y="938498"/>
                    <a:pt x="436967" y="937165"/>
                    <a:pt x="436396" y="935831"/>
                  </a:cubicBezTo>
                  <a:cubicBezTo>
                    <a:pt x="439063" y="935260"/>
                    <a:pt x="441634" y="934688"/>
                    <a:pt x="444301" y="934117"/>
                  </a:cubicBezTo>
                  <a:cubicBezTo>
                    <a:pt x="444778" y="935450"/>
                    <a:pt x="445254" y="936784"/>
                    <a:pt x="445825" y="938117"/>
                  </a:cubicBezTo>
                  <a:cubicBezTo>
                    <a:pt x="443158" y="938594"/>
                    <a:pt x="440491" y="939165"/>
                    <a:pt x="437920" y="939832"/>
                  </a:cubicBezTo>
                  <a:close/>
                  <a:moveTo>
                    <a:pt x="456589" y="975074"/>
                  </a:moveTo>
                  <a:cubicBezTo>
                    <a:pt x="451350" y="984313"/>
                    <a:pt x="445444" y="970883"/>
                    <a:pt x="456589" y="975074"/>
                  </a:cubicBezTo>
                  <a:lnTo>
                    <a:pt x="456589" y="975074"/>
                  </a:lnTo>
                  <a:close/>
                  <a:moveTo>
                    <a:pt x="453064" y="888397"/>
                  </a:moveTo>
                  <a:cubicBezTo>
                    <a:pt x="457446" y="887444"/>
                    <a:pt x="461827" y="886492"/>
                    <a:pt x="466209" y="885539"/>
                  </a:cubicBezTo>
                  <a:cubicBezTo>
                    <a:pt x="472591" y="890873"/>
                    <a:pt x="451350" y="895445"/>
                    <a:pt x="453064" y="888397"/>
                  </a:cubicBezTo>
                  <a:close/>
                  <a:moveTo>
                    <a:pt x="486116" y="885539"/>
                  </a:moveTo>
                  <a:cubicBezTo>
                    <a:pt x="480973" y="887635"/>
                    <a:pt x="478591" y="885635"/>
                    <a:pt x="474877" y="885825"/>
                  </a:cubicBezTo>
                  <a:cubicBezTo>
                    <a:pt x="472686" y="882396"/>
                    <a:pt x="488307" y="878967"/>
                    <a:pt x="486116" y="885539"/>
                  </a:cubicBezTo>
                  <a:close/>
                  <a:moveTo>
                    <a:pt x="482211" y="967359"/>
                  </a:moveTo>
                  <a:cubicBezTo>
                    <a:pt x="483925" y="966978"/>
                    <a:pt x="485735" y="966597"/>
                    <a:pt x="487450" y="966216"/>
                  </a:cubicBezTo>
                  <a:cubicBezTo>
                    <a:pt x="487926" y="967550"/>
                    <a:pt x="488402" y="968883"/>
                    <a:pt x="488974" y="970312"/>
                  </a:cubicBezTo>
                  <a:cubicBezTo>
                    <a:pt x="487259" y="970693"/>
                    <a:pt x="485449" y="971074"/>
                    <a:pt x="483735" y="971455"/>
                  </a:cubicBezTo>
                  <a:cubicBezTo>
                    <a:pt x="483163" y="970026"/>
                    <a:pt x="482687" y="968693"/>
                    <a:pt x="482211" y="967359"/>
                  </a:cubicBezTo>
                  <a:close/>
                  <a:moveTo>
                    <a:pt x="499070" y="974598"/>
                  </a:moveTo>
                  <a:cubicBezTo>
                    <a:pt x="493831" y="975741"/>
                    <a:pt x="497737" y="980885"/>
                    <a:pt x="490021" y="980980"/>
                  </a:cubicBezTo>
                  <a:cubicBezTo>
                    <a:pt x="483354" y="974122"/>
                    <a:pt x="501642" y="978027"/>
                    <a:pt x="494974" y="971169"/>
                  </a:cubicBezTo>
                  <a:cubicBezTo>
                    <a:pt x="500785" y="968312"/>
                    <a:pt x="507166" y="966788"/>
                    <a:pt x="514120" y="969169"/>
                  </a:cubicBezTo>
                  <a:cubicBezTo>
                    <a:pt x="520216" y="974788"/>
                    <a:pt x="500308" y="977646"/>
                    <a:pt x="499070" y="974598"/>
                  </a:cubicBezTo>
                  <a:close/>
                  <a:moveTo>
                    <a:pt x="569460" y="972407"/>
                  </a:moveTo>
                  <a:cubicBezTo>
                    <a:pt x="567364" y="972884"/>
                    <a:pt x="565936" y="970598"/>
                    <a:pt x="563459" y="971550"/>
                  </a:cubicBezTo>
                  <a:cubicBezTo>
                    <a:pt x="561459" y="972217"/>
                    <a:pt x="559268" y="974027"/>
                    <a:pt x="556315" y="975265"/>
                  </a:cubicBezTo>
                  <a:cubicBezTo>
                    <a:pt x="554791" y="975932"/>
                    <a:pt x="552601" y="975741"/>
                    <a:pt x="551077" y="976408"/>
                  </a:cubicBezTo>
                  <a:cubicBezTo>
                    <a:pt x="549934" y="976884"/>
                    <a:pt x="548600" y="979170"/>
                    <a:pt x="549172" y="978980"/>
                  </a:cubicBezTo>
                  <a:cubicBezTo>
                    <a:pt x="544504" y="980123"/>
                    <a:pt x="542790" y="978027"/>
                    <a:pt x="537932" y="979265"/>
                  </a:cubicBezTo>
                  <a:cubicBezTo>
                    <a:pt x="531074" y="980980"/>
                    <a:pt x="523930" y="986790"/>
                    <a:pt x="516882" y="983837"/>
                  </a:cubicBezTo>
                  <a:cubicBezTo>
                    <a:pt x="520501" y="977456"/>
                    <a:pt x="534884" y="975646"/>
                    <a:pt x="546981" y="972884"/>
                  </a:cubicBezTo>
                  <a:cubicBezTo>
                    <a:pt x="552696" y="965930"/>
                    <a:pt x="562792" y="971360"/>
                    <a:pt x="573270" y="967169"/>
                  </a:cubicBezTo>
                  <a:cubicBezTo>
                    <a:pt x="572603" y="968883"/>
                    <a:pt x="572413" y="971740"/>
                    <a:pt x="569460" y="972407"/>
                  </a:cubicBezTo>
                  <a:close/>
                  <a:moveTo>
                    <a:pt x="696904" y="940213"/>
                  </a:moveTo>
                  <a:cubicBezTo>
                    <a:pt x="692618" y="929640"/>
                    <a:pt x="712240" y="936879"/>
                    <a:pt x="711573" y="926116"/>
                  </a:cubicBezTo>
                  <a:cubicBezTo>
                    <a:pt x="716050" y="927068"/>
                    <a:pt x="721003" y="927354"/>
                    <a:pt x="722431" y="932498"/>
                  </a:cubicBezTo>
                  <a:cubicBezTo>
                    <a:pt x="709954" y="929926"/>
                    <a:pt x="708430" y="937736"/>
                    <a:pt x="696904" y="940213"/>
                  </a:cubicBezTo>
                  <a:close/>
                  <a:moveTo>
                    <a:pt x="738338" y="929069"/>
                  </a:moveTo>
                  <a:cubicBezTo>
                    <a:pt x="729385" y="928307"/>
                    <a:pt x="738624" y="921449"/>
                    <a:pt x="733861" y="916877"/>
                  </a:cubicBezTo>
                  <a:cubicBezTo>
                    <a:pt x="736147" y="913352"/>
                    <a:pt x="746434" y="913162"/>
                    <a:pt x="744815" y="907923"/>
                  </a:cubicBezTo>
                  <a:cubicBezTo>
                    <a:pt x="743672" y="903542"/>
                    <a:pt x="736719" y="908590"/>
                    <a:pt x="730909" y="908780"/>
                  </a:cubicBezTo>
                  <a:cubicBezTo>
                    <a:pt x="727194" y="908876"/>
                    <a:pt x="723098" y="908876"/>
                    <a:pt x="712525" y="912781"/>
                  </a:cubicBezTo>
                  <a:cubicBezTo>
                    <a:pt x="705382" y="915353"/>
                    <a:pt x="702048" y="921163"/>
                    <a:pt x="692999" y="921449"/>
                  </a:cubicBezTo>
                  <a:cubicBezTo>
                    <a:pt x="694809" y="922973"/>
                    <a:pt x="696619" y="924592"/>
                    <a:pt x="699762" y="924306"/>
                  </a:cubicBezTo>
                  <a:cubicBezTo>
                    <a:pt x="703667" y="929354"/>
                    <a:pt x="686808" y="925544"/>
                    <a:pt x="690713" y="930688"/>
                  </a:cubicBezTo>
                  <a:cubicBezTo>
                    <a:pt x="684046" y="933736"/>
                    <a:pt x="683950" y="927830"/>
                    <a:pt x="678712" y="928973"/>
                  </a:cubicBezTo>
                  <a:cubicBezTo>
                    <a:pt x="672997" y="933164"/>
                    <a:pt x="662805" y="932879"/>
                    <a:pt x="659185" y="937641"/>
                  </a:cubicBezTo>
                  <a:cubicBezTo>
                    <a:pt x="659376" y="937355"/>
                    <a:pt x="656423" y="940689"/>
                    <a:pt x="657280" y="940213"/>
                  </a:cubicBezTo>
                  <a:cubicBezTo>
                    <a:pt x="653566" y="942308"/>
                    <a:pt x="645374" y="939927"/>
                    <a:pt x="644898" y="945071"/>
                  </a:cubicBezTo>
                  <a:cubicBezTo>
                    <a:pt x="647184" y="947833"/>
                    <a:pt x="647089" y="944213"/>
                    <a:pt x="650137" y="943928"/>
                  </a:cubicBezTo>
                  <a:cubicBezTo>
                    <a:pt x="653280" y="943547"/>
                    <a:pt x="660233" y="944499"/>
                    <a:pt x="669282" y="941927"/>
                  </a:cubicBezTo>
                  <a:cubicBezTo>
                    <a:pt x="675473" y="940213"/>
                    <a:pt x="682522" y="936688"/>
                    <a:pt x="692999" y="936784"/>
                  </a:cubicBezTo>
                  <a:cubicBezTo>
                    <a:pt x="694237" y="939927"/>
                    <a:pt x="693190" y="942880"/>
                    <a:pt x="689951" y="944023"/>
                  </a:cubicBezTo>
                  <a:cubicBezTo>
                    <a:pt x="685855" y="945452"/>
                    <a:pt x="684712" y="942880"/>
                    <a:pt x="681283" y="943737"/>
                  </a:cubicBezTo>
                  <a:cubicBezTo>
                    <a:pt x="667758" y="947261"/>
                    <a:pt x="643469" y="951548"/>
                    <a:pt x="628610" y="955167"/>
                  </a:cubicBezTo>
                  <a:cubicBezTo>
                    <a:pt x="627658" y="952500"/>
                    <a:pt x="626610" y="949738"/>
                    <a:pt x="625657" y="947071"/>
                  </a:cubicBezTo>
                  <a:cubicBezTo>
                    <a:pt x="621085" y="947071"/>
                    <a:pt x="621943" y="950405"/>
                    <a:pt x="618514" y="950786"/>
                  </a:cubicBezTo>
                  <a:cubicBezTo>
                    <a:pt x="617752" y="950881"/>
                    <a:pt x="611846" y="947833"/>
                    <a:pt x="611751" y="947928"/>
                  </a:cubicBezTo>
                  <a:cubicBezTo>
                    <a:pt x="610132" y="948214"/>
                    <a:pt x="609179" y="950309"/>
                    <a:pt x="607274" y="951071"/>
                  </a:cubicBezTo>
                  <a:cubicBezTo>
                    <a:pt x="602702" y="952976"/>
                    <a:pt x="589653" y="952119"/>
                    <a:pt x="590320" y="959168"/>
                  </a:cubicBezTo>
                  <a:cubicBezTo>
                    <a:pt x="591463" y="964692"/>
                    <a:pt x="604417" y="954024"/>
                    <a:pt x="603083" y="962978"/>
                  </a:cubicBezTo>
                  <a:cubicBezTo>
                    <a:pt x="596035" y="964502"/>
                    <a:pt x="589081" y="966026"/>
                    <a:pt x="582033" y="967550"/>
                  </a:cubicBezTo>
                  <a:cubicBezTo>
                    <a:pt x="577842" y="963835"/>
                    <a:pt x="585271" y="963835"/>
                    <a:pt x="585843" y="962406"/>
                  </a:cubicBezTo>
                  <a:cubicBezTo>
                    <a:pt x="587081" y="959168"/>
                    <a:pt x="584224" y="956501"/>
                    <a:pt x="585462" y="953738"/>
                  </a:cubicBezTo>
                  <a:cubicBezTo>
                    <a:pt x="586319" y="952024"/>
                    <a:pt x="590415" y="951167"/>
                    <a:pt x="589272" y="948500"/>
                  </a:cubicBezTo>
                  <a:cubicBezTo>
                    <a:pt x="580890" y="943832"/>
                    <a:pt x="582795" y="951833"/>
                    <a:pt x="576889" y="953357"/>
                  </a:cubicBezTo>
                  <a:cubicBezTo>
                    <a:pt x="576223" y="953548"/>
                    <a:pt x="574794" y="953643"/>
                    <a:pt x="574222" y="953929"/>
                  </a:cubicBezTo>
                  <a:cubicBezTo>
                    <a:pt x="571936" y="955262"/>
                    <a:pt x="564793" y="959263"/>
                    <a:pt x="557268" y="962025"/>
                  </a:cubicBezTo>
                  <a:cubicBezTo>
                    <a:pt x="549172" y="962978"/>
                    <a:pt x="542695" y="961739"/>
                    <a:pt x="536599" y="959930"/>
                  </a:cubicBezTo>
                  <a:cubicBezTo>
                    <a:pt x="536694" y="961644"/>
                    <a:pt x="534694" y="962501"/>
                    <a:pt x="535456" y="964597"/>
                  </a:cubicBezTo>
                  <a:cubicBezTo>
                    <a:pt x="537170" y="964216"/>
                    <a:pt x="538980" y="963835"/>
                    <a:pt x="540694" y="963454"/>
                  </a:cubicBezTo>
                  <a:cubicBezTo>
                    <a:pt x="539551" y="967550"/>
                    <a:pt x="534122" y="969740"/>
                    <a:pt x="526407" y="970979"/>
                  </a:cubicBezTo>
                  <a:cubicBezTo>
                    <a:pt x="529931" y="966026"/>
                    <a:pt x="524788" y="965835"/>
                    <a:pt x="522692" y="960882"/>
                  </a:cubicBezTo>
                  <a:cubicBezTo>
                    <a:pt x="513929" y="962787"/>
                    <a:pt x="505166" y="964692"/>
                    <a:pt x="496403" y="966597"/>
                  </a:cubicBezTo>
                  <a:cubicBezTo>
                    <a:pt x="491736" y="960596"/>
                    <a:pt x="498213" y="959453"/>
                    <a:pt x="497927" y="955358"/>
                  </a:cubicBezTo>
                  <a:cubicBezTo>
                    <a:pt x="501928" y="953834"/>
                    <a:pt x="503166" y="956310"/>
                    <a:pt x="506595" y="955643"/>
                  </a:cubicBezTo>
                  <a:cubicBezTo>
                    <a:pt x="509167" y="959168"/>
                    <a:pt x="525740" y="949643"/>
                    <a:pt x="531074" y="952500"/>
                  </a:cubicBezTo>
                  <a:cubicBezTo>
                    <a:pt x="535932" y="955072"/>
                    <a:pt x="537265" y="946023"/>
                    <a:pt x="546886" y="949071"/>
                  </a:cubicBezTo>
                  <a:cubicBezTo>
                    <a:pt x="552886" y="947071"/>
                    <a:pt x="544885" y="939165"/>
                    <a:pt x="554410" y="938689"/>
                  </a:cubicBezTo>
                  <a:cubicBezTo>
                    <a:pt x="555458" y="947166"/>
                    <a:pt x="555458" y="947261"/>
                    <a:pt x="560411" y="954881"/>
                  </a:cubicBezTo>
                  <a:cubicBezTo>
                    <a:pt x="567936" y="953548"/>
                    <a:pt x="566221" y="948309"/>
                    <a:pt x="564602" y="943070"/>
                  </a:cubicBezTo>
                  <a:cubicBezTo>
                    <a:pt x="579842" y="939641"/>
                    <a:pt x="583366" y="937736"/>
                    <a:pt x="592796" y="934784"/>
                  </a:cubicBezTo>
                  <a:cubicBezTo>
                    <a:pt x="601464" y="933926"/>
                    <a:pt x="596511" y="927259"/>
                    <a:pt x="607084" y="927259"/>
                  </a:cubicBezTo>
                  <a:cubicBezTo>
                    <a:pt x="609370" y="932688"/>
                    <a:pt x="604226" y="932307"/>
                    <a:pt x="610036" y="935355"/>
                  </a:cubicBezTo>
                  <a:cubicBezTo>
                    <a:pt x="616609" y="933640"/>
                    <a:pt x="619180" y="930212"/>
                    <a:pt x="617561" y="924973"/>
                  </a:cubicBezTo>
                  <a:cubicBezTo>
                    <a:pt x="636230" y="918782"/>
                    <a:pt x="647946" y="918305"/>
                    <a:pt x="661567" y="913162"/>
                  </a:cubicBezTo>
                  <a:cubicBezTo>
                    <a:pt x="654994" y="904113"/>
                    <a:pt x="640326" y="913257"/>
                    <a:pt x="631849" y="917448"/>
                  </a:cubicBezTo>
                  <a:cubicBezTo>
                    <a:pt x="626419" y="919829"/>
                    <a:pt x="626705" y="914400"/>
                    <a:pt x="622419" y="915162"/>
                  </a:cubicBezTo>
                  <a:cubicBezTo>
                    <a:pt x="615370" y="912781"/>
                    <a:pt x="615370" y="920687"/>
                    <a:pt x="613370" y="921544"/>
                  </a:cubicBezTo>
                  <a:cubicBezTo>
                    <a:pt x="609370" y="923163"/>
                    <a:pt x="606703" y="920782"/>
                    <a:pt x="602131" y="921830"/>
                  </a:cubicBezTo>
                  <a:cubicBezTo>
                    <a:pt x="597368" y="922877"/>
                    <a:pt x="597463" y="925354"/>
                    <a:pt x="592320" y="926116"/>
                  </a:cubicBezTo>
                  <a:cubicBezTo>
                    <a:pt x="587557" y="920115"/>
                    <a:pt x="599940" y="921449"/>
                    <a:pt x="597273" y="916305"/>
                  </a:cubicBezTo>
                  <a:cubicBezTo>
                    <a:pt x="601178" y="914590"/>
                    <a:pt x="602607" y="917543"/>
                    <a:pt x="605941" y="916591"/>
                  </a:cubicBezTo>
                  <a:cubicBezTo>
                    <a:pt x="609274" y="915638"/>
                    <a:pt x="608798" y="912019"/>
                    <a:pt x="612322" y="910781"/>
                  </a:cubicBezTo>
                  <a:cubicBezTo>
                    <a:pt x="625372" y="906209"/>
                    <a:pt x="639754" y="904208"/>
                    <a:pt x="656328" y="898970"/>
                  </a:cubicBezTo>
                  <a:cubicBezTo>
                    <a:pt x="655375" y="905637"/>
                    <a:pt x="670615" y="905256"/>
                    <a:pt x="670996" y="900113"/>
                  </a:cubicBezTo>
                  <a:cubicBezTo>
                    <a:pt x="667663" y="893540"/>
                    <a:pt x="660805" y="908971"/>
                    <a:pt x="658995" y="898398"/>
                  </a:cubicBezTo>
                  <a:cubicBezTo>
                    <a:pt x="663091" y="897350"/>
                    <a:pt x="669377" y="897160"/>
                    <a:pt x="668806" y="894112"/>
                  </a:cubicBezTo>
                  <a:cubicBezTo>
                    <a:pt x="675092" y="895636"/>
                    <a:pt x="680140" y="898779"/>
                    <a:pt x="683855" y="903923"/>
                  </a:cubicBezTo>
                  <a:cubicBezTo>
                    <a:pt x="674711" y="902780"/>
                    <a:pt x="671663" y="905637"/>
                    <a:pt x="666139" y="909923"/>
                  </a:cubicBezTo>
                  <a:cubicBezTo>
                    <a:pt x="668044" y="910304"/>
                    <a:pt x="671949" y="914876"/>
                    <a:pt x="673663" y="914876"/>
                  </a:cubicBezTo>
                  <a:cubicBezTo>
                    <a:pt x="675187" y="914876"/>
                    <a:pt x="679188" y="910971"/>
                    <a:pt x="683474" y="910590"/>
                  </a:cubicBezTo>
                  <a:cubicBezTo>
                    <a:pt x="686617" y="910304"/>
                    <a:pt x="689856" y="909923"/>
                    <a:pt x="692142" y="910876"/>
                  </a:cubicBezTo>
                  <a:cubicBezTo>
                    <a:pt x="697190" y="913067"/>
                    <a:pt x="693952" y="910876"/>
                    <a:pt x="702619" y="908590"/>
                  </a:cubicBezTo>
                  <a:cubicBezTo>
                    <a:pt x="706810" y="907447"/>
                    <a:pt x="708049" y="909828"/>
                    <a:pt x="711287" y="908876"/>
                  </a:cubicBezTo>
                  <a:cubicBezTo>
                    <a:pt x="711097" y="908876"/>
                    <a:pt x="711382" y="906780"/>
                    <a:pt x="713192" y="906304"/>
                  </a:cubicBezTo>
                  <a:cubicBezTo>
                    <a:pt x="714621" y="905923"/>
                    <a:pt x="727194" y="906494"/>
                    <a:pt x="735004" y="903732"/>
                  </a:cubicBezTo>
                  <a:cubicBezTo>
                    <a:pt x="741005" y="901637"/>
                    <a:pt x="738338" y="899732"/>
                    <a:pt x="744053" y="897350"/>
                  </a:cubicBezTo>
                  <a:cubicBezTo>
                    <a:pt x="748244" y="895540"/>
                    <a:pt x="749673" y="897922"/>
                    <a:pt x="750816" y="900208"/>
                  </a:cubicBezTo>
                  <a:cubicBezTo>
                    <a:pt x="754245" y="900303"/>
                    <a:pt x="750816" y="896398"/>
                    <a:pt x="751959" y="895540"/>
                  </a:cubicBezTo>
                  <a:cubicBezTo>
                    <a:pt x="756721" y="892016"/>
                    <a:pt x="769390" y="893540"/>
                    <a:pt x="775676" y="890397"/>
                  </a:cubicBezTo>
                  <a:cubicBezTo>
                    <a:pt x="777772" y="892683"/>
                    <a:pt x="780534" y="893826"/>
                    <a:pt x="785106" y="892683"/>
                  </a:cubicBezTo>
                  <a:cubicBezTo>
                    <a:pt x="783106" y="895826"/>
                    <a:pt x="784344" y="897350"/>
                    <a:pt x="789202" y="896112"/>
                  </a:cubicBezTo>
                  <a:cubicBezTo>
                    <a:pt x="791583" y="903923"/>
                    <a:pt x="770247" y="901541"/>
                    <a:pt x="767770" y="907352"/>
                  </a:cubicBezTo>
                  <a:cubicBezTo>
                    <a:pt x="768913" y="912876"/>
                    <a:pt x="781772" y="902208"/>
                    <a:pt x="780534" y="911162"/>
                  </a:cubicBezTo>
                  <a:cubicBezTo>
                    <a:pt x="768723" y="911257"/>
                    <a:pt x="771866" y="917638"/>
                    <a:pt x="763579" y="919258"/>
                  </a:cubicBezTo>
                  <a:cubicBezTo>
                    <a:pt x="762722" y="916305"/>
                    <a:pt x="761865" y="913448"/>
                    <a:pt x="758722" y="913733"/>
                  </a:cubicBezTo>
                  <a:cubicBezTo>
                    <a:pt x="754340" y="914019"/>
                    <a:pt x="759674" y="918877"/>
                    <a:pt x="758341" y="920401"/>
                  </a:cubicBezTo>
                  <a:cubicBezTo>
                    <a:pt x="754150" y="924497"/>
                    <a:pt x="738814" y="923068"/>
                    <a:pt x="738338" y="929069"/>
                  </a:cubicBezTo>
                  <a:close/>
                  <a:moveTo>
                    <a:pt x="796155" y="962406"/>
                  </a:moveTo>
                  <a:cubicBezTo>
                    <a:pt x="795679" y="961073"/>
                    <a:pt x="795202" y="959739"/>
                    <a:pt x="794631" y="958406"/>
                  </a:cubicBezTo>
                  <a:cubicBezTo>
                    <a:pt x="796345" y="958025"/>
                    <a:pt x="798155" y="957644"/>
                    <a:pt x="799870" y="957263"/>
                  </a:cubicBezTo>
                  <a:cubicBezTo>
                    <a:pt x="800346" y="958596"/>
                    <a:pt x="800822" y="959930"/>
                    <a:pt x="801394" y="961263"/>
                  </a:cubicBezTo>
                  <a:cubicBezTo>
                    <a:pt x="799679" y="961644"/>
                    <a:pt x="797869" y="962025"/>
                    <a:pt x="796155" y="962406"/>
                  </a:cubicBezTo>
                  <a:close/>
                  <a:moveTo>
                    <a:pt x="890548" y="933069"/>
                  </a:moveTo>
                  <a:cubicBezTo>
                    <a:pt x="890071" y="931736"/>
                    <a:pt x="889595" y="930402"/>
                    <a:pt x="889024" y="928973"/>
                  </a:cubicBezTo>
                  <a:cubicBezTo>
                    <a:pt x="891691" y="928402"/>
                    <a:pt x="894262" y="927830"/>
                    <a:pt x="896929" y="927259"/>
                  </a:cubicBezTo>
                  <a:cubicBezTo>
                    <a:pt x="897406" y="928592"/>
                    <a:pt x="897882" y="929926"/>
                    <a:pt x="898453" y="931355"/>
                  </a:cubicBezTo>
                  <a:cubicBezTo>
                    <a:pt x="895882" y="931926"/>
                    <a:pt x="893215" y="932498"/>
                    <a:pt x="890548" y="933069"/>
                  </a:cubicBezTo>
                  <a:close/>
                  <a:moveTo>
                    <a:pt x="909788" y="915829"/>
                  </a:moveTo>
                  <a:cubicBezTo>
                    <a:pt x="908359" y="917734"/>
                    <a:pt x="908740" y="917162"/>
                    <a:pt x="899215" y="918115"/>
                  </a:cubicBezTo>
                  <a:cubicBezTo>
                    <a:pt x="897310" y="918305"/>
                    <a:pt x="890262" y="921068"/>
                    <a:pt x="888643" y="920401"/>
                  </a:cubicBezTo>
                  <a:cubicBezTo>
                    <a:pt x="885785" y="919163"/>
                    <a:pt x="885880" y="920496"/>
                    <a:pt x="880737" y="922115"/>
                  </a:cubicBezTo>
                  <a:cubicBezTo>
                    <a:pt x="875117" y="923830"/>
                    <a:pt x="869307" y="922877"/>
                    <a:pt x="864163" y="923544"/>
                  </a:cubicBezTo>
                  <a:cubicBezTo>
                    <a:pt x="849019" y="925354"/>
                    <a:pt x="832921" y="933450"/>
                    <a:pt x="816729" y="933831"/>
                  </a:cubicBezTo>
                  <a:cubicBezTo>
                    <a:pt x="815586" y="933831"/>
                    <a:pt x="812538" y="932593"/>
                    <a:pt x="813395" y="932402"/>
                  </a:cubicBezTo>
                  <a:cubicBezTo>
                    <a:pt x="804727" y="934307"/>
                    <a:pt x="799584" y="939832"/>
                    <a:pt x="790440" y="939546"/>
                  </a:cubicBezTo>
                  <a:cubicBezTo>
                    <a:pt x="786535" y="934403"/>
                    <a:pt x="794155" y="934307"/>
                    <a:pt x="792726" y="930307"/>
                  </a:cubicBezTo>
                  <a:cubicBezTo>
                    <a:pt x="788344" y="927259"/>
                    <a:pt x="784725" y="932307"/>
                    <a:pt x="779581" y="933164"/>
                  </a:cubicBezTo>
                  <a:cubicBezTo>
                    <a:pt x="773104" y="934307"/>
                    <a:pt x="766913" y="932879"/>
                    <a:pt x="758531" y="937736"/>
                  </a:cubicBezTo>
                  <a:cubicBezTo>
                    <a:pt x="756245" y="937832"/>
                    <a:pt x="755197" y="936308"/>
                    <a:pt x="752530" y="936879"/>
                  </a:cubicBezTo>
                  <a:cubicBezTo>
                    <a:pt x="751387" y="935260"/>
                    <a:pt x="752816" y="934784"/>
                    <a:pt x="754435" y="934307"/>
                  </a:cubicBezTo>
                  <a:cubicBezTo>
                    <a:pt x="756340" y="932593"/>
                    <a:pt x="758245" y="930878"/>
                    <a:pt x="759674" y="933164"/>
                  </a:cubicBezTo>
                  <a:cubicBezTo>
                    <a:pt x="776343" y="929545"/>
                    <a:pt x="793012" y="925925"/>
                    <a:pt x="809680" y="922306"/>
                  </a:cubicBezTo>
                  <a:cubicBezTo>
                    <a:pt x="810442" y="924306"/>
                    <a:pt x="811204" y="926402"/>
                    <a:pt x="811966" y="928402"/>
                  </a:cubicBezTo>
                  <a:cubicBezTo>
                    <a:pt x="826254" y="927163"/>
                    <a:pt x="835303" y="922401"/>
                    <a:pt x="854067" y="919258"/>
                  </a:cubicBezTo>
                  <a:cubicBezTo>
                    <a:pt x="857020" y="918305"/>
                    <a:pt x="854924" y="915067"/>
                    <a:pt x="854448" y="912590"/>
                  </a:cubicBezTo>
                  <a:cubicBezTo>
                    <a:pt x="869402" y="909352"/>
                    <a:pt x="884261" y="906113"/>
                    <a:pt x="899215" y="902875"/>
                  </a:cubicBezTo>
                  <a:cubicBezTo>
                    <a:pt x="904454" y="909638"/>
                    <a:pt x="889881" y="907923"/>
                    <a:pt x="884928" y="910400"/>
                  </a:cubicBezTo>
                  <a:cubicBezTo>
                    <a:pt x="889976" y="914114"/>
                    <a:pt x="891024" y="915924"/>
                    <a:pt x="897691" y="914210"/>
                  </a:cubicBezTo>
                  <a:cubicBezTo>
                    <a:pt x="897310" y="914305"/>
                    <a:pt x="897977" y="912019"/>
                    <a:pt x="899596" y="911638"/>
                  </a:cubicBezTo>
                  <a:cubicBezTo>
                    <a:pt x="901978" y="911066"/>
                    <a:pt x="902740" y="908495"/>
                    <a:pt x="906740" y="907923"/>
                  </a:cubicBezTo>
                  <a:cubicBezTo>
                    <a:pt x="906550" y="907923"/>
                    <a:pt x="908359" y="909638"/>
                    <a:pt x="910074" y="909352"/>
                  </a:cubicBezTo>
                  <a:cubicBezTo>
                    <a:pt x="913027" y="908876"/>
                    <a:pt x="923599" y="904208"/>
                    <a:pt x="928552" y="905351"/>
                  </a:cubicBezTo>
                  <a:cubicBezTo>
                    <a:pt x="929886" y="905637"/>
                    <a:pt x="929791" y="910495"/>
                    <a:pt x="932648" y="908780"/>
                  </a:cubicBezTo>
                  <a:cubicBezTo>
                    <a:pt x="935791" y="915067"/>
                    <a:pt x="913217" y="911066"/>
                    <a:pt x="909788" y="915829"/>
                  </a:cubicBezTo>
                  <a:close/>
                  <a:moveTo>
                    <a:pt x="992179" y="900017"/>
                  </a:moveTo>
                  <a:cubicBezTo>
                    <a:pt x="982845" y="901351"/>
                    <a:pt x="972367" y="899636"/>
                    <a:pt x="964366" y="901732"/>
                  </a:cubicBezTo>
                  <a:cubicBezTo>
                    <a:pt x="957413" y="903542"/>
                    <a:pt x="953794" y="907161"/>
                    <a:pt x="947412" y="909828"/>
                  </a:cubicBezTo>
                  <a:cubicBezTo>
                    <a:pt x="948174" y="907828"/>
                    <a:pt x="943126" y="903446"/>
                    <a:pt x="944459" y="901732"/>
                  </a:cubicBezTo>
                  <a:cubicBezTo>
                    <a:pt x="946555" y="898779"/>
                    <a:pt x="953127" y="902018"/>
                    <a:pt x="953127" y="902018"/>
                  </a:cubicBezTo>
                  <a:cubicBezTo>
                    <a:pt x="952460" y="902113"/>
                    <a:pt x="960175" y="898493"/>
                    <a:pt x="960271" y="898303"/>
                  </a:cubicBezTo>
                  <a:cubicBezTo>
                    <a:pt x="961414" y="896779"/>
                    <a:pt x="961604" y="895826"/>
                    <a:pt x="964747" y="895160"/>
                  </a:cubicBezTo>
                  <a:cubicBezTo>
                    <a:pt x="970081" y="894017"/>
                    <a:pt x="972748" y="895731"/>
                    <a:pt x="975987" y="894874"/>
                  </a:cubicBezTo>
                  <a:cubicBezTo>
                    <a:pt x="978940" y="894112"/>
                    <a:pt x="991989" y="884206"/>
                    <a:pt x="997799" y="892302"/>
                  </a:cubicBezTo>
                  <a:cubicBezTo>
                    <a:pt x="1004371" y="892112"/>
                    <a:pt x="1002371" y="887540"/>
                    <a:pt x="1006848" y="885920"/>
                  </a:cubicBezTo>
                  <a:cubicBezTo>
                    <a:pt x="1012658" y="883825"/>
                    <a:pt x="1021612" y="887349"/>
                    <a:pt x="1031327" y="882777"/>
                  </a:cubicBezTo>
                  <a:cubicBezTo>
                    <a:pt x="1032946" y="888016"/>
                    <a:pt x="1023993" y="888683"/>
                    <a:pt x="1017040" y="890302"/>
                  </a:cubicBezTo>
                  <a:cubicBezTo>
                    <a:pt x="1014373" y="891445"/>
                    <a:pt x="1016754" y="894683"/>
                    <a:pt x="1013230" y="895540"/>
                  </a:cubicBezTo>
                  <a:cubicBezTo>
                    <a:pt x="1006372" y="894017"/>
                    <a:pt x="999514" y="898970"/>
                    <a:pt x="992179" y="900017"/>
                  </a:cubicBezTo>
                  <a:close/>
                  <a:moveTo>
                    <a:pt x="1001133" y="908971"/>
                  </a:moveTo>
                  <a:cubicBezTo>
                    <a:pt x="998942" y="907828"/>
                    <a:pt x="1006372" y="907352"/>
                    <a:pt x="1010944" y="904685"/>
                  </a:cubicBezTo>
                  <a:cubicBezTo>
                    <a:pt x="1014087" y="912590"/>
                    <a:pt x="1003228" y="910019"/>
                    <a:pt x="1001133" y="908971"/>
                  </a:cubicBezTo>
                  <a:close/>
                  <a:moveTo>
                    <a:pt x="999609" y="920306"/>
                  </a:moveTo>
                  <a:cubicBezTo>
                    <a:pt x="1000180" y="914019"/>
                    <a:pt x="1011039" y="918401"/>
                    <a:pt x="1015420" y="916877"/>
                  </a:cubicBezTo>
                  <a:cubicBezTo>
                    <a:pt x="1015992" y="921544"/>
                    <a:pt x="1002085" y="921449"/>
                    <a:pt x="999609" y="920306"/>
                  </a:cubicBezTo>
                  <a:close/>
                  <a:moveTo>
                    <a:pt x="1013134" y="956691"/>
                  </a:moveTo>
                  <a:cubicBezTo>
                    <a:pt x="1011706" y="952690"/>
                    <a:pt x="1019421" y="952595"/>
                    <a:pt x="1015420" y="947452"/>
                  </a:cubicBezTo>
                  <a:cubicBezTo>
                    <a:pt x="1019897" y="946404"/>
                    <a:pt x="1022755" y="947452"/>
                    <a:pt x="1024850" y="949738"/>
                  </a:cubicBezTo>
                  <a:cubicBezTo>
                    <a:pt x="1029898" y="947928"/>
                    <a:pt x="1033232" y="948309"/>
                    <a:pt x="1034280" y="952024"/>
                  </a:cubicBezTo>
                  <a:cubicBezTo>
                    <a:pt x="1027136" y="953643"/>
                    <a:pt x="1020088" y="955167"/>
                    <a:pt x="1013134" y="956691"/>
                  </a:cubicBezTo>
                  <a:close/>
                  <a:moveTo>
                    <a:pt x="1036185" y="888302"/>
                  </a:moveTo>
                  <a:cubicBezTo>
                    <a:pt x="1034375" y="885730"/>
                    <a:pt x="1036090" y="884968"/>
                    <a:pt x="1037328" y="883634"/>
                  </a:cubicBezTo>
                  <a:cubicBezTo>
                    <a:pt x="1037328" y="883634"/>
                    <a:pt x="1039995" y="880586"/>
                    <a:pt x="1039233" y="881063"/>
                  </a:cubicBezTo>
                  <a:cubicBezTo>
                    <a:pt x="1043329" y="878967"/>
                    <a:pt x="1049710" y="880967"/>
                    <a:pt x="1053139" y="880205"/>
                  </a:cubicBezTo>
                  <a:cubicBezTo>
                    <a:pt x="1057902" y="879158"/>
                    <a:pt x="1063236" y="877538"/>
                    <a:pt x="1068951" y="876776"/>
                  </a:cubicBezTo>
                  <a:cubicBezTo>
                    <a:pt x="1073142" y="876205"/>
                    <a:pt x="1081429" y="872204"/>
                    <a:pt x="1080952" y="878491"/>
                  </a:cubicBezTo>
                  <a:cubicBezTo>
                    <a:pt x="1063331" y="880586"/>
                    <a:pt x="1060093" y="885254"/>
                    <a:pt x="1050091" y="887349"/>
                  </a:cubicBezTo>
                  <a:cubicBezTo>
                    <a:pt x="1049996" y="887349"/>
                    <a:pt x="1052092" y="882777"/>
                    <a:pt x="1051234" y="882682"/>
                  </a:cubicBezTo>
                  <a:cubicBezTo>
                    <a:pt x="1044567" y="882110"/>
                    <a:pt x="1041709" y="891159"/>
                    <a:pt x="1036185" y="888302"/>
                  </a:cubicBezTo>
                  <a:close/>
                  <a:moveTo>
                    <a:pt x="1048377" y="959930"/>
                  </a:moveTo>
                  <a:cubicBezTo>
                    <a:pt x="1043995" y="952595"/>
                    <a:pt x="1068284" y="945356"/>
                    <a:pt x="1069427" y="955358"/>
                  </a:cubicBezTo>
                  <a:cubicBezTo>
                    <a:pt x="1062474" y="956882"/>
                    <a:pt x="1055425" y="958406"/>
                    <a:pt x="1048377" y="959930"/>
                  </a:cubicBezTo>
                  <a:close/>
                  <a:moveTo>
                    <a:pt x="1081429" y="972503"/>
                  </a:moveTo>
                  <a:cubicBezTo>
                    <a:pt x="1077619" y="972693"/>
                    <a:pt x="1077333" y="967931"/>
                    <a:pt x="1075809" y="964978"/>
                  </a:cubicBezTo>
                  <a:cubicBezTo>
                    <a:pt x="1065141" y="968407"/>
                    <a:pt x="1057521" y="967740"/>
                    <a:pt x="1050663" y="966121"/>
                  </a:cubicBezTo>
                  <a:cubicBezTo>
                    <a:pt x="1057426" y="958501"/>
                    <a:pt x="1065046" y="961835"/>
                    <a:pt x="1078857" y="957834"/>
                  </a:cubicBezTo>
                  <a:cubicBezTo>
                    <a:pt x="1084191" y="959739"/>
                    <a:pt x="1089334" y="961739"/>
                    <a:pt x="1095049" y="963073"/>
                  </a:cubicBezTo>
                  <a:cubicBezTo>
                    <a:pt x="1103146" y="957929"/>
                    <a:pt x="1107241" y="961644"/>
                    <a:pt x="1115338" y="956501"/>
                  </a:cubicBezTo>
                  <a:cubicBezTo>
                    <a:pt x="1117909" y="959072"/>
                    <a:pt x="1121243" y="960501"/>
                    <a:pt x="1125434" y="960882"/>
                  </a:cubicBezTo>
                  <a:cubicBezTo>
                    <a:pt x="1123339" y="965073"/>
                    <a:pt x="1096383" y="970502"/>
                    <a:pt x="1088572" y="968883"/>
                  </a:cubicBezTo>
                  <a:cubicBezTo>
                    <a:pt x="1084858" y="969359"/>
                    <a:pt x="1081048" y="970026"/>
                    <a:pt x="1081429" y="972503"/>
                  </a:cubicBezTo>
                  <a:close/>
                  <a:moveTo>
                    <a:pt x="1133340" y="989648"/>
                  </a:moveTo>
                  <a:cubicBezTo>
                    <a:pt x="1126768" y="990790"/>
                    <a:pt x="1129816" y="993077"/>
                    <a:pt x="1134102" y="991648"/>
                  </a:cubicBezTo>
                  <a:cubicBezTo>
                    <a:pt x="1133435" y="996220"/>
                    <a:pt x="1125148" y="995363"/>
                    <a:pt x="1121719" y="996506"/>
                  </a:cubicBezTo>
                  <a:cubicBezTo>
                    <a:pt x="1118767" y="997553"/>
                    <a:pt x="1107051" y="1003745"/>
                    <a:pt x="1096097" y="1004221"/>
                  </a:cubicBezTo>
                  <a:cubicBezTo>
                    <a:pt x="1093525" y="1000601"/>
                    <a:pt x="1088572" y="1000411"/>
                    <a:pt x="1087048" y="995267"/>
                  </a:cubicBezTo>
                  <a:cubicBezTo>
                    <a:pt x="1097621" y="994791"/>
                    <a:pt x="1096954" y="985838"/>
                    <a:pt x="1104765" y="989267"/>
                  </a:cubicBezTo>
                  <a:cubicBezTo>
                    <a:pt x="1111623" y="982409"/>
                    <a:pt x="1122386" y="978122"/>
                    <a:pt x="1129625" y="979456"/>
                  </a:cubicBezTo>
                  <a:cubicBezTo>
                    <a:pt x="1130101" y="981932"/>
                    <a:pt x="1125434" y="982218"/>
                    <a:pt x="1122481" y="983171"/>
                  </a:cubicBezTo>
                  <a:cubicBezTo>
                    <a:pt x="1123624" y="988695"/>
                    <a:pt x="1133245" y="982599"/>
                    <a:pt x="1133340" y="989648"/>
                  </a:cubicBezTo>
                  <a:close/>
                  <a:moveTo>
                    <a:pt x="1131054" y="852297"/>
                  </a:moveTo>
                  <a:cubicBezTo>
                    <a:pt x="1130578" y="850963"/>
                    <a:pt x="1130101" y="849630"/>
                    <a:pt x="1129530" y="848201"/>
                  </a:cubicBezTo>
                  <a:cubicBezTo>
                    <a:pt x="1131244" y="847820"/>
                    <a:pt x="1133054" y="847439"/>
                    <a:pt x="1134769" y="847058"/>
                  </a:cubicBezTo>
                  <a:cubicBezTo>
                    <a:pt x="1135245" y="848392"/>
                    <a:pt x="1135721" y="849725"/>
                    <a:pt x="1136293" y="851154"/>
                  </a:cubicBezTo>
                  <a:cubicBezTo>
                    <a:pt x="1134483" y="851535"/>
                    <a:pt x="1132768" y="851916"/>
                    <a:pt x="1131054" y="852297"/>
                  </a:cubicBezTo>
                  <a:close/>
                  <a:moveTo>
                    <a:pt x="1147532" y="866204"/>
                  </a:moveTo>
                  <a:cubicBezTo>
                    <a:pt x="1146865" y="864203"/>
                    <a:pt x="1150199" y="863918"/>
                    <a:pt x="1152009" y="863060"/>
                  </a:cubicBezTo>
                  <a:cubicBezTo>
                    <a:pt x="1154676" y="862489"/>
                    <a:pt x="1157248" y="861917"/>
                    <a:pt x="1159915" y="861346"/>
                  </a:cubicBezTo>
                  <a:cubicBezTo>
                    <a:pt x="1162010" y="865632"/>
                    <a:pt x="1150961" y="864299"/>
                    <a:pt x="1147532" y="866204"/>
                  </a:cubicBezTo>
                  <a:close/>
                  <a:moveTo>
                    <a:pt x="1147723" y="304038"/>
                  </a:moveTo>
                  <a:cubicBezTo>
                    <a:pt x="1141246" y="305848"/>
                    <a:pt x="1134292" y="309467"/>
                    <a:pt x="1129339" y="308039"/>
                  </a:cubicBezTo>
                  <a:cubicBezTo>
                    <a:pt x="1131340" y="302895"/>
                    <a:pt x="1142674" y="303848"/>
                    <a:pt x="1149628" y="301466"/>
                  </a:cubicBezTo>
                  <a:cubicBezTo>
                    <a:pt x="1152104" y="300609"/>
                    <a:pt x="1154200" y="297085"/>
                    <a:pt x="1159438" y="297180"/>
                  </a:cubicBezTo>
                  <a:cubicBezTo>
                    <a:pt x="1164582" y="304514"/>
                    <a:pt x="1153247" y="302514"/>
                    <a:pt x="1147723" y="304038"/>
                  </a:cubicBezTo>
                  <a:close/>
                  <a:moveTo>
                    <a:pt x="1157629" y="253746"/>
                  </a:moveTo>
                  <a:cubicBezTo>
                    <a:pt x="1154771" y="249746"/>
                    <a:pt x="1160010" y="249079"/>
                    <a:pt x="1164010" y="248031"/>
                  </a:cubicBezTo>
                  <a:cubicBezTo>
                    <a:pt x="1163820" y="250793"/>
                    <a:pt x="1162201" y="252889"/>
                    <a:pt x="1157629" y="253746"/>
                  </a:cubicBezTo>
                  <a:close/>
                  <a:moveTo>
                    <a:pt x="1188680" y="931640"/>
                  </a:moveTo>
                  <a:cubicBezTo>
                    <a:pt x="1181632" y="933164"/>
                    <a:pt x="1174678" y="934688"/>
                    <a:pt x="1167630" y="936212"/>
                  </a:cubicBezTo>
                  <a:cubicBezTo>
                    <a:pt x="1165153" y="930021"/>
                    <a:pt x="1173916" y="922401"/>
                    <a:pt x="1175917" y="927830"/>
                  </a:cubicBezTo>
                  <a:cubicBezTo>
                    <a:pt x="1177726" y="932879"/>
                    <a:pt x="1178584" y="926021"/>
                    <a:pt x="1178965" y="920591"/>
                  </a:cubicBezTo>
                  <a:cubicBezTo>
                    <a:pt x="1189537" y="926402"/>
                    <a:pt x="1195062" y="906494"/>
                    <a:pt x="1201539" y="920020"/>
                  </a:cubicBezTo>
                  <a:cubicBezTo>
                    <a:pt x="1193347" y="922211"/>
                    <a:pt x="1186394" y="924878"/>
                    <a:pt x="1188680" y="931640"/>
                  </a:cubicBezTo>
                  <a:close/>
                  <a:moveTo>
                    <a:pt x="1192300" y="856488"/>
                  </a:moveTo>
                  <a:cubicBezTo>
                    <a:pt x="1190966" y="851916"/>
                    <a:pt x="1203158" y="853154"/>
                    <a:pt x="1207349" y="851059"/>
                  </a:cubicBezTo>
                  <a:cubicBezTo>
                    <a:pt x="1206587" y="855345"/>
                    <a:pt x="1197824" y="858965"/>
                    <a:pt x="1192300" y="856488"/>
                  </a:cubicBezTo>
                  <a:close/>
                  <a:moveTo>
                    <a:pt x="1247449" y="905732"/>
                  </a:moveTo>
                  <a:cubicBezTo>
                    <a:pt x="1242211" y="906875"/>
                    <a:pt x="1236877" y="908018"/>
                    <a:pt x="1231638" y="909161"/>
                  </a:cubicBezTo>
                  <a:cubicBezTo>
                    <a:pt x="1232971" y="911447"/>
                    <a:pt x="1232400" y="912876"/>
                    <a:pt x="1230495" y="913829"/>
                  </a:cubicBezTo>
                  <a:cubicBezTo>
                    <a:pt x="1230685" y="919639"/>
                    <a:pt x="1237353" y="916591"/>
                    <a:pt x="1240687" y="918210"/>
                  </a:cubicBezTo>
                  <a:cubicBezTo>
                    <a:pt x="1239353" y="927735"/>
                    <a:pt x="1219922" y="921449"/>
                    <a:pt x="1207159" y="927735"/>
                  </a:cubicBezTo>
                  <a:cubicBezTo>
                    <a:pt x="1206492" y="925735"/>
                    <a:pt x="1209826" y="925449"/>
                    <a:pt x="1211635" y="924592"/>
                  </a:cubicBezTo>
                  <a:cubicBezTo>
                    <a:pt x="1220589" y="919067"/>
                    <a:pt x="1206968" y="912781"/>
                    <a:pt x="1210969" y="907256"/>
                  </a:cubicBezTo>
                  <a:cubicBezTo>
                    <a:pt x="1225542" y="902399"/>
                    <a:pt x="1230876" y="910400"/>
                    <a:pt x="1246687" y="903827"/>
                  </a:cubicBezTo>
                  <a:cubicBezTo>
                    <a:pt x="1248783" y="900113"/>
                    <a:pt x="1247640" y="903256"/>
                    <a:pt x="1247449" y="905732"/>
                  </a:cubicBezTo>
                  <a:close/>
                  <a:moveTo>
                    <a:pt x="1249735" y="881158"/>
                  </a:moveTo>
                  <a:cubicBezTo>
                    <a:pt x="1249164" y="881158"/>
                    <a:pt x="1248783" y="877157"/>
                    <a:pt x="1248211" y="877157"/>
                  </a:cubicBezTo>
                  <a:cubicBezTo>
                    <a:pt x="1244973" y="876967"/>
                    <a:pt x="1235638" y="884206"/>
                    <a:pt x="1236972" y="877443"/>
                  </a:cubicBezTo>
                  <a:cubicBezTo>
                    <a:pt x="1239544" y="878015"/>
                    <a:pt x="1245259" y="874205"/>
                    <a:pt x="1247449" y="875157"/>
                  </a:cubicBezTo>
                  <a:cubicBezTo>
                    <a:pt x="1247640" y="875252"/>
                    <a:pt x="1248021" y="877157"/>
                    <a:pt x="1248211" y="877157"/>
                  </a:cubicBezTo>
                  <a:cubicBezTo>
                    <a:pt x="1253450" y="876490"/>
                    <a:pt x="1259737" y="869918"/>
                    <a:pt x="1262880" y="878300"/>
                  </a:cubicBezTo>
                  <a:cubicBezTo>
                    <a:pt x="1258498" y="878586"/>
                    <a:pt x="1254117" y="881063"/>
                    <a:pt x="1249735" y="881158"/>
                  </a:cubicBezTo>
                  <a:close/>
                  <a:moveTo>
                    <a:pt x="1255355" y="904018"/>
                  </a:moveTo>
                  <a:cubicBezTo>
                    <a:pt x="1256879" y="900684"/>
                    <a:pt x="1275453" y="890397"/>
                    <a:pt x="1279072" y="898874"/>
                  </a:cubicBezTo>
                  <a:cubicBezTo>
                    <a:pt x="1271167" y="900589"/>
                    <a:pt x="1263261" y="902303"/>
                    <a:pt x="1255355" y="904018"/>
                  </a:cubicBezTo>
                  <a:close/>
                  <a:moveTo>
                    <a:pt x="1261737" y="913543"/>
                  </a:moveTo>
                  <a:cubicBezTo>
                    <a:pt x="1260975" y="908971"/>
                    <a:pt x="1269738" y="908876"/>
                    <a:pt x="1273453" y="906590"/>
                  </a:cubicBezTo>
                  <a:cubicBezTo>
                    <a:pt x="1276882" y="904494"/>
                    <a:pt x="1277644" y="900113"/>
                    <a:pt x="1282501" y="900208"/>
                  </a:cubicBezTo>
                  <a:cubicBezTo>
                    <a:pt x="1285168" y="908876"/>
                    <a:pt x="1273357" y="911162"/>
                    <a:pt x="1261737" y="913543"/>
                  </a:cubicBezTo>
                  <a:close/>
                  <a:moveTo>
                    <a:pt x="1329079" y="887921"/>
                  </a:moveTo>
                  <a:cubicBezTo>
                    <a:pt x="1316696" y="890873"/>
                    <a:pt x="1297170" y="894683"/>
                    <a:pt x="1281644" y="898208"/>
                  </a:cubicBezTo>
                  <a:cubicBezTo>
                    <a:pt x="1277358" y="892493"/>
                    <a:pt x="1288502" y="895064"/>
                    <a:pt x="1291455" y="893921"/>
                  </a:cubicBezTo>
                  <a:cubicBezTo>
                    <a:pt x="1296313" y="891921"/>
                    <a:pt x="1298122" y="888492"/>
                    <a:pt x="1303075" y="886968"/>
                  </a:cubicBezTo>
                  <a:cubicBezTo>
                    <a:pt x="1308505" y="885349"/>
                    <a:pt x="1312505" y="886968"/>
                    <a:pt x="1319649" y="885539"/>
                  </a:cubicBezTo>
                  <a:cubicBezTo>
                    <a:pt x="1329364" y="883634"/>
                    <a:pt x="1336127" y="877919"/>
                    <a:pt x="1344128" y="882396"/>
                  </a:cubicBezTo>
                  <a:cubicBezTo>
                    <a:pt x="1342509" y="886968"/>
                    <a:pt x="1333555" y="886873"/>
                    <a:pt x="1329079" y="887921"/>
                  </a:cubicBezTo>
                  <a:close/>
                  <a:moveTo>
                    <a:pt x="1346509" y="195167"/>
                  </a:moveTo>
                  <a:cubicBezTo>
                    <a:pt x="1342033" y="196787"/>
                    <a:pt x="1340413" y="194405"/>
                    <a:pt x="1343176" y="193739"/>
                  </a:cubicBezTo>
                  <a:cubicBezTo>
                    <a:pt x="1346700" y="192977"/>
                    <a:pt x="1350224" y="192215"/>
                    <a:pt x="1353748" y="191453"/>
                  </a:cubicBezTo>
                  <a:cubicBezTo>
                    <a:pt x="1353844" y="186881"/>
                    <a:pt x="1370798" y="189452"/>
                    <a:pt x="1374037" y="184880"/>
                  </a:cubicBezTo>
                  <a:cubicBezTo>
                    <a:pt x="1376608" y="181261"/>
                    <a:pt x="1375084" y="186119"/>
                    <a:pt x="1380037" y="185738"/>
                  </a:cubicBezTo>
                  <a:cubicBezTo>
                    <a:pt x="1384800" y="185547"/>
                    <a:pt x="1384419" y="183071"/>
                    <a:pt x="1383847" y="180499"/>
                  </a:cubicBezTo>
                  <a:cubicBezTo>
                    <a:pt x="1388896" y="179737"/>
                    <a:pt x="1393087" y="179927"/>
                    <a:pt x="1395849" y="182213"/>
                  </a:cubicBezTo>
                  <a:cubicBezTo>
                    <a:pt x="1400802" y="181356"/>
                    <a:pt x="1402231" y="177260"/>
                    <a:pt x="1407565" y="175260"/>
                  </a:cubicBezTo>
                  <a:cubicBezTo>
                    <a:pt x="1422709" y="169736"/>
                    <a:pt x="1445093" y="166306"/>
                    <a:pt x="1457571" y="164402"/>
                  </a:cubicBezTo>
                  <a:cubicBezTo>
                    <a:pt x="1453570" y="170212"/>
                    <a:pt x="1442521" y="168878"/>
                    <a:pt x="1431949" y="172117"/>
                  </a:cubicBezTo>
                  <a:cubicBezTo>
                    <a:pt x="1430139" y="172688"/>
                    <a:pt x="1429948" y="175260"/>
                    <a:pt x="1427472" y="175260"/>
                  </a:cubicBezTo>
                  <a:cubicBezTo>
                    <a:pt x="1426710" y="175260"/>
                    <a:pt x="1426519" y="172593"/>
                    <a:pt x="1424043" y="173831"/>
                  </a:cubicBezTo>
                  <a:cubicBezTo>
                    <a:pt x="1423281" y="174212"/>
                    <a:pt x="1424614" y="175736"/>
                    <a:pt x="1422138" y="176403"/>
                  </a:cubicBezTo>
                  <a:cubicBezTo>
                    <a:pt x="1420233" y="176879"/>
                    <a:pt x="1419852" y="178784"/>
                    <a:pt x="1417661" y="179546"/>
                  </a:cubicBezTo>
                  <a:cubicBezTo>
                    <a:pt x="1399278" y="186404"/>
                    <a:pt x="1375846" y="186881"/>
                    <a:pt x="1346509" y="195167"/>
                  </a:cubicBezTo>
                  <a:close/>
                  <a:moveTo>
                    <a:pt x="1414137" y="193548"/>
                  </a:moveTo>
                  <a:cubicBezTo>
                    <a:pt x="1412899" y="186214"/>
                    <a:pt x="1430234" y="186785"/>
                    <a:pt x="1438997" y="183737"/>
                  </a:cubicBezTo>
                  <a:cubicBezTo>
                    <a:pt x="1439378" y="190500"/>
                    <a:pt x="1422995" y="196120"/>
                    <a:pt x="1414137" y="193548"/>
                  </a:cubicBezTo>
                  <a:close/>
                  <a:moveTo>
                    <a:pt x="1424043" y="937260"/>
                  </a:moveTo>
                  <a:cubicBezTo>
                    <a:pt x="1414708" y="935260"/>
                    <a:pt x="1429282" y="929450"/>
                    <a:pt x="1434997" y="928307"/>
                  </a:cubicBezTo>
                  <a:cubicBezTo>
                    <a:pt x="1432425" y="925735"/>
                    <a:pt x="1429091" y="924306"/>
                    <a:pt x="1424805" y="923925"/>
                  </a:cubicBezTo>
                  <a:cubicBezTo>
                    <a:pt x="1425376" y="917638"/>
                    <a:pt x="1436235" y="922020"/>
                    <a:pt x="1440616" y="920496"/>
                  </a:cubicBezTo>
                  <a:cubicBezTo>
                    <a:pt x="1445379" y="921068"/>
                    <a:pt x="1443664" y="930497"/>
                    <a:pt x="1451475" y="926878"/>
                  </a:cubicBezTo>
                  <a:cubicBezTo>
                    <a:pt x="1450046" y="933640"/>
                    <a:pt x="1425567" y="930497"/>
                    <a:pt x="1424043" y="937260"/>
                  </a:cubicBezTo>
                  <a:close/>
                  <a:moveTo>
                    <a:pt x="1474049" y="926306"/>
                  </a:moveTo>
                  <a:cubicBezTo>
                    <a:pt x="1473382" y="922592"/>
                    <a:pt x="1476907" y="920687"/>
                    <a:pt x="1483098" y="919925"/>
                  </a:cubicBezTo>
                  <a:cubicBezTo>
                    <a:pt x="1483765" y="923735"/>
                    <a:pt x="1480336" y="925640"/>
                    <a:pt x="1474049" y="926306"/>
                  </a:cubicBezTo>
                  <a:close/>
                  <a:moveTo>
                    <a:pt x="1502338" y="918020"/>
                  </a:moveTo>
                  <a:cubicBezTo>
                    <a:pt x="1499100" y="918305"/>
                    <a:pt x="1488813" y="922687"/>
                    <a:pt x="1490337" y="916305"/>
                  </a:cubicBezTo>
                  <a:cubicBezTo>
                    <a:pt x="1497100" y="911828"/>
                    <a:pt x="1505672" y="910209"/>
                    <a:pt x="1512149" y="913733"/>
                  </a:cubicBezTo>
                  <a:cubicBezTo>
                    <a:pt x="1514911" y="918115"/>
                    <a:pt x="1507958" y="917448"/>
                    <a:pt x="1502338" y="918020"/>
                  </a:cubicBezTo>
                  <a:close/>
                  <a:moveTo>
                    <a:pt x="1576157" y="856012"/>
                  </a:moveTo>
                  <a:cubicBezTo>
                    <a:pt x="1570918" y="857726"/>
                    <a:pt x="1572919" y="862584"/>
                    <a:pt x="1571204" y="865823"/>
                  </a:cubicBezTo>
                  <a:cubicBezTo>
                    <a:pt x="1568251" y="864775"/>
                    <a:pt x="1564441" y="864965"/>
                    <a:pt x="1559965" y="866108"/>
                  </a:cubicBezTo>
                  <a:cubicBezTo>
                    <a:pt x="1559584" y="872776"/>
                    <a:pt x="1567108" y="868394"/>
                    <a:pt x="1571966" y="867823"/>
                  </a:cubicBezTo>
                  <a:cubicBezTo>
                    <a:pt x="1575109" y="873252"/>
                    <a:pt x="1563108" y="879062"/>
                    <a:pt x="1577586" y="875348"/>
                  </a:cubicBezTo>
                  <a:cubicBezTo>
                    <a:pt x="1576443" y="881634"/>
                    <a:pt x="1562822" y="882587"/>
                    <a:pt x="1552726" y="885158"/>
                  </a:cubicBezTo>
                  <a:cubicBezTo>
                    <a:pt x="1554059" y="887444"/>
                    <a:pt x="1553488" y="888873"/>
                    <a:pt x="1551583" y="889826"/>
                  </a:cubicBezTo>
                  <a:cubicBezTo>
                    <a:pt x="1553107" y="893255"/>
                    <a:pt x="1559107" y="888873"/>
                    <a:pt x="1562822" y="889540"/>
                  </a:cubicBezTo>
                  <a:cubicBezTo>
                    <a:pt x="1563965" y="889730"/>
                    <a:pt x="1566346" y="894588"/>
                    <a:pt x="1567680" y="895064"/>
                  </a:cubicBezTo>
                  <a:cubicBezTo>
                    <a:pt x="1570918" y="896207"/>
                    <a:pt x="1577491" y="891445"/>
                    <a:pt x="1577110" y="897350"/>
                  </a:cubicBezTo>
                  <a:cubicBezTo>
                    <a:pt x="1565108" y="898398"/>
                    <a:pt x="1563584" y="904018"/>
                    <a:pt x="1551487" y="905065"/>
                  </a:cubicBezTo>
                  <a:cubicBezTo>
                    <a:pt x="1544725" y="898779"/>
                    <a:pt x="1559965" y="901922"/>
                    <a:pt x="1557107" y="897255"/>
                  </a:cubicBezTo>
                  <a:cubicBezTo>
                    <a:pt x="1548439" y="891350"/>
                    <a:pt x="1543201" y="902303"/>
                    <a:pt x="1536819" y="903827"/>
                  </a:cubicBezTo>
                  <a:cubicBezTo>
                    <a:pt x="1532723" y="904875"/>
                    <a:pt x="1531294" y="902589"/>
                    <a:pt x="1528151" y="903542"/>
                  </a:cubicBezTo>
                  <a:cubicBezTo>
                    <a:pt x="1527675" y="903637"/>
                    <a:pt x="1526437" y="907161"/>
                    <a:pt x="1523674" y="906685"/>
                  </a:cubicBezTo>
                  <a:cubicBezTo>
                    <a:pt x="1521865" y="906399"/>
                    <a:pt x="1517102" y="903732"/>
                    <a:pt x="1515388" y="899732"/>
                  </a:cubicBezTo>
                  <a:cubicBezTo>
                    <a:pt x="1518340" y="893921"/>
                    <a:pt x="1543201" y="899827"/>
                    <a:pt x="1542820" y="889349"/>
                  </a:cubicBezTo>
                  <a:cubicBezTo>
                    <a:pt x="1538248" y="886206"/>
                    <a:pt x="1533580" y="889826"/>
                    <a:pt x="1528913" y="890207"/>
                  </a:cubicBezTo>
                  <a:cubicBezTo>
                    <a:pt x="1527580" y="890302"/>
                    <a:pt x="1517102" y="892207"/>
                    <a:pt x="1515007" y="891064"/>
                  </a:cubicBezTo>
                  <a:cubicBezTo>
                    <a:pt x="1510625" y="888683"/>
                    <a:pt x="1510149" y="894683"/>
                    <a:pt x="1499195" y="894493"/>
                  </a:cubicBezTo>
                  <a:cubicBezTo>
                    <a:pt x="1498624" y="894493"/>
                    <a:pt x="1494433" y="893540"/>
                    <a:pt x="1495766" y="893064"/>
                  </a:cubicBezTo>
                  <a:cubicBezTo>
                    <a:pt x="1489861" y="894969"/>
                    <a:pt x="1489956" y="899827"/>
                    <a:pt x="1484146" y="900017"/>
                  </a:cubicBezTo>
                  <a:cubicBezTo>
                    <a:pt x="1479097" y="891254"/>
                    <a:pt x="1494147" y="893064"/>
                    <a:pt x="1500338" y="889921"/>
                  </a:cubicBezTo>
                  <a:cubicBezTo>
                    <a:pt x="1507672" y="886206"/>
                    <a:pt x="1510339" y="884111"/>
                    <a:pt x="1513864" y="880396"/>
                  </a:cubicBezTo>
                  <a:cubicBezTo>
                    <a:pt x="1528818" y="877157"/>
                    <a:pt x="1543677" y="873919"/>
                    <a:pt x="1558631" y="870680"/>
                  </a:cubicBezTo>
                  <a:cubicBezTo>
                    <a:pt x="1551106" y="867442"/>
                    <a:pt x="1540153" y="871347"/>
                    <a:pt x="1530818" y="872395"/>
                  </a:cubicBezTo>
                  <a:cubicBezTo>
                    <a:pt x="1521103" y="873443"/>
                    <a:pt x="1505005" y="875633"/>
                    <a:pt x="1494718" y="882396"/>
                  </a:cubicBezTo>
                  <a:cubicBezTo>
                    <a:pt x="1486813" y="885158"/>
                    <a:pt x="1484050" y="880777"/>
                    <a:pt x="1475573" y="884396"/>
                  </a:cubicBezTo>
                  <a:cubicBezTo>
                    <a:pt x="1472430" y="888111"/>
                    <a:pt x="1471382" y="892874"/>
                    <a:pt x="1472144" y="898303"/>
                  </a:cubicBezTo>
                  <a:cubicBezTo>
                    <a:pt x="1463000" y="897827"/>
                    <a:pt x="1466905" y="902875"/>
                    <a:pt x="1463095" y="904685"/>
                  </a:cubicBezTo>
                  <a:cubicBezTo>
                    <a:pt x="1463286" y="907066"/>
                    <a:pt x="1458333" y="907161"/>
                    <a:pt x="1459285" y="909923"/>
                  </a:cubicBezTo>
                  <a:cubicBezTo>
                    <a:pt x="1449475" y="907256"/>
                    <a:pt x="1459095" y="898588"/>
                    <a:pt x="1466048" y="897541"/>
                  </a:cubicBezTo>
                  <a:cubicBezTo>
                    <a:pt x="1461381" y="891540"/>
                    <a:pt x="1467763" y="890302"/>
                    <a:pt x="1471001" y="887730"/>
                  </a:cubicBezTo>
                  <a:cubicBezTo>
                    <a:pt x="1466239" y="882587"/>
                    <a:pt x="1460047" y="890683"/>
                    <a:pt x="1455190" y="891159"/>
                  </a:cubicBezTo>
                  <a:cubicBezTo>
                    <a:pt x="1454047" y="881444"/>
                    <a:pt x="1440331" y="889254"/>
                    <a:pt x="1437568" y="881920"/>
                  </a:cubicBezTo>
                  <a:cubicBezTo>
                    <a:pt x="1428996" y="883920"/>
                    <a:pt x="1429663" y="889921"/>
                    <a:pt x="1418042" y="890588"/>
                  </a:cubicBezTo>
                  <a:cubicBezTo>
                    <a:pt x="1417947" y="886587"/>
                    <a:pt x="1423567" y="883539"/>
                    <a:pt x="1428996" y="881634"/>
                  </a:cubicBezTo>
                  <a:cubicBezTo>
                    <a:pt x="1435854" y="879158"/>
                    <a:pt x="1446141" y="881444"/>
                    <a:pt x="1447379" y="877634"/>
                  </a:cubicBezTo>
                  <a:cubicBezTo>
                    <a:pt x="1453094" y="877062"/>
                    <a:pt x="1445474" y="883920"/>
                    <a:pt x="1454904" y="882587"/>
                  </a:cubicBezTo>
                  <a:cubicBezTo>
                    <a:pt x="1461190" y="882396"/>
                    <a:pt x="1457190" y="877919"/>
                    <a:pt x="1461286" y="876776"/>
                  </a:cubicBezTo>
                  <a:cubicBezTo>
                    <a:pt x="1464238" y="873347"/>
                    <a:pt x="1482622" y="875824"/>
                    <a:pt x="1485003" y="871633"/>
                  </a:cubicBezTo>
                  <a:cubicBezTo>
                    <a:pt x="1487479" y="867251"/>
                    <a:pt x="1488622" y="871252"/>
                    <a:pt x="1492909" y="869918"/>
                  </a:cubicBezTo>
                  <a:cubicBezTo>
                    <a:pt x="1495290" y="869156"/>
                    <a:pt x="1496242" y="867061"/>
                    <a:pt x="1500052" y="866204"/>
                  </a:cubicBezTo>
                  <a:cubicBezTo>
                    <a:pt x="1505672" y="864870"/>
                    <a:pt x="1512911" y="866394"/>
                    <a:pt x="1518436" y="862203"/>
                  </a:cubicBezTo>
                  <a:cubicBezTo>
                    <a:pt x="1517197" y="871061"/>
                    <a:pt x="1530056" y="860393"/>
                    <a:pt x="1531199" y="866013"/>
                  </a:cubicBezTo>
                  <a:cubicBezTo>
                    <a:pt x="1539867" y="865727"/>
                    <a:pt x="1534247" y="859346"/>
                    <a:pt x="1542820" y="859060"/>
                  </a:cubicBezTo>
                  <a:cubicBezTo>
                    <a:pt x="1554154" y="858774"/>
                    <a:pt x="1566823" y="856488"/>
                    <a:pt x="1580443" y="853059"/>
                  </a:cubicBezTo>
                  <a:cubicBezTo>
                    <a:pt x="1581301" y="854774"/>
                    <a:pt x="1578062" y="855155"/>
                    <a:pt x="1576157" y="856012"/>
                  </a:cubicBezTo>
                  <a:close/>
                  <a:moveTo>
                    <a:pt x="1594540" y="882587"/>
                  </a:moveTo>
                  <a:cubicBezTo>
                    <a:pt x="1589302" y="891826"/>
                    <a:pt x="1583396" y="878396"/>
                    <a:pt x="1594540" y="882587"/>
                  </a:cubicBezTo>
                  <a:lnTo>
                    <a:pt x="1594540" y="882587"/>
                  </a:lnTo>
                  <a:close/>
                  <a:moveTo>
                    <a:pt x="1582539" y="865537"/>
                  </a:moveTo>
                  <a:cubicBezTo>
                    <a:pt x="1590064" y="862298"/>
                    <a:pt x="1591588" y="867347"/>
                    <a:pt x="1599112" y="864108"/>
                  </a:cubicBezTo>
                  <a:cubicBezTo>
                    <a:pt x="1601017" y="870585"/>
                    <a:pt x="1584349" y="871538"/>
                    <a:pt x="1582539" y="865537"/>
                  </a:cubicBezTo>
                  <a:close/>
                  <a:moveTo>
                    <a:pt x="1596064" y="77438"/>
                  </a:moveTo>
                  <a:cubicBezTo>
                    <a:pt x="1586349" y="78962"/>
                    <a:pt x="1573776" y="77248"/>
                    <a:pt x="1561108" y="82868"/>
                  </a:cubicBezTo>
                  <a:cubicBezTo>
                    <a:pt x="1555583" y="85249"/>
                    <a:pt x="1560060" y="84106"/>
                    <a:pt x="1550535" y="85153"/>
                  </a:cubicBezTo>
                  <a:cubicBezTo>
                    <a:pt x="1534914" y="86868"/>
                    <a:pt x="1509673" y="95250"/>
                    <a:pt x="1489956" y="98298"/>
                  </a:cubicBezTo>
                  <a:cubicBezTo>
                    <a:pt x="1487765" y="95059"/>
                    <a:pt x="1490623" y="94012"/>
                    <a:pt x="1493766" y="93059"/>
                  </a:cubicBezTo>
                  <a:cubicBezTo>
                    <a:pt x="1499671" y="95822"/>
                    <a:pt x="1521103" y="81915"/>
                    <a:pt x="1527961" y="85630"/>
                  </a:cubicBezTo>
                  <a:cubicBezTo>
                    <a:pt x="1533485" y="88583"/>
                    <a:pt x="1534819" y="83915"/>
                    <a:pt x="1543772" y="82201"/>
                  </a:cubicBezTo>
                  <a:cubicBezTo>
                    <a:pt x="1545772" y="81820"/>
                    <a:pt x="1561393" y="82106"/>
                    <a:pt x="1570823" y="78486"/>
                  </a:cubicBezTo>
                  <a:cubicBezTo>
                    <a:pt x="1573204" y="77534"/>
                    <a:pt x="1573966" y="75629"/>
                    <a:pt x="1577967" y="74771"/>
                  </a:cubicBezTo>
                  <a:cubicBezTo>
                    <a:pt x="1583396" y="73628"/>
                    <a:pt x="1595683" y="74486"/>
                    <a:pt x="1607685" y="70485"/>
                  </a:cubicBezTo>
                  <a:cubicBezTo>
                    <a:pt x="1611400" y="69247"/>
                    <a:pt x="1611781" y="67437"/>
                    <a:pt x="1614829" y="66770"/>
                  </a:cubicBezTo>
                  <a:cubicBezTo>
                    <a:pt x="1620353" y="65532"/>
                    <a:pt x="1624068" y="66485"/>
                    <a:pt x="1633974" y="64770"/>
                  </a:cubicBezTo>
                  <a:cubicBezTo>
                    <a:pt x="1641118" y="63532"/>
                    <a:pt x="1647309" y="61627"/>
                    <a:pt x="1655024" y="60198"/>
                  </a:cubicBezTo>
                  <a:cubicBezTo>
                    <a:pt x="1650071" y="68199"/>
                    <a:pt x="1637212" y="68199"/>
                    <a:pt x="1627592" y="70580"/>
                  </a:cubicBezTo>
                  <a:cubicBezTo>
                    <a:pt x="1617305" y="73057"/>
                    <a:pt x="1606161" y="75819"/>
                    <a:pt x="1596064" y="77438"/>
                  </a:cubicBezTo>
                  <a:close/>
                  <a:moveTo>
                    <a:pt x="1647118" y="886492"/>
                  </a:moveTo>
                  <a:cubicBezTo>
                    <a:pt x="1646642" y="885158"/>
                    <a:pt x="1646166" y="883825"/>
                    <a:pt x="1645594" y="882396"/>
                  </a:cubicBezTo>
                  <a:cubicBezTo>
                    <a:pt x="1648261" y="881825"/>
                    <a:pt x="1650833" y="881253"/>
                    <a:pt x="1653500" y="880682"/>
                  </a:cubicBezTo>
                  <a:cubicBezTo>
                    <a:pt x="1653976" y="882015"/>
                    <a:pt x="1654453" y="883349"/>
                    <a:pt x="1655024" y="884777"/>
                  </a:cubicBezTo>
                  <a:cubicBezTo>
                    <a:pt x="1652357" y="885349"/>
                    <a:pt x="1649785" y="885920"/>
                    <a:pt x="1647118" y="886492"/>
                  </a:cubicBezTo>
                  <a:close/>
                  <a:moveTo>
                    <a:pt x="1644547" y="871728"/>
                  </a:moveTo>
                  <a:cubicBezTo>
                    <a:pt x="1650643" y="870395"/>
                    <a:pt x="1656834" y="869061"/>
                    <a:pt x="1662930" y="867728"/>
                  </a:cubicBezTo>
                  <a:cubicBezTo>
                    <a:pt x="1663597" y="873252"/>
                    <a:pt x="1647214" y="882206"/>
                    <a:pt x="1644547" y="871728"/>
                  </a:cubicBezTo>
                  <a:close/>
                  <a:moveTo>
                    <a:pt x="1640832" y="861632"/>
                  </a:moveTo>
                  <a:cubicBezTo>
                    <a:pt x="1640070" y="859727"/>
                    <a:pt x="1637022" y="860774"/>
                    <a:pt x="1634831" y="860774"/>
                  </a:cubicBezTo>
                  <a:cubicBezTo>
                    <a:pt x="1631116" y="857726"/>
                    <a:pt x="1626640" y="855821"/>
                    <a:pt x="1621306" y="854964"/>
                  </a:cubicBezTo>
                  <a:cubicBezTo>
                    <a:pt x="1621782" y="852869"/>
                    <a:pt x="1622258" y="850868"/>
                    <a:pt x="1625116" y="849821"/>
                  </a:cubicBezTo>
                  <a:cubicBezTo>
                    <a:pt x="1623973" y="844296"/>
                    <a:pt x="1614352" y="850487"/>
                    <a:pt x="1614257" y="843439"/>
                  </a:cubicBezTo>
                  <a:cubicBezTo>
                    <a:pt x="1620067" y="841534"/>
                    <a:pt x="1624354" y="841820"/>
                    <a:pt x="1626259" y="845153"/>
                  </a:cubicBezTo>
                  <a:cubicBezTo>
                    <a:pt x="1634926" y="844296"/>
                    <a:pt x="1629973" y="837629"/>
                    <a:pt x="1640546" y="837629"/>
                  </a:cubicBezTo>
                  <a:cubicBezTo>
                    <a:pt x="1640927" y="843248"/>
                    <a:pt x="1644261" y="844677"/>
                    <a:pt x="1650738" y="842010"/>
                  </a:cubicBezTo>
                  <a:cubicBezTo>
                    <a:pt x="1647785" y="846487"/>
                    <a:pt x="1640546" y="848963"/>
                    <a:pt x="1631212" y="850678"/>
                  </a:cubicBezTo>
                  <a:cubicBezTo>
                    <a:pt x="1637308" y="865346"/>
                    <a:pt x="1652262" y="849916"/>
                    <a:pt x="1667692" y="849249"/>
                  </a:cubicBezTo>
                  <a:cubicBezTo>
                    <a:pt x="1663311" y="855345"/>
                    <a:pt x="1652738" y="858774"/>
                    <a:pt x="1640832" y="861632"/>
                  </a:cubicBezTo>
                  <a:close/>
                  <a:moveTo>
                    <a:pt x="1677313" y="829628"/>
                  </a:moveTo>
                  <a:cubicBezTo>
                    <a:pt x="1683218" y="827627"/>
                    <a:pt x="1687504" y="827723"/>
                    <a:pt x="1691219" y="828770"/>
                  </a:cubicBezTo>
                  <a:cubicBezTo>
                    <a:pt x="1692934" y="831913"/>
                    <a:pt x="1675503" y="836581"/>
                    <a:pt x="1677313" y="829628"/>
                  </a:cubicBezTo>
                  <a:close/>
                  <a:moveTo>
                    <a:pt x="1685123" y="873824"/>
                  </a:moveTo>
                  <a:cubicBezTo>
                    <a:pt x="1687790" y="873252"/>
                    <a:pt x="1690362" y="872681"/>
                    <a:pt x="1693029" y="872109"/>
                  </a:cubicBezTo>
                  <a:cubicBezTo>
                    <a:pt x="1693791" y="874109"/>
                    <a:pt x="1694553" y="876205"/>
                    <a:pt x="1695315" y="878205"/>
                  </a:cubicBezTo>
                  <a:cubicBezTo>
                    <a:pt x="1689695" y="879824"/>
                    <a:pt x="1686266" y="878396"/>
                    <a:pt x="1685123" y="873824"/>
                  </a:cubicBezTo>
                  <a:close/>
                  <a:moveTo>
                    <a:pt x="1686647" y="68580"/>
                  </a:moveTo>
                  <a:cubicBezTo>
                    <a:pt x="1686552" y="60579"/>
                    <a:pt x="1708555" y="62103"/>
                    <a:pt x="1706650" y="53340"/>
                  </a:cubicBezTo>
                  <a:cubicBezTo>
                    <a:pt x="1715222" y="49720"/>
                    <a:pt x="1717889" y="54197"/>
                    <a:pt x="1725795" y="51340"/>
                  </a:cubicBezTo>
                  <a:cubicBezTo>
                    <a:pt x="1727128" y="55912"/>
                    <a:pt x="1714936" y="54673"/>
                    <a:pt x="1710745" y="56769"/>
                  </a:cubicBezTo>
                  <a:cubicBezTo>
                    <a:pt x="1707983" y="62960"/>
                    <a:pt x="1699220" y="66580"/>
                    <a:pt x="1686647" y="68580"/>
                  </a:cubicBezTo>
                  <a:close/>
                  <a:moveTo>
                    <a:pt x="1715032" y="808292"/>
                  </a:moveTo>
                  <a:cubicBezTo>
                    <a:pt x="1713317" y="808673"/>
                    <a:pt x="1711507" y="809054"/>
                    <a:pt x="1709793" y="809435"/>
                  </a:cubicBezTo>
                  <a:cubicBezTo>
                    <a:pt x="1709317" y="808101"/>
                    <a:pt x="1708840" y="806768"/>
                    <a:pt x="1708269" y="805339"/>
                  </a:cubicBezTo>
                  <a:cubicBezTo>
                    <a:pt x="1709983" y="804958"/>
                    <a:pt x="1711793" y="804577"/>
                    <a:pt x="1713508" y="804196"/>
                  </a:cubicBezTo>
                  <a:cubicBezTo>
                    <a:pt x="1713984" y="805625"/>
                    <a:pt x="1714460" y="806958"/>
                    <a:pt x="1715032" y="808292"/>
                  </a:cubicBezTo>
                  <a:close/>
                  <a:moveTo>
                    <a:pt x="1697982" y="846963"/>
                  </a:moveTo>
                  <a:cubicBezTo>
                    <a:pt x="1696172" y="841058"/>
                    <a:pt x="1707602" y="840867"/>
                    <a:pt x="1714936" y="838867"/>
                  </a:cubicBezTo>
                  <a:cubicBezTo>
                    <a:pt x="1716651" y="844772"/>
                    <a:pt x="1705316" y="844963"/>
                    <a:pt x="1697982" y="846963"/>
                  </a:cubicBezTo>
                  <a:close/>
                  <a:moveTo>
                    <a:pt x="1714555" y="830199"/>
                  </a:moveTo>
                  <a:cubicBezTo>
                    <a:pt x="1712079" y="825722"/>
                    <a:pt x="1712365" y="822484"/>
                    <a:pt x="1716841" y="820960"/>
                  </a:cubicBezTo>
                  <a:cubicBezTo>
                    <a:pt x="1726843" y="818388"/>
                    <a:pt x="1718365" y="822388"/>
                    <a:pt x="1721699" y="826484"/>
                  </a:cubicBezTo>
                  <a:cubicBezTo>
                    <a:pt x="1735606" y="823913"/>
                    <a:pt x="1747988" y="820769"/>
                    <a:pt x="1757799" y="816483"/>
                  </a:cubicBezTo>
                  <a:cubicBezTo>
                    <a:pt x="1756656" y="810959"/>
                    <a:pt x="1743797" y="821627"/>
                    <a:pt x="1745035" y="812673"/>
                  </a:cubicBezTo>
                  <a:cubicBezTo>
                    <a:pt x="1752084" y="811149"/>
                    <a:pt x="1759037" y="809625"/>
                    <a:pt x="1766086" y="808101"/>
                  </a:cubicBezTo>
                  <a:cubicBezTo>
                    <a:pt x="1766562" y="815531"/>
                    <a:pt x="1774182" y="815531"/>
                    <a:pt x="1770562" y="820293"/>
                  </a:cubicBezTo>
                  <a:cubicBezTo>
                    <a:pt x="1754275" y="820293"/>
                    <a:pt x="1733605" y="826484"/>
                    <a:pt x="1714555" y="830199"/>
                  </a:cubicBezTo>
                  <a:close/>
                  <a:moveTo>
                    <a:pt x="1743607" y="793337"/>
                  </a:moveTo>
                  <a:cubicBezTo>
                    <a:pt x="1746274" y="792766"/>
                    <a:pt x="1748845" y="792194"/>
                    <a:pt x="1751512" y="791623"/>
                  </a:cubicBezTo>
                  <a:cubicBezTo>
                    <a:pt x="1754275" y="796862"/>
                    <a:pt x="1728271" y="796671"/>
                    <a:pt x="1743607" y="793337"/>
                  </a:cubicBezTo>
                  <a:close/>
                  <a:moveTo>
                    <a:pt x="1769134" y="785527"/>
                  </a:moveTo>
                  <a:cubicBezTo>
                    <a:pt x="1770753" y="790765"/>
                    <a:pt x="1761133" y="792480"/>
                    <a:pt x="1756751" y="790385"/>
                  </a:cubicBezTo>
                  <a:cubicBezTo>
                    <a:pt x="1754656" y="786098"/>
                    <a:pt x="1765800" y="787432"/>
                    <a:pt x="1769134" y="785527"/>
                  </a:cubicBezTo>
                  <a:close/>
                  <a:moveTo>
                    <a:pt x="1770848" y="859536"/>
                  </a:moveTo>
                  <a:cubicBezTo>
                    <a:pt x="1769705" y="860393"/>
                    <a:pt x="1771896" y="861346"/>
                    <a:pt x="1768943" y="862108"/>
                  </a:cubicBezTo>
                  <a:cubicBezTo>
                    <a:pt x="1765800" y="862965"/>
                    <a:pt x="1761037" y="862775"/>
                    <a:pt x="1757704" y="862394"/>
                  </a:cubicBezTo>
                  <a:cubicBezTo>
                    <a:pt x="1753894" y="862013"/>
                    <a:pt x="1751893" y="863537"/>
                    <a:pt x="1750941" y="859536"/>
                  </a:cubicBezTo>
                  <a:cubicBezTo>
                    <a:pt x="1759323" y="856298"/>
                    <a:pt x="1776373" y="856774"/>
                    <a:pt x="1779135" y="851154"/>
                  </a:cubicBezTo>
                  <a:cubicBezTo>
                    <a:pt x="1790755" y="853250"/>
                    <a:pt x="1773801" y="857345"/>
                    <a:pt x="1770848" y="859536"/>
                  </a:cubicBezTo>
                  <a:close/>
                  <a:moveTo>
                    <a:pt x="1811520" y="830961"/>
                  </a:moveTo>
                  <a:cubicBezTo>
                    <a:pt x="1800661" y="831628"/>
                    <a:pt x="1789517" y="832771"/>
                    <a:pt x="1782183" y="828580"/>
                  </a:cubicBezTo>
                  <a:cubicBezTo>
                    <a:pt x="1770658" y="834581"/>
                    <a:pt x="1758942" y="839343"/>
                    <a:pt x="1745321" y="836581"/>
                  </a:cubicBezTo>
                  <a:cubicBezTo>
                    <a:pt x="1749131" y="828485"/>
                    <a:pt x="1762371" y="824960"/>
                    <a:pt x="1774658" y="823627"/>
                  </a:cubicBezTo>
                  <a:cubicBezTo>
                    <a:pt x="1778659" y="823246"/>
                    <a:pt x="1780183" y="824484"/>
                    <a:pt x="1783326" y="823913"/>
                  </a:cubicBezTo>
                  <a:cubicBezTo>
                    <a:pt x="1791898" y="822293"/>
                    <a:pt x="1797994" y="817912"/>
                    <a:pt x="1809615" y="818198"/>
                  </a:cubicBezTo>
                  <a:cubicBezTo>
                    <a:pt x="1811901" y="823151"/>
                    <a:pt x="1813711" y="827913"/>
                    <a:pt x="1811520" y="830961"/>
                  </a:cubicBezTo>
                  <a:close/>
                  <a:moveTo>
                    <a:pt x="1796566" y="805815"/>
                  </a:moveTo>
                  <a:cubicBezTo>
                    <a:pt x="1801709" y="814864"/>
                    <a:pt x="1784088" y="814102"/>
                    <a:pt x="1775134" y="817055"/>
                  </a:cubicBezTo>
                  <a:cubicBezTo>
                    <a:pt x="1777230" y="811435"/>
                    <a:pt x="1779325" y="812102"/>
                    <a:pt x="1773991" y="806387"/>
                  </a:cubicBezTo>
                  <a:cubicBezTo>
                    <a:pt x="1782183" y="805244"/>
                    <a:pt x="1793708" y="799624"/>
                    <a:pt x="1796566" y="805815"/>
                  </a:cubicBezTo>
                  <a:close/>
                  <a:moveTo>
                    <a:pt x="1796566" y="790480"/>
                  </a:moveTo>
                  <a:cubicBezTo>
                    <a:pt x="1800566" y="788956"/>
                    <a:pt x="1801804" y="791432"/>
                    <a:pt x="1805233" y="790765"/>
                  </a:cubicBezTo>
                  <a:cubicBezTo>
                    <a:pt x="1807710" y="794480"/>
                    <a:pt x="1794375" y="796385"/>
                    <a:pt x="1796566" y="790480"/>
                  </a:cubicBezTo>
                  <a:close/>
                  <a:moveTo>
                    <a:pt x="1818283" y="39910"/>
                  </a:moveTo>
                  <a:cubicBezTo>
                    <a:pt x="1815520" y="44863"/>
                    <a:pt x="1791803" y="46958"/>
                    <a:pt x="1779516" y="50578"/>
                  </a:cubicBezTo>
                  <a:cubicBezTo>
                    <a:pt x="1777135" y="51245"/>
                    <a:pt x="1764943" y="58293"/>
                    <a:pt x="1761799" y="56579"/>
                  </a:cubicBezTo>
                  <a:cubicBezTo>
                    <a:pt x="1757989" y="54483"/>
                    <a:pt x="1759990" y="58198"/>
                    <a:pt x="1753894" y="58293"/>
                  </a:cubicBezTo>
                  <a:cubicBezTo>
                    <a:pt x="1750941" y="58388"/>
                    <a:pt x="1736368" y="58103"/>
                    <a:pt x="1726843" y="62008"/>
                  </a:cubicBezTo>
                  <a:cubicBezTo>
                    <a:pt x="1723890" y="62960"/>
                    <a:pt x="1721985" y="62579"/>
                    <a:pt x="1720842" y="61151"/>
                  </a:cubicBezTo>
                  <a:cubicBezTo>
                    <a:pt x="1718461" y="53531"/>
                    <a:pt x="1728557" y="58388"/>
                    <a:pt x="1738558" y="55150"/>
                  </a:cubicBezTo>
                  <a:cubicBezTo>
                    <a:pt x="1742178" y="53912"/>
                    <a:pt x="1742654" y="52007"/>
                    <a:pt x="1745702" y="51435"/>
                  </a:cubicBezTo>
                  <a:cubicBezTo>
                    <a:pt x="1750465" y="50483"/>
                    <a:pt x="1752084" y="52483"/>
                    <a:pt x="1756942" y="51149"/>
                  </a:cubicBezTo>
                  <a:cubicBezTo>
                    <a:pt x="1765324" y="48959"/>
                    <a:pt x="1771324" y="45720"/>
                    <a:pt x="1779897" y="44006"/>
                  </a:cubicBezTo>
                  <a:cubicBezTo>
                    <a:pt x="1786469" y="42672"/>
                    <a:pt x="1792375" y="43244"/>
                    <a:pt x="1799042" y="42005"/>
                  </a:cubicBezTo>
                  <a:cubicBezTo>
                    <a:pt x="1809710" y="40100"/>
                    <a:pt x="1820664" y="32861"/>
                    <a:pt x="1830665" y="35147"/>
                  </a:cubicBezTo>
                  <a:cubicBezTo>
                    <a:pt x="1835237" y="40100"/>
                    <a:pt x="1820188" y="36671"/>
                    <a:pt x="1818283" y="39910"/>
                  </a:cubicBezTo>
                  <a:close/>
                  <a:moveTo>
                    <a:pt x="1834856" y="847820"/>
                  </a:moveTo>
                  <a:cubicBezTo>
                    <a:pt x="1833713" y="842296"/>
                    <a:pt x="1824093" y="848487"/>
                    <a:pt x="1823998" y="841438"/>
                  </a:cubicBezTo>
                  <a:cubicBezTo>
                    <a:pt x="1835142" y="836105"/>
                    <a:pt x="1842857" y="832295"/>
                    <a:pt x="1855621" y="834581"/>
                  </a:cubicBezTo>
                  <a:cubicBezTo>
                    <a:pt x="1856573" y="842391"/>
                    <a:pt x="1841905" y="843439"/>
                    <a:pt x="1834856" y="847820"/>
                  </a:cubicBezTo>
                  <a:close/>
                  <a:moveTo>
                    <a:pt x="1852573" y="32480"/>
                  </a:moveTo>
                  <a:cubicBezTo>
                    <a:pt x="1851906" y="28766"/>
                    <a:pt x="1855430" y="26861"/>
                    <a:pt x="1861621" y="26099"/>
                  </a:cubicBezTo>
                  <a:cubicBezTo>
                    <a:pt x="1866479" y="31623"/>
                    <a:pt x="1857049" y="30956"/>
                    <a:pt x="1852573" y="32480"/>
                  </a:cubicBezTo>
                  <a:close/>
                  <a:moveTo>
                    <a:pt x="1857526" y="7334"/>
                  </a:moveTo>
                  <a:cubicBezTo>
                    <a:pt x="1859526" y="3334"/>
                    <a:pt x="1866860" y="1619"/>
                    <a:pt x="1869908" y="2477"/>
                  </a:cubicBezTo>
                  <a:cubicBezTo>
                    <a:pt x="1871242" y="2858"/>
                    <a:pt x="1867241" y="7334"/>
                    <a:pt x="1866098" y="7715"/>
                  </a:cubicBezTo>
                  <a:cubicBezTo>
                    <a:pt x="1864288" y="8192"/>
                    <a:pt x="1860574" y="5525"/>
                    <a:pt x="1857526" y="7334"/>
                  </a:cubicBezTo>
                  <a:close/>
                  <a:moveTo>
                    <a:pt x="1868384" y="807720"/>
                  </a:moveTo>
                  <a:cubicBezTo>
                    <a:pt x="1867908" y="804672"/>
                    <a:pt x="1888291" y="798290"/>
                    <a:pt x="1887529" y="805720"/>
                  </a:cubicBezTo>
                  <a:cubicBezTo>
                    <a:pt x="1880576" y="807244"/>
                    <a:pt x="1872766" y="809720"/>
                    <a:pt x="1868384" y="807720"/>
                  </a:cubicBezTo>
                  <a:close/>
                  <a:moveTo>
                    <a:pt x="1866860" y="24955"/>
                  </a:moveTo>
                  <a:cubicBezTo>
                    <a:pt x="1865717" y="21146"/>
                    <a:pt x="1876099" y="20955"/>
                    <a:pt x="1879243" y="20098"/>
                  </a:cubicBezTo>
                  <a:cubicBezTo>
                    <a:pt x="1882386" y="19241"/>
                    <a:pt x="1888482" y="12668"/>
                    <a:pt x="1891244" y="21812"/>
                  </a:cubicBezTo>
                  <a:cubicBezTo>
                    <a:pt x="1882862" y="23241"/>
                    <a:pt x="1872480" y="27432"/>
                    <a:pt x="1866860" y="24955"/>
                  </a:cubicBezTo>
                  <a:close/>
                  <a:moveTo>
                    <a:pt x="1917628" y="825437"/>
                  </a:moveTo>
                  <a:cubicBezTo>
                    <a:pt x="1915914" y="825818"/>
                    <a:pt x="1914104" y="826199"/>
                    <a:pt x="1912390" y="826580"/>
                  </a:cubicBezTo>
                  <a:cubicBezTo>
                    <a:pt x="1911628" y="824579"/>
                    <a:pt x="1910866" y="822484"/>
                    <a:pt x="1910104" y="820484"/>
                  </a:cubicBezTo>
                  <a:cubicBezTo>
                    <a:pt x="1914104" y="818960"/>
                    <a:pt x="1915342" y="821436"/>
                    <a:pt x="1918771" y="820769"/>
                  </a:cubicBezTo>
                  <a:cubicBezTo>
                    <a:pt x="1918867" y="822484"/>
                    <a:pt x="1916866" y="823341"/>
                    <a:pt x="1917628" y="825437"/>
                  </a:cubicBezTo>
                  <a:close/>
                  <a:moveTo>
                    <a:pt x="1930011" y="11239"/>
                  </a:moveTo>
                  <a:cubicBezTo>
                    <a:pt x="1937726" y="9811"/>
                    <a:pt x="1946870" y="6382"/>
                    <a:pt x="1951823" y="8668"/>
                  </a:cubicBezTo>
                  <a:cubicBezTo>
                    <a:pt x="1950775" y="9144"/>
                    <a:pt x="1948585" y="13621"/>
                    <a:pt x="1948013" y="13811"/>
                  </a:cubicBezTo>
                  <a:cubicBezTo>
                    <a:pt x="1944013" y="15240"/>
                    <a:pt x="1943822" y="12764"/>
                    <a:pt x="1942012" y="12954"/>
                  </a:cubicBezTo>
                  <a:cubicBezTo>
                    <a:pt x="1940107" y="13145"/>
                    <a:pt x="1929249" y="17907"/>
                    <a:pt x="1930011" y="11239"/>
                  </a:cubicBezTo>
                  <a:close/>
                  <a:moveTo>
                    <a:pt x="1942108" y="791623"/>
                  </a:moveTo>
                  <a:cubicBezTo>
                    <a:pt x="1941536" y="786860"/>
                    <a:pt x="1955538" y="786956"/>
                    <a:pt x="1957919" y="788194"/>
                  </a:cubicBezTo>
                  <a:cubicBezTo>
                    <a:pt x="1958491" y="792956"/>
                    <a:pt x="1944489" y="792861"/>
                    <a:pt x="1942108" y="791623"/>
                  </a:cubicBezTo>
                  <a:close/>
                  <a:moveTo>
                    <a:pt x="1956776" y="777526"/>
                  </a:moveTo>
                  <a:cubicBezTo>
                    <a:pt x="1946870" y="779526"/>
                    <a:pt x="1948394" y="776859"/>
                    <a:pt x="1940965" y="780955"/>
                  </a:cubicBezTo>
                  <a:cubicBezTo>
                    <a:pt x="1939822" y="777431"/>
                    <a:pt x="1937059" y="776097"/>
                    <a:pt x="1933440" y="776002"/>
                  </a:cubicBezTo>
                  <a:cubicBezTo>
                    <a:pt x="1940203" y="768382"/>
                    <a:pt x="1948489" y="770763"/>
                    <a:pt x="1961634" y="767620"/>
                  </a:cubicBezTo>
                  <a:cubicBezTo>
                    <a:pt x="1962110" y="771811"/>
                    <a:pt x="1952109" y="771525"/>
                    <a:pt x="1956776" y="777526"/>
                  </a:cubicBezTo>
                  <a:close/>
                  <a:moveTo>
                    <a:pt x="1973731" y="769430"/>
                  </a:moveTo>
                  <a:cubicBezTo>
                    <a:pt x="1970111" y="763048"/>
                    <a:pt x="1984208" y="762572"/>
                    <a:pt x="1990685" y="761333"/>
                  </a:cubicBezTo>
                  <a:cubicBezTo>
                    <a:pt x="1998496" y="759809"/>
                    <a:pt x="2005735" y="760381"/>
                    <a:pt x="2009830" y="759333"/>
                  </a:cubicBezTo>
                  <a:cubicBezTo>
                    <a:pt x="2007544" y="769715"/>
                    <a:pt x="1987161" y="762953"/>
                    <a:pt x="1973731" y="769430"/>
                  </a:cubicBezTo>
                  <a:close/>
                  <a:moveTo>
                    <a:pt x="2007163" y="775240"/>
                  </a:moveTo>
                  <a:cubicBezTo>
                    <a:pt x="2005639" y="781336"/>
                    <a:pt x="1996876" y="781622"/>
                    <a:pt x="1989447" y="781240"/>
                  </a:cubicBezTo>
                  <a:cubicBezTo>
                    <a:pt x="1990114" y="776573"/>
                    <a:pt x="2001353" y="772763"/>
                    <a:pt x="2007163" y="775240"/>
                  </a:cubicBezTo>
                  <a:close/>
                  <a:moveTo>
                    <a:pt x="1979350" y="792290"/>
                  </a:moveTo>
                  <a:cubicBezTo>
                    <a:pt x="1979255" y="790575"/>
                    <a:pt x="1981255" y="789718"/>
                    <a:pt x="1980493" y="787622"/>
                  </a:cubicBezTo>
                  <a:cubicBezTo>
                    <a:pt x="1982779" y="787527"/>
                    <a:pt x="1983827" y="789051"/>
                    <a:pt x="1986494" y="788480"/>
                  </a:cubicBezTo>
                  <a:cubicBezTo>
                    <a:pt x="1986589" y="790194"/>
                    <a:pt x="1984589" y="791051"/>
                    <a:pt x="1985351" y="793147"/>
                  </a:cubicBezTo>
                  <a:cubicBezTo>
                    <a:pt x="1983065" y="793242"/>
                    <a:pt x="1981922" y="791718"/>
                    <a:pt x="1979350" y="792290"/>
                  </a:cubicBezTo>
                  <a:close/>
                  <a:moveTo>
                    <a:pt x="1983446" y="811054"/>
                  </a:moveTo>
                  <a:cubicBezTo>
                    <a:pt x="1979731" y="803243"/>
                    <a:pt x="2001829" y="806387"/>
                    <a:pt x="2002306" y="800386"/>
                  </a:cubicBezTo>
                  <a:cubicBezTo>
                    <a:pt x="2010211" y="797624"/>
                    <a:pt x="2011259" y="804291"/>
                    <a:pt x="2017736" y="803624"/>
                  </a:cubicBezTo>
                  <a:cubicBezTo>
                    <a:pt x="2014879" y="808196"/>
                    <a:pt x="1991447" y="812387"/>
                    <a:pt x="1983446" y="811054"/>
                  </a:cubicBezTo>
                  <a:close/>
                  <a:moveTo>
                    <a:pt x="2031643" y="772192"/>
                  </a:moveTo>
                  <a:cubicBezTo>
                    <a:pt x="2026880" y="773430"/>
                    <a:pt x="2023070" y="777716"/>
                    <a:pt x="2018498" y="775049"/>
                  </a:cubicBezTo>
                  <a:cubicBezTo>
                    <a:pt x="2015450" y="769906"/>
                    <a:pt x="2031357" y="772573"/>
                    <a:pt x="2033548" y="769620"/>
                  </a:cubicBezTo>
                  <a:cubicBezTo>
                    <a:pt x="2034405" y="768382"/>
                    <a:pt x="2038024" y="764667"/>
                    <a:pt x="2044120" y="767334"/>
                  </a:cubicBezTo>
                  <a:cubicBezTo>
                    <a:pt x="2044597" y="773049"/>
                    <a:pt x="2036405" y="770858"/>
                    <a:pt x="2031643" y="772192"/>
                  </a:cubicBezTo>
                  <a:close/>
                  <a:moveTo>
                    <a:pt x="2047359" y="799338"/>
                  </a:moveTo>
                  <a:cubicBezTo>
                    <a:pt x="2039072" y="802672"/>
                    <a:pt x="2036500" y="798005"/>
                    <a:pt x="2033833" y="793528"/>
                  </a:cubicBezTo>
                  <a:cubicBezTo>
                    <a:pt x="2039739" y="791528"/>
                    <a:pt x="2044025" y="791623"/>
                    <a:pt x="2047740" y="792671"/>
                  </a:cubicBezTo>
                  <a:cubicBezTo>
                    <a:pt x="2046978" y="794671"/>
                    <a:pt x="2046216" y="796576"/>
                    <a:pt x="2047359" y="799338"/>
                  </a:cubicBezTo>
                  <a:close/>
                  <a:moveTo>
                    <a:pt x="2034310" y="756285"/>
                  </a:moveTo>
                  <a:cubicBezTo>
                    <a:pt x="2032024" y="750856"/>
                    <a:pt x="2047359" y="748951"/>
                    <a:pt x="2053836" y="747617"/>
                  </a:cubicBezTo>
                  <a:cubicBezTo>
                    <a:pt x="2056789" y="747046"/>
                    <a:pt x="2063170" y="739997"/>
                    <a:pt x="2065837" y="749332"/>
                  </a:cubicBezTo>
                  <a:cubicBezTo>
                    <a:pt x="2055360" y="751713"/>
                    <a:pt x="2044882" y="753999"/>
                    <a:pt x="2034310" y="756285"/>
                  </a:cubicBezTo>
                  <a:close/>
                  <a:moveTo>
                    <a:pt x="2074505" y="764953"/>
                  </a:moveTo>
                  <a:cubicBezTo>
                    <a:pt x="2073838" y="761238"/>
                    <a:pt x="2077363" y="759333"/>
                    <a:pt x="2083554" y="758571"/>
                  </a:cubicBezTo>
                  <a:cubicBezTo>
                    <a:pt x="2088412" y="764191"/>
                    <a:pt x="2078982" y="763524"/>
                    <a:pt x="2074505" y="764953"/>
                  </a:cubicBezTo>
                  <a:close/>
                  <a:moveTo>
                    <a:pt x="2090317" y="761524"/>
                  </a:moveTo>
                  <a:cubicBezTo>
                    <a:pt x="2089555" y="756571"/>
                    <a:pt x="2107176" y="750761"/>
                    <a:pt x="2109843" y="752856"/>
                  </a:cubicBezTo>
                  <a:cubicBezTo>
                    <a:pt x="2114415" y="760571"/>
                    <a:pt x="2096317" y="758476"/>
                    <a:pt x="2090317" y="761524"/>
                  </a:cubicBezTo>
                  <a:close/>
                  <a:moveTo>
                    <a:pt x="2102032" y="739331"/>
                  </a:moveTo>
                  <a:cubicBezTo>
                    <a:pt x="2100223" y="733425"/>
                    <a:pt x="2111653" y="733235"/>
                    <a:pt x="2118987" y="731234"/>
                  </a:cubicBezTo>
                  <a:cubicBezTo>
                    <a:pt x="2117844" y="738188"/>
                    <a:pt x="2110700" y="734187"/>
                    <a:pt x="2102032" y="739331"/>
                  </a:cubicBezTo>
                  <a:close/>
                  <a:moveTo>
                    <a:pt x="2130226" y="730949"/>
                  </a:moveTo>
                  <a:cubicBezTo>
                    <a:pt x="2133084" y="725710"/>
                    <a:pt x="2143085" y="726758"/>
                    <a:pt x="2150515" y="724376"/>
                  </a:cubicBezTo>
                  <a:cubicBezTo>
                    <a:pt x="2154515" y="723043"/>
                    <a:pt x="2158135" y="718661"/>
                    <a:pt x="2162897" y="719519"/>
                  </a:cubicBezTo>
                  <a:cubicBezTo>
                    <a:pt x="2167850" y="729615"/>
                    <a:pt x="2137656" y="731615"/>
                    <a:pt x="2130226" y="730949"/>
                  </a:cubicBezTo>
                  <a:close/>
                  <a:moveTo>
                    <a:pt x="2141466" y="761333"/>
                  </a:moveTo>
                  <a:cubicBezTo>
                    <a:pt x="2140990" y="760000"/>
                    <a:pt x="2140513" y="758666"/>
                    <a:pt x="2139942" y="757238"/>
                  </a:cubicBezTo>
                  <a:cubicBezTo>
                    <a:pt x="2142609" y="756666"/>
                    <a:pt x="2145181" y="756095"/>
                    <a:pt x="2147848" y="755523"/>
                  </a:cubicBezTo>
                  <a:cubicBezTo>
                    <a:pt x="2148324" y="756857"/>
                    <a:pt x="2148800" y="758190"/>
                    <a:pt x="2149372" y="759619"/>
                  </a:cubicBezTo>
                  <a:cubicBezTo>
                    <a:pt x="2146705" y="760190"/>
                    <a:pt x="2144038" y="760762"/>
                    <a:pt x="2141466" y="761333"/>
                  </a:cubicBezTo>
                  <a:close/>
                  <a:moveTo>
                    <a:pt x="2165945" y="742950"/>
                  </a:moveTo>
                  <a:cubicBezTo>
                    <a:pt x="2158992" y="746760"/>
                    <a:pt x="2143847" y="749046"/>
                    <a:pt x="2136989" y="749237"/>
                  </a:cubicBezTo>
                  <a:cubicBezTo>
                    <a:pt x="2139942" y="738188"/>
                    <a:pt x="2155849" y="742855"/>
                    <a:pt x="2168993" y="735711"/>
                  </a:cubicBezTo>
                  <a:cubicBezTo>
                    <a:pt x="2167564" y="738092"/>
                    <a:pt x="2169088" y="741140"/>
                    <a:pt x="2165945" y="742950"/>
                  </a:cubicBezTo>
                  <a:close/>
                  <a:moveTo>
                    <a:pt x="2282531" y="719709"/>
                  </a:moveTo>
                  <a:cubicBezTo>
                    <a:pt x="2284627" y="723995"/>
                    <a:pt x="2273482" y="722662"/>
                    <a:pt x="2270149" y="724567"/>
                  </a:cubicBezTo>
                  <a:cubicBezTo>
                    <a:pt x="2268434" y="719423"/>
                    <a:pt x="2278150" y="717709"/>
                    <a:pt x="2282531" y="719709"/>
                  </a:cubicBezTo>
                  <a:close/>
                  <a:moveTo>
                    <a:pt x="2191853" y="743807"/>
                  </a:moveTo>
                  <a:cubicBezTo>
                    <a:pt x="2190901" y="741140"/>
                    <a:pt x="2189853" y="738378"/>
                    <a:pt x="2188900" y="735711"/>
                  </a:cubicBezTo>
                  <a:cubicBezTo>
                    <a:pt x="2191567" y="735140"/>
                    <a:pt x="2194139" y="734568"/>
                    <a:pt x="2196806" y="733997"/>
                  </a:cubicBezTo>
                  <a:cubicBezTo>
                    <a:pt x="2199473" y="739140"/>
                    <a:pt x="2198997" y="742950"/>
                    <a:pt x="2191853" y="743807"/>
                  </a:cubicBezTo>
                  <a:close/>
                  <a:moveTo>
                    <a:pt x="2201664" y="739521"/>
                  </a:moveTo>
                  <a:cubicBezTo>
                    <a:pt x="2199949" y="733139"/>
                    <a:pt x="2213475" y="733235"/>
                    <a:pt x="2221190" y="730853"/>
                  </a:cubicBezTo>
                  <a:cubicBezTo>
                    <a:pt x="2224905" y="738188"/>
                    <a:pt x="2207950" y="741712"/>
                    <a:pt x="2201664" y="739521"/>
                  </a:cubicBezTo>
                  <a:close/>
                  <a:moveTo>
                    <a:pt x="2272339" y="745998"/>
                  </a:moveTo>
                  <a:cubicBezTo>
                    <a:pt x="2270244" y="746093"/>
                    <a:pt x="2268720" y="744379"/>
                    <a:pt x="2266339" y="745141"/>
                  </a:cubicBezTo>
                  <a:cubicBezTo>
                    <a:pt x="2259385" y="747427"/>
                    <a:pt x="2257861" y="753904"/>
                    <a:pt x="2244145" y="754380"/>
                  </a:cubicBezTo>
                  <a:cubicBezTo>
                    <a:pt x="2241955" y="754475"/>
                    <a:pt x="2240716" y="752856"/>
                    <a:pt x="2238145" y="753523"/>
                  </a:cubicBezTo>
                  <a:cubicBezTo>
                    <a:pt x="2229001" y="755713"/>
                    <a:pt x="2224429" y="765238"/>
                    <a:pt x="2215189" y="760667"/>
                  </a:cubicBezTo>
                  <a:cubicBezTo>
                    <a:pt x="2213475" y="759428"/>
                    <a:pt x="2223190" y="755333"/>
                    <a:pt x="2225000" y="756380"/>
                  </a:cubicBezTo>
                  <a:cubicBezTo>
                    <a:pt x="2227667" y="757809"/>
                    <a:pt x="2227096" y="756857"/>
                    <a:pt x="2230239" y="755237"/>
                  </a:cubicBezTo>
                  <a:cubicBezTo>
                    <a:pt x="2233382" y="753713"/>
                    <a:pt x="2242240" y="751523"/>
                    <a:pt x="2253194" y="748094"/>
                  </a:cubicBezTo>
                  <a:cubicBezTo>
                    <a:pt x="2259766" y="745998"/>
                    <a:pt x="2274816" y="739521"/>
                    <a:pt x="2289294" y="738092"/>
                  </a:cubicBezTo>
                  <a:cubicBezTo>
                    <a:pt x="2287294" y="741998"/>
                    <a:pt x="2282055" y="745522"/>
                    <a:pt x="2272339" y="745998"/>
                  </a:cubicBezTo>
                  <a:close/>
                  <a:moveTo>
                    <a:pt x="2326060" y="729901"/>
                  </a:moveTo>
                  <a:cubicBezTo>
                    <a:pt x="2327775" y="729520"/>
                    <a:pt x="2329585" y="729139"/>
                    <a:pt x="2331299" y="728758"/>
                  </a:cubicBezTo>
                  <a:cubicBezTo>
                    <a:pt x="2333966" y="734378"/>
                    <a:pt x="2311487" y="732473"/>
                    <a:pt x="2326060" y="729901"/>
                  </a:cubicBezTo>
                  <a:close/>
                  <a:moveTo>
                    <a:pt x="2352064" y="730853"/>
                  </a:moveTo>
                  <a:cubicBezTo>
                    <a:pt x="2352540" y="732187"/>
                    <a:pt x="2353016" y="733520"/>
                    <a:pt x="2353588" y="734949"/>
                  </a:cubicBezTo>
                  <a:cubicBezTo>
                    <a:pt x="2351873" y="735330"/>
                    <a:pt x="2350063" y="735711"/>
                    <a:pt x="2348349" y="736092"/>
                  </a:cubicBezTo>
                  <a:cubicBezTo>
                    <a:pt x="2347873" y="734759"/>
                    <a:pt x="2347396" y="733425"/>
                    <a:pt x="2346825" y="731996"/>
                  </a:cubicBezTo>
                  <a:cubicBezTo>
                    <a:pt x="2348539" y="731615"/>
                    <a:pt x="2350254" y="731234"/>
                    <a:pt x="2352064" y="730853"/>
                  </a:cubicBezTo>
                  <a:close/>
                  <a:moveTo>
                    <a:pt x="2381496" y="687229"/>
                  </a:moveTo>
                  <a:cubicBezTo>
                    <a:pt x="2378448" y="692182"/>
                    <a:pt x="2371209" y="695325"/>
                    <a:pt x="2362636" y="697897"/>
                  </a:cubicBezTo>
                  <a:cubicBezTo>
                    <a:pt x="2363970" y="691039"/>
                    <a:pt x="2370066" y="685133"/>
                    <a:pt x="2381496" y="687229"/>
                  </a:cubicBezTo>
                  <a:close/>
                  <a:moveTo>
                    <a:pt x="2363779" y="708565"/>
                  </a:moveTo>
                  <a:cubicBezTo>
                    <a:pt x="2358064" y="700373"/>
                    <a:pt x="2375400" y="702183"/>
                    <a:pt x="2373209" y="695611"/>
                  </a:cubicBezTo>
                  <a:cubicBezTo>
                    <a:pt x="2381401" y="693515"/>
                    <a:pt x="2384163" y="698849"/>
                    <a:pt x="2387497" y="703421"/>
                  </a:cubicBezTo>
                  <a:cubicBezTo>
                    <a:pt x="2382448" y="709898"/>
                    <a:pt x="2373781" y="704279"/>
                    <a:pt x="2363779" y="708565"/>
                  </a:cubicBezTo>
                  <a:close/>
                  <a:moveTo>
                    <a:pt x="2390068" y="687515"/>
                  </a:moveTo>
                  <a:cubicBezTo>
                    <a:pt x="2389973" y="685800"/>
                    <a:pt x="2391973" y="684943"/>
                    <a:pt x="2391211" y="682943"/>
                  </a:cubicBezTo>
                  <a:cubicBezTo>
                    <a:pt x="2392926" y="682562"/>
                    <a:pt x="2394736" y="682181"/>
                    <a:pt x="2396450" y="681800"/>
                  </a:cubicBezTo>
                  <a:cubicBezTo>
                    <a:pt x="2399403" y="685800"/>
                    <a:pt x="2394164" y="686467"/>
                    <a:pt x="2390068" y="687515"/>
                  </a:cubicBezTo>
                  <a:close/>
                  <a:moveTo>
                    <a:pt x="2509036" y="655130"/>
                  </a:moveTo>
                  <a:cubicBezTo>
                    <a:pt x="2508940" y="653415"/>
                    <a:pt x="2510941" y="652558"/>
                    <a:pt x="2510179" y="650462"/>
                  </a:cubicBezTo>
                  <a:cubicBezTo>
                    <a:pt x="2511893" y="650081"/>
                    <a:pt x="2513703" y="649700"/>
                    <a:pt x="2515417" y="649319"/>
                  </a:cubicBezTo>
                  <a:cubicBezTo>
                    <a:pt x="2518275" y="653320"/>
                    <a:pt x="2513036" y="653987"/>
                    <a:pt x="2509036" y="655130"/>
                  </a:cubicBezTo>
                  <a:close/>
                  <a:moveTo>
                    <a:pt x="2529991" y="681133"/>
                  </a:moveTo>
                  <a:cubicBezTo>
                    <a:pt x="2533515" y="680371"/>
                    <a:pt x="2537039" y="679609"/>
                    <a:pt x="2540564" y="678847"/>
                  </a:cubicBezTo>
                  <a:cubicBezTo>
                    <a:pt x="2545326" y="686467"/>
                    <a:pt x="2531896" y="687896"/>
                    <a:pt x="2529991" y="681133"/>
                  </a:cubicBezTo>
                  <a:close/>
                  <a:moveTo>
                    <a:pt x="2550660" y="683228"/>
                  </a:moveTo>
                  <a:cubicBezTo>
                    <a:pt x="2547802" y="679133"/>
                    <a:pt x="2553041" y="678561"/>
                    <a:pt x="2557042" y="677418"/>
                  </a:cubicBezTo>
                  <a:cubicBezTo>
                    <a:pt x="2556851" y="680180"/>
                    <a:pt x="2555232" y="682276"/>
                    <a:pt x="2550660" y="683228"/>
                  </a:cubicBezTo>
                  <a:close/>
                  <a:moveTo>
                    <a:pt x="3206837" y="472535"/>
                  </a:moveTo>
                  <a:cubicBezTo>
                    <a:pt x="3209790" y="473583"/>
                    <a:pt x="3213600" y="473393"/>
                    <a:pt x="3218077" y="472250"/>
                  </a:cubicBezTo>
                  <a:cubicBezTo>
                    <a:pt x="3220267" y="475679"/>
                    <a:pt x="3204742" y="479108"/>
                    <a:pt x="3206837" y="472535"/>
                  </a:cubicBezTo>
                  <a:close/>
                  <a:moveTo>
                    <a:pt x="3082345" y="482156"/>
                  </a:moveTo>
                  <a:cubicBezTo>
                    <a:pt x="3087489" y="480060"/>
                    <a:pt x="3089870" y="482060"/>
                    <a:pt x="3093585" y="481870"/>
                  </a:cubicBezTo>
                  <a:cubicBezTo>
                    <a:pt x="3095776" y="485204"/>
                    <a:pt x="3080250" y="488633"/>
                    <a:pt x="3082345" y="482156"/>
                  </a:cubicBezTo>
                  <a:close/>
                  <a:moveTo>
                    <a:pt x="3036149" y="472535"/>
                  </a:moveTo>
                  <a:cubicBezTo>
                    <a:pt x="3036625" y="473869"/>
                    <a:pt x="3037102" y="475202"/>
                    <a:pt x="3037673" y="476631"/>
                  </a:cubicBezTo>
                  <a:cubicBezTo>
                    <a:pt x="3035959" y="477012"/>
                    <a:pt x="3034149" y="477393"/>
                    <a:pt x="3032434" y="477774"/>
                  </a:cubicBezTo>
                  <a:cubicBezTo>
                    <a:pt x="3031958" y="476441"/>
                    <a:pt x="3031482" y="475107"/>
                    <a:pt x="3030910" y="473678"/>
                  </a:cubicBezTo>
                  <a:cubicBezTo>
                    <a:pt x="3032625" y="473297"/>
                    <a:pt x="3034435" y="472916"/>
                    <a:pt x="3036149" y="472535"/>
                  </a:cubicBezTo>
                  <a:close/>
                  <a:moveTo>
                    <a:pt x="2968426" y="489395"/>
                  </a:moveTo>
                  <a:cubicBezTo>
                    <a:pt x="2975284" y="481203"/>
                    <a:pt x="3001383" y="482346"/>
                    <a:pt x="3020338" y="475869"/>
                  </a:cubicBezTo>
                  <a:cubicBezTo>
                    <a:pt x="3023481" y="482251"/>
                    <a:pt x="3011765" y="482537"/>
                    <a:pt x="3006050" y="483394"/>
                  </a:cubicBezTo>
                  <a:cubicBezTo>
                    <a:pt x="2997192" y="484727"/>
                    <a:pt x="2981666" y="485013"/>
                    <a:pt x="2968426" y="489395"/>
                  </a:cubicBezTo>
                  <a:close/>
                  <a:moveTo>
                    <a:pt x="2980809" y="499872"/>
                  </a:moveTo>
                  <a:cubicBezTo>
                    <a:pt x="2982524" y="499491"/>
                    <a:pt x="2984333" y="499110"/>
                    <a:pt x="2986048" y="498729"/>
                  </a:cubicBezTo>
                  <a:cubicBezTo>
                    <a:pt x="2989096" y="496062"/>
                    <a:pt x="2994430" y="498443"/>
                    <a:pt x="2999954" y="497872"/>
                  </a:cubicBezTo>
                  <a:cubicBezTo>
                    <a:pt x="3005574" y="497300"/>
                    <a:pt x="3018433" y="490442"/>
                    <a:pt x="3019861" y="497872"/>
                  </a:cubicBezTo>
                  <a:cubicBezTo>
                    <a:pt x="3006145" y="500729"/>
                    <a:pt x="2999192" y="498824"/>
                    <a:pt x="2988239" y="504730"/>
                  </a:cubicBezTo>
                  <a:cubicBezTo>
                    <a:pt x="2985857" y="503111"/>
                    <a:pt x="2981476" y="503968"/>
                    <a:pt x="2980809" y="499872"/>
                  </a:cubicBezTo>
                  <a:close/>
                  <a:moveTo>
                    <a:pt x="2990429" y="587407"/>
                  </a:moveTo>
                  <a:cubicBezTo>
                    <a:pt x="2989477" y="582549"/>
                    <a:pt x="2995763" y="581216"/>
                    <a:pt x="3000240" y="583121"/>
                  </a:cubicBezTo>
                  <a:cubicBezTo>
                    <a:pt x="3000335" y="586073"/>
                    <a:pt x="2994239" y="586264"/>
                    <a:pt x="2990429" y="587407"/>
                  </a:cubicBezTo>
                  <a:close/>
                  <a:moveTo>
                    <a:pt x="3010813" y="519589"/>
                  </a:moveTo>
                  <a:cubicBezTo>
                    <a:pt x="3010146" y="515874"/>
                    <a:pt x="3013670" y="513969"/>
                    <a:pt x="3019861" y="513207"/>
                  </a:cubicBezTo>
                  <a:cubicBezTo>
                    <a:pt x="3024815" y="518732"/>
                    <a:pt x="3015385" y="518065"/>
                    <a:pt x="3010813" y="519589"/>
                  </a:cubicBezTo>
                  <a:close/>
                  <a:moveTo>
                    <a:pt x="3026339" y="492157"/>
                  </a:moveTo>
                  <a:cubicBezTo>
                    <a:pt x="3029386" y="490442"/>
                    <a:pt x="3031768" y="493300"/>
                    <a:pt x="3032339" y="493014"/>
                  </a:cubicBezTo>
                  <a:cubicBezTo>
                    <a:pt x="3039578" y="490442"/>
                    <a:pt x="3047484" y="484918"/>
                    <a:pt x="3056057" y="487871"/>
                  </a:cubicBezTo>
                  <a:cubicBezTo>
                    <a:pt x="3049008" y="496062"/>
                    <a:pt x="3039483" y="492824"/>
                    <a:pt x="3025195" y="496824"/>
                  </a:cubicBezTo>
                  <a:cubicBezTo>
                    <a:pt x="3026339" y="496253"/>
                    <a:pt x="3025576" y="492538"/>
                    <a:pt x="3026339" y="492157"/>
                  </a:cubicBezTo>
                  <a:close/>
                  <a:moveTo>
                    <a:pt x="3037197" y="513874"/>
                  </a:moveTo>
                  <a:cubicBezTo>
                    <a:pt x="3038245" y="509873"/>
                    <a:pt x="3044531" y="506635"/>
                    <a:pt x="3049579" y="509016"/>
                  </a:cubicBezTo>
                  <a:cubicBezTo>
                    <a:pt x="3051675" y="513207"/>
                    <a:pt x="3040626" y="511874"/>
                    <a:pt x="3037197" y="513874"/>
                  </a:cubicBezTo>
                  <a:close/>
                  <a:moveTo>
                    <a:pt x="3133495" y="497205"/>
                  </a:moveTo>
                  <a:cubicBezTo>
                    <a:pt x="3110730" y="509016"/>
                    <a:pt x="3084917" y="501968"/>
                    <a:pt x="3056342" y="511778"/>
                  </a:cubicBezTo>
                  <a:cubicBezTo>
                    <a:pt x="3052342" y="505206"/>
                    <a:pt x="3069487" y="504635"/>
                    <a:pt x="3078535" y="502539"/>
                  </a:cubicBezTo>
                  <a:cubicBezTo>
                    <a:pt x="3088441" y="500253"/>
                    <a:pt x="3098443" y="500825"/>
                    <a:pt x="3102253" y="497396"/>
                  </a:cubicBezTo>
                  <a:cubicBezTo>
                    <a:pt x="3113968" y="498062"/>
                    <a:pt x="3126732" y="493300"/>
                    <a:pt x="3139876" y="491395"/>
                  </a:cubicBezTo>
                  <a:cubicBezTo>
                    <a:pt x="3148544" y="490157"/>
                    <a:pt x="3159784" y="487871"/>
                    <a:pt x="3166927" y="487680"/>
                  </a:cubicBezTo>
                  <a:cubicBezTo>
                    <a:pt x="3173309" y="487490"/>
                    <a:pt x="3183882" y="487013"/>
                    <a:pt x="3185692" y="492347"/>
                  </a:cubicBezTo>
                  <a:cubicBezTo>
                    <a:pt x="3173024" y="491681"/>
                    <a:pt x="3148258" y="502444"/>
                    <a:pt x="3133495" y="497205"/>
                  </a:cubicBezTo>
                  <a:close/>
                  <a:moveTo>
                    <a:pt x="3196265" y="490157"/>
                  </a:moveTo>
                  <a:cubicBezTo>
                    <a:pt x="3194550" y="490538"/>
                    <a:pt x="3192740" y="490919"/>
                    <a:pt x="3191026" y="491300"/>
                  </a:cubicBezTo>
                  <a:cubicBezTo>
                    <a:pt x="3195502" y="485299"/>
                    <a:pt x="3214362" y="485394"/>
                    <a:pt x="3224554" y="481775"/>
                  </a:cubicBezTo>
                  <a:cubicBezTo>
                    <a:pt x="3228268" y="490823"/>
                    <a:pt x="3203027" y="488347"/>
                    <a:pt x="3196265" y="490157"/>
                  </a:cubicBezTo>
                  <a:close/>
                  <a:moveTo>
                    <a:pt x="3243699" y="479774"/>
                  </a:moveTo>
                  <a:cubicBezTo>
                    <a:pt x="3247128" y="478917"/>
                    <a:pt x="3250748" y="478346"/>
                    <a:pt x="3254272" y="477488"/>
                  </a:cubicBezTo>
                  <a:cubicBezTo>
                    <a:pt x="3255891" y="482156"/>
                    <a:pt x="3217315" y="486251"/>
                    <a:pt x="3243699" y="479774"/>
                  </a:cubicBezTo>
                  <a:close/>
                  <a:moveTo>
                    <a:pt x="3246175" y="393954"/>
                  </a:moveTo>
                  <a:cubicBezTo>
                    <a:pt x="3244747" y="392621"/>
                    <a:pt x="3253700" y="388715"/>
                    <a:pt x="3255986" y="389668"/>
                  </a:cubicBezTo>
                  <a:cubicBezTo>
                    <a:pt x="3257320" y="390239"/>
                    <a:pt x="3251128" y="397002"/>
                    <a:pt x="3246175" y="393954"/>
                  </a:cubicBezTo>
                  <a:close/>
                  <a:moveTo>
                    <a:pt x="3455344" y="459962"/>
                  </a:moveTo>
                  <a:cubicBezTo>
                    <a:pt x="3451439" y="467963"/>
                    <a:pt x="3440771" y="457105"/>
                    <a:pt x="3455344" y="459962"/>
                  </a:cubicBezTo>
                  <a:lnTo>
                    <a:pt x="3455344" y="459962"/>
                  </a:lnTo>
                  <a:close/>
                  <a:moveTo>
                    <a:pt x="3279703" y="515684"/>
                  </a:moveTo>
                  <a:cubicBezTo>
                    <a:pt x="3283132" y="514731"/>
                    <a:pt x="3286752" y="514255"/>
                    <a:pt x="3290276" y="513398"/>
                  </a:cubicBezTo>
                  <a:cubicBezTo>
                    <a:pt x="3294848" y="517017"/>
                    <a:pt x="3257320" y="521970"/>
                    <a:pt x="3279703" y="515684"/>
                  </a:cubicBezTo>
                  <a:close/>
                  <a:moveTo>
                    <a:pt x="3268845" y="478726"/>
                  </a:moveTo>
                  <a:cubicBezTo>
                    <a:pt x="3268369" y="476250"/>
                    <a:pt x="3273036" y="475964"/>
                    <a:pt x="3275989" y="475012"/>
                  </a:cubicBezTo>
                  <a:cubicBezTo>
                    <a:pt x="3278656" y="474440"/>
                    <a:pt x="3281227" y="473869"/>
                    <a:pt x="3283894" y="473297"/>
                  </a:cubicBezTo>
                  <a:cubicBezTo>
                    <a:pt x="3285228" y="477774"/>
                    <a:pt x="3273036" y="476536"/>
                    <a:pt x="3268845" y="478726"/>
                  </a:cubicBezTo>
                  <a:close/>
                  <a:moveTo>
                    <a:pt x="3366762" y="435483"/>
                  </a:moveTo>
                  <a:cubicBezTo>
                    <a:pt x="3364000" y="434626"/>
                    <a:pt x="3357808" y="437007"/>
                    <a:pt x="3355523" y="435769"/>
                  </a:cubicBezTo>
                  <a:cubicBezTo>
                    <a:pt x="3351998" y="433864"/>
                    <a:pt x="3353427" y="436912"/>
                    <a:pt x="3347617" y="437483"/>
                  </a:cubicBezTo>
                  <a:cubicBezTo>
                    <a:pt x="3339997" y="438245"/>
                    <a:pt x="3331329" y="439007"/>
                    <a:pt x="3322471" y="438626"/>
                  </a:cubicBezTo>
                  <a:cubicBezTo>
                    <a:pt x="3325233" y="434435"/>
                    <a:pt x="3333234" y="433197"/>
                    <a:pt x="3340187" y="432625"/>
                  </a:cubicBezTo>
                  <a:cubicBezTo>
                    <a:pt x="3347902" y="431864"/>
                    <a:pt x="3366571" y="429387"/>
                    <a:pt x="3378573" y="428625"/>
                  </a:cubicBezTo>
                  <a:cubicBezTo>
                    <a:pt x="3381621" y="433959"/>
                    <a:pt x="3363428" y="430149"/>
                    <a:pt x="3366762" y="435483"/>
                  </a:cubicBezTo>
                  <a:close/>
                  <a:moveTo>
                    <a:pt x="3431151" y="386525"/>
                  </a:moveTo>
                  <a:cubicBezTo>
                    <a:pt x="3432961" y="390144"/>
                    <a:pt x="3440485" y="385858"/>
                    <a:pt x="3443152" y="388239"/>
                  </a:cubicBezTo>
                  <a:cubicBezTo>
                    <a:pt x="3443438" y="393001"/>
                    <a:pt x="3434675" y="390906"/>
                    <a:pt x="3430008" y="391097"/>
                  </a:cubicBezTo>
                  <a:cubicBezTo>
                    <a:pt x="3425912" y="391287"/>
                    <a:pt x="3417435" y="392430"/>
                    <a:pt x="3415340" y="389954"/>
                  </a:cubicBezTo>
                  <a:cubicBezTo>
                    <a:pt x="3412673" y="390525"/>
                    <a:pt x="3410101" y="391097"/>
                    <a:pt x="3407434" y="391668"/>
                  </a:cubicBezTo>
                  <a:cubicBezTo>
                    <a:pt x="3399433" y="387763"/>
                    <a:pt x="3412958" y="390049"/>
                    <a:pt x="3418007" y="389382"/>
                  </a:cubicBezTo>
                  <a:cubicBezTo>
                    <a:pt x="3422388" y="388811"/>
                    <a:pt x="3426674" y="387191"/>
                    <a:pt x="3431151" y="386525"/>
                  </a:cubicBezTo>
                  <a:close/>
                  <a:moveTo>
                    <a:pt x="3362761" y="370808"/>
                  </a:moveTo>
                  <a:cubicBezTo>
                    <a:pt x="3365428" y="370237"/>
                    <a:pt x="3368000" y="369665"/>
                    <a:pt x="3370667" y="369094"/>
                  </a:cubicBezTo>
                  <a:cubicBezTo>
                    <a:pt x="3375049" y="368141"/>
                    <a:pt x="3379430" y="367189"/>
                    <a:pt x="3383812" y="366236"/>
                  </a:cubicBezTo>
                  <a:cubicBezTo>
                    <a:pt x="3396766" y="364712"/>
                    <a:pt x="3406195" y="367951"/>
                    <a:pt x="3420292" y="364903"/>
                  </a:cubicBezTo>
                  <a:cubicBezTo>
                    <a:pt x="3417244" y="369380"/>
                    <a:pt x="3409339" y="369856"/>
                    <a:pt x="3402576" y="370904"/>
                  </a:cubicBezTo>
                  <a:cubicBezTo>
                    <a:pt x="3393051" y="372428"/>
                    <a:pt x="3380287" y="371856"/>
                    <a:pt x="3374001" y="370523"/>
                  </a:cubicBezTo>
                  <a:cubicBezTo>
                    <a:pt x="3370477" y="371285"/>
                    <a:pt x="3366952" y="372047"/>
                    <a:pt x="3363428" y="372809"/>
                  </a:cubicBezTo>
                  <a:cubicBezTo>
                    <a:pt x="3360380" y="373094"/>
                    <a:pt x="3361237" y="371094"/>
                    <a:pt x="3362761" y="370808"/>
                  </a:cubicBezTo>
                  <a:close/>
                  <a:moveTo>
                    <a:pt x="3318661" y="413195"/>
                  </a:moveTo>
                  <a:cubicBezTo>
                    <a:pt x="3332853" y="411290"/>
                    <a:pt x="3345616" y="407861"/>
                    <a:pt x="3358951" y="406622"/>
                  </a:cubicBezTo>
                  <a:cubicBezTo>
                    <a:pt x="3364190" y="406146"/>
                    <a:pt x="3370762" y="407480"/>
                    <a:pt x="3376287" y="407194"/>
                  </a:cubicBezTo>
                  <a:cubicBezTo>
                    <a:pt x="3379811" y="407099"/>
                    <a:pt x="3383240" y="405003"/>
                    <a:pt x="3386860" y="404908"/>
                  </a:cubicBezTo>
                  <a:cubicBezTo>
                    <a:pt x="3390860" y="404813"/>
                    <a:pt x="3403148" y="404336"/>
                    <a:pt x="3412006" y="403765"/>
                  </a:cubicBezTo>
                  <a:cubicBezTo>
                    <a:pt x="3419149" y="403289"/>
                    <a:pt x="3426769" y="402526"/>
                    <a:pt x="3431913" y="403765"/>
                  </a:cubicBezTo>
                  <a:cubicBezTo>
                    <a:pt x="3437533" y="405194"/>
                    <a:pt x="3451915" y="405765"/>
                    <a:pt x="3459345" y="408718"/>
                  </a:cubicBezTo>
                  <a:cubicBezTo>
                    <a:pt x="3459440" y="412909"/>
                    <a:pt x="3455154" y="409956"/>
                    <a:pt x="3454106" y="409861"/>
                  </a:cubicBezTo>
                  <a:cubicBezTo>
                    <a:pt x="3450296" y="409575"/>
                    <a:pt x="3442771" y="409670"/>
                    <a:pt x="3436771" y="409289"/>
                  </a:cubicBezTo>
                  <a:cubicBezTo>
                    <a:pt x="3435723" y="409194"/>
                    <a:pt x="3432294" y="410813"/>
                    <a:pt x="3431532" y="410432"/>
                  </a:cubicBezTo>
                  <a:cubicBezTo>
                    <a:pt x="3431341" y="410337"/>
                    <a:pt x="3430960" y="408432"/>
                    <a:pt x="3430770" y="408432"/>
                  </a:cubicBezTo>
                  <a:cubicBezTo>
                    <a:pt x="3422198" y="408718"/>
                    <a:pt x="3412291" y="411194"/>
                    <a:pt x="3403719" y="412147"/>
                  </a:cubicBezTo>
                  <a:cubicBezTo>
                    <a:pt x="3389050" y="413766"/>
                    <a:pt x="3374953" y="415385"/>
                    <a:pt x="3361999" y="414719"/>
                  </a:cubicBezTo>
                  <a:cubicBezTo>
                    <a:pt x="3362095" y="414719"/>
                    <a:pt x="3351046" y="415195"/>
                    <a:pt x="3350760" y="415004"/>
                  </a:cubicBezTo>
                  <a:cubicBezTo>
                    <a:pt x="3350569" y="414909"/>
                    <a:pt x="3350284" y="413004"/>
                    <a:pt x="3349998" y="413004"/>
                  </a:cubicBezTo>
                  <a:cubicBezTo>
                    <a:pt x="3343711" y="413099"/>
                    <a:pt x="3334853" y="415100"/>
                    <a:pt x="3328186" y="415576"/>
                  </a:cubicBezTo>
                  <a:cubicBezTo>
                    <a:pt x="3309802" y="416909"/>
                    <a:pt x="3289133" y="418910"/>
                    <a:pt x="3267988" y="422148"/>
                  </a:cubicBezTo>
                  <a:cubicBezTo>
                    <a:pt x="3267892" y="419576"/>
                    <a:pt x="3273798" y="418624"/>
                    <a:pt x="3277799" y="417862"/>
                  </a:cubicBezTo>
                  <a:cubicBezTo>
                    <a:pt x="3289609" y="415385"/>
                    <a:pt x="3304945" y="415004"/>
                    <a:pt x="3318661" y="413195"/>
                  </a:cubicBezTo>
                  <a:close/>
                  <a:moveTo>
                    <a:pt x="3278465" y="389096"/>
                  </a:moveTo>
                  <a:cubicBezTo>
                    <a:pt x="3272560" y="389096"/>
                    <a:pt x="3261415" y="396335"/>
                    <a:pt x="3261130" y="388525"/>
                  </a:cubicBezTo>
                  <a:cubicBezTo>
                    <a:pt x="3263130" y="392240"/>
                    <a:pt x="3285228" y="383572"/>
                    <a:pt x="3278465" y="389096"/>
                  </a:cubicBezTo>
                  <a:close/>
                  <a:moveTo>
                    <a:pt x="3362095" y="338138"/>
                  </a:moveTo>
                  <a:cubicBezTo>
                    <a:pt x="3356951" y="338519"/>
                    <a:pt x="3347140" y="343948"/>
                    <a:pt x="3347426" y="336995"/>
                  </a:cubicBezTo>
                  <a:cubicBezTo>
                    <a:pt x="3358761" y="334613"/>
                    <a:pt x="3367715" y="335471"/>
                    <a:pt x="3377906" y="334709"/>
                  </a:cubicBezTo>
                  <a:cubicBezTo>
                    <a:pt x="3378287" y="340328"/>
                    <a:pt x="3367238" y="337757"/>
                    <a:pt x="3362095" y="338138"/>
                  </a:cubicBezTo>
                  <a:close/>
                  <a:moveTo>
                    <a:pt x="3395908" y="321945"/>
                  </a:moveTo>
                  <a:cubicBezTo>
                    <a:pt x="3394670" y="317468"/>
                    <a:pt x="3400957" y="316135"/>
                    <a:pt x="3407624" y="314992"/>
                  </a:cubicBezTo>
                  <a:cubicBezTo>
                    <a:pt x="3408100" y="317468"/>
                    <a:pt x="3409529" y="318516"/>
                    <a:pt x="3411720" y="318421"/>
                  </a:cubicBezTo>
                  <a:cubicBezTo>
                    <a:pt x="3410767" y="325374"/>
                    <a:pt x="3401909" y="318325"/>
                    <a:pt x="3395908" y="3219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A0668D5-2B50-49ED-A2D4-266B938ED38C}"/>
                </a:ext>
              </a:extLst>
            </p:cNvPr>
            <p:cNvSpPr/>
            <p:nvPr/>
          </p:nvSpPr>
          <p:spPr>
            <a:xfrm>
              <a:off x="5796438" y="3711702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810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A5ABE34-CCF8-4BB5-8740-821E1DB3E6EB}"/>
                </a:ext>
              </a:extLst>
            </p:cNvPr>
            <p:cNvSpPr/>
            <p:nvPr/>
          </p:nvSpPr>
          <p:spPr>
            <a:xfrm>
              <a:off x="4927043" y="3752374"/>
              <a:ext cx="9525" cy="9525"/>
            </a:xfrm>
            <a:custGeom>
              <a:avLst/>
              <a:gdLst>
                <a:gd name="connsiteX0" fmla="*/ 5002 w 9525"/>
                <a:gd name="connsiteY0" fmla="*/ 0 h 9525"/>
                <a:gd name="connsiteX1" fmla="*/ 49 w 9525"/>
                <a:gd name="connsiteY1" fmla="*/ 9811 h 9525"/>
                <a:gd name="connsiteX2" fmla="*/ 15098 w 9525"/>
                <a:gd name="connsiteY2" fmla="*/ 4382 h 9525"/>
                <a:gd name="connsiteX3" fmla="*/ 5002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5002" y="0"/>
                  </a:moveTo>
                  <a:cubicBezTo>
                    <a:pt x="5764" y="4286"/>
                    <a:pt x="-618" y="5525"/>
                    <a:pt x="49" y="9811"/>
                  </a:cubicBezTo>
                  <a:cubicBezTo>
                    <a:pt x="8621" y="9525"/>
                    <a:pt x="8907" y="5620"/>
                    <a:pt x="15098" y="4382"/>
                  </a:cubicBezTo>
                  <a:cubicBezTo>
                    <a:pt x="14908" y="-1524"/>
                    <a:pt x="8240" y="1619"/>
                    <a:pt x="500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3FDCE9-1207-4376-B625-C647BC01E533}"/>
                </a:ext>
              </a:extLst>
            </p:cNvPr>
            <p:cNvSpPr/>
            <p:nvPr/>
          </p:nvSpPr>
          <p:spPr>
            <a:xfrm>
              <a:off x="4944043" y="3749765"/>
              <a:ext cx="9525" cy="9525"/>
            </a:xfrm>
            <a:custGeom>
              <a:avLst/>
              <a:gdLst>
                <a:gd name="connsiteX0" fmla="*/ 3 w 9525"/>
                <a:gd name="connsiteY0" fmla="*/ 4323 h 0"/>
                <a:gd name="connsiteX1" fmla="*/ 14672 w 9525"/>
                <a:gd name="connsiteY1" fmla="*/ 5466 h 0"/>
                <a:gd name="connsiteX2" fmla="*/ 3 w 9525"/>
                <a:gd name="connsiteY2" fmla="*/ 4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3" y="4323"/>
                  </a:moveTo>
                  <a:cubicBezTo>
                    <a:pt x="5338" y="4133"/>
                    <a:pt x="6861" y="9086"/>
                    <a:pt x="14672" y="5466"/>
                  </a:cubicBezTo>
                  <a:cubicBezTo>
                    <a:pt x="17149" y="-3297"/>
                    <a:pt x="-282" y="132"/>
                    <a:pt x="3" y="43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DF649C8-9418-41E5-AD6F-058E9A9188EB}"/>
                </a:ext>
              </a:extLst>
            </p:cNvPr>
            <p:cNvSpPr/>
            <p:nvPr/>
          </p:nvSpPr>
          <p:spPr>
            <a:xfrm>
              <a:off x="5491256" y="3013710"/>
              <a:ext cx="9525" cy="9525"/>
            </a:xfrm>
            <a:custGeom>
              <a:avLst/>
              <a:gdLst>
                <a:gd name="connsiteX0" fmla="*/ 4955 w 9525"/>
                <a:gd name="connsiteY0" fmla="*/ 1143 h 0"/>
                <a:gd name="connsiteX1" fmla="*/ 10193 w 9525"/>
                <a:gd name="connsiteY1" fmla="*/ 0 h 0"/>
                <a:gd name="connsiteX2" fmla="*/ 4955 w 9525"/>
                <a:gd name="connsiteY2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955" y="1143"/>
                  </a:moveTo>
                  <a:cubicBezTo>
                    <a:pt x="-9619" y="3715"/>
                    <a:pt x="12860" y="5620"/>
                    <a:pt x="10193" y="0"/>
                  </a:cubicBezTo>
                  <a:cubicBezTo>
                    <a:pt x="8479" y="381"/>
                    <a:pt x="6764" y="762"/>
                    <a:pt x="4955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EE83411-BF45-4CF7-B53D-085F18C81AD0}"/>
                </a:ext>
              </a:extLst>
            </p:cNvPr>
            <p:cNvSpPr/>
            <p:nvPr/>
          </p:nvSpPr>
          <p:spPr>
            <a:xfrm>
              <a:off x="4840986" y="3928557"/>
              <a:ext cx="9525" cy="9525"/>
            </a:xfrm>
            <a:custGeom>
              <a:avLst/>
              <a:gdLst>
                <a:gd name="connsiteX0" fmla="*/ 0 w 0"/>
                <a:gd name="connsiteY0" fmla="*/ 1077 h 0"/>
                <a:gd name="connsiteX1" fmla="*/ 2286 w 0"/>
                <a:gd name="connsiteY1" fmla="*/ 7173 h 0"/>
                <a:gd name="connsiteX2" fmla="*/ 0 w 0"/>
                <a:gd name="connsiteY2" fmla="*/ 10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77"/>
                  </a:moveTo>
                  <a:cubicBezTo>
                    <a:pt x="762" y="3077"/>
                    <a:pt x="1524" y="5173"/>
                    <a:pt x="2286" y="7173"/>
                  </a:cubicBezTo>
                  <a:cubicBezTo>
                    <a:pt x="11049" y="8506"/>
                    <a:pt x="6572" y="-3590"/>
                    <a:pt x="0" y="1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84AED1A-DDA4-4C9E-BC6D-D17A993F03D0}"/>
                </a:ext>
              </a:extLst>
            </p:cNvPr>
            <p:cNvSpPr/>
            <p:nvPr/>
          </p:nvSpPr>
          <p:spPr>
            <a:xfrm>
              <a:off x="5140192" y="3737705"/>
              <a:ext cx="19050" cy="9525"/>
            </a:xfrm>
            <a:custGeom>
              <a:avLst/>
              <a:gdLst>
                <a:gd name="connsiteX0" fmla="*/ 164 w 19050"/>
                <a:gd name="connsiteY0" fmla="*/ 8668 h 0"/>
                <a:gd name="connsiteX1" fmla="*/ 8832 w 19050"/>
                <a:gd name="connsiteY1" fmla="*/ 8953 h 0"/>
                <a:gd name="connsiteX2" fmla="*/ 10737 w 19050"/>
                <a:gd name="connsiteY2" fmla="*/ 6382 h 0"/>
                <a:gd name="connsiteX3" fmla="*/ 19785 w 19050"/>
                <a:gd name="connsiteY3" fmla="*/ 0 h 0"/>
                <a:gd name="connsiteX4" fmla="*/ 164 w 19050"/>
                <a:gd name="connsiteY4" fmla="*/ 8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64" y="8668"/>
                  </a:moveTo>
                  <a:cubicBezTo>
                    <a:pt x="3402" y="6953"/>
                    <a:pt x="6831" y="9525"/>
                    <a:pt x="8832" y="8953"/>
                  </a:cubicBezTo>
                  <a:cubicBezTo>
                    <a:pt x="10927" y="8382"/>
                    <a:pt x="10451" y="6477"/>
                    <a:pt x="10737" y="6382"/>
                  </a:cubicBezTo>
                  <a:cubicBezTo>
                    <a:pt x="13499" y="5334"/>
                    <a:pt x="24167" y="6001"/>
                    <a:pt x="19785" y="0"/>
                  </a:cubicBezTo>
                  <a:cubicBezTo>
                    <a:pt x="11975" y="2381"/>
                    <a:pt x="-1646" y="2191"/>
                    <a:pt x="164" y="8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5B1653-6FCF-421D-BAC0-968B270E5C30}"/>
                </a:ext>
              </a:extLst>
            </p:cNvPr>
            <p:cNvSpPr/>
            <p:nvPr/>
          </p:nvSpPr>
          <p:spPr>
            <a:xfrm>
              <a:off x="4848701" y="3841433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6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D76389E-1900-42B4-9217-EFC914284591}"/>
                </a:ext>
              </a:extLst>
            </p:cNvPr>
            <p:cNvSpPr/>
            <p:nvPr/>
          </p:nvSpPr>
          <p:spPr>
            <a:xfrm>
              <a:off x="4881057" y="3876865"/>
              <a:ext cx="28575" cy="9525"/>
            </a:xfrm>
            <a:custGeom>
              <a:avLst/>
              <a:gdLst>
                <a:gd name="connsiteX0" fmla="*/ 2886 w 28575"/>
                <a:gd name="connsiteY0" fmla="*/ 14954 h 9525"/>
                <a:gd name="connsiteX1" fmla="*/ 31461 w 28575"/>
                <a:gd name="connsiteY1" fmla="*/ 0 h 9525"/>
                <a:gd name="connsiteX2" fmla="*/ 2886 w 28575"/>
                <a:gd name="connsiteY2" fmla="*/ 14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886" y="14954"/>
                  </a:moveTo>
                  <a:cubicBezTo>
                    <a:pt x="14126" y="10668"/>
                    <a:pt x="39653" y="12573"/>
                    <a:pt x="31461" y="0"/>
                  </a:cubicBezTo>
                  <a:cubicBezTo>
                    <a:pt x="18031" y="2762"/>
                    <a:pt x="-8830" y="6858"/>
                    <a:pt x="2886" y="14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A54A904-3A9B-415C-99D0-27C963DFCA94}"/>
                </a:ext>
              </a:extLst>
            </p:cNvPr>
            <p:cNvSpPr/>
            <p:nvPr/>
          </p:nvSpPr>
          <p:spPr>
            <a:xfrm>
              <a:off x="4857940" y="3888802"/>
              <a:ext cx="9525" cy="9525"/>
            </a:xfrm>
            <a:custGeom>
              <a:avLst/>
              <a:gdLst>
                <a:gd name="connsiteX0" fmla="*/ 16574 w 9525"/>
                <a:gd name="connsiteY0" fmla="*/ 732 h 0"/>
                <a:gd name="connsiteX1" fmla="*/ 0 w 9525"/>
                <a:gd name="connsiteY1" fmla="*/ 2160 h 0"/>
                <a:gd name="connsiteX2" fmla="*/ 16574 w 9525"/>
                <a:gd name="connsiteY2" fmla="*/ 7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6574" y="732"/>
                  </a:moveTo>
                  <a:cubicBezTo>
                    <a:pt x="12573" y="-888"/>
                    <a:pt x="6382" y="446"/>
                    <a:pt x="0" y="2160"/>
                  </a:cubicBezTo>
                  <a:cubicBezTo>
                    <a:pt x="1429" y="11209"/>
                    <a:pt x="16193" y="5780"/>
                    <a:pt x="16574" y="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26C5361-2D2B-44B4-B410-383D765B2596}"/>
                </a:ext>
              </a:extLst>
            </p:cNvPr>
            <p:cNvSpPr/>
            <p:nvPr/>
          </p:nvSpPr>
          <p:spPr>
            <a:xfrm>
              <a:off x="4888435" y="3843824"/>
              <a:ext cx="19050" cy="9525"/>
            </a:xfrm>
            <a:custGeom>
              <a:avLst/>
              <a:gdLst>
                <a:gd name="connsiteX0" fmla="*/ 461 w 19050"/>
                <a:gd name="connsiteY0" fmla="*/ 7610 h 0"/>
                <a:gd name="connsiteX1" fmla="*/ 23416 w 19050"/>
                <a:gd name="connsiteY1" fmla="*/ 466 h 0"/>
                <a:gd name="connsiteX2" fmla="*/ 461 w 19050"/>
                <a:gd name="connsiteY2" fmla="*/ 7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461" y="7610"/>
                  </a:moveTo>
                  <a:cubicBezTo>
                    <a:pt x="7129" y="4848"/>
                    <a:pt x="22273" y="5610"/>
                    <a:pt x="23416" y="466"/>
                  </a:cubicBezTo>
                  <a:cubicBezTo>
                    <a:pt x="19702" y="-772"/>
                    <a:pt x="-3539" y="85"/>
                    <a:pt x="461" y="7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7C4004-3559-4696-B191-ACB59C4E8A8C}"/>
                </a:ext>
              </a:extLst>
            </p:cNvPr>
            <p:cNvSpPr/>
            <p:nvPr/>
          </p:nvSpPr>
          <p:spPr>
            <a:xfrm>
              <a:off x="4925779" y="3832193"/>
              <a:ext cx="57150" cy="19050"/>
            </a:xfrm>
            <a:custGeom>
              <a:avLst/>
              <a:gdLst>
                <a:gd name="connsiteX0" fmla="*/ 19219 w 57150"/>
                <a:gd name="connsiteY0" fmla="*/ 9144 h 19050"/>
                <a:gd name="connsiteX1" fmla="*/ 12837 w 57150"/>
                <a:gd name="connsiteY1" fmla="*/ 14954 h 19050"/>
                <a:gd name="connsiteX2" fmla="*/ 4932 w 57150"/>
                <a:gd name="connsiteY2" fmla="*/ 16669 h 19050"/>
                <a:gd name="connsiteX3" fmla="*/ 1122 w 57150"/>
                <a:gd name="connsiteY3" fmla="*/ 21907 h 19050"/>
                <a:gd name="connsiteX4" fmla="*/ 14266 w 57150"/>
                <a:gd name="connsiteY4" fmla="*/ 19050 h 19050"/>
                <a:gd name="connsiteX5" fmla="*/ 22934 w 57150"/>
                <a:gd name="connsiteY5" fmla="*/ 19336 h 19050"/>
                <a:gd name="connsiteX6" fmla="*/ 36459 w 57150"/>
                <a:gd name="connsiteY6" fmla="*/ 9811 h 19050"/>
                <a:gd name="connsiteX7" fmla="*/ 61320 w 57150"/>
                <a:gd name="connsiteY7" fmla="*/ 0 h 19050"/>
                <a:gd name="connsiteX8" fmla="*/ 19981 w 57150"/>
                <a:gd name="connsiteY8" fmla="*/ 11240 h 19050"/>
                <a:gd name="connsiteX9" fmla="*/ 19219 w 57150"/>
                <a:gd name="connsiteY9" fmla="*/ 9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19050">
                  <a:moveTo>
                    <a:pt x="19219" y="9144"/>
                  </a:moveTo>
                  <a:cubicBezTo>
                    <a:pt x="17505" y="8382"/>
                    <a:pt x="13409" y="14669"/>
                    <a:pt x="12837" y="14954"/>
                  </a:cubicBezTo>
                  <a:cubicBezTo>
                    <a:pt x="7313" y="17145"/>
                    <a:pt x="7122" y="13621"/>
                    <a:pt x="4932" y="16669"/>
                  </a:cubicBezTo>
                  <a:cubicBezTo>
                    <a:pt x="3693" y="18383"/>
                    <a:pt x="-2498" y="18002"/>
                    <a:pt x="1122" y="21907"/>
                  </a:cubicBezTo>
                  <a:cubicBezTo>
                    <a:pt x="5789" y="26575"/>
                    <a:pt x="9694" y="19717"/>
                    <a:pt x="14266" y="19050"/>
                  </a:cubicBezTo>
                  <a:cubicBezTo>
                    <a:pt x="14933" y="18955"/>
                    <a:pt x="19695" y="22193"/>
                    <a:pt x="22934" y="19336"/>
                  </a:cubicBezTo>
                  <a:cubicBezTo>
                    <a:pt x="25410" y="15335"/>
                    <a:pt x="30078" y="12192"/>
                    <a:pt x="36459" y="9811"/>
                  </a:cubicBezTo>
                  <a:cubicBezTo>
                    <a:pt x="44651" y="12097"/>
                    <a:pt x="59891" y="6001"/>
                    <a:pt x="61320" y="0"/>
                  </a:cubicBezTo>
                  <a:cubicBezTo>
                    <a:pt x="45413" y="2096"/>
                    <a:pt x="31792" y="8858"/>
                    <a:pt x="19981" y="11240"/>
                  </a:cubicBezTo>
                  <a:cubicBezTo>
                    <a:pt x="19791" y="11240"/>
                    <a:pt x="19410" y="9239"/>
                    <a:pt x="19219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D352726-ADB3-4045-956F-A0382FCDB13D}"/>
                </a:ext>
              </a:extLst>
            </p:cNvPr>
            <p:cNvSpPr/>
            <p:nvPr/>
          </p:nvSpPr>
          <p:spPr>
            <a:xfrm>
              <a:off x="4948559" y="3814858"/>
              <a:ext cx="9525" cy="9525"/>
            </a:xfrm>
            <a:custGeom>
              <a:avLst/>
              <a:gdLst>
                <a:gd name="connsiteX0" fmla="*/ 17871 w 9525"/>
                <a:gd name="connsiteY0" fmla="*/ 0 h 0"/>
                <a:gd name="connsiteX1" fmla="*/ 917 w 9525"/>
                <a:gd name="connsiteY1" fmla="*/ 8096 h 0"/>
                <a:gd name="connsiteX2" fmla="*/ 17871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871" y="0"/>
                  </a:moveTo>
                  <a:cubicBezTo>
                    <a:pt x="12442" y="2762"/>
                    <a:pt x="-4036" y="857"/>
                    <a:pt x="917" y="8096"/>
                  </a:cubicBezTo>
                  <a:cubicBezTo>
                    <a:pt x="9203" y="6477"/>
                    <a:pt x="15204" y="3905"/>
                    <a:pt x="178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018160A-6B3C-4B67-95A1-582EE05EEFCA}"/>
                </a:ext>
              </a:extLst>
            </p:cNvPr>
            <p:cNvSpPr/>
            <p:nvPr/>
          </p:nvSpPr>
          <p:spPr>
            <a:xfrm>
              <a:off x="4920805" y="3859911"/>
              <a:ext cx="38100" cy="19050"/>
            </a:xfrm>
            <a:custGeom>
              <a:avLst/>
              <a:gdLst>
                <a:gd name="connsiteX0" fmla="*/ 7906 w 38100"/>
                <a:gd name="connsiteY0" fmla="*/ 22193 h 19050"/>
                <a:gd name="connsiteX1" fmla="*/ 47434 w 38100"/>
                <a:gd name="connsiteY1" fmla="*/ 13621 h 19050"/>
                <a:gd name="connsiteX2" fmla="*/ 39529 w 38100"/>
                <a:gd name="connsiteY2" fmla="*/ 0 h 19050"/>
                <a:gd name="connsiteX3" fmla="*/ 0 w 38100"/>
                <a:gd name="connsiteY3" fmla="*/ 8573 h 19050"/>
                <a:gd name="connsiteX4" fmla="*/ 7906 w 38100"/>
                <a:gd name="connsiteY4" fmla="*/ 221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9050">
                  <a:moveTo>
                    <a:pt x="7906" y="22193"/>
                  </a:moveTo>
                  <a:cubicBezTo>
                    <a:pt x="21812" y="16002"/>
                    <a:pt x="30861" y="16764"/>
                    <a:pt x="47434" y="13621"/>
                  </a:cubicBezTo>
                  <a:cubicBezTo>
                    <a:pt x="44863" y="9049"/>
                    <a:pt x="40481" y="6953"/>
                    <a:pt x="39529" y="0"/>
                  </a:cubicBezTo>
                  <a:cubicBezTo>
                    <a:pt x="26384" y="2858"/>
                    <a:pt x="13240" y="5715"/>
                    <a:pt x="0" y="8573"/>
                  </a:cubicBezTo>
                  <a:cubicBezTo>
                    <a:pt x="2095" y="14002"/>
                    <a:pt x="3334" y="20383"/>
                    <a:pt x="7906" y="22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9A76CB8-AA13-416E-8298-E13DB5007DA5}"/>
                </a:ext>
              </a:extLst>
            </p:cNvPr>
            <p:cNvSpPr/>
            <p:nvPr/>
          </p:nvSpPr>
          <p:spPr>
            <a:xfrm>
              <a:off x="4860528" y="3826859"/>
              <a:ext cx="47625" cy="9525"/>
            </a:xfrm>
            <a:custGeom>
              <a:avLst/>
              <a:gdLst>
                <a:gd name="connsiteX0" fmla="*/ 270 w 47625"/>
                <a:gd name="connsiteY0" fmla="*/ 17526 h 9525"/>
                <a:gd name="connsiteX1" fmla="*/ 39036 w 47625"/>
                <a:gd name="connsiteY1" fmla="*/ 6953 h 9525"/>
                <a:gd name="connsiteX2" fmla="*/ 50657 w 47625"/>
                <a:gd name="connsiteY2" fmla="*/ 0 h 9525"/>
                <a:gd name="connsiteX3" fmla="*/ 21701 w 47625"/>
                <a:gd name="connsiteY3" fmla="*/ 6287 h 9525"/>
                <a:gd name="connsiteX4" fmla="*/ 270 w 47625"/>
                <a:gd name="connsiteY4" fmla="*/ 1752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270" y="17526"/>
                  </a:moveTo>
                  <a:cubicBezTo>
                    <a:pt x="12176" y="13145"/>
                    <a:pt x="27225" y="10954"/>
                    <a:pt x="39036" y="6953"/>
                  </a:cubicBezTo>
                  <a:cubicBezTo>
                    <a:pt x="43037" y="5525"/>
                    <a:pt x="49038" y="2477"/>
                    <a:pt x="50657" y="0"/>
                  </a:cubicBezTo>
                  <a:cubicBezTo>
                    <a:pt x="42846" y="2096"/>
                    <a:pt x="31797" y="3524"/>
                    <a:pt x="21701" y="6287"/>
                  </a:cubicBezTo>
                  <a:cubicBezTo>
                    <a:pt x="11795" y="8954"/>
                    <a:pt x="-2112" y="9144"/>
                    <a:pt x="270" y="17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9EF02B-16B6-45D5-A6C0-DA055102AC94}"/>
                </a:ext>
              </a:extLst>
            </p:cNvPr>
            <p:cNvSpPr/>
            <p:nvPr/>
          </p:nvSpPr>
          <p:spPr>
            <a:xfrm>
              <a:off x="4799697" y="3949564"/>
              <a:ext cx="9525" cy="9525"/>
            </a:xfrm>
            <a:custGeom>
              <a:avLst/>
              <a:gdLst>
                <a:gd name="connsiteX0" fmla="*/ 6332 w 0"/>
                <a:gd name="connsiteY0" fmla="*/ 835 h 0"/>
                <a:gd name="connsiteX1" fmla="*/ 6332 w 0"/>
                <a:gd name="connsiteY1" fmla="*/ 835 h 0"/>
                <a:gd name="connsiteX2" fmla="*/ 6332 w 0"/>
                <a:gd name="connsiteY2" fmla="*/ 8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32" y="835"/>
                  </a:moveTo>
                  <a:cubicBezTo>
                    <a:pt x="-4812" y="-3356"/>
                    <a:pt x="1093" y="10074"/>
                    <a:pt x="6332" y="835"/>
                  </a:cubicBezTo>
                  <a:lnTo>
                    <a:pt x="6332" y="8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35338B-3CB3-408B-8A59-63ECD8FAEBE3}"/>
                </a:ext>
              </a:extLst>
            </p:cNvPr>
            <p:cNvSpPr/>
            <p:nvPr/>
          </p:nvSpPr>
          <p:spPr>
            <a:xfrm>
              <a:off x="4864893" y="3856056"/>
              <a:ext cx="19050" cy="9525"/>
            </a:xfrm>
            <a:custGeom>
              <a:avLst/>
              <a:gdLst>
                <a:gd name="connsiteX0" fmla="*/ 18002 w 19050"/>
                <a:gd name="connsiteY0" fmla="*/ 9760 h 9525"/>
                <a:gd name="connsiteX1" fmla="*/ 20288 w 19050"/>
                <a:gd name="connsiteY1" fmla="*/ 521 h 9525"/>
                <a:gd name="connsiteX2" fmla="*/ 0 w 19050"/>
                <a:gd name="connsiteY2" fmla="*/ 7093 h 9525"/>
                <a:gd name="connsiteX3" fmla="*/ 18002 w 19050"/>
                <a:gd name="connsiteY3" fmla="*/ 97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002" y="9760"/>
                  </a:moveTo>
                  <a:cubicBezTo>
                    <a:pt x="14097" y="4617"/>
                    <a:pt x="21717" y="4521"/>
                    <a:pt x="20288" y="521"/>
                  </a:cubicBezTo>
                  <a:cubicBezTo>
                    <a:pt x="8192" y="-1956"/>
                    <a:pt x="11430" y="5093"/>
                    <a:pt x="0" y="7093"/>
                  </a:cubicBezTo>
                  <a:cubicBezTo>
                    <a:pt x="2000" y="13475"/>
                    <a:pt x="10096" y="11475"/>
                    <a:pt x="18002" y="9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16CA31D9-16AE-410B-9C6D-D8A5BF86AD37}"/>
                </a:ext>
              </a:extLst>
            </p:cNvPr>
            <p:cNvSpPr/>
            <p:nvPr/>
          </p:nvSpPr>
          <p:spPr>
            <a:xfrm>
              <a:off x="4868765" y="3847624"/>
              <a:ext cx="9525" cy="9525"/>
            </a:xfrm>
            <a:custGeom>
              <a:avLst/>
              <a:gdLst>
                <a:gd name="connsiteX0" fmla="*/ 1748 w 9525"/>
                <a:gd name="connsiteY0" fmla="*/ 7810 h 0"/>
                <a:gd name="connsiteX1" fmla="*/ 7368 w 9525"/>
                <a:gd name="connsiteY1" fmla="*/ 0 h 0"/>
                <a:gd name="connsiteX2" fmla="*/ 1748 w 9525"/>
                <a:gd name="connsiteY2" fmla="*/ 7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0"/>
                  </a:moveTo>
                  <a:cubicBezTo>
                    <a:pt x="6511" y="7334"/>
                    <a:pt x="15940" y="572"/>
                    <a:pt x="7368" y="0"/>
                  </a:cubicBezTo>
                  <a:cubicBezTo>
                    <a:pt x="10225" y="4572"/>
                    <a:pt x="-5015" y="1524"/>
                    <a:pt x="1748" y="7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ED9A014-21F2-4036-8412-EAF7561A7D9E}"/>
                </a:ext>
              </a:extLst>
            </p:cNvPr>
            <p:cNvSpPr/>
            <p:nvPr/>
          </p:nvSpPr>
          <p:spPr>
            <a:xfrm>
              <a:off x="4873942" y="3818763"/>
              <a:ext cx="9525" cy="9525"/>
            </a:xfrm>
            <a:custGeom>
              <a:avLst/>
              <a:gdLst>
                <a:gd name="connsiteX0" fmla="*/ 14288 w 9525"/>
                <a:gd name="connsiteY0" fmla="*/ 0 h 0"/>
                <a:gd name="connsiteX1" fmla="*/ 0 w 9525"/>
                <a:gd name="connsiteY1" fmla="*/ 7525 h 0"/>
                <a:gd name="connsiteX2" fmla="*/ 1428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288" y="0"/>
                  </a:moveTo>
                  <a:cubicBezTo>
                    <a:pt x="6572" y="1238"/>
                    <a:pt x="1143" y="3429"/>
                    <a:pt x="0" y="7525"/>
                  </a:cubicBezTo>
                  <a:cubicBezTo>
                    <a:pt x="7715" y="6191"/>
                    <a:pt x="13240" y="4000"/>
                    <a:pt x="142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81F5FB0-7405-450A-BFF2-7C64D173808D}"/>
                </a:ext>
              </a:extLst>
            </p:cNvPr>
            <p:cNvSpPr/>
            <p:nvPr/>
          </p:nvSpPr>
          <p:spPr>
            <a:xfrm>
              <a:off x="5043201" y="3817620"/>
              <a:ext cx="19050" cy="9525"/>
            </a:xfrm>
            <a:custGeom>
              <a:avLst/>
              <a:gdLst>
                <a:gd name="connsiteX0" fmla="*/ 21050 w 19050"/>
                <a:gd name="connsiteY0" fmla="*/ 0 h 9525"/>
                <a:gd name="connsiteX1" fmla="*/ 0 w 19050"/>
                <a:gd name="connsiteY1" fmla="*/ 4572 h 9525"/>
                <a:gd name="connsiteX2" fmla="*/ 21050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050" y="0"/>
                  </a:moveTo>
                  <a:cubicBezTo>
                    <a:pt x="14002" y="1524"/>
                    <a:pt x="7048" y="3048"/>
                    <a:pt x="0" y="4572"/>
                  </a:cubicBezTo>
                  <a:cubicBezTo>
                    <a:pt x="3810" y="13716"/>
                    <a:pt x="26098" y="10573"/>
                    <a:pt x="21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2C46FB2-6BAD-47F3-AC74-C617F5D0540D}"/>
                </a:ext>
              </a:extLst>
            </p:cNvPr>
            <p:cNvSpPr/>
            <p:nvPr/>
          </p:nvSpPr>
          <p:spPr>
            <a:xfrm>
              <a:off x="7002557" y="3554063"/>
              <a:ext cx="47625" cy="19050"/>
            </a:xfrm>
            <a:custGeom>
              <a:avLst/>
              <a:gdLst>
                <a:gd name="connsiteX0" fmla="*/ 34227 w 47625"/>
                <a:gd name="connsiteY0" fmla="*/ 4667 h 19050"/>
                <a:gd name="connsiteX1" fmla="*/ 35370 w 47625"/>
                <a:gd name="connsiteY1" fmla="*/ 0 h 19050"/>
                <a:gd name="connsiteX2" fmla="*/ 27464 w 47625"/>
                <a:gd name="connsiteY2" fmla="*/ 1715 h 19050"/>
                <a:gd name="connsiteX3" fmla="*/ 29750 w 47625"/>
                <a:gd name="connsiteY3" fmla="*/ 7810 h 19050"/>
                <a:gd name="connsiteX4" fmla="*/ 32 w 47625"/>
                <a:gd name="connsiteY4" fmla="*/ 27432 h 19050"/>
                <a:gd name="connsiteX5" fmla="*/ 37275 w 47625"/>
                <a:gd name="connsiteY5" fmla="*/ 12764 h 19050"/>
                <a:gd name="connsiteX6" fmla="*/ 50420 w 47625"/>
                <a:gd name="connsiteY6" fmla="*/ 9906 h 19050"/>
                <a:gd name="connsiteX7" fmla="*/ 34227 w 47625"/>
                <a:gd name="connsiteY7" fmla="*/ 466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4227" y="4667"/>
                  </a:moveTo>
                  <a:cubicBezTo>
                    <a:pt x="34132" y="4572"/>
                    <a:pt x="38228" y="1619"/>
                    <a:pt x="35370" y="0"/>
                  </a:cubicBezTo>
                  <a:cubicBezTo>
                    <a:pt x="32703" y="572"/>
                    <a:pt x="30131" y="1143"/>
                    <a:pt x="27464" y="1715"/>
                  </a:cubicBezTo>
                  <a:cubicBezTo>
                    <a:pt x="27464" y="4858"/>
                    <a:pt x="25559" y="5810"/>
                    <a:pt x="29750" y="7810"/>
                  </a:cubicBezTo>
                  <a:cubicBezTo>
                    <a:pt x="28512" y="18098"/>
                    <a:pt x="-1111" y="16193"/>
                    <a:pt x="32" y="27432"/>
                  </a:cubicBezTo>
                  <a:cubicBezTo>
                    <a:pt x="15368" y="30004"/>
                    <a:pt x="29941" y="19145"/>
                    <a:pt x="37275" y="12764"/>
                  </a:cubicBezTo>
                  <a:cubicBezTo>
                    <a:pt x="41656" y="11811"/>
                    <a:pt x="46038" y="10858"/>
                    <a:pt x="50420" y="9906"/>
                  </a:cubicBezTo>
                  <a:cubicBezTo>
                    <a:pt x="46133" y="2286"/>
                    <a:pt x="38513" y="10858"/>
                    <a:pt x="34227" y="4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2DF364E-92D5-4A6C-A8A3-28867CBD6787}"/>
                </a:ext>
              </a:extLst>
            </p:cNvPr>
            <p:cNvSpPr/>
            <p:nvPr/>
          </p:nvSpPr>
          <p:spPr>
            <a:xfrm>
              <a:off x="7014203" y="3523202"/>
              <a:ext cx="28575" cy="9525"/>
            </a:xfrm>
            <a:custGeom>
              <a:avLst/>
              <a:gdLst>
                <a:gd name="connsiteX0" fmla="*/ 101 w 28575"/>
                <a:gd name="connsiteY0" fmla="*/ 5429 h 9525"/>
                <a:gd name="connsiteX1" fmla="*/ 14389 w 28575"/>
                <a:gd name="connsiteY1" fmla="*/ 13240 h 9525"/>
                <a:gd name="connsiteX2" fmla="*/ 18485 w 28575"/>
                <a:gd name="connsiteY2" fmla="*/ 16764 h 9525"/>
                <a:gd name="connsiteX3" fmla="*/ 28676 w 28575"/>
                <a:gd name="connsiteY3" fmla="*/ 5810 h 9525"/>
                <a:gd name="connsiteX4" fmla="*/ 15151 w 28575"/>
                <a:gd name="connsiteY4" fmla="*/ 0 h 9525"/>
                <a:gd name="connsiteX5" fmla="*/ 101 w 28575"/>
                <a:gd name="connsiteY5" fmla="*/ 54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101" y="5429"/>
                  </a:moveTo>
                  <a:cubicBezTo>
                    <a:pt x="6578" y="7144"/>
                    <a:pt x="10293" y="9525"/>
                    <a:pt x="14389" y="13240"/>
                  </a:cubicBezTo>
                  <a:cubicBezTo>
                    <a:pt x="13722" y="12573"/>
                    <a:pt x="12865" y="18193"/>
                    <a:pt x="18485" y="16764"/>
                  </a:cubicBezTo>
                  <a:cubicBezTo>
                    <a:pt x="18866" y="11811"/>
                    <a:pt x="34963" y="13621"/>
                    <a:pt x="28676" y="5810"/>
                  </a:cubicBezTo>
                  <a:cubicBezTo>
                    <a:pt x="21723" y="3334"/>
                    <a:pt x="11627" y="9906"/>
                    <a:pt x="15151" y="0"/>
                  </a:cubicBezTo>
                  <a:cubicBezTo>
                    <a:pt x="10960" y="2191"/>
                    <a:pt x="-1232" y="857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7DDB6BA-3288-4381-9C19-571D8EB7A787}"/>
                </a:ext>
              </a:extLst>
            </p:cNvPr>
            <p:cNvSpPr/>
            <p:nvPr/>
          </p:nvSpPr>
          <p:spPr>
            <a:xfrm>
              <a:off x="6972490" y="3543124"/>
              <a:ext cx="19050" cy="9525"/>
            </a:xfrm>
            <a:custGeom>
              <a:avLst/>
              <a:gdLst>
                <a:gd name="connsiteX0" fmla="*/ 0 w 19050"/>
                <a:gd name="connsiteY0" fmla="*/ 3319 h 0"/>
                <a:gd name="connsiteX1" fmla="*/ 23336 w 19050"/>
                <a:gd name="connsiteY1" fmla="*/ 4843 h 0"/>
                <a:gd name="connsiteX2" fmla="*/ 0 w 1905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19"/>
                  </a:moveTo>
                  <a:cubicBezTo>
                    <a:pt x="1524" y="12463"/>
                    <a:pt x="14192" y="6082"/>
                    <a:pt x="23336" y="4843"/>
                  </a:cubicBezTo>
                  <a:cubicBezTo>
                    <a:pt x="21812" y="-4301"/>
                    <a:pt x="9049" y="2081"/>
                    <a:pt x="0" y="3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344F227-1174-42EA-A5C4-7070F77695DE}"/>
                </a:ext>
              </a:extLst>
            </p:cNvPr>
            <p:cNvSpPr/>
            <p:nvPr/>
          </p:nvSpPr>
          <p:spPr>
            <a:xfrm>
              <a:off x="7047556" y="3528771"/>
              <a:ext cx="9525" cy="9525"/>
            </a:xfrm>
            <a:custGeom>
              <a:avLst/>
              <a:gdLst>
                <a:gd name="connsiteX0" fmla="*/ 182 w 9525"/>
                <a:gd name="connsiteY0" fmla="*/ 5671 h 0"/>
                <a:gd name="connsiteX1" fmla="*/ 12564 w 9525"/>
                <a:gd name="connsiteY1" fmla="*/ 813 h 0"/>
                <a:gd name="connsiteX2" fmla="*/ 182 w 9525"/>
                <a:gd name="connsiteY2" fmla="*/ 56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2" y="5671"/>
                  </a:moveTo>
                  <a:cubicBezTo>
                    <a:pt x="3611" y="3766"/>
                    <a:pt x="14660" y="5100"/>
                    <a:pt x="12564" y="813"/>
                  </a:cubicBezTo>
                  <a:cubicBezTo>
                    <a:pt x="8183" y="-1187"/>
                    <a:pt x="-1438" y="528"/>
                    <a:pt x="182" y="5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D6A2CA7-BC85-4DC9-BE3C-EF8EA26E1BFB}"/>
                </a:ext>
              </a:extLst>
            </p:cNvPr>
            <p:cNvSpPr/>
            <p:nvPr/>
          </p:nvSpPr>
          <p:spPr>
            <a:xfrm>
              <a:off x="6964489" y="3567017"/>
              <a:ext cx="19050" cy="9525"/>
            </a:xfrm>
            <a:custGeom>
              <a:avLst/>
              <a:gdLst>
                <a:gd name="connsiteX0" fmla="*/ 0 w 19050"/>
                <a:gd name="connsiteY0" fmla="*/ 11811 h 9525"/>
                <a:gd name="connsiteX1" fmla="*/ 11335 w 19050"/>
                <a:gd name="connsiteY1" fmla="*/ 11525 h 9525"/>
                <a:gd name="connsiteX2" fmla="*/ 15430 w 19050"/>
                <a:gd name="connsiteY2" fmla="*/ 15050 h 9525"/>
                <a:gd name="connsiteX3" fmla="*/ 23336 w 19050"/>
                <a:gd name="connsiteY3" fmla="*/ 13335 h 9525"/>
                <a:gd name="connsiteX4" fmla="*/ 24098 w 19050"/>
                <a:gd name="connsiteY4" fmla="*/ 0 h 9525"/>
                <a:gd name="connsiteX5" fmla="*/ 0 w 19050"/>
                <a:gd name="connsiteY5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0" y="11811"/>
                  </a:moveTo>
                  <a:cubicBezTo>
                    <a:pt x="3334" y="13716"/>
                    <a:pt x="6763" y="10954"/>
                    <a:pt x="11335" y="11525"/>
                  </a:cubicBezTo>
                  <a:cubicBezTo>
                    <a:pt x="13145" y="11811"/>
                    <a:pt x="12573" y="14764"/>
                    <a:pt x="15430" y="15050"/>
                  </a:cubicBezTo>
                  <a:cubicBezTo>
                    <a:pt x="18002" y="15240"/>
                    <a:pt x="20764" y="13240"/>
                    <a:pt x="23336" y="13335"/>
                  </a:cubicBezTo>
                  <a:cubicBezTo>
                    <a:pt x="24003" y="9049"/>
                    <a:pt x="24955" y="4953"/>
                    <a:pt x="24098" y="0"/>
                  </a:cubicBezTo>
                  <a:cubicBezTo>
                    <a:pt x="15050" y="3524"/>
                    <a:pt x="1429" y="5048"/>
                    <a:pt x="0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E987754-1326-4E12-96E3-EDEECB996B24}"/>
                </a:ext>
              </a:extLst>
            </p:cNvPr>
            <p:cNvSpPr/>
            <p:nvPr/>
          </p:nvSpPr>
          <p:spPr>
            <a:xfrm>
              <a:off x="6962388" y="3531203"/>
              <a:ext cx="28575" cy="9525"/>
            </a:xfrm>
            <a:custGeom>
              <a:avLst/>
              <a:gdLst>
                <a:gd name="connsiteX0" fmla="*/ 30104 w 28575"/>
                <a:gd name="connsiteY0" fmla="*/ 0 h 9525"/>
                <a:gd name="connsiteX1" fmla="*/ 5 w 28575"/>
                <a:gd name="connsiteY1" fmla="*/ 10954 h 9525"/>
                <a:gd name="connsiteX2" fmla="*/ 30104 w 2857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30104" y="0"/>
                  </a:moveTo>
                  <a:cubicBezTo>
                    <a:pt x="20198" y="3715"/>
                    <a:pt x="-376" y="2857"/>
                    <a:pt x="5" y="10954"/>
                  </a:cubicBezTo>
                  <a:cubicBezTo>
                    <a:pt x="11150" y="7810"/>
                    <a:pt x="28390" y="7239"/>
                    <a:pt x="30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4A87ED0-339C-4A5A-AC5A-F1B29673624D}"/>
                </a:ext>
              </a:extLst>
            </p:cNvPr>
            <p:cNvSpPr/>
            <p:nvPr/>
          </p:nvSpPr>
          <p:spPr>
            <a:xfrm>
              <a:off x="7147274" y="3529546"/>
              <a:ext cx="28575" cy="19050"/>
            </a:xfrm>
            <a:custGeom>
              <a:avLst/>
              <a:gdLst>
                <a:gd name="connsiteX0" fmla="*/ 32385 w 28575"/>
                <a:gd name="connsiteY0" fmla="*/ 228 h 19050"/>
                <a:gd name="connsiteX1" fmla="*/ 762 w 28575"/>
                <a:gd name="connsiteY1" fmla="*/ 7086 h 19050"/>
                <a:gd name="connsiteX2" fmla="*/ 10192 w 28575"/>
                <a:gd name="connsiteY2" fmla="*/ 9372 h 19050"/>
                <a:gd name="connsiteX3" fmla="*/ 6382 w 28575"/>
                <a:gd name="connsiteY3" fmla="*/ 14611 h 19050"/>
                <a:gd name="connsiteX4" fmla="*/ 0 w 28575"/>
                <a:gd name="connsiteY4" fmla="*/ 20421 h 19050"/>
                <a:gd name="connsiteX5" fmla="*/ 34195 w 28575"/>
                <a:gd name="connsiteY5" fmla="*/ 12992 h 19050"/>
                <a:gd name="connsiteX6" fmla="*/ 32385 w 28575"/>
                <a:gd name="connsiteY6" fmla="*/ 2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2385" y="228"/>
                  </a:moveTo>
                  <a:cubicBezTo>
                    <a:pt x="20764" y="-153"/>
                    <a:pt x="7811" y="-1010"/>
                    <a:pt x="762" y="7086"/>
                  </a:cubicBezTo>
                  <a:cubicBezTo>
                    <a:pt x="4191" y="7372"/>
                    <a:pt x="7525" y="7943"/>
                    <a:pt x="10192" y="9372"/>
                  </a:cubicBezTo>
                  <a:cubicBezTo>
                    <a:pt x="6763" y="10134"/>
                    <a:pt x="9049" y="13468"/>
                    <a:pt x="6382" y="14611"/>
                  </a:cubicBezTo>
                  <a:cubicBezTo>
                    <a:pt x="3620" y="16230"/>
                    <a:pt x="1238" y="18040"/>
                    <a:pt x="0" y="20421"/>
                  </a:cubicBezTo>
                  <a:cubicBezTo>
                    <a:pt x="10668" y="14992"/>
                    <a:pt x="18860" y="17564"/>
                    <a:pt x="34195" y="12992"/>
                  </a:cubicBezTo>
                  <a:cubicBezTo>
                    <a:pt x="32099" y="8039"/>
                    <a:pt x="30289" y="3276"/>
                    <a:pt x="32385" y="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3E9B286-CC33-4901-85AA-618E650F3AC9}"/>
                </a:ext>
              </a:extLst>
            </p:cNvPr>
            <p:cNvSpPr/>
            <p:nvPr/>
          </p:nvSpPr>
          <p:spPr>
            <a:xfrm>
              <a:off x="7075443" y="3525671"/>
              <a:ext cx="66675" cy="28575"/>
            </a:xfrm>
            <a:custGeom>
              <a:avLst/>
              <a:gdLst>
                <a:gd name="connsiteX0" fmla="*/ 68116 w 66675"/>
                <a:gd name="connsiteY0" fmla="*/ 14200 h 28575"/>
                <a:gd name="connsiteX1" fmla="*/ 60591 w 66675"/>
                <a:gd name="connsiteY1" fmla="*/ 9247 h 28575"/>
                <a:gd name="connsiteX2" fmla="*/ 62877 w 66675"/>
                <a:gd name="connsiteY2" fmla="*/ 8 h 28575"/>
                <a:gd name="connsiteX3" fmla="*/ 51923 w 66675"/>
                <a:gd name="connsiteY3" fmla="*/ 8961 h 28575"/>
                <a:gd name="connsiteX4" fmla="*/ 30873 w 66675"/>
                <a:gd name="connsiteY4" fmla="*/ 13533 h 28575"/>
                <a:gd name="connsiteX5" fmla="*/ 22967 w 66675"/>
                <a:gd name="connsiteY5" fmla="*/ 15248 h 28575"/>
                <a:gd name="connsiteX6" fmla="*/ 12 w 66675"/>
                <a:gd name="connsiteY6" fmla="*/ 22392 h 28575"/>
                <a:gd name="connsiteX7" fmla="*/ 9442 w 66675"/>
                <a:gd name="connsiteY7" fmla="*/ 24678 h 28575"/>
                <a:gd name="connsiteX8" fmla="*/ 1155 w 66675"/>
                <a:gd name="connsiteY8" fmla="*/ 33060 h 28575"/>
                <a:gd name="connsiteX9" fmla="*/ 14299 w 66675"/>
                <a:gd name="connsiteY9" fmla="*/ 30202 h 28575"/>
                <a:gd name="connsiteX10" fmla="*/ 13918 w 66675"/>
                <a:gd name="connsiteY10" fmla="*/ 21534 h 28575"/>
                <a:gd name="connsiteX11" fmla="*/ 25158 w 66675"/>
                <a:gd name="connsiteY11" fmla="*/ 21249 h 28575"/>
                <a:gd name="connsiteX12" fmla="*/ 20967 w 66675"/>
                <a:gd name="connsiteY12" fmla="*/ 33060 h 28575"/>
                <a:gd name="connsiteX13" fmla="*/ 63829 w 66675"/>
                <a:gd name="connsiteY13" fmla="*/ 25916 h 28575"/>
                <a:gd name="connsiteX14" fmla="*/ 68116 w 66675"/>
                <a:gd name="connsiteY14" fmla="*/ 14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28575">
                  <a:moveTo>
                    <a:pt x="68116" y="14200"/>
                  </a:moveTo>
                  <a:cubicBezTo>
                    <a:pt x="67544" y="13152"/>
                    <a:pt x="59448" y="13438"/>
                    <a:pt x="60591" y="9247"/>
                  </a:cubicBezTo>
                  <a:cubicBezTo>
                    <a:pt x="60591" y="5818"/>
                    <a:pt x="68211" y="5723"/>
                    <a:pt x="62877" y="8"/>
                  </a:cubicBezTo>
                  <a:cubicBezTo>
                    <a:pt x="51542" y="-278"/>
                    <a:pt x="58686" y="7342"/>
                    <a:pt x="51923" y="8961"/>
                  </a:cubicBezTo>
                  <a:cubicBezTo>
                    <a:pt x="44875" y="4294"/>
                    <a:pt x="32302" y="13152"/>
                    <a:pt x="30873" y="13533"/>
                  </a:cubicBezTo>
                  <a:cubicBezTo>
                    <a:pt x="26491" y="14676"/>
                    <a:pt x="25348" y="10962"/>
                    <a:pt x="22967" y="15248"/>
                  </a:cubicBezTo>
                  <a:cubicBezTo>
                    <a:pt x="20110" y="20296"/>
                    <a:pt x="-560" y="15153"/>
                    <a:pt x="12" y="22392"/>
                  </a:cubicBezTo>
                  <a:cubicBezTo>
                    <a:pt x="3441" y="22677"/>
                    <a:pt x="6775" y="23249"/>
                    <a:pt x="9442" y="24678"/>
                  </a:cubicBezTo>
                  <a:cubicBezTo>
                    <a:pt x="8679" y="28297"/>
                    <a:pt x="-3608" y="27059"/>
                    <a:pt x="1155" y="33060"/>
                  </a:cubicBezTo>
                  <a:cubicBezTo>
                    <a:pt x="7536" y="35727"/>
                    <a:pt x="7822" y="31821"/>
                    <a:pt x="14299" y="30202"/>
                  </a:cubicBezTo>
                  <a:cubicBezTo>
                    <a:pt x="13633" y="27059"/>
                    <a:pt x="10585" y="22963"/>
                    <a:pt x="13918" y="21534"/>
                  </a:cubicBezTo>
                  <a:cubicBezTo>
                    <a:pt x="16490" y="18105"/>
                    <a:pt x="22777" y="16772"/>
                    <a:pt x="25158" y="21249"/>
                  </a:cubicBezTo>
                  <a:cubicBezTo>
                    <a:pt x="20491" y="23820"/>
                    <a:pt x="20110" y="28202"/>
                    <a:pt x="20967" y="33060"/>
                  </a:cubicBezTo>
                  <a:cubicBezTo>
                    <a:pt x="31920" y="35250"/>
                    <a:pt x="49827" y="27916"/>
                    <a:pt x="63829" y="25916"/>
                  </a:cubicBezTo>
                  <a:cubicBezTo>
                    <a:pt x="62591" y="20677"/>
                    <a:pt x="69830" y="17343"/>
                    <a:pt x="68116" y="14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E289D79-DA5E-4803-8AC4-D80D9B7F3B55}"/>
                </a:ext>
              </a:extLst>
            </p:cNvPr>
            <p:cNvSpPr/>
            <p:nvPr/>
          </p:nvSpPr>
          <p:spPr>
            <a:xfrm>
              <a:off x="6945453" y="3547681"/>
              <a:ext cx="19050" cy="9525"/>
            </a:xfrm>
            <a:custGeom>
              <a:avLst/>
              <a:gdLst>
                <a:gd name="connsiteX0" fmla="*/ 4844 w 19050"/>
                <a:gd name="connsiteY0" fmla="*/ 8001 h 9525"/>
                <a:gd name="connsiteX1" fmla="*/ 1034 w 19050"/>
                <a:gd name="connsiteY1" fmla="*/ 13240 h 9525"/>
                <a:gd name="connsiteX2" fmla="*/ 21703 w 19050"/>
                <a:gd name="connsiteY2" fmla="*/ 0 h 9525"/>
                <a:gd name="connsiteX3" fmla="*/ 4844 w 19050"/>
                <a:gd name="connsiteY3" fmla="*/ 8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44" y="8001"/>
                  </a:moveTo>
                  <a:cubicBezTo>
                    <a:pt x="3034" y="9716"/>
                    <a:pt x="-2204" y="9335"/>
                    <a:pt x="1034" y="13240"/>
                  </a:cubicBezTo>
                  <a:cubicBezTo>
                    <a:pt x="10369" y="9811"/>
                    <a:pt x="21513" y="7239"/>
                    <a:pt x="21703" y="0"/>
                  </a:cubicBezTo>
                  <a:cubicBezTo>
                    <a:pt x="10273" y="667"/>
                    <a:pt x="7511" y="5429"/>
                    <a:pt x="4844" y="8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97D8B-05B8-4204-94D0-FC86629BFBAC}"/>
                </a:ext>
              </a:extLst>
            </p:cNvPr>
            <p:cNvSpPr/>
            <p:nvPr/>
          </p:nvSpPr>
          <p:spPr>
            <a:xfrm>
              <a:off x="7155003" y="3499485"/>
              <a:ext cx="9525" cy="9525"/>
            </a:xfrm>
            <a:custGeom>
              <a:avLst/>
              <a:gdLst>
                <a:gd name="connsiteX0" fmla="*/ 13512 w 9525"/>
                <a:gd name="connsiteY0" fmla="*/ 0 h 9525"/>
                <a:gd name="connsiteX1" fmla="*/ 748 w 9525"/>
                <a:gd name="connsiteY1" fmla="*/ 11525 h 9525"/>
                <a:gd name="connsiteX2" fmla="*/ 13512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3512" y="0"/>
                  </a:moveTo>
                  <a:cubicBezTo>
                    <a:pt x="8082" y="3334"/>
                    <a:pt x="-2967" y="4286"/>
                    <a:pt x="748" y="11525"/>
                  </a:cubicBezTo>
                  <a:cubicBezTo>
                    <a:pt x="10749" y="10192"/>
                    <a:pt x="15512" y="6477"/>
                    <a:pt x="135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E780F03-A63C-4162-AB70-CF55F273D78B}"/>
                </a:ext>
              </a:extLst>
            </p:cNvPr>
            <p:cNvSpPr/>
            <p:nvPr/>
          </p:nvSpPr>
          <p:spPr>
            <a:xfrm>
              <a:off x="7096940" y="3516592"/>
              <a:ext cx="9525" cy="9525"/>
            </a:xfrm>
            <a:custGeom>
              <a:avLst/>
              <a:gdLst>
                <a:gd name="connsiteX0" fmla="*/ 42 w 9525"/>
                <a:gd name="connsiteY0" fmla="*/ 4991 h 0"/>
                <a:gd name="connsiteX1" fmla="*/ 16615 w 9525"/>
                <a:gd name="connsiteY1" fmla="*/ 3562 h 0"/>
                <a:gd name="connsiteX2" fmla="*/ 42 w 9525"/>
                <a:gd name="connsiteY2" fmla="*/ 49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91"/>
                  </a:moveTo>
                  <a:cubicBezTo>
                    <a:pt x="4043" y="6610"/>
                    <a:pt x="10234" y="5277"/>
                    <a:pt x="16615" y="3562"/>
                  </a:cubicBezTo>
                  <a:cubicBezTo>
                    <a:pt x="17949" y="-3677"/>
                    <a:pt x="-1006" y="1848"/>
                    <a:pt x="42" y="4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9809F7-3391-4278-8348-B8798B268684}"/>
                </a:ext>
              </a:extLst>
            </p:cNvPr>
            <p:cNvSpPr/>
            <p:nvPr/>
          </p:nvSpPr>
          <p:spPr>
            <a:xfrm>
              <a:off x="7105261" y="3494723"/>
              <a:ext cx="38100" cy="9525"/>
            </a:xfrm>
            <a:custGeom>
              <a:avLst/>
              <a:gdLst>
                <a:gd name="connsiteX0" fmla="*/ 388 w 38100"/>
                <a:gd name="connsiteY0" fmla="*/ 11811 h 9525"/>
                <a:gd name="connsiteX1" fmla="*/ 44393 w 38100"/>
                <a:gd name="connsiteY1" fmla="*/ 0 h 9525"/>
                <a:gd name="connsiteX2" fmla="*/ 12009 w 38100"/>
                <a:gd name="connsiteY2" fmla="*/ 4858 h 9525"/>
                <a:gd name="connsiteX3" fmla="*/ 388 w 38100"/>
                <a:gd name="connsiteY3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88" y="11811"/>
                  </a:moveTo>
                  <a:cubicBezTo>
                    <a:pt x="11437" y="12002"/>
                    <a:pt x="43917" y="7906"/>
                    <a:pt x="44393" y="0"/>
                  </a:cubicBezTo>
                  <a:cubicBezTo>
                    <a:pt x="32964" y="2572"/>
                    <a:pt x="20962" y="5810"/>
                    <a:pt x="12009" y="4858"/>
                  </a:cubicBezTo>
                  <a:cubicBezTo>
                    <a:pt x="15342" y="10287"/>
                    <a:pt x="-2850" y="6477"/>
                    <a:pt x="388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0C058F5-7620-4EB0-8ECB-2A97A249FAC6}"/>
                </a:ext>
              </a:extLst>
            </p:cNvPr>
            <p:cNvSpPr/>
            <p:nvPr/>
          </p:nvSpPr>
          <p:spPr>
            <a:xfrm>
              <a:off x="6907973" y="3594637"/>
              <a:ext cx="9525" cy="9525"/>
            </a:xfrm>
            <a:custGeom>
              <a:avLst/>
              <a:gdLst>
                <a:gd name="connsiteX0" fmla="*/ 128 w 9525"/>
                <a:gd name="connsiteY0" fmla="*/ 860 h 9525"/>
                <a:gd name="connsiteX1" fmla="*/ 509 w 9525"/>
                <a:gd name="connsiteY1" fmla="*/ 9527 h 9525"/>
                <a:gd name="connsiteX2" fmla="*/ 128 w 9525"/>
                <a:gd name="connsiteY2" fmla="*/ 8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28" y="860"/>
                  </a:moveTo>
                  <a:cubicBezTo>
                    <a:pt x="2128" y="4574"/>
                    <a:pt x="-1205" y="6003"/>
                    <a:pt x="509" y="9527"/>
                  </a:cubicBezTo>
                  <a:cubicBezTo>
                    <a:pt x="16511" y="9718"/>
                    <a:pt x="13654" y="-3427"/>
                    <a:pt x="128" y="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8FFC787-5BFE-401A-A854-84ED7CC74AA0}"/>
                </a:ext>
              </a:extLst>
            </p:cNvPr>
            <p:cNvSpPr/>
            <p:nvPr/>
          </p:nvSpPr>
          <p:spPr>
            <a:xfrm>
              <a:off x="6837754" y="3604641"/>
              <a:ext cx="9525" cy="9525"/>
            </a:xfrm>
            <a:custGeom>
              <a:avLst/>
              <a:gdLst>
                <a:gd name="connsiteX0" fmla="*/ 8244 w 9525"/>
                <a:gd name="connsiteY0" fmla="*/ 0 h 9525"/>
                <a:gd name="connsiteX1" fmla="*/ 1481 w 9525"/>
                <a:gd name="connsiteY1" fmla="*/ 12382 h 9525"/>
                <a:gd name="connsiteX2" fmla="*/ 8244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0"/>
                  </a:moveTo>
                  <a:cubicBezTo>
                    <a:pt x="13102" y="7144"/>
                    <a:pt x="-5186" y="4477"/>
                    <a:pt x="1481" y="12382"/>
                  </a:cubicBezTo>
                  <a:cubicBezTo>
                    <a:pt x="11006" y="12382"/>
                    <a:pt x="16721" y="2096"/>
                    <a:pt x="824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DC7C928-9C00-4631-8F38-B882710D5FC3}"/>
                </a:ext>
              </a:extLst>
            </p:cNvPr>
            <p:cNvSpPr/>
            <p:nvPr/>
          </p:nvSpPr>
          <p:spPr>
            <a:xfrm>
              <a:off x="6789512" y="3619595"/>
              <a:ext cx="9525" cy="9525"/>
            </a:xfrm>
            <a:custGeom>
              <a:avLst/>
              <a:gdLst>
                <a:gd name="connsiteX0" fmla="*/ 479 w 0"/>
                <a:gd name="connsiteY0" fmla="*/ 10382 h 9525"/>
                <a:gd name="connsiteX1" fmla="*/ 8004 w 0"/>
                <a:gd name="connsiteY1" fmla="*/ 0 h 9525"/>
                <a:gd name="connsiteX2" fmla="*/ 479 w 0"/>
                <a:gd name="connsiteY2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479" y="10382"/>
                  </a:moveTo>
                  <a:cubicBezTo>
                    <a:pt x="9814" y="9811"/>
                    <a:pt x="8861" y="4858"/>
                    <a:pt x="8004" y="0"/>
                  </a:cubicBezTo>
                  <a:cubicBezTo>
                    <a:pt x="1337" y="1715"/>
                    <a:pt x="-1140" y="5144"/>
                    <a:pt x="479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A42030-4FFF-4777-A27A-023F9BB10AD9}"/>
                </a:ext>
              </a:extLst>
            </p:cNvPr>
            <p:cNvSpPr/>
            <p:nvPr/>
          </p:nvSpPr>
          <p:spPr>
            <a:xfrm>
              <a:off x="6812167" y="3570890"/>
              <a:ext cx="9525" cy="9525"/>
            </a:xfrm>
            <a:custGeom>
              <a:avLst/>
              <a:gdLst>
                <a:gd name="connsiteX0" fmla="*/ 113 w 0"/>
                <a:gd name="connsiteY0" fmla="*/ 3938 h 0"/>
                <a:gd name="connsiteX1" fmla="*/ 7257 w 0"/>
                <a:gd name="connsiteY1" fmla="*/ 223 h 0"/>
                <a:gd name="connsiteX2" fmla="*/ 113 w 0"/>
                <a:gd name="connsiteY2" fmla="*/ 39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3" y="3938"/>
                  </a:moveTo>
                  <a:cubicBezTo>
                    <a:pt x="-1221" y="8510"/>
                    <a:pt x="9733" y="1271"/>
                    <a:pt x="7257" y="223"/>
                  </a:cubicBezTo>
                  <a:cubicBezTo>
                    <a:pt x="4399" y="-1015"/>
                    <a:pt x="303" y="3271"/>
                    <a:pt x="113" y="39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CD991F0-1901-4392-87E1-94C11360D7C7}"/>
                </a:ext>
              </a:extLst>
            </p:cNvPr>
            <p:cNvSpPr/>
            <p:nvPr/>
          </p:nvSpPr>
          <p:spPr>
            <a:xfrm>
              <a:off x="6743318" y="3615783"/>
              <a:ext cx="38100" cy="9525"/>
            </a:xfrm>
            <a:custGeom>
              <a:avLst/>
              <a:gdLst>
                <a:gd name="connsiteX0" fmla="*/ 0 w 38100"/>
                <a:gd name="connsiteY0" fmla="*/ 11242 h 9525"/>
                <a:gd name="connsiteX1" fmla="*/ 27813 w 38100"/>
                <a:gd name="connsiteY1" fmla="*/ 9527 h 9525"/>
                <a:gd name="connsiteX2" fmla="*/ 28194 w 38100"/>
                <a:gd name="connsiteY2" fmla="*/ 18195 h 9525"/>
                <a:gd name="connsiteX3" fmla="*/ 36481 w 38100"/>
                <a:gd name="connsiteY3" fmla="*/ 9813 h 9525"/>
                <a:gd name="connsiteX4" fmla="*/ 41434 w 38100"/>
                <a:gd name="connsiteY4" fmla="*/ 2 h 9525"/>
                <a:gd name="connsiteX5" fmla="*/ 0 w 38100"/>
                <a:gd name="connsiteY5" fmla="*/ 112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242"/>
                  </a:moveTo>
                  <a:cubicBezTo>
                    <a:pt x="9525" y="10384"/>
                    <a:pt x="23908" y="2764"/>
                    <a:pt x="27813" y="9527"/>
                  </a:cubicBezTo>
                  <a:cubicBezTo>
                    <a:pt x="28004" y="12480"/>
                    <a:pt x="25527" y="14194"/>
                    <a:pt x="28194" y="18195"/>
                  </a:cubicBezTo>
                  <a:cubicBezTo>
                    <a:pt x="37338" y="18100"/>
                    <a:pt x="31718" y="11718"/>
                    <a:pt x="36481" y="9813"/>
                  </a:cubicBezTo>
                  <a:cubicBezTo>
                    <a:pt x="36100" y="5717"/>
                    <a:pt x="46101" y="6003"/>
                    <a:pt x="41434" y="2"/>
                  </a:cubicBezTo>
                  <a:cubicBezTo>
                    <a:pt x="30385" y="-93"/>
                    <a:pt x="3620" y="2955"/>
                    <a:pt x="0" y="11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ECE47EC-8647-4269-BA1F-7BBF35B3EF70}"/>
                </a:ext>
              </a:extLst>
            </p:cNvPr>
            <p:cNvSpPr/>
            <p:nvPr/>
          </p:nvSpPr>
          <p:spPr>
            <a:xfrm>
              <a:off x="6740262" y="3628997"/>
              <a:ext cx="9525" cy="9525"/>
            </a:xfrm>
            <a:custGeom>
              <a:avLst/>
              <a:gdLst>
                <a:gd name="connsiteX0" fmla="*/ 3818 w 0"/>
                <a:gd name="connsiteY0" fmla="*/ 28 h 0"/>
                <a:gd name="connsiteX1" fmla="*/ 770 w 0"/>
                <a:gd name="connsiteY1" fmla="*/ 7267 h 0"/>
                <a:gd name="connsiteX2" fmla="*/ 8676 w 0"/>
                <a:gd name="connsiteY2" fmla="*/ 5552 h 0"/>
                <a:gd name="connsiteX3" fmla="*/ 3818 w 0"/>
                <a:gd name="connsiteY3" fmla="*/ 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8" y="28"/>
                  </a:moveTo>
                  <a:cubicBezTo>
                    <a:pt x="4771" y="3266"/>
                    <a:pt x="-2278" y="3076"/>
                    <a:pt x="770" y="7267"/>
                  </a:cubicBezTo>
                  <a:cubicBezTo>
                    <a:pt x="3437" y="6695"/>
                    <a:pt x="6009" y="6124"/>
                    <a:pt x="8676" y="5552"/>
                  </a:cubicBezTo>
                  <a:cubicBezTo>
                    <a:pt x="7438" y="3266"/>
                    <a:pt x="7057" y="-353"/>
                    <a:pt x="3818" y="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66B341E-C7EB-4057-A044-4ACA6B7C3A1E}"/>
                </a:ext>
              </a:extLst>
            </p:cNvPr>
            <p:cNvSpPr/>
            <p:nvPr/>
          </p:nvSpPr>
          <p:spPr>
            <a:xfrm>
              <a:off x="6839331" y="3565303"/>
              <a:ext cx="9525" cy="9525"/>
            </a:xfrm>
            <a:custGeom>
              <a:avLst/>
              <a:gdLst>
                <a:gd name="connsiteX0" fmla="*/ 0 w 0"/>
                <a:gd name="connsiteY0" fmla="*/ 5810 h 0"/>
                <a:gd name="connsiteX1" fmla="*/ 6382 w 0"/>
                <a:gd name="connsiteY1" fmla="*/ 0 h 0"/>
                <a:gd name="connsiteX2" fmla="*/ 0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810"/>
                  </a:moveTo>
                  <a:cubicBezTo>
                    <a:pt x="4572" y="4953"/>
                    <a:pt x="6191" y="2762"/>
                    <a:pt x="6382" y="0"/>
                  </a:cubicBezTo>
                  <a:cubicBezTo>
                    <a:pt x="1810" y="953"/>
                    <a:pt x="286" y="3048"/>
                    <a:pt x="0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F945FAC-AA6D-419B-9472-3EE9D8412AF4}"/>
                </a:ext>
              </a:extLst>
            </p:cNvPr>
            <p:cNvSpPr/>
            <p:nvPr/>
          </p:nvSpPr>
          <p:spPr>
            <a:xfrm>
              <a:off x="7171494" y="3513963"/>
              <a:ext cx="9525" cy="9525"/>
            </a:xfrm>
            <a:custGeom>
              <a:avLst/>
              <a:gdLst>
                <a:gd name="connsiteX0" fmla="*/ 640 w 9525"/>
                <a:gd name="connsiteY0" fmla="*/ 10954 h 9525"/>
                <a:gd name="connsiteX1" fmla="*/ 10832 w 9525"/>
                <a:gd name="connsiteY1" fmla="*/ 0 h 9525"/>
                <a:gd name="connsiteX2" fmla="*/ 64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640" y="10954"/>
                  </a:moveTo>
                  <a:cubicBezTo>
                    <a:pt x="11117" y="10287"/>
                    <a:pt x="12641" y="5906"/>
                    <a:pt x="10832" y="0"/>
                  </a:cubicBezTo>
                  <a:cubicBezTo>
                    <a:pt x="449" y="572"/>
                    <a:pt x="-1170" y="5048"/>
                    <a:pt x="64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859B5E4-FE66-4A26-9962-15BE1ADBC6DD}"/>
                </a:ext>
              </a:extLst>
            </p:cNvPr>
            <p:cNvSpPr/>
            <p:nvPr/>
          </p:nvSpPr>
          <p:spPr>
            <a:xfrm>
              <a:off x="6889051" y="3549742"/>
              <a:ext cx="19050" cy="9525"/>
            </a:xfrm>
            <a:custGeom>
              <a:avLst/>
              <a:gdLst>
                <a:gd name="connsiteX0" fmla="*/ 20669 w 19050"/>
                <a:gd name="connsiteY0" fmla="*/ 3845 h 0"/>
                <a:gd name="connsiteX1" fmla="*/ 0 w 19050"/>
                <a:gd name="connsiteY1" fmla="*/ 1749 h 0"/>
                <a:gd name="connsiteX2" fmla="*/ 20669 w 19050"/>
                <a:gd name="connsiteY2" fmla="*/ 38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669" y="3845"/>
                  </a:moveTo>
                  <a:cubicBezTo>
                    <a:pt x="17812" y="-2442"/>
                    <a:pt x="8191" y="606"/>
                    <a:pt x="0" y="1749"/>
                  </a:cubicBezTo>
                  <a:cubicBezTo>
                    <a:pt x="3143" y="12608"/>
                    <a:pt x="11906" y="6607"/>
                    <a:pt x="20669" y="3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60E5BEE5-5EB0-497A-8FA3-108CE7C766C2}"/>
                </a:ext>
              </a:extLst>
            </p:cNvPr>
            <p:cNvSpPr/>
            <p:nvPr/>
          </p:nvSpPr>
          <p:spPr>
            <a:xfrm>
              <a:off x="6920814" y="3578171"/>
              <a:ext cx="28575" cy="19050"/>
            </a:xfrm>
            <a:custGeom>
              <a:avLst/>
              <a:gdLst>
                <a:gd name="connsiteX0" fmla="*/ 23768 w 28575"/>
                <a:gd name="connsiteY0" fmla="*/ 657 h 19050"/>
                <a:gd name="connsiteX1" fmla="*/ 51 w 28575"/>
                <a:gd name="connsiteY1" fmla="*/ 5801 h 19050"/>
                <a:gd name="connsiteX2" fmla="*/ 6432 w 28575"/>
                <a:gd name="connsiteY2" fmla="*/ 15326 h 19050"/>
                <a:gd name="connsiteX3" fmla="*/ 1956 w 28575"/>
                <a:gd name="connsiteY3" fmla="*/ 18469 h 19050"/>
                <a:gd name="connsiteX4" fmla="*/ 6052 w 28575"/>
                <a:gd name="connsiteY4" fmla="*/ 21898 h 19050"/>
                <a:gd name="connsiteX5" fmla="*/ 29007 w 28575"/>
                <a:gd name="connsiteY5" fmla="*/ 14754 h 19050"/>
                <a:gd name="connsiteX6" fmla="*/ 23768 w 28575"/>
                <a:gd name="connsiteY6" fmla="*/ 65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23768" y="657"/>
                  </a:moveTo>
                  <a:cubicBezTo>
                    <a:pt x="18434" y="-1438"/>
                    <a:pt x="3194" y="1800"/>
                    <a:pt x="51" y="5801"/>
                  </a:cubicBezTo>
                  <a:cubicBezTo>
                    <a:pt x="-616" y="12087"/>
                    <a:pt x="5480" y="11897"/>
                    <a:pt x="6432" y="15326"/>
                  </a:cubicBezTo>
                  <a:cubicBezTo>
                    <a:pt x="6432" y="15421"/>
                    <a:pt x="1861" y="17993"/>
                    <a:pt x="1956" y="18469"/>
                  </a:cubicBezTo>
                  <a:cubicBezTo>
                    <a:pt x="1956" y="20469"/>
                    <a:pt x="5575" y="20374"/>
                    <a:pt x="6052" y="21898"/>
                  </a:cubicBezTo>
                  <a:cubicBezTo>
                    <a:pt x="18339" y="19898"/>
                    <a:pt x="21482" y="20755"/>
                    <a:pt x="29007" y="14754"/>
                  </a:cubicBezTo>
                  <a:cubicBezTo>
                    <a:pt x="24149" y="9706"/>
                    <a:pt x="23197" y="6944"/>
                    <a:pt x="23768" y="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886ABC2-8B89-444F-8769-586BE3273881}"/>
                </a:ext>
              </a:extLst>
            </p:cNvPr>
            <p:cNvSpPr/>
            <p:nvPr/>
          </p:nvSpPr>
          <p:spPr>
            <a:xfrm>
              <a:off x="6847365" y="3569398"/>
              <a:ext cx="19050" cy="9525"/>
            </a:xfrm>
            <a:custGeom>
              <a:avLst/>
              <a:gdLst>
                <a:gd name="connsiteX0" fmla="*/ 19778 w 19050"/>
                <a:gd name="connsiteY0" fmla="*/ 0 h 9525"/>
                <a:gd name="connsiteX1" fmla="*/ 157 w 19050"/>
                <a:gd name="connsiteY1" fmla="*/ 8668 h 9525"/>
                <a:gd name="connsiteX2" fmla="*/ 1977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9778" y="0"/>
                  </a:moveTo>
                  <a:cubicBezTo>
                    <a:pt x="9777" y="2953"/>
                    <a:pt x="-1462" y="-1429"/>
                    <a:pt x="157" y="8668"/>
                  </a:cubicBezTo>
                  <a:cubicBezTo>
                    <a:pt x="5967" y="11906"/>
                    <a:pt x="27779" y="11240"/>
                    <a:pt x="197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04E92A0-1F78-44D6-9032-3BB7A274D4A8}"/>
                </a:ext>
              </a:extLst>
            </p:cNvPr>
            <p:cNvSpPr/>
            <p:nvPr/>
          </p:nvSpPr>
          <p:spPr>
            <a:xfrm>
              <a:off x="6863846" y="3589687"/>
              <a:ext cx="28575" cy="19050"/>
            </a:xfrm>
            <a:custGeom>
              <a:avLst/>
              <a:gdLst>
                <a:gd name="connsiteX0" fmla="*/ 30729 w 28575"/>
                <a:gd name="connsiteY0" fmla="*/ 0 h 19050"/>
                <a:gd name="connsiteX1" fmla="*/ 1773 w 28575"/>
                <a:gd name="connsiteY1" fmla="*/ 6286 h 19050"/>
                <a:gd name="connsiteX2" fmla="*/ 10346 w 28575"/>
                <a:gd name="connsiteY2" fmla="*/ 21907 h 19050"/>
                <a:gd name="connsiteX3" fmla="*/ 26157 w 28575"/>
                <a:gd name="connsiteY3" fmla="*/ 18478 h 19050"/>
                <a:gd name="connsiteX4" fmla="*/ 37111 w 28575"/>
                <a:gd name="connsiteY4" fmla="*/ 9525 h 19050"/>
                <a:gd name="connsiteX5" fmla="*/ 30729 w 28575"/>
                <a:gd name="connsiteY5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30729" y="0"/>
                  </a:moveTo>
                  <a:cubicBezTo>
                    <a:pt x="21109" y="2095"/>
                    <a:pt x="11394" y="4191"/>
                    <a:pt x="1773" y="6286"/>
                  </a:cubicBezTo>
                  <a:cubicBezTo>
                    <a:pt x="-2037" y="12573"/>
                    <a:pt x="59" y="21050"/>
                    <a:pt x="10346" y="21907"/>
                  </a:cubicBezTo>
                  <a:cubicBezTo>
                    <a:pt x="11870" y="16478"/>
                    <a:pt x="21585" y="20288"/>
                    <a:pt x="26157" y="18478"/>
                  </a:cubicBezTo>
                  <a:cubicBezTo>
                    <a:pt x="31301" y="16478"/>
                    <a:pt x="31777" y="10858"/>
                    <a:pt x="37111" y="9525"/>
                  </a:cubicBezTo>
                  <a:cubicBezTo>
                    <a:pt x="35492" y="3715"/>
                    <a:pt x="25491" y="7048"/>
                    <a:pt x="30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64E99A6-9D50-4E24-8760-E11F45BDEA9D}"/>
                </a:ext>
              </a:extLst>
            </p:cNvPr>
            <p:cNvSpPr/>
            <p:nvPr/>
          </p:nvSpPr>
          <p:spPr>
            <a:xfrm>
              <a:off x="7329942" y="3464242"/>
              <a:ext cx="9525" cy="9525"/>
            </a:xfrm>
            <a:custGeom>
              <a:avLst/>
              <a:gdLst>
                <a:gd name="connsiteX0" fmla="*/ 10404 w 9525"/>
                <a:gd name="connsiteY0" fmla="*/ 0 h 0"/>
                <a:gd name="connsiteX1" fmla="*/ 1355 w 9525"/>
                <a:gd name="connsiteY1" fmla="*/ 6382 h 0"/>
                <a:gd name="connsiteX2" fmla="*/ 1040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404" y="0"/>
                  </a:moveTo>
                  <a:cubicBezTo>
                    <a:pt x="5927" y="1524"/>
                    <a:pt x="-3503" y="857"/>
                    <a:pt x="1355" y="6382"/>
                  </a:cubicBezTo>
                  <a:cubicBezTo>
                    <a:pt x="7641" y="5525"/>
                    <a:pt x="11165" y="3620"/>
                    <a:pt x="104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739185-9AF1-4B79-B5F4-766DEBFA3EAC}"/>
                </a:ext>
              </a:extLst>
            </p:cNvPr>
            <p:cNvSpPr/>
            <p:nvPr/>
          </p:nvSpPr>
          <p:spPr>
            <a:xfrm>
              <a:off x="7657528" y="3382518"/>
              <a:ext cx="19050" cy="9525"/>
            </a:xfrm>
            <a:custGeom>
              <a:avLst/>
              <a:gdLst>
                <a:gd name="connsiteX0" fmla="*/ 0 w 19050"/>
                <a:gd name="connsiteY0" fmla="*/ 8287 h 0"/>
                <a:gd name="connsiteX1" fmla="*/ 28194 w 19050"/>
                <a:gd name="connsiteY1" fmla="*/ 0 h 0"/>
                <a:gd name="connsiteX2" fmla="*/ 0 w 19050"/>
                <a:gd name="connsiteY2" fmla="*/ 82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287"/>
                  </a:moveTo>
                  <a:cubicBezTo>
                    <a:pt x="10573" y="7715"/>
                    <a:pt x="24003" y="7144"/>
                    <a:pt x="28194" y="0"/>
                  </a:cubicBezTo>
                  <a:cubicBezTo>
                    <a:pt x="19812" y="3143"/>
                    <a:pt x="2762" y="2667"/>
                    <a:pt x="0" y="8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A08AB7F3-7FE2-4C17-BE57-5854098A4B53}"/>
                </a:ext>
              </a:extLst>
            </p:cNvPr>
            <p:cNvSpPr/>
            <p:nvPr/>
          </p:nvSpPr>
          <p:spPr>
            <a:xfrm>
              <a:off x="4742146" y="3426809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953"/>
                    <a:pt x="6923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07F9608-A0C8-4B0D-9F99-7466D9C4B561}"/>
                </a:ext>
              </a:extLst>
            </p:cNvPr>
            <p:cNvSpPr/>
            <p:nvPr/>
          </p:nvSpPr>
          <p:spPr>
            <a:xfrm>
              <a:off x="7662286" y="3422618"/>
              <a:ext cx="9525" cy="9525"/>
            </a:xfrm>
            <a:custGeom>
              <a:avLst/>
              <a:gdLst>
                <a:gd name="connsiteX0" fmla="*/ 4 w 9525"/>
                <a:gd name="connsiteY0" fmla="*/ 4286 h 0"/>
                <a:gd name="connsiteX1" fmla="*/ 9815 w 9525"/>
                <a:gd name="connsiteY1" fmla="*/ 0 h 0"/>
                <a:gd name="connsiteX2" fmla="*/ 4 w 9525"/>
                <a:gd name="connsiteY2" fmla="*/ 4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" y="4286"/>
                  </a:moveTo>
                  <a:cubicBezTo>
                    <a:pt x="4481" y="6191"/>
                    <a:pt x="10768" y="4858"/>
                    <a:pt x="9815" y="0"/>
                  </a:cubicBezTo>
                  <a:cubicBezTo>
                    <a:pt x="6005" y="1143"/>
                    <a:pt x="-186" y="1333"/>
                    <a:pt x="4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D56C92F-D52C-4991-BBBD-4E9646083207}"/>
                </a:ext>
              </a:extLst>
            </p:cNvPr>
            <p:cNvSpPr/>
            <p:nvPr/>
          </p:nvSpPr>
          <p:spPr>
            <a:xfrm>
              <a:off x="4392174" y="3394710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667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BEAD65D-7EDE-4094-A14C-1EC345D3004C}"/>
                </a:ext>
              </a:extLst>
            </p:cNvPr>
            <p:cNvSpPr/>
            <p:nvPr/>
          </p:nvSpPr>
          <p:spPr>
            <a:xfrm>
              <a:off x="7546758" y="3402404"/>
              <a:ext cx="38100" cy="9525"/>
            </a:xfrm>
            <a:custGeom>
              <a:avLst/>
              <a:gdLst>
                <a:gd name="connsiteX0" fmla="*/ 29141 w 38100"/>
                <a:gd name="connsiteY0" fmla="*/ 6117 h 9525"/>
                <a:gd name="connsiteX1" fmla="*/ 46858 w 38100"/>
                <a:gd name="connsiteY1" fmla="*/ 116 h 9525"/>
                <a:gd name="connsiteX2" fmla="*/ 3995 w 38100"/>
                <a:gd name="connsiteY2" fmla="*/ 7260 h 9525"/>
                <a:gd name="connsiteX3" fmla="*/ 2090 w 38100"/>
                <a:gd name="connsiteY3" fmla="*/ 9832 h 9525"/>
                <a:gd name="connsiteX4" fmla="*/ 29141 w 38100"/>
                <a:gd name="connsiteY4" fmla="*/ 61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29141" y="6117"/>
                  </a:moveTo>
                  <a:cubicBezTo>
                    <a:pt x="35332" y="5546"/>
                    <a:pt x="44476" y="4212"/>
                    <a:pt x="46858" y="116"/>
                  </a:cubicBezTo>
                  <a:cubicBezTo>
                    <a:pt x="31237" y="-646"/>
                    <a:pt x="19235" y="2402"/>
                    <a:pt x="3995" y="7260"/>
                  </a:cubicBezTo>
                  <a:cubicBezTo>
                    <a:pt x="1138" y="7736"/>
                    <a:pt x="-2291" y="9641"/>
                    <a:pt x="2090" y="9832"/>
                  </a:cubicBezTo>
                  <a:cubicBezTo>
                    <a:pt x="13234" y="6022"/>
                    <a:pt x="23236" y="6689"/>
                    <a:pt x="29141" y="6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C59985-1B7D-4672-9574-8D7344E4B110}"/>
                </a:ext>
              </a:extLst>
            </p:cNvPr>
            <p:cNvSpPr/>
            <p:nvPr/>
          </p:nvSpPr>
          <p:spPr>
            <a:xfrm>
              <a:off x="7606665" y="3389037"/>
              <a:ext cx="38100" cy="9525"/>
            </a:xfrm>
            <a:custGeom>
              <a:avLst/>
              <a:gdLst>
                <a:gd name="connsiteX0" fmla="*/ 35052 w 38100"/>
                <a:gd name="connsiteY0" fmla="*/ 5197 h 9525"/>
                <a:gd name="connsiteX1" fmla="*/ 44863 w 38100"/>
                <a:gd name="connsiteY1" fmla="*/ 910 h 9525"/>
                <a:gd name="connsiteX2" fmla="*/ 26384 w 38100"/>
                <a:gd name="connsiteY2" fmla="*/ 4911 h 9525"/>
                <a:gd name="connsiteX3" fmla="*/ 17716 w 38100"/>
                <a:gd name="connsiteY3" fmla="*/ 4625 h 9525"/>
                <a:gd name="connsiteX4" fmla="*/ 0 w 38100"/>
                <a:gd name="connsiteY4" fmla="*/ 10626 h 9525"/>
                <a:gd name="connsiteX5" fmla="*/ 27813 w 38100"/>
                <a:gd name="connsiteY5" fmla="*/ 8911 h 9525"/>
                <a:gd name="connsiteX6" fmla="*/ 35052 w 38100"/>
                <a:gd name="connsiteY6" fmla="*/ 51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35052" y="5197"/>
                  </a:moveTo>
                  <a:cubicBezTo>
                    <a:pt x="38767" y="3768"/>
                    <a:pt x="45148" y="3958"/>
                    <a:pt x="44863" y="910"/>
                  </a:cubicBezTo>
                  <a:cubicBezTo>
                    <a:pt x="39338" y="-2233"/>
                    <a:pt x="32861" y="3673"/>
                    <a:pt x="26384" y="4911"/>
                  </a:cubicBezTo>
                  <a:cubicBezTo>
                    <a:pt x="23336" y="5482"/>
                    <a:pt x="21717" y="4244"/>
                    <a:pt x="17716" y="4625"/>
                  </a:cubicBezTo>
                  <a:cubicBezTo>
                    <a:pt x="10858" y="5292"/>
                    <a:pt x="2286" y="6625"/>
                    <a:pt x="0" y="10626"/>
                  </a:cubicBezTo>
                  <a:cubicBezTo>
                    <a:pt x="9144" y="10245"/>
                    <a:pt x="22574" y="10245"/>
                    <a:pt x="27813" y="8911"/>
                  </a:cubicBezTo>
                  <a:cubicBezTo>
                    <a:pt x="30766" y="8245"/>
                    <a:pt x="31623" y="6530"/>
                    <a:pt x="35052" y="5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4711B5AC-124F-4255-ADD6-53FB0E35BD11}"/>
                </a:ext>
              </a:extLst>
            </p:cNvPr>
            <p:cNvSpPr/>
            <p:nvPr/>
          </p:nvSpPr>
          <p:spPr>
            <a:xfrm>
              <a:off x="7596092" y="3420523"/>
              <a:ext cx="28575" cy="9525"/>
            </a:xfrm>
            <a:custGeom>
              <a:avLst/>
              <a:gdLst>
                <a:gd name="connsiteX0" fmla="*/ 0 w 28575"/>
                <a:gd name="connsiteY0" fmla="*/ 12097 h 9525"/>
                <a:gd name="connsiteX1" fmla="*/ 35338 w 28575"/>
                <a:gd name="connsiteY1" fmla="*/ 0 h 9525"/>
                <a:gd name="connsiteX2" fmla="*/ 0 w 28575"/>
                <a:gd name="connsiteY2" fmla="*/ 12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0" y="12097"/>
                  </a:moveTo>
                  <a:cubicBezTo>
                    <a:pt x="10478" y="10858"/>
                    <a:pt x="37243" y="11144"/>
                    <a:pt x="35338" y="0"/>
                  </a:cubicBezTo>
                  <a:cubicBezTo>
                    <a:pt x="24098" y="4191"/>
                    <a:pt x="762" y="3334"/>
                    <a:pt x="0" y="12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E1F25E2-4916-4C72-B902-B347BFC36A1D}"/>
                </a:ext>
              </a:extLst>
            </p:cNvPr>
            <p:cNvSpPr/>
            <p:nvPr/>
          </p:nvSpPr>
          <p:spPr>
            <a:xfrm>
              <a:off x="4579715" y="3426569"/>
              <a:ext cx="28575" cy="9525"/>
            </a:xfrm>
            <a:custGeom>
              <a:avLst/>
              <a:gdLst>
                <a:gd name="connsiteX0" fmla="*/ 16192 w 28575"/>
                <a:gd name="connsiteY0" fmla="*/ 907 h 9525"/>
                <a:gd name="connsiteX1" fmla="*/ 0 w 28575"/>
                <a:gd name="connsiteY1" fmla="*/ 11004 h 9525"/>
                <a:gd name="connsiteX2" fmla="*/ 34195 w 28575"/>
                <a:gd name="connsiteY2" fmla="*/ 3574 h 9525"/>
                <a:gd name="connsiteX3" fmla="*/ 16192 w 28575"/>
                <a:gd name="connsiteY3" fmla="*/ 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16192" y="907"/>
                  </a:moveTo>
                  <a:cubicBezTo>
                    <a:pt x="15335" y="6241"/>
                    <a:pt x="1619" y="6051"/>
                    <a:pt x="0" y="11004"/>
                  </a:cubicBezTo>
                  <a:cubicBezTo>
                    <a:pt x="11430" y="8527"/>
                    <a:pt x="22860" y="6051"/>
                    <a:pt x="34195" y="3574"/>
                  </a:cubicBezTo>
                  <a:cubicBezTo>
                    <a:pt x="33718" y="-4998"/>
                    <a:pt x="19812" y="5098"/>
                    <a:pt x="16192" y="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E7AF21C-6DF5-4E58-AD4A-F1DC56754CA8}"/>
                </a:ext>
              </a:extLst>
            </p:cNvPr>
            <p:cNvSpPr/>
            <p:nvPr/>
          </p:nvSpPr>
          <p:spPr>
            <a:xfrm>
              <a:off x="5121915" y="3846523"/>
              <a:ext cx="9525" cy="9525"/>
            </a:xfrm>
            <a:custGeom>
              <a:avLst/>
              <a:gdLst>
                <a:gd name="connsiteX0" fmla="*/ 154 w 9525"/>
                <a:gd name="connsiteY0" fmla="*/ 4434 h 0"/>
                <a:gd name="connsiteX1" fmla="*/ 9964 w 9525"/>
                <a:gd name="connsiteY1" fmla="*/ 148 h 0"/>
                <a:gd name="connsiteX2" fmla="*/ 154 w 9525"/>
                <a:gd name="connsiteY2" fmla="*/ 44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4" y="4434"/>
                  </a:moveTo>
                  <a:cubicBezTo>
                    <a:pt x="5107" y="7482"/>
                    <a:pt x="11393" y="720"/>
                    <a:pt x="9964" y="148"/>
                  </a:cubicBezTo>
                  <a:cubicBezTo>
                    <a:pt x="7678" y="-804"/>
                    <a:pt x="-1275" y="3101"/>
                    <a:pt x="154" y="4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C472F94-835E-413B-896B-EC1895B48D9D}"/>
                </a:ext>
              </a:extLst>
            </p:cNvPr>
            <p:cNvSpPr/>
            <p:nvPr/>
          </p:nvSpPr>
          <p:spPr>
            <a:xfrm>
              <a:off x="7209758" y="3507867"/>
              <a:ext cx="28575" cy="19050"/>
            </a:xfrm>
            <a:custGeom>
              <a:avLst/>
              <a:gdLst>
                <a:gd name="connsiteX0" fmla="*/ 33909 w 28575"/>
                <a:gd name="connsiteY0" fmla="*/ 10192 h 19050"/>
                <a:gd name="connsiteX1" fmla="*/ 26384 w 28575"/>
                <a:gd name="connsiteY1" fmla="*/ 5239 h 19050"/>
                <a:gd name="connsiteX2" fmla="*/ 30194 w 28575"/>
                <a:gd name="connsiteY2" fmla="*/ 0 h 19050"/>
                <a:gd name="connsiteX3" fmla="*/ 7239 w 28575"/>
                <a:gd name="connsiteY3" fmla="*/ 7144 h 19050"/>
                <a:gd name="connsiteX4" fmla="*/ 0 w 28575"/>
                <a:gd name="connsiteY4" fmla="*/ 26194 h 19050"/>
                <a:gd name="connsiteX5" fmla="*/ 24479 w 28575"/>
                <a:gd name="connsiteY5" fmla="*/ 23050 h 19050"/>
                <a:gd name="connsiteX6" fmla="*/ 33909 w 28575"/>
                <a:gd name="connsiteY6" fmla="*/ 10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3909" y="10192"/>
                  </a:moveTo>
                  <a:cubicBezTo>
                    <a:pt x="33242" y="6001"/>
                    <a:pt x="28861" y="6953"/>
                    <a:pt x="26384" y="5239"/>
                  </a:cubicBezTo>
                  <a:cubicBezTo>
                    <a:pt x="29528" y="4286"/>
                    <a:pt x="32385" y="3239"/>
                    <a:pt x="30194" y="0"/>
                  </a:cubicBezTo>
                  <a:cubicBezTo>
                    <a:pt x="23527" y="2762"/>
                    <a:pt x="8382" y="2000"/>
                    <a:pt x="7239" y="7144"/>
                  </a:cubicBezTo>
                  <a:cubicBezTo>
                    <a:pt x="17907" y="12383"/>
                    <a:pt x="95" y="19907"/>
                    <a:pt x="0" y="26194"/>
                  </a:cubicBezTo>
                  <a:cubicBezTo>
                    <a:pt x="8668" y="24384"/>
                    <a:pt x="14383" y="26765"/>
                    <a:pt x="24479" y="23050"/>
                  </a:cubicBezTo>
                  <a:cubicBezTo>
                    <a:pt x="23908" y="17240"/>
                    <a:pt x="23051" y="11240"/>
                    <a:pt x="33909" y="10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78AE536-1EC0-4D97-B3F5-00ED9B87924F}"/>
                </a:ext>
              </a:extLst>
            </p:cNvPr>
            <p:cNvSpPr/>
            <p:nvPr/>
          </p:nvSpPr>
          <p:spPr>
            <a:xfrm>
              <a:off x="4765262" y="3840960"/>
              <a:ext cx="19050" cy="9525"/>
            </a:xfrm>
            <a:custGeom>
              <a:avLst/>
              <a:gdLst>
                <a:gd name="connsiteX0" fmla="*/ 13144 w 19050"/>
                <a:gd name="connsiteY0" fmla="*/ 3902 h 9525"/>
                <a:gd name="connsiteX1" fmla="*/ 6382 w 19050"/>
                <a:gd name="connsiteY1" fmla="*/ 1044 h 9525"/>
                <a:gd name="connsiteX2" fmla="*/ 0 w 19050"/>
                <a:gd name="connsiteY2" fmla="*/ 6855 h 9525"/>
                <a:gd name="connsiteX3" fmla="*/ 27813 w 19050"/>
                <a:gd name="connsiteY3" fmla="*/ 5140 h 9525"/>
                <a:gd name="connsiteX4" fmla="*/ 13144 w 19050"/>
                <a:gd name="connsiteY4" fmla="*/ 39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3144" y="3902"/>
                  </a:moveTo>
                  <a:cubicBezTo>
                    <a:pt x="11430" y="3711"/>
                    <a:pt x="10954" y="-2385"/>
                    <a:pt x="6382" y="1044"/>
                  </a:cubicBezTo>
                  <a:cubicBezTo>
                    <a:pt x="2762" y="2378"/>
                    <a:pt x="3143" y="5331"/>
                    <a:pt x="0" y="6855"/>
                  </a:cubicBezTo>
                  <a:cubicBezTo>
                    <a:pt x="2762" y="15332"/>
                    <a:pt x="19145" y="4950"/>
                    <a:pt x="27813" y="5140"/>
                  </a:cubicBezTo>
                  <a:cubicBezTo>
                    <a:pt x="27337" y="-2861"/>
                    <a:pt x="18002" y="4473"/>
                    <a:pt x="13144" y="3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98BA32F-C010-4F3E-9DAD-5A069C6BA478}"/>
                </a:ext>
              </a:extLst>
            </p:cNvPr>
            <p:cNvSpPr/>
            <p:nvPr/>
          </p:nvSpPr>
          <p:spPr>
            <a:xfrm>
              <a:off x="4548079" y="343833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5061" y="3715"/>
                    <a:pt x="18301" y="4763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B0836F3-34B3-4906-BAB1-645333FC206B}"/>
                </a:ext>
              </a:extLst>
            </p:cNvPr>
            <p:cNvSpPr/>
            <p:nvPr/>
          </p:nvSpPr>
          <p:spPr>
            <a:xfrm>
              <a:off x="5246384" y="3835051"/>
              <a:ext cx="9525" cy="9525"/>
            </a:xfrm>
            <a:custGeom>
              <a:avLst/>
              <a:gdLst>
                <a:gd name="connsiteX0" fmla="*/ 9129 w 9525"/>
                <a:gd name="connsiteY0" fmla="*/ 0 h 0"/>
                <a:gd name="connsiteX1" fmla="*/ 80 w 9525"/>
                <a:gd name="connsiteY1" fmla="*/ 6382 h 0"/>
                <a:gd name="connsiteX2" fmla="*/ 9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29" y="0"/>
                  </a:moveTo>
                  <a:cubicBezTo>
                    <a:pt x="2938" y="762"/>
                    <a:pt x="-586" y="2667"/>
                    <a:pt x="80" y="6382"/>
                  </a:cubicBezTo>
                  <a:cubicBezTo>
                    <a:pt x="5224" y="8668"/>
                    <a:pt x="12749" y="6001"/>
                    <a:pt x="9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690FD49-ADF7-4B0C-BCE5-2FB24EF4B531}"/>
                </a:ext>
              </a:extLst>
            </p:cNvPr>
            <p:cNvSpPr/>
            <p:nvPr/>
          </p:nvSpPr>
          <p:spPr>
            <a:xfrm>
              <a:off x="7461048" y="3425567"/>
              <a:ext cx="9525" cy="9525"/>
            </a:xfrm>
            <a:custGeom>
              <a:avLst/>
              <a:gdLst>
                <a:gd name="connsiteX0" fmla="*/ 13219 w 9525"/>
                <a:gd name="connsiteY0" fmla="*/ 766 h 0"/>
                <a:gd name="connsiteX1" fmla="*/ 75 w 9525"/>
                <a:gd name="connsiteY1" fmla="*/ 3623 h 0"/>
                <a:gd name="connsiteX2" fmla="*/ 13219 w 9525"/>
                <a:gd name="connsiteY2" fmla="*/ 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219" y="766"/>
                  </a:moveTo>
                  <a:cubicBezTo>
                    <a:pt x="11219" y="-92"/>
                    <a:pt x="-1068" y="-1235"/>
                    <a:pt x="75" y="3623"/>
                  </a:cubicBezTo>
                  <a:cubicBezTo>
                    <a:pt x="2075" y="4385"/>
                    <a:pt x="14362" y="5623"/>
                    <a:pt x="13219" y="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C2B148A-6C20-44F8-A03B-5EE1D5DA3FA0}"/>
                </a:ext>
              </a:extLst>
            </p:cNvPr>
            <p:cNvSpPr/>
            <p:nvPr/>
          </p:nvSpPr>
          <p:spPr>
            <a:xfrm>
              <a:off x="7311008" y="3482340"/>
              <a:ext cx="85725" cy="19050"/>
            </a:xfrm>
            <a:custGeom>
              <a:avLst/>
              <a:gdLst>
                <a:gd name="connsiteX0" fmla="*/ 69532 w 85725"/>
                <a:gd name="connsiteY0" fmla="*/ 5906 h 19050"/>
                <a:gd name="connsiteX1" fmla="*/ 56769 w 85725"/>
                <a:gd name="connsiteY1" fmla="*/ 2096 h 19050"/>
                <a:gd name="connsiteX2" fmla="*/ 30480 w 85725"/>
                <a:gd name="connsiteY2" fmla="*/ 7810 h 19050"/>
                <a:gd name="connsiteX3" fmla="*/ 36100 w 85725"/>
                <a:gd name="connsiteY3" fmla="*/ 0 h 19050"/>
                <a:gd name="connsiteX4" fmla="*/ 0 w 85725"/>
                <a:gd name="connsiteY4" fmla="*/ 10097 h 19050"/>
                <a:gd name="connsiteX5" fmla="*/ 12002 w 85725"/>
                <a:gd name="connsiteY5" fmla="*/ 11811 h 19050"/>
                <a:gd name="connsiteX6" fmla="*/ 5620 w 85725"/>
                <a:gd name="connsiteY6" fmla="*/ 17621 h 19050"/>
                <a:gd name="connsiteX7" fmla="*/ 16859 w 85725"/>
                <a:gd name="connsiteY7" fmla="*/ 17335 h 19050"/>
                <a:gd name="connsiteX8" fmla="*/ 7811 w 85725"/>
                <a:gd name="connsiteY8" fmla="*/ 23717 h 19050"/>
                <a:gd name="connsiteX9" fmla="*/ 33719 w 85725"/>
                <a:gd name="connsiteY9" fmla="*/ 24670 h 19050"/>
                <a:gd name="connsiteX10" fmla="*/ 30766 w 85725"/>
                <a:gd name="connsiteY10" fmla="*/ 16573 h 19050"/>
                <a:gd name="connsiteX11" fmla="*/ 37910 w 85725"/>
                <a:gd name="connsiteY11" fmla="*/ 12859 h 19050"/>
                <a:gd name="connsiteX12" fmla="*/ 48768 w 85725"/>
                <a:gd name="connsiteY12" fmla="*/ 19241 h 19050"/>
                <a:gd name="connsiteX13" fmla="*/ 69818 w 85725"/>
                <a:gd name="connsiteY13" fmla="*/ 14669 h 19050"/>
                <a:gd name="connsiteX14" fmla="*/ 73628 w 85725"/>
                <a:gd name="connsiteY14" fmla="*/ 9430 h 19050"/>
                <a:gd name="connsiteX15" fmla="*/ 90964 w 85725"/>
                <a:gd name="connsiteY15" fmla="*/ 10001 h 19050"/>
                <a:gd name="connsiteX16" fmla="*/ 69532 w 85725"/>
                <a:gd name="connsiteY16" fmla="*/ 5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5725" h="19050">
                  <a:moveTo>
                    <a:pt x="69532" y="5906"/>
                  </a:moveTo>
                  <a:cubicBezTo>
                    <a:pt x="66104" y="3429"/>
                    <a:pt x="63246" y="381"/>
                    <a:pt x="56769" y="2096"/>
                  </a:cubicBezTo>
                  <a:cubicBezTo>
                    <a:pt x="53245" y="8382"/>
                    <a:pt x="37719" y="11716"/>
                    <a:pt x="30480" y="7810"/>
                  </a:cubicBezTo>
                  <a:cubicBezTo>
                    <a:pt x="32099" y="5144"/>
                    <a:pt x="40005" y="5048"/>
                    <a:pt x="36100" y="0"/>
                  </a:cubicBezTo>
                  <a:cubicBezTo>
                    <a:pt x="24384" y="3905"/>
                    <a:pt x="3429" y="4286"/>
                    <a:pt x="0" y="10097"/>
                  </a:cubicBezTo>
                  <a:cubicBezTo>
                    <a:pt x="2667" y="12573"/>
                    <a:pt x="10287" y="8192"/>
                    <a:pt x="12002" y="11811"/>
                  </a:cubicBezTo>
                  <a:cubicBezTo>
                    <a:pt x="9239" y="13430"/>
                    <a:pt x="6858" y="15240"/>
                    <a:pt x="5620" y="17621"/>
                  </a:cubicBezTo>
                  <a:cubicBezTo>
                    <a:pt x="9715" y="17145"/>
                    <a:pt x="15050" y="14764"/>
                    <a:pt x="16859" y="17335"/>
                  </a:cubicBezTo>
                  <a:cubicBezTo>
                    <a:pt x="10668" y="18098"/>
                    <a:pt x="7144" y="20002"/>
                    <a:pt x="7811" y="23717"/>
                  </a:cubicBezTo>
                  <a:cubicBezTo>
                    <a:pt x="18669" y="20955"/>
                    <a:pt x="23051" y="27051"/>
                    <a:pt x="33719" y="24670"/>
                  </a:cubicBezTo>
                  <a:cubicBezTo>
                    <a:pt x="36576" y="19717"/>
                    <a:pt x="32480" y="22193"/>
                    <a:pt x="30766" y="16573"/>
                  </a:cubicBezTo>
                  <a:cubicBezTo>
                    <a:pt x="34385" y="15907"/>
                    <a:pt x="36195" y="14383"/>
                    <a:pt x="37910" y="12859"/>
                  </a:cubicBezTo>
                  <a:cubicBezTo>
                    <a:pt x="42386" y="13811"/>
                    <a:pt x="47339" y="14097"/>
                    <a:pt x="48768" y="19241"/>
                  </a:cubicBezTo>
                  <a:cubicBezTo>
                    <a:pt x="56197" y="16193"/>
                    <a:pt x="65056" y="17717"/>
                    <a:pt x="69818" y="14669"/>
                  </a:cubicBezTo>
                  <a:cubicBezTo>
                    <a:pt x="71056" y="13811"/>
                    <a:pt x="67437" y="8382"/>
                    <a:pt x="73628" y="9430"/>
                  </a:cubicBezTo>
                  <a:cubicBezTo>
                    <a:pt x="79915" y="9620"/>
                    <a:pt x="85915" y="17050"/>
                    <a:pt x="90964" y="10001"/>
                  </a:cubicBezTo>
                  <a:cubicBezTo>
                    <a:pt x="88011" y="2858"/>
                    <a:pt x="79248" y="3715"/>
                    <a:pt x="69532" y="5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4295729-396E-48EA-ADAD-E5802DF4362C}"/>
                </a:ext>
              </a:extLst>
            </p:cNvPr>
            <p:cNvSpPr/>
            <p:nvPr/>
          </p:nvSpPr>
          <p:spPr>
            <a:xfrm>
              <a:off x="6339863" y="3358946"/>
              <a:ext cx="1352550" cy="304800"/>
            </a:xfrm>
            <a:custGeom>
              <a:avLst/>
              <a:gdLst>
                <a:gd name="connsiteX0" fmla="*/ 1308616 w 1352550"/>
                <a:gd name="connsiteY0" fmla="*/ 7570 h 304800"/>
                <a:gd name="connsiteX1" fmla="*/ 1289471 w 1352550"/>
                <a:gd name="connsiteY1" fmla="*/ 9570 h 304800"/>
                <a:gd name="connsiteX2" fmla="*/ 1273278 w 1352550"/>
                <a:gd name="connsiteY2" fmla="*/ 4331 h 304800"/>
                <a:gd name="connsiteX3" fmla="*/ 1283089 w 1352550"/>
                <a:gd name="connsiteY3" fmla="*/ 45 h 304800"/>
                <a:gd name="connsiteX4" fmla="*/ 1257467 w 1352550"/>
                <a:gd name="connsiteY4" fmla="*/ 7856 h 304800"/>
                <a:gd name="connsiteX5" fmla="*/ 1250704 w 1352550"/>
                <a:gd name="connsiteY5" fmla="*/ 4998 h 304800"/>
                <a:gd name="connsiteX6" fmla="*/ 1239464 w 1352550"/>
                <a:gd name="connsiteY6" fmla="*/ 5284 h 304800"/>
                <a:gd name="connsiteX7" fmla="*/ 1227844 w 1352550"/>
                <a:gd name="connsiteY7" fmla="*/ 12237 h 304800"/>
                <a:gd name="connsiteX8" fmla="*/ 1213937 w 1352550"/>
                <a:gd name="connsiteY8" fmla="*/ 13094 h 304800"/>
                <a:gd name="connsiteX9" fmla="*/ 1210604 w 1352550"/>
                <a:gd name="connsiteY9" fmla="*/ 11666 h 304800"/>
                <a:gd name="connsiteX10" fmla="*/ 1195554 w 1352550"/>
                <a:gd name="connsiteY10" fmla="*/ 17095 h 304800"/>
                <a:gd name="connsiteX11" fmla="*/ 1184219 w 1352550"/>
                <a:gd name="connsiteY11" fmla="*/ 17381 h 304800"/>
                <a:gd name="connsiteX12" fmla="*/ 1174409 w 1352550"/>
                <a:gd name="connsiteY12" fmla="*/ 21667 h 304800"/>
                <a:gd name="connsiteX13" fmla="*/ 1165741 w 1352550"/>
                <a:gd name="connsiteY13" fmla="*/ 21381 h 304800"/>
                <a:gd name="connsiteX14" fmla="*/ 1155930 w 1352550"/>
                <a:gd name="connsiteY14" fmla="*/ 25667 h 304800"/>
                <a:gd name="connsiteX15" fmla="*/ 1147262 w 1352550"/>
                <a:gd name="connsiteY15" fmla="*/ 25382 h 304800"/>
                <a:gd name="connsiteX16" fmla="*/ 1139357 w 1352550"/>
                <a:gd name="connsiteY16" fmla="*/ 27096 h 304800"/>
                <a:gd name="connsiteX17" fmla="*/ 1126974 w 1352550"/>
                <a:gd name="connsiteY17" fmla="*/ 31954 h 304800"/>
                <a:gd name="connsiteX18" fmla="*/ 1154787 w 1352550"/>
                <a:gd name="connsiteY18" fmla="*/ 30239 h 304800"/>
                <a:gd name="connsiteX19" fmla="*/ 1173266 w 1352550"/>
                <a:gd name="connsiteY19" fmla="*/ 26239 h 304800"/>
                <a:gd name="connsiteX20" fmla="*/ 1184505 w 1352550"/>
                <a:gd name="connsiteY20" fmla="*/ 25953 h 304800"/>
                <a:gd name="connsiteX21" fmla="*/ 1194316 w 1352550"/>
                <a:gd name="connsiteY21" fmla="*/ 21667 h 304800"/>
                <a:gd name="connsiteX22" fmla="*/ 1225558 w 1352550"/>
                <a:gd name="connsiteY22" fmla="*/ 21476 h 304800"/>
                <a:gd name="connsiteX23" fmla="*/ 1174790 w 1352550"/>
                <a:gd name="connsiteY23" fmla="*/ 30335 h 304800"/>
                <a:gd name="connsiteX24" fmla="*/ 1160883 w 1352550"/>
                <a:gd name="connsiteY24" fmla="*/ 31192 h 304800"/>
                <a:gd name="connsiteX25" fmla="*/ 1145834 w 1352550"/>
                <a:gd name="connsiteY25" fmla="*/ 36621 h 304800"/>
                <a:gd name="connsiteX26" fmla="*/ 1131927 w 1352550"/>
                <a:gd name="connsiteY26" fmla="*/ 37478 h 304800"/>
                <a:gd name="connsiteX27" fmla="*/ 1024675 w 1352550"/>
                <a:gd name="connsiteY27" fmla="*/ 63005 h 304800"/>
                <a:gd name="connsiteX28" fmla="*/ 1011531 w 1352550"/>
                <a:gd name="connsiteY28" fmla="*/ 65863 h 304800"/>
                <a:gd name="connsiteX29" fmla="*/ 1004768 w 1352550"/>
                <a:gd name="connsiteY29" fmla="*/ 63005 h 304800"/>
                <a:gd name="connsiteX30" fmla="*/ 997625 w 1352550"/>
                <a:gd name="connsiteY30" fmla="*/ 66720 h 304800"/>
                <a:gd name="connsiteX31" fmla="*/ 988957 w 1352550"/>
                <a:gd name="connsiteY31" fmla="*/ 66434 h 304800"/>
                <a:gd name="connsiteX32" fmla="*/ 949428 w 1352550"/>
                <a:gd name="connsiteY32" fmla="*/ 75007 h 304800"/>
                <a:gd name="connsiteX33" fmla="*/ 939617 w 1352550"/>
                <a:gd name="connsiteY33" fmla="*/ 79293 h 304800"/>
                <a:gd name="connsiteX34" fmla="*/ 923044 w 1352550"/>
                <a:gd name="connsiteY34" fmla="*/ 80722 h 304800"/>
                <a:gd name="connsiteX35" fmla="*/ 900089 w 1352550"/>
                <a:gd name="connsiteY35" fmla="*/ 87866 h 304800"/>
                <a:gd name="connsiteX36" fmla="*/ 895231 w 1352550"/>
                <a:gd name="connsiteY36" fmla="*/ 82341 h 304800"/>
                <a:gd name="connsiteX37" fmla="*/ 888087 w 1352550"/>
                <a:gd name="connsiteY37" fmla="*/ 86056 h 304800"/>
                <a:gd name="connsiteX38" fmla="*/ 889611 w 1352550"/>
                <a:gd name="connsiteY38" fmla="*/ 90152 h 304800"/>
                <a:gd name="connsiteX39" fmla="*/ 860655 w 1352550"/>
                <a:gd name="connsiteY39" fmla="*/ 96438 h 304800"/>
                <a:gd name="connsiteX40" fmla="*/ 847892 w 1352550"/>
                <a:gd name="connsiteY40" fmla="*/ 92628 h 304800"/>
                <a:gd name="connsiteX41" fmla="*/ 770739 w 1352550"/>
                <a:gd name="connsiteY41" fmla="*/ 107201 h 304800"/>
                <a:gd name="connsiteX42" fmla="*/ 720733 w 1352550"/>
                <a:gd name="connsiteY42" fmla="*/ 118060 h 304800"/>
                <a:gd name="connsiteX43" fmla="*/ 711684 w 1352550"/>
                <a:gd name="connsiteY43" fmla="*/ 124442 h 304800"/>
                <a:gd name="connsiteX44" fmla="*/ 708255 w 1352550"/>
                <a:gd name="connsiteY44" fmla="*/ 123013 h 304800"/>
                <a:gd name="connsiteX45" fmla="*/ 679299 w 1352550"/>
                <a:gd name="connsiteY45" fmla="*/ 129299 h 304800"/>
                <a:gd name="connsiteX46" fmla="*/ 658249 w 1352550"/>
                <a:gd name="connsiteY46" fmla="*/ 133871 h 304800"/>
                <a:gd name="connsiteX47" fmla="*/ 642437 w 1352550"/>
                <a:gd name="connsiteY47" fmla="*/ 137300 h 304800"/>
                <a:gd name="connsiteX48" fmla="*/ 636437 w 1352550"/>
                <a:gd name="connsiteY48" fmla="*/ 136443 h 304800"/>
                <a:gd name="connsiteX49" fmla="*/ 618720 w 1352550"/>
                <a:gd name="connsiteY49" fmla="*/ 142444 h 304800"/>
                <a:gd name="connsiteX50" fmla="*/ 579191 w 1352550"/>
                <a:gd name="connsiteY50" fmla="*/ 151016 h 304800"/>
                <a:gd name="connsiteX51" fmla="*/ 597956 w 1352550"/>
                <a:gd name="connsiteY51" fmla="*/ 155684 h 304800"/>
                <a:gd name="connsiteX52" fmla="*/ 558427 w 1352550"/>
                <a:gd name="connsiteY52" fmla="*/ 164256 h 304800"/>
                <a:gd name="connsiteX53" fmla="*/ 547854 w 1352550"/>
                <a:gd name="connsiteY53" fmla="*/ 166542 h 304800"/>
                <a:gd name="connsiteX54" fmla="*/ 556141 w 1352550"/>
                <a:gd name="connsiteY54" fmla="*/ 158160 h 304800"/>
                <a:gd name="connsiteX55" fmla="*/ 530995 w 1352550"/>
                <a:gd name="connsiteY55" fmla="*/ 159303 h 304800"/>
                <a:gd name="connsiteX56" fmla="*/ 529471 w 1352550"/>
                <a:gd name="connsiteY56" fmla="*/ 170543 h 304800"/>
                <a:gd name="connsiteX57" fmla="*/ 513659 w 1352550"/>
                <a:gd name="connsiteY57" fmla="*/ 173972 h 304800"/>
                <a:gd name="connsiteX58" fmla="*/ 521184 w 1352550"/>
                <a:gd name="connsiteY58" fmla="*/ 163589 h 304800"/>
                <a:gd name="connsiteX59" fmla="*/ 507277 w 1352550"/>
                <a:gd name="connsiteY59" fmla="*/ 164447 h 304800"/>
                <a:gd name="connsiteX60" fmla="*/ 481655 w 1352550"/>
                <a:gd name="connsiteY60" fmla="*/ 172162 h 304800"/>
                <a:gd name="connsiteX61" fmla="*/ 467749 w 1352550"/>
                <a:gd name="connsiteY61" fmla="*/ 173019 h 304800"/>
                <a:gd name="connsiteX62" fmla="*/ 460605 w 1352550"/>
                <a:gd name="connsiteY62" fmla="*/ 176734 h 304800"/>
                <a:gd name="connsiteX63" fmla="*/ 457176 w 1352550"/>
                <a:gd name="connsiteY63" fmla="*/ 175305 h 304800"/>
                <a:gd name="connsiteX64" fmla="*/ 439459 w 1352550"/>
                <a:gd name="connsiteY64" fmla="*/ 181306 h 304800"/>
                <a:gd name="connsiteX65" fmla="*/ 413171 w 1352550"/>
                <a:gd name="connsiteY65" fmla="*/ 187021 h 304800"/>
                <a:gd name="connsiteX66" fmla="*/ 427839 w 1352550"/>
                <a:gd name="connsiteY66" fmla="*/ 188164 h 304800"/>
                <a:gd name="connsiteX67" fmla="*/ 431173 w 1352550"/>
                <a:gd name="connsiteY67" fmla="*/ 189593 h 304800"/>
                <a:gd name="connsiteX68" fmla="*/ 440983 w 1352550"/>
                <a:gd name="connsiteY68" fmla="*/ 185306 h 304800"/>
                <a:gd name="connsiteX69" fmla="*/ 452223 w 1352550"/>
                <a:gd name="connsiteY69" fmla="*/ 185021 h 304800"/>
                <a:gd name="connsiteX70" fmla="*/ 462034 w 1352550"/>
                <a:gd name="connsiteY70" fmla="*/ 180734 h 304800"/>
                <a:gd name="connsiteX71" fmla="*/ 483084 w 1352550"/>
                <a:gd name="connsiteY71" fmla="*/ 176162 h 304800"/>
                <a:gd name="connsiteX72" fmla="*/ 502229 w 1352550"/>
                <a:gd name="connsiteY72" fmla="*/ 174162 h 304800"/>
                <a:gd name="connsiteX73" fmla="*/ 481941 w 1352550"/>
                <a:gd name="connsiteY73" fmla="*/ 180734 h 304800"/>
                <a:gd name="connsiteX74" fmla="*/ 468797 w 1352550"/>
                <a:gd name="connsiteY74" fmla="*/ 183592 h 304800"/>
                <a:gd name="connsiteX75" fmla="*/ 458224 w 1352550"/>
                <a:gd name="connsiteY75" fmla="*/ 185878 h 304800"/>
                <a:gd name="connsiteX76" fmla="*/ 442412 w 1352550"/>
                <a:gd name="connsiteY76" fmla="*/ 189307 h 304800"/>
                <a:gd name="connsiteX77" fmla="*/ 434888 w 1352550"/>
                <a:gd name="connsiteY77" fmla="*/ 199689 h 304800"/>
                <a:gd name="connsiteX78" fmla="*/ 405170 w 1352550"/>
                <a:gd name="connsiteY78" fmla="*/ 203975 h 304800"/>
                <a:gd name="connsiteX79" fmla="*/ 414218 w 1352550"/>
                <a:gd name="connsiteY79" fmla="*/ 197594 h 304800"/>
                <a:gd name="connsiteX80" fmla="*/ 401074 w 1352550"/>
                <a:gd name="connsiteY80" fmla="*/ 200451 h 304800"/>
                <a:gd name="connsiteX81" fmla="*/ 395454 w 1352550"/>
                <a:gd name="connsiteY81" fmla="*/ 208262 h 304800"/>
                <a:gd name="connsiteX82" fmla="*/ 369832 w 1352550"/>
                <a:gd name="connsiteY82" fmla="*/ 215977 h 304800"/>
                <a:gd name="connsiteX83" fmla="*/ 362307 w 1352550"/>
                <a:gd name="connsiteY83" fmla="*/ 211024 h 304800"/>
                <a:gd name="connsiteX84" fmla="*/ 330684 w 1352550"/>
                <a:gd name="connsiteY84" fmla="*/ 217882 h 304800"/>
                <a:gd name="connsiteX85" fmla="*/ 356687 w 1352550"/>
                <a:gd name="connsiteY85" fmla="*/ 203499 h 304800"/>
                <a:gd name="connsiteX86" fmla="*/ 265247 w 1352550"/>
                <a:gd name="connsiteY86" fmla="*/ 225597 h 304800"/>
                <a:gd name="connsiteX87" fmla="*/ 256199 w 1352550"/>
                <a:gd name="connsiteY87" fmla="*/ 231979 h 304800"/>
                <a:gd name="connsiteX88" fmla="*/ 278773 w 1352550"/>
                <a:gd name="connsiteY88" fmla="*/ 231407 h 304800"/>
                <a:gd name="connsiteX89" fmla="*/ 251722 w 1352550"/>
                <a:gd name="connsiteY89" fmla="*/ 235122 h 304800"/>
                <a:gd name="connsiteX90" fmla="*/ 243435 w 1352550"/>
                <a:gd name="connsiteY90" fmla="*/ 243504 h 304800"/>
                <a:gd name="connsiteX91" fmla="*/ 238958 w 1352550"/>
                <a:gd name="connsiteY91" fmla="*/ 231407 h 304800"/>
                <a:gd name="connsiteX92" fmla="*/ 215241 w 1352550"/>
                <a:gd name="connsiteY92" fmla="*/ 236551 h 304800"/>
                <a:gd name="connsiteX93" fmla="*/ 230672 w 1352550"/>
                <a:gd name="connsiteY93" fmla="*/ 239789 h 304800"/>
                <a:gd name="connsiteX94" fmla="*/ 189333 w 1352550"/>
                <a:gd name="connsiteY94" fmla="*/ 251029 h 304800"/>
                <a:gd name="connsiteX95" fmla="*/ 185904 w 1352550"/>
                <a:gd name="connsiteY95" fmla="*/ 249600 h 304800"/>
                <a:gd name="connsiteX96" fmla="*/ 173522 w 1352550"/>
                <a:gd name="connsiteY96" fmla="*/ 254458 h 304800"/>
                <a:gd name="connsiteX97" fmla="*/ 152471 w 1352550"/>
                <a:gd name="connsiteY97" fmla="*/ 259030 h 304800"/>
                <a:gd name="connsiteX98" fmla="*/ 133326 w 1352550"/>
                <a:gd name="connsiteY98" fmla="*/ 261030 h 304800"/>
                <a:gd name="connsiteX99" fmla="*/ 137136 w 1352550"/>
                <a:gd name="connsiteY99" fmla="*/ 255791 h 304800"/>
                <a:gd name="connsiteX100" fmla="*/ 113419 w 1352550"/>
                <a:gd name="connsiteY100" fmla="*/ 260935 h 304800"/>
                <a:gd name="connsiteX101" fmla="*/ 115705 w 1352550"/>
                <a:gd name="connsiteY101" fmla="*/ 267031 h 304800"/>
                <a:gd name="connsiteX102" fmla="*/ 98750 w 1352550"/>
                <a:gd name="connsiteY102" fmla="*/ 275127 h 304800"/>
                <a:gd name="connsiteX103" fmla="*/ 92749 w 1352550"/>
                <a:gd name="connsiteY103" fmla="*/ 274270 h 304800"/>
                <a:gd name="connsiteX104" fmla="*/ 34837 w 1352550"/>
                <a:gd name="connsiteY104" fmla="*/ 286843 h 304800"/>
                <a:gd name="connsiteX105" fmla="*/ 27694 w 1352550"/>
                <a:gd name="connsiteY105" fmla="*/ 290558 h 304800"/>
                <a:gd name="connsiteX106" fmla="*/ 2833 w 1352550"/>
                <a:gd name="connsiteY106" fmla="*/ 300368 h 304800"/>
                <a:gd name="connsiteX107" fmla="*/ 35219 w 1352550"/>
                <a:gd name="connsiteY107" fmla="*/ 295511 h 304800"/>
                <a:gd name="connsiteX108" fmla="*/ 17502 w 1352550"/>
                <a:gd name="connsiteY108" fmla="*/ 301511 h 304800"/>
                <a:gd name="connsiteX109" fmla="*/ 548 w 1352550"/>
                <a:gd name="connsiteY109" fmla="*/ 309608 h 304800"/>
                <a:gd name="connsiteX110" fmla="*/ 53221 w 1352550"/>
                <a:gd name="connsiteY110" fmla="*/ 298178 h 304800"/>
                <a:gd name="connsiteX111" fmla="*/ 53602 w 1352550"/>
                <a:gd name="connsiteY111" fmla="*/ 306845 h 304800"/>
                <a:gd name="connsiteX112" fmla="*/ 75033 w 1352550"/>
                <a:gd name="connsiteY112" fmla="*/ 295606 h 304800"/>
                <a:gd name="connsiteX113" fmla="*/ 69032 w 1352550"/>
                <a:gd name="connsiteY113" fmla="*/ 294749 h 304800"/>
                <a:gd name="connsiteX114" fmla="*/ 76176 w 1352550"/>
                <a:gd name="connsiteY114" fmla="*/ 291034 h 304800"/>
                <a:gd name="connsiteX115" fmla="*/ 85225 w 1352550"/>
                <a:gd name="connsiteY115" fmla="*/ 299987 h 304800"/>
                <a:gd name="connsiteX116" fmla="*/ 114181 w 1352550"/>
                <a:gd name="connsiteY116" fmla="*/ 293701 h 304800"/>
                <a:gd name="connsiteX117" fmla="*/ 119134 w 1352550"/>
                <a:gd name="connsiteY117" fmla="*/ 283890 h 304800"/>
                <a:gd name="connsiteX118" fmla="*/ 132659 w 1352550"/>
                <a:gd name="connsiteY118" fmla="*/ 289700 h 304800"/>
                <a:gd name="connsiteX119" fmla="*/ 144280 w 1352550"/>
                <a:gd name="connsiteY119" fmla="*/ 282747 h 304800"/>
                <a:gd name="connsiteX120" fmla="*/ 158948 w 1352550"/>
                <a:gd name="connsiteY120" fmla="*/ 283890 h 304800"/>
                <a:gd name="connsiteX121" fmla="*/ 181141 w 1352550"/>
                <a:gd name="connsiteY121" fmla="*/ 274651 h 304800"/>
                <a:gd name="connsiteX122" fmla="*/ 215336 w 1352550"/>
                <a:gd name="connsiteY122" fmla="*/ 267221 h 304800"/>
                <a:gd name="connsiteX123" fmla="*/ 242387 w 1352550"/>
                <a:gd name="connsiteY123" fmla="*/ 263507 h 304800"/>
                <a:gd name="connsiteX124" fmla="*/ 254770 w 1352550"/>
                <a:gd name="connsiteY124" fmla="*/ 258649 h 304800"/>
                <a:gd name="connsiteX125" fmla="*/ 258199 w 1352550"/>
                <a:gd name="connsiteY125" fmla="*/ 260078 h 304800"/>
                <a:gd name="connsiteX126" fmla="*/ 295061 w 1352550"/>
                <a:gd name="connsiteY126" fmla="*/ 252077 h 304800"/>
                <a:gd name="connsiteX127" fmla="*/ 304871 w 1352550"/>
                <a:gd name="connsiteY127" fmla="*/ 247790 h 304800"/>
                <a:gd name="connsiteX128" fmla="*/ 313539 w 1352550"/>
                <a:gd name="connsiteY128" fmla="*/ 248076 h 304800"/>
                <a:gd name="connsiteX129" fmla="*/ 315444 w 1352550"/>
                <a:gd name="connsiteY129" fmla="*/ 245504 h 304800"/>
                <a:gd name="connsiteX130" fmla="*/ 362879 w 1352550"/>
                <a:gd name="connsiteY130" fmla="*/ 235217 h 304800"/>
                <a:gd name="connsiteX131" fmla="*/ 370022 w 1352550"/>
                <a:gd name="connsiteY131" fmla="*/ 231503 h 304800"/>
                <a:gd name="connsiteX132" fmla="*/ 417457 w 1352550"/>
                <a:gd name="connsiteY132" fmla="*/ 221216 h 304800"/>
                <a:gd name="connsiteX133" fmla="*/ 419362 w 1352550"/>
                <a:gd name="connsiteY133" fmla="*/ 218644 h 304800"/>
                <a:gd name="connsiteX134" fmla="*/ 425363 w 1352550"/>
                <a:gd name="connsiteY134" fmla="*/ 219501 h 304800"/>
                <a:gd name="connsiteX135" fmla="*/ 435173 w 1352550"/>
                <a:gd name="connsiteY135" fmla="*/ 215215 h 304800"/>
                <a:gd name="connsiteX136" fmla="*/ 445746 w 1352550"/>
                <a:gd name="connsiteY136" fmla="*/ 212929 h 304800"/>
                <a:gd name="connsiteX137" fmla="*/ 466796 w 1352550"/>
                <a:gd name="connsiteY137" fmla="*/ 208357 h 304800"/>
                <a:gd name="connsiteX138" fmla="*/ 473940 w 1352550"/>
                <a:gd name="connsiteY138" fmla="*/ 204642 h 304800"/>
                <a:gd name="connsiteX139" fmla="*/ 485180 w 1352550"/>
                <a:gd name="connsiteY139" fmla="*/ 204356 h 304800"/>
                <a:gd name="connsiteX140" fmla="*/ 494990 w 1352550"/>
                <a:gd name="connsiteY140" fmla="*/ 200070 h 304800"/>
                <a:gd name="connsiteX141" fmla="*/ 506230 w 1352550"/>
                <a:gd name="connsiteY141" fmla="*/ 199784 h 304800"/>
                <a:gd name="connsiteX142" fmla="*/ 536710 w 1352550"/>
                <a:gd name="connsiteY142" fmla="*/ 197498 h 304800"/>
                <a:gd name="connsiteX143" fmla="*/ 524327 w 1352550"/>
                <a:gd name="connsiteY143" fmla="*/ 202356 h 304800"/>
                <a:gd name="connsiteX144" fmla="*/ 540139 w 1352550"/>
                <a:gd name="connsiteY144" fmla="*/ 198927 h 304800"/>
                <a:gd name="connsiteX145" fmla="*/ 551092 w 1352550"/>
                <a:gd name="connsiteY145" fmla="*/ 189974 h 304800"/>
                <a:gd name="connsiteX146" fmla="*/ 574810 w 1352550"/>
                <a:gd name="connsiteY146" fmla="*/ 184830 h 304800"/>
                <a:gd name="connsiteX147" fmla="*/ 582716 w 1352550"/>
                <a:gd name="connsiteY147" fmla="*/ 183116 h 304800"/>
                <a:gd name="connsiteX148" fmla="*/ 607957 w 1352550"/>
                <a:gd name="connsiteY148" fmla="*/ 181973 h 304800"/>
                <a:gd name="connsiteX149" fmla="*/ 582334 w 1352550"/>
                <a:gd name="connsiteY149" fmla="*/ 205023 h 304800"/>
                <a:gd name="connsiteX150" fmla="*/ 600432 w 1352550"/>
                <a:gd name="connsiteY150" fmla="*/ 192355 h 304800"/>
                <a:gd name="connsiteX151" fmla="*/ 614720 w 1352550"/>
                <a:gd name="connsiteY151" fmla="*/ 184830 h 304800"/>
                <a:gd name="connsiteX152" fmla="*/ 621482 w 1352550"/>
                <a:gd name="connsiteY152" fmla="*/ 172448 h 304800"/>
                <a:gd name="connsiteX153" fmla="*/ 634627 w 1352550"/>
                <a:gd name="connsiteY153" fmla="*/ 169590 h 304800"/>
                <a:gd name="connsiteX154" fmla="*/ 650438 w 1352550"/>
                <a:gd name="connsiteY154" fmla="*/ 166161 h 304800"/>
                <a:gd name="connsiteX155" fmla="*/ 695206 w 1352550"/>
                <a:gd name="connsiteY155" fmla="*/ 156446 h 304800"/>
                <a:gd name="connsiteX156" fmla="*/ 706445 w 1352550"/>
                <a:gd name="connsiteY156" fmla="*/ 156160 h 304800"/>
                <a:gd name="connsiteX157" fmla="*/ 724829 w 1352550"/>
                <a:gd name="connsiteY157" fmla="*/ 152159 h 304800"/>
                <a:gd name="connsiteX158" fmla="*/ 695492 w 1352550"/>
                <a:gd name="connsiteY158" fmla="*/ 165113 h 304800"/>
                <a:gd name="connsiteX159" fmla="*/ 763976 w 1352550"/>
                <a:gd name="connsiteY159" fmla="*/ 150159 h 304800"/>
                <a:gd name="connsiteX160" fmla="*/ 747784 w 1352550"/>
                <a:gd name="connsiteY160" fmla="*/ 144920 h 304800"/>
                <a:gd name="connsiteX161" fmla="*/ 768834 w 1352550"/>
                <a:gd name="connsiteY161" fmla="*/ 140348 h 304800"/>
                <a:gd name="connsiteX162" fmla="*/ 778645 w 1352550"/>
                <a:gd name="connsiteY162" fmla="*/ 136062 h 304800"/>
                <a:gd name="connsiteX163" fmla="*/ 782074 w 1352550"/>
                <a:gd name="connsiteY163" fmla="*/ 137491 h 304800"/>
                <a:gd name="connsiteX164" fmla="*/ 786550 w 1352550"/>
                <a:gd name="connsiteY164" fmla="*/ 134348 h 304800"/>
                <a:gd name="connsiteX165" fmla="*/ 836557 w 1352550"/>
                <a:gd name="connsiteY165" fmla="*/ 123489 h 304800"/>
                <a:gd name="connsiteX166" fmla="*/ 848558 w 1352550"/>
                <a:gd name="connsiteY166" fmla="*/ 125204 h 304800"/>
                <a:gd name="connsiteX167" fmla="*/ 860274 w 1352550"/>
                <a:gd name="connsiteY167" fmla="*/ 118250 h 304800"/>
                <a:gd name="connsiteX168" fmla="*/ 888087 w 1352550"/>
                <a:gd name="connsiteY168" fmla="*/ 116536 h 304800"/>
                <a:gd name="connsiteX169" fmla="*/ 898183 w 1352550"/>
                <a:gd name="connsiteY169" fmla="*/ 120917 h 304800"/>
                <a:gd name="connsiteX170" fmla="*/ 948190 w 1352550"/>
                <a:gd name="connsiteY170" fmla="*/ 110059 h 304800"/>
                <a:gd name="connsiteX171" fmla="*/ 959906 w 1352550"/>
                <a:gd name="connsiteY171" fmla="*/ 103106 h 304800"/>
                <a:gd name="connsiteX172" fmla="*/ 971907 w 1352550"/>
                <a:gd name="connsiteY172" fmla="*/ 104820 h 304800"/>
                <a:gd name="connsiteX173" fmla="*/ 971526 w 1352550"/>
                <a:gd name="connsiteY173" fmla="*/ 96152 h 304800"/>
                <a:gd name="connsiteX174" fmla="*/ 989909 w 1352550"/>
                <a:gd name="connsiteY174" fmla="*/ 92152 h 304800"/>
                <a:gd name="connsiteX175" fmla="*/ 992862 w 1352550"/>
                <a:gd name="connsiteY175" fmla="*/ 100248 h 304800"/>
                <a:gd name="connsiteX176" fmla="*/ 1011245 w 1352550"/>
                <a:gd name="connsiteY176" fmla="*/ 96248 h 304800"/>
                <a:gd name="connsiteX177" fmla="*/ 1005625 w 1352550"/>
                <a:gd name="connsiteY177" fmla="*/ 88723 h 304800"/>
                <a:gd name="connsiteX178" fmla="*/ 1016198 w 1352550"/>
                <a:gd name="connsiteY178" fmla="*/ 86437 h 304800"/>
                <a:gd name="connsiteX179" fmla="*/ 1020294 w 1352550"/>
                <a:gd name="connsiteY179" fmla="*/ 89866 h 304800"/>
                <a:gd name="connsiteX180" fmla="*/ 1025533 w 1352550"/>
                <a:gd name="connsiteY180" fmla="*/ 88723 h 304800"/>
                <a:gd name="connsiteX181" fmla="*/ 1031533 w 1352550"/>
                <a:gd name="connsiteY181" fmla="*/ 89580 h 304800"/>
                <a:gd name="connsiteX182" fmla="*/ 1024009 w 1352550"/>
                <a:gd name="connsiteY182" fmla="*/ 84627 h 304800"/>
                <a:gd name="connsiteX183" fmla="*/ 1075920 w 1352550"/>
                <a:gd name="connsiteY183" fmla="*/ 71102 h 304800"/>
                <a:gd name="connsiteX184" fmla="*/ 1082302 w 1352550"/>
                <a:gd name="connsiteY184" fmla="*/ 80627 h 304800"/>
                <a:gd name="connsiteX185" fmla="*/ 1086112 w 1352550"/>
                <a:gd name="connsiteY185" fmla="*/ 75388 h 304800"/>
                <a:gd name="connsiteX186" fmla="*/ 1092493 w 1352550"/>
                <a:gd name="connsiteY186" fmla="*/ 69578 h 304800"/>
                <a:gd name="connsiteX187" fmla="*/ 1113544 w 1352550"/>
                <a:gd name="connsiteY187" fmla="*/ 65006 h 304800"/>
                <a:gd name="connsiteX188" fmla="*/ 1187267 w 1352550"/>
                <a:gd name="connsiteY188" fmla="*/ 48908 h 304800"/>
                <a:gd name="connsiteX189" fmla="*/ 1198507 w 1352550"/>
                <a:gd name="connsiteY189" fmla="*/ 48623 h 304800"/>
                <a:gd name="connsiteX190" fmla="*/ 1216223 w 1352550"/>
                <a:gd name="connsiteY190" fmla="*/ 42622 h 304800"/>
                <a:gd name="connsiteX191" fmla="*/ 1242512 w 1352550"/>
                <a:gd name="connsiteY191" fmla="*/ 36907 h 304800"/>
                <a:gd name="connsiteX192" fmla="*/ 1256800 w 1352550"/>
                <a:gd name="connsiteY192" fmla="*/ 29382 h 304800"/>
                <a:gd name="connsiteX193" fmla="*/ 1298900 w 1352550"/>
                <a:gd name="connsiteY193" fmla="*/ 20238 h 304800"/>
                <a:gd name="connsiteX194" fmla="*/ 1308330 w 1352550"/>
                <a:gd name="connsiteY194" fmla="*/ 22524 h 304800"/>
                <a:gd name="connsiteX195" fmla="*/ 1331285 w 1352550"/>
                <a:gd name="connsiteY195" fmla="*/ 15380 h 304800"/>
                <a:gd name="connsiteX196" fmla="*/ 1342620 w 1352550"/>
                <a:gd name="connsiteY196" fmla="*/ 15095 h 304800"/>
                <a:gd name="connsiteX197" fmla="*/ 1341858 w 1352550"/>
                <a:gd name="connsiteY197" fmla="*/ 13094 h 304800"/>
                <a:gd name="connsiteX198" fmla="*/ 1347097 w 1352550"/>
                <a:gd name="connsiteY198" fmla="*/ 11951 h 304800"/>
                <a:gd name="connsiteX199" fmla="*/ 1354241 w 1352550"/>
                <a:gd name="connsiteY199" fmla="*/ 8237 h 304800"/>
                <a:gd name="connsiteX200" fmla="*/ 1308616 w 1352550"/>
                <a:gd name="connsiteY200" fmla="*/ 7570 h 304800"/>
                <a:gd name="connsiteX201" fmla="*/ 194477 w 1352550"/>
                <a:gd name="connsiteY201" fmla="*/ 256649 h 304800"/>
                <a:gd name="connsiteX202" fmla="*/ 170759 w 1352550"/>
                <a:gd name="connsiteY202" fmla="*/ 261792 h 304800"/>
                <a:gd name="connsiteX203" fmla="*/ 183142 w 1352550"/>
                <a:gd name="connsiteY203" fmla="*/ 256934 h 304800"/>
                <a:gd name="connsiteX204" fmla="*/ 214003 w 1352550"/>
                <a:gd name="connsiteY204" fmla="*/ 248076 h 304800"/>
                <a:gd name="connsiteX205" fmla="*/ 194477 w 1352550"/>
                <a:gd name="connsiteY205" fmla="*/ 256649 h 304800"/>
                <a:gd name="connsiteX206" fmla="*/ 304681 w 1352550"/>
                <a:gd name="connsiteY206" fmla="*/ 223978 h 304800"/>
                <a:gd name="connsiteX207" fmla="*/ 302395 w 1352550"/>
                <a:gd name="connsiteY207" fmla="*/ 233217 h 304800"/>
                <a:gd name="connsiteX208" fmla="*/ 291536 w 1352550"/>
                <a:gd name="connsiteY208" fmla="*/ 226835 h 304800"/>
                <a:gd name="connsiteX209" fmla="*/ 314491 w 1352550"/>
                <a:gd name="connsiteY209" fmla="*/ 219692 h 304800"/>
                <a:gd name="connsiteX210" fmla="*/ 304681 w 1352550"/>
                <a:gd name="connsiteY210" fmla="*/ 223978 h 304800"/>
                <a:gd name="connsiteX211" fmla="*/ 631198 w 1352550"/>
                <a:gd name="connsiteY211" fmla="*/ 152826 h 304800"/>
                <a:gd name="connsiteX212" fmla="*/ 645104 w 1352550"/>
                <a:gd name="connsiteY212" fmla="*/ 151969 h 304800"/>
                <a:gd name="connsiteX213" fmla="*/ 631198 w 1352550"/>
                <a:gd name="connsiteY213" fmla="*/ 152826 h 304800"/>
                <a:gd name="connsiteX214" fmla="*/ 697397 w 1352550"/>
                <a:gd name="connsiteY214" fmla="*/ 131871 h 304800"/>
                <a:gd name="connsiteX215" fmla="*/ 709779 w 1352550"/>
                <a:gd name="connsiteY215" fmla="*/ 127013 h 304800"/>
                <a:gd name="connsiteX216" fmla="*/ 697397 w 1352550"/>
                <a:gd name="connsiteY216" fmla="*/ 131871 h 304800"/>
                <a:gd name="connsiteX217" fmla="*/ 721876 w 1352550"/>
                <a:gd name="connsiteY217" fmla="*/ 128728 h 304800"/>
                <a:gd name="connsiteX218" fmla="*/ 738830 w 1352550"/>
                <a:gd name="connsiteY218" fmla="*/ 120632 h 304800"/>
                <a:gd name="connsiteX219" fmla="*/ 721876 w 1352550"/>
                <a:gd name="connsiteY219" fmla="*/ 128728 h 304800"/>
                <a:gd name="connsiteX220" fmla="*/ 974288 w 1352550"/>
                <a:gd name="connsiteY220" fmla="*/ 80341 h 304800"/>
                <a:gd name="connsiteX221" fmla="*/ 968288 w 1352550"/>
                <a:gd name="connsiteY221" fmla="*/ 79484 h 304800"/>
                <a:gd name="connsiteX222" fmla="*/ 1010388 w 1352550"/>
                <a:gd name="connsiteY222" fmla="*/ 70340 h 304800"/>
                <a:gd name="connsiteX223" fmla="*/ 974288 w 1352550"/>
                <a:gd name="connsiteY223" fmla="*/ 80341 h 304800"/>
                <a:gd name="connsiteX224" fmla="*/ 1249275 w 1352550"/>
                <a:gd name="connsiteY224" fmla="*/ 16142 h 304800"/>
                <a:gd name="connsiteX225" fmla="*/ 1266992 w 1352550"/>
                <a:gd name="connsiteY225" fmla="*/ 10142 h 304800"/>
                <a:gd name="connsiteX226" fmla="*/ 1249275 w 1352550"/>
                <a:gd name="connsiteY226" fmla="*/ 16142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352550" h="304800">
                  <a:moveTo>
                    <a:pt x="1308616" y="7570"/>
                  </a:moveTo>
                  <a:cubicBezTo>
                    <a:pt x="1303758" y="8332"/>
                    <a:pt x="1294709" y="6236"/>
                    <a:pt x="1289471" y="9570"/>
                  </a:cubicBezTo>
                  <a:cubicBezTo>
                    <a:pt x="1290995" y="-1765"/>
                    <a:pt x="1276421" y="9189"/>
                    <a:pt x="1273278" y="4331"/>
                  </a:cubicBezTo>
                  <a:cubicBezTo>
                    <a:pt x="1277088" y="3093"/>
                    <a:pt x="1283279" y="2903"/>
                    <a:pt x="1283089" y="45"/>
                  </a:cubicBezTo>
                  <a:cubicBezTo>
                    <a:pt x="1270230" y="-431"/>
                    <a:pt x="1266515" y="2903"/>
                    <a:pt x="1257467" y="7856"/>
                  </a:cubicBezTo>
                  <a:cubicBezTo>
                    <a:pt x="1256419" y="5189"/>
                    <a:pt x="1252133" y="6998"/>
                    <a:pt x="1250704" y="4998"/>
                  </a:cubicBezTo>
                  <a:cubicBezTo>
                    <a:pt x="1246894" y="5093"/>
                    <a:pt x="1244608" y="3188"/>
                    <a:pt x="1239464" y="5284"/>
                  </a:cubicBezTo>
                  <a:cubicBezTo>
                    <a:pt x="1230797" y="5570"/>
                    <a:pt x="1236416" y="11951"/>
                    <a:pt x="1227844" y="12237"/>
                  </a:cubicBezTo>
                  <a:cubicBezTo>
                    <a:pt x="1225843" y="8522"/>
                    <a:pt x="1215652" y="12999"/>
                    <a:pt x="1213937" y="13094"/>
                  </a:cubicBezTo>
                  <a:cubicBezTo>
                    <a:pt x="1213271" y="13094"/>
                    <a:pt x="1209365" y="11856"/>
                    <a:pt x="1210604" y="11666"/>
                  </a:cubicBezTo>
                  <a:cubicBezTo>
                    <a:pt x="1204793" y="12809"/>
                    <a:pt x="1200888" y="16142"/>
                    <a:pt x="1195554" y="17095"/>
                  </a:cubicBezTo>
                  <a:cubicBezTo>
                    <a:pt x="1190601" y="18047"/>
                    <a:pt x="1188982" y="16333"/>
                    <a:pt x="1184219" y="17381"/>
                  </a:cubicBezTo>
                  <a:cubicBezTo>
                    <a:pt x="1180505" y="18143"/>
                    <a:pt x="1180409" y="20905"/>
                    <a:pt x="1174409" y="21667"/>
                  </a:cubicBezTo>
                  <a:cubicBezTo>
                    <a:pt x="1170884" y="22143"/>
                    <a:pt x="1170027" y="20238"/>
                    <a:pt x="1165741" y="21381"/>
                  </a:cubicBezTo>
                  <a:cubicBezTo>
                    <a:pt x="1162026" y="22334"/>
                    <a:pt x="1161645" y="24524"/>
                    <a:pt x="1155930" y="25667"/>
                  </a:cubicBezTo>
                  <a:cubicBezTo>
                    <a:pt x="1152692" y="26334"/>
                    <a:pt x="1151453" y="24715"/>
                    <a:pt x="1147262" y="25382"/>
                  </a:cubicBezTo>
                  <a:cubicBezTo>
                    <a:pt x="1142785" y="26048"/>
                    <a:pt x="1144405" y="29763"/>
                    <a:pt x="1139357" y="27096"/>
                  </a:cubicBezTo>
                  <a:cubicBezTo>
                    <a:pt x="1137261" y="25953"/>
                    <a:pt x="1122688" y="30335"/>
                    <a:pt x="1126974" y="31954"/>
                  </a:cubicBezTo>
                  <a:cubicBezTo>
                    <a:pt x="1137261" y="34430"/>
                    <a:pt x="1145452" y="33192"/>
                    <a:pt x="1154787" y="30239"/>
                  </a:cubicBezTo>
                  <a:cubicBezTo>
                    <a:pt x="1164312" y="27287"/>
                    <a:pt x="1164884" y="26144"/>
                    <a:pt x="1173266" y="26239"/>
                  </a:cubicBezTo>
                  <a:cubicBezTo>
                    <a:pt x="1177742" y="26239"/>
                    <a:pt x="1180314" y="26715"/>
                    <a:pt x="1184505" y="25953"/>
                  </a:cubicBezTo>
                  <a:cubicBezTo>
                    <a:pt x="1193554" y="24429"/>
                    <a:pt x="1188601" y="19190"/>
                    <a:pt x="1194316" y="21667"/>
                  </a:cubicBezTo>
                  <a:cubicBezTo>
                    <a:pt x="1203936" y="25763"/>
                    <a:pt x="1218605" y="13285"/>
                    <a:pt x="1225558" y="21476"/>
                  </a:cubicBezTo>
                  <a:cubicBezTo>
                    <a:pt x="1208222" y="21572"/>
                    <a:pt x="1192316" y="27953"/>
                    <a:pt x="1174790" y="30335"/>
                  </a:cubicBezTo>
                  <a:cubicBezTo>
                    <a:pt x="1170313" y="30906"/>
                    <a:pt x="1165550" y="30049"/>
                    <a:pt x="1160883" y="31192"/>
                  </a:cubicBezTo>
                  <a:cubicBezTo>
                    <a:pt x="1156025" y="32335"/>
                    <a:pt x="1150882" y="35669"/>
                    <a:pt x="1145834" y="36621"/>
                  </a:cubicBezTo>
                  <a:cubicBezTo>
                    <a:pt x="1141357" y="37478"/>
                    <a:pt x="1136499" y="36812"/>
                    <a:pt x="1131927" y="37478"/>
                  </a:cubicBezTo>
                  <a:cubicBezTo>
                    <a:pt x="1098780" y="42050"/>
                    <a:pt x="1047250" y="55195"/>
                    <a:pt x="1024675" y="63005"/>
                  </a:cubicBezTo>
                  <a:cubicBezTo>
                    <a:pt x="1020770" y="64339"/>
                    <a:pt x="1015722" y="65196"/>
                    <a:pt x="1011531" y="65863"/>
                  </a:cubicBezTo>
                  <a:cubicBezTo>
                    <a:pt x="1007912" y="66530"/>
                    <a:pt x="1006959" y="62910"/>
                    <a:pt x="1004768" y="63005"/>
                  </a:cubicBezTo>
                  <a:cubicBezTo>
                    <a:pt x="1000768" y="63005"/>
                    <a:pt x="999815" y="66244"/>
                    <a:pt x="997625" y="66720"/>
                  </a:cubicBezTo>
                  <a:cubicBezTo>
                    <a:pt x="994291" y="67482"/>
                    <a:pt x="993243" y="65577"/>
                    <a:pt x="988957" y="66434"/>
                  </a:cubicBezTo>
                  <a:cubicBezTo>
                    <a:pt x="975812" y="69006"/>
                    <a:pt x="958477" y="72149"/>
                    <a:pt x="949428" y="75007"/>
                  </a:cubicBezTo>
                  <a:cubicBezTo>
                    <a:pt x="945618" y="76245"/>
                    <a:pt x="945427" y="78150"/>
                    <a:pt x="939617" y="79293"/>
                  </a:cubicBezTo>
                  <a:cubicBezTo>
                    <a:pt x="933521" y="80531"/>
                    <a:pt x="928854" y="79293"/>
                    <a:pt x="923044" y="80722"/>
                  </a:cubicBezTo>
                  <a:cubicBezTo>
                    <a:pt x="914471" y="82817"/>
                    <a:pt x="908471" y="86818"/>
                    <a:pt x="900089" y="87866"/>
                  </a:cubicBezTo>
                  <a:cubicBezTo>
                    <a:pt x="896755" y="83770"/>
                    <a:pt x="905137" y="79769"/>
                    <a:pt x="895231" y="82341"/>
                  </a:cubicBezTo>
                  <a:cubicBezTo>
                    <a:pt x="892278" y="83294"/>
                    <a:pt x="887611" y="83579"/>
                    <a:pt x="888087" y="86056"/>
                  </a:cubicBezTo>
                  <a:cubicBezTo>
                    <a:pt x="888658" y="88342"/>
                    <a:pt x="893040" y="88342"/>
                    <a:pt x="889611" y="90152"/>
                  </a:cubicBezTo>
                  <a:cubicBezTo>
                    <a:pt x="879991" y="92247"/>
                    <a:pt x="870275" y="94343"/>
                    <a:pt x="860655" y="96438"/>
                  </a:cubicBezTo>
                  <a:cubicBezTo>
                    <a:pt x="853988" y="98534"/>
                    <a:pt x="855702" y="89009"/>
                    <a:pt x="847892" y="92628"/>
                  </a:cubicBezTo>
                  <a:cubicBezTo>
                    <a:pt x="822365" y="96248"/>
                    <a:pt x="798457" y="101201"/>
                    <a:pt x="770739" y="107201"/>
                  </a:cubicBezTo>
                  <a:cubicBezTo>
                    <a:pt x="753213" y="111011"/>
                    <a:pt x="732449" y="113297"/>
                    <a:pt x="720733" y="118060"/>
                  </a:cubicBezTo>
                  <a:cubicBezTo>
                    <a:pt x="715875" y="120060"/>
                    <a:pt x="716637" y="123108"/>
                    <a:pt x="711684" y="124442"/>
                  </a:cubicBezTo>
                  <a:cubicBezTo>
                    <a:pt x="708826" y="125204"/>
                    <a:pt x="709589" y="123108"/>
                    <a:pt x="708255" y="123013"/>
                  </a:cubicBezTo>
                  <a:cubicBezTo>
                    <a:pt x="700540" y="122251"/>
                    <a:pt x="685205" y="127394"/>
                    <a:pt x="679299" y="129299"/>
                  </a:cubicBezTo>
                  <a:cubicBezTo>
                    <a:pt x="669488" y="132538"/>
                    <a:pt x="667869" y="132538"/>
                    <a:pt x="658249" y="133871"/>
                  </a:cubicBezTo>
                  <a:cubicBezTo>
                    <a:pt x="653010" y="134633"/>
                    <a:pt x="646724" y="136824"/>
                    <a:pt x="642437" y="137300"/>
                  </a:cubicBezTo>
                  <a:cubicBezTo>
                    <a:pt x="639675" y="137681"/>
                    <a:pt x="638818" y="136348"/>
                    <a:pt x="636437" y="136443"/>
                  </a:cubicBezTo>
                  <a:cubicBezTo>
                    <a:pt x="626435" y="136919"/>
                    <a:pt x="624245" y="140825"/>
                    <a:pt x="618720" y="142444"/>
                  </a:cubicBezTo>
                  <a:cubicBezTo>
                    <a:pt x="601861" y="147683"/>
                    <a:pt x="588145" y="146349"/>
                    <a:pt x="579191" y="151016"/>
                  </a:cubicBezTo>
                  <a:cubicBezTo>
                    <a:pt x="579953" y="160160"/>
                    <a:pt x="596622" y="147397"/>
                    <a:pt x="597956" y="155684"/>
                  </a:cubicBezTo>
                  <a:cubicBezTo>
                    <a:pt x="586049" y="158636"/>
                    <a:pt x="568047" y="161780"/>
                    <a:pt x="558427" y="164256"/>
                  </a:cubicBezTo>
                  <a:cubicBezTo>
                    <a:pt x="554712" y="165209"/>
                    <a:pt x="550140" y="168638"/>
                    <a:pt x="547854" y="166542"/>
                  </a:cubicBezTo>
                  <a:cubicBezTo>
                    <a:pt x="546997" y="162161"/>
                    <a:pt x="559379" y="163494"/>
                    <a:pt x="556141" y="158160"/>
                  </a:cubicBezTo>
                  <a:cubicBezTo>
                    <a:pt x="550331" y="154922"/>
                    <a:pt x="541187" y="156350"/>
                    <a:pt x="530995" y="159303"/>
                  </a:cubicBezTo>
                  <a:cubicBezTo>
                    <a:pt x="526899" y="161494"/>
                    <a:pt x="534709" y="168828"/>
                    <a:pt x="529471" y="170543"/>
                  </a:cubicBezTo>
                  <a:cubicBezTo>
                    <a:pt x="521946" y="169781"/>
                    <a:pt x="519184" y="179401"/>
                    <a:pt x="513659" y="173972"/>
                  </a:cubicBezTo>
                  <a:cubicBezTo>
                    <a:pt x="515279" y="169685"/>
                    <a:pt x="532042" y="168161"/>
                    <a:pt x="521184" y="163589"/>
                  </a:cubicBezTo>
                  <a:cubicBezTo>
                    <a:pt x="516802" y="160256"/>
                    <a:pt x="510897" y="163780"/>
                    <a:pt x="507277" y="164447"/>
                  </a:cubicBezTo>
                  <a:cubicBezTo>
                    <a:pt x="492799" y="167209"/>
                    <a:pt x="490609" y="170162"/>
                    <a:pt x="481655" y="172162"/>
                  </a:cubicBezTo>
                  <a:cubicBezTo>
                    <a:pt x="476607" y="173305"/>
                    <a:pt x="472607" y="172257"/>
                    <a:pt x="467749" y="173019"/>
                  </a:cubicBezTo>
                  <a:cubicBezTo>
                    <a:pt x="464415" y="173495"/>
                    <a:pt x="464796" y="175972"/>
                    <a:pt x="460605" y="176734"/>
                  </a:cubicBezTo>
                  <a:cubicBezTo>
                    <a:pt x="461367" y="176543"/>
                    <a:pt x="458224" y="175305"/>
                    <a:pt x="457176" y="175305"/>
                  </a:cubicBezTo>
                  <a:cubicBezTo>
                    <a:pt x="447651" y="175210"/>
                    <a:pt x="444413" y="179782"/>
                    <a:pt x="439459" y="181306"/>
                  </a:cubicBezTo>
                  <a:cubicBezTo>
                    <a:pt x="430982" y="184068"/>
                    <a:pt x="422219" y="184354"/>
                    <a:pt x="413171" y="187021"/>
                  </a:cubicBezTo>
                  <a:cubicBezTo>
                    <a:pt x="413551" y="194069"/>
                    <a:pt x="424696" y="188735"/>
                    <a:pt x="427839" y="188164"/>
                  </a:cubicBezTo>
                  <a:cubicBezTo>
                    <a:pt x="429268" y="187878"/>
                    <a:pt x="431840" y="189497"/>
                    <a:pt x="431173" y="189593"/>
                  </a:cubicBezTo>
                  <a:cubicBezTo>
                    <a:pt x="436126" y="188545"/>
                    <a:pt x="436221" y="186164"/>
                    <a:pt x="440983" y="185306"/>
                  </a:cubicBezTo>
                  <a:cubicBezTo>
                    <a:pt x="444793" y="184640"/>
                    <a:pt x="446603" y="186354"/>
                    <a:pt x="452223" y="185021"/>
                  </a:cubicBezTo>
                  <a:cubicBezTo>
                    <a:pt x="455462" y="184259"/>
                    <a:pt x="457081" y="182163"/>
                    <a:pt x="462034" y="180734"/>
                  </a:cubicBezTo>
                  <a:cubicBezTo>
                    <a:pt x="469273" y="178639"/>
                    <a:pt x="475464" y="177686"/>
                    <a:pt x="483084" y="176162"/>
                  </a:cubicBezTo>
                  <a:cubicBezTo>
                    <a:pt x="488608" y="175019"/>
                    <a:pt x="495848" y="171400"/>
                    <a:pt x="502229" y="174162"/>
                  </a:cubicBezTo>
                  <a:cubicBezTo>
                    <a:pt x="497752" y="179401"/>
                    <a:pt x="489561" y="178829"/>
                    <a:pt x="481941" y="180734"/>
                  </a:cubicBezTo>
                  <a:cubicBezTo>
                    <a:pt x="477655" y="181782"/>
                    <a:pt x="472988" y="182354"/>
                    <a:pt x="468797" y="183592"/>
                  </a:cubicBezTo>
                  <a:cubicBezTo>
                    <a:pt x="459748" y="186259"/>
                    <a:pt x="461176" y="187497"/>
                    <a:pt x="458224" y="185878"/>
                  </a:cubicBezTo>
                  <a:cubicBezTo>
                    <a:pt x="454604" y="183973"/>
                    <a:pt x="445174" y="190831"/>
                    <a:pt x="442412" y="189307"/>
                  </a:cubicBezTo>
                  <a:cubicBezTo>
                    <a:pt x="436507" y="191307"/>
                    <a:pt x="438793" y="196832"/>
                    <a:pt x="434888" y="199689"/>
                  </a:cubicBezTo>
                  <a:cubicBezTo>
                    <a:pt x="423934" y="194355"/>
                    <a:pt x="414218" y="213691"/>
                    <a:pt x="405170" y="203975"/>
                  </a:cubicBezTo>
                  <a:cubicBezTo>
                    <a:pt x="409932" y="202642"/>
                    <a:pt x="413456" y="200737"/>
                    <a:pt x="414218" y="197594"/>
                  </a:cubicBezTo>
                  <a:cubicBezTo>
                    <a:pt x="409837" y="198546"/>
                    <a:pt x="405455" y="199499"/>
                    <a:pt x="401074" y="200451"/>
                  </a:cubicBezTo>
                  <a:cubicBezTo>
                    <a:pt x="398978" y="202928"/>
                    <a:pt x="402979" y="208071"/>
                    <a:pt x="395454" y="208262"/>
                  </a:cubicBezTo>
                  <a:cubicBezTo>
                    <a:pt x="387358" y="211881"/>
                    <a:pt x="380309" y="210833"/>
                    <a:pt x="369832" y="215977"/>
                  </a:cubicBezTo>
                  <a:cubicBezTo>
                    <a:pt x="369165" y="211786"/>
                    <a:pt x="364783" y="212738"/>
                    <a:pt x="362307" y="211024"/>
                  </a:cubicBezTo>
                  <a:cubicBezTo>
                    <a:pt x="350210" y="215882"/>
                    <a:pt x="335828" y="213024"/>
                    <a:pt x="330684" y="217882"/>
                  </a:cubicBezTo>
                  <a:cubicBezTo>
                    <a:pt x="330398" y="209214"/>
                    <a:pt x="355258" y="211405"/>
                    <a:pt x="356687" y="203499"/>
                  </a:cubicBezTo>
                  <a:cubicBezTo>
                    <a:pt x="327922" y="210262"/>
                    <a:pt x="283154" y="217977"/>
                    <a:pt x="265247" y="225597"/>
                  </a:cubicBezTo>
                  <a:cubicBezTo>
                    <a:pt x="260961" y="227407"/>
                    <a:pt x="254579" y="227121"/>
                    <a:pt x="256199" y="231979"/>
                  </a:cubicBezTo>
                  <a:cubicBezTo>
                    <a:pt x="263437" y="232169"/>
                    <a:pt x="277439" y="223121"/>
                    <a:pt x="278773" y="231407"/>
                  </a:cubicBezTo>
                  <a:cubicBezTo>
                    <a:pt x="269057" y="226835"/>
                    <a:pt x="260199" y="239123"/>
                    <a:pt x="251722" y="235122"/>
                  </a:cubicBezTo>
                  <a:cubicBezTo>
                    <a:pt x="254484" y="240266"/>
                    <a:pt x="250483" y="242552"/>
                    <a:pt x="243435" y="243504"/>
                  </a:cubicBezTo>
                  <a:cubicBezTo>
                    <a:pt x="238101" y="237789"/>
                    <a:pt x="241530" y="238932"/>
                    <a:pt x="238958" y="231407"/>
                  </a:cubicBezTo>
                  <a:cubicBezTo>
                    <a:pt x="227338" y="235027"/>
                    <a:pt x="222766" y="231122"/>
                    <a:pt x="215241" y="236551"/>
                  </a:cubicBezTo>
                  <a:cubicBezTo>
                    <a:pt x="214289" y="245981"/>
                    <a:pt x="228957" y="233884"/>
                    <a:pt x="230672" y="239789"/>
                  </a:cubicBezTo>
                  <a:cubicBezTo>
                    <a:pt x="218956" y="245504"/>
                    <a:pt x="198668" y="249314"/>
                    <a:pt x="189333" y="251029"/>
                  </a:cubicBezTo>
                  <a:cubicBezTo>
                    <a:pt x="187904" y="251315"/>
                    <a:pt x="185333" y="249695"/>
                    <a:pt x="185904" y="249600"/>
                  </a:cubicBezTo>
                  <a:cubicBezTo>
                    <a:pt x="181523" y="250553"/>
                    <a:pt x="177808" y="253220"/>
                    <a:pt x="173522" y="254458"/>
                  </a:cubicBezTo>
                  <a:cubicBezTo>
                    <a:pt x="166378" y="256649"/>
                    <a:pt x="160091" y="257506"/>
                    <a:pt x="152471" y="259030"/>
                  </a:cubicBezTo>
                  <a:cubicBezTo>
                    <a:pt x="147328" y="260078"/>
                    <a:pt x="138946" y="263888"/>
                    <a:pt x="133326" y="261030"/>
                  </a:cubicBezTo>
                  <a:cubicBezTo>
                    <a:pt x="132374" y="258363"/>
                    <a:pt x="137231" y="258173"/>
                    <a:pt x="137136" y="255791"/>
                  </a:cubicBezTo>
                  <a:cubicBezTo>
                    <a:pt x="129707" y="252839"/>
                    <a:pt x="125230" y="260649"/>
                    <a:pt x="113419" y="260935"/>
                  </a:cubicBezTo>
                  <a:cubicBezTo>
                    <a:pt x="113704" y="264650"/>
                    <a:pt x="119229" y="265316"/>
                    <a:pt x="115705" y="267031"/>
                  </a:cubicBezTo>
                  <a:cubicBezTo>
                    <a:pt x="108180" y="265507"/>
                    <a:pt x="105513" y="273127"/>
                    <a:pt x="98750" y="275127"/>
                  </a:cubicBezTo>
                  <a:cubicBezTo>
                    <a:pt x="99322" y="274937"/>
                    <a:pt x="94654" y="273984"/>
                    <a:pt x="92749" y="274270"/>
                  </a:cubicBezTo>
                  <a:cubicBezTo>
                    <a:pt x="72557" y="276746"/>
                    <a:pt x="51887" y="282271"/>
                    <a:pt x="34837" y="286843"/>
                  </a:cubicBezTo>
                  <a:cubicBezTo>
                    <a:pt x="31504" y="287795"/>
                    <a:pt x="31790" y="289510"/>
                    <a:pt x="27694" y="290558"/>
                  </a:cubicBezTo>
                  <a:cubicBezTo>
                    <a:pt x="18550" y="292939"/>
                    <a:pt x="-310" y="293129"/>
                    <a:pt x="2833" y="300368"/>
                  </a:cubicBezTo>
                  <a:cubicBezTo>
                    <a:pt x="13025" y="299511"/>
                    <a:pt x="28075" y="292082"/>
                    <a:pt x="35219" y="295511"/>
                  </a:cubicBezTo>
                  <a:cubicBezTo>
                    <a:pt x="28456" y="295511"/>
                    <a:pt x="23122" y="299892"/>
                    <a:pt x="17502" y="301511"/>
                  </a:cubicBezTo>
                  <a:cubicBezTo>
                    <a:pt x="9882" y="303797"/>
                    <a:pt x="-2786" y="301226"/>
                    <a:pt x="548" y="309608"/>
                  </a:cubicBezTo>
                  <a:cubicBezTo>
                    <a:pt x="23693" y="304845"/>
                    <a:pt x="32647" y="301416"/>
                    <a:pt x="53221" y="298178"/>
                  </a:cubicBezTo>
                  <a:cubicBezTo>
                    <a:pt x="53411" y="301130"/>
                    <a:pt x="50935" y="302845"/>
                    <a:pt x="53602" y="306845"/>
                  </a:cubicBezTo>
                  <a:cubicBezTo>
                    <a:pt x="60650" y="303035"/>
                    <a:pt x="74652" y="302273"/>
                    <a:pt x="75033" y="295606"/>
                  </a:cubicBezTo>
                  <a:cubicBezTo>
                    <a:pt x="72842" y="295606"/>
                    <a:pt x="69794" y="296654"/>
                    <a:pt x="69032" y="294749"/>
                  </a:cubicBezTo>
                  <a:cubicBezTo>
                    <a:pt x="72366" y="293891"/>
                    <a:pt x="71699" y="291320"/>
                    <a:pt x="76176" y="291034"/>
                  </a:cubicBezTo>
                  <a:cubicBezTo>
                    <a:pt x="86463" y="290367"/>
                    <a:pt x="77319" y="297320"/>
                    <a:pt x="85225" y="299987"/>
                  </a:cubicBezTo>
                  <a:cubicBezTo>
                    <a:pt x="96464" y="297320"/>
                    <a:pt x="103037" y="291701"/>
                    <a:pt x="114181" y="293701"/>
                  </a:cubicBezTo>
                  <a:cubicBezTo>
                    <a:pt x="109514" y="287700"/>
                    <a:pt x="115895" y="286462"/>
                    <a:pt x="119134" y="283890"/>
                  </a:cubicBezTo>
                  <a:cubicBezTo>
                    <a:pt x="123325" y="286271"/>
                    <a:pt x="124753" y="292463"/>
                    <a:pt x="132659" y="289700"/>
                  </a:cubicBezTo>
                  <a:cubicBezTo>
                    <a:pt x="139327" y="288557"/>
                    <a:pt x="139612" y="284747"/>
                    <a:pt x="144280" y="282747"/>
                  </a:cubicBezTo>
                  <a:cubicBezTo>
                    <a:pt x="148375" y="287986"/>
                    <a:pt x="155138" y="284843"/>
                    <a:pt x="158948" y="283890"/>
                  </a:cubicBezTo>
                  <a:cubicBezTo>
                    <a:pt x="164187" y="282652"/>
                    <a:pt x="179618" y="273984"/>
                    <a:pt x="181141" y="274651"/>
                  </a:cubicBezTo>
                  <a:cubicBezTo>
                    <a:pt x="189904" y="278461"/>
                    <a:pt x="211622" y="268079"/>
                    <a:pt x="215336" y="267221"/>
                  </a:cubicBezTo>
                  <a:cubicBezTo>
                    <a:pt x="225909" y="264745"/>
                    <a:pt x="236768" y="264650"/>
                    <a:pt x="242387" y="263507"/>
                  </a:cubicBezTo>
                  <a:cubicBezTo>
                    <a:pt x="246483" y="262745"/>
                    <a:pt x="250674" y="259506"/>
                    <a:pt x="254770" y="258649"/>
                  </a:cubicBezTo>
                  <a:cubicBezTo>
                    <a:pt x="254103" y="258744"/>
                    <a:pt x="256961" y="260173"/>
                    <a:pt x="258199" y="260078"/>
                  </a:cubicBezTo>
                  <a:cubicBezTo>
                    <a:pt x="269343" y="259792"/>
                    <a:pt x="285345" y="255125"/>
                    <a:pt x="295061" y="252077"/>
                  </a:cubicBezTo>
                  <a:cubicBezTo>
                    <a:pt x="299728" y="250553"/>
                    <a:pt x="300299" y="248933"/>
                    <a:pt x="304871" y="247790"/>
                  </a:cubicBezTo>
                  <a:cubicBezTo>
                    <a:pt x="308205" y="246933"/>
                    <a:pt x="309253" y="249219"/>
                    <a:pt x="313539" y="248076"/>
                  </a:cubicBezTo>
                  <a:cubicBezTo>
                    <a:pt x="313063" y="248171"/>
                    <a:pt x="314301" y="245981"/>
                    <a:pt x="315444" y="245504"/>
                  </a:cubicBezTo>
                  <a:cubicBezTo>
                    <a:pt x="329160" y="239504"/>
                    <a:pt x="348305" y="238932"/>
                    <a:pt x="362879" y="235217"/>
                  </a:cubicBezTo>
                  <a:cubicBezTo>
                    <a:pt x="366117" y="234360"/>
                    <a:pt x="366022" y="232646"/>
                    <a:pt x="370022" y="231503"/>
                  </a:cubicBezTo>
                  <a:cubicBezTo>
                    <a:pt x="384310" y="227312"/>
                    <a:pt x="401931" y="225407"/>
                    <a:pt x="417457" y="221216"/>
                  </a:cubicBezTo>
                  <a:cubicBezTo>
                    <a:pt x="419743" y="220549"/>
                    <a:pt x="418695" y="218930"/>
                    <a:pt x="419362" y="218644"/>
                  </a:cubicBezTo>
                  <a:cubicBezTo>
                    <a:pt x="421743" y="217596"/>
                    <a:pt x="423458" y="220168"/>
                    <a:pt x="425363" y="219501"/>
                  </a:cubicBezTo>
                  <a:cubicBezTo>
                    <a:pt x="429077" y="218263"/>
                    <a:pt x="429554" y="216644"/>
                    <a:pt x="435173" y="215215"/>
                  </a:cubicBezTo>
                  <a:cubicBezTo>
                    <a:pt x="444889" y="212738"/>
                    <a:pt x="443746" y="216358"/>
                    <a:pt x="445746" y="212929"/>
                  </a:cubicBezTo>
                  <a:cubicBezTo>
                    <a:pt x="447080" y="210643"/>
                    <a:pt x="466225" y="208547"/>
                    <a:pt x="466796" y="208357"/>
                  </a:cubicBezTo>
                  <a:cubicBezTo>
                    <a:pt x="469940" y="207404"/>
                    <a:pt x="472130" y="205023"/>
                    <a:pt x="473940" y="204642"/>
                  </a:cubicBezTo>
                  <a:cubicBezTo>
                    <a:pt x="477655" y="203785"/>
                    <a:pt x="479655" y="205976"/>
                    <a:pt x="485180" y="204356"/>
                  </a:cubicBezTo>
                  <a:cubicBezTo>
                    <a:pt x="488894" y="203309"/>
                    <a:pt x="489180" y="201213"/>
                    <a:pt x="494990" y="200070"/>
                  </a:cubicBezTo>
                  <a:cubicBezTo>
                    <a:pt x="498515" y="199403"/>
                    <a:pt x="500896" y="200737"/>
                    <a:pt x="506230" y="199784"/>
                  </a:cubicBezTo>
                  <a:cubicBezTo>
                    <a:pt x="515088" y="198165"/>
                    <a:pt x="527375" y="191593"/>
                    <a:pt x="536710" y="197498"/>
                  </a:cubicBezTo>
                  <a:cubicBezTo>
                    <a:pt x="533281" y="199403"/>
                    <a:pt x="522232" y="198070"/>
                    <a:pt x="524327" y="202356"/>
                  </a:cubicBezTo>
                  <a:cubicBezTo>
                    <a:pt x="530709" y="201689"/>
                    <a:pt x="536710" y="203975"/>
                    <a:pt x="540139" y="198927"/>
                  </a:cubicBezTo>
                  <a:cubicBezTo>
                    <a:pt x="540520" y="194546"/>
                    <a:pt x="545187" y="191974"/>
                    <a:pt x="551092" y="189974"/>
                  </a:cubicBezTo>
                  <a:cubicBezTo>
                    <a:pt x="560046" y="188354"/>
                    <a:pt x="569190" y="185592"/>
                    <a:pt x="574810" y="184830"/>
                  </a:cubicBezTo>
                  <a:cubicBezTo>
                    <a:pt x="580049" y="184163"/>
                    <a:pt x="581382" y="185402"/>
                    <a:pt x="582716" y="183116"/>
                  </a:cubicBezTo>
                  <a:cubicBezTo>
                    <a:pt x="585192" y="178639"/>
                    <a:pt x="609290" y="177686"/>
                    <a:pt x="607957" y="181973"/>
                  </a:cubicBezTo>
                  <a:cubicBezTo>
                    <a:pt x="590431" y="185783"/>
                    <a:pt x="574143" y="190164"/>
                    <a:pt x="582334" y="205023"/>
                  </a:cubicBezTo>
                  <a:cubicBezTo>
                    <a:pt x="597860" y="204833"/>
                    <a:pt x="594812" y="196736"/>
                    <a:pt x="600432" y="192355"/>
                  </a:cubicBezTo>
                  <a:cubicBezTo>
                    <a:pt x="609100" y="191498"/>
                    <a:pt x="604051" y="184830"/>
                    <a:pt x="614720" y="184830"/>
                  </a:cubicBezTo>
                  <a:cubicBezTo>
                    <a:pt x="609671" y="177591"/>
                    <a:pt x="617387" y="175781"/>
                    <a:pt x="621482" y="172448"/>
                  </a:cubicBezTo>
                  <a:cubicBezTo>
                    <a:pt x="625959" y="171590"/>
                    <a:pt x="630245" y="170352"/>
                    <a:pt x="634627" y="169590"/>
                  </a:cubicBezTo>
                  <a:cubicBezTo>
                    <a:pt x="646057" y="167590"/>
                    <a:pt x="645200" y="168447"/>
                    <a:pt x="650438" y="166161"/>
                  </a:cubicBezTo>
                  <a:cubicBezTo>
                    <a:pt x="662535" y="160827"/>
                    <a:pt x="683776" y="157970"/>
                    <a:pt x="695206" y="156446"/>
                  </a:cubicBezTo>
                  <a:cubicBezTo>
                    <a:pt x="700159" y="155779"/>
                    <a:pt x="701873" y="157112"/>
                    <a:pt x="706445" y="156160"/>
                  </a:cubicBezTo>
                  <a:cubicBezTo>
                    <a:pt x="712446" y="154922"/>
                    <a:pt x="717685" y="147683"/>
                    <a:pt x="724829" y="152159"/>
                  </a:cubicBezTo>
                  <a:cubicBezTo>
                    <a:pt x="715970" y="160351"/>
                    <a:pt x="702350" y="156065"/>
                    <a:pt x="695492" y="165113"/>
                  </a:cubicBezTo>
                  <a:cubicBezTo>
                    <a:pt x="726257" y="160160"/>
                    <a:pt x="730734" y="157398"/>
                    <a:pt x="763976" y="150159"/>
                  </a:cubicBezTo>
                  <a:cubicBezTo>
                    <a:pt x="764643" y="140063"/>
                    <a:pt x="747212" y="155017"/>
                    <a:pt x="747784" y="144920"/>
                  </a:cubicBezTo>
                  <a:cubicBezTo>
                    <a:pt x="752451" y="140253"/>
                    <a:pt x="760357" y="142444"/>
                    <a:pt x="768834" y="140348"/>
                  </a:cubicBezTo>
                  <a:cubicBezTo>
                    <a:pt x="772549" y="139396"/>
                    <a:pt x="772739" y="137015"/>
                    <a:pt x="778645" y="136062"/>
                  </a:cubicBezTo>
                  <a:cubicBezTo>
                    <a:pt x="780264" y="135776"/>
                    <a:pt x="782359" y="137491"/>
                    <a:pt x="782074" y="137491"/>
                  </a:cubicBezTo>
                  <a:cubicBezTo>
                    <a:pt x="784836" y="137015"/>
                    <a:pt x="784455" y="134824"/>
                    <a:pt x="786550" y="134348"/>
                  </a:cubicBezTo>
                  <a:cubicBezTo>
                    <a:pt x="801791" y="130633"/>
                    <a:pt x="825984" y="123965"/>
                    <a:pt x="836557" y="123489"/>
                  </a:cubicBezTo>
                  <a:cubicBezTo>
                    <a:pt x="841033" y="123299"/>
                    <a:pt x="844748" y="127775"/>
                    <a:pt x="848558" y="125204"/>
                  </a:cubicBezTo>
                  <a:cubicBezTo>
                    <a:pt x="857226" y="124918"/>
                    <a:pt x="851606" y="118536"/>
                    <a:pt x="860274" y="118250"/>
                  </a:cubicBezTo>
                  <a:cubicBezTo>
                    <a:pt x="867513" y="120441"/>
                    <a:pt x="876752" y="119965"/>
                    <a:pt x="888087" y="116536"/>
                  </a:cubicBezTo>
                  <a:cubicBezTo>
                    <a:pt x="886658" y="124632"/>
                    <a:pt x="897517" y="115774"/>
                    <a:pt x="898183" y="120917"/>
                  </a:cubicBezTo>
                  <a:cubicBezTo>
                    <a:pt x="914757" y="115774"/>
                    <a:pt x="933235" y="115298"/>
                    <a:pt x="948190" y="110059"/>
                  </a:cubicBezTo>
                  <a:cubicBezTo>
                    <a:pt x="951809" y="108725"/>
                    <a:pt x="956191" y="103868"/>
                    <a:pt x="959906" y="103106"/>
                  </a:cubicBezTo>
                  <a:cubicBezTo>
                    <a:pt x="961239" y="102820"/>
                    <a:pt x="968383" y="109773"/>
                    <a:pt x="971907" y="104820"/>
                  </a:cubicBezTo>
                  <a:cubicBezTo>
                    <a:pt x="977336" y="100724"/>
                    <a:pt x="964858" y="99772"/>
                    <a:pt x="971526" y="96152"/>
                  </a:cubicBezTo>
                  <a:cubicBezTo>
                    <a:pt x="977622" y="94819"/>
                    <a:pt x="983813" y="93485"/>
                    <a:pt x="989909" y="92152"/>
                  </a:cubicBezTo>
                  <a:cubicBezTo>
                    <a:pt x="990862" y="94819"/>
                    <a:pt x="991909" y="97581"/>
                    <a:pt x="992862" y="100248"/>
                  </a:cubicBezTo>
                  <a:cubicBezTo>
                    <a:pt x="999053" y="98915"/>
                    <a:pt x="1005149" y="97581"/>
                    <a:pt x="1011245" y="96248"/>
                  </a:cubicBezTo>
                  <a:cubicBezTo>
                    <a:pt x="1012865" y="90437"/>
                    <a:pt x="998482" y="92152"/>
                    <a:pt x="1005625" y="88723"/>
                  </a:cubicBezTo>
                  <a:cubicBezTo>
                    <a:pt x="1009150" y="88056"/>
                    <a:pt x="1012579" y="87008"/>
                    <a:pt x="1016198" y="86437"/>
                  </a:cubicBezTo>
                  <a:cubicBezTo>
                    <a:pt x="1020008" y="85770"/>
                    <a:pt x="1018008" y="88628"/>
                    <a:pt x="1020294" y="89866"/>
                  </a:cubicBezTo>
                  <a:cubicBezTo>
                    <a:pt x="1021056" y="90247"/>
                    <a:pt x="1024485" y="88628"/>
                    <a:pt x="1025533" y="88723"/>
                  </a:cubicBezTo>
                  <a:cubicBezTo>
                    <a:pt x="1028105" y="88913"/>
                    <a:pt x="1029343" y="89009"/>
                    <a:pt x="1031533" y="89580"/>
                  </a:cubicBezTo>
                  <a:cubicBezTo>
                    <a:pt x="1030867" y="85389"/>
                    <a:pt x="1026485" y="86342"/>
                    <a:pt x="1024009" y="84627"/>
                  </a:cubicBezTo>
                  <a:cubicBezTo>
                    <a:pt x="1041249" y="80150"/>
                    <a:pt x="1063823" y="77864"/>
                    <a:pt x="1075920" y="71102"/>
                  </a:cubicBezTo>
                  <a:cubicBezTo>
                    <a:pt x="1078492" y="73769"/>
                    <a:pt x="1076682" y="82246"/>
                    <a:pt x="1082302" y="80627"/>
                  </a:cubicBezTo>
                  <a:cubicBezTo>
                    <a:pt x="1081349" y="77960"/>
                    <a:pt x="1086207" y="77769"/>
                    <a:pt x="1086112" y="75388"/>
                  </a:cubicBezTo>
                  <a:cubicBezTo>
                    <a:pt x="1086207" y="72626"/>
                    <a:pt x="1088017" y="70530"/>
                    <a:pt x="1092493" y="69578"/>
                  </a:cubicBezTo>
                  <a:cubicBezTo>
                    <a:pt x="1101161" y="72054"/>
                    <a:pt x="1106591" y="66911"/>
                    <a:pt x="1113544" y="65006"/>
                  </a:cubicBezTo>
                  <a:cubicBezTo>
                    <a:pt x="1136690" y="58529"/>
                    <a:pt x="1162217" y="53766"/>
                    <a:pt x="1187267" y="48908"/>
                  </a:cubicBezTo>
                  <a:cubicBezTo>
                    <a:pt x="1190792" y="48242"/>
                    <a:pt x="1193077" y="49670"/>
                    <a:pt x="1198507" y="48623"/>
                  </a:cubicBezTo>
                  <a:cubicBezTo>
                    <a:pt x="1208603" y="46813"/>
                    <a:pt x="1210127" y="44146"/>
                    <a:pt x="1216223" y="42622"/>
                  </a:cubicBezTo>
                  <a:cubicBezTo>
                    <a:pt x="1224891" y="40336"/>
                    <a:pt x="1234797" y="39764"/>
                    <a:pt x="1242512" y="36907"/>
                  </a:cubicBezTo>
                  <a:cubicBezTo>
                    <a:pt x="1248323" y="34716"/>
                    <a:pt x="1250418" y="28620"/>
                    <a:pt x="1256800" y="29382"/>
                  </a:cubicBezTo>
                  <a:cubicBezTo>
                    <a:pt x="1269087" y="36907"/>
                    <a:pt x="1285851" y="23096"/>
                    <a:pt x="1298900" y="20238"/>
                  </a:cubicBezTo>
                  <a:cubicBezTo>
                    <a:pt x="1303377" y="20905"/>
                    <a:pt x="1302520" y="23191"/>
                    <a:pt x="1308330" y="22524"/>
                  </a:cubicBezTo>
                  <a:cubicBezTo>
                    <a:pt x="1316331" y="21667"/>
                    <a:pt x="1323189" y="17666"/>
                    <a:pt x="1331285" y="15380"/>
                  </a:cubicBezTo>
                  <a:cubicBezTo>
                    <a:pt x="1334714" y="14428"/>
                    <a:pt x="1337096" y="16619"/>
                    <a:pt x="1342620" y="15095"/>
                  </a:cubicBezTo>
                  <a:cubicBezTo>
                    <a:pt x="1342715" y="15095"/>
                    <a:pt x="1341763" y="13190"/>
                    <a:pt x="1341858" y="13094"/>
                  </a:cubicBezTo>
                  <a:cubicBezTo>
                    <a:pt x="1342239" y="12523"/>
                    <a:pt x="1346335" y="12332"/>
                    <a:pt x="1347097" y="11951"/>
                  </a:cubicBezTo>
                  <a:cubicBezTo>
                    <a:pt x="1350145" y="10523"/>
                    <a:pt x="1353002" y="10332"/>
                    <a:pt x="1354241" y="8237"/>
                  </a:cubicBezTo>
                  <a:cubicBezTo>
                    <a:pt x="1348716" y="-6146"/>
                    <a:pt x="1326713" y="4808"/>
                    <a:pt x="1308616" y="7570"/>
                  </a:cubicBezTo>
                  <a:close/>
                  <a:moveTo>
                    <a:pt x="194477" y="256649"/>
                  </a:moveTo>
                  <a:cubicBezTo>
                    <a:pt x="185714" y="258839"/>
                    <a:pt x="176950" y="260268"/>
                    <a:pt x="170759" y="261792"/>
                  </a:cubicBezTo>
                  <a:cubicBezTo>
                    <a:pt x="168664" y="254934"/>
                    <a:pt x="178474" y="258173"/>
                    <a:pt x="183142" y="256934"/>
                  </a:cubicBezTo>
                  <a:cubicBezTo>
                    <a:pt x="191714" y="254553"/>
                    <a:pt x="202858" y="249314"/>
                    <a:pt x="214003" y="248076"/>
                  </a:cubicBezTo>
                  <a:cubicBezTo>
                    <a:pt x="217241" y="255029"/>
                    <a:pt x="201811" y="254839"/>
                    <a:pt x="194477" y="256649"/>
                  </a:cubicBezTo>
                  <a:close/>
                  <a:moveTo>
                    <a:pt x="304681" y="223978"/>
                  </a:moveTo>
                  <a:cubicBezTo>
                    <a:pt x="299918" y="225311"/>
                    <a:pt x="305633" y="231217"/>
                    <a:pt x="302395" y="233217"/>
                  </a:cubicBezTo>
                  <a:cubicBezTo>
                    <a:pt x="295441" y="235694"/>
                    <a:pt x="297156" y="226169"/>
                    <a:pt x="291536" y="226835"/>
                  </a:cubicBezTo>
                  <a:cubicBezTo>
                    <a:pt x="292679" y="221597"/>
                    <a:pt x="307824" y="222454"/>
                    <a:pt x="314491" y="219692"/>
                  </a:cubicBezTo>
                  <a:cubicBezTo>
                    <a:pt x="323826" y="220073"/>
                    <a:pt x="308300" y="223406"/>
                    <a:pt x="304681" y="223978"/>
                  </a:cubicBezTo>
                  <a:close/>
                  <a:moveTo>
                    <a:pt x="631198" y="152826"/>
                  </a:moveTo>
                  <a:cubicBezTo>
                    <a:pt x="634913" y="153874"/>
                    <a:pt x="639294" y="153969"/>
                    <a:pt x="645104" y="151969"/>
                  </a:cubicBezTo>
                  <a:cubicBezTo>
                    <a:pt x="646819" y="155207"/>
                    <a:pt x="629388" y="159875"/>
                    <a:pt x="631198" y="152826"/>
                  </a:cubicBezTo>
                  <a:close/>
                  <a:moveTo>
                    <a:pt x="697397" y="131871"/>
                  </a:moveTo>
                  <a:cubicBezTo>
                    <a:pt x="695301" y="127585"/>
                    <a:pt x="706350" y="128918"/>
                    <a:pt x="709779" y="127013"/>
                  </a:cubicBezTo>
                  <a:cubicBezTo>
                    <a:pt x="711493" y="132157"/>
                    <a:pt x="701778" y="133871"/>
                    <a:pt x="697397" y="131871"/>
                  </a:cubicBezTo>
                  <a:close/>
                  <a:moveTo>
                    <a:pt x="721876" y="128728"/>
                  </a:moveTo>
                  <a:cubicBezTo>
                    <a:pt x="716923" y="121489"/>
                    <a:pt x="733401" y="123489"/>
                    <a:pt x="738830" y="120632"/>
                  </a:cubicBezTo>
                  <a:cubicBezTo>
                    <a:pt x="737021" y="125013"/>
                    <a:pt x="725686" y="125299"/>
                    <a:pt x="721876" y="128728"/>
                  </a:cubicBezTo>
                  <a:close/>
                  <a:moveTo>
                    <a:pt x="974288" y="80341"/>
                  </a:moveTo>
                  <a:cubicBezTo>
                    <a:pt x="973526" y="78436"/>
                    <a:pt x="970478" y="79484"/>
                    <a:pt x="968288" y="79484"/>
                  </a:cubicBezTo>
                  <a:cubicBezTo>
                    <a:pt x="972288" y="68911"/>
                    <a:pt x="1000101" y="70149"/>
                    <a:pt x="1010388" y="70340"/>
                  </a:cubicBezTo>
                  <a:cubicBezTo>
                    <a:pt x="1002577" y="79293"/>
                    <a:pt x="989909" y="75769"/>
                    <a:pt x="974288" y="80341"/>
                  </a:cubicBezTo>
                  <a:close/>
                  <a:moveTo>
                    <a:pt x="1249275" y="16142"/>
                  </a:moveTo>
                  <a:cubicBezTo>
                    <a:pt x="1249847" y="11380"/>
                    <a:pt x="1261086" y="7570"/>
                    <a:pt x="1266992" y="10142"/>
                  </a:cubicBezTo>
                  <a:cubicBezTo>
                    <a:pt x="1267468" y="14809"/>
                    <a:pt x="1254228" y="13666"/>
                    <a:pt x="1249275" y="161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131FD03-7BC3-44FD-B837-D9509160392C}"/>
                </a:ext>
              </a:extLst>
            </p:cNvPr>
            <p:cNvSpPr/>
            <p:nvPr/>
          </p:nvSpPr>
          <p:spPr>
            <a:xfrm>
              <a:off x="7253740" y="3502608"/>
              <a:ext cx="9525" cy="9525"/>
            </a:xfrm>
            <a:custGeom>
              <a:avLst/>
              <a:gdLst>
                <a:gd name="connsiteX0" fmla="*/ 14025 w 9525"/>
                <a:gd name="connsiteY0" fmla="*/ 3640 h 0"/>
                <a:gd name="connsiteX1" fmla="*/ 119 w 9525"/>
                <a:gd name="connsiteY1" fmla="*/ 4497 h 0"/>
                <a:gd name="connsiteX2" fmla="*/ 14025 w 9525"/>
                <a:gd name="connsiteY2" fmla="*/ 3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25" y="3640"/>
                  </a:moveTo>
                  <a:cubicBezTo>
                    <a:pt x="15835" y="-3313"/>
                    <a:pt x="-1596" y="1259"/>
                    <a:pt x="119" y="4497"/>
                  </a:cubicBezTo>
                  <a:cubicBezTo>
                    <a:pt x="6120" y="2306"/>
                    <a:pt x="7167" y="6974"/>
                    <a:pt x="14025" y="3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E1195DB-A62C-4BA7-84EB-B69A393C5DCE}"/>
                </a:ext>
              </a:extLst>
            </p:cNvPr>
            <p:cNvSpPr/>
            <p:nvPr/>
          </p:nvSpPr>
          <p:spPr>
            <a:xfrm>
              <a:off x="7241476" y="3480313"/>
              <a:ext cx="9525" cy="9525"/>
            </a:xfrm>
            <a:custGeom>
              <a:avLst/>
              <a:gdLst>
                <a:gd name="connsiteX0" fmla="*/ 0 w 9525"/>
                <a:gd name="connsiteY0" fmla="*/ 1075 h 0"/>
                <a:gd name="connsiteX1" fmla="*/ 15430 w 9525"/>
                <a:gd name="connsiteY1" fmla="*/ 4313 h 0"/>
                <a:gd name="connsiteX2" fmla="*/ 0 w 9525"/>
                <a:gd name="connsiteY2" fmla="*/ 10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075"/>
                  </a:moveTo>
                  <a:cubicBezTo>
                    <a:pt x="2000" y="7171"/>
                    <a:pt x="11525" y="9647"/>
                    <a:pt x="15430" y="4313"/>
                  </a:cubicBezTo>
                  <a:cubicBezTo>
                    <a:pt x="13621" y="-1497"/>
                    <a:pt x="6763" y="-164"/>
                    <a:pt x="0" y="1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49959CAA-0404-438C-9D40-DAA6B744903C}"/>
                </a:ext>
              </a:extLst>
            </p:cNvPr>
            <p:cNvSpPr/>
            <p:nvPr/>
          </p:nvSpPr>
          <p:spPr>
            <a:xfrm>
              <a:off x="7242143" y="3498131"/>
              <a:ext cx="76200" cy="28575"/>
            </a:xfrm>
            <a:custGeom>
              <a:avLst/>
              <a:gdLst>
                <a:gd name="connsiteX0" fmla="*/ 66580 w 76200"/>
                <a:gd name="connsiteY0" fmla="*/ 3544 h 28575"/>
                <a:gd name="connsiteX1" fmla="*/ 47435 w 76200"/>
                <a:gd name="connsiteY1" fmla="*/ 5544 h 28575"/>
                <a:gd name="connsiteX2" fmla="*/ 39910 w 76200"/>
                <a:gd name="connsiteY2" fmla="*/ 592 h 28575"/>
                <a:gd name="connsiteX3" fmla="*/ 31623 w 76200"/>
                <a:gd name="connsiteY3" fmla="*/ 8973 h 28575"/>
                <a:gd name="connsiteX4" fmla="*/ 14669 w 76200"/>
                <a:gd name="connsiteY4" fmla="*/ 17070 h 28575"/>
                <a:gd name="connsiteX5" fmla="*/ 7525 w 76200"/>
                <a:gd name="connsiteY5" fmla="*/ 20785 h 28575"/>
                <a:gd name="connsiteX6" fmla="*/ 5620 w 76200"/>
                <a:gd name="connsiteY6" fmla="*/ 23356 h 28575"/>
                <a:gd name="connsiteX7" fmla="*/ 0 w 76200"/>
                <a:gd name="connsiteY7" fmla="*/ 31167 h 28575"/>
                <a:gd name="connsiteX8" fmla="*/ 73724 w 76200"/>
                <a:gd name="connsiteY8" fmla="*/ 15069 h 28575"/>
                <a:gd name="connsiteX9" fmla="*/ 78200 w 76200"/>
                <a:gd name="connsiteY9" fmla="*/ 11926 h 28575"/>
                <a:gd name="connsiteX10" fmla="*/ 66580 w 76200"/>
                <a:gd name="connsiteY10" fmla="*/ 35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28575">
                  <a:moveTo>
                    <a:pt x="66580" y="3544"/>
                  </a:moveTo>
                  <a:cubicBezTo>
                    <a:pt x="58484" y="6592"/>
                    <a:pt x="53816" y="4878"/>
                    <a:pt x="47435" y="5544"/>
                  </a:cubicBezTo>
                  <a:cubicBezTo>
                    <a:pt x="46006" y="2401"/>
                    <a:pt x="45244" y="-1504"/>
                    <a:pt x="39910" y="592"/>
                  </a:cubicBezTo>
                  <a:cubicBezTo>
                    <a:pt x="30766" y="687"/>
                    <a:pt x="38767" y="8021"/>
                    <a:pt x="31623" y="8973"/>
                  </a:cubicBezTo>
                  <a:cubicBezTo>
                    <a:pt x="19622" y="9735"/>
                    <a:pt x="18288" y="14498"/>
                    <a:pt x="14669" y="17070"/>
                  </a:cubicBezTo>
                  <a:cubicBezTo>
                    <a:pt x="12097" y="18879"/>
                    <a:pt x="9525" y="19165"/>
                    <a:pt x="7525" y="20785"/>
                  </a:cubicBezTo>
                  <a:cubicBezTo>
                    <a:pt x="6191" y="21927"/>
                    <a:pt x="8382" y="22213"/>
                    <a:pt x="5620" y="23356"/>
                  </a:cubicBezTo>
                  <a:cubicBezTo>
                    <a:pt x="-1048" y="26309"/>
                    <a:pt x="1143" y="27166"/>
                    <a:pt x="0" y="31167"/>
                  </a:cubicBezTo>
                  <a:cubicBezTo>
                    <a:pt x="24575" y="25833"/>
                    <a:pt x="49149" y="20499"/>
                    <a:pt x="73724" y="15069"/>
                  </a:cubicBezTo>
                  <a:cubicBezTo>
                    <a:pt x="77438" y="14403"/>
                    <a:pt x="83629" y="12402"/>
                    <a:pt x="78200" y="11926"/>
                  </a:cubicBezTo>
                  <a:cubicBezTo>
                    <a:pt x="64294" y="16784"/>
                    <a:pt x="68580" y="10688"/>
                    <a:pt x="66580" y="35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5DCA05A-6EB2-467C-8A91-466D622716EE}"/>
                </a:ext>
              </a:extLst>
            </p:cNvPr>
            <p:cNvSpPr/>
            <p:nvPr/>
          </p:nvSpPr>
          <p:spPr>
            <a:xfrm>
              <a:off x="7368484" y="3475577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4F0E215-2924-4CE0-BD88-5D17DBBF0B3D}"/>
                </a:ext>
              </a:extLst>
            </p:cNvPr>
            <p:cNvSpPr/>
            <p:nvPr/>
          </p:nvSpPr>
          <p:spPr>
            <a:xfrm>
              <a:off x="7450264" y="3436424"/>
              <a:ext cx="9525" cy="9525"/>
            </a:xfrm>
            <a:custGeom>
              <a:avLst/>
              <a:gdLst>
                <a:gd name="connsiteX0" fmla="*/ 0 w 9525"/>
                <a:gd name="connsiteY0" fmla="*/ 1720 h 0"/>
                <a:gd name="connsiteX1" fmla="*/ 12763 w 9525"/>
                <a:gd name="connsiteY1" fmla="*/ 5530 h 0"/>
                <a:gd name="connsiteX2" fmla="*/ 0 w 9525"/>
                <a:gd name="connsiteY2" fmla="*/ 17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720"/>
                  </a:moveTo>
                  <a:cubicBezTo>
                    <a:pt x="1143" y="7245"/>
                    <a:pt x="6096" y="7531"/>
                    <a:pt x="12763" y="5530"/>
                  </a:cubicBezTo>
                  <a:cubicBezTo>
                    <a:pt x="12859" y="-1899"/>
                    <a:pt x="6668" y="-375"/>
                    <a:pt x="0" y="1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5CD899C-5AA9-49A5-9543-F92F3C8D41A1}"/>
                </a:ext>
              </a:extLst>
            </p:cNvPr>
            <p:cNvSpPr/>
            <p:nvPr/>
          </p:nvSpPr>
          <p:spPr>
            <a:xfrm>
              <a:off x="7438419" y="3438715"/>
              <a:ext cx="9525" cy="9525"/>
            </a:xfrm>
            <a:custGeom>
              <a:avLst/>
              <a:gdLst>
                <a:gd name="connsiteX0" fmla="*/ 9178 w 9525"/>
                <a:gd name="connsiteY0" fmla="*/ 0 h 0"/>
                <a:gd name="connsiteX1" fmla="*/ 892 w 9525"/>
                <a:gd name="connsiteY1" fmla="*/ 8382 h 0"/>
                <a:gd name="connsiteX2" fmla="*/ 917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8" y="0"/>
                  </a:moveTo>
                  <a:cubicBezTo>
                    <a:pt x="2034" y="953"/>
                    <a:pt x="-1871" y="3239"/>
                    <a:pt x="892" y="8382"/>
                  </a:cubicBezTo>
                  <a:cubicBezTo>
                    <a:pt x="5559" y="6382"/>
                    <a:pt x="11941" y="5144"/>
                    <a:pt x="91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21CE493-484F-4D4C-A4C5-286EEC35A798}"/>
                </a:ext>
              </a:extLst>
            </p:cNvPr>
            <p:cNvSpPr/>
            <p:nvPr/>
          </p:nvSpPr>
          <p:spPr>
            <a:xfrm>
              <a:off x="7382160" y="3426373"/>
              <a:ext cx="266700" cy="57150"/>
            </a:xfrm>
            <a:custGeom>
              <a:avLst/>
              <a:gdLst>
                <a:gd name="connsiteX0" fmla="*/ 256413 w 266700"/>
                <a:gd name="connsiteY0" fmla="*/ 5675 h 57150"/>
                <a:gd name="connsiteX1" fmla="*/ 225933 w 266700"/>
                <a:gd name="connsiteY1" fmla="*/ 7961 h 57150"/>
                <a:gd name="connsiteX2" fmla="*/ 224790 w 266700"/>
                <a:gd name="connsiteY2" fmla="*/ 12628 h 57150"/>
                <a:gd name="connsiteX3" fmla="*/ 184976 w 266700"/>
                <a:gd name="connsiteY3" fmla="*/ 12533 h 57150"/>
                <a:gd name="connsiteX4" fmla="*/ 194786 w 266700"/>
                <a:gd name="connsiteY4" fmla="*/ 8247 h 57150"/>
                <a:gd name="connsiteX5" fmla="*/ 149257 w 266700"/>
                <a:gd name="connsiteY5" fmla="*/ 15962 h 57150"/>
                <a:gd name="connsiteX6" fmla="*/ 163163 w 266700"/>
                <a:gd name="connsiteY6" fmla="*/ 15105 h 57150"/>
                <a:gd name="connsiteX7" fmla="*/ 172593 w 266700"/>
                <a:gd name="connsiteY7" fmla="*/ 17391 h 57150"/>
                <a:gd name="connsiteX8" fmla="*/ 154210 w 266700"/>
                <a:gd name="connsiteY8" fmla="*/ 21391 h 57150"/>
                <a:gd name="connsiteX9" fmla="*/ 110966 w 266700"/>
                <a:gd name="connsiteY9" fmla="*/ 35203 h 57150"/>
                <a:gd name="connsiteX10" fmla="*/ 96298 w 266700"/>
                <a:gd name="connsiteY10" fmla="*/ 34060 h 57150"/>
                <a:gd name="connsiteX11" fmla="*/ 88011 w 266700"/>
                <a:gd name="connsiteY11" fmla="*/ 42442 h 57150"/>
                <a:gd name="connsiteX12" fmla="*/ 77819 w 266700"/>
                <a:gd name="connsiteY12" fmla="*/ 38060 h 57150"/>
                <a:gd name="connsiteX13" fmla="*/ 61246 w 266700"/>
                <a:gd name="connsiteY13" fmla="*/ 39489 h 57150"/>
                <a:gd name="connsiteX14" fmla="*/ 92107 w 266700"/>
                <a:gd name="connsiteY14" fmla="*/ 30631 h 57150"/>
                <a:gd name="connsiteX15" fmla="*/ 120301 w 266700"/>
                <a:gd name="connsiteY15" fmla="*/ 22249 h 57150"/>
                <a:gd name="connsiteX16" fmla="*/ 51054 w 266700"/>
                <a:gd name="connsiteY16" fmla="*/ 35107 h 57150"/>
                <a:gd name="connsiteX17" fmla="*/ 37529 w 266700"/>
                <a:gd name="connsiteY17" fmla="*/ 44632 h 57150"/>
                <a:gd name="connsiteX18" fmla="*/ 39814 w 266700"/>
                <a:gd name="connsiteY18" fmla="*/ 50728 h 57150"/>
                <a:gd name="connsiteX19" fmla="*/ 27051 w 266700"/>
                <a:gd name="connsiteY19" fmla="*/ 46918 h 57150"/>
                <a:gd name="connsiteX20" fmla="*/ 33433 w 266700"/>
                <a:gd name="connsiteY20" fmla="*/ 41108 h 57150"/>
                <a:gd name="connsiteX21" fmla="*/ 0 w 266700"/>
                <a:gd name="connsiteY21" fmla="*/ 50633 h 57150"/>
                <a:gd name="connsiteX22" fmla="*/ 12002 w 266700"/>
                <a:gd name="connsiteY22" fmla="*/ 52348 h 57150"/>
                <a:gd name="connsiteX23" fmla="*/ 10859 w 266700"/>
                <a:gd name="connsiteY23" fmla="*/ 57015 h 57150"/>
                <a:gd name="connsiteX24" fmla="*/ 19526 w 266700"/>
                <a:gd name="connsiteY24" fmla="*/ 57301 h 57150"/>
                <a:gd name="connsiteX25" fmla="*/ 22860 w 266700"/>
                <a:gd name="connsiteY25" fmla="*/ 58729 h 57150"/>
                <a:gd name="connsiteX26" fmla="*/ 30766 w 266700"/>
                <a:gd name="connsiteY26" fmla="*/ 57015 h 57150"/>
                <a:gd name="connsiteX27" fmla="*/ 40957 w 266700"/>
                <a:gd name="connsiteY27" fmla="*/ 61396 h 57150"/>
                <a:gd name="connsiteX28" fmla="*/ 55245 w 266700"/>
                <a:gd name="connsiteY28" fmla="*/ 53872 h 57150"/>
                <a:gd name="connsiteX29" fmla="*/ 78962 w 266700"/>
                <a:gd name="connsiteY29" fmla="*/ 48728 h 57150"/>
                <a:gd name="connsiteX30" fmla="*/ 89535 w 266700"/>
                <a:gd name="connsiteY30" fmla="*/ 46442 h 57150"/>
                <a:gd name="connsiteX31" fmla="*/ 98203 w 266700"/>
                <a:gd name="connsiteY31" fmla="*/ 46728 h 57150"/>
                <a:gd name="connsiteX32" fmla="*/ 123063 w 266700"/>
                <a:gd name="connsiteY32" fmla="*/ 36917 h 57150"/>
                <a:gd name="connsiteX33" fmla="*/ 131731 w 266700"/>
                <a:gd name="connsiteY33" fmla="*/ 37203 h 57150"/>
                <a:gd name="connsiteX34" fmla="*/ 160687 w 266700"/>
                <a:gd name="connsiteY34" fmla="*/ 30916 h 57150"/>
                <a:gd name="connsiteX35" fmla="*/ 166306 w 266700"/>
                <a:gd name="connsiteY35" fmla="*/ 23106 h 57150"/>
                <a:gd name="connsiteX36" fmla="*/ 173831 w 266700"/>
                <a:gd name="connsiteY36" fmla="*/ 28059 h 57150"/>
                <a:gd name="connsiteX37" fmla="*/ 179070 w 266700"/>
                <a:gd name="connsiteY37" fmla="*/ 26916 h 57150"/>
                <a:gd name="connsiteX38" fmla="*/ 180213 w 266700"/>
                <a:gd name="connsiteY38" fmla="*/ 22249 h 57150"/>
                <a:gd name="connsiteX39" fmla="*/ 192596 w 266700"/>
                <a:gd name="connsiteY39" fmla="*/ 17391 h 57150"/>
                <a:gd name="connsiteX40" fmla="*/ 197453 w 266700"/>
                <a:gd name="connsiteY40" fmla="*/ 22915 h 57150"/>
                <a:gd name="connsiteX41" fmla="*/ 210979 w 266700"/>
                <a:gd name="connsiteY41" fmla="*/ 13390 h 57150"/>
                <a:gd name="connsiteX42" fmla="*/ 218504 w 266700"/>
                <a:gd name="connsiteY42" fmla="*/ 18343 h 57150"/>
                <a:gd name="connsiteX43" fmla="*/ 232791 w 266700"/>
                <a:gd name="connsiteY43" fmla="*/ 10819 h 57150"/>
                <a:gd name="connsiteX44" fmla="*/ 236125 w 266700"/>
                <a:gd name="connsiteY44" fmla="*/ 12247 h 57150"/>
                <a:gd name="connsiteX45" fmla="*/ 260604 w 266700"/>
                <a:gd name="connsiteY45" fmla="*/ 9104 h 57150"/>
                <a:gd name="connsiteX46" fmla="*/ 272320 w 266700"/>
                <a:gd name="connsiteY46" fmla="*/ 2151 h 57150"/>
                <a:gd name="connsiteX47" fmla="*/ 256413 w 266700"/>
                <a:gd name="connsiteY47" fmla="*/ 567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6700" h="57150">
                  <a:moveTo>
                    <a:pt x="256413" y="5675"/>
                  </a:moveTo>
                  <a:cubicBezTo>
                    <a:pt x="247840" y="4246"/>
                    <a:pt x="235363" y="8152"/>
                    <a:pt x="225933" y="7961"/>
                  </a:cubicBezTo>
                  <a:cubicBezTo>
                    <a:pt x="225933" y="9676"/>
                    <a:pt x="227362" y="11962"/>
                    <a:pt x="224790" y="12628"/>
                  </a:cubicBezTo>
                  <a:cubicBezTo>
                    <a:pt x="216694" y="5485"/>
                    <a:pt x="192405" y="20534"/>
                    <a:pt x="184976" y="12533"/>
                  </a:cubicBezTo>
                  <a:cubicBezTo>
                    <a:pt x="188500" y="12057"/>
                    <a:pt x="204121" y="8723"/>
                    <a:pt x="194786" y="8247"/>
                  </a:cubicBezTo>
                  <a:cubicBezTo>
                    <a:pt x="177927" y="8533"/>
                    <a:pt x="162306" y="14533"/>
                    <a:pt x="149257" y="15962"/>
                  </a:cubicBezTo>
                  <a:cubicBezTo>
                    <a:pt x="149447" y="23773"/>
                    <a:pt x="161925" y="17105"/>
                    <a:pt x="163163" y="15105"/>
                  </a:cubicBezTo>
                  <a:cubicBezTo>
                    <a:pt x="164402" y="18439"/>
                    <a:pt x="170879" y="14629"/>
                    <a:pt x="172593" y="17391"/>
                  </a:cubicBezTo>
                  <a:cubicBezTo>
                    <a:pt x="166497" y="18724"/>
                    <a:pt x="160306" y="20058"/>
                    <a:pt x="154210" y="21391"/>
                  </a:cubicBezTo>
                  <a:cubicBezTo>
                    <a:pt x="152971" y="39965"/>
                    <a:pt x="124587" y="24535"/>
                    <a:pt x="110966" y="35203"/>
                  </a:cubicBezTo>
                  <a:cubicBezTo>
                    <a:pt x="105632" y="35393"/>
                    <a:pt x="104013" y="30440"/>
                    <a:pt x="96298" y="34060"/>
                  </a:cubicBezTo>
                  <a:cubicBezTo>
                    <a:pt x="91535" y="35965"/>
                    <a:pt x="97155" y="42346"/>
                    <a:pt x="88011" y="42442"/>
                  </a:cubicBezTo>
                  <a:cubicBezTo>
                    <a:pt x="84487" y="41203"/>
                    <a:pt x="84392" y="35107"/>
                    <a:pt x="77819" y="38060"/>
                  </a:cubicBezTo>
                  <a:cubicBezTo>
                    <a:pt x="72295" y="40251"/>
                    <a:pt x="65246" y="45775"/>
                    <a:pt x="61246" y="39489"/>
                  </a:cubicBezTo>
                  <a:cubicBezTo>
                    <a:pt x="68104" y="35012"/>
                    <a:pt x="80867" y="33202"/>
                    <a:pt x="92107" y="30631"/>
                  </a:cubicBezTo>
                  <a:cubicBezTo>
                    <a:pt x="104108" y="27773"/>
                    <a:pt x="118872" y="28059"/>
                    <a:pt x="120301" y="22249"/>
                  </a:cubicBezTo>
                  <a:cubicBezTo>
                    <a:pt x="96679" y="27297"/>
                    <a:pt x="76105" y="28154"/>
                    <a:pt x="51054" y="35107"/>
                  </a:cubicBezTo>
                  <a:cubicBezTo>
                    <a:pt x="52102" y="40632"/>
                    <a:pt x="47435" y="43775"/>
                    <a:pt x="37529" y="44632"/>
                  </a:cubicBezTo>
                  <a:cubicBezTo>
                    <a:pt x="37814" y="48347"/>
                    <a:pt x="43339" y="49014"/>
                    <a:pt x="39814" y="50728"/>
                  </a:cubicBezTo>
                  <a:cubicBezTo>
                    <a:pt x="33338" y="52538"/>
                    <a:pt x="30385" y="49395"/>
                    <a:pt x="27051" y="46918"/>
                  </a:cubicBezTo>
                  <a:cubicBezTo>
                    <a:pt x="31623" y="46061"/>
                    <a:pt x="33242" y="43870"/>
                    <a:pt x="33433" y="41108"/>
                  </a:cubicBezTo>
                  <a:cubicBezTo>
                    <a:pt x="23336" y="44728"/>
                    <a:pt x="4477" y="44537"/>
                    <a:pt x="0" y="50633"/>
                  </a:cubicBezTo>
                  <a:cubicBezTo>
                    <a:pt x="4953" y="53586"/>
                    <a:pt x="9430" y="48061"/>
                    <a:pt x="12002" y="52348"/>
                  </a:cubicBezTo>
                  <a:cubicBezTo>
                    <a:pt x="11811" y="52062"/>
                    <a:pt x="8001" y="55967"/>
                    <a:pt x="10859" y="57015"/>
                  </a:cubicBezTo>
                  <a:cubicBezTo>
                    <a:pt x="12478" y="57586"/>
                    <a:pt x="18288" y="57205"/>
                    <a:pt x="19526" y="57301"/>
                  </a:cubicBezTo>
                  <a:cubicBezTo>
                    <a:pt x="20860" y="57396"/>
                    <a:pt x="20288" y="58729"/>
                    <a:pt x="22860" y="58729"/>
                  </a:cubicBezTo>
                  <a:cubicBezTo>
                    <a:pt x="25527" y="58729"/>
                    <a:pt x="28099" y="57110"/>
                    <a:pt x="30766" y="57015"/>
                  </a:cubicBezTo>
                  <a:cubicBezTo>
                    <a:pt x="31909" y="61492"/>
                    <a:pt x="35338" y="63016"/>
                    <a:pt x="40957" y="61396"/>
                  </a:cubicBezTo>
                  <a:cubicBezTo>
                    <a:pt x="49625" y="60539"/>
                    <a:pt x="50197" y="56253"/>
                    <a:pt x="55245" y="53872"/>
                  </a:cubicBezTo>
                  <a:cubicBezTo>
                    <a:pt x="62865" y="59872"/>
                    <a:pt x="74771" y="46918"/>
                    <a:pt x="78962" y="48728"/>
                  </a:cubicBezTo>
                  <a:cubicBezTo>
                    <a:pt x="85344" y="51490"/>
                    <a:pt x="82010" y="47680"/>
                    <a:pt x="89535" y="46442"/>
                  </a:cubicBezTo>
                  <a:cubicBezTo>
                    <a:pt x="92773" y="45871"/>
                    <a:pt x="94107" y="47204"/>
                    <a:pt x="98203" y="46728"/>
                  </a:cubicBezTo>
                  <a:cubicBezTo>
                    <a:pt x="111919" y="45204"/>
                    <a:pt x="114110" y="39108"/>
                    <a:pt x="123063" y="36917"/>
                  </a:cubicBezTo>
                  <a:cubicBezTo>
                    <a:pt x="126016" y="36155"/>
                    <a:pt x="127826" y="37679"/>
                    <a:pt x="131731" y="37203"/>
                  </a:cubicBezTo>
                  <a:cubicBezTo>
                    <a:pt x="140970" y="36060"/>
                    <a:pt x="150400" y="32440"/>
                    <a:pt x="160687" y="30916"/>
                  </a:cubicBezTo>
                  <a:cubicBezTo>
                    <a:pt x="165545" y="29583"/>
                    <a:pt x="160020" y="23868"/>
                    <a:pt x="166306" y="23106"/>
                  </a:cubicBezTo>
                  <a:cubicBezTo>
                    <a:pt x="167735" y="26249"/>
                    <a:pt x="168497" y="30154"/>
                    <a:pt x="173831" y="28059"/>
                  </a:cubicBezTo>
                  <a:cubicBezTo>
                    <a:pt x="175451" y="27487"/>
                    <a:pt x="177546" y="27583"/>
                    <a:pt x="179070" y="26916"/>
                  </a:cubicBezTo>
                  <a:cubicBezTo>
                    <a:pt x="182023" y="25582"/>
                    <a:pt x="178689" y="23296"/>
                    <a:pt x="180213" y="22249"/>
                  </a:cubicBezTo>
                  <a:cubicBezTo>
                    <a:pt x="183547" y="19867"/>
                    <a:pt x="188786" y="20153"/>
                    <a:pt x="192596" y="17391"/>
                  </a:cubicBezTo>
                  <a:cubicBezTo>
                    <a:pt x="195929" y="21487"/>
                    <a:pt x="187547" y="25487"/>
                    <a:pt x="197453" y="22915"/>
                  </a:cubicBezTo>
                  <a:cubicBezTo>
                    <a:pt x="210217" y="23296"/>
                    <a:pt x="201835" y="14533"/>
                    <a:pt x="210979" y="13390"/>
                  </a:cubicBezTo>
                  <a:cubicBezTo>
                    <a:pt x="212407" y="16534"/>
                    <a:pt x="213170" y="20439"/>
                    <a:pt x="218504" y="18343"/>
                  </a:cubicBezTo>
                  <a:cubicBezTo>
                    <a:pt x="226409" y="17200"/>
                    <a:pt x="224885" y="11962"/>
                    <a:pt x="232791" y="10819"/>
                  </a:cubicBezTo>
                  <a:cubicBezTo>
                    <a:pt x="235268" y="9676"/>
                    <a:pt x="234982" y="11581"/>
                    <a:pt x="236125" y="12247"/>
                  </a:cubicBezTo>
                  <a:cubicBezTo>
                    <a:pt x="240982" y="14914"/>
                    <a:pt x="252603" y="11390"/>
                    <a:pt x="260604" y="9104"/>
                  </a:cubicBezTo>
                  <a:cubicBezTo>
                    <a:pt x="266224" y="7485"/>
                    <a:pt x="277844" y="7199"/>
                    <a:pt x="272320" y="2151"/>
                  </a:cubicBezTo>
                  <a:cubicBezTo>
                    <a:pt x="264128" y="-3374"/>
                    <a:pt x="264319" y="3199"/>
                    <a:pt x="256413" y="56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AB9CF4-F8D7-43CE-9FCB-52B05FEA3DF9}"/>
                </a:ext>
              </a:extLst>
            </p:cNvPr>
            <p:cNvSpPr/>
            <p:nvPr/>
          </p:nvSpPr>
          <p:spPr>
            <a:xfrm>
              <a:off x="7394924" y="3442113"/>
              <a:ext cx="38100" cy="9525"/>
            </a:xfrm>
            <a:custGeom>
              <a:avLst/>
              <a:gdLst>
                <a:gd name="connsiteX0" fmla="*/ 36862 w 38100"/>
                <a:gd name="connsiteY0" fmla="*/ 32 h 9525"/>
                <a:gd name="connsiteX1" fmla="*/ 27813 w 38100"/>
                <a:gd name="connsiteY1" fmla="*/ 6413 h 9525"/>
                <a:gd name="connsiteX2" fmla="*/ 0 w 38100"/>
                <a:gd name="connsiteY2" fmla="*/ 8128 h 9525"/>
                <a:gd name="connsiteX3" fmla="*/ 31147 w 38100"/>
                <a:gd name="connsiteY3" fmla="*/ 7842 h 9525"/>
                <a:gd name="connsiteX4" fmla="*/ 30385 w 38100"/>
                <a:gd name="connsiteY4" fmla="*/ 5842 h 9525"/>
                <a:gd name="connsiteX5" fmla="*/ 36862 w 38100"/>
                <a:gd name="connsiteY5" fmla="*/ 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36862" y="32"/>
                  </a:moveTo>
                  <a:cubicBezTo>
                    <a:pt x="27718" y="-445"/>
                    <a:pt x="31623" y="4604"/>
                    <a:pt x="27813" y="6413"/>
                  </a:cubicBezTo>
                  <a:cubicBezTo>
                    <a:pt x="18097" y="7556"/>
                    <a:pt x="11811" y="4127"/>
                    <a:pt x="0" y="8128"/>
                  </a:cubicBezTo>
                  <a:cubicBezTo>
                    <a:pt x="1048" y="15081"/>
                    <a:pt x="22384" y="12033"/>
                    <a:pt x="31147" y="7842"/>
                  </a:cubicBezTo>
                  <a:cubicBezTo>
                    <a:pt x="31337" y="7747"/>
                    <a:pt x="30289" y="6032"/>
                    <a:pt x="30385" y="5842"/>
                  </a:cubicBezTo>
                  <a:cubicBezTo>
                    <a:pt x="31623" y="3746"/>
                    <a:pt x="41910" y="4794"/>
                    <a:pt x="36862" y="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46563" y="1180711"/>
            <a:ext cx="3060000" cy="176400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10/19/2019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grpSp>
        <p:nvGrpSpPr>
          <p:cNvPr id="600" name="Graphic 598">
            <a:extLst>
              <a:ext uri="{FF2B5EF4-FFF2-40B4-BE49-F238E27FC236}">
                <a16:creationId xmlns:a16="http://schemas.microsoft.com/office/drawing/2014/main" id="{BD535D61-E384-419B-82DD-061E55FA214B}"/>
              </a:ext>
            </a:extLst>
          </p:cNvPr>
          <p:cNvGrpSpPr/>
          <p:nvPr/>
        </p:nvGrpSpPr>
        <p:grpSpPr>
          <a:xfrm rot="21165657">
            <a:off x="749651" y="2981478"/>
            <a:ext cx="2522872" cy="666297"/>
            <a:chOff x="4238625" y="2933389"/>
            <a:chExt cx="3714750" cy="981075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780000" scaled="0"/>
          </a:gradFill>
        </p:grpSpPr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54127FE9-0687-46F6-A742-3525D6E2C16F}"/>
                </a:ext>
              </a:extLst>
            </p:cNvPr>
            <p:cNvSpPr/>
            <p:nvPr/>
          </p:nvSpPr>
          <p:spPr>
            <a:xfrm>
              <a:off x="4238625" y="2933389"/>
              <a:ext cx="3667125" cy="962025"/>
            </a:xfrm>
            <a:custGeom>
              <a:avLst/>
              <a:gdLst>
                <a:gd name="connsiteX0" fmla="*/ 3631025 w 3667125"/>
                <a:gd name="connsiteY0" fmla="*/ 772503 h 962025"/>
                <a:gd name="connsiteX1" fmla="*/ 3640360 w 3667125"/>
                <a:gd name="connsiteY1" fmla="*/ 762597 h 962025"/>
                <a:gd name="connsiteX2" fmla="*/ 3624548 w 3667125"/>
                <a:gd name="connsiteY2" fmla="*/ 749643 h 962025"/>
                <a:gd name="connsiteX3" fmla="*/ 3619500 w 3667125"/>
                <a:gd name="connsiteY3" fmla="*/ 684873 h 962025"/>
                <a:gd name="connsiteX4" fmla="*/ 3616643 w 3667125"/>
                <a:gd name="connsiteY4" fmla="*/ 671442 h 962025"/>
                <a:gd name="connsiteX5" fmla="*/ 3607594 w 3667125"/>
                <a:gd name="connsiteY5" fmla="*/ 656298 h 962025"/>
                <a:gd name="connsiteX6" fmla="*/ 3613595 w 3667125"/>
                <a:gd name="connsiteY6" fmla="*/ 648963 h 962025"/>
                <a:gd name="connsiteX7" fmla="*/ 3607499 w 3667125"/>
                <a:gd name="connsiteY7" fmla="*/ 636200 h 962025"/>
                <a:gd name="connsiteX8" fmla="*/ 3617024 w 3667125"/>
                <a:gd name="connsiteY8" fmla="*/ 624960 h 962025"/>
                <a:gd name="connsiteX9" fmla="*/ 3647504 w 3667125"/>
                <a:gd name="connsiteY9" fmla="*/ 631437 h 962025"/>
                <a:gd name="connsiteX10" fmla="*/ 3637503 w 3667125"/>
                <a:gd name="connsiteY10" fmla="*/ 610768 h 962025"/>
                <a:gd name="connsiteX11" fmla="*/ 3628358 w 3667125"/>
                <a:gd name="connsiteY11" fmla="*/ 610006 h 962025"/>
                <a:gd name="connsiteX12" fmla="*/ 3610451 w 3667125"/>
                <a:gd name="connsiteY12" fmla="*/ 607911 h 962025"/>
                <a:gd name="connsiteX13" fmla="*/ 3609785 w 3667125"/>
                <a:gd name="connsiteY13" fmla="*/ 604672 h 962025"/>
                <a:gd name="connsiteX14" fmla="*/ 3625977 w 3667125"/>
                <a:gd name="connsiteY14" fmla="*/ 597338 h 962025"/>
                <a:gd name="connsiteX15" fmla="*/ 3635502 w 3667125"/>
                <a:gd name="connsiteY15" fmla="*/ 594099 h 962025"/>
                <a:gd name="connsiteX16" fmla="*/ 3634835 w 3667125"/>
                <a:gd name="connsiteY16" fmla="*/ 593337 h 962025"/>
                <a:gd name="connsiteX17" fmla="*/ 3642455 w 3667125"/>
                <a:gd name="connsiteY17" fmla="*/ 589908 h 962025"/>
                <a:gd name="connsiteX18" fmla="*/ 3631311 w 3667125"/>
                <a:gd name="connsiteY18" fmla="*/ 570954 h 962025"/>
                <a:gd name="connsiteX19" fmla="*/ 3638741 w 3667125"/>
                <a:gd name="connsiteY19" fmla="*/ 563715 h 962025"/>
                <a:gd name="connsiteX20" fmla="*/ 3629311 w 3667125"/>
                <a:gd name="connsiteY20" fmla="*/ 558095 h 962025"/>
                <a:gd name="connsiteX21" fmla="*/ 3644360 w 3667125"/>
                <a:gd name="connsiteY21" fmla="*/ 547427 h 962025"/>
                <a:gd name="connsiteX22" fmla="*/ 3633121 w 3667125"/>
                <a:gd name="connsiteY22" fmla="*/ 541426 h 962025"/>
                <a:gd name="connsiteX23" fmla="*/ 3637312 w 3667125"/>
                <a:gd name="connsiteY23" fmla="*/ 531520 h 962025"/>
                <a:gd name="connsiteX24" fmla="*/ 3623596 w 3667125"/>
                <a:gd name="connsiteY24" fmla="*/ 531806 h 962025"/>
                <a:gd name="connsiteX25" fmla="*/ 3648742 w 3667125"/>
                <a:gd name="connsiteY25" fmla="*/ 512756 h 962025"/>
                <a:gd name="connsiteX26" fmla="*/ 3627311 w 3667125"/>
                <a:gd name="connsiteY26" fmla="*/ 495611 h 962025"/>
                <a:gd name="connsiteX27" fmla="*/ 3647408 w 3667125"/>
                <a:gd name="connsiteY27" fmla="*/ 487324 h 962025"/>
                <a:gd name="connsiteX28" fmla="*/ 3634549 w 3667125"/>
                <a:gd name="connsiteY28" fmla="*/ 475989 h 962025"/>
                <a:gd name="connsiteX29" fmla="*/ 3611975 w 3667125"/>
                <a:gd name="connsiteY29" fmla="*/ 479799 h 962025"/>
                <a:gd name="connsiteX30" fmla="*/ 3589687 w 3667125"/>
                <a:gd name="connsiteY30" fmla="*/ 483609 h 962025"/>
                <a:gd name="connsiteX31" fmla="*/ 3597878 w 3667125"/>
                <a:gd name="connsiteY31" fmla="*/ 477609 h 962025"/>
                <a:gd name="connsiteX32" fmla="*/ 3629882 w 3667125"/>
                <a:gd name="connsiteY32" fmla="*/ 470751 h 962025"/>
                <a:gd name="connsiteX33" fmla="*/ 3637407 w 3667125"/>
                <a:gd name="connsiteY33" fmla="*/ 463416 h 962025"/>
                <a:gd name="connsiteX34" fmla="*/ 3628739 w 3667125"/>
                <a:gd name="connsiteY34" fmla="*/ 457511 h 962025"/>
                <a:gd name="connsiteX35" fmla="*/ 3593021 w 3667125"/>
                <a:gd name="connsiteY35" fmla="*/ 457797 h 962025"/>
                <a:gd name="connsiteX36" fmla="*/ 3591401 w 3667125"/>
                <a:gd name="connsiteY36" fmla="*/ 456273 h 962025"/>
                <a:gd name="connsiteX37" fmla="*/ 3615785 w 3667125"/>
                <a:gd name="connsiteY37" fmla="*/ 451415 h 962025"/>
                <a:gd name="connsiteX38" fmla="*/ 3594068 w 3667125"/>
                <a:gd name="connsiteY38" fmla="*/ 437413 h 962025"/>
                <a:gd name="connsiteX39" fmla="*/ 3604832 w 3667125"/>
                <a:gd name="connsiteY39" fmla="*/ 436365 h 962025"/>
                <a:gd name="connsiteX40" fmla="*/ 3615595 w 3667125"/>
                <a:gd name="connsiteY40" fmla="*/ 433127 h 962025"/>
                <a:gd name="connsiteX41" fmla="*/ 3620548 w 3667125"/>
                <a:gd name="connsiteY41" fmla="*/ 425507 h 962025"/>
                <a:gd name="connsiteX42" fmla="*/ 3613880 w 3667125"/>
                <a:gd name="connsiteY42" fmla="*/ 418935 h 962025"/>
                <a:gd name="connsiteX43" fmla="*/ 3598355 w 3667125"/>
                <a:gd name="connsiteY43" fmla="*/ 414553 h 962025"/>
                <a:gd name="connsiteX44" fmla="*/ 3625596 w 3667125"/>
                <a:gd name="connsiteY44" fmla="*/ 405028 h 962025"/>
                <a:gd name="connsiteX45" fmla="*/ 3618548 w 3667125"/>
                <a:gd name="connsiteY45" fmla="*/ 397503 h 962025"/>
                <a:gd name="connsiteX46" fmla="*/ 3634549 w 3667125"/>
                <a:gd name="connsiteY46" fmla="*/ 385502 h 962025"/>
                <a:gd name="connsiteX47" fmla="*/ 3618643 w 3667125"/>
                <a:gd name="connsiteY47" fmla="*/ 377977 h 962025"/>
                <a:gd name="connsiteX48" fmla="*/ 3618643 w 3667125"/>
                <a:gd name="connsiteY48" fmla="*/ 377977 h 962025"/>
                <a:gd name="connsiteX49" fmla="*/ 3633597 w 3667125"/>
                <a:gd name="connsiteY49" fmla="*/ 376739 h 962025"/>
                <a:gd name="connsiteX50" fmla="*/ 3633788 w 3667125"/>
                <a:gd name="connsiteY50" fmla="*/ 374453 h 962025"/>
                <a:gd name="connsiteX51" fmla="*/ 3619881 w 3667125"/>
                <a:gd name="connsiteY51" fmla="*/ 372929 h 962025"/>
                <a:gd name="connsiteX52" fmla="*/ 3617690 w 3667125"/>
                <a:gd name="connsiteY52" fmla="*/ 366452 h 962025"/>
                <a:gd name="connsiteX53" fmla="*/ 3622643 w 3667125"/>
                <a:gd name="connsiteY53" fmla="*/ 363880 h 962025"/>
                <a:gd name="connsiteX54" fmla="*/ 3613595 w 3667125"/>
                <a:gd name="connsiteY54" fmla="*/ 362070 h 962025"/>
                <a:gd name="connsiteX55" fmla="*/ 3610547 w 3667125"/>
                <a:gd name="connsiteY55" fmla="*/ 358641 h 962025"/>
                <a:gd name="connsiteX56" fmla="*/ 3599688 w 3667125"/>
                <a:gd name="connsiteY56" fmla="*/ 359213 h 962025"/>
                <a:gd name="connsiteX57" fmla="*/ 3596069 w 3667125"/>
                <a:gd name="connsiteY57" fmla="*/ 358451 h 962025"/>
                <a:gd name="connsiteX58" fmla="*/ 3596354 w 3667125"/>
                <a:gd name="connsiteY58" fmla="*/ 355689 h 962025"/>
                <a:gd name="connsiteX59" fmla="*/ 3621691 w 3667125"/>
                <a:gd name="connsiteY59" fmla="*/ 349783 h 962025"/>
                <a:gd name="connsiteX60" fmla="*/ 3581495 w 3667125"/>
                <a:gd name="connsiteY60" fmla="*/ 349307 h 962025"/>
                <a:gd name="connsiteX61" fmla="*/ 3589782 w 3667125"/>
                <a:gd name="connsiteY61" fmla="*/ 342925 h 962025"/>
                <a:gd name="connsiteX62" fmla="*/ 3591782 w 3667125"/>
                <a:gd name="connsiteY62" fmla="*/ 347878 h 962025"/>
                <a:gd name="connsiteX63" fmla="*/ 3620929 w 3667125"/>
                <a:gd name="connsiteY63" fmla="*/ 342639 h 962025"/>
                <a:gd name="connsiteX64" fmla="*/ 3619024 w 3667125"/>
                <a:gd name="connsiteY64" fmla="*/ 340544 h 962025"/>
                <a:gd name="connsiteX65" fmla="*/ 3623691 w 3667125"/>
                <a:gd name="connsiteY65" fmla="*/ 338925 h 962025"/>
                <a:gd name="connsiteX66" fmla="*/ 3616643 w 3667125"/>
                <a:gd name="connsiteY66" fmla="*/ 338163 h 962025"/>
                <a:gd name="connsiteX67" fmla="*/ 3589306 w 3667125"/>
                <a:gd name="connsiteY67" fmla="*/ 333972 h 962025"/>
                <a:gd name="connsiteX68" fmla="*/ 3587972 w 3667125"/>
                <a:gd name="connsiteY68" fmla="*/ 331114 h 962025"/>
                <a:gd name="connsiteX69" fmla="*/ 3591973 w 3667125"/>
                <a:gd name="connsiteY69" fmla="*/ 326447 h 962025"/>
                <a:gd name="connsiteX70" fmla="*/ 3612261 w 3667125"/>
                <a:gd name="connsiteY70" fmla="*/ 324351 h 962025"/>
                <a:gd name="connsiteX71" fmla="*/ 3642836 w 3667125"/>
                <a:gd name="connsiteY71" fmla="*/ 323113 h 962025"/>
                <a:gd name="connsiteX72" fmla="*/ 3582734 w 3667125"/>
                <a:gd name="connsiteY72" fmla="*/ 312445 h 962025"/>
                <a:gd name="connsiteX73" fmla="*/ 3609118 w 3667125"/>
                <a:gd name="connsiteY73" fmla="*/ 298062 h 962025"/>
                <a:gd name="connsiteX74" fmla="*/ 3579495 w 3667125"/>
                <a:gd name="connsiteY74" fmla="*/ 293776 h 962025"/>
                <a:gd name="connsiteX75" fmla="*/ 3548824 w 3667125"/>
                <a:gd name="connsiteY75" fmla="*/ 288442 h 962025"/>
                <a:gd name="connsiteX76" fmla="*/ 3565208 w 3667125"/>
                <a:gd name="connsiteY76" fmla="*/ 283680 h 962025"/>
                <a:gd name="connsiteX77" fmla="*/ 3539109 w 3667125"/>
                <a:gd name="connsiteY77" fmla="*/ 274440 h 962025"/>
                <a:gd name="connsiteX78" fmla="*/ 3555111 w 3667125"/>
                <a:gd name="connsiteY78" fmla="*/ 272821 h 962025"/>
                <a:gd name="connsiteX79" fmla="*/ 3550063 w 3667125"/>
                <a:gd name="connsiteY79" fmla="*/ 260343 h 962025"/>
                <a:gd name="connsiteX80" fmla="*/ 3532728 w 3667125"/>
                <a:gd name="connsiteY80" fmla="*/ 254533 h 962025"/>
                <a:gd name="connsiteX81" fmla="*/ 3546920 w 3667125"/>
                <a:gd name="connsiteY81" fmla="*/ 251866 h 962025"/>
                <a:gd name="connsiteX82" fmla="*/ 3564446 w 3667125"/>
                <a:gd name="connsiteY82" fmla="*/ 247199 h 962025"/>
                <a:gd name="connsiteX83" fmla="*/ 3586639 w 3667125"/>
                <a:gd name="connsiteY83" fmla="*/ 240627 h 962025"/>
                <a:gd name="connsiteX84" fmla="*/ 3558159 w 3667125"/>
                <a:gd name="connsiteY84" fmla="*/ 238055 h 962025"/>
                <a:gd name="connsiteX85" fmla="*/ 3531299 w 3667125"/>
                <a:gd name="connsiteY85" fmla="*/ 231673 h 962025"/>
                <a:gd name="connsiteX86" fmla="*/ 3637407 w 3667125"/>
                <a:gd name="connsiteY86" fmla="*/ 232816 h 962025"/>
                <a:gd name="connsiteX87" fmla="*/ 3637693 w 3667125"/>
                <a:gd name="connsiteY87" fmla="*/ 229863 h 962025"/>
                <a:gd name="connsiteX88" fmla="*/ 3548063 w 3667125"/>
                <a:gd name="connsiteY88" fmla="*/ 218624 h 962025"/>
                <a:gd name="connsiteX89" fmla="*/ 3535109 w 3667125"/>
                <a:gd name="connsiteY89" fmla="*/ 212528 h 962025"/>
                <a:gd name="connsiteX90" fmla="*/ 3556445 w 3667125"/>
                <a:gd name="connsiteY90" fmla="*/ 210813 h 962025"/>
                <a:gd name="connsiteX91" fmla="*/ 3523107 w 3667125"/>
                <a:gd name="connsiteY91" fmla="*/ 201288 h 962025"/>
                <a:gd name="connsiteX92" fmla="*/ 3583972 w 3667125"/>
                <a:gd name="connsiteY92" fmla="*/ 187382 h 962025"/>
                <a:gd name="connsiteX93" fmla="*/ 3501962 w 3667125"/>
                <a:gd name="connsiteY93" fmla="*/ 175857 h 962025"/>
                <a:gd name="connsiteX94" fmla="*/ 3521964 w 3667125"/>
                <a:gd name="connsiteY94" fmla="*/ 169380 h 962025"/>
                <a:gd name="connsiteX95" fmla="*/ 3543205 w 3667125"/>
                <a:gd name="connsiteY95" fmla="*/ 164903 h 962025"/>
                <a:gd name="connsiteX96" fmla="*/ 3555397 w 3667125"/>
                <a:gd name="connsiteY96" fmla="*/ 158521 h 962025"/>
                <a:gd name="connsiteX97" fmla="*/ 3529298 w 3667125"/>
                <a:gd name="connsiteY97" fmla="*/ 158521 h 962025"/>
                <a:gd name="connsiteX98" fmla="*/ 3501485 w 3667125"/>
                <a:gd name="connsiteY98" fmla="*/ 150520 h 962025"/>
                <a:gd name="connsiteX99" fmla="*/ 3538823 w 3667125"/>
                <a:gd name="connsiteY99" fmla="*/ 153949 h 962025"/>
                <a:gd name="connsiteX100" fmla="*/ 3539204 w 3667125"/>
                <a:gd name="connsiteY100" fmla="*/ 149853 h 962025"/>
                <a:gd name="connsiteX101" fmla="*/ 3469958 w 3667125"/>
                <a:gd name="connsiteY101" fmla="*/ 142519 h 962025"/>
                <a:gd name="connsiteX102" fmla="*/ 3470148 w 3667125"/>
                <a:gd name="connsiteY102" fmla="*/ 139185 h 962025"/>
                <a:gd name="connsiteX103" fmla="*/ 3506153 w 3667125"/>
                <a:gd name="connsiteY103" fmla="*/ 139566 h 962025"/>
                <a:gd name="connsiteX104" fmla="*/ 3506438 w 3667125"/>
                <a:gd name="connsiteY104" fmla="*/ 136804 h 962025"/>
                <a:gd name="connsiteX105" fmla="*/ 3460147 w 3667125"/>
                <a:gd name="connsiteY105" fmla="*/ 122707 h 962025"/>
                <a:gd name="connsiteX106" fmla="*/ 3399568 w 3667125"/>
                <a:gd name="connsiteY106" fmla="*/ 119183 h 962025"/>
                <a:gd name="connsiteX107" fmla="*/ 3394329 w 3667125"/>
                <a:gd name="connsiteY107" fmla="*/ 110991 h 962025"/>
                <a:gd name="connsiteX108" fmla="*/ 3466814 w 3667125"/>
                <a:gd name="connsiteY108" fmla="*/ 109658 h 962025"/>
                <a:gd name="connsiteX109" fmla="*/ 3442621 w 3667125"/>
                <a:gd name="connsiteY109" fmla="*/ 107943 h 962025"/>
                <a:gd name="connsiteX110" fmla="*/ 3399187 w 3667125"/>
                <a:gd name="connsiteY110" fmla="*/ 102514 h 962025"/>
                <a:gd name="connsiteX111" fmla="*/ 3371755 w 3667125"/>
                <a:gd name="connsiteY111" fmla="*/ 101562 h 962025"/>
                <a:gd name="connsiteX112" fmla="*/ 3306128 w 3667125"/>
                <a:gd name="connsiteY112" fmla="*/ 92037 h 962025"/>
                <a:gd name="connsiteX113" fmla="*/ 3300413 w 3667125"/>
                <a:gd name="connsiteY113" fmla="*/ 91179 h 962025"/>
                <a:gd name="connsiteX114" fmla="*/ 3172301 w 3667125"/>
                <a:gd name="connsiteY114" fmla="*/ 87369 h 962025"/>
                <a:gd name="connsiteX115" fmla="*/ 3168110 w 3667125"/>
                <a:gd name="connsiteY115" fmla="*/ 86703 h 962025"/>
                <a:gd name="connsiteX116" fmla="*/ 3101912 w 3667125"/>
                <a:gd name="connsiteY116" fmla="*/ 79749 h 962025"/>
                <a:gd name="connsiteX117" fmla="*/ 3084576 w 3667125"/>
                <a:gd name="connsiteY117" fmla="*/ 79654 h 962025"/>
                <a:gd name="connsiteX118" fmla="*/ 2982468 w 3667125"/>
                <a:gd name="connsiteY118" fmla="*/ 75654 h 962025"/>
                <a:gd name="connsiteX119" fmla="*/ 2969228 w 3667125"/>
                <a:gd name="connsiteY119" fmla="*/ 95275 h 962025"/>
                <a:gd name="connsiteX120" fmla="*/ 2953417 w 3667125"/>
                <a:gd name="connsiteY120" fmla="*/ 95751 h 962025"/>
                <a:gd name="connsiteX121" fmla="*/ 2887599 w 3667125"/>
                <a:gd name="connsiteY121" fmla="*/ 97847 h 962025"/>
                <a:gd name="connsiteX122" fmla="*/ 2886170 w 3667125"/>
                <a:gd name="connsiteY122" fmla="*/ 97752 h 962025"/>
                <a:gd name="connsiteX123" fmla="*/ 2842927 w 3667125"/>
                <a:gd name="connsiteY123" fmla="*/ 101181 h 962025"/>
                <a:gd name="connsiteX124" fmla="*/ 2831878 w 3667125"/>
                <a:gd name="connsiteY124" fmla="*/ 96228 h 962025"/>
                <a:gd name="connsiteX125" fmla="*/ 2843784 w 3667125"/>
                <a:gd name="connsiteY125" fmla="*/ 84893 h 962025"/>
                <a:gd name="connsiteX126" fmla="*/ 2888171 w 3667125"/>
                <a:gd name="connsiteY126" fmla="*/ 80607 h 962025"/>
                <a:gd name="connsiteX127" fmla="*/ 2906363 w 3667125"/>
                <a:gd name="connsiteY127" fmla="*/ 79273 h 962025"/>
                <a:gd name="connsiteX128" fmla="*/ 2923223 w 3667125"/>
                <a:gd name="connsiteY128" fmla="*/ 79845 h 962025"/>
                <a:gd name="connsiteX129" fmla="*/ 2954846 w 3667125"/>
                <a:gd name="connsiteY129" fmla="*/ 76130 h 962025"/>
                <a:gd name="connsiteX130" fmla="*/ 2940082 w 3667125"/>
                <a:gd name="connsiteY130" fmla="*/ 73653 h 962025"/>
                <a:gd name="connsiteX131" fmla="*/ 2922461 w 3667125"/>
                <a:gd name="connsiteY131" fmla="*/ 68129 h 962025"/>
                <a:gd name="connsiteX132" fmla="*/ 2857214 w 3667125"/>
                <a:gd name="connsiteY132" fmla="*/ 68224 h 962025"/>
                <a:gd name="connsiteX133" fmla="*/ 2799016 w 3667125"/>
                <a:gd name="connsiteY133" fmla="*/ 66986 h 962025"/>
                <a:gd name="connsiteX134" fmla="*/ 2711577 w 3667125"/>
                <a:gd name="connsiteY134" fmla="*/ 64890 h 962025"/>
                <a:gd name="connsiteX135" fmla="*/ 2567273 w 3667125"/>
                <a:gd name="connsiteY135" fmla="*/ 62509 h 962025"/>
                <a:gd name="connsiteX136" fmla="*/ 2454688 w 3667125"/>
                <a:gd name="connsiteY136" fmla="*/ 60223 h 962025"/>
                <a:gd name="connsiteX137" fmla="*/ 2327529 w 3667125"/>
                <a:gd name="connsiteY137" fmla="*/ 58318 h 962025"/>
                <a:gd name="connsiteX138" fmla="*/ 2261807 w 3667125"/>
                <a:gd name="connsiteY138" fmla="*/ 57842 h 962025"/>
                <a:gd name="connsiteX139" fmla="*/ 2110359 w 3667125"/>
                <a:gd name="connsiteY139" fmla="*/ 56318 h 962025"/>
                <a:gd name="connsiteX140" fmla="*/ 2048066 w 3667125"/>
                <a:gd name="connsiteY140" fmla="*/ 53365 h 962025"/>
                <a:gd name="connsiteX141" fmla="*/ 1960721 w 3667125"/>
                <a:gd name="connsiteY141" fmla="*/ 49460 h 962025"/>
                <a:gd name="connsiteX142" fmla="*/ 1864614 w 3667125"/>
                <a:gd name="connsiteY142" fmla="*/ 41554 h 962025"/>
                <a:gd name="connsiteX143" fmla="*/ 1808417 w 3667125"/>
                <a:gd name="connsiteY143" fmla="*/ 33648 h 962025"/>
                <a:gd name="connsiteX144" fmla="*/ 1795463 w 3667125"/>
                <a:gd name="connsiteY144" fmla="*/ 23361 h 962025"/>
                <a:gd name="connsiteX145" fmla="*/ 1839182 w 3667125"/>
                <a:gd name="connsiteY145" fmla="*/ 16218 h 962025"/>
                <a:gd name="connsiteX146" fmla="*/ 1780032 w 3667125"/>
                <a:gd name="connsiteY146" fmla="*/ 8217 h 962025"/>
                <a:gd name="connsiteX147" fmla="*/ 1733741 w 3667125"/>
                <a:gd name="connsiteY147" fmla="*/ 6693 h 962025"/>
                <a:gd name="connsiteX148" fmla="*/ 1710404 w 3667125"/>
                <a:gd name="connsiteY148" fmla="*/ 6693 h 962025"/>
                <a:gd name="connsiteX149" fmla="*/ 1655445 w 3667125"/>
                <a:gd name="connsiteY149" fmla="*/ 3740 h 962025"/>
                <a:gd name="connsiteX150" fmla="*/ 1608011 w 3667125"/>
                <a:gd name="connsiteY150" fmla="*/ 25 h 962025"/>
                <a:gd name="connsiteX151" fmla="*/ 1567625 w 3667125"/>
                <a:gd name="connsiteY151" fmla="*/ 1740 h 962025"/>
                <a:gd name="connsiteX152" fmla="*/ 1544288 w 3667125"/>
                <a:gd name="connsiteY152" fmla="*/ 692 h 962025"/>
                <a:gd name="connsiteX153" fmla="*/ 1492091 w 3667125"/>
                <a:gd name="connsiteY153" fmla="*/ 1454 h 962025"/>
                <a:gd name="connsiteX154" fmla="*/ 1420749 w 3667125"/>
                <a:gd name="connsiteY154" fmla="*/ 1168 h 962025"/>
                <a:gd name="connsiteX155" fmla="*/ 1348073 w 3667125"/>
                <a:gd name="connsiteY155" fmla="*/ 1073 h 962025"/>
                <a:gd name="connsiteX156" fmla="*/ 1298448 w 3667125"/>
                <a:gd name="connsiteY156" fmla="*/ 1359 h 962025"/>
                <a:gd name="connsiteX157" fmla="*/ 1269778 w 3667125"/>
                <a:gd name="connsiteY157" fmla="*/ 882 h 962025"/>
                <a:gd name="connsiteX158" fmla="*/ 1258348 w 3667125"/>
                <a:gd name="connsiteY158" fmla="*/ 978 h 962025"/>
                <a:gd name="connsiteX159" fmla="*/ 1242632 w 3667125"/>
                <a:gd name="connsiteY159" fmla="*/ 3835 h 962025"/>
                <a:gd name="connsiteX160" fmla="*/ 1137666 w 3667125"/>
                <a:gd name="connsiteY160" fmla="*/ 7074 h 962025"/>
                <a:gd name="connsiteX161" fmla="*/ 1116044 w 3667125"/>
                <a:gd name="connsiteY161" fmla="*/ 4978 h 962025"/>
                <a:gd name="connsiteX162" fmla="*/ 1028700 w 3667125"/>
                <a:gd name="connsiteY162" fmla="*/ 7740 h 962025"/>
                <a:gd name="connsiteX163" fmla="*/ 914876 w 3667125"/>
                <a:gd name="connsiteY163" fmla="*/ 10788 h 962025"/>
                <a:gd name="connsiteX164" fmla="*/ 779621 w 3667125"/>
                <a:gd name="connsiteY164" fmla="*/ 20504 h 962025"/>
                <a:gd name="connsiteX165" fmla="*/ 714089 w 3667125"/>
                <a:gd name="connsiteY165" fmla="*/ 26028 h 962025"/>
                <a:gd name="connsiteX166" fmla="*/ 623411 w 3667125"/>
                <a:gd name="connsiteY166" fmla="*/ 28886 h 962025"/>
                <a:gd name="connsiteX167" fmla="*/ 558356 w 3667125"/>
                <a:gd name="connsiteY167" fmla="*/ 25743 h 962025"/>
                <a:gd name="connsiteX168" fmla="*/ 552926 w 3667125"/>
                <a:gd name="connsiteY168" fmla="*/ 27171 h 962025"/>
                <a:gd name="connsiteX169" fmla="*/ 521494 w 3667125"/>
                <a:gd name="connsiteY169" fmla="*/ 26886 h 962025"/>
                <a:gd name="connsiteX170" fmla="*/ 504349 w 3667125"/>
                <a:gd name="connsiteY170" fmla="*/ 24504 h 962025"/>
                <a:gd name="connsiteX171" fmla="*/ 445961 w 3667125"/>
                <a:gd name="connsiteY171" fmla="*/ 22790 h 962025"/>
                <a:gd name="connsiteX172" fmla="*/ 374618 w 3667125"/>
                <a:gd name="connsiteY172" fmla="*/ 20885 h 962025"/>
                <a:gd name="connsiteX173" fmla="*/ 268319 w 3667125"/>
                <a:gd name="connsiteY173" fmla="*/ 22980 h 962025"/>
                <a:gd name="connsiteX174" fmla="*/ 174784 w 3667125"/>
                <a:gd name="connsiteY174" fmla="*/ 20980 h 962025"/>
                <a:gd name="connsiteX175" fmla="*/ 107537 w 3667125"/>
                <a:gd name="connsiteY175" fmla="*/ 21075 h 962025"/>
                <a:gd name="connsiteX176" fmla="*/ 67247 w 3667125"/>
                <a:gd name="connsiteY176" fmla="*/ 27933 h 962025"/>
                <a:gd name="connsiteX177" fmla="*/ 61532 w 3667125"/>
                <a:gd name="connsiteY177" fmla="*/ 54984 h 962025"/>
                <a:gd name="connsiteX178" fmla="*/ 48768 w 3667125"/>
                <a:gd name="connsiteY178" fmla="*/ 63462 h 962025"/>
                <a:gd name="connsiteX179" fmla="*/ 33338 w 3667125"/>
                <a:gd name="connsiteY179" fmla="*/ 67462 h 962025"/>
                <a:gd name="connsiteX180" fmla="*/ 39910 w 3667125"/>
                <a:gd name="connsiteY180" fmla="*/ 79940 h 962025"/>
                <a:gd name="connsiteX181" fmla="*/ 46292 w 3667125"/>
                <a:gd name="connsiteY181" fmla="*/ 110134 h 962025"/>
                <a:gd name="connsiteX182" fmla="*/ 50673 w 3667125"/>
                <a:gd name="connsiteY182" fmla="*/ 113944 h 962025"/>
                <a:gd name="connsiteX183" fmla="*/ 55721 w 3667125"/>
                <a:gd name="connsiteY183" fmla="*/ 140233 h 962025"/>
                <a:gd name="connsiteX184" fmla="*/ 45244 w 3667125"/>
                <a:gd name="connsiteY184" fmla="*/ 158712 h 962025"/>
                <a:gd name="connsiteX185" fmla="*/ 29337 w 3667125"/>
                <a:gd name="connsiteY185" fmla="*/ 161950 h 962025"/>
                <a:gd name="connsiteX186" fmla="*/ 23813 w 3667125"/>
                <a:gd name="connsiteY186" fmla="*/ 167475 h 962025"/>
                <a:gd name="connsiteX187" fmla="*/ 28480 w 3667125"/>
                <a:gd name="connsiteY187" fmla="*/ 173571 h 962025"/>
                <a:gd name="connsiteX188" fmla="*/ 48673 w 3667125"/>
                <a:gd name="connsiteY188" fmla="*/ 184810 h 962025"/>
                <a:gd name="connsiteX189" fmla="*/ 54864 w 3667125"/>
                <a:gd name="connsiteY189" fmla="*/ 194621 h 962025"/>
                <a:gd name="connsiteX190" fmla="*/ 38005 w 3667125"/>
                <a:gd name="connsiteY190" fmla="*/ 222624 h 962025"/>
                <a:gd name="connsiteX191" fmla="*/ 22479 w 3667125"/>
                <a:gd name="connsiteY191" fmla="*/ 242722 h 962025"/>
                <a:gd name="connsiteX192" fmla="*/ 53531 w 3667125"/>
                <a:gd name="connsiteY192" fmla="*/ 254724 h 962025"/>
                <a:gd name="connsiteX193" fmla="*/ 43244 w 3667125"/>
                <a:gd name="connsiteY193" fmla="*/ 287680 h 962025"/>
                <a:gd name="connsiteX194" fmla="*/ 50292 w 3667125"/>
                <a:gd name="connsiteY194" fmla="*/ 295681 h 962025"/>
                <a:gd name="connsiteX195" fmla="*/ 39815 w 3667125"/>
                <a:gd name="connsiteY195" fmla="*/ 309397 h 962025"/>
                <a:gd name="connsiteX196" fmla="*/ 52578 w 3667125"/>
                <a:gd name="connsiteY196" fmla="*/ 319684 h 962025"/>
                <a:gd name="connsiteX197" fmla="*/ 39148 w 3667125"/>
                <a:gd name="connsiteY197" fmla="*/ 327971 h 962025"/>
                <a:gd name="connsiteX198" fmla="*/ 48863 w 3667125"/>
                <a:gd name="connsiteY198" fmla="*/ 341115 h 962025"/>
                <a:gd name="connsiteX199" fmla="*/ 52388 w 3667125"/>
                <a:gd name="connsiteY199" fmla="*/ 343878 h 962025"/>
                <a:gd name="connsiteX200" fmla="*/ 48292 w 3667125"/>
                <a:gd name="connsiteY200" fmla="*/ 344163 h 962025"/>
                <a:gd name="connsiteX201" fmla="*/ 13811 w 3667125"/>
                <a:gd name="connsiteY201" fmla="*/ 351498 h 962025"/>
                <a:gd name="connsiteX202" fmla="*/ 20384 w 3667125"/>
                <a:gd name="connsiteY202" fmla="*/ 367881 h 962025"/>
                <a:gd name="connsiteX203" fmla="*/ 0 w 3667125"/>
                <a:gd name="connsiteY203" fmla="*/ 387216 h 962025"/>
                <a:gd name="connsiteX204" fmla="*/ 15050 w 3667125"/>
                <a:gd name="connsiteY204" fmla="*/ 391503 h 962025"/>
                <a:gd name="connsiteX205" fmla="*/ 34195 w 3667125"/>
                <a:gd name="connsiteY205" fmla="*/ 393408 h 962025"/>
                <a:gd name="connsiteX206" fmla="*/ 42196 w 3667125"/>
                <a:gd name="connsiteY206" fmla="*/ 394455 h 962025"/>
                <a:gd name="connsiteX207" fmla="*/ 52769 w 3667125"/>
                <a:gd name="connsiteY207" fmla="*/ 391693 h 962025"/>
                <a:gd name="connsiteX208" fmla="*/ 51911 w 3667125"/>
                <a:gd name="connsiteY208" fmla="*/ 401694 h 962025"/>
                <a:gd name="connsiteX209" fmla="*/ 51911 w 3667125"/>
                <a:gd name="connsiteY209" fmla="*/ 405695 h 962025"/>
                <a:gd name="connsiteX210" fmla="*/ 47435 w 3667125"/>
                <a:gd name="connsiteY210" fmla="*/ 411124 h 962025"/>
                <a:gd name="connsiteX211" fmla="*/ 47339 w 3667125"/>
                <a:gd name="connsiteY211" fmla="*/ 411886 h 962025"/>
                <a:gd name="connsiteX212" fmla="*/ 47244 w 3667125"/>
                <a:gd name="connsiteY212" fmla="*/ 411410 h 962025"/>
                <a:gd name="connsiteX213" fmla="*/ 34766 w 3667125"/>
                <a:gd name="connsiteY213" fmla="*/ 411219 h 962025"/>
                <a:gd name="connsiteX214" fmla="*/ 46768 w 3667125"/>
                <a:gd name="connsiteY214" fmla="*/ 414839 h 962025"/>
                <a:gd name="connsiteX215" fmla="*/ 47054 w 3667125"/>
                <a:gd name="connsiteY215" fmla="*/ 414458 h 962025"/>
                <a:gd name="connsiteX216" fmla="*/ 49244 w 3667125"/>
                <a:gd name="connsiteY216" fmla="*/ 420649 h 962025"/>
                <a:gd name="connsiteX217" fmla="*/ 45530 w 3667125"/>
                <a:gd name="connsiteY217" fmla="*/ 429317 h 962025"/>
                <a:gd name="connsiteX218" fmla="*/ 47911 w 3667125"/>
                <a:gd name="connsiteY218" fmla="*/ 451129 h 962025"/>
                <a:gd name="connsiteX219" fmla="*/ 39243 w 3667125"/>
                <a:gd name="connsiteY219" fmla="*/ 453796 h 962025"/>
                <a:gd name="connsiteX220" fmla="*/ 49625 w 3667125"/>
                <a:gd name="connsiteY220" fmla="*/ 456368 h 962025"/>
                <a:gd name="connsiteX221" fmla="*/ 50197 w 3667125"/>
                <a:gd name="connsiteY221" fmla="*/ 458749 h 962025"/>
                <a:gd name="connsiteX222" fmla="*/ 54673 w 3667125"/>
                <a:gd name="connsiteY222" fmla="*/ 462559 h 962025"/>
                <a:gd name="connsiteX223" fmla="*/ 54673 w 3667125"/>
                <a:gd name="connsiteY223" fmla="*/ 470751 h 962025"/>
                <a:gd name="connsiteX224" fmla="*/ 54578 w 3667125"/>
                <a:gd name="connsiteY224" fmla="*/ 477132 h 962025"/>
                <a:gd name="connsiteX225" fmla="*/ 52578 w 3667125"/>
                <a:gd name="connsiteY225" fmla="*/ 479799 h 962025"/>
                <a:gd name="connsiteX226" fmla="*/ 52483 w 3667125"/>
                <a:gd name="connsiteY226" fmla="*/ 480561 h 962025"/>
                <a:gd name="connsiteX227" fmla="*/ 27432 w 3667125"/>
                <a:gd name="connsiteY227" fmla="*/ 500945 h 962025"/>
                <a:gd name="connsiteX228" fmla="*/ 35433 w 3667125"/>
                <a:gd name="connsiteY228" fmla="*/ 530187 h 962025"/>
                <a:gd name="connsiteX229" fmla="*/ 39815 w 3667125"/>
                <a:gd name="connsiteY229" fmla="*/ 541807 h 962025"/>
                <a:gd name="connsiteX230" fmla="*/ 24003 w 3667125"/>
                <a:gd name="connsiteY230" fmla="*/ 548094 h 962025"/>
                <a:gd name="connsiteX231" fmla="*/ 43815 w 3667125"/>
                <a:gd name="connsiteY231" fmla="*/ 560381 h 962025"/>
                <a:gd name="connsiteX232" fmla="*/ 48197 w 3667125"/>
                <a:gd name="connsiteY232" fmla="*/ 561905 h 962025"/>
                <a:gd name="connsiteX233" fmla="*/ 48863 w 3667125"/>
                <a:gd name="connsiteY233" fmla="*/ 568477 h 962025"/>
                <a:gd name="connsiteX234" fmla="*/ 59341 w 3667125"/>
                <a:gd name="connsiteY234" fmla="*/ 576002 h 962025"/>
                <a:gd name="connsiteX235" fmla="*/ 68294 w 3667125"/>
                <a:gd name="connsiteY235" fmla="*/ 579145 h 962025"/>
                <a:gd name="connsiteX236" fmla="*/ 68961 w 3667125"/>
                <a:gd name="connsiteY236" fmla="*/ 579717 h 962025"/>
                <a:gd name="connsiteX237" fmla="*/ 68485 w 3667125"/>
                <a:gd name="connsiteY237" fmla="*/ 580479 h 962025"/>
                <a:gd name="connsiteX238" fmla="*/ 68199 w 3667125"/>
                <a:gd name="connsiteY238" fmla="*/ 580383 h 962025"/>
                <a:gd name="connsiteX239" fmla="*/ 46768 w 3667125"/>
                <a:gd name="connsiteY239" fmla="*/ 582765 h 962025"/>
                <a:gd name="connsiteX240" fmla="*/ 65437 w 3667125"/>
                <a:gd name="connsiteY240" fmla="*/ 587146 h 962025"/>
                <a:gd name="connsiteX241" fmla="*/ 72485 w 3667125"/>
                <a:gd name="connsiteY241" fmla="*/ 602100 h 962025"/>
                <a:gd name="connsiteX242" fmla="*/ 75819 w 3667125"/>
                <a:gd name="connsiteY242" fmla="*/ 606672 h 962025"/>
                <a:gd name="connsiteX243" fmla="*/ 69818 w 3667125"/>
                <a:gd name="connsiteY243" fmla="*/ 605625 h 962025"/>
                <a:gd name="connsiteX244" fmla="*/ 40767 w 3667125"/>
                <a:gd name="connsiteY244" fmla="*/ 609625 h 962025"/>
                <a:gd name="connsiteX245" fmla="*/ 57722 w 3667125"/>
                <a:gd name="connsiteY245" fmla="*/ 627532 h 962025"/>
                <a:gd name="connsiteX246" fmla="*/ 70295 w 3667125"/>
                <a:gd name="connsiteY246" fmla="*/ 630199 h 962025"/>
                <a:gd name="connsiteX247" fmla="*/ 71342 w 3667125"/>
                <a:gd name="connsiteY247" fmla="*/ 635343 h 962025"/>
                <a:gd name="connsiteX248" fmla="*/ 62865 w 3667125"/>
                <a:gd name="connsiteY248" fmla="*/ 636867 h 962025"/>
                <a:gd name="connsiteX249" fmla="*/ 48959 w 3667125"/>
                <a:gd name="connsiteY249" fmla="*/ 637724 h 962025"/>
                <a:gd name="connsiteX250" fmla="*/ 73343 w 3667125"/>
                <a:gd name="connsiteY250" fmla="*/ 656488 h 962025"/>
                <a:gd name="connsiteX251" fmla="*/ 21241 w 3667125"/>
                <a:gd name="connsiteY251" fmla="*/ 668680 h 962025"/>
                <a:gd name="connsiteX252" fmla="*/ 62103 w 3667125"/>
                <a:gd name="connsiteY252" fmla="*/ 691921 h 962025"/>
                <a:gd name="connsiteX253" fmla="*/ 90964 w 3667125"/>
                <a:gd name="connsiteY253" fmla="*/ 692397 h 962025"/>
                <a:gd name="connsiteX254" fmla="*/ 99441 w 3667125"/>
                <a:gd name="connsiteY254" fmla="*/ 699255 h 962025"/>
                <a:gd name="connsiteX255" fmla="*/ 84487 w 3667125"/>
                <a:gd name="connsiteY255" fmla="*/ 707256 h 962025"/>
                <a:gd name="connsiteX256" fmla="*/ 90202 w 3667125"/>
                <a:gd name="connsiteY256" fmla="*/ 713733 h 962025"/>
                <a:gd name="connsiteX257" fmla="*/ 110871 w 3667125"/>
                <a:gd name="connsiteY257" fmla="*/ 752976 h 962025"/>
                <a:gd name="connsiteX258" fmla="*/ 113443 w 3667125"/>
                <a:gd name="connsiteY258" fmla="*/ 767835 h 962025"/>
                <a:gd name="connsiteX259" fmla="*/ 124587 w 3667125"/>
                <a:gd name="connsiteY259" fmla="*/ 799363 h 962025"/>
                <a:gd name="connsiteX260" fmla="*/ 127540 w 3667125"/>
                <a:gd name="connsiteY260" fmla="*/ 811555 h 962025"/>
                <a:gd name="connsiteX261" fmla="*/ 158496 w 3667125"/>
                <a:gd name="connsiteY261" fmla="*/ 818889 h 962025"/>
                <a:gd name="connsiteX262" fmla="*/ 179737 w 3667125"/>
                <a:gd name="connsiteY262" fmla="*/ 819366 h 962025"/>
                <a:gd name="connsiteX263" fmla="*/ 236411 w 3667125"/>
                <a:gd name="connsiteY263" fmla="*/ 814127 h 962025"/>
                <a:gd name="connsiteX264" fmla="*/ 271939 w 3667125"/>
                <a:gd name="connsiteY264" fmla="*/ 811841 h 962025"/>
                <a:gd name="connsiteX265" fmla="*/ 281845 w 3667125"/>
                <a:gd name="connsiteY265" fmla="*/ 810603 h 962025"/>
                <a:gd name="connsiteX266" fmla="*/ 358902 w 3667125"/>
                <a:gd name="connsiteY266" fmla="*/ 807936 h 962025"/>
                <a:gd name="connsiteX267" fmla="*/ 464344 w 3667125"/>
                <a:gd name="connsiteY267" fmla="*/ 798696 h 962025"/>
                <a:gd name="connsiteX268" fmla="*/ 513207 w 3667125"/>
                <a:gd name="connsiteY268" fmla="*/ 789933 h 962025"/>
                <a:gd name="connsiteX269" fmla="*/ 523304 w 3667125"/>
                <a:gd name="connsiteY269" fmla="*/ 799554 h 962025"/>
                <a:gd name="connsiteX270" fmla="*/ 527018 w 3667125"/>
                <a:gd name="connsiteY270" fmla="*/ 791172 h 962025"/>
                <a:gd name="connsiteX271" fmla="*/ 533114 w 3667125"/>
                <a:gd name="connsiteY271" fmla="*/ 791457 h 962025"/>
                <a:gd name="connsiteX272" fmla="*/ 579025 w 3667125"/>
                <a:gd name="connsiteY272" fmla="*/ 798601 h 962025"/>
                <a:gd name="connsiteX273" fmla="*/ 596456 w 3667125"/>
                <a:gd name="connsiteY273" fmla="*/ 807078 h 962025"/>
                <a:gd name="connsiteX274" fmla="*/ 644652 w 3667125"/>
                <a:gd name="connsiteY274" fmla="*/ 809841 h 962025"/>
                <a:gd name="connsiteX275" fmla="*/ 650558 w 3667125"/>
                <a:gd name="connsiteY275" fmla="*/ 819270 h 962025"/>
                <a:gd name="connsiteX276" fmla="*/ 659797 w 3667125"/>
                <a:gd name="connsiteY276" fmla="*/ 815556 h 962025"/>
                <a:gd name="connsiteX277" fmla="*/ 666179 w 3667125"/>
                <a:gd name="connsiteY277" fmla="*/ 806983 h 962025"/>
                <a:gd name="connsiteX278" fmla="*/ 687324 w 3667125"/>
                <a:gd name="connsiteY278" fmla="*/ 816222 h 962025"/>
                <a:gd name="connsiteX279" fmla="*/ 704469 w 3667125"/>
                <a:gd name="connsiteY279" fmla="*/ 810031 h 962025"/>
                <a:gd name="connsiteX280" fmla="*/ 716185 w 3667125"/>
                <a:gd name="connsiteY280" fmla="*/ 814127 h 962025"/>
                <a:gd name="connsiteX281" fmla="*/ 716185 w 3667125"/>
                <a:gd name="connsiteY281" fmla="*/ 797363 h 962025"/>
                <a:gd name="connsiteX282" fmla="*/ 716280 w 3667125"/>
                <a:gd name="connsiteY282" fmla="*/ 793934 h 962025"/>
                <a:gd name="connsiteX283" fmla="*/ 728567 w 3667125"/>
                <a:gd name="connsiteY283" fmla="*/ 796887 h 962025"/>
                <a:gd name="connsiteX284" fmla="*/ 738188 w 3667125"/>
                <a:gd name="connsiteY284" fmla="*/ 799268 h 962025"/>
                <a:gd name="connsiteX285" fmla="*/ 743522 w 3667125"/>
                <a:gd name="connsiteY285" fmla="*/ 817746 h 962025"/>
                <a:gd name="connsiteX286" fmla="*/ 777431 w 3667125"/>
                <a:gd name="connsiteY286" fmla="*/ 816413 h 962025"/>
                <a:gd name="connsiteX287" fmla="*/ 808958 w 3667125"/>
                <a:gd name="connsiteY287" fmla="*/ 804316 h 962025"/>
                <a:gd name="connsiteX288" fmla="*/ 814578 w 3667125"/>
                <a:gd name="connsiteY288" fmla="*/ 812889 h 962025"/>
                <a:gd name="connsiteX289" fmla="*/ 827246 w 3667125"/>
                <a:gd name="connsiteY289" fmla="*/ 803173 h 962025"/>
                <a:gd name="connsiteX290" fmla="*/ 843058 w 3667125"/>
                <a:gd name="connsiteY290" fmla="*/ 802030 h 962025"/>
                <a:gd name="connsiteX291" fmla="*/ 841820 w 3667125"/>
                <a:gd name="connsiteY291" fmla="*/ 809650 h 962025"/>
                <a:gd name="connsiteX292" fmla="*/ 854774 w 3667125"/>
                <a:gd name="connsiteY292" fmla="*/ 801173 h 962025"/>
                <a:gd name="connsiteX293" fmla="*/ 855345 w 3667125"/>
                <a:gd name="connsiteY293" fmla="*/ 801173 h 962025"/>
                <a:gd name="connsiteX294" fmla="*/ 906685 w 3667125"/>
                <a:gd name="connsiteY294" fmla="*/ 805364 h 962025"/>
                <a:gd name="connsiteX295" fmla="*/ 908780 w 3667125"/>
                <a:gd name="connsiteY295" fmla="*/ 807269 h 962025"/>
                <a:gd name="connsiteX296" fmla="*/ 909542 w 3667125"/>
                <a:gd name="connsiteY296" fmla="*/ 805935 h 962025"/>
                <a:gd name="connsiteX297" fmla="*/ 916496 w 3667125"/>
                <a:gd name="connsiteY297" fmla="*/ 807745 h 962025"/>
                <a:gd name="connsiteX298" fmla="*/ 923639 w 3667125"/>
                <a:gd name="connsiteY298" fmla="*/ 808126 h 962025"/>
                <a:gd name="connsiteX299" fmla="*/ 969169 w 3667125"/>
                <a:gd name="connsiteY299" fmla="*/ 810031 h 962025"/>
                <a:gd name="connsiteX300" fmla="*/ 1030510 w 3667125"/>
                <a:gd name="connsiteY300" fmla="*/ 809745 h 962025"/>
                <a:gd name="connsiteX301" fmla="*/ 1044131 w 3667125"/>
                <a:gd name="connsiteY301" fmla="*/ 809841 h 962025"/>
                <a:gd name="connsiteX302" fmla="*/ 1052322 w 3667125"/>
                <a:gd name="connsiteY302" fmla="*/ 812317 h 962025"/>
                <a:gd name="connsiteX303" fmla="*/ 1061276 w 3667125"/>
                <a:gd name="connsiteY303" fmla="*/ 807269 h 962025"/>
                <a:gd name="connsiteX304" fmla="*/ 1055942 w 3667125"/>
                <a:gd name="connsiteY304" fmla="*/ 799268 h 962025"/>
                <a:gd name="connsiteX305" fmla="*/ 1042988 w 3667125"/>
                <a:gd name="connsiteY305" fmla="*/ 794601 h 962025"/>
                <a:gd name="connsiteX306" fmla="*/ 1052417 w 3667125"/>
                <a:gd name="connsiteY306" fmla="*/ 787647 h 962025"/>
                <a:gd name="connsiteX307" fmla="*/ 1080611 w 3667125"/>
                <a:gd name="connsiteY307" fmla="*/ 786981 h 962025"/>
                <a:gd name="connsiteX308" fmla="*/ 1096232 w 3667125"/>
                <a:gd name="connsiteY308" fmla="*/ 789171 h 962025"/>
                <a:gd name="connsiteX309" fmla="*/ 1119283 w 3667125"/>
                <a:gd name="connsiteY309" fmla="*/ 795744 h 962025"/>
                <a:gd name="connsiteX310" fmla="*/ 1076039 w 3667125"/>
                <a:gd name="connsiteY310" fmla="*/ 803554 h 962025"/>
                <a:gd name="connsiteX311" fmla="*/ 1089755 w 3667125"/>
                <a:gd name="connsiteY311" fmla="*/ 812984 h 962025"/>
                <a:gd name="connsiteX312" fmla="*/ 1101090 w 3667125"/>
                <a:gd name="connsiteY312" fmla="*/ 812127 h 962025"/>
                <a:gd name="connsiteX313" fmla="*/ 1167670 w 3667125"/>
                <a:gd name="connsiteY313" fmla="*/ 815556 h 962025"/>
                <a:gd name="connsiteX314" fmla="*/ 1169099 w 3667125"/>
                <a:gd name="connsiteY314" fmla="*/ 815556 h 962025"/>
                <a:gd name="connsiteX315" fmla="*/ 1227677 w 3667125"/>
                <a:gd name="connsiteY315" fmla="*/ 815365 h 962025"/>
                <a:gd name="connsiteX316" fmla="*/ 1231964 w 3667125"/>
                <a:gd name="connsiteY316" fmla="*/ 814984 h 962025"/>
                <a:gd name="connsiteX317" fmla="*/ 1267968 w 3667125"/>
                <a:gd name="connsiteY317" fmla="*/ 812031 h 962025"/>
                <a:gd name="connsiteX318" fmla="*/ 1283875 w 3667125"/>
                <a:gd name="connsiteY318" fmla="*/ 806983 h 962025"/>
                <a:gd name="connsiteX319" fmla="*/ 1283494 w 3667125"/>
                <a:gd name="connsiteY319" fmla="*/ 806507 h 962025"/>
                <a:gd name="connsiteX320" fmla="*/ 1290828 w 3667125"/>
                <a:gd name="connsiteY320" fmla="*/ 806697 h 962025"/>
                <a:gd name="connsiteX321" fmla="*/ 1281589 w 3667125"/>
                <a:gd name="connsiteY321" fmla="*/ 803745 h 962025"/>
                <a:gd name="connsiteX322" fmla="*/ 1276445 w 3667125"/>
                <a:gd name="connsiteY322" fmla="*/ 796315 h 962025"/>
                <a:gd name="connsiteX323" fmla="*/ 1283589 w 3667125"/>
                <a:gd name="connsiteY323" fmla="*/ 795172 h 962025"/>
                <a:gd name="connsiteX324" fmla="*/ 1281493 w 3667125"/>
                <a:gd name="connsiteY324" fmla="*/ 790600 h 962025"/>
                <a:gd name="connsiteX325" fmla="*/ 1297496 w 3667125"/>
                <a:gd name="connsiteY325" fmla="*/ 788886 h 962025"/>
                <a:gd name="connsiteX326" fmla="*/ 1304830 w 3667125"/>
                <a:gd name="connsiteY326" fmla="*/ 783742 h 962025"/>
                <a:gd name="connsiteX327" fmla="*/ 1299020 w 3667125"/>
                <a:gd name="connsiteY327" fmla="*/ 776694 h 962025"/>
                <a:gd name="connsiteX328" fmla="*/ 1277779 w 3667125"/>
                <a:gd name="connsiteY328" fmla="*/ 775074 h 962025"/>
                <a:gd name="connsiteX329" fmla="*/ 1254347 w 3667125"/>
                <a:gd name="connsiteY329" fmla="*/ 774027 h 962025"/>
                <a:gd name="connsiteX330" fmla="*/ 1254347 w 3667125"/>
                <a:gd name="connsiteY330" fmla="*/ 771836 h 962025"/>
                <a:gd name="connsiteX331" fmla="*/ 1282446 w 3667125"/>
                <a:gd name="connsiteY331" fmla="*/ 769169 h 962025"/>
                <a:gd name="connsiteX332" fmla="*/ 1290638 w 3667125"/>
                <a:gd name="connsiteY332" fmla="*/ 768407 h 962025"/>
                <a:gd name="connsiteX333" fmla="*/ 1298162 w 3667125"/>
                <a:gd name="connsiteY333" fmla="*/ 767645 h 962025"/>
                <a:gd name="connsiteX334" fmla="*/ 1293495 w 3667125"/>
                <a:gd name="connsiteY334" fmla="*/ 765073 h 962025"/>
                <a:gd name="connsiteX335" fmla="*/ 1294162 w 3667125"/>
                <a:gd name="connsiteY335" fmla="*/ 763835 h 962025"/>
                <a:gd name="connsiteX336" fmla="*/ 1300639 w 3667125"/>
                <a:gd name="connsiteY336" fmla="*/ 759739 h 962025"/>
                <a:gd name="connsiteX337" fmla="*/ 1331309 w 3667125"/>
                <a:gd name="connsiteY337" fmla="*/ 755548 h 962025"/>
                <a:gd name="connsiteX338" fmla="*/ 1342930 w 3667125"/>
                <a:gd name="connsiteY338" fmla="*/ 759072 h 962025"/>
                <a:gd name="connsiteX339" fmla="*/ 1342835 w 3667125"/>
                <a:gd name="connsiteY339" fmla="*/ 760311 h 962025"/>
                <a:gd name="connsiteX340" fmla="*/ 1335024 w 3667125"/>
                <a:gd name="connsiteY340" fmla="*/ 763835 h 962025"/>
                <a:gd name="connsiteX341" fmla="*/ 1331976 w 3667125"/>
                <a:gd name="connsiteY341" fmla="*/ 764121 h 962025"/>
                <a:gd name="connsiteX342" fmla="*/ 1317117 w 3667125"/>
                <a:gd name="connsiteY342" fmla="*/ 767645 h 962025"/>
                <a:gd name="connsiteX343" fmla="*/ 1318641 w 3667125"/>
                <a:gd name="connsiteY343" fmla="*/ 769359 h 962025"/>
                <a:gd name="connsiteX344" fmla="*/ 1335024 w 3667125"/>
                <a:gd name="connsiteY344" fmla="*/ 766978 h 962025"/>
                <a:gd name="connsiteX345" fmla="*/ 1353503 w 3667125"/>
                <a:gd name="connsiteY345" fmla="*/ 772884 h 962025"/>
                <a:gd name="connsiteX346" fmla="*/ 1356836 w 3667125"/>
                <a:gd name="connsiteY346" fmla="*/ 771741 h 962025"/>
                <a:gd name="connsiteX347" fmla="*/ 1362932 w 3667125"/>
                <a:gd name="connsiteY347" fmla="*/ 771264 h 962025"/>
                <a:gd name="connsiteX348" fmla="*/ 1364171 w 3667125"/>
                <a:gd name="connsiteY348" fmla="*/ 770026 h 962025"/>
                <a:gd name="connsiteX349" fmla="*/ 1375029 w 3667125"/>
                <a:gd name="connsiteY349" fmla="*/ 783266 h 962025"/>
                <a:gd name="connsiteX350" fmla="*/ 1377410 w 3667125"/>
                <a:gd name="connsiteY350" fmla="*/ 769836 h 962025"/>
                <a:gd name="connsiteX351" fmla="*/ 1395984 w 3667125"/>
                <a:gd name="connsiteY351" fmla="*/ 769836 h 962025"/>
                <a:gd name="connsiteX352" fmla="*/ 1401604 w 3667125"/>
                <a:gd name="connsiteY352" fmla="*/ 769169 h 962025"/>
                <a:gd name="connsiteX353" fmla="*/ 1401889 w 3667125"/>
                <a:gd name="connsiteY353" fmla="*/ 769645 h 962025"/>
                <a:gd name="connsiteX354" fmla="*/ 1405223 w 3667125"/>
                <a:gd name="connsiteY354" fmla="*/ 771741 h 962025"/>
                <a:gd name="connsiteX355" fmla="*/ 1438370 w 3667125"/>
                <a:gd name="connsiteY355" fmla="*/ 775265 h 962025"/>
                <a:gd name="connsiteX356" fmla="*/ 1439323 w 3667125"/>
                <a:gd name="connsiteY356" fmla="*/ 775265 h 962025"/>
                <a:gd name="connsiteX357" fmla="*/ 1434370 w 3667125"/>
                <a:gd name="connsiteY357" fmla="*/ 777741 h 962025"/>
                <a:gd name="connsiteX358" fmla="*/ 1420368 w 3667125"/>
                <a:gd name="connsiteY358" fmla="*/ 786600 h 962025"/>
                <a:gd name="connsiteX359" fmla="*/ 1411700 w 3667125"/>
                <a:gd name="connsiteY359" fmla="*/ 794124 h 962025"/>
                <a:gd name="connsiteX360" fmla="*/ 1411414 w 3667125"/>
                <a:gd name="connsiteY360" fmla="*/ 794029 h 962025"/>
                <a:gd name="connsiteX361" fmla="*/ 1411510 w 3667125"/>
                <a:gd name="connsiteY361" fmla="*/ 794124 h 962025"/>
                <a:gd name="connsiteX362" fmla="*/ 1402271 w 3667125"/>
                <a:gd name="connsiteY362" fmla="*/ 796982 h 962025"/>
                <a:gd name="connsiteX363" fmla="*/ 1391222 w 3667125"/>
                <a:gd name="connsiteY363" fmla="*/ 800125 h 962025"/>
                <a:gd name="connsiteX364" fmla="*/ 1391507 w 3667125"/>
                <a:gd name="connsiteY364" fmla="*/ 804602 h 962025"/>
                <a:gd name="connsiteX365" fmla="*/ 1407509 w 3667125"/>
                <a:gd name="connsiteY365" fmla="*/ 807078 h 962025"/>
                <a:gd name="connsiteX366" fmla="*/ 1408652 w 3667125"/>
                <a:gd name="connsiteY366" fmla="*/ 807174 h 962025"/>
                <a:gd name="connsiteX367" fmla="*/ 1378934 w 3667125"/>
                <a:gd name="connsiteY367" fmla="*/ 806412 h 962025"/>
                <a:gd name="connsiteX368" fmla="*/ 1388364 w 3667125"/>
                <a:gd name="connsiteY368" fmla="*/ 792696 h 962025"/>
                <a:gd name="connsiteX369" fmla="*/ 1375505 w 3667125"/>
                <a:gd name="connsiteY369" fmla="*/ 797172 h 962025"/>
                <a:gd name="connsiteX370" fmla="*/ 1374743 w 3667125"/>
                <a:gd name="connsiteY370" fmla="*/ 798030 h 962025"/>
                <a:gd name="connsiteX371" fmla="*/ 1360265 w 3667125"/>
                <a:gd name="connsiteY371" fmla="*/ 801363 h 962025"/>
                <a:gd name="connsiteX372" fmla="*/ 1361218 w 3667125"/>
                <a:gd name="connsiteY372" fmla="*/ 802221 h 962025"/>
                <a:gd name="connsiteX373" fmla="*/ 1353598 w 3667125"/>
                <a:gd name="connsiteY373" fmla="*/ 806412 h 962025"/>
                <a:gd name="connsiteX374" fmla="*/ 1347407 w 3667125"/>
                <a:gd name="connsiteY374" fmla="*/ 782599 h 962025"/>
                <a:gd name="connsiteX375" fmla="*/ 1334834 w 3667125"/>
                <a:gd name="connsiteY375" fmla="*/ 795172 h 962025"/>
                <a:gd name="connsiteX376" fmla="*/ 1320356 w 3667125"/>
                <a:gd name="connsiteY376" fmla="*/ 778789 h 962025"/>
                <a:gd name="connsiteX377" fmla="*/ 1324451 w 3667125"/>
                <a:gd name="connsiteY377" fmla="*/ 790410 h 962025"/>
                <a:gd name="connsiteX378" fmla="*/ 1293209 w 3667125"/>
                <a:gd name="connsiteY378" fmla="*/ 807555 h 962025"/>
                <a:gd name="connsiteX379" fmla="*/ 1324070 w 3667125"/>
                <a:gd name="connsiteY379" fmla="*/ 810793 h 962025"/>
                <a:gd name="connsiteX380" fmla="*/ 1328261 w 3667125"/>
                <a:gd name="connsiteY380" fmla="*/ 811936 h 962025"/>
                <a:gd name="connsiteX381" fmla="*/ 1328642 w 3667125"/>
                <a:gd name="connsiteY381" fmla="*/ 810412 h 962025"/>
                <a:gd name="connsiteX382" fmla="*/ 1353407 w 3667125"/>
                <a:gd name="connsiteY382" fmla="*/ 806412 h 962025"/>
                <a:gd name="connsiteX383" fmla="*/ 1351788 w 3667125"/>
                <a:gd name="connsiteY383" fmla="*/ 807364 h 962025"/>
                <a:gd name="connsiteX384" fmla="*/ 1356074 w 3667125"/>
                <a:gd name="connsiteY384" fmla="*/ 811460 h 962025"/>
                <a:gd name="connsiteX385" fmla="*/ 1390364 w 3667125"/>
                <a:gd name="connsiteY385" fmla="*/ 817746 h 962025"/>
                <a:gd name="connsiteX386" fmla="*/ 1400080 w 3667125"/>
                <a:gd name="connsiteY386" fmla="*/ 817746 h 962025"/>
                <a:gd name="connsiteX387" fmla="*/ 1429417 w 3667125"/>
                <a:gd name="connsiteY387" fmla="*/ 816603 h 962025"/>
                <a:gd name="connsiteX388" fmla="*/ 1435132 w 3667125"/>
                <a:gd name="connsiteY388" fmla="*/ 815079 h 962025"/>
                <a:gd name="connsiteX389" fmla="*/ 1434941 w 3667125"/>
                <a:gd name="connsiteY389" fmla="*/ 807364 h 962025"/>
                <a:gd name="connsiteX390" fmla="*/ 1465136 w 3667125"/>
                <a:gd name="connsiteY390" fmla="*/ 809364 h 962025"/>
                <a:gd name="connsiteX391" fmla="*/ 1470851 w 3667125"/>
                <a:gd name="connsiteY391" fmla="*/ 808983 h 962025"/>
                <a:gd name="connsiteX392" fmla="*/ 1501902 w 3667125"/>
                <a:gd name="connsiteY392" fmla="*/ 810031 h 962025"/>
                <a:gd name="connsiteX393" fmla="*/ 1504093 w 3667125"/>
                <a:gd name="connsiteY393" fmla="*/ 810603 h 962025"/>
                <a:gd name="connsiteX394" fmla="*/ 1499807 w 3667125"/>
                <a:gd name="connsiteY394" fmla="*/ 817365 h 962025"/>
                <a:gd name="connsiteX395" fmla="*/ 1536859 w 3667125"/>
                <a:gd name="connsiteY395" fmla="*/ 823842 h 962025"/>
                <a:gd name="connsiteX396" fmla="*/ 1544764 w 3667125"/>
                <a:gd name="connsiteY396" fmla="*/ 823461 h 962025"/>
                <a:gd name="connsiteX397" fmla="*/ 1557623 w 3667125"/>
                <a:gd name="connsiteY397" fmla="*/ 815651 h 962025"/>
                <a:gd name="connsiteX398" fmla="*/ 1570196 w 3667125"/>
                <a:gd name="connsiteY398" fmla="*/ 814222 h 962025"/>
                <a:gd name="connsiteX399" fmla="*/ 1586103 w 3667125"/>
                <a:gd name="connsiteY399" fmla="*/ 817842 h 962025"/>
                <a:gd name="connsiteX400" fmla="*/ 1628394 w 3667125"/>
                <a:gd name="connsiteY400" fmla="*/ 818032 h 962025"/>
                <a:gd name="connsiteX401" fmla="*/ 1637729 w 3667125"/>
                <a:gd name="connsiteY401" fmla="*/ 816413 h 962025"/>
                <a:gd name="connsiteX402" fmla="*/ 1659350 w 3667125"/>
                <a:gd name="connsiteY402" fmla="*/ 811650 h 962025"/>
                <a:gd name="connsiteX403" fmla="*/ 1715834 w 3667125"/>
                <a:gd name="connsiteY403" fmla="*/ 812222 h 962025"/>
                <a:gd name="connsiteX404" fmla="*/ 1744885 w 3667125"/>
                <a:gd name="connsiteY404" fmla="*/ 808221 h 962025"/>
                <a:gd name="connsiteX405" fmla="*/ 1750505 w 3667125"/>
                <a:gd name="connsiteY405" fmla="*/ 806983 h 962025"/>
                <a:gd name="connsiteX406" fmla="*/ 1773460 w 3667125"/>
                <a:gd name="connsiteY406" fmla="*/ 806316 h 962025"/>
                <a:gd name="connsiteX407" fmla="*/ 1796701 w 3667125"/>
                <a:gd name="connsiteY407" fmla="*/ 796696 h 962025"/>
                <a:gd name="connsiteX408" fmla="*/ 1801939 w 3667125"/>
                <a:gd name="connsiteY408" fmla="*/ 797363 h 962025"/>
                <a:gd name="connsiteX409" fmla="*/ 1804702 w 3667125"/>
                <a:gd name="connsiteY409" fmla="*/ 798696 h 962025"/>
                <a:gd name="connsiteX410" fmla="*/ 1804892 w 3667125"/>
                <a:gd name="connsiteY410" fmla="*/ 799458 h 962025"/>
                <a:gd name="connsiteX411" fmla="*/ 1813084 w 3667125"/>
                <a:gd name="connsiteY411" fmla="*/ 803554 h 962025"/>
                <a:gd name="connsiteX412" fmla="*/ 1841659 w 3667125"/>
                <a:gd name="connsiteY412" fmla="*/ 801649 h 962025"/>
                <a:gd name="connsiteX413" fmla="*/ 1854041 w 3667125"/>
                <a:gd name="connsiteY413" fmla="*/ 792981 h 962025"/>
                <a:gd name="connsiteX414" fmla="*/ 1851374 w 3667125"/>
                <a:gd name="connsiteY414" fmla="*/ 791076 h 962025"/>
                <a:gd name="connsiteX415" fmla="*/ 1869758 w 3667125"/>
                <a:gd name="connsiteY415" fmla="*/ 789743 h 962025"/>
                <a:gd name="connsiteX416" fmla="*/ 1881092 w 3667125"/>
                <a:gd name="connsiteY416" fmla="*/ 790505 h 962025"/>
                <a:gd name="connsiteX417" fmla="*/ 1877759 w 3667125"/>
                <a:gd name="connsiteY417" fmla="*/ 796125 h 962025"/>
                <a:gd name="connsiteX418" fmla="*/ 1891379 w 3667125"/>
                <a:gd name="connsiteY418" fmla="*/ 796696 h 962025"/>
                <a:gd name="connsiteX419" fmla="*/ 1890522 w 3667125"/>
                <a:gd name="connsiteY419" fmla="*/ 790505 h 962025"/>
                <a:gd name="connsiteX420" fmla="*/ 1889855 w 3667125"/>
                <a:gd name="connsiteY420" fmla="*/ 790314 h 962025"/>
                <a:gd name="connsiteX421" fmla="*/ 1932623 w 3667125"/>
                <a:gd name="connsiteY421" fmla="*/ 784790 h 962025"/>
                <a:gd name="connsiteX422" fmla="*/ 1943957 w 3667125"/>
                <a:gd name="connsiteY422" fmla="*/ 783075 h 962025"/>
                <a:gd name="connsiteX423" fmla="*/ 1936909 w 3667125"/>
                <a:gd name="connsiteY423" fmla="*/ 796410 h 962025"/>
                <a:gd name="connsiteX424" fmla="*/ 1950149 w 3667125"/>
                <a:gd name="connsiteY424" fmla="*/ 790600 h 962025"/>
                <a:gd name="connsiteX425" fmla="*/ 1959864 w 3667125"/>
                <a:gd name="connsiteY425" fmla="*/ 780599 h 962025"/>
                <a:gd name="connsiteX426" fmla="*/ 1967389 w 3667125"/>
                <a:gd name="connsiteY426" fmla="*/ 779456 h 962025"/>
                <a:gd name="connsiteX427" fmla="*/ 1969389 w 3667125"/>
                <a:gd name="connsiteY427" fmla="*/ 779646 h 962025"/>
                <a:gd name="connsiteX428" fmla="*/ 1997583 w 3667125"/>
                <a:gd name="connsiteY428" fmla="*/ 778884 h 962025"/>
                <a:gd name="connsiteX429" fmla="*/ 1998631 w 3667125"/>
                <a:gd name="connsiteY429" fmla="*/ 773360 h 962025"/>
                <a:gd name="connsiteX430" fmla="*/ 1997107 w 3667125"/>
                <a:gd name="connsiteY430" fmla="*/ 772693 h 962025"/>
                <a:gd name="connsiteX431" fmla="*/ 1997583 w 3667125"/>
                <a:gd name="connsiteY431" fmla="*/ 768502 h 962025"/>
                <a:gd name="connsiteX432" fmla="*/ 1986915 w 3667125"/>
                <a:gd name="connsiteY432" fmla="*/ 768597 h 962025"/>
                <a:gd name="connsiteX433" fmla="*/ 1982534 w 3667125"/>
                <a:gd name="connsiteY433" fmla="*/ 761263 h 962025"/>
                <a:gd name="connsiteX434" fmla="*/ 1988058 w 3667125"/>
                <a:gd name="connsiteY434" fmla="*/ 756691 h 962025"/>
                <a:gd name="connsiteX435" fmla="*/ 1989487 w 3667125"/>
                <a:gd name="connsiteY435" fmla="*/ 756405 h 962025"/>
                <a:gd name="connsiteX436" fmla="*/ 2014157 w 3667125"/>
                <a:gd name="connsiteY436" fmla="*/ 748119 h 962025"/>
                <a:gd name="connsiteX437" fmla="*/ 2016728 w 3667125"/>
                <a:gd name="connsiteY437" fmla="*/ 744785 h 962025"/>
                <a:gd name="connsiteX438" fmla="*/ 2009585 w 3667125"/>
                <a:gd name="connsiteY438" fmla="*/ 737832 h 962025"/>
                <a:gd name="connsiteX439" fmla="*/ 1972056 w 3667125"/>
                <a:gd name="connsiteY439" fmla="*/ 746880 h 962025"/>
                <a:gd name="connsiteX440" fmla="*/ 1985105 w 3667125"/>
                <a:gd name="connsiteY440" fmla="*/ 733926 h 962025"/>
                <a:gd name="connsiteX441" fmla="*/ 1961483 w 3667125"/>
                <a:gd name="connsiteY441" fmla="*/ 728592 h 962025"/>
                <a:gd name="connsiteX442" fmla="*/ 1961674 w 3667125"/>
                <a:gd name="connsiteY442" fmla="*/ 727545 h 962025"/>
                <a:gd name="connsiteX443" fmla="*/ 1962912 w 3667125"/>
                <a:gd name="connsiteY443" fmla="*/ 727259 h 962025"/>
                <a:gd name="connsiteX444" fmla="*/ 1971294 w 3667125"/>
                <a:gd name="connsiteY444" fmla="*/ 728878 h 962025"/>
                <a:gd name="connsiteX445" fmla="*/ 1997488 w 3667125"/>
                <a:gd name="connsiteY445" fmla="*/ 725640 h 962025"/>
                <a:gd name="connsiteX446" fmla="*/ 2004155 w 3667125"/>
                <a:gd name="connsiteY446" fmla="*/ 725640 h 962025"/>
                <a:gd name="connsiteX447" fmla="*/ 2013299 w 3667125"/>
                <a:gd name="connsiteY447" fmla="*/ 731831 h 962025"/>
                <a:gd name="connsiteX448" fmla="*/ 2039398 w 3667125"/>
                <a:gd name="connsiteY448" fmla="*/ 729735 h 962025"/>
                <a:gd name="connsiteX449" fmla="*/ 2041684 w 3667125"/>
                <a:gd name="connsiteY449" fmla="*/ 754310 h 962025"/>
                <a:gd name="connsiteX450" fmla="*/ 2038350 w 3667125"/>
                <a:gd name="connsiteY450" fmla="*/ 754691 h 962025"/>
                <a:gd name="connsiteX451" fmla="*/ 2041779 w 3667125"/>
                <a:gd name="connsiteY451" fmla="*/ 755167 h 962025"/>
                <a:gd name="connsiteX452" fmla="*/ 2041874 w 3667125"/>
                <a:gd name="connsiteY452" fmla="*/ 756501 h 962025"/>
                <a:gd name="connsiteX453" fmla="*/ 2050447 w 3667125"/>
                <a:gd name="connsiteY453" fmla="*/ 756215 h 962025"/>
                <a:gd name="connsiteX454" fmla="*/ 2105216 w 3667125"/>
                <a:gd name="connsiteY454" fmla="*/ 754215 h 962025"/>
                <a:gd name="connsiteX455" fmla="*/ 2094262 w 3667125"/>
                <a:gd name="connsiteY455" fmla="*/ 753357 h 962025"/>
                <a:gd name="connsiteX456" fmla="*/ 2103025 w 3667125"/>
                <a:gd name="connsiteY456" fmla="*/ 751833 h 962025"/>
                <a:gd name="connsiteX457" fmla="*/ 2118932 w 3667125"/>
                <a:gd name="connsiteY457" fmla="*/ 744975 h 962025"/>
                <a:gd name="connsiteX458" fmla="*/ 2109692 w 3667125"/>
                <a:gd name="connsiteY458" fmla="*/ 742404 h 962025"/>
                <a:gd name="connsiteX459" fmla="*/ 2103311 w 3667125"/>
                <a:gd name="connsiteY459" fmla="*/ 732879 h 962025"/>
                <a:gd name="connsiteX460" fmla="*/ 2130362 w 3667125"/>
                <a:gd name="connsiteY460" fmla="*/ 729926 h 962025"/>
                <a:gd name="connsiteX461" fmla="*/ 2139220 w 3667125"/>
                <a:gd name="connsiteY461" fmla="*/ 730307 h 962025"/>
                <a:gd name="connsiteX462" fmla="*/ 2147221 w 3667125"/>
                <a:gd name="connsiteY462" fmla="*/ 730116 h 962025"/>
                <a:gd name="connsiteX463" fmla="*/ 2173700 w 3667125"/>
                <a:gd name="connsiteY463" fmla="*/ 730974 h 962025"/>
                <a:gd name="connsiteX464" fmla="*/ 2180082 w 3667125"/>
                <a:gd name="connsiteY464" fmla="*/ 729831 h 962025"/>
                <a:gd name="connsiteX465" fmla="*/ 2187702 w 3667125"/>
                <a:gd name="connsiteY465" fmla="*/ 732974 h 962025"/>
                <a:gd name="connsiteX466" fmla="*/ 2176748 w 3667125"/>
                <a:gd name="connsiteY466" fmla="*/ 738498 h 962025"/>
                <a:gd name="connsiteX467" fmla="*/ 2137124 w 3667125"/>
                <a:gd name="connsiteY467" fmla="*/ 739546 h 962025"/>
                <a:gd name="connsiteX468" fmla="*/ 2124266 w 3667125"/>
                <a:gd name="connsiteY468" fmla="*/ 742023 h 962025"/>
                <a:gd name="connsiteX469" fmla="*/ 2129123 w 3667125"/>
                <a:gd name="connsiteY469" fmla="*/ 754215 h 962025"/>
                <a:gd name="connsiteX470" fmla="*/ 2156174 w 3667125"/>
                <a:gd name="connsiteY470" fmla="*/ 746785 h 962025"/>
                <a:gd name="connsiteX471" fmla="*/ 2154936 w 3667125"/>
                <a:gd name="connsiteY471" fmla="*/ 750976 h 962025"/>
                <a:gd name="connsiteX472" fmla="*/ 2157413 w 3667125"/>
                <a:gd name="connsiteY472" fmla="*/ 753738 h 962025"/>
                <a:gd name="connsiteX473" fmla="*/ 2160746 w 3667125"/>
                <a:gd name="connsiteY473" fmla="*/ 748595 h 962025"/>
                <a:gd name="connsiteX474" fmla="*/ 2157889 w 3667125"/>
                <a:gd name="connsiteY474" fmla="*/ 746499 h 962025"/>
                <a:gd name="connsiteX475" fmla="*/ 2165795 w 3667125"/>
                <a:gd name="connsiteY475" fmla="*/ 745166 h 962025"/>
                <a:gd name="connsiteX476" fmla="*/ 2204847 w 3667125"/>
                <a:gd name="connsiteY476" fmla="*/ 738879 h 962025"/>
                <a:gd name="connsiteX477" fmla="*/ 2213039 w 3667125"/>
                <a:gd name="connsiteY477" fmla="*/ 737927 h 962025"/>
                <a:gd name="connsiteX478" fmla="*/ 2245805 w 3667125"/>
                <a:gd name="connsiteY478" fmla="*/ 735260 h 962025"/>
                <a:gd name="connsiteX479" fmla="*/ 2219039 w 3667125"/>
                <a:gd name="connsiteY479" fmla="*/ 728973 h 962025"/>
                <a:gd name="connsiteX480" fmla="*/ 2220659 w 3667125"/>
                <a:gd name="connsiteY480" fmla="*/ 728878 h 962025"/>
                <a:gd name="connsiteX481" fmla="*/ 2219325 w 3667125"/>
                <a:gd name="connsiteY481" fmla="*/ 728021 h 962025"/>
                <a:gd name="connsiteX482" fmla="*/ 2228088 w 3667125"/>
                <a:gd name="connsiteY482" fmla="*/ 725449 h 962025"/>
                <a:gd name="connsiteX483" fmla="*/ 2235708 w 3667125"/>
                <a:gd name="connsiteY483" fmla="*/ 725449 h 962025"/>
                <a:gd name="connsiteX484" fmla="*/ 2235041 w 3667125"/>
                <a:gd name="connsiteY484" fmla="*/ 727259 h 962025"/>
                <a:gd name="connsiteX485" fmla="*/ 2237518 w 3667125"/>
                <a:gd name="connsiteY485" fmla="*/ 729640 h 962025"/>
                <a:gd name="connsiteX486" fmla="*/ 2241518 w 3667125"/>
                <a:gd name="connsiteY486" fmla="*/ 725640 h 962025"/>
                <a:gd name="connsiteX487" fmla="*/ 2241233 w 3667125"/>
                <a:gd name="connsiteY487" fmla="*/ 725544 h 962025"/>
                <a:gd name="connsiteX488" fmla="*/ 2242376 w 3667125"/>
                <a:gd name="connsiteY488" fmla="*/ 725544 h 962025"/>
                <a:gd name="connsiteX489" fmla="*/ 2242852 w 3667125"/>
                <a:gd name="connsiteY489" fmla="*/ 725735 h 962025"/>
                <a:gd name="connsiteX490" fmla="*/ 2247900 w 3667125"/>
                <a:gd name="connsiteY490" fmla="*/ 725544 h 962025"/>
                <a:gd name="connsiteX491" fmla="*/ 2247995 w 3667125"/>
                <a:gd name="connsiteY491" fmla="*/ 725449 h 962025"/>
                <a:gd name="connsiteX492" fmla="*/ 2257330 w 3667125"/>
                <a:gd name="connsiteY492" fmla="*/ 725449 h 962025"/>
                <a:gd name="connsiteX493" fmla="*/ 2259425 w 3667125"/>
                <a:gd name="connsiteY493" fmla="*/ 728497 h 962025"/>
                <a:gd name="connsiteX494" fmla="*/ 2270284 w 3667125"/>
                <a:gd name="connsiteY494" fmla="*/ 730688 h 962025"/>
                <a:gd name="connsiteX495" fmla="*/ 2263616 w 3667125"/>
                <a:gd name="connsiteY495" fmla="*/ 731640 h 962025"/>
                <a:gd name="connsiteX496" fmla="*/ 2247995 w 3667125"/>
                <a:gd name="connsiteY496" fmla="*/ 764025 h 962025"/>
                <a:gd name="connsiteX497" fmla="*/ 2229993 w 3667125"/>
                <a:gd name="connsiteY497" fmla="*/ 764406 h 962025"/>
                <a:gd name="connsiteX498" fmla="*/ 2211515 w 3667125"/>
                <a:gd name="connsiteY498" fmla="*/ 751167 h 962025"/>
                <a:gd name="connsiteX499" fmla="*/ 2195227 w 3667125"/>
                <a:gd name="connsiteY499" fmla="*/ 751738 h 962025"/>
                <a:gd name="connsiteX500" fmla="*/ 2187893 w 3667125"/>
                <a:gd name="connsiteY500" fmla="*/ 754596 h 962025"/>
                <a:gd name="connsiteX501" fmla="*/ 2187893 w 3667125"/>
                <a:gd name="connsiteY501" fmla="*/ 754596 h 962025"/>
                <a:gd name="connsiteX502" fmla="*/ 2180273 w 3667125"/>
                <a:gd name="connsiteY502" fmla="*/ 755834 h 962025"/>
                <a:gd name="connsiteX503" fmla="*/ 2180939 w 3667125"/>
                <a:gd name="connsiteY503" fmla="*/ 759072 h 962025"/>
                <a:gd name="connsiteX504" fmla="*/ 2185321 w 3667125"/>
                <a:gd name="connsiteY504" fmla="*/ 757834 h 962025"/>
                <a:gd name="connsiteX505" fmla="*/ 2159889 w 3667125"/>
                <a:gd name="connsiteY505" fmla="*/ 765454 h 962025"/>
                <a:gd name="connsiteX506" fmla="*/ 2139315 w 3667125"/>
                <a:gd name="connsiteY506" fmla="*/ 765835 h 962025"/>
                <a:gd name="connsiteX507" fmla="*/ 2147030 w 3667125"/>
                <a:gd name="connsiteY507" fmla="*/ 776979 h 962025"/>
                <a:gd name="connsiteX508" fmla="*/ 2155317 w 3667125"/>
                <a:gd name="connsiteY508" fmla="*/ 775551 h 962025"/>
                <a:gd name="connsiteX509" fmla="*/ 2181701 w 3667125"/>
                <a:gd name="connsiteY509" fmla="*/ 772979 h 962025"/>
                <a:gd name="connsiteX510" fmla="*/ 2194274 w 3667125"/>
                <a:gd name="connsiteY510" fmla="*/ 771741 h 962025"/>
                <a:gd name="connsiteX511" fmla="*/ 2202561 w 3667125"/>
                <a:gd name="connsiteY511" fmla="*/ 770693 h 962025"/>
                <a:gd name="connsiteX512" fmla="*/ 2207324 w 3667125"/>
                <a:gd name="connsiteY512" fmla="*/ 774503 h 962025"/>
                <a:gd name="connsiteX513" fmla="*/ 2203418 w 3667125"/>
                <a:gd name="connsiteY513" fmla="*/ 780599 h 962025"/>
                <a:gd name="connsiteX514" fmla="*/ 2202371 w 3667125"/>
                <a:gd name="connsiteY514" fmla="*/ 780885 h 962025"/>
                <a:gd name="connsiteX515" fmla="*/ 2201132 w 3667125"/>
                <a:gd name="connsiteY515" fmla="*/ 776979 h 962025"/>
                <a:gd name="connsiteX516" fmla="*/ 2198084 w 3667125"/>
                <a:gd name="connsiteY516" fmla="*/ 781456 h 962025"/>
                <a:gd name="connsiteX517" fmla="*/ 2196560 w 3667125"/>
                <a:gd name="connsiteY517" fmla="*/ 781456 h 962025"/>
                <a:gd name="connsiteX518" fmla="*/ 2124742 w 3667125"/>
                <a:gd name="connsiteY518" fmla="*/ 781551 h 962025"/>
                <a:gd name="connsiteX519" fmla="*/ 2120456 w 3667125"/>
                <a:gd name="connsiteY519" fmla="*/ 778313 h 962025"/>
                <a:gd name="connsiteX520" fmla="*/ 2122932 w 3667125"/>
                <a:gd name="connsiteY520" fmla="*/ 774312 h 962025"/>
                <a:gd name="connsiteX521" fmla="*/ 2118455 w 3667125"/>
                <a:gd name="connsiteY521" fmla="*/ 771931 h 962025"/>
                <a:gd name="connsiteX522" fmla="*/ 2115598 w 3667125"/>
                <a:gd name="connsiteY522" fmla="*/ 774693 h 962025"/>
                <a:gd name="connsiteX523" fmla="*/ 2108359 w 3667125"/>
                <a:gd name="connsiteY523" fmla="*/ 769359 h 962025"/>
                <a:gd name="connsiteX524" fmla="*/ 2105025 w 3667125"/>
                <a:gd name="connsiteY524" fmla="*/ 784409 h 962025"/>
                <a:gd name="connsiteX525" fmla="*/ 2087309 w 3667125"/>
                <a:gd name="connsiteY525" fmla="*/ 789171 h 962025"/>
                <a:gd name="connsiteX526" fmla="*/ 2085308 w 3667125"/>
                <a:gd name="connsiteY526" fmla="*/ 791743 h 962025"/>
                <a:gd name="connsiteX527" fmla="*/ 2068163 w 3667125"/>
                <a:gd name="connsiteY527" fmla="*/ 789171 h 962025"/>
                <a:gd name="connsiteX528" fmla="*/ 2071116 w 3667125"/>
                <a:gd name="connsiteY528" fmla="*/ 787838 h 962025"/>
                <a:gd name="connsiteX529" fmla="*/ 2048542 w 3667125"/>
                <a:gd name="connsiteY529" fmla="*/ 787647 h 962025"/>
                <a:gd name="connsiteX530" fmla="*/ 1960150 w 3667125"/>
                <a:gd name="connsiteY530" fmla="*/ 793362 h 962025"/>
                <a:gd name="connsiteX531" fmla="*/ 1964246 w 3667125"/>
                <a:gd name="connsiteY531" fmla="*/ 797268 h 962025"/>
                <a:gd name="connsiteX532" fmla="*/ 2016824 w 3667125"/>
                <a:gd name="connsiteY532" fmla="*/ 795648 h 962025"/>
                <a:gd name="connsiteX533" fmla="*/ 2029206 w 3667125"/>
                <a:gd name="connsiteY533" fmla="*/ 794505 h 962025"/>
                <a:gd name="connsiteX534" fmla="*/ 2041208 w 3667125"/>
                <a:gd name="connsiteY534" fmla="*/ 797839 h 962025"/>
                <a:gd name="connsiteX535" fmla="*/ 2045684 w 3667125"/>
                <a:gd name="connsiteY535" fmla="*/ 803459 h 962025"/>
                <a:gd name="connsiteX536" fmla="*/ 2030635 w 3667125"/>
                <a:gd name="connsiteY536" fmla="*/ 812508 h 962025"/>
                <a:gd name="connsiteX537" fmla="*/ 2049018 w 3667125"/>
                <a:gd name="connsiteY537" fmla="*/ 809936 h 962025"/>
                <a:gd name="connsiteX538" fmla="*/ 2065973 w 3667125"/>
                <a:gd name="connsiteY538" fmla="*/ 804316 h 962025"/>
                <a:gd name="connsiteX539" fmla="*/ 2095976 w 3667125"/>
                <a:gd name="connsiteY539" fmla="*/ 798506 h 962025"/>
                <a:gd name="connsiteX540" fmla="*/ 2114169 w 3667125"/>
                <a:gd name="connsiteY540" fmla="*/ 798125 h 962025"/>
                <a:gd name="connsiteX541" fmla="*/ 2118074 w 3667125"/>
                <a:gd name="connsiteY541" fmla="*/ 800601 h 962025"/>
                <a:gd name="connsiteX542" fmla="*/ 2108454 w 3667125"/>
                <a:gd name="connsiteY542" fmla="*/ 808126 h 962025"/>
                <a:gd name="connsiteX543" fmla="*/ 2172367 w 3667125"/>
                <a:gd name="connsiteY543" fmla="*/ 807459 h 962025"/>
                <a:gd name="connsiteX544" fmla="*/ 2174462 w 3667125"/>
                <a:gd name="connsiteY544" fmla="*/ 805935 h 962025"/>
                <a:gd name="connsiteX545" fmla="*/ 2171129 w 3667125"/>
                <a:gd name="connsiteY545" fmla="*/ 799935 h 962025"/>
                <a:gd name="connsiteX546" fmla="*/ 2182844 w 3667125"/>
                <a:gd name="connsiteY546" fmla="*/ 792886 h 962025"/>
                <a:gd name="connsiteX547" fmla="*/ 2182559 w 3667125"/>
                <a:gd name="connsiteY547" fmla="*/ 793934 h 962025"/>
                <a:gd name="connsiteX548" fmla="*/ 2206847 w 3667125"/>
                <a:gd name="connsiteY548" fmla="*/ 794505 h 962025"/>
                <a:gd name="connsiteX549" fmla="*/ 2205514 w 3667125"/>
                <a:gd name="connsiteY549" fmla="*/ 790410 h 962025"/>
                <a:gd name="connsiteX550" fmla="*/ 2224564 w 3667125"/>
                <a:gd name="connsiteY550" fmla="*/ 789933 h 962025"/>
                <a:gd name="connsiteX551" fmla="*/ 2238375 w 3667125"/>
                <a:gd name="connsiteY551" fmla="*/ 787076 h 962025"/>
                <a:gd name="connsiteX552" fmla="*/ 2238185 w 3667125"/>
                <a:gd name="connsiteY552" fmla="*/ 783742 h 962025"/>
                <a:gd name="connsiteX553" fmla="*/ 2216087 w 3667125"/>
                <a:gd name="connsiteY553" fmla="*/ 778789 h 962025"/>
                <a:gd name="connsiteX554" fmla="*/ 2218563 w 3667125"/>
                <a:gd name="connsiteY554" fmla="*/ 775551 h 962025"/>
                <a:gd name="connsiteX555" fmla="*/ 2251424 w 3667125"/>
                <a:gd name="connsiteY555" fmla="*/ 768978 h 962025"/>
                <a:gd name="connsiteX556" fmla="*/ 2266569 w 3667125"/>
                <a:gd name="connsiteY556" fmla="*/ 769074 h 962025"/>
                <a:gd name="connsiteX557" fmla="*/ 2292191 w 3667125"/>
                <a:gd name="connsiteY557" fmla="*/ 770693 h 962025"/>
                <a:gd name="connsiteX558" fmla="*/ 2299907 w 3667125"/>
                <a:gd name="connsiteY558" fmla="*/ 757834 h 962025"/>
                <a:gd name="connsiteX559" fmla="*/ 2275523 w 3667125"/>
                <a:gd name="connsiteY559" fmla="*/ 752024 h 962025"/>
                <a:gd name="connsiteX560" fmla="*/ 2282857 w 3667125"/>
                <a:gd name="connsiteY560" fmla="*/ 743356 h 962025"/>
                <a:gd name="connsiteX561" fmla="*/ 2273046 w 3667125"/>
                <a:gd name="connsiteY561" fmla="*/ 738213 h 962025"/>
                <a:gd name="connsiteX562" fmla="*/ 2317433 w 3667125"/>
                <a:gd name="connsiteY562" fmla="*/ 738879 h 962025"/>
                <a:gd name="connsiteX563" fmla="*/ 2358200 w 3667125"/>
                <a:gd name="connsiteY563" fmla="*/ 728497 h 962025"/>
                <a:gd name="connsiteX564" fmla="*/ 2356866 w 3667125"/>
                <a:gd name="connsiteY564" fmla="*/ 725735 h 962025"/>
                <a:gd name="connsiteX565" fmla="*/ 2374392 w 3667125"/>
                <a:gd name="connsiteY565" fmla="*/ 725735 h 962025"/>
                <a:gd name="connsiteX566" fmla="*/ 2372201 w 3667125"/>
                <a:gd name="connsiteY566" fmla="*/ 729735 h 962025"/>
                <a:gd name="connsiteX567" fmla="*/ 2412778 w 3667125"/>
                <a:gd name="connsiteY567" fmla="*/ 725735 h 962025"/>
                <a:gd name="connsiteX568" fmla="*/ 2454497 w 3667125"/>
                <a:gd name="connsiteY568" fmla="*/ 725735 h 962025"/>
                <a:gd name="connsiteX569" fmla="*/ 2453735 w 3667125"/>
                <a:gd name="connsiteY569" fmla="*/ 729450 h 962025"/>
                <a:gd name="connsiteX570" fmla="*/ 2465832 w 3667125"/>
                <a:gd name="connsiteY570" fmla="*/ 733831 h 962025"/>
                <a:gd name="connsiteX571" fmla="*/ 2457069 w 3667125"/>
                <a:gd name="connsiteY571" fmla="*/ 746976 h 962025"/>
                <a:gd name="connsiteX572" fmla="*/ 2474214 w 3667125"/>
                <a:gd name="connsiteY572" fmla="*/ 747738 h 962025"/>
                <a:gd name="connsiteX573" fmla="*/ 2485549 w 3667125"/>
                <a:gd name="connsiteY573" fmla="*/ 734307 h 962025"/>
                <a:gd name="connsiteX574" fmla="*/ 2487359 w 3667125"/>
                <a:gd name="connsiteY574" fmla="*/ 734212 h 962025"/>
                <a:gd name="connsiteX575" fmla="*/ 2506885 w 3667125"/>
                <a:gd name="connsiteY575" fmla="*/ 738975 h 962025"/>
                <a:gd name="connsiteX576" fmla="*/ 2512314 w 3667125"/>
                <a:gd name="connsiteY576" fmla="*/ 737927 h 962025"/>
                <a:gd name="connsiteX577" fmla="*/ 2521172 w 3667125"/>
                <a:gd name="connsiteY577" fmla="*/ 737736 h 962025"/>
                <a:gd name="connsiteX578" fmla="*/ 2563082 w 3667125"/>
                <a:gd name="connsiteY578" fmla="*/ 739070 h 962025"/>
                <a:gd name="connsiteX579" fmla="*/ 2566892 w 3667125"/>
                <a:gd name="connsiteY579" fmla="*/ 740880 h 962025"/>
                <a:gd name="connsiteX580" fmla="*/ 2569178 w 3667125"/>
                <a:gd name="connsiteY580" fmla="*/ 742785 h 962025"/>
                <a:gd name="connsiteX581" fmla="*/ 2556224 w 3667125"/>
                <a:gd name="connsiteY581" fmla="*/ 742023 h 962025"/>
                <a:gd name="connsiteX582" fmla="*/ 2585371 w 3667125"/>
                <a:gd name="connsiteY582" fmla="*/ 749738 h 962025"/>
                <a:gd name="connsiteX583" fmla="*/ 2589753 w 3667125"/>
                <a:gd name="connsiteY583" fmla="*/ 744975 h 962025"/>
                <a:gd name="connsiteX584" fmla="*/ 2588133 w 3667125"/>
                <a:gd name="connsiteY584" fmla="*/ 744118 h 962025"/>
                <a:gd name="connsiteX585" fmla="*/ 2599944 w 3667125"/>
                <a:gd name="connsiteY585" fmla="*/ 746309 h 962025"/>
                <a:gd name="connsiteX586" fmla="*/ 2575179 w 3667125"/>
                <a:gd name="connsiteY586" fmla="*/ 753834 h 962025"/>
                <a:gd name="connsiteX587" fmla="*/ 2584990 w 3667125"/>
                <a:gd name="connsiteY587" fmla="*/ 762216 h 962025"/>
                <a:gd name="connsiteX588" fmla="*/ 2586895 w 3667125"/>
                <a:gd name="connsiteY588" fmla="*/ 764121 h 962025"/>
                <a:gd name="connsiteX589" fmla="*/ 2579846 w 3667125"/>
                <a:gd name="connsiteY589" fmla="*/ 760692 h 962025"/>
                <a:gd name="connsiteX590" fmla="*/ 2574131 w 3667125"/>
                <a:gd name="connsiteY590" fmla="*/ 773550 h 962025"/>
                <a:gd name="connsiteX591" fmla="*/ 2593372 w 3667125"/>
                <a:gd name="connsiteY591" fmla="*/ 768978 h 962025"/>
                <a:gd name="connsiteX592" fmla="*/ 2604516 w 3667125"/>
                <a:gd name="connsiteY592" fmla="*/ 771836 h 962025"/>
                <a:gd name="connsiteX593" fmla="*/ 2658904 w 3667125"/>
                <a:gd name="connsiteY593" fmla="*/ 771741 h 962025"/>
                <a:gd name="connsiteX594" fmla="*/ 2670524 w 3667125"/>
                <a:gd name="connsiteY594" fmla="*/ 772407 h 962025"/>
                <a:gd name="connsiteX595" fmla="*/ 2663381 w 3667125"/>
                <a:gd name="connsiteY595" fmla="*/ 772979 h 962025"/>
                <a:gd name="connsiteX596" fmla="*/ 2646712 w 3667125"/>
                <a:gd name="connsiteY596" fmla="*/ 774503 h 962025"/>
                <a:gd name="connsiteX597" fmla="*/ 2614994 w 3667125"/>
                <a:gd name="connsiteY597" fmla="*/ 778027 h 962025"/>
                <a:gd name="connsiteX598" fmla="*/ 2580608 w 3667125"/>
                <a:gd name="connsiteY598" fmla="*/ 781170 h 962025"/>
                <a:gd name="connsiteX599" fmla="*/ 2552986 w 3667125"/>
                <a:gd name="connsiteY599" fmla="*/ 801935 h 962025"/>
                <a:gd name="connsiteX600" fmla="*/ 2579751 w 3667125"/>
                <a:gd name="connsiteY600" fmla="*/ 810222 h 962025"/>
                <a:gd name="connsiteX601" fmla="*/ 2574703 w 3667125"/>
                <a:gd name="connsiteY601" fmla="*/ 818127 h 962025"/>
                <a:gd name="connsiteX602" fmla="*/ 2592229 w 3667125"/>
                <a:gd name="connsiteY602" fmla="*/ 823652 h 962025"/>
                <a:gd name="connsiteX603" fmla="*/ 2612993 w 3667125"/>
                <a:gd name="connsiteY603" fmla="*/ 809174 h 962025"/>
                <a:gd name="connsiteX604" fmla="*/ 2615184 w 3667125"/>
                <a:gd name="connsiteY604" fmla="*/ 798792 h 962025"/>
                <a:gd name="connsiteX605" fmla="*/ 2626519 w 3667125"/>
                <a:gd name="connsiteY605" fmla="*/ 796696 h 962025"/>
                <a:gd name="connsiteX606" fmla="*/ 2659666 w 3667125"/>
                <a:gd name="connsiteY606" fmla="*/ 797077 h 962025"/>
                <a:gd name="connsiteX607" fmla="*/ 2664714 w 3667125"/>
                <a:gd name="connsiteY607" fmla="*/ 794696 h 962025"/>
                <a:gd name="connsiteX608" fmla="*/ 2680811 w 3667125"/>
                <a:gd name="connsiteY608" fmla="*/ 800220 h 962025"/>
                <a:gd name="connsiteX609" fmla="*/ 2740152 w 3667125"/>
                <a:gd name="connsiteY609" fmla="*/ 801459 h 962025"/>
                <a:gd name="connsiteX610" fmla="*/ 2786539 w 3667125"/>
                <a:gd name="connsiteY610" fmla="*/ 807174 h 962025"/>
                <a:gd name="connsiteX611" fmla="*/ 2782443 w 3667125"/>
                <a:gd name="connsiteY611" fmla="*/ 809745 h 962025"/>
                <a:gd name="connsiteX612" fmla="*/ 2789111 w 3667125"/>
                <a:gd name="connsiteY612" fmla="*/ 808793 h 962025"/>
                <a:gd name="connsiteX613" fmla="*/ 2793873 w 3667125"/>
                <a:gd name="connsiteY613" fmla="*/ 812222 h 962025"/>
                <a:gd name="connsiteX614" fmla="*/ 2803017 w 3667125"/>
                <a:gd name="connsiteY614" fmla="*/ 811460 h 962025"/>
                <a:gd name="connsiteX615" fmla="*/ 2835878 w 3667125"/>
                <a:gd name="connsiteY615" fmla="*/ 805459 h 962025"/>
                <a:gd name="connsiteX616" fmla="*/ 2855690 w 3667125"/>
                <a:gd name="connsiteY616" fmla="*/ 806793 h 962025"/>
                <a:gd name="connsiteX617" fmla="*/ 2877407 w 3667125"/>
                <a:gd name="connsiteY617" fmla="*/ 814508 h 962025"/>
                <a:gd name="connsiteX618" fmla="*/ 2895124 w 3667125"/>
                <a:gd name="connsiteY618" fmla="*/ 808983 h 962025"/>
                <a:gd name="connsiteX619" fmla="*/ 2887790 w 3667125"/>
                <a:gd name="connsiteY619" fmla="*/ 818223 h 962025"/>
                <a:gd name="connsiteX620" fmla="*/ 2933605 w 3667125"/>
                <a:gd name="connsiteY620" fmla="*/ 815270 h 962025"/>
                <a:gd name="connsiteX621" fmla="*/ 2931700 w 3667125"/>
                <a:gd name="connsiteY621" fmla="*/ 830796 h 962025"/>
                <a:gd name="connsiteX622" fmla="*/ 2933986 w 3667125"/>
                <a:gd name="connsiteY622" fmla="*/ 829367 h 962025"/>
                <a:gd name="connsiteX623" fmla="*/ 2950464 w 3667125"/>
                <a:gd name="connsiteY623" fmla="*/ 817651 h 962025"/>
                <a:gd name="connsiteX624" fmla="*/ 2994565 w 3667125"/>
                <a:gd name="connsiteY624" fmla="*/ 813270 h 962025"/>
                <a:gd name="connsiteX625" fmla="*/ 3011996 w 3667125"/>
                <a:gd name="connsiteY625" fmla="*/ 823176 h 962025"/>
                <a:gd name="connsiteX626" fmla="*/ 3011710 w 3667125"/>
                <a:gd name="connsiteY626" fmla="*/ 825747 h 962025"/>
                <a:gd name="connsiteX627" fmla="*/ 3003804 w 3667125"/>
                <a:gd name="connsiteY627" fmla="*/ 825938 h 962025"/>
                <a:gd name="connsiteX628" fmla="*/ 3003995 w 3667125"/>
                <a:gd name="connsiteY628" fmla="*/ 828033 h 962025"/>
                <a:gd name="connsiteX629" fmla="*/ 3011424 w 3667125"/>
                <a:gd name="connsiteY629" fmla="*/ 827843 h 962025"/>
                <a:gd name="connsiteX630" fmla="*/ 3010376 w 3667125"/>
                <a:gd name="connsiteY630" fmla="*/ 832129 h 962025"/>
                <a:gd name="connsiteX631" fmla="*/ 3035522 w 3667125"/>
                <a:gd name="connsiteY631" fmla="*/ 834796 h 962025"/>
                <a:gd name="connsiteX632" fmla="*/ 3028855 w 3667125"/>
                <a:gd name="connsiteY632" fmla="*/ 821937 h 962025"/>
                <a:gd name="connsiteX633" fmla="*/ 3039428 w 3667125"/>
                <a:gd name="connsiteY633" fmla="*/ 816032 h 962025"/>
                <a:gd name="connsiteX634" fmla="*/ 3058001 w 3667125"/>
                <a:gd name="connsiteY634" fmla="*/ 821652 h 962025"/>
                <a:gd name="connsiteX635" fmla="*/ 3079147 w 3667125"/>
                <a:gd name="connsiteY635" fmla="*/ 818985 h 962025"/>
                <a:gd name="connsiteX636" fmla="*/ 3096673 w 3667125"/>
                <a:gd name="connsiteY636" fmla="*/ 819175 h 962025"/>
                <a:gd name="connsiteX637" fmla="*/ 3123914 w 3667125"/>
                <a:gd name="connsiteY637" fmla="*/ 815841 h 962025"/>
                <a:gd name="connsiteX638" fmla="*/ 3140202 w 3667125"/>
                <a:gd name="connsiteY638" fmla="*/ 812127 h 962025"/>
                <a:gd name="connsiteX639" fmla="*/ 3146870 w 3667125"/>
                <a:gd name="connsiteY639" fmla="*/ 811841 h 962025"/>
                <a:gd name="connsiteX640" fmla="*/ 3161253 w 3667125"/>
                <a:gd name="connsiteY640" fmla="*/ 813651 h 962025"/>
                <a:gd name="connsiteX641" fmla="*/ 3173254 w 3667125"/>
                <a:gd name="connsiteY641" fmla="*/ 822033 h 962025"/>
                <a:gd name="connsiteX642" fmla="*/ 3185160 w 3667125"/>
                <a:gd name="connsiteY642" fmla="*/ 819366 h 962025"/>
                <a:gd name="connsiteX643" fmla="*/ 3185732 w 3667125"/>
                <a:gd name="connsiteY643" fmla="*/ 820032 h 962025"/>
                <a:gd name="connsiteX644" fmla="*/ 3176778 w 3667125"/>
                <a:gd name="connsiteY644" fmla="*/ 822699 h 962025"/>
                <a:gd name="connsiteX645" fmla="*/ 3208687 w 3667125"/>
                <a:gd name="connsiteY645" fmla="*/ 829748 h 962025"/>
                <a:gd name="connsiteX646" fmla="*/ 3229928 w 3667125"/>
                <a:gd name="connsiteY646" fmla="*/ 834034 h 962025"/>
                <a:gd name="connsiteX647" fmla="*/ 3238119 w 3667125"/>
                <a:gd name="connsiteY647" fmla="*/ 836415 h 962025"/>
                <a:gd name="connsiteX648" fmla="*/ 3264122 w 3667125"/>
                <a:gd name="connsiteY648" fmla="*/ 837939 h 962025"/>
                <a:gd name="connsiteX649" fmla="*/ 3269933 w 3667125"/>
                <a:gd name="connsiteY649" fmla="*/ 852608 h 962025"/>
                <a:gd name="connsiteX650" fmla="*/ 3267266 w 3667125"/>
                <a:gd name="connsiteY650" fmla="*/ 860704 h 962025"/>
                <a:gd name="connsiteX651" fmla="*/ 3250406 w 3667125"/>
                <a:gd name="connsiteY651" fmla="*/ 863085 h 962025"/>
                <a:gd name="connsiteX652" fmla="*/ 3235357 w 3667125"/>
                <a:gd name="connsiteY652" fmla="*/ 871086 h 962025"/>
                <a:gd name="connsiteX653" fmla="*/ 3224784 w 3667125"/>
                <a:gd name="connsiteY653" fmla="*/ 870610 h 962025"/>
                <a:gd name="connsiteX654" fmla="*/ 3216497 w 3667125"/>
                <a:gd name="connsiteY654" fmla="*/ 889565 h 962025"/>
                <a:gd name="connsiteX655" fmla="*/ 3239834 w 3667125"/>
                <a:gd name="connsiteY655" fmla="*/ 880802 h 962025"/>
                <a:gd name="connsiteX656" fmla="*/ 3268409 w 3667125"/>
                <a:gd name="connsiteY656" fmla="*/ 870039 h 962025"/>
                <a:gd name="connsiteX657" fmla="*/ 3280315 w 3667125"/>
                <a:gd name="connsiteY657" fmla="*/ 878040 h 962025"/>
                <a:gd name="connsiteX658" fmla="*/ 3283458 w 3667125"/>
                <a:gd name="connsiteY658" fmla="*/ 899471 h 962025"/>
                <a:gd name="connsiteX659" fmla="*/ 3269266 w 3667125"/>
                <a:gd name="connsiteY659" fmla="*/ 904329 h 962025"/>
                <a:gd name="connsiteX660" fmla="*/ 3277553 w 3667125"/>
                <a:gd name="connsiteY660" fmla="*/ 912234 h 962025"/>
                <a:gd name="connsiteX661" fmla="*/ 3287649 w 3667125"/>
                <a:gd name="connsiteY661" fmla="*/ 912234 h 962025"/>
                <a:gd name="connsiteX662" fmla="*/ 3294603 w 3667125"/>
                <a:gd name="connsiteY662" fmla="*/ 917949 h 962025"/>
                <a:gd name="connsiteX663" fmla="*/ 3307747 w 3667125"/>
                <a:gd name="connsiteY663" fmla="*/ 958335 h 962025"/>
                <a:gd name="connsiteX664" fmla="*/ 3322701 w 3667125"/>
                <a:gd name="connsiteY664" fmla="*/ 960812 h 962025"/>
                <a:gd name="connsiteX665" fmla="*/ 3340418 w 3667125"/>
                <a:gd name="connsiteY665" fmla="*/ 952811 h 962025"/>
                <a:gd name="connsiteX666" fmla="*/ 3352133 w 3667125"/>
                <a:gd name="connsiteY666" fmla="*/ 946810 h 962025"/>
                <a:gd name="connsiteX667" fmla="*/ 3326987 w 3667125"/>
                <a:gd name="connsiteY667" fmla="*/ 936237 h 962025"/>
                <a:gd name="connsiteX668" fmla="*/ 3328035 w 3667125"/>
                <a:gd name="connsiteY668" fmla="*/ 911949 h 962025"/>
                <a:gd name="connsiteX669" fmla="*/ 3350609 w 3667125"/>
                <a:gd name="connsiteY669" fmla="*/ 911187 h 962025"/>
                <a:gd name="connsiteX670" fmla="*/ 3336798 w 3667125"/>
                <a:gd name="connsiteY670" fmla="*/ 884040 h 962025"/>
                <a:gd name="connsiteX671" fmla="*/ 3334226 w 3667125"/>
                <a:gd name="connsiteY671" fmla="*/ 864514 h 962025"/>
                <a:gd name="connsiteX672" fmla="*/ 3344132 w 3667125"/>
                <a:gd name="connsiteY672" fmla="*/ 848036 h 962025"/>
                <a:gd name="connsiteX673" fmla="*/ 3361373 w 3667125"/>
                <a:gd name="connsiteY673" fmla="*/ 834034 h 962025"/>
                <a:gd name="connsiteX674" fmla="*/ 3365278 w 3667125"/>
                <a:gd name="connsiteY674" fmla="*/ 831462 h 962025"/>
                <a:gd name="connsiteX675" fmla="*/ 3361373 w 3667125"/>
                <a:gd name="connsiteY675" fmla="*/ 827081 h 962025"/>
                <a:gd name="connsiteX676" fmla="*/ 3357372 w 3667125"/>
                <a:gd name="connsiteY676" fmla="*/ 822985 h 962025"/>
                <a:gd name="connsiteX677" fmla="*/ 3372707 w 3667125"/>
                <a:gd name="connsiteY677" fmla="*/ 823938 h 962025"/>
                <a:gd name="connsiteX678" fmla="*/ 3389757 w 3667125"/>
                <a:gd name="connsiteY678" fmla="*/ 819175 h 962025"/>
                <a:gd name="connsiteX679" fmla="*/ 3394043 w 3667125"/>
                <a:gd name="connsiteY679" fmla="*/ 806793 h 962025"/>
                <a:gd name="connsiteX680" fmla="*/ 3497580 w 3667125"/>
                <a:gd name="connsiteY680" fmla="*/ 802983 h 962025"/>
                <a:gd name="connsiteX681" fmla="*/ 3508439 w 3667125"/>
                <a:gd name="connsiteY681" fmla="*/ 855751 h 962025"/>
                <a:gd name="connsiteX682" fmla="*/ 3519869 w 3667125"/>
                <a:gd name="connsiteY682" fmla="*/ 863562 h 962025"/>
                <a:gd name="connsiteX683" fmla="*/ 3509867 w 3667125"/>
                <a:gd name="connsiteY683" fmla="*/ 873182 h 962025"/>
                <a:gd name="connsiteX684" fmla="*/ 3514058 w 3667125"/>
                <a:gd name="connsiteY684" fmla="*/ 876135 h 962025"/>
                <a:gd name="connsiteX685" fmla="*/ 3552539 w 3667125"/>
                <a:gd name="connsiteY685" fmla="*/ 891375 h 962025"/>
                <a:gd name="connsiteX686" fmla="*/ 3577304 w 3667125"/>
                <a:gd name="connsiteY686" fmla="*/ 894804 h 962025"/>
                <a:gd name="connsiteX687" fmla="*/ 3572256 w 3667125"/>
                <a:gd name="connsiteY687" fmla="*/ 880611 h 962025"/>
                <a:gd name="connsiteX688" fmla="*/ 3573209 w 3667125"/>
                <a:gd name="connsiteY688" fmla="*/ 864324 h 962025"/>
                <a:gd name="connsiteX689" fmla="*/ 3579495 w 3667125"/>
                <a:gd name="connsiteY689" fmla="*/ 859466 h 962025"/>
                <a:gd name="connsiteX690" fmla="*/ 3562160 w 3667125"/>
                <a:gd name="connsiteY690" fmla="*/ 803364 h 962025"/>
                <a:gd name="connsiteX691" fmla="*/ 3561779 w 3667125"/>
                <a:gd name="connsiteY691" fmla="*/ 800601 h 962025"/>
                <a:gd name="connsiteX692" fmla="*/ 3566160 w 3667125"/>
                <a:gd name="connsiteY692" fmla="*/ 790029 h 962025"/>
                <a:gd name="connsiteX693" fmla="*/ 3575876 w 3667125"/>
                <a:gd name="connsiteY693" fmla="*/ 793458 h 962025"/>
                <a:gd name="connsiteX694" fmla="*/ 3589878 w 3667125"/>
                <a:gd name="connsiteY694" fmla="*/ 797553 h 962025"/>
                <a:gd name="connsiteX695" fmla="*/ 3659981 w 3667125"/>
                <a:gd name="connsiteY695" fmla="*/ 792505 h 962025"/>
                <a:gd name="connsiteX696" fmla="*/ 3669602 w 3667125"/>
                <a:gd name="connsiteY696" fmla="*/ 790410 h 962025"/>
                <a:gd name="connsiteX697" fmla="*/ 3651504 w 3667125"/>
                <a:gd name="connsiteY697" fmla="*/ 776217 h 962025"/>
                <a:gd name="connsiteX698" fmla="*/ 3631025 w 3667125"/>
                <a:gd name="connsiteY698" fmla="*/ 772503 h 962025"/>
                <a:gd name="connsiteX699" fmla="*/ 3607880 w 3667125"/>
                <a:gd name="connsiteY699" fmla="*/ 393408 h 962025"/>
                <a:gd name="connsiteX700" fmla="*/ 3607880 w 3667125"/>
                <a:gd name="connsiteY700" fmla="*/ 393884 h 962025"/>
                <a:gd name="connsiteX701" fmla="*/ 3603974 w 3667125"/>
                <a:gd name="connsiteY701" fmla="*/ 392931 h 962025"/>
                <a:gd name="connsiteX702" fmla="*/ 3607880 w 3667125"/>
                <a:gd name="connsiteY702" fmla="*/ 393408 h 962025"/>
                <a:gd name="connsiteX703" fmla="*/ 56864 w 3667125"/>
                <a:gd name="connsiteY703" fmla="*/ 354831 h 962025"/>
                <a:gd name="connsiteX704" fmla="*/ 43910 w 3667125"/>
                <a:gd name="connsiteY704" fmla="*/ 361118 h 962025"/>
                <a:gd name="connsiteX705" fmla="*/ 44196 w 3667125"/>
                <a:gd name="connsiteY705" fmla="*/ 361975 h 962025"/>
                <a:gd name="connsiteX706" fmla="*/ 36576 w 3667125"/>
                <a:gd name="connsiteY706" fmla="*/ 357689 h 962025"/>
                <a:gd name="connsiteX707" fmla="*/ 56864 w 3667125"/>
                <a:gd name="connsiteY707" fmla="*/ 354831 h 962025"/>
                <a:gd name="connsiteX708" fmla="*/ 56864 w 3667125"/>
                <a:gd name="connsiteY708" fmla="*/ 354831 h 962025"/>
                <a:gd name="connsiteX709" fmla="*/ 86392 w 3667125"/>
                <a:gd name="connsiteY709" fmla="*/ 654964 h 962025"/>
                <a:gd name="connsiteX710" fmla="*/ 86582 w 3667125"/>
                <a:gd name="connsiteY710" fmla="*/ 653916 h 962025"/>
                <a:gd name="connsiteX711" fmla="*/ 88583 w 3667125"/>
                <a:gd name="connsiteY711" fmla="*/ 655440 h 962025"/>
                <a:gd name="connsiteX712" fmla="*/ 86392 w 3667125"/>
                <a:gd name="connsiteY712" fmla="*/ 654964 h 962025"/>
                <a:gd name="connsiteX713" fmla="*/ 669988 w 3667125"/>
                <a:gd name="connsiteY713" fmla="*/ 782409 h 962025"/>
                <a:gd name="connsiteX714" fmla="*/ 657987 w 3667125"/>
                <a:gd name="connsiteY714" fmla="*/ 782313 h 962025"/>
                <a:gd name="connsiteX715" fmla="*/ 671036 w 3667125"/>
                <a:gd name="connsiteY715" fmla="*/ 777932 h 962025"/>
                <a:gd name="connsiteX716" fmla="*/ 669988 w 3667125"/>
                <a:gd name="connsiteY716" fmla="*/ 782409 h 962025"/>
                <a:gd name="connsiteX717" fmla="*/ 701231 w 3667125"/>
                <a:gd name="connsiteY717" fmla="*/ 783456 h 962025"/>
                <a:gd name="connsiteX718" fmla="*/ 701421 w 3667125"/>
                <a:gd name="connsiteY718" fmla="*/ 779932 h 962025"/>
                <a:gd name="connsiteX719" fmla="*/ 709041 w 3667125"/>
                <a:gd name="connsiteY719" fmla="*/ 779742 h 962025"/>
                <a:gd name="connsiteX720" fmla="*/ 709041 w 3667125"/>
                <a:gd name="connsiteY720" fmla="*/ 783266 h 962025"/>
                <a:gd name="connsiteX721" fmla="*/ 701231 w 3667125"/>
                <a:gd name="connsiteY721" fmla="*/ 783456 h 962025"/>
                <a:gd name="connsiteX722" fmla="*/ 2056638 w 3667125"/>
                <a:gd name="connsiteY722" fmla="*/ 729735 h 962025"/>
                <a:gd name="connsiteX723" fmla="*/ 2045875 w 3667125"/>
                <a:gd name="connsiteY723" fmla="*/ 730021 h 962025"/>
                <a:gd name="connsiteX724" fmla="*/ 2056638 w 3667125"/>
                <a:gd name="connsiteY724" fmla="*/ 729545 h 962025"/>
                <a:gd name="connsiteX725" fmla="*/ 2056638 w 3667125"/>
                <a:gd name="connsiteY725" fmla="*/ 729735 h 962025"/>
                <a:gd name="connsiteX726" fmla="*/ 2087404 w 3667125"/>
                <a:gd name="connsiteY726" fmla="*/ 742689 h 962025"/>
                <a:gd name="connsiteX727" fmla="*/ 2065496 w 3667125"/>
                <a:gd name="connsiteY727" fmla="*/ 745737 h 962025"/>
                <a:gd name="connsiteX728" fmla="*/ 2042160 w 3667125"/>
                <a:gd name="connsiteY728" fmla="*/ 743451 h 962025"/>
                <a:gd name="connsiteX729" fmla="*/ 2064068 w 3667125"/>
                <a:gd name="connsiteY729" fmla="*/ 732688 h 962025"/>
                <a:gd name="connsiteX730" fmla="*/ 2084737 w 3667125"/>
                <a:gd name="connsiteY730" fmla="*/ 730878 h 962025"/>
                <a:gd name="connsiteX731" fmla="*/ 2096643 w 3667125"/>
                <a:gd name="connsiteY731" fmla="*/ 741737 h 962025"/>
                <a:gd name="connsiteX732" fmla="*/ 2087404 w 3667125"/>
                <a:gd name="connsiteY732" fmla="*/ 742689 h 962025"/>
                <a:gd name="connsiteX733" fmla="*/ 2201037 w 3667125"/>
                <a:gd name="connsiteY733" fmla="*/ 732021 h 962025"/>
                <a:gd name="connsiteX734" fmla="*/ 2202466 w 3667125"/>
                <a:gd name="connsiteY734" fmla="*/ 730497 h 962025"/>
                <a:gd name="connsiteX735" fmla="*/ 2211991 w 3667125"/>
                <a:gd name="connsiteY735" fmla="*/ 730116 h 962025"/>
                <a:gd name="connsiteX736" fmla="*/ 2212753 w 3667125"/>
                <a:gd name="connsiteY736" fmla="*/ 730593 h 962025"/>
                <a:gd name="connsiteX737" fmla="*/ 2201037 w 3667125"/>
                <a:gd name="connsiteY737" fmla="*/ 732021 h 962025"/>
                <a:gd name="connsiteX738" fmla="*/ 2080927 w 3667125"/>
                <a:gd name="connsiteY738" fmla="*/ 804792 h 962025"/>
                <a:gd name="connsiteX739" fmla="*/ 2072640 w 3667125"/>
                <a:gd name="connsiteY739" fmla="*/ 798030 h 962025"/>
                <a:gd name="connsiteX740" fmla="*/ 2077307 w 3667125"/>
                <a:gd name="connsiteY740" fmla="*/ 798411 h 962025"/>
                <a:gd name="connsiteX741" fmla="*/ 2084927 w 3667125"/>
                <a:gd name="connsiteY741" fmla="*/ 792696 h 962025"/>
                <a:gd name="connsiteX742" fmla="*/ 2080927 w 3667125"/>
                <a:gd name="connsiteY742" fmla="*/ 804792 h 962025"/>
                <a:gd name="connsiteX743" fmla="*/ 2217039 w 3667125"/>
                <a:gd name="connsiteY743" fmla="*/ 773550 h 962025"/>
                <a:gd name="connsiteX744" fmla="*/ 2213515 w 3667125"/>
                <a:gd name="connsiteY744" fmla="*/ 771550 h 962025"/>
                <a:gd name="connsiteX745" fmla="*/ 2215610 w 3667125"/>
                <a:gd name="connsiteY745" fmla="*/ 768978 h 962025"/>
                <a:gd name="connsiteX746" fmla="*/ 2218849 w 3667125"/>
                <a:gd name="connsiteY746" fmla="*/ 770312 h 962025"/>
                <a:gd name="connsiteX747" fmla="*/ 2217039 w 3667125"/>
                <a:gd name="connsiteY747" fmla="*/ 773550 h 962025"/>
                <a:gd name="connsiteX748" fmla="*/ 2587276 w 3667125"/>
                <a:gd name="connsiteY748" fmla="*/ 789171 h 962025"/>
                <a:gd name="connsiteX749" fmla="*/ 2642140 w 3667125"/>
                <a:gd name="connsiteY749" fmla="*/ 785266 h 962025"/>
                <a:gd name="connsiteX750" fmla="*/ 2587276 w 3667125"/>
                <a:gd name="connsiteY750" fmla="*/ 789171 h 962025"/>
                <a:gd name="connsiteX751" fmla="*/ 3023235 w 3667125"/>
                <a:gd name="connsiteY751" fmla="*/ 89465 h 962025"/>
                <a:gd name="connsiteX752" fmla="*/ 3046953 w 3667125"/>
                <a:gd name="connsiteY752" fmla="*/ 91465 h 962025"/>
                <a:gd name="connsiteX753" fmla="*/ 3056096 w 3667125"/>
                <a:gd name="connsiteY753" fmla="*/ 88703 h 962025"/>
                <a:gd name="connsiteX754" fmla="*/ 3076004 w 3667125"/>
                <a:gd name="connsiteY754" fmla="*/ 101562 h 962025"/>
                <a:gd name="connsiteX755" fmla="*/ 3014282 w 3667125"/>
                <a:gd name="connsiteY755" fmla="*/ 96323 h 962025"/>
                <a:gd name="connsiteX756" fmla="*/ 3013710 w 3667125"/>
                <a:gd name="connsiteY756" fmla="*/ 92703 h 962025"/>
                <a:gd name="connsiteX757" fmla="*/ 3023235 w 3667125"/>
                <a:gd name="connsiteY757" fmla="*/ 89465 h 962025"/>
                <a:gd name="connsiteX758" fmla="*/ 2997137 w 3667125"/>
                <a:gd name="connsiteY758" fmla="*/ 91179 h 962025"/>
                <a:gd name="connsiteX759" fmla="*/ 2982563 w 3667125"/>
                <a:gd name="connsiteY759" fmla="*/ 90989 h 962025"/>
                <a:gd name="connsiteX760" fmla="*/ 2997137 w 3667125"/>
                <a:gd name="connsiteY760" fmla="*/ 91179 h 962025"/>
                <a:gd name="connsiteX761" fmla="*/ 2266474 w 3667125"/>
                <a:gd name="connsiteY761" fmla="*/ 117754 h 962025"/>
                <a:gd name="connsiteX762" fmla="*/ 2259330 w 3667125"/>
                <a:gd name="connsiteY762" fmla="*/ 126041 h 962025"/>
                <a:gd name="connsiteX763" fmla="*/ 2266474 w 3667125"/>
                <a:gd name="connsiteY763" fmla="*/ 117754 h 962025"/>
                <a:gd name="connsiteX764" fmla="*/ 2208276 w 3667125"/>
                <a:gd name="connsiteY764" fmla="*/ 166903 h 962025"/>
                <a:gd name="connsiteX765" fmla="*/ 2249329 w 3667125"/>
                <a:gd name="connsiteY765" fmla="*/ 163855 h 962025"/>
                <a:gd name="connsiteX766" fmla="*/ 2260568 w 3667125"/>
                <a:gd name="connsiteY766" fmla="*/ 165284 h 962025"/>
                <a:gd name="connsiteX767" fmla="*/ 2296859 w 3667125"/>
                <a:gd name="connsiteY767" fmla="*/ 160998 h 962025"/>
                <a:gd name="connsiteX768" fmla="*/ 2315242 w 3667125"/>
                <a:gd name="connsiteY768" fmla="*/ 161855 h 962025"/>
                <a:gd name="connsiteX769" fmla="*/ 2349056 w 3667125"/>
                <a:gd name="connsiteY769" fmla="*/ 162807 h 962025"/>
                <a:gd name="connsiteX770" fmla="*/ 2395919 w 3667125"/>
                <a:gd name="connsiteY770" fmla="*/ 164331 h 962025"/>
                <a:gd name="connsiteX771" fmla="*/ 2420112 w 3667125"/>
                <a:gd name="connsiteY771" fmla="*/ 163665 h 962025"/>
                <a:gd name="connsiteX772" fmla="*/ 2431256 w 3667125"/>
                <a:gd name="connsiteY772" fmla="*/ 163188 h 962025"/>
                <a:gd name="connsiteX773" fmla="*/ 2473452 w 3667125"/>
                <a:gd name="connsiteY773" fmla="*/ 166522 h 962025"/>
                <a:gd name="connsiteX774" fmla="*/ 2473452 w 3667125"/>
                <a:gd name="connsiteY774" fmla="*/ 166808 h 962025"/>
                <a:gd name="connsiteX775" fmla="*/ 2473833 w 3667125"/>
                <a:gd name="connsiteY775" fmla="*/ 166522 h 962025"/>
                <a:gd name="connsiteX776" fmla="*/ 2473833 w 3667125"/>
                <a:gd name="connsiteY776" fmla="*/ 166522 h 962025"/>
                <a:gd name="connsiteX777" fmla="*/ 2473833 w 3667125"/>
                <a:gd name="connsiteY777" fmla="*/ 166522 h 962025"/>
                <a:gd name="connsiteX778" fmla="*/ 2473452 w 3667125"/>
                <a:gd name="connsiteY778" fmla="*/ 166141 h 962025"/>
                <a:gd name="connsiteX779" fmla="*/ 2495264 w 3667125"/>
                <a:gd name="connsiteY779" fmla="*/ 160331 h 962025"/>
                <a:gd name="connsiteX780" fmla="*/ 2495550 w 3667125"/>
                <a:gd name="connsiteY780" fmla="*/ 158235 h 962025"/>
                <a:gd name="connsiteX781" fmla="*/ 2470595 w 3667125"/>
                <a:gd name="connsiteY781" fmla="*/ 152616 h 962025"/>
                <a:gd name="connsiteX782" fmla="*/ 2489645 w 3667125"/>
                <a:gd name="connsiteY782" fmla="*/ 146996 h 962025"/>
                <a:gd name="connsiteX783" fmla="*/ 2550605 w 3667125"/>
                <a:gd name="connsiteY783" fmla="*/ 146710 h 962025"/>
                <a:gd name="connsiteX784" fmla="*/ 2571369 w 3667125"/>
                <a:gd name="connsiteY784" fmla="*/ 154425 h 962025"/>
                <a:gd name="connsiteX785" fmla="*/ 2529078 w 3667125"/>
                <a:gd name="connsiteY785" fmla="*/ 161188 h 962025"/>
                <a:gd name="connsiteX786" fmla="*/ 2575084 w 3667125"/>
                <a:gd name="connsiteY786" fmla="*/ 164046 h 962025"/>
                <a:gd name="connsiteX787" fmla="*/ 2578799 w 3667125"/>
                <a:gd name="connsiteY787" fmla="*/ 151473 h 962025"/>
                <a:gd name="connsiteX788" fmla="*/ 2592420 w 3667125"/>
                <a:gd name="connsiteY788" fmla="*/ 148234 h 962025"/>
                <a:gd name="connsiteX789" fmla="*/ 2638616 w 3667125"/>
                <a:gd name="connsiteY789" fmla="*/ 142710 h 962025"/>
                <a:gd name="connsiteX790" fmla="*/ 2647093 w 3667125"/>
                <a:gd name="connsiteY790" fmla="*/ 143472 h 962025"/>
                <a:gd name="connsiteX791" fmla="*/ 2662619 w 3667125"/>
                <a:gd name="connsiteY791" fmla="*/ 144805 h 962025"/>
                <a:gd name="connsiteX792" fmla="*/ 2695766 w 3667125"/>
                <a:gd name="connsiteY792" fmla="*/ 146329 h 962025"/>
                <a:gd name="connsiteX793" fmla="*/ 2708243 w 3667125"/>
                <a:gd name="connsiteY793" fmla="*/ 145662 h 962025"/>
                <a:gd name="connsiteX794" fmla="*/ 2723864 w 3667125"/>
                <a:gd name="connsiteY794" fmla="*/ 145377 h 962025"/>
                <a:gd name="connsiteX795" fmla="*/ 2777299 w 3667125"/>
                <a:gd name="connsiteY795" fmla="*/ 147282 h 962025"/>
                <a:gd name="connsiteX796" fmla="*/ 2792635 w 3667125"/>
                <a:gd name="connsiteY796" fmla="*/ 154425 h 962025"/>
                <a:gd name="connsiteX797" fmla="*/ 2767298 w 3667125"/>
                <a:gd name="connsiteY797" fmla="*/ 167570 h 962025"/>
                <a:gd name="connsiteX798" fmla="*/ 2770251 w 3667125"/>
                <a:gd name="connsiteY798" fmla="*/ 169284 h 962025"/>
                <a:gd name="connsiteX799" fmla="*/ 2826163 w 3667125"/>
                <a:gd name="connsiteY799" fmla="*/ 165570 h 962025"/>
                <a:gd name="connsiteX800" fmla="*/ 2833783 w 3667125"/>
                <a:gd name="connsiteY800" fmla="*/ 163569 h 962025"/>
                <a:gd name="connsiteX801" fmla="*/ 2795302 w 3667125"/>
                <a:gd name="connsiteY801" fmla="*/ 156902 h 962025"/>
                <a:gd name="connsiteX802" fmla="*/ 2801874 w 3667125"/>
                <a:gd name="connsiteY802" fmla="*/ 153378 h 962025"/>
                <a:gd name="connsiteX803" fmla="*/ 2861120 w 3667125"/>
                <a:gd name="connsiteY803" fmla="*/ 146329 h 962025"/>
                <a:gd name="connsiteX804" fmla="*/ 2888075 w 3667125"/>
                <a:gd name="connsiteY804" fmla="*/ 149568 h 962025"/>
                <a:gd name="connsiteX805" fmla="*/ 2913698 w 3667125"/>
                <a:gd name="connsiteY805" fmla="*/ 147186 h 962025"/>
                <a:gd name="connsiteX806" fmla="*/ 2917984 w 3667125"/>
                <a:gd name="connsiteY806" fmla="*/ 147853 h 962025"/>
                <a:gd name="connsiteX807" fmla="*/ 2944845 w 3667125"/>
                <a:gd name="connsiteY807" fmla="*/ 151758 h 962025"/>
                <a:gd name="connsiteX808" fmla="*/ 2973420 w 3667125"/>
                <a:gd name="connsiteY808" fmla="*/ 158045 h 962025"/>
                <a:gd name="connsiteX809" fmla="*/ 2963228 w 3667125"/>
                <a:gd name="connsiteY809" fmla="*/ 166998 h 962025"/>
                <a:gd name="connsiteX810" fmla="*/ 2947511 w 3667125"/>
                <a:gd name="connsiteY810" fmla="*/ 163760 h 962025"/>
                <a:gd name="connsiteX811" fmla="*/ 2965609 w 3667125"/>
                <a:gd name="connsiteY811" fmla="*/ 174047 h 962025"/>
                <a:gd name="connsiteX812" fmla="*/ 2959132 w 3667125"/>
                <a:gd name="connsiteY812" fmla="*/ 177476 h 962025"/>
                <a:gd name="connsiteX813" fmla="*/ 2925604 w 3667125"/>
                <a:gd name="connsiteY813" fmla="*/ 183000 h 962025"/>
                <a:gd name="connsiteX814" fmla="*/ 2919889 w 3667125"/>
                <a:gd name="connsiteY814" fmla="*/ 186239 h 962025"/>
                <a:gd name="connsiteX815" fmla="*/ 2903506 w 3667125"/>
                <a:gd name="connsiteY815" fmla="*/ 186239 h 962025"/>
                <a:gd name="connsiteX816" fmla="*/ 2905601 w 3667125"/>
                <a:gd name="connsiteY816" fmla="*/ 182238 h 962025"/>
                <a:gd name="connsiteX817" fmla="*/ 2898267 w 3667125"/>
                <a:gd name="connsiteY817" fmla="*/ 186239 h 962025"/>
                <a:gd name="connsiteX818" fmla="*/ 2879979 w 3667125"/>
                <a:gd name="connsiteY818" fmla="*/ 186239 h 962025"/>
                <a:gd name="connsiteX819" fmla="*/ 2878550 w 3667125"/>
                <a:gd name="connsiteY819" fmla="*/ 184715 h 962025"/>
                <a:gd name="connsiteX820" fmla="*/ 2853119 w 3667125"/>
                <a:gd name="connsiteY820" fmla="*/ 182715 h 962025"/>
                <a:gd name="connsiteX821" fmla="*/ 2828925 w 3667125"/>
                <a:gd name="connsiteY821" fmla="*/ 179000 h 962025"/>
                <a:gd name="connsiteX822" fmla="*/ 2762726 w 3667125"/>
                <a:gd name="connsiteY822" fmla="*/ 184620 h 962025"/>
                <a:gd name="connsiteX823" fmla="*/ 2758821 w 3667125"/>
                <a:gd name="connsiteY823" fmla="*/ 185858 h 962025"/>
                <a:gd name="connsiteX824" fmla="*/ 2760155 w 3667125"/>
                <a:gd name="connsiteY824" fmla="*/ 186334 h 962025"/>
                <a:gd name="connsiteX825" fmla="*/ 2724055 w 3667125"/>
                <a:gd name="connsiteY825" fmla="*/ 186334 h 962025"/>
                <a:gd name="connsiteX826" fmla="*/ 2724626 w 3667125"/>
                <a:gd name="connsiteY826" fmla="*/ 185382 h 962025"/>
                <a:gd name="connsiteX827" fmla="*/ 2681478 w 3667125"/>
                <a:gd name="connsiteY827" fmla="*/ 184905 h 962025"/>
                <a:gd name="connsiteX828" fmla="*/ 2682621 w 3667125"/>
                <a:gd name="connsiteY828" fmla="*/ 186334 h 962025"/>
                <a:gd name="connsiteX829" fmla="*/ 2674811 w 3667125"/>
                <a:gd name="connsiteY829" fmla="*/ 186334 h 962025"/>
                <a:gd name="connsiteX830" fmla="*/ 2677382 w 3667125"/>
                <a:gd name="connsiteY830" fmla="*/ 183762 h 962025"/>
                <a:gd name="connsiteX831" fmla="*/ 2661380 w 3667125"/>
                <a:gd name="connsiteY831" fmla="*/ 185286 h 962025"/>
                <a:gd name="connsiteX832" fmla="*/ 2664809 w 3667125"/>
                <a:gd name="connsiteY832" fmla="*/ 186429 h 962025"/>
                <a:gd name="connsiteX833" fmla="*/ 2598991 w 3667125"/>
                <a:gd name="connsiteY833" fmla="*/ 186429 h 962025"/>
                <a:gd name="connsiteX834" fmla="*/ 2587847 w 3667125"/>
                <a:gd name="connsiteY834" fmla="*/ 178905 h 962025"/>
                <a:gd name="connsiteX835" fmla="*/ 2573560 w 3667125"/>
                <a:gd name="connsiteY835" fmla="*/ 178619 h 962025"/>
                <a:gd name="connsiteX836" fmla="*/ 2555081 w 3667125"/>
                <a:gd name="connsiteY836" fmla="*/ 177476 h 962025"/>
                <a:gd name="connsiteX837" fmla="*/ 2501360 w 3667125"/>
                <a:gd name="connsiteY837" fmla="*/ 176047 h 962025"/>
                <a:gd name="connsiteX838" fmla="*/ 2473166 w 3667125"/>
                <a:gd name="connsiteY838" fmla="*/ 176238 h 962025"/>
                <a:gd name="connsiteX839" fmla="*/ 2473262 w 3667125"/>
                <a:gd name="connsiteY839" fmla="*/ 166903 h 962025"/>
                <a:gd name="connsiteX840" fmla="*/ 2449259 w 3667125"/>
                <a:gd name="connsiteY840" fmla="*/ 177762 h 962025"/>
                <a:gd name="connsiteX841" fmla="*/ 2429161 w 3667125"/>
                <a:gd name="connsiteY841" fmla="*/ 177381 h 962025"/>
                <a:gd name="connsiteX842" fmla="*/ 2375345 w 3667125"/>
                <a:gd name="connsiteY842" fmla="*/ 174237 h 962025"/>
                <a:gd name="connsiteX843" fmla="*/ 2354104 w 3667125"/>
                <a:gd name="connsiteY843" fmla="*/ 182143 h 962025"/>
                <a:gd name="connsiteX844" fmla="*/ 2383441 w 3667125"/>
                <a:gd name="connsiteY844" fmla="*/ 183762 h 962025"/>
                <a:gd name="connsiteX845" fmla="*/ 2412587 w 3667125"/>
                <a:gd name="connsiteY845" fmla="*/ 186334 h 962025"/>
                <a:gd name="connsiteX846" fmla="*/ 2228469 w 3667125"/>
                <a:gd name="connsiteY846" fmla="*/ 186334 h 962025"/>
                <a:gd name="connsiteX847" fmla="*/ 2245424 w 3667125"/>
                <a:gd name="connsiteY847" fmla="*/ 182619 h 962025"/>
                <a:gd name="connsiteX848" fmla="*/ 2216468 w 3667125"/>
                <a:gd name="connsiteY848" fmla="*/ 186334 h 962025"/>
                <a:gd name="connsiteX849" fmla="*/ 2197418 w 3667125"/>
                <a:gd name="connsiteY849" fmla="*/ 186334 h 962025"/>
                <a:gd name="connsiteX850" fmla="*/ 2199989 w 3667125"/>
                <a:gd name="connsiteY850" fmla="*/ 185477 h 962025"/>
                <a:gd name="connsiteX851" fmla="*/ 2208276 w 3667125"/>
                <a:gd name="connsiteY851" fmla="*/ 166903 h 962025"/>
                <a:gd name="connsiteX852" fmla="*/ 2175034 w 3667125"/>
                <a:gd name="connsiteY852" fmla="*/ 186239 h 962025"/>
                <a:gd name="connsiteX853" fmla="*/ 2166461 w 3667125"/>
                <a:gd name="connsiteY853" fmla="*/ 186239 h 962025"/>
                <a:gd name="connsiteX854" fmla="*/ 2175034 w 3667125"/>
                <a:gd name="connsiteY854" fmla="*/ 186239 h 962025"/>
                <a:gd name="connsiteX855" fmla="*/ 2052066 w 3667125"/>
                <a:gd name="connsiteY855" fmla="*/ 164712 h 962025"/>
                <a:gd name="connsiteX856" fmla="*/ 2063591 w 3667125"/>
                <a:gd name="connsiteY856" fmla="*/ 164808 h 962025"/>
                <a:gd name="connsiteX857" fmla="*/ 2092262 w 3667125"/>
                <a:gd name="connsiteY857" fmla="*/ 170142 h 962025"/>
                <a:gd name="connsiteX858" fmla="*/ 2091309 w 3667125"/>
                <a:gd name="connsiteY858" fmla="*/ 172428 h 962025"/>
                <a:gd name="connsiteX859" fmla="*/ 2051304 w 3667125"/>
                <a:gd name="connsiteY859" fmla="*/ 179095 h 962025"/>
                <a:gd name="connsiteX860" fmla="*/ 2042160 w 3667125"/>
                <a:gd name="connsiteY860" fmla="*/ 172618 h 962025"/>
                <a:gd name="connsiteX861" fmla="*/ 2052066 w 3667125"/>
                <a:gd name="connsiteY861" fmla="*/ 164712 h 962025"/>
                <a:gd name="connsiteX862" fmla="*/ 1974723 w 3667125"/>
                <a:gd name="connsiteY862" fmla="*/ 121659 h 962025"/>
                <a:gd name="connsiteX863" fmla="*/ 1975485 w 3667125"/>
                <a:gd name="connsiteY863" fmla="*/ 123660 h 962025"/>
                <a:gd name="connsiteX864" fmla="*/ 1971294 w 3667125"/>
                <a:gd name="connsiteY864" fmla="*/ 125850 h 962025"/>
                <a:gd name="connsiteX865" fmla="*/ 1965484 w 3667125"/>
                <a:gd name="connsiteY865" fmla="*/ 123469 h 962025"/>
                <a:gd name="connsiteX866" fmla="*/ 1974723 w 3667125"/>
                <a:gd name="connsiteY866" fmla="*/ 121659 h 962025"/>
                <a:gd name="connsiteX867" fmla="*/ 1925193 w 3667125"/>
                <a:gd name="connsiteY867" fmla="*/ 78130 h 962025"/>
                <a:gd name="connsiteX868" fmla="*/ 1926717 w 3667125"/>
                <a:gd name="connsiteY868" fmla="*/ 80035 h 962025"/>
                <a:gd name="connsiteX869" fmla="*/ 1925764 w 3667125"/>
                <a:gd name="connsiteY869" fmla="*/ 81940 h 962025"/>
                <a:gd name="connsiteX870" fmla="*/ 1923764 w 3667125"/>
                <a:gd name="connsiteY870" fmla="*/ 80702 h 962025"/>
                <a:gd name="connsiteX871" fmla="*/ 1925193 w 3667125"/>
                <a:gd name="connsiteY871" fmla="*/ 78130 h 962025"/>
                <a:gd name="connsiteX872" fmla="*/ 1919954 w 3667125"/>
                <a:gd name="connsiteY872" fmla="*/ 154425 h 962025"/>
                <a:gd name="connsiteX873" fmla="*/ 1972247 w 3667125"/>
                <a:gd name="connsiteY873" fmla="*/ 158331 h 962025"/>
                <a:gd name="connsiteX874" fmla="*/ 1999107 w 3667125"/>
                <a:gd name="connsiteY874" fmla="*/ 166046 h 962025"/>
                <a:gd name="connsiteX875" fmla="*/ 2028920 w 3667125"/>
                <a:gd name="connsiteY875" fmla="*/ 168046 h 962025"/>
                <a:gd name="connsiteX876" fmla="*/ 2008823 w 3667125"/>
                <a:gd name="connsiteY876" fmla="*/ 181857 h 962025"/>
                <a:gd name="connsiteX877" fmla="*/ 2015204 w 3667125"/>
                <a:gd name="connsiteY877" fmla="*/ 186239 h 962025"/>
                <a:gd name="connsiteX878" fmla="*/ 1983581 w 3667125"/>
                <a:gd name="connsiteY878" fmla="*/ 186239 h 962025"/>
                <a:gd name="connsiteX879" fmla="*/ 1983772 w 3667125"/>
                <a:gd name="connsiteY879" fmla="*/ 186239 h 962025"/>
                <a:gd name="connsiteX880" fmla="*/ 1976057 w 3667125"/>
                <a:gd name="connsiteY880" fmla="*/ 179095 h 962025"/>
                <a:gd name="connsiteX881" fmla="*/ 1942529 w 3667125"/>
                <a:gd name="connsiteY881" fmla="*/ 177285 h 962025"/>
                <a:gd name="connsiteX882" fmla="*/ 1935671 w 3667125"/>
                <a:gd name="connsiteY882" fmla="*/ 178809 h 962025"/>
                <a:gd name="connsiteX883" fmla="*/ 1914430 w 3667125"/>
                <a:gd name="connsiteY883" fmla="*/ 173285 h 962025"/>
                <a:gd name="connsiteX884" fmla="*/ 1911572 w 3667125"/>
                <a:gd name="connsiteY884" fmla="*/ 166808 h 962025"/>
                <a:gd name="connsiteX885" fmla="*/ 1919954 w 3667125"/>
                <a:gd name="connsiteY885" fmla="*/ 154425 h 962025"/>
                <a:gd name="connsiteX886" fmla="*/ 1861376 w 3667125"/>
                <a:gd name="connsiteY886" fmla="*/ 77749 h 962025"/>
                <a:gd name="connsiteX887" fmla="*/ 1864328 w 3667125"/>
                <a:gd name="connsiteY887" fmla="*/ 79464 h 962025"/>
                <a:gd name="connsiteX888" fmla="*/ 1862614 w 3667125"/>
                <a:gd name="connsiteY888" fmla="*/ 83750 h 962025"/>
                <a:gd name="connsiteX889" fmla="*/ 1860233 w 3667125"/>
                <a:gd name="connsiteY889" fmla="*/ 80035 h 962025"/>
                <a:gd name="connsiteX890" fmla="*/ 1861376 w 3667125"/>
                <a:gd name="connsiteY890" fmla="*/ 77749 h 962025"/>
                <a:gd name="connsiteX891" fmla="*/ 1845850 w 3667125"/>
                <a:gd name="connsiteY891" fmla="*/ 104514 h 962025"/>
                <a:gd name="connsiteX892" fmla="*/ 1862518 w 3667125"/>
                <a:gd name="connsiteY892" fmla="*/ 111944 h 962025"/>
                <a:gd name="connsiteX893" fmla="*/ 1845088 w 3667125"/>
                <a:gd name="connsiteY893" fmla="*/ 107943 h 962025"/>
                <a:gd name="connsiteX894" fmla="*/ 1845850 w 3667125"/>
                <a:gd name="connsiteY894" fmla="*/ 104514 h 962025"/>
                <a:gd name="connsiteX895" fmla="*/ 1837849 w 3667125"/>
                <a:gd name="connsiteY895" fmla="*/ 66414 h 962025"/>
                <a:gd name="connsiteX896" fmla="*/ 1840230 w 3667125"/>
                <a:gd name="connsiteY896" fmla="*/ 78511 h 962025"/>
                <a:gd name="connsiteX897" fmla="*/ 1826419 w 3667125"/>
                <a:gd name="connsiteY897" fmla="*/ 77082 h 962025"/>
                <a:gd name="connsiteX898" fmla="*/ 1837849 w 3667125"/>
                <a:gd name="connsiteY898" fmla="*/ 66414 h 962025"/>
                <a:gd name="connsiteX899" fmla="*/ 1766697 w 3667125"/>
                <a:gd name="connsiteY899" fmla="*/ 178238 h 962025"/>
                <a:gd name="connsiteX900" fmla="*/ 1788509 w 3667125"/>
                <a:gd name="connsiteY900" fmla="*/ 177095 h 962025"/>
                <a:gd name="connsiteX901" fmla="*/ 1827467 w 3667125"/>
                <a:gd name="connsiteY901" fmla="*/ 179286 h 962025"/>
                <a:gd name="connsiteX902" fmla="*/ 1883378 w 3667125"/>
                <a:gd name="connsiteY902" fmla="*/ 183096 h 962025"/>
                <a:gd name="connsiteX903" fmla="*/ 1913573 w 3667125"/>
                <a:gd name="connsiteY903" fmla="*/ 186239 h 962025"/>
                <a:gd name="connsiteX904" fmla="*/ 1752505 w 3667125"/>
                <a:gd name="connsiteY904" fmla="*/ 186239 h 962025"/>
                <a:gd name="connsiteX905" fmla="*/ 1751552 w 3667125"/>
                <a:gd name="connsiteY905" fmla="*/ 184524 h 962025"/>
                <a:gd name="connsiteX906" fmla="*/ 1766697 w 3667125"/>
                <a:gd name="connsiteY906" fmla="*/ 178238 h 962025"/>
                <a:gd name="connsiteX907" fmla="*/ 1326833 w 3667125"/>
                <a:gd name="connsiteY907" fmla="*/ 68796 h 962025"/>
                <a:gd name="connsiteX908" fmla="*/ 1330071 w 3667125"/>
                <a:gd name="connsiteY908" fmla="*/ 68986 h 962025"/>
                <a:gd name="connsiteX909" fmla="*/ 1329976 w 3667125"/>
                <a:gd name="connsiteY909" fmla="*/ 77559 h 962025"/>
                <a:gd name="connsiteX910" fmla="*/ 1325689 w 3667125"/>
                <a:gd name="connsiteY910" fmla="*/ 77273 h 962025"/>
                <a:gd name="connsiteX911" fmla="*/ 1326833 w 3667125"/>
                <a:gd name="connsiteY911" fmla="*/ 68796 h 962025"/>
                <a:gd name="connsiteX912" fmla="*/ 858584 w 3667125"/>
                <a:gd name="connsiteY912" fmla="*/ 788409 h 962025"/>
                <a:gd name="connsiteX913" fmla="*/ 847725 w 3667125"/>
                <a:gd name="connsiteY913" fmla="*/ 784790 h 962025"/>
                <a:gd name="connsiteX914" fmla="*/ 849440 w 3667125"/>
                <a:gd name="connsiteY914" fmla="*/ 783552 h 962025"/>
                <a:gd name="connsiteX915" fmla="*/ 849725 w 3667125"/>
                <a:gd name="connsiteY915" fmla="*/ 783361 h 962025"/>
                <a:gd name="connsiteX916" fmla="*/ 862870 w 3667125"/>
                <a:gd name="connsiteY916" fmla="*/ 784885 h 962025"/>
                <a:gd name="connsiteX917" fmla="*/ 858584 w 3667125"/>
                <a:gd name="connsiteY917" fmla="*/ 788409 h 962025"/>
                <a:gd name="connsiteX918" fmla="*/ 899636 w 3667125"/>
                <a:gd name="connsiteY918" fmla="*/ 741070 h 962025"/>
                <a:gd name="connsiteX919" fmla="*/ 899541 w 3667125"/>
                <a:gd name="connsiteY919" fmla="*/ 737165 h 962025"/>
                <a:gd name="connsiteX920" fmla="*/ 900684 w 3667125"/>
                <a:gd name="connsiteY920" fmla="*/ 737165 h 962025"/>
                <a:gd name="connsiteX921" fmla="*/ 902208 w 3667125"/>
                <a:gd name="connsiteY921" fmla="*/ 741356 h 962025"/>
                <a:gd name="connsiteX922" fmla="*/ 899636 w 3667125"/>
                <a:gd name="connsiteY922" fmla="*/ 741070 h 962025"/>
                <a:gd name="connsiteX923" fmla="*/ 962787 w 3667125"/>
                <a:gd name="connsiteY923" fmla="*/ 795458 h 962025"/>
                <a:gd name="connsiteX924" fmla="*/ 957358 w 3667125"/>
                <a:gd name="connsiteY924" fmla="*/ 787933 h 962025"/>
                <a:gd name="connsiteX925" fmla="*/ 957358 w 3667125"/>
                <a:gd name="connsiteY925" fmla="*/ 787933 h 962025"/>
                <a:gd name="connsiteX926" fmla="*/ 964502 w 3667125"/>
                <a:gd name="connsiteY926" fmla="*/ 795744 h 962025"/>
                <a:gd name="connsiteX927" fmla="*/ 962787 w 3667125"/>
                <a:gd name="connsiteY927" fmla="*/ 795458 h 962025"/>
                <a:gd name="connsiteX928" fmla="*/ 962692 w 3667125"/>
                <a:gd name="connsiteY928" fmla="*/ 770693 h 962025"/>
                <a:gd name="connsiteX929" fmla="*/ 962978 w 3667125"/>
                <a:gd name="connsiteY929" fmla="*/ 768978 h 962025"/>
                <a:gd name="connsiteX930" fmla="*/ 964692 w 3667125"/>
                <a:gd name="connsiteY930" fmla="*/ 766978 h 962025"/>
                <a:gd name="connsiteX931" fmla="*/ 974027 w 3667125"/>
                <a:gd name="connsiteY931" fmla="*/ 771455 h 962025"/>
                <a:gd name="connsiteX932" fmla="*/ 962692 w 3667125"/>
                <a:gd name="connsiteY932" fmla="*/ 770693 h 962025"/>
                <a:gd name="connsiteX933" fmla="*/ 977456 w 3667125"/>
                <a:gd name="connsiteY933" fmla="*/ 791457 h 962025"/>
                <a:gd name="connsiteX934" fmla="*/ 970026 w 3667125"/>
                <a:gd name="connsiteY934" fmla="*/ 787266 h 962025"/>
                <a:gd name="connsiteX935" fmla="*/ 969836 w 3667125"/>
                <a:gd name="connsiteY935" fmla="*/ 786981 h 962025"/>
                <a:gd name="connsiteX936" fmla="*/ 977551 w 3667125"/>
                <a:gd name="connsiteY936" fmla="*/ 788124 h 962025"/>
                <a:gd name="connsiteX937" fmla="*/ 977456 w 3667125"/>
                <a:gd name="connsiteY937" fmla="*/ 791457 h 962025"/>
                <a:gd name="connsiteX938" fmla="*/ 991553 w 3667125"/>
                <a:gd name="connsiteY938" fmla="*/ 770788 h 962025"/>
                <a:gd name="connsiteX939" fmla="*/ 991457 w 3667125"/>
                <a:gd name="connsiteY939" fmla="*/ 768312 h 962025"/>
                <a:gd name="connsiteX940" fmla="*/ 1030605 w 3667125"/>
                <a:gd name="connsiteY940" fmla="*/ 768216 h 962025"/>
                <a:gd name="connsiteX941" fmla="*/ 1034796 w 3667125"/>
                <a:gd name="connsiteY941" fmla="*/ 768312 h 962025"/>
                <a:gd name="connsiteX942" fmla="*/ 1034987 w 3667125"/>
                <a:gd name="connsiteY942" fmla="*/ 775265 h 962025"/>
                <a:gd name="connsiteX943" fmla="*/ 1016699 w 3667125"/>
                <a:gd name="connsiteY943" fmla="*/ 772598 h 962025"/>
                <a:gd name="connsiteX944" fmla="*/ 991553 w 3667125"/>
                <a:gd name="connsiteY944" fmla="*/ 770788 h 962025"/>
                <a:gd name="connsiteX945" fmla="*/ 1031081 w 3667125"/>
                <a:gd name="connsiteY945" fmla="*/ 798696 h 962025"/>
                <a:gd name="connsiteX946" fmla="*/ 1003554 w 3667125"/>
                <a:gd name="connsiteY946" fmla="*/ 796029 h 962025"/>
                <a:gd name="connsiteX947" fmla="*/ 1032796 w 3667125"/>
                <a:gd name="connsiteY947" fmla="*/ 787838 h 962025"/>
                <a:gd name="connsiteX948" fmla="*/ 1036701 w 3667125"/>
                <a:gd name="connsiteY948" fmla="*/ 793267 h 962025"/>
                <a:gd name="connsiteX949" fmla="*/ 1031081 w 3667125"/>
                <a:gd name="connsiteY949" fmla="*/ 798696 h 962025"/>
                <a:gd name="connsiteX950" fmla="*/ 1125569 w 3667125"/>
                <a:gd name="connsiteY950" fmla="*/ 798887 h 962025"/>
                <a:gd name="connsiteX951" fmla="*/ 1139190 w 3667125"/>
                <a:gd name="connsiteY951" fmla="*/ 801363 h 962025"/>
                <a:gd name="connsiteX952" fmla="*/ 1125569 w 3667125"/>
                <a:gd name="connsiteY952" fmla="*/ 798887 h 962025"/>
                <a:gd name="connsiteX953" fmla="*/ 1154621 w 3667125"/>
                <a:gd name="connsiteY953" fmla="*/ 774789 h 962025"/>
                <a:gd name="connsiteX954" fmla="*/ 1143381 w 3667125"/>
                <a:gd name="connsiteY954" fmla="*/ 775455 h 962025"/>
                <a:gd name="connsiteX955" fmla="*/ 1134142 w 3667125"/>
                <a:gd name="connsiteY955" fmla="*/ 775932 h 962025"/>
                <a:gd name="connsiteX956" fmla="*/ 1132142 w 3667125"/>
                <a:gd name="connsiteY956" fmla="*/ 775836 h 962025"/>
                <a:gd name="connsiteX957" fmla="*/ 1109282 w 3667125"/>
                <a:gd name="connsiteY957" fmla="*/ 776408 h 962025"/>
                <a:gd name="connsiteX958" fmla="*/ 1039559 w 3667125"/>
                <a:gd name="connsiteY958" fmla="*/ 775551 h 962025"/>
                <a:gd name="connsiteX959" fmla="*/ 1064324 w 3667125"/>
                <a:gd name="connsiteY959" fmla="*/ 773455 h 962025"/>
                <a:gd name="connsiteX960" fmla="*/ 1082897 w 3667125"/>
                <a:gd name="connsiteY960" fmla="*/ 769074 h 962025"/>
                <a:gd name="connsiteX961" fmla="*/ 1107567 w 3667125"/>
                <a:gd name="connsiteY961" fmla="*/ 769550 h 962025"/>
                <a:gd name="connsiteX962" fmla="*/ 1161193 w 3667125"/>
                <a:gd name="connsiteY962" fmla="*/ 770693 h 962025"/>
                <a:gd name="connsiteX963" fmla="*/ 1154621 w 3667125"/>
                <a:gd name="connsiteY963" fmla="*/ 774789 h 962025"/>
                <a:gd name="connsiteX964" fmla="*/ 1042607 w 3667125"/>
                <a:gd name="connsiteY964" fmla="*/ 768407 h 962025"/>
                <a:gd name="connsiteX965" fmla="*/ 1048322 w 3667125"/>
                <a:gd name="connsiteY965" fmla="*/ 768502 h 962025"/>
                <a:gd name="connsiteX966" fmla="*/ 1042607 w 3667125"/>
                <a:gd name="connsiteY966" fmla="*/ 768407 h 962025"/>
                <a:gd name="connsiteX967" fmla="*/ 1063181 w 3667125"/>
                <a:gd name="connsiteY967" fmla="*/ 754405 h 962025"/>
                <a:gd name="connsiteX968" fmla="*/ 1064514 w 3667125"/>
                <a:gd name="connsiteY968" fmla="*/ 751452 h 962025"/>
                <a:gd name="connsiteX969" fmla="*/ 1068515 w 3667125"/>
                <a:gd name="connsiteY969" fmla="*/ 754215 h 962025"/>
                <a:gd name="connsiteX970" fmla="*/ 1063181 w 3667125"/>
                <a:gd name="connsiteY970" fmla="*/ 754405 h 962025"/>
                <a:gd name="connsiteX971" fmla="*/ 1098804 w 3667125"/>
                <a:gd name="connsiteY971" fmla="*/ 748690 h 962025"/>
                <a:gd name="connsiteX972" fmla="*/ 1099280 w 3667125"/>
                <a:gd name="connsiteY972" fmla="*/ 746023 h 962025"/>
                <a:gd name="connsiteX973" fmla="*/ 1104900 w 3667125"/>
                <a:gd name="connsiteY973" fmla="*/ 745452 h 962025"/>
                <a:gd name="connsiteX974" fmla="*/ 1104995 w 3667125"/>
                <a:gd name="connsiteY974" fmla="*/ 748881 h 962025"/>
                <a:gd name="connsiteX975" fmla="*/ 1098804 w 3667125"/>
                <a:gd name="connsiteY975" fmla="*/ 748690 h 962025"/>
                <a:gd name="connsiteX976" fmla="*/ 1166622 w 3667125"/>
                <a:gd name="connsiteY976" fmla="*/ 749071 h 962025"/>
                <a:gd name="connsiteX977" fmla="*/ 1151668 w 3667125"/>
                <a:gd name="connsiteY977" fmla="*/ 748881 h 962025"/>
                <a:gd name="connsiteX978" fmla="*/ 1166622 w 3667125"/>
                <a:gd name="connsiteY978" fmla="*/ 748404 h 962025"/>
                <a:gd name="connsiteX979" fmla="*/ 1166622 w 3667125"/>
                <a:gd name="connsiteY979" fmla="*/ 749071 h 962025"/>
                <a:gd name="connsiteX980" fmla="*/ 1179005 w 3667125"/>
                <a:gd name="connsiteY980" fmla="*/ 777837 h 962025"/>
                <a:gd name="connsiteX981" fmla="*/ 1203008 w 3667125"/>
                <a:gd name="connsiteY981" fmla="*/ 773741 h 962025"/>
                <a:gd name="connsiteX982" fmla="*/ 1223582 w 3667125"/>
                <a:gd name="connsiteY982" fmla="*/ 771455 h 962025"/>
                <a:gd name="connsiteX983" fmla="*/ 1227487 w 3667125"/>
                <a:gd name="connsiteY983" fmla="*/ 774312 h 962025"/>
                <a:gd name="connsiteX984" fmla="*/ 1207770 w 3667125"/>
                <a:gd name="connsiteY984" fmla="*/ 778884 h 962025"/>
                <a:gd name="connsiteX985" fmla="*/ 1179005 w 3667125"/>
                <a:gd name="connsiteY985" fmla="*/ 777837 h 962025"/>
                <a:gd name="connsiteX986" fmla="*/ 1194626 w 3667125"/>
                <a:gd name="connsiteY986" fmla="*/ 751548 h 962025"/>
                <a:gd name="connsiteX987" fmla="*/ 1198721 w 3667125"/>
                <a:gd name="connsiteY987" fmla="*/ 748214 h 962025"/>
                <a:gd name="connsiteX988" fmla="*/ 1224534 w 3667125"/>
                <a:gd name="connsiteY988" fmla="*/ 740022 h 962025"/>
                <a:gd name="connsiteX989" fmla="*/ 1213961 w 3667125"/>
                <a:gd name="connsiteY989" fmla="*/ 753548 h 962025"/>
                <a:gd name="connsiteX990" fmla="*/ 1194626 w 3667125"/>
                <a:gd name="connsiteY990" fmla="*/ 751548 h 962025"/>
                <a:gd name="connsiteX991" fmla="*/ 1242441 w 3667125"/>
                <a:gd name="connsiteY991" fmla="*/ 798220 h 962025"/>
                <a:gd name="connsiteX992" fmla="*/ 1239869 w 3667125"/>
                <a:gd name="connsiteY992" fmla="*/ 798315 h 962025"/>
                <a:gd name="connsiteX993" fmla="*/ 1239869 w 3667125"/>
                <a:gd name="connsiteY993" fmla="*/ 796601 h 962025"/>
                <a:gd name="connsiteX994" fmla="*/ 1232916 w 3667125"/>
                <a:gd name="connsiteY994" fmla="*/ 798506 h 962025"/>
                <a:gd name="connsiteX995" fmla="*/ 1210628 w 3667125"/>
                <a:gd name="connsiteY995" fmla="*/ 799077 h 962025"/>
                <a:gd name="connsiteX996" fmla="*/ 1210437 w 3667125"/>
                <a:gd name="connsiteY996" fmla="*/ 795458 h 962025"/>
                <a:gd name="connsiteX997" fmla="*/ 1242727 w 3667125"/>
                <a:gd name="connsiteY997" fmla="*/ 792696 h 962025"/>
                <a:gd name="connsiteX998" fmla="*/ 1242441 w 3667125"/>
                <a:gd name="connsiteY998" fmla="*/ 798220 h 962025"/>
                <a:gd name="connsiteX999" fmla="*/ 1259300 w 3667125"/>
                <a:gd name="connsiteY999" fmla="*/ 790124 h 962025"/>
                <a:gd name="connsiteX1000" fmla="*/ 1258824 w 3667125"/>
                <a:gd name="connsiteY1000" fmla="*/ 792696 h 962025"/>
                <a:gd name="connsiteX1001" fmla="*/ 1253871 w 3667125"/>
                <a:gd name="connsiteY1001" fmla="*/ 794410 h 962025"/>
                <a:gd name="connsiteX1002" fmla="*/ 1259300 w 3667125"/>
                <a:gd name="connsiteY1002" fmla="*/ 790124 h 962025"/>
                <a:gd name="connsiteX1003" fmla="*/ 1259681 w 3667125"/>
                <a:gd name="connsiteY1003" fmla="*/ 751357 h 962025"/>
                <a:gd name="connsiteX1004" fmla="*/ 1244441 w 3667125"/>
                <a:gd name="connsiteY1004" fmla="*/ 748881 h 962025"/>
                <a:gd name="connsiteX1005" fmla="*/ 1234250 w 3667125"/>
                <a:gd name="connsiteY1005" fmla="*/ 746690 h 962025"/>
                <a:gd name="connsiteX1006" fmla="*/ 1241965 w 3667125"/>
                <a:gd name="connsiteY1006" fmla="*/ 743547 h 962025"/>
                <a:gd name="connsiteX1007" fmla="*/ 1245584 w 3667125"/>
                <a:gd name="connsiteY1007" fmla="*/ 735546 h 962025"/>
                <a:gd name="connsiteX1008" fmla="*/ 1259967 w 3667125"/>
                <a:gd name="connsiteY1008" fmla="*/ 741451 h 962025"/>
                <a:gd name="connsiteX1009" fmla="*/ 1259681 w 3667125"/>
                <a:gd name="connsiteY1009" fmla="*/ 751357 h 962025"/>
                <a:gd name="connsiteX1010" fmla="*/ 1312450 w 3667125"/>
                <a:gd name="connsiteY1010" fmla="*/ 744118 h 962025"/>
                <a:gd name="connsiteX1011" fmla="*/ 1343597 w 3667125"/>
                <a:gd name="connsiteY1011" fmla="*/ 740213 h 962025"/>
                <a:gd name="connsiteX1012" fmla="*/ 1312450 w 3667125"/>
                <a:gd name="connsiteY1012" fmla="*/ 744118 h 962025"/>
                <a:gd name="connsiteX1013" fmla="*/ 1368076 w 3667125"/>
                <a:gd name="connsiteY1013" fmla="*/ 748500 h 962025"/>
                <a:gd name="connsiteX1014" fmla="*/ 1366742 w 3667125"/>
                <a:gd name="connsiteY1014" fmla="*/ 746404 h 962025"/>
                <a:gd name="connsiteX1015" fmla="*/ 1369314 w 3667125"/>
                <a:gd name="connsiteY1015" fmla="*/ 744118 h 962025"/>
                <a:gd name="connsiteX1016" fmla="*/ 1371886 w 3667125"/>
                <a:gd name="connsiteY1016" fmla="*/ 746404 h 962025"/>
                <a:gd name="connsiteX1017" fmla="*/ 1368076 w 3667125"/>
                <a:gd name="connsiteY1017" fmla="*/ 748500 h 962025"/>
                <a:gd name="connsiteX1018" fmla="*/ 1388174 w 3667125"/>
                <a:gd name="connsiteY1018" fmla="*/ 736117 h 962025"/>
                <a:gd name="connsiteX1019" fmla="*/ 1402461 w 3667125"/>
                <a:gd name="connsiteY1019" fmla="*/ 743832 h 962025"/>
                <a:gd name="connsiteX1020" fmla="*/ 1388174 w 3667125"/>
                <a:gd name="connsiteY1020" fmla="*/ 736117 h 962025"/>
                <a:gd name="connsiteX1021" fmla="*/ 1422749 w 3667125"/>
                <a:gd name="connsiteY1021" fmla="*/ 770121 h 962025"/>
                <a:gd name="connsiteX1022" fmla="*/ 1419225 w 3667125"/>
                <a:gd name="connsiteY1022" fmla="*/ 765645 h 962025"/>
                <a:gd name="connsiteX1023" fmla="*/ 1421892 w 3667125"/>
                <a:gd name="connsiteY1023" fmla="*/ 763359 h 962025"/>
                <a:gd name="connsiteX1024" fmla="*/ 1425321 w 3667125"/>
                <a:gd name="connsiteY1024" fmla="*/ 767931 h 962025"/>
                <a:gd name="connsiteX1025" fmla="*/ 1422749 w 3667125"/>
                <a:gd name="connsiteY1025" fmla="*/ 770121 h 962025"/>
                <a:gd name="connsiteX1026" fmla="*/ 1432084 w 3667125"/>
                <a:gd name="connsiteY1026" fmla="*/ 753548 h 962025"/>
                <a:gd name="connsiteX1027" fmla="*/ 1429893 w 3667125"/>
                <a:gd name="connsiteY1027" fmla="*/ 749357 h 962025"/>
                <a:gd name="connsiteX1028" fmla="*/ 1433322 w 3667125"/>
                <a:gd name="connsiteY1028" fmla="*/ 748023 h 962025"/>
                <a:gd name="connsiteX1029" fmla="*/ 1436180 w 3667125"/>
                <a:gd name="connsiteY1029" fmla="*/ 751167 h 962025"/>
                <a:gd name="connsiteX1030" fmla="*/ 1432084 w 3667125"/>
                <a:gd name="connsiteY1030" fmla="*/ 753548 h 962025"/>
                <a:gd name="connsiteX1031" fmla="*/ 1477899 w 3667125"/>
                <a:gd name="connsiteY1031" fmla="*/ 797172 h 962025"/>
                <a:gd name="connsiteX1032" fmla="*/ 1480280 w 3667125"/>
                <a:gd name="connsiteY1032" fmla="*/ 762406 h 962025"/>
                <a:gd name="connsiteX1033" fmla="*/ 1488567 w 3667125"/>
                <a:gd name="connsiteY1033" fmla="*/ 761454 h 962025"/>
                <a:gd name="connsiteX1034" fmla="*/ 1484281 w 3667125"/>
                <a:gd name="connsiteY1034" fmla="*/ 769359 h 962025"/>
                <a:gd name="connsiteX1035" fmla="*/ 1492949 w 3667125"/>
                <a:gd name="connsiteY1035" fmla="*/ 794696 h 962025"/>
                <a:gd name="connsiteX1036" fmla="*/ 1477899 w 3667125"/>
                <a:gd name="connsiteY1036" fmla="*/ 797172 h 962025"/>
                <a:gd name="connsiteX1037" fmla="*/ 1489805 w 3667125"/>
                <a:gd name="connsiteY1037" fmla="*/ 753167 h 962025"/>
                <a:gd name="connsiteX1038" fmla="*/ 1491710 w 3667125"/>
                <a:gd name="connsiteY1038" fmla="*/ 752214 h 962025"/>
                <a:gd name="connsiteX1039" fmla="*/ 1468850 w 3667125"/>
                <a:gd name="connsiteY1039" fmla="*/ 747833 h 962025"/>
                <a:gd name="connsiteX1040" fmla="*/ 1483138 w 3667125"/>
                <a:gd name="connsiteY1040" fmla="*/ 740594 h 962025"/>
                <a:gd name="connsiteX1041" fmla="*/ 1485043 w 3667125"/>
                <a:gd name="connsiteY1041" fmla="*/ 740499 h 962025"/>
                <a:gd name="connsiteX1042" fmla="*/ 1487329 w 3667125"/>
                <a:gd name="connsiteY1042" fmla="*/ 739832 h 962025"/>
                <a:gd name="connsiteX1043" fmla="*/ 1499426 w 3667125"/>
                <a:gd name="connsiteY1043" fmla="*/ 741927 h 962025"/>
                <a:gd name="connsiteX1044" fmla="*/ 1500378 w 3667125"/>
                <a:gd name="connsiteY1044" fmla="*/ 742689 h 962025"/>
                <a:gd name="connsiteX1045" fmla="*/ 1489805 w 3667125"/>
                <a:gd name="connsiteY1045" fmla="*/ 753167 h 962025"/>
                <a:gd name="connsiteX1046" fmla="*/ 1500092 w 3667125"/>
                <a:gd name="connsiteY1046" fmla="*/ 777360 h 962025"/>
                <a:gd name="connsiteX1047" fmla="*/ 1496568 w 3667125"/>
                <a:gd name="connsiteY1047" fmla="*/ 774408 h 962025"/>
                <a:gd name="connsiteX1048" fmla="*/ 1501045 w 3667125"/>
                <a:gd name="connsiteY1048" fmla="*/ 770502 h 962025"/>
                <a:gd name="connsiteX1049" fmla="*/ 1503426 w 3667125"/>
                <a:gd name="connsiteY1049" fmla="*/ 773169 h 962025"/>
                <a:gd name="connsiteX1050" fmla="*/ 1500092 w 3667125"/>
                <a:gd name="connsiteY1050" fmla="*/ 777360 h 962025"/>
                <a:gd name="connsiteX1051" fmla="*/ 1670780 w 3667125"/>
                <a:gd name="connsiteY1051" fmla="*/ 801078 h 962025"/>
                <a:gd name="connsiteX1052" fmla="*/ 1670780 w 3667125"/>
                <a:gd name="connsiteY1052" fmla="*/ 801078 h 962025"/>
                <a:gd name="connsiteX1053" fmla="*/ 1667923 w 3667125"/>
                <a:gd name="connsiteY1053" fmla="*/ 801268 h 962025"/>
                <a:gd name="connsiteX1054" fmla="*/ 1653921 w 3667125"/>
                <a:gd name="connsiteY1054" fmla="*/ 801744 h 962025"/>
                <a:gd name="connsiteX1055" fmla="*/ 1618964 w 3667125"/>
                <a:gd name="connsiteY1055" fmla="*/ 800887 h 962025"/>
                <a:gd name="connsiteX1056" fmla="*/ 1597914 w 3667125"/>
                <a:gd name="connsiteY1056" fmla="*/ 796887 h 962025"/>
                <a:gd name="connsiteX1057" fmla="*/ 1574768 w 3667125"/>
                <a:gd name="connsiteY1057" fmla="*/ 802506 h 962025"/>
                <a:gd name="connsiteX1058" fmla="*/ 1537621 w 3667125"/>
                <a:gd name="connsiteY1058" fmla="*/ 803268 h 962025"/>
                <a:gd name="connsiteX1059" fmla="*/ 1531620 w 3667125"/>
                <a:gd name="connsiteY1059" fmla="*/ 797458 h 962025"/>
                <a:gd name="connsiteX1060" fmla="*/ 1524095 w 3667125"/>
                <a:gd name="connsiteY1060" fmla="*/ 791457 h 962025"/>
                <a:gd name="connsiteX1061" fmla="*/ 1538478 w 3667125"/>
                <a:gd name="connsiteY1061" fmla="*/ 782694 h 962025"/>
                <a:gd name="connsiteX1062" fmla="*/ 1525524 w 3667125"/>
                <a:gd name="connsiteY1062" fmla="*/ 775170 h 962025"/>
                <a:gd name="connsiteX1063" fmla="*/ 1542574 w 3667125"/>
                <a:gd name="connsiteY1063" fmla="*/ 770407 h 962025"/>
                <a:gd name="connsiteX1064" fmla="*/ 1543050 w 3667125"/>
                <a:gd name="connsiteY1064" fmla="*/ 788600 h 962025"/>
                <a:gd name="connsiteX1065" fmla="*/ 1552385 w 3667125"/>
                <a:gd name="connsiteY1065" fmla="*/ 785552 h 962025"/>
                <a:gd name="connsiteX1066" fmla="*/ 1563624 w 3667125"/>
                <a:gd name="connsiteY1066" fmla="*/ 793553 h 962025"/>
                <a:gd name="connsiteX1067" fmla="*/ 1578674 w 3667125"/>
                <a:gd name="connsiteY1067" fmla="*/ 782028 h 962025"/>
                <a:gd name="connsiteX1068" fmla="*/ 1580483 w 3667125"/>
                <a:gd name="connsiteY1068" fmla="*/ 782409 h 962025"/>
                <a:gd name="connsiteX1069" fmla="*/ 1658303 w 3667125"/>
                <a:gd name="connsiteY1069" fmla="*/ 782504 h 962025"/>
                <a:gd name="connsiteX1070" fmla="*/ 1676305 w 3667125"/>
                <a:gd name="connsiteY1070" fmla="*/ 782028 h 962025"/>
                <a:gd name="connsiteX1071" fmla="*/ 1670780 w 3667125"/>
                <a:gd name="connsiteY1071" fmla="*/ 801078 h 962025"/>
                <a:gd name="connsiteX1072" fmla="*/ 1545812 w 3667125"/>
                <a:gd name="connsiteY1072" fmla="*/ 773550 h 962025"/>
                <a:gd name="connsiteX1073" fmla="*/ 1550861 w 3667125"/>
                <a:gd name="connsiteY1073" fmla="*/ 770026 h 962025"/>
                <a:gd name="connsiteX1074" fmla="*/ 1560671 w 3667125"/>
                <a:gd name="connsiteY1074" fmla="*/ 769836 h 962025"/>
                <a:gd name="connsiteX1075" fmla="*/ 1565815 w 3667125"/>
                <a:gd name="connsiteY1075" fmla="*/ 768407 h 962025"/>
                <a:gd name="connsiteX1076" fmla="*/ 1570101 w 3667125"/>
                <a:gd name="connsiteY1076" fmla="*/ 769455 h 962025"/>
                <a:gd name="connsiteX1077" fmla="*/ 1554861 w 3667125"/>
                <a:gd name="connsiteY1077" fmla="*/ 776979 h 962025"/>
                <a:gd name="connsiteX1078" fmla="*/ 1545812 w 3667125"/>
                <a:gd name="connsiteY1078" fmla="*/ 773550 h 962025"/>
                <a:gd name="connsiteX1079" fmla="*/ 1704213 w 3667125"/>
                <a:gd name="connsiteY1079" fmla="*/ 799077 h 962025"/>
                <a:gd name="connsiteX1080" fmla="*/ 1694402 w 3667125"/>
                <a:gd name="connsiteY1080" fmla="*/ 794982 h 962025"/>
                <a:gd name="connsiteX1081" fmla="*/ 1718691 w 3667125"/>
                <a:gd name="connsiteY1081" fmla="*/ 792791 h 962025"/>
                <a:gd name="connsiteX1082" fmla="*/ 1720406 w 3667125"/>
                <a:gd name="connsiteY1082" fmla="*/ 789838 h 962025"/>
                <a:gd name="connsiteX1083" fmla="*/ 1723739 w 3667125"/>
                <a:gd name="connsiteY1083" fmla="*/ 790695 h 962025"/>
                <a:gd name="connsiteX1084" fmla="*/ 1704213 w 3667125"/>
                <a:gd name="connsiteY1084" fmla="*/ 799077 h 962025"/>
                <a:gd name="connsiteX1085" fmla="*/ 1685449 w 3667125"/>
                <a:gd name="connsiteY1085" fmla="*/ 756120 h 962025"/>
                <a:gd name="connsiteX1086" fmla="*/ 1714500 w 3667125"/>
                <a:gd name="connsiteY1086" fmla="*/ 752214 h 962025"/>
                <a:gd name="connsiteX1087" fmla="*/ 1685449 w 3667125"/>
                <a:gd name="connsiteY1087" fmla="*/ 756120 h 962025"/>
                <a:gd name="connsiteX1088" fmla="*/ 1760030 w 3667125"/>
                <a:gd name="connsiteY1088" fmla="*/ 759263 h 962025"/>
                <a:gd name="connsiteX1089" fmla="*/ 1755267 w 3667125"/>
                <a:gd name="connsiteY1089" fmla="*/ 759453 h 962025"/>
                <a:gd name="connsiteX1090" fmla="*/ 1754981 w 3667125"/>
                <a:gd name="connsiteY1090" fmla="*/ 756405 h 962025"/>
                <a:gd name="connsiteX1091" fmla="*/ 1763268 w 3667125"/>
                <a:gd name="connsiteY1091" fmla="*/ 754881 h 962025"/>
                <a:gd name="connsiteX1092" fmla="*/ 1764221 w 3667125"/>
                <a:gd name="connsiteY1092" fmla="*/ 756405 h 962025"/>
                <a:gd name="connsiteX1093" fmla="*/ 1760030 w 3667125"/>
                <a:gd name="connsiteY1093" fmla="*/ 759263 h 962025"/>
                <a:gd name="connsiteX1094" fmla="*/ 1757172 w 3667125"/>
                <a:gd name="connsiteY1094" fmla="*/ 732117 h 962025"/>
                <a:gd name="connsiteX1095" fmla="*/ 1763363 w 3667125"/>
                <a:gd name="connsiteY1095" fmla="*/ 729069 h 962025"/>
                <a:gd name="connsiteX1096" fmla="*/ 1776508 w 3667125"/>
                <a:gd name="connsiteY1096" fmla="*/ 738213 h 962025"/>
                <a:gd name="connsiteX1097" fmla="*/ 1757172 w 3667125"/>
                <a:gd name="connsiteY1097" fmla="*/ 732117 h 962025"/>
                <a:gd name="connsiteX1098" fmla="*/ 1836420 w 3667125"/>
                <a:gd name="connsiteY1098" fmla="*/ 770788 h 962025"/>
                <a:gd name="connsiteX1099" fmla="*/ 1835563 w 3667125"/>
                <a:gd name="connsiteY1099" fmla="*/ 767550 h 962025"/>
                <a:gd name="connsiteX1100" fmla="*/ 1840516 w 3667125"/>
                <a:gd name="connsiteY1100" fmla="*/ 765835 h 962025"/>
                <a:gd name="connsiteX1101" fmla="*/ 1848422 w 3667125"/>
                <a:gd name="connsiteY1101" fmla="*/ 769359 h 962025"/>
                <a:gd name="connsiteX1102" fmla="*/ 1836420 w 3667125"/>
                <a:gd name="connsiteY1102" fmla="*/ 770788 h 962025"/>
                <a:gd name="connsiteX1103" fmla="*/ 1867091 w 3667125"/>
                <a:gd name="connsiteY1103" fmla="*/ 775360 h 962025"/>
                <a:gd name="connsiteX1104" fmla="*/ 1853851 w 3667125"/>
                <a:gd name="connsiteY1104" fmla="*/ 776217 h 962025"/>
                <a:gd name="connsiteX1105" fmla="*/ 1856613 w 3667125"/>
                <a:gd name="connsiteY1105" fmla="*/ 771645 h 962025"/>
                <a:gd name="connsiteX1106" fmla="*/ 1870996 w 3667125"/>
                <a:gd name="connsiteY1106" fmla="*/ 763835 h 962025"/>
                <a:gd name="connsiteX1107" fmla="*/ 1884902 w 3667125"/>
                <a:gd name="connsiteY1107" fmla="*/ 762882 h 962025"/>
                <a:gd name="connsiteX1108" fmla="*/ 1891093 w 3667125"/>
                <a:gd name="connsiteY1108" fmla="*/ 769931 h 962025"/>
                <a:gd name="connsiteX1109" fmla="*/ 1867091 w 3667125"/>
                <a:gd name="connsiteY1109" fmla="*/ 775360 h 962025"/>
                <a:gd name="connsiteX1110" fmla="*/ 1864519 w 3667125"/>
                <a:gd name="connsiteY1110" fmla="*/ 750024 h 962025"/>
                <a:gd name="connsiteX1111" fmla="*/ 1866614 w 3667125"/>
                <a:gd name="connsiteY1111" fmla="*/ 749547 h 962025"/>
                <a:gd name="connsiteX1112" fmla="*/ 1867567 w 3667125"/>
                <a:gd name="connsiteY1112" fmla="*/ 749547 h 962025"/>
                <a:gd name="connsiteX1113" fmla="*/ 1867662 w 3667125"/>
                <a:gd name="connsiteY1113" fmla="*/ 751262 h 962025"/>
                <a:gd name="connsiteX1114" fmla="*/ 1864709 w 3667125"/>
                <a:gd name="connsiteY1114" fmla="*/ 751357 h 962025"/>
                <a:gd name="connsiteX1115" fmla="*/ 1864519 w 3667125"/>
                <a:gd name="connsiteY1115" fmla="*/ 750024 h 962025"/>
                <a:gd name="connsiteX1116" fmla="*/ 1894999 w 3667125"/>
                <a:gd name="connsiteY1116" fmla="*/ 751738 h 962025"/>
                <a:gd name="connsiteX1117" fmla="*/ 1894713 w 3667125"/>
                <a:gd name="connsiteY1117" fmla="*/ 751833 h 962025"/>
                <a:gd name="connsiteX1118" fmla="*/ 1884236 w 3667125"/>
                <a:gd name="connsiteY1118" fmla="*/ 751738 h 962025"/>
                <a:gd name="connsiteX1119" fmla="*/ 1879092 w 3667125"/>
                <a:gd name="connsiteY1119" fmla="*/ 751833 h 962025"/>
                <a:gd name="connsiteX1120" fmla="*/ 1905191 w 3667125"/>
                <a:gd name="connsiteY1120" fmla="*/ 735736 h 962025"/>
                <a:gd name="connsiteX1121" fmla="*/ 1894999 w 3667125"/>
                <a:gd name="connsiteY1121" fmla="*/ 751738 h 962025"/>
                <a:gd name="connsiteX1122" fmla="*/ 2297906 w 3667125"/>
                <a:gd name="connsiteY1122" fmla="*/ 727735 h 962025"/>
                <a:gd name="connsiteX1123" fmla="*/ 2300478 w 3667125"/>
                <a:gd name="connsiteY1123" fmla="*/ 726306 h 962025"/>
                <a:gd name="connsiteX1124" fmla="*/ 2310575 w 3667125"/>
                <a:gd name="connsiteY1124" fmla="*/ 726306 h 962025"/>
                <a:gd name="connsiteX1125" fmla="*/ 2297906 w 3667125"/>
                <a:gd name="connsiteY1125" fmla="*/ 727735 h 962025"/>
                <a:gd name="connsiteX1126" fmla="*/ 2730151 w 3667125"/>
                <a:gd name="connsiteY1126" fmla="*/ 780694 h 962025"/>
                <a:gd name="connsiteX1127" fmla="*/ 2744915 w 3667125"/>
                <a:gd name="connsiteY1127" fmla="*/ 778408 h 962025"/>
                <a:gd name="connsiteX1128" fmla="*/ 2746058 w 3667125"/>
                <a:gd name="connsiteY1128" fmla="*/ 778980 h 962025"/>
                <a:gd name="connsiteX1129" fmla="*/ 2730151 w 3667125"/>
                <a:gd name="connsiteY1129" fmla="*/ 780694 h 962025"/>
                <a:gd name="connsiteX1130" fmla="*/ 2755868 w 3667125"/>
                <a:gd name="connsiteY1130" fmla="*/ 781170 h 962025"/>
                <a:gd name="connsiteX1131" fmla="*/ 2752535 w 3667125"/>
                <a:gd name="connsiteY1131" fmla="*/ 780408 h 962025"/>
                <a:gd name="connsiteX1132" fmla="*/ 2752058 w 3667125"/>
                <a:gd name="connsiteY1132" fmla="*/ 776979 h 962025"/>
                <a:gd name="connsiteX1133" fmla="*/ 2752820 w 3667125"/>
                <a:gd name="connsiteY1133" fmla="*/ 775741 h 962025"/>
                <a:gd name="connsiteX1134" fmla="*/ 2791682 w 3667125"/>
                <a:gd name="connsiteY1134" fmla="*/ 775455 h 962025"/>
                <a:gd name="connsiteX1135" fmla="*/ 2797969 w 3667125"/>
                <a:gd name="connsiteY1135" fmla="*/ 780789 h 962025"/>
                <a:gd name="connsiteX1136" fmla="*/ 2755868 w 3667125"/>
                <a:gd name="connsiteY1136" fmla="*/ 781170 h 962025"/>
                <a:gd name="connsiteX1137" fmla="*/ 2805684 w 3667125"/>
                <a:gd name="connsiteY1137" fmla="*/ 780789 h 962025"/>
                <a:gd name="connsiteX1138" fmla="*/ 2803017 w 3667125"/>
                <a:gd name="connsiteY1138" fmla="*/ 780504 h 962025"/>
                <a:gd name="connsiteX1139" fmla="*/ 2799683 w 3667125"/>
                <a:gd name="connsiteY1139" fmla="*/ 780599 h 962025"/>
                <a:gd name="connsiteX1140" fmla="*/ 2813399 w 3667125"/>
                <a:gd name="connsiteY1140" fmla="*/ 779646 h 962025"/>
                <a:gd name="connsiteX1141" fmla="*/ 2805684 w 3667125"/>
                <a:gd name="connsiteY1141" fmla="*/ 780789 h 962025"/>
                <a:gd name="connsiteX1142" fmla="*/ 3020378 w 3667125"/>
                <a:gd name="connsiteY1142" fmla="*/ 234340 h 962025"/>
                <a:gd name="connsiteX1143" fmla="*/ 3061145 w 3667125"/>
                <a:gd name="connsiteY1143" fmla="*/ 236912 h 962025"/>
                <a:gd name="connsiteX1144" fmla="*/ 3020378 w 3667125"/>
                <a:gd name="connsiteY1144" fmla="*/ 234340 h 962025"/>
                <a:gd name="connsiteX1145" fmla="*/ 3029141 w 3667125"/>
                <a:gd name="connsiteY1145" fmla="*/ 210242 h 962025"/>
                <a:gd name="connsiteX1146" fmla="*/ 3036951 w 3667125"/>
                <a:gd name="connsiteY1146" fmla="*/ 204527 h 962025"/>
                <a:gd name="connsiteX1147" fmla="*/ 3044285 w 3667125"/>
                <a:gd name="connsiteY1147" fmla="*/ 210337 h 962025"/>
                <a:gd name="connsiteX1148" fmla="*/ 3036761 w 3667125"/>
                <a:gd name="connsiteY1148" fmla="*/ 218814 h 962025"/>
                <a:gd name="connsiteX1149" fmla="*/ 3029141 w 3667125"/>
                <a:gd name="connsiteY1149" fmla="*/ 210242 h 962025"/>
                <a:gd name="connsiteX1150" fmla="*/ 3056573 w 3667125"/>
                <a:gd name="connsiteY1150" fmla="*/ 269964 h 962025"/>
                <a:gd name="connsiteX1151" fmla="*/ 3036856 w 3667125"/>
                <a:gd name="connsiteY1151" fmla="*/ 270059 h 962025"/>
                <a:gd name="connsiteX1152" fmla="*/ 3057430 w 3667125"/>
                <a:gd name="connsiteY1152" fmla="*/ 269487 h 962025"/>
                <a:gd name="connsiteX1153" fmla="*/ 3056573 w 3667125"/>
                <a:gd name="connsiteY1153" fmla="*/ 269964 h 962025"/>
                <a:gd name="connsiteX1154" fmla="*/ 3059621 w 3667125"/>
                <a:gd name="connsiteY1154" fmla="*/ 254628 h 962025"/>
                <a:gd name="connsiteX1155" fmla="*/ 3046857 w 3667125"/>
                <a:gd name="connsiteY1155" fmla="*/ 253581 h 962025"/>
                <a:gd name="connsiteX1156" fmla="*/ 3043238 w 3667125"/>
                <a:gd name="connsiteY1156" fmla="*/ 252152 h 962025"/>
                <a:gd name="connsiteX1157" fmla="*/ 3063431 w 3667125"/>
                <a:gd name="connsiteY1157" fmla="*/ 252628 h 962025"/>
                <a:gd name="connsiteX1158" fmla="*/ 3059621 w 3667125"/>
                <a:gd name="connsiteY1158" fmla="*/ 254628 h 962025"/>
                <a:gd name="connsiteX1159" fmla="*/ 3079814 w 3667125"/>
                <a:gd name="connsiteY1159" fmla="*/ 137376 h 962025"/>
                <a:gd name="connsiteX1160" fmla="*/ 3049715 w 3667125"/>
                <a:gd name="connsiteY1160" fmla="*/ 136137 h 962025"/>
                <a:gd name="connsiteX1161" fmla="*/ 3043904 w 3667125"/>
                <a:gd name="connsiteY1161" fmla="*/ 135756 h 962025"/>
                <a:gd name="connsiteX1162" fmla="*/ 3000851 w 3667125"/>
                <a:gd name="connsiteY1162" fmla="*/ 131851 h 962025"/>
                <a:gd name="connsiteX1163" fmla="*/ 2990850 w 3667125"/>
                <a:gd name="connsiteY1163" fmla="*/ 131565 h 962025"/>
                <a:gd name="connsiteX1164" fmla="*/ 2947607 w 3667125"/>
                <a:gd name="connsiteY1164" fmla="*/ 135280 h 962025"/>
                <a:gd name="connsiteX1165" fmla="*/ 2896743 w 3667125"/>
                <a:gd name="connsiteY1165" fmla="*/ 138042 h 962025"/>
                <a:gd name="connsiteX1166" fmla="*/ 2828735 w 3667125"/>
                <a:gd name="connsiteY1166" fmla="*/ 132137 h 962025"/>
                <a:gd name="connsiteX1167" fmla="*/ 2805017 w 3667125"/>
                <a:gd name="connsiteY1167" fmla="*/ 132423 h 962025"/>
                <a:gd name="connsiteX1168" fmla="*/ 2774633 w 3667125"/>
                <a:gd name="connsiteY1168" fmla="*/ 134804 h 962025"/>
                <a:gd name="connsiteX1169" fmla="*/ 2757392 w 3667125"/>
                <a:gd name="connsiteY1169" fmla="*/ 136995 h 962025"/>
                <a:gd name="connsiteX1170" fmla="*/ 2701385 w 3667125"/>
                <a:gd name="connsiteY1170" fmla="*/ 136137 h 962025"/>
                <a:gd name="connsiteX1171" fmla="*/ 2649570 w 3667125"/>
                <a:gd name="connsiteY1171" fmla="*/ 138519 h 962025"/>
                <a:gd name="connsiteX1172" fmla="*/ 2632520 w 3667125"/>
                <a:gd name="connsiteY1172" fmla="*/ 136995 h 962025"/>
                <a:gd name="connsiteX1173" fmla="*/ 2548795 w 3667125"/>
                <a:gd name="connsiteY1173" fmla="*/ 128708 h 962025"/>
                <a:gd name="connsiteX1174" fmla="*/ 2524601 w 3667125"/>
                <a:gd name="connsiteY1174" fmla="*/ 127660 h 962025"/>
                <a:gd name="connsiteX1175" fmla="*/ 2489073 w 3667125"/>
                <a:gd name="connsiteY1175" fmla="*/ 129279 h 962025"/>
                <a:gd name="connsiteX1176" fmla="*/ 2482310 w 3667125"/>
                <a:gd name="connsiteY1176" fmla="*/ 127279 h 962025"/>
                <a:gd name="connsiteX1177" fmla="*/ 2469642 w 3667125"/>
                <a:gd name="connsiteY1177" fmla="*/ 127660 h 962025"/>
                <a:gd name="connsiteX1178" fmla="*/ 2404301 w 3667125"/>
                <a:gd name="connsiteY1178" fmla="*/ 125660 h 962025"/>
                <a:gd name="connsiteX1179" fmla="*/ 2397633 w 3667125"/>
                <a:gd name="connsiteY1179" fmla="*/ 125374 h 962025"/>
                <a:gd name="connsiteX1180" fmla="*/ 2370201 w 3667125"/>
                <a:gd name="connsiteY1180" fmla="*/ 123469 h 962025"/>
                <a:gd name="connsiteX1181" fmla="*/ 2350961 w 3667125"/>
                <a:gd name="connsiteY1181" fmla="*/ 122993 h 962025"/>
                <a:gd name="connsiteX1182" fmla="*/ 2298478 w 3667125"/>
                <a:gd name="connsiteY1182" fmla="*/ 125946 h 962025"/>
                <a:gd name="connsiteX1183" fmla="*/ 2282476 w 3667125"/>
                <a:gd name="connsiteY1183" fmla="*/ 124803 h 962025"/>
                <a:gd name="connsiteX1184" fmla="*/ 2275142 w 3667125"/>
                <a:gd name="connsiteY1184" fmla="*/ 121945 h 962025"/>
                <a:gd name="connsiteX1185" fmla="*/ 2275427 w 3667125"/>
                <a:gd name="connsiteY1185" fmla="*/ 118897 h 962025"/>
                <a:gd name="connsiteX1186" fmla="*/ 2316956 w 3667125"/>
                <a:gd name="connsiteY1186" fmla="*/ 110896 h 962025"/>
                <a:gd name="connsiteX1187" fmla="*/ 2340864 w 3667125"/>
                <a:gd name="connsiteY1187" fmla="*/ 114230 h 962025"/>
                <a:gd name="connsiteX1188" fmla="*/ 2384298 w 3667125"/>
                <a:gd name="connsiteY1188" fmla="*/ 112801 h 962025"/>
                <a:gd name="connsiteX1189" fmla="*/ 2437543 w 3667125"/>
                <a:gd name="connsiteY1189" fmla="*/ 109944 h 962025"/>
                <a:gd name="connsiteX1190" fmla="*/ 2447639 w 3667125"/>
                <a:gd name="connsiteY1190" fmla="*/ 108801 h 962025"/>
                <a:gd name="connsiteX1191" fmla="*/ 2492788 w 3667125"/>
                <a:gd name="connsiteY1191" fmla="*/ 110991 h 962025"/>
                <a:gd name="connsiteX1192" fmla="*/ 2496884 w 3667125"/>
                <a:gd name="connsiteY1192" fmla="*/ 111372 h 962025"/>
                <a:gd name="connsiteX1193" fmla="*/ 2532603 w 3667125"/>
                <a:gd name="connsiteY1193" fmla="*/ 110896 h 962025"/>
                <a:gd name="connsiteX1194" fmla="*/ 2544223 w 3667125"/>
                <a:gd name="connsiteY1194" fmla="*/ 110896 h 962025"/>
                <a:gd name="connsiteX1195" fmla="*/ 2590610 w 3667125"/>
                <a:gd name="connsiteY1195" fmla="*/ 107372 h 962025"/>
                <a:gd name="connsiteX1196" fmla="*/ 2600420 w 3667125"/>
                <a:gd name="connsiteY1196" fmla="*/ 105467 h 962025"/>
                <a:gd name="connsiteX1197" fmla="*/ 2634139 w 3667125"/>
                <a:gd name="connsiteY1197" fmla="*/ 92608 h 962025"/>
                <a:gd name="connsiteX1198" fmla="*/ 2594420 w 3667125"/>
                <a:gd name="connsiteY1198" fmla="*/ 85845 h 962025"/>
                <a:gd name="connsiteX1199" fmla="*/ 2607278 w 3667125"/>
                <a:gd name="connsiteY1199" fmla="*/ 82321 h 962025"/>
                <a:gd name="connsiteX1200" fmla="*/ 2649950 w 3667125"/>
                <a:gd name="connsiteY1200" fmla="*/ 84893 h 962025"/>
                <a:gd name="connsiteX1201" fmla="*/ 2662619 w 3667125"/>
                <a:gd name="connsiteY1201" fmla="*/ 84798 h 962025"/>
                <a:gd name="connsiteX1202" fmla="*/ 2677287 w 3667125"/>
                <a:gd name="connsiteY1202" fmla="*/ 83178 h 962025"/>
                <a:gd name="connsiteX1203" fmla="*/ 2674620 w 3667125"/>
                <a:gd name="connsiteY1203" fmla="*/ 100323 h 962025"/>
                <a:gd name="connsiteX1204" fmla="*/ 2661190 w 3667125"/>
                <a:gd name="connsiteY1204" fmla="*/ 106610 h 962025"/>
                <a:gd name="connsiteX1205" fmla="*/ 2659666 w 3667125"/>
                <a:gd name="connsiteY1205" fmla="*/ 116516 h 962025"/>
                <a:gd name="connsiteX1206" fmla="*/ 2682526 w 3667125"/>
                <a:gd name="connsiteY1206" fmla="*/ 111372 h 962025"/>
                <a:gd name="connsiteX1207" fmla="*/ 2697195 w 3667125"/>
                <a:gd name="connsiteY1207" fmla="*/ 106705 h 962025"/>
                <a:gd name="connsiteX1208" fmla="*/ 2681859 w 3667125"/>
                <a:gd name="connsiteY1208" fmla="*/ 86798 h 962025"/>
                <a:gd name="connsiteX1209" fmla="*/ 2691098 w 3667125"/>
                <a:gd name="connsiteY1209" fmla="*/ 83845 h 962025"/>
                <a:gd name="connsiteX1210" fmla="*/ 2727579 w 3667125"/>
                <a:gd name="connsiteY1210" fmla="*/ 83369 h 962025"/>
                <a:gd name="connsiteX1211" fmla="*/ 2739390 w 3667125"/>
                <a:gd name="connsiteY1211" fmla="*/ 93942 h 962025"/>
                <a:gd name="connsiteX1212" fmla="*/ 2765489 w 3667125"/>
                <a:gd name="connsiteY1212" fmla="*/ 80035 h 962025"/>
                <a:gd name="connsiteX1213" fmla="*/ 2795778 w 3667125"/>
                <a:gd name="connsiteY1213" fmla="*/ 80511 h 962025"/>
                <a:gd name="connsiteX1214" fmla="*/ 2807018 w 3667125"/>
                <a:gd name="connsiteY1214" fmla="*/ 82607 h 962025"/>
                <a:gd name="connsiteX1215" fmla="*/ 2823401 w 3667125"/>
                <a:gd name="connsiteY1215" fmla="*/ 86131 h 962025"/>
                <a:gd name="connsiteX1216" fmla="*/ 2828639 w 3667125"/>
                <a:gd name="connsiteY1216" fmla="*/ 112515 h 962025"/>
                <a:gd name="connsiteX1217" fmla="*/ 2871597 w 3667125"/>
                <a:gd name="connsiteY1217" fmla="*/ 112896 h 962025"/>
                <a:gd name="connsiteX1218" fmla="*/ 2919413 w 3667125"/>
                <a:gd name="connsiteY1218" fmla="*/ 111944 h 962025"/>
                <a:gd name="connsiteX1219" fmla="*/ 2964275 w 3667125"/>
                <a:gd name="connsiteY1219" fmla="*/ 114801 h 962025"/>
                <a:gd name="connsiteX1220" fmla="*/ 2975705 w 3667125"/>
                <a:gd name="connsiteY1220" fmla="*/ 119564 h 962025"/>
                <a:gd name="connsiteX1221" fmla="*/ 2980563 w 3667125"/>
                <a:gd name="connsiteY1221" fmla="*/ 115944 h 962025"/>
                <a:gd name="connsiteX1222" fmla="*/ 2982278 w 3667125"/>
                <a:gd name="connsiteY1222" fmla="*/ 116230 h 962025"/>
                <a:gd name="connsiteX1223" fmla="*/ 3019330 w 3667125"/>
                <a:gd name="connsiteY1223" fmla="*/ 118135 h 962025"/>
                <a:gd name="connsiteX1224" fmla="*/ 3032474 w 3667125"/>
                <a:gd name="connsiteY1224" fmla="*/ 117849 h 962025"/>
                <a:gd name="connsiteX1225" fmla="*/ 3076289 w 3667125"/>
                <a:gd name="connsiteY1225" fmla="*/ 118135 h 962025"/>
                <a:gd name="connsiteX1226" fmla="*/ 3093720 w 3667125"/>
                <a:gd name="connsiteY1226" fmla="*/ 132899 h 962025"/>
                <a:gd name="connsiteX1227" fmla="*/ 3079814 w 3667125"/>
                <a:gd name="connsiteY1227" fmla="*/ 137376 h 962025"/>
                <a:gd name="connsiteX1228" fmla="*/ 3231356 w 3667125"/>
                <a:gd name="connsiteY1228" fmla="*/ 100228 h 962025"/>
                <a:gd name="connsiteX1229" fmla="*/ 3231356 w 3667125"/>
                <a:gd name="connsiteY1229" fmla="*/ 103657 h 962025"/>
                <a:gd name="connsiteX1230" fmla="*/ 3190685 w 3667125"/>
                <a:gd name="connsiteY1230" fmla="*/ 103181 h 962025"/>
                <a:gd name="connsiteX1231" fmla="*/ 3190494 w 3667125"/>
                <a:gd name="connsiteY1231" fmla="*/ 99752 h 962025"/>
                <a:gd name="connsiteX1232" fmla="*/ 3231356 w 3667125"/>
                <a:gd name="connsiteY1232" fmla="*/ 100228 h 962025"/>
                <a:gd name="connsiteX1233" fmla="*/ 3175349 w 3667125"/>
                <a:gd name="connsiteY1233" fmla="*/ 98895 h 962025"/>
                <a:gd name="connsiteX1234" fmla="*/ 3149537 w 3667125"/>
                <a:gd name="connsiteY1234" fmla="*/ 99085 h 962025"/>
                <a:gd name="connsiteX1235" fmla="*/ 3175349 w 3667125"/>
                <a:gd name="connsiteY1235" fmla="*/ 98895 h 962025"/>
                <a:gd name="connsiteX1236" fmla="*/ 3159443 w 3667125"/>
                <a:gd name="connsiteY1236" fmla="*/ 273869 h 962025"/>
                <a:gd name="connsiteX1237" fmla="*/ 3152108 w 3667125"/>
                <a:gd name="connsiteY1237" fmla="*/ 270916 h 962025"/>
                <a:gd name="connsiteX1238" fmla="*/ 3150013 w 3667125"/>
                <a:gd name="connsiteY1238" fmla="*/ 274726 h 962025"/>
                <a:gd name="connsiteX1239" fmla="*/ 3150394 w 3667125"/>
                <a:gd name="connsiteY1239" fmla="*/ 274821 h 962025"/>
                <a:gd name="connsiteX1240" fmla="*/ 3136297 w 3667125"/>
                <a:gd name="connsiteY1240" fmla="*/ 269106 h 962025"/>
                <a:gd name="connsiteX1241" fmla="*/ 3163348 w 3667125"/>
                <a:gd name="connsiteY1241" fmla="*/ 272726 h 962025"/>
                <a:gd name="connsiteX1242" fmla="*/ 3159443 w 3667125"/>
                <a:gd name="connsiteY1242" fmla="*/ 273869 h 962025"/>
                <a:gd name="connsiteX1243" fmla="*/ 3158585 w 3667125"/>
                <a:gd name="connsiteY1243" fmla="*/ 259010 h 962025"/>
                <a:gd name="connsiteX1244" fmla="*/ 3178493 w 3667125"/>
                <a:gd name="connsiteY1244" fmla="*/ 260439 h 962025"/>
                <a:gd name="connsiteX1245" fmla="*/ 3158585 w 3667125"/>
                <a:gd name="connsiteY1245" fmla="*/ 259010 h 962025"/>
                <a:gd name="connsiteX1246" fmla="*/ 3129534 w 3667125"/>
                <a:gd name="connsiteY1246" fmla="*/ 133947 h 962025"/>
                <a:gd name="connsiteX1247" fmla="*/ 3140107 w 3667125"/>
                <a:gd name="connsiteY1247" fmla="*/ 132613 h 962025"/>
                <a:gd name="connsiteX1248" fmla="*/ 3179350 w 3667125"/>
                <a:gd name="connsiteY1248" fmla="*/ 130041 h 962025"/>
                <a:gd name="connsiteX1249" fmla="*/ 3183636 w 3667125"/>
                <a:gd name="connsiteY1249" fmla="*/ 129946 h 962025"/>
                <a:gd name="connsiteX1250" fmla="*/ 3212306 w 3667125"/>
                <a:gd name="connsiteY1250" fmla="*/ 141281 h 962025"/>
                <a:gd name="connsiteX1251" fmla="*/ 3129534 w 3667125"/>
                <a:gd name="connsiteY1251" fmla="*/ 133947 h 962025"/>
                <a:gd name="connsiteX1252" fmla="*/ 3229547 w 3667125"/>
                <a:gd name="connsiteY1252" fmla="*/ 278441 h 962025"/>
                <a:gd name="connsiteX1253" fmla="*/ 3223451 w 3667125"/>
                <a:gd name="connsiteY1253" fmla="*/ 277488 h 962025"/>
                <a:gd name="connsiteX1254" fmla="*/ 3226499 w 3667125"/>
                <a:gd name="connsiteY1254" fmla="*/ 270535 h 962025"/>
                <a:gd name="connsiteX1255" fmla="*/ 3225641 w 3667125"/>
                <a:gd name="connsiteY1255" fmla="*/ 270535 h 962025"/>
                <a:gd name="connsiteX1256" fmla="*/ 3227451 w 3667125"/>
                <a:gd name="connsiteY1256" fmla="*/ 270154 h 962025"/>
                <a:gd name="connsiteX1257" fmla="*/ 3233071 w 3667125"/>
                <a:gd name="connsiteY1257" fmla="*/ 273297 h 962025"/>
                <a:gd name="connsiteX1258" fmla="*/ 3229547 w 3667125"/>
                <a:gd name="connsiteY1258" fmla="*/ 278441 h 962025"/>
                <a:gd name="connsiteX1259" fmla="*/ 3218021 w 3667125"/>
                <a:gd name="connsiteY1259" fmla="*/ 260534 h 962025"/>
                <a:gd name="connsiteX1260" fmla="*/ 3243263 w 3667125"/>
                <a:gd name="connsiteY1260" fmla="*/ 258629 h 962025"/>
                <a:gd name="connsiteX1261" fmla="*/ 3218021 w 3667125"/>
                <a:gd name="connsiteY1261" fmla="*/ 260534 h 962025"/>
                <a:gd name="connsiteX1262" fmla="*/ 3214688 w 3667125"/>
                <a:gd name="connsiteY1262" fmla="*/ 219576 h 962025"/>
                <a:gd name="connsiteX1263" fmla="*/ 3256407 w 3667125"/>
                <a:gd name="connsiteY1263" fmla="*/ 222529 h 962025"/>
                <a:gd name="connsiteX1264" fmla="*/ 3214688 w 3667125"/>
                <a:gd name="connsiteY1264" fmla="*/ 219576 h 962025"/>
                <a:gd name="connsiteX1265" fmla="*/ 3234690 w 3667125"/>
                <a:gd name="connsiteY1265" fmla="*/ 249866 h 962025"/>
                <a:gd name="connsiteX1266" fmla="*/ 3258026 w 3667125"/>
                <a:gd name="connsiteY1266" fmla="*/ 250342 h 962025"/>
                <a:gd name="connsiteX1267" fmla="*/ 3234690 w 3667125"/>
                <a:gd name="connsiteY1267" fmla="*/ 249866 h 962025"/>
                <a:gd name="connsiteX1268" fmla="*/ 3261170 w 3667125"/>
                <a:gd name="connsiteY1268" fmla="*/ 143948 h 962025"/>
                <a:gd name="connsiteX1269" fmla="*/ 3226594 w 3667125"/>
                <a:gd name="connsiteY1269" fmla="*/ 140424 h 962025"/>
                <a:gd name="connsiteX1270" fmla="*/ 3261265 w 3667125"/>
                <a:gd name="connsiteY1270" fmla="*/ 140995 h 962025"/>
                <a:gd name="connsiteX1271" fmla="*/ 3261170 w 3667125"/>
                <a:gd name="connsiteY1271" fmla="*/ 143948 h 962025"/>
                <a:gd name="connsiteX1272" fmla="*/ 3259931 w 3667125"/>
                <a:gd name="connsiteY1272" fmla="*/ 106038 h 962025"/>
                <a:gd name="connsiteX1273" fmla="*/ 3303746 w 3667125"/>
                <a:gd name="connsiteY1273" fmla="*/ 110134 h 962025"/>
                <a:gd name="connsiteX1274" fmla="*/ 3259931 w 3667125"/>
                <a:gd name="connsiteY1274" fmla="*/ 106038 h 962025"/>
                <a:gd name="connsiteX1275" fmla="*/ 3314510 w 3667125"/>
                <a:gd name="connsiteY1275" fmla="*/ 115182 h 962025"/>
                <a:gd name="connsiteX1276" fmla="*/ 3309747 w 3667125"/>
                <a:gd name="connsiteY1276" fmla="*/ 111849 h 962025"/>
                <a:gd name="connsiteX1277" fmla="*/ 3313366 w 3667125"/>
                <a:gd name="connsiteY1277" fmla="*/ 108420 h 962025"/>
                <a:gd name="connsiteX1278" fmla="*/ 3318415 w 3667125"/>
                <a:gd name="connsiteY1278" fmla="*/ 110991 h 962025"/>
                <a:gd name="connsiteX1279" fmla="*/ 3314510 w 3667125"/>
                <a:gd name="connsiteY1279" fmla="*/ 115182 h 962025"/>
                <a:gd name="connsiteX1280" fmla="*/ 3332321 w 3667125"/>
                <a:gd name="connsiteY1280" fmla="*/ 112134 h 962025"/>
                <a:gd name="connsiteX1281" fmla="*/ 3328511 w 3667125"/>
                <a:gd name="connsiteY1281" fmla="*/ 111087 h 962025"/>
                <a:gd name="connsiteX1282" fmla="*/ 3329559 w 3667125"/>
                <a:gd name="connsiteY1282" fmla="*/ 108801 h 962025"/>
                <a:gd name="connsiteX1283" fmla="*/ 3333464 w 3667125"/>
                <a:gd name="connsiteY1283" fmla="*/ 109372 h 962025"/>
                <a:gd name="connsiteX1284" fmla="*/ 3332321 w 3667125"/>
                <a:gd name="connsiteY1284" fmla="*/ 112134 h 962025"/>
                <a:gd name="connsiteX1285" fmla="*/ 3345561 w 3667125"/>
                <a:gd name="connsiteY1285" fmla="*/ 114039 h 962025"/>
                <a:gd name="connsiteX1286" fmla="*/ 3341941 w 3667125"/>
                <a:gd name="connsiteY1286" fmla="*/ 111563 h 962025"/>
                <a:gd name="connsiteX1287" fmla="*/ 3344323 w 3667125"/>
                <a:gd name="connsiteY1287" fmla="*/ 108896 h 962025"/>
                <a:gd name="connsiteX1288" fmla="*/ 3347657 w 3667125"/>
                <a:gd name="connsiteY1288" fmla="*/ 110515 h 962025"/>
                <a:gd name="connsiteX1289" fmla="*/ 3345561 w 3667125"/>
                <a:gd name="connsiteY1289" fmla="*/ 114039 h 962025"/>
                <a:gd name="connsiteX1290" fmla="*/ 3567208 w 3667125"/>
                <a:gd name="connsiteY1290" fmla="*/ 406457 h 962025"/>
                <a:gd name="connsiteX1291" fmla="*/ 3582924 w 3667125"/>
                <a:gd name="connsiteY1291" fmla="*/ 411600 h 962025"/>
                <a:gd name="connsiteX1292" fmla="*/ 3565684 w 3667125"/>
                <a:gd name="connsiteY1292" fmla="*/ 411410 h 962025"/>
                <a:gd name="connsiteX1293" fmla="*/ 3567208 w 3667125"/>
                <a:gd name="connsiteY1293" fmla="*/ 406457 h 962025"/>
                <a:gd name="connsiteX1294" fmla="*/ 3587687 w 3667125"/>
                <a:gd name="connsiteY1294" fmla="*/ 457892 h 962025"/>
                <a:gd name="connsiteX1295" fmla="*/ 3574256 w 3667125"/>
                <a:gd name="connsiteY1295" fmla="*/ 461607 h 962025"/>
                <a:gd name="connsiteX1296" fmla="*/ 3587687 w 3667125"/>
                <a:gd name="connsiteY1296" fmla="*/ 457892 h 962025"/>
                <a:gd name="connsiteX1297" fmla="*/ 3563017 w 3667125"/>
                <a:gd name="connsiteY1297" fmla="*/ 486943 h 962025"/>
                <a:gd name="connsiteX1298" fmla="*/ 3555016 w 3667125"/>
                <a:gd name="connsiteY1298" fmla="*/ 484943 h 962025"/>
                <a:gd name="connsiteX1299" fmla="*/ 3563017 w 3667125"/>
                <a:gd name="connsiteY1299" fmla="*/ 486943 h 962025"/>
                <a:gd name="connsiteX1300" fmla="*/ 3572447 w 3667125"/>
                <a:gd name="connsiteY1300" fmla="*/ 496468 h 962025"/>
                <a:gd name="connsiteX1301" fmla="*/ 3573685 w 3667125"/>
                <a:gd name="connsiteY1301" fmla="*/ 497897 h 962025"/>
                <a:gd name="connsiteX1302" fmla="*/ 3555016 w 3667125"/>
                <a:gd name="connsiteY1302" fmla="*/ 503231 h 962025"/>
                <a:gd name="connsiteX1303" fmla="*/ 3555683 w 3667125"/>
                <a:gd name="connsiteY1303" fmla="*/ 500469 h 962025"/>
                <a:gd name="connsiteX1304" fmla="*/ 3551968 w 3667125"/>
                <a:gd name="connsiteY1304" fmla="*/ 499135 h 962025"/>
                <a:gd name="connsiteX1305" fmla="*/ 3546443 w 3667125"/>
                <a:gd name="connsiteY1305" fmla="*/ 498087 h 962025"/>
                <a:gd name="connsiteX1306" fmla="*/ 3572447 w 3667125"/>
                <a:gd name="connsiteY1306" fmla="*/ 496468 h 962025"/>
                <a:gd name="connsiteX1307" fmla="*/ 3564446 w 3667125"/>
                <a:gd name="connsiteY1307" fmla="*/ 514851 h 962025"/>
                <a:gd name="connsiteX1308" fmla="*/ 3559207 w 3667125"/>
                <a:gd name="connsiteY1308" fmla="*/ 522757 h 962025"/>
                <a:gd name="connsiteX1309" fmla="*/ 3554825 w 3667125"/>
                <a:gd name="connsiteY1309" fmla="*/ 511899 h 962025"/>
                <a:gd name="connsiteX1310" fmla="*/ 3564446 w 3667125"/>
                <a:gd name="connsiteY1310" fmla="*/ 514851 h 962025"/>
                <a:gd name="connsiteX1311" fmla="*/ 3546634 w 3667125"/>
                <a:gd name="connsiteY1311" fmla="*/ 688778 h 962025"/>
                <a:gd name="connsiteX1312" fmla="*/ 3542824 w 3667125"/>
                <a:gd name="connsiteY1312" fmla="*/ 698493 h 962025"/>
                <a:gd name="connsiteX1313" fmla="*/ 3539585 w 3667125"/>
                <a:gd name="connsiteY1313" fmla="*/ 683253 h 962025"/>
                <a:gd name="connsiteX1314" fmla="*/ 3548539 w 3667125"/>
                <a:gd name="connsiteY1314" fmla="*/ 685920 h 962025"/>
                <a:gd name="connsiteX1315" fmla="*/ 3546634 w 3667125"/>
                <a:gd name="connsiteY1315" fmla="*/ 688778 h 962025"/>
                <a:gd name="connsiteX1316" fmla="*/ 3557969 w 3667125"/>
                <a:gd name="connsiteY1316" fmla="*/ 680110 h 962025"/>
                <a:gd name="connsiteX1317" fmla="*/ 3548729 w 3667125"/>
                <a:gd name="connsiteY1317" fmla="*/ 676967 h 962025"/>
                <a:gd name="connsiteX1318" fmla="*/ 3548063 w 3667125"/>
                <a:gd name="connsiteY1318" fmla="*/ 661822 h 962025"/>
                <a:gd name="connsiteX1319" fmla="*/ 3550539 w 3667125"/>
                <a:gd name="connsiteY1319" fmla="*/ 665632 h 962025"/>
                <a:gd name="connsiteX1320" fmla="*/ 3552635 w 3667125"/>
                <a:gd name="connsiteY1320" fmla="*/ 668871 h 962025"/>
                <a:gd name="connsiteX1321" fmla="*/ 3555206 w 3667125"/>
                <a:gd name="connsiteY1321" fmla="*/ 672871 h 962025"/>
                <a:gd name="connsiteX1322" fmla="*/ 3557588 w 3667125"/>
                <a:gd name="connsiteY1322" fmla="*/ 671061 h 962025"/>
                <a:gd name="connsiteX1323" fmla="*/ 3560255 w 3667125"/>
                <a:gd name="connsiteY1323" fmla="*/ 671252 h 962025"/>
                <a:gd name="connsiteX1324" fmla="*/ 3568922 w 3667125"/>
                <a:gd name="connsiteY1324" fmla="*/ 671061 h 962025"/>
                <a:gd name="connsiteX1325" fmla="*/ 3569684 w 3667125"/>
                <a:gd name="connsiteY1325" fmla="*/ 674300 h 962025"/>
                <a:gd name="connsiteX1326" fmla="*/ 3557969 w 3667125"/>
                <a:gd name="connsiteY1326" fmla="*/ 680110 h 962025"/>
                <a:gd name="connsiteX1327" fmla="*/ 3588068 w 3667125"/>
                <a:gd name="connsiteY1327" fmla="*/ 732879 h 962025"/>
                <a:gd name="connsiteX1328" fmla="*/ 3579209 w 3667125"/>
                <a:gd name="connsiteY1328" fmla="*/ 732402 h 962025"/>
                <a:gd name="connsiteX1329" fmla="*/ 3589878 w 3667125"/>
                <a:gd name="connsiteY1329" fmla="*/ 711638 h 962025"/>
                <a:gd name="connsiteX1330" fmla="*/ 3566351 w 3667125"/>
                <a:gd name="connsiteY1330" fmla="*/ 710685 h 962025"/>
                <a:gd name="connsiteX1331" fmla="*/ 3565303 w 3667125"/>
                <a:gd name="connsiteY1331" fmla="*/ 708209 h 962025"/>
                <a:gd name="connsiteX1332" fmla="*/ 3587877 w 3667125"/>
                <a:gd name="connsiteY1332" fmla="*/ 694207 h 962025"/>
                <a:gd name="connsiteX1333" fmla="*/ 3594068 w 3667125"/>
                <a:gd name="connsiteY1333" fmla="*/ 704208 h 962025"/>
                <a:gd name="connsiteX1334" fmla="*/ 3588068 w 3667125"/>
                <a:gd name="connsiteY1334" fmla="*/ 732879 h 96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</a:cxnLst>
              <a:rect l="l" t="t" r="r" b="b"/>
              <a:pathLst>
                <a:path w="3667125" h="962025">
                  <a:moveTo>
                    <a:pt x="3631025" y="772503"/>
                  </a:moveTo>
                  <a:cubicBezTo>
                    <a:pt x="3633978" y="769359"/>
                    <a:pt x="3635978" y="767169"/>
                    <a:pt x="3640360" y="762597"/>
                  </a:cubicBezTo>
                  <a:cubicBezTo>
                    <a:pt x="3626358" y="764883"/>
                    <a:pt x="3625215" y="756596"/>
                    <a:pt x="3624548" y="749643"/>
                  </a:cubicBezTo>
                  <a:cubicBezTo>
                    <a:pt x="3622453" y="728116"/>
                    <a:pt x="3621310" y="706494"/>
                    <a:pt x="3619500" y="684873"/>
                  </a:cubicBezTo>
                  <a:cubicBezTo>
                    <a:pt x="3619119" y="680301"/>
                    <a:pt x="3618453" y="675538"/>
                    <a:pt x="3616643" y="671442"/>
                  </a:cubicBezTo>
                  <a:cubicBezTo>
                    <a:pt x="3614261" y="666013"/>
                    <a:pt x="3610547" y="661060"/>
                    <a:pt x="3607594" y="656298"/>
                  </a:cubicBezTo>
                  <a:cubicBezTo>
                    <a:pt x="3610261" y="653059"/>
                    <a:pt x="3612356" y="650583"/>
                    <a:pt x="3613595" y="648963"/>
                  </a:cubicBezTo>
                  <a:cubicBezTo>
                    <a:pt x="3612261" y="644296"/>
                    <a:pt x="3609975" y="640200"/>
                    <a:pt x="3607499" y="636200"/>
                  </a:cubicBezTo>
                  <a:cubicBezTo>
                    <a:pt x="3609975" y="631723"/>
                    <a:pt x="3613214" y="628104"/>
                    <a:pt x="3617024" y="624960"/>
                  </a:cubicBezTo>
                  <a:cubicBezTo>
                    <a:pt x="3626549" y="626961"/>
                    <a:pt x="3636264" y="629056"/>
                    <a:pt x="3647504" y="631437"/>
                  </a:cubicBezTo>
                  <a:cubicBezTo>
                    <a:pt x="3645884" y="622960"/>
                    <a:pt x="3646361" y="614864"/>
                    <a:pt x="3637503" y="610768"/>
                  </a:cubicBezTo>
                  <a:cubicBezTo>
                    <a:pt x="3633692" y="609054"/>
                    <a:pt x="3630835" y="609149"/>
                    <a:pt x="3628358" y="610006"/>
                  </a:cubicBezTo>
                  <a:cubicBezTo>
                    <a:pt x="3621691" y="609244"/>
                    <a:pt x="3615976" y="608577"/>
                    <a:pt x="3610451" y="607911"/>
                  </a:cubicBezTo>
                  <a:cubicBezTo>
                    <a:pt x="3610261" y="606863"/>
                    <a:pt x="3609975" y="605720"/>
                    <a:pt x="3609785" y="604672"/>
                  </a:cubicBezTo>
                  <a:cubicBezTo>
                    <a:pt x="3615119" y="602291"/>
                    <a:pt x="3620453" y="599814"/>
                    <a:pt x="3625977" y="597338"/>
                  </a:cubicBezTo>
                  <a:cubicBezTo>
                    <a:pt x="3628835" y="598195"/>
                    <a:pt x="3631978" y="597814"/>
                    <a:pt x="3635502" y="594099"/>
                  </a:cubicBezTo>
                  <a:cubicBezTo>
                    <a:pt x="3635216" y="593909"/>
                    <a:pt x="3635121" y="593623"/>
                    <a:pt x="3634835" y="593337"/>
                  </a:cubicBezTo>
                  <a:cubicBezTo>
                    <a:pt x="3637407" y="592194"/>
                    <a:pt x="3639788" y="591051"/>
                    <a:pt x="3642455" y="589908"/>
                  </a:cubicBezTo>
                  <a:cubicBezTo>
                    <a:pt x="3638360" y="582955"/>
                    <a:pt x="3634835" y="576954"/>
                    <a:pt x="3631311" y="570954"/>
                  </a:cubicBezTo>
                  <a:cubicBezTo>
                    <a:pt x="3633311" y="569049"/>
                    <a:pt x="3635883" y="566477"/>
                    <a:pt x="3638741" y="563715"/>
                  </a:cubicBezTo>
                  <a:cubicBezTo>
                    <a:pt x="3634931" y="561429"/>
                    <a:pt x="3632264" y="559905"/>
                    <a:pt x="3629311" y="558095"/>
                  </a:cubicBezTo>
                  <a:cubicBezTo>
                    <a:pt x="3634454" y="554475"/>
                    <a:pt x="3638645" y="551523"/>
                    <a:pt x="3644360" y="547427"/>
                  </a:cubicBezTo>
                  <a:cubicBezTo>
                    <a:pt x="3639312" y="544760"/>
                    <a:pt x="3636169" y="543045"/>
                    <a:pt x="3633121" y="541426"/>
                  </a:cubicBezTo>
                  <a:cubicBezTo>
                    <a:pt x="3634359" y="538473"/>
                    <a:pt x="3635597" y="535711"/>
                    <a:pt x="3637312" y="531520"/>
                  </a:cubicBezTo>
                  <a:cubicBezTo>
                    <a:pt x="3631692" y="531615"/>
                    <a:pt x="3627882" y="531711"/>
                    <a:pt x="3623596" y="531806"/>
                  </a:cubicBezTo>
                  <a:cubicBezTo>
                    <a:pt x="3628549" y="519233"/>
                    <a:pt x="3644932" y="527329"/>
                    <a:pt x="3648742" y="512756"/>
                  </a:cubicBezTo>
                  <a:cubicBezTo>
                    <a:pt x="3639407" y="510470"/>
                    <a:pt x="3630263" y="508470"/>
                    <a:pt x="3627311" y="495611"/>
                  </a:cubicBezTo>
                  <a:cubicBezTo>
                    <a:pt x="3634073" y="492849"/>
                    <a:pt x="3640455" y="490182"/>
                    <a:pt x="3647408" y="487324"/>
                  </a:cubicBezTo>
                  <a:cubicBezTo>
                    <a:pt x="3642074" y="482657"/>
                    <a:pt x="3637693" y="478847"/>
                    <a:pt x="3634549" y="475989"/>
                  </a:cubicBezTo>
                  <a:cubicBezTo>
                    <a:pt x="3625882" y="477418"/>
                    <a:pt x="3618833" y="478275"/>
                    <a:pt x="3611975" y="479799"/>
                  </a:cubicBezTo>
                  <a:cubicBezTo>
                    <a:pt x="3605213" y="481323"/>
                    <a:pt x="3600164" y="490753"/>
                    <a:pt x="3589687" y="483609"/>
                  </a:cubicBezTo>
                  <a:cubicBezTo>
                    <a:pt x="3593116" y="481038"/>
                    <a:pt x="3595307" y="478275"/>
                    <a:pt x="3597878" y="477609"/>
                  </a:cubicBezTo>
                  <a:cubicBezTo>
                    <a:pt x="3608546" y="475037"/>
                    <a:pt x="3619405" y="473608"/>
                    <a:pt x="3629882" y="470751"/>
                  </a:cubicBezTo>
                  <a:cubicBezTo>
                    <a:pt x="3632835" y="469989"/>
                    <a:pt x="3634931" y="465893"/>
                    <a:pt x="3637407" y="463416"/>
                  </a:cubicBezTo>
                  <a:cubicBezTo>
                    <a:pt x="3634549" y="461321"/>
                    <a:pt x="3631597" y="457416"/>
                    <a:pt x="3628739" y="457511"/>
                  </a:cubicBezTo>
                  <a:cubicBezTo>
                    <a:pt x="3616928" y="457606"/>
                    <a:pt x="3604355" y="451415"/>
                    <a:pt x="3593021" y="457797"/>
                  </a:cubicBezTo>
                  <a:cubicBezTo>
                    <a:pt x="3592449" y="457416"/>
                    <a:pt x="3591878" y="456844"/>
                    <a:pt x="3591401" y="456273"/>
                  </a:cubicBezTo>
                  <a:cubicBezTo>
                    <a:pt x="3600545" y="454463"/>
                    <a:pt x="3608165" y="452939"/>
                    <a:pt x="3615785" y="451415"/>
                  </a:cubicBezTo>
                  <a:cubicBezTo>
                    <a:pt x="3607118" y="446938"/>
                    <a:pt x="3595021" y="449510"/>
                    <a:pt x="3594068" y="437413"/>
                  </a:cubicBezTo>
                  <a:cubicBezTo>
                    <a:pt x="3597212" y="436080"/>
                    <a:pt x="3600736" y="435794"/>
                    <a:pt x="3604832" y="436365"/>
                  </a:cubicBezTo>
                  <a:cubicBezTo>
                    <a:pt x="3608356" y="436746"/>
                    <a:pt x="3612452" y="435127"/>
                    <a:pt x="3615595" y="433127"/>
                  </a:cubicBezTo>
                  <a:cubicBezTo>
                    <a:pt x="3617976" y="431603"/>
                    <a:pt x="3620929" y="427793"/>
                    <a:pt x="3620548" y="425507"/>
                  </a:cubicBezTo>
                  <a:cubicBezTo>
                    <a:pt x="3620167" y="423030"/>
                    <a:pt x="3616547" y="420173"/>
                    <a:pt x="3613880" y="418935"/>
                  </a:cubicBezTo>
                  <a:cubicBezTo>
                    <a:pt x="3609213" y="416934"/>
                    <a:pt x="3604070" y="416077"/>
                    <a:pt x="3598355" y="414553"/>
                  </a:cubicBezTo>
                  <a:cubicBezTo>
                    <a:pt x="3605117" y="401790"/>
                    <a:pt x="3618738" y="415125"/>
                    <a:pt x="3625596" y="405028"/>
                  </a:cubicBezTo>
                  <a:cubicBezTo>
                    <a:pt x="3622929" y="402171"/>
                    <a:pt x="3620738" y="399789"/>
                    <a:pt x="3618548" y="397503"/>
                  </a:cubicBezTo>
                  <a:cubicBezTo>
                    <a:pt x="3623691" y="392646"/>
                    <a:pt x="3633502" y="397218"/>
                    <a:pt x="3634549" y="385502"/>
                  </a:cubicBezTo>
                  <a:cubicBezTo>
                    <a:pt x="3629501" y="383121"/>
                    <a:pt x="3624358" y="380644"/>
                    <a:pt x="3618643" y="377977"/>
                  </a:cubicBezTo>
                  <a:cubicBezTo>
                    <a:pt x="3618643" y="377977"/>
                    <a:pt x="3618643" y="377977"/>
                    <a:pt x="3618643" y="377977"/>
                  </a:cubicBezTo>
                  <a:cubicBezTo>
                    <a:pt x="3623596" y="377596"/>
                    <a:pt x="3628644" y="377120"/>
                    <a:pt x="3633597" y="376739"/>
                  </a:cubicBezTo>
                  <a:cubicBezTo>
                    <a:pt x="3633692" y="375977"/>
                    <a:pt x="3633692" y="375215"/>
                    <a:pt x="3633788" y="374453"/>
                  </a:cubicBezTo>
                  <a:cubicBezTo>
                    <a:pt x="3629406" y="373977"/>
                    <a:pt x="3624834" y="373500"/>
                    <a:pt x="3619881" y="372929"/>
                  </a:cubicBezTo>
                  <a:cubicBezTo>
                    <a:pt x="3619976" y="370357"/>
                    <a:pt x="3619119" y="368262"/>
                    <a:pt x="3617690" y="366452"/>
                  </a:cubicBezTo>
                  <a:cubicBezTo>
                    <a:pt x="3619214" y="365690"/>
                    <a:pt x="3620834" y="364833"/>
                    <a:pt x="3622643" y="363880"/>
                  </a:cubicBezTo>
                  <a:cubicBezTo>
                    <a:pt x="3619405" y="363213"/>
                    <a:pt x="3616452" y="362642"/>
                    <a:pt x="3613595" y="362070"/>
                  </a:cubicBezTo>
                  <a:cubicBezTo>
                    <a:pt x="3612547" y="361023"/>
                    <a:pt x="3611404" y="359880"/>
                    <a:pt x="3610547" y="358641"/>
                  </a:cubicBezTo>
                  <a:cubicBezTo>
                    <a:pt x="3607118" y="359499"/>
                    <a:pt x="3603308" y="358927"/>
                    <a:pt x="3599688" y="359213"/>
                  </a:cubicBezTo>
                  <a:cubicBezTo>
                    <a:pt x="3598450" y="358927"/>
                    <a:pt x="3597212" y="358737"/>
                    <a:pt x="3596069" y="358451"/>
                  </a:cubicBezTo>
                  <a:cubicBezTo>
                    <a:pt x="3596164" y="357498"/>
                    <a:pt x="3596259" y="356641"/>
                    <a:pt x="3596354" y="355689"/>
                  </a:cubicBezTo>
                  <a:cubicBezTo>
                    <a:pt x="3604832" y="353688"/>
                    <a:pt x="3613309" y="351783"/>
                    <a:pt x="3621691" y="349783"/>
                  </a:cubicBezTo>
                  <a:cubicBezTo>
                    <a:pt x="3608641" y="349688"/>
                    <a:pt x="3595592" y="349497"/>
                    <a:pt x="3581495" y="349307"/>
                  </a:cubicBezTo>
                  <a:cubicBezTo>
                    <a:pt x="3584067" y="346164"/>
                    <a:pt x="3586829" y="344163"/>
                    <a:pt x="3589782" y="342925"/>
                  </a:cubicBezTo>
                  <a:cubicBezTo>
                    <a:pt x="3590449" y="344544"/>
                    <a:pt x="3591116" y="346164"/>
                    <a:pt x="3591782" y="347878"/>
                  </a:cubicBezTo>
                  <a:cubicBezTo>
                    <a:pt x="3602165" y="348640"/>
                    <a:pt x="3611690" y="347688"/>
                    <a:pt x="3620929" y="342639"/>
                  </a:cubicBezTo>
                  <a:cubicBezTo>
                    <a:pt x="3620357" y="341877"/>
                    <a:pt x="3619691" y="341211"/>
                    <a:pt x="3619024" y="340544"/>
                  </a:cubicBezTo>
                  <a:cubicBezTo>
                    <a:pt x="3620643" y="340163"/>
                    <a:pt x="3622167" y="339687"/>
                    <a:pt x="3623691" y="338925"/>
                  </a:cubicBezTo>
                  <a:cubicBezTo>
                    <a:pt x="3621310" y="338448"/>
                    <a:pt x="3618929" y="338353"/>
                    <a:pt x="3616643" y="338163"/>
                  </a:cubicBezTo>
                  <a:cubicBezTo>
                    <a:pt x="3609023" y="331686"/>
                    <a:pt x="3599307" y="330257"/>
                    <a:pt x="3589306" y="333972"/>
                  </a:cubicBezTo>
                  <a:cubicBezTo>
                    <a:pt x="3588544" y="333019"/>
                    <a:pt x="3587972" y="331876"/>
                    <a:pt x="3587972" y="331114"/>
                  </a:cubicBezTo>
                  <a:cubicBezTo>
                    <a:pt x="3587972" y="329495"/>
                    <a:pt x="3590354" y="326733"/>
                    <a:pt x="3591973" y="326447"/>
                  </a:cubicBezTo>
                  <a:cubicBezTo>
                    <a:pt x="3598640" y="325304"/>
                    <a:pt x="3605498" y="324732"/>
                    <a:pt x="3612261" y="324351"/>
                  </a:cubicBezTo>
                  <a:cubicBezTo>
                    <a:pt x="3622453" y="323780"/>
                    <a:pt x="3632645" y="323494"/>
                    <a:pt x="3642836" y="323113"/>
                  </a:cubicBezTo>
                  <a:cubicBezTo>
                    <a:pt x="3623120" y="317208"/>
                    <a:pt x="3602736" y="317017"/>
                    <a:pt x="3582734" y="312445"/>
                  </a:cubicBezTo>
                  <a:cubicBezTo>
                    <a:pt x="3585972" y="295967"/>
                    <a:pt x="3602927" y="309207"/>
                    <a:pt x="3609118" y="298062"/>
                  </a:cubicBezTo>
                  <a:cubicBezTo>
                    <a:pt x="3598450" y="296538"/>
                    <a:pt x="3588830" y="295872"/>
                    <a:pt x="3579495" y="293776"/>
                  </a:cubicBezTo>
                  <a:cubicBezTo>
                    <a:pt x="3569970" y="291681"/>
                    <a:pt x="3559302" y="295681"/>
                    <a:pt x="3548824" y="288442"/>
                  </a:cubicBezTo>
                  <a:cubicBezTo>
                    <a:pt x="3555111" y="286632"/>
                    <a:pt x="3559588" y="285299"/>
                    <a:pt x="3565208" y="283680"/>
                  </a:cubicBezTo>
                  <a:cubicBezTo>
                    <a:pt x="3557111" y="277774"/>
                    <a:pt x="3547015" y="282251"/>
                    <a:pt x="3539109" y="274440"/>
                  </a:cubicBezTo>
                  <a:cubicBezTo>
                    <a:pt x="3545586" y="273774"/>
                    <a:pt x="3550253" y="273297"/>
                    <a:pt x="3555111" y="272821"/>
                  </a:cubicBezTo>
                  <a:cubicBezTo>
                    <a:pt x="3553206" y="268059"/>
                    <a:pt x="3551587" y="264058"/>
                    <a:pt x="3550063" y="260343"/>
                  </a:cubicBezTo>
                  <a:cubicBezTo>
                    <a:pt x="3545110" y="258629"/>
                    <a:pt x="3540443" y="257105"/>
                    <a:pt x="3532728" y="254533"/>
                  </a:cubicBezTo>
                  <a:cubicBezTo>
                    <a:pt x="3539871" y="253295"/>
                    <a:pt x="3545015" y="253962"/>
                    <a:pt x="3546920" y="251866"/>
                  </a:cubicBezTo>
                  <a:cubicBezTo>
                    <a:pt x="3552063" y="246151"/>
                    <a:pt x="3558254" y="247580"/>
                    <a:pt x="3564446" y="247199"/>
                  </a:cubicBezTo>
                  <a:cubicBezTo>
                    <a:pt x="3572161" y="246627"/>
                    <a:pt x="3580257" y="247104"/>
                    <a:pt x="3586639" y="240627"/>
                  </a:cubicBezTo>
                  <a:cubicBezTo>
                    <a:pt x="3577114" y="239007"/>
                    <a:pt x="3567589" y="238817"/>
                    <a:pt x="3558159" y="238055"/>
                  </a:cubicBezTo>
                  <a:cubicBezTo>
                    <a:pt x="3549110" y="237388"/>
                    <a:pt x="3539109" y="241770"/>
                    <a:pt x="3531299" y="231673"/>
                  </a:cubicBezTo>
                  <a:cubicBezTo>
                    <a:pt x="3566636" y="232054"/>
                    <a:pt x="3602070" y="232435"/>
                    <a:pt x="3637407" y="232816"/>
                  </a:cubicBezTo>
                  <a:cubicBezTo>
                    <a:pt x="3637503" y="231864"/>
                    <a:pt x="3637598" y="230816"/>
                    <a:pt x="3637693" y="229863"/>
                  </a:cubicBezTo>
                  <a:cubicBezTo>
                    <a:pt x="3607784" y="226149"/>
                    <a:pt x="3577971" y="222434"/>
                    <a:pt x="3548063" y="218624"/>
                  </a:cubicBezTo>
                  <a:cubicBezTo>
                    <a:pt x="3543491" y="218052"/>
                    <a:pt x="3538347" y="218433"/>
                    <a:pt x="3535109" y="212528"/>
                  </a:cubicBezTo>
                  <a:cubicBezTo>
                    <a:pt x="3542348" y="211956"/>
                    <a:pt x="3548634" y="211385"/>
                    <a:pt x="3556445" y="210813"/>
                  </a:cubicBezTo>
                  <a:cubicBezTo>
                    <a:pt x="3547205" y="197383"/>
                    <a:pt x="3532823" y="212433"/>
                    <a:pt x="3523107" y="201288"/>
                  </a:cubicBezTo>
                  <a:cubicBezTo>
                    <a:pt x="3543872" y="196526"/>
                    <a:pt x="3563112" y="192144"/>
                    <a:pt x="3583972" y="187382"/>
                  </a:cubicBezTo>
                  <a:cubicBezTo>
                    <a:pt x="3556921" y="179667"/>
                    <a:pt x="3528822" y="183667"/>
                    <a:pt x="3501962" y="175857"/>
                  </a:cubicBezTo>
                  <a:cubicBezTo>
                    <a:pt x="3508248" y="170332"/>
                    <a:pt x="3515868" y="176142"/>
                    <a:pt x="3521964" y="169380"/>
                  </a:cubicBezTo>
                  <a:cubicBezTo>
                    <a:pt x="3525774" y="165189"/>
                    <a:pt x="3536061" y="166713"/>
                    <a:pt x="3543205" y="164903"/>
                  </a:cubicBezTo>
                  <a:cubicBezTo>
                    <a:pt x="3546824" y="164046"/>
                    <a:pt x="3549872" y="161474"/>
                    <a:pt x="3555397" y="158521"/>
                  </a:cubicBezTo>
                  <a:cubicBezTo>
                    <a:pt x="3544729" y="158426"/>
                    <a:pt x="3536728" y="157092"/>
                    <a:pt x="3529298" y="158521"/>
                  </a:cubicBezTo>
                  <a:cubicBezTo>
                    <a:pt x="3518440" y="160521"/>
                    <a:pt x="3510248" y="155759"/>
                    <a:pt x="3501485" y="150520"/>
                  </a:cubicBezTo>
                  <a:cubicBezTo>
                    <a:pt x="3513963" y="151663"/>
                    <a:pt x="3526441" y="152806"/>
                    <a:pt x="3538823" y="153949"/>
                  </a:cubicBezTo>
                  <a:cubicBezTo>
                    <a:pt x="3538919" y="152616"/>
                    <a:pt x="3539014" y="151187"/>
                    <a:pt x="3539204" y="149853"/>
                  </a:cubicBezTo>
                  <a:cubicBezTo>
                    <a:pt x="3516154" y="147377"/>
                    <a:pt x="3493008" y="144996"/>
                    <a:pt x="3469958" y="142519"/>
                  </a:cubicBezTo>
                  <a:cubicBezTo>
                    <a:pt x="3470053" y="141376"/>
                    <a:pt x="3470053" y="140328"/>
                    <a:pt x="3470148" y="139185"/>
                  </a:cubicBezTo>
                  <a:cubicBezTo>
                    <a:pt x="3482149" y="139281"/>
                    <a:pt x="3494151" y="139471"/>
                    <a:pt x="3506153" y="139566"/>
                  </a:cubicBezTo>
                  <a:cubicBezTo>
                    <a:pt x="3506248" y="138614"/>
                    <a:pt x="3506343" y="137757"/>
                    <a:pt x="3506438" y="136804"/>
                  </a:cubicBezTo>
                  <a:cubicBezTo>
                    <a:pt x="3491008" y="132137"/>
                    <a:pt x="3477482" y="122898"/>
                    <a:pt x="3460147" y="122707"/>
                  </a:cubicBezTo>
                  <a:cubicBezTo>
                    <a:pt x="3439954" y="122517"/>
                    <a:pt x="3419666" y="120707"/>
                    <a:pt x="3399568" y="119183"/>
                  </a:cubicBezTo>
                  <a:cubicBezTo>
                    <a:pt x="3395567" y="118897"/>
                    <a:pt x="3392710" y="116040"/>
                    <a:pt x="3394329" y="110991"/>
                  </a:cubicBezTo>
                  <a:cubicBezTo>
                    <a:pt x="3418428" y="106419"/>
                    <a:pt x="3442811" y="115944"/>
                    <a:pt x="3466814" y="109658"/>
                  </a:cubicBezTo>
                  <a:cubicBezTo>
                    <a:pt x="3458718" y="108324"/>
                    <a:pt x="3450622" y="108801"/>
                    <a:pt x="3442621" y="107943"/>
                  </a:cubicBezTo>
                  <a:cubicBezTo>
                    <a:pt x="3428143" y="106515"/>
                    <a:pt x="3413760" y="103943"/>
                    <a:pt x="3399187" y="102514"/>
                  </a:cubicBezTo>
                  <a:cubicBezTo>
                    <a:pt x="3390138" y="101657"/>
                    <a:pt x="3380804" y="102419"/>
                    <a:pt x="3371755" y="101562"/>
                  </a:cubicBezTo>
                  <a:cubicBezTo>
                    <a:pt x="3349752" y="99561"/>
                    <a:pt x="3327368" y="99180"/>
                    <a:pt x="3306128" y="92037"/>
                  </a:cubicBezTo>
                  <a:cubicBezTo>
                    <a:pt x="3304318" y="91465"/>
                    <a:pt x="3302318" y="91179"/>
                    <a:pt x="3300413" y="91179"/>
                  </a:cubicBezTo>
                  <a:cubicBezTo>
                    <a:pt x="3257741" y="89941"/>
                    <a:pt x="3214973" y="88703"/>
                    <a:pt x="3172301" y="87369"/>
                  </a:cubicBezTo>
                  <a:cubicBezTo>
                    <a:pt x="3170873" y="87369"/>
                    <a:pt x="3169444" y="87179"/>
                    <a:pt x="3168110" y="86703"/>
                  </a:cubicBezTo>
                  <a:cubicBezTo>
                    <a:pt x="3146679" y="78797"/>
                    <a:pt x="3124295" y="79273"/>
                    <a:pt x="3101912" y="79749"/>
                  </a:cubicBezTo>
                  <a:cubicBezTo>
                    <a:pt x="3096101" y="79845"/>
                    <a:pt x="3090386" y="79845"/>
                    <a:pt x="3084576" y="79654"/>
                  </a:cubicBezTo>
                  <a:cubicBezTo>
                    <a:pt x="3050572" y="78321"/>
                    <a:pt x="3016568" y="76606"/>
                    <a:pt x="2982468" y="75654"/>
                  </a:cubicBezTo>
                  <a:cubicBezTo>
                    <a:pt x="2961989" y="75177"/>
                    <a:pt x="2961989" y="75749"/>
                    <a:pt x="2969228" y="95275"/>
                  </a:cubicBezTo>
                  <a:cubicBezTo>
                    <a:pt x="2963609" y="95466"/>
                    <a:pt x="2958465" y="95180"/>
                    <a:pt x="2953417" y="95751"/>
                  </a:cubicBezTo>
                  <a:cubicBezTo>
                    <a:pt x="2931509" y="98323"/>
                    <a:pt x="2909126" y="86893"/>
                    <a:pt x="2887599" y="97847"/>
                  </a:cubicBezTo>
                  <a:cubicBezTo>
                    <a:pt x="2887218" y="98037"/>
                    <a:pt x="2886647" y="97752"/>
                    <a:pt x="2886170" y="97752"/>
                  </a:cubicBezTo>
                  <a:cubicBezTo>
                    <a:pt x="2871788" y="98895"/>
                    <a:pt x="2857310" y="99847"/>
                    <a:pt x="2842927" y="101181"/>
                  </a:cubicBezTo>
                  <a:cubicBezTo>
                    <a:pt x="2838355" y="101562"/>
                    <a:pt x="2834069" y="102514"/>
                    <a:pt x="2831878" y="96228"/>
                  </a:cubicBezTo>
                  <a:cubicBezTo>
                    <a:pt x="2835593" y="92513"/>
                    <a:pt x="2838926" y="86512"/>
                    <a:pt x="2843784" y="84893"/>
                  </a:cubicBezTo>
                  <a:cubicBezTo>
                    <a:pt x="2858072" y="80130"/>
                    <a:pt x="2873216" y="78321"/>
                    <a:pt x="2888171" y="80607"/>
                  </a:cubicBezTo>
                  <a:cubicBezTo>
                    <a:pt x="2894838" y="81654"/>
                    <a:pt x="2900172" y="80892"/>
                    <a:pt x="2906363" y="79273"/>
                  </a:cubicBezTo>
                  <a:cubicBezTo>
                    <a:pt x="2911602" y="77940"/>
                    <a:pt x="2918365" y="77844"/>
                    <a:pt x="2923223" y="79845"/>
                  </a:cubicBezTo>
                  <a:cubicBezTo>
                    <a:pt x="2934653" y="84702"/>
                    <a:pt x="2944368" y="83274"/>
                    <a:pt x="2954846" y="76130"/>
                  </a:cubicBezTo>
                  <a:cubicBezTo>
                    <a:pt x="2948940" y="75273"/>
                    <a:pt x="2941225" y="76035"/>
                    <a:pt x="2940082" y="73653"/>
                  </a:cubicBezTo>
                  <a:cubicBezTo>
                    <a:pt x="2935796" y="64890"/>
                    <a:pt x="2928080" y="68319"/>
                    <a:pt x="2922461" y="68129"/>
                  </a:cubicBezTo>
                  <a:cubicBezTo>
                    <a:pt x="2900744" y="67272"/>
                    <a:pt x="2879217" y="70986"/>
                    <a:pt x="2857214" y="68224"/>
                  </a:cubicBezTo>
                  <a:cubicBezTo>
                    <a:pt x="2838069" y="65843"/>
                    <a:pt x="2818448" y="67367"/>
                    <a:pt x="2799016" y="66986"/>
                  </a:cubicBezTo>
                  <a:cubicBezTo>
                    <a:pt x="2769870" y="66414"/>
                    <a:pt x="2740724" y="65367"/>
                    <a:pt x="2711577" y="64890"/>
                  </a:cubicBezTo>
                  <a:cubicBezTo>
                    <a:pt x="2663476" y="64033"/>
                    <a:pt x="2615374" y="63366"/>
                    <a:pt x="2567273" y="62509"/>
                  </a:cubicBezTo>
                  <a:cubicBezTo>
                    <a:pt x="2529745" y="61842"/>
                    <a:pt x="2492216" y="60890"/>
                    <a:pt x="2454688" y="60223"/>
                  </a:cubicBezTo>
                  <a:cubicBezTo>
                    <a:pt x="2412302" y="59461"/>
                    <a:pt x="2369915" y="58890"/>
                    <a:pt x="2327529" y="58318"/>
                  </a:cubicBezTo>
                  <a:cubicBezTo>
                    <a:pt x="2305622" y="58032"/>
                    <a:pt x="2283714" y="57270"/>
                    <a:pt x="2261807" y="57842"/>
                  </a:cubicBezTo>
                  <a:cubicBezTo>
                    <a:pt x="2211324" y="59175"/>
                    <a:pt x="2160746" y="59747"/>
                    <a:pt x="2110359" y="56318"/>
                  </a:cubicBezTo>
                  <a:cubicBezTo>
                    <a:pt x="2089595" y="54889"/>
                    <a:pt x="2068830" y="54318"/>
                    <a:pt x="2048066" y="53365"/>
                  </a:cubicBezTo>
                  <a:cubicBezTo>
                    <a:pt x="2018919" y="52032"/>
                    <a:pt x="1989773" y="51365"/>
                    <a:pt x="1960721" y="49460"/>
                  </a:cubicBezTo>
                  <a:cubicBezTo>
                    <a:pt x="1928622" y="47364"/>
                    <a:pt x="1896618" y="44126"/>
                    <a:pt x="1864614" y="41554"/>
                  </a:cubicBezTo>
                  <a:cubicBezTo>
                    <a:pt x="1845755" y="40030"/>
                    <a:pt x="1826514" y="40411"/>
                    <a:pt x="1808417" y="33648"/>
                  </a:cubicBezTo>
                  <a:cubicBezTo>
                    <a:pt x="1803368" y="31743"/>
                    <a:pt x="1797272" y="30600"/>
                    <a:pt x="1795463" y="23361"/>
                  </a:cubicBezTo>
                  <a:cubicBezTo>
                    <a:pt x="1810512" y="20885"/>
                    <a:pt x="1824895" y="18504"/>
                    <a:pt x="1839182" y="16218"/>
                  </a:cubicBezTo>
                  <a:cubicBezTo>
                    <a:pt x="1819275" y="11741"/>
                    <a:pt x="1799654" y="9550"/>
                    <a:pt x="1780032" y="8217"/>
                  </a:cubicBezTo>
                  <a:cubicBezTo>
                    <a:pt x="1764602" y="7169"/>
                    <a:pt x="1749171" y="7074"/>
                    <a:pt x="1733741" y="6693"/>
                  </a:cubicBezTo>
                  <a:cubicBezTo>
                    <a:pt x="1725930" y="6502"/>
                    <a:pt x="1718215" y="6883"/>
                    <a:pt x="1710404" y="6693"/>
                  </a:cubicBezTo>
                  <a:cubicBezTo>
                    <a:pt x="1692021" y="6026"/>
                    <a:pt x="1673257" y="7074"/>
                    <a:pt x="1655445" y="3740"/>
                  </a:cubicBezTo>
                  <a:cubicBezTo>
                    <a:pt x="1639538" y="692"/>
                    <a:pt x="1623917" y="-165"/>
                    <a:pt x="1608011" y="25"/>
                  </a:cubicBezTo>
                  <a:cubicBezTo>
                    <a:pt x="1594485" y="216"/>
                    <a:pt x="1581055" y="1454"/>
                    <a:pt x="1567625" y="1740"/>
                  </a:cubicBezTo>
                  <a:cubicBezTo>
                    <a:pt x="1559909" y="1930"/>
                    <a:pt x="1552099" y="692"/>
                    <a:pt x="1544288" y="692"/>
                  </a:cubicBezTo>
                  <a:cubicBezTo>
                    <a:pt x="1526858" y="787"/>
                    <a:pt x="1509522" y="1359"/>
                    <a:pt x="1492091" y="1454"/>
                  </a:cubicBezTo>
                  <a:cubicBezTo>
                    <a:pt x="1468279" y="1549"/>
                    <a:pt x="1444466" y="1263"/>
                    <a:pt x="1420749" y="1168"/>
                  </a:cubicBezTo>
                  <a:cubicBezTo>
                    <a:pt x="1396556" y="1073"/>
                    <a:pt x="1372267" y="1168"/>
                    <a:pt x="1348073" y="1073"/>
                  </a:cubicBezTo>
                  <a:cubicBezTo>
                    <a:pt x="1331500" y="1073"/>
                    <a:pt x="1314926" y="25"/>
                    <a:pt x="1298448" y="1359"/>
                  </a:cubicBezTo>
                  <a:cubicBezTo>
                    <a:pt x="1288733" y="2121"/>
                    <a:pt x="1279493" y="4597"/>
                    <a:pt x="1269778" y="882"/>
                  </a:cubicBezTo>
                  <a:cubicBezTo>
                    <a:pt x="1266444" y="-356"/>
                    <a:pt x="1262158" y="501"/>
                    <a:pt x="1258348" y="978"/>
                  </a:cubicBezTo>
                  <a:cubicBezTo>
                    <a:pt x="1253109" y="1644"/>
                    <a:pt x="1247966" y="3645"/>
                    <a:pt x="1242632" y="3835"/>
                  </a:cubicBezTo>
                  <a:cubicBezTo>
                    <a:pt x="1207675" y="5169"/>
                    <a:pt x="1172718" y="6312"/>
                    <a:pt x="1137666" y="7074"/>
                  </a:cubicBezTo>
                  <a:cubicBezTo>
                    <a:pt x="1130427" y="7264"/>
                    <a:pt x="1123188" y="4883"/>
                    <a:pt x="1116044" y="4978"/>
                  </a:cubicBezTo>
                  <a:cubicBezTo>
                    <a:pt x="1086898" y="5645"/>
                    <a:pt x="1057847" y="6883"/>
                    <a:pt x="1028700" y="7740"/>
                  </a:cubicBezTo>
                  <a:cubicBezTo>
                    <a:pt x="990790" y="8788"/>
                    <a:pt x="952786" y="8788"/>
                    <a:pt x="914876" y="10788"/>
                  </a:cubicBezTo>
                  <a:cubicBezTo>
                    <a:pt x="869728" y="13170"/>
                    <a:pt x="824675" y="17075"/>
                    <a:pt x="779621" y="20504"/>
                  </a:cubicBezTo>
                  <a:cubicBezTo>
                    <a:pt x="757809" y="22123"/>
                    <a:pt x="735997" y="24885"/>
                    <a:pt x="714089" y="26028"/>
                  </a:cubicBezTo>
                  <a:cubicBezTo>
                    <a:pt x="683609" y="27933"/>
                    <a:pt x="653320" y="30981"/>
                    <a:pt x="623411" y="28886"/>
                  </a:cubicBezTo>
                  <a:cubicBezTo>
                    <a:pt x="601694" y="27362"/>
                    <a:pt x="579692" y="33077"/>
                    <a:pt x="558356" y="25743"/>
                  </a:cubicBezTo>
                  <a:cubicBezTo>
                    <a:pt x="556927" y="25266"/>
                    <a:pt x="554736" y="27171"/>
                    <a:pt x="552926" y="27171"/>
                  </a:cubicBezTo>
                  <a:cubicBezTo>
                    <a:pt x="542449" y="27267"/>
                    <a:pt x="531971" y="27362"/>
                    <a:pt x="521494" y="26886"/>
                  </a:cubicBezTo>
                  <a:cubicBezTo>
                    <a:pt x="515779" y="26600"/>
                    <a:pt x="510064" y="24695"/>
                    <a:pt x="504349" y="24504"/>
                  </a:cubicBezTo>
                  <a:cubicBezTo>
                    <a:pt x="484823" y="23838"/>
                    <a:pt x="465106" y="25552"/>
                    <a:pt x="445961" y="22790"/>
                  </a:cubicBezTo>
                  <a:cubicBezTo>
                    <a:pt x="422053" y="19266"/>
                    <a:pt x="398336" y="21742"/>
                    <a:pt x="374618" y="20885"/>
                  </a:cubicBezTo>
                  <a:cubicBezTo>
                    <a:pt x="339281" y="19647"/>
                    <a:pt x="303752" y="22790"/>
                    <a:pt x="268319" y="22980"/>
                  </a:cubicBezTo>
                  <a:cubicBezTo>
                    <a:pt x="237173" y="23076"/>
                    <a:pt x="205931" y="21552"/>
                    <a:pt x="174784" y="20980"/>
                  </a:cubicBezTo>
                  <a:cubicBezTo>
                    <a:pt x="152400" y="20599"/>
                    <a:pt x="129921" y="20028"/>
                    <a:pt x="107537" y="21075"/>
                  </a:cubicBezTo>
                  <a:cubicBezTo>
                    <a:pt x="93917" y="21742"/>
                    <a:pt x="80201" y="24028"/>
                    <a:pt x="67247" y="27933"/>
                  </a:cubicBezTo>
                  <a:cubicBezTo>
                    <a:pt x="47339" y="33934"/>
                    <a:pt x="46958" y="36887"/>
                    <a:pt x="61532" y="54984"/>
                  </a:cubicBezTo>
                  <a:cubicBezTo>
                    <a:pt x="57531" y="57747"/>
                    <a:pt x="53435" y="61271"/>
                    <a:pt x="48768" y="63462"/>
                  </a:cubicBezTo>
                  <a:cubicBezTo>
                    <a:pt x="44291" y="65462"/>
                    <a:pt x="39148" y="66033"/>
                    <a:pt x="33338" y="67462"/>
                  </a:cubicBezTo>
                  <a:cubicBezTo>
                    <a:pt x="35814" y="72129"/>
                    <a:pt x="37910" y="76130"/>
                    <a:pt x="39910" y="79940"/>
                  </a:cubicBezTo>
                  <a:cubicBezTo>
                    <a:pt x="31433" y="97371"/>
                    <a:pt x="31433" y="97371"/>
                    <a:pt x="46292" y="110134"/>
                  </a:cubicBezTo>
                  <a:cubicBezTo>
                    <a:pt x="47720" y="111372"/>
                    <a:pt x="49149" y="112706"/>
                    <a:pt x="50673" y="113944"/>
                  </a:cubicBezTo>
                  <a:cubicBezTo>
                    <a:pt x="58484" y="120326"/>
                    <a:pt x="60674" y="131851"/>
                    <a:pt x="55721" y="140233"/>
                  </a:cubicBezTo>
                  <a:cubicBezTo>
                    <a:pt x="52292" y="146139"/>
                    <a:pt x="48959" y="152044"/>
                    <a:pt x="45244" y="158712"/>
                  </a:cubicBezTo>
                  <a:cubicBezTo>
                    <a:pt x="40672" y="159569"/>
                    <a:pt x="34862" y="160236"/>
                    <a:pt x="29337" y="161950"/>
                  </a:cubicBezTo>
                  <a:cubicBezTo>
                    <a:pt x="26956" y="162712"/>
                    <a:pt x="24003" y="165474"/>
                    <a:pt x="23813" y="167475"/>
                  </a:cubicBezTo>
                  <a:cubicBezTo>
                    <a:pt x="23622" y="169380"/>
                    <a:pt x="26289" y="172332"/>
                    <a:pt x="28480" y="173571"/>
                  </a:cubicBezTo>
                  <a:cubicBezTo>
                    <a:pt x="35052" y="177571"/>
                    <a:pt x="42386" y="180429"/>
                    <a:pt x="48673" y="184810"/>
                  </a:cubicBezTo>
                  <a:cubicBezTo>
                    <a:pt x="51721" y="186906"/>
                    <a:pt x="55531" y="191954"/>
                    <a:pt x="54864" y="194621"/>
                  </a:cubicBezTo>
                  <a:cubicBezTo>
                    <a:pt x="52292" y="205384"/>
                    <a:pt x="51054" y="217481"/>
                    <a:pt x="38005" y="222624"/>
                  </a:cubicBezTo>
                  <a:cubicBezTo>
                    <a:pt x="28575" y="226339"/>
                    <a:pt x="24765" y="234245"/>
                    <a:pt x="22479" y="242722"/>
                  </a:cubicBezTo>
                  <a:cubicBezTo>
                    <a:pt x="30099" y="254724"/>
                    <a:pt x="46482" y="243484"/>
                    <a:pt x="53531" y="254724"/>
                  </a:cubicBezTo>
                  <a:cubicBezTo>
                    <a:pt x="50102" y="265582"/>
                    <a:pt x="46958" y="275774"/>
                    <a:pt x="43244" y="287680"/>
                  </a:cubicBezTo>
                  <a:cubicBezTo>
                    <a:pt x="44577" y="289204"/>
                    <a:pt x="47625" y="292633"/>
                    <a:pt x="50292" y="295681"/>
                  </a:cubicBezTo>
                  <a:cubicBezTo>
                    <a:pt x="46387" y="300729"/>
                    <a:pt x="43148" y="305016"/>
                    <a:pt x="39815" y="309397"/>
                  </a:cubicBezTo>
                  <a:cubicBezTo>
                    <a:pt x="45434" y="313874"/>
                    <a:pt x="49435" y="317112"/>
                    <a:pt x="52578" y="319684"/>
                  </a:cubicBezTo>
                  <a:cubicBezTo>
                    <a:pt x="53054" y="331781"/>
                    <a:pt x="42101" y="323780"/>
                    <a:pt x="39148" y="327971"/>
                  </a:cubicBezTo>
                  <a:cubicBezTo>
                    <a:pt x="37433" y="336734"/>
                    <a:pt x="44672" y="337686"/>
                    <a:pt x="48863" y="341115"/>
                  </a:cubicBezTo>
                  <a:cubicBezTo>
                    <a:pt x="50006" y="342068"/>
                    <a:pt x="51245" y="342925"/>
                    <a:pt x="52388" y="343878"/>
                  </a:cubicBezTo>
                  <a:cubicBezTo>
                    <a:pt x="51054" y="343973"/>
                    <a:pt x="49625" y="344163"/>
                    <a:pt x="48292" y="344163"/>
                  </a:cubicBezTo>
                  <a:cubicBezTo>
                    <a:pt x="35719" y="343973"/>
                    <a:pt x="24860" y="347307"/>
                    <a:pt x="13811" y="351498"/>
                  </a:cubicBezTo>
                  <a:cubicBezTo>
                    <a:pt x="8096" y="359118"/>
                    <a:pt x="15335" y="363023"/>
                    <a:pt x="20384" y="367881"/>
                  </a:cubicBezTo>
                  <a:cubicBezTo>
                    <a:pt x="1524" y="369881"/>
                    <a:pt x="476" y="370929"/>
                    <a:pt x="0" y="387216"/>
                  </a:cubicBezTo>
                  <a:cubicBezTo>
                    <a:pt x="4858" y="388740"/>
                    <a:pt x="10668" y="392646"/>
                    <a:pt x="15050" y="391503"/>
                  </a:cubicBezTo>
                  <a:cubicBezTo>
                    <a:pt x="22289" y="389693"/>
                    <a:pt x="27908" y="392360"/>
                    <a:pt x="34195" y="393408"/>
                  </a:cubicBezTo>
                  <a:cubicBezTo>
                    <a:pt x="36862" y="393884"/>
                    <a:pt x="39815" y="395027"/>
                    <a:pt x="42196" y="394455"/>
                  </a:cubicBezTo>
                  <a:cubicBezTo>
                    <a:pt x="45720" y="393598"/>
                    <a:pt x="49244" y="392646"/>
                    <a:pt x="52769" y="391693"/>
                  </a:cubicBezTo>
                  <a:cubicBezTo>
                    <a:pt x="52102" y="395027"/>
                    <a:pt x="51721" y="398361"/>
                    <a:pt x="51911" y="401694"/>
                  </a:cubicBezTo>
                  <a:cubicBezTo>
                    <a:pt x="52007" y="403123"/>
                    <a:pt x="51911" y="404361"/>
                    <a:pt x="51911" y="405695"/>
                  </a:cubicBezTo>
                  <a:cubicBezTo>
                    <a:pt x="49816" y="407314"/>
                    <a:pt x="48006" y="409124"/>
                    <a:pt x="47435" y="411124"/>
                  </a:cubicBezTo>
                  <a:cubicBezTo>
                    <a:pt x="47339" y="411410"/>
                    <a:pt x="47339" y="411600"/>
                    <a:pt x="47339" y="411886"/>
                  </a:cubicBezTo>
                  <a:cubicBezTo>
                    <a:pt x="47339" y="411696"/>
                    <a:pt x="47244" y="411505"/>
                    <a:pt x="47244" y="411410"/>
                  </a:cubicBezTo>
                  <a:cubicBezTo>
                    <a:pt x="44101" y="406552"/>
                    <a:pt x="40100" y="407028"/>
                    <a:pt x="34766" y="411219"/>
                  </a:cubicBezTo>
                  <a:cubicBezTo>
                    <a:pt x="38481" y="415506"/>
                    <a:pt x="41815" y="417982"/>
                    <a:pt x="46768" y="414839"/>
                  </a:cubicBezTo>
                  <a:cubicBezTo>
                    <a:pt x="46863" y="414744"/>
                    <a:pt x="46958" y="414648"/>
                    <a:pt x="47054" y="414458"/>
                  </a:cubicBezTo>
                  <a:cubicBezTo>
                    <a:pt x="47054" y="416934"/>
                    <a:pt x="47816" y="419030"/>
                    <a:pt x="49244" y="420649"/>
                  </a:cubicBezTo>
                  <a:cubicBezTo>
                    <a:pt x="48197" y="423602"/>
                    <a:pt x="46958" y="426459"/>
                    <a:pt x="45530" y="429317"/>
                  </a:cubicBezTo>
                  <a:cubicBezTo>
                    <a:pt x="41339" y="437604"/>
                    <a:pt x="45053" y="444271"/>
                    <a:pt x="47911" y="451129"/>
                  </a:cubicBezTo>
                  <a:cubicBezTo>
                    <a:pt x="45244" y="451986"/>
                    <a:pt x="42482" y="452844"/>
                    <a:pt x="39243" y="453796"/>
                  </a:cubicBezTo>
                  <a:cubicBezTo>
                    <a:pt x="44101" y="454749"/>
                    <a:pt x="47339" y="455511"/>
                    <a:pt x="49625" y="456368"/>
                  </a:cubicBezTo>
                  <a:cubicBezTo>
                    <a:pt x="49816" y="457130"/>
                    <a:pt x="50102" y="457987"/>
                    <a:pt x="50197" y="458749"/>
                  </a:cubicBezTo>
                  <a:cubicBezTo>
                    <a:pt x="50387" y="460178"/>
                    <a:pt x="52197" y="461416"/>
                    <a:pt x="54673" y="462559"/>
                  </a:cubicBezTo>
                  <a:cubicBezTo>
                    <a:pt x="54864" y="464559"/>
                    <a:pt x="54769" y="467131"/>
                    <a:pt x="54673" y="470751"/>
                  </a:cubicBezTo>
                  <a:cubicBezTo>
                    <a:pt x="54578" y="473132"/>
                    <a:pt x="54578" y="475513"/>
                    <a:pt x="54578" y="477132"/>
                  </a:cubicBezTo>
                  <a:cubicBezTo>
                    <a:pt x="53721" y="477799"/>
                    <a:pt x="52959" y="478561"/>
                    <a:pt x="52578" y="479799"/>
                  </a:cubicBezTo>
                  <a:cubicBezTo>
                    <a:pt x="52578" y="480085"/>
                    <a:pt x="52578" y="480276"/>
                    <a:pt x="52483" y="480561"/>
                  </a:cubicBezTo>
                  <a:cubicBezTo>
                    <a:pt x="43148" y="488181"/>
                    <a:pt x="35433" y="494468"/>
                    <a:pt x="27432" y="500945"/>
                  </a:cubicBezTo>
                  <a:cubicBezTo>
                    <a:pt x="30290" y="511232"/>
                    <a:pt x="33338" y="520566"/>
                    <a:pt x="35433" y="530187"/>
                  </a:cubicBezTo>
                  <a:cubicBezTo>
                    <a:pt x="36290" y="534282"/>
                    <a:pt x="38005" y="538092"/>
                    <a:pt x="39815" y="541807"/>
                  </a:cubicBezTo>
                  <a:cubicBezTo>
                    <a:pt x="33719" y="541617"/>
                    <a:pt x="28289" y="542950"/>
                    <a:pt x="24003" y="548094"/>
                  </a:cubicBezTo>
                  <a:cubicBezTo>
                    <a:pt x="27146" y="557523"/>
                    <a:pt x="36671" y="557619"/>
                    <a:pt x="43815" y="560381"/>
                  </a:cubicBezTo>
                  <a:cubicBezTo>
                    <a:pt x="45244" y="560952"/>
                    <a:pt x="46768" y="561429"/>
                    <a:pt x="48197" y="561905"/>
                  </a:cubicBezTo>
                  <a:cubicBezTo>
                    <a:pt x="48673" y="564000"/>
                    <a:pt x="48959" y="566191"/>
                    <a:pt x="48863" y="568477"/>
                  </a:cubicBezTo>
                  <a:cubicBezTo>
                    <a:pt x="48768" y="573335"/>
                    <a:pt x="53245" y="576288"/>
                    <a:pt x="59341" y="576002"/>
                  </a:cubicBezTo>
                  <a:cubicBezTo>
                    <a:pt x="62294" y="575907"/>
                    <a:pt x="66008" y="577240"/>
                    <a:pt x="68294" y="579145"/>
                  </a:cubicBezTo>
                  <a:cubicBezTo>
                    <a:pt x="68485" y="579336"/>
                    <a:pt x="68771" y="579526"/>
                    <a:pt x="68961" y="579717"/>
                  </a:cubicBezTo>
                  <a:cubicBezTo>
                    <a:pt x="68866" y="580002"/>
                    <a:pt x="68675" y="580288"/>
                    <a:pt x="68485" y="580479"/>
                  </a:cubicBezTo>
                  <a:cubicBezTo>
                    <a:pt x="68390" y="580479"/>
                    <a:pt x="68294" y="580383"/>
                    <a:pt x="68199" y="580383"/>
                  </a:cubicBezTo>
                  <a:cubicBezTo>
                    <a:pt x="62008" y="578478"/>
                    <a:pt x="55912" y="578002"/>
                    <a:pt x="46768" y="582765"/>
                  </a:cubicBezTo>
                  <a:cubicBezTo>
                    <a:pt x="53150" y="584765"/>
                    <a:pt x="59341" y="586098"/>
                    <a:pt x="65437" y="587146"/>
                  </a:cubicBezTo>
                  <a:cubicBezTo>
                    <a:pt x="64008" y="592004"/>
                    <a:pt x="66199" y="594671"/>
                    <a:pt x="72485" y="602100"/>
                  </a:cubicBezTo>
                  <a:cubicBezTo>
                    <a:pt x="73628" y="603529"/>
                    <a:pt x="74771" y="605148"/>
                    <a:pt x="75819" y="606672"/>
                  </a:cubicBezTo>
                  <a:cubicBezTo>
                    <a:pt x="74009" y="606577"/>
                    <a:pt x="72104" y="606387"/>
                    <a:pt x="69818" y="605625"/>
                  </a:cubicBezTo>
                  <a:cubicBezTo>
                    <a:pt x="60103" y="602481"/>
                    <a:pt x="49625" y="603339"/>
                    <a:pt x="40767" y="609625"/>
                  </a:cubicBezTo>
                  <a:cubicBezTo>
                    <a:pt x="43625" y="624008"/>
                    <a:pt x="45053" y="625341"/>
                    <a:pt x="57722" y="627532"/>
                  </a:cubicBezTo>
                  <a:cubicBezTo>
                    <a:pt x="61913" y="628294"/>
                    <a:pt x="66104" y="629247"/>
                    <a:pt x="70295" y="630199"/>
                  </a:cubicBezTo>
                  <a:cubicBezTo>
                    <a:pt x="70580" y="632009"/>
                    <a:pt x="70961" y="633723"/>
                    <a:pt x="71342" y="635343"/>
                  </a:cubicBezTo>
                  <a:cubicBezTo>
                    <a:pt x="68485" y="635914"/>
                    <a:pt x="65723" y="636486"/>
                    <a:pt x="62865" y="636867"/>
                  </a:cubicBezTo>
                  <a:cubicBezTo>
                    <a:pt x="58484" y="637343"/>
                    <a:pt x="54007" y="637438"/>
                    <a:pt x="48959" y="637724"/>
                  </a:cubicBezTo>
                  <a:cubicBezTo>
                    <a:pt x="51816" y="650392"/>
                    <a:pt x="64389" y="648678"/>
                    <a:pt x="73343" y="656488"/>
                  </a:cubicBezTo>
                  <a:cubicBezTo>
                    <a:pt x="56388" y="662965"/>
                    <a:pt x="39053" y="662013"/>
                    <a:pt x="21241" y="668680"/>
                  </a:cubicBezTo>
                  <a:cubicBezTo>
                    <a:pt x="35719" y="679062"/>
                    <a:pt x="48006" y="687730"/>
                    <a:pt x="62103" y="691921"/>
                  </a:cubicBezTo>
                  <a:cubicBezTo>
                    <a:pt x="71628" y="694683"/>
                    <a:pt x="82582" y="697160"/>
                    <a:pt x="90964" y="692397"/>
                  </a:cubicBezTo>
                  <a:cubicBezTo>
                    <a:pt x="94488" y="695255"/>
                    <a:pt x="97441" y="697636"/>
                    <a:pt x="99441" y="699255"/>
                  </a:cubicBezTo>
                  <a:cubicBezTo>
                    <a:pt x="90869" y="699446"/>
                    <a:pt x="90869" y="699446"/>
                    <a:pt x="84487" y="707256"/>
                  </a:cubicBezTo>
                  <a:cubicBezTo>
                    <a:pt x="86392" y="709352"/>
                    <a:pt x="88202" y="711638"/>
                    <a:pt x="90202" y="713733"/>
                  </a:cubicBezTo>
                  <a:cubicBezTo>
                    <a:pt x="104108" y="728211"/>
                    <a:pt x="107442" y="734403"/>
                    <a:pt x="110871" y="752976"/>
                  </a:cubicBezTo>
                  <a:cubicBezTo>
                    <a:pt x="111824" y="758025"/>
                    <a:pt x="110871" y="764502"/>
                    <a:pt x="113443" y="767835"/>
                  </a:cubicBezTo>
                  <a:cubicBezTo>
                    <a:pt x="120777" y="777265"/>
                    <a:pt x="121539" y="788695"/>
                    <a:pt x="124587" y="799363"/>
                  </a:cubicBezTo>
                  <a:cubicBezTo>
                    <a:pt x="125825" y="803745"/>
                    <a:pt x="126683" y="808221"/>
                    <a:pt x="127540" y="811555"/>
                  </a:cubicBezTo>
                  <a:cubicBezTo>
                    <a:pt x="138875" y="814317"/>
                    <a:pt x="148590" y="817270"/>
                    <a:pt x="158496" y="818889"/>
                  </a:cubicBezTo>
                  <a:cubicBezTo>
                    <a:pt x="165449" y="820032"/>
                    <a:pt x="172879" y="820699"/>
                    <a:pt x="179737" y="819366"/>
                  </a:cubicBezTo>
                  <a:cubicBezTo>
                    <a:pt x="198501" y="815746"/>
                    <a:pt x="217265" y="813746"/>
                    <a:pt x="236411" y="814127"/>
                  </a:cubicBezTo>
                  <a:cubicBezTo>
                    <a:pt x="248222" y="814317"/>
                    <a:pt x="260128" y="812698"/>
                    <a:pt x="271939" y="811841"/>
                  </a:cubicBezTo>
                  <a:cubicBezTo>
                    <a:pt x="275273" y="811555"/>
                    <a:pt x="278511" y="810698"/>
                    <a:pt x="281845" y="810603"/>
                  </a:cubicBezTo>
                  <a:cubicBezTo>
                    <a:pt x="307562" y="809745"/>
                    <a:pt x="333280" y="809745"/>
                    <a:pt x="358902" y="807936"/>
                  </a:cubicBezTo>
                  <a:cubicBezTo>
                    <a:pt x="394049" y="805459"/>
                    <a:pt x="429101" y="801268"/>
                    <a:pt x="464344" y="798696"/>
                  </a:cubicBezTo>
                  <a:cubicBezTo>
                    <a:pt x="480917" y="797458"/>
                    <a:pt x="496538" y="790981"/>
                    <a:pt x="513207" y="789933"/>
                  </a:cubicBezTo>
                  <a:cubicBezTo>
                    <a:pt x="515684" y="798220"/>
                    <a:pt x="518541" y="800697"/>
                    <a:pt x="523304" y="799554"/>
                  </a:cubicBezTo>
                  <a:cubicBezTo>
                    <a:pt x="524542" y="796887"/>
                    <a:pt x="525685" y="794124"/>
                    <a:pt x="527018" y="791172"/>
                  </a:cubicBezTo>
                  <a:cubicBezTo>
                    <a:pt x="529495" y="791267"/>
                    <a:pt x="531305" y="791172"/>
                    <a:pt x="533114" y="791457"/>
                  </a:cubicBezTo>
                  <a:cubicBezTo>
                    <a:pt x="548354" y="793934"/>
                    <a:pt x="563594" y="797649"/>
                    <a:pt x="579025" y="798601"/>
                  </a:cubicBezTo>
                  <a:cubicBezTo>
                    <a:pt x="587502" y="799173"/>
                    <a:pt x="593027" y="801744"/>
                    <a:pt x="596456" y="807078"/>
                  </a:cubicBezTo>
                  <a:cubicBezTo>
                    <a:pt x="613982" y="808126"/>
                    <a:pt x="630269" y="809079"/>
                    <a:pt x="644652" y="809841"/>
                  </a:cubicBezTo>
                  <a:cubicBezTo>
                    <a:pt x="647224" y="814222"/>
                    <a:pt x="648081" y="818032"/>
                    <a:pt x="650558" y="819270"/>
                  </a:cubicBezTo>
                  <a:cubicBezTo>
                    <a:pt x="653987" y="821080"/>
                    <a:pt x="657701" y="819556"/>
                    <a:pt x="659797" y="815556"/>
                  </a:cubicBezTo>
                  <a:cubicBezTo>
                    <a:pt x="661321" y="812698"/>
                    <a:pt x="663702" y="810222"/>
                    <a:pt x="666179" y="806983"/>
                  </a:cubicBezTo>
                  <a:cubicBezTo>
                    <a:pt x="673227" y="819651"/>
                    <a:pt x="673322" y="819842"/>
                    <a:pt x="687324" y="816222"/>
                  </a:cubicBezTo>
                  <a:cubicBezTo>
                    <a:pt x="693039" y="814794"/>
                    <a:pt x="698563" y="812222"/>
                    <a:pt x="704469" y="810031"/>
                  </a:cubicBezTo>
                  <a:cubicBezTo>
                    <a:pt x="707327" y="810984"/>
                    <a:pt x="710756" y="812222"/>
                    <a:pt x="716185" y="814127"/>
                  </a:cubicBezTo>
                  <a:cubicBezTo>
                    <a:pt x="716280" y="807555"/>
                    <a:pt x="716947" y="802316"/>
                    <a:pt x="716185" y="797363"/>
                  </a:cubicBezTo>
                  <a:cubicBezTo>
                    <a:pt x="715994" y="796029"/>
                    <a:pt x="716090" y="794982"/>
                    <a:pt x="716280" y="793934"/>
                  </a:cubicBezTo>
                  <a:cubicBezTo>
                    <a:pt x="720757" y="794982"/>
                    <a:pt x="724662" y="796029"/>
                    <a:pt x="728567" y="796887"/>
                  </a:cubicBezTo>
                  <a:cubicBezTo>
                    <a:pt x="731711" y="797553"/>
                    <a:pt x="735044" y="798792"/>
                    <a:pt x="738188" y="799268"/>
                  </a:cubicBezTo>
                  <a:cubicBezTo>
                    <a:pt x="739997" y="805459"/>
                    <a:pt x="741712" y="811555"/>
                    <a:pt x="743522" y="817746"/>
                  </a:cubicBezTo>
                  <a:cubicBezTo>
                    <a:pt x="755428" y="817461"/>
                    <a:pt x="766763" y="818604"/>
                    <a:pt x="777431" y="816413"/>
                  </a:cubicBezTo>
                  <a:cubicBezTo>
                    <a:pt x="787718" y="814317"/>
                    <a:pt x="797243" y="808983"/>
                    <a:pt x="808958" y="804316"/>
                  </a:cubicBezTo>
                  <a:cubicBezTo>
                    <a:pt x="810673" y="806888"/>
                    <a:pt x="813054" y="810603"/>
                    <a:pt x="814578" y="812889"/>
                  </a:cubicBezTo>
                  <a:cubicBezTo>
                    <a:pt x="820484" y="811460"/>
                    <a:pt x="823817" y="806888"/>
                    <a:pt x="827246" y="803173"/>
                  </a:cubicBezTo>
                  <a:cubicBezTo>
                    <a:pt x="832390" y="803364"/>
                    <a:pt x="837819" y="802411"/>
                    <a:pt x="843058" y="802030"/>
                  </a:cubicBezTo>
                  <a:cubicBezTo>
                    <a:pt x="842677" y="804602"/>
                    <a:pt x="842201" y="807174"/>
                    <a:pt x="841820" y="809650"/>
                  </a:cubicBezTo>
                  <a:cubicBezTo>
                    <a:pt x="852297" y="813079"/>
                    <a:pt x="853154" y="806507"/>
                    <a:pt x="854774" y="801173"/>
                  </a:cubicBezTo>
                  <a:cubicBezTo>
                    <a:pt x="854964" y="801173"/>
                    <a:pt x="855155" y="801173"/>
                    <a:pt x="855345" y="801173"/>
                  </a:cubicBezTo>
                  <a:cubicBezTo>
                    <a:pt x="872395" y="803364"/>
                    <a:pt x="889730" y="802221"/>
                    <a:pt x="906685" y="805364"/>
                  </a:cubicBezTo>
                  <a:cubicBezTo>
                    <a:pt x="907352" y="806031"/>
                    <a:pt x="907923" y="806507"/>
                    <a:pt x="908780" y="807269"/>
                  </a:cubicBezTo>
                  <a:cubicBezTo>
                    <a:pt x="909066" y="806793"/>
                    <a:pt x="909257" y="806316"/>
                    <a:pt x="909542" y="805935"/>
                  </a:cubicBezTo>
                  <a:cubicBezTo>
                    <a:pt x="911828" y="806412"/>
                    <a:pt x="914114" y="806983"/>
                    <a:pt x="916496" y="807745"/>
                  </a:cubicBezTo>
                  <a:cubicBezTo>
                    <a:pt x="918782" y="808412"/>
                    <a:pt x="921449" y="808698"/>
                    <a:pt x="923639" y="808126"/>
                  </a:cubicBezTo>
                  <a:cubicBezTo>
                    <a:pt x="938879" y="804316"/>
                    <a:pt x="954024" y="809555"/>
                    <a:pt x="969169" y="810031"/>
                  </a:cubicBezTo>
                  <a:cubicBezTo>
                    <a:pt x="989648" y="810603"/>
                    <a:pt x="1010031" y="809936"/>
                    <a:pt x="1030510" y="809745"/>
                  </a:cubicBezTo>
                  <a:cubicBezTo>
                    <a:pt x="1035082" y="809745"/>
                    <a:pt x="1039654" y="809364"/>
                    <a:pt x="1044131" y="809841"/>
                  </a:cubicBezTo>
                  <a:cubicBezTo>
                    <a:pt x="1046893" y="810126"/>
                    <a:pt x="1049846" y="812793"/>
                    <a:pt x="1052322" y="812317"/>
                  </a:cubicBezTo>
                  <a:cubicBezTo>
                    <a:pt x="1055465" y="811746"/>
                    <a:pt x="1058323" y="808983"/>
                    <a:pt x="1061276" y="807269"/>
                  </a:cubicBezTo>
                  <a:cubicBezTo>
                    <a:pt x="1059561" y="804507"/>
                    <a:pt x="1058323" y="800982"/>
                    <a:pt x="1055942" y="799268"/>
                  </a:cubicBezTo>
                  <a:cubicBezTo>
                    <a:pt x="1053084" y="797172"/>
                    <a:pt x="1049179" y="796696"/>
                    <a:pt x="1042988" y="794601"/>
                  </a:cubicBezTo>
                  <a:cubicBezTo>
                    <a:pt x="1047655" y="791076"/>
                    <a:pt x="1049846" y="787838"/>
                    <a:pt x="1052417" y="787647"/>
                  </a:cubicBezTo>
                  <a:cubicBezTo>
                    <a:pt x="1061752" y="786885"/>
                    <a:pt x="1071182" y="786790"/>
                    <a:pt x="1080611" y="786981"/>
                  </a:cubicBezTo>
                  <a:cubicBezTo>
                    <a:pt x="1085850" y="787076"/>
                    <a:pt x="1091089" y="787933"/>
                    <a:pt x="1096232" y="789171"/>
                  </a:cubicBezTo>
                  <a:cubicBezTo>
                    <a:pt x="1103757" y="790981"/>
                    <a:pt x="1111187" y="793362"/>
                    <a:pt x="1119283" y="795744"/>
                  </a:cubicBezTo>
                  <a:cubicBezTo>
                    <a:pt x="1106424" y="806221"/>
                    <a:pt x="1089089" y="793648"/>
                    <a:pt x="1076039" y="803554"/>
                  </a:cubicBezTo>
                  <a:cubicBezTo>
                    <a:pt x="1078135" y="812508"/>
                    <a:pt x="1084136" y="812698"/>
                    <a:pt x="1089755" y="812984"/>
                  </a:cubicBezTo>
                  <a:cubicBezTo>
                    <a:pt x="1093565" y="813174"/>
                    <a:pt x="1097661" y="811079"/>
                    <a:pt x="1101090" y="812127"/>
                  </a:cubicBezTo>
                  <a:cubicBezTo>
                    <a:pt x="1123283" y="819270"/>
                    <a:pt x="1145667" y="808317"/>
                    <a:pt x="1167670" y="815556"/>
                  </a:cubicBezTo>
                  <a:cubicBezTo>
                    <a:pt x="1168146" y="815746"/>
                    <a:pt x="1168622" y="815460"/>
                    <a:pt x="1169099" y="815556"/>
                  </a:cubicBezTo>
                  <a:cubicBezTo>
                    <a:pt x="1188625" y="816318"/>
                    <a:pt x="1207961" y="810031"/>
                    <a:pt x="1227677" y="815365"/>
                  </a:cubicBezTo>
                  <a:cubicBezTo>
                    <a:pt x="1229011" y="815746"/>
                    <a:pt x="1230630" y="815460"/>
                    <a:pt x="1231964" y="814984"/>
                  </a:cubicBezTo>
                  <a:cubicBezTo>
                    <a:pt x="1243584" y="810793"/>
                    <a:pt x="1254824" y="806221"/>
                    <a:pt x="1267968" y="812031"/>
                  </a:cubicBezTo>
                  <a:cubicBezTo>
                    <a:pt x="1271873" y="813746"/>
                    <a:pt x="1277969" y="808983"/>
                    <a:pt x="1283875" y="806983"/>
                  </a:cubicBezTo>
                  <a:cubicBezTo>
                    <a:pt x="1283780" y="806793"/>
                    <a:pt x="1283684" y="806697"/>
                    <a:pt x="1283494" y="806507"/>
                  </a:cubicBezTo>
                  <a:cubicBezTo>
                    <a:pt x="1285875" y="806602"/>
                    <a:pt x="1288256" y="806602"/>
                    <a:pt x="1290828" y="806697"/>
                  </a:cubicBezTo>
                  <a:cubicBezTo>
                    <a:pt x="1287304" y="805554"/>
                    <a:pt x="1284351" y="804602"/>
                    <a:pt x="1281589" y="803745"/>
                  </a:cubicBezTo>
                  <a:cubicBezTo>
                    <a:pt x="1279684" y="801078"/>
                    <a:pt x="1278160" y="798792"/>
                    <a:pt x="1276445" y="796315"/>
                  </a:cubicBezTo>
                  <a:cubicBezTo>
                    <a:pt x="1278731" y="795934"/>
                    <a:pt x="1281113" y="795553"/>
                    <a:pt x="1283589" y="795172"/>
                  </a:cubicBezTo>
                  <a:cubicBezTo>
                    <a:pt x="1283303" y="792981"/>
                    <a:pt x="1282541" y="791553"/>
                    <a:pt x="1281493" y="790600"/>
                  </a:cubicBezTo>
                  <a:cubicBezTo>
                    <a:pt x="1286066" y="786790"/>
                    <a:pt x="1290638" y="784504"/>
                    <a:pt x="1297496" y="788886"/>
                  </a:cubicBezTo>
                  <a:cubicBezTo>
                    <a:pt x="1298639" y="789648"/>
                    <a:pt x="1302353" y="785552"/>
                    <a:pt x="1304830" y="783742"/>
                  </a:cubicBezTo>
                  <a:cubicBezTo>
                    <a:pt x="1302925" y="781266"/>
                    <a:pt x="1301210" y="777075"/>
                    <a:pt x="1299020" y="776694"/>
                  </a:cubicBezTo>
                  <a:cubicBezTo>
                    <a:pt x="1292066" y="775360"/>
                    <a:pt x="1284923" y="775455"/>
                    <a:pt x="1277779" y="775074"/>
                  </a:cubicBezTo>
                  <a:cubicBezTo>
                    <a:pt x="1269968" y="774693"/>
                    <a:pt x="1262158" y="774408"/>
                    <a:pt x="1254347" y="774027"/>
                  </a:cubicBezTo>
                  <a:cubicBezTo>
                    <a:pt x="1254347" y="773265"/>
                    <a:pt x="1254347" y="772598"/>
                    <a:pt x="1254347" y="771836"/>
                  </a:cubicBezTo>
                  <a:cubicBezTo>
                    <a:pt x="1263682" y="770979"/>
                    <a:pt x="1273112" y="770026"/>
                    <a:pt x="1282446" y="769169"/>
                  </a:cubicBezTo>
                  <a:cubicBezTo>
                    <a:pt x="1285494" y="769740"/>
                    <a:pt x="1288256" y="769836"/>
                    <a:pt x="1290638" y="768407"/>
                  </a:cubicBezTo>
                  <a:cubicBezTo>
                    <a:pt x="1293114" y="768121"/>
                    <a:pt x="1295686" y="767931"/>
                    <a:pt x="1298162" y="767645"/>
                  </a:cubicBezTo>
                  <a:cubicBezTo>
                    <a:pt x="1296543" y="766216"/>
                    <a:pt x="1295019" y="765549"/>
                    <a:pt x="1293495" y="765073"/>
                  </a:cubicBezTo>
                  <a:cubicBezTo>
                    <a:pt x="1293686" y="764692"/>
                    <a:pt x="1293971" y="764311"/>
                    <a:pt x="1294162" y="763835"/>
                  </a:cubicBezTo>
                  <a:cubicBezTo>
                    <a:pt x="1294924" y="761930"/>
                    <a:pt x="1298162" y="760120"/>
                    <a:pt x="1300639" y="759739"/>
                  </a:cubicBezTo>
                  <a:cubicBezTo>
                    <a:pt x="1310831" y="758025"/>
                    <a:pt x="1321022" y="756501"/>
                    <a:pt x="1331309" y="755548"/>
                  </a:cubicBezTo>
                  <a:cubicBezTo>
                    <a:pt x="1335500" y="755167"/>
                    <a:pt x="1342454" y="752595"/>
                    <a:pt x="1342930" y="759072"/>
                  </a:cubicBezTo>
                  <a:cubicBezTo>
                    <a:pt x="1342930" y="759549"/>
                    <a:pt x="1342835" y="759930"/>
                    <a:pt x="1342835" y="760311"/>
                  </a:cubicBezTo>
                  <a:cubicBezTo>
                    <a:pt x="1340263" y="760787"/>
                    <a:pt x="1337786" y="762406"/>
                    <a:pt x="1335024" y="763835"/>
                  </a:cubicBezTo>
                  <a:cubicBezTo>
                    <a:pt x="1333976" y="763835"/>
                    <a:pt x="1332929" y="763930"/>
                    <a:pt x="1331976" y="764121"/>
                  </a:cubicBezTo>
                  <a:cubicBezTo>
                    <a:pt x="1327118" y="765168"/>
                    <a:pt x="1320927" y="762311"/>
                    <a:pt x="1317117" y="767645"/>
                  </a:cubicBezTo>
                  <a:cubicBezTo>
                    <a:pt x="1318070" y="768788"/>
                    <a:pt x="1318355" y="769359"/>
                    <a:pt x="1318641" y="769359"/>
                  </a:cubicBezTo>
                  <a:cubicBezTo>
                    <a:pt x="1323975" y="769550"/>
                    <a:pt x="1329595" y="767169"/>
                    <a:pt x="1335024" y="766978"/>
                  </a:cubicBezTo>
                  <a:cubicBezTo>
                    <a:pt x="1340168" y="775836"/>
                    <a:pt x="1345978" y="775646"/>
                    <a:pt x="1353503" y="772884"/>
                  </a:cubicBezTo>
                  <a:cubicBezTo>
                    <a:pt x="1354741" y="772407"/>
                    <a:pt x="1355789" y="772122"/>
                    <a:pt x="1356836" y="771741"/>
                  </a:cubicBezTo>
                  <a:cubicBezTo>
                    <a:pt x="1358741" y="771645"/>
                    <a:pt x="1360646" y="771455"/>
                    <a:pt x="1362932" y="771264"/>
                  </a:cubicBezTo>
                  <a:cubicBezTo>
                    <a:pt x="1363409" y="770788"/>
                    <a:pt x="1363789" y="770502"/>
                    <a:pt x="1364171" y="770026"/>
                  </a:cubicBezTo>
                  <a:cubicBezTo>
                    <a:pt x="1368647" y="770121"/>
                    <a:pt x="1370552" y="773741"/>
                    <a:pt x="1375029" y="783266"/>
                  </a:cubicBezTo>
                  <a:cubicBezTo>
                    <a:pt x="1375791" y="778980"/>
                    <a:pt x="1376553" y="774693"/>
                    <a:pt x="1377410" y="769836"/>
                  </a:cubicBezTo>
                  <a:cubicBezTo>
                    <a:pt x="1383792" y="769931"/>
                    <a:pt x="1389983" y="770312"/>
                    <a:pt x="1395984" y="769836"/>
                  </a:cubicBezTo>
                  <a:cubicBezTo>
                    <a:pt x="1397794" y="769740"/>
                    <a:pt x="1399699" y="769455"/>
                    <a:pt x="1401604" y="769169"/>
                  </a:cubicBezTo>
                  <a:cubicBezTo>
                    <a:pt x="1401699" y="769359"/>
                    <a:pt x="1401794" y="769455"/>
                    <a:pt x="1401889" y="769645"/>
                  </a:cubicBezTo>
                  <a:cubicBezTo>
                    <a:pt x="1402556" y="770693"/>
                    <a:pt x="1404080" y="771645"/>
                    <a:pt x="1405223" y="771741"/>
                  </a:cubicBezTo>
                  <a:cubicBezTo>
                    <a:pt x="1416272" y="773074"/>
                    <a:pt x="1427226" y="774598"/>
                    <a:pt x="1438370" y="775265"/>
                  </a:cubicBezTo>
                  <a:cubicBezTo>
                    <a:pt x="1438656" y="775265"/>
                    <a:pt x="1439037" y="775265"/>
                    <a:pt x="1439323" y="775265"/>
                  </a:cubicBezTo>
                  <a:cubicBezTo>
                    <a:pt x="1437608" y="776027"/>
                    <a:pt x="1435989" y="776884"/>
                    <a:pt x="1434370" y="777741"/>
                  </a:cubicBezTo>
                  <a:cubicBezTo>
                    <a:pt x="1429512" y="780408"/>
                    <a:pt x="1423702" y="782313"/>
                    <a:pt x="1420368" y="786600"/>
                  </a:cubicBezTo>
                  <a:cubicBezTo>
                    <a:pt x="1417701" y="790029"/>
                    <a:pt x="1414843" y="792410"/>
                    <a:pt x="1411700" y="794124"/>
                  </a:cubicBezTo>
                  <a:cubicBezTo>
                    <a:pt x="1411605" y="794124"/>
                    <a:pt x="1411510" y="794124"/>
                    <a:pt x="1411414" y="794029"/>
                  </a:cubicBezTo>
                  <a:cubicBezTo>
                    <a:pt x="1411414" y="794124"/>
                    <a:pt x="1411510" y="794124"/>
                    <a:pt x="1411510" y="794124"/>
                  </a:cubicBezTo>
                  <a:cubicBezTo>
                    <a:pt x="1408748" y="795553"/>
                    <a:pt x="1405700" y="796601"/>
                    <a:pt x="1402271" y="796982"/>
                  </a:cubicBezTo>
                  <a:cubicBezTo>
                    <a:pt x="1398461" y="797458"/>
                    <a:pt x="1394841" y="799077"/>
                    <a:pt x="1391222" y="800125"/>
                  </a:cubicBezTo>
                  <a:cubicBezTo>
                    <a:pt x="1391317" y="801649"/>
                    <a:pt x="1391412" y="803078"/>
                    <a:pt x="1391507" y="804602"/>
                  </a:cubicBezTo>
                  <a:cubicBezTo>
                    <a:pt x="1396841" y="805459"/>
                    <a:pt x="1402175" y="806316"/>
                    <a:pt x="1407509" y="807078"/>
                  </a:cubicBezTo>
                  <a:cubicBezTo>
                    <a:pt x="1407890" y="807174"/>
                    <a:pt x="1408271" y="807174"/>
                    <a:pt x="1408652" y="807174"/>
                  </a:cubicBezTo>
                  <a:cubicBezTo>
                    <a:pt x="1398937" y="807555"/>
                    <a:pt x="1389221" y="807650"/>
                    <a:pt x="1378934" y="806412"/>
                  </a:cubicBezTo>
                  <a:cubicBezTo>
                    <a:pt x="1382078" y="801840"/>
                    <a:pt x="1384268" y="798696"/>
                    <a:pt x="1388364" y="792696"/>
                  </a:cubicBezTo>
                  <a:cubicBezTo>
                    <a:pt x="1382173" y="794696"/>
                    <a:pt x="1377125" y="794791"/>
                    <a:pt x="1375505" y="797172"/>
                  </a:cubicBezTo>
                  <a:cubicBezTo>
                    <a:pt x="1375220" y="797553"/>
                    <a:pt x="1375029" y="797744"/>
                    <a:pt x="1374743" y="798030"/>
                  </a:cubicBezTo>
                  <a:cubicBezTo>
                    <a:pt x="1370171" y="794791"/>
                    <a:pt x="1365504" y="795077"/>
                    <a:pt x="1360265" y="801363"/>
                  </a:cubicBezTo>
                  <a:cubicBezTo>
                    <a:pt x="1360551" y="801744"/>
                    <a:pt x="1360932" y="801935"/>
                    <a:pt x="1361218" y="802221"/>
                  </a:cubicBezTo>
                  <a:cubicBezTo>
                    <a:pt x="1358837" y="803173"/>
                    <a:pt x="1356455" y="804697"/>
                    <a:pt x="1353598" y="806412"/>
                  </a:cubicBezTo>
                  <a:cubicBezTo>
                    <a:pt x="1351312" y="797649"/>
                    <a:pt x="1349597" y="791076"/>
                    <a:pt x="1347407" y="782599"/>
                  </a:cubicBezTo>
                  <a:cubicBezTo>
                    <a:pt x="1342263" y="787743"/>
                    <a:pt x="1338453" y="791553"/>
                    <a:pt x="1334834" y="795172"/>
                  </a:cubicBezTo>
                  <a:cubicBezTo>
                    <a:pt x="1328833" y="790029"/>
                    <a:pt x="1331976" y="777456"/>
                    <a:pt x="1320356" y="778789"/>
                  </a:cubicBezTo>
                  <a:cubicBezTo>
                    <a:pt x="1321784" y="782885"/>
                    <a:pt x="1323213" y="786885"/>
                    <a:pt x="1324451" y="790410"/>
                  </a:cubicBezTo>
                  <a:cubicBezTo>
                    <a:pt x="1315117" y="798030"/>
                    <a:pt x="1302449" y="795934"/>
                    <a:pt x="1293209" y="807555"/>
                  </a:cubicBezTo>
                  <a:cubicBezTo>
                    <a:pt x="1304068" y="810031"/>
                    <a:pt x="1314164" y="811079"/>
                    <a:pt x="1324070" y="810793"/>
                  </a:cubicBezTo>
                  <a:cubicBezTo>
                    <a:pt x="1325499" y="811174"/>
                    <a:pt x="1326833" y="811555"/>
                    <a:pt x="1328261" y="811936"/>
                  </a:cubicBezTo>
                  <a:cubicBezTo>
                    <a:pt x="1328357" y="811460"/>
                    <a:pt x="1328547" y="810888"/>
                    <a:pt x="1328642" y="810412"/>
                  </a:cubicBezTo>
                  <a:cubicBezTo>
                    <a:pt x="1336929" y="809841"/>
                    <a:pt x="1345121" y="808602"/>
                    <a:pt x="1353407" y="806412"/>
                  </a:cubicBezTo>
                  <a:cubicBezTo>
                    <a:pt x="1352836" y="806697"/>
                    <a:pt x="1352360" y="807078"/>
                    <a:pt x="1351788" y="807364"/>
                  </a:cubicBezTo>
                  <a:cubicBezTo>
                    <a:pt x="1354741" y="810317"/>
                    <a:pt x="1355408" y="811365"/>
                    <a:pt x="1356074" y="811460"/>
                  </a:cubicBezTo>
                  <a:cubicBezTo>
                    <a:pt x="1367600" y="812984"/>
                    <a:pt x="1379696" y="810984"/>
                    <a:pt x="1390364" y="817746"/>
                  </a:cubicBezTo>
                  <a:cubicBezTo>
                    <a:pt x="1392650" y="819175"/>
                    <a:pt x="1396841" y="817842"/>
                    <a:pt x="1400080" y="817746"/>
                  </a:cubicBezTo>
                  <a:cubicBezTo>
                    <a:pt x="1409891" y="817365"/>
                    <a:pt x="1419701" y="817080"/>
                    <a:pt x="1429417" y="816603"/>
                  </a:cubicBezTo>
                  <a:cubicBezTo>
                    <a:pt x="1431131" y="816508"/>
                    <a:pt x="1432846" y="815746"/>
                    <a:pt x="1435132" y="815079"/>
                  </a:cubicBezTo>
                  <a:cubicBezTo>
                    <a:pt x="1435037" y="812412"/>
                    <a:pt x="1435037" y="809841"/>
                    <a:pt x="1434941" y="807364"/>
                  </a:cubicBezTo>
                  <a:cubicBezTo>
                    <a:pt x="1445038" y="806983"/>
                    <a:pt x="1455039" y="806793"/>
                    <a:pt x="1465136" y="809364"/>
                  </a:cubicBezTo>
                  <a:cubicBezTo>
                    <a:pt x="1466945" y="809841"/>
                    <a:pt x="1468946" y="808793"/>
                    <a:pt x="1470851" y="808983"/>
                  </a:cubicBezTo>
                  <a:cubicBezTo>
                    <a:pt x="1481138" y="810126"/>
                    <a:pt x="1491043" y="805935"/>
                    <a:pt x="1501902" y="810031"/>
                  </a:cubicBezTo>
                  <a:cubicBezTo>
                    <a:pt x="1502569" y="810317"/>
                    <a:pt x="1503331" y="810412"/>
                    <a:pt x="1504093" y="810603"/>
                  </a:cubicBezTo>
                  <a:cubicBezTo>
                    <a:pt x="1502855" y="812222"/>
                    <a:pt x="1501521" y="814413"/>
                    <a:pt x="1499807" y="817365"/>
                  </a:cubicBezTo>
                  <a:cubicBezTo>
                    <a:pt x="1512094" y="819080"/>
                    <a:pt x="1525524" y="815175"/>
                    <a:pt x="1536859" y="823842"/>
                  </a:cubicBezTo>
                  <a:cubicBezTo>
                    <a:pt x="1538478" y="825081"/>
                    <a:pt x="1542479" y="824509"/>
                    <a:pt x="1544764" y="823461"/>
                  </a:cubicBezTo>
                  <a:cubicBezTo>
                    <a:pt x="1549337" y="821366"/>
                    <a:pt x="1553909" y="818889"/>
                    <a:pt x="1557623" y="815651"/>
                  </a:cubicBezTo>
                  <a:cubicBezTo>
                    <a:pt x="1561814" y="811936"/>
                    <a:pt x="1565148" y="811936"/>
                    <a:pt x="1570196" y="814222"/>
                  </a:cubicBezTo>
                  <a:cubicBezTo>
                    <a:pt x="1575054" y="816413"/>
                    <a:pt x="1580769" y="817651"/>
                    <a:pt x="1586103" y="817842"/>
                  </a:cubicBezTo>
                  <a:cubicBezTo>
                    <a:pt x="1600200" y="818318"/>
                    <a:pt x="1614297" y="818127"/>
                    <a:pt x="1628394" y="818032"/>
                  </a:cubicBezTo>
                  <a:cubicBezTo>
                    <a:pt x="1631537" y="818032"/>
                    <a:pt x="1635538" y="818032"/>
                    <a:pt x="1637729" y="816413"/>
                  </a:cubicBezTo>
                  <a:cubicBezTo>
                    <a:pt x="1644396" y="811555"/>
                    <a:pt x="1651826" y="811650"/>
                    <a:pt x="1659350" y="811650"/>
                  </a:cubicBezTo>
                  <a:cubicBezTo>
                    <a:pt x="1678210" y="811746"/>
                    <a:pt x="1696974" y="812603"/>
                    <a:pt x="1715834" y="812222"/>
                  </a:cubicBezTo>
                  <a:cubicBezTo>
                    <a:pt x="1725549" y="812031"/>
                    <a:pt x="1735264" y="809936"/>
                    <a:pt x="1744885" y="808221"/>
                  </a:cubicBezTo>
                  <a:cubicBezTo>
                    <a:pt x="1746790" y="807840"/>
                    <a:pt x="1748600" y="807364"/>
                    <a:pt x="1750505" y="806983"/>
                  </a:cubicBezTo>
                  <a:cubicBezTo>
                    <a:pt x="1758125" y="806507"/>
                    <a:pt x="1765745" y="806221"/>
                    <a:pt x="1773460" y="806316"/>
                  </a:cubicBezTo>
                  <a:cubicBezTo>
                    <a:pt x="1783461" y="806507"/>
                    <a:pt x="1791748" y="805840"/>
                    <a:pt x="1796701" y="796696"/>
                  </a:cubicBezTo>
                  <a:cubicBezTo>
                    <a:pt x="1798701" y="796506"/>
                    <a:pt x="1800606" y="796506"/>
                    <a:pt x="1801939" y="797363"/>
                  </a:cubicBezTo>
                  <a:cubicBezTo>
                    <a:pt x="1802892" y="797934"/>
                    <a:pt x="1803749" y="798315"/>
                    <a:pt x="1804702" y="798696"/>
                  </a:cubicBezTo>
                  <a:cubicBezTo>
                    <a:pt x="1804797" y="798982"/>
                    <a:pt x="1804797" y="799173"/>
                    <a:pt x="1804892" y="799458"/>
                  </a:cubicBezTo>
                  <a:cubicBezTo>
                    <a:pt x="1805750" y="801649"/>
                    <a:pt x="1810226" y="803554"/>
                    <a:pt x="1813084" y="803554"/>
                  </a:cubicBezTo>
                  <a:cubicBezTo>
                    <a:pt x="1822609" y="803459"/>
                    <a:pt x="1832229" y="802887"/>
                    <a:pt x="1841659" y="801649"/>
                  </a:cubicBezTo>
                  <a:cubicBezTo>
                    <a:pt x="1846517" y="801078"/>
                    <a:pt x="1852708" y="801459"/>
                    <a:pt x="1854041" y="792981"/>
                  </a:cubicBezTo>
                  <a:cubicBezTo>
                    <a:pt x="1853184" y="792410"/>
                    <a:pt x="1852327" y="791743"/>
                    <a:pt x="1851374" y="791076"/>
                  </a:cubicBezTo>
                  <a:cubicBezTo>
                    <a:pt x="1857280" y="789552"/>
                    <a:pt x="1863376" y="788790"/>
                    <a:pt x="1869758" y="789743"/>
                  </a:cubicBezTo>
                  <a:cubicBezTo>
                    <a:pt x="1873568" y="790314"/>
                    <a:pt x="1877378" y="790505"/>
                    <a:pt x="1881092" y="790505"/>
                  </a:cubicBezTo>
                  <a:cubicBezTo>
                    <a:pt x="1879759" y="791553"/>
                    <a:pt x="1878521" y="793267"/>
                    <a:pt x="1877759" y="796125"/>
                  </a:cubicBezTo>
                  <a:cubicBezTo>
                    <a:pt x="1882712" y="801268"/>
                    <a:pt x="1887284" y="801459"/>
                    <a:pt x="1891379" y="796696"/>
                  </a:cubicBezTo>
                  <a:cubicBezTo>
                    <a:pt x="1892237" y="795648"/>
                    <a:pt x="1891284" y="790791"/>
                    <a:pt x="1890522" y="790505"/>
                  </a:cubicBezTo>
                  <a:cubicBezTo>
                    <a:pt x="1890332" y="790410"/>
                    <a:pt x="1890046" y="790410"/>
                    <a:pt x="1889855" y="790314"/>
                  </a:cubicBezTo>
                  <a:cubicBezTo>
                    <a:pt x="1904238" y="789457"/>
                    <a:pt x="1918335" y="786219"/>
                    <a:pt x="1932623" y="784790"/>
                  </a:cubicBezTo>
                  <a:cubicBezTo>
                    <a:pt x="1936433" y="784409"/>
                    <a:pt x="1940243" y="783742"/>
                    <a:pt x="1943957" y="783075"/>
                  </a:cubicBezTo>
                  <a:cubicBezTo>
                    <a:pt x="1942910" y="787457"/>
                    <a:pt x="1940052" y="791838"/>
                    <a:pt x="1936909" y="796410"/>
                  </a:cubicBezTo>
                  <a:cubicBezTo>
                    <a:pt x="1943957" y="797553"/>
                    <a:pt x="1947196" y="795744"/>
                    <a:pt x="1950149" y="790600"/>
                  </a:cubicBezTo>
                  <a:cubicBezTo>
                    <a:pt x="1952720" y="786219"/>
                    <a:pt x="1955673" y="782504"/>
                    <a:pt x="1959864" y="780599"/>
                  </a:cubicBezTo>
                  <a:cubicBezTo>
                    <a:pt x="1962341" y="780218"/>
                    <a:pt x="1964912" y="779837"/>
                    <a:pt x="1967389" y="779456"/>
                  </a:cubicBezTo>
                  <a:cubicBezTo>
                    <a:pt x="1968056" y="779456"/>
                    <a:pt x="1968722" y="779456"/>
                    <a:pt x="1969389" y="779646"/>
                  </a:cubicBezTo>
                  <a:cubicBezTo>
                    <a:pt x="1978343" y="781075"/>
                    <a:pt x="1987772" y="779265"/>
                    <a:pt x="1997583" y="778884"/>
                  </a:cubicBezTo>
                  <a:cubicBezTo>
                    <a:pt x="1997774" y="777741"/>
                    <a:pt x="1998155" y="775836"/>
                    <a:pt x="1998631" y="773360"/>
                  </a:cubicBezTo>
                  <a:cubicBezTo>
                    <a:pt x="1998155" y="773074"/>
                    <a:pt x="1997583" y="772884"/>
                    <a:pt x="1997107" y="772693"/>
                  </a:cubicBezTo>
                  <a:cubicBezTo>
                    <a:pt x="1997297" y="771264"/>
                    <a:pt x="1997488" y="769836"/>
                    <a:pt x="1997583" y="768502"/>
                  </a:cubicBezTo>
                  <a:cubicBezTo>
                    <a:pt x="1992725" y="768597"/>
                    <a:pt x="1989487" y="768693"/>
                    <a:pt x="1986915" y="768597"/>
                  </a:cubicBezTo>
                  <a:cubicBezTo>
                    <a:pt x="1984915" y="767169"/>
                    <a:pt x="1983296" y="764978"/>
                    <a:pt x="1982534" y="761263"/>
                  </a:cubicBezTo>
                  <a:cubicBezTo>
                    <a:pt x="1984058" y="760025"/>
                    <a:pt x="1985772" y="758596"/>
                    <a:pt x="1988058" y="756691"/>
                  </a:cubicBezTo>
                  <a:cubicBezTo>
                    <a:pt x="1988534" y="756596"/>
                    <a:pt x="1988915" y="756501"/>
                    <a:pt x="1989487" y="756405"/>
                  </a:cubicBezTo>
                  <a:cubicBezTo>
                    <a:pt x="1997869" y="755739"/>
                    <a:pt x="2005965" y="751167"/>
                    <a:pt x="2014157" y="748119"/>
                  </a:cubicBezTo>
                  <a:cubicBezTo>
                    <a:pt x="2015204" y="747738"/>
                    <a:pt x="2015681" y="746118"/>
                    <a:pt x="2016728" y="744785"/>
                  </a:cubicBezTo>
                  <a:cubicBezTo>
                    <a:pt x="2013680" y="741832"/>
                    <a:pt x="2010823" y="739070"/>
                    <a:pt x="2009585" y="737832"/>
                  </a:cubicBezTo>
                  <a:cubicBezTo>
                    <a:pt x="1996059" y="741070"/>
                    <a:pt x="1984153" y="744023"/>
                    <a:pt x="1972056" y="746880"/>
                  </a:cubicBezTo>
                  <a:cubicBezTo>
                    <a:pt x="1970627" y="736784"/>
                    <a:pt x="1980914" y="739832"/>
                    <a:pt x="1985105" y="733926"/>
                  </a:cubicBezTo>
                  <a:cubicBezTo>
                    <a:pt x="1976342" y="731926"/>
                    <a:pt x="1968913" y="730307"/>
                    <a:pt x="1961483" y="728592"/>
                  </a:cubicBezTo>
                  <a:cubicBezTo>
                    <a:pt x="1961579" y="728211"/>
                    <a:pt x="1961579" y="727926"/>
                    <a:pt x="1961674" y="727545"/>
                  </a:cubicBezTo>
                  <a:cubicBezTo>
                    <a:pt x="1962055" y="727449"/>
                    <a:pt x="1962531" y="727354"/>
                    <a:pt x="1962912" y="727259"/>
                  </a:cubicBezTo>
                  <a:cubicBezTo>
                    <a:pt x="1965389" y="726592"/>
                    <a:pt x="1968437" y="728402"/>
                    <a:pt x="1971294" y="728878"/>
                  </a:cubicBezTo>
                  <a:cubicBezTo>
                    <a:pt x="1980533" y="730402"/>
                    <a:pt x="1989487" y="730783"/>
                    <a:pt x="1997488" y="725640"/>
                  </a:cubicBezTo>
                  <a:lnTo>
                    <a:pt x="2004155" y="725640"/>
                  </a:lnTo>
                  <a:cubicBezTo>
                    <a:pt x="2005870" y="729069"/>
                    <a:pt x="2007584" y="732402"/>
                    <a:pt x="2013299" y="731831"/>
                  </a:cubicBezTo>
                  <a:cubicBezTo>
                    <a:pt x="2021967" y="730974"/>
                    <a:pt x="2030730" y="730307"/>
                    <a:pt x="2039398" y="729735"/>
                  </a:cubicBezTo>
                  <a:cubicBezTo>
                    <a:pt x="2040255" y="738975"/>
                    <a:pt x="2041017" y="746880"/>
                    <a:pt x="2041684" y="754310"/>
                  </a:cubicBezTo>
                  <a:cubicBezTo>
                    <a:pt x="2040541" y="754500"/>
                    <a:pt x="2039493" y="754500"/>
                    <a:pt x="2038350" y="754691"/>
                  </a:cubicBezTo>
                  <a:cubicBezTo>
                    <a:pt x="2039493" y="754881"/>
                    <a:pt x="2040636" y="754977"/>
                    <a:pt x="2041779" y="755167"/>
                  </a:cubicBezTo>
                  <a:cubicBezTo>
                    <a:pt x="2041779" y="755643"/>
                    <a:pt x="2041874" y="756120"/>
                    <a:pt x="2041874" y="756501"/>
                  </a:cubicBezTo>
                  <a:cubicBezTo>
                    <a:pt x="2044827" y="756691"/>
                    <a:pt x="2047685" y="756596"/>
                    <a:pt x="2050447" y="756215"/>
                  </a:cubicBezTo>
                  <a:cubicBezTo>
                    <a:pt x="2068830" y="758215"/>
                    <a:pt x="2087118" y="757548"/>
                    <a:pt x="2105216" y="754215"/>
                  </a:cubicBezTo>
                  <a:cubicBezTo>
                    <a:pt x="2101501" y="753929"/>
                    <a:pt x="2097881" y="753643"/>
                    <a:pt x="2094262" y="753357"/>
                  </a:cubicBezTo>
                  <a:cubicBezTo>
                    <a:pt x="2097215" y="752881"/>
                    <a:pt x="2100072" y="752405"/>
                    <a:pt x="2103025" y="751833"/>
                  </a:cubicBezTo>
                  <a:cubicBezTo>
                    <a:pt x="2108549" y="750690"/>
                    <a:pt x="2114741" y="750405"/>
                    <a:pt x="2118932" y="744975"/>
                  </a:cubicBezTo>
                  <a:cubicBezTo>
                    <a:pt x="2115026" y="743928"/>
                    <a:pt x="2112169" y="743070"/>
                    <a:pt x="2109692" y="742404"/>
                  </a:cubicBezTo>
                  <a:cubicBezTo>
                    <a:pt x="2107502" y="739070"/>
                    <a:pt x="2105597" y="736212"/>
                    <a:pt x="2103311" y="732879"/>
                  </a:cubicBezTo>
                  <a:cubicBezTo>
                    <a:pt x="2113121" y="731831"/>
                    <a:pt x="2121789" y="730307"/>
                    <a:pt x="2130362" y="729926"/>
                  </a:cubicBezTo>
                  <a:cubicBezTo>
                    <a:pt x="2133314" y="730402"/>
                    <a:pt x="2136267" y="730402"/>
                    <a:pt x="2139220" y="730307"/>
                  </a:cubicBezTo>
                  <a:cubicBezTo>
                    <a:pt x="2141792" y="730212"/>
                    <a:pt x="2144554" y="730212"/>
                    <a:pt x="2147221" y="730116"/>
                  </a:cubicBezTo>
                  <a:cubicBezTo>
                    <a:pt x="2156079" y="730402"/>
                    <a:pt x="2164842" y="730783"/>
                    <a:pt x="2173700" y="730974"/>
                  </a:cubicBezTo>
                  <a:cubicBezTo>
                    <a:pt x="2176082" y="731069"/>
                    <a:pt x="2178177" y="730593"/>
                    <a:pt x="2180082" y="729831"/>
                  </a:cubicBezTo>
                  <a:cubicBezTo>
                    <a:pt x="2182559" y="730878"/>
                    <a:pt x="2185130" y="731926"/>
                    <a:pt x="2187702" y="732974"/>
                  </a:cubicBezTo>
                  <a:cubicBezTo>
                    <a:pt x="2185511" y="739451"/>
                    <a:pt x="2180749" y="738308"/>
                    <a:pt x="2176748" y="738498"/>
                  </a:cubicBezTo>
                  <a:cubicBezTo>
                    <a:pt x="2163509" y="738879"/>
                    <a:pt x="2150364" y="738975"/>
                    <a:pt x="2137124" y="739546"/>
                  </a:cubicBezTo>
                  <a:cubicBezTo>
                    <a:pt x="2133219" y="739737"/>
                    <a:pt x="2129409" y="740975"/>
                    <a:pt x="2124266" y="742023"/>
                  </a:cubicBezTo>
                  <a:cubicBezTo>
                    <a:pt x="2126552" y="747642"/>
                    <a:pt x="2128076" y="751548"/>
                    <a:pt x="2129123" y="754215"/>
                  </a:cubicBezTo>
                  <a:cubicBezTo>
                    <a:pt x="2138839" y="751738"/>
                    <a:pt x="2147602" y="748690"/>
                    <a:pt x="2156174" y="746785"/>
                  </a:cubicBezTo>
                  <a:cubicBezTo>
                    <a:pt x="2155508" y="748404"/>
                    <a:pt x="2154936" y="749738"/>
                    <a:pt x="2154936" y="750976"/>
                  </a:cubicBezTo>
                  <a:cubicBezTo>
                    <a:pt x="2154936" y="751929"/>
                    <a:pt x="2156555" y="752786"/>
                    <a:pt x="2157413" y="753738"/>
                  </a:cubicBezTo>
                  <a:cubicBezTo>
                    <a:pt x="2158556" y="752024"/>
                    <a:pt x="2159889" y="750405"/>
                    <a:pt x="2160746" y="748595"/>
                  </a:cubicBezTo>
                  <a:cubicBezTo>
                    <a:pt x="2160842" y="748404"/>
                    <a:pt x="2159508" y="747547"/>
                    <a:pt x="2157889" y="746499"/>
                  </a:cubicBezTo>
                  <a:cubicBezTo>
                    <a:pt x="2160556" y="745928"/>
                    <a:pt x="2163223" y="745452"/>
                    <a:pt x="2165795" y="745166"/>
                  </a:cubicBezTo>
                  <a:cubicBezTo>
                    <a:pt x="2178939" y="743832"/>
                    <a:pt x="2192846" y="748023"/>
                    <a:pt x="2204847" y="738879"/>
                  </a:cubicBezTo>
                  <a:cubicBezTo>
                    <a:pt x="2206657" y="737451"/>
                    <a:pt x="2210276" y="738117"/>
                    <a:pt x="2213039" y="737927"/>
                  </a:cubicBezTo>
                  <a:cubicBezTo>
                    <a:pt x="2223992" y="737070"/>
                    <a:pt x="2234851" y="736117"/>
                    <a:pt x="2245805" y="735260"/>
                  </a:cubicBezTo>
                  <a:cubicBezTo>
                    <a:pt x="2237613" y="730402"/>
                    <a:pt x="2227136" y="739451"/>
                    <a:pt x="2219039" y="728973"/>
                  </a:cubicBezTo>
                  <a:cubicBezTo>
                    <a:pt x="2219611" y="728973"/>
                    <a:pt x="2220087" y="728973"/>
                    <a:pt x="2220659" y="728878"/>
                  </a:cubicBezTo>
                  <a:cubicBezTo>
                    <a:pt x="2220182" y="728592"/>
                    <a:pt x="2219801" y="728307"/>
                    <a:pt x="2219325" y="728021"/>
                  </a:cubicBezTo>
                  <a:cubicBezTo>
                    <a:pt x="2222468" y="727545"/>
                    <a:pt x="2225326" y="726402"/>
                    <a:pt x="2228088" y="725449"/>
                  </a:cubicBezTo>
                  <a:lnTo>
                    <a:pt x="2235708" y="725449"/>
                  </a:lnTo>
                  <a:cubicBezTo>
                    <a:pt x="2235327" y="726021"/>
                    <a:pt x="2235041" y="726687"/>
                    <a:pt x="2235041" y="727259"/>
                  </a:cubicBezTo>
                  <a:cubicBezTo>
                    <a:pt x="2235041" y="728021"/>
                    <a:pt x="2237137" y="729831"/>
                    <a:pt x="2237518" y="729640"/>
                  </a:cubicBezTo>
                  <a:cubicBezTo>
                    <a:pt x="2238851" y="728973"/>
                    <a:pt x="2239709" y="727545"/>
                    <a:pt x="2241518" y="725640"/>
                  </a:cubicBezTo>
                  <a:cubicBezTo>
                    <a:pt x="2241423" y="725640"/>
                    <a:pt x="2241328" y="725544"/>
                    <a:pt x="2241233" y="725544"/>
                  </a:cubicBezTo>
                  <a:lnTo>
                    <a:pt x="2242376" y="725544"/>
                  </a:lnTo>
                  <a:cubicBezTo>
                    <a:pt x="2242566" y="725640"/>
                    <a:pt x="2242757" y="725640"/>
                    <a:pt x="2242852" y="725735"/>
                  </a:cubicBezTo>
                  <a:cubicBezTo>
                    <a:pt x="2244090" y="726497"/>
                    <a:pt x="2247424" y="726402"/>
                    <a:pt x="2247900" y="725544"/>
                  </a:cubicBezTo>
                  <a:cubicBezTo>
                    <a:pt x="2247900" y="725544"/>
                    <a:pt x="2247900" y="725544"/>
                    <a:pt x="2247995" y="725449"/>
                  </a:cubicBezTo>
                  <a:lnTo>
                    <a:pt x="2257330" y="725449"/>
                  </a:lnTo>
                  <a:cubicBezTo>
                    <a:pt x="2258092" y="726306"/>
                    <a:pt x="2258854" y="727259"/>
                    <a:pt x="2259425" y="728497"/>
                  </a:cubicBezTo>
                  <a:cubicBezTo>
                    <a:pt x="2263045" y="727926"/>
                    <a:pt x="2266664" y="729450"/>
                    <a:pt x="2270284" y="730688"/>
                  </a:cubicBezTo>
                  <a:cubicBezTo>
                    <a:pt x="2268093" y="730974"/>
                    <a:pt x="2265807" y="731259"/>
                    <a:pt x="2263616" y="731640"/>
                  </a:cubicBezTo>
                  <a:cubicBezTo>
                    <a:pt x="2267617" y="745928"/>
                    <a:pt x="2262664" y="759549"/>
                    <a:pt x="2247995" y="764025"/>
                  </a:cubicBezTo>
                  <a:cubicBezTo>
                    <a:pt x="2242471" y="765645"/>
                    <a:pt x="2235994" y="764692"/>
                    <a:pt x="2229993" y="764406"/>
                  </a:cubicBezTo>
                  <a:cubicBezTo>
                    <a:pt x="2216658" y="763835"/>
                    <a:pt x="2216658" y="763644"/>
                    <a:pt x="2211515" y="751167"/>
                  </a:cubicBezTo>
                  <a:cubicBezTo>
                    <a:pt x="2206371" y="751262"/>
                    <a:pt x="2200751" y="751071"/>
                    <a:pt x="2195227" y="751738"/>
                  </a:cubicBezTo>
                  <a:cubicBezTo>
                    <a:pt x="2192750" y="752024"/>
                    <a:pt x="2189702" y="753072"/>
                    <a:pt x="2187893" y="754596"/>
                  </a:cubicBezTo>
                  <a:cubicBezTo>
                    <a:pt x="2187893" y="754596"/>
                    <a:pt x="2187893" y="754596"/>
                    <a:pt x="2187893" y="754596"/>
                  </a:cubicBezTo>
                  <a:cubicBezTo>
                    <a:pt x="2185321" y="754977"/>
                    <a:pt x="2182844" y="755453"/>
                    <a:pt x="2180273" y="755834"/>
                  </a:cubicBezTo>
                  <a:cubicBezTo>
                    <a:pt x="2180463" y="756882"/>
                    <a:pt x="2180749" y="758025"/>
                    <a:pt x="2180939" y="759072"/>
                  </a:cubicBezTo>
                  <a:cubicBezTo>
                    <a:pt x="2182368" y="758691"/>
                    <a:pt x="2183892" y="758215"/>
                    <a:pt x="2185321" y="757834"/>
                  </a:cubicBezTo>
                  <a:cubicBezTo>
                    <a:pt x="2179034" y="766311"/>
                    <a:pt x="2169890" y="766216"/>
                    <a:pt x="2159889" y="765454"/>
                  </a:cubicBezTo>
                  <a:cubicBezTo>
                    <a:pt x="2153031" y="764883"/>
                    <a:pt x="2146078" y="765645"/>
                    <a:pt x="2139315" y="765835"/>
                  </a:cubicBezTo>
                  <a:cubicBezTo>
                    <a:pt x="2136743" y="773741"/>
                    <a:pt x="2139696" y="777075"/>
                    <a:pt x="2147030" y="776979"/>
                  </a:cubicBezTo>
                  <a:cubicBezTo>
                    <a:pt x="2149793" y="776884"/>
                    <a:pt x="2152745" y="776503"/>
                    <a:pt x="2155317" y="775551"/>
                  </a:cubicBezTo>
                  <a:cubicBezTo>
                    <a:pt x="2163890" y="772503"/>
                    <a:pt x="2172557" y="771645"/>
                    <a:pt x="2181701" y="772979"/>
                  </a:cubicBezTo>
                  <a:cubicBezTo>
                    <a:pt x="2185702" y="773550"/>
                    <a:pt x="2190083" y="772217"/>
                    <a:pt x="2194274" y="771741"/>
                  </a:cubicBezTo>
                  <a:cubicBezTo>
                    <a:pt x="2197037" y="771360"/>
                    <a:pt x="2199894" y="770312"/>
                    <a:pt x="2202561" y="770693"/>
                  </a:cubicBezTo>
                  <a:cubicBezTo>
                    <a:pt x="2204371" y="770979"/>
                    <a:pt x="2207419" y="773360"/>
                    <a:pt x="2207324" y="774503"/>
                  </a:cubicBezTo>
                  <a:cubicBezTo>
                    <a:pt x="2207038" y="776694"/>
                    <a:pt x="2205323" y="779265"/>
                    <a:pt x="2203418" y="780599"/>
                  </a:cubicBezTo>
                  <a:cubicBezTo>
                    <a:pt x="2203133" y="780789"/>
                    <a:pt x="2202656" y="780789"/>
                    <a:pt x="2202371" y="780885"/>
                  </a:cubicBezTo>
                  <a:cubicBezTo>
                    <a:pt x="2201990" y="779646"/>
                    <a:pt x="2201609" y="778408"/>
                    <a:pt x="2201132" y="776979"/>
                  </a:cubicBezTo>
                  <a:cubicBezTo>
                    <a:pt x="2199894" y="778599"/>
                    <a:pt x="2198942" y="780123"/>
                    <a:pt x="2198084" y="781456"/>
                  </a:cubicBezTo>
                  <a:cubicBezTo>
                    <a:pt x="2197608" y="781456"/>
                    <a:pt x="2197037" y="781456"/>
                    <a:pt x="2196560" y="781456"/>
                  </a:cubicBezTo>
                  <a:cubicBezTo>
                    <a:pt x="2172367" y="781551"/>
                    <a:pt x="2148078" y="781551"/>
                    <a:pt x="2124742" y="781551"/>
                  </a:cubicBezTo>
                  <a:cubicBezTo>
                    <a:pt x="2123313" y="780504"/>
                    <a:pt x="2121884" y="779456"/>
                    <a:pt x="2120456" y="778313"/>
                  </a:cubicBezTo>
                  <a:cubicBezTo>
                    <a:pt x="2121503" y="778027"/>
                    <a:pt x="2122170" y="775741"/>
                    <a:pt x="2122932" y="774312"/>
                  </a:cubicBezTo>
                  <a:cubicBezTo>
                    <a:pt x="2121408" y="773455"/>
                    <a:pt x="2119884" y="771931"/>
                    <a:pt x="2118455" y="771931"/>
                  </a:cubicBezTo>
                  <a:cubicBezTo>
                    <a:pt x="2117598" y="771931"/>
                    <a:pt x="2116836" y="773169"/>
                    <a:pt x="2115598" y="774693"/>
                  </a:cubicBezTo>
                  <a:cubicBezTo>
                    <a:pt x="2113121" y="772884"/>
                    <a:pt x="2110645" y="771074"/>
                    <a:pt x="2108359" y="769359"/>
                  </a:cubicBezTo>
                  <a:cubicBezTo>
                    <a:pt x="2107121" y="774884"/>
                    <a:pt x="2105882" y="780694"/>
                    <a:pt x="2105025" y="784409"/>
                  </a:cubicBezTo>
                  <a:cubicBezTo>
                    <a:pt x="2097405" y="786219"/>
                    <a:pt x="2090928" y="786123"/>
                    <a:pt x="2087309" y="789171"/>
                  </a:cubicBezTo>
                  <a:cubicBezTo>
                    <a:pt x="2086451" y="789838"/>
                    <a:pt x="2085785" y="790791"/>
                    <a:pt x="2085308" y="791743"/>
                  </a:cubicBezTo>
                  <a:cubicBezTo>
                    <a:pt x="2080451" y="790695"/>
                    <a:pt x="2074545" y="789838"/>
                    <a:pt x="2068163" y="789171"/>
                  </a:cubicBezTo>
                  <a:cubicBezTo>
                    <a:pt x="2069211" y="788790"/>
                    <a:pt x="2070164" y="788409"/>
                    <a:pt x="2071116" y="787838"/>
                  </a:cubicBezTo>
                  <a:cubicBezTo>
                    <a:pt x="2063401" y="787743"/>
                    <a:pt x="2055971" y="786981"/>
                    <a:pt x="2048542" y="787647"/>
                  </a:cubicBezTo>
                  <a:cubicBezTo>
                    <a:pt x="2012918" y="785647"/>
                    <a:pt x="1970532" y="787743"/>
                    <a:pt x="1960150" y="793362"/>
                  </a:cubicBezTo>
                  <a:cubicBezTo>
                    <a:pt x="1962245" y="795363"/>
                    <a:pt x="1963293" y="797268"/>
                    <a:pt x="1964246" y="797268"/>
                  </a:cubicBezTo>
                  <a:cubicBezTo>
                    <a:pt x="1981772" y="796887"/>
                    <a:pt x="1999298" y="796315"/>
                    <a:pt x="2016824" y="795648"/>
                  </a:cubicBezTo>
                  <a:cubicBezTo>
                    <a:pt x="2021014" y="795458"/>
                    <a:pt x="2025777" y="792981"/>
                    <a:pt x="2029206" y="794505"/>
                  </a:cubicBezTo>
                  <a:cubicBezTo>
                    <a:pt x="2033207" y="796410"/>
                    <a:pt x="2037207" y="797363"/>
                    <a:pt x="2041208" y="797839"/>
                  </a:cubicBezTo>
                  <a:cubicBezTo>
                    <a:pt x="2042732" y="799744"/>
                    <a:pt x="2044160" y="801554"/>
                    <a:pt x="2045684" y="803459"/>
                  </a:cubicBezTo>
                  <a:cubicBezTo>
                    <a:pt x="2040255" y="806697"/>
                    <a:pt x="2035969" y="809269"/>
                    <a:pt x="2030635" y="812508"/>
                  </a:cubicBezTo>
                  <a:cubicBezTo>
                    <a:pt x="2038541" y="815556"/>
                    <a:pt x="2043589" y="812127"/>
                    <a:pt x="2049018" y="809936"/>
                  </a:cubicBezTo>
                  <a:cubicBezTo>
                    <a:pt x="2054543" y="807745"/>
                    <a:pt x="2060353" y="806126"/>
                    <a:pt x="2065973" y="804316"/>
                  </a:cubicBezTo>
                  <a:cubicBezTo>
                    <a:pt x="2079212" y="812793"/>
                    <a:pt x="2085785" y="811555"/>
                    <a:pt x="2095976" y="798506"/>
                  </a:cubicBezTo>
                  <a:cubicBezTo>
                    <a:pt x="2101977" y="798315"/>
                    <a:pt x="2108073" y="798125"/>
                    <a:pt x="2114169" y="798125"/>
                  </a:cubicBezTo>
                  <a:cubicBezTo>
                    <a:pt x="2115217" y="798125"/>
                    <a:pt x="2116265" y="799363"/>
                    <a:pt x="2118074" y="800601"/>
                  </a:cubicBezTo>
                  <a:cubicBezTo>
                    <a:pt x="2114836" y="803078"/>
                    <a:pt x="2112169" y="805173"/>
                    <a:pt x="2108454" y="808126"/>
                  </a:cubicBezTo>
                  <a:cubicBezTo>
                    <a:pt x="2130838" y="815460"/>
                    <a:pt x="2151602" y="807078"/>
                    <a:pt x="2172367" y="807459"/>
                  </a:cubicBezTo>
                  <a:cubicBezTo>
                    <a:pt x="2173034" y="807459"/>
                    <a:pt x="2173796" y="806507"/>
                    <a:pt x="2174462" y="805935"/>
                  </a:cubicBezTo>
                  <a:cubicBezTo>
                    <a:pt x="2173319" y="803745"/>
                    <a:pt x="2172081" y="801649"/>
                    <a:pt x="2171129" y="799935"/>
                  </a:cubicBezTo>
                  <a:cubicBezTo>
                    <a:pt x="2174939" y="796791"/>
                    <a:pt x="2178844" y="794601"/>
                    <a:pt x="2182844" y="792886"/>
                  </a:cubicBezTo>
                  <a:cubicBezTo>
                    <a:pt x="2182749" y="793267"/>
                    <a:pt x="2182559" y="793553"/>
                    <a:pt x="2182559" y="793934"/>
                  </a:cubicBezTo>
                  <a:cubicBezTo>
                    <a:pt x="2192084" y="800601"/>
                    <a:pt x="2192084" y="800601"/>
                    <a:pt x="2206847" y="794505"/>
                  </a:cubicBezTo>
                  <a:cubicBezTo>
                    <a:pt x="2206371" y="793172"/>
                    <a:pt x="2205990" y="791838"/>
                    <a:pt x="2205514" y="790410"/>
                  </a:cubicBezTo>
                  <a:cubicBezTo>
                    <a:pt x="2211800" y="791076"/>
                    <a:pt x="2218277" y="790505"/>
                    <a:pt x="2224564" y="789933"/>
                  </a:cubicBezTo>
                  <a:cubicBezTo>
                    <a:pt x="2229231" y="789552"/>
                    <a:pt x="2233803" y="788028"/>
                    <a:pt x="2238375" y="787076"/>
                  </a:cubicBezTo>
                  <a:cubicBezTo>
                    <a:pt x="2238280" y="785933"/>
                    <a:pt x="2238280" y="784885"/>
                    <a:pt x="2238185" y="783742"/>
                  </a:cubicBezTo>
                  <a:cubicBezTo>
                    <a:pt x="2230946" y="782123"/>
                    <a:pt x="2223802" y="780504"/>
                    <a:pt x="2216087" y="778789"/>
                  </a:cubicBezTo>
                  <a:cubicBezTo>
                    <a:pt x="2217515" y="776884"/>
                    <a:pt x="2217896" y="775741"/>
                    <a:pt x="2218563" y="775551"/>
                  </a:cubicBezTo>
                  <a:cubicBezTo>
                    <a:pt x="2229517" y="773265"/>
                    <a:pt x="2240375" y="770788"/>
                    <a:pt x="2251424" y="768978"/>
                  </a:cubicBezTo>
                  <a:cubicBezTo>
                    <a:pt x="2256473" y="768121"/>
                    <a:pt x="2263331" y="766692"/>
                    <a:pt x="2266569" y="769074"/>
                  </a:cubicBezTo>
                  <a:cubicBezTo>
                    <a:pt x="2275332" y="775360"/>
                    <a:pt x="2283619" y="770979"/>
                    <a:pt x="2292191" y="770693"/>
                  </a:cubicBezTo>
                  <a:cubicBezTo>
                    <a:pt x="2294477" y="766883"/>
                    <a:pt x="2296668" y="763168"/>
                    <a:pt x="2299907" y="757834"/>
                  </a:cubicBezTo>
                  <a:cubicBezTo>
                    <a:pt x="2291620" y="755834"/>
                    <a:pt x="2283809" y="753929"/>
                    <a:pt x="2275523" y="752024"/>
                  </a:cubicBezTo>
                  <a:cubicBezTo>
                    <a:pt x="2277999" y="749071"/>
                    <a:pt x="2280380" y="746309"/>
                    <a:pt x="2282857" y="743356"/>
                  </a:cubicBezTo>
                  <a:cubicBezTo>
                    <a:pt x="2279428" y="741546"/>
                    <a:pt x="2277047" y="740308"/>
                    <a:pt x="2273046" y="738213"/>
                  </a:cubicBezTo>
                  <a:cubicBezTo>
                    <a:pt x="2289429" y="738594"/>
                    <a:pt x="2303717" y="740499"/>
                    <a:pt x="2317433" y="738879"/>
                  </a:cubicBezTo>
                  <a:cubicBezTo>
                    <a:pt x="2331244" y="737260"/>
                    <a:pt x="2344579" y="732117"/>
                    <a:pt x="2358200" y="728497"/>
                  </a:cubicBezTo>
                  <a:cubicBezTo>
                    <a:pt x="2357819" y="727449"/>
                    <a:pt x="2357342" y="726592"/>
                    <a:pt x="2356866" y="725735"/>
                  </a:cubicBezTo>
                  <a:lnTo>
                    <a:pt x="2374392" y="725735"/>
                  </a:lnTo>
                  <a:cubicBezTo>
                    <a:pt x="2373725" y="726973"/>
                    <a:pt x="2373059" y="728307"/>
                    <a:pt x="2372201" y="729735"/>
                  </a:cubicBezTo>
                  <a:cubicBezTo>
                    <a:pt x="2386108" y="726687"/>
                    <a:pt x="2399633" y="730116"/>
                    <a:pt x="2412778" y="725735"/>
                  </a:cubicBezTo>
                  <a:lnTo>
                    <a:pt x="2454497" y="725735"/>
                  </a:lnTo>
                  <a:cubicBezTo>
                    <a:pt x="2454116" y="726592"/>
                    <a:pt x="2454116" y="728116"/>
                    <a:pt x="2453735" y="729450"/>
                  </a:cubicBezTo>
                  <a:cubicBezTo>
                    <a:pt x="2457545" y="732117"/>
                    <a:pt x="2461641" y="733260"/>
                    <a:pt x="2465832" y="733831"/>
                  </a:cubicBezTo>
                  <a:cubicBezTo>
                    <a:pt x="2462784" y="737451"/>
                    <a:pt x="2460498" y="741927"/>
                    <a:pt x="2457069" y="746976"/>
                  </a:cubicBezTo>
                  <a:cubicBezTo>
                    <a:pt x="2464118" y="747261"/>
                    <a:pt x="2469166" y="747547"/>
                    <a:pt x="2474214" y="747738"/>
                  </a:cubicBezTo>
                  <a:cubicBezTo>
                    <a:pt x="2478120" y="743070"/>
                    <a:pt x="2481834" y="738784"/>
                    <a:pt x="2485549" y="734307"/>
                  </a:cubicBezTo>
                  <a:cubicBezTo>
                    <a:pt x="2486120" y="734307"/>
                    <a:pt x="2486787" y="734307"/>
                    <a:pt x="2487359" y="734212"/>
                  </a:cubicBezTo>
                  <a:cubicBezTo>
                    <a:pt x="2494693" y="742785"/>
                    <a:pt x="2495264" y="742689"/>
                    <a:pt x="2506885" y="738975"/>
                  </a:cubicBezTo>
                  <a:cubicBezTo>
                    <a:pt x="2508599" y="738403"/>
                    <a:pt x="2510504" y="738213"/>
                    <a:pt x="2512314" y="737927"/>
                  </a:cubicBezTo>
                  <a:cubicBezTo>
                    <a:pt x="2514981" y="738784"/>
                    <a:pt x="2518505" y="738594"/>
                    <a:pt x="2521172" y="737736"/>
                  </a:cubicBezTo>
                  <a:cubicBezTo>
                    <a:pt x="2535365" y="732974"/>
                    <a:pt x="2548795" y="745452"/>
                    <a:pt x="2563082" y="739070"/>
                  </a:cubicBezTo>
                  <a:cubicBezTo>
                    <a:pt x="2563940" y="738689"/>
                    <a:pt x="2565940" y="739927"/>
                    <a:pt x="2566892" y="740880"/>
                  </a:cubicBezTo>
                  <a:cubicBezTo>
                    <a:pt x="2567654" y="741642"/>
                    <a:pt x="2568321" y="742308"/>
                    <a:pt x="2569178" y="742785"/>
                  </a:cubicBezTo>
                  <a:cubicBezTo>
                    <a:pt x="2564987" y="743356"/>
                    <a:pt x="2560701" y="743547"/>
                    <a:pt x="2556224" y="742023"/>
                  </a:cubicBezTo>
                  <a:cubicBezTo>
                    <a:pt x="2565368" y="753738"/>
                    <a:pt x="2576608" y="746309"/>
                    <a:pt x="2585371" y="749738"/>
                  </a:cubicBezTo>
                  <a:cubicBezTo>
                    <a:pt x="2585942" y="750024"/>
                    <a:pt x="2588038" y="746880"/>
                    <a:pt x="2589753" y="744975"/>
                  </a:cubicBezTo>
                  <a:cubicBezTo>
                    <a:pt x="2589181" y="744594"/>
                    <a:pt x="2588609" y="744404"/>
                    <a:pt x="2588133" y="744118"/>
                  </a:cubicBezTo>
                  <a:cubicBezTo>
                    <a:pt x="2592229" y="743832"/>
                    <a:pt x="2596134" y="744023"/>
                    <a:pt x="2599944" y="746309"/>
                  </a:cubicBezTo>
                  <a:cubicBezTo>
                    <a:pt x="2591372" y="748881"/>
                    <a:pt x="2583656" y="751262"/>
                    <a:pt x="2575179" y="753834"/>
                  </a:cubicBezTo>
                  <a:cubicBezTo>
                    <a:pt x="2579561" y="757453"/>
                    <a:pt x="2582799" y="759358"/>
                    <a:pt x="2584990" y="762216"/>
                  </a:cubicBezTo>
                  <a:cubicBezTo>
                    <a:pt x="2585561" y="762978"/>
                    <a:pt x="2586228" y="763454"/>
                    <a:pt x="2586895" y="764121"/>
                  </a:cubicBezTo>
                  <a:cubicBezTo>
                    <a:pt x="2584704" y="763073"/>
                    <a:pt x="2582418" y="761930"/>
                    <a:pt x="2579846" y="760692"/>
                  </a:cubicBezTo>
                  <a:cubicBezTo>
                    <a:pt x="2578132" y="764597"/>
                    <a:pt x="2576417" y="768407"/>
                    <a:pt x="2574131" y="773550"/>
                  </a:cubicBezTo>
                  <a:cubicBezTo>
                    <a:pt x="2585847" y="774027"/>
                    <a:pt x="2586609" y="773931"/>
                    <a:pt x="2593372" y="768978"/>
                  </a:cubicBezTo>
                  <a:cubicBezTo>
                    <a:pt x="2596801" y="770598"/>
                    <a:pt x="2600611" y="771455"/>
                    <a:pt x="2604516" y="771836"/>
                  </a:cubicBezTo>
                  <a:cubicBezTo>
                    <a:pt x="2622614" y="773265"/>
                    <a:pt x="2640616" y="768883"/>
                    <a:pt x="2658904" y="771741"/>
                  </a:cubicBezTo>
                  <a:cubicBezTo>
                    <a:pt x="2662714" y="772312"/>
                    <a:pt x="2666619" y="772407"/>
                    <a:pt x="2670524" y="772407"/>
                  </a:cubicBezTo>
                  <a:cubicBezTo>
                    <a:pt x="2668143" y="772598"/>
                    <a:pt x="2665762" y="772788"/>
                    <a:pt x="2663381" y="772979"/>
                  </a:cubicBezTo>
                  <a:cubicBezTo>
                    <a:pt x="2657761" y="773360"/>
                    <a:pt x="2651284" y="772217"/>
                    <a:pt x="2646712" y="774503"/>
                  </a:cubicBezTo>
                  <a:cubicBezTo>
                    <a:pt x="2636330" y="779837"/>
                    <a:pt x="2625757" y="778789"/>
                    <a:pt x="2614994" y="778027"/>
                  </a:cubicBezTo>
                  <a:cubicBezTo>
                    <a:pt x="2603278" y="777265"/>
                    <a:pt x="2591943" y="779075"/>
                    <a:pt x="2580608" y="781170"/>
                  </a:cubicBezTo>
                  <a:cubicBezTo>
                    <a:pt x="2583656" y="802983"/>
                    <a:pt x="2563559" y="796601"/>
                    <a:pt x="2552986" y="801935"/>
                  </a:cubicBezTo>
                  <a:cubicBezTo>
                    <a:pt x="2559939" y="812698"/>
                    <a:pt x="2573370" y="800982"/>
                    <a:pt x="2579751" y="810222"/>
                  </a:cubicBezTo>
                  <a:cubicBezTo>
                    <a:pt x="2578132" y="812793"/>
                    <a:pt x="2576608" y="815175"/>
                    <a:pt x="2574703" y="818127"/>
                  </a:cubicBezTo>
                  <a:cubicBezTo>
                    <a:pt x="2581180" y="820223"/>
                    <a:pt x="2586514" y="821842"/>
                    <a:pt x="2592229" y="823652"/>
                  </a:cubicBezTo>
                  <a:cubicBezTo>
                    <a:pt x="2599754" y="818413"/>
                    <a:pt x="2607088" y="813270"/>
                    <a:pt x="2612993" y="809174"/>
                  </a:cubicBezTo>
                  <a:cubicBezTo>
                    <a:pt x="2613851" y="804602"/>
                    <a:pt x="2613374" y="800697"/>
                    <a:pt x="2615184" y="798792"/>
                  </a:cubicBezTo>
                  <a:cubicBezTo>
                    <a:pt x="2617851" y="796029"/>
                    <a:pt x="2621471" y="794696"/>
                    <a:pt x="2626519" y="796696"/>
                  </a:cubicBezTo>
                  <a:cubicBezTo>
                    <a:pt x="2637187" y="800887"/>
                    <a:pt x="2648331" y="803649"/>
                    <a:pt x="2659666" y="797077"/>
                  </a:cubicBezTo>
                  <a:cubicBezTo>
                    <a:pt x="2661095" y="796220"/>
                    <a:pt x="2662904" y="795363"/>
                    <a:pt x="2664714" y="794696"/>
                  </a:cubicBezTo>
                  <a:cubicBezTo>
                    <a:pt x="2669953" y="797458"/>
                    <a:pt x="2675287" y="799839"/>
                    <a:pt x="2680811" y="800220"/>
                  </a:cubicBezTo>
                  <a:cubicBezTo>
                    <a:pt x="2700528" y="801554"/>
                    <a:pt x="2720340" y="801459"/>
                    <a:pt x="2740152" y="801459"/>
                  </a:cubicBezTo>
                  <a:cubicBezTo>
                    <a:pt x="2756059" y="801459"/>
                    <a:pt x="2772251" y="799363"/>
                    <a:pt x="2786539" y="807174"/>
                  </a:cubicBezTo>
                  <a:cubicBezTo>
                    <a:pt x="2785110" y="807459"/>
                    <a:pt x="2783681" y="808126"/>
                    <a:pt x="2782443" y="809745"/>
                  </a:cubicBezTo>
                  <a:cubicBezTo>
                    <a:pt x="2784634" y="809460"/>
                    <a:pt x="2786824" y="809079"/>
                    <a:pt x="2789111" y="808793"/>
                  </a:cubicBezTo>
                  <a:cubicBezTo>
                    <a:pt x="2790730" y="809841"/>
                    <a:pt x="2792349" y="810888"/>
                    <a:pt x="2793873" y="812222"/>
                  </a:cubicBezTo>
                  <a:cubicBezTo>
                    <a:pt x="2795492" y="813651"/>
                    <a:pt x="2801112" y="813079"/>
                    <a:pt x="2803017" y="811460"/>
                  </a:cubicBezTo>
                  <a:cubicBezTo>
                    <a:pt x="2812923" y="802887"/>
                    <a:pt x="2824829" y="804411"/>
                    <a:pt x="2835878" y="805459"/>
                  </a:cubicBezTo>
                  <a:cubicBezTo>
                    <a:pt x="2842451" y="806126"/>
                    <a:pt x="2848928" y="806983"/>
                    <a:pt x="2855690" y="806793"/>
                  </a:cubicBezTo>
                  <a:cubicBezTo>
                    <a:pt x="2863596" y="806507"/>
                    <a:pt x="2872931" y="804697"/>
                    <a:pt x="2877407" y="814508"/>
                  </a:cubicBezTo>
                  <a:cubicBezTo>
                    <a:pt x="2881408" y="806507"/>
                    <a:pt x="2887980" y="812412"/>
                    <a:pt x="2895124" y="808983"/>
                  </a:cubicBezTo>
                  <a:cubicBezTo>
                    <a:pt x="2891504" y="813555"/>
                    <a:pt x="2889695" y="815746"/>
                    <a:pt x="2887790" y="818223"/>
                  </a:cubicBezTo>
                  <a:cubicBezTo>
                    <a:pt x="2904173" y="826224"/>
                    <a:pt x="2918174" y="812317"/>
                    <a:pt x="2933605" y="815270"/>
                  </a:cubicBezTo>
                  <a:cubicBezTo>
                    <a:pt x="2927890" y="824985"/>
                    <a:pt x="2927890" y="824985"/>
                    <a:pt x="2931700" y="830796"/>
                  </a:cubicBezTo>
                  <a:cubicBezTo>
                    <a:pt x="2932462" y="830319"/>
                    <a:pt x="2933891" y="830034"/>
                    <a:pt x="2933986" y="829367"/>
                  </a:cubicBezTo>
                  <a:cubicBezTo>
                    <a:pt x="2936081" y="820890"/>
                    <a:pt x="2940368" y="817556"/>
                    <a:pt x="2950464" y="817651"/>
                  </a:cubicBezTo>
                  <a:cubicBezTo>
                    <a:pt x="2965133" y="817842"/>
                    <a:pt x="2979801" y="814794"/>
                    <a:pt x="2994565" y="813270"/>
                  </a:cubicBezTo>
                  <a:cubicBezTo>
                    <a:pt x="3005328" y="812127"/>
                    <a:pt x="3011424" y="815556"/>
                    <a:pt x="3011996" y="823176"/>
                  </a:cubicBezTo>
                  <a:cubicBezTo>
                    <a:pt x="3012091" y="823938"/>
                    <a:pt x="3011805" y="824890"/>
                    <a:pt x="3011710" y="825747"/>
                  </a:cubicBezTo>
                  <a:cubicBezTo>
                    <a:pt x="3009043" y="825843"/>
                    <a:pt x="3006376" y="825843"/>
                    <a:pt x="3003804" y="825938"/>
                  </a:cubicBezTo>
                  <a:cubicBezTo>
                    <a:pt x="3003899" y="826605"/>
                    <a:pt x="3003899" y="827271"/>
                    <a:pt x="3003995" y="828033"/>
                  </a:cubicBezTo>
                  <a:cubicBezTo>
                    <a:pt x="3006471" y="827938"/>
                    <a:pt x="3008948" y="827938"/>
                    <a:pt x="3011424" y="827843"/>
                  </a:cubicBezTo>
                  <a:cubicBezTo>
                    <a:pt x="3011043" y="829081"/>
                    <a:pt x="3010662" y="830415"/>
                    <a:pt x="3010376" y="832129"/>
                  </a:cubicBezTo>
                  <a:cubicBezTo>
                    <a:pt x="3018949" y="832986"/>
                    <a:pt x="3026283" y="833748"/>
                    <a:pt x="3035522" y="834796"/>
                  </a:cubicBezTo>
                  <a:cubicBezTo>
                    <a:pt x="3032760" y="829462"/>
                    <a:pt x="3030760" y="825652"/>
                    <a:pt x="3028855" y="821937"/>
                  </a:cubicBezTo>
                  <a:cubicBezTo>
                    <a:pt x="3033427" y="819366"/>
                    <a:pt x="3037141" y="817365"/>
                    <a:pt x="3039428" y="816032"/>
                  </a:cubicBezTo>
                  <a:cubicBezTo>
                    <a:pt x="3046571" y="818413"/>
                    <a:pt x="3053239" y="823080"/>
                    <a:pt x="3058001" y="821652"/>
                  </a:cubicBezTo>
                  <a:cubicBezTo>
                    <a:pt x="3065336" y="819366"/>
                    <a:pt x="3072670" y="821175"/>
                    <a:pt x="3079147" y="818985"/>
                  </a:cubicBezTo>
                  <a:cubicBezTo>
                    <a:pt x="3085910" y="816794"/>
                    <a:pt x="3093815" y="821937"/>
                    <a:pt x="3096673" y="819175"/>
                  </a:cubicBezTo>
                  <a:cubicBezTo>
                    <a:pt x="3105626" y="810126"/>
                    <a:pt x="3114866" y="816508"/>
                    <a:pt x="3123914" y="815841"/>
                  </a:cubicBezTo>
                  <a:cubicBezTo>
                    <a:pt x="3129439" y="815365"/>
                    <a:pt x="3134773" y="813270"/>
                    <a:pt x="3140202" y="812127"/>
                  </a:cubicBezTo>
                  <a:cubicBezTo>
                    <a:pt x="3142298" y="811650"/>
                    <a:pt x="3144584" y="811746"/>
                    <a:pt x="3146870" y="811841"/>
                  </a:cubicBezTo>
                  <a:cubicBezTo>
                    <a:pt x="3151537" y="812127"/>
                    <a:pt x="3156585" y="813365"/>
                    <a:pt x="3161253" y="813651"/>
                  </a:cubicBezTo>
                  <a:cubicBezTo>
                    <a:pt x="3162300" y="821175"/>
                    <a:pt x="3164681" y="822604"/>
                    <a:pt x="3173254" y="822033"/>
                  </a:cubicBezTo>
                  <a:cubicBezTo>
                    <a:pt x="3177159" y="821747"/>
                    <a:pt x="3181064" y="820699"/>
                    <a:pt x="3185160" y="819366"/>
                  </a:cubicBezTo>
                  <a:cubicBezTo>
                    <a:pt x="3185351" y="819556"/>
                    <a:pt x="3185541" y="819842"/>
                    <a:pt x="3185732" y="820032"/>
                  </a:cubicBezTo>
                  <a:cubicBezTo>
                    <a:pt x="3182017" y="821175"/>
                    <a:pt x="3179350" y="821937"/>
                    <a:pt x="3176778" y="822699"/>
                  </a:cubicBezTo>
                  <a:cubicBezTo>
                    <a:pt x="3187541" y="826795"/>
                    <a:pt x="3198209" y="828033"/>
                    <a:pt x="3208687" y="829748"/>
                  </a:cubicBezTo>
                  <a:cubicBezTo>
                    <a:pt x="3215831" y="830891"/>
                    <a:pt x="3222879" y="832510"/>
                    <a:pt x="3229928" y="834034"/>
                  </a:cubicBezTo>
                  <a:cubicBezTo>
                    <a:pt x="3232690" y="834606"/>
                    <a:pt x="3235357" y="836130"/>
                    <a:pt x="3238119" y="836415"/>
                  </a:cubicBezTo>
                  <a:cubicBezTo>
                    <a:pt x="3247073" y="837177"/>
                    <a:pt x="3255931" y="837558"/>
                    <a:pt x="3264122" y="837939"/>
                  </a:cubicBezTo>
                  <a:cubicBezTo>
                    <a:pt x="3266599" y="843845"/>
                    <a:pt x="3269075" y="848131"/>
                    <a:pt x="3269933" y="852608"/>
                  </a:cubicBezTo>
                  <a:cubicBezTo>
                    <a:pt x="3270409" y="855180"/>
                    <a:pt x="3268980" y="860228"/>
                    <a:pt x="3267266" y="860704"/>
                  </a:cubicBezTo>
                  <a:cubicBezTo>
                    <a:pt x="3261836" y="862228"/>
                    <a:pt x="3255740" y="861371"/>
                    <a:pt x="3250406" y="863085"/>
                  </a:cubicBezTo>
                  <a:cubicBezTo>
                    <a:pt x="3245072" y="864800"/>
                    <a:pt x="3240691" y="869372"/>
                    <a:pt x="3235357" y="871086"/>
                  </a:cubicBezTo>
                  <a:cubicBezTo>
                    <a:pt x="3231642" y="872325"/>
                    <a:pt x="3227070" y="870801"/>
                    <a:pt x="3224784" y="870610"/>
                  </a:cubicBezTo>
                  <a:cubicBezTo>
                    <a:pt x="3221641" y="877849"/>
                    <a:pt x="3219069" y="883659"/>
                    <a:pt x="3216497" y="889565"/>
                  </a:cubicBezTo>
                  <a:cubicBezTo>
                    <a:pt x="3234404" y="895280"/>
                    <a:pt x="3237738" y="894042"/>
                    <a:pt x="3239834" y="880802"/>
                  </a:cubicBezTo>
                  <a:cubicBezTo>
                    <a:pt x="3250025" y="878992"/>
                    <a:pt x="3257455" y="870610"/>
                    <a:pt x="3268409" y="870039"/>
                  </a:cubicBezTo>
                  <a:cubicBezTo>
                    <a:pt x="3276505" y="869562"/>
                    <a:pt x="3278886" y="870134"/>
                    <a:pt x="3280315" y="878040"/>
                  </a:cubicBezTo>
                  <a:cubicBezTo>
                    <a:pt x="3281458" y="884802"/>
                    <a:pt x="3282315" y="891756"/>
                    <a:pt x="3283458" y="899471"/>
                  </a:cubicBezTo>
                  <a:cubicBezTo>
                    <a:pt x="3279172" y="900900"/>
                    <a:pt x="3274409" y="902519"/>
                    <a:pt x="3269266" y="904329"/>
                  </a:cubicBezTo>
                  <a:cubicBezTo>
                    <a:pt x="3269552" y="909948"/>
                    <a:pt x="3272314" y="912330"/>
                    <a:pt x="3277553" y="912234"/>
                  </a:cubicBezTo>
                  <a:cubicBezTo>
                    <a:pt x="3280982" y="912139"/>
                    <a:pt x="3284601" y="911282"/>
                    <a:pt x="3287649" y="912234"/>
                  </a:cubicBezTo>
                  <a:cubicBezTo>
                    <a:pt x="3290411" y="913092"/>
                    <a:pt x="3294603" y="915949"/>
                    <a:pt x="3294603" y="917949"/>
                  </a:cubicBezTo>
                  <a:cubicBezTo>
                    <a:pt x="3294603" y="932904"/>
                    <a:pt x="3301651" y="945381"/>
                    <a:pt x="3307747" y="958335"/>
                  </a:cubicBezTo>
                  <a:cubicBezTo>
                    <a:pt x="3311747" y="966717"/>
                    <a:pt x="3316510" y="968051"/>
                    <a:pt x="3322701" y="960812"/>
                  </a:cubicBezTo>
                  <a:cubicBezTo>
                    <a:pt x="3327749" y="954906"/>
                    <a:pt x="3333369" y="953287"/>
                    <a:pt x="3340418" y="952811"/>
                  </a:cubicBezTo>
                  <a:cubicBezTo>
                    <a:pt x="3345180" y="952430"/>
                    <a:pt x="3350133" y="952049"/>
                    <a:pt x="3352133" y="946810"/>
                  </a:cubicBezTo>
                  <a:cubicBezTo>
                    <a:pt x="3347752" y="933475"/>
                    <a:pt x="3330416" y="945286"/>
                    <a:pt x="3326987" y="936237"/>
                  </a:cubicBezTo>
                  <a:cubicBezTo>
                    <a:pt x="3327464" y="926427"/>
                    <a:pt x="3327749" y="919759"/>
                    <a:pt x="3328035" y="911949"/>
                  </a:cubicBezTo>
                  <a:cubicBezTo>
                    <a:pt x="3335465" y="911663"/>
                    <a:pt x="3343085" y="911472"/>
                    <a:pt x="3350609" y="911187"/>
                  </a:cubicBezTo>
                  <a:cubicBezTo>
                    <a:pt x="3347180" y="900328"/>
                    <a:pt x="3345466" y="888898"/>
                    <a:pt x="3336798" y="884040"/>
                  </a:cubicBezTo>
                  <a:cubicBezTo>
                    <a:pt x="3335750" y="875754"/>
                    <a:pt x="3334988" y="869753"/>
                    <a:pt x="3334226" y="864514"/>
                  </a:cubicBezTo>
                  <a:cubicBezTo>
                    <a:pt x="3337560" y="859180"/>
                    <a:pt x="3342418" y="854037"/>
                    <a:pt x="3344132" y="848036"/>
                  </a:cubicBezTo>
                  <a:cubicBezTo>
                    <a:pt x="3347085" y="837844"/>
                    <a:pt x="3350133" y="834510"/>
                    <a:pt x="3361373" y="834034"/>
                  </a:cubicBezTo>
                  <a:cubicBezTo>
                    <a:pt x="3362516" y="834034"/>
                    <a:pt x="3363563" y="832605"/>
                    <a:pt x="3365278" y="831462"/>
                  </a:cubicBezTo>
                  <a:cubicBezTo>
                    <a:pt x="3363754" y="829748"/>
                    <a:pt x="3362611" y="828414"/>
                    <a:pt x="3361373" y="827081"/>
                  </a:cubicBezTo>
                  <a:cubicBezTo>
                    <a:pt x="3360134" y="825843"/>
                    <a:pt x="3358896" y="824604"/>
                    <a:pt x="3357372" y="822985"/>
                  </a:cubicBezTo>
                  <a:cubicBezTo>
                    <a:pt x="3366230" y="821175"/>
                    <a:pt x="3366230" y="821175"/>
                    <a:pt x="3372707" y="823938"/>
                  </a:cubicBezTo>
                  <a:cubicBezTo>
                    <a:pt x="3381089" y="827557"/>
                    <a:pt x="3384995" y="826700"/>
                    <a:pt x="3389757" y="819175"/>
                  </a:cubicBezTo>
                  <a:cubicBezTo>
                    <a:pt x="3391853" y="815841"/>
                    <a:pt x="3392424" y="811460"/>
                    <a:pt x="3394043" y="806793"/>
                  </a:cubicBezTo>
                  <a:cubicBezTo>
                    <a:pt x="3428333" y="805554"/>
                    <a:pt x="3462909" y="804221"/>
                    <a:pt x="3497580" y="802983"/>
                  </a:cubicBezTo>
                  <a:cubicBezTo>
                    <a:pt x="3504057" y="821842"/>
                    <a:pt x="3504724" y="839844"/>
                    <a:pt x="3508439" y="855751"/>
                  </a:cubicBezTo>
                  <a:cubicBezTo>
                    <a:pt x="3512534" y="858513"/>
                    <a:pt x="3515773" y="860799"/>
                    <a:pt x="3519869" y="863562"/>
                  </a:cubicBezTo>
                  <a:cubicBezTo>
                    <a:pt x="3515868" y="867467"/>
                    <a:pt x="3513011" y="870134"/>
                    <a:pt x="3509867" y="873182"/>
                  </a:cubicBezTo>
                  <a:cubicBezTo>
                    <a:pt x="3511868" y="874706"/>
                    <a:pt x="3512915" y="876039"/>
                    <a:pt x="3514058" y="876135"/>
                  </a:cubicBezTo>
                  <a:cubicBezTo>
                    <a:pt x="3528346" y="877754"/>
                    <a:pt x="3540633" y="883755"/>
                    <a:pt x="3552539" y="891375"/>
                  </a:cubicBezTo>
                  <a:cubicBezTo>
                    <a:pt x="3559778" y="895947"/>
                    <a:pt x="3568541" y="896042"/>
                    <a:pt x="3577304" y="894804"/>
                  </a:cubicBezTo>
                  <a:cubicBezTo>
                    <a:pt x="3575304" y="889374"/>
                    <a:pt x="3570828" y="881945"/>
                    <a:pt x="3572256" y="880611"/>
                  </a:cubicBezTo>
                  <a:cubicBezTo>
                    <a:pt x="3578543" y="874801"/>
                    <a:pt x="3575209" y="869467"/>
                    <a:pt x="3573209" y="864324"/>
                  </a:cubicBezTo>
                  <a:cubicBezTo>
                    <a:pt x="3575685" y="862419"/>
                    <a:pt x="3577495" y="860990"/>
                    <a:pt x="3579495" y="859466"/>
                  </a:cubicBezTo>
                  <a:cubicBezTo>
                    <a:pt x="3570732" y="841464"/>
                    <a:pt x="3576352" y="819461"/>
                    <a:pt x="3562160" y="803364"/>
                  </a:cubicBezTo>
                  <a:cubicBezTo>
                    <a:pt x="3561683" y="802792"/>
                    <a:pt x="3561874" y="801554"/>
                    <a:pt x="3561779" y="800601"/>
                  </a:cubicBezTo>
                  <a:cubicBezTo>
                    <a:pt x="3561398" y="796315"/>
                    <a:pt x="3560826" y="791076"/>
                    <a:pt x="3566160" y="790029"/>
                  </a:cubicBezTo>
                  <a:cubicBezTo>
                    <a:pt x="3569113" y="789362"/>
                    <a:pt x="3574161" y="791076"/>
                    <a:pt x="3575876" y="793458"/>
                  </a:cubicBezTo>
                  <a:cubicBezTo>
                    <a:pt x="3579781" y="798887"/>
                    <a:pt x="3584353" y="798601"/>
                    <a:pt x="3589878" y="797553"/>
                  </a:cubicBezTo>
                  <a:cubicBezTo>
                    <a:pt x="3613023" y="793077"/>
                    <a:pt x="3636264" y="789076"/>
                    <a:pt x="3659981" y="792505"/>
                  </a:cubicBezTo>
                  <a:cubicBezTo>
                    <a:pt x="3661982" y="792791"/>
                    <a:pt x="3664172" y="791648"/>
                    <a:pt x="3669602" y="790410"/>
                  </a:cubicBezTo>
                  <a:cubicBezTo>
                    <a:pt x="3662267" y="784409"/>
                    <a:pt x="3657505" y="779075"/>
                    <a:pt x="3651504" y="776217"/>
                  </a:cubicBezTo>
                  <a:cubicBezTo>
                    <a:pt x="3644932" y="773836"/>
                    <a:pt x="3637979" y="773836"/>
                    <a:pt x="3631025" y="772503"/>
                  </a:cubicBezTo>
                  <a:close/>
                  <a:moveTo>
                    <a:pt x="3607880" y="393408"/>
                  </a:moveTo>
                  <a:cubicBezTo>
                    <a:pt x="3607880" y="393598"/>
                    <a:pt x="3607880" y="393693"/>
                    <a:pt x="3607880" y="393884"/>
                  </a:cubicBezTo>
                  <a:cubicBezTo>
                    <a:pt x="3606546" y="393598"/>
                    <a:pt x="3605213" y="393217"/>
                    <a:pt x="3603974" y="392931"/>
                  </a:cubicBezTo>
                  <a:cubicBezTo>
                    <a:pt x="3605308" y="393122"/>
                    <a:pt x="3606641" y="393312"/>
                    <a:pt x="3607880" y="393408"/>
                  </a:cubicBezTo>
                  <a:close/>
                  <a:moveTo>
                    <a:pt x="56864" y="354831"/>
                  </a:moveTo>
                  <a:cubicBezTo>
                    <a:pt x="52102" y="357213"/>
                    <a:pt x="47339" y="359499"/>
                    <a:pt x="43910" y="361118"/>
                  </a:cubicBezTo>
                  <a:cubicBezTo>
                    <a:pt x="44006" y="361404"/>
                    <a:pt x="44101" y="361689"/>
                    <a:pt x="44196" y="361975"/>
                  </a:cubicBezTo>
                  <a:cubicBezTo>
                    <a:pt x="40958" y="360832"/>
                    <a:pt x="38386" y="359403"/>
                    <a:pt x="36576" y="357689"/>
                  </a:cubicBezTo>
                  <a:cubicBezTo>
                    <a:pt x="43815" y="356641"/>
                    <a:pt x="50483" y="355022"/>
                    <a:pt x="56864" y="354831"/>
                  </a:cubicBezTo>
                  <a:cubicBezTo>
                    <a:pt x="56864" y="354736"/>
                    <a:pt x="56864" y="354831"/>
                    <a:pt x="56864" y="354831"/>
                  </a:cubicBezTo>
                  <a:close/>
                  <a:moveTo>
                    <a:pt x="86392" y="654964"/>
                  </a:moveTo>
                  <a:cubicBezTo>
                    <a:pt x="86487" y="654583"/>
                    <a:pt x="86487" y="654202"/>
                    <a:pt x="86582" y="653916"/>
                  </a:cubicBezTo>
                  <a:cubicBezTo>
                    <a:pt x="87249" y="654393"/>
                    <a:pt x="87916" y="654964"/>
                    <a:pt x="88583" y="655440"/>
                  </a:cubicBezTo>
                  <a:cubicBezTo>
                    <a:pt x="87916" y="655250"/>
                    <a:pt x="87154" y="655059"/>
                    <a:pt x="86392" y="654964"/>
                  </a:cubicBezTo>
                  <a:close/>
                  <a:moveTo>
                    <a:pt x="669988" y="782409"/>
                  </a:moveTo>
                  <a:cubicBezTo>
                    <a:pt x="666083" y="782694"/>
                    <a:pt x="662083" y="782599"/>
                    <a:pt x="657987" y="782313"/>
                  </a:cubicBezTo>
                  <a:cubicBezTo>
                    <a:pt x="662369" y="780789"/>
                    <a:pt x="665893" y="779646"/>
                    <a:pt x="671036" y="777932"/>
                  </a:cubicBezTo>
                  <a:cubicBezTo>
                    <a:pt x="670655" y="779742"/>
                    <a:pt x="670274" y="781170"/>
                    <a:pt x="669988" y="782409"/>
                  </a:cubicBezTo>
                  <a:close/>
                  <a:moveTo>
                    <a:pt x="701231" y="783456"/>
                  </a:moveTo>
                  <a:cubicBezTo>
                    <a:pt x="701326" y="782218"/>
                    <a:pt x="701231" y="780027"/>
                    <a:pt x="701421" y="779932"/>
                  </a:cubicBezTo>
                  <a:cubicBezTo>
                    <a:pt x="703898" y="779646"/>
                    <a:pt x="706469" y="779742"/>
                    <a:pt x="709041" y="779742"/>
                  </a:cubicBezTo>
                  <a:cubicBezTo>
                    <a:pt x="709041" y="780885"/>
                    <a:pt x="709041" y="782123"/>
                    <a:pt x="709041" y="783266"/>
                  </a:cubicBezTo>
                  <a:cubicBezTo>
                    <a:pt x="706469" y="783266"/>
                    <a:pt x="703898" y="783361"/>
                    <a:pt x="701231" y="783456"/>
                  </a:cubicBezTo>
                  <a:close/>
                  <a:moveTo>
                    <a:pt x="2056638" y="729735"/>
                  </a:moveTo>
                  <a:cubicBezTo>
                    <a:pt x="2052923" y="729831"/>
                    <a:pt x="2049685" y="729926"/>
                    <a:pt x="2045875" y="730021"/>
                  </a:cubicBezTo>
                  <a:cubicBezTo>
                    <a:pt x="2049494" y="729831"/>
                    <a:pt x="2053018" y="729640"/>
                    <a:pt x="2056638" y="729545"/>
                  </a:cubicBezTo>
                  <a:cubicBezTo>
                    <a:pt x="2056638" y="729640"/>
                    <a:pt x="2056638" y="729640"/>
                    <a:pt x="2056638" y="729735"/>
                  </a:cubicBezTo>
                  <a:close/>
                  <a:moveTo>
                    <a:pt x="2087404" y="742689"/>
                  </a:moveTo>
                  <a:cubicBezTo>
                    <a:pt x="2080070" y="743547"/>
                    <a:pt x="2072831" y="745547"/>
                    <a:pt x="2065496" y="745737"/>
                  </a:cubicBezTo>
                  <a:cubicBezTo>
                    <a:pt x="2058734" y="745928"/>
                    <a:pt x="2051876" y="744499"/>
                    <a:pt x="2042160" y="743451"/>
                  </a:cubicBezTo>
                  <a:cubicBezTo>
                    <a:pt x="2051209" y="739070"/>
                    <a:pt x="2057591" y="735831"/>
                    <a:pt x="2064068" y="732688"/>
                  </a:cubicBezTo>
                  <a:cubicBezTo>
                    <a:pt x="2073497" y="736117"/>
                    <a:pt x="2078355" y="736022"/>
                    <a:pt x="2084737" y="730878"/>
                  </a:cubicBezTo>
                  <a:cubicBezTo>
                    <a:pt x="2089404" y="732783"/>
                    <a:pt x="2093500" y="736212"/>
                    <a:pt x="2096643" y="741737"/>
                  </a:cubicBezTo>
                  <a:cubicBezTo>
                    <a:pt x="2094167" y="741927"/>
                    <a:pt x="2091309" y="742213"/>
                    <a:pt x="2087404" y="742689"/>
                  </a:cubicBezTo>
                  <a:close/>
                  <a:moveTo>
                    <a:pt x="2201037" y="732021"/>
                  </a:moveTo>
                  <a:cubicBezTo>
                    <a:pt x="2201513" y="731355"/>
                    <a:pt x="2201990" y="730974"/>
                    <a:pt x="2202466" y="730497"/>
                  </a:cubicBezTo>
                  <a:cubicBezTo>
                    <a:pt x="2205895" y="730307"/>
                    <a:pt x="2208848" y="730212"/>
                    <a:pt x="2211991" y="730116"/>
                  </a:cubicBezTo>
                  <a:cubicBezTo>
                    <a:pt x="2212277" y="730307"/>
                    <a:pt x="2212467" y="730402"/>
                    <a:pt x="2212753" y="730593"/>
                  </a:cubicBezTo>
                  <a:cubicBezTo>
                    <a:pt x="2209324" y="736403"/>
                    <a:pt x="2205704" y="736117"/>
                    <a:pt x="2201037" y="732021"/>
                  </a:cubicBezTo>
                  <a:close/>
                  <a:moveTo>
                    <a:pt x="2080927" y="804792"/>
                  </a:moveTo>
                  <a:cubicBezTo>
                    <a:pt x="2078736" y="800411"/>
                    <a:pt x="2075879" y="798696"/>
                    <a:pt x="2072640" y="798030"/>
                  </a:cubicBezTo>
                  <a:cubicBezTo>
                    <a:pt x="2074164" y="798125"/>
                    <a:pt x="2075783" y="798220"/>
                    <a:pt x="2077307" y="798411"/>
                  </a:cubicBezTo>
                  <a:cubicBezTo>
                    <a:pt x="2079212" y="798696"/>
                    <a:pt x="2081403" y="795553"/>
                    <a:pt x="2084927" y="792696"/>
                  </a:cubicBezTo>
                  <a:cubicBezTo>
                    <a:pt x="2083308" y="795839"/>
                    <a:pt x="2082641" y="800316"/>
                    <a:pt x="2080927" y="804792"/>
                  </a:cubicBezTo>
                  <a:close/>
                  <a:moveTo>
                    <a:pt x="2217039" y="773550"/>
                  </a:moveTo>
                  <a:cubicBezTo>
                    <a:pt x="2215515" y="772693"/>
                    <a:pt x="2214563" y="772122"/>
                    <a:pt x="2213515" y="771550"/>
                  </a:cubicBezTo>
                  <a:cubicBezTo>
                    <a:pt x="2214182" y="770598"/>
                    <a:pt x="2214753" y="769169"/>
                    <a:pt x="2215610" y="768978"/>
                  </a:cubicBezTo>
                  <a:cubicBezTo>
                    <a:pt x="2216468" y="768788"/>
                    <a:pt x="2217706" y="769836"/>
                    <a:pt x="2218849" y="770312"/>
                  </a:cubicBezTo>
                  <a:cubicBezTo>
                    <a:pt x="2218277" y="771264"/>
                    <a:pt x="2217706" y="772217"/>
                    <a:pt x="2217039" y="773550"/>
                  </a:cubicBezTo>
                  <a:close/>
                  <a:moveTo>
                    <a:pt x="2587276" y="789171"/>
                  </a:moveTo>
                  <a:cubicBezTo>
                    <a:pt x="2605183" y="782694"/>
                    <a:pt x="2623185" y="778027"/>
                    <a:pt x="2642140" y="785266"/>
                  </a:cubicBezTo>
                  <a:cubicBezTo>
                    <a:pt x="2624519" y="796887"/>
                    <a:pt x="2605754" y="790886"/>
                    <a:pt x="2587276" y="789171"/>
                  </a:cubicBezTo>
                  <a:close/>
                  <a:moveTo>
                    <a:pt x="3023235" y="89465"/>
                  </a:moveTo>
                  <a:cubicBezTo>
                    <a:pt x="3031141" y="89655"/>
                    <a:pt x="3039047" y="91179"/>
                    <a:pt x="3046953" y="91465"/>
                  </a:cubicBezTo>
                  <a:cubicBezTo>
                    <a:pt x="3050000" y="91560"/>
                    <a:pt x="3053048" y="89655"/>
                    <a:pt x="3056096" y="88703"/>
                  </a:cubicBezTo>
                  <a:cubicBezTo>
                    <a:pt x="3065907" y="85750"/>
                    <a:pt x="3071622" y="88893"/>
                    <a:pt x="3076004" y="101562"/>
                  </a:cubicBezTo>
                  <a:cubicBezTo>
                    <a:pt x="3054191" y="100609"/>
                    <a:pt x="3033998" y="101085"/>
                    <a:pt x="3014282" y="96323"/>
                  </a:cubicBezTo>
                  <a:cubicBezTo>
                    <a:pt x="3014091" y="95085"/>
                    <a:pt x="3013901" y="93942"/>
                    <a:pt x="3013710" y="92703"/>
                  </a:cubicBezTo>
                  <a:cubicBezTo>
                    <a:pt x="3016853" y="91656"/>
                    <a:pt x="3020092" y="89465"/>
                    <a:pt x="3023235" y="89465"/>
                  </a:cubicBezTo>
                  <a:close/>
                  <a:moveTo>
                    <a:pt x="2997137" y="91179"/>
                  </a:moveTo>
                  <a:cubicBezTo>
                    <a:pt x="2992279" y="91084"/>
                    <a:pt x="2987421" y="91084"/>
                    <a:pt x="2982563" y="90989"/>
                  </a:cubicBezTo>
                  <a:cubicBezTo>
                    <a:pt x="2987707" y="84226"/>
                    <a:pt x="2992279" y="88703"/>
                    <a:pt x="2997137" y="91179"/>
                  </a:cubicBezTo>
                  <a:close/>
                  <a:moveTo>
                    <a:pt x="2266474" y="117754"/>
                  </a:moveTo>
                  <a:cubicBezTo>
                    <a:pt x="2264378" y="120135"/>
                    <a:pt x="2262378" y="122517"/>
                    <a:pt x="2259330" y="126041"/>
                  </a:cubicBezTo>
                  <a:cubicBezTo>
                    <a:pt x="2256092" y="118421"/>
                    <a:pt x="2258759" y="116325"/>
                    <a:pt x="2266474" y="117754"/>
                  </a:cubicBezTo>
                  <a:close/>
                  <a:moveTo>
                    <a:pt x="2208276" y="166903"/>
                  </a:moveTo>
                  <a:cubicBezTo>
                    <a:pt x="2221230" y="160140"/>
                    <a:pt x="2234279" y="154806"/>
                    <a:pt x="2249329" y="163855"/>
                  </a:cubicBezTo>
                  <a:cubicBezTo>
                    <a:pt x="2252282" y="165665"/>
                    <a:pt x="2256854" y="165570"/>
                    <a:pt x="2260568" y="165284"/>
                  </a:cubicBezTo>
                  <a:cubicBezTo>
                    <a:pt x="2272665" y="164141"/>
                    <a:pt x="2284667" y="162045"/>
                    <a:pt x="2296859" y="160998"/>
                  </a:cubicBezTo>
                  <a:cubicBezTo>
                    <a:pt x="2302955" y="160426"/>
                    <a:pt x="2310098" y="159474"/>
                    <a:pt x="2315242" y="161855"/>
                  </a:cubicBezTo>
                  <a:cubicBezTo>
                    <a:pt x="2326767" y="167094"/>
                    <a:pt x="2337721" y="165474"/>
                    <a:pt x="2349056" y="162807"/>
                  </a:cubicBezTo>
                  <a:cubicBezTo>
                    <a:pt x="2364867" y="159188"/>
                    <a:pt x="2380298" y="162426"/>
                    <a:pt x="2395919" y="164331"/>
                  </a:cubicBezTo>
                  <a:cubicBezTo>
                    <a:pt x="2403824" y="165284"/>
                    <a:pt x="2412016" y="163950"/>
                    <a:pt x="2420112" y="163665"/>
                  </a:cubicBezTo>
                  <a:cubicBezTo>
                    <a:pt x="2423827" y="163474"/>
                    <a:pt x="2428113" y="161950"/>
                    <a:pt x="2431256" y="163188"/>
                  </a:cubicBezTo>
                  <a:cubicBezTo>
                    <a:pt x="2445068" y="168237"/>
                    <a:pt x="2459450" y="164808"/>
                    <a:pt x="2473452" y="166522"/>
                  </a:cubicBezTo>
                  <a:cubicBezTo>
                    <a:pt x="2473452" y="166617"/>
                    <a:pt x="2473452" y="166713"/>
                    <a:pt x="2473452" y="166808"/>
                  </a:cubicBezTo>
                  <a:cubicBezTo>
                    <a:pt x="2473547" y="166713"/>
                    <a:pt x="2473738" y="166617"/>
                    <a:pt x="2473833" y="166522"/>
                  </a:cubicBezTo>
                  <a:cubicBezTo>
                    <a:pt x="2473833" y="166522"/>
                    <a:pt x="2473833" y="166522"/>
                    <a:pt x="2473833" y="166522"/>
                  </a:cubicBezTo>
                  <a:cubicBezTo>
                    <a:pt x="2473833" y="166522"/>
                    <a:pt x="2473833" y="166522"/>
                    <a:pt x="2473833" y="166522"/>
                  </a:cubicBezTo>
                  <a:lnTo>
                    <a:pt x="2473452" y="166141"/>
                  </a:lnTo>
                  <a:cubicBezTo>
                    <a:pt x="2480691" y="164236"/>
                    <a:pt x="2488025" y="162236"/>
                    <a:pt x="2495264" y="160331"/>
                  </a:cubicBezTo>
                  <a:cubicBezTo>
                    <a:pt x="2495360" y="159664"/>
                    <a:pt x="2495455" y="158997"/>
                    <a:pt x="2495550" y="158235"/>
                  </a:cubicBezTo>
                  <a:cubicBezTo>
                    <a:pt x="2487835" y="156521"/>
                    <a:pt x="2480024" y="154711"/>
                    <a:pt x="2470595" y="152616"/>
                  </a:cubicBezTo>
                  <a:cubicBezTo>
                    <a:pt x="2477167" y="145662"/>
                    <a:pt x="2483644" y="147091"/>
                    <a:pt x="2489645" y="146996"/>
                  </a:cubicBezTo>
                  <a:cubicBezTo>
                    <a:pt x="2509933" y="146805"/>
                    <a:pt x="2530316" y="146805"/>
                    <a:pt x="2550605" y="146710"/>
                  </a:cubicBezTo>
                  <a:cubicBezTo>
                    <a:pt x="2557939" y="146710"/>
                    <a:pt x="2565083" y="146996"/>
                    <a:pt x="2571369" y="154425"/>
                  </a:cubicBezTo>
                  <a:cubicBezTo>
                    <a:pt x="2558415" y="161664"/>
                    <a:pt x="2544413" y="156711"/>
                    <a:pt x="2529078" y="161188"/>
                  </a:cubicBezTo>
                  <a:cubicBezTo>
                    <a:pt x="2546128" y="168522"/>
                    <a:pt x="2560701" y="162045"/>
                    <a:pt x="2575084" y="164046"/>
                  </a:cubicBezTo>
                  <a:cubicBezTo>
                    <a:pt x="2576322" y="159283"/>
                    <a:pt x="2576036" y="153663"/>
                    <a:pt x="2578799" y="151473"/>
                  </a:cubicBezTo>
                  <a:cubicBezTo>
                    <a:pt x="2581942" y="148806"/>
                    <a:pt x="2587657" y="148806"/>
                    <a:pt x="2592420" y="148234"/>
                  </a:cubicBezTo>
                  <a:cubicBezTo>
                    <a:pt x="2607755" y="146234"/>
                    <a:pt x="2623185" y="144424"/>
                    <a:pt x="2638616" y="142710"/>
                  </a:cubicBezTo>
                  <a:cubicBezTo>
                    <a:pt x="2641378" y="142424"/>
                    <a:pt x="2644331" y="143186"/>
                    <a:pt x="2647093" y="143472"/>
                  </a:cubicBezTo>
                  <a:cubicBezTo>
                    <a:pt x="2652236" y="143948"/>
                    <a:pt x="2657380" y="144519"/>
                    <a:pt x="2662619" y="144805"/>
                  </a:cubicBezTo>
                  <a:cubicBezTo>
                    <a:pt x="2673668" y="145377"/>
                    <a:pt x="2684716" y="145948"/>
                    <a:pt x="2695766" y="146329"/>
                  </a:cubicBezTo>
                  <a:cubicBezTo>
                    <a:pt x="2699957" y="146424"/>
                    <a:pt x="2704053" y="145758"/>
                    <a:pt x="2708243" y="145662"/>
                  </a:cubicBezTo>
                  <a:cubicBezTo>
                    <a:pt x="2713482" y="145472"/>
                    <a:pt x="2718626" y="145281"/>
                    <a:pt x="2723864" y="145377"/>
                  </a:cubicBezTo>
                  <a:cubicBezTo>
                    <a:pt x="2741676" y="145853"/>
                    <a:pt x="2759583" y="146139"/>
                    <a:pt x="2777299" y="147282"/>
                  </a:cubicBezTo>
                  <a:cubicBezTo>
                    <a:pt x="2781491" y="147567"/>
                    <a:pt x="2785491" y="150996"/>
                    <a:pt x="2792635" y="154425"/>
                  </a:cubicBezTo>
                  <a:cubicBezTo>
                    <a:pt x="2782348" y="159759"/>
                    <a:pt x="2775014" y="163569"/>
                    <a:pt x="2767298" y="167570"/>
                  </a:cubicBezTo>
                  <a:cubicBezTo>
                    <a:pt x="2768727" y="168427"/>
                    <a:pt x="2769775" y="169475"/>
                    <a:pt x="2770251" y="169284"/>
                  </a:cubicBezTo>
                  <a:cubicBezTo>
                    <a:pt x="2788539" y="163093"/>
                    <a:pt x="2807684" y="169380"/>
                    <a:pt x="2826163" y="165570"/>
                  </a:cubicBezTo>
                  <a:cubicBezTo>
                    <a:pt x="2827973" y="165189"/>
                    <a:pt x="2829687" y="164617"/>
                    <a:pt x="2833783" y="163569"/>
                  </a:cubicBezTo>
                  <a:cubicBezTo>
                    <a:pt x="2820829" y="156330"/>
                    <a:pt x="2807303" y="164141"/>
                    <a:pt x="2795302" y="156902"/>
                  </a:cubicBezTo>
                  <a:cubicBezTo>
                    <a:pt x="2798064" y="155378"/>
                    <a:pt x="2799874" y="153568"/>
                    <a:pt x="2801874" y="153378"/>
                  </a:cubicBezTo>
                  <a:cubicBezTo>
                    <a:pt x="2821591" y="150901"/>
                    <a:pt x="2841403" y="148901"/>
                    <a:pt x="2861120" y="146329"/>
                  </a:cubicBezTo>
                  <a:cubicBezTo>
                    <a:pt x="2870549" y="145091"/>
                    <a:pt x="2879027" y="147663"/>
                    <a:pt x="2888075" y="149568"/>
                  </a:cubicBezTo>
                  <a:cubicBezTo>
                    <a:pt x="2896076" y="151282"/>
                    <a:pt x="2905125" y="148044"/>
                    <a:pt x="2913698" y="147186"/>
                  </a:cubicBezTo>
                  <a:cubicBezTo>
                    <a:pt x="2915126" y="146996"/>
                    <a:pt x="2916650" y="147377"/>
                    <a:pt x="2917984" y="147853"/>
                  </a:cubicBezTo>
                  <a:cubicBezTo>
                    <a:pt x="2926556" y="151187"/>
                    <a:pt x="2933795" y="155283"/>
                    <a:pt x="2944845" y="151758"/>
                  </a:cubicBezTo>
                  <a:cubicBezTo>
                    <a:pt x="2952750" y="149282"/>
                    <a:pt x="2963513" y="155568"/>
                    <a:pt x="2973420" y="158045"/>
                  </a:cubicBezTo>
                  <a:cubicBezTo>
                    <a:pt x="2973420" y="165284"/>
                    <a:pt x="2969609" y="167856"/>
                    <a:pt x="2963228" y="166998"/>
                  </a:cubicBezTo>
                  <a:cubicBezTo>
                    <a:pt x="2958274" y="166332"/>
                    <a:pt x="2953322" y="164998"/>
                    <a:pt x="2947511" y="163760"/>
                  </a:cubicBezTo>
                  <a:cubicBezTo>
                    <a:pt x="2949797" y="176428"/>
                    <a:pt x="2961608" y="165760"/>
                    <a:pt x="2965609" y="174047"/>
                  </a:cubicBezTo>
                  <a:cubicBezTo>
                    <a:pt x="2963609" y="175190"/>
                    <a:pt x="2961513" y="177285"/>
                    <a:pt x="2959132" y="177476"/>
                  </a:cubicBezTo>
                  <a:cubicBezTo>
                    <a:pt x="2947892" y="178619"/>
                    <a:pt x="2937796" y="186239"/>
                    <a:pt x="2925604" y="183000"/>
                  </a:cubicBezTo>
                  <a:cubicBezTo>
                    <a:pt x="2924175" y="182619"/>
                    <a:pt x="2921889" y="184620"/>
                    <a:pt x="2919889" y="186239"/>
                  </a:cubicBezTo>
                  <a:lnTo>
                    <a:pt x="2903506" y="186239"/>
                  </a:lnTo>
                  <a:cubicBezTo>
                    <a:pt x="2904078" y="185096"/>
                    <a:pt x="2904744" y="183858"/>
                    <a:pt x="2905601" y="182238"/>
                  </a:cubicBezTo>
                  <a:cubicBezTo>
                    <a:pt x="2902744" y="183762"/>
                    <a:pt x="2900363" y="185001"/>
                    <a:pt x="2898267" y="186239"/>
                  </a:cubicBezTo>
                  <a:lnTo>
                    <a:pt x="2879979" y="186239"/>
                  </a:lnTo>
                  <a:cubicBezTo>
                    <a:pt x="2879503" y="185763"/>
                    <a:pt x="2879027" y="185191"/>
                    <a:pt x="2878550" y="184715"/>
                  </a:cubicBezTo>
                  <a:cubicBezTo>
                    <a:pt x="2869883" y="184810"/>
                    <a:pt x="2861501" y="183858"/>
                    <a:pt x="2853119" y="182715"/>
                  </a:cubicBezTo>
                  <a:cubicBezTo>
                    <a:pt x="2845022" y="181572"/>
                    <a:pt x="2836926" y="178714"/>
                    <a:pt x="2828925" y="179000"/>
                  </a:cubicBezTo>
                  <a:cubicBezTo>
                    <a:pt x="2806827" y="179762"/>
                    <a:pt x="2785110" y="185667"/>
                    <a:pt x="2762726" y="184620"/>
                  </a:cubicBezTo>
                  <a:cubicBezTo>
                    <a:pt x="2761774" y="184620"/>
                    <a:pt x="2760821" y="185191"/>
                    <a:pt x="2758821" y="185858"/>
                  </a:cubicBezTo>
                  <a:cubicBezTo>
                    <a:pt x="2759297" y="186048"/>
                    <a:pt x="2759774" y="186144"/>
                    <a:pt x="2760155" y="186334"/>
                  </a:cubicBezTo>
                  <a:lnTo>
                    <a:pt x="2724055" y="186334"/>
                  </a:lnTo>
                  <a:cubicBezTo>
                    <a:pt x="2724245" y="186048"/>
                    <a:pt x="2724436" y="185667"/>
                    <a:pt x="2724626" y="185382"/>
                  </a:cubicBezTo>
                  <a:cubicBezTo>
                    <a:pt x="2710720" y="185191"/>
                    <a:pt x="2697861" y="185096"/>
                    <a:pt x="2681478" y="184905"/>
                  </a:cubicBezTo>
                  <a:cubicBezTo>
                    <a:pt x="2681954" y="185382"/>
                    <a:pt x="2682240" y="185858"/>
                    <a:pt x="2682621" y="186334"/>
                  </a:cubicBezTo>
                  <a:lnTo>
                    <a:pt x="2674811" y="186334"/>
                  </a:lnTo>
                  <a:cubicBezTo>
                    <a:pt x="2675668" y="185667"/>
                    <a:pt x="2676525" y="184905"/>
                    <a:pt x="2677382" y="183762"/>
                  </a:cubicBezTo>
                  <a:cubicBezTo>
                    <a:pt x="2672048" y="184239"/>
                    <a:pt x="2666714" y="184810"/>
                    <a:pt x="2661380" y="185286"/>
                  </a:cubicBezTo>
                  <a:cubicBezTo>
                    <a:pt x="2662523" y="185572"/>
                    <a:pt x="2663666" y="185953"/>
                    <a:pt x="2664809" y="186429"/>
                  </a:cubicBezTo>
                  <a:lnTo>
                    <a:pt x="2598991" y="186429"/>
                  </a:lnTo>
                  <a:cubicBezTo>
                    <a:pt x="2597753" y="180333"/>
                    <a:pt x="2596039" y="179857"/>
                    <a:pt x="2587847" y="178905"/>
                  </a:cubicBezTo>
                  <a:cubicBezTo>
                    <a:pt x="2583180" y="178333"/>
                    <a:pt x="2578322" y="178905"/>
                    <a:pt x="2573560" y="178619"/>
                  </a:cubicBezTo>
                  <a:cubicBezTo>
                    <a:pt x="2567369" y="178333"/>
                    <a:pt x="2561273" y="177666"/>
                    <a:pt x="2555081" y="177476"/>
                  </a:cubicBezTo>
                  <a:cubicBezTo>
                    <a:pt x="2537174" y="176904"/>
                    <a:pt x="2519267" y="176523"/>
                    <a:pt x="2501360" y="176047"/>
                  </a:cubicBezTo>
                  <a:cubicBezTo>
                    <a:pt x="2492216" y="183191"/>
                    <a:pt x="2483263" y="177857"/>
                    <a:pt x="2473166" y="176238"/>
                  </a:cubicBezTo>
                  <a:cubicBezTo>
                    <a:pt x="2473166" y="172904"/>
                    <a:pt x="2473262" y="169856"/>
                    <a:pt x="2473262" y="166903"/>
                  </a:cubicBezTo>
                  <a:cubicBezTo>
                    <a:pt x="2466213" y="172523"/>
                    <a:pt x="2459260" y="178143"/>
                    <a:pt x="2449259" y="177762"/>
                  </a:cubicBezTo>
                  <a:cubicBezTo>
                    <a:pt x="2442591" y="177476"/>
                    <a:pt x="2435828" y="177762"/>
                    <a:pt x="2429161" y="177381"/>
                  </a:cubicBezTo>
                  <a:cubicBezTo>
                    <a:pt x="2411254" y="176428"/>
                    <a:pt x="2393252" y="175190"/>
                    <a:pt x="2375345" y="174237"/>
                  </a:cubicBezTo>
                  <a:cubicBezTo>
                    <a:pt x="2367820" y="173856"/>
                    <a:pt x="2359819" y="172332"/>
                    <a:pt x="2354104" y="182143"/>
                  </a:cubicBezTo>
                  <a:cubicBezTo>
                    <a:pt x="2364486" y="184048"/>
                    <a:pt x="2373630" y="185001"/>
                    <a:pt x="2383441" y="183762"/>
                  </a:cubicBezTo>
                  <a:cubicBezTo>
                    <a:pt x="2393537" y="182429"/>
                    <a:pt x="2403729" y="181762"/>
                    <a:pt x="2412587" y="186334"/>
                  </a:cubicBezTo>
                  <a:lnTo>
                    <a:pt x="2228469" y="186334"/>
                  </a:lnTo>
                  <a:cubicBezTo>
                    <a:pt x="2234375" y="185001"/>
                    <a:pt x="2239899" y="183858"/>
                    <a:pt x="2245424" y="182619"/>
                  </a:cubicBezTo>
                  <a:cubicBezTo>
                    <a:pt x="2226850" y="177095"/>
                    <a:pt x="2221421" y="177571"/>
                    <a:pt x="2216468" y="186334"/>
                  </a:cubicBezTo>
                  <a:lnTo>
                    <a:pt x="2197418" y="186334"/>
                  </a:lnTo>
                  <a:cubicBezTo>
                    <a:pt x="2198275" y="185953"/>
                    <a:pt x="2199037" y="185667"/>
                    <a:pt x="2199989" y="185477"/>
                  </a:cubicBezTo>
                  <a:cubicBezTo>
                    <a:pt x="2209133" y="183096"/>
                    <a:pt x="2209133" y="182715"/>
                    <a:pt x="2208276" y="166903"/>
                  </a:cubicBezTo>
                  <a:close/>
                  <a:moveTo>
                    <a:pt x="2175034" y="186239"/>
                  </a:moveTo>
                  <a:lnTo>
                    <a:pt x="2166461" y="186239"/>
                  </a:lnTo>
                  <a:cubicBezTo>
                    <a:pt x="2169319" y="185572"/>
                    <a:pt x="2172081" y="185477"/>
                    <a:pt x="2175034" y="186239"/>
                  </a:cubicBezTo>
                  <a:close/>
                  <a:moveTo>
                    <a:pt x="2052066" y="164712"/>
                  </a:moveTo>
                  <a:cubicBezTo>
                    <a:pt x="2055876" y="164808"/>
                    <a:pt x="2059877" y="164236"/>
                    <a:pt x="2063591" y="164808"/>
                  </a:cubicBezTo>
                  <a:cubicBezTo>
                    <a:pt x="2072926" y="166236"/>
                    <a:pt x="2082165" y="168237"/>
                    <a:pt x="2092262" y="170142"/>
                  </a:cubicBezTo>
                  <a:cubicBezTo>
                    <a:pt x="2091595" y="171666"/>
                    <a:pt x="2091595" y="172332"/>
                    <a:pt x="2091309" y="172428"/>
                  </a:cubicBezTo>
                  <a:cubicBezTo>
                    <a:pt x="2078641" y="178428"/>
                    <a:pt x="2064544" y="176428"/>
                    <a:pt x="2051304" y="179095"/>
                  </a:cubicBezTo>
                  <a:cubicBezTo>
                    <a:pt x="2047113" y="179857"/>
                    <a:pt x="2041970" y="178333"/>
                    <a:pt x="2042160" y="172618"/>
                  </a:cubicBezTo>
                  <a:cubicBezTo>
                    <a:pt x="2042446" y="167094"/>
                    <a:pt x="2046351" y="164522"/>
                    <a:pt x="2052066" y="164712"/>
                  </a:cubicBezTo>
                  <a:close/>
                  <a:moveTo>
                    <a:pt x="1974723" y="121659"/>
                  </a:moveTo>
                  <a:cubicBezTo>
                    <a:pt x="1975009" y="122326"/>
                    <a:pt x="1975199" y="122993"/>
                    <a:pt x="1975485" y="123660"/>
                  </a:cubicBezTo>
                  <a:cubicBezTo>
                    <a:pt x="1974056" y="124422"/>
                    <a:pt x="1972818" y="125565"/>
                    <a:pt x="1971294" y="125850"/>
                  </a:cubicBezTo>
                  <a:cubicBezTo>
                    <a:pt x="1970342" y="126041"/>
                    <a:pt x="1969008" y="124993"/>
                    <a:pt x="1965484" y="123469"/>
                  </a:cubicBezTo>
                  <a:cubicBezTo>
                    <a:pt x="1970151" y="122517"/>
                    <a:pt x="1972437" y="122136"/>
                    <a:pt x="1974723" y="121659"/>
                  </a:cubicBezTo>
                  <a:close/>
                  <a:moveTo>
                    <a:pt x="1925193" y="78130"/>
                  </a:moveTo>
                  <a:cubicBezTo>
                    <a:pt x="1925764" y="78797"/>
                    <a:pt x="1926527" y="79368"/>
                    <a:pt x="1926717" y="80035"/>
                  </a:cubicBezTo>
                  <a:cubicBezTo>
                    <a:pt x="1926812" y="80607"/>
                    <a:pt x="1926146" y="81273"/>
                    <a:pt x="1925764" y="81940"/>
                  </a:cubicBezTo>
                  <a:cubicBezTo>
                    <a:pt x="1925098" y="81559"/>
                    <a:pt x="1923669" y="80988"/>
                    <a:pt x="1923764" y="80702"/>
                  </a:cubicBezTo>
                  <a:cubicBezTo>
                    <a:pt x="1924050" y="79845"/>
                    <a:pt x="1924717" y="78987"/>
                    <a:pt x="1925193" y="78130"/>
                  </a:cubicBezTo>
                  <a:close/>
                  <a:moveTo>
                    <a:pt x="1919954" y="154425"/>
                  </a:moveTo>
                  <a:cubicBezTo>
                    <a:pt x="1937385" y="155187"/>
                    <a:pt x="1954911" y="156140"/>
                    <a:pt x="1972247" y="158331"/>
                  </a:cubicBezTo>
                  <a:cubicBezTo>
                    <a:pt x="1981391" y="159474"/>
                    <a:pt x="1989963" y="164427"/>
                    <a:pt x="1999107" y="166046"/>
                  </a:cubicBezTo>
                  <a:cubicBezTo>
                    <a:pt x="2008537" y="167760"/>
                    <a:pt x="2018252" y="167475"/>
                    <a:pt x="2028920" y="168046"/>
                  </a:cubicBezTo>
                  <a:cubicBezTo>
                    <a:pt x="2025206" y="177095"/>
                    <a:pt x="2013966" y="174428"/>
                    <a:pt x="2008823" y="181857"/>
                  </a:cubicBezTo>
                  <a:cubicBezTo>
                    <a:pt x="2010823" y="183667"/>
                    <a:pt x="2013014" y="185096"/>
                    <a:pt x="2015204" y="186239"/>
                  </a:cubicBezTo>
                  <a:lnTo>
                    <a:pt x="1983581" y="186239"/>
                  </a:lnTo>
                  <a:cubicBezTo>
                    <a:pt x="1983677" y="186239"/>
                    <a:pt x="1983677" y="186239"/>
                    <a:pt x="1983772" y="186239"/>
                  </a:cubicBezTo>
                  <a:cubicBezTo>
                    <a:pt x="1979676" y="182238"/>
                    <a:pt x="1977962" y="179190"/>
                    <a:pt x="1976057" y="179095"/>
                  </a:cubicBezTo>
                  <a:cubicBezTo>
                    <a:pt x="1964912" y="178143"/>
                    <a:pt x="1953768" y="177666"/>
                    <a:pt x="1942529" y="177285"/>
                  </a:cubicBezTo>
                  <a:cubicBezTo>
                    <a:pt x="1940243" y="177190"/>
                    <a:pt x="1937766" y="177857"/>
                    <a:pt x="1935671" y="178809"/>
                  </a:cubicBezTo>
                  <a:cubicBezTo>
                    <a:pt x="1925384" y="183477"/>
                    <a:pt x="1920050" y="182143"/>
                    <a:pt x="1914430" y="173285"/>
                  </a:cubicBezTo>
                  <a:cubicBezTo>
                    <a:pt x="1913192" y="171285"/>
                    <a:pt x="1912430" y="168999"/>
                    <a:pt x="1911572" y="166808"/>
                  </a:cubicBezTo>
                  <a:cubicBezTo>
                    <a:pt x="1908048" y="157664"/>
                    <a:pt x="1910143" y="153949"/>
                    <a:pt x="1919954" y="154425"/>
                  </a:cubicBezTo>
                  <a:close/>
                  <a:moveTo>
                    <a:pt x="1861376" y="77749"/>
                  </a:moveTo>
                  <a:cubicBezTo>
                    <a:pt x="1862423" y="78321"/>
                    <a:pt x="1864138" y="78702"/>
                    <a:pt x="1864328" y="79464"/>
                  </a:cubicBezTo>
                  <a:cubicBezTo>
                    <a:pt x="1864614" y="80416"/>
                    <a:pt x="1863566" y="81654"/>
                    <a:pt x="1862614" y="83750"/>
                  </a:cubicBezTo>
                  <a:cubicBezTo>
                    <a:pt x="1861471" y="81940"/>
                    <a:pt x="1860518" y="81083"/>
                    <a:pt x="1860233" y="80035"/>
                  </a:cubicBezTo>
                  <a:cubicBezTo>
                    <a:pt x="1860233" y="79368"/>
                    <a:pt x="1860995" y="78511"/>
                    <a:pt x="1861376" y="77749"/>
                  </a:cubicBezTo>
                  <a:close/>
                  <a:moveTo>
                    <a:pt x="1845850" y="104514"/>
                  </a:moveTo>
                  <a:cubicBezTo>
                    <a:pt x="1851946" y="103276"/>
                    <a:pt x="1859185" y="98514"/>
                    <a:pt x="1862518" y="111944"/>
                  </a:cubicBezTo>
                  <a:cubicBezTo>
                    <a:pt x="1855756" y="110420"/>
                    <a:pt x="1850422" y="109182"/>
                    <a:pt x="1845088" y="107943"/>
                  </a:cubicBezTo>
                  <a:cubicBezTo>
                    <a:pt x="1845374" y="106800"/>
                    <a:pt x="1845564" y="105657"/>
                    <a:pt x="1845850" y="104514"/>
                  </a:cubicBezTo>
                  <a:close/>
                  <a:moveTo>
                    <a:pt x="1837849" y="66414"/>
                  </a:moveTo>
                  <a:cubicBezTo>
                    <a:pt x="1838897" y="71558"/>
                    <a:pt x="1839468" y="74606"/>
                    <a:pt x="1840230" y="78511"/>
                  </a:cubicBezTo>
                  <a:cubicBezTo>
                    <a:pt x="1835182" y="78035"/>
                    <a:pt x="1831086" y="77559"/>
                    <a:pt x="1826419" y="77082"/>
                  </a:cubicBezTo>
                  <a:cubicBezTo>
                    <a:pt x="1824418" y="68224"/>
                    <a:pt x="1831562" y="69177"/>
                    <a:pt x="1837849" y="66414"/>
                  </a:cubicBezTo>
                  <a:close/>
                  <a:moveTo>
                    <a:pt x="1766697" y="178238"/>
                  </a:moveTo>
                  <a:cubicBezTo>
                    <a:pt x="1773936" y="177857"/>
                    <a:pt x="1781270" y="176904"/>
                    <a:pt x="1788509" y="177095"/>
                  </a:cubicBezTo>
                  <a:cubicBezTo>
                    <a:pt x="1801559" y="177476"/>
                    <a:pt x="1814513" y="178428"/>
                    <a:pt x="1827467" y="179286"/>
                  </a:cubicBezTo>
                  <a:cubicBezTo>
                    <a:pt x="1846136" y="180524"/>
                    <a:pt x="1864805" y="181572"/>
                    <a:pt x="1883378" y="183096"/>
                  </a:cubicBezTo>
                  <a:cubicBezTo>
                    <a:pt x="1893475" y="183953"/>
                    <a:pt x="1903476" y="185096"/>
                    <a:pt x="1913573" y="186239"/>
                  </a:cubicBezTo>
                  <a:lnTo>
                    <a:pt x="1752505" y="186239"/>
                  </a:lnTo>
                  <a:cubicBezTo>
                    <a:pt x="1752219" y="185667"/>
                    <a:pt x="1751838" y="185096"/>
                    <a:pt x="1751552" y="184524"/>
                  </a:cubicBezTo>
                  <a:cubicBezTo>
                    <a:pt x="1754886" y="178047"/>
                    <a:pt x="1760982" y="178524"/>
                    <a:pt x="1766697" y="178238"/>
                  </a:cubicBezTo>
                  <a:close/>
                  <a:moveTo>
                    <a:pt x="1326833" y="68796"/>
                  </a:moveTo>
                  <a:cubicBezTo>
                    <a:pt x="1327880" y="68891"/>
                    <a:pt x="1329023" y="68986"/>
                    <a:pt x="1330071" y="68986"/>
                  </a:cubicBezTo>
                  <a:cubicBezTo>
                    <a:pt x="1330071" y="71844"/>
                    <a:pt x="1329976" y="74701"/>
                    <a:pt x="1329976" y="77559"/>
                  </a:cubicBezTo>
                  <a:cubicBezTo>
                    <a:pt x="1328547" y="77463"/>
                    <a:pt x="1327118" y="77368"/>
                    <a:pt x="1325689" y="77273"/>
                  </a:cubicBezTo>
                  <a:cubicBezTo>
                    <a:pt x="1326071" y="74511"/>
                    <a:pt x="1326452" y="71653"/>
                    <a:pt x="1326833" y="68796"/>
                  </a:cubicBezTo>
                  <a:close/>
                  <a:moveTo>
                    <a:pt x="858584" y="788409"/>
                  </a:moveTo>
                  <a:cubicBezTo>
                    <a:pt x="854869" y="788695"/>
                    <a:pt x="851535" y="787647"/>
                    <a:pt x="847725" y="784790"/>
                  </a:cubicBezTo>
                  <a:cubicBezTo>
                    <a:pt x="848297" y="784409"/>
                    <a:pt x="848868" y="783933"/>
                    <a:pt x="849440" y="783552"/>
                  </a:cubicBezTo>
                  <a:cubicBezTo>
                    <a:pt x="849535" y="783456"/>
                    <a:pt x="849630" y="783456"/>
                    <a:pt x="849725" y="783361"/>
                  </a:cubicBezTo>
                  <a:cubicBezTo>
                    <a:pt x="853535" y="781551"/>
                    <a:pt x="857631" y="781742"/>
                    <a:pt x="862870" y="784885"/>
                  </a:cubicBezTo>
                  <a:cubicBezTo>
                    <a:pt x="861346" y="786600"/>
                    <a:pt x="859917" y="787647"/>
                    <a:pt x="858584" y="788409"/>
                  </a:cubicBezTo>
                  <a:close/>
                  <a:moveTo>
                    <a:pt x="899636" y="741070"/>
                  </a:moveTo>
                  <a:cubicBezTo>
                    <a:pt x="899636" y="739737"/>
                    <a:pt x="899541" y="738403"/>
                    <a:pt x="899541" y="737165"/>
                  </a:cubicBezTo>
                  <a:cubicBezTo>
                    <a:pt x="899922" y="737165"/>
                    <a:pt x="900303" y="737165"/>
                    <a:pt x="900684" y="737165"/>
                  </a:cubicBezTo>
                  <a:cubicBezTo>
                    <a:pt x="901256" y="738594"/>
                    <a:pt x="901732" y="740022"/>
                    <a:pt x="902208" y="741356"/>
                  </a:cubicBezTo>
                  <a:cubicBezTo>
                    <a:pt x="901351" y="741261"/>
                    <a:pt x="900494" y="741165"/>
                    <a:pt x="899636" y="741070"/>
                  </a:cubicBezTo>
                  <a:close/>
                  <a:moveTo>
                    <a:pt x="962787" y="795458"/>
                  </a:moveTo>
                  <a:cubicBezTo>
                    <a:pt x="960977" y="795077"/>
                    <a:pt x="959834" y="791457"/>
                    <a:pt x="957358" y="787933"/>
                  </a:cubicBezTo>
                  <a:cubicBezTo>
                    <a:pt x="957358" y="787933"/>
                    <a:pt x="957358" y="787933"/>
                    <a:pt x="957358" y="787933"/>
                  </a:cubicBezTo>
                  <a:cubicBezTo>
                    <a:pt x="959739" y="790600"/>
                    <a:pt x="962120" y="793172"/>
                    <a:pt x="964502" y="795744"/>
                  </a:cubicBezTo>
                  <a:cubicBezTo>
                    <a:pt x="964025" y="795648"/>
                    <a:pt x="963359" y="795553"/>
                    <a:pt x="962787" y="795458"/>
                  </a:cubicBezTo>
                  <a:close/>
                  <a:moveTo>
                    <a:pt x="962692" y="770693"/>
                  </a:moveTo>
                  <a:cubicBezTo>
                    <a:pt x="962692" y="770026"/>
                    <a:pt x="962787" y="769455"/>
                    <a:pt x="962978" y="768978"/>
                  </a:cubicBezTo>
                  <a:cubicBezTo>
                    <a:pt x="963454" y="768026"/>
                    <a:pt x="964025" y="767359"/>
                    <a:pt x="964692" y="766978"/>
                  </a:cubicBezTo>
                  <a:cubicBezTo>
                    <a:pt x="967073" y="767835"/>
                    <a:pt x="969931" y="769264"/>
                    <a:pt x="974027" y="771455"/>
                  </a:cubicBezTo>
                  <a:cubicBezTo>
                    <a:pt x="970407" y="771169"/>
                    <a:pt x="966597" y="770979"/>
                    <a:pt x="962692" y="770693"/>
                  </a:cubicBezTo>
                  <a:close/>
                  <a:moveTo>
                    <a:pt x="977456" y="791457"/>
                  </a:moveTo>
                  <a:cubicBezTo>
                    <a:pt x="974027" y="789648"/>
                    <a:pt x="971360" y="788886"/>
                    <a:pt x="970026" y="787266"/>
                  </a:cubicBezTo>
                  <a:cubicBezTo>
                    <a:pt x="969931" y="787171"/>
                    <a:pt x="969931" y="787076"/>
                    <a:pt x="969836" y="786981"/>
                  </a:cubicBezTo>
                  <a:cubicBezTo>
                    <a:pt x="972503" y="787076"/>
                    <a:pt x="975074" y="787457"/>
                    <a:pt x="977551" y="788124"/>
                  </a:cubicBezTo>
                  <a:cubicBezTo>
                    <a:pt x="977456" y="789267"/>
                    <a:pt x="977456" y="790314"/>
                    <a:pt x="977456" y="791457"/>
                  </a:cubicBezTo>
                  <a:close/>
                  <a:moveTo>
                    <a:pt x="991553" y="770788"/>
                  </a:moveTo>
                  <a:cubicBezTo>
                    <a:pt x="991553" y="769931"/>
                    <a:pt x="991553" y="769074"/>
                    <a:pt x="991457" y="768312"/>
                  </a:cubicBezTo>
                  <a:cubicBezTo>
                    <a:pt x="1004507" y="768312"/>
                    <a:pt x="1017556" y="768026"/>
                    <a:pt x="1030605" y="768216"/>
                  </a:cubicBezTo>
                  <a:cubicBezTo>
                    <a:pt x="1032034" y="768216"/>
                    <a:pt x="1033367" y="768312"/>
                    <a:pt x="1034796" y="768312"/>
                  </a:cubicBezTo>
                  <a:cubicBezTo>
                    <a:pt x="1034891" y="770883"/>
                    <a:pt x="1034891" y="773265"/>
                    <a:pt x="1034987" y="775265"/>
                  </a:cubicBezTo>
                  <a:cubicBezTo>
                    <a:pt x="1028890" y="774598"/>
                    <a:pt x="1022795" y="773169"/>
                    <a:pt x="1016699" y="772598"/>
                  </a:cubicBezTo>
                  <a:cubicBezTo>
                    <a:pt x="1008412" y="771645"/>
                    <a:pt x="1000030" y="771360"/>
                    <a:pt x="991553" y="770788"/>
                  </a:cubicBezTo>
                  <a:close/>
                  <a:moveTo>
                    <a:pt x="1031081" y="798696"/>
                  </a:moveTo>
                  <a:cubicBezTo>
                    <a:pt x="1021937" y="798315"/>
                    <a:pt x="1012698" y="796982"/>
                    <a:pt x="1003554" y="796029"/>
                  </a:cubicBezTo>
                  <a:cubicBezTo>
                    <a:pt x="1012508" y="787838"/>
                    <a:pt x="1022699" y="787838"/>
                    <a:pt x="1032796" y="787838"/>
                  </a:cubicBezTo>
                  <a:cubicBezTo>
                    <a:pt x="1034129" y="787838"/>
                    <a:pt x="1037082" y="792315"/>
                    <a:pt x="1036701" y="793267"/>
                  </a:cubicBezTo>
                  <a:cubicBezTo>
                    <a:pt x="1035653" y="795648"/>
                    <a:pt x="1033082" y="798792"/>
                    <a:pt x="1031081" y="798696"/>
                  </a:cubicBezTo>
                  <a:close/>
                  <a:moveTo>
                    <a:pt x="1125569" y="798887"/>
                  </a:moveTo>
                  <a:cubicBezTo>
                    <a:pt x="1131665" y="788886"/>
                    <a:pt x="1132427" y="788981"/>
                    <a:pt x="1139190" y="801363"/>
                  </a:cubicBezTo>
                  <a:cubicBezTo>
                    <a:pt x="1134904" y="800601"/>
                    <a:pt x="1130522" y="799839"/>
                    <a:pt x="1125569" y="798887"/>
                  </a:cubicBezTo>
                  <a:close/>
                  <a:moveTo>
                    <a:pt x="1154621" y="774789"/>
                  </a:moveTo>
                  <a:cubicBezTo>
                    <a:pt x="1151001" y="775551"/>
                    <a:pt x="1147096" y="775455"/>
                    <a:pt x="1143381" y="775455"/>
                  </a:cubicBezTo>
                  <a:cubicBezTo>
                    <a:pt x="1139000" y="775360"/>
                    <a:pt x="1136142" y="775360"/>
                    <a:pt x="1134142" y="775932"/>
                  </a:cubicBezTo>
                  <a:cubicBezTo>
                    <a:pt x="1133475" y="775932"/>
                    <a:pt x="1132808" y="775836"/>
                    <a:pt x="1132142" y="775836"/>
                  </a:cubicBezTo>
                  <a:cubicBezTo>
                    <a:pt x="1124522" y="775551"/>
                    <a:pt x="1116902" y="776408"/>
                    <a:pt x="1109282" y="776408"/>
                  </a:cubicBezTo>
                  <a:cubicBezTo>
                    <a:pt x="1086041" y="776313"/>
                    <a:pt x="1062800" y="776217"/>
                    <a:pt x="1039559" y="775551"/>
                  </a:cubicBezTo>
                  <a:cubicBezTo>
                    <a:pt x="1048036" y="774884"/>
                    <a:pt x="1056227" y="774217"/>
                    <a:pt x="1064324" y="773455"/>
                  </a:cubicBezTo>
                  <a:cubicBezTo>
                    <a:pt x="1070991" y="772884"/>
                    <a:pt x="1077754" y="772503"/>
                    <a:pt x="1082897" y="769074"/>
                  </a:cubicBezTo>
                  <a:cubicBezTo>
                    <a:pt x="1091089" y="769264"/>
                    <a:pt x="1099376" y="769359"/>
                    <a:pt x="1107567" y="769550"/>
                  </a:cubicBezTo>
                  <a:cubicBezTo>
                    <a:pt x="1125474" y="769931"/>
                    <a:pt x="1143286" y="770312"/>
                    <a:pt x="1161193" y="770693"/>
                  </a:cubicBezTo>
                  <a:cubicBezTo>
                    <a:pt x="1159383" y="772788"/>
                    <a:pt x="1157097" y="774312"/>
                    <a:pt x="1154621" y="774789"/>
                  </a:cubicBezTo>
                  <a:close/>
                  <a:moveTo>
                    <a:pt x="1042607" y="768407"/>
                  </a:moveTo>
                  <a:cubicBezTo>
                    <a:pt x="1044512" y="768407"/>
                    <a:pt x="1046417" y="768502"/>
                    <a:pt x="1048322" y="768502"/>
                  </a:cubicBezTo>
                  <a:cubicBezTo>
                    <a:pt x="1046417" y="768788"/>
                    <a:pt x="1044512" y="768788"/>
                    <a:pt x="1042607" y="768407"/>
                  </a:cubicBezTo>
                  <a:close/>
                  <a:moveTo>
                    <a:pt x="1063181" y="754405"/>
                  </a:moveTo>
                  <a:cubicBezTo>
                    <a:pt x="1063562" y="753548"/>
                    <a:pt x="1063943" y="752595"/>
                    <a:pt x="1064514" y="751452"/>
                  </a:cubicBezTo>
                  <a:cubicBezTo>
                    <a:pt x="1065848" y="752405"/>
                    <a:pt x="1067181" y="753357"/>
                    <a:pt x="1068515" y="754215"/>
                  </a:cubicBezTo>
                  <a:cubicBezTo>
                    <a:pt x="1066705" y="754405"/>
                    <a:pt x="1064990" y="754405"/>
                    <a:pt x="1063181" y="754405"/>
                  </a:cubicBezTo>
                  <a:close/>
                  <a:moveTo>
                    <a:pt x="1098804" y="748690"/>
                  </a:moveTo>
                  <a:cubicBezTo>
                    <a:pt x="1098995" y="747738"/>
                    <a:pt x="1099090" y="746880"/>
                    <a:pt x="1099280" y="746023"/>
                  </a:cubicBezTo>
                  <a:cubicBezTo>
                    <a:pt x="1101185" y="745833"/>
                    <a:pt x="1103090" y="745642"/>
                    <a:pt x="1104900" y="745452"/>
                  </a:cubicBezTo>
                  <a:cubicBezTo>
                    <a:pt x="1104900" y="746595"/>
                    <a:pt x="1104995" y="747738"/>
                    <a:pt x="1104995" y="748881"/>
                  </a:cubicBezTo>
                  <a:cubicBezTo>
                    <a:pt x="1102900" y="748785"/>
                    <a:pt x="1100804" y="748785"/>
                    <a:pt x="1098804" y="748690"/>
                  </a:cubicBezTo>
                  <a:close/>
                  <a:moveTo>
                    <a:pt x="1166622" y="749071"/>
                  </a:moveTo>
                  <a:cubicBezTo>
                    <a:pt x="1161669" y="748785"/>
                    <a:pt x="1156621" y="748785"/>
                    <a:pt x="1151668" y="748881"/>
                  </a:cubicBezTo>
                  <a:cubicBezTo>
                    <a:pt x="1155573" y="747928"/>
                    <a:pt x="1160336" y="747833"/>
                    <a:pt x="1166622" y="748404"/>
                  </a:cubicBezTo>
                  <a:cubicBezTo>
                    <a:pt x="1166622" y="748595"/>
                    <a:pt x="1166622" y="748881"/>
                    <a:pt x="1166622" y="749071"/>
                  </a:cubicBezTo>
                  <a:close/>
                  <a:moveTo>
                    <a:pt x="1179005" y="777837"/>
                  </a:moveTo>
                  <a:cubicBezTo>
                    <a:pt x="1185863" y="773169"/>
                    <a:pt x="1194340" y="773741"/>
                    <a:pt x="1203008" y="773741"/>
                  </a:cubicBezTo>
                  <a:cubicBezTo>
                    <a:pt x="1209866" y="773741"/>
                    <a:pt x="1216724" y="772312"/>
                    <a:pt x="1223582" y="771455"/>
                  </a:cubicBezTo>
                  <a:cubicBezTo>
                    <a:pt x="1224915" y="772407"/>
                    <a:pt x="1226153" y="773265"/>
                    <a:pt x="1227487" y="774312"/>
                  </a:cubicBezTo>
                  <a:cubicBezTo>
                    <a:pt x="1221677" y="780313"/>
                    <a:pt x="1214247" y="779075"/>
                    <a:pt x="1207770" y="778884"/>
                  </a:cubicBezTo>
                  <a:cubicBezTo>
                    <a:pt x="1198245" y="778694"/>
                    <a:pt x="1188625" y="778218"/>
                    <a:pt x="1179005" y="777837"/>
                  </a:cubicBezTo>
                  <a:close/>
                  <a:moveTo>
                    <a:pt x="1194626" y="751548"/>
                  </a:moveTo>
                  <a:cubicBezTo>
                    <a:pt x="1196626" y="749738"/>
                    <a:pt x="1197578" y="748595"/>
                    <a:pt x="1198721" y="748214"/>
                  </a:cubicBezTo>
                  <a:cubicBezTo>
                    <a:pt x="1207294" y="745452"/>
                    <a:pt x="1215866" y="742689"/>
                    <a:pt x="1224534" y="740022"/>
                  </a:cubicBezTo>
                  <a:cubicBezTo>
                    <a:pt x="1228154" y="750119"/>
                    <a:pt x="1224820" y="754500"/>
                    <a:pt x="1213961" y="753548"/>
                  </a:cubicBezTo>
                  <a:cubicBezTo>
                    <a:pt x="1207484" y="752976"/>
                    <a:pt x="1201103" y="752214"/>
                    <a:pt x="1194626" y="751548"/>
                  </a:cubicBezTo>
                  <a:close/>
                  <a:moveTo>
                    <a:pt x="1242441" y="798220"/>
                  </a:moveTo>
                  <a:cubicBezTo>
                    <a:pt x="1241584" y="798220"/>
                    <a:pt x="1240727" y="798220"/>
                    <a:pt x="1239869" y="798315"/>
                  </a:cubicBezTo>
                  <a:cubicBezTo>
                    <a:pt x="1239869" y="797744"/>
                    <a:pt x="1239869" y="797172"/>
                    <a:pt x="1239869" y="796601"/>
                  </a:cubicBezTo>
                  <a:cubicBezTo>
                    <a:pt x="1237393" y="797268"/>
                    <a:pt x="1235202" y="797934"/>
                    <a:pt x="1232916" y="798506"/>
                  </a:cubicBezTo>
                  <a:cubicBezTo>
                    <a:pt x="1225487" y="798696"/>
                    <a:pt x="1218057" y="798887"/>
                    <a:pt x="1210628" y="799077"/>
                  </a:cubicBezTo>
                  <a:cubicBezTo>
                    <a:pt x="1210532" y="797839"/>
                    <a:pt x="1210437" y="796696"/>
                    <a:pt x="1210437" y="795458"/>
                  </a:cubicBezTo>
                  <a:cubicBezTo>
                    <a:pt x="1221391" y="796410"/>
                    <a:pt x="1231297" y="783647"/>
                    <a:pt x="1242727" y="792696"/>
                  </a:cubicBezTo>
                  <a:cubicBezTo>
                    <a:pt x="1242632" y="794505"/>
                    <a:pt x="1242536" y="796410"/>
                    <a:pt x="1242441" y="798220"/>
                  </a:cubicBezTo>
                  <a:close/>
                  <a:moveTo>
                    <a:pt x="1259300" y="790124"/>
                  </a:moveTo>
                  <a:cubicBezTo>
                    <a:pt x="1259110" y="791076"/>
                    <a:pt x="1259014" y="791838"/>
                    <a:pt x="1258824" y="792696"/>
                  </a:cubicBezTo>
                  <a:cubicBezTo>
                    <a:pt x="1257205" y="793267"/>
                    <a:pt x="1255586" y="793839"/>
                    <a:pt x="1253871" y="794410"/>
                  </a:cubicBezTo>
                  <a:cubicBezTo>
                    <a:pt x="1255586" y="793077"/>
                    <a:pt x="1257300" y="791743"/>
                    <a:pt x="1259300" y="790124"/>
                  </a:cubicBezTo>
                  <a:close/>
                  <a:moveTo>
                    <a:pt x="1259681" y="751357"/>
                  </a:moveTo>
                  <a:cubicBezTo>
                    <a:pt x="1255014" y="748976"/>
                    <a:pt x="1249966" y="748976"/>
                    <a:pt x="1244441" y="748881"/>
                  </a:cubicBezTo>
                  <a:cubicBezTo>
                    <a:pt x="1241012" y="748785"/>
                    <a:pt x="1237679" y="747452"/>
                    <a:pt x="1234250" y="746690"/>
                  </a:cubicBezTo>
                  <a:cubicBezTo>
                    <a:pt x="1237107" y="744594"/>
                    <a:pt x="1240155" y="744975"/>
                    <a:pt x="1241965" y="743547"/>
                  </a:cubicBezTo>
                  <a:cubicBezTo>
                    <a:pt x="1243775" y="742023"/>
                    <a:pt x="1244251" y="738689"/>
                    <a:pt x="1245584" y="735546"/>
                  </a:cubicBezTo>
                  <a:cubicBezTo>
                    <a:pt x="1250537" y="738689"/>
                    <a:pt x="1255300" y="740594"/>
                    <a:pt x="1259967" y="741451"/>
                  </a:cubicBezTo>
                  <a:cubicBezTo>
                    <a:pt x="1261110" y="744785"/>
                    <a:pt x="1261015" y="748309"/>
                    <a:pt x="1259681" y="751357"/>
                  </a:cubicBezTo>
                  <a:close/>
                  <a:moveTo>
                    <a:pt x="1312450" y="744118"/>
                  </a:moveTo>
                  <a:cubicBezTo>
                    <a:pt x="1321975" y="737165"/>
                    <a:pt x="1331595" y="735736"/>
                    <a:pt x="1343597" y="740213"/>
                  </a:cubicBezTo>
                  <a:cubicBezTo>
                    <a:pt x="1335214" y="748309"/>
                    <a:pt x="1321689" y="749643"/>
                    <a:pt x="1312450" y="744118"/>
                  </a:cubicBezTo>
                  <a:close/>
                  <a:moveTo>
                    <a:pt x="1368076" y="748500"/>
                  </a:moveTo>
                  <a:cubicBezTo>
                    <a:pt x="1367314" y="747642"/>
                    <a:pt x="1366552" y="746976"/>
                    <a:pt x="1366742" y="746404"/>
                  </a:cubicBezTo>
                  <a:cubicBezTo>
                    <a:pt x="1366933" y="745452"/>
                    <a:pt x="1369028" y="743928"/>
                    <a:pt x="1369314" y="744118"/>
                  </a:cubicBezTo>
                  <a:cubicBezTo>
                    <a:pt x="1370267" y="744690"/>
                    <a:pt x="1371029" y="745547"/>
                    <a:pt x="1371886" y="746404"/>
                  </a:cubicBezTo>
                  <a:cubicBezTo>
                    <a:pt x="1370743" y="746976"/>
                    <a:pt x="1369409" y="747738"/>
                    <a:pt x="1368076" y="748500"/>
                  </a:cubicBezTo>
                  <a:close/>
                  <a:moveTo>
                    <a:pt x="1388174" y="736117"/>
                  </a:moveTo>
                  <a:cubicBezTo>
                    <a:pt x="1393508" y="738975"/>
                    <a:pt x="1397603" y="741165"/>
                    <a:pt x="1402461" y="743832"/>
                  </a:cubicBezTo>
                  <a:cubicBezTo>
                    <a:pt x="1392079" y="749071"/>
                    <a:pt x="1392079" y="749071"/>
                    <a:pt x="1388174" y="736117"/>
                  </a:cubicBezTo>
                  <a:close/>
                  <a:moveTo>
                    <a:pt x="1422749" y="770121"/>
                  </a:moveTo>
                  <a:cubicBezTo>
                    <a:pt x="1421511" y="768693"/>
                    <a:pt x="1420178" y="767264"/>
                    <a:pt x="1419225" y="765645"/>
                  </a:cubicBezTo>
                  <a:cubicBezTo>
                    <a:pt x="1419130" y="765454"/>
                    <a:pt x="1420939" y="764121"/>
                    <a:pt x="1421892" y="763359"/>
                  </a:cubicBezTo>
                  <a:cubicBezTo>
                    <a:pt x="1423035" y="764883"/>
                    <a:pt x="1424178" y="766407"/>
                    <a:pt x="1425321" y="767931"/>
                  </a:cubicBezTo>
                  <a:cubicBezTo>
                    <a:pt x="1424464" y="768597"/>
                    <a:pt x="1423607" y="769359"/>
                    <a:pt x="1422749" y="770121"/>
                  </a:cubicBezTo>
                  <a:close/>
                  <a:moveTo>
                    <a:pt x="1432084" y="753548"/>
                  </a:moveTo>
                  <a:cubicBezTo>
                    <a:pt x="1431227" y="751929"/>
                    <a:pt x="1430560" y="750595"/>
                    <a:pt x="1429893" y="749357"/>
                  </a:cubicBezTo>
                  <a:cubicBezTo>
                    <a:pt x="1431036" y="748881"/>
                    <a:pt x="1432560" y="747738"/>
                    <a:pt x="1433322" y="748023"/>
                  </a:cubicBezTo>
                  <a:cubicBezTo>
                    <a:pt x="1434560" y="748595"/>
                    <a:pt x="1435227" y="750119"/>
                    <a:pt x="1436180" y="751167"/>
                  </a:cubicBezTo>
                  <a:cubicBezTo>
                    <a:pt x="1435037" y="751833"/>
                    <a:pt x="1433989" y="752405"/>
                    <a:pt x="1432084" y="753548"/>
                  </a:cubicBezTo>
                  <a:close/>
                  <a:moveTo>
                    <a:pt x="1477899" y="797172"/>
                  </a:moveTo>
                  <a:cubicBezTo>
                    <a:pt x="1478471" y="784790"/>
                    <a:pt x="1475327" y="772026"/>
                    <a:pt x="1480280" y="762406"/>
                  </a:cubicBezTo>
                  <a:cubicBezTo>
                    <a:pt x="1483043" y="762025"/>
                    <a:pt x="1485805" y="761739"/>
                    <a:pt x="1488567" y="761454"/>
                  </a:cubicBezTo>
                  <a:cubicBezTo>
                    <a:pt x="1486472" y="762978"/>
                    <a:pt x="1485138" y="765549"/>
                    <a:pt x="1484281" y="769359"/>
                  </a:cubicBezTo>
                  <a:cubicBezTo>
                    <a:pt x="1482185" y="778884"/>
                    <a:pt x="1485424" y="786219"/>
                    <a:pt x="1492949" y="794696"/>
                  </a:cubicBezTo>
                  <a:cubicBezTo>
                    <a:pt x="1486567" y="795744"/>
                    <a:pt x="1482471" y="796410"/>
                    <a:pt x="1477899" y="797172"/>
                  </a:cubicBezTo>
                  <a:close/>
                  <a:moveTo>
                    <a:pt x="1489805" y="753167"/>
                  </a:moveTo>
                  <a:cubicBezTo>
                    <a:pt x="1490377" y="752881"/>
                    <a:pt x="1490948" y="752500"/>
                    <a:pt x="1491710" y="752214"/>
                  </a:cubicBezTo>
                  <a:cubicBezTo>
                    <a:pt x="1481423" y="747928"/>
                    <a:pt x="1473899" y="746214"/>
                    <a:pt x="1468850" y="747833"/>
                  </a:cubicBezTo>
                  <a:cubicBezTo>
                    <a:pt x="1474470" y="744023"/>
                    <a:pt x="1478947" y="741737"/>
                    <a:pt x="1483138" y="740594"/>
                  </a:cubicBezTo>
                  <a:cubicBezTo>
                    <a:pt x="1483805" y="740594"/>
                    <a:pt x="1484471" y="740499"/>
                    <a:pt x="1485043" y="740499"/>
                  </a:cubicBezTo>
                  <a:cubicBezTo>
                    <a:pt x="1485995" y="740594"/>
                    <a:pt x="1486662" y="740308"/>
                    <a:pt x="1487329" y="739832"/>
                  </a:cubicBezTo>
                  <a:cubicBezTo>
                    <a:pt x="1491139" y="739546"/>
                    <a:pt x="1494949" y="740308"/>
                    <a:pt x="1499426" y="741927"/>
                  </a:cubicBezTo>
                  <a:cubicBezTo>
                    <a:pt x="1499711" y="742213"/>
                    <a:pt x="1499997" y="742404"/>
                    <a:pt x="1500378" y="742689"/>
                  </a:cubicBezTo>
                  <a:cubicBezTo>
                    <a:pt x="1496663" y="752691"/>
                    <a:pt x="1495806" y="754405"/>
                    <a:pt x="1489805" y="753167"/>
                  </a:cubicBezTo>
                  <a:close/>
                  <a:moveTo>
                    <a:pt x="1500092" y="777360"/>
                  </a:moveTo>
                  <a:cubicBezTo>
                    <a:pt x="1498473" y="776027"/>
                    <a:pt x="1497521" y="775265"/>
                    <a:pt x="1496568" y="774408"/>
                  </a:cubicBezTo>
                  <a:cubicBezTo>
                    <a:pt x="1497997" y="773074"/>
                    <a:pt x="1499426" y="771550"/>
                    <a:pt x="1501045" y="770502"/>
                  </a:cubicBezTo>
                  <a:cubicBezTo>
                    <a:pt x="1501235" y="770407"/>
                    <a:pt x="1503521" y="772788"/>
                    <a:pt x="1503426" y="773169"/>
                  </a:cubicBezTo>
                  <a:cubicBezTo>
                    <a:pt x="1502664" y="774598"/>
                    <a:pt x="1501331" y="775836"/>
                    <a:pt x="1500092" y="777360"/>
                  </a:cubicBezTo>
                  <a:close/>
                  <a:moveTo>
                    <a:pt x="1670780" y="801078"/>
                  </a:moveTo>
                  <a:cubicBezTo>
                    <a:pt x="1670780" y="801078"/>
                    <a:pt x="1670780" y="801078"/>
                    <a:pt x="1670780" y="801078"/>
                  </a:cubicBezTo>
                  <a:cubicBezTo>
                    <a:pt x="1669828" y="801173"/>
                    <a:pt x="1668875" y="801268"/>
                    <a:pt x="1667923" y="801268"/>
                  </a:cubicBezTo>
                  <a:cubicBezTo>
                    <a:pt x="1663256" y="801554"/>
                    <a:pt x="1658588" y="801840"/>
                    <a:pt x="1653921" y="801744"/>
                  </a:cubicBezTo>
                  <a:cubicBezTo>
                    <a:pt x="1642205" y="801363"/>
                    <a:pt x="1630204" y="798982"/>
                    <a:pt x="1618964" y="800887"/>
                  </a:cubicBezTo>
                  <a:cubicBezTo>
                    <a:pt x="1609820" y="802506"/>
                    <a:pt x="1602867" y="802506"/>
                    <a:pt x="1597914" y="796887"/>
                  </a:cubicBezTo>
                  <a:cubicBezTo>
                    <a:pt x="1589246" y="799077"/>
                    <a:pt x="1582007" y="802411"/>
                    <a:pt x="1574768" y="802506"/>
                  </a:cubicBezTo>
                  <a:cubicBezTo>
                    <a:pt x="1562386" y="802602"/>
                    <a:pt x="1549908" y="801173"/>
                    <a:pt x="1537621" y="803268"/>
                  </a:cubicBezTo>
                  <a:cubicBezTo>
                    <a:pt x="1537240" y="800601"/>
                    <a:pt x="1534382" y="798887"/>
                    <a:pt x="1531620" y="797458"/>
                  </a:cubicBezTo>
                  <a:cubicBezTo>
                    <a:pt x="1529334" y="796220"/>
                    <a:pt x="1527334" y="794124"/>
                    <a:pt x="1524095" y="791457"/>
                  </a:cubicBezTo>
                  <a:cubicBezTo>
                    <a:pt x="1529334" y="788219"/>
                    <a:pt x="1533239" y="785838"/>
                    <a:pt x="1538478" y="782694"/>
                  </a:cubicBezTo>
                  <a:cubicBezTo>
                    <a:pt x="1534382" y="778027"/>
                    <a:pt x="1530001" y="776217"/>
                    <a:pt x="1525524" y="775170"/>
                  </a:cubicBezTo>
                  <a:cubicBezTo>
                    <a:pt x="1530953" y="772788"/>
                    <a:pt x="1536478" y="769836"/>
                    <a:pt x="1542574" y="770407"/>
                  </a:cubicBezTo>
                  <a:cubicBezTo>
                    <a:pt x="1542764" y="776503"/>
                    <a:pt x="1542860" y="781551"/>
                    <a:pt x="1543050" y="788600"/>
                  </a:cubicBezTo>
                  <a:cubicBezTo>
                    <a:pt x="1546574" y="787552"/>
                    <a:pt x="1549527" y="786409"/>
                    <a:pt x="1552385" y="785552"/>
                  </a:cubicBezTo>
                  <a:cubicBezTo>
                    <a:pt x="1557242" y="788981"/>
                    <a:pt x="1560481" y="791362"/>
                    <a:pt x="1563624" y="793553"/>
                  </a:cubicBezTo>
                  <a:cubicBezTo>
                    <a:pt x="1568958" y="789457"/>
                    <a:pt x="1573625" y="785933"/>
                    <a:pt x="1578674" y="782028"/>
                  </a:cubicBezTo>
                  <a:cubicBezTo>
                    <a:pt x="1579245" y="782123"/>
                    <a:pt x="1579912" y="782123"/>
                    <a:pt x="1580483" y="782409"/>
                  </a:cubicBezTo>
                  <a:cubicBezTo>
                    <a:pt x="1606582" y="792315"/>
                    <a:pt x="1632490" y="789933"/>
                    <a:pt x="1658303" y="782504"/>
                  </a:cubicBezTo>
                  <a:cubicBezTo>
                    <a:pt x="1664875" y="780599"/>
                    <a:pt x="1670495" y="780123"/>
                    <a:pt x="1676305" y="782028"/>
                  </a:cubicBezTo>
                  <a:cubicBezTo>
                    <a:pt x="1671828" y="784980"/>
                    <a:pt x="1669542" y="792981"/>
                    <a:pt x="1670780" y="801078"/>
                  </a:cubicBezTo>
                  <a:close/>
                  <a:moveTo>
                    <a:pt x="1545812" y="773550"/>
                  </a:moveTo>
                  <a:cubicBezTo>
                    <a:pt x="1547527" y="772026"/>
                    <a:pt x="1549241" y="770883"/>
                    <a:pt x="1550861" y="770026"/>
                  </a:cubicBezTo>
                  <a:cubicBezTo>
                    <a:pt x="1554099" y="770026"/>
                    <a:pt x="1557433" y="769836"/>
                    <a:pt x="1560671" y="769836"/>
                  </a:cubicBezTo>
                  <a:cubicBezTo>
                    <a:pt x="1562957" y="769836"/>
                    <a:pt x="1564862" y="769740"/>
                    <a:pt x="1565815" y="768407"/>
                  </a:cubicBezTo>
                  <a:cubicBezTo>
                    <a:pt x="1567148" y="768693"/>
                    <a:pt x="1568577" y="769074"/>
                    <a:pt x="1570101" y="769455"/>
                  </a:cubicBezTo>
                  <a:cubicBezTo>
                    <a:pt x="1565434" y="774598"/>
                    <a:pt x="1560481" y="776694"/>
                    <a:pt x="1554861" y="776979"/>
                  </a:cubicBezTo>
                  <a:cubicBezTo>
                    <a:pt x="1552575" y="777075"/>
                    <a:pt x="1550194" y="775265"/>
                    <a:pt x="1545812" y="773550"/>
                  </a:cubicBezTo>
                  <a:close/>
                  <a:moveTo>
                    <a:pt x="1704213" y="799077"/>
                  </a:moveTo>
                  <a:cubicBezTo>
                    <a:pt x="1701070" y="797744"/>
                    <a:pt x="1698022" y="796506"/>
                    <a:pt x="1694402" y="794982"/>
                  </a:cubicBezTo>
                  <a:cubicBezTo>
                    <a:pt x="1703832" y="790410"/>
                    <a:pt x="1710881" y="785933"/>
                    <a:pt x="1718691" y="792791"/>
                  </a:cubicBezTo>
                  <a:cubicBezTo>
                    <a:pt x="1719263" y="791743"/>
                    <a:pt x="1719834" y="790791"/>
                    <a:pt x="1720406" y="789838"/>
                  </a:cubicBezTo>
                  <a:cubicBezTo>
                    <a:pt x="1721549" y="790124"/>
                    <a:pt x="1722596" y="790410"/>
                    <a:pt x="1723739" y="790695"/>
                  </a:cubicBezTo>
                  <a:cubicBezTo>
                    <a:pt x="1717358" y="795172"/>
                    <a:pt x="1710976" y="797934"/>
                    <a:pt x="1704213" y="799077"/>
                  </a:cubicBezTo>
                  <a:close/>
                  <a:moveTo>
                    <a:pt x="1685449" y="756120"/>
                  </a:moveTo>
                  <a:cubicBezTo>
                    <a:pt x="1692688" y="750024"/>
                    <a:pt x="1696784" y="749452"/>
                    <a:pt x="1714500" y="752214"/>
                  </a:cubicBezTo>
                  <a:cubicBezTo>
                    <a:pt x="1709261" y="764406"/>
                    <a:pt x="1699736" y="765740"/>
                    <a:pt x="1685449" y="756120"/>
                  </a:cubicBezTo>
                  <a:close/>
                  <a:moveTo>
                    <a:pt x="1760030" y="759263"/>
                  </a:moveTo>
                  <a:cubicBezTo>
                    <a:pt x="1758601" y="759739"/>
                    <a:pt x="1756886" y="759453"/>
                    <a:pt x="1755267" y="759453"/>
                  </a:cubicBezTo>
                  <a:cubicBezTo>
                    <a:pt x="1755172" y="758406"/>
                    <a:pt x="1755077" y="757453"/>
                    <a:pt x="1754981" y="756405"/>
                  </a:cubicBezTo>
                  <a:cubicBezTo>
                    <a:pt x="1757743" y="755929"/>
                    <a:pt x="1760506" y="755358"/>
                    <a:pt x="1763268" y="754881"/>
                  </a:cubicBezTo>
                  <a:cubicBezTo>
                    <a:pt x="1763554" y="755358"/>
                    <a:pt x="1763935" y="755929"/>
                    <a:pt x="1764221" y="756405"/>
                  </a:cubicBezTo>
                  <a:cubicBezTo>
                    <a:pt x="1762887" y="757548"/>
                    <a:pt x="1761554" y="758787"/>
                    <a:pt x="1760030" y="759263"/>
                  </a:cubicBezTo>
                  <a:close/>
                  <a:moveTo>
                    <a:pt x="1757172" y="732117"/>
                  </a:moveTo>
                  <a:cubicBezTo>
                    <a:pt x="1759458" y="731069"/>
                    <a:pt x="1761363" y="730116"/>
                    <a:pt x="1763363" y="729069"/>
                  </a:cubicBezTo>
                  <a:cubicBezTo>
                    <a:pt x="1767650" y="732021"/>
                    <a:pt x="1772031" y="735069"/>
                    <a:pt x="1776508" y="738213"/>
                  </a:cubicBezTo>
                  <a:cubicBezTo>
                    <a:pt x="1770031" y="737355"/>
                    <a:pt x="1763649" y="736022"/>
                    <a:pt x="1757172" y="732117"/>
                  </a:cubicBezTo>
                  <a:close/>
                  <a:moveTo>
                    <a:pt x="1836420" y="770788"/>
                  </a:moveTo>
                  <a:cubicBezTo>
                    <a:pt x="1836134" y="769740"/>
                    <a:pt x="1835849" y="768597"/>
                    <a:pt x="1835563" y="767550"/>
                  </a:cubicBezTo>
                  <a:cubicBezTo>
                    <a:pt x="1837182" y="766978"/>
                    <a:pt x="1838897" y="765930"/>
                    <a:pt x="1840516" y="765835"/>
                  </a:cubicBezTo>
                  <a:cubicBezTo>
                    <a:pt x="1843088" y="765645"/>
                    <a:pt x="1845659" y="766216"/>
                    <a:pt x="1848422" y="769359"/>
                  </a:cubicBezTo>
                  <a:cubicBezTo>
                    <a:pt x="1844516" y="769836"/>
                    <a:pt x="1840516" y="770312"/>
                    <a:pt x="1836420" y="770788"/>
                  </a:cubicBezTo>
                  <a:close/>
                  <a:moveTo>
                    <a:pt x="1867091" y="775360"/>
                  </a:moveTo>
                  <a:cubicBezTo>
                    <a:pt x="1862709" y="775741"/>
                    <a:pt x="1858232" y="775932"/>
                    <a:pt x="1853851" y="776217"/>
                  </a:cubicBezTo>
                  <a:cubicBezTo>
                    <a:pt x="1855280" y="774789"/>
                    <a:pt x="1856327" y="773265"/>
                    <a:pt x="1856613" y="771645"/>
                  </a:cubicBezTo>
                  <a:cubicBezTo>
                    <a:pt x="1858518" y="760025"/>
                    <a:pt x="1863947" y="762882"/>
                    <a:pt x="1870996" y="763835"/>
                  </a:cubicBezTo>
                  <a:cubicBezTo>
                    <a:pt x="1875758" y="764502"/>
                    <a:pt x="1880330" y="764025"/>
                    <a:pt x="1884902" y="762882"/>
                  </a:cubicBezTo>
                  <a:cubicBezTo>
                    <a:pt x="1887093" y="764692"/>
                    <a:pt x="1889189" y="767073"/>
                    <a:pt x="1891093" y="769931"/>
                  </a:cubicBezTo>
                  <a:cubicBezTo>
                    <a:pt x="1883759" y="770598"/>
                    <a:pt x="1872901" y="772979"/>
                    <a:pt x="1867091" y="775360"/>
                  </a:cubicBezTo>
                  <a:close/>
                  <a:moveTo>
                    <a:pt x="1864519" y="750024"/>
                  </a:moveTo>
                  <a:cubicBezTo>
                    <a:pt x="1865186" y="749833"/>
                    <a:pt x="1865948" y="749738"/>
                    <a:pt x="1866614" y="749547"/>
                  </a:cubicBezTo>
                  <a:cubicBezTo>
                    <a:pt x="1866900" y="749547"/>
                    <a:pt x="1867281" y="749547"/>
                    <a:pt x="1867567" y="749547"/>
                  </a:cubicBezTo>
                  <a:cubicBezTo>
                    <a:pt x="1867567" y="750119"/>
                    <a:pt x="1867662" y="750690"/>
                    <a:pt x="1867662" y="751262"/>
                  </a:cubicBezTo>
                  <a:cubicBezTo>
                    <a:pt x="1866710" y="751262"/>
                    <a:pt x="1865662" y="751357"/>
                    <a:pt x="1864709" y="751357"/>
                  </a:cubicBezTo>
                  <a:cubicBezTo>
                    <a:pt x="1864614" y="750976"/>
                    <a:pt x="1864519" y="750500"/>
                    <a:pt x="1864519" y="750024"/>
                  </a:cubicBezTo>
                  <a:close/>
                  <a:moveTo>
                    <a:pt x="1894999" y="751738"/>
                  </a:moveTo>
                  <a:cubicBezTo>
                    <a:pt x="1894904" y="751833"/>
                    <a:pt x="1894808" y="751833"/>
                    <a:pt x="1894713" y="751833"/>
                  </a:cubicBezTo>
                  <a:cubicBezTo>
                    <a:pt x="1890998" y="751167"/>
                    <a:pt x="1887474" y="751833"/>
                    <a:pt x="1884236" y="751738"/>
                  </a:cubicBezTo>
                  <a:cubicBezTo>
                    <a:pt x="1882521" y="751643"/>
                    <a:pt x="1880807" y="751833"/>
                    <a:pt x="1879092" y="751833"/>
                  </a:cubicBezTo>
                  <a:cubicBezTo>
                    <a:pt x="1886903" y="745737"/>
                    <a:pt x="1888998" y="732974"/>
                    <a:pt x="1905191" y="735736"/>
                  </a:cubicBezTo>
                  <a:cubicBezTo>
                    <a:pt x="1901381" y="742213"/>
                    <a:pt x="1899476" y="748595"/>
                    <a:pt x="1894999" y="751738"/>
                  </a:cubicBezTo>
                  <a:close/>
                  <a:moveTo>
                    <a:pt x="2297906" y="727735"/>
                  </a:moveTo>
                  <a:cubicBezTo>
                    <a:pt x="2298668" y="727164"/>
                    <a:pt x="2299621" y="726687"/>
                    <a:pt x="2300478" y="726306"/>
                  </a:cubicBezTo>
                  <a:lnTo>
                    <a:pt x="2310575" y="726306"/>
                  </a:lnTo>
                  <a:cubicBezTo>
                    <a:pt x="2306384" y="726783"/>
                    <a:pt x="2302097" y="727259"/>
                    <a:pt x="2297906" y="727735"/>
                  </a:cubicBezTo>
                  <a:close/>
                  <a:moveTo>
                    <a:pt x="2730151" y="780694"/>
                  </a:moveTo>
                  <a:cubicBezTo>
                    <a:pt x="2735104" y="779932"/>
                    <a:pt x="2739962" y="779170"/>
                    <a:pt x="2744915" y="778408"/>
                  </a:cubicBezTo>
                  <a:cubicBezTo>
                    <a:pt x="2745296" y="778599"/>
                    <a:pt x="2745677" y="778694"/>
                    <a:pt x="2746058" y="778980"/>
                  </a:cubicBezTo>
                  <a:cubicBezTo>
                    <a:pt x="2740343" y="782313"/>
                    <a:pt x="2735104" y="781551"/>
                    <a:pt x="2730151" y="780694"/>
                  </a:cubicBezTo>
                  <a:close/>
                  <a:moveTo>
                    <a:pt x="2755868" y="781170"/>
                  </a:moveTo>
                  <a:cubicBezTo>
                    <a:pt x="2755106" y="781361"/>
                    <a:pt x="2754059" y="780789"/>
                    <a:pt x="2752535" y="780408"/>
                  </a:cubicBezTo>
                  <a:cubicBezTo>
                    <a:pt x="2752344" y="779361"/>
                    <a:pt x="2752249" y="778122"/>
                    <a:pt x="2752058" y="776979"/>
                  </a:cubicBezTo>
                  <a:cubicBezTo>
                    <a:pt x="2752344" y="776694"/>
                    <a:pt x="2752535" y="776217"/>
                    <a:pt x="2752820" y="775741"/>
                  </a:cubicBezTo>
                  <a:cubicBezTo>
                    <a:pt x="2765774" y="775741"/>
                    <a:pt x="2778728" y="775646"/>
                    <a:pt x="2791682" y="775455"/>
                  </a:cubicBezTo>
                  <a:cubicBezTo>
                    <a:pt x="2796731" y="775360"/>
                    <a:pt x="2797874" y="777360"/>
                    <a:pt x="2797969" y="780789"/>
                  </a:cubicBezTo>
                  <a:cubicBezTo>
                    <a:pt x="2783967" y="780694"/>
                    <a:pt x="2769870" y="777075"/>
                    <a:pt x="2755868" y="781170"/>
                  </a:cubicBezTo>
                  <a:close/>
                  <a:moveTo>
                    <a:pt x="2805684" y="780789"/>
                  </a:moveTo>
                  <a:cubicBezTo>
                    <a:pt x="2804827" y="780599"/>
                    <a:pt x="2803874" y="780408"/>
                    <a:pt x="2803017" y="780504"/>
                  </a:cubicBezTo>
                  <a:cubicBezTo>
                    <a:pt x="2801874" y="780599"/>
                    <a:pt x="2800826" y="780599"/>
                    <a:pt x="2799683" y="780599"/>
                  </a:cubicBezTo>
                  <a:cubicBezTo>
                    <a:pt x="2803493" y="777265"/>
                    <a:pt x="2807875" y="776503"/>
                    <a:pt x="2813399" y="779646"/>
                  </a:cubicBezTo>
                  <a:cubicBezTo>
                    <a:pt x="2810923" y="780027"/>
                    <a:pt x="2808351" y="780408"/>
                    <a:pt x="2805684" y="780789"/>
                  </a:cubicBezTo>
                  <a:close/>
                  <a:moveTo>
                    <a:pt x="3020378" y="234340"/>
                  </a:moveTo>
                  <a:cubicBezTo>
                    <a:pt x="3029998" y="229578"/>
                    <a:pt x="3049810" y="230911"/>
                    <a:pt x="3061145" y="236912"/>
                  </a:cubicBezTo>
                  <a:cubicBezTo>
                    <a:pt x="3048095" y="238817"/>
                    <a:pt x="3035237" y="237483"/>
                    <a:pt x="3020378" y="234340"/>
                  </a:cubicBezTo>
                  <a:close/>
                  <a:moveTo>
                    <a:pt x="3029141" y="210242"/>
                  </a:moveTo>
                  <a:cubicBezTo>
                    <a:pt x="3028569" y="205575"/>
                    <a:pt x="3032665" y="204527"/>
                    <a:pt x="3036951" y="204527"/>
                  </a:cubicBezTo>
                  <a:cubicBezTo>
                    <a:pt x="3041142" y="204622"/>
                    <a:pt x="3045333" y="205384"/>
                    <a:pt x="3044285" y="210337"/>
                  </a:cubicBezTo>
                  <a:cubicBezTo>
                    <a:pt x="3043714" y="212909"/>
                    <a:pt x="3040285" y="215004"/>
                    <a:pt x="3036761" y="218814"/>
                  </a:cubicBezTo>
                  <a:cubicBezTo>
                    <a:pt x="3033141" y="214909"/>
                    <a:pt x="3029426" y="212718"/>
                    <a:pt x="3029141" y="210242"/>
                  </a:cubicBezTo>
                  <a:close/>
                  <a:moveTo>
                    <a:pt x="3056573" y="269964"/>
                  </a:moveTo>
                  <a:cubicBezTo>
                    <a:pt x="3050096" y="269678"/>
                    <a:pt x="3043428" y="270440"/>
                    <a:pt x="3036856" y="270059"/>
                  </a:cubicBezTo>
                  <a:cubicBezTo>
                    <a:pt x="3045047" y="264725"/>
                    <a:pt x="3049810" y="264344"/>
                    <a:pt x="3057430" y="269487"/>
                  </a:cubicBezTo>
                  <a:cubicBezTo>
                    <a:pt x="3057144" y="269868"/>
                    <a:pt x="3056858" y="270059"/>
                    <a:pt x="3056573" y="269964"/>
                  </a:cubicBezTo>
                  <a:close/>
                  <a:moveTo>
                    <a:pt x="3059621" y="254628"/>
                  </a:moveTo>
                  <a:cubicBezTo>
                    <a:pt x="3055430" y="254247"/>
                    <a:pt x="3051143" y="253962"/>
                    <a:pt x="3046857" y="253581"/>
                  </a:cubicBezTo>
                  <a:cubicBezTo>
                    <a:pt x="3045619" y="253104"/>
                    <a:pt x="3044476" y="252628"/>
                    <a:pt x="3043238" y="252152"/>
                  </a:cubicBezTo>
                  <a:cubicBezTo>
                    <a:pt x="3050000" y="247770"/>
                    <a:pt x="3056668" y="248818"/>
                    <a:pt x="3063431" y="252628"/>
                  </a:cubicBezTo>
                  <a:cubicBezTo>
                    <a:pt x="3062192" y="253485"/>
                    <a:pt x="3060954" y="254152"/>
                    <a:pt x="3059621" y="254628"/>
                  </a:cubicBezTo>
                  <a:close/>
                  <a:moveTo>
                    <a:pt x="3079814" y="137376"/>
                  </a:moveTo>
                  <a:cubicBezTo>
                    <a:pt x="3069812" y="137661"/>
                    <a:pt x="3059716" y="136709"/>
                    <a:pt x="3049715" y="136137"/>
                  </a:cubicBezTo>
                  <a:cubicBezTo>
                    <a:pt x="3047810" y="136042"/>
                    <a:pt x="3045809" y="135471"/>
                    <a:pt x="3043904" y="135756"/>
                  </a:cubicBezTo>
                  <a:cubicBezTo>
                    <a:pt x="3029236" y="138042"/>
                    <a:pt x="3014853" y="137757"/>
                    <a:pt x="3000851" y="131851"/>
                  </a:cubicBezTo>
                  <a:cubicBezTo>
                    <a:pt x="2997994" y="130613"/>
                    <a:pt x="2993708" y="130327"/>
                    <a:pt x="2990850" y="131565"/>
                  </a:cubicBezTo>
                  <a:cubicBezTo>
                    <a:pt x="2976753" y="137566"/>
                    <a:pt x="2962085" y="134709"/>
                    <a:pt x="2947607" y="135280"/>
                  </a:cubicBezTo>
                  <a:cubicBezTo>
                    <a:pt x="2930652" y="136042"/>
                    <a:pt x="2913603" y="138900"/>
                    <a:pt x="2896743" y="138042"/>
                  </a:cubicBezTo>
                  <a:cubicBezTo>
                    <a:pt x="2874074" y="136995"/>
                    <a:pt x="2851118" y="138804"/>
                    <a:pt x="2828735" y="132137"/>
                  </a:cubicBezTo>
                  <a:cubicBezTo>
                    <a:pt x="2821496" y="130041"/>
                    <a:pt x="2812923" y="132042"/>
                    <a:pt x="2805017" y="132423"/>
                  </a:cubicBezTo>
                  <a:cubicBezTo>
                    <a:pt x="2794826" y="132994"/>
                    <a:pt x="2784729" y="133851"/>
                    <a:pt x="2774633" y="134804"/>
                  </a:cubicBezTo>
                  <a:cubicBezTo>
                    <a:pt x="2768822" y="135375"/>
                    <a:pt x="2763107" y="136995"/>
                    <a:pt x="2757392" y="136995"/>
                  </a:cubicBezTo>
                  <a:cubicBezTo>
                    <a:pt x="2738723" y="136995"/>
                    <a:pt x="2720054" y="136137"/>
                    <a:pt x="2701385" y="136137"/>
                  </a:cubicBezTo>
                  <a:cubicBezTo>
                    <a:pt x="2684145" y="136137"/>
                    <a:pt x="2666810" y="134232"/>
                    <a:pt x="2649570" y="138519"/>
                  </a:cubicBezTo>
                  <a:cubicBezTo>
                    <a:pt x="2644331" y="139852"/>
                    <a:pt x="2638235" y="136995"/>
                    <a:pt x="2632520" y="136995"/>
                  </a:cubicBezTo>
                  <a:cubicBezTo>
                    <a:pt x="2604326" y="136804"/>
                    <a:pt x="2576417" y="134518"/>
                    <a:pt x="2548795" y="128708"/>
                  </a:cubicBezTo>
                  <a:cubicBezTo>
                    <a:pt x="2540984" y="127089"/>
                    <a:pt x="2532698" y="127565"/>
                    <a:pt x="2524601" y="127660"/>
                  </a:cubicBezTo>
                  <a:cubicBezTo>
                    <a:pt x="2512790" y="127946"/>
                    <a:pt x="2500979" y="128898"/>
                    <a:pt x="2489073" y="129279"/>
                  </a:cubicBezTo>
                  <a:cubicBezTo>
                    <a:pt x="2486882" y="129375"/>
                    <a:pt x="2484596" y="127470"/>
                    <a:pt x="2482310" y="127279"/>
                  </a:cubicBezTo>
                  <a:cubicBezTo>
                    <a:pt x="2478120" y="126993"/>
                    <a:pt x="2473452" y="126422"/>
                    <a:pt x="2469642" y="127660"/>
                  </a:cubicBezTo>
                  <a:cubicBezTo>
                    <a:pt x="2447544" y="134994"/>
                    <a:pt x="2425827" y="133470"/>
                    <a:pt x="2404301" y="125660"/>
                  </a:cubicBezTo>
                  <a:cubicBezTo>
                    <a:pt x="2402300" y="124898"/>
                    <a:pt x="2399443" y="124517"/>
                    <a:pt x="2397633" y="125374"/>
                  </a:cubicBezTo>
                  <a:cubicBezTo>
                    <a:pt x="2388013" y="129756"/>
                    <a:pt x="2379440" y="126993"/>
                    <a:pt x="2370201" y="123469"/>
                  </a:cubicBezTo>
                  <a:cubicBezTo>
                    <a:pt x="2364581" y="121374"/>
                    <a:pt x="2357247" y="121945"/>
                    <a:pt x="2350961" y="122993"/>
                  </a:cubicBezTo>
                  <a:cubicBezTo>
                    <a:pt x="2333530" y="125946"/>
                    <a:pt x="2316385" y="130518"/>
                    <a:pt x="2298478" y="125946"/>
                  </a:cubicBezTo>
                  <a:cubicBezTo>
                    <a:pt x="2293430" y="124612"/>
                    <a:pt x="2287810" y="125469"/>
                    <a:pt x="2282476" y="124803"/>
                  </a:cubicBezTo>
                  <a:cubicBezTo>
                    <a:pt x="2279904" y="124517"/>
                    <a:pt x="2277618" y="122898"/>
                    <a:pt x="2275142" y="121945"/>
                  </a:cubicBezTo>
                  <a:cubicBezTo>
                    <a:pt x="2275237" y="120897"/>
                    <a:pt x="2275332" y="119945"/>
                    <a:pt x="2275427" y="118897"/>
                  </a:cubicBezTo>
                  <a:cubicBezTo>
                    <a:pt x="2288762" y="114135"/>
                    <a:pt x="2301335" y="106991"/>
                    <a:pt x="2316956" y="110896"/>
                  </a:cubicBezTo>
                  <a:cubicBezTo>
                    <a:pt x="2324672" y="112801"/>
                    <a:pt x="2333530" y="108134"/>
                    <a:pt x="2340864" y="114230"/>
                  </a:cubicBezTo>
                  <a:cubicBezTo>
                    <a:pt x="2354866" y="106324"/>
                    <a:pt x="2369344" y="116230"/>
                    <a:pt x="2384298" y="112801"/>
                  </a:cubicBezTo>
                  <a:cubicBezTo>
                    <a:pt x="2401253" y="108896"/>
                    <a:pt x="2419731" y="110706"/>
                    <a:pt x="2437543" y="109944"/>
                  </a:cubicBezTo>
                  <a:cubicBezTo>
                    <a:pt x="2440972" y="109753"/>
                    <a:pt x="2444496" y="109753"/>
                    <a:pt x="2447639" y="108801"/>
                  </a:cubicBezTo>
                  <a:cubicBezTo>
                    <a:pt x="2462974" y="104133"/>
                    <a:pt x="2478024" y="104800"/>
                    <a:pt x="2492788" y="110991"/>
                  </a:cubicBezTo>
                  <a:cubicBezTo>
                    <a:pt x="2494026" y="111468"/>
                    <a:pt x="2495836" y="111849"/>
                    <a:pt x="2496884" y="111372"/>
                  </a:cubicBezTo>
                  <a:cubicBezTo>
                    <a:pt x="2508790" y="106419"/>
                    <a:pt x="2520696" y="109563"/>
                    <a:pt x="2532603" y="110896"/>
                  </a:cubicBezTo>
                  <a:cubicBezTo>
                    <a:pt x="2536412" y="111372"/>
                    <a:pt x="2540699" y="111944"/>
                    <a:pt x="2544223" y="110896"/>
                  </a:cubicBezTo>
                  <a:cubicBezTo>
                    <a:pt x="2559463" y="106419"/>
                    <a:pt x="2575179" y="108610"/>
                    <a:pt x="2590610" y="107372"/>
                  </a:cubicBezTo>
                  <a:cubicBezTo>
                    <a:pt x="2593943" y="107086"/>
                    <a:pt x="2597277" y="106610"/>
                    <a:pt x="2600420" y="105467"/>
                  </a:cubicBezTo>
                  <a:cubicBezTo>
                    <a:pt x="2611374" y="101466"/>
                    <a:pt x="2622233" y="97180"/>
                    <a:pt x="2634139" y="92608"/>
                  </a:cubicBezTo>
                  <a:cubicBezTo>
                    <a:pt x="2622614" y="83178"/>
                    <a:pt x="2607374" y="96704"/>
                    <a:pt x="2594420" y="85845"/>
                  </a:cubicBezTo>
                  <a:cubicBezTo>
                    <a:pt x="2599658" y="84417"/>
                    <a:pt x="2603373" y="82797"/>
                    <a:pt x="2607278" y="82321"/>
                  </a:cubicBezTo>
                  <a:cubicBezTo>
                    <a:pt x="2621661" y="80702"/>
                    <a:pt x="2635853" y="79559"/>
                    <a:pt x="2649950" y="84893"/>
                  </a:cubicBezTo>
                  <a:cubicBezTo>
                    <a:pt x="2653665" y="86226"/>
                    <a:pt x="2658428" y="85083"/>
                    <a:pt x="2662619" y="84798"/>
                  </a:cubicBezTo>
                  <a:cubicBezTo>
                    <a:pt x="2667381" y="84512"/>
                    <a:pt x="2672048" y="83750"/>
                    <a:pt x="2677287" y="83178"/>
                  </a:cubicBezTo>
                  <a:cubicBezTo>
                    <a:pt x="2676239" y="89751"/>
                    <a:pt x="2675478" y="94989"/>
                    <a:pt x="2674620" y="100323"/>
                  </a:cubicBezTo>
                  <a:cubicBezTo>
                    <a:pt x="2670048" y="102324"/>
                    <a:pt x="2665000" y="103752"/>
                    <a:pt x="2661190" y="106610"/>
                  </a:cubicBezTo>
                  <a:cubicBezTo>
                    <a:pt x="2659285" y="108134"/>
                    <a:pt x="2659571" y="112325"/>
                    <a:pt x="2659666" y="116516"/>
                  </a:cubicBezTo>
                  <a:cubicBezTo>
                    <a:pt x="2666143" y="107372"/>
                    <a:pt x="2674525" y="110610"/>
                    <a:pt x="2682526" y="111372"/>
                  </a:cubicBezTo>
                  <a:cubicBezTo>
                    <a:pt x="2687479" y="111849"/>
                    <a:pt x="2693289" y="114611"/>
                    <a:pt x="2697195" y="106705"/>
                  </a:cubicBezTo>
                  <a:cubicBezTo>
                    <a:pt x="2686336" y="104324"/>
                    <a:pt x="2688908" y="93561"/>
                    <a:pt x="2681859" y="86798"/>
                  </a:cubicBezTo>
                  <a:cubicBezTo>
                    <a:pt x="2686050" y="85369"/>
                    <a:pt x="2688527" y="83940"/>
                    <a:pt x="2691098" y="83845"/>
                  </a:cubicBezTo>
                  <a:cubicBezTo>
                    <a:pt x="2703290" y="83464"/>
                    <a:pt x="2715387" y="83464"/>
                    <a:pt x="2727579" y="83369"/>
                  </a:cubicBezTo>
                  <a:cubicBezTo>
                    <a:pt x="2733961" y="83274"/>
                    <a:pt x="2739295" y="84607"/>
                    <a:pt x="2739390" y="93942"/>
                  </a:cubicBezTo>
                  <a:cubicBezTo>
                    <a:pt x="2745772" y="82035"/>
                    <a:pt x="2754916" y="78892"/>
                    <a:pt x="2765489" y="80035"/>
                  </a:cubicBezTo>
                  <a:cubicBezTo>
                    <a:pt x="2775585" y="81083"/>
                    <a:pt x="2785396" y="83655"/>
                    <a:pt x="2795778" y="80511"/>
                  </a:cubicBezTo>
                  <a:cubicBezTo>
                    <a:pt x="2799016" y="79559"/>
                    <a:pt x="2803208" y="81750"/>
                    <a:pt x="2807018" y="82607"/>
                  </a:cubicBezTo>
                  <a:cubicBezTo>
                    <a:pt x="2812066" y="83655"/>
                    <a:pt x="2817114" y="84798"/>
                    <a:pt x="2823401" y="86131"/>
                  </a:cubicBezTo>
                  <a:cubicBezTo>
                    <a:pt x="2821972" y="94513"/>
                    <a:pt x="2821020" y="104229"/>
                    <a:pt x="2828639" y="112515"/>
                  </a:cubicBezTo>
                  <a:cubicBezTo>
                    <a:pt x="2842736" y="112706"/>
                    <a:pt x="2857119" y="113087"/>
                    <a:pt x="2871597" y="112896"/>
                  </a:cubicBezTo>
                  <a:cubicBezTo>
                    <a:pt x="2887504" y="112801"/>
                    <a:pt x="2903506" y="111658"/>
                    <a:pt x="2919413" y="111944"/>
                  </a:cubicBezTo>
                  <a:cubicBezTo>
                    <a:pt x="2934367" y="112230"/>
                    <a:pt x="2949321" y="113373"/>
                    <a:pt x="2964275" y="114801"/>
                  </a:cubicBezTo>
                  <a:cubicBezTo>
                    <a:pt x="2968085" y="115182"/>
                    <a:pt x="2971705" y="117849"/>
                    <a:pt x="2975705" y="119564"/>
                  </a:cubicBezTo>
                  <a:cubicBezTo>
                    <a:pt x="2977039" y="118611"/>
                    <a:pt x="2978849" y="117278"/>
                    <a:pt x="2980563" y="115944"/>
                  </a:cubicBezTo>
                  <a:cubicBezTo>
                    <a:pt x="2981325" y="116040"/>
                    <a:pt x="2981992" y="115944"/>
                    <a:pt x="2982278" y="116230"/>
                  </a:cubicBezTo>
                  <a:cubicBezTo>
                    <a:pt x="2993993" y="129089"/>
                    <a:pt x="3006757" y="120040"/>
                    <a:pt x="3019330" y="118135"/>
                  </a:cubicBezTo>
                  <a:cubicBezTo>
                    <a:pt x="3023616" y="117468"/>
                    <a:pt x="3028093" y="117849"/>
                    <a:pt x="3032474" y="117849"/>
                  </a:cubicBezTo>
                  <a:cubicBezTo>
                    <a:pt x="3047048" y="117945"/>
                    <a:pt x="3061716" y="118421"/>
                    <a:pt x="3076289" y="118135"/>
                  </a:cubicBezTo>
                  <a:cubicBezTo>
                    <a:pt x="3085910" y="117945"/>
                    <a:pt x="3092387" y="120707"/>
                    <a:pt x="3093720" y="132899"/>
                  </a:cubicBezTo>
                  <a:cubicBezTo>
                    <a:pt x="3089339" y="134423"/>
                    <a:pt x="3084671" y="137185"/>
                    <a:pt x="3079814" y="137376"/>
                  </a:cubicBezTo>
                  <a:close/>
                  <a:moveTo>
                    <a:pt x="3231356" y="100228"/>
                  </a:moveTo>
                  <a:cubicBezTo>
                    <a:pt x="3231356" y="101371"/>
                    <a:pt x="3231356" y="102514"/>
                    <a:pt x="3231356" y="103657"/>
                  </a:cubicBezTo>
                  <a:cubicBezTo>
                    <a:pt x="3217831" y="103467"/>
                    <a:pt x="3204210" y="103371"/>
                    <a:pt x="3190685" y="103181"/>
                  </a:cubicBezTo>
                  <a:cubicBezTo>
                    <a:pt x="3190589" y="102038"/>
                    <a:pt x="3190589" y="100895"/>
                    <a:pt x="3190494" y="99752"/>
                  </a:cubicBezTo>
                  <a:cubicBezTo>
                    <a:pt x="3204115" y="99942"/>
                    <a:pt x="3217736" y="100038"/>
                    <a:pt x="3231356" y="100228"/>
                  </a:cubicBezTo>
                  <a:close/>
                  <a:moveTo>
                    <a:pt x="3175349" y="98895"/>
                  </a:moveTo>
                  <a:cubicBezTo>
                    <a:pt x="3165062" y="106038"/>
                    <a:pt x="3157252" y="98609"/>
                    <a:pt x="3149537" y="99085"/>
                  </a:cubicBezTo>
                  <a:cubicBezTo>
                    <a:pt x="3157728" y="94037"/>
                    <a:pt x="3165348" y="96704"/>
                    <a:pt x="3175349" y="98895"/>
                  </a:cubicBezTo>
                  <a:close/>
                  <a:moveTo>
                    <a:pt x="3159443" y="273869"/>
                  </a:moveTo>
                  <a:cubicBezTo>
                    <a:pt x="3156966" y="272916"/>
                    <a:pt x="3154585" y="271869"/>
                    <a:pt x="3152108" y="270916"/>
                  </a:cubicBezTo>
                  <a:cubicBezTo>
                    <a:pt x="3151441" y="272154"/>
                    <a:pt x="3150680" y="273393"/>
                    <a:pt x="3150013" y="274726"/>
                  </a:cubicBezTo>
                  <a:cubicBezTo>
                    <a:pt x="3150108" y="274726"/>
                    <a:pt x="3150203" y="274821"/>
                    <a:pt x="3150394" y="274821"/>
                  </a:cubicBezTo>
                  <a:cubicBezTo>
                    <a:pt x="3145917" y="274440"/>
                    <a:pt x="3141250" y="272821"/>
                    <a:pt x="3136297" y="269106"/>
                  </a:cubicBezTo>
                  <a:cubicBezTo>
                    <a:pt x="3147632" y="266725"/>
                    <a:pt x="3155918" y="266630"/>
                    <a:pt x="3163348" y="272726"/>
                  </a:cubicBezTo>
                  <a:cubicBezTo>
                    <a:pt x="3161919" y="273107"/>
                    <a:pt x="3160681" y="273488"/>
                    <a:pt x="3159443" y="273869"/>
                  </a:cubicBezTo>
                  <a:close/>
                  <a:moveTo>
                    <a:pt x="3158585" y="259010"/>
                  </a:moveTo>
                  <a:cubicBezTo>
                    <a:pt x="3164300" y="255295"/>
                    <a:pt x="3164300" y="255295"/>
                    <a:pt x="3178493" y="260439"/>
                  </a:cubicBezTo>
                  <a:cubicBezTo>
                    <a:pt x="3172301" y="260058"/>
                    <a:pt x="3166110" y="259581"/>
                    <a:pt x="3158585" y="259010"/>
                  </a:cubicBezTo>
                  <a:close/>
                  <a:moveTo>
                    <a:pt x="3129534" y="133947"/>
                  </a:moveTo>
                  <a:cubicBezTo>
                    <a:pt x="3134201" y="133375"/>
                    <a:pt x="3137154" y="132518"/>
                    <a:pt x="3140107" y="132613"/>
                  </a:cubicBezTo>
                  <a:cubicBezTo>
                    <a:pt x="3153347" y="133280"/>
                    <a:pt x="3166682" y="137661"/>
                    <a:pt x="3179350" y="130041"/>
                  </a:cubicBezTo>
                  <a:cubicBezTo>
                    <a:pt x="3180398" y="129375"/>
                    <a:pt x="3182398" y="129470"/>
                    <a:pt x="3183636" y="129946"/>
                  </a:cubicBezTo>
                  <a:cubicBezTo>
                    <a:pt x="3192875" y="133470"/>
                    <a:pt x="3202020" y="137185"/>
                    <a:pt x="3212306" y="141281"/>
                  </a:cubicBezTo>
                  <a:cubicBezTo>
                    <a:pt x="3189828" y="146710"/>
                    <a:pt x="3144203" y="142995"/>
                    <a:pt x="3129534" y="133947"/>
                  </a:cubicBezTo>
                  <a:close/>
                  <a:moveTo>
                    <a:pt x="3229547" y="278441"/>
                  </a:moveTo>
                  <a:cubicBezTo>
                    <a:pt x="3227546" y="278250"/>
                    <a:pt x="3225546" y="277869"/>
                    <a:pt x="3223451" y="277488"/>
                  </a:cubicBezTo>
                  <a:cubicBezTo>
                    <a:pt x="3224784" y="274440"/>
                    <a:pt x="3225641" y="272345"/>
                    <a:pt x="3226499" y="270535"/>
                  </a:cubicBezTo>
                  <a:cubicBezTo>
                    <a:pt x="3226213" y="270535"/>
                    <a:pt x="3225927" y="270535"/>
                    <a:pt x="3225641" y="270535"/>
                  </a:cubicBezTo>
                  <a:cubicBezTo>
                    <a:pt x="3226213" y="270440"/>
                    <a:pt x="3226880" y="270249"/>
                    <a:pt x="3227451" y="270154"/>
                  </a:cubicBezTo>
                  <a:cubicBezTo>
                    <a:pt x="3229166" y="269964"/>
                    <a:pt x="3231166" y="272154"/>
                    <a:pt x="3233071" y="273297"/>
                  </a:cubicBezTo>
                  <a:cubicBezTo>
                    <a:pt x="3231928" y="275202"/>
                    <a:pt x="3230499" y="278536"/>
                    <a:pt x="3229547" y="278441"/>
                  </a:cubicBezTo>
                  <a:close/>
                  <a:moveTo>
                    <a:pt x="3218021" y="260534"/>
                  </a:moveTo>
                  <a:cubicBezTo>
                    <a:pt x="3226308" y="256533"/>
                    <a:pt x="3233642" y="260439"/>
                    <a:pt x="3243263" y="258629"/>
                  </a:cubicBezTo>
                  <a:cubicBezTo>
                    <a:pt x="3233261" y="266535"/>
                    <a:pt x="3231928" y="266535"/>
                    <a:pt x="3218021" y="260534"/>
                  </a:cubicBezTo>
                  <a:close/>
                  <a:moveTo>
                    <a:pt x="3214688" y="219576"/>
                  </a:moveTo>
                  <a:cubicBezTo>
                    <a:pt x="3226213" y="215195"/>
                    <a:pt x="3247739" y="216433"/>
                    <a:pt x="3256407" y="222529"/>
                  </a:cubicBezTo>
                  <a:cubicBezTo>
                    <a:pt x="3243453" y="221577"/>
                    <a:pt x="3230404" y="220624"/>
                    <a:pt x="3214688" y="219576"/>
                  </a:cubicBezTo>
                  <a:close/>
                  <a:moveTo>
                    <a:pt x="3234690" y="249866"/>
                  </a:moveTo>
                  <a:cubicBezTo>
                    <a:pt x="3242405" y="244151"/>
                    <a:pt x="3248882" y="248437"/>
                    <a:pt x="3258026" y="250342"/>
                  </a:cubicBezTo>
                  <a:cubicBezTo>
                    <a:pt x="3248501" y="258057"/>
                    <a:pt x="3242120" y="254438"/>
                    <a:pt x="3234690" y="249866"/>
                  </a:cubicBezTo>
                  <a:close/>
                  <a:moveTo>
                    <a:pt x="3261170" y="143948"/>
                  </a:moveTo>
                  <a:cubicBezTo>
                    <a:pt x="3249835" y="142805"/>
                    <a:pt x="3238595" y="141662"/>
                    <a:pt x="3226594" y="140424"/>
                  </a:cubicBezTo>
                  <a:cubicBezTo>
                    <a:pt x="3234595" y="135852"/>
                    <a:pt x="3234595" y="135852"/>
                    <a:pt x="3261265" y="140995"/>
                  </a:cubicBezTo>
                  <a:cubicBezTo>
                    <a:pt x="3261170" y="141948"/>
                    <a:pt x="3261170" y="142900"/>
                    <a:pt x="3261170" y="143948"/>
                  </a:cubicBezTo>
                  <a:close/>
                  <a:moveTo>
                    <a:pt x="3259931" y="106038"/>
                  </a:moveTo>
                  <a:cubicBezTo>
                    <a:pt x="3275266" y="105562"/>
                    <a:pt x="3288983" y="100895"/>
                    <a:pt x="3303746" y="110134"/>
                  </a:cubicBezTo>
                  <a:cubicBezTo>
                    <a:pt x="3287173" y="114325"/>
                    <a:pt x="3267837" y="112896"/>
                    <a:pt x="3259931" y="106038"/>
                  </a:cubicBezTo>
                  <a:close/>
                  <a:moveTo>
                    <a:pt x="3314510" y="115182"/>
                  </a:moveTo>
                  <a:cubicBezTo>
                    <a:pt x="3312700" y="114611"/>
                    <a:pt x="3311271" y="112992"/>
                    <a:pt x="3309747" y="111849"/>
                  </a:cubicBezTo>
                  <a:cubicBezTo>
                    <a:pt x="3310890" y="110610"/>
                    <a:pt x="3311938" y="108705"/>
                    <a:pt x="3313366" y="108420"/>
                  </a:cubicBezTo>
                  <a:cubicBezTo>
                    <a:pt x="3314510" y="108134"/>
                    <a:pt x="3316129" y="109753"/>
                    <a:pt x="3318415" y="110991"/>
                  </a:cubicBezTo>
                  <a:cubicBezTo>
                    <a:pt x="3316605" y="112992"/>
                    <a:pt x="3315081" y="115373"/>
                    <a:pt x="3314510" y="115182"/>
                  </a:cubicBezTo>
                  <a:close/>
                  <a:moveTo>
                    <a:pt x="3332321" y="112134"/>
                  </a:moveTo>
                  <a:cubicBezTo>
                    <a:pt x="3330988" y="111944"/>
                    <a:pt x="3329749" y="111468"/>
                    <a:pt x="3328511" y="111087"/>
                  </a:cubicBezTo>
                  <a:cubicBezTo>
                    <a:pt x="3328892" y="110325"/>
                    <a:pt x="3329178" y="108896"/>
                    <a:pt x="3329559" y="108801"/>
                  </a:cubicBezTo>
                  <a:cubicBezTo>
                    <a:pt x="3330797" y="108705"/>
                    <a:pt x="3332131" y="109182"/>
                    <a:pt x="3333464" y="109372"/>
                  </a:cubicBezTo>
                  <a:cubicBezTo>
                    <a:pt x="3332893" y="110610"/>
                    <a:pt x="3332512" y="112134"/>
                    <a:pt x="3332321" y="112134"/>
                  </a:cubicBezTo>
                  <a:close/>
                  <a:moveTo>
                    <a:pt x="3345561" y="114039"/>
                  </a:moveTo>
                  <a:cubicBezTo>
                    <a:pt x="3344037" y="112992"/>
                    <a:pt x="3342989" y="112325"/>
                    <a:pt x="3341941" y="111563"/>
                  </a:cubicBezTo>
                  <a:cubicBezTo>
                    <a:pt x="3342704" y="110610"/>
                    <a:pt x="3343370" y="108991"/>
                    <a:pt x="3344323" y="108896"/>
                  </a:cubicBezTo>
                  <a:cubicBezTo>
                    <a:pt x="3345275" y="108705"/>
                    <a:pt x="3346514" y="109944"/>
                    <a:pt x="3347657" y="110515"/>
                  </a:cubicBezTo>
                  <a:cubicBezTo>
                    <a:pt x="3347085" y="111563"/>
                    <a:pt x="3346418" y="112611"/>
                    <a:pt x="3345561" y="114039"/>
                  </a:cubicBezTo>
                  <a:close/>
                  <a:moveTo>
                    <a:pt x="3567208" y="406457"/>
                  </a:moveTo>
                  <a:cubicBezTo>
                    <a:pt x="3573495" y="405695"/>
                    <a:pt x="3581210" y="403123"/>
                    <a:pt x="3582924" y="411600"/>
                  </a:cubicBezTo>
                  <a:cubicBezTo>
                    <a:pt x="3577495" y="410934"/>
                    <a:pt x="3571589" y="412743"/>
                    <a:pt x="3565684" y="411410"/>
                  </a:cubicBezTo>
                  <a:cubicBezTo>
                    <a:pt x="3566160" y="409791"/>
                    <a:pt x="3566636" y="408171"/>
                    <a:pt x="3567208" y="406457"/>
                  </a:cubicBezTo>
                  <a:close/>
                  <a:moveTo>
                    <a:pt x="3587687" y="457892"/>
                  </a:moveTo>
                  <a:cubicBezTo>
                    <a:pt x="3583877" y="458940"/>
                    <a:pt x="3580066" y="459987"/>
                    <a:pt x="3574256" y="461607"/>
                  </a:cubicBezTo>
                  <a:cubicBezTo>
                    <a:pt x="3580257" y="454844"/>
                    <a:pt x="3580257" y="454844"/>
                    <a:pt x="3587687" y="457892"/>
                  </a:cubicBezTo>
                  <a:close/>
                  <a:moveTo>
                    <a:pt x="3563017" y="486943"/>
                  </a:moveTo>
                  <a:cubicBezTo>
                    <a:pt x="3559969" y="486943"/>
                    <a:pt x="3557397" y="486276"/>
                    <a:pt x="3555016" y="484943"/>
                  </a:cubicBezTo>
                  <a:cubicBezTo>
                    <a:pt x="3558064" y="484657"/>
                    <a:pt x="3560731" y="485419"/>
                    <a:pt x="3563017" y="486943"/>
                  </a:cubicBezTo>
                  <a:close/>
                  <a:moveTo>
                    <a:pt x="3572447" y="496468"/>
                  </a:moveTo>
                  <a:cubicBezTo>
                    <a:pt x="3572828" y="496944"/>
                    <a:pt x="3573304" y="497421"/>
                    <a:pt x="3573685" y="497897"/>
                  </a:cubicBezTo>
                  <a:cubicBezTo>
                    <a:pt x="3568065" y="505326"/>
                    <a:pt x="3561493" y="504279"/>
                    <a:pt x="3555016" y="503231"/>
                  </a:cubicBezTo>
                  <a:cubicBezTo>
                    <a:pt x="3555206" y="502374"/>
                    <a:pt x="3555397" y="501421"/>
                    <a:pt x="3555683" y="500469"/>
                  </a:cubicBezTo>
                  <a:cubicBezTo>
                    <a:pt x="3553778" y="499802"/>
                    <a:pt x="3552920" y="499326"/>
                    <a:pt x="3551968" y="499135"/>
                  </a:cubicBezTo>
                  <a:cubicBezTo>
                    <a:pt x="3549777" y="498754"/>
                    <a:pt x="3547967" y="498468"/>
                    <a:pt x="3546443" y="498087"/>
                  </a:cubicBezTo>
                  <a:cubicBezTo>
                    <a:pt x="3555111" y="498087"/>
                    <a:pt x="3563779" y="497421"/>
                    <a:pt x="3572447" y="496468"/>
                  </a:cubicBezTo>
                  <a:close/>
                  <a:moveTo>
                    <a:pt x="3564446" y="514851"/>
                  </a:moveTo>
                  <a:cubicBezTo>
                    <a:pt x="3562731" y="518852"/>
                    <a:pt x="3561112" y="521519"/>
                    <a:pt x="3559207" y="522757"/>
                  </a:cubicBezTo>
                  <a:cubicBezTo>
                    <a:pt x="3557111" y="519328"/>
                    <a:pt x="3555492" y="515709"/>
                    <a:pt x="3554825" y="511899"/>
                  </a:cubicBezTo>
                  <a:cubicBezTo>
                    <a:pt x="3557969" y="511613"/>
                    <a:pt x="3561112" y="512756"/>
                    <a:pt x="3564446" y="514851"/>
                  </a:cubicBezTo>
                  <a:close/>
                  <a:moveTo>
                    <a:pt x="3546634" y="688778"/>
                  </a:moveTo>
                  <a:cubicBezTo>
                    <a:pt x="3546348" y="692969"/>
                    <a:pt x="3544920" y="696017"/>
                    <a:pt x="3542824" y="698493"/>
                  </a:cubicBezTo>
                  <a:cubicBezTo>
                    <a:pt x="3542348" y="693826"/>
                    <a:pt x="3542062" y="688778"/>
                    <a:pt x="3539585" y="683253"/>
                  </a:cubicBezTo>
                  <a:cubicBezTo>
                    <a:pt x="3543586" y="684587"/>
                    <a:pt x="3546729" y="685254"/>
                    <a:pt x="3548539" y="685920"/>
                  </a:cubicBezTo>
                  <a:cubicBezTo>
                    <a:pt x="3547491" y="686873"/>
                    <a:pt x="3546729" y="687825"/>
                    <a:pt x="3546634" y="688778"/>
                  </a:cubicBezTo>
                  <a:close/>
                  <a:moveTo>
                    <a:pt x="3557969" y="680110"/>
                  </a:moveTo>
                  <a:cubicBezTo>
                    <a:pt x="3555492" y="678491"/>
                    <a:pt x="3552539" y="677253"/>
                    <a:pt x="3548729" y="676967"/>
                  </a:cubicBezTo>
                  <a:cubicBezTo>
                    <a:pt x="3542729" y="676491"/>
                    <a:pt x="3542538" y="670871"/>
                    <a:pt x="3548063" y="661822"/>
                  </a:cubicBezTo>
                  <a:cubicBezTo>
                    <a:pt x="3548920" y="663156"/>
                    <a:pt x="3549777" y="664394"/>
                    <a:pt x="3550539" y="665632"/>
                  </a:cubicBezTo>
                  <a:cubicBezTo>
                    <a:pt x="3550920" y="666966"/>
                    <a:pt x="3551682" y="668013"/>
                    <a:pt x="3552635" y="668871"/>
                  </a:cubicBezTo>
                  <a:cubicBezTo>
                    <a:pt x="3553492" y="670204"/>
                    <a:pt x="3554349" y="671442"/>
                    <a:pt x="3555206" y="672871"/>
                  </a:cubicBezTo>
                  <a:cubicBezTo>
                    <a:pt x="3556064" y="672204"/>
                    <a:pt x="3556826" y="671633"/>
                    <a:pt x="3557588" y="671061"/>
                  </a:cubicBezTo>
                  <a:cubicBezTo>
                    <a:pt x="3558445" y="671157"/>
                    <a:pt x="3559302" y="671252"/>
                    <a:pt x="3560255" y="671252"/>
                  </a:cubicBezTo>
                  <a:cubicBezTo>
                    <a:pt x="3563112" y="671252"/>
                    <a:pt x="3565970" y="671061"/>
                    <a:pt x="3568922" y="671061"/>
                  </a:cubicBezTo>
                  <a:cubicBezTo>
                    <a:pt x="3569208" y="672109"/>
                    <a:pt x="3569399" y="673157"/>
                    <a:pt x="3569684" y="674300"/>
                  </a:cubicBezTo>
                  <a:cubicBezTo>
                    <a:pt x="3565874" y="676205"/>
                    <a:pt x="3561874" y="678015"/>
                    <a:pt x="3557969" y="680110"/>
                  </a:cubicBezTo>
                  <a:close/>
                  <a:moveTo>
                    <a:pt x="3588068" y="732879"/>
                  </a:moveTo>
                  <a:cubicBezTo>
                    <a:pt x="3585496" y="733831"/>
                    <a:pt x="3582162" y="733545"/>
                    <a:pt x="3579209" y="732402"/>
                  </a:cubicBezTo>
                  <a:cubicBezTo>
                    <a:pt x="3583400" y="726687"/>
                    <a:pt x="3586163" y="719544"/>
                    <a:pt x="3589878" y="711638"/>
                  </a:cubicBezTo>
                  <a:cubicBezTo>
                    <a:pt x="3581686" y="711352"/>
                    <a:pt x="3574733" y="711066"/>
                    <a:pt x="3566351" y="710685"/>
                  </a:cubicBezTo>
                  <a:cubicBezTo>
                    <a:pt x="3565970" y="709828"/>
                    <a:pt x="3565684" y="709066"/>
                    <a:pt x="3565303" y="708209"/>
                  </a:cubicBezTo>
                  <a:cubicBezTo>
                    <a:pt x="3572447" y="700875"/>
                    <a:pt x="3580353" y="697922"/>
                    <a:pt x="3587877" y="694207"/>
                  </a:cubicBezTo>
                  <a:cubicBezTo>
                    <a:pt x="3588068" y="698112"/>
                    <a:pt x="3590544" y="701065"/>
                    <a:pt x="3594068" y="704208"/>
                  </a:cubicBezTo>
                  <a:cubicBezTo>
                    <a:pt x="3605022" y="714495"/>
                    <a:pt x="3602165" y="727545"/>
                    <a:pt x="3588068" y="7328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23AD58E1-2B28-41A5-AE9F-943739E5791C}"/>
                </a:ext>
              </a:extLst>
            </p:cNvPr>
            <p:cNvSpPr/>
            <p:nvPr/>
          </p:nvSpPr>
          <p:spPr>
            <a:xfrm>
              <a:off x="7668138" y="3812353"/>
              <a:ext cx="47625" cy="28575"/>
            </a:xfrm>
            <a:custGeom>
              <a:avLst/>
              <a:gdLst>
                <a:gd name="connsiteX0" fmla="*/ 45493 w 47625"/>
                <a:gd name="connsiteY0" fmla="*/ 5648 h 28575"/>
                <a:gd name="connsiteX1" fmla="*/ 37111 w 47625"/>
                <a:gd name="connsiteY1" fmla="*/ 10220 h 28575"/>
                <a:gd name="connsiteX2" fmla="*/ 5012 w 47625"/>
                <a:gd name="connsiteY2" fmla="*/ 7362 h 28575"/>
                <a:gd name="connsiteX3" fmla="*/ 6155 w 47625"/>
                <a:gd name="connsiteY3" fmla="*/ 34699 h 28575"/>
                <a:gd name="connsiteX4" fmla="*/ 37111 w 47625"/>
                <a:gd name="connsiteY4" fmla="*/ 37461 h 28575"/>
                <a:gd name="connsiteX5" fmla="*/ 50732 w 47625"/>
                <a:gd name="connsiteY5" fmla="*/ 18887 h 28575"/>
                <a:gd name="connsiteX6" fmla="*/ 45493 w 47625"/>
                <a:gd name="connsiteY6" fmla="*/ 564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28575">
                  <a:moveTo>
                    <a:pt x="45493" y="5648"/>
                  </a:moveTo>
                  <a:cubicBezTo>
                    <a:pt x="42540" y="7267"/>
                    <a:pt x="39778" y="8791"/>
                    <a:pt x="37111" y="10220"/>
                  </a:cubicBezTo>
                  <a:cubicBezTo>
                    <a:pt x="24729" y="-2734"/>
                    <a:pt x="20347" y="-3020"/>
                    <a:pt x="5012" y="7362"/>
                  </a:cubicBezTo>
                  <a:cubicBezTo>
                    <a:pt x="-1941" y="12125"/>
                    <a:pt x="-1751" y="19173"/>
                    <a:pt x="6155" y="34699"/>
                  </a:cubicBezTo>
                  <a:cubicBezTo>
                    <a:pt x="16156" y="35651"/>
                    <a:pt x="26634" y="37175"/>
                    <a:pt x="37111" y="37461"/>
                  </a:cubicBezTo>
                  <a:cubicBezTo>
                    <a:pt x="49017" y="37747"/>
                    <a:pt x="54351" y="30127"/>
                    <a:pt x="50732" y="18887"/>
                  </a:cubicBezTo>
                  <a:cubicBezTo>
                    <a:pt x="49398" y="14506"/>
                    <a:pt x="47398" y="10315"/>
                    <a:pt x="45493" y="56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A694717-8A3D-4E47-A5CC-F04F0BF6F96B}"/>
                </a:ext>
              </a:extLst>
            </p:cNvPr>
            <p:cNvSpPr/>
            <p:nvPr/>
          </p:nvSpPr>
          <p:spPr>
            <a:xfrm>
              <a:off x="7398734" y="3828775"/>
              <a:ext cx="66675" cy="9525"/>
            </a:xfrm>
            <a:custGeom>
              <a:avLst/>
              <a:gdLst>
                <a:gd name="connsiteX0" fmla="*/ 63722 w 66675"/>
                <a:gd name="connsiteY0" fmla="*/ 9229 h 9525"/>
                <a:gd name="connsiteX1" fmla="*/ 50102 w 66675"/>
                <a:gd name="connsiteY1" fmla="*/ 7324 h 9525"/>
                <a:gd name="connsiteX2" fmla="*/ 20003 w 66675"/>
                <a:gd name="connsiteY2" fmla="*/ 4752 h 9525"/>
                <a:gd name="connsiteX3" fmla="*/ 10287 w 66675"/>
                <a:gd name="connsiteY3" fmla="*/ 5038 h 9525"/>
                <a:gd name="connsiteX4" fmla="*/ 0 w 66675"/>
                <a:gd name="connsiteY4" fmla="*/ 7229 h 9525"/>
                <a:gd name="connsiteX5" fmla="*/ 15526 w 66675"/>
                <a:gd name="connsiteY5" fmla="*/ 12848 h 9525"/>
                <a:gd name="connsiteX6" fmla="*/ 12478 w 66675"/>
                <a:gd name="connsiteY6" fmla="*/ 15134 h 9525"/>
                <a:gd name="connsiteX7" fmla="*/ 20384 w 66675"/>
                <a:gd name="connsiteY7" fmla="*/ 13801 h 9525"/>
                <a:gd name="connsiteX8" fmla="*/ 72390 w 66675"/>
                <a:gd name="connsiteY8" fmla="*/ 11610 h 9525"/>
                <a:gd name="connsiteX9" fmla="*/ 63722 w 66675"/>
                <a:gd name="connsiteY9" fmla="*/ 92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675" h="9525">
                  <a:moveTo>
                    <a:pt x="63722" y="9229"/>
                  </a:moveTo>
                  <a:cubicBezTo>
                    <a:pt x="58198" y="11896"/>
                    <a:pt x="55054" y="9229"/>
                    <a:pt x="50102" y="7324"/>
                  </a:cubicBezTo>
                  <a:cubicBezTo>
                    <a:pt x="40958" y="3704"/>
                    <a:pt x="31242" y="-5630"/>
                    <a:pt x="20003" y="4752"/>
                  </a:cubicBezTo>
                  <a:cubicBezTo>
                    <a:pt x="18288" y="6371"/>
                    <a:pt x="13526" y="4657"/>
                    <a:pt x="10287" y="5038"/>
                  </a:cubicBezTo>
                  <a:cubicBezTo>
                    <a:pt x="6858" y="5419"/>
                    <a:pt x="3429" y="6467"/>
                    <a:pt x="0" y="7229"/>
                  </a:cubicBezTo>
                  <a:cubicBezTo>
                    <a:pt x="4191" y="9610"/>
                    <a:pt x="9620" y="11420"/>
                    <a:pt x="15526" y="12848"/>
                  </a:cubicBezTo>
                  <a:cubicBezTo>
                    <a:pt x="14478" y="13610"/>
                    <a:pt x="13526" y="14372"/>
                    <a:pt x="12478" y="15134"/>
                  </a:cubicBezTo>
                  <a:cubicBezTo>
                    <a:pt x="15050" y="14753"/>
                    <a:pt x="17621" y="14277"/>
                    <a:pt x="20384" y="13801"/>
                  </a:cubicBezTo>
                  <a:cubicBezTo>
                    <a:pt x="39243" y="17325"/>
                    <a:pt x="61913" y="16563"/>
                    <a:pt x="72390" y="11610"/>
                  </a:cubicBezTo>
                  <a:cubicBezTo>
                    <a:pt x="68675" y="10658"/>
                    <a:pt x="65437" y="8467"/>
                    <a:pt x="63722" y="92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33AA197-A1CA-4921-95A9-2AE5E7C53BA8}"/>
                </a:ext>
              </a:extLst>
            </p:cNvPr>
            <p:cNvSpPr/>
            <p:nvPr/>
          </p:nvSpPr>
          <p:spPr>
            <a:xfrm>
              <a:off x="7072313" y="3774091"/>
              <a:ext cx="76200" cy="19050"/>
            </a:xfrm>
            <a:custGeom>
              <a:avLst/>
              <a:gdLst>
                <a:gd name="connsiteX0" fmla="*/ 47530 w 76200"/>
                <a:gd name="connsiteY0" fmla="*/ 1810 h 19050"/>
                <a:gd name="connsiteX1" fmla="*/ 40005 w 76200"/>
                <a:gd name="connsiteY1" fmla="*/ 8477 h 19050"/>
                <a:gd name="connsiteX2" fmla="*/ 42863 w 76200"/>
                <a:gd name="connsiteY2" fmla="*/ 0 h 19050"/>
                <a:gd name="connsiteX3" fmla="*/ 0 w 76200"/>
                <a:gd name="connsiteY3" fmla="*/ 12478 h 19050"/>
                <a:gd name="connsiteX4" fmla="*/ 190 w 76200"/>
                <a:gd name="connsiteY4" fmla="*/ 15526 h 19050"/>
                <a:gd name="connsiteX5" fmla="*/ 21622 w 76200"/>
                <a:gd name="connsiteY5" fmla="*/ 15907 h 19050"/>
                <a:gd name="connsiteX6" fmla="*/ 49435 w 76200"/>
                <a:gd name="connsiteY6" fmla="*/ 17431 h 19050"/>
                <a:gd name="connsiteX7" fmla="*/ 76581 w 76200"/>
                <a:gd name="connsiteY7" fmla="*/ 11430 h 19050"/>
                <a:gd name="connsiteX8" fmla="*/ 52578 w 76200"/>
                <a:gd name="connsiteY8" fmla="*/ 10668 h 19050"/>
                <a:gd name="connsiteX9" fmla="*/ 47530 w 76200"/>
                <a:gd name="connsiteY9" fmla="*/ 18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19050">
                  <a:moveTo>
                    <a:pt x="47530" y="1810"/>
                  </a:moveTo>
                  <a:cubicBezTo>
                    <a:pt x="44672" y="4381"/>
                    <a:pt x="42291" y="6477"/>
                    <a:pt x="40005" y="8477"/>
                  </a:cubicBezTo>
                  <a:cubicBezTo>
                    <a:pt x="41053" y="5429"/>
                    <a:pt x="41720" y="3238"/>
                    <a:pt x="42863" y="0"/>
                  </a:cubicBezTo>
                  <a:cubicBezTo>
                    <a:pt x="27527" y="4477"/>
                    <a:pt x="13716" y="8477"/>
                    <a:pt x="0" y="12478"/>
                  </a:cubicBezTo>
                  <a:cubicBezTo>
                    <a:pt x="95" y="13525"/>
                    <a:pt x="190" y="14478"/>
                    <a:pt x="190" y="15526"/>
                  </a:cubicBezTo>
                  <a:cubicBezTo>
                    <a:pt x="7334" y="15621"/>
                    <a:pt x="14478" y="15716"/>
                    <a:pt x="21622" y="15907"/>
                  </a:cubicBezTo>
                  <a:cubicBezTo>
                    <a:pt x="30956" y="16192"/>
                    <a:pt x="40767" y="14954"/>
                    <a:pt x="49435" y="17431"/>
                  </a:cubicBezTo>
                  <a:cubicBezTo>
                    <a:pt x="60293" y="20479"/>
                    <a:pt x="68580" y="19907"/>
                    <a:pt x="76581" y="11430"/>
                  </a:cubicBezTo>
                  <a:cubicBezTo>
                    <a:pt x="68485" y="11144"/>
                    <a:pt x="60579" y="10954"/>
                    <a:pt x="52578" y="10668"/>
                  </a:cubicBezTo>
                  <a:cubicBezTo>
                    <a:pt x="51340" y="8382"/>
                    <a:pt x="49816" y="5715"/>
                    <a:pt x="4753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D84AF8F9-2D9F-44BE-8A83-AD8BD85DB05A}"/>
                </a:ext>
              </a:extLst>
            </p:cNvPr>
            <p:cNvSpPr/>
            <p:nvPr/>
          </p:nvSpPr>
          <p:spPr>
            <a:xfrm>
              <a:off x="7936706" y="3765203"/>
              <a:ext cx="19050" cy="9525"/>
            </a:xfrm>
            <a:custGeom>
              <a:avLst/>
              <a:gdLst>
                <a:gd name="connsiteX0" fmla="*/ 0 w 19050"/>
                <a:gd name="connsiteY0" fmla="*/ 6792 h 9525"/>
                <a:gd name="connsiteX1" fmla="*/ 19145 w 19050"/>
                <a:gd name="connsiteY1" fmla="*/ 3077 h 9525"/>
                <a:gd name="connsiteX2" fmla="*/ 0 w 19050"/>
                <a:gd name="connsiteY2" fmla="*/ 67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0" y="6792"/>
                  </a:moveTo>
                  <a:cubicBezTo>
                    <a:pt x="9430" y="12221"/>
                    <a:pt x="9430" y="12221"/>
                    <a:pt x="19145" y="3077"/>
                  </a:cubicBezTo>
                  <a:cubicBezTo>
                    <a:pt x="7429" y="-1590"/>
                    <a:pt x="6572" y="-1399"/>
                    <a:pt x="0" y="6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444A8C71-134E-4BB6-AAC3-EB09D1FF9867}"/>
                </a:ext>
              </a:extLst>
            </p:cNvPr>
            <p:cNvSpPr/>
            <p:nvPr/>
          </p:nvSpPr>
          <p:spPr>
            <a:xfrm>
              <a:off x="7342251" y="3766721"/>
              <a:ext cx="9525" cy="9525"/>
            </a:xfrm>
            <a:custGeom>
              <a:avLst/>
              <a:gdLst>
                <a:gd name="connsiteX0" fmla="*/ 0 w 9525"/>
                <a:gd name="connsiteY0" fmla="*/ 6132 h 9525"/>
                <a:gd name="connsiteX1" fmla="*/ 17907 w 9525"/>
                <a:gd name="connsiteY1" fmla="*/ 7465 h 9525"/>
                <a:gd name="connsiteX2" fmla="*/ 0 w 9525"/>
                <a:gd name="connsiteY2" fmla="*/ 61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6132"/>
                  </a:moveTo>
                  <a:cubicBezTo>
                    <a:pt x="6572" y="9656"/>
                    <a:pt x="11811" y="11942"/>
                    <a:pt x="17907" y="7465"/>
                  </a:cubicBezTo>
                  <a:cubicBezTo>
                    <a:pt x="10001" y="-2155"/>
                    <a:pt x="8572" y="-2345"/>
                    <a:pt x="0" y="61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E7C4BFA7-2773-4CD4-BA82-8A71F4842AF5}"/>
                </a:ext>
              </a:extLst>
            </p:cNvPr>
            <p:cNvSpPr/>
            <p:nvPr/>
          </p:nvSpPr>
          <p:spPr>
            <a:xfrm>
              <a:off x="7641410" y="3750850"/>
              <a:ext cx="9525" cy="9525"/>
            </a:xfrm>
            <a:custGeom>
              <a:avLst/>
              <a:gdLst>
                <a:gd name="connsiteX0" fmla="*/ 117 w 0"/>
                <a:gd name="connsiteY0" fmla="*/ 3143 h 0"/>
                <a:gd name="connsiteX1" fmla="*/ 8785 w 0"/>
                <a:gd name="connsiteY1" fmla="*/ 8858 h 0"/>
                <a:gd name="connsiteX2" fmla="*/ 5260 w 0"/>
                <a:gd name="connsiteY2" fmla="*/ 0 h 0"/>
                <a:gd name="connsiteX3" fmla="*/ 117 w 0"/>
                <a:gd name="connsiteY3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7" y="3143"/>
                  </a:moveTo>
                  <a:cubicBezTo>
                    <a:pt x="-550" y="7525"/>
                    <a:pt x="1546" y="10096"/>
                    <a:pt x="8785" y="8858"/>
                  </a:cubicBezTo>
                  <a:cubicBezTo>
                    <a:pt x="7451" y="5620"/>
                    <a:pt x="6403" y="2762"/>
                    <a:pt x="5260" y="0"/>
                  </a:cubicBezTo>
                  <a:cubicBezTo>
                    <a:pt x="3450" y="1048"/>
                    <a:pt x="307" y="1905"/>
                    <a:pt x="117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2F26E27B-3299-4307-9B70-4C49594650A0}"/>
                </a:ext>
              </a:extLst>
            </p:cNvPr>
            <p:cNvSpPr/>
            <p:nvPr/>
          </p:nvSpPr>
          <p:spPr>
            <a:xfrm>
              <a:off x="7406238" y="3860296"/>
              <a:ext cx="9525" cy="9525"/>
            </a:xfrm>
            <a:custGeom>
              <a:avLst/>
              <a:gdLst>
                <a:gd name="connsiteX0" fmla="*/ 1926 w 9525"/>
                <a:gd name="connsiteY0" fmla="*/ 282 h 0"/>
                <a:gd name="connsiteX1" fmla="*/ 21 w 9525"/>
                <a:gd name="connsiteY1" fmla="*/ 4473 h 0"/>
                <a:gd name="connsiteX2" fmla="*/ 10880 w 9525"/>
                <a:gd name="connsiteY2" fmla="*/ 9426 h 0"/>
                <a:gd name="connsiteX3" fmla="*/ 1926 w 9525"/>
                <a:gd name="connsiteY3" fmla="*/ 2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926" y="282"/>
                  </a:moveTo>
                  <a:cubicBezTo>
                    <a:pt x="974" y="568"/>
                    <a:pt x="-169" y="4378"/>
                    <a:pt x="21" y="4473"/>
                  </a:cubicBezTo>
                  <a:cubicBezTo>
                    <a:pt x="2783" y="5997"/>
                    <a:pt x="5736" y="7235"/>
                    <a:pt x="10880" y="9426"/>
                  </a:cubicBezTo>
                  <a:cubicBezTo>
                    <a:pt x="9260" y="854"/>
                    <a:pt x="6212" y="-766"/>
                    <a:pt x="1926" y="2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5C610140-EF43-44D9-AE5E-E9CB27752F01}"/>
                </a:ext>
              </a:extLst>
            </p:cNvPr>
            <p:cNvSpPr/>
            <p:nvPr/>
          </p:nvSpPr>
          <p:spPr>
            <a:xfrm>
              <a:off x="7187719" y="3758167"/>
              <a:ext cx="9525" cy="9525"/>
            </a:xfrm>
            <a:custGeom>
              <a:avLst/>
              <a:gdLst>
                <a:gd name="connsiteX0" fmla="*/ 11466 w 9525"/>
                <a:gd name="connsiteY0" fmla="*/ 4684 h 0"/>
                <a:gd name="connsiteX1" fmla="*/ 227 w 9525"/>
                <a:gd name="connsiteY1" fmla="*/ 2684 h 0"/>
                <a:gd name="connsiteX2" fmla="*/ 513 w 9525"/>
                <a:gd name="connsiteY2" fmla="*/ 6875 h 0"/>
                <a:gd name="connsiteX3" fmla="*/ 7656 w 9525"/>
                <a:gd name="connsiteY3" fmla="*/ 7256 h 0"/>
                <a:gd name="connsiteX4" fmla="*/ 11466 w 9525"/>
                <a:gd name="connsiteY4" fmla="*/ 46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1466" y="4684"/>
                  </a:moveTo>
                  <a:cubicBezTo>
                    <a:pt x="8132" y="-78"/>
                    <a:pt x="4799" y="-1983"/>
                    <a:pt x="227" y="2684"/>
                  </a:cubicBezTo>
                  <a:cubicBezTo>
                    <a:pt x="-345" y="3255"/>
                    <a:pt x="322" y="5065"/>
                    <a:pt x="513" y="6875"/>
                  </a:cubicBezTo>
                  <a:cubicBezTo>
                    <a:pt x="3084" y="7065"/>
                    <a:pt x="5370" y="7542"/>
                    <a:pt x="7656" y="7256"/>
                  </a:cubicBezTo>
                  <a:cubicBezTo>
                    <a:pt x="8799" y="7160"/>
                    <a:pt x="9752" y="5827"/>
                    <a:pt x="11466" y="4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B4B8D136-306B-4C68-874E-72513A975720}"/>
                </a:ext>
              </a:extLst>
            </p:cNvPr>
            <p:cNvSpPr/>
            <p:nvPr/>
          </p:nvSpPr>
          <p:spPr>
            <a:xfrm>
              <a:off x="7621524" y="3833628"/>
              <a:ext cx="9525" cy="9525"/>
            </a:xfrm>
            <a:custGeom>
              <a:avLst/>
              <a:gdLst>
                <a:gd name="connsiteX0" fmla="*/ 0 w 9525"/>
                <a:gd name="connsiteY0" fmla="*/ 4947 h 0"/>
                <a:gd name="connsiteX1" fmla="*/ 10573 w 9525"/>
                <a:gd name="connsiteY1" fmla="*/ 1423 h 0"/>
                <a:gd name="connsiteX2" fmla="*/ 0 w 9525"/>
                <a:gd name="connsiteY2" fmla="*/ 494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4947"/>
                  </a:moveTo>
                  <a:cubicBezTo>
                    <a:pt x="3905" y="3613"/>
                    <a:pt x="6763" y="2661"/>
                    <a:pt x="10573" y="1423"/>
                  </a:cubicBezTo>
                  <a:cubicBezTo>
                    <a:pt x="3620" y="-863"/>
                    <a:pt x="3620" y="-863"/>
                    <a:pt x="0" y="4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74D8B166-A273-45EE-B549-2035A8FC44E6}"/>
                </a:ext>
              </a:extLst>
            </p:cNvPr>
            <p:cNvSpPr/>
            <p:nvPr/>
          </p:nvSpPr>
          <p:spPr>
            <a:xfrm>
              <a:off x="7470139" y="3783521"/>
              <a:ext cx="9525" cy="9525"/>
            </a:xfrm>
            <a:custGeom>
              <a:avLst/>
              <a:gdLst>
                <a:gd name="connsiteX0" fmla="*/ 6605 w 0"/>
                <a:gd name="connsiteY0" fmla="*/ 5715 h 0"/>
                <a:gd name="connsiteX1" fmla="*/ 2795 w 0"/>
                <a:gd name="connsiteY1" fmla="*/ 0 h 0"/>
                <a:gd name="connsiteX2" fmla="*/ 33 w 0"/>
                <a:gd name="connsiteY2" fmla="*/ 3905 h 0"/>
                <a:gd name="connsiteX3" fmla="*/ 4034 w 0"/>
                <a:gd name="connsiteY3" fmla="*/ 8287 h 0"/>
                <a:gd name="connsiteX4" fmla="*/ 6605 w 0"/>
                <a:gd name="connsiteY4" fmla="*/ 5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605" y="5715"/>
                  </a:moveTo>
                  <a:cubicBezTo>
                    <a:pt x="5843" y="3905"/>
                    <a:pt x="4415" y="2286"/>
                    <a:pt x="2795" y="0"/>
                  </a:cubicBezTo>
                  <a:cubicBezTo>
                    <a:pt x="1367" y="2000"/>
                    <a:pt x="-253" y="3524"/>
                    <a:pt x="33" y="3905"/>
                  </a:cubicBezTo>
                  <a:cubicBezTo>
                    <a:pt x="986" y="5525"/>
                    <a:pt x="2605" y="6858"/>
                    <a:pt x="4034" y="8287"/>
                  </a:cubicBezTo>
                  <a:cubicBezTo>
                    <a:pt x="4891" y="7429"/>
                    <a:pt x="6796" y="6191"/>
                    <a:pt x="6605" y="5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DF412318-8679-4494-90DE-3F6EC6EC2631}"/>
                </a:ext>
              </a:extLst>
            </p:cNvPr>
            <p:cNvSpPr/>
            <p:nvPr/>
          </p:nvSpPr>
          <p:spPr>
            <a:xfrm>
              <a:off x="7731062" y="3804380"/>
              <a:ext cx="9525" cy="9525"/>
            </a:xfrm>
            <a:custGeom>
              <a:avLst/>
              <a:gdLst>
                <a:gd name="connsiteX0" fmla="*/ 6572 w 0"/>
                <a:gd name="connsiteY0" fmla="*/ 0 h 0"/>
                <a:gd name="connsiteX1" fmla="*/ 0 w 0"/>
                <a:gd name="connsiteY1" fmla="*/ 3524 h 0"/>
                <a:gd name="connsiteX2" fmla="*/ 2286 w 0"/>
                <a:gd name="connsiteY2" fmla="*/ 6953 h 0"/>
                <a:gd name="connsiteX3" fmla="*/ 8001 w 0"/>
                <a:gd name="connsiteY3" fmla="*/ 2000 h 0"/>
                <a:gd name="connsiteX4" fmla="*/ 657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72" y="0"/>
                  </a:moveTo>
                  <a:cubicBezTo>
                    <a:pt x="4381" y="1048"/>
                    <a:pt x="2191" y="2286"/>
                    <a:pt x="0" y="3524"/>
                  </a:cubicBezTo>
                  <a:cubicBezTo>
                    <a:pt x="762" y="4667"/>
                    <a:pt x="1524" y="5810"/>
                    <a:pt x="2286" y="6953"/>
                  </a:cubicBezTo>
                  <a:cubicBezTo>
                    <a:pt x="4191" y="5334"/>
                    <a:pt x="6191" y="3715"/>
                    <a:pt x="8001" y="2000"/>
                  </a:cubicBezTo>
                  <a:cubicBezTo>
                    <a:pt x="8096" y="1905"/>
                    <a:pt x="6667" y="0"/>
                    <a:pt x="6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33687556-71BD-43AD-B800-8D4E9FECA47F}"/>
                </a:ext>
              </a:extLst>
            </p:cNvPr>
            <p:cNvSpPr/>
            <p:nvPr/>
          </p:nvSpPr>
          <p:spPr>
            <a:xfrm>
              <a:off x="6962870" y="3771805"/>
              <a:ext cx="9525" cy="9525"/>
            </a:xfrm>
            <a:custGeom>
              <a:avLst/>
              <a:gdLst>
                <a:gd name="connsiteX0" fmla="*/ 0 w 0"/>
                <a:gd name="connsiteY0" fmla="*/ 2667 h 0"/>
                <a:gd name="connsiteX1" fmla="*/ 7906 w 0"/>
                <a:gd name="connsiteY1" fmla="*/ 4953 h 0"/>
                <a:gd name="connsiteX2" fmla="*/ 8858 w 0"/>
                <a:gd name="connsiteY2" fmla="*/ 1524 h 0"/>
                <a:gd name="connsiteX3" fmla="*/ 571 w 0"/>
                <a:gd name="connsiteY3" fmla="*/ 0 h 0"/>
                <a:gd name="connsiteX4" fmla="*/ 0 w 0"/>
                <a:gd name="connsiteY4" fmla="*/ 2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667"/>
                  </a:moveTo>
                  <a:cubicBezTo>
                    <a:pt x="2667" y="3429"/>
                    <a:pt x="5239" y="4191"/>
                    <a:pt x="7906" y="4953"/>
                  </a:cubicBezTo>
                  <a:cubicBezTo>
                    <a:pt x="8191" y="3810"/>
                    <a:pt x="8572" y="2667"/>
                    <a:pt x="8858" y="1524"/>
                  </a:cubicBezTo>
                  <a:cubicBezTo>
                    <a:pt x="6096" y="1048"/>
                    <a:pt x="3334" y="476"/>
                    <a:pt x="571" y="0"/>
                  </a:cubicBezTo>
                  <a:cubicBezTo>
                    <a:pt x="476" y="857"/>
                    <a:pt x="190" y="1715"/>
                    <a:pt x="0" y="2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738E9B33-C68A-444A-A660-2B024916CD91}"/>
                </a:ext>
              </a:extLst>
            </p:cNvPr>
            <p:cNvSpPr/>
            <p:nvPr/>
          </p:nvSpPr>
          <p:spPr>
            <a:xfrm>
              <a:off x="7078599" y="3746369"/>
              <a:ext cx="9525" cy="9525"/>
            </a:xfrm>
            <a:custGeom>
              <a:avLst/>
              <a:gdLst>
                <a:gd name="connsiteX0" fmla="*/ 0 w 0"/>
                <a:gd name="connsiteY0" fmla="*/ 3052 h 0"/>
                <a:gd name="connsiteX1" fmla="*/ 5620 w 0"/>
                <a:gd name="connsiteY1" fmla="*/ 4671 h 0"/>
                <a:gd name="connsiteX2" fmla="*/ 7620 w 0"/>
                <a:gd name="connsiteY2" fmla="*/ 1719 h 0"/>
                <a:gd name="connsiteX3" fmla="*/ 3238 w 0"/>
                <a:gd name="connsiteY3" fmla="*/ 4 h 0"/>
                <a:gd name="connsiteX4" fmla="*/ 0 w 0"/>
                <a:gd name="connsiteY4" fmla="*/ 30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052"/>
                  </a:moveTo>
                  <a:cubicBezTo>
                    <a:pt x="2572" y="3814"/>
                    <a:pt x="4096" y="4767"/>
                    <a:pt x="5620" y="4671"/>
                  </a:cubicBezTo>
                  <a:cubicBezTo>
                    <a:pt x="6287" y="4671"/>
                    <a:pt x="6953" y="2767"/>
                    <a:pt x="7620" y="1719"/>
                  </a:cubicBezTo>
                  <a:cubicBezTo>
                    <a:pt x="6191" y="1052"/>
                    <a:pt x="4763" y="100"/>
                    <a:pt x="3238" y="4"/>
                  </a:cubicBezTo>
                  <a:cubicBezTo>
                    <a:pt x="2572" y="-91"/>
                    <a:pt x="1619" y="1433"/>
                    <a:pt x="0" y="30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E1EA1556-5AE7-463E-BB3D-84C53D6D6F87}"/>
                </a:ext>
              </a:extLst>
            </p:cNvPr>
            <p:cNvSpPr/>
            <p:nvPr/>
          </p:nvSpPr>
          <p:spPr>
            <a:xfrm>
              <a:off x="6615113" y="3707025"/>
              <a:ext cx="123825" cy="38100"/>
            </a:xfrm>
            <a:custGeom>
              <a:avLst/>
              <a:gdLst>
                <a:gd name="connsiteX0" fmla="*/ 83058 w 123825"/>
                <a:gd name="connsiteY0" fmla="*/ 17821 h 38100"/>
                <a:gd name="connsiteX1" fmla="*/ 65341 w 123825"/>
                <a:gd name="connsiteY1" fmla="*/ 28870 h 38100"/>
                <a:gd name="connsiteX2" fmla="*/ 88773 w 123825"/>
                <a:gd name="connsiteY2" fmla="*/ 30966 h 38100"/>
                <a:gd name="connsiteX3" fmla="*/ 79820 w 123825"/>
                <a:gd name="connsiteY3" fmla="*/ 38300 h 38100"/>
                <a:gd name="connsiteX4" fmla="*/ 117253 w 123825"/>
                <a:gd name="connsiteY4" fmla="*/ 26965 h 38100"/>
                <a:gd name="connsiteX5" fmla="*/ 101822 w 123825"/>
                <a:gd name="connsiteY5" fmla="*/ 22584 h 38100"/>
                <a:gd name="connsiteX6" fmla="*/ 101537 w 123825"/>
                <a:gd name="connsiteY6" fmla="*/ 19631 h 38100"/>
                <a:gd name="connsiteX7" fmla="*/ 116586 w 123825"/>
                <a:gd name="connsiteY7" fmla="*/ 15726 h 38100"/>
                <a:gd name="connsiteX8" fmla="*/ 132493 w 123825"/>
                <a:gd name="connsiteY8" fmla="*/ 9439 h 38100"/>
                <a:gd name="connsiteX9" fmla="*/ 112109 w 123825"/>
                <a:gd name="connsiteY9" fmla="*/ 10868 h 38100"/>
                <a:gd name="connsiteX10" fmla="*/ 90297 w 123825"/>
                <a:gd name="connsiteY10" fmla="*/ 11154 h 38100"/>
                <a:gd name="connsiteX11" fmla="*/ 100870 w 123825"/>
                <a:gd name="connsiteY11" fmla="*/ 7534 h 38100"/>
                <a:gd name="connsiteX12" fmla="*/ 88582 w 123825"/>
                <a:gd name="connsiteY12" fmla="*/ 6391 h 38100"/>
                <a:gd name="connsiteX13" fmla="*/ 18288 w 123825"/>
                <a:gd name="connsiteY13" fmla="*/ 295 h 38100"/>
                <a:gd name="connsiteX14" fmla="*/ 9430 w 123825"/>
                <a:gd name="connsiteY14" fmla="*/ 7058 h 38100"/>
                <a:gd name="connsiteX15" fmla="*/ 4477 w 123825"/>
                <a:gd name="connsiteY15" fmla="*/ 19631 h 38100"/>
                <a:gd name="connsiteX16" fmla="*/ 0 w 123825"/>
                <a:gd name="connsiteY16" fmla="*/ 25918 h 38100"/>
                <a:gd name="connsiteX17" fmla="*/ 26765 w 123825"/>
                <a:gd name="connsiteY17" fmla="*/ 18964 h 38100"/>
                <a:gd name="connsiteX18" fmla="*/ 33433 w 123825"/>
                <a:gd name="connsiteY18" fmla="*/ 14392 h 38100"/>
                <a:gd name="connsiteX19" fmla="*/ 79534 w 123825"/>
                <a:gd name="connsiteY19" fmla="*/ 10011 h 38100"/>
                <a:gd name="connsiteX20" fmla="*/ 83058 w 123825"/>
                <a:gd name="connsiteY20" fmla="*/ 178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3825" h="38100">
                  <a:moveTo>
                    <a:pt x="83058" y="17821"/>
                  </a:moveTo>
                  <a:cubicBezTo>
                    <a:pt x="78772" y="21536"/>
                    <a:pt x="73247" y="24012"/>
                    <a:pt x="65341" y="28870"/>
                  </a:cubicBezTo>
                  <a:cubicBezTo>
                    <a:pt x="74200" y="29632"/>
                    <a:pt x="80677" y="30204"/>
                    <a:pt x="88773" y="30966"/>
                  </a:cubicBezTo>
                  <a:cubicBezTo>
                    <a:pt x="85058" y="34014"/>
                    <a:pt x="82868" y="35728"/>
                    <a:pt x="79820" y="38300"/>
                  </a:cubicBezTo>
                  <a:cubicBezTo>
                    <a:pt x="106394" y="38586"/>
                    <a:pt x="106871" y="38491"/>
                    <a:pt x="117253" y="26965"/>
                  </a:cubicBezTo>
                  <a:cubicBezTo>
                    <a:pt x="112014" y="25537"/>
                    <a:pt x="106966" y="24108"/>
                    <a:pt x="101822" y="22584"/>
                  </a:cubicBezTo>
                  <a:cubicBezTo>
                    <a:pt x="101727" y="21631"/>
                    <a:pt x="101632" y="20583"/>
                    <a:pt x="101537" y="19631"/>
                  </a:cubicBezTo>
                  <a:cubicBezTo>
                    <a:pt x="106585" y="18297"/>
                    <a:pt x="111538" y="16869"/>
                    <a:pt x="116586" y="15726"/>
                  </a:cubicBezTo>
                  <a:cubicBezTo>
                    <a:pt x="121539" y="14583"/>
                    <a:pt x="127730" y="16773"/>
                    <a:pt x="132493" y="9439"/>
                  </a:cubicBezTo>
                  <a:cubicBezTo>
                    <a:pt x="124492" y="10106"/>
                    <a:pt x="118301" y="11058"/>
                    <a:pt x="112109" y="10868"/>
                  </a:cubicBezTo>
                  <a:cubicBezTo>
                    <a:pt x="105632" y="10773"/>
                    <a:pt x="99251" y="15916"/>
                    <a:pt x="90297" y="11154"/>
                  </a:cubicBezTo>
                  <a:cubicBezTo>
                    <a:pt x="95155" y="9439"/>
                    <a:pt x="98012" y="8487"/>
                    <a:pt x="100870" y="7534"/>
                  </a:cubicBezTo>
                  <a:cubicBezTo>
                    <a:pt x="96869" y="7153"/>
                    <a:pt x="92678" y="6010"/>
                    <a:pt x="88582" y="6391"/>
                  </a:cubicBezTo>
                  <a:cubicBezTo>
                    <a:pt x="64675" y="8582"/>
                    <a:pt x="41243" y="6963"/>
                    <a:pt x="18288" y="295"/>
                  </a:cubicBezTo>
                  <a:cubicBezTo>
                    <a:pt x="13430" y="-1134"/>
                    <a:pt x="7906" y="2867"/>
                    <a:pt x="9430" y="7058"/>
                  </a:cubicBezTo>
                  <a:cubicBezTo>
                    <a:pt x="11811" y="13344"/>
                    <a:pt x="7906" y="16012"/>
                    <a:pt x="4477" y="19631"/>
                  </a:cubicBezTo>
                  <a:cubicBezTo>
                    <a:pt x="2858" y="21345"/>
                    <a:pt x="1714" y="23441"/>
                    <a:pt x="0" y="25918"/>
                  </a:cubicBezTo>
                  <a:cubicBezTo>
                    <a:pt x="16764" y="27060"/>
                    <a:pt x="16764" y="27060"/>
                    <a:pt x="26765" y="18964"/>
                  </a:cubicBezTo>
                  <a:cubicBezTo>
                    <a:pt x="28861" y="17250"/>
                    <a:pt x="31051" y="14678"/>
                    <a:pt x="33433" y="14392"/>
                  </a:cubicBezTo>
                  <a:cubicBezTo>
                    <a:pt x="48768" y="12582"/>
                    <a:pt x="64103" y="10963"/>
                    <a:pt x="79534" y="10011"/>
                  </a:cubicBezTo>
                  <a:cubicBezTo>
                    <a:pt x="84868" y="9344"/>
                    <a:pt x="87059" y="14297"/>
                    <a:pt x="83058" y="178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078765E9-F2B3-4B78-A1F9-CB7DBB628C64}"/>
                </a:ext>
              </a:extLst>
            </p:cNvPr>
            <p:cNvSpPr/>
            <p:nvPr/>
          </p:nvSpPr>
          <p:spPr>
            <a:xfrm>
              <a:off x="7372636" y="3762153"/>
              <a:ext cx="57150" cy="66675"/>
            </a:xfrm>
            <a:custGeom>
              <a:avLst/>
              <a:gdLst>
                <a:gd name="connsiteX0" fmla="*/ 18002 w 57150"/>
                <a:gd name="connsiteY0" fmla="*/ 28035 h 66675"/>
                <a:gd name="connsiteX1" fmla="*/ 14288 w 57150"/>
                <a:gd name="connsiteY1" fmla="*/ 36036 h 66675"/>
                <a:gd name="connsiteX2" fmla="*/ 24098 w 57150"/>
                <a:gd name="connsiteY2" fmla="*/ 34989 h 66675"/>
                <a:gd name="connsiteX3" fmla="*/ 36290 w 57150"/>
                <a:gd name="connsiteY3" fmla="*/ 35084 h 66675"/>
                <a:gd name="connsiteX4" fmla="*/ 21527 w 57150"/>
                <a:gd name="connsiteY4" fmla="*/ 49181 h 66675"/>
                <a:gd name="connsiteX5" fmla="*/ 43148 w 57150"/>
                <a:gd name="connsiteY5" fmla="*/ 54229 h 66675"/>
                <a:gd name="connsiteX6" fmla="*/ 32956 w 57150"/>
                <a:gd name="connsiteY6" fmla="*/ 66231 h 66675"/>
                <a:gd name="connsiteX7" fmla="*/ 57055 w 57150"/>
                <a:gd name="connsiteY7" fmla="*/ 66707 h 66675"/>
                <a:gd name="connsiteX8" fmla="*/ 61817 w 57150"/>
                <a:gd name="connsiteY8" fmla="*/ 62706 h 66675"/>
                <a:gd name="connsiteX9" fmla="*/ 58579 w 57150"/>
                <a:gd name="connsiteY9" fmla="*/ 56229 h 66675"/>
                <a:gd name="connsiteX10" fmla="*/ 50673 w 57150"/>
                <a:gd name="connsiteY10" fmla="*/ 47847 h 66675"/>
                <a:gd name="connsiteX11" fmla="*/ 39624 w 57150"/>
                <a:gd name="connsiteY11" fmla="*/ 20034 h 66675"/>
                <a:gd name="connsiteX12" fmla="*/ 54197 w 57150"/>
                <a:gd name="connsiteY12" fmla="*/ 10319 h 66675"/>
                <a:gd name="connsiteX13" fmla="*/ 44101 w 57150"/>
                <a:gd name="connsiteY13" fmla="*/ 7366 h 66675"/>
                <a:gd name="connsiteX14" fmla="*/ 22288 w 57150"/>
                <a:gd name="connsiteY14" fmla="*/ 413 h 66675"/>
                <a:gd name="connsiteX15" fmla="*/ 14288 w 57150"/>
                <a:gd name="connsiteY15" fmla="*/ 8795 h 66675"/>
                <a:gd name="connsiteX16" fmla="*/ 7811 w 57150"/>
                <a:gd name="connsiteY16" fmla="*/ 8033 h 66675"/>
                <a:gd name="connsiteX17" fmla="*/ 7811 w 57150"/>
                <a:gd name="connsiteY17" fmla="*/ 8033 h 66675"/>
                <a:gd name="connsiteX18" fmla="*/ 667 w 57150"/>
                <a:gd name="connsiteY18" fmla="*/ 5747 h 66675"/>
                <a:gd name="connsiteX19" fmla="*/ 0 w 57150"/>
                <a:gd name="connsiteY19" fmla="*/ 9366 h 66675"/>
                <a:gd name="connsiteX20" fmla="*/ 2477 w 57150"/>
                <a:gd name="connsiteY20" fmla="*/ 9747 h 66675"/>
                <a:gd name="connsiteX21" fmla="*/ 2477 w 57150"/>
                <a:gd name="connsiteY21" fmla="*/ 10319 h 66675"/>
                <a:gd name="connsiteX22" fmla="*/ 7715 w 57150"/>
                <a:gd name="connsiteY22" fmla="*/ 11271 h 66675"/>
                <a:gd name="connsiteX23" fmla="*/ 14573 w 57150"/>
                <a:gd name="connsiteY23" fmla="*/ 12700 h 66675"/>
                <a:gd name="connsiteX24" fmla="*/ 18002 w 57150"/>
                <a:gd name="connsiteY24" fmla="*/ 28035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150" h="66675">
                  <a:moveTo>
                    <a:pt x="18002" y="28035"/>
                  </a:moveTo>
                  <a:cubicBezTo>
                    <a:pt x="14764" y="30512"/>
                    <a:pt x="11049" y="32226"/>
                    <a:pt x="14288" y="36036"/>
                  </a:cubicBezTo>
                  <a:cubicBezTo>
                    <a:pt x="17336" y="39656"/>
                    <a:pt x="20860" y="37084"/>
                    <a:pt x="24098" y="34989"/>
                  </a:cubicBezTo>
                  <a:cubicBezTo>
                    <a:pt x="28289" y="32322"/>
                    <a:pt x="32576" y="31655"/>
                    <a:pt x="36290" y="35084"/>
                  </a:cubicBezTo>
                  <a:cubicBezTo>
                    <a:pt x="36386" y="45276"/>
                    <a:pt x="23908" y="41275"/>
                    <a:pt x="21527" y="49181"/>
                  </a:cubicBezTo>
                  <a:cubicBezTo>
                    <a:pt x="26384" y="58420"/>
                    <a:pt x="37624" y="46514"/>
                    <a:pt x="43148" y="54229"/>
                  </a:cubicBezTo>
                  <a:cubicBezTo>
                    <a:pt x="40386" y="57563"/>
                    <a:pt x="37529" y="60801"/>
                    <a:pt x="32956" y="66231"/>
                  </a:cubicBezTo>
                  <a:cubicBezTo>
                    <a:pt x="42672" y="66516"/>
                    <a:pt x="49816" y="66993"/>
                    <a:pt x="57055" y="66707"/>
                  </a:cubicBezTo>
                  <a:cubicBezTo>
                    <a:pt x="58769" y="66612"/>
                    <a:pt x="61817" y="64135"/>
                    <a:pt x="61817" y="62706"/>
                  </a:cubicBezTo>
                  <a:cubicBezTo>
                    <a:pt x="61913" y="60611"/>
                    <a:pt x="60103" y="58134"/>
                    <a:pt x="58579" y="56229"/>
                  </a:cubicBezTo>
                  <a:cubicBezTo>
                    <a:pt x="56102" y="53277"/>
                    <a:pt x="52197" y="51086"/>
                    <a:pt x="50673" y="47847"/>
                  </a:cubicBezTo>
                  <a:cubicBezTo>
                    <a:pt x="46577" y="39180"/>
                    <a:pt x="43434" y="30036"/>
                    <a:pt x="39624" y="20034"/>
                  </a:cubicBezTo>
                  <a:cubicBezTo>
                    <a:pt x="44196" y="16986"/>
                    <a:pt x="48768" y="13843"/>
                    <a:pt x="54197" y="10319"/>
                  </a:cubicBezTo>
                  <a:cubicBezTo>
                    <a:pt x="49911" y="9176"/>
                    <a:pt x="45339" y="9271"/>
                    <a:pt x="44101" y="7366"/>
                  </a:cubicBezTo>
                  <a:cubicBezTo>
                    <a:pt x="38576" y="-1206"/>
                    <a:pt x="30385" y="-254"/>
                    <a:pt x="22288" y="413"/>
                  </a:cubicBezTo>
                  <a:cubicBezTo>
                    <a:pt x="19621" y="3461"/>
                    <a:pt x="17526" y="7842"/>
                    <a:pt x="14288" y="8795"/>
                  </a:cubicBezTo>
                  <a:cubicBezTo>
                    <a:pt x="12382" y="9366"/>
                    <a:pt x="10192" y="8795"/>
                    <a:pt x="7811" y="8033"/>
                  </a:cubicBezTo>
                  <a:cubicBezTo>
                    <a:pt x="7811" y="8033"/>
                    <a:pt x="7811" y="8033"/>
                    <a:pt x="7811" y="8033"/>
                  </a:cubicBezTo>
                  <a:cubicBezTo>
                    <a:pt x="5429" y="7271"/>
                    <a:pt x="3048" y="6509"/>
                    <a:pt x="667" y="5747"/>
                  </a:cubicBezTo>
                  <a:cubicBezTo>
                    <a:pt x="476" y="6985"/>
                    <a:pt x="286" y="8128"/>
                    <a:pt x="0" y="9366"/>
                  </a:cubicBezTo>
                  <a:cubicBezTo>
                    <a:pt x="857" y="9462"/>
                    <a:pt x="1619" y="9652"/>
                    <a:pt x="2477" y="9747"/>
                  </a:cubicBezTo>
                  <a:cubicBezTo>
                    <a:pt x="2477" y="9938"/>
                    <a:pt x="2477" y="10128"/>
                    <a:pt x="2477" y="10319"/>
                  </a:cubicBezTo>
                  <a:cubicBezTo>
                    <a:pt x="4191" y="10605"/>
                    <a:pt x="5905" y="10986"/>
                    <a:pt x="7715" y="11271"/>
                  </a:cubicBezTo>
                  <a:cubicBezTo>
                    <a:pt x="10001" y="11748"/>
                    <a:pt x="12478" y="11748"/>
                    <a:pt x="14573" y="12700"/>
                  </a:cubicBezTo>
                  <a:cubicBezTo>
                    <a:pt x="20669" y="15177"/>
                    <a:pt x="22955" y="24225"/>
                    <a:pt x="18002" y="28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CFDD7FB-ACAF-4884-887D-56DEFA39A598}"/>
                </a:ext>
              </a:extLst>
            </p:cNvPr>
            <p:cNvSpPr/>
            <p:nvPr/>
          </p:nvSpPr>
          <p:spPr>
            <a:xfrm>
              <a:off x="6552152" y="3689144"/>
              <a:ext cx="152400" cy="9525"/>
            </a:xfrm>
            <a:custGeom>
              <a:avLst/>
              <a:gdLst>
                <a:gd name="connsiteX0" fmla="*/ 58865 w 152400"/>
                <a:gd name="connsiteY0" fmla="*/ 5222 h 9525"/>
                <a:gd name="connsiteX1" fmla="*/ 32957 w 152400"/>
                <a:gd name="connsiteY1" fmla="*/ 4270 h 9525"/>
                <a:gd name="connsiteX2" fmla="*/ 14668 w 152400"/>
                <a:gd name="connsiteY2" fmla="*/ 6270 h 9525"/>
                <a:gd name="connsiteX3" fmla="*/ 7334 w 152400"/>
                <a:gd name="connsiteY3" fmla="*/ 650 h 9525"/>
                <a:gd name="connsiteX4" fmla="*/ 3429 w 152400"/>
                <a:gd name="connsiteY4" fmla="*/ 11318 h 9525"/>
                <a:gd name="connsiteX5" fmla="*/ 0 w 152400"/>
                <a:gd name="connsiteY5" fmla="*/ 12842 h 9525"/>
                <a:gd name="connsiteX6" fmla="*/ 2572 w 152400"/>
                <a:gd name="connsiteY6" fmla="*/ 13509 h 9525"/>
                <a:gd name="connsiteX7" fmla="*/ 1619 w 152400"/>
                <a:gd name="connsiteY7" fmla="*/ 16176 h 9525"/>
                <a:gd name="connsiteX8" fmla="*/ 16097 w 152400"/>
                <a:gd name="connsiteY8" fmla="*/ 17033 h 9525"/>
                <a:gd name="connsiteX9" fmla="*/ 20003 w 152400"/>
                <a:gd name="connsiteY9" fmla="*/ 18081 h 9525"/>
                <a:gd name="connsiteX10" fmla="*/ 19336 w 152400"/>
                <a:gd name="connsiteY10" fmla="*/ 16557 h 9525"/>
                <a:gd name="connsiteX11" fmla="*/ 77819 w 152400"/>
                <a:gd name="connsiteY11" fmla="*/ 11032 h 9525"/>
                <a:gd name="connsiteX12" fmla="*/ 136969 w 152400"/>
                <a:gd name="connsiteY12" fmla="*/ 10175 h 9525"/>
                <a:gd name="connsiteX13" fmla="*/ 149161 w 152400"/>
                <a:gd name="connsiteY13" fmla="*/ 11794 h 9525"/>
                <a:gd name="connsiteX14" fmla="*/ 153257 w 152400"/>
                <a:gd name="connsiteY14" fmla="*/ 12937 h 9525"/>
                <a:gd name="connsiteX15" fmla="*/ 156115 w 152400"/>
                <a:gd name="connsiteY15" fmla="*/ 555 h 9525"/>
                <a:gd name="connsiteX16" fmla="*/ 145161 w 152400"/>
                <a:gd name="connsiteY16" fmla="*/ 79 h 9525"/>
                <a:gd name="connsiteX17" fmla="*/ 136112 w 152400"/>
                <a:gd name="connsiteY17" fmla="*/ 2079 h 9525"/>
                <a:gd name="connsiteX18" fmla="*/ 120205 w 152400"/>
                <a:gd name="connsiteY18" fmla="*/ 3603 h 9525"/>
                <a:gd name="connsiteX19" fmla="*/ 106299 w 152400"/>
                <a:gd name="connsiteY19" fmla="*/ 4841 h 9525"/>
                <a:gd name="connsiteX20" fmla="*/ 58865 w 152400"/>
                <a:gd name="connsiteY20" fmla="*/ 52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400" h="9525">
                  <a:moveTo>
                    <a:pt x="58865" y="5222"/>
                  </a:moveTo>
                  <a:cubicBezTo>
                    <a:pt x="50101" y="5222"/>
                    <a:pt x="39529" y="7984"/>
                    <a:pt x="32957" y="4270"/>
                  </a:cubicBezTo>
                  <a:cubicBezTo>
                    <a:pt x="24479" y="-588"/>
                    <a:pt x="19621" y="1888"/>
                    <a:pt x="14668" y="6270"/>
                  </a:cubicBezTo>
                  <a:cubicBezTo>
                    <a:pt x="11906" y="4174"/>
                    <a:pt x="10192" y="2841"/>
                    <a:pt x="7334" y="650"/>
                  </a:cubicBezTo>
                  <a:cubicBezTo>
                    <a:pt x="6001" y="4365"/>
                    <a:pt x="4763" y="7603"/>
                    <a:pt x="3429" y="11318"/>
                  </a:cubicBezTo>
                  <a:cubicBezTo>
                    <a:pt x="2286" y="11794"/>
                    <a:pt x="1143" y="12271"/>
                    <a:pt x="0" y="12842"/>
                  </a:cubicBezTo>
                  <a:cubicBezTo>
                    <a:pt x="857" y="13033"/>
                    <a:pt x="1715" y="13318"/>
                    <a:pt x="2572" y="13509"/>
                  </a:cubicBezTo>
                  <a:cubicBezTo>
                    <a:pt x="2286" y="14366"/>
                    <a:pt x="1905" y="15223"/>
                    <a:pt x="1619" y="16176"/>
                  </a:cubicBezTo>
                  <a:cubicBezTo>
                    <a:pt x="7049" y="16366"/>
                    <a:pt x="11906" y="17414"/>
                    <a:pt x="16097" y="17033"/>
                  </a:cubicBezTo>
                  <a:cubicBezTo>
                    <a:pt x="17431" y="17414"/>
                    <a:pt x="18669" y="17700"/>
                    <a:pt x="20003" y="18081"/>
                  </a:cubicBezTo>
                  <a:cubicBezTo>
                    <a:pt x="19812" y="17509"/>
                    <a:pt x="19526" y="17033"/>
                    <a:pt x="19336" y="16557"/>
                  </a:cubicBezTo>
                  <a:cubicBezTo>
                    <a:pt x="38481" y="11128"/>
                    <a:pt x="58293" y="12556"/>
                    <a:pt x="77819" y="11032"/>
                  </a:cubicBezTo>
                  <a:cubicBezTo>
                    <a:pt x="97441" y="9508"/>
                    <a:pt x="117253" y="10175"/>
                    <a:pt x="136969" y="10175"/>
                  </a:cubicBezTo>
                  <a:cubicBezTo>
                    <a:pt x="141065" y="10175"/>
                    <a:pt x="145066" y="11223"/>
                    <a:pt x="149161" y="11794"/>
                  </a:cubicBezTo>
                  <a:cubicBezTo>
                    <a:pt x="150400" y="11985"/>
                    <a:pt x="151638" y="12461"/>
                    <a:pt x="153257" y="12937"/>
                  </a:cubicBezTo>
                  <a:cubicBezTo>
                    <a:pt x="154115" y="9127"/>
                    <a:pt x="154972" y="5698"/>
                    <a:pt x="156115" y="555"/>
                  </a:cubicBezTo>
                  <a:cubicBezTo>
                    <a:pt x="151924" y="364"/>
                    <a:pt x="148495" y="-207"/>
                    <a:pt x="145161" y="79"/>
                  </a:cubicBezTo>
                  <a:cubicBezTo>
                    <a:pt x="142018" y="364"/>
                    <a:pt x="138208" y="3031"/>
                    <a:pt x="136112" y="2079"/>
                  </a:cubicBezTo>
                  <a:cubicBezTo>
                    <a:pt x="130016" y="-969"/>
                    <a:pt x="125635" y="1698"/>
                    <a:pt x="120205" y="3603"/>
                  </a:cubicBezTo>
                  <a:cubicBezTo>
                    <a:pt x="116015" y="5127"/>
                    <a:pt x="110966" y="4746"/>
                    <a:pt x="106299" y="4841"/>
                  </a:cubicBezTo>
                  <a:cubicBezTo>
                    <a:pt x="90583" y="5127"/>
                    <a:pt x="74771" y="5222"/>
                    <a:pt x="58865" y="52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B59BAE50-3BE8-4F40-BAC2-C552FCE4FF7E}"/>
                </a:ext>
              </a:extLst>
            </p:cNvPr>
            <p:cNvSpPr/>
            <p:nvPr/>
          </p:nvSpPr>
          <p:spPr>
            <a:xfrm>
              <a:off x="6511671" y="3708767"/>
              <a:ext cx="66675" cy="28575"/>
            </a:xfrm>
            <a:custGeom>
              <a:avLst/>
              <a:gdLst>
                <a:gd name="connsiteX0" fmla="*/ 48292 w 66675"/>
                <a:gd name="connsiteY0" fmla="*/ 1316 h 28575"/>
                <a:gd name="connsiteX1" fmla="*/ 27051 w 66675"/>
                <a:gd name="connsiteY1" fmla="*/ 6650 h 28575"/>
                <a:gd name="connsiteX2" fmla="*/ 6572 w 66675"/>
                <a:gd name="connsiteY2" fmla="*/ 13984 h 28575"/>
                <a:gd name="connsiteX3" fmla="*/ 13049 w 66675"/>
                <a:gd name="connsiteY3" fmla="*/ 22747 h 28575"/>
                <a:gd name="connsiteX4" fmla="*/ 0 w 66675"/>
                <a:gd name="connsiteY4" fmla="*/ 28938 h 28575"/>
                <a:gd name="connsiteX5" fmla="*/ 857 w 66675"/>
                <a:gd name="connsiteY5" fmla="*/ 30939 h 28575"/>
                <a:gd name="connsiteX6" fmla="*/ 23241 w 66675"/>
                <a:gd name="connsiteY6" fmla="*/ 31510 h 28575"/>
                <a:gd name="connsiteX7" fmla="*/ 45053 w 66675"/>
                <a:gd name="connsiteY7" fmla="*/ 28081 h 28575"/>
                <a:gd name="connsiteX8" fmla="*/ 49530 w 66675"/>
                <a:gd name="connsiteY8" fmla="*/ 20937 h 28575"/>
                <a:gd name="connsiteX9" fmla="*/ 51816 w 66675"/>
                <a:gd name="connsiteY9" fmla="*/ 21318 h 28575"/>
                <a:gd name="connsiteX10" fmla="*/ 62484 w 66675"/>
                <a:gd name="connsiteY10" fmla="*/ 32081 h 28575"/>
                <a:gd name="connsiteX11" fmla="*/ 60674 w 66675"/>
                <a:gd name="connsiteY11" fmla="*/ 18461 h 28575"/>
                <a:gd name="connsiteX12" fmla="*/ 63055 w 66675"/>
                <a:gd name="connsiteY12" fmla="*/ 16937 h 28575"/>
                <a:gd name="connsiteX13" fmla="*/ 60293 w 66675"/>
                <a:gd name="connsiteY13" fmla="*/ 15413 h 28575"/>
                <a:gd name="connsiteX14" fmla="*/ 60198 w 66675"/>
                <a:gd name="connsiteY14" fmla="*/ 14651 h 28575"/>
                <a:gd name="connsiteX15" fmla="*/ 70199 w 66675"/>
                <a:gd name="connsiteY15" fmla="*/ 268 h 28575"/>
                <a:gd name="connsiteX16" fmla="*/ 48292 w 66675"/>
                <a:gd name="connsiteY16" fmla="*/ 13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6675" h="28575">
                  <a:moveTo>
                    <a:pt x="48292" y="1316"/>
                  </a:moveTo>
                  <a:cubicBezTo>
                    <a:pt x="41243" y="3602"/>
                    <a:pt x="34862" y="6078"/>
                    <a:pt x="27051" y="6650"/>
                  </a:cubicBezTo>
                  <a:cubicBezTo>
                    <a:pt x="20193" y="7126"/>
                    <a:pt x="13716" y="11317"/>
                    <a:pt x="6572" y="13984"/>
                  </a:cubicBezTo>
                  <a:cubicBezTo>
                    <a:pt x="9334" y="17794"/>
                    <a:pt x="11049" y="20080"/>
                    <a:pt x="13049" y="22747"/>
                  </a:cubicBezTo>
                  <a:cubicBezTo>
                    <a:pt x="8001" y="25128"/>
                    <a:pt x="4000" y="27033"/>
                    <a:pt x="0" y="28938"/>
                  </a:cubicBezTo>
                  <a:cubicBezTo>
                    <a:pt x="286" y="29605"/>
                    <a:pt x="571" y="30272"/>
                    <a:pt x="857" y="30939"/>
                  </a:cubicBezTo>
                  <a:cubicBezTo>
                    <a:pt x="8287" y="31224"/>
                    <a:pt x="15812" y="31986"/>
                    <a:pt x="23241" y="31510"/>
                  </a:cubicBezTo>
                  <a:cubicBezTo>
                    <a:pt x="30480" y="31034"/>
                    <a:pt x="37529" y="29319"/>
                    <a:pt x="45053" y="28081"/>
                  </a:cubicBezTo>
                  <a:cubicBezTo>
                    <a:pt x="46196" y="26271"/>
                    <a:pt x="47720" y="23795"/>
                    <a:pt x="49530" y="20937"/>
                  </a:cubicBezTo>
                  <a:cubicBezTo>
                    <a:pt x="50292" y="21128"/>
                    <a:pt x="51054" y="21223"/>
                    <a:pt x="51816" y="21318"/>
                  </a:cubicBezTo>
                  <a:cubicBezTo>
                    <a:pt x="55054" y="24557"/>
                    <a:pt x="58007" y="27510"/>
                    <a:pt x="62484" y="32081"/>
                  </a:cubicBezTo>
                  <a:cubicBezTo>
                    <a:pt x="61722" y="26367"/>
                    <a:pt x="61150" y="22271"/>
                    <a:pt x="60674" y="18461"/>
                  </a:cubicBezTo>
                  <a:cubicBezTo>
                    <a:pt x="61436" y="17985"/>
                    <a:pt x="62198" y="17508"/>
                    <a:pt x="63055" y="16937"/>
                  </a:cubicBezTo>
                  <a:cubicBezTo>
                    <a:pt x="62103" y="16270"/>
                    <a:pt x="61246" y="15984"/>
                    <a:pt x="60293" y="15413"/>
                  </a:cubicBezTo>
                  <a:cubicBezTo>
                    <a:pt x="60293" y="15127"/>
                    <a:pt x="60198" y="14937"/>
                    <a:pt x="60198" y="14651"/>
                  </a:cubicBezTo>
                  <a:cubicBezTo>
                    <a:pt x="65627" y="11603"/>
                    <a:pt x="72200" y="9031"/>
                    <a:pt x="70199" y="268"/>
                  </a:cubicBezTo>
                  <a:cubicBezTo>
                    <a:pt x="63055" y="458"/>
                    <a:pt x="54959" y="-970"/>
                    <a:pt x="48292" y="1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9206B32-FDB8-4FCC-A5D9-DEB82F893DA1}"/>
                </a:ext>
              </a:extLst>
            </p:cNvPr>
            <p:cNvSpPr/>
            <p:nvPr/>
          </p:nvSpPr>
          <p:spPr>
            <a:xfrm>
              <a:off x="5432203" y="3757859"/>
              <a:ext cx="66675" cy="19050"/>
            </a:xfrm>
            <a:custGeom>
              <a:avLst/>
              <a:gdLst>
                <a:gd name="connsiteX0" fmla="*/ 36957 w 66675"/>
                <a:gd name="connsiteY0" fmla="*/ 6802 h 19050"/>
                <a:gd name="connsiteX1" fmla="*/ 73152 w 66675"/>
                <a:gd name="connsiteY1" fmla="*/ 1087 h 19050"/>
                <a:gd name="connsiteX2" fmla="*/ 37243 w 66675"/>
                <a:gd name="connsiteY2" fmla="*/ 2230 h 19050"/>
                <a:gd name="connsiteX3" fmla="*/ 286 w 66675"/>
                <a:gd name="connsiteY3" fmla="*/ 2992 h 19050"/>
                <a:gd name="connsiteX4" fmla="*/ 11525 w 66675"/>
                <a:gd name="connsiteY4" fmla="*/ 12326 h 19050"/>
                <a:gd name="connsiteX5" fmla="*/ 0 w 66675"/>
                <a:gd name="connsiteY5" fmla="*/ 17946 h 19050"/>
                <a:gd name="connsiteX6" fmla="*/ 60198 w 66675"/>
                <a:gd name="connsiteY6" fmla="*/ 17946 h 19050"/>
                <a:gd name="connsiteX7" fmla="*/ 28861 w 66675"/>
                <a:gd name="connsiteY7" fmla="*/ 16136 h 19050"/>
                <a:gd name="connsiteX8" fmla="*/ 36957 w 66675"/>
                <a:gd name="connsiteY8" fmla="*/ 680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75" h="19050">
                  <a:moveTo>
                    <a:pt x="36957" y="6802"/>
                  </a:moveTo>
                  <a:cubicBezTo>
                    <a:pt x="49911" y="11279"/>
                    <a:pt x="61532" y="7945"/>
                    <a:pt x="73152" y="1087"/>
                  </a:cubicBezTo>
                  <a:cubicBezTo>
                    <a:pt x="61150" y="1372"/>
                    <a:pt x="49149" y="1087"/>
                    <a:pt x="37243" y="2230"/>
                  </a:cubicBezTo>
                  <a:cubicBezTo>
                    <a:pt x="25241" y="3373"/>
                    <a:pt x="12954" y="-3866"/>
                    <a:pt x="286" y="2992"/>
                  </a:cubicBezTo>
                  <a:cubicBezTo>
                    <a:pt x="4191" y="6230"/>
                    <a:pt x="7239" y="8707"/>
                    <a:pt x="11525" y="12326"/>
                  </a:cubicBezTo>
                  <a:cubicBezTo>
                    <a:pt x="7144" y="14517"/>
                    <a:pt x="3524" y="16232"/>
                    <a:pt x="0" y="17946"/>
                  </a:cubicBezTo>
                  <a:cubicBezTo>
                    <a:pt x="27432" y="25661"/>
                    <a:pt x="50768" y="24995"/>
                    <a:pt x="60198" y="17946"/>
                  </a:cubicBezTo>
                  <a:cubicBezTo>
                    <a:pt x="49054" y="17279"/>
                    <a:pt x="39243" y="16708"/>
                    <a:pt x="28861" y="16136"/>
                  </a:cubicBezTo>
                  <a:cubicBezTo>
                    <a:pt x="29432" y="9659"/>
                    <a:pt x="30385" y="4516"/>
                    <a:pt x="36957" y="68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264CDB5-100F-4DFE-BAEE-C43998A1976F}"/>
                </a:ext>
              </a:extLst>
            </p:cNvPr>
            <p:cNvSpPr/>
            <p:nvPr/>
          </p:nvSpPr>
          <p:spPr>
            <a:xfrm>
              <a:off x="6981158" y="3784063"/>
              <a:ext cx="76200" cy="19050"/>
            </a:xfrm>
            <a:custGeom>
              <a:avLst/>
              <a:gdLst>
                <a:gd name="connsiteX0" fmla="*/ 0 w 76200"/>
                <a:gd name="connsiteY0" fmla="*/ 1172 h 19050"/>
                <a:gd name="connsiteX1" fmla="*/ 2096 w 76200"/>
                <a:gd name="connsiteY1" fmla="*/ 27938 h 19050"/>
                <a:gd name="connsiteX2" fmla="*/ 38195 w 76200"/>
                <a:gd name="connsiteY2" fmla="*/ 11745 h 19050"/>
                <a:gd name="connsiteX3" fmla="*/ 80201 w 76200"/>
                <a:gd name="connsiteY3" fmla="*/ 2506 h 19050"/>
                <a:gd name="connsiteX4" fmla="*/ 0 w 76200"/>
                <a:gd name="connsiteY4" fmla="*/ 117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19050">
                  <a:moveTo>
                    <a:pt x="0" y="1172"/>
                  </a:moveTo>
                  <a:cubicBezTo>
                    <a:pt x="1143" y="10888"/>
                    <a:pt x="8192" y="18413"/>
                    <a:pt x="2096" y="27938"/>
                  </a:cubicBezTo>
                  <a:cubicBezTo>
                    <a:pt x="14383" y="22223"/>
                    <a:pt x="26575" y="17079"/>
                    <a:pt x="38195" y="11745"/>
                  </a:cubicBezTo>
                  <a:cubicBezTo>
                    <a:pt x="52007" y="5268"/>
                    <a:pt x="66866" y="8221"/>
                    <a:pt x="80201" y="2506"/>
                  </a:cubicBezTo>
                  <a:cubicBezTo>
                    <a:pt x="53340" y="-3114"/>
                    <a:pt x="26861" y="2696"/>
                    <a:pt x="0" y="1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618F5402-DBDA-4A84-889F-418B3D1A2C6B}"/>
                </a:ext>
              </a:extLst>
            </p:cNvPr>
            <p:cNvSpPr/>
            <p:nvPr/>
          </p:nvSpPr>
          <p:spPr>
            <a:xfrm>
              <a:off x="6318101" y="3751612"/>
              <a:ext cx="38100" cy="28575"/>
            </a:xfrm>
            <a:custGeom>
              <a:avLst/>
              <a:gdLst>
                <a:gd name="connsiteX0" fmla="*/ 12310 w 38100"/>
                <a:gd name="connsiteY0" fmla="*/ 5715 h 28575"/>
                <a:gd name="connsiteX1" fmla="*/ 784 w 38100"/>
                <a:gd name="connsiteY1" fmla="*/ 19050 h 28575"/>
                <a:gd name="connsiteX2" fmla="*/ 3261 w 38100"/>
                <a:gd name="connsiteY2" fmla="*/ 29051 h 28575"/>
                <a:gd name="connsiteX3" fmla="*/ 33836 w 38100"/>
                <a:gd name="connsiteY3" fmla="*/ 21241 h 28575"/>
                <a:gd name="connsiteX4" fmla="*/ 39742 w 38100"/>
                <a:gd name="connsiteY4" fmla="*/ 9049 h 28575"/>
                <a:gd name="connsiteX5" fmla="*/ 30598 w 38100"/>
                <a:gd name="connsiteY5" fmla="*/ 0 h 28575"/>
                <a:gd name="connsiteX6" fmla="*/ 12310 w 38100"/>
                <a:gd name="connsiteY6" fmla="*/ 5715 h 28575"/>
                <a:gd name="connsiteX7" fmla="*/ 6499 w 38100"/>
                <a:gd name="connsiteY7" fmla="*/ 18764 h 28575"/>
                <a:gd name="connsiteX8" fmla="*/ 6690 w 38100"/>
                <a:gd name="connsiteY8" fmla="*/ 15526 h 28575"/>
                <a:gd name="connsiteX9" fmla="*/ 27931 w 38100"/>
                <a:gd name="connsiteY9" fmla="*/ 14954 h 28575"/>
                <a:gd name="connsiteX10" fmla="*/ 6499 w 38100"/>
                <a:gd name="connsiteY10" fmla="*/ 1876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100" h="28575">
                  <a:moveTo>
                    <a:pt x="12310" y="5715"/>
                  </a:moveTo>
                  <a:cubicBezTo>
                    <a:pt x="-359" y="6572"/>
                    <a:pt x="-1121" y="6858"/>
                    <a:pt x="784" y="19050"/>
                  </a:cubicBezTo>
                  <a:cubicBezTo>
                    <a:pt x="1261" y="22384"/>
                    <a:pt x="2404" y="25527"/>
                    <a:pt x="3261" y="29051"/>
                  </a:cubicBezTo>
                  <a:cubicBezTo>
                    <a:pt x="14310" y="26289"/>
                    <a:pt x="24121" y="23717"/>
                    <a:pt x="33836" y="21241"/>
                  </a:cubicBezTo>
                  <a:cubicBezTo>
                    <a:pt x="35836" y="17145"/>
                    <a:pt x="37741" y="13144"/>
                    <a:pt x="39742" y="9049"/>
                  </a:cubicBezTo>
                  <a:cubicBezTo>
                    <a:pt x="36217" y="5524"/>
                    <a:pt x="32693" y="2191"/>
                    <a:pt x="30598" y="0"/>
                  </a:cubicBezTo>
                  <a:cubicBezTo>
                    <a:pt x="22787" y="2572"/>
                    <a:pt x="17644" y="5334"/>
                    <a:pt x="12310" y="5715"/>
                  </a:cubicBezTo>
                  <a:close/>
                  <a:moveTo>
                    <a:pt x="6499" y="18764"/>
                  </a:moveTo>
                  <a:cubicBezTo>
                    <a:pt x="6595" y="17717"/>
                    <a:pt x="6595" y="16573"/>
                    <a:pt x="6690" y="15526"/>
                  </a:cubicBezTo>
                  <a:cubicBezTo>
                    <a:pt x="12691" y="15335"/>
                    <a:pt x="18691" y="15240"/>
                    <a:pt x="27931" y="14954"/>
                  </a:cubicBezTo>
                  <a:cubicBezTo>
                    <a:pt x="18882" y="21050"/>
                    <a:pt x="12786" y="21145"/>
                    <a:pt x="6499" y="18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CE187BC-09D5-4C36-9D07-D1C8AEB7A0D3}"/>
                </a:ext>
              </a:extLst>
            </p:cNvPr>
            <p:cNvSpPr/>
            <p:nvPr/>
          </p:nvSpPr>
          <p:spPr>
            <a:xfrm>
              <a:off x="7120509" y="3766375"/>
              <a:ext cx="76200" cy="9525"/>
            </a:xfrm>
            <a:custGeom>
              <a:avLst/>
              <a:gdLst>
                <a:gd name="connsiteX0" fmla="*/ 51245 w 76200"/>
                <a:gd name="connsiteY0" fmla="*/ 857 h 9525"/>
                <a:gd name="connsiteX1" fmla="*/ 41624 w 76200"/>
                <a:gd name="connsiteY1" fmla="*/ 381 h 9525"/>
                <a:gd name="connsiteX2" fmla="*/ 0 w 76200"/>
                <a:gd name="connsiteY2" fmla="*/ 1429 h 9525"/>
                <a:gd name="connsiteX3" fmla="*/ 23336 w 76200"/>
                <a:gd name="connsiteY3" fmla="*/ 11335 h 9525"/>
                <a:gd name="connsiteX4" fmla="*/ 23527 w 76200"/>
                <a:gd name="connsiteY4" fmla="*/ 11335 h 9525"/>
                <a:gd name="connsiteX5" fmla="*/ 18193 w 76200"/>
                <a:gd name="connsiteY5" fmla="*/ 16859 h 9525"/>
                <a:gd name="connsiteX6" fmla="*/ 30004 w 76200"/>
                <a:gd name="connsiteY6" fmla="*/ 10478 h 9525"/>
                <a:gd name="connsiteX7" fmla="*/ 61246 w 76200"/>
                <a:gd name="connsiteY7" fmla="*/ 11049 h 9525"/>
                <a:gd name="connsiteX8" fmla="*/ 78105 w 76200"/>
                <a:gd name="connsiteY8" fmla="*/ 10859 h 9525"/>
                <a:gd name="connsiteX9" fmla="*/ 78962 w 76200"/>
                <a:gd name="connsiteY9" fmla="*/ 7239 h 9525"/>
                <a:gd name="connsiteX10" fmla="*/ 51245 w 76200"/>
                <a:gd name="connsiteY10" fmla="*/ 8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9525">
                  <a:moveTo>
                    <a:pt x="51245" y="857"/>
                  </a:moveTo>
                  <a:cubicBezTo>
                    <a:pt x="49054" y="-667"/>
                    <a:pt x="44863" y="286"/>
                    <a:pt x="41624" y="381"/>
                  </a:cubicBezTo>
                  <a:cubicBezTo>
                    <a:pt x="28099" y="667"/>
                    <a:pt x="14478" y="1048"/>
                    <a:pt x="0" y="1429"/>
                  </a:cubicBezTo>
                  <a:cubicBezTo>
                    <a:pt x="5429" y="10478"/>
                    <a:pt x="12668" y="13049"/>
                    <a:pt x="23336" y="11335"/>
                  </a:cubicBezTo>
                  <a:cubicBezTo>
                    <a:pt x="23431" y="11335"/>
                    <a:pt x="23431" y="11335"/>
                    <a:pt x="23527" y="11335"/>
                  </a:cubicBezTo>
                  <a:cubicBezTo>
                    <a:pt x="21717" y="13240"/>
                    <a:pt x="20003" y="14954"/>
                    <a:pt x="18193" y="16859"/>
                  </a:cubicBezTo>
                  <a:cubicBezTo>
                    <a:pt x="26098" y="19241"/>
                    <a:pt x="28480" y="18669"/>
                    <a:pt x="30004" y="10478"/>
                  </a:cubicBezTo>
                  <a:cubicBezTo>
                    <a:pt x="40291" y="9239"/>
                    <a:pt x="50673" y="8763"/>
                    <a:pt x="61246" y="11049"/>
                  </a:cubicBezTo>
                  <a:cubicBezTo>
                    <a:pt x="66580" y="12192"/>
                    <a:pt x="72485" y="10954"/>
                    <a:pt x="78105" y="10859"/>
                  </a:cubicBezTo>
                  <a:cubicBezTo>
                    <a:pt x="78391" y="9620"/>
                    <a:pt x="78677" y="8477"/>
                    <a:pt x="78962" y="7239"/>
                  </a:cubicBezTo>
                  <a:cubicBezTo>
                    <a:pt x="67913" y="9811"/>
                    <a:pt x="59341" y="6477"/>
                    <a:pt x="51245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FDE56765-67AF-47E0-8F93-7D8817318BA9}"/>
                </a:ext>
              </a:extLst>
            </p:cNvPr>
            <p:cNvSpPr/>
            <p:nvPr/>
          </p:nvSpPr>
          <p:spPr>
            <a:xfrm>
              <a:off x="6666357" y="3787500"/>
              <a:ext cx="66675" cy="9525"/>
            </a:xfrm>
            <a:custGeom>
              <a:avLst/>
              <a:gdLst>
                <a:gd name="connsiteX0" fmla="*/ 0 w 66675"/>
                <a:gd name="connsiteY0" fmla="*/ 13737 h 9525"/>
                <a:gd name="connsiteX1" fmla="*/ 20383 w 66675"/>
                <a:gd name="connsiteY1" fmla="*/ 10022 h 9525"/>
                <a:gd name="connsiteX2" fmla="*/ 42863 w 66675"/>
                <a:gd name="connsiteY2" fmla="*/ 8784 h 9525"/>
                <a:gd name="connsiteX3" fmla="*/ 52102 w 66675"/>
                <a:gd name="connsiteY3" fmla="*/ 9546 h 9525"/>
                <a:gd name="connsiteX4" fmla="*/ 72009 w 66675"/>
                <a:gd name="connsiteY4" fmla="*/ 211 h 9525"/>
                <a:gd name="connsiteX5" fmla="*/ 0 w 66675"/>
                <a:gd name="connsiteY5" fmla="*/ 137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9525">
                  <a:moveTo>
                    <a:pt x="0" y="13737"/>
                  </a:moveTo>
                  <a:cubicBezTo>
                    <a:pt x="8001" y="12403"/>
                    <a:pt x="15335" y="12975"/>
                    <a:pt x="20383" y="10022"/>
                  </a:cubicBezTo>
                  <a:cubicBezTo>
                    <a:pt x="28289" y="5355"/>
                    <a:pt x="34957" y="5736"/>
                    <a:pt x="42863" y="8784"/>
                  </a:cubicBezTo>
                  <a:cubicBezTo>
                    <a:pt x="45625" y="9831"/>
                    <a:pt x="49530" y="10498"/>
                    <a:pt x="52102" y="9546"/>
                  </a:cubicBezTo>
                  <a:cubicBezTo>
                    <a:pt x="58769" y="7069"/>
                    <a:pt x="65056" y="3545"/>
                    <a:pt x="72009" y="211"/>
                  </a:cubicBezTo>
                  <a:cubicBezTo>
                    <a:pt x="52959" y="-1408"/>
                    <a:pt x="7715" y="6593"/>
                    <a:pt x="0" y="137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C1CC3994-DA74-4FF0-BA53-B846963438BB}"/>
                </a:ext>
              </a:extLst>
            </p:cNvPr>
            <p:cNvSpPr/>
            <p:nvPr/>
          </p:nvSpPr>
          <p:spPr>
            <a:xfrm>
              <a:off x="5529834" y="3763387"/>
              <a:ext cx="38100" cy="9525"/>
            </a:xfrm>
            <a:custGeom>
              <a:avLst/>
              <a:gdLst>
                <a:gd name="connsiteX0" fmla="*/ 0 w 38100"/>
                <a:gd name="connsiteY0" fmla="*/ 4132 h 9525"/>
                <a:gd name="connsiteX1" fmla="*/ 10478 w 38100"/>
                <a:gd name="connsiteY1" fmla="*/ 17848 h 9525"/>
                <a:gd name="connsiteX2" fmla="*/ 23336 w 38100"/>
                <a:gd name="connsiteY2" fmla="*/ 8513 h 9525"/>
                <a:gd name="connsiteX3" fmla="*/ 41148 w 38100"/>
                <a:gd name="connsiteY3" fmla="*/ 4132 h 9525"/>
                <a:gd name="connsiteX4" fmla="*/ 0 w 38100"/>
                <a:gd name="connsiteY4" fmla="*/ 41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0" y="4132"/>
                  </a:moveTo>
                  <a:cubicBezTo>
                    <a:pt x="3620" y="8894"/>
                    <a:pt x="6667" y="12799"/>
                    <a:pt x="10478" y="17848"/>
                  </a:cubicBezTo>
                  <a:cubicBezTo>
                    <a:pt x="14669" y="14704"/>
                    <a:pt x="18574" y="10799"/>
                    <a:pt x="23336" y="8513"/>
                  </a:cubicBezTo>
                  <a:cubicBezTo>
                    <a:pt x="27813" y="6418"/>
                    <a:pt x="33147" y="5941"/>
                    <a:pt x="41148" y="4132"/>
                  </a:cubicBezTo>
                  <a:cubicBezTo>
                    <a:pt x="24384" y="-2631"/>
                    <a:pt x="11906" y="36"/>
                    <a:pt x="0" y="41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700D1A2B-79B3-478F-AF51-6E01BD08B0BA}"/>
                </a:ext>
              </a:extLst>
            </p:cNvPr>
            <p:cNvSpPr/>
            <p:nvPr/>
          </p:nvSpPr>
          <p:spPr>
            <a:xfrm>
              <a:off x="6365367" y="3754061"/>
              <a:ext cx="47625" cy="9525"/>
            </a:xfrm>
            <a:custGeom>
              <a:avLst/>
              <a:gdLst>
                <a:gd name="connsiteX0" fmla="*/ 44005 w 47625"/>
                <a:gd name="connsiteY0" fmla="*/ 2409 h 9525"/>
                <a:gd name="connsiteX1" fmla="*/ 21622 w 47625"/>
                <a:gd name="connsiteY1" fmla="*/ 1837 h 9525"/>
                <a:gd name="connsiteX2" fmla="*/ 0 w 47625"/>
                <a:gd name="connsiteY2" fmla="*/ 6219 h 9525"/>
                <a:gd name="connsiteX3" fmla="*/ 10573 w 47625"/>
                <a:gd name="connsiteY3" fmla="*/ 9648 h 9525"/>
                <a:gd name="connsiteX4" fmla="*/ 38195 w 47625"/>
                <a:gd name="connsiteY4" fmla="*/ 9838 h 9525"/>
                <a:gd name="connsiteX5" fmla="*/ 50292 w 47625"/>
                <a:gd name="connsiteY5" fmla="*/ 5933 h 9525"/>
                <a:gd name="connsiteX6" fmla="*/ 49435 w 47625"/>
                <a:gd name="connsiteY6" fmla="*/ 2504 h 9525"/>
                <a:gd name="connsiteX7" fmla="*/ 44005 w 47625"/>
                <a:gd name="connsiteY7" fmla="*/ 24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9525">
                  <a:moveTo>
                    <a:pt x="44005" y="2409"/>
                  </a:moveTo>
                  <a:cubicBezTo>
                    <a:pt x="36386" y="5457"/>
                    <a:pt x="29718" y="5933"/>
                    <a:pt x="21622" y="1837"/>
                  </a:cubicBezTo>
                  <a:cubicBezTo>
                    <a:pt x="15621" y="-1211"/>
                    <a:pt x="7239" y="-925"/>
                    <a:pt x="0" y="6219"/>
                  </a:cubicBezTo>
                  <a:cubicBezTo>
                    <a:pt x="4096" y="7647"/>
                    <a:pt x="7334" y="9457"/>
                    <a:pt x="10573" y="9648"/>
                  </a:cubicBezTo>
                  <a:cubicBezTo>
                    <a:pt x="19717" y="10124"/>
                    <a:pt x="29051" y="10410"/>
                    <a:pt x="38195" y="9838"/>
                  </a:cubicBezTo>
                  <a:cubicBezTo>
                    <a:pt x="42291" y="9648"/>
                    <a:pt x="46292" y="7362"/>
                    <a:pt x="50292" y="5933"/>
                  </a:cubicBezTo>
                  <a:cubicBezTo>
                    <a:pt x="50006" y="4790"/>
                    <a:pt x="49721" y="3647"/>
                    <a:pt x="49435" y="2504"/>
                  </a:cubicBezTo>
                  <a:cubicBezTo>
                    <a:pt x="47530" y="2504"/>
                    <a:pt x="45434" y="1742"/>
                    <a:pt x="44005" y="24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57F35515-9121-48D8-AD56-4E11B3EC66B5}"/>
                </a:ext>
              </a:extLst>
            </p:cNvPr>
            <p:cNvSpPr/>
            <p:nvPr/>
          </p:nvSpPr>
          <p:spPr>
            <a:xfrm>
              <a:off x="7082219" y="3753707"/>
              <a:ext cx="38100" cy="9525"/>
            </a:xfrm>
            <a:custGeom>
              <a:avLst/>
              <a:gdLst>
                <a:gd name="connsiteX0" fmla="*/ 17240 w 38100"/>
                <a:gd name="connsiteY0" fmla="*/ 12002 h 9525"/>
                <a:gd name="connsiteX1" fmla="*/ 40100 w 38100"/>
                <a:gd name="connsiteY1" fmla="*/ 0 h 9525"/>
                <a:gd name="connsiteX2" fmla="*/ 0 w 38100"/>
                <a:gd name="connsiteY2" fmla="*/ 10097 h 9525"/>
                <a:gd name="connsiteX3" fmla="*/ 17240 w 38100"/>
                <a:gd name="connsiteY3" fmla="*/ 12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17240" y="12002"/>
                  </a:moveTo>
                  <a:cubicBezTo>
                    <a:pt x="25241" y="9239"/>
                    <a:pt x="32385" y="4191"/>
                    <a:pt x="40100" y="0"/>
                  </a:cubicBezTo>
                  <a:cubicBezTo>
                    <a:pt x="9811" y="2381"/>
                    <a:pt x="9144" y="2477"/>
                    <a:pt x="0" y="10097"/>
                  </a:cubicBezTo>
                  <a:cubicBezTo>
                    <a:pt x="7334" y="11049"/>
                    <a:pt x="12954" y="13526"/>
                    <a:pt x="17240" y="120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B151DBF-A86B-4155-A4CD-60FC69300A74}"/>
                </a:ext>
              </a:extLst>
            </p:cNvPr>
            <p:cNvSpPr/>
            <p:nvPr/>
          </p:nvSpPr>
          <p:spPr>
            <a:xfrm>
              <a:off x="5937218" y="3754120"/>
              <a:ext cx="47625" cy="9525"/>
            </a:xfrm>
            <a:custGeom>
              <a:avLst/>
              <a:gdLst>
                <a:gd name="connsiteX0" fmla="*/ 19050 w 47625"/>
                <a:gd name="connsiteY0" fmla="*/ 1683 h 0"/>
                <a:gd name="connsiteX1" fmla="*/ 19050 w 47625"/>
                <a:gd name="connsiteY1" fmla="*/ 1683 h 0"/>
                <a:gd name="connsiteX2" fmla="*/ 0 w 47625"/>
                <a:gd name="connsiteY2" fmla="*/ 1207 h 0"/>
                <a:gd name="connsiteX3" fmla="*/ 191 w 47625"/>
                <a:gd name="connsiteY3" fmla="*/ 3874 h 0"/>
                <a:gd name="connsiteX4" fmla="*/ 19050 w 47625"/>
                <a:gd name="connsiteY4" fmla="*/ 1683 h 0"/>
                <a:gd name="connsiteX5" fmla="*/ 19050 w 47625"/>
                <a:gd name="connsiteY5" fmla="*/ 1683 h 0"/>
                <a:gd name="connsiteX6" fmla="*/ 19050 w 47625"/>
                <a:gd name="connsiteY6" fmla="*/ 1683 h 0"/>
                <a:gd name="connsiteX7" fmla="*/ 21812 w 47625"/>
                <a:gd name="connsiteY7" fmla="*/ 8160 h 0"/>
                <a:gd name="connsiteX8" fmla="*/ 52673 w 47625"/>
                <a:gd name="connsiteY8" fmla="*/ 7684 h 0"/>
                <a:gd name="connsiteX9" fmla="*/ 53340 w 47625"/>
                <a:gd name="connsiteY9" fmla="*/ 4921 h 0"/>
                <a:gd name="connsiteX10" fmla="*/ 39910 w 47625"/>
                <a:gd name="connsiteY10" fmla="*/ 64 h 0"/>
                <a:gd name="connsiteX11" fmla="*/ 19050 w 47625"/>
                <a:gd name="connsiteY11" fmla="*/ 168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>
                  <a:moveTo>
                    <a:pt x="19050" y="1683"/>
                  </a:moveTo>
                  <a:cubicBezTo>
                    <a:pt x="19050" y="1683"/>
                    <a:pt x="19050" y="1683"/>
                    <a:pt x="19050" y="1683"/>
                  </a:cubicBezTo>
                  <a:cubicBezTo>
                    <a:pt x="12668" y="1492"/>
                    <a:pt x="6382" y="1397"/>
                    <a:pt x="0" y="1207"/>
                  </a:cubicBezTo>
                  <a:cubicBezTo>
                    <a:pt x="95" y="2064"/>
                    <a:pt x="95" y="2921"/>
                    <a:pt x="191" y="3874"/>
                  </a:cubicBezTo>
                  <a:cubicBezTo>
                    <a:pt x="6477" y="3112"/>
                    <a:pt x="12763" y="2350"/>
                    <a:pt x="19050" y="1683"/>
                  </a:cubicBezTo>
                  <a:lnTo>
                    <a:pt x="19050" y="1683"/>
                  </a:lnTo>
                  <a:lnTo>
                    <a:pt x="19050" y="1683"/>
                  </a:lnTo>
                  <a:cubicBezTo>
                    <a:pt x="20002" y="3969"/>
                    <a:pt x="20860" y="8160"/>
                    <a:pt x="21812" y="8160"/>
                  </a:cubicBezTo>
                  <a:cubicBezTo>
                    <a:pt x="32099" y="8350"/>
                    <a:pt x="42386" y="7969"/>
                    <a:pt x="52673" y="7684"/>
                  </a:cubicBezTo>
                  <a:cubicBezTo>
                    <a:pt x="52864" y="6731"/>
                    <a:pt x="53150" y="5874"/>
                    <a:pt x="53340" y="4921"/>
                  </a:cubicBezTo>
                  <a:cubicBezTo>
                    <a:pt x="48863" y="3207"/>
                    <a:pt x="44482" y="349"/>
                    <a:pt x="39910" y="64"/>
                  </a:cubicBezTo>
                  <a:cubicBezTo>
                    <a:pt x="33052" y="-317"/>
                    <a:pt x="26003" y="1111"/>
                    <a:pt x="19050" y="1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0B14D14D-2DB2-484D-85D5-798BBD5C1E3E}"/>
                </a:ext>
              </a:extLst>
            </p:cNvPr>
            <p:cNvSpPr/>
            <p:nvPr/>
          </p:nvSpPr>
          <p:spPr>
            <a:xfrm>
              <a:off x="6706171" y="3755898"/>
              <a:ext cx="28575" cy="9525"/>
            </a:xfrm>
            <a:custGeom>
              <a:avLst/>
              <a:gdLst>
                <a:gd name="connsiteX0" fmla="*/ 0 w 28575"/>
                <a:gd name="connsiteY0" fmla="*/ 2477 h 0"/>
                <a:gd name="connsiteX1" fmla="*/ 34195 w 28575"/>
                <a:gd name="connsiteY1" fmla="*/ 0 h 0"/>
                <a:gd name="connsiteX2" fmla="*/ 0 w 28575"/>
                <a:gd name="connsiteY2" fmla="*/ 24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2477"/>
                  </a:moveTo>
                  <a:cubicBezTo>
                    <a:pt x="8763" y="7620"/>
                    <a:pt x="25718" y="6572"/>
                    <a:pt x="34195" y="0"/>
                  </a:cubicBezTo>
                  <a:cubicBezTo>
                    <a:pt x="23622" y="2667"/>
                    <a:pt x="12287" y="-2191"/>
                    <a:pt x="0" y="2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E72227A-60E2-48F7-AF36-36CFBBA074FC}"/>
                </a:ext>
              </a:extLst>
            </p:cNvPr>
            <p:cNvSpPr/>
            <p:nvPr/>
          </p:nvSpPr>
          <p:spPr>
            <a:xfrm>
              <a:off x="6472714" y="3753231"/>
              <a:ext cx="38100" cy="9525"/>
            </a:xfrm>
            <a:custGeom>
              <a:avLst/>
              <a:gdLst>
                <a:gd name="connsiteX0" fmla="*/ 0 w 38100"/>
                <a:gd name="connsiteY0" fmla="*/ 4477 h 0"/>
                <a:gd name="connsiteX1" fmla="*/ 38481 w 38100"/>
                <a:gd name="connsiteY1" fmla="*/ 0 h 0"/>
                <a:gd name="connsiteX2" fmla="*/ 0 w 38100"/>
                <a:gd name="connsiteY2" fmla="*/ 44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0" y="4477"/>
                  </a:moveTo>
                  <a:cubicBezTo>
                    <a:pt x="13430" y="7239"/>
                    <a:pt x="26003" y="3334"/>
                    <a:pt x="38481" y="0"/>
                  </a:cubicBezTo>
                  <a:cubicBezTo>
                    <a:pt x="25622" y="2572"/>
                    <a:pt x="11906" y="-2286"/>
                    <a:pt x="0" y="4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693FFA10-0020-4E10-8333-2B61E34215B3}"/>
                </a:ext>
              </a:extLst>
            </p:cNvPr>
            <p:cNvSpPr/>
            <p:nvPr/>
          </p:nvSpPr>
          <p:spPr>
            <a:xfrm>
              <a:off x="7385374" y="3874484"/>
              <a:ext cx="19050" cy="9525"/>
            </a:xfrm>
            <a:custGeom>
              <a:avLst/>
              <a:gdLst>
                <a:gd name="connsiteX0" fmla="*/ 4883 w 19050"/>
                <a:gd name="connsiteY0" fmla="*/ 0 h 9525"/>
                <a:gd name="connsiteX1" fmla="*/ 787 w 19050"/>
                <a:gd name="connsiteY1" fmla="*/ 13240 h 9525"/>
                <a:gd name="connsiteX2" fmla="*/ 22123 w 19050"/>
                <a:gd name="connsiteY2" fmla="*/ 10668 h 9525"/>
                <a:gd name="connsiteX3" fmla="*/ 4883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83" y="0"/>
                  </a:moveTo>
                  <a:cubicBezTo>
                    <a:pt x="-1975" y="4477"/>
                    <a:pt x="216" y="9144"/>
                    <a:pt x="787" y="13240"/>
                  </a:cubicBezTo>
                  <a:cubicBezTo>
                    <a:pt x="8693" y="17907"/>
                    <a:pt x="14979" y="16288"/>
                    <a:pt x="22123" y="10668"/>
                  </a:cubicBezTo>
                  <a:cubicBezTo>
                    <a:pt x="10788" y="14764"/>
                    <a:pt x="10503" y="4572"/>
                    <a:pt x="48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CEB76F53-E94F-44AE-B128-5F6BD974CE18}"/>
                </a:ext>
              </a:extLst>
            </p:cNvPr>
            <p:cNvSpPr/>
            <p:nvPr/>
          </p:nvSpPr>
          <p:spPr>
            <a:xfrm>
              <a:off x="5704618" y="3785235"/>
              <a:ext cx="28575" cy="9525"/>
            </a:xfrm>
            <a:custGeom>
              <a:avLst/>
              <a:gdLst>
                <a:gd name="connsiteX0" fmla="*/ 0 w 28575"/>
                <a:gd name="connsiteY0" fmla="*/ 9144 h 0"/>
                <a:gd name="connsiteX1" fmla="*/ 31433 w 28575"/>
                <a:gd name="connsiteY1" fmla="*/ 8287 h 0"/>
                <a:gd name="connsiteX2" fmla="*/ 31813 w 28575"/>
                <a:gd name="connsiteY2" fmla="*/ 6763 h 0"/>
                <a:gd name="connsiteX3" fmla="*/ 14383 w 28575"/>
                <a:gd name="connsiteY3" fmla="*/ 0 h 0"/>
                <a:gd name="connsiteX4" fmla="*/ 0 w 28575"/>
                <a:gd name="connsiteY4" fmla="*/ 914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>
                  <a:moveTo>
                    <a:pt x="0" y="9144"/>
                  </a:moveTo>
                  <a:cubicBezTo>
                    <a:pt x="12192" y="8858"/>
                    <a:pt x="21812" y="8573"/>
                    <a:pt x="31433" y="8287"/>
                  </a:cubicBezTo>
                  <a:cubicBezTo>
                    <a:pt x="31528" y="7810"/>
                    <a:pt x="31623" y="7239"/>
                    <a:pt x="31813" y="6763"/>
                  </a:cubicBezTo>
                  <a:cubicBezTo>
                    <a:pt x="26003" y="4477"/>
                    <a:pt x="20098" y="2191"/>
                    <a:pt x="14383" y="0"/>
                  </a:cubicBezTo>
                  <a:cubicBezTo>
                    <a:pt x="9906" y="2762"/>
                    <a:pt x="6096" y="5239"/>
                    <a:pt x="0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E3AF482C-F3B4-4EBE-9D5A-D07A98E49ABC}"/>
                </a:ext>
              </a:extLst>
            </p:cNvPr>
            <p:cNvSpPr/>
            <p:nvPr/>
          </p:nvSpPr>
          <p:spPr>
            <a:xfrm>
              <a:off x="5877878" y="3754771"/>
              <a:ext cx="19050" cy="9525"/>
            </a:xfrm>
            <a:custGeom>
              <a:avLst/>
              <a:gdLst>
                <a:gd name="connsiteX0" fmla="*/ 0 w 19050"/>
                <a:gd name="connsiteY0" fmla="*/ 8461 h 0"/>
                <a:gd name="connsiteX1" fmla="*/ 22003 w 19050"/>
                <a:gd name="connsiteY1" fmla="*/ 5699 h 0"/>
                <a:gd name="connsiteX2" fmla="*/ 0 w 19050"/>
                <a:gd name="connsiteY2" fmla="*/ 8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461"/>
                  </a:moveTo>
                  <a:cubicBezTo>
                    <a:pt x="7048" y="5794"/>
                    <a:pt x="14954" y="11509"/>
                    <a:pt x="22003" y="5699"/>
                  </a:cubicBezTo>
                  <a:cubicBezTo>
                    <a:pt x="14954" y="-2397"/>
                    <a:pt x="13240" y="-2207"/>
                    <a:pt x="0" y="84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8C79B3A3-D8CE-4616-915C-AD18EE7349EE}"/>
                </a:ext>
              </a:extLst>
            </p:cNvPr>
            <p:cNvSpPr/>
            <p:nvPr/>
          </p:nvSpPr>
          <p:spPr>
            <a:xfrm>
              <a:off x="5538692" y="3797046"/>
              <a:ext cx="9525" cy="19050"/>
            </a:xfrm>
            <a:custGeom>
              <a:avLst/>
              <a:gdLst>
                <a:gd name="connsiteX0" fmla="*/ 0 w 9525"/>
                <a:gd name="connsiteY0" fmla="*/ 0 h 19050"/>
                <a:gd name="connsiteX1" fmla="*/ 3429 w 9525"/>
                <a:gd name="connsiteY1" fmla="*/ 21241 h 19050"/>
                <a:gd name="connsiteX2" fmla="*/ 11239 w 9525"/>
                <a:gd name="connsiteY2" fmla="*/ 6096 h 19050"/>
                <a:gd name="connsiteX3" fmla="*/ 0 w 9525"/>
                <a:gd name="connsiteY3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19050">
                  <a:moveTo>
                    <a:pt x="0" y="0"/>
                  </a:moveTo>
                  <a:cubicBezTo>
                    <a:pt x="1429" y="8573"/>
                    <a:pt x="2286" y="13906"/>
                    <a:pt x="3429" y="21241"/>
                  </a:cubicBezTo>
                  <a:cubicBezTo>
                    <a:pt x="10477" y="16383"/>
                    <a:pt x="13240" y="11621"/>
                    <a:pt x="11239" y="6096"/>
                  </a:cubicBezTo>
                  <a:cubicBezTo>
                    <a:pt x="10382" y="3905"/>
                    <a:pt x="5810" y="2953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BC7B257-CBB3-46B7-8782-4620E5E81022}"/>
                </a:ext>
              </a:extLst>
            </p:cNvPr>
            <p:cNvSpPr/>
            <p:nvPr/>
          </p:nvSpPr>
          <p:spPr>
            <a:xfrm>
              <a:off x="6759512" y="3748850"/>
              <a:ext cx="28575" cy="9525"/>
            </a:xfrm>
            <a:custGeom>
              <a:avLst/>
              <a:gdLst>
                <a:gd name="connsiteX0" fmla="*/ 13335 w 28575"/>
                <a:gd name="connsiteY0" fmla="*/ 2191 h 0"/>
                <a:gd name="connsiteX1" fmla="*/ 0 w 28575"/>
                <a:gd name="connsiteY1" fmla="*/ 8096 h 0"/>
                <a:gd name="connsiteX2" fmla="*/ 30004 w 28575"/>
                <a:gd name="connsiteY2" fmla="*/ 3905 h 0"/>
                <a:gd name="connsiteX3" fmla="*/ 29337 w 28575"/>
                <a:gd name="connsiteY3" fmla="*/ 0 h 0"/>
                <a:gd name="connsiteX4" fmla="*/ 13335 w 28575"/>
                <a:gd name="connsiteY4" fmla="*/ 21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>
                  <a:moveTo>
                    <a:pt x="13335" y="2191"/>
                  </a:moveTo>
                  <a:cubicBezTo>
                    <a:pt x="8858" y="3238"/>
                    <a:pt x="1619" y="-1143"/>
                    <a:pt x="0" y="8096"/>
                  </a:cubicBezTo>
                  <a:cubicBezTo>
                    <a:pt x="10382" y="6667"/>
                    <a:pt x="20193" y="5334"/>
                    <a:pt x="30004" y="3905"/>
                  </a:cubicBezTo>
                  <a:cubicBezTo>
                    <a:pt x="29813" y="2572"/>
                    <a:pt x="29528" y="1333"/>
                    <a:pt x="29337" y="0"/>
                  </a:cubicBezTo>
                  <a:cubicBezTo>
                    <a:pt x="24003" y="667"/>
                    <a:pt x="18574" y="952"/>
                    <a:pt x="13335" y="21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C3C0EE7B-4F1F-4C3A-8A97-EB1A65EDF9F6}"/>
                </a:ext>
              </a:extLst>
            </p:cNvPr>
            <p:cNvSpPr/>
            <p:nvPr/>
          </p:nvSpPr>
          <p:spPr>
            <a:xfrm>
              <a:off x="5631561" y="3771367"/>
              <a:ext cx="19050" cy="9525"/>
            </a:xfrm>
            <a:custGeom>
              <a:avLst/>
              <a:gdLst>
                <a:gd name="connsiteX0" fmla="*/ 0 w 19050"/>
                <a:gd name="connsiteY0" fmla="*/ 3104 h 0"/>
                <a:gd name="connsiteX1" fmla="*/ 10287 w 19050"/>
                <a:gd name="connsiteY1" fmla="*/ 6438 h 0"/>
                <a:gd name="connsiteX2" fmla="*/ 25908 w 19050"/>
                <a:gd name="connsiteY2" fmla="*/ 4533 h 0"/>
                <a:gd name="connsiteX3" fmla="*/ 0 w 19050"/>
                <a:gd name="connsiteY3" fmla="*/ 31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3104"/>
                  </a:moveTo>
                  <a:cubicBezTo>
                    <a:pt x="3334" y="5009"/>
                    <a:pt x="9049" y="7676"/>
                    <a:pt x="10287" y="6438"/>
                  </a:cubicBezTo>
                  <a:cubicBezTo>
                    <a:pt x="15526" y="1199"/>
                    <a:pt x="20479" y="5105"/>
                    <a:pt x="25908" y="4533"/>
                  </a:cubicBezTo>
                  <a:cubicBezTo>
                    <a:pt x="17907" y="-2896"/>
                    <a:pt x="9049" y="437"/>
                    <a:pt x="0" y="3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314FD291-EB8B-4AA1-BB9D-E4503B8B62AE}"/>
                </a:ext>
              </a:extLst>
            </p:cNvPr>
            <p:cNvSpPr/>
            <p:nvPr/>
          </p:nvSpPr>
          <p:spPr>
            <a:xfrm>
              <a:off x="6531007" y="3797522"/>
              <a:ext cx="19050" cy="9525"/>
            </a:xfrm>
            <a:custGeom>
              <a:avLst/>
              <a:gdLst>
                <a:gd name="connsiteX0" fmla="*/ 20098 w 19050"/>
                <a:gd name="connsiteY0" fmla="*/ 0 h 9525"/>
                <a:gd name="connsiteX1" fmla="*/ 0 w 19050"/>
                <a:gd name="connsiteY1" fmla="*/ 9049 h 9525"/>
                <a:gd name="connsiteX2" fmla="*/ 2009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0098" y="0"/>
                  </a:moveTo>
                  <a:cubicBezTo>
                    <a:pt x="11716" y="3810"/>
                    <a:pt x="5810" y="6382"/>
                    <a:pt x="0" y="9049"/>
                  </a:cubicBezTo>
                  <a:cubicBezTo>
                    <a:pt x="8763" y="12097"/>
                    <a:pt x="16002" y="12192"/>
                    <a:pt x="2009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5C6EA588-B33B-4FB5-BC08-511AFDCF0036}"/>
                </a:ext>
              </a:extLst>
            </p:cNvPr>
            <p:cNvSpPr/>
            <p:nvPr/>
          </p:nvSpPr>
          <p:spPr>
            <a:xfrm>
              <a:off x="6556058" y="3773805"/>
              <a:ext cx="19050" cy="9525"/>
            </a:xfrm>
            <a:custGeom>
              <a:avLst/>
              <a:gdLst>
                <a:gd name="connsiteX0" fmla="*/ 0 w 19050"/>
                <a:gd name="connsiteY0" fmla="*/ 10382 h 9525"/>
                <a:gd name="connsiteX1" fmla="*/ 20764 w 19050"/>
                <a:gd name="connsiteY1" fmla="*/ 2858 h 9525"/>
                <a:gd name="connsiteX2" fmla="*/ 19431 w 19050"/>
                <a:gd name="connsiteY2" fmla="*/ 0 h 9525"/>
                <a:gd name="connsiteX3" fmla="*/ 0 w 19050"/>
                <a:gd name="connsiteY3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0" y="10382"/>
                  </a:moveTo>
                  <a:cubicBezTo>
                    <a:pt x="8382" y="7334"/>
                    <a:pt x="14573" y="5144"/>
                    <a:pt x="20764" y="2858"/>
                  </a:cubicBezTo>
                  <a:cubicBezTo>
                    <a:pt x="20288" y="1905"/>
                    <a:pt x="19812" y="953"/>
                    <a:pt x="19431" y="0"/>
                  </a:cubicBezTo>
                  <a:cubicBezTo>
                    <a:pt x="12859" y="1143"/>
                    <a:pt x="4096" y="-2476"/>
                    <a:pt x="0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7930CD1C-8323-4BC3-90BA-16776F2AD630}"/>
                </a:ext>
              </a:extLst>
            </p:cNvPr>
            <p:cNvSpPr/>
            <p:nvPr/>
          </p:nvSpPr>
          <p:spPr>
            <a:xfrm>
              <a:off x="7443788" y="3849529"/>
              <a:ext cx="9525" cy="9525"/>
            </a:xfrm>
            <a:custGeom>
              <a:avLst/>
              <a:gdLst>
                <a:gd name="connsiteX0" fmla="*/ 0 w 9525"/>
                <a:gd name="connsiteY0" fmla="*/ 13811 h 9525"/>
                <a:gd name="connsiteX1" fmla="*/ 16288 w 9525"/>
                <a:gd name="connsiteY1" fmla="*/ 9906 h 9525"/>
                <a:gd name="connsiteX2" fmla="*/ 15716 w 9525"/>
                <a:gd name="connsiteY2" fmla="*/ 0 h 9525"/>
                <a:gd name="connsiteX3" fmla="*/ 0 w 9525"/>
                <a:gd name="connsiteY3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0" y="13811"/>
                  </a:moveTo>
                  <a:cubicBezTo>
                    <a:pt x="7144" y="13525"/>
                    <a:pt x="13049" y="16002"/>
                    <a:pt x="16288" y="9906"/>
                  </a:cubicBezTo>
                  <a:cubicBezTo>
                    <a:pt x="17336" y="8001"/>
                    <a:pt x="16097" y="5048"/>
                    <a:pt x="15716" y="0"/>
                  </a:cubicBezTo>
                  <a:cubicBezTo>
                    <a:pt x="9430" y="5525"/>
                    <a:pt x="5524" y="9049"/>
                    <a:pt x="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A8F35788-38A3-4C44-88BD-23FA3B52D128}"/>
                </a:ext>
              </a:extLst>
            </p:cNvPr>
            <p:cNvSpPr/>
            <p:nvPr/>
          </p:nvSpPr>
          <p:spPr>
            <a:xfrm>
              <a:off x="5704999" y="3747040"/>
              <a:ext cx="9525" cy="9525"/>
            </a:xfrm>
            <a:custGeom>
              <a:avLst/>
              <a:gdLst>
                <a:gd name="connsiteX0" fmla="*/ 18955 w 9525"/>
                <a:gd name="connsiteY0" fmla="*/ 4858 h 0"/>
                <a:gd name="connsiteX1" fmla="*/ 0 w 9525"/>
                <a:gd name="connsiteY1" fmla="*/ 0 h 0"/>
                <a:gd name="connsiteX2" fmla="*/ 18955 w 9525"/>
                <a:gd name="connsiteY2" fmla="*/ 48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955" y="4858"/>
                  </a:moveTo>
                  <a:cubicBezTo>
                    <a:pt x="13240" y="3429"/>
                    <a:pt x="7525" y="1905"/>
                    <a:pt x="0" y="0"/>
                  </a:cubicBezTo>
                  <a:cubicBezTo>
                    <a:pt x="5429" y="11049"/>
                    <a:pt x="12478" y="6667"/>
                    <a:pt x="18955" y="4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695E4834-CC6C-44B6-BFB2-9DDE650F02D6}"/>
                </a:ext>
              </a:extLst>
            </p:cNvPr>
            <p:cNvSpPr/>
            <p:nvPr/>
          </p:nvSpPr>
          <p:spPr>
            <a:xfrm>
              <a:off x="5830410" y="3783227"/>
              <a:ext cx="9525" cy="9525"/>
            </a:xfrm>
            <a:custGeom>
              <a:avLst/>
              <a:gdLst>
                <a:gd name="connsiteX0" fmla="*/ 5653 w 9525"/>
                <a:gd name="connsiteY0" fmla="*/ 8 h 9525"/>
                <a:gd name="connsiteX1" fmla="*/ 1176 w 9525"/>
                <a:gd name="connsiteY1" fmla="*/ 10390 h 9525"/>
                <a:gd name="connsiteX2" fmla="*/ 6129 w 9525"/>
                <a:gd name="connsiteY2" fmla="*/ 6104 h 9525"/>
                <a:gd name="connsiteX3" fmla="*/ 11749 w 9525"/>
                <a:gd name="connsiteY3" fmla="*/ 5056 h 9525"/>
                <a:gd name="connsiteX4" fmla="*/ 5653 w 9525"/>
                <a:gd name="connsiteY4" fmla="*/ 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5653" y="8"/>
                  </a:moveTo>
                  <a:cubicBezTo>
                    <a:pt x="319" y="-183"/>
                    <a:pt x="-1396" y="3151"/>
                    <a:pt x="1176" y="10390"/>
                  </a:cubicBezTo>
                  <a:cubicBezTo>
                    <a:pt x="3272" y="8485"/>
                    <a:pt x="4605" y="6389"/>
                    <a:pt x="6129" y="6104"/>
                  </a:cubicBezTo>
                  <a:cubicBezTo>
                    <a:pt x="8129" y="5818"/>
                    <a:pt x="11463" y="10009"/>
                    <a:pt x="11749" y="5056"/>
                  </a:cubicBezTo>
                  <a:cubicBezTo>
                    <a:pt x="11844" y="3437"/>
                    <a:pt x="7939" y="103"/>
                    <a:pt x="5653" y="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505F708-C904-48B5-A207-38478DDA8B58}"/>
                </a:ext>
              </a:extLst>
            </p:cNvPr>
            <p:cNvSpPr/>
            <p:nvPr/>
          </p:nvSpPr>
          <p:spPr>
            <a:xfrm>
              <a:off x="6248781" y="3757136"/>
              <a:ext cx="19050" cy="9525"/>
            </a:xfrm>
            <a:custGeom>
              <a:avLst/>
              <a:gdLst>
                <a:gd name="connsiteX0" fmla="*/ 381 w 19050"/>
                <a:gd name="connsiteY0" fmla="*/ 5239 h 0"/>
                <a:gd name="connsiteX1" fmla="*/ 22765 w 19050"/>
                <a:gd name="connsiteY1" fmla="*/ 0 h 0"/>
                <a:gd name="connsiteX2" fmla="*/ 0 w 19050"/>
                <a:gd name="connsiteY2" fmla="*/ 2477 h 0"/>
                <a:gd name="connsiteX3" fmla="*/ 381 w 19050"/>
                <a:gd name="connsiteY3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381" y="5239"/>
                  </a:moveTo>
                  <a:cubicBezTo>
                    <a:pt x="7811" y="3048"/>
                    <a:pt x="16097" y="6953"/>
                    <a:pt x="22765" y="0"/>
                  </a:cubicBezTo>
                  <a:cubicBezTo>
                    <a:pt x="15145" y="857"/>
                    <a:pt x="7620" y="1715"/>
                    <a:pt x="0" y="2477"/>
                  </a:cubicBezTo>
                  <a:cubicBezTo>
                    <a:pt x="191" y="3429"/>
                    <a:pt x="286" y="4286"/>
                    <a:pt x="381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E4BD0FB0-CBF1-4A3C-B529-C94DFBC503CD}"/>
                </a:ext>
              </a:extLst>
            </p:cNvPr>
            <p:cNvSpPr/>
            <p:nvPr/>
          </p:nvSpPr>
          <p:spPr>
            <a:xfrm>
              <a:off x="7356634" y="3881056"/>
              <a:ext cx="9525" cy="9525"/>
            </a:xfrm>
            <a:custGeom>
              <a:avLst/>
              <a:gdLst>
                <a:gd name="connsiteX0" fmla="*/ 10478 w 9525"/>
                <a:gd name="connsiteY0" fmla="*/ 9811 h 9525"/>
                <a:gd name="connsiteX1" fmla="*/ 13430 w 9525"/>
                <a:gd name="connsiteY1" fmla="*/ 0 h 9525"/>
                <a:gd name="connsiteX2" fmla="*/ 0 w 9525"/>
                <a:gd name="connsiteY2" fmla="*/ 7048 h 9525"/>
                <a:gd name="connsiteX3" fmla="*/ 10478 w 9525"/>
                <a:gd name="connsiteY3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0478" y="9811"/>
                  </a:moveTo>
                  <a:cubicBezTo>
                    <a:pt x="12478" y="8192"/>
                    <a:pt x="12287" y="4096"/>
                    <a:pt x="13430" y="0"/>
                  </a:cubicBezTo>
                  <a:cubicBezTo>
                    <a:pt x="7715" y="2953"/>
                    <a:pt x="3905" y="4953"/>
                    <a:pt x="0" y="7048"/>
                  </a:cubicBezTo>
                  <a:cubicBezTo>
                    <a:pt x="2953" y="12002"/>
                    <a:pt x="7144" y="12478"/>
                    <a:pt x="1047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E95355D4-1B8C-4DFB-A920-D256CFD0B255}"/>
                </a:ext>
              </a:extLst>
            </p:cNvPr>
            <p:cNvSpPr/>
            <p:nvPr/>
          </p:nvSpPr>
          <p:spPr>
            <a:xfrm>
              <a:off x="6780276" y="3713194"/>
              <a:ext cx="9525" cy="9525"/>
            </a:xfrm>
            <a:custGeom>
              <a:avLst/>
              <a:gdLst>
                <a:gd name="connsiteX0" fmla="*/ 12478 w 9525"/>
                <a:gd name="connsiteY0" fmla="*/ 4604 h 0"/>
                <a:gd name="connsiteX1" fmla="*/ 0 w 9525"/>
                <a:gd name="connsiteY1" fmla="*/ 8414 h 0"/>
                <a:gd name="connsiteX2" fmla="*/ 12478 w 9525"/>
                <a:gd name="connsiteY2" fmla="*/ 46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478" y="4604"/>
                  </a:moveTo>
                  <a:cubicBezTo>
                    <a:pt x="4001" y="-2063"/>
                    <a:pt x="4001" y="-2063"/>
                    <a:pt x="0" y="8414"/>
                  </a:cubicBezTo>
                  <a:cubicBezTo>
                    <a:pt x="3715" y="7271"/>
                    <a:pt x="7525" y="6128"/>
                    <a:pt x="12478" y="46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80B34F59-A5EF-455A-90AD-2A0477ECE876}"/>
                </a:ext>
              </a:extLst>
            </p:cNvPr>
            <p:cNvSpPr/>
            <p:nvPr/>
          </p:nvSpPr>
          <p:spPr>
            <a:xfrm>
              <a:off x="6670072" y="3675793"/>
              <a:ext cx="9525" cy="9525"/>
            </a:xfrm>
            <a:custGeom>
              <a:avLst/>
              <a:gdLst>
                <a:gd name="connsiteX0" fmla="*/ 17621 w 9525"/>
                <a:gd name="connsiteY0" fmla="*/ 3524 h 0"/>
                <a:gd name="connsiteX1" fmla="*/ 16192 w 9525"/>
                <a:gd name="connsiteY1" fmla="*/ 0 h 0"/>
                <a:gd name="connsiteX2" fmla="*/ 0 w 9525"/>
                <a:gd name="connsiteY2" fmla="*/ 6382 h 0"/>
                <a:gd name="connsiteX3" fmla="*/ 17621 w 9525"/>
                <a:gd name="connsiteY3" fmla="*/ 3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621" y="3524"/>
                  </a:moveTo>
                  <a:cubicBezTo>
                    <a:pt x="17145" y="2381"/>
                    <a:pt x="16669" y="1143"/>
                    <a:pt x="16192" y="0"/>
                  </a:cubicBezTo>
                  <a:cubicBezTo>
                    <a:pt x="11620" y="1810"/>
                    <a:pt x="6953" y="3619"/>
                    <a:pt x="0" y="6382"/>
                  </a:cubicBezTo>
                  <a:cubicBezTo>
                    <a:pt x="8953" y="9525"/>
                    <a:pt x="13335" y="6858"/>
                    <a:pt x="17621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9466F9AE-6685-44F1-8446-587840F15A5E}"/>
                </a:ext>
              </a:extLst>
            </p:cNvPr>
            <p:cNvSpPr/>
            <p:nvPr/>
          </p:nvSpPr>
          <p:spPr>
            <a:xfrm>
              <a:off x="7419213" y="3915632"/>
              <a:ext cx="9525" cy="9525"/>
            </a:xfrm>
            <a:custGeom>
              <a:avLst/>
              <a:gdLst>
                <a:gd name="connsiteX0" fmla="*/ 762 w 9525"/>
                <a:gd name="connsiteY0" fmla="*/ 6572 h 0"/>
                <a:gd name="connsiteX1" fmla="*/ 15335 w 9525"/>
                <a:gd name="connsiteY1" fmla="*/ 0 h 0"/>
                <a:gd name="connsiteX2" fmla="*/ 0 w 9525"/>
                <a:gd name="connsiteY2" fmla="*/ 3715 h 0"/>
                <a:gd name="connsiteX3" fmla="*/ 762 w 9525"/>
                <a:gd name="connsiteY3" fmla="*/ 65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762" y="6572"/>
                  </a:moveTo>
                  <a:cubicBezTo>
                    <a:pt x="4763" y="4096"/>
                    <a:pt x="11144" y="10287"/>
                    <a:pt x="15335" y="0"/>
                  </a:cubicBezTo>
                  <a:cubicBezTo>
                    <a:pt x="8858" y="1619"/>
                    <a:pt x="4381" y="2667"/>
                    <a:pt x="0" y="3715"/>
                  </a:cubicBezTo>
                  <a:cubicBezTo>
                    <a:pt x="286" y="4667"/>
                    <a:pt x="476" y="5620"/>
                    <a:pt x="762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1B576CBE-A472-4737-9D28-E86EDE8E7898}"/>
                </a:ext>
              </a:extLst>
            </p:cNvPr>
            <p:cNvSpPr/>
            <p:nvPr/>
          </p:nvSpPr>
          <p:spPr>
            <a:xfrm>
              <a:off x="4319207" y="3641979"/>
              <a:ext cx="9525" cy="9525"/>
            </a:xfrm>
            <a:custGeom>
              <a:avLst/>
              <a:gdLst>
                <a:gd name="connsiteX0" fmla="*/ 0 w 9525"/>
                <a:gd name="connsiteY0" fmla="*/ 2381 h 9525"/>
                <a:gd name="connsiteX1" fmla="*/ 10478 w 9525"/>
                <a:gd name="connsiteY1" fmla="*/ 9715 h 9525"/>
                <a:gd name="connsiteX2" fmla="*/ 3048 w 9525"/>
                <a:gd name="connsiteY2" fmla="*/ 0 h 9525"/>
                <a:gd name="connsiteX3" fmla="*/ 0 w 9525"/>
                <a:gd name="connsiteY3" fmla="*/ 2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0" y="2381"/>
                  </a:moveTo>
                  <a:cubicBezTo>
                    <a:pt x="667" y="6382"/>
                    <a:pt x="1905" y="9715"/>
                    <a:pt x="10478" y="9715"/>
                  </a:cubicBezTo>
                  <a:cubicBezTo>
                    <a:pt x="7048" y="5239"/>
                    <a:pt x="5048" y="2667"/>
                    <a:pt x="3048" y="0"/>
                  </a:cubicBezTo>
                  <a:cubicBezTo>
                    <a:pt x="2000" y="857"/>
                    <a:pt x="1048" y="1619"/>
                    <a:pt x="0" y="2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B4A1AC0-D7E4-4AEB-AA3A-220A21470F64}"/>
                </a:ext>
              </a:extLst>
            </p:cNvPr>
            <p:cNvSpPr/>
            <p:nvPr/>
          </p:nvSpPr>
          <p:spPr>
            <a:xfrm>
              <a:off x="6935138" y="3768090"/>
              <a:ext cx="9525" cy="9525"/>
            </a:xfrm>
            <a:custGeom>
              <a:avLst/>
              <a:gdLst>
                <a:gd name="connsiteX0" fmla="*/ 682 w 9525"/>
                <a:gd name="connsiteY0" fmla="*/ 381 h 0"/>
                <a:gd name="connsiteX1" fmla="*/ 15 w 9525"/>
                <a:gd name="connsiteY1" fmla="*/ 2477 h 0"/>
                <a:gd name="connsiteX2" fmla="*/ 1062 w 9525"/>
                <a:gd name="connsiteY2" fmla="*/ 3239 h 0"/>
                <a:gd name="connsiteX3" fmla="*/ 13731 w 9525"/>
                <a:gd name="connsiteY3" fmla="*/ 2381 h 0"/>
                <a:gd name="connsiteX4" fmla="*/ 13350 w 9525"/>
                <a:gd name="connsiteY4" fmla="*/ 0 h 0"/>
                <a:gd name="connsiteX5" fmla="*/ 682 w 9525"/>
                <a:gd name="connsiteY5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">
                  <a:moveTo>
                    <a:pt x="682" y="381"/>
                  </a:moveTo>
                  <a:cubicBezTo>
                    <a:pt x="301" y="1715"/>
                    <a:pt x="-81" y="2191"/>
                    <a:pt x="15" y="2477"/>
                  </a:cubicBezTo>
                  <a:cubicBezTo>
                    <a:pt x="110" y="2858"/>
                    <a:pt x="682" y="3239"/>
                    <a:pt x="1062" y="3239"/>
                  </a:cubicBezTo>
                  <a:cubicBezTo>
                    <a:pt x="5253" y="3048"/>
                    <a:pt x="9540" y="2667"/>
                    <a:pt x="13731" y="2381"/>
                  </a:cubicBezTo>
                  <a:cubicBezTo>
                    <a:pt x="13636" y="1619"/>
                    <a:pt x="13540" y="762"/>
                    <a:pt x="13350" y="0"/>
                  </a:cubicBezTo>
                  <a:cubicBezTo>
                    <a:pt x="9063" y="191"/>
                    <a:pt x="4682" y="286"/>
                    <a:pt x="682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5FDFBB67-B3E8-49DC-857D-F8C7B8CCAAA1}"/>
                </a:ext>
              </a:extLst>
            </p:cNvPr>
            <p:cNvSpPr/>
            <p:nvPr/>
          </p:nvSpPr>
          <p:spPr>
            <a:xfrm>
              <a:off x="6100763" y="3788897"/>
              <a:ext cx="9525" cy="9525"/>
            </a:xfrm>
            <a:custGeom>
              <a:avLst/>
              <a:gdLst>
                <a:gd name="connsiteX0" fmla="*/ 0 w 9525"/>
                <a:gd name="connsiteY0" fmla="*/ 2339 h 0"/>
                <a:gd name="connsiteX1" fmla="*/ 15812 w 9525"/>
                <a:gd name="connsiteY1" fmla="*/ 720 h 0"/>
                <a:gd name="connsiteX2" fmla="*/ 0 w 9525"/>
                <a:gd name="connsiteY2" fmla="*/ 23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2339"/>
                  </a:moveTo>
                  <a:cubicBezTo>
                    <a:pt x="8096" y="5959"/>
                    <a:pt x="8096" y="5959"/>
                    <a:pt x="15812" y="720"/>
                  </a:cubicBezTo>
                  <a:cubicBezTo>
                    <a:pt x="6572" y="-423"/>
                    <a:pt x="6572" y="-423"/>
                    <a:pt x="0" y="2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13EBDDB-40EB-44F3-ACA4-7D76425B8B85}"/>
                </a:ext>
              </a:extLst>
            </p:cNvPr>
            <p:cNvSpPr/>
            <p:nvPr/>
          </p:nvSpPr>
          <p:spPr>
            <a:xfrm>
              <a:off x="7014305" y="3763935"/>
              <a:ext cx="9525" cy="9525"/>
            </a:xfrm>
            <a:custGeom>
              <a:avLst/>
              <a:gdLst>
                <a:gd name="connsiteX0" fmla="*/ 12097 w 9525"/>
                <a:gd name="connsiteY0" fmla="*/ 5775 h 0"/>
                <a:gd name="connsiteX1" fmla="*/ 0 w 9525"/>
                <a:gd name="connsiteY1" fmla="*/ 6727 h 0"/>
                <a:gd name="connsiteX2" fmla="*/ 12097 w 9525"/>
                <a:gd name="connsiteY2" fmla="*/ 57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097" y="5775"/>
                  </a:moveTo>
                  <a:cubicBezTo>
                    <a:pt x="7144" y="-1655"/>
                    <a:pt x="3524" y="-2512"/>
                    <a:pt x="0" y="6727"/>
                  </a:cubicBezTo>
                  <a:cubicBezTo>
                    <a:pt x="3524" y="6346"/>
                    <a:pt x="7048" y="6156"/>
                    <a:pt x="12097" y="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07114ED0-999A-45D3-8FFE-D572686CB8C4}"/>
                </a:ext>
              </a:extLst>
            </p:cNvPr>
            <p:cNvSpPr/>
            <p:nvPr/>
          </p:nvSpPr>
          <p:spPr>
            <a:xfrm>
              <a:off x="6835235" y="3783521"/>
              <a:ext cx="19050" cy="9525"/>
            </a:xfrm>
            <a:custGeom>
              <a:avLst/>
              <a:gdLst>
                <a:gd name="connsiteX0" fmla="*/ 95 w 19050"/>
                <a:gd name="connsiteY0" fmla="*/ 476 h 0"/>
                <a:gd name="connsiteX1" fmla="*/ 0 w 19050"/>
                <a:gd name="connsiteY1" fmla="*/ 2191 h 0"/>
                <a:gd name="connsiteX2" fmla="*/ 19336 w 19050"/>
                <a:gd name="connsiteY2" fmla="*/ 2857 h 0"/>
                <a:gd name="connsiteX3" fmla="*/ 19336 w 19050"/>
                <a:gd name="connsiteY3" fmla="*/ 0 h 0"/>
                <a:gd name="connsiteX4" fmla="*/ 95 w 19050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95" y="476"/>
                  </a:moveTo>
                  <a:cubicBezTo>
                    <a:pt x="95" y="1048"/>
                    <a:pt x="0" y="1619"/>
                    <a:pt x="0" y="2191"/>
                  </a:cubicBezTo>
                  <a:cubicBezTo>
                    <a:pt x="6477" y="2381"/>
                    <a:pt x="12954" y="2667"/>
                    <a:pt x="19336" y="2857"/>
                  </a:cubicBezTo>
                  <a:cubicBezTo>
                    <a:pt x="19336" y="1905"/>
                    <a:pt x="19336" y="952"/>
                    <a:pt x="19336" y="0"/>
                  </a:cubicBezTo>
                  <a:cubicBezTo>
                    <a:pt x="12859" y="95"/>
                    <a:pt x="6477" y="286"/>
                    <a:pt x="95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91B5A5FE-450E-4448-ACA5-051377D8956A}"/>
                </a:ext>
              </a:extLst>
            </p:cNvPr>
            <p:cNvSpPr/>
            <p:nvPr/>
          </p:nvSpPr>
          <p:spPr>
            <a:xfrm>
              <a:off x="6703695" y="3768281"/>
              <a:ext cx="19050" cy="9525"/>
            </a:xfrm>
            <a:custGeom>
              <a:avLst/>
              <a:gdLst>
                <a:gd name="connsiteX0" fmla="*/ 21050 w 19050"/>
                <a:gd name="connsiteY0" fmla="*/ 1905 h 0"/>
                <a:gd name="connsiteX1" fmla="*/ 20574 w 19050"/>
                <a:gd name="connsiteY1" fmla="*/ 0 h 0"/>
                <a:gd name="connsiteX2" fmla="*/ 0 w 19050"/>
                <a:gd name="connsiteY2" fmla="*/ 3905 h 0"/>
                <a:gd name="connsiteX3" fmla="*/ 1048 w 19050"/>
                <a:gd name="connsiteY3" fmla="*/ 6286 h 0"/>
                <a:gd name="connsiteX4" fmla="*/ 21050 w 19050"/>
                <a:gd name="connsiteY4" fmla="*/ 19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21050" y="1905"/>
                  </a:moveTo>
                  <a:cubicBezTo>
                    <a:pt x="20860" y="1238"/>
                    <a:pt x="20669" y="667"/>
                    <a:pt x="20574" y="0"/>
                  </a:cubicBezTo>
                  <a:cubicBezTo>
                    <a:pt x="13716" y="1333"/>
                    <a:pt x="6858" y="2667"/>
                    <a:pt x="0" y="3905"/>
                  </a:cubicBezTo>
                  <a:cubicBezTo>
                    <a:pt x="381" y="4667"/>
                    <a:pt x="667" y="5524"/>
                    <a:pt x="1048" y="6286"/>
                  </a:cubicBezTo>
                  <a:cubicBezTo>
                    <a:pt x="7620" y="4858"/>
                    <a:pt x="14383" y="3429"/>
                    <a:pt x="21050" y="1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537D4D9A-132F-4D21-9255-FA7FF423E183}"/>
                </a:ext>
              </a:extLst>
            </p:cNvPr>
            <p:cNvSpPr/>
            <p:nvPr/>
          </p:nvSpPr>
          <p:spPr>
            <a:xfrm>
              <a:off x="5863780" y="3781139"/>
              <a:ext cx="19050" cy="9525"/>
            </a:xfrm>
            <a:custGeom>
              <a:avLst/>
              <a:gdLst>
                <a:gd name="connsiteX0" fmla="*/ 0 w 19050"/>
                <a:gd name="connsiteY0" fmla="*/ 667 h 0"/>
                <a:gd name="connsiteX1" fmla="*/ 0 w 19050"/>
                <a:gd name="connsiteY1" fmla="*/ 2096 h 0"/>
                <a:gd name="connsiteX2" fmla="*/ 25527 w 19050"/>
                <a:gd name="connsiteY2" fmla="*/ 1429 h 0"/>
                <a:gd name="connsiteX3" fmla="*/ 25527 w 19050"/>
                <a:gd name="connsiteY3" fmla="*/ 0 h 0"/>
                <a:gd name="connsiteX4" fmla="*/ 0 w 19050"/>
                <a:gd name="connsiteY4" fmla="*/ 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0" y="667"/>
                  </a:moveTo>
                  <a:cubicBezTo>
                    <a:pt x="0" y="1143"/>
                    <a:pt x="0" y="1619"/>
                    <a:pt x="0" y="2096"/>
                  </a:cubicBezTo>
                  <a:cubicBezTo>
                    <a:pt x="8477" y="1905"/>
                    <a:pt x="16954" y="1619"/>
                    <a:pt x="25527" y="1429"/>
                  </a:cubicBezTo>
                  <a:cubicBezTo>
                    <a:pt x="25527" y="952"/>
                    <a:pt x="25527" y="476"/>
                    <a:pt x="25527" y="0"/>
                  </a:cubicBezTo>
                  <a:cubicBezTo>
                    <a:pt x="16954" y="190"/>
                    <a:pt x="8477" y="381"/>
                    <a:pt x="0" y="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414B715B-3D8B-41DD-B81C-D5E40FDCACFF}"/>
                </a:ext>
              </a:extLst>
            </p:cNvPr>
            <p:cNvSpPr/>
            <p:nvPr/>
          </p:nvSpPr>
          <p:spPr>
            <a:xfrm>
              <a:off x="6907435" y="3785997"/>
              <a:ext cx="9525" cy="9525"/>
            </a:xfrm>
            <a:custGeom>
              <a:avLst/>
              <a:gdLst>
                <a:gd name="connsiteX0" fmla="*/ 0 w 9525"/>
                <a:gd name="connsiteY0" fmla="*/ 0 h 0"/>
                <a:gd name="connsiteX1" fmla="*/ 10382 w 9525"/>
                <a:gd name="connsiteY1" fmla="*/ 3715 h 0"/>
                <a:gd name="connsiteX2" fmla="*/ 9906 w 9525"/>
                <a:gd name="connsiteY2" fmla="*/ 286 h 0"/>
                <a:gd name="connsiteX3" fmla="*/ 0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0"/>
                  </a:moveTo>
                  <a:cubicBezTo>
                    <a:pt x="2953" y="5143"/>
                    <a:pt x="5905" y="10192"/>
                    <a:pt x="10382" y="3715"/>
                  </a:cubicBezTo>
                  <a:cubicBezTo>
                    <a:pt x="10763" y="3238"/>
                    <a:pt x="10192" y="2095"/>
                    <a:pt x="9906" y="286"/>
                  </a:cubicBezTo>
                  <a:cubicBezTo>
                    <a:pt x="6763" y="190"/>
                    <a:pt x="3429" y="95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421C0D05-72FD-41FA-90CF-3752F333F4A9}"/>
                </a:ext>
              </a:extLst>
            </p:cNvPr>
            <p:cNvSpPr/>
            <p:nvPr/>
          </p:nvSpPr>
          <p:spPr>
            <a:xfrm>
              <a:off x="6422231" y="3756196"/>
              <a:ext cx="9525" cy="9525"/>
            </a:xfrm>
            <a:custGeom>
              <a:avLst/>
              <a:gdLst>
                <a:gd name="connsiteX0" fmla="*/ 0 w 9525"/>
                <a:gd name="connsiteY0" fmla="*/ 5322 h 0"/>
                <a:gd name="connsiteX1" fmla="*/ 18193 w 9525"/>
                <a:gd name="connsiteY1" fmla="*/ 3226 h 0"/>
                <a:gd name="connsiteX2" fmla="*/ 0 w 9525"/>
                <a:gd name="connsiteY2" fmla="*/ 53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322"/>
                  </a:moveTo>
                  <a:cubicBezTo>
                    <a:pt x="7525" y="4465"/>
                    <a:pt x="12192" y="3893"/>
                    <a:pt x="18193" y="3226"/>
                  </a:cubicBezTo>
                  <a:cubicBezTo>
                    <a:pt x="11621" y="-1631"/>
                    <a:pt x="6953" y="-1060"/>
                    <a:pt x="0" y="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DB69C297-AF1F-45E0-8B85-F72DD0F566B0}"/>
                </a:ext>
              </a:extLst>
            </p:cNvPr>
            <p:cNvSpPr/>
            <p:nvPr/>
          </p:nvSpPr>
          <p:spPr>
            <a:xfrm>
              <a:off x="4961763" y="3778282"/>
              <a:ext cx="9525" cy="9525"/>
            </a:xfrm>
            <a:custGeom>
              <a:avLst/>
              <a:gdLst>
                <a:gd name="connsiteX0" fmla="*/ 0 w 9525"/>
                <a:gd name="connsiteY0" fmla="*/ 1810 h 0"/>
                <a:gd name="connsiteX1" fmla="*/ 16288 w 9525"/>
                <a:gd name="connsiteY1" fmla="*/ 1429 h 0"/>
                <a:gd name="connsiteX2" fmla="*/ 16764 w 9525"/>
                <a:gd name="connsiteY2" fmla="*/ 0 h 0"/>
                <a:gd name="connsiteX3" fmla="*/ 0 w 9525"/>
                <a:gd name="connsiteY3" fmla="*/ 476 h 0"/>
                <a:gd name="connsiteX4" fmla="*/ 0 w 9525"/>
                <a:gd name="connsiteY4" fmla="*/ 1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810"/>
                  </a:moveTo>
                  <a:cubicBezTo>
                    <a:pt x="5429" y="1715"/>
                    <a:pt x="10858" y="1524"/>
                    <a:pt x="16288" y="1429"/>
                  </a:cubicBezTo>
                  <a:cubicBezTo>
                    <a:pt x="16478" y="952"/>
                    <a:pt x="16574" y="476"/>
                    <a:pt x="16764" y="0"/>
                  </a:cubicBezTo>
                  <a:cubicBezTo>
                    <a:pt x="11144" y="191"/>
                    <a:pt x="5620" y="286"/>
                    <a:pt x="0" y="476"/>
                  </a:cubicBezTo>
                  <a:cubicBezTo>
                    <a:pt x="0" y="857"/>
                    <a:pt x="0" y="1333"/>
                    <a:pt x="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0F20D95-EE54-4668-938B-D8E4961C1538}"/>
                </a:ext>
              </a:extLst>
            </p:cNvPr>
            <p:cNvSpPr/>
            <p:nvPr/>
          </p:nvSpPr>
          <p:spPr>
            <a:xfrm>
              <a:off x="7399020" y="3921157"/>
              <a:ext cx="9525" cy="9525"/>
            </a:xfrm>
            <a:custGeom>
              <a:avLst/>
              <a:gdLst>
                <a:gd name="connsiteX0" fmla="*/ 0 w 0"/>
                <a:gd name="connsiteY0" fmla="*/ 286 h 0"/>
                <a:gd name="connsiteX1" fmla="*/ 191 w 0"/>
                <a:gd name="connsiteY1" fmla="*/ 2572 h 0"/>
                <a:gd name="connsiteX2" fmla="*/ 8954 w 0"/>
                <a:gd name="connsiteY2" fmla="*/ 1715 h 0"/>
                <a:gd name="connsiteX3" fmla="*/ 8858 w 0"/>
                <a:gd name="connsiteY3" fmla="*/ 0 h 0"/>
                <a:gd name="connsiteX4" fmla="*/ 0 w 0"/>
                <a:gd name="connsiteY4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86"/>
                  </a:moveTo>
                  <a:cubicBezTo>
                    <a:pt x="95" y="1048"/>
                    <a:pt x="95" y="1810"/>
                    <a:pt x="191" y="2572"/>
                  </a:cubicBezTo>
                  <a:cubicBezTo>
                    <a:pt x="3143" y="2286"/>
                    <a:pt x="6001" y="2000"/>
                    <a:pt x="8954" y="1715"/>
                  </a:cubicBezTo>
                  <a:cubicBezTo>
                    <a:pt x="8954" y="1143"/>
                    <a:pt x="8858" y="572"/>
                    <a:pt x="8858" y="0"/>
                  </a:cubicBezTo>
                  <a:cubicBezTo>
                    <a:pt x="5906" y="95"/>
                    <a:pt x="2953" y="191"/>
                    <a:pt x="0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12DE222A-D3DA-4DAD-87B1-9A2E3AA29A89}"/>
                </a:ext>
              </a:extLst>
            </p:cNvPr>
            <p:cNvSpPr/>
            <p:nvPr/>
          </p:nvSpPr>
          <p:spPr>
            <a:xfrm>
              <a:off x="6782086" y="3695745"/>
              <a:ext cx="9525" cy="9525"/>
            </a:xfrm>
            <a:custGeom>
              <a:avLst/>
              <a:gdLst>
                <a:gd name="connsiteX0" fmla="*/ 0 w 9525"/>
                <a:gd name="connsiteY0" fmla="*/ 5099 h 0"/>
                <a:gd name="connsiteX1" fmla="*/ 12859 w 9525"/>
                <a:gd name="connsiteY1" fmla="*/ 3479 h 0"/>
                <a:gd name="connsiteX2" fmla="*/ 0 w 9525"/>
                <a:gd name="connsiteY2" fmla="*/ 50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099"/>
                  </a:moveTo>
                  <a:cubicBezTo>
                    <a:pt x="6096" y="4337"/>
                    <a:pt x="9525" y="3956"/>
                    <a:pt x="12859" y="3479"/>
                  </a:cubicBezTo>
                  <a:cubicBezTo>
                    <a:pt x="8954" y="-902"/>
                    <a:pt x="5334" y="-1950"/>
                    <a:pt x="0" y="5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94F2A097-5762-48DA-B1D4-B6AD80904870}"/>
                </a:ext>
              </a:extLst>
            </p:cNvPr>
            <p:cNvSpPr/>
            <p:nvPr/>
          </p:nvSpPr>
          <p:spPr>
            <a:xfrm>
              <a:off x="6281261" y="3699129"/>
              <a:ext cx="9525" cy="9525"/>
            </a:xfrm>
            <a:custGeom>
              <a:avLst/>
              <a:gdLst>
                <a:gd name="connsiteX0" fmla="*/ 9906 w 9525"/>
                <a:gd name="connsiteY0" fmla="*/ 3524 h 0"/>
                <a:gd name="connsiteX1" fmla="*/ 0 w 9525"/>
                <a:gd name="connsiteY1" fmla="*/ 0 h 0"/>
                <a:gd name="connsiteX2" fmla="*/ 9906 w 9525"/>
                <a:gd name="connsiteY2" fmla="*/ 3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906" y="3524"/>
                  </a:moveTo>
                  <a:cubicBezTo>
                    <a:pt x="7144" y="2572"/>
                    <a:pt x="4763" y="1715"/>
                    <a:pt x="0" y="0"/>
                  </a:cubicBezTo>
                  <a:cubicBezTo>
                    <a:pt x="4286" y="7810"/>
                    <a:pt x="4286" y="7810"/>
                    <a:pt x="9906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411051B0-1010-47EF-A2AB-F9DE240F6D5D}"/>
                </a:ext>
              </a:extLst>
            </p:cNvPr>
            <p:cNvSpPr/>
            <p:nvPr/>
          </p:nvSpPr>
          <p:spPr>
            <a:xfrm>
              <a:off x="7016687" y="3752156"/>
              <a:ext cx="9525" cy="9525"/>
            </a:xfrm>
            <a:custGeom>
              <a:avLst/>
              <a:gdLst>
                <a:gd name="connsiteX0" fmla="*/ 12763 w 9525"/>
                <a:gd name="connsiteY0" fmla="*/ 4314 h 0"/>
                <a:gd name="connsiteX1" fmla="*/ 0 w 9525"/>
                <a:gd name="connsiteY1" fmla="*/ 2123 h 0"/>
                <a:gd name="connsiteX2" fmla="*/ 12763 w 9525"/>
                <a:gd name="connsiteY2" fmla="*/ 43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314"/>
                  </a:moveTo>
                  <a:cubicBezTo>
                    <a:pt x="7906" y="980"/>
                    <a:pt x="4953" y="-2258"/>
                    <a:pt x="0" y="2123"/>
                  </a:cubicBezTo>
                  <a:cubicBezTo>
                    <a:pt x="2857" y="7552"/>
                    <a:pt x="6477" y="7552"/>
                    <a:pt x="12763" y="43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94F56EBE-11B0-4DEF-A86F-4AB344B7A213}"/>
                </a:ext>
              </a:extLst>
            </p:cNvPr>
            <p:cNvSpPr/>
            <p:nvPr/>
          </p:nvSpPr>
          <p:spPr>
            <a:xfrm>
              <a:off x="6034754" y="3755372"/>
              <a:ext cx="9525" cy="9525"/>
            </a:xfrm>
            <a:custGeom>
              <a:avLst/>
              <a:gdLst>
                <a:gd name="connsiteX0" fmla="*/ 0 w 9525"/>
                <a:gd name="connsiteY0" fmla="*/ 5193 h 0"/>
                <a:gd name="connsiteX1" fmla="*/ 12763 w 9525"/>
                <a:gd name="connsiteY1" fmla="*/ 1669 h 0"/>
                <a:gd name="connsiteX2" fmla="*/ 0 w 9525"/>
                <a:gd name="connsiteY2" fmla="*/ 5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193"/>
                  </a:moveTo>
                  <a:cubicBezTo>
                    <a:pt x="7048" y="8051"/>
                    <a:pt x="10192" y="6622"/>
                    <a:pt x="12763" y="1669"/>
                  </a:cubicBezTo>
                  <a:cubicBezTo>
                    <a:pt x="7239" y="-1855"/>
                    <a:pt x="4286" y="621"/>
                    <a:pt x="0" y="5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E95728A1-2166-4794-979E-46289297C185}"/>
                </a:ext>
              </a:extLst>
            </p:cNvPr>
            <p:cNvSpPr/>
            <p:nvPr/>
          </p:nvSpPr>
          <p:spPr>
            <a:xfrm>
              <a:off x="6071616" y="3798189"/>
              <a:ext cx="9525" cy="9525"/>
            </a:xfrm>
            <a:custGeom>
              <a:avLst/>
              <a:gdLst>
                <a:gd name="connsiteX0" fmla="*/ 0 w 9525"/>
                <a:gd name="connsiteY0" fmla="*/ 667 h 0"/>
                <a:gd name="connsiteX1" fmla="*/ 381 w 9525"/>
                <a:gd name="connsiteY1" fmla="*/ 4000 h 0"/>
                <a:gd name="connsiteX2" fmla="*/ 9906 w 9525"/>
                <a:gd name="connsiteY2" fmla="*/ 2000 h 0"/>
                <a:gd name="connsiteX3" fmla="*/ 9525 w 9525"/>
                <a:gd name="connsiteY3" fmla="*/ 0 h 0"/>
                <a:gd name="connsiteX4" fmla="*/ 0 w 9525"/>
                <a:gd name="connsiteY4" fmla="*/ 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667"/>
                  </a:moveTo>
                  <a:cubicBezTo>
                    <a:pt x="95" y="1810"/>
                    <a:pt x="286" y="2857"/>
                    <a:pt x="381" y="4000"/>
                  </a:cubicBezTo>
                  <a:cubicBezTo>
                    <a:pt x="3524" y="3334"/>
                    <a:pt x="6763" y="2667"/>
                    <a:pt x="9906" y="2000"/>
                  </a:cubicBezTo>
                  <a:cubicBezTo>
                    <a:pt x="9811" y="1333"/>
                    <a:pt x="9716" y="667"/>
                    <a:pt x="9525" y="0"/>
                  </a:cubicBezTo>
                  <a:cubicBezTo>
                    <a:pt x="6382" y="190"/>
                    <a:pt x="3143" y="381"/>
                    <a:pt x="0" y="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0C7F1244-76D5-41A0-B7F6-400E093ADAE7}"/>
                </a:ext>
              </a:extLst>
            </p:cNvPr>
            <p:cNvSpPr/>
            <p:nvPr/>
          </p:nvSpPr>
          <p:spPr>
            <a:xfrm>
              <a:off x="7320344" y="3758565"/>
              <a:ext cx="9525" cy="9525"/>
            </a:xfrm>
            <a:custGeom>
              <a:avLst/>
              <a:gdLst>
                <a:gd name="connsiteX0" fmla="*/ 0 w 0"/>
                <a:gd name="connsiteY0" fmla="*/ 2667 h 0"/>
                <a:gd name="connsiteX1" fmla="*/ 1048 w 0"/>
                <a:gd name="connsiteY1" fmla="*/ 6096 h 0"/>
                <a:gd name="connsiteX2" fmla="*/ 8287 w 0"/>
                <a:gd name="connsiteY2" fmla="*/ 2667 h 0"/>
                <a:gd name="connsiteX3" fmla="*/ 6953 w 0"/>
                <a:gd name="connsiteY3" fmla="*/ 0 h 0"/>
                <a:gd name="connsiteX4" fmla="*/ 0 w 0"/>
                <a:gd name="connsiteY4" fmla="*/ 2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667"/>
                  </a:moveTo>
                  <a:cubicBezTo>
                    <a:pt x="381" y="3810"/>
                    <a:pt x="667" y="4953"/>
                    <a:pt x="1048" y="6096"/>
                  </a:cubicBezTo>
                  <a:cubicBezTo>
                    <a:pt x="3429" y="4953"/>
                    <a:pt x="5810" y="3810"/>
                    <a:pt x="8287" y="2667"/>
                  </a:cubicBezTo>
                  <a:cubicBezTo>
                    <a:pt x="7810" y="1810"/>
                    <a:pt x="7334" y="952"/>
                    <a:pt x="6953" y="0"/>
                  </a:cubicBezTo>
                  <a:cubicBezTo>
                    <a:pt x="4572" y="857"/>
                    <a:pt x="2286" y="1810"/>
                    <a:pt x="0" y="2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7C02B3F5-C5A5-4D1F-8FC5-11561F844092}"/>
                </a:ext>
              </a:extLst>
            </p:cNvPr>
            <p:cNvSpPr/>
            <p:nvPr/>
          </p:nvSpPr>
          <p:spPr>
            <a:xfrm>
              <a:off x="6281833" y="3756469"/>
              <a:ext cx="9525" cy="9525"/>
            </a:xfrm>
            <a:custGeom>
              <a:avLst/>
              <a:gdLst>
                <a:gd name="connsiteX0" fmla="*/ 0 w 0"/>
                <a:gd name="connsiteY0" fmla="*/ 1810 h 0"/>
                <a:gd name="connsiteX1" fmla="*/ 1048 w 0"/>
                <a:gd name="connsiteY1" fmla="*/ 5239 h 0"/>
                <a:gd name="connsiteX2" fmla="*/ 8668 w 0"/>
                <a:gd name="connsiteY2" fmla="*/ 3334 h 0"/>
                <a:gd name="connsiteX3" fmla="*/ 7334 w 0"/>
                <a:gd name="connsiteY3" fmla="*/ 0 h 0"/>
                <a:gd name="connsiteX4" fmla="*/ 0 w 0"/>
                <a:gd name="connsiteY4" fmla="*/ 1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810"/>
                  </a:moveTo>
                  <a:cubicBezTo>
                    <a:pt x="381" y="2953"/>
                    <a:pt x="667" y="4096"/>
                    <a:pt x="1048" y="5239"/>
                  </a:cubicBezTo>
                  <a:cubicBezTo>
                    <a:pt x="3620" y="4572"/>
                    <a:pt x="6096" y="4001"/>
                    <a:pt x="8668" y="3334"/>
                  </a:cubicBezTo>
                  <a:cubicBezTo>
                    <a:pt x="8192" y="2191"/>
                    <a:pt x="7620" y="0"/>
                    <a:pt x="7334" y="0"/>
                  </a:cubicBezTo>
                  <a:cubicBezTo>
                    <a:pt x="4858" y="381"/>
                    <a:pt x="2381" y="1143"/>
                    <a:pt x="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402CEAA-2265-47E0-9CC2-466872F5F312}"/>
                </a:ext>
              </a:extLst>
            </p:cNvPr>
            <p:cNvSpPr/>
            <p:nvPr/>
          </p:nvSpPr>
          <p:spPr>
            <a:xfrm>
              <a:off x="6075521" y="3755116"/>
              <a:ext cx="9525" cy="9525"/>
            </a:xfrm>
            <a:custGeom>
              <a:avLst/>
              <a:gdLst>
                <a:gd name="connsiteX0" fmla="*/ 0 w 9525"/>
                <a:gd name="connsiteY0" fmla="*/ 4592 h 0"/>
                <a:gd name="connsiteX1" fmla="*/ 11430 w 9525"/>
                <a:gd name="connsiteY1" fmla="*/ 4306 h 0"/>
                <a:gd name="connsiteX2" fmla="*/ 11716 w 9525"/>
                <a:gd name="connsiteY2" fmla="*/ 1734 h 0"/>
                <a:gd name="connsiteX3" fmla="*/ 7048 w 9525"/>
                <a:gd name="connsiteY3" fmla="*/ 20 h 0"/>
                <a:gd name="connsiteX4" fmla="*/ 0 w 9525"/>
                <a:gd name="connsiteY4" fmla="*/ 459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4592"/>
                  </a:moveTo>
                  <a:cubicBezTo>
                    <a:pt x="6096" y="4401"/>
                    <a:pt x="8763" y="4401"/>
                    <a:pt x="11430" y="4306"/>
                  </a:cubicBezTo>
                  <a:cubicBezTo>
                    <a:pt x="11525" y="3449"/>
                    <a:pt x="11621" y="2591"/>
                    <a:pt x="11716" y="1734"/>
                  </a:cubicBezTo>
                  <a:cubicBezTo>
                    <a:pt x="10192" y="1067"/>
                    <a:pt x="8477" y="-171"/>
                    <a:pt x="7048" y="20"/>
                  </a:cubicBezTo>
                  <a:cubicBezTo>
                    <a:pt x="5524" y="305"/>
                    <a:pt x="4191" y="1829"/>
                    <a:pt x="0" y="45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892071-970E-4E73-9193-AD6B74B97542}"/>
                </a:ext>
              </a:extLst>
            </p:cNvPr>
            <p:cNvSpPr/>
            <p:nvPr/>
          </p:nvSpPr>
          <p:spPr>
            <a:xfrm>
              <a:off x="5437988" y="3798249"/>
              <a:ext cx="9525" cy="9525"/>
            </a:xfrm>
            <a:custGeom>
              <a:avLst/>
              <a:gdLst>
                <a:gd name="connsiteX0" fmla="*/ 2787 w 0"/>
                <a:gd name="connsiteY0" fmla="*/ 35 h 0"/>
                <a:gd name="connsiteX1" fmla="*/ 25 w 0"/>
                <a:gd name="connsiteY1" fmla="*/ 2131 h 0"/>
                <a:gd name="connsiteX2" fmla="*/ 1739 w 0"/>
                <a:gd name="connsiteY2" fmla="*/ 7369 h 0"/>
                <a:gd name="connsiteX3" fmla="*/ 6311 w 0"/>
                <a:gd name="connsiteY3" fmla="*/ 3178 h 0"/>
                <a:gd name="connsiteX4" fmla="*/ 2787 w 0"/>
                <a:gd name="connsiteY4" fmla="*/ 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787" y="35"/>
                  </a:moveTo>
                  <a:cubicBezTo>
                    <a:pt x="2215" y="-251"/>
                    <a:pt x="120" y="1273"/>
                    <a:pt x="25" y="2131"/>
                  </a:cubicBezTo>
                  <a:cubicBezTo>
                    <a:pt x="-166" y="3369"/>
                    <a:pt x="787" y="4798"/>
                    <a:pt x="1739" y="7369"/>
                  </a:cubicBezTo>
                  <a:cubicBezTo>
                    <a:pt x="4025" y="5274"/>
                    <a:pt x="5168" y="4226"/>
                    <a:pt x="6311" y="3178"/>
                  </a:cubicBezTo>
                  <a:cubicBezTo>
                    <a:pt x="5168" y="2131"/>
                    <a:pt x="4216" y="702"/>
                    <a:pt x="2787" y="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DB69815D-743D-4059-9D88-09C0B34070D0}"/>
                </a:ext>
              </a:extLst>
            </p:cNvPr>
            <p:cNvSpPr/>
            <p:nvPr/>
          </p:nvSpPr>
          <p:spPr>
            <a:xfrm>
              <a:off x="6991731" y="3825621"/>
              <a:ext cx="9525" cy="9525"/>
            </a:xfrm>
            <a:custGeom>
              <a:avLst/>
              <a:gdLst>
                <a:gd name="connsiteX0" fmla="*/ 0 w 0"/>
                <a:gd name="connsiteY0" fmla="*/ 2858 h 0"/>
                <a:gd name="connsiteX1" fmla="*/ 1048 w 0"/>
                <a:gd name="connsiteY1" fmla="*/ 5048 h 0"/>
                <a:gd name="connsiteX2" fmla="*/ 8572 w 0"/>
                <a:gd name="connsiteY2" fmla="*/ 2191 h 0"/>
                <a:gd name="connsiteX3" fmla="*/ 7715 w 0"/>
                <a:gd name="connsiteY3" fmla="*/ 0 h 0"/>
                <a:gd name="connsiteX4" fmla="*/ 0 w 0"/>
                <a:gd name="connsiteY4" fmla="*/ 28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858"/>
                  </a:moveTo>
                  <a:cubicBezTo>
                    <a:pt x="381" y="3619"/>
                    <a:pt x="667" y="4286"/>
                    <a:pt x="1048" y="5048"/>
                  </a:cubicBezTo>
                  <a:cubicBezTo>
                    <a:pt x="3524" y="4096"/>
                    <a:pt x="6096" y="3143"/>
                    <a:pt x="8572" y="2191"/>
                  </a:cubicBezTo>
                  <a:cubicBezTo>
                    <a:pt x="8287" y="1429"/>
                    <a:pt x="8001" y="762"/>
                    <a:pt x="7715" y="0"/>
                  </a:cubicBezTo>
                  <a:cubicBezTo>
                    <a:pt x="5143" y="952"/>
                    <a:pt x="2572" y="1905"/>
                    <a:pt x="0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37869D-19F4-4105-BF92-958BA44A238C}"/>
                </a:ext>
              </a:extLst>
            </p:cNvPr>
            <p:cNvSpPr/>
            <p:nvPr/>
          </p:nvSpPr>
          <p:spPr>
            <a:xfrm>
              <a:off x="6451759" y="3755422"/>
              <a:ext cx="9525" cy="9525"/>
            </a:xfrm>
            <a:custGeom>
              <a:avLst/>
              <a:gdLst>
                <a:gd name="connsiteX0" fmla="*/ 0 w 9525"/>
                <a:gd name="connsiteY0" fmla="*/ 1619 h 0"/>
                <a:gd name="connsiteX1" fmla="*/ 9049 w 9525"/>
                <a:gd name="connsiteY1" fmla="*/ 3524 h 0"/>
                <a:gd name="connsiteX2" fmla="*/ 9525 w 9525"/>
                <a:gd name="connsiteY2" fmla="*/ 1143 h 0"/>
                <a:gd name="connsiteX3" fmla="*/ 286 w 9525"/>
                <a:gd name="connsiteY3" fmla="*/ 0 h 0"/>
                <a:gd name="connsiteX4" fmla="*/ 0 w 9525"/>
                <a:gd name="connsiteY4" fmla="*/ 16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619"/>
                  </a:moveTo>
                  <a:cubicBezTo>
                    <a:pt x="3048" y="2286"/>
                    <a:pt x="6096" y="2858"/>
                    <a:pt x="9049" y="3524"/>
                  </a:cubicBezTo>
                  <a:cubicBezTo>
                    <a:pt x="9239" y="2762"/>
                    <a:pt x="9430" y="1905"/>
                    <a:pt x="9525" y="1143"/>
                  </a:cubicBezTo>
                  <a:cubicBezTo>
                    <a:pt x="6477" y="762"/>
                    <a:pt x="3334" y="381"/>
                    <a:pt x="286" y="0"/>
                  </a:cubicBezTo>
                  <a:cubicBezTo>
                    <a:pt x="190" y="572"/>
                    <a:pt x="95" y="1048"/>
                    <a:pt x="0" y="16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DE3678E1-6FB8-4569-96C1-6CCE37CBE84E}"/>
                </a:ext>
              </a:extLst>
            </p:cNvPr>
            <p:cNvSpPr/>
            <p:nvPr/>
          </p:nvSpPr>
          <p:spPr>
            <a:xfrm>
              <a:off x="6730746" y="3683603"/>
              <a:ext cx="9525" cy="9525"/>
            </a:xfrm>
            <a:custGeom>
              <a:avLst/>
              <a:gdLst>
                <a:gd name="connsiteX0" fmla="*/ 0 w 9525"/>
                <a:gd name="connsiteY0" fmla="*/ 2953 h 0"/>
                <a:gd name="connsiteX1" fmla="*/ 667 w 9525"/>
                <a:gd name="connsiteY1" fmla="*/ 5048 h 0"/>
                <a:gd name="connsiteX2" fmla="*/ 9811 w 9525"/>
                <a:gd name="connsiteY2" fmla="*/ 2476 h 0"/>
                <a:gd name="connsiteX3" fmla="*/ 9049 w 9525"/>
                <a:gd name="connsiteY3" fmla="*/ 0 h 0"/>
                <a:gd name="connsiteX4" fmla="*/ 0 w 9525"/>
                <a:gd name="connsiteY4" fmla="*/ 2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2953"/>
                  </a:moveTo>
                  <a:cubicBezTo>
                    <a:pt x="190" y="3619"/>
                    <a:pt x="476" y="4381"/>
                    <a:pt x="667" y="5048"/>
                  </a:cubicBezTo>
                  <a:cubicBezTo>
                    <a:pt x="3715" y="4191"/>
                    <a:pt x="6763" y="3334"/>
                    <a:pt x="9811" y="2476"/>
                  </a:cubicBezTo>
                  <a:cubicBezTo>
                    <a:pt x="9525" y="1619"/>
                    <a:pt x="9334" y="857"/>
                    <a:pt x="9049" y="0"/>
                  </a:cubicBezTo>
                  <a:cubicBezTo>
                    <a:pt x="6001" y="952"/>
                    <a:pt x="3048" y="1905"/>
                    <a:pt x="0" y="2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6F6EEAA3-6EBD-4FED-BE25-A43BF94ED8F7}"/>
                </a:ext>
              </a:extLst>
            </p:cNvPr>
            <p:cNvSpPr/>
            <p:nvPr/>
          </p:nvSpPr>
          <p:spPr>
            <a:xfrm>
              <a:off x="5797959" y="3787045"/>
              <a:ext cx="9525" cy="9525"/>
            </a:xfrm>
            <a:custGeom>
              <a:avLst/>
              <a:gdLst>
                <a:gd name="connsiteX0" fmla="*/ 2575 w 0"/>
                <a:gd name="connsiteY0" fmla="*/ 0 h 0"/>
                <a:gd name="connsiteX1" fmla="*/ 4 w 0"/>
                <a:gd name="connsiteY1" fmla="*/ 2096 h 0"/>
                <a:gd name="connsiteX2" fmla="*/ 3337 w 0"/>
                <a:gd name="connsiteY2" fmla="*/ 6001 h 0"/>
                <a:gd name="connsiteX3" fmla="*/ 5433 w 0"/>
                <a:gd name="connsiteY3" fmla="*/ 2096 h 0"/>
                <a:gd name="connsiteX4" fmla="*/ 2575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575" y="0"/>
                  </a:moveTo>
                  <a:cubicBezTo>
                    <a:pt x="1718" y="0"/>
                    <a:pt x="-92" y="1810"/>
                    <a:pt x="4" y="2096"/>
                  </a:cubicBezTo>
                  <a:cubicBezTo>
                    <a:pt x="575" y="3334"/>
                    <a:pt x="1813" y="4382"/>
                    <a:pt x="3337" y="6001"/>
                  </a:cubicBezTo>
                  <a:cubicBezTo>
                    <a:pt x="4480" y="4001"/>
                    <a:pt x="5719" y="2762"/>
                    <a:pt x="5433" y="2096"/>
                  </a:cubicBezTo>
                  <a:cubicBezTo>
                    <a:pt x="5052" y="1143"/>
                    <a:pt x="3623" y="95"/>
                    <a:pt x="25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02FC7980-43BA-4AA1-A4D5-9DF8A07EA147}"/>
                </a:ext>
              </a:extLst>
            </p:cNvPr>
            <p:cNvSpPr/>
            <p:nvPr/>
          </p:nvSpPr>
          <p:spPr>
            <a:xfrm>
              <a:off x="5520785" y="3774796"/>
              <a:ext cx="9525" cy="9525"/>
            </a:xfrm>
            <a:custGeom>
              <a:avLst/>
              <a:gdLst>
                <a:gd name="connsiteX0" fmla="*/ 0 w 0"/>
                <a:gd name="connsiteY0" fmla="*/ 2438 h 0"/>
                <a:gd name="connsiteX1" fmla="*/ 3429 w 0"/>
                <a:gd name="connsiteY1" fmla="*/ 3676 h 0"/>
                <a:gd name="connsiteX2" fmla="*/ 6572 w 0"/>
                <a:gd name="connsiteY2" fmla="*/ 1200 h 0"/>
                <a:gd name="connsiteX3" fmla="*/ 2191 w 0"/>
                <a:gd name="connsiteY3" fmla="*/ 57 h 0"/>
                <a:gd name="connsiteX4" fmla="*/ 0 w 0"/>
                <a:gd name="connsiteY4" fmla="*/ 2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438"/>
                  </a:moveTo>
                  <a:cubicBezTo>
                    <a:pt x="1143" y="2914"/>
                    <a:pt x="2286" y="3771"/>
                    <a:pt x="3429" y="3676"/>
                  </a:cubicBezTo>
                  <a:cubicBezTo>
                    <a:pt x="4286" y="3581"/>
                    <a:pt x="5143" y="2438"/>
                    <a:pt x="6572" y="1200"/>
                  </a:cubicBezTo>
                  <a:cubicBezTo>
                    <a:pt x="4477" y="628"/>
                    <a:pt x="3238" y="-229"/>
                    <a:pt x="2191" y="57"/>
                  </a:cubicBezTo>
                  <a:cubicBezTo>
                    <a:pt x="1333" y="152"/>
                    <a:pt x="762" y="1581"/>
                    <a:pt x="0" y="24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63021317-DEA4-47AB-ABE6-B0302245CC6A}"/>
                </a:ext>
              </a:extLst>
            </p:cNvPr>
            <p:cNvSpPr/>
            <p:nvPr/>
          </p:nvSpPr>
          <p:spPr>
            <a:xfrm>
              <a:off x="5578888" y="3764756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7525 w 0"/>
                <a:gd name="connsiteY1" fmla="*/ 2381 h 0"/>
                <a:gd name="connsiteX2" fmla="*/ 7715 w 0"/>
                <a:gd name="connsiteY2" fmla="*/ 381 h 0"/>
                <a:gd name="connsiteX3" fmla="*/ 190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2476" y="1905"/>
                    <a:pt x="4953" y="2191"/>
                    <a:pt x="7525" y="2381"/>
                  </a:cubicBezTo>
                  <a:cubicBezTo>
                    <a:pt x="7620" y="1715"/>
                    <a:pt x="7620" y="1048"/>
                    <a:pt x="7715" y="381"/>
                  </a:cubicBezTo>
                  <a:cubicBezTo>
                    <a:pt x="5239" y="286"/>
                    <a:pt x="2667" y="95"/>
                    <a:pt x="190" y="0"/>
                  </a:cubicBezTo>
                  <a:cubicBezTo>
                    <a:pt x="95" y="571"/>
                    <a:pt x="95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F5748556-0C3A-40DE-B4CE-91040B2A5C8C}"/>
                </a:ext>
              </a:extLst>
            </p:cNvPr>
            <p:cNvSpPr/>
            <p:nvPr/>
          </p:nvSpPr>
          <p:spPr>
            <a:xfrm>
              <a:off x="6231324" y="3761042"/>
              <a:ext cx="9525" cy="9525"/>
            </a:xfrm>
            <a:custGeom>
              <a:avLst/>
              <a:gdLst>
                <a:gd name="connsiteX0" fmla="*/ 26 w 0"/>
                <a:gd name="connsiteY0" fmla="*/ 1238 h 0"/>
                <a:gd name="connsiteX1" fmla="*/ 216 w 0"/>
                <a:gd name="connsiteY1" fmla="*/ 3334 h 0"/>
                <a:gd name="connsiteX2" fmla="*/ 6027 w 0"/>
                <a:gd name="connsiteY2" fmla="*/ 3238 h 0"/>
                <a:gd name="connsiteX3" fmla="*/ 5741 w 0"/>
                <a:gd name="connsiteY3" fmla="*/ 0 h 0"/>
                <a:gd name="connsiteX4" fmla="*/ 26 w 0"/>
                <a:gd name="connsiteY4" fmla="*/ 12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6" y="1238"/>
                  </a:moveTo>
                  <a:cubicBezTo>
                    <a:pt x="-69" y="1238"/>
                    <a:pt x="121" y="3334"/>
                    <a:pt x="216" y="3334"/>
                  </a:cubicBezTo>
                  <a:cubicBezTo>
                    <a:pt x="2121" y="3429"/>
                    <a:pt x="4122" y="3334"/>
                    <a:pt x="6027" y="3238"/>
                  </a:cubicBezTo>
                  <a:cubicBezTo>
                    <a:pt x="5931" y="2191"/>
                    <a:pt x="5836" y="1048"/>
                    <a:pt x="5741" y="0"/>
                  </a:cubicBezTo>
                  <a:cubicBezTo>
                    <a:pt x="3931" y="381"/>
                    <a:pt x="1931" y="762"/>
                    <a:pt x="26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A05643E-6E46-4A8E-B372-ED603931FC55}"/>
                </a:ext>
              </a:extLst>
            </p:cNvPr>
            <p:cNvSpPr/>
            <p:nvPr/>
          </p:nvSpPr>
          <p:spPr>
            <a:xfrm>
              <a:off x="6890480" y="3787045"/>
              <a:ext cx="9525" cy="9525"/>
            </a:xfrm>
            <a:custGeom>
              <a:avLst/>
              <a:gdLst>
                <a:gd name="connsiteX0" fmla="*/ 0 w 0"/>
                <a:gd name="connsiteY0" fmla="*/ 857 h 0"/>
                <a:gd name="connsiteX1" fmla="*/ 381 w 0"/>
                <a:gd name="connsiteY1" fmla="*/ 3048 h 0"/>
                <a:gd name="connsiteX2" fmla="*/ 7239 w 0"/>
                <a:gd name="connsiteY2" fmla="*/ 1905 h 0"/>
                <a:gd name="connsiteX3" fmla="*/ 6953 w 0"/>
                <a:gd name="connsiteY3" fmla="*/ 0 h 0"/>
                <a:gd name="connsiteX4" fmla="*/ 0 w 0"/>
                <a:gd name="connsiteY4" fmla="*/ 8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857"/>
                  </a:moveTo>
                  <a:cubicBezTo>
                    <a:pt x="95" y="1619"/>
                    <a:pt x="190" y="2286"/>
                    <a:pt x="381" y="3048"/>
                  </a:cubicBezTo>
                  <a:cubicBezTo>
                    <a:pt x="2667" y="2667"/>
                    <a:pt x="4953" y="2286"/>
                    <a:pt x="7239" y="1905"/>
                  </a:cubicBezTo>
                  <a:cubicBezTo>
                    <a:pt x="7144" y="1238"/>
                    <a:pt x="7048" y="667"/>
                    <a:pt x="6953" y="0"/>
                  </a:cubicBezTo>
                  <a:cubicBezTo>
                    <a:pt x="4572" y="286"/>
                    <a:pt x="2286" y="572"/>
                    <a:pt x="0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B5CEFED7-E855-45D1-983F-0C8710B09768}"/>
                </a:ext>
              </a:extLst>
            </p:cNvPr>
            <p:cNvSpPr/>
            <p:nvPr/>
          </p:nvSpPr>
          <p:spPr>
            <a:xfrm>
              <a:off x="5147691" y="3762280"/>
              <a:ext cx="9525" cy="9525"/>
            </a:xfrm>
            <a:custGeom>
              <a:avLst/>
              <a:gdLst>
                <a:gd name="connsiteX0" fmla="*/ 0 w 0"/>
                <a:gd name="connsiteY0" fmla="*/ 476 h 0"/>
                <a:gd name="connsiteX1" fmla="*/ 190 w 0"/>
                <a:gd name="connsiteY1" fmla="*/ 3143 h 0"/>
                <a:gd name="connsiteX2" fmla="*/ 5524 w 0"/>
                <a:gd name="connsiteY2" fmla="*/ 1524 h 0"/>
                <a:gd name="connsiteX3" fmla="*/ 5144 w 0"/>
                <a:gd name="connsiteY3" fmla="*/ 0 h 0"/>
                <a:gd name="connsiteX4" fmla="*/ 0 w 0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476"/>
                  </a:moveTo>
                  <a:cubicBezTo>
                    <a:pt x="95" y="1333"/>
                    <a:pt x="95" y="2191"/>
                    <a:pt x="190" y="3143"/>
                  </a:cubicBezTo>
                  <a:cubicBezTo>
                    <a:pt x="2000" y="2572"/>
                    <a:pt x="3715" y="2000"/>
                    <a:pt x="5524" y="1524"/>
                  </a:cubicBezTo>
                  <a:cubicBezTo>
                    <a:pt x="5429" y="1048"/>
                    <a:pt x="5239" y="476"/>
                    <a:pt x="5144" y="0"/>
                  </a:cubicBezTo>
                  <a:cubicBezTo>
                    <a:pt x="3334" y="95"/>
                    <a:pt x="1619" y="286"/>
                    <a:pt x="0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492E8CE7-5B5E-44E5-905E-1378EDDA92D1}"/>
                </a:ext>
              </a:extLst>
            </p:cNvPr>
            <p:cNvSpPr/>
            <p:nvPr/>
          </p:nvSpPr>
          <p:spPr>
            <a:xfrm>
              <a:off x="7102412" y="3868483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8287 w 0"/>
                <a:gd name="connsiteY1" fmla="*/ 952 h 0"/>
                <a:gd name="connsiteX2" fmla="*/ 8477 w 0"/>
                <a:gd name="connsiteY2" fmla="*/ 0 h 0"/>
                <a:gd name="connsiteX3" fmla="*/ 0 w 0"/>
                <a:gd name="connsiteY3" fmla="*/ 191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2762" y="1048"/>
                    <a:pt x="5524" y="1048"/>
                    <a:pt x="8287" y="952"/>
                  </a:cubicBezTo>
                  <a:cubicBezTo>
                    <a:pt x="8382" y="667"/>
                    <a:pt x="8382" y="381"/>
                    <a:pt x="8477" y="0"/>
                  </a:cubicBezTo>
                  <a:cubicBezTo>
                    <a:pt x="5620" y="95"/>
                    <a:pt x="2857" y="191"/>
                    <a:pt x="0" y="191"/>
                  </a:cubicBezTo>
                  <a:cubicBezTo>
                    <a:pt x="0" y="476"/>
                    <a:pt x="0" y="857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3A7E0DD3-7E04-437A-817D-46AA0B77404B}"/>
                </a:ext>
              </a:extLst>
            </p:cNvPr>
            <p:cNvSpPr/>
            <p:nvPr/>
          </p:nvSpPr>
          <p:spPr>
            <a:xfrm>
              <a:off x="6904768" y="3768185"/>
              <a:ext cx="9525" cy="9525"/>
            </a:xfrm>
            <a:custGeom>
              <a:avLst/>
              <a:gdLst>
                <a:gd name="connsiteX0" fmla="*/ 5334 w 0"/>
                <a:gd name="connsiteY0" fmla="*/ 0 h 0"/>
                <a:gd name="connsiteX1" fmla="*/ 0 w 0"/>
                <a:gd name="connsiteY1" fmla="*/ 762 h 0"/>
                <a:gd name="connsiteX2" fmla="*/ 286 w 0"/>
                <a:gd name="connsiteY2" fmla="*/ 3429 h 0"/>
                <a:gd name="connsiteX3" fmla="*/ 5810 w 0"/>
                <a:gd name="connsiteY3" fmla="*/ 1619 h 0"/>
                <a:gd name="connsiteX4" fmla="*/ 533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34" y="0"/>
                  </a:moveTo>
                  <a:cubicBezTo>
                    <a:pt x="3524" y="286"/>
                    <a:pt x="1810" y="476"/>
                    <a:pt x="0" y="762"/>
                  </a:cubicBezTo>
                  <a:cubicBezTo>
                    <a:pt x="95" y="1619"/>
                    <a:pt x="190" y="2477"/>
                    <a:pt x="286" y="3429"/>
                  </a:cubicBezTo>
                  <a:cubicBezTo>
                    <a:pt x="2096" y="2858"/>
                    <a:pt x="4000" y="2191"/>
                    <a:pt x="5810" y="1619"/>
                  </a:cubicBezTo>
                  <a:cubicBezTo>
                    <a:pt x="5620" y="1048"/>
                    <a:pt x="5429" y="476"/>
                    <a:pt x="53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0959695B-7078-405E-A319-5BFCB4141C7B}"/>
                </a:ext>
              </a:extLst>
            </p:cNvPr>
            <p:cNvSpPr/>
            <p:nvPr/>
          </p:nvSpPr>
          <p:spPr>
            <a:xfrm>
              <a:off x="4255008" y="3334886"/>
              <a:ext cx="9525" cy="9525"/>
            </a:xfrm>
            <a:custGeom>
              <a:avLst/>
              <a:gdLst>
                <a:gd name="connsiteX0" fmla="*/ 2477 w 0"/>
                <a:gd name="connsiteY0" fmla="*/ 7 h 0"/>
                <a:gd name="connsiteX1" fmla="*/ 0 w 0"/>
                <a:gd name="connsiteY1" fmla="*/ 2007 h 0"/>
                <a:gd name="connsiteX2" fmla="*/ 1714 w 0"/>
                <a:gd name="connsiteY2" fmla="*/ 3722 h 0"/>
                <a:gd name="connsiteX3" fmla="*/ 8668 w 0"/>
                <a:gd name="connsiteY3" fmla="*/ 2103 h 0"/>
                <a:gd name="connsiteX4" fmla="*/ 2477 w 0"/>
                <a:gd name="connsiteY4" fmla="*/ 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477" y="7"/>
                  </a:moveTo>
                  <a:cubicBezTo>
                    <a:pt x="1619" y="102"/>
                    <a:pt x="762" y="1245"/>
                    <a:pt x="0" y="2007"/>
                  </a:cubicBezTo>
                  <a:cubicBezTo>
                    <a:pt x="571" y="2579"/>
                    <a:pt x="1048" y="3627"/>
                    <a:pt x="1714" y="3722"/>
                  </a:cubicBezTo>
                  <a:cubicBezTo>
                    <a:pt x="2762" y="3817"/>
                    <a:pt x="3810" y="3341"/>
                    <a:pt x="8668" y="2103"/>
                  </a:cubicBezTo>
                  <a:cubicBezTo>
                    <a:pt x="4858" y="769"/>
                    <a:pt x="3619" y="-88"/>
                    <a:pt x="2477" y="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61509B70-9DB5-437D-A075-CEC591E98447}"/>
                </a:ext>
              </a:extLst>
            </p:cNvPr>
            <p:cNvSpPr/>
            <p:nvPr/>
          </p:nvSpPr>
          <p:spPr>
            <a:xfrm>
              <a:off x="6610789" y="3791998"/>
              <a:ext cx="9525" cy="9525"/>
            </a:xfrm>
            <a:custGeom>
              <a:avLst/>
              <a:gdLst>
                <a:gd name="connsiteX0" fmla="*/ 3085 w 0"/>
                <a:gd name="connsiteY0" fmla="*/ 0 h 0"/>
                <a:gd name="connsiteX1" fmla="*/ 37 w 0"/>
                <a:gd name="connsiteY1" fmla="*/ 3238 h 0"/>
                <a:gd name="connsiteX2" fmla="*/ 2513 w 0"/>
                <a:gd name="connsiteY2" fmla="*/ 6858 h 0"/>
                <a:gd name="connsiteX3" fmla="*/ 5180 w 0"/>
                <a:gd name="connsiteY3" fmla="*/ 2381 h 0"/>
                <a:gd name="connsiteX4" fmla="*/ 3085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85" y="0"/>
                  </a:moveTo>
                  <a:cubicBezTo>
                    <a:pt x="2037" y="1048"/>
                    <a:pt x="608" y="2000"/>
                    <a:pt x="37" y="3238"/>
                  </a:cubicBezTo>
                  <a:cubicBezTo>
                    <a:pt x="-249" y="3810"/>
                    <a:pt x="1180" y="5048"/>
                    <a:pt x="2513" y="6858"/>
                  </a:cubicBezTo>
                  <a:cubicBezTo>
                    <a:pt x="3752" y="4858"/>
                    <a:pt x="4895" y="3715"/>
                    <a:pt x="5180" y="2381"/>
                  </a:cubicBezTo>
                  <a:cubicBezTo>
                    <a:pt x="5276" y="1715"/>
                    <a:pt x="3847" y="762"/>
                    <a:pt x="30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B9333D6E-BC4F-4330-A5F8-44BAE66B10F2}"/>
                </a:ext>
              </a:extLst>
            </p:cNvPr>
            <p:cNvSpPr/>
            <p:nvPr/>
          </p:nvSpPr>
          <p:spPr>
            <a:xfrm>
              <a:off x="6738938" y="3699315"/>
              <a:ext cx="9525" cy="9525"/>
            </a:xfrm>
            <a:custGeom>
              <a:avLst/>
              <a:gdLst>
                <a:gd name="connsiteX0" fmla="*/ 0 w 0"/>
                <a:gd name="connsiteY0" fmla="*/ 2005 h 0"/>
                <a:gd name="connsiteX1" fmla="*/ 3715 w 0"/>
                <a:gd name="connsiteY1" fmla="*/ 3529 h 0"/>
                <a:gd name="connsiteX2" fmla="*/ 5334 w 0"/>
                <a:gd name="connsiteY2" fmla="*/ 1433 h 0"/>
                <a:gd name="connsiteX3" fmla="*/ 1619 w 0"/>
                <a:gd name="connsiteY3" fmla="*/ 5 h 0"/>
                <a:gd name="connsiteX4" fmla="*/ 0 w 0"/>
                <a:gd name="connsiteY4" fmla="*/ 20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005"/>
                  </a:moveTo>
                  <a:cubicBezTo>
                    <a:pt x="1238" y="2576"/>
                    <a:pt x="2381" y="3243"/>
                    <a:pt x="3715" y="3529"/>
                  </a:cubicBezTo>
                  <a:cubicBezTo>
                    <a:pt x="4001" y="3624"/>
                    <a:pt x="4667" y="2291"/>
                    <a:pt x="5334" y="1433"/>
                  </a:cubicBezTo>
                  <a:cubicBezTo>
                    <a:pt x="4096" y="862"/>
                    <a:pt x="2953" y="195"/>
                    <a:pt x="1619" y="5"/>
                  </a:cubicBezTo>
                  <a:cubicBezTo>
                    <a:pt x="1143" y="-91"/>
                    <a:pt x="476" y="1338"/>
                    <a:pt x="0" y="2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04134602-31D2-4FA0-A071-F662FA8D664C}"/>
                </a:ext>
              </a:extLst>
            </p:cNvPr>
            <p:cNvSpPr/>
            <p:nvPr/>
          </p:nvSpPr>
          <p:spPr>
            <a:xfrm>
              <a:off x="6718745" y="3699796"/>
              <a:ext cx="9525" cy="9525"/>
            </a:xfrm>
            <a:custGeom>
              <a:avLst/>
              <a:gdLst>
                <a:gd name="connsiteX0" fmla="*/ 5524 w 0"/>
                <a:gd name="connsiteY0" fmla="*/ 0 h 0"/>
                <a:gd name="connsiteX1" fmla="*/ 0 w 0"/>
                <a:gd name="connsiteY1" fmla="*/ 1905 h 0"/>
                <a:gd name="connsiteX2" fmla="*/ 1429 w 0"/>
                <a:gd name="connsiteY2" fmla="*/ 4191 h 0"/>
                <a:gd name="connsiteX3" fmla="*/ 6287 w 0"/>
                <a:gd name="connsiteY3" fmla="*/ 1429 h 0"/>
                <a:gd name="connsiteX4" fmla="*/ 552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524" y="0"/>
                  </a:moveTo>
                  <a:cubicBezTo>
                    <a:pt x="3715" y="667"/>
                    <a:pt x="1905" y="1333"/>
                    <a:pt x="0" y="1905"/>
                  </a:cubicBezTo>
                  <a:cubicBezTo>
                    <a:pt x="476" y="2667"/>
                    <a:pt x="953" y="3429"/>
                    <a:pt x="1429" y="4191"/>
                  </a:cubicBezTo>
                  <a:cubicBezTo>
                    <a:pt x="3048" y="3238"/>
                    <a:pt x="4667" y="2381"/>
                    <a:pt x="6287" y="1429"/>
                  </a:cubicBezTo>
                  <a:cubicBezTo>
                    <a:pt x="6096" y="1048"/>
                    <a:pt x="5810" y="571"/>
                    <a:pt x="552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EA07AE40-2038-4A7E-AEA9-E76ADEB9209F}"/>
                </a:ext>
              </a:extLst>
            </p:cNvPr>
            <p:cNvSpPr/>
            <p:nvPr/>
          </p:nvSpPr>
          <p:spPr>
            <a:xfrm>
              <a:off x="5460873" y="3799470"/>
              <a:ext cx="9525" cy="9525"/>
            </a:xfrm>
            <a:custGeom>
              <a:avLst/>
              <a:gdLst>
                <a:gd name="connsiteX0" fmla="*/ 4381 w 0"/>
                <a:gd name="connsiteY0" fmla="*/ 52 h 0"/>
                <a:gd name="connsiteX1" fmla="*/ 0 w 0"/>
                <a:gd name="connsiteY1" fmla="*/ 1386 h 0"/>
                <a:gd name="connsiteX2" fmla="*/ 3238 w 0"/>
                <a:gd name="connsiteY2" fmla="*/ 4243 h 0"/>
                <a:gd name="connsiteX3" fmla="*/ 6667 w 0"/>
                <a:gd name="connsiteY3" fmla="*/ 2719 h 0"/>
                <a:gd name="connsiteX4" fmla="*/ 4381 w 0"/>
                <a:gd name="connsiteY4" fmla="*/ 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381" y="52"/>
                  </a:moveTo>
                  <a:cubicBezTo>
                    <a:pt x="3334" y="-234"/>
                    <a:pt x="2000" y="719"/>
                    <a:pt x="0" y="1386"/>
                  </a:cubicBezTo>
                  <a:cubicBezTo>
                    <a:pt x="1429" y="2719"/>
                    <a:pt x="2191" y="4148"/>
                    <a:pt x="3238" y="4243"/>
                  </a:cubicBezTo>
                  <a:cubicBezTo>
                    <a:pt x="4286" y="4338"/>
                    <a:pt x="5524" y="3291"/>
                    <a:pt x="6667" y="2719"/>
                  </a:cubicBezTo>
                  <a:cubicBezTo>
                    <a:pt x="5905" y="1671"/>
                    <a:pt x="5334" y="243"/>
                    <a:pt x="4381" y="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6A299B1-2063-48C3-A34C-76BA9E18FB6E}"/>
                </a:ext>
              </a:extLst>
            </p:cNvPr>
            <p:cNvSpPr/>
            <p:nvPr/>
          </p:nvSpPr>
          <p:spPr>
            <a:xfrm>
              <a:off x="7043642" y="3757803"/>
              <a:ext cx="9525" cy="9525"/>
            </a:xfrm>
            <a:custGeom>
              <a:avLst/>
              <a:gdLst>
                <a:gd name="connsiteX0" fmla="*/ 762 w 0"/>
                <a:gd name="connsiteY0" fmla="*/ 0 h 0"/>
                <a:gd name="connsiteX1" fmla="*/ 0 w 0"/>
                <a:gd name="connsiteY1" fmla="*/ 1429 h 0"/>
                <a:gd name="connsiteX2" fmla="*/ 4763 w 0"/>
                <a:gd name="connsiteY2" fmla="*/ 3905 h 0"/>
                <a:gd name="connsiteX3" fmla="*/ 5429 w 0"/>
                <a:gd name="connsiteY3" fmla="*/ 1619 h 0"/>
                <a:gd name="connsiteX4" fmla="*/ 76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62" y="0"/>
                  </a:moveTo>
                  <a:cubicBezTo>
                    <a:pt x="571" y="476"/>
                    <a:pt x="286" y="953"/>
                    <a:pt x="0" y="1429"/>
                  </a:cubicBezTo>
                  <a:cubicBezTo>
                    <a:pt x="1619" y="2286"/>
                    <a:pt x="3238" y="3048"/>
                    <a:pt x="4763" y="3905"/>
                  </a:cubicBezTo>
                  <a:cubicBezTo>
                    <a:pt x="4953" y="3143"/>
                    <a:pt x="5239" y="2381"/>
                    <a:pt x="5429" y="1619"/>
                  </a:cubicBezTo>
                  <a:cubicBezTo>
                    <a:pt x="4001" y="1048"/>
                    <a:pt x="2381" y="476"/>
                    <a:pt x="76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EB7D0204-BA3B-494A-AE78-3EB8B180AC4F}"/>
                </a:ext>
              </a:extLst>
            </p:cNvPr>
            <p:cNvSpPr/>
            <p:nvPr/>
          </p:nvSpPr>
          <p:spPr>
            <a:xfrm>
              <a:off x="7093077" y="3858854"/>
              <a:ext cx="9525" cy="9525"/>
            </a:xfrm>
            <a:custGeom>
              <a:avLst/>
              <a:gdLst>
                <a:gd name="connsiteX0" fmla="*/ 0 w 0"/>
                <a:gd name="connsiteY0" fmla="*/ 1438 h 0"/>
                <a:gd name="connsiteX1" fmla="*/ 1238 w 0"/>
                <a:gd name="connsiteY1" fmla="*/ 1914 h 0"/>
                <a:gd name="connsiteX2" fmla="*/ 3524 w 0"/>
                <a:gd name="connsiteY2" fmla="*/ 962 h 0"/>
                <a:gd name="connsiteX3" fmla="*/ 1714 w 0"/>
                <a:gd name="connsiteY3" fmla="*/ 9 h 0"/>
                <a:gd name="connsiteX4" fmla="*/ 0 w 0"/>
                <a:gd name="connsiteY4" fmla="*/ 1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438"/>
                  </a:moveTo>
                  <a:cubicBezTo>
                    <a:pt x="381" y="1628"/>
                    <a:pt x="762" y="1724"/>
                    <a:pt x="1238" y="1914"/>
                  </a:cubicBezTo>
                  <a:cubicBezTo>
                    <a:pt x="2000" y="1628"/>
                    <a:pt x="2762" y="1247"/>
                    <a:pt x="3524" y="962"/>
                  </a:cubicBezTo>
                  <a:cubicBezTo>
                    <a:pt x="2953" y="581"/>
                    <a:pt x="2191" y="-86"/>
                    <a:pt x="1714" y="9"/>
                  </a:cubicBezTo>
                  <a:cubicBezTo>
                    <a:pt x="1048" y="200"/>
                    <a:pt x="571" y="962"/>
                    <a:pt x="0" y="14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9F812F59-1ACD-4FCF-8219-A6F7523435E2}"/>
                </a:ext>
              </a:extLst>
            </p:cNvPr>
            <p:cNvSpPr/>
            <p:nvPr/>
          </p:nvSpPr>
          <p:spPr>
            <a:xfrm>
              <a:off x="6769608" y="3739039"/>
              <a:ext cx="9525" cy="9525"/>
            </a:xfrm>
            <a:custGeom>
              <a:avLst/>
              <a:gdLst>
                <a:gd name="connsiteX0" fmla="*/ 6191 w 0"/>
                <a:gd name="connsiteY0" fmla="*/ 381 h 0"/>
                <a:gd name="connsiteX1" fmla="*/ 0 w 0"/>
                <a:gd name="connsiteY1" fmla="*/ 0 h 0"/>
                <a:gd name="connsiteX2" fmla="*/ 0 w 0"/>
                <a:gd name="connsiteY2" fmla="*/ 1143 h 0"/>
                <a:gd name="connsiteX3" fmla="*/ 6191 w 0"/>
                <a:gd name="connsiteY3" fmla="*/ 952 h 0"/>
                <a:gd name="connsiteX4" fmla="*/ 6191 w 0"/>
                <a:gd name="connsiteY4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191" y="381"/>
                  </a:moveTo>
                  <a:cubicBezTo>
                    <a:pt x="4096" y="286"/>
                    <a:pt x="2096" y="190"/>
                    <a:pt x="0" y="0"/>
                  </a:cubicBezTo>
                  <a:cubicBezTo>
                    <a:pt x="0" y="381"/>
                    <a:pt x="0" y="762"/>
                    <a:pt x="0" y="1143"/>
                  </a:cubicBezTo>
                  <a:cubicBezTo>
                    <a:pt x="2096" y="1048"/>
                    <a:pt x="4191" y="1048"/>
                    <a:pt x="6191" y="952"/>
                  </a:cubicBezTo>
                  <a:cubicBezTo>
                    <a:pt x="6191" y="857"/>
                    <a:pt x="6191" y="571"/>
                    <a:pt x="6191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8FB8C24D-A6D5-4119-9F5B-37784B24CD8B}"/>
                </a:ext>
              </a:extLst>
            </p:cNvPr>
            <p:cNvSpPr/>
            <p:nvPr/>
          </p:nvSpPr>
          <p:spPr>
            <a:xfrm>
              <a:off x="6434608" y="3735419"/>
              <a:ext cx="9525" cy="9525"/>
            </a:xfrm>
            <a:custGeom>
              <a:avLst/>
              <a:gdLst>
                <a:gd name="connsiteX0" fmla="*/ 3054 w 0"/>
                <a:gd name="connsiteY0" fmla="*/ 1524 h 0"/>
                <a:gd name="connsiteX1" fmla="*/ 1815 w 0"/>
                <a:gd name="connsiteY1" fmla="*/ 0 h 0"/>
                <a:gd name="connsiteX2" fmla="*/ 6 w 0"/>
                <a:gd name="connsiteY2" fmla="*/ 2953 h 0"/>
                <a:gd name="connsiteX3" fmla="*/ 1911 w 0"/>
                <a:gd name="connsiteY3" fmla="*/ 4572 h 0"/>
                <a:gd name="connsiteX4" fmla="*/ 3054 w 0"/>
                <a:gd name="connsiteY4" fmla="*/ 1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54" y="1524"/>
                  </a:moveTo>
                  <a:cubicBezTo>
                    <a:pt x="3149" y="1048"/>
                    <a:pt x="2292" y="476"/>
                    <a:pt x="1815" y="0"/>
                  </a:cubicBezTo>
                  <a:cubicBezTo>
                    <a:pt x="1149" y="952"/>
                    <a:pt x="387" y="1905"/>
                    <a:pt x="6" y="2953"/>
                  </a:cubicBezTo>
                  <a:cubicBezTo>
                    <a:pt x="-90" y="3239"/>
                    <a:pt x="1053" y="3905"/>
                    <a:pt x="1911" y="4572"/>
                  </a:cubicBezTo>
                  <a:cubicBezTo>
                    <a:pt x="2387" y="3524"/>
                    <a:pt x="2958" y="2572"/>
                    <a:pt x="3054" y="1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F1433656-0350-44D6-9B88-541FF723B5BB}"/>
                </a:ext>
              </a:extLst>
            </p:cNvPr>
            <p:cNvSpPr/>
            <p:nvPr/>
          </p:nvSpPr>
          <p:spPr>
            <a:xfrm>
              <a:off x="6509480" y="2968847"/>
              <a:ext cx="9525" cy="9525"/>
            </a:xfrm>
            <a:custGeom>
              <a:avLst/>
              <a:gdLst>
                <a:gd name="connsiteX0" fmla="*/ 95 w 0"/>
                <a:gd name="connsiteY0" fmla="*/ 0 h 0"/>
                <a:gd name="connsiteX1" fmla="*/ 0 w 0"/>
                <a:gd name="connsiteY1" fmla="*/ 95 h 0"/>
                <a:gd name="connsiteX2" fmla="*/ 0 w 0"/>
                <a:gd name="connsiteY2" fmla="*/ 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5" y="0"/>
                  </a:moveTo>
                  <a:lnTo>
                    <a:pt x="0" y="95"/>
                  </a:lnTo>
                  <a:lnTo>
                    <a:pt x="0" y="9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7C0A8AB5-9E41-47E8-B34B-DE950769D9B4}"/>
                </a:ext>
              </a:extLst>
            </p:cNvPr>
            <p:cNvSpPr/>
            <p:nvPr/>
          </p:nvSpPr>
          <p:spPr>
            <a:xfrm>
              <a:off x="6358604" y="2962638"/>
              <a:ext cx="142875" cy="9525"/>
            </a:xfrm>
            <a:custGeom>
              <a:avLst/>
              <a:gdLst>
                <a:gd name="connsiteX0" fmla="*/ 69247 w 142875"/>
                <a:gd name="connsiteY0" fmla="*/ 7352 h 9525"/>
                <a:gd name="connsiteX1" fmla="*/ 65722 w 142875"/>
                <a:gd name="connsiteY1" fmla="*/ 15258 h 9525"/>
                <a:gd name="connsiteX2" fmla="*/ 135255 w 142875"/>
                <a:gd name="connsiteY2" fmla="*/ 16020 h 9525"/>
                <a:gd name="connsiteX3" fmla="*/ 150876 w 142875"/>
                <a:gd name="connsiteY3" fmla="*/ 6304 h 9525"/>
                <a:gd name="connsiteX4" fmla="*/ 147923 w 142875"/>
                <a:gd name="connsiteY4" fmla="*/ 3732 h 9525"/>
                <a:gd name="connsiteX5" fmla="*/ 118110 w 142875"/>
                <a:gd name="connsiteY5" fmla="*/ 2875 h 9525"/>
                <a:gd name="connsiteX6" fmla="*/ 65913 w 142875"/>
                <a:gd name="connsiteY6" fmla="*/ 3732 h 9525"/>
                <a:gd name="connsiteX7" fmla="*/ 26956 w 142875"/>
                <a:gd name="connsiteY7" fmla="*/ 1351 h 9525"/>
                <a:gd name="connsiteX8" fmla="*/ 0 w 142875"/>
                <a:gd name="connsiteY8" fmla="*/ 6685 h 9525"/>
                <a:gd name="connsiteX9" fmla="*/ 69247 w 142875"/>
                <a:gd name="connsiteY9" fmla="*/ 73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9525">
                  <a:moveTo>
                    <a:pt x="69247" y="7352"/>
                  </a:moveTo>
                  <a:cubicBezTo>
                    <a:pt x="67723" y="10781"/>
                    <a:pt x="66865" y="12781"/>
                    <a:pt x="65722" y="15258"/>
                  </a:cubicBezTo>
                  <a:cubicBezTo>
                    <a:pt x="89344" y="15543"/>
                    <a:pt x="112681" y="15734"/>
                    <a:pt x="135255" y="16020"/>
                  </a:cubicBezTo>
                  <a:cubicBezTo>
                    <a:pt x="140684" y="12686"/>
                    <a:pt x="145732" y="9447"/>
                    <a:pt x="150876" y="6304"/>
                  </a:cubicBezTo>
                  <a:cubicBezTo>
                    <a:pt x="149923" y="5352"/>
                    <a:pt x="148780" y="3542"/>
                    <a:pt x="147923" y="3732"/>
                  </a:cubicBezTo>
                  <a:cubicBezTo>
                    <a:pt x="137922" y="5161"/>
                    <a:pt x="128206" y="3732"/>
                    <a:pt x="118110" y="2875"/>
                  </a:cubicBezTo>
                  <a:cubicBezTo>
                    <a:pt x="100870" y="1446"/>
                    <a:pt x="83248" y="4304"/>
                    <a:pt x="65913" y="3732"/>
                  </a:cubicBezTo>
                  <a:cubicBezTo>
                    <a:pt x="52959" y="3351"/>
                    <a:pt x="40005" y="5542"/>
                    <a:pt x="26956" y="1351"/>
                  </a:cubicBezTo>
                  <a:cubicBezTo>
                    <a:pt x="19431" y="-1030"/>
                    <a:pt x="10287" y="-840"/>
                    <a:pt x="0" y="6685"/>
                  </a:cubicBezTo>
                  <a:cubicBezTo>
                    <a:pt x="25146" y="7066"/>
                    <a:pt x="46958" y="4780"/>
                    <a:pt x="69247" y="73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2301E9EA-810D-4A7C-84BB-873CE0306068}"/>
                </a:ext>
              </a:extLst>
            </p:cNvPr>
            <p:cNvSpPr/>
            <p:nvPr/>
          </p:nvSpPr>
          <p:spPr>
            <a:xfrm>
              <a:off x="6281614" y="2962555"/>
              <a:ext cx="104775" cy="19050"/>
            </a:xfrm>
            <a:custGeom>
              <a:avLst/>
              <a:gdLst>
                <a:gd name="connsiteX0" fmla="*/ 31270 w 104775"/>
                <a:gd name="connsiteY0" fmla="*/ 18960 h 19050"/>
                <a:gd name="connsiteX1" fmla="*/ 78990 w 104775"/>
                <a:gd name="connsiteY1" fmla="*/ 20389 h 19050"/>
                <a:gd name="connsiteX2" fmla="*/ 109089 w 104775"/>
                <a:gd name="connsiteY2" fmla="*/ 18579 h 19050"/>
                <a:gd name="connsiteX3" fmla="*/ 111471 w 104775"/>
                <a:gd name="connsiteY3" fmla="*/ 15150 h 19050"/>
                <a:gd name="connsiteX4" fmla="*/ 107470 w 104775"/>
                <a:gd name="connsiteY4" fmla="*/ 13055 h 19050"/>
                <a:gd name="connsiteX5" fmla="*/ 58321 w 104775"/>
                <a:gd name="connsiteY5" fmla="*/ 14483 h 19050"/>
                <a:gd name="connsiteX6" fmla="*/ 48225 w 104775"/>
                <a:gd name="connsiteY6" fmla="*/ 14388 h 19050"/>
                <a:gd name="connsiteX7" fmla="*/ 43938 w 104775"/>
                <a:gd name="connsiteY7" fmla="*/ 4768 h 19050"/>
                <a:gd name="connsiteX8" fmla="*/ 3362 w 104775"/>
                <a:gd name="connsiteY8" fmla="*/ 5911 h 19050"/>
                <a:gd name="connsiteX9" fmla="*/ 1933 w 104775"/>
                <a:gd name="connsiteY9" fmla="*/ 15817 h 19050"/>
                <a:gd name="connsiteX10" fmla="*/ 31270 w 104775"/>
                <a:gd name="connsiteY10" fmla="*/ 1896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775" h="19050">
                  <a:moveTo>
                    <a:pt x="31270" y="18960"/>
                  </a:moveTo>
                  <a:cubicBezTo>
                    <a:pt x="47177" y="19722"/>
                    <a:pt x="63084" y="20389"/>
                    <a:pt x="78990" y="20389"/>
                  </a:cubicBezTo>
                  <a:cubicBezTo>
                    <a:pt x="88992" y="20389"/>
                    <a:pt x="99088" y="19341"/>
                    <a:pt x="109089" y="18579"/>
                  </a:cubicBezTo>
                  <a:cubicBezTo>
                    <a:pt x="109851" y="18484"/>
                    <a:pt x="110518" y="16579"/>
                    <a:pt x="111471" y="15150"/>
                  </a:cubicBezTo>
                  <a:cubicBezTo>
                    <a:pt x="109851" y="14293"/>
                    <a:pt x="108708" y="13055"/>
                    <a:pt x="107470" y="13055"/>
                  </a:cubicBezTo>
                  <a:cubicBezTo>
                    <a:pt x="91087" y="13436"/>
                    <a:pt x="74704" y="14007"/>
                    <a:pt x="58321" y="14483"/>
                  </a:cubicBezTo>
                  <a:cubicBezTo>
                    <a:pt x="54892" y="14579"/>
                    <a:pt x="51273" y="15245"/>
                    <a:pt x="48225" y="14388"/>
                  </a:cubicBezTo>
                  <a:cubicBezTo>
                    <a:pt x="43462" y="12959"/>
                    <a:pt x="38414" y="10673"/>
                    <a:pt x="43938" y="4768"/>
                  </a:cubicBezTo>
                  <a:cubicBezTo>
                    <a:pt x="32985" y="-1995"/>
                    <a:pt x="11934" y="-1519"/>
                    <a:pt x="3362" y="5911"/>
                  </a:cubicBezTo>
                  <a:cubicBezTo>
                    <a:pt x="-1305" y="10007"/>
                    <a:pt x="-448" y="14007"/>
                    <a:pt x="1933" y="15817"/>
                  </a:cubicBezTo>
                  <a:cubicBezTo>
                    <a:pt x="13458" y="17246"/>
                    <a:pt x="22317" y="18579"/>
                    <a:pt x="31270" y="189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55F5DC6-6A66-42FE-9DFE-08FEA41841B5}"/>
                </a:ext>
              </a:extLst>
            </p:cNvPr>
            <p:cNvSpPr/>
            <p:nvPr/>
          </p:nvSpPr>
          <p:spPr>
            <a:xfrm>
              <a:off x="6325457" y="2967228"/>
              <a:ext cx="9525" cy="9525"/>
            </a:xfrm>
            <a:custGeom>
              <a:avLst/>
              <a:gdLst>
                <a:gd name="connsiteX0" fmla="*/ 191 w 0"/>
                <a:gd name="connsiteY0" fmla="*/ 0 h 0"/>
                <a:gd name="connsiteX1" fmla="*/ 0 w 0"/>
                <a:gd name="connsiteY1" fmla="*/ 190 h 0"/>
                <a:gd name="connsiteX2" fmla="*/ 95 w 0"/>
                <a:gd name="connsiteY2" fmla="*/ 190 h 0"/>
                <a:gd name="connsiteX3" fmla="*/ 19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1" y="0"/>
                  </a:moveTo>
                  <a:cubicBezTo>
                    <a:pt x="95" y="95"/>
                    <a:pt x="95" y="95"/>
                    <a:pt x="0" y="190"/>
                  </a:cubicBezTo>
                  <a:cubicBezTo>
                    <a:pt x="0" y="190"/>
                    <a:pt x="0" y="190"/>
                    <a:pt x="95" y="190"/>
                  </a:cubicBezTo>
                  <a:lnTo>
                    <a:pt x="19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19AAD8A3-C8DA-4B60-889C-6F47ACA6C345}"/>
                </a:ext>
              </a:extLst>
            </p:cNvPr>
            <p:cNvSpPr/>
            <p:nvPr/>
          </p:nvSpPr>
          <p:spPr>
            <a:xfrm>
              <a:off x="6147625" y="2952892"/>
              <a:ext cx="95250" cy="19050"/>
            </a:xfrm>
            <a:custGeom>
              <a:avLst/>
              <a:gdLst>
                <a:gd name="connsiteX0" fmla="*/ 26575 w 95250"/>
                <a:gd name="connsiteY0" fmla="*/ 16813 h 19050"/>
                <a:gd name="connsiteX1" fmla="*/ 31051 w 95250"/>
                <a:gd name="connsiteY1" fmla="*/ 6240 h 19050"/>
                <a:gd name="connsiteX2" fmla="*/ 58293 w 95250"/>
                <a:gd name="connsiteY2" fmla="*/ 11574 h 19050"/>
                <a:gd name="connsiteX3" fmla="*/ 87821 w 95250"/>
                <a:gd name="connsiteY3" fmla="*/ 22147 h 19050"/>
                <a:gd name="connsiteX4" fmla="*/ 96107 w 95250"/>
                <a:gd name="connsiteY4" fmla="*/ 18146 h 19050"/>
                <a:gd name="connsiteX5" fmla="*/ 94869 w 95250"/>
                <a:gd name="connsiteY5" fmla="*/ 13193 h 19050"/>
                <a:gd name="connsiteX6" fmla="*/ 84773 w 95250"/>
                <a:gd name="connsiteY6" fmla="*/ 13193 h 19050"/>
                <a:gd name="connsiteX7" fmla="*/ 82010 w 95250"/>
                <a:gd name="connsiteY7" fmla="*/ 13765 h 19050"/>
                <a:gd name="connsiteX8" fmla="*/ 61246 w 95250"/>
                <a:gd name="connsiteY8" fmla="*/ 5954 h 19050"/>
                <a:gd name="connsiteX9" fmla="*/ 9144 w 95250"/>
                <a:gd name="connsiteY9" fmla="*/ 49 h 19050"/>
                <a:gd name="connsiteX10" fmla="*/ 0 w 95250"/>
                <a:gd name="connsiteY10" fmla="*/ 1192 h 19050"/>
                <a:gd name="connsiteX11" fmla="*/ 14288 w 95250"/>
                <a:gd name="connsiteY11" fmla="*/ 8240 h 19050"/>
                <a:gd name="connsiteX12" fmla="*/ 26575 w 95250"/>
                <a:gd name="connsiteY12" fmla="*/ 168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50" h="19050">
                  <a:moveTo>
                    <a:pt x="26575" y="16813"/>
                  </a:moveTo>
                  <a:cubicBezTo>
                    <a:pt x="28480" y="12336"/>
                    <a:pt x="29718" y="9193"/>
                    <a:pt x="31051" y="6240"/>
                  </a:cubicBezTo>
                  <a:cubicBezTo>
                    <a:pt x="40291" y="8050"/>
                    <a:pt x="48673" y="9669"/>
                    <a:pt x="58293" y="11574"/>
                  </a:cubicBezTo>
                  <a:cubicBezTo>
                    <a:pt x="67437" y="21670"/>
                    <a:pt x="71914" y="23480"/>
                    <a:pt x="87821" y="22147"/>
                  </a:cubicBezTo>
                  <a:cubicBezTo>
                    <a:pt x="90773" y="21861"/>
                    <a:pt x="93631" y="19956"/>
                    <a:pt x="96107" y="18146"/>
                  </a:cubicBezTo>
                  <a:cubicBezTo>
                    <a:pt x="96679" y="17670"/>
                    <a:pt x="95917" y="14431"/>
                    <a:pt x="94869" y="13193"/>
                  </a:cubicBezTo>
                  <a:cubicBezTo>
                    <a:pt x="91726" y="9574"/>
                    <a:pt x="88201" y="10145"/>
                    <a:pt x="84773" y="13193"/>
                  </a:cubicBezTo>
                  <a:cubicBezTo>
                    <a:pt x="84201" y="13765"/>
                    <a:pt x="82963" y="13574"/>
                    <a:pt x="82010" y="13765"/>
                  </a:cubicBezTo>
                  <a:cubicBezTo>
                    <a:pt x="75343" y="9859"/>
                    <a:pt x="68390" y="6907"/>
                    <a:pt x="61246" y="5954"/>
                  </a:cubicBezTo>
                  <a:cubicBezTo>
                    <a:pt x="43910" y="3478"/>
                    <a:pt x="26575" y="1763"/>
                    <a:pt x="9144" y="49"/>
                  </a:cubicBezTo>
                  <a:cubicBezTo>
                    <a:pt x="6191" y="-237"/>
                    <a:pt x="3048" y="811"/>
                    <a:pt x="0" y="1192"/>
                  </a:cubicBezTo>
                  <a:cubicBezTo>
                    <a:pt x="4667" y="4811"/>
                    <a:pt x="9716" y="5954"/>
                    <a:pt x="14288" y="8240"/>
                  </a:cubicBezTo>
                  <a:cubicBezTo>
                    <a:pt x="18479" y="10240"/>
                    <a:pt x="22193" y="13574"/>
                    <a:pt x="26575" y="1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9D7D4D6D-1FC9-4C4D-B808-BEA69F6523C7}"/>
                </a:ext>
              </a:extLst>
            </p:cNvPr>
            <p:cNvSpPr/>
            <p:nvPr/>
          </p:nvSpPr>
          <p:spPr>
            <a:xfrm>
              <a:off x="6509766" y="2964881"/>
              <a:ext cx="57150" cy="9525"/>
            </a:xfrm>
            <a:custGeom>
              <a:avLst/>
              <a:gdLst>
                <a:gd name="connsiteX0" fmla="*/ 29527 w 57150"/>
                <a:gd name="connsiteY0" fmla="*/ 5014 h 0"/>
                <a:gd name="connsiteX1" fmla="*/ 56959 w 57150"/>
                <a:gd name="connsiteY1" fmla="*/ 3490 h 0"/>
                <a:gd name="connsiteX2" fmla="*/ 66008 w 57150"/>
                <a:gd name="connsiteY2" fmla="*/ 2442 h 0"/>
                <a:gd name="connsiteX3" fmla="*/ 41434 w 57150"/>
                <a:gd name="connsiteY3" fmla="*/ 156 h 0"/>
                <a:gd name="connsiteX4" fmla="*/ 0 w 57150"/>
                <a:gd name="connsiteY4" fmla="*/ 3871 h 0"/>
                <a:gd name="connsiteX5" fmla="*/ 29527 w 57150"/>
                <a:gd name="connsiteY5" fmla="*/ 50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>
                  <a:moveTo>
                    <a:pt x="29527" y="5014"/>
                  </a:moveTo>
                  <a:cubicBezTo>
                    <a:pt x="38005" y="2537"/>
                    <a:pt x="47720" y="3966"/>
                    <a:pt x="56959" y="3490"/>
                  </a:cubicBezTo>
                  <a:cubicBezTo>
                    <a:pt x="60008" y="3299"/>
                    <a:pt x="62960" y="2823"/>
                    <a:pt x="66008" y="2442"/>
                  </a:cubicBezTo>
                  <a:cubicBezTo>
                    <a:pt x="57721" y="251"/>
                    <a:pt x="49530" y="-320"/>
                    <a:pt x="41434" y="156"/>
                  </a:cubicBezTo>
                  <a:cubicBezTo>
                    <a:pt x="27622" y="1013"/>
                    <a:pt x="13335" y="-2035"/>
                    <a:pt x="0" y="3871"/>
                  </a:cubicBezTo>
                  <a:cubicBezTo>
                    <a:pt x="9811" y="6443"/>
                    <a:pt x="19050" y="8062"/>
                    <a:pt x="29527" y="50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2F23D88C-9D33-405F-946C-6E86DD14D4F6}"/>
                </a:ext>
              </a:extLst>
            </p:cNvPr>
            <p:cNvSpPr/>
            <p:nvPr/>
          </p:nvSpPr>
          <p:spPr>
            <a:xfrm>
              <a:off x="6509480" y="2968847"/>
              <a:ext cx="9525" cy="9525"/>
            </a:xfrm>
            <a:custGeom>
              <a:avLst/>
              <a:gdLst>
                <a:gd name="connsiteX0" fmla="*/ 190 w 0"/>
                <a:gd name="connsiteY0" fmla="*/ 0 h 0"/>
                <a:gd name="connsiteX1" fmla="*/ 0 w 0"/>
                <a:gd name="connsiteY1" fmla="*/ 95 h 0"/>
                <a:gd name="connsiteX2" fmla="*/ 190 w 0"/>
                <a:gd name="connsiteY2" fmla="*/ 0 h 0"/>
                <a:gd name="connsiteX3" fmla="*/ 19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0" y="0"/>
                  </a:moveTo>
                  <a:cubicBezTo>
                    <a:pt x="95" y="0"/>
                    <a:pt x="0" y="95"/>
                    <a:pt x="0" y="95"/>
                  </a:cubicBezTo>
                  <a:cubicBezTo>
                    <a:pt x="95" y="0"/>
                    <a:pt x="190" y="0"/>
                    <a:pt x="190" y="0"/>
                  </a:cubicBezTo>
                  <a:cubicBezTo>
                    <a:pt x="286" y="0"/>
                    <a:pt x="190" y="0"/>
                    <a:pt x="19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DED7DA70-31AD-4ECE-B2C2-6D65A5DFBA3D}"/>
                </a:ext>
              </a:extLst>
            </p:cNvPr>
            <p:cNvSpPr/>
            <p:nvPr/>
          </p:nvSpPr>
          <p:spPr>
            <a:xfrm>
              <a:off x="6624066" y="2966657"/>
              <a:ext cx="38100" cy="9525"/>
            </a:xfrm>
            <a:custGeom>
              <a:avLst/>
              <a:gdLst>
                <a:gd name="connsiteX0" fmla="*/ 39243 w 38100"/>
                <a:gd name="connsiteY0" fmla="*/ 381 h 0"/>
                <a:gd name="connsiteX1" fmla="*/ 0 w 38100"/>
                <a:gd name="connsiteY1" fmla="*/ 0 h 0"/>
                <a:gd name="connsiteX2" fmla="*/ 39243 w 38100"/>
                <a:gd name="connsiteY2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39243" y="381"/>
                  </a:moveTo>
                  <a:cubicBezTo>
                    <a:pt x="25527" y="190"/>
                    <a:pt x="13525" y="95"/>
                    <a:pt x="0" y="0"/>
                  </a:cubicBezTo>
                  <a:cubicBezTo>
                    <a:pt x="18955" y="4477"/>
                    <a:pt x="29908" y="4667"/>
                    <a:pt x="39243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D1B0E308-A2B9-4BA2-9A41-E90A8533DF1B}"/>
                </a:ext>
              </a:extLst>
            </p:cNvPr>
            <p:cNvSpPr/>
            <p:nvPr/>
          </p:nvSpPr>
          <p:spPr>
            <a:xfrm>
              <a:off x="6325933" y="2963549"/>
              <a:ext cx="19050" cy="9525"/>
            </a:xfrm>
            <a:custGeom>
              <a:avLst/>
              <a:gdLst>
                <a:gd name="connsiteX0" fmla="*/ 24479 w 19050"/>
                <a:gd name="connsiteY0" fmla="*/ 2822 h 0"/>
                <a:gd name="connsiteX1" fmla="*/ 0 w 19050"/>
                <a:gd name="connsiteY1" fmla="*/ 3679 h 0"/>
                <a:gd name="connsiteX2" fmla="*/ 24289 w 19050"/>
                <a:gd name="connsiteY2" fmla="*/ 6155 h 0"/>
                <a:gd name="connsiteX3" fmla="*/ 24479 w 19050"/>
                <a:gd name="connsiteY3" fmla="*/ 2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4479" y="2822"/>
                  </a:moveTo>
                  <a:cubicBezTo>
                    <a:pt x="16288" y="2441"/>
                    <a:pt x="8192" y="-3846"/>
                    <a:pt x="0" y="3679"/>
                  </a:cubicBezTo>
                  <a:cubicBezTo>
                    <a:pt x="8096" y="4441"/>
                    <a:pt x="16192" y="5298"/>
                    <a:pt x="24289" y="6155"/>
                  </a:cubicBezTo>
                  <a:cubicBezTo>
                    <a:pt x="24289" y="5012"/>
                    <a:pt x="24384" y="3965"/>
                    <a:pt x="24479" y="28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BEDF1B01-0E99-4A83-B3A8-45A8CD209126}"/>
                </a:ext>
              </a:extLst>
            </p:cNvPr>
            <p:cNvSpPr/>
            <p:nvPr/>
          </p:nvSpPr>
          <p:spPr>
            <a:xfrm>
              <a:off x="6325648" y="2967228"/>
              <a:ext cx="9525" cy="9525"/>
            </a:xfrm>
            <a:custGeom>
              <a:avLst/>
              <a:gdLst>
                <a:gd name="connsiteX0" fmla="*/ 95 w 0"/>
                <a:gd name="connsiteY0" fmla="*/ 0 h 0"/>
                <a:gd name="connsiteX1" fmla="*/ 0 w 0"/>
                <a:gd name="connsiteY1" fmla="*/ 286 h 0"/>
                <a:gd name="connsiteX2" fmla="*/ 381 w 0"/>
                <a:gd name="connsiteY2" fmla="*/ 0 h 0"/>
                <a:gd name="connsiteX3" fmla="*/ 9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95" y="0"/>
                  </a:moveTo>
                  <a:cubicBezTo>
                    <a:pt x="0" y="95"/>
                    <a:pt x="0" y="286"/>
                    <a:pt x="0" y="286"/>
                  </a:cubicBezTo>
                  <a:cubicBezTo>
                    <a:pt x="95" y="190"/>
                    <a:pt x="191" y="95"/>
                    <a:pt x="381" y="0"/>
                  </a:cubicBezTo>
                  <a:cubicBezTo>
                    <a:pt x="191" y="0"/>
                    <a:pt x="95" y="0"/>
                    <a:pt x="9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81A43A48-2677-480D-BE3C-B22E4CA0FCB3}"/>
                </a:ext>
              </a:extLst>
            </p:cNvPr>
            <p:cNvSpPr/>
            <p:nvPr/>
          </p:nvSpPr>
          <p:spPr>
            <a:xfrm>
              <a:off x="7661148" y="3011043"/>
              <a:ext cx="9525" cy="9525"/>
            </a:xfrm>
            <a:custGeom>
              <a:avLst/>
              <a:gdLst>
                <a:gd name="connsiteX0" fmla="*/ 476 w 0"/>
                <a:gd name="connsiteY0" fmla="*/ 0 h 0"/>
                <a:gd name="connsiteX1" fmla="*/ 0 w 0"/>
                <a:gd name="connsiteY1" fmla="*/ 191 h 0"/>
                <a:gd name="connsiteX2" fmla="*/ 95 w 0"/>
                <a:gd name="connsiteY2" fmla="*/ 286 h 0"/>
                <a:gd name="connsiteX3" fmla="*/ 476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76" y="0"/>
                  </a:moveTo>
                  <a:cubicBezTo>
                    <a:pt x="286" y="95"/>
                    <a:pt x="190" y="191"/>
                    <a:pt x="0" y="191"/>
                  </a:cubicBezTo>
                  <a:cubicBezTo>
                    <a:pt x="0" y="191"/>
                    <a:pt x="95" y="191"/>
                    <a:pt x="95" y="286"/>
                  </a:cubicBezTo>
                  <a:lnTo>
                    <a:pt x="47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49D7BE3C-0A88-4D86-B4B7-24B876B19F23}"/>
                </a:ext>
              </a:extLst>
            </p:cNvPr>
            <p:cNvSpPr/>
            <p:nvPr/>
          </p:nvSpPr>
          <p:spPr>
            <a:xfrm>
              <a:off x="7647432" y="3009744"/>
              <a:ext cx="9525" cy="9525"/>
            </a:xfrm>
            <a:custGeom>
              <a:avLst/>
              <a:gdLst>
                <a:gd name="connsiteX0" fmla="*/ 13716 w 9525"/>
                <a:gd name="connsiteY0" fmla="*/ 1489 h 0"/>
                <a:gd name="connsiteX1" fmla="*/ 0 w 9525"/>
                <a:gd name="connsiteY1" fmla="*/ 4537 h 0"/>
                <a:gd name="connsiteX2" fmla="*/ 1238 w 9525"/>
                <a:gd name="connsiteY2" fmla="*/ 7490 h 0"/>
                <a:gd name="connsiteX3" fmla="*/ 13716 w 9525"/>
                <a:gd name="connsiteY3" fmla="*/ 14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3716" y="1489"/>
                  </a:moveTo>
                  <a:cubicBezTo>
                    <a:pt x="7525" y="-2416"/>
                    <a:pt x="4191" y="2346"/>
                    <a:pt x="0" y="4537"/>
                  </a:cubicBezTo>
                  <a:cubicBezTo>
                    <a:pt x="381" y="5490"/>
                    <a:pt x="857" y="6442"/>
                    <a:pt x="1238" y="7490"/>
                  </a:cubicBezTo>
                  <a:cubicBezTo>
                    <a:pt x="5429" y="5490"/>
                    <a:pt x="9620" y="3489"/>
                    <a:pt x="13716" y="14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6EFED833-BCB7-4CAC-9DE3-8706F575C44E}"/>
                </a:ext>
              </a:extLst>
            </p:cNvPr>
            <p:cNvSpPr/>
            <p:nvPr/>
          </p:nvSpPr>
          <p:spPr>
            <a:xfrm>
              <a:off x="6601396" y="2966276"/>
              <a:ext cx="9525" cy="9525"/>
            </a:xfrm>
            <a:custGeom>
              <a:avLst/>
              <a:gdLst>
                <a:gd name="connsiteX0" fmla="*/ 10954 w 9525"/>
                <a:gd name="connsiteY0" fmla="*/ 2572 h 0"/>
                <a:gd name="connsiteX1" fmla="*/ 10763 w 9525"/>
                <a:gd name="connsiteY1" fmla="*/ 95 h 0"/>
                <a:gd name="connsiteX2" fmla="*/ 0 w 9525"/>
                <a:gd name="connsiteY2" fmla="*/ 0 h 0"/>
                <a:gd name="connsiteX3" fmla="*/ 476 w 9525"/>
                <a:gd name="connsiteY3" fmla="*/ 3334 h 0"/>
                <a:gd name="connsiteX4" fmla="*/ 10954 w 9525"/>
                <a:gd name="connsiteY4" fmla="*/ 25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954" y="2572"/>
                  </a:moveTo>
                  <a:cubicBezTo>
                    <a:pt x="10858" y="1714"/>
                    <a:pt x="10858" y="952"/>
                    <a:pt x="10763" y="95"/>
                  </a:cubicBezTo>
                  <a:cubicBezTo>
                    <a:pt x="7144" y="95"/>
                    <a:pt x="3524" y="0"/>
                    <a:pt x="0" y="0"/>
                  </a:cubicBezTo>
                  <a:cubicBezTo>
                    <a:pt x="191" y="1143"/>
                    <a:pt x="286" y="2191"/>
                    <a:pt x="476" y="3334"/>
                  </a:cubicBezTo>
                  <a:cubicBezTo>
                    <a:pt x="3905" y="3048"/>
                    <a:pt x="7429" y="2762"/>
                    <a:pt x="10954" y="2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B14700CB-8F8B-4789-8C56-A5593255196B}"/>
                </a:ext>
              </a:extLst>
            </p:cNvPr>
            <p:cNvSpPr/>
            <p:nvPr/>
          </p:nvSpPr>
          <p:spPr>
            <a:xfrm>
              <a:off x="7662481" y="3011615"/>
              <a:ext cx="9525" cy="9525"/>
            </a:xfrm>
            <a:custGeom>
              <a:avLst/>
              <a:gdLst>
                <a:gd name="connsiteX0" fmla="*/ 13811 w 9525"/>
                <a:gd name="connsiteY0" fmla="*/ 3143 h 0"/>
                <a:gd name="connsiteX1" fmla="*/ 0 w 9525"/>
                <a:gd name="connsiteY1" fmla="*/ 0 h 0"/>
                <a:gd name="connsiteX2" fmla="*/ 13811 w 9525"/>
                <a:gd name="connsiteY2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811" y="3143"/>
                  </a:moveTo>
                  <a:cubicBezTo>
                    <a:pt x="7811" y="1810"/>
                    <a:pt x="3810" y="857"/>
                    <a:pt x="0" y="0"/>
                  </a:cubicBezTo>
                  <a:cubicBezTo>
                    <a:pt x="3143" y="2381"/>
                    <a:pt x="4953" y="8382"/>
                    <a:pt x="13811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60A0F7F-DC8F-4DD8-AF5D-54133FDF36BD}"/>
                </a:ext>
              </a:extLst>
            </p:cNvPr>
            <p:cNvSpPr/>
            <p:nvPr/>
          </p:nvSpPr>
          <p:spPr>
            <a:xfrm>
              <a:off x="7661243" y="3011043"/>
              <a:ext cx="9525" cy="9525"/>
            </a:xfrm>
            <a:custGeom>
              <a:avLst/>
              <a:gdLst>
                <a:gd name="connsiteX0" fmla="*/ 381 w 0"/>
                <a:gd name="connsiteY0" fmla="*/ 0 h 0"/>
                <a:gd name="connsiteX1" fmla="*/ 0 w 0"/>
                <a:gd name="connsiteY1" fmla="*/ 286 h 0"/>
                <a:gd name="connsiteX2" fmla="*/ 1143 w 0"/>
                <a:gd name="connsiteY2" fmla="*/ 572 h 0"/>
                <a:gd name="connsiteX3" fmla="*/ 38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" y="0"/>
                  </a:moveTo>
                  <a:cubicBezTo>
                    <a:pt x="381" y="0"/>
                    <a:pt x="0" y="286"/>
                    <a:pt x="0" y="286"/>
                  </a:cubicBezTo>
                  <a:cubicBezTo>
                    <a:pt x="381" y="381"/>
                    <a:pt x="762" y="476"/>
                    <a:pt x="1143" y="572"/>
                  </a:cubicBezTo>
                  <a:cubicBezTo>
                    <a:pt x="953" y="286"/>
                    <a:pt x="667" y="95"/>
                    <a:pt x="38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E67BE446-8B20-4EC7-9C31-8038DC2F71F8}"/>
                </a:ext>
              </a:extLst>
            </p:cNvPr>
            <p:cNvSpPr/>
            <p:nvPr/>
          </p:nvSpPr>
          <p:spPr>
            <a:xfrm>
              <a:off x="7620762" y="3013234"/>
              <a:ext cx="9525" cy="9525"/>
            </a:xfrm>
            <a:custGeom>
              <a:avLst/>
              <a:gdLst>
                <a:gd name="connsiteX0" fmla="*/ 15050 w 9525"/>
                <a:gd name="connsiteY0" fmla="*/ 857 h 0"/>
                <a:gd name="connsiteX1" fmla="*/ 0 w 9525"/>
                <a:gd name="connsiteY1" fmla="*/ 0 h 0"/>
                <a:gd name="connsiteX2" fmla="*/ 0 w 9525"/>
                <a:gd name="connsiteY2" fmla="*/ 1619 h 0"/>
                <a:gd name="connsiteX3" fmla="*/ 15050 w 9525"/>
                <a:gd name="connsiteY3" fmla="*/ 1810 h 0"/>
                <a:gd name="connsiteX4" fmla="*/ 15050 w 9525"/>
                <a:gd name="connsiteY4" fmla="*/ 8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5050" y="857"/>
                  </a:moveTo>
                  <a:cubicBezTo>
                    <a:pt x="10001" y="571"/>
                    <a:pt x="5048" y="286"/>
                    <a:pt x="0" y="0"/>
                  </a:cubicBezTo>
                  <a:cubicBezTo>
                    <a:pt x="0" y="571"/>
                    <a:pt x="0" y="1048"/>
                    <a:pt x="0" y="1619"/>
                  </a:cubicBezTo>
                  <a:cubicBezTo>
                    <a:pt x="5048" y="1714"/>
                    <a:pt x="10001" y="1714"/>
                    <a:pt x="15050" y="1810"/>
                  </a:cubicBezTo>
                  <a:cubicBezTo>
                    <a:pt x="15050" y="1429"/>
                    <a:pt x="15050" y="1143"/>
                    <a:pt x="15050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044C2D9C-2689-4E71-99DB-3092809365EC}"/>
                </a:ext>
              </a:extLst>
            </p:cNvPr>
            <p:cNvSpPr/>
            <p:nvPr/>
          </p:nvSpPr>
          <p:spPr>
            <a:xfrm>
              <a:off x="7571899" y="3005423"/>
              <a:ext cx="9525" cy="9525"/>
            </a:xfrm>
            <a:custGeom>
              <a:avLst/>
              <a:gdLst>
                <a:gd name="connsiteX0" fmla="*/ 12192 w 9525"/>
                <a:gd name="connsiteY0" fmla="*/ 4096 h 0"/>
                <a:gd name="connsiteX1" fmla="*/ 11716 w 9525"/>
                <a:gd name="connsiteY1" fmla="*/ 0 h 0"/>
                <a:gd name="connsiteX2" fmla="*/ 0 w 9525"/>
                <a:gd name="connsiteY2" fmla="*/ 1524 h 0"/>
                <a:gd name="connsiteX3" fmla="*/ 381 w 9525"/>
                <a:gd name="connsiteY3" fmla="*/ 4762 h 0"/>
                <a:gd name="connsiteX4" fmla="*/ 12192 w 9525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192" y="4096"/>
                  </a:moveTo>
                  <a:cubicBezTo>
                    <a:pt x="12001" y="2762"/>
                    <a:pt x="11906" y="1333"/>
                    <a:pt x="11716" y="0"/>
                  </a:cubicBezTo>
                  <a:cubicBezTo>
                    <a:pt x="7810" y="476"/>
                    <a:pt x="3905" y="1048"/>
                    <a:pt x="0" y="1524"/>
                  </a:cubicBezTo>
                  <a:cubicBezTo>
                    <a:pt x="95" y="2572"/>
                    <a:pt x="190" y="3715"/>
                    <a:pt x="381" y="4762"/>
                  </a:cubicBezTo>
                  <a:cubicBezTo>
                    <a:pt x="4286" y="4477"/>
                    <a:pt x="8287" y="4286"/>
                    <a:pt x="12192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FBDFF56C-F4D7-4369-9EAA-C686BC910FF5}"/>
                </a:ext>
              </a:extLst>
            </p:cNvPr>
            <p:cNvSpPr/>
            <p:nvPr/>
          </p:nvSpPr>
          <p:spPr>
            <a:xfrm>
              <a:off x="6253639" y="2969527"/>
              <a:ext cx="9525" cy="9525"/>
            </a:xfrm>
            <a:custGeom>
              <a:avLst/>
              <a:gdLst>
                <a:gd name="connsiteX0" fmla="*/ 5715 w 0"/>
                <a:gd name="connsiteY0" fmla="*/ 3225 h 0"/>
                <a:gd name="connsiteX1" fmla="*/ 3524 w 0"/>
                <a:gd name="connsiteY1" fmla="*/ 82 h 0"/>
                <a:gd name="connsiteX2" fmla="*/ 0 w 0"/>
                <a:gd name="connsiteY2" fmla="*/ 1225 h 0"/>
                <a:gd name="connsiteX3" fmla="*/ 2572 w 0"/>
                <a:gd name="connsiteY3" fmla="*/ 6749 h 0"/>
                <a:gd name="connsiteX4" fmla="*/ 5715 w 0"/>
                <a:gd name="connsiteY4" fmla="*/ 3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715" y="3225"/>
                  </a:moveTo>
                  <a:cubicBezTo>
                    <a:pt x="5620" y="2082"/>
                    <a:pt x="4572" y="558"/>
                    <a:pt x="3524" y="82"/>
                  </a:cubicBezTo>
                  <a:cubicBezTo>
                    <a:pt x="2667" y="-299"/>
                    <a:pt x="1143" y="749"/>
                    <a:pt x="0" y="1225"/>
                  </a:cubicBezTo>
                  <a:cubicBezTo>
                    <a:pt x="762" y="2749"/>
                    <a:pt x="1429" y="4273"/>
                    <a:pt x="2572" y="6749"/>
                  </a:cubicBezTo>
                  <a:cubicBezTo>
                    <a:pt x="4286" y="4940"/>
                    <a:pt x="5810" y="4082"/>
                    <a:pt x="5715" y="32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27CAA192-610B-4226-9436-468AC38DA204}"/>
                </a:ext>
              </a:extLst>
            </p:cNvPr>
            <p:cNvSpPr/>
            <p:nvPr/>
          </p:nvSpPr>
          <p:spPr>
            <a:xfrm>
              <a:off x="7529036" y="3003042"/>
              <a:ext cx="9525" cy="9525"/>
            </a:xfrm>
            <a:custGeom>
              <a:avLst/>
              <a:gdLst>
                <a:gd name="connsiteX0" fmla="*/ 9049 w 0"/>
                <a:gd name="connsiteY0" fmla="*/ 2476 h 0"/>
                <a:gd name="connsiteX1" fmla="*/ 8858 w 0"/>
                <a:gd name="connsiteY1" fmla="*/ 0 h 0"/>
                <a:gd name="connsiteX2" fmla="*/ 0 w 0"/>
                <a:gd name="connsiteY2" fmla="*/ 476 h 0"/>
                <a:gd name="connsiteX3" fmla="*/ 190 w 0"/>
                <a:gd name="connsiteY3" fmla="*/ 2953 h 0"/>
                <a:gd name="connsiteX4" fmla="*/ 9049 w 0"/>
                <a:gd name="connsiteY4" fmla="*/ 2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9049" y="2476"/>
                  </a:moveTo>
                  <a:cubicBezTo>
                    <a:pt x="8954" y="1619"/>
                    <a:pt x="8954" y="857"/>
                    <a:pt x="8858" y="0"/>
                  </a:cubicBezTo>
                  <a:cubicBezTo>
                    <a:pt x="5905" y="190"/>
                    <a:pt x="2953" y="381"/>
                    <a:pt x="0" y="476"/>
                  </a:cubicBezTo>
                  <a:cubicBezTo>
                    <a:pt x="95" y="1333"/>
                    <a:pt x="95" y="2191"/>
                    <a:pt x="190" y="2953"/>
                  </a:cubicBezTo>
                  <a:cubicBezTo>
                    <a:pt x="3143" y="2857"/>
                    <a:pt x="6096" y="2667"/>
                    <a:pt x="9049" y="2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E73F54C6-3931-40BF-8B27-28B973276758}"/>
                </a:ext>
              </a:extLst>
            </p:cNvPr>
            <p:cNvSpPr/>
            <p:nvPr/>
          </p:nvSpPr>
          <p:spPr>
            <a:xfrm>
              <a:off x="6742176" y="3090577"/>
              <a:ext cx="9525" cy="9525"/>
            </a:xfrm>
            <a:custGeom>
              <a:avLst/>
              <a:gdLst>
                <a:gd name="connsiteX0" fmla="*/ 13811 w 9525"/>
                <a:gd name="connsiteY0" fmla="*/ 3429 h 0"/>
                <a:gd name="connsiteX1" fmla="*/ 13621 w 9525"/>
                <a:gd name="connsiteY1" fmla="*/ 0 h 0"/>
                <a:gd name="connsiteX2" fmla="*/ 0 w 9525"/>
                <a:gd name="connsiteY2" fmla="*/ 572 h 0"/>
                <a:gd name="connsiteX3" fmla="*/ 95 w 9525"/>
                <a:gd name="connsiteY3" fmla="*/ 4572 h 0"/>
                <a:gd name="connsiteX4" fmla="*/ 13811 w 9525"/>
                <a:gd name="connsiteY4" fmla="*/ 3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3811" y="3429"/>
                  </a:moveTo>
                  <a:cubicBezTo>
                    <a:pt x="13716" y="2286"/>
                    <a:pt x="13716" y="1143"/>
                    <a:pt x="13621" y="0"/>
                  </a:cubicBezTo>
                  <a:cubicBezTo>
                    <a:pt x="9049" y="191"/>
                    <a:pt x="4572" y="381"/>
                    <a:pt x="0" y="572"/>
                  </a:cubicBezTo>
                  <a:cubicBezTo>
                    <a:pt x="0" y="1905"/>
                    <a:pt x="95" y="3239"/>
                    <a:pt x="95" y="4572"/>
                  </a:cubicBezTo>
                  <a:cubicBezTo>
                    <a:pt x="4667" y="4191"/>
                    <a:pt x="9239" y="3810"/>
                    <a:pt x="13811" y="3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D8EF2C5A-BF14-4721-838C-7517BEDE24DA}"/>
                </a:ext>
              </a:extLst>
            </p:cNvPr>
            <p:cNvSpPr/>
            <p:nvPr/>
          </p:nvSpPr>
          <p:spPr>
            <a:xfrm>
              <a:off x="6827608" y="3093386"/>
              <a:ext cx="9525" cy="9525"/>
            </a:xfrm>
            <a:custGeom>
              <a:avLst/>
              <a:gdLst>
                <a:gd name="connsiteX0" fmla="*/ 7722 w 0"/>
                <a:gd name="connsiteY0" fmla="*/ 620 h 0"/>
                <a:gd name="connsiteX1" fmla="*/ 1055 w 0"/>
                <a:gd name="connsiteY1" fmla="*/ 7668 h 0"/>
                <a:gd name="connsiteX2" fmla="*/ 7722 w 0"/>
                <a:gd name="connsiteY2" fmla="*/ 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722" y="620"/>
                  </a:moveTo>
                  <a:cubicBezTo>
                    <a:pt x="579" y="-1190"/>
                    <a:pt x="-1517" y="906"/>
                    <a:pt x="1055" y="7668"/>
                  </a:cubicBezTo>
                  <a:cubicBezTo>
                    <a:pt x="3055" y="5478"/>
                    <a:pt x="5055" y="3382"/>
                    <a:pt x="7722" y="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0A938F5F-FBA9-49E7-A92C-49CEB8C9E66B}"/>
                </a:ext>
              </a:extLst>
            </p:cNvPr>
            <p:cNvSpPr/>
            <p:nvPr/>
          </p:nvSpPr>
          <p:spPr>
            <a:xfrm>
              <a:off x="7162324" y="3094196"/>
              <a:ext cx="9525" cy="9525"/>
            </a:xfrm>
            <a:custGeom>
              <a:avLst/>
              <a:gdLst>
                <a:gd name="connsiteX0" fmla="*/ 9906 w 9525"/>
                <a:gd name="connsiteY0" fmla="*/ 5620 h 0"/>
                <a:gd name="connsiteX1" fmla="*/ 6382 w 9525"/>
                <a:gd name="connsiteY1" fmla="*/ 1333 h 0"/>
                <a:gd name="connsiteX2" fmla="*/ 0 w 9525"/>
                <a:gd name="connsiteY2" fmla="*/ 0 h 0"/>
                <a:gd name="connsiteX3" fmla="*/ 3143 w 9525"/>
                <a:gd name="connsiteY3" fmla="*/ 4858 h 0"/>
                <a:gd name="connsiteX4" fmla="*/ 9906 w 9525"/>
                <a:gd name="connsiteY4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9906" y="5620"/>
                  </a:moveTo>
                  <a:cubicBezTo>
                    <a:pt x="8096" y="3239"/>
                    <a:pt x="7525" y="1810"/>
                    <a:pt x="6382" y="1333"/>
                  </a:cubicBezTo>
                  <a:cubicBezTo>
                    <a:pt x="4953" y="667"/>
                    <a:pt x="3143" y="667"/>
                    <a:pt x="0" y="0"/>
                  </a:cubicBezTo>
                  <a:cubicBezTo>
                    <a:pt x="1714" y="2667"/>
                    <a:pt x="2096" y="4381"/>
                    <a:pt x="3143" y="4858"/>
                  </a:cubicBezTo>
                  <a:cubicBezTo>
                    <a:pt x="4667" y="5429"/>
                    <a:pt x="6572" y="5239"/>
                    <a:pt x="9906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B77B7743-6B6E-4AC2-B637-8E3524817EA3}"/>
                </a:ext>
              </a:extLst>
            </p:cNvPr>
            <p:cNvSpPr/>
            <p:nvPr/>
          </p:nvSpPr>
          <p:spPr>
            <a:xfrm>
              <a:off x="6891909" y="3093910"/>
              <a:ext cx="9525" cy="9525"/>
            </a:xfrm>
            <a:custGeom>
              <a:avLst/>
              <a:gdLst>
                <a:gd name="connsiteX0" fmla="*/ 3334 w 0"/>
                <a:gd name="connsiteY0" fmla="*/ 3143 h 0"/>
                <a:gd name="connsiteX1" fmla="*/ 8192 w 0"/>
                <a:gd name="connsiteY1" fmla="*/ 3048 h 0"/>
                <a:gd name="connsiteX2" fmla="*/ 8287 w 0"/>
                <a:gd name="connsiteY2" fmla="*/ 571 h 0"/>
                <a:gd name="connsiteX3" fmla="*/ 0 w 0"/>
                <a:gd name="connsiteY3" fmla="*/ 0 h 0"/>
                <a:gd name="connsiteX4" fmla="*/ 3334 w 0"/>
                <a:gd name="connsiteY4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34" y="3143"/>
                  </a:moveTo>
                  <a:cubicBezTo>
                    <a:pt x="4953" y="3429"/>
                    <a:pt x="6572" y="3143"/>
                    <a:pt x="8192" y="3048"/>
                  </a:cubicBezTo>
                  <a:cubicBezTo>
                    <a:pt x="8192" y="2191"/>
                    <a:pt x="8287" y="1429"/>
                    <a:pt x="8287" y="571"/>
                  </a:cubicBezTo>
                  <a:cubicBezTo>
                    <a:pt x="5525" y="381"/>
                    <a:pt x="2762" y="191"/>
                    <a:pt x="0" y="0"/>
                  </a:cubicBezTo>
                  <a:cubicBezTo>
                    <a:pt x="953" y="2096"/>
                    <a:pt x="2096" y="2953"/>
                    <a:pt x="3334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83C8C7DA-40E2-4D26-9A95-7523020B925F}"/>
                </a:ext>
              </a:extLst>
            </p:cNvPr>
            <p:cNvSpPr/>
            <p:nvPr/>
          </p:nvSpPr>
          <p:spPr>
            <a:xfrm>
              <a:off x="7009638" y="3043938"/>
              <a:ext cx="19050" cy="9525"/>
            </a:xfrm>
            <a:custGeom>
              <a:avLst/>
              <a:gdLst>
                <a:gd name="connsiteX0" fmla="*/ 0 w 19050"/>
                <a:gd name="connsiteY0" fmla="*/ 3396 h 0"/>
                <a:gd name="connsiteX1" fmla="*/ 19336 w 19050"/>
                <a:gd name="connsiteY1" fmla="*/ 1014 h 0"/>
                <a:gd name="connsiteX2" fmla="*/ 0 w 19050"/>
                <a:gd name="connsiteY2" fmla="*/ 3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96"/>
                  </a:moveTo>
                  <a:cubicBezTo>
                    <a:pt x="10287" y="8158"/>
                    <a:pt x="13335" y="7777"/>
                    <a:pt x="19336" y="1014"/>
                  </a:cubicBezTo>
                  <a:cubicBezTo>
                    <a:pt x="12478" y="-605"/>
                    <a:pt x="6477" y="-605"/>
                    <a:pt x="0" y="3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EDD8A292-304E-41FB-B918-E0D9B06F6D4E}"/>
                </a:ext>
              </a:extLst>
            </p:cNvPr>
            <p:cNvSpPr/>
            <p:nvPr/>
          </p:nvSpPr>
          <p:spPr>
            <a:xfrm>
              <a:off x="6984873" y="3038380"/>
              <a:ext cx="9525" cy="9525"/>
            </a:xfrm>
            <a:custGeom>
              <a:avLst/>
              <a:gdLst>
                <a:gd name="connsiteX0" fmla="*/ 0 w 9525"/>
                <a:gd name="connsiteY0" fmla="*/ 1715 h 0"/>
                <a:gd name="connsiteX1" fmla="*/ 190 w 9525"/>
                <a:gd name="connsiteY1" fmla="*/ 3620 h 0"/>
                <a:gd name="connsiteX2" fmla="*/ 12097 w 9525"/>
                <a:gd name="connsiteY2" fmla="*/ 3715 h 0"/>
                <a:gd name="connsiteX3" fmla="*/ 12097 w 9525"/>
                <a:gd name="connsiteY3" fmla="*/ 0 h 0"/>
                <a:gd name="connsiteX4" fmla="*/ 0 w 9525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715"/>
                  </a:moveTo>
                  <a:cubicBezTo>
                    <a:pt x="95" y="2381"/>
                    <a:pt x="190" y="3048"/>
                    <a:pt x="190" y="3620"/>
                  </a:cubicBezTo>
                  <a:cubicBezTo>
                    <a:pt x="4191" y="3620"/>
                    <a:pt x="8096" y="3715"/>
                    <a:pt x="12097" y="3715"/>
                  </a:cubicBezTo>
                  <a:cubicBezTo>
                    <a:pt x="12097" y="2477"/>
                    <a:pt x="12097" y="1238"/>
                    <a:pt x="12097" y="0"/>
                  </a:cubicBezTo>
                  <a:cubicBezTo>
                    <a:pt x="8096" y="572"/>
                    <a:pt x="4096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D449ADC8-4984-4571-A072-40F6DE4D2A62}"/>
                </a:ext>
              </a:extLst>
            </p:cNvPr>
            <p:cNvSpPr/>
            <p:nvPr/>
          </p:nvSpPr>
          <p:spPr>
            <a:xfrm>
              <a:off x="7020496" y="3035332"/>
              <a:ext cx="9525" cy="9525"/>
            </a:xfrm>
            <a:custGeom>
              <a:avLst/>
              <a:gdLst>
                <a:gd name="connsiteX0" fmla="*/ 7239 w 0"/>
                <a:gd name="connsiteY0" fmla="*/ 1048 h 0"/>
                <a:gd name="connsiteX1" fmla="*/ 381 w 0"/>
                <a:gd name="connsiteY1" fmla="*/ 0 h 0"/>
                <a:gd name="connsiteX2" fmla="*/ 0 w 0"/>
                <a:gd name="connsiteY2" fmla="*/ 2381 h 0"/>
                <a:gd name="connsiteX3" fmla="*/ 6858 w 0"/>
                <a:gd name="connsiteY3" fmla="*/ 3429 h 0"/>
                <a:gd name="connsiteX4" fmla="*/ 7239 w 0"/>
                <a:gd name="connsiteY4" fmla="*/ 10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239" y="1048"/>
                  </a:moveTo>
                  <a:cubicBezTo>
                    <a:pt x="4953" y="667"/>
                    <a:pt x="2667" y="381"/>
                    <a:pt x="381" y="0"/>
                  </a:cubicBezTo>
                  <a:cubicBezTo>
                    <a:pt x="286" y="762"/>
                    <a:pt x="95" y="1619"/>
                    <a:pt x="0" y="2381"/>
                  </a:cubicBezTo>
                  <a:cubicBezTo>
                    <a:pt x="2286" y="2762"/>
                    <a:pt x="4572" y="3143"/>
                    <a:pt x="6858" y="3429"/>
                  </a:cubicBezTo>
                  <a:cubicBezTo>
                    <a:pt x="6953" y="2667"/>
                    <a:pt x="7144" y="1905"/>
                    <a:pt x="7239" y="1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59FE3515-54F2-4647-9F59-F7D93F588B64}"/>
                </a:ext>
              </a:extLst>
            </p:cNvPr>
            <p:cNvSpPr/>
            <p:nvPr/>
          </p:nvSpPr>
          <p:spPr>
            <a:xfrm>
              <a:off x="5613368" y="3716846"/>
              <a:ext cx="9525" cy="9525"/>
            </a:xfrm>
            <a:custGeom>
              <a:avLst/>
              <a:gdLst>
                <a:gd name="connsiteX0" fmla="*/ 191 w 0"/>
                <a:gd name="connsiteY0" fmla="*/ 476 h 0"/>
                <a:gd name="connsiteX1" fmla="*/ 0 w 0"/>
                <a:gd name="connsiteY1" fmla="*/ 0 h 0"/>
                <a:gd name="connsiteX2" fmla="*/ 0 w 0"/>
                <a:gd name="connsiteY2" fmla="*/ 95 h 0"/>
                <a:gd name="connsiteX3" fmla="*/ 191 w 0"/>
                <a:gd name="connsiteY3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1" y="476"/>
                  </a:moveTo>
                  <a:cubicBezTo>
                    <a:pt x="95" y="286"/>
                    <a:pt x="0" y="190"/>
                    <a:pt x="0" y="0"/>
                  </a:cubicBezTo>
                  <a:cubicBezTo>
                    <a:pt x="0" y="0"/>
                    <a:pt x="0" y="95"/>
                    <a:pt x="0" y="95"/>
                  </a:cubicBezTo>
                  <a:lnTo>
                    <a:pt x="191" y="47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EC24A84B-C605-48D2-8931-815D54C7A8E6}"/>
                </a:ext>
              </a:extLst>
            </p:cNvPr>
            <p:cNvSpPr/>
            <p:nvPr/>
          </p:nvSpPr>
          <p:spPr>
            <a:xfrm>
              <a:off x="6728651" y="3724010"/>
              <a:ext cx="28575" cy="9525"/>
            </a:xfrm>
            <a:custGeom>
              <a:avLst/>
              <a:gdLst>
                <a:gd name="connsiteX0" fmla="*/ 0 w 28575"/>
                <a:gd name="connsiteY0" fmla="*/ 7695 h 0"/>
                <a:gd name="connsiteX1" fmla="*/ 33814 w 28575"/>
                <a:gd name="connsiteY1" fmla="*/ 7123 h 0"/>
                <a:gd name="connsiteX2" fmla="*/ 33623 w 28575"/>
                <a:gd name="connsiteY2" fmla="*/ 3694 h 0"/>
                <a:gd name="connsiteX3" fmla="*/ 0 w 28575"/>
                <a:gd name="connsiteY3" fmla="*/ 76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0" y="7695"/>
                  </a:moveTo>
                  <a:cubicBezTo>
                    <a:pt x="12859" y="7504"/>
                    <a:pt x="23336" y="7314"/>
                    <a:pt x="33814" y="7123"/>
                  </a:cubicBezTo>
                  <a:cubicBezTo>
                    <a:pt x="33718" y="5980"/>
                    <a:pt x="33718" y="4837"/>
                    <a:pt x="33623" y="3694"/>
                  </a:cubicBezTo>
                  <a:cubicBezTo>
                    <a:pt x="16288" y="-1926"/>
                    <a:pt x="9525" y="-1545"/>
                    <a:pt x="0" y="76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31CE3FAB-CBC4-4CB0-B5B1-CFD42E878889}"/>
                </a:ext>
              </a:extLst>
            </p:cNvPr>
            <p:cNvSpPr/>
            <p:nvPr/>
          </p:nvSpPr>
          <p:spPr>
            <a:xfrm>
              <a:off x="6490716" y="3714020"/>
              <a:ext cx="19050" cy="9525"/>
            </a:xfrm>
            <a:custGeom>
              <a:avLst/>
              <a:gdLst>
                <a:gd name="connsiteX0" fmla="*/ 19526 w 19050"/>
                <a:gd name="connsiteY0" fmla="*/ 825 h 9525"/>
                <a:gd name="connsiteX1" fmla="*/ 16954 w 19050"/>
                <a:gd name="connsiteY1" fmla="*/ 63 h 9525"/>
                <a:gd name="connsiteX2" fmla="*/ 0 w 19050"/>
                <a:gd name="connsiteY2" fmla="*/ 12255 h 9525"/>
                <a:gd name="connsiteX3" fmla="*/ 19526 w 19050"/>
                <a:gd name="connsiteY3" fmla="*/ 8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9526" y="825"/>
                  </a:moveTo>
                  <a:cubicBezTo>
                    <a:pt x="18669" y="539"/>
                    <a:pt x="17431" y="-223"/>
                    <a:pt x="16954" y="63"/>
                  </a:cubicBezTo>
                  <a:cubicBezTo>
                    <a:pt x="11335" y="3968"/>
                    <a:pt x="5810" y="8064"/>
                    <a:pt x="0" y="12255"/>
                  </a:cubicBezTo>
                  <a:cubicBezTo>
                    <a:pt x="14954" y="15779"/>
                    <a:pt x="15145" y="15684"/>
                    <a:pt x="19526" y="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F7C1F79D-9500-410D-B8E4-C6ABB86F3332}"/>
                </a:ext>
              </a:extLst>
            </p:cNvPr>
            <p:cNvSpPr/>
            <p:nvPr/>
          </p:nvSpPr>
          <p:spPr>
            <a:xfrm>
              <a:off x="6782181" y="3722445"/>
              <a:ext cx="19050" cy="9525"/>
            </a:xfrm>
            <a:custGeom>
              <a:avLst/>
              <a:gdLst>
                <a:gd name="connsiteX0" fmla="*/ 20764 w 19050"/>
                <a:gd name="connsiteY0" fmla="*/ 5640 h 0"/>
                <a:gd name="connsiteX1" fmla="*/ 0 w 19050"/>
                <a:gd name="connsiteY1" fmla="*/ 6879 h 0"/>
                <a:gd name="connsiteX2" fmla="*/ 20764 w 19050"/>
                <a:gd name="connsiteY2" fmla="*/ 5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764" y="5640"/>
                  </a:moveTo>
                  <a:cubicBezTo>
                    <a:pt x="12573" y="-2075"/>
                    <a:pt x="10573" y="-2075"/>
                    <a:pt x="0" y="6879"/>
                  </a:cubicBezTo>
                  <a:cubicBezTo>
                    <a:pt x="7715" y="6402"/>
                    <a:pt x="14383" y="12022"/>
                    <a:pt x="20764" y="5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920ECD7B-A5F7-4BB7-BB20-FD94F2E4597E}"/>
                </a:ext>
              </a:extLst>
            </p:cNvPr>
            <p:cNvSpPr/>
            <p:nvPr/>
          </p:nvSpPr>
          <p:spPr>
            <a:xfrm>
              <a:off x="5613178" y="3717036"/>
              <a:ext cx="9525" cy="9525"/>
            </a:xfrm>
            <a:custGeom>
              <a:avLst/>
              <a:gdLst>
                <a:gd name="connsiteX0" fmla="*/ 286 w 0"/>
                <a:gd name="connsiteY0" fmla="*/ 286 h 0"/>
                <a:gd name="connsiteX1" fmla="*/ 95 w 0"/>
                <a:gd name="connsiteY1" fmla="*/ 0 h 0"/>
                <a:gd name="connsiteX2" fmla="*/ 0 w 0"/>
                <a:gd name="connsiteY2" fmla="*/ 95 h 0"/>
                <a:gd name="connsiteX3" fmla="*/ 286 w 0"/>
                <a:gd name="connsiteY3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86" y="286"/>
                  </a:moveTo>
                  <a:cubicBezTo>
                    <a:pt x="286" y="381"/>
                    <a:pt x="95" y="0"/>
                    <a:pt x="95" y="0"/>
                  </a:cubicBezTo>
                  <a:cubicBezTo>
                    <a:pt x="95" y="0"/>
                    <a:pt x="0" y="95"/>
                    <a:pt x="0" y="95"/>
                  </a:cubicBezTo>
                  <a:cubicBezTo>
                    <a:pt x="95" y="95"/>
                    <a:pt x="191" y="191"/>
                    <a:pt x="286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540E4371-F618-4B4C-A77E-EC8A038D50BC}"/>
                </a:ext>
              </a:extLst>
            </p:cNvPr>
            <p:cNvSpPr/>
            <p:nvPr/>
          </p:nvSpPr>
          <p:spPr>
            <a:xfrm>
              <a:off x="5601653" y="3713322"/>
              <a:ext cx="9525" cy="9525"/>
            </a:xfrm>
            <a:custGeom>
              <a:avLst/>
              <a:gdLst>
                <a:gd name="connsiteX0" fmla="*/ 0 w 9525"/>
                <a:gd name="connsiteY0" fmla="*/ 8381 h 9525"/>
                <a:gd name="connsiteX1" fmla="*/ 11525 w 9525"/>
                <a:gd name="connsiteY1" fmla="*/ 3809 h 9525"/>
                <a:gd name="connsiteX2" fmla="*/ 0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8381"/>
                  </a:moveTo>
                  <a:cubicBezTo>
                    <a:pt x="5810" y="12382"/>
                    <a:pt x="8382" y="7238"/>
                    <a:pt x="11525" y="3809"/>
                  </a:cubicBezTo>
                  <a:cubicBezTo>
                    <a:pt x="1524" y="-1906"/>
                    <a:pt x="1429" y="-1811"/>
                    <a:pt x="0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C5FE808-B954-46E9-9A19-F93DA92A7F81}"/>
                </a:ext>
              </a:extLst>
            </p:cNvPr>
            <p:cNvSpPr/>
            <p:nvPr/>
          </p:nvSpPr>
          <p:spPr>
            <a:xfrm>
              <a:off x="6151245" y="3722947"/>
              <a:ext cx="9525" cy="9525"/>
            </a:xfrm>
            <a:custGeom>
              <a:avLst/>
              <a:gdLst>
                <a:gd name="connsiteX0" fmla="*/ 191 w 9525"/>
                <a:gd name="connsiteY0" fmla="*/ 2661 h 0"/>
                <a:gd name="connsiteX1" fmla="*/ 953 w 9525"/>
                <a:gd name="connsiteY1" fmla="*/ 6662 h 0"/>
                <a:gd name="connsiteX2" fmla="*/ 10573 w 9525"/>
                <a:gd name="connsiteY2" fmla="*/ 3423 h 0"/>
                <a:gd name="connsiteX3" fmla="*/ 191 w 9525"/>
                <a:gd name="connsiteY3" fmla="*/ 26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91" y="2661"/>
                  </a:moveTo>
                  <a:cubicBezTo>
                    <a:pt x="-286" y="3423"/>
                    <a:pt x="191" y="6090"/>
                    <a:pt x="953" y="6662"/>
                  </a:cubicBezTo>
                  <a:cubicBezTo>
                    <a:pt x="4667" y="9519"/>
                    <a:pt x="8001" y="9138"/>
                    <a:pt x="10573" y="3423"/>
                  </a:cubicBezTo>
                  <a:cubicBezTo>
                    <a:pt x="6572" y="-387"/>
                    <a:pt x="3239" y="-1530"/>
                    <a:pt x="191" y="26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C38127AC-6738-4749-8B26-D6947A464FDD}"/>
                </a:ext>
              </a:extLst>
            </p:cNvPr>
            <p:cNvSpPr/>
            <p:nvPr/>
          </p:nvSpPr>
          <p:spPr>
            <a:xfrm>
              <a:off x="6241733" y="3686461"/>
              <a:ext cx="9525" cy="9525"/>
            </a:xfrm>
            <a:custGeom>
              <a:avLst/>
              <a:gdLst>
                <a:gd name="connsiteX0" fmla="*/ 7334 w 0"/>
                <a:gd name="connsiteY0" fmla="*/ 0 h 0"/>
                <a:gd name="connsiteX1" fmla="*/ 0 w 0"/>
                <a:gd name="connsiteY1" fmla="*/ 1238 h 0"/>
                <a:gd name="connsiteX2" fmla="*/ 762 w 0"/>
                <a:gd name="connsiteY2" fmla="*/ 4667 h 0"/>
                <a:gd name="connsiteX3" fmla="*/ 8001 w 0"/>
                <a:gd name="connsiteY3" fmla="*/ 2381 h 0"/>
                <a:gd name="connsiteX4" fmla="*/ 733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334" y="0"/>
                  </a:moveTo>
                  <a:cubicBezTo>
                    <a:pt x="4858" y="381"/>
                    <a:pt x="2381" y="762"/>
                    <a:pt x="0" y="1238"/>
                  </a:cubicBezTo>
                  <a:cubicBezTo>
                    <a:pt x="286" y="2381"/>
                    <a:pt x="476" y="3524"/>
                    <a:pt x="762" y="4667"/>
                  </a:cubicBezTo>
                  <a:cubicBezTo>
                    <a:pt x="3143" y="3905"/>
                    <a:pt x="5620" y="3143"/>
                    <a:pt x="8001" y="2381"/>
                  </a:cubicBezTo>
                  <a:cubicBezTo>
                    <a:pt x="7715" y="1524"/>
                    <a:pt x="7525" y="762"/>
                    <a:pt x="73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B0D18A5E-4D9D-4E54-AA49-0ED8E5AF0EC0}"/>
                </a:ext>
              </a:extLst>
            </p:cNvPr>
            <p:cNvSpPr/>
            <p:nvPr/>
          </p:nvSpPr>
          <p:spPr>
            <a:xfrm>
              <a:off x="6787039" y="3707321"/>
              <a:ext cx="9525" cy="9525"/>
            </a:xfrm>
            <a:custGeom>
              <a:avLst/>
              <a:gdLst>
                <a:gd name="connsiteX0" fmla="*/ 0 w 9525"/>
                <a:gd name="connsiteY0" fmla="*/ 476 h 0"/>
                <a:gd name="connsiteX1" fmla="*/ 191 w 9525"/>
                <a:gd name="connsiteY1" fmla="*/ 2762 h 0"/>
                <a:gd name="connsiteX2" fmla="*/ 12002 w 9525"/>
                <a:gd name="connsiteY2" fmla="*/ 2572 h 0"/>
                <a:gd name="connsiteX3" fmla="*/ 11811 w 9525"/>
                <a:gd name="connsiteY3" fmla="*/ 0 h 0"/>
                <a:gd name="connsiteX4" fmla="*/ 0 w 9525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476"/>
                  </a:moveTo>
                  <a:cubicBezTo>
                    <a:pt x="95" y="1238"/>
                    <a:pt x="95" y="2000"/>
                    <a:pt x="191" y="2762"/>
                  </a:cubicBezTo>
                  <a:cubicBezTo>
                    <a:pt x="4096" y="2667"/>
                    <a:pt x="8096" y="2572"/>
                    <a:pt x="12002" y="2572"/>
                  </a:cubicBezTo>
                  <a:cubicBezTo>
                    <a:pt x="11906" y="1715"/>
                    <a:pt x="11906" y="857"/>
                    <a:pt x="11811" y="0"/>
                  </a:cubicBezTo>
                  <a:cubicBezTo>
                    <a:pt x="7811" y="190"/>
                    <a:pt x="3905" y="381"/>
                    <a:pt x="0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1CAD3EDC-43E7-4A21-8498-E997A636E01D}"/>
                </a:ext>
              </a:extLst>
            </p:cNvPr>
            <p:cNvSpPr/>
            <p:nvPr/>
          </p:nvSpPr>
          <p:spPr>
            <a:xfrm>
              <a:off x="6100763" y="3725224"/>
              <a:ext cx="9525" cy="9525"/>
            </a:xfrm>
            <a:custGeom>
              <a:avLst/>
              <a:gdLst>
                <a:gd name="connsiteX0" fmla="*/ 6477 w 0"/>
                <a:gd name="connsiteY0" fmla="*/ 2289 h 0"/>
                <a:gd name="connsiteX1" fmla="*/ 2381 w 0"/>
                <a:gd name="connsiteY1" fmla="*/ 3 h 0"/>
                <a:gd name="connsiteX2" fmla="*/ 0 w 0"/>
                <a:gd name="connsiteY2" fmla="*/ 4289 h 0"/>
                <a:gd name="connsiteX3" fmla="*/ 5048 w 0"/>
                <a:gd name="connsiteY3" fmla="*/ 5623 h 0"/>
                <a:gd name="connsiteX4" fmla="*/ 6477 w 0"/>
                <a:gd name="connsiteY4" fmla="*/ 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477" y="2289"/>
                  </a:moveTo>
                  <a:cubicBezTo>
                    <a:pt x="5429" y="1146"/>
                    <a:pt x="3905" y="289"/>
                    <a:pt x="2381" y="3"/>
                  </a:cubicBezTo>
                  <a:cubicBezTo>
                    <a:pt x="1905" y="-92"/>
                    <a:pt x="1238" y="2099"/>
                    <a:pt x="0" y="4289"/>
                  </a:cubicBezTo>
                  <a:cubicBezTo>
                    <a:pt x="2096" y="4956"/>
                    <a:pt x="3715" y="5813"/>
                    <a:pt x="5048" y="5623"/>
                  </a:cubicBezTo>
                  <a:cubicBezTo>
                    <a:pt x="5810" y="5432"/>
                    <a:pt x="6858" y="2575"/>
                    <a:pt x="6477" y="22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DA46297C-5167-4520-90FA-BF476FB68374}"/>
                </a:ext>
              </a:extLst>
            </p:cNvPr>
            <p:cNvSpPr/>
            <p:nvPr/>
          </p:nvSpPr>
          <p:spPr>
            <a:xfrm>
              <a:off x="6452521" y="3684460"/>
              <a:ext cx="9525" cy="9525"/>
            </a:xfrm>
            <a:custGeom>
              <a:avLst/>
              <a:gdLst>
                <a:gd name="connsiteX0" fmla="*/ 2667 w 0"/>
                <a:gd name="connsiteY0" fmla="*/ 6382 h 0"/>
                <a:gd name="connsiteX1" fmla="*/ 6287 w 0"/>
                <a:gd name="connsiteY1" fmla="*/ 3334 h 0"/>
                <a:gd name="connsiteX2" fmla="*/ 4286 w 0"/>
                <a:gd name="connsiteY2" fmla="*/ 0 h 0"/>
                <a:gd name="connsiteX3" fmla="*/ 0 w 0"/>
                <a:gd name="connsiteY3" fmla="*/ 3905 h 0"/>
                <a:gd name="connsiteX4" fmla="*/ 2667 w 0"/>
                <a:gd name="connsiteY4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667" y="6382"/>
                  </a:moveTo>
                  <a:cubicBezTo>
                    <a:pt x="4096" y="5906"/>
                    <a:pt x="5525" y="4667"/>
                    <a:pt x="6287" y="3334"/>
                  </a:cubicBezTo>
                  <a:cubicBezTo>
                    <a:pt x="6572" y="2858"/>
                    <a:pt x="4953" y="1048"/>
                    <a:pt x="4286" y="0"/>
                  </a:cubicBezTo>
                  <a:cubicBezTo>
                    <a:pt x="2000" y="2096"/>
                    <a:pt x="1048" y="2953"/>
                    <a:pt x="0" y="3905"/>
                  </a:cubicBezTo>
                  <a:cubicBezTo>
                    <a:pt x="953" y="4667"/>
                    <a:pt x="2191" y="6572"/>
                    <a:pt x="2667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78A34517-E02C-4615-93E6-F6723FAB4FB8}"/>
                </a:ext>
              </a:extLst>
            </p:cNvPr>
            <p:cNvSpPr/>
            <p:nvPr/>
          </p:nvSpPr>
          <p:spPr>
            <a:xfrm>
              <a:off x="6495002" y="3703603"/>
              <a:ext cx="9525" cy="9525"/>
            </a:xfrm>
            <a:custGeom>
              <a:avLst/>
              <a:gdLst>
                <a:gd name="connsiteX0" fmla="*/ 4286 w 0"/>
                <a:gd name="connsiteY0" fmla="*/ 3 h 0"/>
                <a:gd name="connsiteX1" fmla="*/ 0 w 0"/>
                <a:gd name="connsiteY1" fmla="*/ 3622 h 0"/>
                <a:gd name="connsiteX2" fmla="*/ 3905 w 0"/>
                <a:gd name="connsiteY2" fmla="*/ 6385 h 0"/>
                <a:gd name="connsiteX3" fmla="*/ 7715 w 0"/>
                <a:gd name="connsiteY3" fmla="*/ 3337 h 0"/>
                <a:gd name="connsiteX4" fmla="*/ 4286 w 0"/>
                <a:gd name="connsiteY4" fmla="*/ 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286" y="3"/>
                  </a:moveTo>
                  <a:cubicBezTo>
                    <a:pt x="2953" y="98"/>
                    <a:pt x="1810" y="2003"/>
                    <a:pt x="0" y="3622"/>
                  </a:cubicBezTo>
                  <a:cubicBezTo>
                    <a:pt x="1905" y="5051"/>
                    <a:pt x="3143" y="6575"/>
                    <a:pt x="3905" y="6385"/>
                  </a:cubicBezTo>
                  <a:cubicBezTo>
                    <a:pt x="5334" y="5908"/>
                    <a:pt x="6477" y="4384"/>
                    <a:pt x="7715" y="3337"/>
                  </a:cubicBezTo>
                  <a:cubicBezTo>
                    <a:pt x="6572" y="2099"/>
                    <a:pt x="5334" y="-92"/>
                    <a:pt x="4286" y="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604F5C9-B299-4594-9318-6AE766576FE2}"/>
                </a:ext>
              </a:extLst>
            </p:cNvPr>
            <p:cNvSpPr/>
            <p:nvPr/>
          </p:nvSpPr>
          <p:spPr>
            <a:xfrm>
              <a:off x="6660547" y="3724275"/>
              <a:ext cx="9525" cy="9525"/>
            </a:xfrm>
            <a:custGeom>
              <a:avLst/>
              <a:gdLst>
                <a:gd name="connsiteX0" fmla="*/ 7429 w 0"/>
                <a:gd name="connsiteY0" fmla="*/ 952 h 0"/>
                <a:gd name="connsiteX1" fmla="*/ 95 w 0"/>
                <a:gd name="connsiteY1" fmla="*/ 0 h 0"/>
                <a:gd name="connsiteX2" fmla="*/ 0 w 0"/>
                <a:gd name="connsiteY2" fmla="*/ 3048 h 0"/>
                <a:gd name="connsiteX3" fmla="*/ 7239 w 0"/>
                <a:gd name="connsiteY3" fmla="*/ 3524 h 0"/>
                <a:gd name="connsiteX4" fmla="*/ 7429 w 0"/>
                <a:gd name="connsiteY4" fmla="*/ 9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429" y="952"/>
                  </a:moveTo>
                  <a:cubicBezTo>
                    <a:pt x="4953" y="667"/>
                    <a:pt x="2572" y="286"/>
                    <a:pt x="95" y="0"/>
                  </a:cubicBezTo>
                  <a:cubicBezTo>
                    <a:pt x="95" y="1048"/>
                    <a:pt x="0" y="2000"/>
                    <a:pt x="0" y="3048"/>
                  </a:cubicBezTo>
                  <a:cubicBezTo>
                    <a:pt x="2381" y="3238"/>
                    <a:pt x="4858" y="3429"/>
                    <a:pt x="7239" y="3524"/>
                  </a:cubicBezTo>
                  <a:cubicBezTo>
                    <a:pt x="7334" y="2667"/>
                    <a:pt x="7334" y="1810"/>
                    <a:pt x="7429" y="9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C2251011-087B-441E-9DAE-91CB6DA19C06}"/>
                </a:ext>
              </a:extLst>
            </p:cNvPr>
            <p:cNvSpPr/>
            <p:nvPr/>
          </p:nvSpPr>
          <p:spPr>
            <a:xfrm>
              <a:off x="6758369" y="3707200"/>
              <a:ext cx="9525" cy="9525"/>
            </a:xfrm>
            <a:custGeom>
              <a:avLst/>
              <a:gdLst>
                <a:gd name="connsiteX0" fmla="*/ 3524 w 0"/>
                <a:gd name="connsiteY0" fmla="*/ 1263 h 0"/>
                <a:gd name="connsiteX1" fmla="*/ 1524 w 0"/>
                <a:gd name="connsiteY1" fmla="*/ 25 h 0"/>
                <a:gd name="connsiteX2" fmla="*/ 0 w 0"/>
                <a:gd name="connsiteY2" fmla="*/ 1930 h 0"/>
                <a:gd name="connsiteX3" fmla="*/ 2000 w 0"/>
                <a:gd name="connsiteY3" fmla="*/ 3168 h 0"/>
                <a:gd name="connsiteX4" fmla="*/ 3524 w 0"/>
                <a:gd name="connsiteY4" fmla="*/ 1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1263"/>
                  </a:moveTo>
                  <a:cubicBezTo>
                    <a:pt x="2857" y="787"/>
                    <a:pt x="2096" y="-166"/>
                    <a:pt x="1524" y="25"/>
                  </a:cubicBezTo>
                  <a:cubicBezTo>
                    <a:pt x="953" y="120"/>
                    <a:pt x="476" y="1263"/>
                    <a:pt x="0" y="1930"/>
                  </a:cubicBezTo>
                  <a:cubicBezTo>
                    <a:pt x="667" y="2406"/>
                    <a:pt x="1429" y="3263"/>
                    <a:pt x="2000" y="3168"/>
                  </a:cubicBezTo>
                  <a:cubicBezTo>
                    <a:pt x="2572" y="2978"/>
                    <a:pt x="2953" y="1930"/>
                    <a:pt x="3524" y="12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598" name="Text Placeholder 21">
            <a:extLst>
              <a:ext uri="{FF2B5EF4-FFF2-40B4-BE49-F238E27FC236}">
                <a16:creationId xmlns:a16="http://schemas.microsoft.com/office/drawing/2014/main" id="{AC64016B-E323-4BB8-A4BF-80197E08379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21097165">
            <a:off x="785842" y="3090008"/>
            <a:ext cx="2363346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517" name="Graphic 2">
            <a:extLst>
              <a:ext uri="{FF2B5EF4-FFF2-40B4-BE49-F238E27FC236}">
                <a16:creationId xmlns:a16="http://schemas.microsoft.com/office/drawing/2014/main" id="{DC69B0A9-58FE-4834-916A-7D3E0C465E9C}"/>
              </a:ext>
            </a:extLst>
          </p:cNvPr>
          <p:cNvSpPr/>
          <p:nvPr userDrawn="1"/>
        </p:nvSpPr>
        <p:spPr>
          <a:xfrm>
            <a:off x="871518" y="5709053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518" name="Text Placeholder 21">
            <a:extLst>
              <a:ext uri="{FF2B5EF4-FFF2-40B4-BE49-F238E27FC236}">
                <a16:creationId xmlns:a16="http://schemas.microsoft.com/office/drawing/2014/main" id="{A1DE3B61-F6C9-43B9-81DD-0C6476E155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21059781">
            <a:off x="1060261" y="5963925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519" name="Picture Placeholder 14">
            <a:extLst>
              <a:ext uri="{FF2B5EF4-FFF2-40B4-BE49-F238E27FC236}">
                <a16:creationId xmlns:a16="http://schemas.microsoft.com/office/drawing/2014/main" id="{9CA5DAA4-7EE1-4206-BA6D-7DB43C87A62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46563" y="3941911"/>
            <a:ext cx="3060000" cy="176400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90418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309502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446142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333839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3193770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097022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7909297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583183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175FC63-418E-4B26-A0F8-020F3C6EFB6F}" type="datetime1">
              <a:rPr lang="en-US" noProof="0" smtClean="0"/>
              <a:pPr/>
              <a:t>10/19/2019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406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11" r:id="rId2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BBAEE8-AA8D-47EF-9B2B-1675F41911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524000" y="4618301"/>
            <a:ext cx="9144000" cy="1181864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George Washington University coding bootcamp 2019</a:t>
            </a:r>
            <a:endParaRPr lang="en-US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Melvin Moore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3AFD6C-F107-4EE6-8E27-97DD3D460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1911"/>
            <a:ext cx="9008533" cy="959420"/>
          </a:xfrm>
        </p:spPr>
        <p:txBody>
          <a:bodyPr/>
          <a:lstStyle/>
          <a:p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B24E5-4563-4A09-9C4A-9E76BFD2FB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Digital Tour Guide (Dtour) 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0FE242-C6CA-4FD6-ABF3-9A66A65B8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512" y="547838"/>
            <a:ext cx="3228975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40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CFD8A-C035-4C47-A27A-EB9C7A0F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/>
          <a:lstStyle/>
          <a:p>
            <a:fld id="{E60E4630-A9EC-4A3B-8D7B-72D6B7D7ED5F}" type="slidenum">
              <a:rPr lang="en-US" sz="1400" smtClean="0">
                <a:solidFill>
                  <a:schemeClr val="tx1"/>
                </a:solidFill>
              </a:rPr>
              <a:t>10</a:t>
            </a:fld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37" name="Graphic 21" descr="Airplane">
            <a:extLst>
              <a:ext uri="{FF2B5EF4-FFF2-40B4-BE49-F238E27FC236}">
                <a16:creationId xmlns:a16="http://schemas.microsoft.com/office/drawing/2014/main" id="{7887C481-A7A4-491C-974B-D9DF656E106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0703" y="9654820"/>
            <a:ext cx="151765" cy="358140"/>
          </a:xfrm>
          <a:prstGeom prst="rect">
            <a:avLst/>
          </a:prstGeom>
        </p:spPr>
      </p:pic>
      <p:pic>
        <p:nvPicPr>
          <p:cNvPr id="9" name="Graphic 22" descr="Airplane">
            <a:extLst>
              <a:ext uri="{FF2B5EF4-FFF2-40B4-BE49-F238E27FC236}">
                <a16:creationId xmlns:a16="http://schemas.microsoft.com/office/drawing/2014/main" id="{622101D2-E676-4515-8600-FD401D27C8E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7350" y="8560169"/>
            <a:ext cx="151765" cy="3581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EA65B1-BACF-41D6-BC0E-08E80307E488}"/>
              </a:ext>
            </a:extLst>
          </p:cNvPr>
          <p:cNvSpPr txBox="1"/>
          <p:nvPr/>
        </p:nvSpPr>
        <p:spPr>
          <a:xfrm>
            <a:off x="4581525" y="1914525"/>
            <a:ext cx="252412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dirty="0"/>
              <a:t>Questions? </a:t>
            </a:r>
          </a:p>
        </p:txBody>
      </p:sp>
    </p:spTree>
    <p:extLst>
      <p:ext uri="{BB962C8B-B14F-4D97-AF65-F5344CB8AC3E}">
        <p14:creationId xmlns:p14="http://schemas.microsoft.com/office/powerpoint/2010/main" val="1835707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9BC2013-EC15-4125-92D5-17443CD35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2EC85-45A1-4CBE-AA6A-2E7430BDB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6AA491-00CA-41F1-B7DE-4785022AB5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Start of Class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D34EF58-7918-474C-840E-323CB18377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End of Class</a:t>
            </a:r>
          </a:p>
        </p:txBody>
      </p:sp>
      <p:pic>
        <p:nvPicPr>
          <p:cNvPr id="13" name="Picture Placeholder 12" descr="A close up of a person&#10;&#10;Description automatically generated">
            <a:extLst>
              <a:ext uri="{FF2B5EF4-FFF2-40B4-BE49-F238E27FC236}">
                <a16:creationId xmlns:a16="http://schemas.microsoft.com/office/drawing/2014/main" id="{B764E4E6-825F-4EDA-B6FA-E4AA397292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3512" b="13512"/>
          <a:stretch>
            <a:fillRect/>
          </a:stretch>
        </p:blipFill>
        <p:spPr>
          <a:xfrm>
            <a:off x="883029" y="1054420"/>
            <a:ext cx="4831567" cy="4754880"/>
          </a:xfrm>
        </p:spPr>
      </p:pic>
      <p:pic>
        <p:nvPicPr>
          <p:cNvPr id="19" name="Picture Placeholder 18" descr="A close up of an animal&#10;&#10;Description automatically generated">
            <a:extLst>
              <a:ext uri="{FF2B5EF4-FFF2-40B4-BE49-F238E27FC236}">
                <a16:creationId xmlns:a16="http://schemas.microsoft.com/office/drawing/2014/main" id="{F7D448D0-C26C-4622-AD09-9BB202E77D8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tretch>
            <a:fillRect/>
          </a:stretch>
        </p:blipFill>
        <p:spPr>
          <a:xfrm>
            <a:off x="6029731" y="1043926"/>
            <a:ext cx="5324069" cy="4775869"/>
          </a:xfrm>
        </p:spPr>
      </p:pic>
    </p:spTree>
    <p:extLst>
      <p:ext uri="{BB962C8B-B14F-4D97-AF65-F5344CB8AC3E}">
        <p14:creationId xmlns:p14="http://schemas.microsoft.com/office/powerpoint/2010/main" val="400038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F8A404-B9C3-407F-B693-650B1960B5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685365" y="4273816"/>
            <a:ext cx="8741869" cy="251246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Dtour is an easy-to-use web application that gives the experience of travel back into the hands of its users. </a:t>
            </a:r>
            <a:r>
              <a:rPr lang="en-US" sz="21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Dtor</a:t>
            </a:r>
            <a:r>
              <a:rPr lang="en-US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digital tour guide that allows you to gift any travel experience to a friend or everyone with just a click of a button; turning your current adventure into a pinpointed, and returnable personalized digital tour guide. Dtour helps you share your route(s) with a selected group of friends or with anyone wanting to experience a similar destination. </a:t>
            </a:r>
            <a:endParaRPr lang="en-US" sz="2100" kern="1200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96FD29-86AB-442E-BF1D-A5E35FDC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E60E4630-A9EC-4A3B-8D7B-72D6B7D7ED5F}" type="slidenum">
              <a:rPr lang="en-US" sz="900" b="1" i="0" kern="1200" smtClean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pPr defTabSz="914400">
                <a:spcAft>
                  <a:spcPts val="600"/>
                </a:spcAft>
              </a:pPr>
              <a:t>3</a:t>
            </a:fld>
            <a:endParaRPr lang="en-US" sz="900" b="1" i="0" kern="1200" dirty="0">
              <a:solidFill>
                <a:schemeClr val="tx1">
                  <a:lumMod val="75000"/>
                </a:schemeClr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Placeholder 5" descr="A picture containing building, parking, meter, sitting&#10;&#10;Description automatically generated">
            <a:extLst>
              <a:ext uri="{FF2B5EF4-FFF2-40B4-BE49-F238E27FC236}">
                <a16:creationId xmlns:a16="http://schemas.microsoft.com/office/drawing/2014/main" id="{4D084E72-A9D2-4C15-9E64-89536547FE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123" t="19622" r="582" b="29758"/>
          <a:stretch/>
        </p:blipFill>
        <p:spPr>
          <a:xfrm>
            <a:off x="2429434" y="44826"/>
            <a:ext cx="7243483" cy="4273816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3569060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25314-0362-47A0-91FC-C71F3C13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971DEB-3186-4484-9F05-2699811F42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31763"/>
            <a:ext cx="10515600" cy="922337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Workflow</a:t>
            </a:r>
            <a:r>
              <a:rPr lang="en-US" dirty="0"/>
              <a:t>: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D17AE29-4F8A-4B10-B537-42CF99F1B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125" y="3664456"/>
            <a:ext cx="4124326" cy="26942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A462D7E-8D1B-4D88-B030-E72BA4400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125" y="522796"/>
            <a:ext cx="4124326" cy="314773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8562DC2-AA07-45A5-972A-0CB07BAE44DE}"/>
              </a:ext>
            </a:extLst>
          </p:cNvPr>
          <p:cNvSpPr/>
          <p:nvPr/>
        </p:nvSpPr>
        <p:spPr>
          <a:xfrm>
            <a:off x="4038600" y="499325"/>
            <a:ext cx="4124326" cy="5859350"/>
          </a:xfrm>
          <a:prstGeom prst="rect">
            <a:avLst/>
          </a:prstGeom>
          <a:noFill/>
          <a:ln w="107950">
            <a:solidFill>
              <a:srgbClr val="92D050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Arrow: Curved Left 18">
            <a:extLst>
              <a:ext uri="{FF2B5EF4-FFF2-40B4-BE49-F238E27FC236}">
                <a16:creationId xmlns:a16="http://schemas.microsoft.com/office/drawing/2014/main" id="{C14122C3-781B-460A-B1E1-CE3105947674}"/>
              </a:ext>
            </a:extLst>
          </p:cNvPr>
          <p:cNvSpPr/>
          <p:nvPr/>
        </p:nvSpPr>
        <p:spPr>
          <a:xfrm>
            <a:off x="6990035" y="2891279"/>
            <a:ext cx="213360" cy="44196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0" name="Arrow: Curved Left 19">
            <a:extLst>
              <a:ext uri="{FF2B5EF4-FFF2-40B4-BE49-F238E27FC236}">
                <a16:creationId xmlns:a16="http://schemas.microsoft.com/office/drawing/2014/main" id="{91B93319-4E7D-4D77-AB48-74F3B0C449B3}"/>
              </a:ext>
            </a:extLst>
          </p:cNvPr>
          <p:cNvSpPr/>
          <p:nvPr/>
        </p:nvSpPr>
        <p:spPr>
          <a:xfrm rot="10800000">
            <a:off x="6757625" y="2898899"/>
            <a:ext cx="167640" cy="426085"/>
          </a:xfrm>
          <a:prstGeom prst="curvedLeftArrow">
            <a:avLst>
              <a:gd name="adj1" fmla="val 50000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1" name="Arrow: Curved Left 20">
            <a:extLst>
              <a:ext uri="{FF2B5EF4-FFF2-40B4-BE49-F238E27FC236}">
                <a16:creationId xmlns:a16="http://schemas.microsoft.com/office/drawing/2014/main" id="{13BA2D61-C1F4-4B80-AF1F-0F29F45228D7}"/>
              </a:ext>
            </a:extLst>
          </p:cNvPr>
          <p:cNvSpPr/>
          <p:nvPr/>
        </p:nvSpPr>
        <p:spPr>
          <a:xfrm>
            <a:off x="6972114" y="1994795"/>
            <a:ext cx="213360" cy="44196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22" name="Arrow: Curved Left 21">
            <a:extLst>
              <a:ext uri="{FF2B5EF4-FFF2-40B4-BE49-F238E27FC236}">
                <a16:creationId xmlns:a16="http://schemas.microsoft.com/office/drawing/2014/main" id="{92B4FC75-4E87-4678-AC16-6A2807816979}"/>
              </a:ext>
            </a:extLst>
          </p:cNvPr>
          <p:cNvSpPr/>
          <p:nvPr/>
        </p:nvSpPr>
        <p:spPr>
          <a:xfrm rot="10800000">
            <a:off x="6769584" y="2002414"/>
            <a:ext cx="167640" cy="426085"/>
          </a:xfrm>
          <a:prstGeom prst="curvedLeftArrow">
            <a:avLst>
              <a:gd name="adj1" fmla="val 50000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299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CFD8A-C035-4C47-A27A-EB9C7A0F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/>
          <a:lstStyle/>
          <a:p>
            <a:fld id="{E60E4630-A9EC-4A3B-8D7B-72D6B7D7ED5F}" type="slidenum">
              <a:rPr lang="en-US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2E2D0-46D5-4B11-B7FB-FD5C83FF2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6478" y="160424"/>
            <a:ext cx="10515600" cy="457201"/>
          </a:xfrm>
        </p:spPr>
        <p:txBody>
          <a:bodyPr>
            <a:normAutofit fontScale="90000"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Capabilities: </a:t>
            </a:r>
            <a:b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853BF43-1143-462C-9156-6D97661DD51C}"/>
              </a:ext>
            </a:extLst>
          </p:cNvPr>
          <p:cNvSpPr/>
          <p:nvPr/>
        </p:nvSpPr>
        <p:spPr>
          <a:xfrm>
            <a:off x="1227228" y="476912"/>
            <a:ext cx="6898105" cy="2730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Login to web application: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If someone’s shared a route with you, your profile will ping you with the (person, place, and price) of the trip. 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has the option to accept </a:t>
            </a:r>
          </a:p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Trip (hotel, respective restaurants, and etc.) is booked via online automated travel booking algorithm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has the option to decline </a:t>
            </a:r>
          </a:p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Trip is archived or </a:t>
            </a:r>
          </a:p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Trip is Canceled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If no one has shared a route with you, then move on to searching for a new or revisited adventure. </a:t>
            </a:r>
            <a:endParaRPr lang="en-US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Rectangle 17">
            <a:extLst>
              <a:ext uri="{FF2B5EF4-FFF2-40B4-BE49-F238E27FC236}">
                <a16:creationId xmlns:a16="http://schemas.microsoft.com/office/drawing/2014/main" id="{43444F6A-0064-46DF-AB2C-A77A30F5F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298" y="3145518"/>
            <a:ext cx="10940718" cy="289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Choose Destination (International or Domestic)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list of destinations is populated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Number of attendees are required (Individual or Family Trip)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Price Range is required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Click Search for a listing that match your search criteria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Users can scroll through a listing of routes that people have traveled.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Like it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Love it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Book it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Skip it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Screen displays with planned route (user can choose to follow the exact route or start from their respective destination to travel 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any plotted destination within the map.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7" name="Graphic 21" descr="Airplane">
            <a:extLst>
              <a:ext uri="{FF2B5EF4-FFF2-40B4-BE49-F238E27FC236}">
                <a16:creationId xmlns:a16="http://schemas.microsoft.com/office/drawing/2014/main" id="{7887C481-A7A4-491C-974B-D9DF656E106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0703" y="9654820"/>
            <a:ext cx="151765" cy="35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660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CFD8A-C035-4C47-A27A-EB9C7A0F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/>
          <a:lstStyle/>
          <a:p>
            <a:fld id="{E60E4630-A9EC-4A3B-8D7B-72D6B7D7ED5F}" type="slidenum">
              <a:rPr lang="en-US" sz="140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fld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2E2D0-46D5-4B11-B7FB-FD5C83FF2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6478" y="160424"/>
            <a:ext cx="10515600" cy="457201"/>
          </a:xfrm>
        </p:spPr>
        <p:txBody>
          <a:bodyPr>
            <a:normAutofit fontScale="90000"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Capabilities  ConT’: </a:t>
            </a:r>
            <a:b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7" name="Graphic 21" descr="Airplane">
            <a:extLst>
              <a:ext uri="{FF2B5EF4-FFF2-40B4-BE49-F238E27FC236}">
                <a16:creationId xmlns:a16="http://schemas.microsoft.com/office/drawing/2014/main" id="{7887C481-A7A4-491C-974B-D9DF656E106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0703" y="9654820"/>
            <a:ext cx="151765" cy="358140"/>
          </a:xfrm>
          <a:prstGeom prst="rect">
            <a:avLst/>
          </a:prstGeom>
        </p:spPr>
      </p:pic>
      <p:sp>
        <p:nvSpPr>
          <p:cNvPr id="7" name="Rectangle 18">
            <a:extLst>
              <a:ext uri="{FF2B5EF4-FFF2-40B4-BE49-F238E27FC236}">
                <a16:creationId xmlns:a16="http://schemas.microsoft.com/office/drawing/2014/main" id="{9DC633D0-A08E-46A5-ACBF-EEE89BED3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08" y="580598"/>
            <a:ext cx="10092482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If users fail to visit all destinations plotted on the course, then a notification is displayed prompting new course to be created based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 their experience.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6F720A4-81D6-4F71-A7A6-65AB89255A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471" y="1428506"/>
            <a:ext cx="6232358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Once user reaches a destination, they have the option to plot it on their   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has the option to take a picture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If user purchase anything, user has the option to add total price.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Graphic 22" descr="Airplane">
            <a:extLst>
              <a:ext uri="{FF2B5EF4-FFF2-40B4-BE49-F238E27FC236}">
                <a16:creationId xmlns:a16="http://schemas.microsoft.com/office/drawing/2014/main" id="{622101D2-E676-4515-8600-FD401D27C8E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7350" y="8560169"/>
            <a:ext cx="151765" cy="358140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AB92023E-4E22-46BE-B6F3-D15B9AE54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262" y="2922007"/>
            <a:ext cx="11373852" cy="2631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Auto Calculation: users can add prices of each place they’ve visited, and throughout the course of their tour   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            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will update the price and auto calculate their expenses.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At the end of the trip 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will auto calculate the final total and add the destination and price the que as an updated filer option.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Option: Take a picture of the receipt, and 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will extract the Total from the paper and add it to that destination for a final price roll-up.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request to have access to your build-in navigation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request to have access to your FB friends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request to have access to your Instagram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request to have access to your Twitter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will have the ability to translate in every language, making it easy for receipts to be read and calculations to be performed.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Once a picture is taken Dtour will ask; “Would you like to post this picture in any of the aforementioned platforms.”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92D05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our will have the ability to set reservations; if a restaurant requires, and send you a reminder once you’re nearing the reservation window.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591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oy&#10;&#10;Description automatically generated">
            <a:extLst>
              <a:ext uri="{FF2B5EF4-FFF2-40B4-BE49-F238E27FC236}">
                <a16:creationId xmlns:a16="http://schemas.microsoft.com/office/drawing/2014/main" id="{B0A2DB58-8EE3-4AA0-B540-D08E6E03895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2000"/>
          </a:blip>
          <a:stretch>
            <a:fillRect/>
          </a:stretch>
        </p:blipFill>
        <p:spPr>
          <a:xfrm>
            <a:off x="-144374" y="232610"/>
            <a:ext cx="11325726" cy="66253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9D742-A391-4C53-91BC-A8DFB8C25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sz="1700" noProof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en-US" sz="1700" noProof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E55AD9-3F4B-4C06-AAE8-97BFC31A1E5C}"/>
              </a:ext>
            </a:extLst>
          </p:cNvPr>
          <p:cNvSpPr/>
          <p:nvPr/>
        </p:nvSpPr>
        <p:spPr>
          <a:xfrm>
            <a:off x="264695" y="1997238"/>
            <a:ext cx="4772531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Strip Api for processing payment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Axios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Redux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Redux-thunk (breaks the rules of an action)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 -reduct (helps with compatibility between Redux and react library)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Bable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CSS5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622107-6ADD-48DD-90E3-DB87F328A5EE}"/>
              </a:ext>
            </a:extLst>
          </p:cNvPr>
          <p:cNvSpPr/>
          <p:nvPr/>
        </p:nvSpPr>
        <p:spPr>
          <a:xfrm>
            <a:off x="5919533" y="1966313"/>
            <a:ext cx="6096000" cy="166199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SendGrid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Postman (text message and emails platform)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EmailRegex (helps to validate email addresses)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React-router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tunnel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MapBox a REACT-MAP -GL Used by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D6E3D7-A406-4483-924B-AB34330012DB}"/>
              </a:ext>
            </a:extLst>
          </p:cNvPr>
          <p:cNvSpPr/>
          <p:nvPr/>
        </p:nvSpPr>
        <p:spPr>
          <a:xfrm>
            <a:off x="5959642" y="3705726"/>
            <a:ext cx="5670884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mlab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ES2015 Modules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Maps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oauth2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E55DB2-361C-4D48-AA59-95792192C43A}"/>
              </a:ext>
            </a:extLst>
          </p:cNvPr>
          <p:cNvSpPr txBox="1"/>
          <p:nvPr/>
        </p:nvSpPr>
        <p:spPr>
          <a:xfrm>
            <a:off x="4403566" y="796373"/>
            <a:ext cx="1899110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 </a:t>
            </a:r>
          </a:p>
        </p:txBody>
      </p:sp>
    </p:spTree>
    <p:extLst>
      <p:ext uri="{BB962C8B-B14F-4D97-AF65-F5344CB8AC3E}">
        <p14:creationId xmlns:p14="http://schemas.microsoft.com/office/powerpoint/2010/main" val="3200592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7171CC-8060-4C77-B445-096CCBF55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Features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F18D1-5549-47D6-B33B-A9EC4B526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6780A8-459F-4CE4-A744-AB0AAD5691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Photo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42B364-5375-42A0-B286-676A3E21AD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Photo 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CCF8C81-0C68-4624-B552-34C737099BE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20516702">
            <a:off x="720292" y="5111997"/>
            <a:ext cx="2860771" cy="15468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1270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357336-CF7B-43A4-BD02-3D0542BB41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04710">
            <a:off x="381272" y="2112687"/>
            <a:ext cx="3243339" cy="182592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1427E97-8744-47B8-88E8-8ABE779479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0681" y="1157508"/>
            <a:ext cx="3852418" cy="570049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1DA1A1F-7DD3-4979-BF32-3E9A1F445F9A}"/>
              </a:ext>
            </a:extLst>
          </p:cNvPr>
          <p:cNvSpPr txBox="1"/>
          <p:nvPr/>
        </p:nvSpPr>
        <p:spPr>
          <a:xfrm>
            <a:off x="9172575" y="304800"/>
            <a:ext cx="2644068" cy="378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Complete all features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429D54-AC63-4A22-8088-AE0F0FDED54E}"/>
              </a:ext>
            </a:extLst>
          </p:cNvPr>
          <p:cNvSpPr txBox="1"/>
          <p:nvPr/>
        </p:nvSpPr>
        <p:spPr>
          <a:xfrm>
            <a:off x="9182100" y="714375"/>
            <a:ext cx="2644068" cy="378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mobile access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04032A-9C0B-454A-8BD8-DE76DBA6944A}"/>
              </a:ext>
            </a:extLst>
          </p:cNvPr>
          <p:cNvSpPr txBox="1"/>
          <p:nvPr/>
        </p:nvSpPr>
        <p:spPr>
          <a:xfrm>
            <a:off x="9191625" y="1162050"/>
            <a:ext cx="26440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International Travel </a:t>
            </a:r>
          </a:p>
          <a:p>
            <a:endParaRPr lang="en-US" dirty="0"/>
          </a:p>
          <a:p>
            <a:r>
              <a:rPr lang="en-US" dirty="0"/>
              <a:t>Pre-populate forms with user information persisting from database.</a:t>
            </a:r>
          </a:p>
          <a:p>
            <a:endParaRPr lang="en-US" dirty="0"/>
          </a:p>
          <a:p>
            <a:r>
              <a:rPr lang="en-US" dirty="0"/>
              <a:t>Add Sharing feature</a:t>
            </a:r>
          </a:p>
          <a:p>
            <a:endParaRPr lang="en-US" dirty="0"/>
          </a:p>
          <a:p>
            <a:r>
              <a:rPr lang="en-US" dirty="0"/>
              <a:t>Complete Pinpoint location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7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CFD8A-C035-4C47-A27A-EB9C7A0F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/>
          <a:lstStyle/>
          <a:p>
            <a:fld id="{E60E4630-A9EC-4A3B-8D7B-72D6B7D7ED5F}" type="slidenum">
              <a:rPr lang="en-US" sz="1400" smtClean="0">
                <a:solidFill>
                  <a:schemeClr val="tx1"/>
                </a:solidFill>
              </a:rPr>
              <a:t>9</a:t>
            </a:fld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2E2D0-46D5-4B11-B7FB-FD5C83FF2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81262" y="135307"/>
            <a:ext cx="10515600" cy="457201"/>
          </a:xfrm>
        </p:spPr>
        <p:txBody>
          <a:bodyPr>
            <a:normAutofit fontScale="90000"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ISSUES: </a:t>
            </a:r>
            <a:b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37" name="Graphic 21" descr="Airplane">
            <a:extLst>
              <a:ext uri="{FF2B5EF4-FFF2-40B4-BE49-F238E27FC236}">
                <a16:creationId xmlns:a16="http://schemas.microsoft.com/office/drawing/2014/main" id="{7887C481-A7A4-491C-974B-D9DF656E106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0703" y="9654820"/>
            <a:ext cx="151765" cy="358140"/>
          </a:xfrm>
          <a:prstGeom prst="rect">
            <a:avLst/>
          </a:prstGeom>
        </p:spPr>
      </p:pic>
      <p:pic>
        <p:nvPicPr>
          <p:cNvPr id="9" name="Graphic 22" descr="Airplane">
            <a:extLst>
              <a:ext uri="{FF2B5EF4-FFF2-40B4-BE49-F238E27FC236}">
                <a16:creationId xmlns:a16="http://schemas.microsoft.com/office/drawing/2014/main" id="{622101D2-E676-4515-8600-FD401D27C8E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7350" y="8560169"/>
            <a:ext cx="151765" cy="3581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0D53FE-40FD-4B8F-B958-94E14A8651A7}"/>
              </a:ext>
            </a:extLst>
          </p:cNvPr>
          <p:cNvSpPr/>
          <p:nvPr/>
        </p:nvSpPr>
        <p:spPr>
          <a:xfrm>
            <a:off x="561975" y="1585436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open sans"/>
              </a:rPr>
              <a:t>Need help with the following section 176: createError.js:17 Uncaught (in promise) Error: Request failed with status code 401.</a:t>
            </a:r>
          </a:p>
          <a:p>
            <a:endParaRPr lang="en-US" dirty="0">
              <a:latin typeface="open san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C2E0F4-8A7D-416F-9FB9-F495BBF1CB05}"/>
              </a:ext>
            </a:extLst>
          </p:cNvPr>
          <p:cNvSpPr/>
          <p:nvPr/>
        </p:nvSpPr>
        <p:spPr>
          <a:xfrm>
            <a:off x="504825" y="72818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open sans"/>
              </a:rPr>
              <a:t>Installing the correct packages </a:t>
            </a:r>
            <a:endParaRPr lang="en-US" b="0" i="0" dirty="0">
              <a:effectLst/>
              <a:latin typeface="open san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1735C4-2933-4AEE-8AE4-D9018D9D99CB}"/>
              </a:ext>
            </a:extLst>
          </p:cNvPr>
          <p:cNvSpPr/>
          <p:nvPr/>
        </p:nvSpPr>
        <p:spPr>
          <a:xfrm>
            <a:off x="552450" y="113776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open sans"/>
              </a:rPr>
              <a:t>Postman  vs Sendgrid </a:t>
            </a:r>
            <a:endParaRPr lang="en-US" b="0" i="0" dirty="0">
              <a:effectLst/>
              <a:latin typeface="open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06447E0-9DBE-4EF3-B635-007ECA7B14C3}"/>
              </a:ext>
            </a:extLst>
          </p:cNvPr>
          <p:cNvSpPr/>
          <p:nvPr/>
        </p:nvSpPr>
        <p:spPr>
          <a:xfrm>
            <a:off x="609599" y="2571976"/>
            <a:ext cx="249996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Error Handling</a:t>
            </a:r>
            <a:endParaRPr lang="en-US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BA2C7B-5294-401A-9919-9C065A5AD3A9}"/>
              </a:ext>
            </a:extLst>
          </p:cNvPr>
          <p:cNvSpPr/>
          <p:nvPr/>
        </p:nvSpPr>
        <p:spPr>
          <a:xfrm>
            <a:off x="591666" y="2957461"/>
            <a:ext cx="28226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FF9DA4"/>
                </a:solidFill>
                <a:effectLst/>
                <a:latin typeface="Consolas" panose="020B0609020204030204" pitchFamily="49" charset="0"/>
              </a:rPr>
              <a:t>Compartmentalization </a:t>
            </a:r>
            <a:endParaRPr lang="en-US" b="0" dirty="0">
              <a:solidFill>
                <a:srgbClr val="FFFFFF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13374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13C9CC-6F33-4B75-8796-87DC61918E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0A6DBF4-5946-4E80-B5E3-6859DC16B0BE}">
  <ds:schemaRefs>
    <ds:schemaRef ds:uri="http://schemas.microsoft.com/office/2006/documentManagement/types"/>
    <ds:schemaRef ds:uri="16c05727-aa75-4e4a-9b5f-8a80a1165891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157E9DF-E5A7-4185-80F0-86183A5D6B6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0</TotalTime>
  <Words>725</Words>
  <Application>Microsoft Office PowerPoint</Application>
  <PresentationFormat>Widescreen</PresentationFormat>
  <Paragraphs>110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Century Gothic</vt:lpstr>
      <vt:lpstr>Consolas</vt:lpstr>
      <vt:lpstr>open sans</vt:lpstr>
      <vt:lpstr>Papyrus</vt:lpstr>
      <vt:lpstr>Times New Roman</vt:lpstr>
      <vt:lpstr>Mesh</vt:lpstr>
      <vt:lpstr>  </vt:lpstr>
      <vt:lpstr>Final Project </vt:lpstr>
      <vt:lpstr>PowerPoint Presentation</vt:lpstr>
      <vt:lpstr>Workflow: </vt:lpstr>
      <vt:lpstr>Capabilities:  </vt:lpstr>
      <vt:lpstr>Capabilities  ConT’:  </vt:lpstr>
      <vt:lpstr>PowerPoint Presentation</vt:lpstr>
      <vt:lpstr>Future Features</vt:lpstr>
      <vt:lpstr>ISSUES: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2019-10-19T04:18:19Z</dcterms:created>
  <dcterms:modified xsi:type="dcterms:W3CDTF">2019-10-20T22:02:25Z</dcterms:modified>
</cp:coreProperties>
</file>